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0"/>
  </p:notesMasterIdLst>
  <p:handoutMasterIdLst>
    <p:handoutMasterId r:id="rId61"/>
  </p:handoutMasterIdLst>
  <p:sldIdLst>
    <p:sldId id="296" r:id="rId2"/>
    <p:sldId id="351" r:id="rId3"/>
    <p:sldId id="352" r:id="rId4"/>
    <p:sldId id="300" r:id="rId5"/>
    <p:sldId id="298" r:id="rId6"/>
    <p:sldId id="309" r:id="rId7"/>
    <p:sldId id="308" r:id="rId8"/>
    <p:sldId id="310" r:id="rId9"/>
    <p:sldId id="307" r:id="rId10"/>
    <p:sldId id="321" r:id="rId11"/>
    <p:sldId id="306" r:id="rId12"/>
    <p:sldId id="302" r:id="rId13"/>
    <p:sldId id="311" r:id="rId14"/>
    <p:sldId id="301" r:id="rId15"/>
    <p:sldId id="305" r:id="rId16"/>
    <p:sldId id="323" r:id="rId17"/>
    <p:sldId id="328" r:id="rId18"/>
    <p:sldId id="314" r:id="rId19"/>
    <p:sldId id="262" r:id="rId20"/>
    <p:sldId id="263" r:id="rId21"/>
    <p:sldId id="324" r:id="rId22"/>
    <p:sldId id="316" r:id="rId23"/>
    <p:sldId id="325" r:id="rId24"/>
    <p:sldId id="264" r:id="rId25"/>
    <p:sldId id="353" r:id="rId26"/>
    <p:sldId id="265" r:id="rId27"/>
    <p:sldId id="299" r:id="rId28"/>
    <p:sldId id="303" r:id="rId29"/>
    <p:sldId id="355" r:id="rId30"/>
    <p:sldId id="315" r:id="rId31"/>
    <p:sldId id="330" r:id="rId32"/>
    <p:sldId id="347" r:id="rId33"/>
    <p:sldId id="259" r:id="rId34"/>
    <p:sldId id="260" r:id="rId35"/>
    <p:sldId id="267" r:id="rId36"/>
    <p:sldId id="268" r:id="rId37"/>
    <p:sldId id="359" r:id="rId38"/>
    <p:sldId id="357" r:id="rId39"/>
    <p:sldId id="358" r:id="rId40"/>
    <p:sldId id="354" r:id="rId41"/>
    <p:sldId id="317" r:id="rId42"/>
    <p:sldId id="336" r:id="rId43"/>
    <p:sldId id="332" r:id="rId44"/>
    <p:sldId id="335" r:id="rId45"/>
    <p:sldId id="334" r:id="rId46"/>
    <p:sldId id="333" r:id="rId47"/>
    <p:sldId id="338" r:id="rId48"/>
    <p:sldId id="318" r:id="rId49"/>
    <p:sldId id="319" r:id="rId50"/>
    <p:sldId id="342" r:id="rId51"/>
    <p:sldId id="343" r:id="rId52"/>
    <p:sldId id="340" r:id="rId53"/>
    <p:sldId id="341" r:id="rId54"/>
    <p:sldId id="322" r:id="rId55"/>
    <p:sldId id="327" r:id="rId56"/>
    <p:sldId id="312" r:id="rId57"/>
    <p:sldId id="339" r:id="rId58"/>
    <p:sldId id="337"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54A7FC6-F20D-4459-B8E3-F300947597DE}">
          <p14:sldIdLst>
            <p14:sldId id="296"/>
            <p14:sldId id="351"/>
            <p14:sldId id="352"/>
          </p14:sldIdLst>
        </p14:section>
        <p14:section name="Fundamentals" id="{737B85B8-0140-4952-A5A8-70FA7C3C3BEB}">
          <p14:sldIdLst>
            <p14:sldId id="300"/>
            <p14:sldId id="298"/>
            <p14:sldId id="309"/>
            <p14:sldId id="308"/>
            <p14:sldId id="310"/>
            <p14:sldId id="307"/>
            <p14:sldId id="321"/>
            <p14:sldId id="306"/>
            <p14:sldId id="302"/>
            <p14:sldId id="311"/>
          </p14:sldIdLst>
        </p14:section>
        <p14:section name="Literature review" id="{BE586995-A8DC-41E7-84A9-268383DCBAF5}">
          <p14:sldIdLst>
            <p14:sldId id="301"/>
            <p14:sldId id="305"/>
            <p14:sldId id="323"/>
            <p14:sldId id="328"/>
            <p14:sldId id="314"/>
            <p14:sldId id="262"/>
            <p14:sldId id="263"/>
            <p14:sldId id="324"/>
            <p14:sldId id="316"/>
            <p14:sldId id="325"/>
            <p14:sldId id="264"/>
            <p14:sldId id="353"/>
            <p14:sldId id="265"/>
            <p14:sldId id="299"/>
            <p14:sldId id="303"/>
            <p14:sldId id="355"/>
            <p14:sldId id="315"/>
            <p14:sldId id="330"/>
          </p14:sldIdLst>
        </p14:section>
        <p14:section name="LDRD overview" id="{BC8C802E-3939-4C0C-828D-F47BEC936841}">
          <p14:sldIdLst>
            <p14:sldId id="347"/>
            <p14:sldId id="259"/>
            <p14:sldId id="260"/>
            <p14:sldId id="267"/>
            <p14:sldId id="268"/>
            <p14:sldId id="359"/>
          </p14:sldIdLst>
        </p14:section>
        <p14:section name="Conclusion" id="{A82D5295-6DD9-4C10-BE0F-63A990422F80}">
          <p14:sldIdLst>
            <p14:sldId id="357"/>
            <p14:sldId id="358"/>
          </p14:sldIdLst>
        </p14:section>
        <p14:section name="Additional slides and literature" id="{9F050C5B-35B6-4E43-B30F-62B308525A76}">
          <p14:sldIdLst>
            <p14:sldId id="354"/>
            <p14:sldId id="317"/>
            <p14:sldId id="336"/>
            <p14:sldId id="332"/>
            <p14:sldId id="335"/>
            <p14:sldId id="334"/>
            <p14:sldId id="333"/>
            <p14:sldId id="338"/>
            <p14:sldId id="318"/>
            <p14:sldId id="319"/>
            <p14:sldId id="342"/>
            <p14:sldId id="343"/>
            <p14:sldId id="340"/>
            <p14:sldId id="341"/>
            <p14:sldId id="322"/>
            <p14:sldId id="327"/>
            <p14:sldId id="312"/>
            <p14:sldId id="339"/>
            <p14:sldId id="337"/>
          </p14:sldIdLst>
        </p14:section>
      </p14:sectionLst>
    </p:ext>
    <p:ext uri="{EFAFB233-063F-42B5-8137-9DF3F51BA10A}">
      <p15:sldGuideLst xmlns:p15="http://schemas.microsoft.com/office/powerpoint/2012/main">
        <p15:guide id="2" pos="3840" userDrawn="1">
          <p15:clr>
            <a:srgbClr val="A4A3A4"/>
          </p15:clr>
        </p15:guide>
        <p15:guide id="8" orient="horz" pos="4320" userDrawn="1">
          <p15:clr>
            <a:srgbClr val="A4A3A4"/>
          </p15:clr>
        </p15:guide>
        <p15:guide id="9"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C0C0"/>
    <a:srgbClr val="313928"/>
    <a:srgbClr val="63666A"/>
    <a:srgbClr val="313C5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2" autoAdjust="0"/>
    <p:restoredTop sz="97461" autoAdjust="0"/>
  </p:normalViewPr>
  <p:slideViewPr>
    <p:cSldViewPr snapToGrid="0" snapToObjects="1" showGuides="1">
      <p:cViewPr varScale="1">
        <p:scale>
          <a:sx n="100" d="100"/>
          <a:sy n="100" d="100"/>
        </p:scale>
        <p:origin x="90" y="150"/>
      </p:cViewPr>
      <p:guideLst>
        <p:guide pos="3840"/>
        <p:guide orient="horz" pos="4320"/>
        <p:guide orient="horz" pos="2160"/>
      </p:guideLst>
    </p:cSldViewPr>
  </p:slideViewPr>
  <p:outlineViewPr>
    <p:cViewPr>
      <p:scale>
        <a:sx n="33" d="100"/>
        <a:sy n="33" d="100"/>
      </p:scale>
      <p:origin x="0" y="-22704"/>
    </p:cViewPr>
  </p:outlineViewPr>
  <p:notesTextViewPr>
    <p:cViewPr>
      <p:scale>
        <a:sx n="100" d="100"/>
        <a:sy n="100" d="100"/>
      </p:scale>
      <p:origin x="0" y="0"/>
    </p:cViewPr>
  </p:notesTextViewPr>
  <p:sorterViewPr>
    <p:cViewPr varScale="1">
      <p:scale>
        <a:sx n="100" d="100"/>
        <a:sy n="100" d="100"/>
      </p:scale>
      <p:origin x="0" y="-128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3D39A6-77E7-444E-A642-9A63D17658CA}" type="datetimeFigureOut">
              <a:rPr lang="en-US" smtClean="0"/>
              <a:t>9/5/2023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E223C63-8C3D-434D-B393-CC73251942D8}" type="slidenum">
              <a:rPr lang="en-US" smtClean="0"/>
              <a:t>‹#›</a:t>
            </a:fld>
            <a:endParaRPr lang="en-US" dirty="0"/>
          </a:p>
        </p:txBody>
      </p:sp>
    </p:spTree>
    <p:extLst>
      <p:ext uri="{BB962C8B-B14F-4D97-AF65-F5344CB8AC3E}">
        <p14:creationId xmlns:p14="http://schemas.microsoft.com/office/powerpoint/2010/main" val="189261816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5E984D-96FD-2C4B-AC84-701CA62C147F}" type="datetimeFigureOut">
              <a:rPr lang="en-US" smtClean="0"/>
              <a:t>9/5/2023</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FDD09A-A7EA-F240-8C4A-3FAABB2D807F}" type="slidenum">
              <a:rPr lang="en-US" smtClean="0"/>
              <a:t>‹#›</a:t>
            </a:fld>
            <a:endParaRPr lang="en-US" dirty="0"/>
          </a:p>
        </p:txBody>
      </p:sp>
    </p:spTree>
    <p:extLst>
      <p:ext uri="{BB962C8B-B14F-4D97-AF65-F5344CB8AC3E}">
        <p14:creationId xmlns:p14="http://schemas.microsoft.com/office/powerpoint/2010/main" val="395111348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Google Shape;1383;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4" name="Google Shape;138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5" name="Google Shape;1395;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6" name="Google Shape;140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8"/>
        <p:cNvGrpSpPr/>
        <p:nvPr/>
      </p:nvGrpSpPr>
      <p:grpSpPr>
        <a:xfrm>
          <a:off x="0" y="0"/>
          <a:ext cx="0" cy="0"/>
          <a:chOff x="0" y="0"/>
          <a:chExt cx="0" cy="0"/>
        </a:xfrm>
      </p:grpSpPr>
      <p:sp>
        <p:nvSpPr>
          <p:cNvPr id="1419" name="Google Shape;141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0" name="Google Shape;142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0"/>
        <p:cNvGrpSpPr/>
        <p:nvPr/>
      </p:nvGrpSpPr>
      <p:grpSpPr>
        <a:xfrm>
          <a:off x="0" y="0"/>
          <a:ext cx="0" cy="0"/>
          <a:chOff x="0" y="0"/>
          <a:chExt cx="0" cy="0"/>
        </a:xfrm>
      </p:grpSpPr>
      <p:sp>
        <p:nvSpPr>
          <p:cNvPr id="1331" name="Google Shape;1331;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32" name="Google Shape;133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063880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3" name="Google Shape;135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672289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7"/>
        <p:cNvGrpSpPr/>
        <p:nvPr/>
      </p:nvGrpSpPr>
      <p:grpSpPr>
        <a:xfrm>
          <a:off x="0" y="0"/>
          <a:ext cx="0" cy="0"/>
          <a:chOff x="0" y="0"/>
          <a:chExt cx="0" cy="0"/>
        </a:xfrm>
      </p:grpSpPr>
      <p:sp>
        <p:nvSpPr>
          <p:cNvPr id="1438" name="Google Shape;1438;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9" name="Google Shape;143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5"/>
        <p:cNvGrpSpPr/>
        <p:nvPr/>
      </p:nvGrpSpPr>
      <p:grpSpPr>
        <a:xfrm>
          <a:off x="0" y="0"/>
          <a:ext cx="0" cy="0"/>
          <a:chOff x="0" y="0"/>
          <a:chExt cx="0" cy="0"/>
        </a:xfrm>
      </p:grpSpPr>
      <p:sp>
        <p:nvSpPr>
          <p:cNvPr id="1446" name="Google Shape;144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7" name="Google Shape;144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w/Color Backgrounds">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6400"/>
            <a:ext cx="1769532" cy="588347"/>
          </a:xfrm>
          <a:prstGeom prst="rect">
            <a:avLst/>
          </a:prstGeom>
        </p:spPr>
      </p:pic>
      <p:pic>
        <p:nvPicPr>
          <p:cNvPr id="155" name="Picture 154" descr="A close up of a sign&#10;&#10;Description automatically generated">
            <a:extLst>
              <a:ext uri="{FF2B5EF4-FFF2-40B4-BE49-F238E27FC236}">
                <a16:creationId xmlns:a16="http://schemas.microsoft.com/office/drawing/2014/main" id="{9C7CFF29-BDD8-8C48-BBAA-96D01327FD64}"/>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spTree>
    <p:extLst>
      <p:ext uri="{BB962C8B-B14F-4D97-AF65-F5344CB8AC3E}">
        <p14:creationId xmlns:p14="http://schemas.microsoft.com/office/powerpoint/2010/main" val="31028761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16102"/>
            <a:ext cx="3520837" cy="4261104"/>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1" name="Content Placeholder 2"/>
          <p:cNvSpPr>
            <a:spLocks noGrp="1"/>
          </p:cNvSpPr>
          <p:nvPr>
            <p:ph idx="11"/>
          </p:nvPr>
        </p:nvSpPr>
        <p:spPr>
          <a:xfrm>
            <a:off x="4329867"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53" name="Content Placeholder 2"/>
          <p:cNvSpPr>
            <a:spLocks noGrp="1"/>
          </p:cNvSpPr>
          <p:nvPr>
            <p:ph idx="12"/>
          </p:nvPr>
        </p:nvSpPr>
        <p:spPr>
          <a:xfrm>
            <a:off x="8058383" y="1816102"/>
            <a:ext cx="3520837" cy="4261866"/>
          </a:xfrm>
        </p:spPr>
        <p:txBody>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cxnSp>
        <p:nvCxnSpPr>
          <p:cNvPr id="276" name="Straight Connector 275"/>
          <p:cNvCxnSpPr/>
          <p:nvPr userDrawn="1"/>
        </p:nvCxnSpPr>
        <p:spPr>
          <a:xfrm>
            <a:off x="610308"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userDrawn="1"/>
        </p:nvCxnSpPr>
        <p:spPr>
          <a:xfrm>
            <a:off x="11579225" y="6873248"/>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78" name="Group 277"/>
          <p:cNvGrpSpPr/>
          <p:nvPr userDrawn="1"/>
        </p:nvGrpSpPr>
        <p:grpSpPr>
          <a:xfrm>
            <a:off x="10648211" y="6873248"/>
            <a:ext cx="203200" cy="122115"/>
            <a:chOff x="7983415" y="6582508"/>
            <a:chExt cx="152400" cy="486507"/>
          </a:xfrm>
        </p:grpSpPr>
        <p:cxnSp>
          <p:nvCxnSpPr>
            <p:cNvPr id="309" name="Straight Connector 3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79" name="Group 278"/>
          <p:cNvGrpSpPr/>
          <p:nvPr userDrawn="1"/>
        </p:nvGrpSpPr>
        <p:grpSpPr>
          <a:xfrm>
            <a:off x="9717201" y="6873248"/>
            <a:ext cx="203200" cy="122115"/>
            <a:chOff x="7983415" y="6582508"/>
            <a:chExt cx="152400" cy="486507"/>
          </a:xfrm>
        </p:grpSpPr>
        <p:cxnSp>
          <p:nvCxnSpPr>
            <p:cNvPr id="307" name="Straight Connector 3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0" name="Group 279"/>
          <p:cNvGrpSpPr/>
          <p:nvPr userDrawn="1"/>
        </p:nvGrpSpPr>
        <p:grpSpPr>
          <a:xfrm>
            <a:off x="8786192" y="6873248"/>
            <a:ext cx="203200" cy="122115"/>
            <a:chOff x="7983415" y="6582508"/>
            <a:chExt cx="152400" cy="486507"/>
          </a:xfrm>
        </p:grpSpPr>
        <p:cxnSp>
          <p:nvCxnSpPr>
            <p:cNvPr id="305" name="Straight Connector 3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1" name="Group 280"/>
          <p:cNvGrpSpPr/>
          <p:nvPr userDrawn="1"/>
        </p:nvGrpSpPr>
        <p:grpSpPr>
          <a:xfrm>
            <a:off x="7855183" y="6873248"/>
            <a:ext cx="203200" cy="122115"/>
            <a:chOff x="7983415" y="6582508"/>
            <a:chExt cx="152400" cy="486507"/>
          </a:xfrm>
        </p:grpSpPr>
        <p:cxnSp>
          <p:nvCxnSpPr>
            <p:cNvPr id="303" name="Straight Connector 3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6924173" y="6873248"/>
            <a:ext cx="203200" cy="122115"/>
            <a:chOff x="7983415" y="6582508"/>
            <a:chExt cx="152400" cy="486507"/>
          </a:xfrm>
        </p:grpSpPr>
        <p:cxnSp>
          <p:nvCxnSpPr>
            <p:cNvPr id="301" name="Straight Connector 3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5993164" y="6873248"/>
            <a:ext cx="203200" cy="122115"/>
            <a:chOff x="7983415" y="6582508"/>
            <a:chExt cx="152400" cy="486507"/>
          </a:xfrm>
        </p:grpSpPr>
        <p:cxnSp>
          <p:nvCxnSpPr>
            <p:cNvPr id="299" name="Straight Connector 2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062155" y="6873248"/>
            <a:ext cx="203200" cy="122115"/>
            <a:chOff x="7983415" y="6582508"/>
            <a:chExt cx="152400" cy="486507"/>
          </a:xfrm>
        </p:grpSpPr>
        <p:cxnSp>
          <p:nvCxnSpPr>
            <p:cNvPr id="297" name="Straight Connector 2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4131145" y="6873248"/>
            <a:ext cx="203200" cy="122115"/>
            <a:chOff x="7983415" y="6582508"/>
            <a:chExt cx="152400" cy="486507"/>
          </a:xfrm>
        </p:grpSpPr>
        <p:cxnSp>
          <p:nvCxnSpPr>
            <p:cNvPr id="295" name="Straight Connector 2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3200136" y="6873248"/>
            <a:ext cx="203200" cy="122115"/>
            <a:chOff x="7983415" y="6582508"/>
            <a:chExt cx="152400" cy="486507"/>
          </a:xfrm>
        </p:grpSpPr>
        <p:cxnSp>
          <p:nvCxnSpPr>
            <p:cNvPr id="293" name="Straight Connector 2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2269127" y="6873248"/>
            <a:ext cx="203200" cy="122115"/>
            <a:chOff x="7983415" y="6582508"/>
            <a:chExt cx="152400" cy="486507"/>
          </a:xfrm>
        </p:grpSpPr>
        <p:cxnSp>
          <p:nvCxnSpPr>
            <p:cNvPr id="291" name="Straight Connector 2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1338117" y="6873248"/>
            <a:ext cx="203200" cy="122115"/>
            <a:chOff x="7983415" y="6582508"/>
            <a:chExt cx="152400" cy="486507"/>
          </a:xfrm>
        </p:grpSpPr>
        <p:cxnSp>
          <p:nvCxnSpPr>
            <p:cNvPr id="289" name="Straight Connector 2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41" name="Straight Connector 240"/>
          <p:cNvCxnSpPr/>
          <p:nvPr userDrawn="1"/>
        </p:nvCxnSpPr>
        <p:spPr>
          <a:xfrm rot="5400000">
            <a:off x="-120356"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2" name="Group 241"/>
          <p:cNvGrpSpPr/>
          <p:nvPr userDrawn="1"/>
        </p:nvGrpSpPr>
        <p:grpSpPr>
          <a:xfrm rot="5400000">
            <a:off x="-196556" y="5920357"/>
            <a:ext cx="152400" cy="162820"/>
            <a:chOff x="7983415" y="6582508"/>
            <a:chExt cx="152400" cy="486507"/>
          </a:xfrm>
        </p:grpSpPr>
        <p:cxnSp>
          <p:nvCxnSpPr>
            <p:cNvPr id="274" name="Straight Connector 2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3" name="Group 242"/>
          <p:cNvGrpSpPr/>
          <p:nvPr userDrawn="1"/>
        </p:nvGrpSpPr>
        <p:grpSpPr>
          <a:xfrm rot="5400000">
            <a:off x="-196556" y="5446715"/>
            <a:ext cx="152400" cy="162820"/>
            <a:chOff x="7983415" y="6582508"/>
            <a:chExt cx="152400" cy="486507"/>
          </a:xfrm>
        </p:grpSpPr>
        <p:cxnSp>
          <p:nvCxnSpPr>
            <p:cNvPr id="272" name="Straight Connector 2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userDrawn="1"/>
        </p:nvGrpSpPr>
        <p:grpSpPr>
          <a:xfrm rot="5400000">
            <a:off x="-196556" y="4973073"/>
            <a:ext cx="152400" cy="162820"/>
            <a:chOff x="7983415" y="6582508"/>
            <a:chExt cx="152400" cy="486507"/>
          </a:xfrm>
        </p:grpSpPr>
        <p:cxnSp>
          <p:nvCxnSpPr>
            <p:cNvPr id="270" name="Straight Connector 2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userDrawn="1"/>
        </p:nvGrpSpPr>
        <p:grpSpPr>
          <a:xfrm rot="5400000">
            <a:off x="-196556" y="4499431"/>
            <a:ext cx="152400" cy="162820"/>
            <a:chOff x="7983415" y="6582508"/>
            <a:chExt cx="152400" cy="486507"/>
          </a:xfrm>
        </p:grpSpPr>
        <p:cxnSp>
          <p:nvCxnSpPr>
            <p:cNvPr id="268" name="Straight Connector 2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196556" y="4025789"/>
            <a:ext cx="152400" cy="162820"/>
            <a:chOff x="7983415" y="6582508"/>
            <a:chExt cx="152400" cy="486507"/>
          </a:xfrm>
        </p:grpSpPr>
        <p:cxnSp>
          <p:nvCxnSpPr>
            <p:cNvPr id="266" name="Straight Connector 2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196556" y="3552147"/>
            <a:ext cx="152400" cy="162820"/>
            <a:chOff x="7983415" y="6582508"/>
            <a:chExt cx="152400" cy="486507"/>
          </a:xfrm>
        </p:grpSpPr>
        <p:cxnSp>
          <p:nvCxnSpPr>
            <p:cNvPr id="264" name="Straight Connector 2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196556" y="3078505"/>
            <a:ext cx="152400" cy="162820"/>
            <a:chOff x="7983415" y="6582508"/>
            <a:chExt cx="152400" cy="486507"/>
          </a:xfrm>
        </p:grpSpPr>
        <p:cxnSp>
          <p:nvCxnSpPr>
            <p:cNvPr id="262" name="Straight Connector 2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196556" y="2604863"/>
            <a:ext cx="152400" cy="162820"/>
            <a:chOff x="7983415" y="6582508"/>
            <a:chExt cx="152400" cy="486507"/>
          </a:xfrm>
        </p:grpSpPr>
        <p:cxnSp>
          <p:nvCxnSpPr>
            <p:cNvPr id="260" name="Straight Connector 2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196556" y="2131221"/>
            <a:ext cx="152400" cy="162820"/>
            <a:chOff x="7983415" y="6582508"/>
            <a:chExt cx="152400" cy="486507"/>
          </a:xfrm>
        </p:grpSpPr>
        <p:cxnSp>
          <p:nvCxnSpPr>
            <p:cNvPr id="258" name="Straight Connector 25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196556" y="1657579"/>
            <a:ext cx="152400" cy="162820"/>
            <a:chOff x="7983415" y="6582508"/>
            <a:chExt cx="152400" cy="486507"/>
          </a:xfrm>
        </p:grpSpPr>
        <p:cxnSp>
          <p:nvCxnSpPr>
            <p:cNvPr id="256" name="Straight Connector 25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196556" y="976988"/>
            <a:ext cx="152400" cy="162820"/>
            <a:chOff x="7983415" y="6582508"/>
            <a:chExt cx="152400" cy="486507"/>
          </a:xfrm>
        </p:grpSpPr>
        <p:cxnSp>
          <p:nvCxnSpPr>
            <p:cNvPr id="254" name="Straight Connector 25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3" name="Straight Connector 252"/>
          <p:cNvCxnSpPr/>
          <p:nvPr userDrawn="1"/>
        </p:nvCxnSpPr>
        <p:spPr>
          <a:xfrm rot="5400000">
            <a:off x="-120356"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rot="5400000">
            <a:off x="12303388" y="372597"/>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07" name="Group 206"/>
          <p:cNvGrpSpPr/>
          <p:nvPr userDrawn="1"/>
        </p:nvGrpSpPr>
        <p:grpSpPr>
          <a:xfrm rot="5400000">
            <a:off x="12227188" y="5920357"/>
            <a:ext cx="152400" cy="162820"/>
            <a:chOff x="7983415" y="6582508"/>
            <a:chExt cx="152400" cy="486507"/>
          </a:xfrm>
        </p:grpSpPr>
        <p:cxnSp>
          <p:nvCxnSpPr>
            <p:cNvPr id="239" name="Straight Connector 2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8" name="Group 207"/>
          <p:cNvGrpSpPr/>
          <p:nvPr userDrawn="1"/>
        </p:nvGrpSpPr>
        <p:grpSpPr>
          <a:xfrm rot="5400000">
            <a:off x="12227188" y="5446715"/>
            <a:ext cx="152400" cy="162820"/>
            <a:chOff x="7983415" y="6582508"/>
            <a:chExt cx="152400" cy="486507"/>
          </a:xfrm>
        </p:grpSpPr>
        <p:cxnSp>
          <p:nvCxnSpPr>
            <p:cNvPr id="237" name="Straight Connector 2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9" name="Group 208"/>
          <p:cNvGrpSpPr/>
          <p:nvPr userDrawn="1"/>
        </p:nvGrpSpPr>
        <p:grpSpPr>
          <a:xfrm rot="5400000">
            <a:off x="12227188" y="4973073"/>
            <a:ext cx="152400" cy="162820"/>
            <a:chOff x="7983415" y="6582508"/>
            <a:chExt cx="152400" cy="486507"/>
          </a:xfrm>
        </p:grpSpPr>
        <p:cxnSp>
          <p:nvCxnSpPr>
            <p:cNvPr id="235" name="Straight Connector 2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0" name="Group 209"/>
          <p:cNvGrpSpPr/>
          <p:nvPr userDrawn="1"/>
        </p:nvGrpSpPr>
        <p:grpSpPr>
          <a:xfrm rot="5400000">
            <a:off x="12227188" y="4499431"/>
            <a:ext cx="152400" cy="162820"/>
            <a:chOff x="7983415" y="6582508"/>
            <a:chExt cx="152400" cy="486507"/>
          </a:xfrm>
        </p:grpSpPr>
        <p:cxnSp>
          <p:nvCxnSpPr>
            <p:cNvPr id="233" name="Straight Connector 2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12227188" y="4025789"/>
            <a:ext cx="152400" cy="162820"/>
            <a:chOff x="7983415" y="6582508"/>
            <a:chExt cx="152400" cy="486507"/>
          </a:xfrm>
        </p:grpSpPr>
        <p:cxnSp>
          <p:nvCxnSpPr>
            <p:cNvPr id="231" name="Straight Connector 2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12227188" y="3552147"/>
            <a:ext cx="152400" cy="162820"/>
            <a:chOff x="7983415" y="6582508"/>
            <a:chExt cx="152400" cy="486507"/>
          </a:xfrm>
        </p:grpSpPr>
        <p:cxnSp>
          <p:nvCxnSpPr>
            <p:cNvPr id="229" name="Straight Connector 2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12227188" y="3078505"/>
            <a:ext cx="152400" cy="162820"/>
            <a:chOff x="7983415" y="6582508"/>
            <a:chExt cx="152400" cy="486507"/>
          </a:xfrm>
        </p:grpSpPr>
        <p:cxnSp>
          <p:nvCxnSpPr>
            <p:cNvPr id="227" name="Straight Connector 2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12227188" y="2604863"/>
            <a:ext cx="152400" cy="162820"/>
            <a:chOff x="7983415" y="6582508"/>
            <a:chExt cx="152400" cy="486507"/>
          </a:xfrm>
        </p:grpSpPr>
        <p:cxnSp>
          <p:nvCxnSpPr>
            <p:cNvPr id="225" name="Straight Connector 2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12227188" y="2131221"/>
            <a:ext cx="152400" cy="162820"/>
            <a:chOff x="7983415" y="6582508"/>
            <a:chExt cx="152400" cy="486507"/>
          </a:xfrm>
        </p:grpSpPr>
        <p:cxnSp>
          <p:nvCxnSpPr>
            <p:cNvPr id="223" name="Straight Connector 22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12227188" y="1657579"/>
            <a:ext cx="152400" cy="162820"/>
            <a:chOff x="7983415" y="6582508"/>
            <a:chExt cx="152400" cy="486507"/>
          </a:xfrm>
        </p:grpSpPr>
        <p:cxnSp>
          <p:nvCxnSpPr>
            <p:cNvPr id="221" name="Straight Connector 22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12227188" y="976988"/>
            <a:ext cx="152400" cy="162820"/>
            <a:chOff x="7983415" y="6582508"/>
            <a:chExt cx="152400" cy="486507"/>
          </a:xfrm>
        </p:grpSpPr>
        <p:cxnSp>
          <p:nvCxnSpPr>
            <p:cNvPr id="219" name="Straight Connector 21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18" name="Straight Connector 217"/>
          <p:cNvCxnSpPr/>
          <p:nvPr userDrawn="1"/>
        </p:nvCxnSpPr>
        <p:spPr>
          <a:xfrm rot="5400000">
            <a:off x="12303388" y="6317802"/>
            <a:ext cx="0" cy="162820"/>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userDrawn="1"/>
        </p:nvCxnSpPr>
        <p:spPr>
          <a:xfrm>
            <a:off x="610308"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userDrawn="1"/>
        </p:nvCxnSpPr>
        <p:spPr>
          <a:xfrm>
            <a:off x="11579225" y="-141165"/>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3" name="Group 172"/>
          <p:cNvGrpSpPr/>
          <p:nvPr userDrawn="1"/>
        </p:nvGrpSpPr>
        <p:grpSpPr>
          <a:xfrm>
            <a:off x="10648211" y="-141165"/>
            <a:ext cx="203200" cy="122115"/>
            <a:chOff x="7983415" y="6582508"/>
            <a:chExt cx="152400" cy="486507"/>
          </a:xfrm>
        </p:grpSpPr>
        <p:cxnSp>
          <p:nvCxnSpPr>
            <p:cNvPr id="204" name="Straight Connector 2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4" name="Group 173"/>
          <p:cNvGrpSpPr/>
          <p:nvPr userDrawn="1"/>
        </p:nvGrpSpPr>
        <p:grpSpPr>
          <a:xfrm>
            <a:off x="9717201" y="-141165"/>
            <a:ext cx="203200" cy="122115"/>
            <a:chOff x="7983415" y="6582508"/>
            <a:chExt cx="152400" cy="486507"/>
          </a:xfrm>
        </p:grpSpPr>
        <p:cxnSp>
          <p:nvCxnSpPr>
            <p:cNvPr id="202" name="Straight Connector 2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5" name="Group 174"/>
          <p:cNvGrpSpPr/>
          <p:nvPr userDrawn="1"/>
        </p:nvGrpSpPr>
        <p:grpSpPr>
          <a:xfrm>
            <a:off x="8786192" y="-141165"/>
            <a:ext cx="203200" cy="122115"/>
            <a:chOff x="7983415" y="6582508"/>
            <a:chExt cx="152400" cy="486507"/>
          </a:xfrm>
        </p:grpSpPr>
        <p:cxnSp>
          <p:nvCxnSpPr>
            <p:cNvPr id="200" name="Straight Connector 1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6" name="Group 175"/>
          <p:cNvGrpSpPr/>
          <p:nvPr userDrawn="1"/>
        </p:nvGrpSpPr>
        <p:grpSpPr>
          <a:xfrm>
            <a:off x="7855183" y="-141165"/>
            <a:ext cx="203200" cy="122115"/>
            <a:chOff x="7983415" y="6582508"/>
            <a:chExt cx="152400" cy="486507"/>
          </a:xfrm>
        </p:grpSpPr>
        <p:cxnSp>
          <p:nvCxnSpPr>
            <p:cNvPr id="198" name="Straight Connector 1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6924173" y="-141165"/>
            <a:ext cx="203200" cy="122115"/>
            <a:chOff x="7983415" y="6582508"/>
            <a:chExt cx="152400" cy="486507"/>
          </a:xfrm>
        </p:grpSpPr>
        <p:cxnSp>
          <p:nvCxnSpPr>
            <p:cNvPr id="196" name="Straight Connector 1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5993164" y="-141165"/>
            <a:ext cx="203200" cy="122115"/>
            <a:chOff x="7983415" y="6582508"/>
            <a:chExt cx="152400" cy="486507"/>
          </a:xfrm>
        </p:grpSpPr>
        <p:cxnSp>
          <p:nvCxnSpPr>
            <p:cNvPr id="194" name="Straight Connector 1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062155" y="-141165"/>
            <a:ext cx="203200" cy="122115"/>
            <a:chOff x="7983415" y="6582508"/>
            <a:chExt cx="152400" cy="486507"/>
          </a:xfrm>
        </p:grpSpPr>
        <p:cxnSp>
          <p:nvCxnSpPr>
            <p:cNvPr id="192" name="Straight Connector 1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4131145" y="-141165"/>
            <a:ext cx="203200" cy="122115"/>
            <a:chOff x="7983415" y="6582508"/>
            <a:chExt cx="152400" cy="486507"/>
          </a:xfrm>
        </p:grpSpPr>
        <p:cxnSp>
          <p:nvCxnSpPr>
            <p:cNvPr id="190" name="Straight Connector 18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3200136" y="-141165"/>
            <a:ext cx="203200" cy="122115"/>
            <a:chOff x="7983415" y="6582508"/>
            <a:chExt cx="152400" cy="486507"/>
          </a:xfrm>
        </p:grpSpPr>
        <p:cxnSp>
          <p:nvCxnSpPr>
            <p:cNvPr id="188" name="Straight Connector 18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2269127" y="-141165"/>
            <a:ext cx="203200" cy="122115"/>
            <a:chOff x="7983415" y="6582508"/>
            <a:chExt cx="152400" cy="486507"/>
          </a:xfrm>
        </p:grpSpPr>
        <p:cxnSp>
          <p:nvCxnSpPr>
            <p:cNvPr id="186" name="Straight Connector 18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1338117" y="-141165"/>
            <a:ext cx="203200" cy="122115"/>
            <a:chOff x="7983415" y="6582508"/>
            <a:chExt cx="152400" cy="486507"/>
          </a:xfrm>
        </p:grpSpPr>
        <p:cxnSp>
          <p:nvCxnSpPr>
            <p:cNvPr id="184" name="Straight Connector 18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4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0" name="Text Placeholder 8"/>
          <p:cNvSpPr>
            <a:spLocks noGrp="1"/>
          </p:cNvSpPr>
          <p:nvPr>
            <p:ph type="body" sz="quarter" idx="13"/>
          </p:nvPr>
        </p:nvSpPr>
        <p:spPr>
          <a:xfrm>
            <a:off x="576072" y="1055688"/>
            <a:ext cx="10972800"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B24BA17-B5CF-3E4B-ACD3-60C5AA7536AA}"/>
              </a:ext>
            </a:extLst>
          </p:cNvPr>
          <p:cNvSpPr>
            <a:spLocks noGrp="1"/>
          </p:cNvSpPr>
          <p:nvPr>
            <p:ph type="dt" sz="half" idx="14"/>
          </p:nvPr>
        </p:nvSpPr>
        <p:spPr/>
        <p:txBody>
          <a:bodyPr/>
          <a:lstStyle/>
          <a:p>
            <a:fld id="{789E7D1F-45EC-4B06-BB1A-6D73FBF75E53}" type="datetime1">
              <a:rPr lang="en-US" smtClean="0"/>
              <a:t>9/5/2023</a:t>
            </a:fld>
            <a:endParaRPr lang="en-US" dirty="0"/>
          </a:p>
        </p:txBody>
      </p:sp>
      <p:sp>
        <p:nvSpPr>
          <p:cNvPr id="4" name="Footer Placeholder 3">
            <a:extLst>
              <a:ext uri="{FF2B5EF4-FFF2-40B4-BE49-F238E27FC236}">
                <a16:creationId xmlns:a16="http://schemas.microsoft.com/office/drawing/2014/main" id="{38AFB5CC-E55D-8245-8B64-7577EF58BD13}"/>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C705ACEE-C45C-DF42-B5FB-48F6EF283034}"/>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167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6" name="Content Placeholder 2"/>
          <p:cNvSpPr>
            <a:spLocks noGrp="1"/>
          </p:cNvSpPr>
          <p:nvPr>
            <p:ph idx="11"/>
          </p:nvPr>
        </p:nvSpPr>
        <p:spPr>
          <a:xfrm>
            <a:off x="33815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7" name="Content Placeholder 2"/>
          <p:cNvSpPr>
            <a:spLocks noGrp="1"/>
          </p:cNvSpPr>
          <p:nvPr>
            <p:ph idx="12"/>
          </p:nvPr>
        </p:nvSpPr>
        <p:spPr>
          <a:xfrm>
            <a:off x="6187072"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68" name="Content Placeholder 2"/>
          <p:cNvSpPr>
            <a:spLocks noGrp="1"/>
          </p:cNvSpPr>
          <p:nvPr>
            <p:ph idx="13"/>
          </p:nvPr>
        </p:nvSpPr>
        <p:spPr>
          <a:xfrm>
            <a:off x="8992573" y="1828800"/>
            <a:ext cx="2589828" cy="4261866"/>
          </a:xfrm>
        </p:spPr>
        <p:txBody>
          <a:bodyPr>
            <a:noAutofit/>
          </a:bodyPr>
          <a:lstStyle>
            <a:lvl1pPr>
              <a:defRPr sz="1600"/>
            </a:lvl1pPr>
            <a:lvl2pPr>
              <a:defRPr sz="1600"/>
            </a:lvl2pPr>
            <a:lvl3pPr>
              <a:defRPr sz="16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6" name="Text Placeholder 8"/>
          <p:cNvSpPr>
            <a:spLocks noGrp="1"/>
          </p:cNvSpPr>
          <p:nvPr>
            <p:ph type="body" sz="quarter" idx="15"/>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FF150E8-6E0B-F14F-B8C9-1C9859261E28}"/>
              </a:ext>
            </a:extLst>
          </p:cNvPr>
          <p:cNvSpPr>
            <a:spLocks noGrp="1"/>
          </p:cNvSpPr>
          <p:nvPr>
            <p:ph type="dt" sz="half" idx="16"/>
          </p:nvPr>
        </p:nvSpPr>
        <p:spPr/>
        <p:txBody>
          <a:bodyPr/>
          <a:lstStyle/>
          <a:p>
            <a:fld id="{ADC3B468-E855-4A6D-8A80-F3AB7546B4A0}" type="datetime1">
              <a:rPr lang="en-US" smtClean="0"/>
              <a:t>9/5/2023</a:t>
            </a:fld>
            <a:endParaRPr lang="en-US" dirty="0"/>
          </a:p>
        </p:txBody>
      </p:sp>
      <p:sp>
        <p:nvSpPr>
          <p:cNvPr id="4" name="Footer Placeholder 3">
            <a:extLst>
              <a:ext uri="{FF2B5EF4-FFF2-40B4-BE49-F238E27FC236}">
                <a16:creationId xmlns:a16="http://schemas.microsoft.com/office/drawing/2014/main" id="{3FD4A70B-EF2B-EC40-96A3-DFF7EEFD6B1E}"/>
              </a:ext>
            </a:extLst>
          </p:cNvPr>
          <p:cNvSpPr>
            <a:spLocks noGrp="1"/>
          </p:cNvSpPr>
          <p:nvPr>
            <p:ph type="ftr" sz="quarter" idx="17"/>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1C7D8143-091E-944B-8ACD-1F19D50F881A}"/>
              </a:ext>
            </a:extLst>
          </p:cNvPr>
          <p:cNvSpPr>
            <a:spLocks noGrp="1"/>
          </p:cNvSpPr>
          <p:nvPr>
            <p:ph type="sldNum" sz="quarter" idx="18"/>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645364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1828800"/>
            <a:ext cx="2031223" cy="4261866"/>
          </a:xfrm>
        </p:spPr>
        <p:txBody>
          <a:bodyPr>
            <a:noAutofit/>
          </a:bodyPr>
          <a:lstStyle>
            <a:lvl1pPr marL="0" indent="0">
              <a:buFontTx/>
              <a:buNone/>
              <a:tabLst/>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9" name="Content Placeholder 2"/>
          <p:cNvSpPr>
            <a:spLocks noGrp="1"/>
          </p:cNvSpPr>
          <p:nvPr>
            <p:ph idx="11"/>
          </p:nvPr>
        </p:nvSpPr>
        <p:spPr>
          <a:xfrm>
            <a:off x="2819055"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1" name="Content Placeholder 2"/>
          <p:cNvSpPr>
            <a:spLocks noGrp="1"/>
          </p:cNvSpPr>
          <p:nvPr>
            <p:ph idx="12"/>
          </p:nvPr>
        </p:nvSpPr>
        <p:spPr>
          <a:xfrm>
            <a:off x="5062038"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2" name="Content Placeholder 2"/>
          <p:cNvSpPr>
            <a:spLocks noGrp="1"/>
          </p:cNvSpPr>
          <p:nvPr>
            <p:ph idx="13"/>
          </p:nvPr>
        </p:nvSpPr>
        <p:spPr>
          <a:xfrm>
            <a:off x="7305021"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73" name="Content Placeholder 2"/>
          <p:cNvSpPr>
            <a:spLocks noGrp="1"/>
          </p:cNvSpPr>
          <p:nvPr>
            <p:ph idx="14"/>
          </p:nvPr>
        </p:nvSpPr>
        <p:spPr>
          <a:xfrm>
            <a:off x="9548003" y="1828800"/>
            <a:ext cx="2031223" cy="4261866"/>
          </a:xfrm>
        </p:spPr>
        <p:txBody>
          <a:bodyPr>
            <a:noAutofit/>
          </a:bodyPr>
          <a:lstStyle>
            <a:lvl1pPr marL="0" indent="0">
              <a:buFontTx/>
              <a:buNone/>
              <a:defRPr sz="1400"/>
            </a:lvl1pPr>
            <a:lvl2pPr marL="225425" indent="0">
              <a:buFontTx/>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79" name="Group 178"/>
          <p:cNvGrpSpPr/>
          <p:nvPr userDrawn="1"/>
        </p:nvGrpSpPr>
        <p:grpSpPr>
          <a:xfrm>
            <a:off x="-201766" y="-141165"/>
            <a:ext cx="12586564" cy="7136527"/>
            <a:chOff x="-151325" y="-141165"/>
            <a:chExt cx="9439923" cy="7136527"/>
          </a:xfrm>
        </p:grpSpPr>
        <p:grpSp>
          <p:nvGrpSpPr>
            <p:cNvPr id="180" name="Group 179"/>
            <p:cNvGrpSpPr/>
            <p:nvPr userDrawn="1"/>
          </p:nvGrpSpPr>
          <p:grpSpPr>
            <a:xfrm>
              <a:off x="457731" y="6873247"/>
              <a:ext cx="8226688" cy="122115"/>
              <a:chOff x="457731" y="6582508"/>
              <a:chExt cx="8226688" cy="486507"/>
            </a:xfrm>
          </p:grpSpPr>
          <p:cxnSp>
            <p:nvCxnSpPr>
              <p:cNvPr id="289" name="Straight Connector 28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91" name="Group 290"/>
              <p:cNvGrpSpPr/>
              <p:nvPr userDrawn="1"/>
            </p:nvGrpSpPr>
            <p:grpSpPr>
              <a:xfrm>
                <a:off x="7986158" y="6582508"/>
                <a:ext cx="152400" cy="486507"/>
                <a:chOff x="7983415" y="6582508"/>
                <a:chExt cx="152400" cy="486507"/>
              </a:xfrm>
            </p:grpSpPr>
            <p:cxnSp>
              <p:nvCxnSpPr>
                <p:cNvPr id="322" name="Straight Connector 3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2" name="Group 291"/>
              <p:cNvGrpSpPr/>
              <p:nvPr userDrawn="1"/>
            </p:nvGrpSpPr>
            <p:grpSpPr>
              <a:xfrm>
                <a:off x="7287901" y="6582508"/>
                <a:ext cx="152400" cy="486507"/>
                <a:chOff x="7983415" y="6582508"/>
                <a:chExt cx="152400" cy="486507"/>
              </a:xfrm>
            </p:grpSpPr>
            <p:cxnSp>
              <p:nvCxnSpPr>
                <p:cNvPr id="320" name="Straight Connector 31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3" name="Group 292"/>
              <p:cNvGrpSpPr/>
              <p:nvPr userDrawn="1"/>
            </p:nvGrpSpPr>
            <p:grpSpPr>
              <a:xfrm>
                <a:off x="6589644" y="6582508"/>
                <a:ext cx="152400" cy="486507"/>
                <a:chOff x="7983415" y="6582508"/>
                <a:chExt cx="152400" cy="486507"/>
              </a:xfrm>
            </p:grpSpPr>
            <p:cxnSp>
              <p:nvCxnSpPr>
                <p:cNvPr id="318" name="Straight Connector 31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userDrawn="1"/>
            </p:nvGrpSpPr>
            <p:grpSpPr>
              <a:xfrm>
                <a:off x="5891387" y="6582508"/>
                <a:ext cx="152400" cy="486507"/>
                <a:chOff x="7983415" y="6582508"/>
                <a:chExt cx="152400" cy="486507"/>
              </a:xfrm>
            </p:grpSpPr>
            <p:cxnSp>
              <p:nvCxnSpPr>
                <p:cNvPr id="316" name="Straight Connector 3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userDrawn="1"/>
            </p:nvGrpSpPr>
            <p:grpSpPr>
              <a:xfrm>
                <a:off x="5193130" y="6582508"/>
                <a:ext cx="152400" cy="486507"/>
                <a:chOff x="7983415" y="6582508"/>
                <a:chExt cx="152400" cy="486507"/>
              </a:xfrm>
            </p:grpSpPr>
            <p:cxnSp>
              <p:nvCxnSpPr>
                <p:cNvPr id="314" name="Straight Connector 3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6" name="Group 295"/>
              <p:cNvGrpSpPr/>
              <p:nvPr userDrawn="1"/>
            </p:nvGrpSpPr>
            <p:grpSpPr>
              <a:xfrm>
                <a:off x="4494873"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7" name="Group 296"/>
              <p:cNvGrpSpPr/>
              <p:nvPr userDrawn="1"/>
            </p:nvGrpSpPr>
            <p:grpSpPr>
              <a:xfrm>
                <a:off x="3796616"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8" name="Group 297"/>
              <p:cNvGrpSpPr/>
              <p:nvPr userDrawn="1"/>
            </p:nvGrpSpPr>
            <p:grpSpPr>
              <a:xfrm>
                <a:off x="3098359"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userDrawn="1"/>
            </p:nvGrpSpPr>
            <p:grpSpPr>
              <a:xfrm>
                <a:off x="2400102"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0" name="Group 299"/>
              <p:cNvGrpSpPr/>
              <p:nvPr userDrawn="1"/>
            </p:nvGrpSpPr>
            <p:grpSpPr>
              <a:xfrm>
                <a:off x="1701845"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301" name="Group 300"/>
              <p:cNvGrpSpPr/>
              <p:nvPr userDrawn="1"/>
            </p:nvGrpSpPr>
            <p:grpSpPr>
              <a:xfrm>
                <a:off x="1003588"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81" name="Group 180"/>
            <p:cNvGrpSpPr/>
            <p:nvPr userDrawn="1"/>
          </p:nvGrpSpPr>
          <p:grpSpPr>
            <a:xfrm>
              <a:off x="-151325" y="454007"/>
              <a:ext cx="122115" cy="5945205"/>
              <a:chOff x="-238875" y="454007"/>
              <a:chExt cx="122115" cy="5945205"/>
            </a:xfrm>
          </p:grpSpPr>
          <p:cxnSp>
            <p:nvCxnSpPr>
              <p:cNvPr id="254" name="Straight Connector 25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55" name="Group 254"/>
              <p:cNvGrpSpPr/>
              <p:nvPr userDrawn="1"/>
            </p:nvGrpSpPr>
            <p:grpSpPr>
              <a:xfrm rot="5400000">
                <a:off x="-254017" y="5940709"/>
                <a:ext cx="152400" cy="122115"/>
                <a:chOff x="7983415" y="6582508"/>
                <a:chExt cx="152400" cy="486507"/>
              </a:xfrm>
            </p:grpSpPr>
            <p:cxnSp>
              <p:nvCxnSpPr>
                <p:cNvPr id="287" name="Straight Connector 2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6" name="Group 255"/>
              <p:cNvGrpSpPr/>
              <p:nvPr userDrawn="1"/>
            </p:nvGrpSpPr>
            <p:grpSpPr>
              <a:xfrm rot="5400000">
                <a:off x="-254017" y="5467067"/>
                <a:ext cx="152400" cy="122115"/>
                <a:chOff x="7983415" y="6582508"/>
                <a:chExt cx="152400" cy="486507"/>
              </a:xfrm>
            </p:grpSpPr>
            <p:cxnSp>
              <p:nvCxnSpPr>
                <p:cNvPr id="285" name="Straight Connector 28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7" name="Group 256"/>
              <p:cNvGrpSpPr/>
              <p:nvPr userDrawn="1"/>
            </p:nvGrpSpPr>
            <p:grpSpPr>
              <a:xfrm rot="5400000">
                <a:off x="-254017" y="4993425"/>
                <a:ext cx="152400" cy="122115"/>
                <a:chOff x="7983415" y="6582508"/>
                <a:chExt cx="152400" cy="486507"/>
              </a:xfrm>
            </p:grpSpPr>
            <p:cxnSp>
              <p:nvCxnSpPr>
                <p:cNvPr id="283" name="Straight Connector 28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8" name="Group 257"/>
              <p:cNvGrpSpPr/>
              <p:nvPr userDrawn="1"/>
            </p:nvGrpSpPr>
            <p:grpSpPr>
              <a:xfrm rot="5400000">
                <a:off x="-254017" y="4519783"/>
                <a:ext cx="152400" cy="122115"/>
                <a:chOff x="7983415" y="6582508"/>
                <a:chExt cx="152400" cy="486507"/>
              </a:xfrm>
            </p:grpSpPr>
            <p:cxnSp>
              <p:nvCxnSpPr>
                <p:cNvPr id="281" name="Straight Connector 2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9" name="Group 258"/>
              <p:cNvGrpSpPr/>
              <p:nvPr userDrawn="1"/>
            </p:nvGrpSpPr>
            <p:grpSpPr>
              <a:xfrm rot="5400000">
                <a:off x="-254017" y="4046141"/>
                <a:ext cx="152400" cy="122115"/>
                <a:chOff x="7983415" y="6582508"/>
                <a:chExt cx="152400" cy="486507"/>
              </a:xfrm>
            </p:grpSpPr>
            <p:cxnSp>
              <p:nvCxnSpPr>
                <p:cNvPr id="279" name="Straight Connector 2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0" name="Group 259"/>
              <p:cNvGrpSpPr/>
              <p:nvPr userDrawn="1"/>
            </p:nvGrpSpPr>
            <p:grpSpPr>
              <a:xfrm rot="5400000">
                <a:off x="-254017" y="357249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1" name="Group 260"/>
              <p:cNvGrpSpPr/>
              <p:nvPr userDrawn="1"/>
            </p:nvGrpSpPr>
            <p:grpSpPr>
              <a:xfrm rot="5400000">
                <a:off x="-254017" y="309885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2" name="Group 261"/>
              <p:cNvGrpSpPr/>
              <p:nvPr userDrawn="1"/>
            </p:nvGrpSpPr>
            <p:grpSpPr>
              <a:xfrm rot="5400000">
                <a:off x="-254017" y="262521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3" name="Group 262"/>
              <p:cNvGrpSpPr/>
              <p:nvPr userDrawn="1"/>
            </p:nvGrpSpPr>
            <p:grpSpPr>
              <a:xfrm rot="5400000">
                <a:off x="-254017" y="215157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4" name="Group 263"/>
              <p:cNvGrpSpPr/>
              <p:nvPr userDrawn="1"/>
            </p:nvGrpSpPr>
            <p:grpSpPr>
              <a:xfrm rot="5400000">
                <a:off x="-254017" y="167793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65" name="Group 264"/>
              <p:cNvGrpSpPr/>
              <p:nvPr userDrawn="1"/>
            </p:nvGrpSpPr>
            <p:grpSpPr>
              <a:xfrm rot="5400000">
                <a:off x="-254017" y="997340"/>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66" name="Straight Connector 26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9166483" y="454007"/>
              <a:ext cx="122115" cy="5945205"/>
              <a:chOff x="-238875" y="454007"/>
              <a:chExt cx="122115" cy="5945205"/>
            </a:xfrm>
          </p:grpSpPr>
          <p:cxnSp>
            <p:nvCxnSpPr>
              <p:cNvPr id="219" name="Straight Connector 21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20" name="Group 219"/>
              <p:cNvGrpSpPr/>
              <p:nvPr userDrawn="1"/>
            </p:nvGrpSpPr>
            <p:grpSpPr>
              <a:xfrm rot="5400000">
                <a:off x="-254017" y="5940709"/>
                <a:ext cx="152400" cy="122115"/>
                <a:chOff x="7983415" y="6582508"/>
                <a:chExt cx="152400" cy="486507"/>
              </a:xfrm>
            </p:grpSpPr>
            <p:cxnSp>
              <p:nvCxnSpPr>
                <p:cNvPr id="252" name="Straight Connector 25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1" name="Group 220"/>
              <p:cNvGrpSpPr/>
              <p:nvPr userDrawn="1"/>
            </p:nvGrpSpPr>
            <p:grpSpPr>
              <a:xfrm rot="5400000">
                <a:off x="-254017" y="5467067"/>
                <a:ext cx="152400" cy="122115"/>
                <a:chOff x="7983415" y="6582508"/>
                <a:chExt cx="152400" cy="486507"/>
              </a:xfrm>
            </p:grpSpPr>
            <p:cxnSp>
              <p:nvCxnSpPr>
                <p:cNvPr id="250" name="Straight Connector 2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2" name="Group 221"/>
              <p:cNvGrpSpPr/>
              <p:nvPr userDrawn="1"/>
            </p:nvGrpSpPr>
            <p:grpSpPr>
              <a:xfrm rot="5400000">
                <a:off x="-254017" y="4993425"/>
                <a:ext cx="152400" cy="122115"/>
                <a:chOff x="7983415" y="6582508"/>
                <a:chExt cx="152400" cy="486507"/>
              </a:xfrm>
            </p:grpSpPr>
            <p:cxnSp>
              <p:nvCxnSpPr>
                <p:cNvPr id="248" name="Straight Connector 2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userDrawn="1"/>
            </p:nvGrpSpPr>
            <p:grpSpPr>
              <a:xfrm rot="5400000">
                <a:off x="-254017" y="4519783"/>
                <a:ext cx="152400" cy="122115"/>
                <a:chOff x="7983415" y="6582508"/>
                <a:chExt cx="152400" cy="486507"/>
              </a:xfrm>
            </p:grpSpPr>
            <p:cxnSp>
              <p:nvCxnSpPr>
                <p:cNvPr id="246" name="Straight Connector 2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4" name="Group 223"/>
              <p:cNvGrpSpPr/>
              <p:nvPr userDrawn="1"/>
            </p:nvGrpSpPr>
            <p:grpSpPr>
              <a:xfrm rot="5400000">
                <a:off x="-254017" y="4046141"/>
                <a:ext cx="152400" cy="122115"/>
                <a:chOff x="7983415" y="6582508"/>
                <a:chExt cx="152400" cy="486507"/>
              </a:xfrm>
            </p:grpSpPr>
            <p:cxnSp>
              <p:nvCxnSpPr>
                <p:cNvPr id="244" name="Straight Connector 2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5" name="Group 224"/>
              <p:cNvGrpSpPr/>
              <p:nvPr userDrawn="1"/>
            </p:nvGrpSpPr>
            <p:grpSpPr>
              <a:xfrm rot="5400000">
                <a:off x="-254017" y="357249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6" name="Group 225"/>
              <p:cNvGrpSpPr/>
              <p:nvPr userDrawn="1"/>
            </p:nvGrpSpPr>
            <p:grpSpPr>
              <a:xfrm rot="5400000">
                <a:off x="-254017" y="309885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7" name="Group 226"/>
              <p:cNvGrpSpPr/>
              <p:nvPr userDrawn="1"/>
            </p:nvGrpSpPr>
            <p:grpSpPr>
              <a:xfrm rot="5400000">
                <a:off x="-254017" y="262521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8" name="Group 227"/>
              <p:cNvGrpSpPr/>
              <p:nvPr userDrawn="1"/>
            </p:nvGrpSpPr>
            <p:grpSpPr>
              <a:xfrm rot="5400000">
                <a:off x="-254017" y="215157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9" name="Group 228"/>
              <p:cNvGrpSpPr/>
              <p:nvPr userDrawn="1"/>
            </p:nvGrpSpPr>
            <p:grpSpPr>
              <a:xfrm rot="5400000">
                <a:off x="-254017" y="167793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0" name="Group 229"/>
              <p:cNvGrpSpPr/>
              <p:nvPr userDrawn="1"/>
            </p:nvGrpSpPr>
            <p:grpSpPr>
              <a:xfrm rot="5400000">
                <a:off x="-254017" y="997340"/>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31" name="Straight Connector 23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457731" y="-141165"/>
              <a:ext cx="8226688" cy="122115"/>
              <a:chOff x="457731" y="6582508"/>
              <a:chExt cx="8226688" cy="486507"/>
            </a:xfrm>
          </p:grpSpPr>
          <p:cxnSp>
            <p:nvCxnSpPr>
              <p:cNvPr id="184" name="Straight Connector 18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86" name="Group 185"/>
              <p:cNvGrpSpPr/>
              <p:nvPr userDrawn="1"/>
            </p:nvGrpSpPr>
            <p:grpSpPr>
              <a:xfrm>
                <a:off x="7986158" y="6582508"/>
                <a:ext cx="152400" cy="486507"/>
                <a:chOff x="7983415" y="6582508"/>
                <a:chExt cx="152400" cy="486507"/>
              </a:xfrm>
            </p:grpSpPr>
            <p:cxnSp>
              <p:nvCxnSpPr>
                <p:cNvPr id="217" name="Straight Connector 21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7" name="Group 186"/>
              <p:cNvGrpSpPr/>
              <p:nvPr userDrawn="1"/>
            </p:nvGrpSpPr>
            <p:grpSpPr>
              <a:xfrm>
                <a:off x="7287901" y="6582508"/>
                <a:ext cx="152400" cy="486507"/>
                <a:chOff x="7983415" y="6582508"/>
                <a:chExt cx="152400" cy="486507"/>
              </a:xfrm>
            </p:grpSpPr>
            <p:cxnSp>
              <p:nvCxnSpPr>
                <p:cNvPr id="215" name="Straight Connector 2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8" name="Group 187"/>
              <p:cNvGrpSpPr/>
              <p:nvPr userDrawn="1"/>
            </p:nvGrpSpPr>
            <p:grpSpPr>
              <a:xfrm>
                <a:off x="6589644" y="6582508"/>
                <a:ext cx="152400" cy="486507"/>
                <a:chOff x="7983415" y="6582508"/>
                <a:chExt cx="152400" cy="486507"/>
              </a:xfrm>
            </p:grpSpPr>
            <p:cxnSp>
              <p:nvCxnSpPr>
                <p:cNvPr id="213" name="Straight Connector 2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9" name="Group 188"/>
              <p:cNvGrpSpPr/>
              <p:nvPr userDrawn="1"/>
            </p:nvGrpSpPr>
            <p:grpSpPr>
              <a:xfrm>
                <a:off x="5891387" y="6582508"/>
                <a:ext cx="152400" cy="486507"/>
                <a:chOff x="7983415" y="6582508"/>
                <a:chExt cx="152400" cy="486507"/>
              </a:xfrm>
            </p:grpSpPr>
            <p:cxnSp>
              <p:nvCxnSpPr>
                <p:cNvPr id="211" name="Straight Connector 2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0" name="Group 189"/>
              <p:cNvGrpSpPr/>
              <p:nvPr userDrawn="1"/>
            </p:nvGrpSpPr>
            <p:grpSpPr>
              <a:xfrm>
                <a:off x="5193130" y="6582508"/>
                <a:ext cx="152400" cy="486507"/>
                <a:chOff x="7983415" y="6582508"/>
                <a:chExt cx="152400" cy="486507"/>
              </a:xfrm>
            </p:grpSpPr>
            <p:cxnSp>
              <p:nvCxnSpPr>
                <p:cNvPr id="209" name="Straight Connector 2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1" name="Group 190"/>
              <p:cNvGrpSpPr/>
              <p:nvPr userDrawn="1"/>
            </p:nvGrpSpPr>
            <p:grpSpPr>
              <a:xfrm>
                <a:off x="4494873"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2" name="Group 191"/>
              <p:cNvGrpSpPr/>
              <p:nvPr userDrawn="1"/>
            </p:nvGrpSpPr>
            <p:grpSpPr>
              <a:xfrm>
                <a:off x="3796616"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3" name="Group 192"/>
              <p:cNvGrpSpPr/>
              <p:nvPr userDrawn="1"/>
            </p:nvGrpSpPr>
            <p:grpSpPr>
              <a:xfrm>
                <a:off x="3098359"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4" name="Group 193"/>
              <p:cNvGrpSpPr/>
              <p:nvPr userDrawn="1"/>
            </p:nvGrpSpPr>
            <p:grpSpPr>
              <a:xfrm>
                <a:off x="2400102"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5" name="Group 194"/>
              <p:cNvGrpSpPr/>
              <p:nvPr userDrawn="1"/>
            </p:nvGrpSpPr>
            <p:grpSpPr>
              <a:xfrm>
                <a:off x="1701845"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6" name="Group 195"/>
              <p:cNvGrpSpPr/>
              <p:nvPr userDrawn="1"/>
            </p:nvGrpSpPr>
            <p:grpSpPr>
              <a:xfrm>
                <a:off x="1003588"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57" name="Text Placeholder 8"/>
          <p:cNvSpPr>
            <a:spLocks noGrp="1"/>
          </p:cNvSpPr>
          <p:nvPr>
            <p:ph type="body" sz="quarter" idx="16"/>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49AED857-2620-2448-B0AC-4E16D9167114}"/>
              </a:ext>
            </a:extLst>
          </p:cNvPr>
          <p:cNvSpPr>
            <a:spLocks noGrp="1"/>
          </p:cNvSpPr>
          <p:nvPr>
            <p:ph type="dt" sz="half" idx="17"/>
          </p:nvPr>
        </p:nvSpPr>
        <p:spPr/>
        <p:txBody>
          <a:bodyPr/>
          <a:lstStyle/>
          <a:p>
            <a:fld id="{4FDF870C-4B36-4186-868A-45ED2F70BE6E}" type="datetime1">
              <a:rPr lang="en-US" smtClean="0"/>
              <a:t>9/5/2023</a:t>
            </a:fld>
            <a:endParaRPr lang="en-US" dirty="0"/>
          </a:p>
        </p:txBody>
      </p:sp>
      <p:sp>
        <p:nvSpPr>
          <p:cNvPr id="4" name="Footer Placeholder 3">
            <a:extLst>
              <a:ext uri="{FF2B5EF4-FFF2-40B4-BE49-F238E27FC236}">
                <a16:creationId xmlns:a16="http://schemas.microsoft.com/office/drawing/2014/main" id="{4868ABD5-FC8E-264F-A51A-A9A998F61103}"/>
              </a:ext>
            </a:extLst>
          </p:cNvPr>
          <p:cNvSpPr>
            <a:spLocks noGrp="1"/>
          </p:cNvSpPr>
          <p:nvPr>
            <p:ph type="ftr" sz="quarter" idx="18"/>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B73373FF-1443-3646-BE53-30C874D19031}"/>
              </a:ext>
            </a:extLst>
          </p:cNvPr>
          <p:cNvSpPr>
            <a:spLocks noGrp="1"/>
          </p:cNvSpPr>
          <p:nvPr>
            <p:ph type="sldNum" sz="quarter" idx="19"/>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41332111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 Spli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574325"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6" name="Content Placeholder 2"/>
          <p:cNvSpPr>
            <a:spLocks noGrp="1"/>
          </p:cNvSpPr>
          <p:nvPr>
            <p:ph idx="11"/>
          </p:nvPr>
        </p:nvSpPr>
        <p:spPr>
          <a:xfrm>
            <a:off x="336735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7" name="Content Placeholder 2"/>
          <p:cNvSpPr>
            <a:spLocks noGrp="1"/>
          </p:cNvSpPr>
          <p:nvPr>
            <p:ph idx="12"/>
          </p:nvPr>
        </p:nvSpPr>
        <p:spPr>
          <a:xfrm>
            <a:off x="6160384"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68" name="Content Placeholder 2"/>
          <p:cNvSpPr>
            <a:spLocks noGrp="1"/>
          </p:cNvSpPr>
          <p:nvPr>
            <p:ph idx="13"/>
          </p:nvPr>
        </p:nvSpPr>
        <p:spPr>
          <a:xfrm>
            <a:off x="8956588" y="1828800"/>
            <a:ext cx="2589828"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grpSp>
        <p:nvGrpSpPr>
          <p:cNvPr id="169" name="Group 168"/>
          <p:cNvGrpSpPr/>
          <p:nvPr userDrawn="1"/>
        </p:nvGrpSpPr>
        <p:grpSpPr>
          <a:xfrm>
            <a:off x="-201766" y="-141165"/>
            <a:ext cx="12586564" cy="7136527"/>
            <a:chOff x="-151325" y="-141165"/>
            <a:chExt cx="9439923" cy="7136527"/>
          </a:xfrm>
        </p:grpSpPr>
        <p:grpSp>
          <p:nvGrpSpPr>
            <p:cNvPr id="170" name="Group 169"/>
            <p:cNvGrpSpPr/>
            <p:nvPr userDrawn="1"/>
          </p:nvGrpSpPr>
          <p:grpSpPr>
            <a:xfrm>
              <a:off x="457731" y="6873247"/>
              <a:ext cx="8226688" cy="122115"/>
              <a:chOff x="457731" y="6582508"/>
              <a:chExt cx="8226688" cy="486507"/>
            </a:xfrm>
          </p:grpSpPr>
          <p:cxnSp>
            <p:nvCxnSpPr>
              <p:cNvPr id="279" name="Straight Connector 278"/>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81" name="Group 280"/>
              <p:cNvGrpSpPr/>
              <p:nvPr userDrawn="1"/>
            </p:nvGrpSpPr>
            <p:grpSpPr>
              <a:xfrm>
                <a:off x="7986158" y="6582508"/>
                <a:ext cx="152400" cy="486507"/>
                <a:chOff x="7983415" y="6582508"/>
                <a:chExt cx="152400" cy="486507"/>
              </a:xfrm>
            </p:grpSpPr>
            <p:cxnSp>
              <p:nvCxnSpPr>
                <p:cNvPr id="312" name="Straight Connector 3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2" name="Group 281"/>
              <p:cNvGrpSpPr/>
              <p:nvPr userDrawn="1"/>
            </p:nvGrpSpPr>
            <p:grpSpPr>
              <a:xfrm>
                <a:off x="7287901" y="6582508"/>
                <a:ext cx="152400" cy="486507"/>
                <a:chOff x="7983415" y="6582508"/>
                <a:chExt cx="152400" cy="486507"/>
              </a:xfrm>
            </p:grpSpPr>
            <p:cxnSp>
              <p:nvCxnSpPr>
                <p:cNvPr id="310" name="Straight Connector 3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3" name="Group 282"/>
              <p:cNvGrpSpPr/>
              <p:nvPr userDrawn="1"/>
            </p:nvGrpSpPr>
            <p:grpSpPr>
              <a:xfrm>
                <a:off x="6589644" y="6582508"/>
                <a:ext cx="152400" cy="486507"/>
                <a:chOff x="7983415" y="6582508"/>
                <a:chExt cx="152400" cy="486507"/>
              </a:xfrm>
            </p:grpSpPr>
            <p:cxnSp>
              <p:nvCxnSpPr>
                <p:cNvPr id="308" name="Straight Connector 3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4" name="Group 283"/>
              <p:cNvGrpSpPr/>
              <p:nvPr userDrawn="1"/>
            </p:nvGrpSpPr>
            <p:grpSpPr>
              <a:xfrm>
                <a:off x="5891387" y="6582508"/>
                <a:ext cx="152400" cy="486507"/>
                <a:chOff x="7983415" y="6582508"/>
                <a:chExt cx="152400" cy="486507"/>
              </a:xfrm>
            </p:grpSpPr>
            <p:cxnSp>
              <p:nvCxnSpPr>
                <p:cNvPr id="306" name="Straight Connector 3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5" name="Group 284"/>
              <p:cNvGrpSpPr/>
              <p:nvPr userDrawn="1"/>
            </p:nvGrpSpPr>
            <p:grpSpPr>
              <a:xfrm>
                <a:off x="5193130" y="6582508"/>
                <a:ext cx="152400" cy="486507"/>
                <a:chOff x="7983415" y="6582508"/>
                <a:chExt cx="152400" cy="486507"/>
              </a:xfrm>
            </p:grpSpPr>
            <p:cxnSp>
              <p:nvCxnSpPr>
                <p:cNvPr id="304" name="Straight Connector 3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6" name="Group 285"/>
              <p:cNvGrpSpPr/>
              <p:nvPr userDrawn="1"/>
            </p:nvGrpSpPr>
            <p:grpSpPr>
              <a:xfrm>
                <a:off x="4494873" y="6582508"/>
                <a:ext cx="152400" cy="486507"/>
                <a:chOff x="7983415" y="6582508"/>
                <a:chExt cx="152400" cy="486507"/>
              </a:xfrm>
            </p:grpSpPr>
            <p:cxnSp>
              <p:nvCxnSpPr>
                <p:cNvPr id="302" name="Straight Connector 3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userDrawn="1"/>
            </p:nvGrpSpPr>
            <p:grpSpPr>
              <a:xfrm>
                <a:off x="3796616" y="6582508"/>
                <a:ext cx="152400" cy="486507"/>
                <a:chOff x="7983415" y="6582508"/>
                <a:chExt cx="152400" cy="486507"/>
              </a:xfrm>
            </p:grpSpPr>
            <p:cxnSp>
              <p:nvCxnSpPr>
                <p:cNvPr id="300" name="Straight Connector 2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userDrawn="1"/>
            </p:nvGrpSpPr>
            <p:grpSpPr>
              <a:xfrm>
                <a:off x="3098359" y="6582508"/>
                <a:ext cx="152400" cy="486507"/>
                <a:chOff x="7983415" y="6582508"/>
                <a:chExt cx="152400" cy="486507"/>
              </a:xfrm>
            </p:grpSpPr>
            <p:cxnSp>
              <p:nvCxnSpPr>
                <p:cNvPr id="298" name="Straight Connector 2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89" name="Group 288"/>
              <p:cNvGrpSpPr/>
              <p:nvPr userDrawn="1"/>
            </p:nvGrpSpPr>
            <p:grpSpPr>
              <a:xfrm>
                <a:off x="2400102" y="6582508"/>
                <a:ext cx="152400" cy="486507"/>
                <a:chOff x="7983415" y="6582508"/>
                <a:chExt cx="152400" cy="486507"/>
              </a:xfrm>
            </p:grpSpPr>
            <p:cxnSp>
              <p:nvCxnSpPr>
                <p:cNvPr id="296" name="Straight Connector 2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0" name="Group 289"/>
              <p:cNvGrpSpPr/>
              <p:nvPr userDrawn="1"/>
            </p:nvGrpSpPr>
            <p:grpSpPr>
              <a:xfrm>
                <a:off x="1701845" y="6582508"/>
                <a:ext cx="152400" cy="486507"/>
                <a:chOff x="7983415" y="6582508"/>
                <a:chExt cx="152400" cy="486507"/>
              </a:xfrm>
            </p:grpSpPr>
            <p:cxnSp>
              <p:nvCxnSpPr>
                <p:cNvPr id="294" name="Straight Connector 29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91" name="Group 290"/>
              <p:cNvGrpSpPr/>
              <p:nvPr userDrawn="1"/>
            </p:nvGrpSpPr>
            <p:grpSpPr>
              <a:xfrm>
                <a:off x="1003588" y="6582508"/>
                <a:ext cx="152400" cy="486507"/>
                <a:chOff x="7983415" y="6582508"/>
                <a:chExt cx="152400" cy="486507"/>
              </a:xfrm>
            </p:grpSpPr>
            <p:cxnSp>
              <p:nvCxnSpPr>
                <p:cNvPr id="292" name="Straight Connector 29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71" name="Group 170"/>
            <p:cNvGrpSpPr/>
            <p:nvPr userDrawn="1"/>
          </p:nvGrpSpPr>
          <p:grpSpPr>
            <a:xfrm>
              <a:off x="-151325" y="454007"/>
              <a:ext cx="122115" cy="5945205"/>
              <a:chOff x="-238875" y="454007"/>
              <a:chExt cx="122115" cy="5945205"/>
            </a:xfrm>
          </p:grpSpPr>
          <p:cxnSp>
            <p:nvCxnSpPr>
              <p:cNvPr id="244" name="Straight Connector 243"/>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45" name="Group 244"/>
              <p:cNvGrpSpPr/>
              <p:nvPr userDrawn="1"/>
            </p:nvGrpSpPr>
            <p:grpSpPr>
              <a:xfrm rot="5400000">
                <a:off x="-254017" y="5940709"/>
                <a:ext cx="152400" cy="122115"/>
                <a:chOff x="7983415" y="6582508"/>
                <a:chExt cx="152400" cy="486507"/>
              </a:xfrm>
            </p:grpSpPr>
            <p:cxnSp>
              <p:nvCxnSpPr>
                <p:cNvPr id="277" name="Straight Connector 2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6" name="Group 245"/>
              <p:cNvGrpSpPr/>
              <p:nvPr userDrawn="1"/>
            </p:nvGrpSpPr>
            <p:grpSpPr>
              <a:xfrm rot="5400000">
                <a:off x="-254017" y="5467067"/>
                <a:ext cx="152400" cy="122115"/>
                <a:chOff x="7983415" y="6582508"/>
                <a:chExt cx="152400" cy="486507"/>
              </a:xfrm>
            </p:grpSpPr>
            <p:cxnSp>
              <p:nvCxnSpPr>
                <p:cNvPr id="275" name="Straight Connector 2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7" name="Group 246"/>
              <p:cNvGrpSpPr/>
              <p:nvPr userDrawn="1"/>
            </p:nvGrpSpPr>
            <p:grpSpPr>
              <a:xfrm rot="5400000">
                <a:off x="-254017" y="4993425"/>
                <a:ext cx="152400" cy="122115"/>
                <a:chOff x="7983415" y="6582508"/>
                <a:chExt cx="152400" cy="486507"/>
              </a:xfrm>
            </p:grpSpPr>
            <p:cxnSp>
              <p:nvCxnSpPr>
                <p:cNvPr id="273" name="Straight Connector 2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8" name="Group 247"/>
              <p:cNvGrpSpPr/>
              <p:nvPr userDrawn="1"/>
            </p:nvGrpSpPr>
            <p:grpSpPr>
              <a:xfrm rot="5400000">
                <a:off x="-254017" y="4519783"/>
                <a:ext cx="152400" cy="122115"/>
                <a:chOff x="7983415" y="6582508"/>
                <a:chExt cx="152400" cy="486507"/>
              </a:xfrm>
            </p:grpSpPr>
            <p:cxnSp>
              <p:nvCxnSpPr>
                <p:cNvPr id="271" name="Straight Connector 2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9" name="Group 248"/>
              <p:cNvGrpSpPr/>
              <p:nvPr userDrawn="1"/>
            </p:nvGrpSpPr>
            <p:grpSpPr>
              <a:xfrm rot="5400000">
                <a:off x="-254017" y="4046141"/>
                <a:ext cx="152400" cy="122115"/>
                <a:chOff x="7983415" y="6582508"/>
                <a:chExt cx="152400" cy="486507"/>
              </a:xfrm>
            </p:grpSpPr>
            <p:cxnSp>
              <p:nvCxnSpPr>
                <p:cNvPr id="269" name="Straight Connector 2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0" name="Group 249"/>
              <p:cNvGrpSpPr/>
              <p:nvPr userDrawn="1"/>
            </p:nvGrpSpPr>
            <p:grpSpPr>
              <a:xfrm rot="5400000">
                <a:off x="-254017" y="3572499"/>
                <a:ext cx="152400" cy="122115"/>
                <a:chOff x="7983415" y="6582508"/>
                <a:chExt cx="152400" cy="486507"/>
              </a:xfrm>
            </p:grpSpPr>
            <p:cxnSp>
              <p:nvCxnSpPr>
                <p:cNvPr id="267" name="Straight Connector 2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1" name="Group 250"/>
              <p:cNvGrpSpPr/>
              <p:nvPr userDrawn="1"/>
            </p:nvGrpSpPr>
            <p:grpSpPr>
              <a:xfrm rot="5400000">
                <a:off x="-254017" y="3098857"/>
                <a:ext cx="152400" cy="122115"/>
                <a:chOff x="7983415" y="6582508"/>
                <a:chExt cx="152400" cy="486507"/>
              </a:xfrm>
            </p:grpSpPr>
            <p:cxnSp>
              <p:nvCxnSpPr>
                <p:cNvPr id="265" name="Straight Connector 2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2" name="Group 251"/>
              <p:cNvGrpSpPr/>
              <p:nvPr userDrawn="1"/>
            </p:nvGrpSpPr>
            <p:grpSpPr>
              <a:xfrm rot="5400000">
                <a:off x="-254017" y="2625215"/>
                <a:ext cx="152400" cy="122115"/>
                <a:chOff x="7983415" y="6582508"/>
                <a:chExt cx="152400" cy="486507"/>
              </a:xfrm>
            </p:grpSpPr>
            <p:cxnSp>
              <p:nvCxnSpPr>
                <p:cNvPr id="263" name="Straight Connector 2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3" name="Group 252"/>
              <p:cNvGrpSpPr/>
              <p:nvPr userDrawn="1"/>
            </p:nvGrpSpPr>
            <p:grpSpPr>
              <a:xfrm rot="5400000">
                <a:off x="-254017" y="2151573"/>
                <a:ext cx="152400" cy="122115"/>
                <a:chOff x="7983415" y="6582508"/>
                <a:chExt cx="152400" cy="486507"/>
              </a:xfrm>
            </p:grpSpPr>
            <p:cxnSp>
              <p:nvCxnSpPr>
                <p:cNvPr id="261" name="Straight Connector 2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4" name="Group 253"/>
              <p:cNvGrpSpPr/>
              <p:nvPr userDrawn="1"/>
            </p:nvGrpSpPr>
            <p:grpSpPr>
              <a:xfrm rot="5400000">
                <a:off x="-254017" y="1677931"/>
                <a:ext cx="152400" cy="122115"/>
                <a:chOff x="7983415" y="6582508"/>
                <a:chExt cx="152400" cy="486507"/>
              </a:xfrm>
            </p:grpSpPr>
            <p:cxnSp>
              <p:nvCxnSpPr>
                <p:cNvPr id="259" name="Straight Connector 25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userDrawn="1"/>
            </p:nvGrpSpPr>
            <p:grpSpPr>
              <a:xfrm rot="5400000">
                <a:off x="-254017" y="997340"/>
                <a:ext cx="152400" cy="122115"/>
                <a:chOff x="7983415" y="6582508"/>
                <a:chExt cx="152400" cy="486507"/>
              </a:xfrm>
            </p:grpSpPr>
            <p:cxnSp>
              <p:nvCxnSpPr>
                <p:cNvPr id="257" name="Straight Connector 25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56" name="Straight Connector 255"/>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2" name="Group 171"/>
            <p:cNvGrpSpPr/>
            <p:nvPr userDrawn="1"/>
          </p:nvGrpSpPr>
          <p:grpSpPr>
            <a:xfrm>
              <a:off x="9166483" y="454007"/>
              <a:ext cx="122115" cy="5945205"/>
              <a:chOff x="-238875" y="454007"/>
              <a:chExt cx="122115" cy="5945205"/>
            </a:xfrm>
          </p:grpSpPr>
          <p:cxnSp>
            <p:nvCxnSpPr>
              <p:cNvPr id="209" name="Straight Connector 208"/>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210" name="Group 209"/>
              <p:cNvGrpSpPr/>
              <p:nvPr userDrawn="1"/>
            </p:nvGrpSpPr>
            <p:grpSpPr>
              <a:xfrm rot="5400000">
                <a:off x="-254017" y="5940709"/>
                <a:ext cx="152400" cy="122115"/>
                <a:chOff x="7983415" y="6582508"/>
                <a:chExt cx="152400" cy="486507"/>
              </a:xfrm>
            </p:grpSpPr>
            <p:cxnSp>
              <p:nvCxnSpPr>
                <p:cNvPr id="242" name="Straight Connector 2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1" name="Group 210"/>
              <p:cNvGrpSpPr/>
              <p:nvPr userDrawn="1"/>
            </p:nvGrpSpPr>
            <p:grpSpPr>
              <a:xfrm rot="5400000">
                <a:off x="-254017" y="5467067"/>
                <a:ext cx="152400" cy="122115"/>
                <a:chOff x="7983415" y="6582508"/>
                <a:chExt cx="152400" cy="486507"/>
              </a:xfrm>
            </p:grpSpPr>
            <p:cxnSp>
              <p:nvCxnSpPr>
                <p:cNvPr id="240" name="Straight Connector 2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2" name="Group 211"/>
              <p:cNvGrpSpPr/>
              <p:nvPr userDrawn="1"/>
            </p:nvGrpSpPr>
            <p:grpSpPr>
              <a:xfrm rot="5400000">
                <a:off x="-254017" y="4993425"/>
                <a:ext cx="152400" cy="122115"/>
                <a:chOff x="7983415" y="6582508"/>
                <a:chExt cx="152400" cy="486507"/>
              </a:xfrm>
            </p:grpSpPr>
            <p:cxnSp>
              <p:nvCxnSpPr>
                <p:cNvPr id="238" name="Straight Connector 2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3" name="Group 212"/>
              <p:cNvGrpSpPr/>
              <p:nvPr userDrawn="1"/>
            </p:nvGrpSpPr>
            <p:grpSpPr>
              <a:xfrm rot="5400000">
                <a:off x="-254017" y="4519783"/>
                <a:ext cx="152400" cy="122115"/>
                <a:chOff x="7983415" y="6582508"/>
                <a:chExt cx="152400" cy="486507"/>
              </a:xfrm>
            </p:grpSpPr>
            <p:cxnSp>
              <p:nvCxnSpPr>
                <p:cNvPr id="236" name="Straight Connector 2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userDrawn="1"/>
            </p:nvGrpSpPr>
            <p:grpSpPr>
              <a:xfrm rot="5400000">
                <a:off x="-254017" y="4046141"/>
                <a:ext cx="152400" cy="122115"/>
                <a:chOff x="7983415" y="6582508"/>
                <a:chExt cx="152400" cy="486507"/>
              </a:xfrm>
            </p:grpSpPr>
            <p:cxnSp>
              <p:nvCxnSpPr>
                <p:cNvPr id="234" name="Straight Connector 2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userDrawn="1"/>
            </p:nvGrpSpPr>
            <p:grpSpPr>
              <a:xfrm rot="5400000">
                <a:off x="-254017" y="3572499"/>
                <a:ext cx="152400" cy="122115"/>
                <a:chOff x="7983415" y="6582508"/>
                <a:chExt cx="152400" cy="486507"/>
              </a:xfrm>
            </p:grpSpPr>
            <p:cxnSp>
              <p:nvCxnSpPr>
                <p:cNvPr id="232" name="Straight Connector 2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6" name="Group 215"/>
              <p:cNvGrpSpPr/>
              <p:nvPr userDrawn="1"/>
            </p:nvGrpSpPr>
            <p:grpSpPr>
              <a:xfrm rot="5400000">
                <a:off x="-254017" y="3098857"/>
                <a:ext cx="152400" cy="122115"/>
                <a:chOff x="7983415" y="6582508"/>
                <a:chExt cx="152400" cy="486507"/>
              </a:xfrm>
            </p:grpSpPr>
            <p:cxnSp>
              <p:nvCxnSpPr>
                <p:cNvPr id="230" name="Straight Connector 2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7" name="Group 216"/>
              <p:cNvGrpSpPr/>
              <p:nvPr userDrawn="1"/>
            </p:nvGrpSpPr>
            <p:grpSpPr>
              <a:xfrm rot="5400000">
                <a:off x="-254017" y="2625215"/>
                <a:ext cx="152400" cy="122115"/>
                <a:chOff x="7983415" y="6582508"/>
                <a:chExt cx="152400" cy="486507"/>
              </a:xfrm>
            </p:grpSpPr>
            <p:cxnSp>
              <p:nvCxnSpPr>
                <p:cNvPr id="228" name="Straight Connector 2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8" name="Group 217"/>
              <p:cNvGrpSpPr/>
              <p:nvPr userDrawn="1"/>
            </p:nvGrpSpPr>
            <p:grpSpPr>
              <a:xfrm rot="5400000">
                <a:off x="-254017" y="2151573"/>
                <a:ext cx="152400" cy="122115"/>
                <a:chOff x="7983415" y="6582508"/>
                <a:chExt cx="152400" cy="486507"/>
              </a:xfrm>
            </p:grpSpPr>
            <p:cxnSp>
              <p:nvCxnSpPr>
                <p:cNvPr id="226" name="Straight Connector 2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9" name="Group 218"/>
              <p:cNvGrpSpPr/>
              <p:nvPr userDrawn="1"/>
            </p:nvGrpSpPr>
            <p:grpSpPr>
              <a:xfrm rot="5400000">
                <a:off x="-254017" y="1677931"/>
                <a:ext cx="152400" cy="122115"/>
                <a:chOff x="7983415" y="6582508"/>
                <a:chExt cx="152400" cy="486507"/>
              </a:xfrm>
            </p:grpSpPr>
            <p:cxnSp>
              <p:nvCxnSpPr>
                <p:cNvPr id="224" name="Straight Connector 22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0" name="Group 219"/>
              <p:cNvGrpSpPr/>
              <p:nvPr userDrawn="1"/>
            </p:nvGrpSpPr>
            <p:grpSpPr>
              <a:xfrm rot="5400000">
                <a:off x="-254017" y="997340"/>
                <a:ext cx="152400" cy="122115"/>
                <a:chOff x="7983415" y="6582508"/>
                <a:chExt cx="152400" cy="486507"/>
              </a:xfrm>
            </p:grpSpPr>
            <p:cxnSp>
              <p:nvCxnSpPr>
                <p:cNvPr id="222" name="Straight Connector 22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221" name="Straight Connector 220"/>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3" name="Group 172"/>
            <p:cNvGrpSpPr/>
            <p:nvPr userDrawn="1"/>
          </p:nvGrpSpPr>
          <p:grpSpPr>
            <a:xfrm>
              <a:off x="457731" y="-141165"/>
              <a:ext cx="8226688" cy="122115"/>
              <a:chOff x="457731" y="6582508"/>
              <a:chExt cx="8226688" cy="486507"/>
            </a:xfrm>
          </p:grpSpPr>
          <p:cxnSp>
            <p:nvCxnSpPr>
              <p:cNvPr id="174" name="Straight Connector 173"/>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76" name="Group 175"/>
              <p:cNvGrpSpPr/>
              <p:nvPr userDrawn="1"/>
            </p:nvGrpSpPr>
            <p:grpSpPr>
              <a:xfrm>
                <a:off x="7986158" y="6582508"/>
                <a:ext cx="152400" cy="486507"/>
                <a:chOff x="7983415" y="6582508"/>
                <a:chExt cx="152400" cy="486507"/>
              </a:xfrm>
            </p:grpSpPr>
            <p:cxnSp>
              <p:nvCxnSpPr>
                <p:cNvPr id="207" name="Straight Connector 2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7" name="Group 176"/>
              <p:cNvGrpSpPr/>
              <p:nvPr userDrawn="1"/>
            </p:nvGrpSpPr>
            <p:grpSpPr>
              <a:xfrm>
                <a:off x="7287901" y="6582508"/>
                <a:ext cx="152400" cy="486507"/>
                <a:chOff x="7983415" y="6582508"/>
                <a:chExt cx="152400" cy="486507"/>
              </a:xfrm>
            </p:grpSpPr>
            <p:cxnSp>
              <p:nvCxnSpPr>
                <p:cNvPr id="205" name="Straight Connector 2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8" name="Group 177"/>
              <p:cNvGrpSpPr/>
              <p:nvPr userDrawn="1"/>
            </p:nvGrpSpPr>
            <p:grpSpPr>
              <a:xfrm>
                <a:off x="6589644" y="6582508"/>
                <a:ext cx="152400" cy="486507"/>
                <a:chOff x="7983415" y="6582508"/>
                <a:chExt cx="152400" cy="486507"/>
              </a:xfrm>
            </p:grpSpPr>
            <p:cxnSp>
              <p:nvCxnSpPr>
                <p:cNvPr id="203" name="Straight Connector 2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a:xfrm>
                <a:off x="5891387" y="6582508"/>
                <a:ext cx="152400" cy="486507"/>
                <a:chOff x="7983415" y="6582508"/>
                <a:chExt cx="152400" cy="486507"/>
              </a:xfrm>
            </p:grpSpPr>
            <p:cxnSp>
              <p:nvCxnSpPr>
                <p:cNvPr id="201" name="Straight Connector 2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userDrawn="1"/>
            </p:nvGrpSpPr>
            <p:grpSpPr>
              <a:xfrm>
                <a:off x="5193130" y="6582508"/>
                <a:ext cx="152400" cy="486507"/>
                <a:chOff x="7983415" y="6582508"/>
                <a:chExt cx="152400" cy="486507"/>
              </a:xfrm>
            </p:grpSpPr>
            <p:cxnSp>
              <p:nvCxnSpPr>
                <p:cNvPr id="199" name="Straight Connector 1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userDrawn="1"/>
            </p:nvGrpSpPr>
            <p:grpSpPr>
              <a:xfrm>
                <a:off x="4494873" y="6582508"/>
                <a:ext cx="152400" cy="486507"/>
                <a:chOff x="7983415" y="6582508"/>
                <a:chExt cx="152400" cy="486507"/>
              </a:xfrm>
            </p:grpSpPr>
            <p:cxnSp>
              <p:nvCxnSpPr>
                <p:cNvPr id="197" name="Straight Connector 1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userDrawn="1"/>
            </p:nvGrpSpPr>
            <p:grpSpPr>
              <a:xfrm>
                <a:off x="3796616" y="6582508"/>
                <a:ext cx="152400" cy="486507"/>
                <a:chOff x="7983415" y="6582508"/>
                <a:chExt cx="152400" cy="486507"/>
              </a:xfrm>
            </p:grpSpPr>
            <p:cxnSp>
              <p:nvCxnSpPr>
                <p:cNvPr id="195" name="Straight Connector 1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3" name="Group 182"/>
              <p:cNvGrpSpPr/>
              <p:nvPr userDrawn="1"/>
            </p:nvGrpSpPr>
            <p:grpSpPr>
              <a:xfrm>
                <a:off x="3098359" y="6582508"/>
                <a:ext cx="152400" cy="486507"/>
                <a:chOff x="7983415" y="6582508"/>
                <a:chExt cx="152400" cy="486507"/>
              </a:xfrm>
            </p:grpSpPr>
            <p:cxnSp>
              <p:nvCxnSpPr>
                <p:cNvPr id="193" name="Straight Connector 19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userDrawn="1"/>
            </p:nvGrpSpPr>
            <p:grpSpPr>
              <a:xfrm>
                <a:off x="2400102" y="6582508"/>
                <a:ext cx="152400" cy="486507"/>
                <a:chOff x="7983415" y="6582508"/>
                <a:chExt cx="152400" cy="486507"/>
              </a:xfrm>
            </p:grpSpPr>
            <p:cxnSp>
              <p:nvCxnSpPr>
                <p:cNvPr id="191" name="Straight Connector 19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userDrawn="1"/>
            </p:nvGrpSpPr>
            <p:grpSpPr>
              <a:xfrm>
                <a:off x="1701845" y="6582508"/>
                <a:ext cx="152400" cy="486507"/>
                <a:chOff x="7983415" y="6582508"/>
                <a:chExt cx="152400" cy="486507"/>
              </a:xfrm>
            </p:grpSpPr>
            <p:cxnSp>
              <p:nvCxnSpPr>
                <p:cNvPr id="189" name="Straight Connector 18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6" name="Group 185"/>
              <p:cNvGrpSpPr/>
              <p:nvPr userDrawn="1"/>
            </p:nvGrpSpPr>
            <p:grpSpPr>
              <a:xfrm>
                <a:off x="1003588" y="6582508"/>
                <a:ext cx="152400" cy="486507"/>
                <a:chOff x="7983415" y="6582508"/>
                <a:chExt cx="152400" cy="486507"/>
              </a:xfrm>
            </p:grpSpPr>
            <p:cxnSp>
              <p:nvCxnSpPr>
                <p:cNvPr id="187" name="Straight Connector 18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5" name="Content Placeholder 2"/>
          <p:cNvSpPr>
            <a:spLocks noGrp="1"/>
          </p:cNvSpPr>
          <p:nvPr>
            <p:ph idx="14"/>
          </p:nvPr>
        </p:nvSpPr>
        <p:spPr>
          <a:xfrm>
            <a:off x="574326"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6" name="Content Placeholder 2"/>
          <p:cNvSpPr>
            <a:spLocks noGrp="1"/>
          </p:cNvSpPr>
          <p:nvPr>
            <p:ph idx="15"/>
          </p:nvPr>
        </p:nvSpPr>
        <p:spPr>
          <a:xfrm>
            <a:off x="3367354" y="4114800"/>
            <a:ext cx="2586650"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7" name="Content Placeholder 2"/>
          <p:cNvSpPr>
            <a:spLocks noGrp="1"/>
          </p:cNvSpPr>
          <p:nvPr>
            <p:ph idx="16"/>
          </p:nvPr>
        </p:nvSpPr>
        <p:spPr>
          <a:xfrm>
            <a:off x="6160384" y="4114800"/>
            <a:ext cx="258665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8" name="Content Placeholder 2"/>
          <p:cNvSpPr>
            <a:spLocks noGrp="1"/>
          </p:cNvSpPr>
          <p:nvPr>
            <p:ph idx="17"/>
          </p:nvPr>
        </p:nvSpPr>
        <p:spPr>
          <a:xfrm>
            <a:off x="8953415" y="4114800"/>
            <a:ext cx="2593001" cy="1828800"/>
          </a:xfrm>
        </p:spPr>
        <p:txBody>
          <a:bodyPr>
            <a:noAutofit/>
          </a:bodyPr>
          <a:lstStyle>
            <a:lvl1pPr marL="0" indent="0">
              <a:buNone/>
              <a:defRPr sz="1400"/>
            </a:lvl1pPr>
            <a:lvl2pPr marL="225425" indent="0">
              <a:buNone/>
              <a:defRPr sz="1400"/>
            </a:lvl2pPr>
            <a:lvl3pPr marL="460375" indent="0">
              <a:buNone/>
              <a:defRPr sz="1400"/>
            </a:lvl3pPr>
            <a:lvl4pPr marL="687388" indent="0">
              <a:buNone/>
              <a:defRPr sz="1400"/>
            </a:lvl4pPr>
            <a:lvl5pPr marL="912812" indent="0">
              <a:buNone/>
              <a:defRPr sz="1400"/>
            </a:lvl5pPr>
          </a:lstStyle>
          <a:p>
            <a:pPr lvl="0"/>
            <a:r>
              <a:rPr lang="en-US"/>
              <a:t>Click to edit Master text styles</a:t>
            </a:r>
          </a:p>
        </p:txBody>
      </p:sp>
      <p:sp>
        <p:nvSpPr>
          <p:cNvPr id="159"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160" name="Text Placeholder 8"/>
          <p:cNvSpPr>
            <a:spLocks noGrp="1"/>
          </p:cNvSpPr>
          <p:nvPr>
            <p:ph type="body" sz="quarter" idx="18"/>
          </p:nvPr>
        </p:nvSpPr>
        <p:spPr>
          <a:xfrm>
            <a:off x="573617" y="1055688"/>
            <a:ext cx="10972799"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2EBCF3D4-9550-2B4C-A2D9-F1BC3FA46D3C}"/>
              </a:ext>
            </a:extLst>
          </p:cNvPr>
          <p:cNvSpPr>
            <a:spLocks noGrp="1"/>
          </p:cNvSpPr>
          <p:nvPr>
            <p:ph type="dt" sz="half" idx="19"/>
          </p:nvPr>
        </p:nvSpPr>
        <p:spPr/>
        <p:txBody>
          <a:bodyPr/>
          <a:lstStyle/>
          <a:p>
            <a:fld id="{432BFC44-91E1-4369-8F35-66949ACB63C4}" type="datetime1">
              <a:rPr lang="en-US" smtClean="0"/>
              <a:t>9/5/2023</a:t>
            </a:fld>
            <a:endParaRPr lang="en-US" dirty="0"/>
          </a:p>
        </p:txBody>
      </p:sp>
      <p:sp>
        <p:nvSpPr>
          <p:cNvPr id="4" name="Footer Placeholder 3">
            <a:extLst>
              <a:ext uri="{FF2B5EF4-FFF2-40B4-BE49-F238E27FC236}">
                <a16:creationId xmlns:a16="http://schemas.microsoft.com/office/drawing/2014/main" id="{D9AB7AD2-42B3-D040-89FB-9532814301A3}"/>
              </a:ext>
            </a:extLst>
          </p:cNvPr>
          <p:cNvSpPr>
            <a:spLocks noGrp="1"/>
          </p:cNvSpPr>
          <p:nvPr>
            <p:ph type="ftr" sz="quarter" idx="20"/>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DB07830B-F58C-2C4F-B2DA-7715A3F49166}"/>
              </a:ext>
            </a:extLst>
          </p:cNvPr>
          <p:cNvSpPr>
            <a:spLocks noGrp="1"/>
          </p:cNvSpPr>
          <p:nvPr>
            <p:ph type="sldNum" sz="quarter" idx="21"/>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99644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573618" y="457200"/>
            <a:ext cx="10972799" cy="548640"/>
          </a:xfrm>
        </p:spPr>
        <p:txBody>
          <a:bodyPr anchor="t" anchorCtr="0"/>
          <a:lstStyle/>
          <a:p>
            <a:r>
              <a:rPr lang="en-US"/>
              <a:t>Click to edit Master title style</a:t>
            </a:r>
            <a:endParaRPr lang="en-US" dirty="0"/>
          </a:p>
        </p:txBody>
      </p:sp>
      <p:sp>
        <p:nvSpPr>
          <p:cNvPr id="2" name="Date Placeholder 1">
            <a:extLst>
              <a:ext uri="{FF2B5EF4-FFF2-40B4-BE49-F238E27FC236}">
                <a16:creationId xmlns:a16="http://schemas.microsoft.com/office/drawing/2014/main" id="{9E66E923-E749-6F4A-B825-3967AA21CF62}"/>
              </a:ext>
            </a:extLst>
          </p:cNvPr>
          <p:cNvSpPr>
            <a:spLocks noGrp="1"/>
          </p:cNvSpPr>
          <p:nvPr>
            <p:ph type="dt" sz="half" idx="10"/>
          </p:nvPr>
        </p:nvSpPr>
        <p:spPr/>
        <p:txBody>
          <a:bodyPr/>
          <a:lstStyle/>
          <a:p>
            <a:fld id="{69E6D36A-0B45-4642-B074-9B9EB403F7CB}" type="datetime1">
              <a:rPr lang="en-US" smtClean="0"/>
              <a:t>9/5/2023</a:t>
            </a:fld>
            <a:endParaRPr lang="en-US" dirty="0"/>
          </a:p>
        </p:txBody>
      </p:sp>
      <p:sp>
        <p:nvSpPr>
          <p:cNvPr id="3" name="Footer Placeholder 2">
            <a:extLst>
              <a:ext uri="{FF2B5EF4-FFF2-40B4-BE49-F238E27FC236}">
                <a16:creationId xmlns:a16="http://schemas.microsoft.com/office/drawing/2014/main" id="{E910A5FC-5DFA-414E-8083-0049CCCD2973}"/>
              </a:ext>
            </a:extLst>
          </p:cNvPr>
          <p:cNvSpPr>
            <a:spLocks noGrp="1"/>
          </p:cNvSpPr>
          <p:nvPr>
            <p:ph type="ftr" sz="quarter" idx="11"/>
          </p:nvPr>
        </p:nvSpPr>
        <p:spPr/>
        <p:txBody>
          <a:bodyPr/>
          <a:lstStyle/>
          <a:p>
            <a:r>
              <a:rPr lang="en-US"/>
              <a:t>Short Liquid Hydrogen Lit. Review | BERKELEY LAB</a:t>
            </a:r>
            <a:endParaRPr lang="en-US" dirty="0"/>
          </a:p>
        </p:txBody>
      </p:sp>
      <p:sp>
        <p:nvSpPr>
          <p:cNvPr id="7" name="Slide Number Placeholder 6">
            <a:extLst>
              <a:ext uri="{FF2B5EF4-FFF2-40B4-BE49-F238E27FC236}">
                <a16:creationId xmlns:a16="http://schemas.microsoft.com/office/drawing/2014/main" id="{C6625894-79D7-5644-B9F6-84C19E2C8E65}"/>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8282277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B8D2A51-DE47-3D41-9C30-741E5FFC5B63}"/>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B2C77683-9A84-4024-8EC4-B8FCF1A7809C}" type="datetime1">
              <a:rPr lang="en-US" smtClean="0"/>
              <a:t>9/5/2023</a:t>
            </a:fld>
            <a:endParaRPr lang="en-US" dirty="0"/>
          </a:p>
        </p:txBody>
      </p:sp>
      <p:sp>
        <p:nvSpPr>
          <p:cNvPr id="3" name="Footer Placeholder 4">
            <a:extLst>
              <a:ext uri="{FF2B5EF4-FFF2-40B4-BE49-F238E27FC236}">
                <a16:creationId xmlns:a16="http://schemas.microsoft.com/office/drawing/2014/main" id="{54C15E74-FDF0-0C47-9617-826C96ABEF50}"/>
              </a:ext>
            </a:extLst>
          </p:cNvPr>
          <p:cNvSpPr>
            <a:spLocks noGrp="1"/>
          </p:cNvSpPr>
          <p:nvPr>
            <p:ph type="ftr" sz="quarter" idx="3"/>
          </p:nvPr>
        </p:nvSpPr>
        <p:spPr>
          <a:xfrm>
            <a:off x="609600"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a:t>Short Liquid Hydrogen Lit. Review | BERKELEY LAB</a:t>
            </a:r>
            <a:endParaRPr lang="en-US" dirty="0"/>
          </a:p>
        </p:txBody>
      </p:sp>
      <p:sp>
        <p:nvSpPr>
          <p:cNvPr id="4" name="Slide Number Placeholder 5">
            <a:extLst>
              <a:ext uri="{FF2B5EF4-FFF2-40B4-BE49-F238E27FC236}">
                <a16:creationId xmlns:a16="http://schemas.microsoft.com/office/drawing/2014/main" id="{3A80D3C9-DAFC-4C4B-8A7A-ED0AD76656B5}"/>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0317704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Left">
    <p:spTree>
      <p:nvGrpSpPr>
        <p:cNvPr id="1" name=""/>
        <p:cNvGrpSpPr/>
        <p:nvPr/>
      </p:nvGrpSpPr>
      <p:grpSpPr>
        <a:xfrm>
          <a:off x="0" y="0"/>
          <a:ext cx="0" cy="0"/>
          <a:chOff x="0" y="0"/>
          <a:chExt cx="0" cy="0"/>
        </a:xfrm>
      </p:grpSpPr>
      <p:sp>
        <p:nvSpPr>
          <p:cNvPr id="2" name="Title 1"/>
          <p:cNvSpPr>
            <a:spLocks noGrp="1"/>
          </p:cNvSpPr>
          <p:nvPr>
            <p:ph type="title"/>
          </p:nvPr>
        </p:nvSpPr>
        <p:spPr>
          <a:xfrm>
            <a:off x="576072" y="273050"/>
            <a:ext cx="4011084" cy="1162050"/>
          </a:xfrm>
        </p:spPr>
        <p:txBody>
          <a:bodyPr anchor="b">
            <a:noAutofit/>
          </a:bodyPr>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766733"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3"/>
          <p:cNvSpPr>
            <a:spLocks noGrp="1"/>
          </p:cNvSpPr>
          <p:nvPr>
            <p:ph type="body" sz="half" idx="2"/>
          </p:nvPr>
        </p:nvSpPr>
        <p:spPr>
          <a:xfrm>
            <a:off x="57607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DB2C352D-1A0F-1243-A3B1-6EF8CE397F7D}"/>
              </a:ext>
            </a:extLst>
          </p:cNvPr>
          <p:cNvSpPr>
            <a:spLocks noGrp="1"/>
          </p:cNvSpPr>
          <p:nvPr>
            <p:ph type="dt" sz="half" idx="10"/>
          </p:nvPr>
        </p:nvSpPr>
        <p:spPr/>
        <p:txBody>
          <a:bodyPr/>
          <a:lstStyle/>
          <a:p>
            <a:fld id="{57067309-5D6C-45E9-A0D3-93F540584D22}" type="datetime1">
              <a:rPr lang="en-US" smtClean="0"/>
              <a:t>9/5/2023</a:t>
            </a:fld>
            <a:endParaRPr lang="en-US" dirty="0"/>
          </a:p>
        </p:txBody>
      </p:sp>
      <p:sp>
        <p:nvSpPr>
          <p:cNvPr id="8" name="Footer Placeholder 7">
            <a:extLst>
              <a:ext uri="{FF2B5EF4-FFF2-40B4-BE49-F238E27FC236}">
                <a16:creationId xmlns:a16="http://schemas.microsoft.com/office/drawing/2014/main" id="{6989BF0E-F1BB-0D4C-8BF2-7A7BEDDB078B}"/>
              </a:ext>
            </a:extLst>
          </p:cNvPr>
          <p:cNvSpPr>
            <a:spLocks noGrp="1"/>
          </p:cNvSpPr>
          <p:nvPr>
            <p:ph type="ftr" sz="quarter" idx="11"/>
          </p:nvPr>
        </p:nvSpPr>
        <p:spPr/>
        <p:txBody>
          <a:bodyPr/>
          <a:lstStyle/>
          <a:p>
            <a:r>
              <a:rPr lang="en-US"/>
              <a:t>Short Liquid Hydrogen Lit. Review | BERKELEY LAB</a:t>
            </a:r>
            <a:endParaRPr lang="en-US" dirty="0"/>
          </a:p>
        </p:txBody>
      </p:sp>
      <p:sp>
        <p:nvSpPr>
          <p:cNvPr id="9" name="Slide Number Placeholder 8">
            <a:extLst>
              <a:ext uri="{FF2B5EF4-FFF2-40B4-BE49-F238E27FC236}">
                <a16:creationId xmlns:a16="http://schemas.microsoft.com/office/drawing/2014/main" id="{9184B3DD-8252-394C-9787-06EBDE1B25D2}"/>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537425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with Caption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072" y="273051"/>
            <a:ext cx="6815667" cy="5853113"/>
          </a:xfrm>
        </p:spPr>
        <p:txBody>
          <a:bodyPr>
            <a:noAutofit/>
          </a:bodyPr>
          <a:lstStyle>
            <a:lvl1pPr>
              <a:buClr>
                <a:schemeClr val="accent2"/>
              </a:buClr>
              <a:defRPr sz="2000"/>
            </a:lvl1pPr>
            <a:lvl2pPr>
              <a:buClr>
                <a:schemeClr val="accent2"/>
              </a:buClr>
              <a:defRPr sz="2000"/>
            </a:lvl2pPr>
            <a:lvl3pPr>
              <a:buClr>
                <a:schemeClr val="accent2"/>
              </a:buClr>
              <a:defRPr sz="2000"/>
            </a:lvl3pPr>
            <a:lvl4pPr>
              <a:buClr>
                <a:schemeClr val="accent2"/>
              </a:buClr>
              <a:defRPr sz="2000"/>
            </a:lvl4pPr>
            <a:lvl5pPr>
              <a:buClr>
                <a:schemeClr val="accent2"/>
              </a:buCl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3"/>
          <p:cNvSpPr>
            <a:spLocks noGrp="1"/>
          </p:cNvSpPr>
          <p:nvPr>
            <p:ph type="body" sz="half" idx="13"/>
          </p:nvPr>
        </p:nvSpPr>
        <p:spPr>
          <a:xfrm>
            <a:off x="7574882" y="1435101"/>
            <a:ext cx="4011084" cy="4691063"/>
          </a:xfrm>
        </p:spPr>
        <p:txBody>
          <a:bodyPr>
            <a:no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itle 1"/>
          <p:cNvSpPr>
            <a:spLocks noGrp="1"/>
          </p:cNvSpPr>
          <p:nvPr>
            <p:ph type="title"/>
          </p:nvPr>
        </p:nvSpPr>
        <p:spPr>
          <a:xfrm>
            <a:off x="7562613" y="273050"/>
            <a:ext cx="4011084" cy="1162050"/>
          </a:xfrm>
        </p:spPr>
        <p:txBody>
          <a:bodyPr anchor="b">
            <a:noAutofit/>
          </a:bodyPr>
          <a:lstStyle>
            <a:lvl1pPr algn="l">
              <a:defRPr sz="2000" b="1"/>
            </a:lvl1pPr>
          </a:lstStyle>
          <a:p>
            <a:r>
              <a:rPr lang="en-US"/>
              <a:t>Click to edit Master title style</a:t>
            </a:r>
            <a:endParaRPr lang="en-US" dirty="0"/>
          </a:p>
        </p:txBody>
      </p:sp>
      <p:sp>
        <p:nvSpPr>
          <p:cNvPr id="2" name="Date Placeholder 1">
            <a:extLst>
              <a:ext uri="{FF2B5EF4-FFF2-40B4-BE49-F238E27FC236}">
                <a16:creationId xmlns:a16="http://schemas.microsoft.com/office/drawing/2014/main" id="{A6739326-CBBD-354B-8291-E65C4D3669EF}"/>
              </a:ext>
            </a:extLst>
          </p:cNvPr>
          <p:cNvSpPr>
            <a:spLocks noGrp="1"/>
          </p:cNvSpPr>
          <p:nvPr>
            <p:ph type="dt" sz="half" idx="14"/>
          </p:nvPr>
        </p:nvSpPr>
        <p:spPr/>
        <p:txBody>
          <a:bodyPr/>
          <a:lstStyle/>
          <a:p>
            <a:fld id="{010011AE-D40D-4828-9E15-9E6A8A9DA248}" type="datetime1">
              <a:rPr lang="en-US" smtClean="0"/>
              <a:t>9/5/2023</a:t>
            </a:fld>
            <a:endParaRPr lang="en-US" dirty="0"/>
          </a:p>
        </p:txBody>
      </p:sp>
      <p:sp>
        <p:nvSpPr>
          <p:cNvPr id="4" name="Footer Placeholder 3">
            <a:extLst>
              <a:ext uri="{FF2B5EF4-FFF2-40B4-BE49-F238E27FC236}">
                <a16:creationId xmlns:a16="http://schemas.microsoft.com/office/drawing/2014/main" id="{CC4268BF-1FD3-4B47-A983-1B740D12BA66}"/>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23C895CD-C1AB-B94A-8F36-56EB9A92444C}"/>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4717077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Dark Backgroun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10309" y="1134598"/>
            <a:ext cx="10968914" cy="2422759"/>
          </a:xfrm>
        </p:spPr>
        <p:txBody>
          <a:bodyPr anchor="b" anchorCtr="0">
            <a:noAutofit/>
          </a:bodyPr>
          <a:lstStyle>
            <a:lvl1pPr algn="ctr">
              <a:defRPr sz="5400" b="1" i="0" baseline="0">
                <a:solidFill>
                  <a:schemeClr val="bg1"/>
                </a:solidFill>
                <a:latin typeface="Arial" panose="020B0604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610309" y="3886201"/>
            <a:ext cx="10968907" cy="1092083"/>
          </a:xfrm>
        </p:spPr>
        <p:txBody>
          <a:bodyPr>
            <a:noAutofit/>
          </a:bodyPr>
          <a:lstStyle>
            <a:lvl1pPr marL="0" indent="0" algn="ctr">
              <a:buNone/>
              <a:defRPr b="0" i="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10309" y="5327650"/>
            <a:ext cx="10968907" cy="520700"/>
          </a:xfrm>
        </p:spPr>
        <p:txBody>
          <a:bodyPr>
            <a:noAutofit/>
          </a:bodyPr>
          <a:lstStyle>
            <a:lvl1pPr marL="0" indent="0" algn="ctr">
              <a:buNone/>
              <a:defRPr sz="1200" b="1" baseline="0">
                <a:solidFill>
                  <a:schemeClr val="bg1"/>
                </a:solidFill>
              </a:defRPr>
            </a:lvl1pPr>
          </a:lstStyle>
          <a:p>
            <a:pPr lvl="0"/>
            <a:r>
              <a:rPr lang="en-US"/>
              <a:t>Click to edit Master text styles</a:t>
            </a:r>
          </a:p>
        </p:txBody>
      </p:sp>
      <p:pic>
        <p:nvPicPr>
          <p:cNvPr id="153" name="Picture 152" descr="DOE_Office_Science_white.png">
            <a:extLst>
              <a:ext uri="{FF2B5EF4-FFF2-40B4-BE49-F238E27FC236}">
                <a16:creationId xmlns:a16="http://schemas.microsoft.com/office/drawing/2014/main" id="{4327B12B-9E2F-EA47-9B79-D54BD52AFA1D}"/>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10043692" y="408349"/>
            <a:ext cx="1769532" cy="588347"/>
          </a:xfrm>
          <a:prstGeom prst="rect">
            <a:avLst/>
          </a:prstGeom>
        </p:spPr>
      </p:pic>
      <p:pic>
        <p:nvPicPr>
          <p:cNvPr id="156" name="Picture 155" descr="A picture containing drawing&#10;&#10;Description automatically generated">
            <a:extLst>
              <a:ext uri="{FF2B5EF4-FFF2-40B4-BE49-F238E27FC236}">
                <a16:creationId xmlns:a16="http://schemas.microsoft.com/office/drawing/2014/main" id="{187DB3F6-A168-E141-AC49-F54F3BED4F9C}"/>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600149" y="323748"/>
            <a:ext cx="3200400" cy="722376"/>
          </a:xfrm>
          <a:prstGeom prst="rect">
            <a:avLst/>
          </a:prstGeom>
        </p:spPr>
      </p:pic>
    </p:spTree>
    <p:extLst>
      <p:ext uri="{BB962C8B-B14F-4D97-AF65-F5344CB8AC3E}">
        <p14:creationId xmlns:p14="http://schemas.microsoft.com/office/powerpoint/2010/main" val="2955905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mage">
    <p:spTree>
      <p:nvGrpSpPr>
        <p:cNvPr id="1" name=""/>
        <p:cNvGrpSpPr/>
        <p:nvPr/>
      </p:nvGrpSpPr>
      <p:grpSpPr>
        <a:xfrm>
          <a:off x="0" y="0"/>
          <a:ext cx="0" cy="0"/>
          <a:chOff x="0" y="0"/>
          <a:chExt cx="0" cy="0"/>
        </a:xfrm>
      </p:grpSpPr>
      <p:sp>
        <p:nvSpPr>
          <p:cNvPr id="2" name="Title 1"/>
          <p:cNvSpPr>
            <a:spLocks noGrp="1"/>
          </p:cNvSpPr>
          <p:nvPr>
            <p:ph type="ctrTitle"/>
          </p:nvPr>
        </p:nvSpPr>
        <p:spPr>
          <a:xfrm>
            <a:off x="607059" y="1784905"/>
            <a:ext cx="10968916" cy="809919"/>
          </a:xfrm>
        </p:spPr>
        <p:txBody>
          <a:bodyPr anchor="b" anchorCtr="0">
            <a:noAutofit/>
          </a:bodyPr>
          <a:lstStyle>
            <a:lvl1pPr algn="ctr">
              <a:defRPr sz="5400" baseline="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607059" y="2762473"/>
            <a:ext cx="10968916" cy="357392"/>
          </a:xfrm>
        </p:spPr>
        <p:txBody>
          <a:bodyPr>
            <a:noAutofit/>
          </a:bodyPr>
          <a:lstStyle>
            <a:lvl1pPr marL="0" indent="0" algn="ctr" fontAlgn="ctr">
              <a:buNone/>
              <a:defRPr b="0" i="0" baseline="0">
                <a:solidFill>
                  <a:schemeClr val="tx2"/>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grpSp>
        <p:nvGrpSpPr>
          <p:cNvPr id="8" name="Group 7"/>
          <p:cNvGrpSpPr/>
          <p:nvPr userDrawn="1"/>
        </p:nvGrpSpPr>
        <p:grpSpPr>
          <a:xfrm>
            <a:off x="-201766" y="-141165"/>
            <a:ext cx="12586564" cy="7136527"/>
            <a:chOff x="-151325" y="-141165"/>
            <a:chExt cx="9439923" cy="7136527"/>
          </a:xfrm>
        </p:grpSpPr>
        <p:grpSp>
          <p:nvGrpSpPr>
            <p:cNvPr id="9" name="Group 8"/>
            <p:cNvGrpSpPr/>
            <p:nvPr userDrawn="1"/>
          </p:nvGrpSpPr>
          <p:grpSpPr>
            <a:xfrm>
              <a:off x="457731" y="6873247"/>
              <a:ext cx="8226688" cy="122115"/>
              <a:chOff x="457731" y="6582508"/>
              <a:chExt cx="8226688" cy="486507"/>
            </a:xfrm>
          </p:grpSpPr>
          <p:cxnSp>
            <p:nvCxnSpPr>
              <p:cNvPr id="118" name="Straight Connector 117"/>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20" name="Group 119"/>
              <p:cNvGrpSpPr/>
              <p:nvPr userDrawn="1"/>
            </p:nvGrpSpPr>
            <p:grpSpPr>
              <a:xfrm>
                <a:off x="7986158" y="6582508"/>
                <a:ext cx="152400" cy="486507"/>
                <a:chOff x="7983415" y="6582508"/>
                <a:chExt cx="152400" cy="486507"/>
              </a:xfrm>
            </p:grpSpPr>
            <p:cxnSp>
              <p:nvCxnSpPr>
                <p:cNvPr id="151" name="Straight Connector 15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7287901" y="6582508"/>
                <a:ext cx="152400" cy="486507"/>
                <a:chOff x="7983415" y="6582508"/>
                <a:chExt cx="152400" cy="486507"/>
              </a:xfrm>
            </p:grpSpPr>
            <p:cxnSp>
              <p:nvCxnSpPr>
                <p:cNvPr id="149" name="Straight Connector 14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6589644" y="6582508"/>
                <a:ext cx="152400" cy="486507"/>
                <a:chOff x="7983415" y="6582508"/>
                <a:chExt cx="152400" cy="486507"/>
              </a:xfrm>
            </p:grpSpPr>
            <p:cxnSp>
              <p:nvCxnSpPr>
                <p:cNvPr id="147" name="Straight Connector 14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891387" y="6582508"/>
                <a:ext cx="152400" cy="486507"/>
                <a:chOff x="7983415" y="6582508"/>
                <a:chExt cx="152400" cy="486507"/>
              </a:xfrm>
            </p:grpSpPr>
            <p:cxnSp>
              <p:nvCxnSpPr>
                <p:cNvPr id="145" name="Straight Connector 1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5193130" y="6582508"/>
                <a:ext cx="152400" cy="486507"/>
                <a:chOff x="7983415" y="6582508"/>
                <a:chExt cx="152400" cy="486507"/>
              </a:xfrm>
            </p:grpSpPr>
            <p:cxnSp>
              <p:nvCxnSpPr>
                <p:cNvPr id="143" name="Straight Connector 1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4494873" y="6582508"/>
                <a:ext cx="152400" cy="486507"/>
                <a:chOff x="7983415" y="6582508"/>
                <a:chExt cx="152400" cy="486507"/>
              </a:xfrm>
            </p:grpSpPr>
            <p:cxnSp>
              <p:nvCxnSpPr>
                <p:cNvPr id="141" name="Straight Connector 1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796616" y="6582508"/>
                <a:ext cx="152400" cy="486507"/>
                <a:chOff x="7983415" y="6582508"/>
                <a:chExt cx="152400" cy="486507"/>
              </a:xfrm>
            </p:grpSpPr>
            <p:cxnSp>
              <p:nvCxnSpPr>
                <p:cNvPr id="139" name="Straight Connector 1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3098359" y="6582508"/>
                <a:ext cx="152400" cy="486507"/>
                <a:chOff x="7983415" y="6582508"/>
                <a:chExt cx="152400" cy="486507"/>
              </a:xfrm>
            </p:grpSpPr>
            <p:cxnSp>
              <p:nvCxnSpPr>
                <p:cNvPr id="137" name="Straight Connector 1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2400102" y="6582508"/>
                <a:ext cx="152400" cy="486507"/>
                <a:chOff x="7983415" y="6582508"/>
                <a:chExt cx="152400" cy="486507"/>
              </a:xfrm>
            </p:grpSpPr>
            <p:cxnSp>
              <p:nvCxnSpPr>
                <p:cNvPr id="135" name="Straight Connector 1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701845" y="6582508"/>
                <a:ext cx="152400" cy="486507"/>
                <a:chOff x="7983415" y="6582508"/>
                <a:chExt cx="152400" cy="486507"/>
              </a:xfrm>
            </p:grpSpPr>
            <p:cxnSp>
              <p:nvCxnSpPr>
                <p:cNvPr id="133" name="Straight Connector 1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30" name="Group 129"/>
              <p:cNvGrpSpPr/>
              <p:nvPr userDrawn="1"/>
            </p:nvGrpSpPr>
            <p:grpSpPr>
              <a:xfrm>
                <a:off x="1003588" y="6582508"/>
                <a:ext cx="152400" cy="486507"/>
                <a:chOff x="7983415" y="6582508"/>
                <a:chExt cx="152400" cy="486507"/>
              </a:xfrm>
            </p:grpSpPr>
            <p:cxnSp>
              <p:nvCxnSpPr>
                <p:cNvPr id="131" name="Straight Connector 1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10" name="Group 9"/>
            <p:cNvGrpSpPr/>
            <p:nvPr userDrawn="1"/>
          </p:nvGrpSpPr>
          <p:grpSpPr>
            <a:xfrm>
              <a:off x="-151325" y="454007"/>
              <a:ext cx="122115" cy="5945205"/>
              <a:chOff x="-238875" y="454007"/>
              <a:chExt cx="122115" cy="5945205"/>
            </a:xfrm>
          </p:grpSpPr>
          <p:cxnSp>
            <p:nvCxnSpPr>
              <p:cNvPr id="83" name="Straight Connector 82"/>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p:cNvGrpSpPr/>
              <p:nvPr userDrawn="1"/>
            </p:nvGrpSpPr>
            <p:grpSpPr>
              <a:xfrm rot="5400000">
                <a:off x="-254017" y="5940709"/>
                <a:ext cx="152400" cy="122115"/>
                <a:chOff x="7983415" y="6582508"/>
                <a:chExt cx="152400" cy="486507"/>
              </a:xfrm>
            </p:grpSpPr>
            <p:cxnSp>
              <p:nvCxnSpPr>
                <p:cNvPr id="116" name="Straight Connector 11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5467067"/>
                <a:ext cx="152400" cy="122115"/>
                <a:chOff x="7983415" y="6582508"/>
                <a:chExt cx="152400" cy="486507"/>
              </a:xfrm>
            </p:grpSpPr>
            <p:cxnSp>
              <p:nvCxnSpPr>
                <p:cNvPr id="114" name="Straight Connector 11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993425"/>
                <a:ext cx="152400" cy="122115"/>
                <a:chOff x="7983415" y="6582508"/>
                <a:chExt cx="152400" cy="486507"/>
              </a:xfrm>
            </p:grpSpPr>
            <p:cxnSp>
              <p:nvCxnSpPr>
                <p:cNvPr id="112" name="Straight Connector 11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519783"/>
                <a:ext cx="152400" cy="122115"/>
                <a:chOff x="7983415" y="6582508"/>
                <a:chExt cx="152400" cy="486507"/>
              </a:xfrm>
            </p:grpSpPr>
            <p:cxnSp>
              <p:nvCxnSpPr>
                <p:cNvPr id="110" name="Straight Connector 10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4046141"/>
                <a:ext cx="152400" cy="122115"/>
                <a:chOff x="7983415" y="6582508"/>
                <a:chExt cx="152400" cy="486507"/>
              </a:xfrm>
            </p:grpSpPr>
            <p:cxnSp>
              <p:nvCxnSpPr>
                <p:cNvPr id="108" name="Straight Connector 10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572499"/>
                <a:ext cx="152400" cy="122115"/>
                <a:chOff x="7983415" y="6582508"/>
                <a:chExt cx="152400" cy="486507"/>
              </a:xfrm>
            </p:grpSpPr>
            <p:cxnSp>
              <p:nvCxnSpPr>
                <p:cNvPr id="106" name="Straight Connector 10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3098857"/>
                <a:ext cx="152400" cy="122115"/>
                <a:chOff x="7983415" y="6582508"/>
                <a:chExt cx="152400" cy="486507"/>
              </a:xfrm>
            </p:grpSpPr>
            <p:cxnSp>
              <p:nvCxnSpPr>
                <p:cNvPr id="104" name="Straight Connector 10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625215"/>
                <a:ext cx="152400" cy="122115"/>
                <a:chOff x="7983415" y="6582508"/>
                <a:chExt cx="152400" cy="486507"/>
              </a:xfrm>
            </p:grpSpPr>
            <p:cxnSp>
              <p:nvCxnSpPr>
                <p:cNvPr id="102" name="Straight Connector 10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2151573"/>
                <a:ext cx="152400" cy="122115"/>
                <a:chOff x="7983415" y="6582508"/>
                <a:chExt cx="152400" cy="486507"/>
              </a:xfrm>
            </p:grpSpPr>
            <p:cxnSp>
              <p:nvCxnSpPr>
                <p:cNvPr id="100" name="Straight Connector 9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1677931"/>
                <a:ext cx="152400" cy="122115"/>
                <a:chOff x="7983415" y="6582508"/>
                <a:chExt cx="152400" cy="486507"/>
              </a:xfrm>
            </p:grpSpPr>
            <p:cxnSp>
              <p:nvCxnSpPr>
                <p:cNvPr id="98" name="Straight Connector 9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4" name="Group 93"/>
              <p:cNvGrpSpPr/>
              <p:nvPr userDrawn="1"/>
            </p:nvGrpSpPr>
            <p:grpSpPr>
              <a:xfrm rot="5400000">
                <a:off x="-254017" y="997340"/>
                <a:ext cx="152400" cy="122115"/>
                <a:chOff x="7983415" y="6582508"/>
                <a:chExt cx="152400" cy="486507"/>
              </a:xfrm>
            </p:grpSpPr>
            <p:cxnSp>
              <p:nvCxnSpPr>
                <p:cNvPr id="96" name="Straight Connector 9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5" name="Straight Connector 94"/>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9166483" y="454007"/>
              <a:ext cx="122115" cy="5945205"/>
              <a:chOff x="-238875" y="454007"/>
              <a:chExt cx="122115" cy="5945205"/>
            </a:xfrm>
          </p:grpSpPr>
          <p:cxnSp>
            <p:nvCxnSpPr>
              <p:cNvPr id="48" name="Straight Connector 47"/>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9" name="Group 48"/>
              <p:cNvGrpSpPr/>
              <p:nvPr userDrawn="1"/>
            </p:nvGrpSpPr>
            <p:grpSpPr>
              <a:xfrm rot="5400000">
                <a:off x="-254017" y="5940709"/>
                <a:ext cx="152400" cy="122115"/>
                <a:chOff x="7983415" y="6582508"/>
                <a:chExt cx="152400" cy="486507"/>
              </a:xfrm>
            </p:grpSpPr>
            <p:cxnSp>
              <p:nvCxnSpPr>
                <p:cNvPr id="81" name="Straight Connector 8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5467067"/>
                <a:ext cx="152400" cy="122115"/>
                <a:chOff x="7983415" y="6582508"/>
                <a:chExt cx="152400" cy="486507"/>
              </a:xfrm>
            </p:grpSpPr>
            <p:cxnSp>
              <p:nvCxnSpPr>
                <p:cNvPr id="79" name="Straight Connector 7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993425"/>
                <a:ext cx="152400" cy="122115"/>
                <a:chOff x="7983415" y="6582508"/>
                <a:chExt cx="152400" cy="486507"/>
              </a:xfrm>
            </p:grpSpPr>
            <p:cxnSp>
              <p:nvCxnSpPr>
                <p:cNvPr id="77" name="Straight Connector 7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519783"/>
                <a:ext cx="152400" cy="122115"/>
                <a:chOff x="7983415" y="6582508"/>
                <a:chExt cx="152400" cy="486507"/>
              </a:xfrm>
            </p:grpSpPr>
            <p:cxnSp>
              <p:nvCxnSpPr>
                <p:cNvPr id="75" name="Straight Connector 7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4046141"/>
                <a:ext cx="152400" cy="122115"/>
                <a:chOff x="7983415" y="6582508"/>
                <a:chExt cx="152400" cy="486507"/>
              </a:xfrm>
            </p:grpSpPr>
            <p:cxnSp>
              <p:nvCxnSpPr>
                <p:cNvPr id="73" name="Straight Connector 7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572499"/>
                <a:ext cx="152400" cy="122115"/>
                <a:chOff x="7983415" y="6582508"/>
                <a:chExt cx="152400" cy="486507"/>
              </a:xfrm>
            </p:grpSpPr>
            <p:cxnSp>
              <p:nvCxnSpPr>
                <p:cNvPr id="71" name="Straight Connector 7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3098857"/>
                <a:ext cx="152400" cy="122115"/>
                <a:chOff x="7983415" y="6582508"/>
                <a:chExt cx="152400" cy="486507"/>
              </a:xfrm>
            </p:grpSpPr>
            <p:cxnSp>
              <p:nvCxnSpPr>
                <p:cNvPr id="69" name="Straight Connector 6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625215"/>
                <a:ext cx="152400" cy="122115"/>
                <a:chOff x="7983415" y="6582508"/>
                <a:chExt cx="152400" cy="486507"/>
              </a:xfrm>
            </p:grpSpPr>
            <p:cxnSp>
              <p:nvCxnSpPr>
                <p:cNvPr id="67" name="Straight Connector 6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2151573"/>
                <a:ext cx="152400" cy="122115"/>
                <a:chOff x="7983415" y="6582508"/>
                <a:chExt cx="152400" cy="486507"/>
              </a:xfrm>
            </p:grpSpPr>
            <p:cxnSp>
              <p:nvCxnSpPr>
                <p:cNvPr id="65" name="Straight Connector 6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1677931"/>
                <a:ext cx="152400" cy="122115"/>
                <a:chOff x="7983415" y="6582508"/>
                <a:chExt cx="152400" cy="486507"/>
              </a:xfrm>
            </p:grpSpPr>
            <p:cxnSp>
              <p:nvCxnSpPr>
                <p:cNvPr id="63" name="Straight Connector 6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9" name="Group 58"/>
              <p:cNvGrpSpPr/>
              <p:nvPr userDrawn="1"/>
            </p:nvGrpSpPr>
            <p:grpSpPr>
              <a:xfrm rot="5400000">
                <a:off x="-254017" y="997340"/>
                <a:ext cx="152400" cy="122115"/>
                <a:chOff x="7983415" y="6582508"/>
                <a:chExt cx="152400" cy="486507"/>
              </a:xfrm>
            </p:grpSpPr>
            <p:cxnSp>
              <p:nvCxnSpPr>
                <p:cNvPr id="61" name="Straight Connector 6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60" name="Straight Connector 59"/>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 name="Group 11"/>
            <p:cNvGrpSpPr/>
            <p:nvPr userDrawn="1"/>
          </p:nvGrpSpPr>
          <p:grpSpPr>
            <a:xfrm>
              <a:off x="457731" y="-141165"/>
              <a:ext cx="8226688" cy="122115"/>
              <a:chOff x="457731" y="6582508"/>
              <a:chExt cx="8226688" cy="486507"/>
            </a:xfrm>
          </p:grpSpPr>
          <p:cxnSp>
            <p:nvCxnSpPr>
              <p:cNvPr id="13" name="Straight Connector 12"/>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5" name="Group 14"/>
              <p:cNvGrpSpPr/>
              <p:nvPr userDrawn="1"/>
            </p:nvGrpSpPr>
            <p:grpSpPr>
              <a:xfrm>
                <a:off x="7986158" y="6582508"/>
                <a:ext cx="152400" cy="486507"/>
                <a:chOff x="7983415" y="6582508"/>
                <a:chExt cx="152400" cy="486507"/>
              </a:xfrm>
            </p:grpSpPr>
            <p:cxnSp>
              <p:nvCxnSpPr>
                <p:cNvPr id="46" name="Straight Connector 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7287901" y="6582508"/>
                <a:ext cx="152400" cy="486507"/>
                <a:chOff x="7983415" y="6582508"/>
                <a:chExt cx="152400" cy="486507"/>
              </a:xfrm>
            </p:grpSpPr>
            <p:cxnSp>
              <p:nvCxnSpPr>
                <p:cNvPr id="44" name="Straight Connector 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6589644" y="6582508"/>
                <a:ext cx="152400" cy="486507"/>
                <a:chOff x="7983415" y="6582508"/>
                <a:chExt cx="152400" cy="486507"/>
              </a:xfrm>
            </p:grpSpPr>
            <p:cxnSp>
              <p:nvCxnSpPr>
                <p:cNvPr id="42" name="Straight Connector 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891387" y="6582508"/>
                <a:ext cx="152400" cy="486507"/>
                <a:chOff x="7983415" y="6582508"/>
                <a:chExt cx="152400" cy="486507"/>
              </a:xfrm>
            </p:grpSpPr>
            <p:cxnSp>
              <p:nvCxnSpPr>
                <p:cNvPr id="40" name="Straight Connector 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5193130" y="6582508"/>
                <a:ext cx="152400" cy="486507"/>
                <a:chOff x="7983415" y="6582508"/>
                <a:chExt cx="152400" cy="486507"/>
              </a:xfrm>
            </p:grpSpPr>
            <p:cxnSp>
              <p:nvCxnSpPr>
                <p:cNvPr id="38" name="Straight Connector 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4494873" y="6582508"/>
                <a:ext cx="152400" cy="486507"/>
                <a:chOff x="7983415" y="6582508"/>
                <a:chExt cx="152400" cy="486507"/>
              </a:xfrm>
            </p:grpSpPr>
            <p:cxnSp>
              <p:nvCxnSpPr>
                <p:cNvPr id="36" name="Straight Connector 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796616" y="6582508"/>
                <a:ext cx="152400" cy="486507"/>
                <a:chOff x="7983415" y="6582508"/>
                <a:chExt cx="152400" cy="486507"/>
              </a:xfrm>
            </p:grpSpPr>
            <p:cxnSp>
              <p:nvCxnSpPr>
                <p:cNvPr id="34" name="Straight Connector 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3098359" y="6582508"/>
                <a:ext cx="152400" cy="486507"/>
                <a:chOff x="7983415" y="6582508"/>
                <a:chExt cx="152400" cy="486507"/>
              </a:xfrm>
            </p:grpSpPr>
            <p:cxnSp>
              <p:nvCxnSpPr>
                <p:cNvPr id="32" name="Straight Connector 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2400102" y="6582508"/>
                <a:ext cx="152400" cy="486507"/>
                <a:chOff x="7983415" y="6582508"/>
                <a:chExt cx="152400" cy="486507"/>
              </a:xfrm>
            </p:grpSpPr>
            <p:cxnSp>
              <p:nvCxnSpPr>
                <p:cNvPr id="30" name="Straight Connector 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701845" y="6582508"/>
                <a:ext cx="152400" cy="486507"/>
                <a:chOff x="7983415" y="6582508"/>
                <a:chExt cx="152400" cy="486507"/>
              </a:xfrm>
            </p:grpSpPr>
            <p:cxnSp>
              <p:nvCxnSpPr>
                <p:cNvPr id="28" name="Straight Connector 2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a:xfrm>
                <a:off x="1003588" y="6582508"/>
                <a:ext cx="152400" cy="486507"/>
                <a:chOff x="7983415" y="6582508"/>
                <a:chExt cx="152400" cy="486507"/>
              </a:xfrm>
            </p:grpSpPr>
            <p:cxnSp>
              <p:nvCxnSpPr>
                <p:cNvPr id="26" name="Straight Connector 2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154" name="Text Placeholder 153"/>
          <p:cNvSpPr>
            <a:spLocks noGrp="1"/>
          </p:cNvSpPr>
          <p:nvPr>
            <p:ph type="body" sz="quarter" idx="13"/>
          </p:nvPr>
        </p:nvSpPr>
        <p:spPr>
          <a:xfrm>
            <a:off x="607059" y="3289385"/>
            <a:ext cx="10968916" cy="267972"/>
          </a:xfrm>
        </p:spPr>
        <p:txBody>
          <a:bodyPr>
            <a:noAutofit/>
          </a:bodyPr>
          <a:lstStyle>
            <a:lvl1pPr marL="0" indent="0" algn="ctr">
              <a:buNone/>
              <a:defRPr sz="1200" b="1" baseline="0">
                <a:solidFill>
                  <a:schemeClr val="tx2"/>
                </a:solidFill>
              </a:defRPr>
            </a:lvl1pPr>
          </a:lstStyle>
          <a:p>
            <a:pPr lvl="0"/>
            <a:r>
              <a:rPr lang="en-US"/>
              <a:t>Click to edit Master text styles</a:t>
            </a:r>
          </a:p>
        </p:txBody>
      </p:sp>
      <p:sp>
        <p:nvSpPr>
          <p:cNvPr id="155" name="Picture Placeholder 154">
            <a:extLst>
              <a:ext uri="{FF2B5EF4-FFF2-40B4-BE49-F238E27FC236}">
                <a16:creationId xmlns:a16="http://schemas.microsoft.com/office/drawing/2014/main" id="{DDEDD069-6DED-8E45-89A4-F1AB098B03F4}"/>
              </a:ext>
            </a:extLst>
          </p:cNvPr>
          <p:cNvSpPr>
            <a:spLocks noGrp="1"/>
          </p:cNvSpPr>
          <p:nvPr>
            <p:ph type="pic" sz="quarter" idx="14"/>
          </p:nvPr>
        </p:nvSpPr>
        <p:spPr>
          <a:xfrm>
            <a:off x="1" y="3709988"/>
            <a:ext cx="12192000" cy="3148012"/>
          </a:xfrm>
        </p:spPr>
        <p:txBody>
          <a:bodyPr/>
          <a:lstStyle/>
          <a:p>
            <a:r>
              <a:rPr lang="en-US"/>
              <a:t>Click icon to add picture</a:t>
            </a:r>
            <a:endParaRPr lang="en-US" dirty="0"/>
          </a:p>
        </p:txBody>
      </p:sp>
      <p:pic>
        <p:nvPicPr>
          <p:cNvPr id="153" name="Picture 152" descr="A close up of a sign&#10;&#10;Description automatically generated">
            <a:extLst>
              <a:ext uri="{FF2B5EF4-FFF2-40B4-BE49-F238E27FC236}">
                <a16:creationId xmlns:a16="http://schemas.microsoft.com/office/drawing/2014/main" id="{4595E5C9-9D1D-E54F-A7EF-4D59140D6AA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569360" y="406400"/>
            <a:ext cx="3200400" cy="817306"/>
          </a:xfrm>
          <a:prstGeom prst="rect">
            <a:avLst/>
          </a:prstGeom>
        </p:spPr>
      </p:pic>
      <p:pic>
        <p:nvPicPr>
          <p:cNvPr id="5" name="Picture 4" descr="A close up of a sign&#10;&#10;Description automatically generated">
            <a:extLst>
              <a:ext uri="{FF2B5EF4-FFF2-40B4-BE49-F238E27FC236}">
                <a16:creationId xmlns:a16="http://schemas.microsoft.com/office/drawing/2014/main" id="{F9D89F58-FCB2-A04E-B6D9-68B5328B7FF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10040112" y="411480"/>
            <a:ext cx="1773936" cy="574312"/>
          </a:xfrm>
          <a:prstGeom prst="rect">
            <a:avLst/>
          </a:prstGeom>
        </p:spPr>
      </p:pic>
    </p:spTree>
    <p:extLst>
      <p:ext uri="{BB962C8B-B14F-4D97-AF65-F5344CB8AC3E}">
        <p14:creationId xmlns:p14="http://schemas.microsoft.com/office/powerpoint/2010/main" val="296431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6072" y="457200"/>
            <a:ext cx="10972799" cy="1143001"/>
          </a:xfrm>
        </p:spPr>
        <p:txBody>
          <a:bodyPr wrap="square" anchor="t" anchorCtr="0"/>
          <a:lstStyle>
            <a:lvl1pPr>
              <a:defRPr b="1" i="0" cap="none" baseline="0"/>
            </a:lvl1pPr>
          </a:lstStyle>
          <a:p>
            <a:r>
              <a:rPr lang="en-US"/>
              <a:t>Click to edit Master title style</a:t>
            </a:r>
            <a:endParaRPr lang="en-US" dirty="0"/>
          </a:p>
        </p:txBody>
      </p:sp>
      <p:sp>
        <p:nvSpPr>
          <p:cNvPr id="3" name="Content Placeholder 2"/>
          <p:cNvSpPr>
            <a:spLocks noGrp="1"/>
          </p:cNvSpPr>
          <p:nvPr>
            <p:ph idx="1"/>
          </p:nvPr>
        </p:nvSpPr>
        <p:spPr>
          <a:xfrm>
            <a:off x="576072" y="1600201"/>
            <a:ext cx="10972800" cy="4508499"/>
          </a:xfrm>
        </p:spPr>
        <p:txBody>
          <a:bodyPr/>
          <a:lstStyle>
            <a:lvl1pPr>
              <a:buClr>
                <a:schemeClr val="accent2"/>
              </a:buClr>
              <a:defRPr/>
            </a:lvl1pPr>
            <a:lvl2pPr marL="457200" indent="-228600">
              <a:spcBef>
                <a:spcPts val="380"/>
              </a:spcBef>
              <a:buClr>
                <a:schemeClr val="accent2"/>
              </a:buClr>
              <a:defRPr baseline="0">
                <a:latin typeface="Arial" panose="020B0604020202020204" pitchFamily="34" charset="0"/>
              </a:defRPr>
            </a:lvl2pPr>
            <a:lvl3pPr>
              <a:buClr>
                <a:schemeClr val="accent2"/>
              </a:buClr>
              <a:defRPr baseline="0">
                <a:latin typeface="Arial" panose="020B0604020202020204" pitchFamily="34" charset="0"/>
              </a:defRPr>
            </a:lvl3pPr>
            <a:lvl4pPr>
              <a:buClr>
                <a:schemeClr val="accent2"/>
              </a:buClr>
              <a:defRPr baseline="0">
                <a:latin typeface="Arial" panose="020B0604020202020204" pitchFamily="34" charset="0"/>
              </a:defRPr>
            </a:lvl4pPr>
            <a:lvl5pPr>
              <a:buClr>
                <a:schemeClr val="accent2"/>
              </a:buClr>
              <a:defRPr baseline="0">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Date Placeholder 3">
            <a:extLst>
              <a:ext uri="{FF2B5EF4-FFF2-40B4-BE49-F238E27FC236}">
                <a16:creationId xmlns:a16="http://schemas.microsoft.com/office/drawing/2014/main" id="{BD3DF37F-4300-7446-B86E-A122B61CBEC3}"/>
              </a:ext>
            </a:extLst>
          </p:cNvPr>
          <p:cNvSpPr>
            <a:spLocks noGrp="1"/>
          </p:cNvSpPr>
          <p:nvPr>
            <p:ph type="dt" sz="half" idx="10"/>
          </p:nvPr>
        </p:nvSpPr>
        <p:spPr/>
        <p:txBody>
          <a:bodyPr/>
          <a:lstStyle/>
          <a:p>
            <a:fld id="{CB061B39-8ED2-43CE-B299-AC33BECBC0EC}" type="datetime1">
              <a:rPr lang="en-US" smtClean="0"/>
              <a:t>9/5/2023</a:t>
            </a:fld>
            <a:endParaRPr lang="en-US" dirty="0"/>
          </a:p>
        </p:txBody>
      </p:sp>
      <p:sp>
        <p:nvSpPr>
          <p:cNvPr id="5" name="Footer Placeholder 4">
            <a:extLst>
              <a:ext uri="{FF2B5EF4-FFF2-40B4-BE49-F238E27FC236}">
                <a16:creationId xmlns:a16="http://schemas.microsoft.com/office/drawing/2014/main" id="{057918A5-5A9E-D242-856A-C2A607D6B893}"/>
              </a:ext>
            </a:extLst>
          </p:cNvPr>
          <p:cNvSpPr>
            <a:spLocks noGrp="1"/>
          </p:cNvSpPr>
          <p:nvPr>
            <p:ph type="ftr" sz="quarter" idx="11"/>
          </p:nvPr>
        </p:nvSpPr>
        <p:spPr>
          <a:xfrm>
            <a:off x="576072" y="6356350"/>
            <a:ext cx="9106596" cy="365125"/>
          </a:xfrm>
        </p:spPr>
        <p:txBody>
          <a:bodyPr/>
          <a:lstStyle/>
          <a:p>
            <a:r>
              <a:rPr lang="en-US"/>
              <a:t>Short Liquid Hydrogen Lit. Review | BERKELEY LAB</a:t>
            </a:r>
            <a:endParaRPr lang="en-US" dirty="0"/>
          </a:p>
        </p:txBody>
      </p:sp>
      <p:sp>
        <p:nvSpPr>
          <p:cNvPr id="9" name="Slide Number Placeholder 8">
            <a:extLst>
              <a:ext uri="{FF2B5EF4-FFF2-40B4-BE49-F238E27FC236}">
                <a16:creationId xmlns:a16="http://schemas.microsoft.com/office/drawing/2014/main" id="{3F4CE0EE-5B5A-6145-8847-32783B915D88}"/>
              </a:ext>
            </a:extLst>
          </p:cNvPr>
          <p:cNvSpPr>
            <a:spLocks noGrp="1"/>
          </p:cNvSpPr>
          <p:nvPr>
            <p:ph type="sldNum" sz="quarter" idx="12"/>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517411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3618" y="457200"/>
            <a:ext cx="10972800" cy="548640"/>
          </a:xfrm>
        </p:spPr>
        <p:txBody>
          <a:bodyPr anchor="t" anchorCtr="0"/>
          <a:lstStyle>
            <a:lvl1pPr>
              <a:defRPr sz="3200" b="1" i="0" cap="none" baseline="0">
                <a:solidFill>
                  <a:srgbClr val="313C5A"/>
                </a:solidFill>
              </a:defRPr>
            </a:lvl1pPr>
          </a:lstStyle>
          <a:p>
            <a:r>
              <a:rPr lang="en-US"/>
              <a:t>Click to edit Master title style</a:t>
            </a:r>
            <a:endParaRPr lang="en-US" dirty="0"/>
          </a:p>
        </p:txBody>
      </p:sp>
      <p:sp>
        <p:nvSpPr>
          <p:cNvPr id="3" name="Content Placeholder 2"/>
          <p:cNvSpPr>
            <a:spLocks noGrp="1"/>
          </p:cNvSpPr>
          <p:nvPr>
            <p:ph idx="1"/>
          </p:nvPr>
        </p:nvSpPr>
        <p:spPr>
          <a:xfrm>
            <a:off x="573616" y="1600201"/>
            <a:ext cx="11008784" cy="4495799"/>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ext Placeholder 8"/>
          <p:cNvSpPr>
            <a:spLocks noGrp="1"/>
          </p:cNvSpPr>
          <p:nvPr>
            <p:ph type="body" sz="quarter" idx="13"/>
          </p:nvPr>
        </p:nvSpPr>
        <p:spPr>
          <a:xfrm>
            <a:off x="576072" y="1055688"/>
            <a:ext cx="10936816" cy="457200"/>
          </a:xfrm>
        </p:spPr>
        <p:txBody>
          <a:bodyPr anchor="b" anchorCtr="0"/>
          <a:lstStyle>
            <a:lvl1pPr marL="0" indent="0">
              <a:buNone/>
              <a:defRPr sz="2000" i="0" baseline="0">
                <a:solidFill>
                  <a:schemeClr val="accent2"/>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FEE0BA4C-AA60-9A4D-B29D-E83B8846A52D}"/>
              </a:ext>
            </a:extLst>
          </p:cNvPr>
          <p:cNvSpPr>
            <a:spLocks noGrp="1"/>
          </p:cNvSpPr>
          <p:nvPr>
            <p:ph type="dt" sz="half" idx="14"/>
          </p:nvPr>
        </p:nvSpPr>
        <p:spPr/>
        <p:txBody>
          <a:bodyPr/>
          <a:lstStyle/>
          <a:p>
            <a:fld id="{30C4B1AF-7FCC-4AD4-9B9D-D207072AA8F4}" type="datetime1">
              <a:rPr lang="en-US" smtClean="0"/>
              <a:t>9/5/2023</a:t>
            </a:fld>
            <a:endParaRPr lang="en-US" dirty="0"/>
          </a:p>
        </p:txBody>
      </p:sp>
      <p:sp>
        <p:nvSpPr>
          <p:cNvPr id="7" name="Footer Placeholder 6">
            <a:extLst>
              <a:ext uri="{FF2B5EF4-FFF2-40B4-BE49-F238E27FC236}">
                <a16:creationId xmlns:a16="http://schemas.microsoft.com/office/drawing/2014/main" id="{57DFF5C0-BDA8-E348-A773-C9C0C69FB33D}"/>
              </a:ext>
            </a:extLst>
          </p:cNvPr>
          <p:cNvSpPr>
            <a:spLocks noGrp="1"/>
          </p:cNvSpPr>
          <p:nvPr>
            <p:ph type="ftr" sz="quarter" idx="15"/>
          </p:nvPr>
        </p:nvSpPr>
        <p:spPr/>
        <p:txBody>
          <a:bodyPr/>
          <a:lstStyle/>
          <a:p>
            <a:r>
              <a:rPr lang="en-US"/>
              <a:t>Short Liquid Hydrogen Lit. Review | BERKELEY LAB</a:t>
            </a:r>
            <a:endParaRPr lang="en-US" dirty="0"/>
          </a:p>
        </p:txBody>
      </p:sp>
      <p:sp>
        <p:nvSpPr>
          <p:cNvPr id="8" name="Slide Number Placeholder 7">
            <a:extLst>
              <a:ext uri="{FF2B5EF4-FFF2-40B4-BE49-F238E27FC236}">
                <a16:creationId xmlns:a16="http://schemas.microsoft.com/office/drawing/2014/main" id="{0C9A09C0-DCA8-BA45-84BB-3CD9C9C7BFD8}"/>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1125594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White">
    <p:spTree>
      <p:nvGrpSpPr>
        <p:cNvPr id="1" name=""/>
        <p:cNvGrpSpPr/>
        <p:nvPr/>
      </p:nvGrpSpPr>
      <p:grpSpPr>
        <a:xfrm>
          <a:off x="0" y="0"/>
          <a:ext cx="0" cy="0"/>
          <a:chOff x="0" y="0"/>
          <a:chExt cx="0" cy="0"/>
        </a:xfrm>
      </p:grpSpPr>
      <p:sp>
        <p:nvSpPr>
          <p:cNvPr id="2" name="Title 1"/>
          <p:cNvSpPr>
            <a:spLocks noGrp="1"/>
          </p:cNvSpPr>
          <p:nvPr>
            <p:ph type="title"/>
          </p:nvPr>
        </p:nvSpPr>
        <p:spPr>
          <a:xfrm>
            <a:off x="576072" y="1864177"/>
            <a:ext cx="10963079" cy="1362075"/>
          </a:xfrm>
        </p:spPr>
        <p:txBody>
          <a:bodyPr anchor="b" anchorCtr="0">
            <a:noAutofit/>
          </a:bodyPr>
          <a:lstStyle>
            <a:lvl1pPr algn="ctr">
              <a:defRPr sz="5400" b="1" i="0" cap="none" baseline="0">
                <a:solidFill>
                  <a:schemeClr val="accent2"/>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67126"/>
            <a:ext cx="10963079" cy="975895"/>
          </a:xfrm>
        </p:spPr>
        <p:txBody>
          <a:bodyPr anchor="b">
            <a:noAutofit/>
          </a:bodyPr>
          <a:lstStyle>
            <a:lvl1pPr marL="0" indent="0" algn="ctr">
              <a:buNone/>
              <a:defRPr sz="2000" b="0" i="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83895"/>
            <a:ext cx="10963079" cy="1268528"/>
          </a:xfrm>
        </p:spPr>
        <p:txBody>
          <a:bodyPr>
            <a:noAutofit/>
          </a:bodyPr>
          <a:lstStyle>
            <a:lvl1pPr algn="ctr">
              <a:lnSpc>
                <a:spcPct val="110000"/>
              </a:lnSpc>
              <a:spcAft>
                <a:spcPts val="600"/>
              </a:spcAft>
              <a:buNone/>
              <a:defRPr sz="1100" b="0" i="0" baseline="0">
                <a:solidFill>
                  <a:schemeClr val="tx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cxnSp>
        <p:nvCxnSpPr>
          <p:cNvPr id="8" name="Straight Connector 7"/>
          <p:cNvCxnSpPr/>
          <p:nvPr userDrawn="1"/>
        </p:nvCxnSpPr>
        <p:spPr>
          <a:xfrm>
            <a:off x="614460" y="4931494"/>
            <a:ext cx="10963080"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BBBF82B9-A148-A84F-BCA0-4034A3A8ADDD}"/>
              </a:ext>
            </a:extLst>
          </p:cNvPr>
          <p:cNvSpPr>
            <a:spLocks noGrp="1"/>
          </p:cNvSpPr>
          <p:nvPr>
            <p:ph type="dt" sz="half" idx="14"/>
          </p:nvPr>
        </p:nvSpPr>
        <p:spPr/>
        <p:txBody>
          <a:bodyPr/>
          <a:lstStyle/>
          <a:p>
            <a:fld id="{5E7844CB-8230-4306-9C06-C73CA3E074B4}" type="datetime1">
              <a:rPr lang="en-US" smtClean="0"/>
              <a:t>9/5/2023</a:t>
            </a:fld>
            <a:endParaRPr lang="en-US" dirty="0"/>
          </a:p>
        </p:txBody>
      </p:sp>
      <p:sp>
        <p:nvSpPr>
          <p:cNvPr id="5" name="Footer Placeholder 4">
            <a:extLst>
              <a:ext uri="{FF2B5EF4-FFF2-40B4-BE49-F238E27FC236}">
                <a16:creationId xmlns:a16="http://schemas.microsoft.com/office/drawing/2014/main" id="{D978C270-EE72-E643-86F3-6BAB5A74ED7E}"/>
              </a:ext>
            </a:extLst>
          </p:cNvPr>
          <p:cNvSpPr>
            <a:spLocks noGrp="1"/>
          </p:cNvSpPr>
          <p:nvPr>
            <p:ph type="ftr" sz="quarter" idx="15"/>
          </p:nvPr>
        </p:nvSpPr>
        <p:spPr/>
        <p:txBody>
          <a:bodyPr/>
          <a:lstStyle/>
          <a:p>
            <a:r>
              <a:rPr lang="en-US"/>
              <a:t>Short Liquid Hydrogen Lit. Review | BERKELEY LAB</a:t>
            </a:r>
            <a:endParaRPr lang="en-US" dirty="0"/>
          </a:p>
        </p:txBody>
      </p:sp>
      <p:sp>
        <p:nvSpPr>
          <p:cNvPr id="6" name="Slide Number Placeholder 5">
            <a:extLst>
              <a:ext uri="{FF2B5EF4-FFF2-40B4-BE49-F238E27FC236}">
                <a16:creationId xmlns:a16="http://schemas.microsoft.com/office/drawing/2014/main" id="{7C13693B-CF22-D144-AFDE-69A55E267396}"/>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92300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Color">
    <p:spTree>
      <p:nvGrpSpPr>
        <p:cNvPr id="1" name=""/>
        <p:cNvGrpSpPr/>
        <p:nvPr/>
      </p:nvGrpSpPr>
      <p:grpSpPr>
        <a:xfrm>
          <a:off x="0" y="0"/>
          <a:ext cx="0" cy="0"/>
          <a:chOff x="0" y="0"/>
          <a:chExt cx="0" cy="0"/>
        </a:xfrm>
      </p:grpSpPr>
      <p:sp>
        <p:nvSpPr>
          <p:cNvPr id="2" name="Title 1"/>
          <p:cNvSpPr>
            <a:spLocks noGrp="1"/>
          </p:cNvSpPr>
          <p:nvPr>
            <p:ph type="title"/>
          </p:nvPr>
        </p:nvSpPr>
        <p:spPr>
          <a:xfrm>
            <a:off x="576072" y="1828800"/>
            <a:ext cx="10963079" cy="1362075"/>
          </a:xfrm>
        </p:spPr>
        <p:txBody>
          <a:bodyPr anchor="b" anchorCtr="0">
            <a:noAutofit/>
          </a:bodyPr>
          <a:lstStyle>
            <a:lvl1pPr algn="ctr">
              <a:defRPr sz="5400" b="1" i="0" cap="none" baseline="0">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76072" y="3657600"/>
            <a:ext cx="10963079" cy="975895"/>
          </a:xfrm>
        </p:spPr>
        <p:txBody>
          <a:bodyPr anchor="b">
            <a:noAutofit/>
          </a:bodyPr>
          <a:lstStyle>
            <a:lvl1pPr marL="0" indent="0" algn="ctr">
              <a:buNone/>
              <a:defRPr sz="2000" b="0" i="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Content Placeholder 2"/>
          <p:cNvSpPr>
            <a:spLocks noGrp="1"/>
          </p:cNvSpPr>
          <p:nvPr>
            <p:ph idx="13"/>
          </p:nvPr>
        </p:nvSpPr>
        <p:spPr>
          <a:xfrm>
            <a:off x="576072" y="5029200"/>
            <a:ext cx="10972091" cy="1268528"/>
          </a:xfrm>
        </p:spPr>
        <p:txBody>
          <a:bodyPr>
            <a:noAutofit/>
          </a:bodyPr>
          <a:lstStyle>
            <a:lvl1pPr algn="ctr">
              <a:lnSpc>
                <a:spcPct val="110000"/>
              </a:lnSpc>
              <a:spcAft>
                <a:spcPts val="600"/>
              </a:spcAft>
              <a:buNone/>
              <a:defRPr sz="1100" b="1" i="0" baseline="0">
                <a:solidFill>
                  <a:schemeClr val="bg1"/>
                </a:solidFill>
                <a:latin typeface="+mn-lt"/>
              </a:defRPr>
            </a:lvl1pPr>
            <a:lvl2pPr>
              <a:defRPr sz="1100" b="0" i="0">
                <a:solidFill>
                  <a:schemeClr val="tx2"/>
                </a:solidFill>
                <a:latin typeface="+mj-lt"/>
              </a:defRPr>
            </a:lvl2pPr>
            <a:lvl3pPr>
              <a:defRPr sz="1100" b="0" i="0">
                <a:solidFill>
                  <a:schemeClr val="tx2"/>
                </a:solidFill>
                <a:latin typeface="+mj-lt"/>
              </a:defRPr>
            </a:lvl3pPr>
            <a:lvl4pPr>
              <a:defRPr sz="1100" b="0" i="0">
                <a:solidFill>
                  <a:schemeClr val="tx2"/>
                </a:solidFill>
                <a:latin typeface="+mj-lt"/>
              </a:defRPr>
            </a:lvl4pPr>
            <a:lvl5pPr>
              <a:defRPr sz="1100" b="0" i="0">
                <a:solidFill>
                  <a:schemeClr val="tx2"/>
                </a:solidFill>
                <a:latin typeface="+mj-lt"/>
              </a:defRPr>
            </a:lvl5pPr>
          </a:lstStyle>
          <a:p>
            <a:pPr lvl="0"/>
            <a:r>
              <a:rPr lang="en-US"/>
              <a:t>Click to edit Master text styles</a:t>
            </a:r>
          </a:p>
        </p:txBody>
      </p:sp>
      <p:sp>
        <p:nvSpPr>
          <p:cNvPr id="4" name="Date Placeholder 3">
            <a:extLst>
              <a:ext uri="{FF2B5EF4-FFF2-40B4-BE49-F238E27FC236}">
                <a16:creationId xmlns:a16="http://schemas.microsoft.com/office/drawing/2014/main" id="{521F621C-FC7B-AA4C-B773-C53AB56AC87A}"/>
              </a:ext>
            </a:extLst>
          </p:cNvPr>
          <p:cNvSpPr>
            <a:spLocks noGrp="1"/>
          </p:cNvSpPr>
          <p:nvPr>
            <p:ph type="dt" sz="half" idx="14"/>
          </p:nvPr>
        </p:nvSpPr>
        <p:spPr/>
        <p:txBody>
          <a:bodyPr/>
          <a:lstStyle/>
          <a:p>
            <a:fld id="{EC2362AD-3AE7-4870-B577-FFB9383244A4}" type="datetime1">
              <a:rPr lang="en-US" smtClean="0"/>
              <a:t>9/5/2023</a:t>
            </a:fld>
            <a:endParaRPr lang="en-US" dirty="0"/>
          </a:p>
        </p:txBody>
      </p:sp>
      <p:sp>
        <p:nvSpPr>
          <p:cNvPr id="5" name="Footer Placeholder 4">
            <a:extLst>
              <a:ext uri="{FF2B5EF4-FFF2-40B4-BE49-F238E27FC236}">
                <a16:creationId xmlns:a16="http://schemas.microsoft.com/office/drawing/2014/main" id="{4AA43C85-676B-9E43-8411-B3C29E718630}"/>
              </a:ext>
            </a:extLst>
          </p:cNvPr>
          <p:cNvSpPr>
            <a:spLocks noGrp="1"/>
          </p:cNvSpPr>
          <p:nvPr>
            <p:ph type="ftr" sz="quarter" idx="15"/>
          </p:nvPr>
        </p:nvSpPr>
        <p:spPr/>
        <p:txBody>
          <a:bodyPr/>
          <a:lstStyle/>
          <a:p>
            <a:r>
              <a:rPr lang="en-US"/>
              <a:t>Short Liquid Hydrogen Lit. Review | BERKELEY LAB</a:t>
            </a:r>
            <a:endParaRPr lang="en-US" dirty="0"/>
          </a:p>
        </p:txBody>
      </p:sp>
      <p:sp>
        <p:nvSpPr>
          <p:cNvPr id="6" name="Slide Number Placeholder 5">
            <a:extLst>
              <a:ext uri="{FF2B5EF4-FFF2-40B4-BE49-F238E27FC236}">
                <a16:creationId xmlns:a16="http://schemas.microsoft.com/office/drawing/2014/main" id="{373ABA0E-5CEB-3C4C-9288-67AEEFBD80F9}"/>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82548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76072"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Content Placeholder 3"/>
          <p:cNvSpPr>
            <a:spLocks noGrp="1"/>
          </p:cNvSpPr>
          <p:nvPr>
            <p:ph sz="half" idx="2"/>
          </p:nvPr>
        </p:nvSpPr>
        <p:spPr>
          <a:xfrm>
            <a:off x="6197600" y="1600201"/>
            <a:ext cx="5384800" cy="4525963"/>
          </a:xfrm>
        </p:spPr>
        <p:txBody>
          <a:bodyPr>
            <a:noAutofit/>
          </a:bodyPr>
          <a:lstStyle>
            <a:lvl1pPr>
              <a:lnSpc>
                <a:spcPct val="110000"/>
              </a:lnSpc>
              <a:spcBef>
                <a:spcPts val="800"/>
              </a:spcBef>
              <a:buClr>
                <a:schemeClr val="accent2"/>
              </a:buClr>
              <a:defRPr sz="1800"/>
            </a:lvl1pPr>
            <a:lvl2pPr marL="457200" indent="-228600">
              <a:lnSpc>
                <a:spcPct val="110000"/>
              </a:lnSpc>
              <a:spcBef>
                <a:spcPts val="300"/>
              </a:spcBef>
              <a:buClr>
                <a:schemeClr val="accent2"/>
              </a:buClr>
              <a:defRPr sz="1800"/>
            </a:lvl2pPr>
            <a:lvl3pPr>
              <a:lnSpc>
                <a:spcPct val="100000"/>
              </a:lnSpc>
              <a:spcBef>
                <a:spcPts val="300"/>
              </a:spcBef>
              <a:buClr>
                <a:schemeClr val="accent2"/>
              </a:buClr>
              <a:defRPr sz="1800"/>
            </a:lvl3pPr>
            <a:lvl4pPr>
              <a:lnSpc>
                <a:spcPct val="100000"/>
              </a:lnSpc>
              <a:spcBef>
                <a:spcPts val="300"/>
              </a:spcBef>
              <a:buClr>
                <a:schemeClr val="accent2"/>
              </a:buClr>
              <a:defRPr sz="1800"/>
            </a:lvl4pPr>
            <a:lvl5pPr>
              <a:buClr>
                <a:schemeClr val="accent2"/>
              </a:buCl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Title 1"/>
          <p:cNvSpPr>
            <a:spLocks noGrp="1"/>
          </p:cNvSpPr>
          <p:nvPr>
            <p:ph type="title"/>
          </p:nvPr>
        </p:nvSpPr>
        <p:spPr>
          <a:xfrm>
            <a:off x="576071" y="457200"/>
            <a:ext cx="10972800" cy="548640"/>
          </a:xfrm>
        </p:spPr>
        <p:txBody>
          <a:bodyPr anchor="t" anchorCtr="0"/>
          <a:lstStyle>
            <a:lvl1pPr>
              <a:defRPr b="1" i="0" cap="none" baseline="0"/>
            </a:lvl1pPr>
          </a:lstStyle>
          <a:p>
            <a:r>
              <a:rPr lang="en-US"/>
              <a:t>Click to edit Master title style</a:t>
            </a:r>
            <a:endParaRPr lang="en-US" dirty="0"/>
          </a:p>
        </p:txBody>
      </p:sp>
      <p:sp>
        <p:nvSpPr>
          <p:cNvPr id="9" name="Text Placeholder 8"/>
          <p:cNvSpPr>
            <a:spLocks noGrp="1"/>
          </p:cNvSpPr>
          <p:nvPr>
            <p:ph type="body" sz="quarter" idx="13"/>
          </p:nvPr>
        </p:nvSpPr>
        <p:spPr>
          <a:xfrm>
            <a:off x="576072"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A840A2F8-98C2-AE42-B80E-AFF286D61217}"/>
              </a:ext>
            </a:extLst>
          </p:cNvPr>
          <p:cNvSpPr>
            <a:spLocks noGrp="1"/>
          </p:cNvSpPr>
          <p:nvPr>
            <p:ph type="dt" sz="half" idx="14"/>
          </p:nvPr>
        </p:nvSpPr>
        <p:spPr/>
        <p:txBody>
          <a:bodyPr/>
          <a:lstStyle/>
          <a:p>
            <a:fld id="{5559A7F6-B66A-4985-B70D-F21425F5E7E0}" type="datetime1">
              <a:rPr lang="en-US" smtClean="0"/>
              <a:t>9/5/2023</a:t>
            </a:fld>
            <a:endParaRPr lang="en-US" dirty="0"/>
          </a:p>
        </p:txBody>
      </p:sp>
      <p:sp>
        <p:nvSpPr>
          <p:cNvPr id="5" name="Footer Placeholder 4">
            <a:extLst>
              <a:ext uri="{FF2B5EF4-FFF2-40B4-BE49-F238E27FC236}">
                <a16:creationId xmlns:a16="http://schemas.microsoft.com/office/drawing/2014/main" id="{20F7AB93-9FC2-8D44-AEE3-C8AC366C69DB}"/>
              </a:ext>
            </a:extLst>
          </p:cNvPr>
          <p:cNvSpPr>
            <a:spLocks noGrp="1"/>
          </p:cNvSpPr>
          <p:nvPr>
            <p:ph type="ftr" sz="quarter" idx="15"/>
          </p:nvPr>
        </p:nvSpPr>
        <p:spPr/>
        <p:txBody>
          <a:bodyPr/>
          <a:lstStyle/>
          <a:p>
            <a:r>
              <a:rPr lang="en-US"/>
              <a:t>Short Liquid Hydrogen Lit. Review | BERKELEY LAB</a:t>
            </a:r>
            <a:endParaRPr lang="en-US" dirty="0"/>
          </a:p>
        </p:txBody>
      </p:sp>
      <p:sp>
        <p:nvSpPr>
          <p:cNvPr id="10" name="Slide Number Placeholder 9">
            <a:extLst>
              <a:ext uri="{FF2B5EF4-FFF2-40B4-BE49-F238E27FC236}">
                <a16:creationId xmlns:a16="http://schemas.microsoft.com/office/drawing/2014/main" id="{4F648286-D5F1-064D-8702-CBF91A24FE82}"/>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140422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76072" y="1535113"/>
            <a:ext cx="5386917"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76072" y="2174875"/>
            <a:ext cx="5386917"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Text Placeholder 4"/>
          <p:cNvSpPr>
            <a:spLocks noGrp="1"/>
          </p:cNvSpPr>
          <p:nvPr>
            <p:ph type="body" sz="quarter" idx="3"/>
          </p:nvPr>
        </p:nvSpPr>
        <p:spPr>
          <a:xfrm>
            <a:off x="6193368" y="1535113"/>
            <a:ext cx="5389033" cy="639762"/>
          </a:xfrm>
        </p:spPr>
        <p:txBody>
          <a:bodyPr anchor="b">
            <a:noAutofit/>
          </a:bodyPr>
          <a:lstStyle>
            <a:lvl1pPr marL="0" indent="0">
              <a:buNone/>
              <a:defRPr sz="18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noAutofit/>
          </a:bodyPr>
          <a:lstStyle>
            <a:lvl1pPr>
              <a:buClr>
                <a:schemeClr val="accent2"/>
              </a:buClr>
              <a:defRPr sz="1800"/>
            </a:lvl1pPr>
            <a:lvl2pPr>
              <a:buClr>
                <a:schemeClr val="accent2"/>
              </a:buClr>
              <a:defRPr sz="1800"/>
            </a:lvl2pPr>
            <a:lvl3pPr>
              <a:buClr>
                <a:schemeClr val="accent2"/>
              </a:buClr>
              <a:defRPr sz="1800"/>
            </a:lvl3pPr>
            <a:lvl4pPr>
              <a:buClr>
                <a:schemeClr val="accent2"/>
              </a:buClr>
              <a:defRPr sz="1800"/>
            </a:lvl4pPr>
            <a:lvl5pPr>
              <a:buClr>
                <a:schemeClr val="accent2"/>
              </a:buCl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itle 1"/>
          <p:cNvSpPr>
            <a:spLocks noGrp="1"/>
          </p:cNvSpPr>
          <p:nvPr>
            <p:ph type="title"/>
          </p:nvPr>
        </p:nvSpPr>
        <p:spPr>
          <a:xfrm>
            <a:off x="573618" y="457200"/>
            <a:ext cx="10972800" cy="548640"/>
          </a:xfrm>
        </p:spPr>
        <p:txBody>
          <a:bodyPr anchor="t" anchorCtr="0"/>
          <a:lstStyle/>
          <a:p>
            <a:r>
              <a:rPr lang="en-US"/>
              <a:t>Click to edit Master title style</a:t>
            </a:r>
            <a:endParaRPr lang="en-US" dirty="0"/>
          </a:p>
        </p:txBody>
      </p:sp>
      <p:sp>
        <p:nvSpPr>
          <p:cNvPr id="11" name="Text Placeholder 8"/>
          <p:cNvSpPr>
            <a:spLocks noGrp="1"/>
          </p:cNvSpPr>
          <p:nvPr>
            <p:ph type="body" sz="quarter" idx="13"/>
          </p:nvPr>
        </p:nvSpPr>
        <p:spPr>
          <a:xfrm>
            <a:off x="576071" y="1055688"/>
            <a:ext cx="10972800" cy="457200"/>
          </a:xfrm>
        </p:spPr>
        <p:txBody>
          <a:bodyPr anchor="b" anchorCtr="0"/>
          <a:lstStyle>
            <a:lvl1pPr marL="0" indent="0">
              <a:buNone/>
              <a:defRPr sz="2000" i="0">
                <a:solidFill>
                  <a:schemeClr val="accent2"/>
                </a:solidFill>
              </a:defRPr>
            </a:lvl1pPr>
          </a:lstStyle>
          <a:p>
            <a:pPr lvl="0"/>
            <a:r>
              <a:rPr lang="en-US"/>
              <a:t>Click to edit Master text styles</a:t>
            </a:r>
          </a:p>
        </p:txBody>
      </p:sp>
      <p:sp>
        <p:nvSpPr>
          <p:cNvPr id="2" name="Date Placeholder 1">
            <a:extLst>
              <a:ext uri="{FF2B5EF4-FFF2-40B4-BE49-F238E27FC236}">
                <a16:creationId xmlns:a16="http://schemas.microsoft.com/office/drawing/2014/main" id="{921146CC-68D8-2B43-ADE3-CACFD52C8DDE}"/>
              </a:ext>
            </a:extLst>
          </p:cNvPr>
          <p:cNvSpPr>
            <a:spLocks noGrp="1"/>
          </p:cNvSpPr>
          <p:nvPr>
            <p:ph type="dt" sz="half" idx="14"/>
          </p:nvPr>
        </p:nvSpPr>
        <p:spPr/>
        <p:txBody>
          <a:bodyPr/>
          <a:lstStyle/>
          <a:p>
            <a:fld id="{0DD2F371-8FEE-450D-9FDD-D75A7C3CAC1D}" type="datetime1">
              <a:rPr lang="en-US" smtClean="0"/>
              <a:t>9/5/2023</a:t>
            </a:fld>
            <a:endParaRPr lang="en-US" dirty="0"/>
          </a:p>
        </p:txBody>
      </p:sp>
      <p:sp>
        <p:nvSpPr>
          <p:cNvPr id="7" name="Footer Placeholder 6">
            <a:extLst>
              <a:ext uri="{FF2B5EF4-FFF2-40B4-BE49-F238E27FC236}">
                <a16:creationId xmlns:a16="http://schemas.microsoft.com/office/drawing/2014/main" id="{1149013A-C358-3C4E-9648-7384DB887BCC}"/>
              </a:ext>
            </a:extLst>
          </p:cNvPr>
          <p:cNvSpPr>
            <a:spLocks noGrp="1"/>
          </p:cNvSpPr>
          <p:nvPr>
            <p:ph type="ftr" sz="quarter" idx="15"/>
          </p:nvPr>
        </p:nvSpPr>
        <p:spPr/>
        <p:txBody>
          <a:bodyPr/>
          <a:lstStyle/>
          <a:p>
            <a:r>
              <a:rPr lang="en-US"/>
              <a:t>Short Liquid Hydrogen Lit. Review | BERKELEY LAB</a:t>
            </a:r>
            <a:endParaRPr lang="en-US" dirty="0"/>
          </a:p>
        </p:txBody>
      </p:sp>
      <p:sp>
        <p:nvSpPr>
          <p:cNvPr id="12" name="Slide Number Placeholder 11">
            <a:extLst>
              <a:ext uri="{FF2B5EF4-FFF2-40B4-BE49-F238E27FC236}">
                <a16:creationId xmlns:a16="http://schemas.microsoft.com/office/drawing/2014/main" id="{A468AB6F-7C5E-1842-B488-5444DE400A71}"/>
              </a:ext>
            </a:extLst>
          </p:cNvPr>
          <p:cNvSpPr>
            <a:spLocks noGrp="1"/>
          </p:cNvSpPr>
          <p:nvPr>
            <p:ph type="sldNum" sz="quarter" idx="16"/>
          </p:nvPr>
        </p:nvSpPr>
        <p:spPr/>
        <p:txBody>
          <a:body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2300967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6072" y="454005"/>
            <a:ext cx="10972800" cy="1146193"/>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p:cNvSpPr>
            <a:spLocks noGrp="1"/>
          </p:cNvSpPr>
          <p:nvPr>
            <p:ph type="body" idx="1"/>
          </p:nvPr>
        </p:nvSpPr>
        <p:spPr>
          <a:xfrm>
            <a:off x="576072"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grpSp>
        <p:nvGrpSpPr>
          <p:cNvPr id="7" name="Group 6"/>
          <p:cNvGrpSpPr/>
          <p:nvPr userDrawn="1"/>
        </p:nvGrpSpPr>
        <p:grpSpPr>
          <a:xfrm>
            <a:off x="-201766" y="-141165"/>
            <a:ext cx="12586564" cy="7136527"/>
            <a:chOff x="-151325" y="-141165"/>
            <a:chExt cx="9439923" cy="7136527"/>
          </a:xfrm>
        </p:grpSpPr>
        <p:grpSp>
          <p:nvGrpSpPr>
            <p:cNvPr id="8" name="Group 7"/>
            <p:cNvGrpSpPr/>
            <p:nvPr userDrawn="1"/>
          </p:nvGrpSpPr>
          <p:grpSpPr>
            <a:xfrm>
              <a:off x="457731" y="6873247"/>
              <a:ext cx="8226688" cy="122115"/>
              <a:chOff x="457731" y="6582508"/>
              <a:chExt cx="8226688" cy="486507"/>
            </a:xfrm>
          </p:grpSpPr>
          <p:cxnSp>
            <p:nvCxnSpPr>
              <p:cNvPr id="117" name="Straight Connector 116"/>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19" name="Group 118"/>
              <p:cNvGrpSpPr/>
              <p:nvPr userDrawn="1"/>
            </p:nvGrpSpPr>
            <p:grpSpPr>
              <a:xfrm>
                <a:off x="7986158" y="6582508"/>
                <a:ext cx="152400" cy="486507"/>
                <a:chOff x="7983415" y="6582508"/>
                <a:chExt cx="152400" cy="486507"/>
              </a:xfrm>
            </p:grpSpPr>
            <p:cxnSp>
              <p:nvCxnSpPr>
                <p:cNvPr id="150" name="Straight Connector 14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0" name="Group 119"/>
              <p:cNvGrpSpPr/>
              <p:nvPr userDrawn="1"/>
            </p:nvGrpSpPr>
            <p:grpSpPr>
              <a:xfrm>
                <a:off x="7287901" y="6582508"/>
                <a:ext cx="152400" cy="486507"/>
                <a:chOff x="7983415" y="6582508"/>
                <a:chExt cx="152400" cy="486507"/>
              </a:xfrm>
            </p:grpSpPr>
            <p:cxnSp>
              <p:nvCxnSpPr>
                <p:cNvPr id="148" name="Straight Connector 14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1" name="Group 120"/>
              <p:cNvGrpSpPr/>
              <p:nvPr userDrawn="1"/>
            </p:nvGrpSpPr>
            <p:grpSpPr>
              <a:xfrm>
                <a:off x="6589644" y="6582508"/>
                <a:ext cx="152400" cy="486507"/>
                <a:chOff x="7983415" y="6582508"/>
                <a:chExt cx="152400" cy="486507"/>
              </a:xfrm>
            </p:grpSpPr>
            <p:cxnSp>
              <p:nvCxnSpPr>
                <p:cNvPr id="146" name="Straight Connector 14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2" name="Group 121"/>
              <p:cNvGrpSpPr/>
              <p:nvPr userDrawn="1"/>
            </p:nvGrpSpPr>
            <p:grpSpPr>
              <a:xfrm>
                <a:off x="5891387" y="6582508"/>
                <a:ext cx="152400" cy="486507"/>
                <a:chOff x="7983415" y="6582508"/>
                <a:chExt cx="152400" cy="486507"/>
              </a:xfrm>
            </p:grpSpPr>
            <p:cxnSp>
              <p:nvCxnSpPr>
                <p:cNvPr id="144" name="Straight Connector 14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3" name="Group 122"/>
              <p:cNvGrpSpPr/>
              <p:nvPr userDrawn="1"/>
            </p:nvGrpSpPr>
            <p:grpSpPr>
              <a:xfrm>
                <a:off x="5193130" y="6582508"/>
                <a:ext cx="152400" cy="486507"/>
                <a:chOff x="7983415" y="6582508"/>
                <a:chExt cx="152400" cy="486507"/>
              </a:xfrm>
            </p:grpSpPr>
            <p:cxnSp>
              <p:nvCxnSpPr>
                <p:cNvPr id="142" name="Straight Connector 14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4" name="Group 123"/>
              <p:cNvGrpSpPr/>
              <p:nvPr userDrawn="1"/>
            </p:nvGrpSpPr>
            <p:grpSpPr>
              <a:xfrm>
                <a:off x="4494873" y="6582508"/>
                <a:ext cx="152400" cy="486507"/>
                <a:chOff x="7983415" y="6582508"/>
                <a:chExt cx="152400" cy="486507"/>
              </a:xfrm>
            </p:grpSpPr>
            <p:cxnSp>
              <p:nvCxnSpPr>
                <p:cNvPr id="140" name="Straight Connector 13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5" name="Group 124"/>
              <p:cNvGrpSpPr/>
              <p:nvPr userDrawn="1"/>
            </p:nvGrpSpPr>
            <p:grpSpPr>
              <a:xfrm>
                <a:off x="3796616" y="6582508"/>
                <a:ext cx="152400" cy="486507"/>
                <a:chOff x="7983415" y="6582508"/>
                <a:chExt cx="152400" cy="486507"/>
              </a:xfrm>
            </p:grpSpPr>
            <p:cxnSp>
              <p:nvCxnSpPr>
                <p:cNvPr id="138" name="Straight Connector 13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userDrawn="1"/>
            </p:nvGrpSpPr>
            <p:grpSpPr>
              <a:xfrm>
                <a:off x="3098359" y="6582508"/>
                <a:ext cx="152400" cy="486507"/>
                <a:chOff x="7983415" y="6582508"/>
                <a:chExt cx="152400" cy="486507"/>
              </a:xfrm>
            </p:grpSpPr>
            <p:cxnSp>
              <p:nvCxnSpPr>
                <p:cNvPr id="136" name="Straight Connector 13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7" name="Group 126"/>
              <p:cNvGrpSpPr/>
              <p:nvPr userDrawn="1"/>
            </p:nvGrpSpPr>
            <p:grpSpPr>
              <a:xfrm>
                <a:off x="2400102" y="6582508"/>
                <a:ext cx="152400" cy="486507"/>
                <a:chOff x="7983415" y="6582508"/>
                <a:chExt cx="152400" cy="486507"/>
              </a:xfrm>
            </p:grpSpPr>
            <p:cxnSp>
              <p:nvCxnSpPr>
                <p:cNvPr id="134" name="Straight Connector 13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8" name="Group 127"/>
              <p:cNvGrpSpPr/>
              <p:nvPr userDrawn="1"/>
            </p:nvGrpSpPr>
            <p:grpSpPr>
              <a:xfrm>
                <a:off x="1701845" y="6582508"/>
                <a:ext cx="152400" cy="486507"/>
                <a:chOff x="7983415" y="6582508"/>
                <a:chExt cx="152400" cy="486507"/>
              </a:xfrm>
            </p:grpSpPr>
            <p:cxnSp>
              <p:nvCxnSpPr>
                <p:cNvPr id="132" name="Straight Connector 13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29" name="Group 128"/>
              <p:cNvGrpSpPr/>
              <p:nvPr userDrawn="1"/>
            </p:nvGrpSpPr>
            <p:grpSpPr>
              <a:xfrm>
                <a:off x="1003588" y="6582508"/>
                <a:ext cx="152400" cy="486507"/>
                <a:chOff x="7983415" y="6582508"/>
                <a:chExt cx="152400" cy="486507"/>
              </a:xfrm>
            </p:grpSpPr>
            <p:cxnSp>
              <p:nvCxnSpPr>
                <p:cNvPr id="130" name="Straight Connector 12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nvGrpSpPr>
            <p:cNvPr id="9" name="Group 8"/>
            <p:cNvGrpSpPr/>
            <p:nvPr userDrawn="1"/>
          </p:nvGrpSpPr>
          <p:grpSpPr>
            <a:xfrm>
              <a:off x="-151325" y="454007"/>
              <a:ext cx="122115" cy="5945205"/>
              <a:chOff x="-238875" y="454007"/>
              <a:chExt cx="122115" cy="5945205"/>
            </a:xfrm>
          </p:grpSpPr>
          <p:cxnSp>
            <p:nvCxnSpPr>
              <p:cNvPr id="82" name="Straight Connector 81"/>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83" name="Group 82"/>
              <p:cNvGrpSpPr/>
              <p:nvPr userDrawn="1"/>
            </p:nvGrpSpPr>
            <p:grpSpPr>
              <a:xfrm rot="5400000">
                <a:off x="-254017" y="5940709"/>
                <a:ext cx="152400" cy="122115"/>
                <a:chOff x="7983415" y="6582508"/>
                <a:chExt cx="152400" cy="486507"/>
              </a:xfrm>
            </p:grpSpPr>
            <p:cxnSp>
              <p:nvCxnSpPr>
                <p:cNvPr id="115" name="Straight Connector 11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4" name="Group 83"/>
              <p:cNvGrpSpPr/>
              <p:nvPr userDrawn="1"/>
            </p:nvGrpSpPr>
            <p:grpSpPr>
              <a:xfrm rot="5400000">
                <a:off x="-254017" y="5467067"/>
                <a:ext cx="152400" cy="122115"/>
                <a:chOff x="7983415" y="6582508"/>
                <a:chExt cx="152400" cy="486507"/>
              </a:xfrm>
            </p:grpSpPr>
            <p:cxnSp>
              <p:nvCxnSpPr>
                <p:cNvPr id="113" name="Straight Connector 11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5" name="Group 84"/>
              <p:cNvGrpSpPr/>
              <p:nvPr userDrawn="1"/>
            </p:nvGrpSpPr>
            <p:grpSpPr>
              <a:xfrm rot="5400000">
                <a:off x="-254017" y="4993425"/>
                <a:ext cx="152400" cy="122115"/>
                <a:chOff x="7983415" y="6582508"/>
                <a:chExt cx="152400" cy="486507"/>
              </a:xfrm>
            </p:grpSpPr>
            <p:cxnSp>
              <p:nvCxnSpPr>
                <p:cNvPr id="111" name="Straight Connector 11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userDrawn="1"/>
            </p:nvGrpSpPr>
            <p:grpSpPr>
              <a:xfrm rot="5400000">
                <a:off x="-254017" y="4519783"/>
                <a:ext cx="152400" cy="122115"/>
                <a:chOff x="7983415" y="6582508"/>
                <a:chExt cx="152400" cy="486507"/>
              </a:xfrm>
            </p:grpSpPr>
            <p:cxnSp>
              <p:nvCxnSpPr>
                <p:cNvPr id="109" name="Straight Connector 10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7" name="Group 86"/>
              <p:cNvGrpSpPr/>
              <p:nvPr userDrawn="1"/>
            </p:nvGrpSpPr>
            <p:grpSpPr>
              <a:xfrm rot="5400000">
                <a:off x="-254017" y="4046141"/>
                <a:ext cx="152400" cy="122115"/>
                <a:chOff x="7983415" y="6582508"/>
                <a:chExt cx="152400" cy="486507"/>
              </a:xfrm>
            </p:grpSpPr>
            <p:cxnSp>
              <p:nvCxnSpPr>
                <p:cNvPr id="107" name="Straight Connector 10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8" name="Group 87"/>
              <p:cNvGrpSpPr/>
              <p:nvPr userDrawn="1"/>
            </p:nvGrpSpPr>
            <p:grpSpPr>
              <a:xfrm rot="5400000">
                <a:off x="-254017" y="3572499"/>
                <a:ext cx="152400" cy="122115"/>
                <a:chOff x="7983415" y="6582508"/>
                <a:chExt cx="152400" cy="486507"/>
              </a:xfrm>
            </p:grpSpPr>
            <p:cxnSp>
              <p:nvCxnSpPr>
                <p:cNvPr id="105" name="Straight Connector 10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89" name="Group 88"/>
              <p:cNvGrpSpPr/>
              <p:nvPr userDrawn="1"/>
            </p:nvGrpSpPr>
            <p:grpSpPr>
              <a:xfrm rot="5400000">
                <a:off x="-254017" y="3098857"/>
                <a:ext cx="152400" cy="122115"/>
                <a:chOff x="7983415" y="6582508"/>
                <a:chExt cx="152400" cy="486507"/>
              </a:xfrm>
            </p:grpSpPr>
            <p:cxnSp>
              <p:nvCxnSpPr>
                <p:cNvPr id="103" name="Straight Connector 10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0" name="Group 89"/>
              <p:cNvGrpSpPr/>
              <p:nvPr userDrawn="1"/>
            </p:nvGrpSpPr>
            <p:grpSpPr>
              <a:xfrm rot="5400000">
                <a:off x="-254017" y="2625215"/>
                <a:ext cx="152400" cy="122115"/>
                <a:chOff x="7983415" y="6582508"/>
                <a:chExt cx="152400" cy="486507"/>
              </a:xfrm>
            </p:grpSpPr>
            <p:cxnSp>
              <p:nvCxnSpPr>
                <p:cNvPr id="101" name="Straight Connector 10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1" name="Group 90"/>
              <p:cNvGrpSpPr/>
              <p:nvPr userDrawn="1"/>
            </p:nvGrpSpPr>
            <p:grpSpPr>
              <a:xfrm rot="5400000">
                <a:off x="-254017" y="2151573"/>
                <a:ext cx="152400" cy="122115"/>
                <a:chOff x="7983415" y="6582508"/>
                <a:chExt cx="152400" cy="486507"/>
              </a:xfrm>
            </p:grpSpPr>
            <p:cxnSp>
              <p:nvCxnSpPr>
                <p:cNvPr id="99" name="Straight Connector 9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2" name="Group 91"/>
              <p:cNvGrpSpPr/>
              <p:nvPr userDrawn="1"/>
            </p:nvGrpSpPr>
            <p:grpSpPr>
              <a:xfrm rot="5400000">
                <a:off x="-254017" y="1677931"/>
                <a:ext cx="152400" cy="122115"/>
                <a:chOff x="7983415" y="6582508"/>
                <a:chExt cx="152400" cy="486507"/>
              </a:xfrm>
            </p:grpSpPr>
            <p:cxnSp>
              <p:nvCxnSpPr>
                <p:cNvPr id="97" name="Straight Connector 9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93" name="Group 92"/>
              <p:cNvGrpSpPr/>
              <p:nvPr userDrawn="1"/>
            </p:nvGrpSpPr>
            <p:grpSpPr>
              <a:xfrm rot="5400000">
                <a:off x="-254017" y="997340"/>
                <a:ext cx="152400" cy="122115"/>
                <a:chOff x="7983415" y="6582508"/>
                <a:chExt cx="152400" cy="486507"/>
              </a:xfrm>
            </p:grpSpPr>
            <p:cxnSp>
              <p:nvCxnSpPr>
                <p:cNvPr id="95" name="Straight Connector 9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94" name="Straight Connector 93"/>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0" name="Group 9"/>
            <p:cNvGrpSpPr/>
            <p:nvPr userDrawn="1"/>
          </p:nvGrpSpPr>
          <p:grpSpPr>
            <a:xfrm>
              <a:off x="9166483" y="454007"/>
              <a:ext cx="122115" cy="5945205"/>
              <a:chOff x="-238875" y="454007"/>
              <a:chExt cx="122115" cy="5945205"/>
            </a:xfrm>
          </p:grpSpPr>
          <p:cxnSp>
            <p:nvCxnSpPr>
              <p:cNvPr id="47" name="Straight Connector 46"/>
              <p:cNvCxnSpPr/>
              <p:nvPr userDrawn="1"/>
            </p:nvCxnSpPr>
            <p:spPr>
              <a:xfrm rot="5400000">
                <a:off x="-177817" y="392949"/>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48" name="Group 47"/>
              <p:cNvGrpSpPr/>
              <p:nvPr userDrawn="1"/>
            </p:nvGrpSpPr>
            <p:grpSpPr>
              <a:xfrm rot="5400000">
                <a:off x="-254017" y="5940709"/>
                <a:ext cx="152400" cy="122115"/>
                <a:chOff x="7983415" y="6582508"/>
                <a:chExt cx="152400" cy="486507"/>
              </a:xfrm>
            </p:grpSpPr>
            <p:cxnSp>
              <p:nvCxnSpPr>
                <p:cNvPr id="80" name="Straight Connector 7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userDrawn="1"/>
            </p:nvGrpSpPr>
            <p:grpSpPr>
              <a:xfrm rot="5400000">
                <a:off x="-254017" y="5467067"/>
                <a:ext cx="152400" cy="122115"/>
                <a:chOff x="7983415" y="6582508"/>
                <a:chExt cx="152400" cy="486507"/>
              </a:xfrm>
            </p:grpSpPr>
            <p:cxnSp>
              <p:nvCxnSpPr>
                <p:cNvPr id="78" name="Straight Connector 7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0" name="Group 49"/>
              <p:cNvGrpSpPr/>
              <p:nvPr userDrawn="1"/>
            </p:nvGrpSpPr>
            <p:grpSpPr>
              <a:xfrm rot="5400000">
                <a:off x="-254017" y="4993425"/>
                <a:ext cx="152400" cy="122115"/>
                <a:chOff x="7983415" y="6582508"/>
                <a:chExt cx="152400" cy="486507"/>
              </a:xfrm>
            </p:grpSpPr>
            <p:cxnSp>
              <p:nvCxnSpPr>
                <p:cNvPr id="76" name="Straight Connector 7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userDrawn="1"/>
            </p:nvGrpSpPr>
            <p:grpSpPr>
              <a:xfrm rot="5400000">
                <a:off x="-254017" y="4519783"/>
                <a:ext cx="152400" cy="122115"/>
                <a:chOff x="7983415" y="6582508"/>
                <a:chExt cx="152400" cy="486507"/>
              </a:xfrm>
            </p:grpSpPr>
            <p:cxnSp>
              <p:nvCxnSpPr>
                <p:cNvPr id="74" name="Straight Connector 7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userDrawn="1"/>
            </p:nvGrpSpPr>
            <p:grpSpPr>
              <a:xfrm rot="5400000">
                <a:off x="-254017" y="4046141"/>
                <a:ext cx="152400" cy="122115"/>
                <a:chOff x="7983415" y="6582508"/>
                <a:chExt cx="152400" cy="486507"/>
              </a:xfrm>
            </p:grpSpPr>
            <p:cxnSp>
              <p:nvCxnSpPr>
                <p:cNvPr id="72" name="Straight Connector 7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userDrawn="1"/>
            </p:nvGrpSpPr>
            <p:grpSpPr>
              <a:xfrm rot="5400000">
                <a:off x="-254017" y="3572499"/>
                <a:ext cx="152400" cy="122115"/>
                <a:chOff x="7983415" y="6582508"/>
                <a:chExt cx="152400" cy="486507"/>
              </a:xfrm>
            </p:grpSpPr>
            <p:cxnSp>
              <p:nvCxnSpPr>
                <p:cNvPr id="70" name="Straight Connector 6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userDrawn="1"/>
            </p:nvGrpSpPr>
            <p:grpSpPr>
              <a:xfrm rot="5400000">
                <a:off x="-254017" y="3098857"/>
                <a:ext cx="152400" cy="122115"/>
                <a:chOff x="7983415" y="6582508"/>
                <a:chExt cx="152400" cy="486507"/>
              </a:xfrm>
            </p:grpSpPr>
            <p:cxnSp>
              <p:nvCxnSpPr>
                <p:cNvPr id="68" name="Straight Connector 67"/>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5" name="Group 54"/>
              <p:cNvGrpSpPr/>
              <p:nvPr userDrawn="1"/>
            </p:nvGrpSpPr>
            <p:grpSpPr>
              <a:xfrm rot="5400000">
                <a:off x="-254017" y="2625215"/>
                <a:ext cx="152400" cy="122115"/>
                <a:chOff x="7983415" y="6582508"/>
                <a:chExt cx="152400" cy="486507"/>
              </a:xfrm>
            </p:grpSpPr>
            <p:cxnSp>
              <p:nvCxnSpPr>
                <p:cNvPr id="66" name="Straight Connector 65"/>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userDrawn="1"/>
            </p:nvGrpSpPr>
            <p:grpSpPr>
              <a:xfrm rot="5400000">
                <a:off x="-254017" y="2151573"/>
                <a:ext cx="152400" cy="122115"/>
                <a:chOff x="7983415" y="6582508"/>
                <a:chExt cx="152400" cy="486507"/>
              </a:xfrm>
            </p:grpSpPr>
            <p:cxnSp>
              <p:nvCxnSpPr>
                <p:cNvPr id="64" name="Straight Connector 63"/>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7" name="Group 56"/>
              <p:cNvGrpSpPr/>
              <p:nvPr userDrawn="1"/>
            </p:nvGrpSpPr>
            <p:grpSpPr>
              <a:xfrm rot="5400000">
                <a:off x="-254017" y="1677931"/>
                <a:ext cx="152400" cy="122115"/>
                <a:chOff x="7983415" y="6582508"/>
                <a:chExt cx="152400" cy="486507"/>
              </a:xfrm>
            </p:grpSpPr>
            <p:cxnSp>
              <p:nvCxnSpPr>
                <p:cNvPr id="62" name="Straight Connector 61"/>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userDrawn="1"/>
            </p:nvGrpSpPr>
            <p:grpSpPr>
              <a:xfrm rot="5400000">
                <a:off x="-254017" y="997340"/>
                <a:ext cx="152400" cy="122115"/>
                <a:chOff x="7983415" y="6582508"/>
                <a:chExt cx="152400" cy="486507"/>
              </a:xfrm>
            </p:grpSpPr>
            <p:cxnSp>
              <p:nvCxnSpPr>
                <p:cNvPr id="60" name="Straight Connector 59"/>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cxnSp>
            <p:nvCxnSpPr>
              <p:cNvPr id="59" name="Straight Connector 58"/>
              <p:cNvCxnSpPr/>
              <p:nvPr userDrawn="1"/>
            </p:nvCxnSpPr>
            <p:spPr>
              <a:xfrm rot="5400000">
                <a:off x="-177817" y="6338154"/>
                <a:ext cx="0" cy="122115"/>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1" name="Group 10"/>
            <p:cNvGrpSpPr/>
            <p:nvPr userDrawn="1"/>
          </p:nvGrpSpPr>
          <p:grpSpPr>
            <a:xfrm>
              <a:off x="457731" y="-141165"/>
              <a:ext cx="8226688" cy="122115"/>
              <a:chOff x="457731" y="6582508"/>
              <a:chExt cx="8226688" cy="486507"/>
            </a:xfrm>
          </p:grpSpPr>
          <p:cxnSp>
            <p:nvCxnSpPr>
              <p:cNvPr id="12" name="Straight Connector 11"/>
              <p:cNvCxnSpPr/>
              <p:nvPr userDrawn="1"/>
            </p:nvCxnSpPr>
            <p:spPr>
              <a:xfrm>
                <a:off x="457731"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8684419"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p:cNvGrpSpPr/>
              <p:nvPr userDrawn="1"/>
            </p:nvGrpSpPr>
            <p:grpSpPr>
              <a:xfrm>
                <a:off x="7986158" y="6582508"/>
                <a:ext cx="152400" cy="486507"/>
                <a:chOff x="7983415" y="6582508"/>
                <a:chExt cx="152400" cy="486507"/>
              </a:xfrm>
            </p:grpSpPr>
            <p:cxnSp>
              <p:nvCxnSpPr>
                <p:cNvPr id="45" name="Straight Connector 4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userDrawn="1"/>
            </p:nvGrpSpPr>
            <p:grpSpPr>
              <a:xfrm>
                <a:off x="7287901" y="6582508"/>
                <a:ext cx="152400" cy="486507"/>
                <a:chOff x="7983415" y="6582508"/>
                <a:chExt cx="152400" cy="486507"/>
              </a:xfrm>
            </p:grpSpPr>
            <p:cxnSp>
              <p:nvCxnSpPr>
                <p:cNvPr id="43" name="Straight Connector 4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6589644" y="6582508"/>
                <a:ext cx="152400" cy="486507"/>
                <a:chOff x="7983415" y="6582508"/>
                <a:chExt cx="152400" cy="486507"/>
              </a:xfrm>
            </p:grpSpPr>
            <p:cxnSp>
              <p:nvCxnSpPr>
                <p:cNvPr id="41" name="Straight Connector 4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5891387" y="6582508"/>
                <a:ext cx="152400" cy="486507"/>
                <a:chOff x="7983415" y="6582508"/>
                <a:chExt cx="152400" cy="486507"/>
              </a:xfrm>
            </p:grpSpPr>
            <p:cxnSp>
              <p:nvCxnSpPr>
                <p:cNvPr id="39" name="Straight Connector 3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userDrawn="1"/>
            </p:nvGrpSpPr>
            <p:grpSpPr>
              <a:xfrm>
                <a:off x="5193130" y="6582508"/>
                <a:ext cx="152400" cy="486507"/>
                <a:chOff x="7983415" y="6582508"/>
                <a:chExt cx="152400" cy="486507"/>
              </a:xfrm>
            </p:grpSpPr>
            <p:cxnSp>
              <p:nvCxnSpPr>
                <p:cNvPr id="37" name="Straight Connector 3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19" name="Group 18"/>
              <p:cNvGrpSpPr/>
              <p:nvPr userDrawn="1"/>
            </p:nvGrpSpPr>
            <p:grpSpPr>
              <a:xfrm>
                <a:off x="4494873" y="6582508"/>
                <a:ext cx="152400" cy="486507"/>
                <a:chOff x="7983415" y="6582508"/>
                <a:chExt cx="152400" cy="486507"/>
              </a:xfrm>
            </p:grpSpPr>
            <p:cxnSp>
              <p:nvCxnSpPr>
                <p:cNvPr id="35" name="Straight Connector 3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userDrawn="1"/>
            </p:nvGrpSpPr>
            <p:grpSpPr>
              <a:xfrm>
                <a:off x="3796616" y="6582508"/>
                <a:ext cx="152400" cy="486507"/>
                <a:chOff x="7983415" y="6582508"/>
                <a:chExt cx="152400" cy="486507"/>
              </a:xfrm>
            </p:grpSpPr>
            <p:cxnSp>
              <p:nvCxnSpPr>
                <p:cNvPr id="33" name="Straight Connector 32"/>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userDrawn="1"/>
            </p:nvGrpSpPr>
            <p:grpSpPr>
              <a:xfrm>
                <a:off x="3098359" y="6582508"/>
                <a:ext cx="152400" cy="486507"/>
                <a:chOff x="7983415" y="6582508"/>
                <a:chExt cx="152400" cy="486507"/>
              </a:xfrm>
            </p:grpSpPr>
            <p:cxnSp>
              <p:nvCxnSpPr>
                <p:cNvPr id="31" name="Straight Connector 30"/>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userDrawn="1"/>
            </p:nvGrpSpPr>
            <p:grpSpPr>
              <a:xfrm>
                <a:off x="2400102" y="6582508"/>
                <a:ext cx="152400" cy="486507"/>
                <a:chOff x="7983415" y="6582508"/>
                <a:chExt cx="152400" cy="486507"/>
              </a:xfrm>
            </p:grpSpPr>
            <p:cxnSp>
              <p:nvCxnSpPr>
                <p:cNvPr id="29" name="Straight Connector 28"/>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userDrawn="1"/>
            </p:nvGrpSpPr>
            <p:grpSpPr>
              <a:xfrm>
                <a:off x="1701845" y="6582508"/>
                <a:ext cx="152400" cy="486507"/>
                <a:chOff x="7983415" y="6582508"/>
                <a:chExt cx="152400" cy="486507"/>
              </a:xfrm>
            </p:grpSpPr>
            <p:cxnSp>
              <p:nvCxnSpPr>
                <p:cNvPr id="27" name="Straight Connector 26"/>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a:xfrm>
                <a:off x="1003588" y="6582508"/>
                <a:ext cx="152400" cy="486507"/>
                <a:chOff x="7983415" y="6582508"/>
                <a:chExt cx="152400" cy="486507"/>
              </a:xfrm>
            </p:grpSpPr>
            <p:cxnSp>
              <p:nvCxnSpPr>
                <p:cNvPr id="25" name="Straight Connector 24"/>
                <p:cNvCxnSpPr/>
                <p:nvPr userDrawn="1"/>
              </p:nvCxnSpPr>
              <p:spPr>
                <a:xfrm>
                  <a:off x="81358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a:off x="7983415" y="6582508"/>
                  <a:ext cx="0" cy="486507"/>
                </a:xfrm>
                <a:prstGeom prst="line">
                  <a:avLst/>
                </a:prstGeom>
                <a:ln w="31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99E7938E-2D20-FF4F-8096-2B3063A648C1}"/>
              </a:ext>
            </a:extLst>
          </p:cNvPr>
          <p:cNvSpPr>
            <a:spLocks noGrp="1"/>
          </p:cNvSpPr>
          <p:nvPr>
            <p:ph type="dt" sz="half" idx="2"/>
          </p:nvPr>
        </p:nvSpPr>
        <p:spPr>
          <a:xfrm>
            <a:off x="9920402" y="6356349"/>
            <a:ext cx="726802" cy="365125"/>
          </a:xfrm>
          <a:prstGeom prst="rect">
            <a:avLst/>
          </a:prstGeom>
        </p:spPr>
        <p:txBody>
          <a:bodyPr vert="horz" lIns="91440" tIns="45720" rIns="91440" bIns="45720" rtlCol="0" anchor="ctr"/>
          <a:lstStyle>
            <a:lvl1pPr algn="ctr">
              <a:defRPr sz="1000" baseline="0">
                <a:solidFill>
                  <a:schemeClr val="tx1">
                    <a:tint val="75000"/>
                  </a:schemeClr>
                </a:solidFill>
                <a:latin typeface="Arial" panose="020B0604020202020204" pitchFamily="34" charset="0"/>
              </a:defRPr>
            </a:lvl1pPr>
          </a:lstStyle>
          <a:p>
            <a:fld id="{E415245C-4C71-41ED-9AB3-BA97C79F7EC5}" type="datetime1">
              <a:rPr lang="en-US" smtClean="0"/>
              <a:t>9/5/2023</a:t>
            </a:fld>
            <a:endParaRPr lang="en-US" dirty="0"/>
          </a:p>
        </p:txBody>
      </p:sp>
      <p:sp>
        <p:nvSpPr>
          <p:cNvPr id="5" name="Footer Placeholder 4">
            <a:extLst>
              <a:ext uri="{FF2B5EF4-FFF2-40B4-BE49-F238E27FC236}">
                <a16:creationId xmlns:a16="http://schemas.microsoft.com/office/drawing/2014/main" id="{A635B255-25BE-C14D-9125-BA628753CF6E}"/>
              </a:ext>
            </a:extLst>
          </p:cNvPr>
          <p:cNvSpPr>
            <a:spLocks noGrp="1"/>
          </p:cNvSpPr>
          <p:nvPr>
            <p:ph type="ftr" sz="quarter" idx="3"/>
          </p:nvPr>
        </p:nvSpPr>
        <p:spPr>
          <a:xfrm>
            <a:off x="576072" y="6356350"/>
            <a:ext cx="9106596" cy="365125"/>
          </a:xfrm>
          <a:prstGeom prst="rect">
            <a:avLst/>
          </a:prstGeom>
        </p:spPr>
        <p:txBody>
          <a:bodyPr vert="horz" lIns="91440" tIns="45720" rIns="91440" bIns="45720" rtlCol="0" anchor="ctr"/>
          <a:lstStyle>
            <a:lvl1pPr algn="l">
              <a:defRPr sz="1000" baseline="0">
                <a:solidFill>
                  <a:schemeClr val="tx1">
                    <a:tint val="75000"/>
                  </a:schemeClr>
                </a:solidFill>
                <a:latin typeface="Arial" panose="020B0604020202020204" pitchFamily="34" charset="0"/>
              </a:defRPr>
            </a:lvl1pPr>
          </a:lstStyle>
          <a:p>
            <a:r>
              <a:rPr lang="en-US"/>
              <a:t>Short Liquid Hydrogen Lit. Review | BERKELEY LAB</a:t>
            </a:r>
            <a:endParaRPr lang="en-US" dirty="0"/>
          </a:p>
        </p:txBody>
      </p:sp>
      <p:sp>
        <p:nvSpPr>
          <p:cNvPr id="6" name="Slide Number Placeholder 5">
            <a:extLst>
              <a:ext uri="{FF2B5EF4-FFF2-40B4-BE49-F238E27FC236}">
                <a16:creationId xmlns:a16="http://schemas.microsoft.com/office/drawing/2014/main" id="{1F3ED084-B76C-A64D-B9EC-DB4B52A93C9A}"/>
              </a:ext>
            </a:extLst>
          </p:cNvPr>
          <p:cNvSpPr>
            <a:spLocks noGrp="1"/>
          </p:cNvSpPr>
          <p:nvPr>
            <p:ph type="sldNum" sz="quarter" idx="4"/>
          </p:nvPr>
        </p:nvSpPr>
        <p:spPr>
          <a:xfrm>
            <a:off x="10851411" y="6356349"/>
            <a:ext cx="708868" cy="365125"/>
          </a:xfrm>
          <a:prstGeom prst="rect">
            <a:avLst/>
          </a:prstGeom>
        </p:spPr>
        <p:txBody>
          <a:bodyPr vert="horz" lIns="91440" tIns="45720" rIns="91440" bIns="45720" rtlCol="0" anchor="ctr"/>
          <a:lstStyle>
            <a:lvl1pPr algn="r">
              <a:defRPr sz="1000" baseline="0">
                <a:solidFill>
                  <a:schemeClr val="tx1">
                    <a:tint val="75000"/>
                  </a:schemeClr>
                </a:solidFill>
                <a:latin typeface="Arial" panose="020B0604020202020204" pitchFamily="34" charset="0"/>
              </a:defRPr>
            </a:lvl1pPr>
          </a:lstStyle>
          <a:p>
            <a:fld id="{0EF2EA88-E9D4-0C4F-A5DF-5FE49FAF8E2F}" type="slidenum">
              <a:rPr lang="en-US" smtClean="0"/>
              <a:pPr/>
              <a:t>‹#›</a:t>
            </a:fld>
            <a:endParaRPr lang="en-US" dirty="0"/>
          </a:p>
        </p:txBody>
      </p:sp>
    </p:spTree>
    <p:extLst>
      <p:ext uri="{BB962C8B-B14F-4D97-AF65-F5344CB8AC3E}">
        <p14:creationId xmlns:p14="http://schemas.microsoft.com/office/powerpoint/2010/main" val="3576153395"/>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7" r:id="rId3"/>
    <p:sldLayoutId id="2147483650" r:id="rId4"/>
    <p:sldLayoutId id="2147483658" r:id="rId5"/>
    <p:sldLayoutId id="2147483651" r:id="rId6"/>
    <p:sldLayoutId id="2147483664" r:id="rId7"/>
    <p:sldLayoutId id="2147483652" r:id="rId8"/>
    <p:sldLayoutId id="2147483653" r:id="rId9"/>
    <p:sldLayoutId id="2147483660" r:id="rId10"/>
    <p:sldLayoutId id="2147483661" r:id="rId11"/>
    <p:sldLayoutId id="2147483662" r:id="rId12"/>
    <p:sldLayoutId id="2147483663" r:id="rId13"/>
    <p:sldLayoutId id="2147483654" r:id="rId14"/>
    <p:sldLayoutId id="2147483655" r:id="rId15"/>
    <p:sldLayoutId id="2147483656" r:id="rId16"/>
    <p:sldLayoutId id="2147483659" r:id="rId17"/>
  </p:sldLayoutIdLst>
  <p:hf hdr="0" dt="0"/>
  <p:txStyles>
    <p:titleStyle>
      <a:lvl1pPr algn="l" defTabSz="457200" rtl="0" eaLnBrk="1" latinLnBrk="0" hangingPunct="1">
        <a:spcBef>
          <a:spcPct val="0"/>
        </a:spcBef>
        <a:buNone/>
        <a:defRPr sz="3200" b="1" i="0" kern="1200" cap="none" baseline="0">
          <a:solidFill>
            <a:schemeClr val="tx2"/>
          </a:solidFill>
          <a:latin typeface="+mj-lt"/>
          <a:ea typeface="+mj-ea"/>
          <a:cs typeface="+mj-cs"/>
        </a:defRPr>
      </a:lvl1pPr>
    </p:titleStyle>
    <p:body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iso.org/committee/54560.html"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hyperlink" Target="https://www.nationalgrid.com/stories/energy-explained/hydrogen-colour-spectrum"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s://conferences.lbl.gov/event/1202/"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openxmlformats.org/officeDocument/2006/relationships/hyperlink" Target="https://doi.org/10.2172/1169773" TargetMode="External"/><Relationship Id="rId3" Type="http://schemas.openxmlformats.org/officeDocument/2006/relationships/hyperlink" Target="https://doi.org/10.1016/j.matpr.2020.04.503" TargetMode="External"/><Relationship Id="rId7" Type="http://schemas.openxmlformats.org/officeDocument/2006/relationships/hyperlink" Target="https://doi.org/10.1007/978-3-030-30908-4" TargetMode="External"/><Relationship Id="rId2" Type="http://schemas.openxmlformats.org/officeDocument/2006/relationships/hyperlink" Target="https://doi.org/10.3390/en14185917" TargetMode="External"/><Relationship Id="rId1" Type="http://schemas.openxmlformats.org/officeDocument/2006/relationships/slideLayout" Target="../slideLayouts/slideLayout4.xml"/><Relationship Id="rId6" Type="http://schemas.openxmlformats.org/officeDocument/2006/relationships/hyperlink" Target="https://www.iop.org/about/publications/next-steps-for-hydrogen" TargetMode="External"/><Relationship Id="rId5" Type="http://schemas.openxmlformats.org/officeDocument/2006/relationships/hyperlink" Target="https://www.govinfo.gov/content/pkg/GOVPUB-C13-4e5770400e63fd581388492c3c4d8d12/pdf/GOVPUB-C13-4e5770400e63fd581388492c3c4d8d12.pdf" TargetMode="External"/><Relationship Id="rId4" Type="http://schemas.openxmlformats.org/officeDocument/2006/relationships/hyperlink" Target="https://www.nationalgrid.com/stories/energy-explained/hydrogen-colour-spectru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2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rive.google.com/open?id=1iJ3aWun2-MmlgKGs1Wc2NrgtyDpFVGYx&amp;authuser=jcroteau%40lbl.gov&amp;usp=drive_fs" TargetMode="Externa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scarlet-project.eu/project/" TargetMode="Externa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hyperlink" Target="https://doi.org/10.1109/TASC.2016.2532473" TargetMode="External"/><Relationship Id="rId13" Type="http://schemas.openxmlformats.org/officeDocument/2006/relationships/hyperlink" Target="https://doi.org/10.1007/978-1-4757-0537-9" TargetMode="External"/><Relationship Id="rId3" Type="http://schemas.openxmlformats.org/officeDocument/2006/relationships/hyperlink" Target="https://doi.org/10.1038/158271c0" TargetMode="External"/><Relationship Id="rId7" Type="http://schemas.openxmlformats.org/officeDocument/2006/relationships/hyperlink" Target="https://doi.org/10.1063/1.1718616" TargetMode="External"/><Relationship Id="rId12" Type="http://schemas.openxmlformats.org/officeDocument/2006/relationships/hyperlink" Target="https://doi.org/10.1088/1742-6596/507/2/022042" TargetMode="External"/><Relationship Id="rId2" Type="http://schemas.openxmlformats.org/officeDocument/2006/relationships/hyperlink" Target="https://doi.org/10.1088/0034-4885/30/2/305" TargetMode="External"/><Relationship Id="rId1" Type="http://schemas.openxmlformats.org/officeDocument/2006/relationships/slideLayout" Target="../slideLayouts/slideLayout4.xml"/><Relationship Id="rId6" Type="http://schemas.openxmlformats.org/officeDocument/2006/relationships/hyperlink" Target="https://doi.org/10.1088/0508-3443/13/10/308" TargetMode="External"/><Relationship Id="rId11" Type="http://schemas.openxmlformats.org/officeDocument/2006/relationships/hyperlink" Target="https://doi.org/10.1088/1742-6596/234/3/032056" TargetMode="External"/><Relationship Id="rId5" Type="http://schemas.openxmlformats.org/officeDocument/2006/relationships/hyperlink" Target="https://doi.org/10.1063/1.1715752" TargetMode="External"/><Relationship Id="rId10" Type="http://schemas.openxmlformats.org/officeDocument/2006/relationships/hyperlink" Target="https://doi.org/10.1088/1742-6596/234/3/032057" TargetMode="External"/><Relationship Id="rId4" Type="http://schemas.openxmlformats.org/officeDocument/2006/relationships/hyperlink" Target="http://link.springer.com/10.1007/978-1-4757-0537-9" TargetMode="External"/><Relationship Id="rId9" Type="http://schemas.openxmlformats.org/officeDocument/2006/relationships/hyperlink" Target="https://doi.org/10.1016/j.phpro.2012.06.309"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berkeley.primo.exlibrisgroup.com/permalink/01UCS_BER/s4lks2/cdi_cern_primary_oai_cds_cern_ch_221821" TargetMode="External"/><Relationship Id="rId2" Type="http://schemas.openxmlformats.org/officeDocument/2006/relationships/hyperlink" Target="https://berkeley.primo.exlibrisgroup.com/permalink/01UCS_BER/s4lks2/cdi_cern_primary_oai_cds_cern_ch_108979" TargetMode="External"/><Relationship Id="rId1" Type="http://schemas.openxmlformats.org/officeDocument/2006/relationships/slideLayout" Target="../slideLayouts/slideLayout4.xml"/><Relationship Id="rId4" Type="http://schemas.openxmlformats.org/officeDocument/2006/relationships/hyperlink" Target="https://mitpress.mit.edu/9780262110082/high-magnetic-fields/"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doi.org/10.1007/s10894-015-0050-1"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s://docs.google.com/document/d/1ZPc3vTjQs4D1kjYiK20r2Vj0OQdjE5rOOsBMksgOiNs/edit?usp=sharing" TargetMode="External"/><Relationship Id="rId2" Type="http://schemas.openxmlformats.org/officeDocument/2006/relationships/hyperlink" Target="https://www.hytec.mit.edu/" TargetMode="External"/><Relationship Id="rId1" Type="http://schemas.openxmlformats.org/officeDocument/2006/relationships/slideLayout" Target="../slideLayouts/slideLayout4.xml"/><Relationship Id="rId4" Type="http://schemas.openxmlformats.org/officeDocument/2006/relationships/hyperlink" Target="https://hydrogen.wsu.edu/"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20.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hyperlink" Target="https://www.aero.jaxa.jp/eng/research/basic/propulsion/low-temperature/news120731.html" TargetMode="Externa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s://www.nasa.gov/feature/innovative-liquid-hydrogen-storage-to-support-space-launch-system/" TargetMode="External"/><Relationship Id="rId7"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hyperlink" Target="https://etaspace.com/capabilities" TargetMode="External"/><Relationship Id="rId5" Type="http://schemas.openxmlformats.org/officeDocument/2006/relationships/hyperlink" Target="https://kscpartnerships.ksc.nasa.gov/Partnering-Opportunities/Capabilities-and-Testing/Testing-and-Labs/Cryogenics%20Test%20Lab" TargetMode="External"/><Relationship Id="rId4" Type="http://schemas.openxmlformats.org/officeDocument/2006/relationships/hyperlink" Target="https://www.nasa.gov/press-release/nasa-awards-contracts-for-acquisition-of-liquid-hydrogen" TargetMode="External"/><Relationship Id="rId9" Type="http://schemas.openxmlformats.org/officeDocument/2006/relationships/hyperlink" Target="https://www.energy.gov/sites/prod/files/2014/03/f9/compressed_hydrogen2011_11_chato.pdf"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9B50A73-266E-0B44-8939-0C5227C83776}"/>
              </a:ext>
            </a:extLst>
          </p:cNvPr>
          <p:cNvSpPr>
            <a:spLocks noGrp="1"/>
          </p:cNvSpPr>
          <p:nvPr>
            <p:ph type="ctrTitle"/>
          </p:nvPr>
        </p:nvSpPr>
        <p:spPr/>
        <p:txBody>
          <a:bodyPr/>
          <a:lstStyle/>
          <a:p>
            <a:r>
              <a:rPr lang="en-US" sz="4400" dirty="0"/>
              <a:t>A short literature review on liquid hydrogen: A high-potential 20 K cryogen for superconducting magnets</a:t>
            </a:r>
          </a:p>
        </p:txBody>
      </p:sp>
      <p:sp>
        <p:nvSpPr>
          <p:cNvPr id="13" name="Subtitle 12">
            <a:extLst>
              <a:ext uri="{FF2B5EF4-FFF2-40B4-BE49-F238E27FC236}">
                <a16:creationId xmlns:a16="http://schemas.microsoft.com/office/drawing/2014/main" id="{1D5773DE-2A24-5A46-A359-5B3DCC6AF4B0}"/>
              </a:ext>
            </a:extLst>
          </p:cNvPr>
          <p:cNvSpPr>
            <a:spLocks noGrp="1"/>
          </p:cNvSpPr>
          <p:nvPr>
            <p:ph type="subTitle" idx="1"/>
          </p:nvPr>
        </p:nvSpPr>
        <p:spPr/>
        <p:txBody>
          <a:bodyPr/>
          <a:lstStyle/>
          <a:p>
            <a:endParaRPr lang="en-US" dirty="0"/>
          </a:p>
          <a:p>
            <a:r>
              <a:rPr lang="en-US" dirty="0"/>
              <a:t>SMP Technical Meeting</a:t>
            </a:r>
          </a:p>
        </p:txBody>
      </p:sp>
      <p:sp>
        <p:nvSpPr>
          <p:cNvPr id="14" name="Text Placeholder 13">
            <a:extLst>
              <a:ext uri="{FF2B5EF4-FFF2-40B4-BE49-F238E27FC236}">
                <a16:creationId xmlns:a16="http://schemas.microsoft.com/office/drawing/2014/main" id="{C68280EC-F1DA-5A41-8676-D21640BF158D}"/>
              </a:ext>
            </a:extLst>
          </p:cNvPr>
          <p:cNvSpPr>
            <a:spLocks noGrp="1"/>
          </p:cNvSpPr>
          <p:nvPr>
            <p:ph type="body" sz="quarter" idx="13"/>
          </p:nvPr>
        </p:nvSpPr>
        <p:spPr/>
        <p:txBody>
          <a:bodyPr/>
          <a:lstStyle/>
          <a:p>
            <a:r>
              <a:rPr lang="en-US" dirty="0"/>
              <a:t>Jean-Francois Croteau</a:t>
            </a:r>
            <a:br>
              <a:rPr lang="en-US" dirty="0"/>
            </a:br>
            <a:r>
              <a:rPr lang="en-US" dirty="0"/>
              <a:t>2023.09.05</a:t>
            </a:r>
          </a:p>
        </p:txBody>
      </p:sp>
    </p:spTree>
    <p:extLst>
      <p:ext uri="{BB962C8B-B14F-4D97-AF65-F5344CB8AC3E}">
        <p14:creationId xmlns:p14="http://schemas.microsoft.com/office/powerpoint/2010/main" val="24102275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CED5-B1BA-CB28-54A2-5E38B6276FA6}"/>
              </a:ext>
            </a:extLst>
          </p:cNvPr>
          <p:cNvSpPr>
            <a:spLocks noGrp="1"/>
          </p:cNvSpPr>
          <p:nvPr>
            <p:ph type="title"/>
          </p:nvPr>
        </p:nvSpPr>
        <p:spPr/>
        <p:txBody>
          <a:bodyPr/>
          <a:lstStyle/>
          <a:p>
            <a:r>
              <a:rPr lang="en-US" dirty="0"/>
              <a:t>Safety – Standards </a:t>
            </a:r>
          </a:p>
        </p:txBody>
      </p:sp>
      <p:sp>
        <p:nvSpPr>
          <p:cNvPr id="3" name="Content Placeholder 2">
            <a:extLst>
              <a:ext uri="{FF2B5EF4-FFF2-40B4-BE49-F238E27FC236}">
                <a16:creationId xmlns:a16="http://schemas.microsoft.com/office/drawing/2014/main" id="{F3087D61-D61B-B660-F6C7-255097BFB9E2}"/>
              </a:ext>
            </a:extLst>
          </p:cNvPr>
          <p:cNvSpPr>
            <a:spLocks noGrp="1"/>
          </p:cNvSpPr>
          <p:nvPr>
            <p:ph idx="1"/>
          </p:nvPr>
        </p:nvSpPr>
        <p:spPr>
          <a:xfrm>
            <a:off x="576072" y="1136651"/>
            <a:ext cx="10972800" cy="5041899"/>
          </a:xfrm>
        </p:spPr>
        <p:txBody>
          <a:bodyPr/>
          <a:lstStyle/>
          <a:p>
            <a:r>
              <a:rPr lang="en-US" sz="1800" dirty="0">
                <a:latin typeface="+mj-lt"/>
              </a:rPr>
              <a:t>See NREL report for more details and the adjacent</a:t>
            </a:r>
            <a:br>
              <a:rPr lang="en-US" sz="1800" dirty="0">
                <a:latin typeface="+mj-lt"/>
              </a:rPr>
            </a:br>
            <a:r>
              <a:rPr lang="en-US" sz="1800" dirty="0">
                <a:latin typeface="+mj-lt"/>
              </a:rPr>
              <a:t>table (Rivkin, 2015)</a:t>
            </a:r>
          </a:p>
          <a:p>
            <a:pPr lvl="1"/>
            <a:r>
              <a:rPr lang="en-US" sz="1800" dirty="0">
                <a:latin typeface="+mj-lt"/>
              </a:rPr>
              <a:t>List of standards for storage, material selection,</a:t>
            </a:r>
            <a:br>
              <a:rPr lang="en-US" sz="1800" dirty="0">
                <a:latin typeface="+mj-lt"/>
              </a:rPr>
            </a:br>
            <a:r>
              <a:rPr lang="en-US" sz="1800" dirty="0">
                <a:latin typeface="+mj-lt"/>
              </a:rPr>
              <a:t>component selection, permitting process, safe </a:t>
            </a:r>
            <a:br>
              <a:rPr lang="en-US" sz="1800" dirty="0">
                <a:latin typeface="+mj-lt"/>
              </a:rPr>
            </a:br>
            <a:r>
              <a:rPr lang="en-US" sz="1800" dirty="0">
                <a:latin typeface="+mj-lt"/>
              </a:rPr>
              <a:t>distances, fire safety, …</a:t>
            </a:r>
          </a:p>
          <a:p>
            <a:r>
              <a:rPr lang="en-US" sz="1800" dirty="0">
                <a:latin typeface="+mj-lt"/>
              </a:rPr>
              <a:t>List of some standards</a:t>
            </a:r>
          </a:p>
          <a:p>
            <a:pPr lvl="1"/>
            <a:r>
              <a:rPr lang="en-US" sz="1800" dirty="0">
                <a:latin typeface="+mj-lt"/>
              </a:rPr>
              <a:t>ISO </a:t>
            </a:r>
            <a:r>
              <a:rPr lang="en-US" sz="1800" dirty="0">
                <a:latin typeface="+mj-lt"/>
                <a:hlinkClick r:id="rId2"/>
              </a:rPr>
              <a:t>Technical Committee 197</a:t>
            </a:r>
            <a:r>
              <a:rPr lang="en-US" sz="1800" dirty="0">
                <a:latin typeface="+mj-lt"/>
              </a:rPr>
              <a:t>, ISO/TR 15916:2015 </a:t>
            </a:r>
            <a:br>
              <a:rPr lang="en-US" sz="1800" dirty="0">
                <a:latin typeface="+mj-lt"/>
              </a:rPr>
            </a:br>
            <a:r>
              <a:rPr lang="en-US" sz="1800" dirty="0">
                <a:latin typeface="+mj-lt"/>
              </a:rPr>
              <a:t>(only access to preview)</a:t>
            </a:r>
          </a:p>
          <a:p>
            <a:pPr lvl="1"/>
            <a:r>
              <a:rPr lang="en-US" sz="1800" dirty="0">
                <a:latin typeface="+mj-lt"/>
              </a:rPr>
              <a:t>National Fire Protection Association: NFPA 2 and 55 </a:t>
            </a:r>
          </a:p>
          <a:p>
            <a:pPr lvl="1"/>
            <a:r>
              <a:rPr lang="en-US" sz="1800" dirty="0">
                <a:latin typeface="+mj-lt"/>
              </a:rPr>
              <a:t>CGA P-28: OSHA PSM and EPA RMP Guidance </a:t>
            </a:r>
            <a:br>
              <a:rPr lang="en-US" sz="1800" dirty="0">
                <a:latin typeface="+mj-lt"/>
              </a:rPr>
            </a:br>
            <a:r>
              <a:rPr lang="en-US" sz="1800" dirty="0">
                <a:latin typeface="+mj-lt"/>
              </a:rPr>
              <a:t>Document for Bulk Liquid Hydrogen Systems</a:t>
            </a:r>
          </a:p>
          <a:p>
            <a:pPr lvl="1"/>
            <a:r>
              <a:rPr lang="en-US" sz="1800" dirty="0">
                <a:latin typeface="+mj-lt"/>
              </a:rPr>
              <a:t>CGA P-12</a:t>
            </a:r>
          </a:p>
          <a:p>
            <a:pPr lvl="1"/>
            <a:r>
              <a:rPr lang="en-US" sz="1800" dirty="0">
                <a:latin typeface="+mj-lt"/>
              </a:rPr>
              <a:t>CGA H-3</a:t>
            </a:r>
          </a:p>
          <a:p>
            <a:pPr lvl="1"/>
            <a:r>
              <a:rPr lang="en-US" sz="1800" dirty="0">
                <a:latin typeface="+mj-lt"/>
              </a:rPr>
              <a:t>…</a:t>
            </a:r>
          </a:p>
        </p:txBody>
      </p:sp>
      <p:sp>
        <p:nvSpPr>
          <p:cNvPr id="4" name="Footer Placeholder 3">
            <a:extLst>
              <a:ext uri="{FF2B5EF4-FFF2-40B4-BE49-F238E27FC236}">
                <a16:creationId xmlns:a16="http://schemas.microsoft.com/office/drawing/2014/main" id="{9DFC4A8E-1656-17AA-9CC1-50F595B37338}"/>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E0CC15B-F93B-8C83-EC4F-43971DBC68B2}"/>
              </a:ext>
            </a:extLst>
          </p:cNvPr>
          <p:cNvSpPr>
            <a:spLocks noGrp="1"/>
          </p:cNvSpPr>
          <p:nvPr>
            <p:ph type="sldNum" sz="quarter" idx="12"/>
          </p:nvPr>
        </p:nvSpPr>
        <p:spPr/>
        <p:txBody>
          <a:bodyPr/>
          <a:lstStyle/>
          <a:p>
            <a:fld id="{0EF2EA88-E9D4-0C4F-A5DF-5FE49FAF8E2F}" type="slidenum">
              <a:rPr lang="en-US" smtClean="0"/>
              <a:pPr/>
              <a:t>10</a:t>
            </a:fld>
            <a:endParaRPr lang="en-US" dirty="0"/>
          </a:p>
        </p:txBody>
      </p:sp>
      <p:sp>
        <p:nvSpPr>
          <p:cNvPr id="11" name="TextBox 10">
            <a:extLst>
              <a:ext uri="{FF2B5EF4-FFF2-40B4-BE49-F238E27FC236}">
                <a16:creationId xmlns:a16="http://schemas.microsoft.com/office/drawing/2014/main" id="{013AC45E-FED0-02F0-47C6-3F95AD3FA8AC}"/>
              </a:ext>
            </a:extLst>
          </p:cNvPr>
          <p:cNvSpPr txBox="1"/>
          <p:nvPr/>
        </p:nvSpPr>
        <p:spPr>
          <a:xfrm>
            <a:off x="381000" y="6101027"/>
            <a:ext cx="11430000" cy="338554"/>
          </a:xfrm>
          <a:prstGeom prst="rect">
            <a:avLst/>
          </a:prstGeom>
          <a:noFill/>
          <a:ln w="19050">
            <a:solidFill>
              <a:schemeClr val="accent3"/>
            </a:solidFill>
          </a:ln>
        </p:spPr>
        <p:txBody>
          <a:bodyPr wrap="square">
            <a:spAutoFit/>
          </a:bodyPr>
          <a:lstStyle/>
          <a:p>
            <a:pPr algn="ctr"/>
            <a:r>
              <a:rPr lang="en-US" sz="1600" dirty="0">
                <a:solidFill>
                  <a:schemeClr val="accent3"/>
                </a:solidFill>
              </a:rPr>
              <a:t>More readings: Ricci et al. 2010’s book chapter, Aziz 2021 section 5, NREL safety report</a:t>
            </a:r>
          </a:p>
        </p:txBody>
      </p:sp>
      <p:pic>
        <p:nvPicPr>
          <p:cNvPr id="8" name="Picture 7">
            <a:extLst>
              <a:ext uri="{FF2B5EF4-FFF2-40B4-BE49-F238E27FC236}">
                <a16:creationId xmlns:a16="http://schemas.microsoft.com/office/drawing/2014/main" id="{7071DEFC-07F6-A40E-7E66-C03FC6E6A84D}"/>
              </a:ext>
            </a:extLst>
          </p:cNvPr>
          <p:cNvPicPr>
            <a:picLocks noChangeAspect="1"/>
          </p:cNvPicPr>
          <p:nvPr/>
        </p:nvPicPr>
        <p:blipFill>
          <a:blip r:embed="rId3"/>
          <a:stretch>
            <a:fillRect/>
          </a:stretch>
        </p:blipFill>
        <p:spPr>
          <a:xfrm>
            <a:off x="6529910" y="584199"/>
            <a:ext cx="4901636" cy="5137150"/>
          </a:xfrm>
          <a:prstGeom prst="rect">
            <a:avLst/>
          </a:prstGeom>
        </p:spPr>
      </p:pic>
    </p:spTree>
    <p:extLst>
      <p:ext uri="{BB962C8B-B14F-4D97-AF65-F5344CB8AC3E}">
        <p14:creationId xmlns:p14="http://schemas.microsoft.com/office/powerpoint/2010/main" val="3970525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40FD8-3668-9172-B10B-0F7712F29F8C}"/>
              </a:ext>
            </a:extLst>
          </p:cNvPr>
          <p:cNvSpPr>
            <a:spLocks noGrp="1"/>
          </p:cNvSpPr>
          <p:nvPr>
            <p:ph type="title"/>
          </p:nvPr>
        </p:nvSpPr>
        <p:spPr/>
        <p:txBody>
          <a:bodyPr/>
          <a:lstStyle/>
          <a:p>
            <a:r>
              <a:rPr lang="en-US" dirty="0"/>
              <a:t>Hydrogen at Scale</a:t>
            </a:r>
          </a:p>
        </p:txBody>
      </p:sp>
      <p:sp>
        <p:nvSpPr>
          <p:cNvPr id="3" name="Content Placeholder 2">
            <a:extLst>
              <a:ext uri="{FF2B5EF4-FFF2-40B4-BE49-F238E27FC236}">
                <a16:creationId xmlns:a16="http://schemas.microsoft.com/office/drawing/2014/main" id="{191DADBB-B424-73EA-C6B4-1B7ACED14128}"/>
              </a:ext>
            </a:extLst>
          </p:cNvPr>
          <p:cNvSpPr>
            <a:spLocks noGrp="1"/>
          </p:cNvSpPr>
          <p:nvPr>
            <p:ph idx="1"/>
          </p:nvPr>
        </p:nvSpPr>
        <p:spPr/>
        <p:txBody>
          <a:bodyPr/>
          <a:lstStyle/>
          <a:p>
            <a:r>
              <a:rPr lang="en-US" sz="1800" dirty="0"/>
              <a:t>Existing hydrogen industry is based on fossil fuels and supplying a chemical feedstock for industries such as </a:t>
            </a:r>
            <a:r>
              <a:rPr lang="en-US" sz="1800" dirty="0">
                <a:solidFill>
                  <a:schemeClr val="accent1"/>
                </a:solidFill>
              </a:rPr>
              <a:t>ammonia production </a:t>
            </a:r>
            <a:r>
              <a:rPr lang="en-US" sz="1800" dirty="0"/>
              <a:t>and oil refining</a:t>
            </a:r>
          </a:p>
          <a:p>
            <a:pPr lvl="1"/>
            <a:r>
              <a:rPr lang="en-US" sz="1800" dirty="0"/>
              <a:t>Foreseen future hydrogen economy is with hydrogen as </a:t>
            </a:r>
            <a:br>
              <a:rPr lang="en-US" sz="1800" dirty="0"/>
            </a:br>
            <a:r>
              <a:rPr lang="en-US" sz="1800" dirty="0"/>
              <a:t>an energy carrier (e.g. fuel-cells: energy storage and cars)</a:t>
            </a:r>
          </a:p>
          <a:p>
            <a:r>
              <a:rPr lang="en-US" sz="1800" dirty="0">
                <a:solidFill>
                  <a:schemeClr val="accent1"/>
                </a:solidFill>
              </a:rPr>
              <a:t>Liquefactions gains in efficiency at large scale</a:t>
            </a:r>
          </a:p>
          <a:p>
            <a:pPr lvl="1"/>
            <a:r>
              <a:rPr lang="en-US" sz="1800" dirty="0"/>
              <a:t>Desire to have centralized liquefiers with a distribution </a:t>
            </a:r>
            <a:br>
              <a:rPr lang="en-US" sz="1800" dirty="0"/>
            </a:br>
            <a:r>
              <a:rPr lang="en-US" sz="1800" dirty="0"/>
              <a:t>network, e.g. pipeline and trucks</a:t>
            </a:r>
          </a:p>
          <a:p>
            <a:r>
              <a:rPr lang="en-US" sz="1800" dirty="0"/>
              <a:t>Hydrogen “colors”</a:t>
            </a:r>
          </a:p>
          <a:p>
            <a:pPr lvl="1"/>
            <a:r>
              <a:rPr lang="en-US" sz="1800" dirty="0"/>
              <a:t>Grey: mainly from natural gas or methane</a:t>
            </a:r>
            <a:endParaRPr lang="en-US" sz="1800" baseline="-25000" dirty="0"/>
          </a:p>
          <a:p>
            <a:pPr lvl="1"/>
            <a:r>
              <a:rPr lang="en-US" sz="1800" dirty="0"/>
              <a:t>Blue: mainly from natural gas with carbon capture and </a:t>
            </a:r>
            <a:br>
              <a:rPr lang="en-US" sz="1800" dirty="0"/>
            </a:br>
            <a:r>
              <a:rPr lang="en-US" sz="1800" dirty="0"/>
              <a:t>storage</a:t>
            </a:r>
          </a:p>
          <a:p>
            <a:pPr lvl="1"/>
            <a:r>
              <a:rPr lang="en-US" sz="1800" dirty="0"/>
              <a:t>Green: electrolysis of water using a renewable energy </a:t>
            </a:r>
            <a:br>
              <a:rPr lang="en-US" sz="1800" dirty="0"/>
            </a:br>
            <a:r>
              <a:rPr lang="en-US" sz="1800" dirty="0"/>
              <a:t>source (no harmful greenhouse gas emission)</a:t>
            </a:r>
          </a:p>
          <a:p>
            <a:pPr lvl="1"/>
            <a:r>
              <a:rPr lang="en-US" sz="1800" dirty="0">
                <a:hlinkClick r:id="rId2"/>
              </a:rPr>
              <a:t>Other</a:t>
            </a:r>
            <a:r>
              <a:rPr lang="en-US" sz="1800" dirty="0"/>
              <a:t>: black/brown, pink, turquoise, yellow, and white</a:t>
            </a:r>
          </a:p>
        </p:txBody>
      </p:sp>
      <p:sp>
        <p:nvSpPr>
          <p:cNvPr id="4" name="Footer Placeholder 3">
            <a:extLst>
              <a:ext uri="{FF2B5EF4-FFF2-40B4-BE49-F238E27FC236}">
                <a16:creationId xmlns:a16="http://schemas.microsoft.com/office/drawing/2014/main" id="{5F96C784-4FD2-2D06-62B9-089594933EE4}"/>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84BA2006-CD19-71D6-F909-515086EE3389}"/>
              </a:ext>
            </a:extLst>
          </p:cNvPr>
          <p:cNvSpPr>
            <a:spLocks noGrp="1"/>
          </p:cNvSpPr>
          <p:nvPr>
            <p:ph type="sldNum" sz="quarter" idx="12"/>
          </p:nvPr>
        </p:nvSpPr>
        <p:spPr/>
        <p:txBody>
          <a:bodyPr/>
          <a:lstStyle/>
          <a:p>
            <a:fld id="{0EF2EA88-E9D4-0C4F-A5DF-5FE49FAF8E2F}" type="slidenum">
              <a:rPr lang="en-US" smtClean="0"/>
              <a:pPr/>
              <a:t>11</a:t>
            </a:fld>
            <a:endParaRPr lang="en-US" dirty="0"/>
          </a:p>
        </p:txBody>
      </p:sp>
      <p:grpSp>
        <p:nvGrpSpPr>
          <p:cNvPr id="12" name="Group 11">
            <a:extLst>
              <a:ext uri="{FF2B5EF4-FFF2-40B4-BE49-F238E27FC236}">
                <a16:creationId xmlns:a16="http://schemas.microsoft.com/office/drawing/2014/main" id="{BEF77E89-A02D-5D93-DB3B-9F20C6F85480}"/>
              </a:ext>
            </a:extLst>
          </p:cNvPr>
          <p:cNvGrpSpPr/>
          <p:nvPr/>
        </p:nvGrpSpPr>
        <p:grpSpPr>
          <a:xfrm>
            <a:off x="7765705" y="2067340"/>
            <a:ext cx="4114380" cy="4279276"/>
            <a:chOff x="7718294" y="2121524"/>
            <a:chExt cx="4114380" cy="4279276"/>
          </a:xfrm>
        </p:grpSpPr>
        <p:pic>
          <p:nvPicPr>
            <p:cNvPr id="7" name="Picture 6">
              <a:extLst>
                <a:ext uri="{FF2B5EF4-FFF2-40B4-BE49-F238E27FC236}">
                  <a16:creationId xmlns:a16="http://schemas.microsoft.com/office/drawing/2014/main" id="{66EFFC81-7301-5043-9E36-DAFF2B1249AE}"/>
                </a:ext>
              </a:extLst>
            </p:cNvPr>
            <p:cNvPicPr>
              <a:picLocks noChangeAspect="1"/>
            </p:cNvPicPr>
            <p:nvPr/>
          </p:nvPicPr>
          <p:blipFill>
            <a:blip r:embed="rId3"/>
            <a:stretch>
              <a:fillRect/>
            </a:stretch>
          </p:blipFill>
          <p:spPr>
            <a:xfrm>
              <a:off x="7721684" y="2121524"/>
              <a:ext cx="4110990" cy="4279276"/>
            </a:xfrm>
            <a:prstGeom prst="rect">
              <a:avLst/>
            </a:prstGeom>
          </p:spPr>
        </p:pic>
        <p:sp>
          <p:nvSpPr>
            <p:cNvPr id="10" name="Rectangle 9">
              <a:extLst>
                <a:ext uri="{FF2B5EF4-FFF2-40B4-BE49-F238E27FC236}">
                  <a16:creationId xmlns:a16="http://schemas.microsoft.com/office/drawing/2014/main" id="{D19CC19A-695D-477C-411B-A123F8D54258}"/>
                </a:ext>
              </a:extLst>
            </p:cNvPr>
            <p:cNvSpPr/>
            <p:nvPr/>
          </p:nvSpPr>
          <p:spPr>
            <a:xfrm>
              <a:off x="7775786" y="2208103"/>
              <a:ext cx="541867" cy="164254"/>
            </a:xfrm>
            <a:prstGeom prst="rect">
              <a:avLst/>
            </a:prstGeom>
            <a:solidFill>
              <a:srgbClr val="313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7F61696-E04E-9966-F51D-0EA6BD3E585C}"/>
                </a:ext>
              </a:extLst>
            </p:cNvPr>
            <p:cNvSpPr txBox="1"/>
            <p:nvPr/>
          </p:nvSpPr>
          <p:spPr>
            <a:xfrm>
              <a:off x="7728456" y="2128297"/>
              <a:ext cx="1036237" cy="307777"/>
            </a:xfrm>
            <a:prstGeom prst="rect">
              <a:avLst/>
            </a:prstGeom>
            <a:noFill/>
          </p:spPr>
          <p:txBody>
            <a:bodyPr wrap="square" rtlCol="0">
              <a:spAutoFit/>
            </a:bodyPr>
            <a:lstStyle/>
            <a:p>
              <a:r>
                <a:rPr lang="en-US" sz="1400" dirty="0">
                  <a:solidFill>
                    <a:schemeClr val="bg1"/>
                  </a:solidFill>
                </a:rPr>
                <a:t>Near-term</a:t>
              </a:r>
            </a:p>
          </p:txBody>
        </p:sp>
        <p:sp>
          <p:nvSpPr>
            <p:cNvPr id="11" name="Rectangle 10">
              <a:extLst>
                <a:ext uri="{FF2B5EF4-FFF2-40B4-BE49-F238E27FC236}">
                  <a16:creationId xmlns:a16="http://schemas.microsoft.com/office/drawing/2014/main" id="{6D6C536C-5564-D828-7A67-9C38CACBBC62}"/>
                </a:ext>
              </a:extLst>
            </p:cNvPr>
            <p:cNvSpPr/>
            <p:nvPr/>
          </p:nvSpPr>
          <p:spPr>
            <a:xfrm>
              <a:off x="7755548" y="4353660"/>
              <a:ext cx="457200" cy="164254"/>
            </a:xfrm>
            <a:prstGeom prst="rect">
              <a:avLst/>
            </a:prstGeom>
            <a:solidFill>
              <a:srgbClr val="31392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94BCB68-3E76-9B2C-4C89-2540AEAAC7DC}"/>
                </a:ext>
              </a:extLst>
            </p:cNvPr>
            <p:cNvSpPr txBox="1"/>
            <p:nvPr/>
          </p:nvSpPr>
          <p:spPr>
            <a:xfrm>
              <a:off x="7718294" y="4295027"/>
              <a:ext cx="1036237" cy="307777"/>
            </a:xfrm>
            <a:prstGeom prst="rect">
              <a:avLst/>
            </a:prstGeom>
            <a:noFill/>
          </p:spPr>
          <p:txBody>
            <a:bodyPr wrap="square" rtlCol="0">
              <a:spAutoFit/>
            </a:bodyPr>
            <a:lstStyle/>
            <a:p>
              <a:r>
                <a:rPr lang="en-US" sz="1400" dirty="0">
                  <a:solidFill>
                    <a:schemeClr val="bg1"/>
                  </a:solidFill>
                </a:rPr>
                <a:t>Long-term</a:t>
              </a:r>
            </a:p>
          </p:txBody>
        </p:sp>
      </p:grpSp>
      <p:sp>
        <p:nvSpPr>
          <p:cNvPr id="13" name="TextBox 12">
            <a:extLst>
              <a:ext uri="{FF2B5EF4-FFF2-40B4-BE49-F238E27FC236}">
                <a16:creationId xmlns:a16="http://schemas.microsoft.com/office/drawing/2014/main" id="{AEC191E3-8357-6C3B-A2CC-7A566A39771F}"/>
              </a:ext>
            </a:extLst>
          </p:cNvPr>
          <p:cNvSpPr txBox="1"/>
          <p:nvPr/>
        </p:nvSpPr>
        <p:spPr>
          <a:xfrm>
            <a:off x="7751908" y="6321811"/>
            <a:ext cx="3217547" cy="276999"/>
          </a:xfrm>
          <a:prstGeom prst="rect">
            <a:avLst/>
          </a:prstGeom>
          <a:noFill/>
        </p:spPr>
        <p:txBody>
          <a:bodyPr wrap="none" rtlCol="0">
            <a:spAutoFit/>
          </a:bodyPr>
          <a:lstStyle/>
          <a:p>
            <a:r>
              <a:rPr lang="en-US" sz="1200" dirty="0"/>
              <a:t>(Original reference available in Nuttall, 2020)</a:t>
            </a:r>
          </a:p>
        </p:txBody>
      </p:sp>
    </p:spTree>
    <p:extLst>
      <p:ext uri="{BB962C8B-B14F-4D97-AF65-F5344CB8AC3E}">
        <p14:creationId xmlns:p14="http://schemas.microsoft.com/office/powerpoint/2010/main" val="35365735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A47C6-55D2-CE44-5BAC-4AE3544745B7}"/>
              </a:ext>
            </a:extLst>
          </p:cNvPr>
          <p:cNvSpPr>
            <a:spLocks noGrp="1"/>
          </p:cNvSpPr>
          <p:nvPr>
            <p:ph type="title"/>
          </p:nvPr>
        </p:nvSpPr>
        <p:spPr/>
        <p:txBody>
          <a:bodyPr/>
          <a:lstStyle/>
          <a:p>
            <a:r>
              <a:rPr lang="en-US" dirty="0" err="1"/>
              <a:t>Cryomagnetics</a:t>
            </a:r>
            <a:endParaRPr lang="en-US" dirty="0"/>
          </a:p>
        </p:txBody>
      </p:sp>
      <p:sp>
        <p:nvSpPr>
          <p:cNvPr id="3" name="Content Placeholder 2">
            <a:extLst>
              <a:ext uri="{FF2B5EF4-FFF2-40B4-BE49-F238E27FC236}">
                <a16:creationId xmlns:a16="http://schemas.microsoft.com/office/drawing/2014/main" id="{FA355128-CC80-7E1A-8387-C9BCF0E83595}"/>
              </a:ext>
            </a:extLst>
          </p:cNvPr>
          <p:cNvSpPr>
            <a:spLocks noGrp="1"/>
          </p:cNvSpPr>
          <p:nvPr>
            <p:ph idx="1"/>
          </p:nvPr>
        </p:nvSpPr>
        <p:spPr/>
        <p:txBody>
          <a:bodyPr/>
          <a:lstStyle/>
          <a:p>
            <a:r>
              <a:rPr lang="en-US" sz="1800" dirty="0"/>
              <a:t>“hydrogen </a:t>
            </a:r>
            <a:r>
              <a:rPr lang="en-US" sz="1800" dirty="0" err="1"/>
              <a:t>cryomagnetics</a:t>
            </a:r>
            <a:r>
              <a:rPr lang="en-US" sz="1800" dirty="0"/>
              <a:t>”: </a:t>
            </a:r>
            <a:r>
              <a:rPr lang="en-US" sz="1800" dirty="0">
                <a:solidFill>
                  <a:schemeClr val="accent2"/>
                </a:solidFill>
              </a:rPr>
              <a:t>when liquid H</a:t>
            </a:r>
            <a:r>
              <a:rPr lang="en-US" sz="1800" baseline="-25000" dirty="0">
                <a:solidFill>
                  <a:schemeClr val="accent2"/>
                </a:solidFill>
              </a:rPr>
              <a:t>2</a:t>
            </a:r>
            <a:r>
              <a:rPr lang="en-US" sz="1800" dirty="0">
                <a:solidFill>
                  <a:schemeClr val="accent2"/>
                </a:solidFill>
              </a:rPr>
              <a:t> is used in high-field and high-efficiency magnets</a:t>
            </a:r>
          </a:p>
          <a:p>
            <a:pPr lvl="1"/>
            <a:r>
              <a:rPr lang="en-US" sz="1800" dirty="0"/>
              <a:t>Expression from Bartek </a:t>
            </a:r>
            <a:r>
              <a:rPr lang="en-US" sz="1800" dirty="0" err="1"/>
              <a:t>Glowacki</a:t>
            </a:r>
            <a:r>
              <a:rPr lang="en-US" sz="1800" dirty="0"/>
              <a:t> (</a:t>
            </a:r>
            <a:r>
              <a:rPr lang="en-US" sz="1800" dirty="0">
                <a:hlinkClick r:id="rId2"/>
              </a:rPr>
              <a:t>SMP Materials Seminar 2023.02.07</a:t>
            </a:r>
            <a:r>
              <a:rPr lang="en-US" sz="1800" dirty="0"/>
              <a:t>)</a:t>
            </a:r>
          </a:p>
          <a:p>
            <a:r>
              <a:rPr lang="en-US" sz="1800" dirty="0"/>
              <a:t>In competition with mechanical recirculating cryo-coolers (different heat transfer mode)</a:t>
            </a:r>
          </a:p>
          <a:p>
            <a:r>
              <a:rPr lang="en-US" sz="1800" dirty="0"/>
              <a:t>Interest for the use of MgB</a:t>
            </a:r>
            <a:r>
              <a:rPr lang="en-US" sz="1800" baseline="-25000" dirty="0"/>
              <a:t>2</a:t>
            </a:r>
            <a:r>
              <a:rPr lang="en-US" sz="1800" dirty="0"/>
              <a:t> (T</a:t>
            </a:r>
            <a:r>
              <a:rPr lang="en-US" sz="1800" baseline="-25000" dirty="0"/>
              <a:t>c</a:t>
            </a:r>
            <a:r>
              <a:rPr lang="en-US" sz="1800" dirty="0"/>
              <a:t> = 39 K) for medium-field and high-current applications</a:t>
            </a:r>
          </a:p>
          <a:p>
            <a:r>
              <a:rPr lang="en-US" sz="1800" dirty="0"/>
              <a:t>Other materials </a:t>
            </a:r>
          </a:p>
          <a:p>
            <a:pPr lvl="1"/>
            <a:r>
              <a:rPr lang="en-US" sz="1800" dirty="0" err="1"/>
              <a:t>LaSCO</a:t>
            </a:r>
            <a:r>
              <a:rPr lang="en-US" sz="1800" dirty="0"/>
              <a:t> (39 K)</a:t>
            </a:r>
          </a:p>
          <a:p>
            <a:pPr lvl="1"/>
            <a:r>
              <a:rPr lang="en-US" sz="1800" dirty="0"/>
              <a:t>YBCO (92 K)</a:t>
            </a:r>
          </a:p>
          <a:p>
            <a:pPr lvl="1"/>
            <a:r>
              <a:rPr lang="en-US" sz="1800" dirty="0"/>
              <a:t>Bismuth-based (2212 (91 K), 2223 (110 K))</a:t>
            </a:r>
          </a:p>
          <a:p>
            <a:pPr lvl="1"/>
            <a:r>
              <a:rPr lang="en-US" sz="1800" dirty="0"/>
              <a:t>Thallium-based (90 to 125 K)</a:t>
            </a:r>
          </a:p>
          <a:p>
            <a:pPr lvl="1"/>
            <a:r>
              <a:rPr lang="en-US" sz="1800" dirty="0"/>
              <a:t>Mercury-based (95 to 133 K)</a:t>
            </a:r>
          </a:p>
          <a:p>
            <a:pPr lvl="1"/>
            <a:r>
              <a:rPr lang="en-US" sz="1800" dirty="0"/>
              <a:t>Iron-based (26 to 56 K)</a:t>
            </a:r>
          </a:p>
          <a:p>
            <a:pPr lvl="1"/>
            <a:r>
              <a:rPr lang="en-US" sz="1800" dirty="0"/>
              <a:t>NCCO (25 K)</a:t>
            </a:r>
          </a:p>
          <a:p>
            <a:endParaRPr lang="en-US" sz="1800" dirty="0"/>
          </a:p>
        </p:txBody>
      </p:sp>
      <p:sp>
        <p:nvSpPr>
          <p:cNvPr id="4" name="Footer Placeholder 3">
            <a:extLst>
              <a:ext uri="{FF2B5EF4-FFF2-40B4-BE49-F238E27FC236}">
                <a16:creationId xmlns:a16="http://schemas.microsoft.com/office/drawing/2014/main" id="{3C5D12EC-DF58-08B5-ADC9-8C5A46FF189A}"/>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F225B0A8-1097-98CE-BEF2-6F2C0E1283E3}"/>
              </a:ext>
            </a:extLst>
          </p:cNvPr>
          <p:cNvSpPr>
            <a:spLocks noGrp="1"/>
          </p:cNvSpPr>
          <p:nvPr>
            <p:ph type="sldNum" sz="quarter" idx="12"/>
          </p:nvPr>
        </p:nvSpPr>
        <p:spPr/>
        <p:txBody>
          <a:bodyPr/>
          <a:lstStyle/>
          <a:p>
            <a:fld id="{0EF2EA88-E9D4-0C4F-A5DF-5FE49FAF8E2F}" type="slidenum">
              <a:rPr lang="en-US" smtClean="0"/>
              <a:pPr/>
              <a:t>12</a:t>
            </a:fld>
            <a:endParaRPr lang="en-US" dirty="0"/>
          </a:p>
        </p:txBody>
      </p:sp>
      <p:pic>
        <p:nvPicPr>
          <p:cNvPr id="11" name="Picture 10">
            <a:extLst>
              <a:ext uri="{FF2B5EF4-FFF2-40B4-BE49-F238E27FC236}">
                <a16:creationId xmlns:a16="http://schemas.microsoft.com/office/drawing/2014/main" id="{D6B827B6-EA2B-55A3-BA92-8B1A3C4100A0}"/>
              </a:ext>
            </a:extLst>
          </p:cNvPr>
          <p:cNvPicPr>
            <a:picLocks noChangeAspect="1"/>
          </p:cNvPicPr>
          <p:nvPr/>
        </p:nvPicPr>
        <p:blipFill>
          <a:blip r:embed="rId3">
            <a:clrChange>
              <a:clrFrom>
                <a:srgbClr val="FFF1E5"/>
              </a:clrFrom>
              <a:clrTo>
                <a:srgbClr val="FFF1E5">
                  <a:alpha val="0"/>
                </a:srgbClr>
              </a:clrTo>
            </a:clrChange>
          </a:blip>
          <a:stretch>
            <a:fillRect/>
          </a:stretch>
        </p:blipFill>
        <p:spPr>
          <a:xfrm>
            <a:off x="6719146" y="3316420"/>
            <a:ext cx="4761727" cy="2941067"/>
          </a:xfrm>
          <a:prstGeom prst="rect">
            <a:avLst/>
          </a:prstGeom>
        </p:spPr>
      </p:pic>
      <p:sp>
        <p:nvSpPr>
          <p:cNvPr id="12" name="TextBox 11">
            <a:extLst>
              <a:ext uri="{FF2B5EF4-FFF2-40B4-BE49-F238E27FC236}">
                <a16:creationId xmlns:a16="http://schemas.microsoft.com/office/drawing/2014/main" id="{2449B2C7-5FBD-B81C-1523-401DD00BFAB9}"/>
              </a:ext>
            </a:extLst>
          </p:cNvPr>
          <p:cNvSpPr txBox="1"/>
          <p:nvPr/>
        </p:nvSpPr>
        <p:spPr>
          <a:xfrm rot="16200000">
            <a:off x="-238672" y="4293099"/>
            <a:ext cx="1598507" cy="307777"/>
          </a:xfrm>
          <a:prstGeom prst="rect">
            <a:avLst/>
          </a:prstGeom>
          <a:noFill/>
        </p:spPr>
        <p:txBody>
          <a:bodyPr wrap="square" rtlCol="0">
            <a:spAutoFit/>
          </a:bodyPr>
          <a:lstStyle/>
          <a:p>
            <a:pPr algn="ctr"/>
            <a:r>
              <a:rPr lang="en-US" sz="1400" dirty="0">
                <a:solidFill>
                  <a:schemeClr val="accent4"/>
                </a:solidFill>
              </a:rPr>
              <a:t>hole-doped</a:t>
            </a:r>
          </a:p>
        </p:txBody>
      </p:sp>
      <p:sp>
        <p:nvSpPr>
          <p:cNvPr id="13" name="TextBox 12">
            <a:extLst>
              <a:ext uri="{FF2B5EF4-FFF2-40B4-BE49-F238E27FC236}">
                <a16:creationId xmlns:a16="http://schemas.microsoft.com/office/drawing/2014/main" id="{500A5090-78A7-23C5-112B-7453D819E22E}"/>
              </a:ext>
            </a:extLst>
          </p:cNvPr>
          <p:cNvSpPr txBox="1"/>
          <p:nvPr/>
        </p:nvSpPr>
        <p:spPr>
          <a:xfrm rot="16200000">
            <a:off x="-389125" y="5353364"/>
            <a:ext cx="1598507" cy="307777"/>
          </a:xfrm>
          <a:prstGeom prst="rect">
            <a:avLst/>
          </a:prstGeom>
          <a:noFill/>
        </p:spPr>
        <p:txBody>
          <a:bodyPr wrap="square" rtlCol="0">
            <a:spAutoFit/>
          </a:bodyPr>
          <a:lstStyle/>
          <a:p>
            <a:pPr algn="ctr"/>
            <a:r>
              <a:rPr lang="en-US" sz="1400" dirty="0">
                <a:solidFill>
                  <a:schemeClr val="accent5"/>
                </a:solidFill>
              </a:rPr>
              <a:t>electron-doped</a:t>
            </a:r>
          </a:p>
        </p:txBody>
      </p:sp>
      <p:sp>
        <p:nvSpPr>
          <p:cNvPr id="14" name="Left Brace 13">
            <a:extLst>
              <a:ext uri="{FF2B5EF4-FFF2-40B4-BE49-F238E27FC236}">
                <a16:creationId xmlns:a16="http://schemas.microsoft.com/office/drawing/2014/main" id="{A6F47B1D-C523-6793-1FBA-2B568ED69FAB}"/>
              </a:ext>
            </a:extLst>
          </p:cNvPr>
          <p:cNvSpPr/>
          <p:nvPr/>
        </p:nvSpPr>
        <p:spPr>
          <a:xfrm>
            <a:off x="725678" y="3595454"/>
            <a:ext cx="156125" cy="1954953"/>
          </a:xfrm>
          <a:prstGeom prst="leftBrace">
            <a:avLst>
              <a:gd name="adj1" fmla="val 8333"/>
              <a:gd name="adj2" fmla="val 43160"/>
            </a:avLst>
          </a:prstGeom>
          <a:ln w="12700"/>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15" name="Left Brace 14">
            <a:extLst>
              <a:ext uri="{FF2B5EF4-FFF2-40B4-BE49-F238E27FC236}">
                <a16:creationId xmlns:a16="http://schemas.microsoft.com/office/drawing/2014/main" id="{A33998DA-22AA-3C09-6396-58EF7D31EFCD}"/>
              </a:ext>
            </a:extLst>
          </p:cNvPr>
          <p:cNvSpPr/>
          <p:nvPr/>
        </p:nvSpPr>
        <p:spPr>
          <a:xfrm>
            <a:off x="568516" y="5315458"/>
            <a:ext cx="156125" cy="620580"/>
          </a:xfrm>
          <a:prstGeom prst="leftBrace">
            <a:avLst>
              <a:gd name="adj1" fmla="val 8333"/>
              <a:gd name="adj2" fmla="val 43500"/>
            </a:avLst>
          </a:prstGeom>
          <a:ln w="12700">
            <a:solidFill>
              <a:schemeClr val="accent5"/>
            </a:solidFill>
          </a:ln>
        </p:spPr>
        <p:style>
          <a:lnRef idx="2">
            <a:schemeClr val="accent4"/>
          </a:lnRef>
          <a:fillRef idx="0">
            <a:schemeClr val="accent4"/>
          </a:fillRef>
          <a:effectRef idx="1">
            <a:schemeClr val="accent4"/>
          </a:effectRef>
          <a:fontRef idx="minor">
            <a:schemeClr val="tx1"/>
          </a:fontRef>
        </p:style>
        <p:txBody>
          <a:bodyPr rtlCol="0" anchor="ctr"/>
          <a:lstStyle/>
          <a:p>
            <a:pPr algn="ctr"/>
            <a:endParaRPr lang="en-US"/>
          </a:p>
        </p:txBody>
      </p:sp>
      <p:sp>
        <p:nvSpPr>
          <p:cNvPr id="18" name="Oval 17">
            <a:extLst>
              <a:ext uri="{FF2B5EF4-FFF2-40B4-BE49-F238E27FC236}">
                <a16:creationId xmlns:a16="http://schemas.microsoft.com/office/drawing/2014/main" id="{AB5388A9-C522-A03D-6151-92BD470723A3}"/>
              </a:ext>
            </a:extLst>
          </p:cNvPr>
          <p:cNvSpPr/>
          <p:nvPr/>
        </p:nvSpPr>
        <p:spPr>
          <a:xfrm>
            <a:off x="7782557" y="3880778"/>
            <a:ext cx="548640" cy="274320"/>
          </a:xfrm>
          <a:prstGeom prst="ellipse">
            <a:avLst/>
          </a:prstGeom>
          <a:noFill/>
          <a:ln>
            <a:solidFill>
              <a:schemeClr val="accent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243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A263D-2F08-C780-F076-1F44F3C9C705}"/>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E619C523-C90D-ABA4-DB12-F07B1A26F6D7}"/>
              </a:ext>
            </a:extLst>
          </p:cNvPr>
          <p:cNvSpPr>
            <a:spLocks noGrp="1"/>
          </p:cNvSpPr>
          <p:nvPr>
            <p:ph idx="1"/>
          </p:nvPr>
        </p:nvSpPr>
        <p:spPr/>
        <p:txBody>
          <a:bodyPr/>
          <a:lstStyle/>
          <a:p>
            <a:r>
              <a:rPr lang="en-US" sz="1200" dirty="0"/>
              <a:t>ASC2022 course on HTS materials and their application, presentation from C. </a:t>
            </a:r>
            <a:r>
              <a:rPr lang="en-US" sz="1200" dirty="0" err="1"/>
              <a:t>Senatore</a:t>
            </a:r>
            <a:endParaRPr lang="en-US" sz="1200" dirty="0"/>
          </a:p>
          <a:p>
            <a:r>
              <a:rPr lang="en-US" sz="1200" dirty="0">
                <a:effectLst/>
              </a:rPr>
              <a:t>M. Aziz, “Liquid Hydrogen: A Review on Liquefaction, Storage, Transportation, and Safety,” </a:t>
            </a:r>
            <a:r>
              <a:rPr lang="en-US" sz="1200" i="1" dirty="0">
                <a:effectLst/>
              </a:rPr>
              <a:t>Energies</a:t>
            </a:r>
            <a:r>
              <a:rPr lang="en-US" sz="1200" dirty="0">
                <a:effectLst/>
              </a:rPr>
              <a:t>, vol. 14, no. 18, p. 5917, Sep. 2021, </a:t>
            </a:r>
            <a:r>
              <a:rPr lang="en-US" sz="1200" dirty="0" err="1">
                <a:effectLst/>
              </a:rPr>
              <a:t>doi</a:t>
            </a:r>
            <a:r>
              <a:rPr lang="en-US" sz="1200" dirty="0">
                <a:effectLst/>
              </a:rPr>
              <a:t>: </a:t>
            </a:r>
            <a:r>
              <a:rPr lang="en-US" sz="1200" dirty="0">
                <a:effectLst/>
                <a:hlinkClick r:id="rId2"/>
              </a:rPr>
              <a:t>10.3390/en14185917</a:t>
            </a:r>
            <a:r>
              <a:rPr lang="en-US" sz="1200" dirty="0">
                <a:effectLst/>
              </a:rPr>
              <a:t>.</a:t>
            </a:r>
          </a:p>
          <a:p>
            <a:r>
              <a:rPr lang="en-US" sz="1200" dirty="0">
                <a:effectLst/>
              </a:rPr>
              <a:t>G. Biswal and K. L. </a:t>
            </a:r>
            <a:r>
              <a:rPr lang="en-US" sz="1200" dirty="0" err="1">
                <a:effectLst/>
              </a:rPr>
              <a:t>Mohanta</a:t>
            </a:r>
            <a:r>
              <a:rPr lang="en-US" sz="1200" dirty="0">
                <a:effectLst/>
              </a:rPr>
              <a:t>, “A recent review on iron-based superconductor,” </a:t>
            </a:r>
            <a:r>
              <a:rPr lang="en-US" sz="1200" i="1" dirty="0">
                <a:effectLst/>
              </a:rPr>
              <a:t>Materials Today: Proceedings</a:t>
            </a:r>
            <a:r>
              <a:rPr lang="en-US" sz="1200" dirty="0">
                <a:effectLst/>
              </a:rPr>
              <a:t>, vol. 35, pp. 207–215, 2021, </a:t>
            </a:r>
            <a:r>
              <a:rPr lang="en-US" sz="1200" dirty="0" err="1">
                <a:effectLst/>
              </a:rPr>
              <a:t>doi</a:t>
            </a:r>
            <a:r>
              <a:rPr lang="en-US" sz="1200" dirty="0">
                <a:effectLst/>
              </a:rPr>
              <a:t>: </a:t>
            </a:r>
            <a:r>
              <a:rPr lang="en-US" sz="1200" dirty="0">
                <a:effectLst/>
                <a:hlinkClick r:id="rId3"/>
              </a:rPr>
              <a:t>10.1016/j.matpr.2020.04.503</a:t>
            </a:r>
            <a:r>
              <a:rPr lang="en-US" sz="1200" dirty="0">
                <a:effectLst/>
              </a:rPr>
              <a:t>. </a:t>
            </a:r>
          </a:p>
          <a:p>
            <a:r>
              <a:rPr lang="en-US" sz="1200" dirty="0">
                <a:effectLst/>
              </a:rPr>
              <a:t>National Grid Group, “The hydrogen </a:t>
            </a:r>
            <a:r>
              <a:rPr lang="en-US" sz="1200" dirty="0" err="1">
                <a:effectLst/>
              </a:rPr>
              <a:t>colour</a:t>
            </a:r>
            <a:r>
              <a:rPr lang="en-US" sz="1200" dirty="0">
                <a:effectLst/>
              </a:rPr>
              <a:t> spectrum | National Grid Group.” </a:t>
            </a:r>
            <a:r>
              <a:rPr lang="en-US" sz="1200" dirty="0">
                <a:effectLst/>
                <a:hlinkClick r:id="rId4"/>
              </a:rPr>
              <a:t>https://www.nationalgrid.com/stories/energy-explained/hydrogen-colour-spectrum</a:t>
            </a:r>
            <a:r>
              <a:rPr lang="en-US" sz="1200" dirty="0">
                <a:effectLst/>
              </a:rPr>
              <a:t> (accessed Nov. 22, 2022).</a:t>
            </a:r>
          </a:p>
          <a:p>
            <a:r>
              <a:rPr lang="en-US" sz="1200" dirty="0">
                <a:effectLst/>
              </a:rPr>
              <a:t>National Bureau of Standards (NIST), “1967 Technical Highlights of the National Bureau of Standards,” 1967. [Online]. Available: </a:t>
            </a:r>
            <a:r>
              <a:rPr lang="en-US" sz="1200" dirty="0">
                <a:effectLst/>
                <a:hlinkClick r:id="rId5"/>
              </a:rPr>
              <a:t>https://www.govinfo.gov/content/pkg/GOVPUB-C13-4e5770400e63fd581388492c3c4d8d12/pdf/GOVPUB-C13-4e5770400e63fd581388492c3c4d8d12.pdf</a:t>
            </a:r>
            <a:endParaRPr lang="en-US" sz="1200" dirty="0">
              <a:effectLst/>
            </a:endParaRPr>
          </a:p>
          <a:p>
            <a:r>
              <a:rPr lang="en-US" sz="1200" dirty="0">
                <a:effectLst/>
              </a:rPr>
              <a:t>W. Nuttall and B. </a:t>
            </a:r>
            <a:r>
              <a:rPr lang="en-US" sz="1200" dirty="0" err="1"/>
              <a:t>Glowacki</a:t>
            </a:r>
            <a:r>
              <a:rPr lang="en-US" sz="1200" dirty="0"/>
              <a:t>, </a:t>
            </a:r>
            <a:r>
              <a:rPr lang="en-US" sz="1200" dirty="0">
                <a:effectLst/>
              </a:rPr>
              <a:t>“Next Steps for Hydrogen: Physics, technology and the future,” </a:t>
            </a:r>
            <a:r>
              <a:rPr lang="en-US" sz="1200" i="1" dirty="0">
                <a:effectLst/>
              </a:rPr>
              <a:t>Next Steps for Hydrogen: Physics, technology and the future | Institute of Physics</a:t>
            </a:r>
            <a:r>
              <a:rPr lang="en-US" sz="1200" dirty="0">
                <a:effectLst/>
              </a:rPr>
              <a:t>., 2016 </a:t>
            </a:r>
            <a:r>
              <a:rPr lang="en-US" sz="1200" dirty="0">
                <a:effectLst/>
                <a:hlinkClick r:id="rId6"/>
              </a:rPr>
              <a:t>https://www.iop.org/about/publications/next-steps-for-hydrogen</a:t>
            </a:r>
            <a:r>
              <a:rPr lang="en-US" sz="1200" dirty="0">
                <a:effectLst/>
              </a:rPr>
              <a:t> (accessed Nov. 21, 2022). </a:t>
            </a:r>
          </a:p>
          <a:p>
            <a:r>
              <a:rPr lang="en-US" sz="1200" dirty="0">
                <a:effectLst/>
              </a:rPr>
              <a:t>W. J. Nuttall and A. T. </a:t>
            </a:r>
            <a:r>
              <a:rPr lang="en-US" sz="1200" dirty="0" err="1">
                <a:effectLst/>
              </a:rPr>
              <a:t>Bakenne</a:t>
            </a:r>
            <a:r>
              <a:rPr lang="en-US" sz="1200" dirty="0">
                <a:effectLst/>
              </a:rPr>
              <a:t>, </a:t>
            </a:r>
            <a:r>
              <a:rPr lang="en-US" sz="1200" i="1" dirty="0">
                <a:effectLst/>
              </a:rPr>
              <a:t>Fossil Fuel Hydrogen: Technical, Economic and Environmental Potential</a:t>
            </a:r>
            <a:r>
              <a:rPr lang="en-US" sz="1200" dirty="0">
                <a:effectLst/>
              </a:rPr>
              <a:t>. Cham: Springer International Publishing, 2020. </a:t>
            </a:r>
            <a:r>
              <a:rPr lang="en-US" sz="1200" dirty="0" err="1">
                <a:effectLst/>
              </a:rPr>
              <a:t>doi</a:t>
            </a:r>
            <a:r>
              <a:rPr lang="en-US" sz="1200" dirty="0">
                <a:effectLst/>
              </a:rPr>
              <a:t>: </a:t>
            </a:r>
            <a:r>
              <a:rPr lang="en-US" sz="1200" dirty="0">
                <a:effectLst/>
                <a:hlinkClick r:id="rId7"/>
              </a:rPr>
              <a:t>10.1007/978-3-030-30908-4</a:t>
            </a:r>
            <a:r>
              <a:rPr lang="en-US" sz="1200" dirty="0">
                <a:effectLst/>
              </a:rPr>
              <a:t>.</a:t>
            </a:r>
          </a:p>
          <a:p>
            <a:r>
              <a:rPr lang="en-US" sz="1200" dirty="0">
                <a:effectLst/>
              </a:rPr>
              <a:t>M. Ricci, P. </a:t>
            </a:r>
            <a:r>
              <a:rPr lang="en-US" sz="1200" dirty="0" err="1">
                <a:effectLst/>
              </a:rPr>
              <a:t>Bellaby</a:t>
            </a:r>
            <a:r>
              <a:rPr lang="en-US" sz="1200" dirty="0">
                <a:effectLst/>
              </a:rPr>
              <a:t>, and R. Flynn, “Hydrogen Risks: A Critical Analysis of Expert Knowledge and Expectations,” </a:t>
            </a:r>
            <a:r>
              <a:rPr lang="en-US" sz="1200" i="1" dirty="0">
                <a:effectLst/>
              </a:rPr>
              <a:t>Hydrogen Energy</a:t>
            </a:r>
            <a:r>
              <a:rPr lang="en-US" sz="1200" dirty="0">
                <a:effectLst/>
              </a:rPr>
              <a:t>, p. 24.</a:t>
            </a:r>
          </a:p>
          <a:p>
            <a:r>
              <a:rPr lang="en-US" sz="1200" dirty="0">
                <a:effectLst/>
              </a:rPr>
              <a:t>C. Rivkin, R. Burgess, and W. </a:t>
            </a:r>
            <a:r>
              <a:rPr lang="en-US" sz="1200" dirty="0" err="1">
                <a:effectLst/>
              </a:rPr>
              <a:t>Buttner</a:t>
            </a:r>
            <a:r>
              <a:rPr lang="en-US" sz="1200" dirty="0">
                <a:effectLst/>
              </a:rPr>
              <a:t>, “Hydrogen Technologies Safety Guide,” NREL/TP--5400-60948, 1169773, Jan. 2015. </a:t>
            </a:r>
            <a:r>
              <a:rPr lang="en-US" sz="1200" dirty="0" err="1">
                <a:effectLst/>
              </a:rPr>
              <a:t>doi</a:t>
            </a:r>
            <a:r>
              <a:rPr lang="en-US" sz="1200" dirty="0">
                <a:effectLst/>
              </a:rPr>
              <a:t>: </a:t>
            </a:r>
            <a:r>
              <a:rPr lang="en-US" sz="1200" dirty="0">
                <a:effectLst/>
                <a:hlinkClick r:id="rId8"/>
              </a:rPr>
              <a:t>10.2172/1169773</a:t>
            </a:r>
            <a:r>
              <a:rPr lang="en-US" sz="1200" dirty="0">
                <a:effectLst/>
              </a:rPr>
              <a:t>.</a:t>
            </a:r>
            <a:endParaRPr lang="en-US" sz="1200" dirty="0"/>
          </a:p>
        </p:txBody>
      </p:sp>
      <p:sp>
        <p:nvSpPr>
          <p:cNvPr id="4" name="Footer Placeholder 3">
            <a:extLst>
              <a:ext uri="{FF2B5EF4-FFF2-40B4-BE49-F238E27FC236}">
                <a16:creationId xmlns:a16="http://schemas.microsoft.com/office/drawing/2014/main" id="{492BE541-F7F7-281E-397E-1036B0997325}"/>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E88975BF-87E5-0E77-101E-935A1F704616}"/>
              </a:ext>
            </a:extLst>
          </p:cNvPr>
          <p:cNvSpPr>
            <a:spLocks noGrp="1"/>
          </p:cNvSpPr>
          <p:nvPr>
            <p:ph type="sldNum" sz="quarter" idx="12"/>
          </p:nvPr>
        </p:nvSpPr>
        <p:spPr/>
        <p:txBody>
          <a:bodyPr/>
          <a:lstStyle/>
          <a:p>
            <a:fld id="{0EF2EA88-E9D4-0C4F-A5DF-5FE49FAF8E2F}" type="slidenum">
              <a:rPr lang="en-US" smtClean="0"/>
              <a:pPr/>
              <a:t>13</a:t>
            </a:fld>
            <a:endParaRPr lang="en-US" dirty="0"/>
          </a:p>
        </p:txBody>
      </p:sp>
    </p:spTree>
    <p:extLst>
      <p:ext uri="{BB962C8B-B14F-4D97-AF65-F5344CB8AC3E}">
        <p14:creationId xmlns:p14="http://schemas.microsoft.com/office/powerpoint/2010/main" val="2886117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83A63C-402C-E9EF-E33F-EF1D7AFBB3CF}"/>
              </a:ext>
            </a:extLst>
          </p:cNvPr>
          <p:cNvSpPr>
            <a:spLocks noGrp="1"/>
          </p:cNvSpPr>
          <p:nvPr>
            <p:ph type="title"/>
          </p:nvPr>
        </p:nvSpPr>
        <p:spPr/>
        <p:txBody>
          <a:bodyPr/>
          <a:lstStyle/>
          <a:p>
            <a:r>
              <a:rPr lang="en-US" dirty="0"/>
              <a:t>80 years of (relevant) Liquid Hydrogen Work</a:t>
            </a:r>
          </a:p>
        </p:txBody>
      </p:sp>
      <p:sp>
        <p:nvSpPr>
          <p:cNvPr id="7" name="Text Placeholder 6">
            <a:extLst>
              <a:ext uri="{FF2B5EF4-FFF2-40B4-BE49-F238E27FC236}">
                <a16:creationId xmlns:a16="http://schemas.microsoft.com/office/drawing/2014/main" id="{0E3DBACA-822D-98CE-56AA-EC73C87BF49D}"/>
              </a:ext>
            </a:extLst>
          </p:cNvPr>
          <p:cNvSpPr>
            <a:spLocks noGrp="1"/>
          </p:cNvSpPr>
          <p:nvPr>
            <p:ph type="body" idx="1"/>
          </p:nvPr>
        </p:nvSpPr>
        <p:spPr/>
        <p:txBody>
          <a:bodyPr/>
          <a:lstStyle/>
          <a:p>
            <a:r>
              <a:rPr lang="en-US" dirty="0"/>
              <a:t>A short literature review</a:t>
            </a:r>
          </a:p>
        </p:txBody>
      </p:sp>
      <p:sp>
        <p:nvSpPr>
          <p:cNvPr id="8" name="Content Placeholder 7">
            <a:extLst>
              <a:ext uri="{FF2B5EF4-FFF2-40B4-BE49-F238E27FC236}">
                <a16:creationId xmlns:a16="http://schemas.microsoft.com/office/drawing/2014/main" id="{7CBD32A5-B49F-B082-A3EA-91C67213142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1E4A5D4-7B18-6CF3-5117-438170E10AA1}"/>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1EF14EA3-97C1-B474-35BF-DF8054CAE65B}"/>
              </a:ext>
            </a:extLst>
          </p:cNvPr>
          <p:cNvSpPr>
            <a:spLocks noGrp="1"/>
          </p:cNvSpPr>
          <p:nvPr>
            <p:ph type="sldNum" sz="quarter" idx="16"/>
          </p:nvPr>
        </p:nvSpPr>
        <p:spPr/>
        <p:txBody>
          <a:bodyPr/>
          <a:lstStyle/>
          <a:p>
            <a:fld id="{0EF2EA88-E9D4-0C4F-A5DF-5FE49FAF8E2F}" type="slidenum">
              <a:rPr lang="en-US" smtClean="0"/>
              <a:pPr/>
              <a:t>14</a:t>
            </a:fld>
            <a:endParaRPr lang="en-US" dirty="0"/>
          </a:p>
        </p:txBody>
      </p:sp>
    </p:spTree>
    <p:extLst>
      <p:ext uri="{BB962C8B-B14F-4D97-AF65-F5344CB8AC3E}">
        <p14:creationId xmlns:p14="http://schemas.microsoft.com/office/powerpoint/2010/main" val="9012174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AEA7D-8B05-1D85-7308-08885E804148}"/>
              </a:ext>
            </a:extLst>
          </p:cNvPr>
          <p:cNvSpPr>
            <a:spLocks noGrp="1"/>
          </p:cNvSpPr>
          <p:nvPr>
            <p:ph type="title"/>
          </p:nvPr>
        </p:nvSpPr>
        <p:spPr/>
        <p:txBody>
          <a:bodyPr/>
          <a:lstStyle/>
          <a:p>
            <a:r>
              <a:rPr lang="en-US" dirty="0"/>
              <a:t>Overview</a:t>
            </a:r>
          </a:p>
        </p:txBody>
      </p:sp>
      <p:sp>
        <p:nvSpPr>
          <p:cNvPr id="4" name="Footer Placeholder 3">
            <a:extLst>
              <a:ext uri="{FF2B5EF4-FFF2-40B4-BE49-F238E27FC236}">
                <a16:creationId xmlns:a16="http://schemas.microsoft.com/office/drawing/2014/main" id="{3F1A43C1-CD18-0F10-A667-BEA1CFAE4B56}"/>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16242B75-BA91-0F3A-942E-E7EFAF68DB57}"/>
              </a:ext>
            </a:extLst>
          </p:cNvPr>
          <p:cNvSpPr>
            <a:spLocks noGrp="1"/>
          </p:cNvSpPr>
          <p:nvPr>
            <p:ph type="sldNum" sz="quarter" idx="12"/>
          </p:nvPr>
        </p:nvSpPr>
        <p:spPr/>
        <p:txBody>
          <a:bodyPr/>
          <a:lstStyle/>
          <a:p>
            <a:fld id="{0EF2EA88-E9D4-0C4F-A5DF-5FE49FAF8E2F}" type="slidenum">
              <a:rPr lang="en-US" smtClean="0"/>
              <a:pPr/>
              <a:t>15</a:t>
            </a:fld>
            <a:endParaRPr lang="en-US" dirty="0"/>
          </a:p>
        </p:txBody>
      </p:sp>
      <p:sp>
        <p:nvSpPr>
          <p:cNvPr id="16" name="Freeform: Shape 15">
            <a:extLst>
              <a:ext uri="{FF2B5EF4-FFF2-40B4-BE49-F238E27FC236}">
                <a16:creationId xmlns:a16="http://schemas.microsoft.com/office/drawing/2014/main" id="{D33DF134-4BA7-26A9-6A61-1FBF24D1EF15}"/>
              </a:ext>
            </a:extLst>
          </p:cNvPr>
          <p:cNvSpPr/>
          <p:nvPr/>
        </p:nvSpPr>
        <p:spPr>
          <a:xfrm>
            <a:off x="8016635" y="3445584"/>
            <a:ext cx="405378" cy="384810"/>
          </a:xfrm>
          <a:custGeom>
            <a:avLst/>
            <a:gdLst>
              <a:gd name="connsiteX0" fmla="*/ 72884 w 405378"/>
              <a:gd name="connsiteY0" fmla="*/ 374344 h 384810"/>
              <a:gd name="connsiteX1" fmla="*/ 74916 w 405378"/>
              <a:gd name="connsiteY1" fmla="*/ 370510 h 384810"/>
              <a:gd name="connsiteX2" fmla="*/ 79721 w 405378"/>
              <a:gd name="connsiteY2" fmla="*/ 366533 h 384810"/>
              <a:gd name="connsiteX3" fmla="*/ 81914 w 405378"/>
              <a:gd name="connsiteY3" fmla="*/ 357629 h 384810"/>
              <a:gd name="connsiteX4" fmla="*/ 90138 w 405378"/>
              <a:gd name="connsiteY4" fmla="*/ 356533 h 384810"/>
              <a:gd name="connsiteX5" fmla="*/ 100006 w 405378"/>
              <a:gd name="connsiteY5" fmla="*/ 354201 h 384810"/>
              <a:gd name="connsiteX6" fmla="*/ 102199 w 405378"/>
              <a:gd name="connsiteY6" fmla="*/ 362012 h 384810"/>
              <a:gd name="connsiteX7" fmla="*/ 105908 w 405378"/>
              <a:gd name="connsiteY7" fmla="*/ 362834 h 384810"/>
              <a:gd name="connsiteX8" fmla="*/ 107682 w 405378"/>
              <a:gd name="connsiteY8" fmla="*/ 367220 h 384810"/>
              <a:gd name="connsiteX9" fmla="*/ 109584 w 405378"/>
              <a:gd name="connsiteY9" fmla="*/ 369549 h 384810"/>
              <a:gd name="connsiteX10" fmla="*/ 111777 w 405378"/>
              <a:gd name="connsiteY10" fmla="*/ 377085 h 384810"/>
              <a:gd name="connsiteX11" fmla="*/ 116840 w 405378"/>
              <a:gd name="connsiteY11" fmla="*/ 379827 h 384810"/>
              <a:gd name="connsiteX12" fmla="*/ 132611 w 405378"/>
              <a:gd name="connsiteY12" fmla="*/ 375441 h 384810"/>
              <a:gd name="connsiteX13" fmla="*/ 135094 w 405378"/>
              <a:gd name="connsiteY13" fmla="*/ 375731 h 384810"/>
              <a:gd name="connsiteX14" fmla="*/ 149735 w 405378"/>
              <a:gd name="connsiteY14" fmla="*/ 376144 h 384810"/>
              <a:gd name="connsiteX15" fmla="*/ 154121 w 405378"/>
              <a:gd name="connsiteY15" fmla="*/ 383816 h 384810"/>
              <a:gd name="connsiteX16" fmla="*/ 171407 w 405378"/>
              <a:gd name="connsiteY16" fmla="*/ 383268 h 384810"/>
              <a:gd name="connsiteX17" fmla="*/ 172213 w 405378"/>
              <a:gd name="connsiteY17" fmla="*/ 379978 h 384810"/>
              <a:gd name="connsiteX18" fmla="*/ 179469 w 405378"/>
              <a:gd name="connsiteY18" fmla="*/ 373402 h 384810"/>
              <a:gd name="connsiteX19" fmla="*/ 191111 w 405378"/>
              <a:gd name="connsiteY19" fmla="*/ 371484 h 384810"/>
              <a:gd name="connsiteX20" fmla="*/ 191660 w 405378"/>
              <a:gd name="connsiteY20" fmla="*/ 362302 h 384810"/>
              <a:gd name="connsiteX21" fmla="*/ 200174 w 405378"/>
              <a:gd name="connsiteY21" fmla="*/ 356958 h 384810"/>
              <a:gd name="connsiteX22" fmla="*/ 213041 w 405378"/>
              <a:gd name="connsiteY22" fmla="*/ 367098 h 384810"/>
              <a:gd name="connsiteX23" fmla="*/ 220168 w 405378"/>
              <a:gd name="connsiteY23" fmla="*/ 372171 h 384810"/>
              <a:gd name="connsiteX24" fmla="*/ 221555 w 405378"/>
              <a:gd name="connsiteY24" fmla="*/ 371209 h 384810"/>
              <a:gd name="connsiteX25" fmla="*/ 227295 w 405378"/>
              <a:gd name="connsiteY25" fmla="*/ 371081 h 384810"/>
              <a:gd name="connsiteX26" fmla="*/ 232520 w 405378"/>
              <a:gd name="connsiteY26" fmla="*/ 370532 h 384810"/>
              <a:gd name="connsiteX27" fmla="*/ 244710 w 405378"/>
              <a:gd name="connsiteY27" fmla="*/ 355320 h 384810"/>
              <a:gd name="connsiteX28" fmla="*/ 249096 w 405378"/>
              <a:gd name="connsiteY28" fmla="*/ 346003 h 384810"/>
              <a:gd name="connsiteX29" fmla="*/ 259900 w 405378"/>
              <a:gd name="connsiteY29" fmla="*/ 333945 h 384810"/>
              <a:gd name="connsiteX30" fmla="*/ 257997 w 405378"/>
              <a:gd name="connsiteY30" fmla="*/ 315860 h 384810"/>
              <a:gd name="connsiteX31" fmla="*/ 251418 w 405378"/>
              <a:gd name="connsiteY31" fmla="*/ 309693 h 384810"/>
              <a:gd name="connsiteX32" fmla="*/ 266898 w 405378"/>
              <a:gd name="connsiteY32" fmla="*/ 307910 h 384810"/>
              <a:gd name="connsiteX33" fmla="*/ 266898 w 405378"/>
              <a:gd name="connsiteY33" fmla="*/ 301744 h 384810"/>
              <a:gd name="connsiteX34" fmla="*/ 279766 w 405378"/>
              <a:gd name="connsiteY34" fmla="*/ 301744 h 384810"/>
              <a:gd name="connsiteX35" fmla="*/ 276347 w 405378"/>
              <a:gd name="connsiteY35" fmla="*/ 315311 h 384810"/>
              <a:gd name="connsiteX36" fmla="*/ 279766 w 405378"/>
              <a:gd name="connsiteY36" fmla="*/ 335864 h 384810"/>
              <a:gd name="connsiteX37" fmla="*/ 279379 w 405378"/>
              <a:gd name="connsiteY37" fmla="*/ 343262 h 384810"/>
              <a:gd name="connsiteX38" fmla="*/ 284861 w 405378"/>
              <a:gd name="connsiteY38" fmla="*/ 346003 h 384810"/>
              <a:gd name="connsiteX39" fmla="*/ 298148 w 405378"/>
              <a:gd name="connsiteY39" fmla="*/ 362995 h 384810"/>
              <a:gd name="connsiteX40" fmla="*/ 295665 w 405378"/>
              <a:gd name="connsiteY40" fmla="*/ 369984 h 384810"/>
              <a:gd name="connsiteX41" fmla="*/ 303050 w 405378"/>
              <a:gd name="connsiteY41" fmla="*/ 377376 h 384810"/>
              <a:gd name="connsiteX42" fmla="*/ 304340 w 405378"/>
              <a:gd name="connsiteY42" fmla="*/ 371251 h 384810"/>
              <a:gd name="connsiteX43" fmla="*/ 304340 w 405378"/>
              <a:gd name="connsiteY43" fmla="*/ 371251 h 384810"/>
              <a:gd name="connsiteX44" fmla="*/ 307920 w 405378"/>
              <a:gd name="connsiteY44" fmla="*/ 358168 h 384810"/>
              <a:gd name="connsiteX45" fmla="*/ 310854 w 405378"/>
              <a:gd name="connsiteY45" fmla="*/ 344020 h 384810"/>
              <a:gd name="connsiteX46" fmla="*/ 318304 w 405378"/>
              <a:gd name="connsiteY46" fmla="*/ 347364 h 384810"/>
              <a:gd name="connsiteX47" fmla="*/ 322690 w 405378"/>
              <a:gd name="connsiteY47" fmla="*/ 340305 h 384810"/>
              <a:gd name="connsiteX48" fmla="*/ 322690 w 405378"/>
              <a:gd name="connsiteY48" fmla="*/ 330298 h 384810"/>
              <a:gd name="connsiteX49" fmla="*/ 328592 w 405378"/>
              <a:gd name="connsiteY49" fmla="*/ 312822 h 384810"/>
              <a:gd name="connsiteX50" fmla="*/ 338009 w 405378"/>
              <a:gd name="connsiteY50" fmla="*/ 294917 h 384810"/>
              <a:gd name="connsiteX51" fmla="*/ 349489 w 405378"/>
              <a:gd name="connsiteY51" fmla="*/ 291717 h 384810"/>
              <a:gd name="connsiteX52" fmla="*/ 352037 w 405378"/>
              <a:gd name="connsiteY52" fmla="*/ 279937 h 384810"/>
              <a:gd name="connsiteX53" fmla="*/ 356971 w 405378"/>
              <a:gd name="connsiteY53" fmla="*/ 263589 h 384810"/>
              <a:gd name="connsiteX54" fmla="*/ 356971 w 405378"/>
              <a:gd name="connsiteY54" fmla="*/ 240118 h 384810"/>
              <a:gd name="connsiteX55" fmla="*/ 356971 w 405378"/>
              <a:gd name="connsiteY55" fmla="*/ 221868 h 384810"/>
              <a:gd name="connsiteX56" fmla="*/ 363873 w 405378"/>
              <a:gd name="connsiteY56" fmla="*/ 200367 h 384810"/>
              <a:gd name="connsiteX57" fmla="*/ 367066 w 405378"/>
              <a:gd name="connsiteY57" fmla="*/ 191353 h 384810"/>
              <a:gd name="connsiteX58" fmla="*/ 366646 w 405378"/>
              <a:gd name="connsiteY58" fmla="*/ 182320 h 384810"/>
              <a:gd name="connsiteX59" fmla="*/ 369775 w 405378"/>
              <a:gd name="connsiteY59" fmla="*/ 170549 h 384810"/>
              <a:gd name="connsiteX60" fmla="*/ 378869 w 405378"/>
              <a:gd name="connsiteY60" fmla="*/ 168743 h 384810"/>
              <a:gd name="connsiteX61" fmla="*/ 385964 w 405378"/>
              <a:gd name="connsiteY61" fmla="*/ 159994 h 384810"/>
              <a:gd name="connsiteX62" fmla="*/ 399347 w 405378"/>
              <a:gd name="connsiteY62" fmla="*/ 152696 h 384810"/>
              <a:gd name="connsiteX63" fmla="*/ 405378 w 405378"/>
              <a:gd name="connsiteY63" fmla="*/ 142976 h 384810"/>
              <a:gd name="connsiteX64" fmla="*/ 397284 w 405378"/>
              <a:gd name="connsiteY64" fmla="*/ 135139 h 384810"/>
              <a:gd name="connsiteX65" fmla="*/ 381255 w 405378"/>
              <a:gd name="connsiteY65" fmla="*/ 122955 h 384810"/>
              <a:gd name="connsiteX66" fmla="*/ 370774 w 405378"/>
              <a:gd name="connsiteY66" fmla="*/ 99871 h 384810"/>
              <a:gd name="connsiteX67" fmla="*/ 368678 w 405378"/>
              <a:gd name="connsiteY67" fmla="*/ 72855 h 384810"/>
              <a:gd name="connsiteX68" fmla="*/ 366227 w 405378"/>
              <a:gd name="connsiteY68" fmla="*/ 60433 h 384810"/>
              <a:gd name="connsiteX69" fmla="*/ 369645 w 405378"/>
              <a:gd name="connsiteY69" fmla="*/ 58049 h 384810"/>
              <a:gd name="connsiteX70" fmla="*/ 359906 w 405378"/>
              <a:gd name="connsiteY70" fmla="*/ 41099 h 384810"/>
              <a:gd name="connsiteX71" fmla="*/ 354004 w 405378"/>
              <a:gd name="connsiteY71" fmla="*/ 26029 h 384810"/>
              <a:gd name="connsiteX72" fmla="*/ 340169 w 405378"/>
              <a:gd name="connsiteY72" fmla="*/ 12771 h 384810"/>
              <a:gd name="connsiteX73" fmla="*/ 327624 w 405378"/>
              <a:gd name="connsiteY73" fmla="*/ 0 h 384810"/>
              <a:gd name="connsiteX74" fmla="*/ 316208 w 405378"/>
              <a:gd name="connsiteY74" fmla="*/ 9056 h 384810"/>
              <a:gd name="connsiteX75" fmla="*/ 309242 w 405378"/>
              <a:gd name="connsiteY75" fmla="*/ 15464 h 384810"/>
              <a:gd name="connsiteX76" fmla="*/ 299954 w 405378"/>
              <a:gd name="connsiteY76" fmla="*/ 24839 h 384810"/>
              <a:gd name="connsiteX77" fmla="*/ 291505 w 405378"/>
              <a:gd name="connsiteY77" fmla="*/ 32827 h 384810"/>
              <a:gd name="connsiteX78" fmla="*/ 270510 w 405378"/>
              <a:gd name="connsiteY78" fmla="*/ 32569 h 384810"/>
              <a:gd name="connsiteX79" fmla="*/ 250515 w 405378"/>
              <a:gd name="connsiteY79" fmla="*/ 32134 h 384810"/>
              <a:gd name="connsiteX80" fmla="*/ 228263 w 405378"/>
              <a:gd name="connsiteY80" fmla="*/ 31356 h 384810"/>
              <a:gd name="connsiteX81" fmla="*/ 225844 w 405378"/>
              <a:gd name="connsiteY81" fmla="*/ 26951 h 384810"/>
              <a:gd name="connsiteX82" fmla="*/ 211719 w 405378"/>
              <a:gd name="connsiteY82" fmla="*/ 31588 h 384810"/>
              <a:gd name="connsiteX83" fmla="*/ 165860 w 405378"/>
              <a:gd name="connsiteY83" fmla="*/ 31588 h 384810"/>
              <a:gd name="connsiteX84" fmla="*/ 71981 w 405378"/>
              <a:gd name="connsiteY84" fmla="*/ 31298 h 384810"/>
              <a:gd name="connsiteX85" fmla="*/ 73594 w 405378"/>
              <a:gd name="connsiteY85" fmla="*/ 87319 h 384810"/>
              <a:gd name="connsiteX86" fmla="*/ 49471 w 405378"/>
              <a:gd name="connsiteY86" fmla="*/ 87319 h 384810"/>
              <a:gd name="connsiteX87" fmla="*/ 51793 w 405378"/>
              <a:gd name="connsiteY87" fmla="*/ 207365 h 384810"/>
              <a:gd name="connsiteX88" fmla="*/ 39635 w 405378"/>
              <a:gd name="connsiteY88" fmla="*/ 206682 h 384810"/>
              <a:gd name="connsiteX89" fmla="*/ 29863 w 405378"/>
              <a:gd name="connsiteY89" fmla="*/ 208142 h 384810"/>
              <a:gd name="connsiteX90" fmla="*/ 25413 w 405378"/>
              <a:gd name="connsiteY90" fmla="*/ 224074 h 384810"/>
              <a:gd name="connsiteX91" fmla="*/ 15125 w 405378"/>
              <a:gd name="connsiteY91" fmla="*/ 237480 h 384810"/>
              <a:gd name="connsiteX92" fmla="*/ 17415 w 405378"/>
              <a:gd name="connsiteY92" fmla="*/ 250319 h 384810"/>
              <a:gd name="connsiteX93" fmla="*/ 9869 w 405378"/>
              <a:gd name="connsiteY93" fmla="*/ 270000 h 384810"/>
              <a:gd name="connsiteX94" fmla="*/ 5902 w 405378"/>
              <a:gd name="connsiteY94" fmla="*/ 278347 h 384810"/>
              <a:gd name="connsiteX95" fmla="*/ 0 w 405378"/>
              <a:gd name="connsiteY95" fmla="*/ 288170 h 384810"/>
              <a:gd name="connsiteX96" fmla="*/ 14448 w 405378"/>
              <a:gd name="connsiteY96" fmla="*/ 291756 h 384810"/>
              <a:gd name="connsiteX97" fmla="*/ 14448 w 405378"/>
              <a:gd name="connsiteY97" fmla="*/ 299064 h 384810"/>
              <a:gd name="connsiteX98" fmla="*/ 16189 w 405378"/>
              <a:gd name="connsiteY98" fmla="*/ 309522 h 384810"/>
              <a:gd name="connsiteX99" fmla="*/ 18737 w 405378"/>
              <a:gd name="connsiteY99" fmla="*/ 308361 h 384810"/>
              <a:gd name="connsiteX100" fmla="*/ 18737 w 405378"/>
              <a:gd name="connsiteY100" fmla="*/ 321039 h 384810"/>
              <a:gd name="connsiteX101" fmla="*/ 27799 w 405378"/>
              <a:gd name="connsiteY101" fmla="*/ 328659 h 384810"/>
              <a:gd name="connsiteX102" fmla="*/ 26864 w 405378"/>
              <a:gd name="connsiteY102" fmla="*/ 341298 h 384810"/>
              <a:gd name="connsiteX103" fmla="*/ 35732 w 405378"/>
              <a:gd name="connsiteY103" fmla="*/ 352369 h 384810"/>
              <a:gd name="connsiteX104" fmla="*/ 47020 w 405378"/>
              <a:gd name="connsiteY104" fmla="*/ 375873 h 384810"/>
              <a:gd name="connsiteX105" fmla="*/ 47407 w 405378"/>
              <a:gd name="connsiteY105" fmla="*/ 380514 h 384810"/>
              <a:gd name="connsiteX106" fmla="*/ 61790 w 405378"/>
              <a:gd name="connsiteY106" fmla="*/ 380514 h 384810"/>
              <a:gd name="connsiteX107" fmla="*/ 65209 w 405378"/>
              <a:gd name="connsiteY107" fmla="*/ 378559 h 384810"/>
              <a:gd name="connsiteX108" fmla="*/ 69208 w 405378"/>
              <a:gd name="connsiteY108" fmla="*/ 377208 h 384810"/>
              <a:gd name="connsiteX109" fmla="*/ 73013 w 405378"/>
              <a:gd name="connsiteY109" fmla="*/ 374380 h 384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05378" h="384810">
                <a:moveTo>
                  <a:pt x="72884" y="374344"/>
                </a:moveTo>
                <a:cubicBezTo>
                  <a:pt x="73884" y="373335"/>
                  <a:pt x="74045" y="371387"/>
                  <a:pt x="74916" y="370510"/>
                </a:cubicBezTo>
                <a:cubicBezTo>
                  <a:pt x="76303" y="369133"/>
                  <a:pt x="78335" y="367907"/>
                  <a:pt x="79721" y="366533"/>
                </a:cubicBezTo>
                <a:cubicBezTo>
                  <a:pt x="81882" y="364386"/>
                  <a:pt x="79721" y="359793"/>
                  <a:pt x="81914" y="357629"/>
                </a:cubicBezTo>
                <a:cubicBezTo>
                  <a:pt x="83462" y="356078"/>
                  <a:pt x="88300" y="358381"/>
                  <a:pt x="90138" y="356533"/>
                </a:cubicBezTo>
                <a:cubicBezTo>
                  <a:pt x="91395" y="355262"/>
                  <a:pt x="98813" y="353001"/>
                  <a:pt x="100006" y="354201"/>
                </a:cubicBezTo>
                <a:cubicBezTo>
                  <a:pt x="101619" y="355827"/>
                  <a:pt x="101393" y="361225"/>
                  <a:pt x="102199" y="362012"/>
                </a:cubicBezTo>
                <a:cubicBezTo>
                  <a:pt x="102876" y="362696"/>
                  <a:pt x="105327" y="362270"/>
                  <a:pt x="105908" y="362834"/>
                </a:cubicBezTo>
                <a:cubicBezTo>
                  <a:pt x="106940" y="363895"/>
                  <a:pt x="107037" y="365920"/>
                  <a:pt x="107682" y="367220"/>
                </a:cubicBezTo>
                <a:cubicBezTo>
                  <a:pt x="108101" y="368081"/>
                  <a:pt x="109133" y="369094"/>
                  <a:pt x="109584" y="369549"/>
                </a:cubicBezTo>
                <a:cubicBezTo>
                  <a:pt x="111229" y="371197"/>
                  <a:pt x="110326" y="375641"/>
                  <a:pt x="111777" y="377085"/>
                </a:cubicBezTo>
                <a:cubicBezTo>
                  <a:pt x="112745" y="378034"/>
                  <a:pt x="115776" y="379462"/>
                  <a:pt x="116840" y="379827"/>
                </a:cubicBezTo>
                <a:cubicBezTo>
                  <a:pt x="119678" y="380768"/>
                  <a:pt x="131030" y="377034"/>
                  <a:pt x="132611" y="375441"/>
                </a:cubicBezTo>
                <a:cubicBezTo>
                  <a:pt x="132965" y="375092"/>
                  <a:pt x="134771" y="375666"/>
                  <a:pt x="135094" y="375731"/>
                </a:cubicBezTo>
                <a:cubicBezTo>
                  <a:pt x="139577" y="376634"/>
                  <a:pt x="146349" y="376708"/>
                  <a:pt x="149735" y="376144"/>
                </a:cubicBezTo>
                <a:cubicBezTo>
                  <a:pt x="151444" y="378540"/>
                  <a:pt x="152380" y="382074"/>
                  <a:pt x="154121" y="383816"/>
                </a:cubicBezTo>
                <a:cubicBezTo>
                  <a:pt x="156024" y="385712"/>
                  <a:pt x="168859" y="384538"/>
                  <a:pt x="171407" y="383268"/>
                </a:cubicBezTo>
                <a:cubicBezTo>
                  <a:pt x="172245" y="382839"/>
                  <a:pt x="171794" y="380826"/>
                  <a:pt x="172213" y="379978"/>
                </a:cubicBezTo>
                <a:cubicBezTo>
                  <a:pt x="173374" y="377689"/>
                  <a:pt x="176889" y="374699"/>
                  <a:pt x="179469" y="373402"/>
                </a:cubicBezTo>
                <a:cubicBezTo>
                  <a:pt x="182468" y="371909"/>
                  <a:pt x="189434" y="373177"/>
                  <a:pt x="191111" y="371484"/>
                </a:cubicBezTo>
                <a:cubicBezTo>
                  <a:pt x="192272" y="370323"/>
                  <a:pt x="190015" y="363957"/>
                  <a:pt x="191660" y="362302"/>
                </a:cubicBezTo>
                <a:cubicBezTo>
                  <a:pt x="193885" y="360087"/>
                  <a:pt x="197948" y="358297"/>
                  <a:pt x="200174" y="356958"/>
                </a:cubicBezTo>
                <a:cubicBezTo>
                  <a:pt x="206495" y="358452"/>
                  <a:pt x="209139" y="363205"/>
                  <a:pt x="213041" y="367098"/>
                </a:cubicBezTo>
                <a:cubicBezTo>
                  <a:pt x="215234" y="369281"/>
                  <a:pt x="218330" y="370316"/>
                  <a:pt x="220168" y="372171"/>
                </a:cubicBezTo>
                <a:cubicBezTo>
                  <a:pt x="220717" y="372700"/>
                  <a:pt x="221394" y="371368"/>
                  <a:pt x="221555" y="371209"/>
                </a:cubicBezTo>
                <a:cubicBezTo>
                  <a:pt x="222006" y="370745"/>
                  <a:pt x="226328" y="371081"/>
                  <a:pt x="227295" y="371081"/>
                </a:cubicBezTo>
                <a:cubicBezTo>
                  <a:pt x="228489" y="371081"/>
                  <a:pt x="231681" y="371339"/>
                  <a:pt x="232520" y="370532"/>
                </a:cubicBezTo>
                <a:cubicBezTo>
                  <a:pt x="236745" y="366285"/>
                  <a:pt x="240163" y="359858"/>
                  <a:pt x="244710" y="355320"/>
                </a:cubicBezTo>
                <a:cubicBezTo>
                  <a:pt x="246807" y="353208"/>
                  <a:pt x="247064" y="348025"/>
                  <a:pt x="249096" y="346003"/>
                </a:cubicBezTo>
                <a:cubicBezTo>
                  <a:pt x="252837" y="342246"/>
                  <a:pt x="258287" y="338805"/>
                  <a:pt x="259900" y="333945"/>
                </a:cubicBezTo>
                <a:cubicBezTo>
                  <a:pt x="255030" y="330127"/>
                  <a:pt x="261222" y="319078"/>
                  <a:pt x="257997" y="315860"/>
                </a:cubicBezTo>
                <a:cubicBezTo>
                  <a:pt x="257578" y="315434"/>
                  <a:pt x="251225" y="309893"/>
                  <a:pt x="251418" y="309693"/>
                </a:cubicBezTo>
                <a:cubicBezTo>
                  <a:pt x="253579" y="307546"/>
                  <a:pt x="265382" y="310958"/>
                  <a:pt x="266898" y="307910"/>
                </a:cubicBezTo>
                <a:cubicBezTo>
                  <a:pt x="267898" y="305923"/>
                  <a:pt x="266576" y="303263"/>
                  <a:pt x="266898" y="301744"/>
                </a:cubicBezTo>
                <a:cubicBezTo>
                  <a:pt x="268156" y="301083"/>
                  <a:pt x="279766" y="301647"/>
                  <a:pt x="279766" y="301744"/>
                </a:cubicBezTo>
                <a:cubicBezTo>
                  <a:pt x="279766" y="304185"/>
                  <a:pt x="277605" y="312822"/>
                  <a:pt x="276347" y="315311"/>
                </a:cubicBezTo>
                <a:cubicBezTo>
                  <a:pt x="275122" y="317798"/>
                  <a:pt x="279024" y="332833"/>
                  <a:pt x="279766" y="335864"/>
                </a:cubicBezTo>
                <a:cubicBezTo>
                  <a:pt x="280153" y="337315"/>
                  <a:pt x="278830" y="342727"/>
                  <a:pt x="279379" y="343262"/>
                </a:cubicBezTo>
                <a:cubicBezTo>
                  <a:pt x="280507" y="344404"/>
                  <a:pt x="283378" y="344913"/>
                  <a:pt x="284861" y="346003"/>
                </a:cubicBezTo>
                <a:cubicBezTo>
                  <a:pt x="290666" y="350370"/>
                  <a:pt x="293923" y="358768"/>
                  <a:pt x="298148" y="362995"/>
                </a:cubicBezTo>
                <a:cubicBezTo>
                  <a:pt x="299502" y="364360"/>
                  <a:pt x="298148" y="371935"/>
                  <a:pt x="295665" y="369984"/>
                </a:cubicBezTo>
                <a:cubicBezTo>
                  <a:pt x="296148" y="383751"/>
                  <a:pt x="294826" y="374638"/>
                  <a:pt x="303050" y="377376"/>
                </a:cubicBezTo>
                <a:cubicBezTo>
                  <a:pt x="303373" y="375315"/>
                  <a:pt x="303695" y="373273"/>
                  <a:pt x="304340" y="371251"/>
                </a:cubicBezTo>
                <a:lnTo>
                  <a:pt x="304340" y="371251"/>
                </a:lnTo>
                <a:cubicBezTo>
                  <a:pt x="305855" y="366575"/>
                  <a:pt x="308113" y="363208"/>
                  <a:pt x="307920" y="358168"/>
                </a:cubicBezTo>
                <a:cubicBezTo>
                  <a:pt x="307597" y="352502"/>
                  <a:pt x="307178" y="348657"/>
                  <a:pt x="310854" y="344020"/>
                </a:cubicBezTo>
                <a:cubicBezTo>
                  <a:pt x="313628" y="340501"/>
                  <a:pt x="318401" y="343443"/>
                  <a:pt x="318304" y="347364"/>
                </a:cubicBezTo>
                <a:cubicBezTo>
                  <a:pt x="320271" y="345207"/>
                  <a:pt x="321174" y="343462"/>
                  <a:pt x="322690" y="340305"/>
                </a:cubicBezTo>
                <a:cubicBezTo>
                  <a:pt x="326528" y="332329"/>
                  <a:pt x="320884" y="332439"/>
                  <a:pt x="322690" y="330298"/>
                </a:cubicBezTo>
                <a:cubicBezTo>
                  <a:pt x="327108" y="325070"/>
                  <a:pt x="323786" y="315992"/>
                  <a:pt x="328592" y="312822"/>
                </a:cubicBezTo>
                <a:cubicBezTo>
                  <a:pt x="333235" y="309771"/>
                  <a:pt x="335106" y="299557"/>
                  <a:pt x="338009" y="294917"/>
                </a:cubicBezTo>
                <a:cubicBezTo>
                  <a:pt x="341008" y="290182"/>
                  <a:pt x="344878" y="292359"/>
                  <a:pt x="349489" y="291717"/>
                </a:cubicBezTo>
                <a:cubicBezTo>
                  <a:pt x="352553" y="291288"/>
                  <a:pt x="351973" y="282094"/>
                  <a:pt x="352037" y="279937"/>
                </a:cubicBezTo>
                <a:cubicBezTo>
                  <a:pt x="352037" y="273848"/>
                  <a:pt x="355746" y="269381"/>
                  <a:pt x="356971" y="263589"/>
                </a:cubicBezTo>
                <a:cubicBezTo>
                  <a:pt x="358745" y="255214"/>
                  <a:pt x="357423" y="245981"/>
                  <a:pt x="356971" y="240118"/>
                </a:cubicBezTo>
                <a:cubicBezTo>
                  <a:pt x="356649" y="233826"/>
                  <a:pt x="354714" y="226141"/>
                  <a:pt x="356971" y="221868"/>
                </a:cubicBezTo>
                <a:cubicBezTo>
                  <a:pt x="360164" y="215879"/>
                  <a:pt x="361131" y="207746"/>
                  <a:pt x="363873" y="200367"/>
                </a:cubicBezTo>
                <a:cubicBezTo>
                  <a:pt x="364905" y="197497"/>
                  <a:pt x="366420" y="194349"/>
                  <a:pt x="367066" y="191353"/>
                </a:cubicBezTo>
                <a:cubicBezTo>
                  <a:pt x="367775" y="188090"/>
                  <a:pt x="366033" y="185535"/>
                  <a:pt x="366646" y="182320"/>
                </a:cubicBezTo>
                <a:cubicBezTo>
                  <a:pt x="367227" y="179047"/>
                  <a:pt x="366646" y="172326"/>
                  <a:pt x="369775" y="170549"/>
                </a:cubicBezTo>
                <a:cubicBezTo>
                  <a:pt x="371935" y="169259"/>
                  <a:pt x="378030" y="171697"/>
                  <a:pt x="378869" y="168743"/>
                </a:cubicBezTo>
                <a:cubicBezTo>
                  <a:pt x="380481" y="163003"/>
                  <a:pt x="379643" y="162390"/>
                  <a:pt x="385964" y="159994"/>
                </a:cubicBezTo>
                <a:cubicBezTo>
                  <a:pt x="389479" y="158668"/>
                  <a:pt x="397445" y="155817"/>
                  <a:pt x="399347" y="152696"/>
                </a:cubicBezTo>
                <a:cubicBezTo>
                  <a:pt x="400831" y="150319"/>
                  <a:pt x="404507" y="143921"/>
                  <a:pt x="405378" y="142976"/>
                </a:cubicBezTo>
                <a:cubicBezTo>
                  <a:pt x="404862" y="138628"/>
                  <a:pt x="397477" y="139112"/>
                  <a:pt x="397284" y="135139"/>
                </a:cubicBezTo>
                <a:cubicBezTo>
                  <a:pt x="394252" y="137848"/>
                  <a:pt x="385802" y="123726"/>
                  <a:pt x="381255" y="122955"/>
                </a:cubicBezTo>
                <a:cubicBezTo>
                  <a:pt x="373419" y="121623"/>
                  <a:pt x="371097" y="106446"/>
                  <a:pt x="370774" y="99871"/>
                </a:cubicBezTo>
                <a:cubicBezTo>
                  <a:pt x="370291" y="90505"/>
                  <a:pt x="367453" y="82062"/>
                  <a:pt x="368678" y="72855"/>
                </a:cubicBezTo>
                <a:cubicBezTo>
                  <a:pt x="369226" y="68779"/>
                  <a:pt x="367840" y="64128"/>
                  <a:pt x="366227" y="60433"/>
                </a:cubicBezTo>
                <a:cubicBezTo>
                  <a:pt x="364002" y="55318"/>
                  <a:pt x="368517" y="53005"/>
                  <a:pt x="369645" y="58049"/>
                </a:cubicBezTo>
                <a:cubicBezTo>
                  <a:pt x="369323" y="51422"/>
                  <a:pt x="361712" y="47249"/>
                  <a:pt x="359906" y="41099"/>
                </a:cubicBezTo>
                <a:cubicBezTo>
                  <a:pt x="357681" y="33669"/>
                  <a:pt x="360874" y="30811"/>
                  <a:pt x="354004" y="26029"/>
                </a:cubicBezTo>
                <a:cubicBezTo>
                  <a:pt x="348845" y="22420"/>
                  <a:pt x="345555" y="15589"/>
                  <a:pt x="340169" y="12771"/>
                </a:cubicBezTo>
                <a:cubicBezTo>
                  <a:pt x="334138" y="9620"/>
                  <a:pt x="329269" y="7156"/>
                  <a:pt x="327624" y="0"/>
                </a:cubicBezTo>
                <a:cubicBezTo>
                  <a:pt x="325431" y="2199"/>
                  <a:pt x="319691" y="10875"/>
                  <a:pt x="316208" y="9056"/>
                </a:cubicBezTo>
                <a:cubicBezTo>
                  <a:pt x="311661" y="6669"/>
                  <a:pt x="310210" y="12693"/>
                  <a:pt x="309242" y="15464"/>
                </a:cubicBezTo>
                <a:cubicBezTo>
                  <a:pt x="307339" y="20801"/>
                  <a:pt x="305759" y="23842"/>
                  <a:pt x="299954" y="24839"/>
                </a:cubicBezTo>
                <a:cubicBezTo>
                  <a:pt x="294181" y="25829"/>
                  <a:pt x="292698" y="27038"/>
                  <a:pt x="291505" y="32827"/>
                </a:cubicBezTo>
                <a:cubicBezTo>
                  <a:pt x="288860" y="45485"/>
                  <a:pt x="276508" y="35826"/>
                  <a:pt x="270510" y="32569"/>
                </a:cubicBezTo>
                <a:cubicBezTo>
                  <a:pt x="265318" y="29737"/>
                  <a:pt x="256191" y="31898"/>
                  <a:pt x="250515" y="32134"/>
                </a:cubicBezTo>
                <a:cubicBezTo>
                  <a:pt x="243098" y="32456"/>
                  <a:pt x="235584" y="32620"/>
                  <a:pt x="228263" y="31356"/>
                </a:cubicBezTo>
                <a:cubicBezTo>
                  <a:pt x="230682" y="29118"/>
                  <a:pt x="229424" y="21214"/>
                  <a:pt x="225844" y="26951"/>
                </a:cubicBezTo>
                <a:cubicBezTo>
                  <a:pt x="222297" y="32620"/>
                  <a:pt x="217685" y="31588"/>
                  <a:pt x="211719" y="31588"/>
                </a:cubicBezTo>
                <a:cubicBezTo>
                  <a:pt x="196433" y="31588"/>
                  <a:pt x="181146" y="31588"/>
                  <a:pt x="165860" y="31588"/>
                </a:cubicBezTo>
                <a:cubicBezTo>
                  <a:pt x="134707" y="31588"/>
                  <a:pt x="103134" y="31298"/>
                  <a:pt x="71981" y="31298"/>
                </a:cubicBezTo>
                <a:cubicBezTo>
                  <a:pt x="72626" y="49868"/>
                  <a:pt x="73271" y="68740"/>
                  <a:pt x="73594" y="87319"/>
                </a:cubicBezTo>
                <a:cubicBezTo>
                  <a:pt x="65531" y="87319"/>
                  <a:pt x="57501" y="87319"/>
                  <a:pt x="49471" y="87319"/>
                </a:cubicBezTo>
                <a:lnTo>
                  <a:pt x="51793" y="207365"/>
                </a:lnTo>
                <a:cubicBezTo>
                  <a:pt x="47794" y="206127"/>
                  <a:pt x="43634" y="204601"/>
                  <a:pt x="39635" y="206682"/>
                </a:cubicBezTo>
                <a:cubicBezTo>
                  <a:pt x="36378" y="208404"/>
                  <a:pt x="33217" y="206488"/>
                  <a:pt x="29863" y="208142"/>
                </a:cubicBezTo>
                <a:cubicBezTo>
                  <a:pt x="22059" y="212006"/>
                  <a:pt x="30282" y="217856"/>
                  <a:pt x="25413" y="224074"/>
                </a:cubicBezTo>
                <a:cubicBezTo>
                  <a:pt x="21478" y="229053"/>
                  <a:pt x="20801" y="234471"/>
                  <a:pt x="15125" y="237480"/>
                </a:cubicBezTo>
                <a:cubicBezTo>
                  <a:pt x="11578" y="239370"/>
                  <a:pt x="15125" y="248222"/>
                  <a:pt x="17415" y="250319"/>
                </a:cubicBezTo>
                <a:cubicBezTo>
                  <a:pt x="9288" y="256817"/>
                  <a:pt x="4031" y="259023"/>
                  <a:pt x="9869" y="270000"/>
                </a:cubicBezTo>
                <a:cubicBezTo>
                  <a:pt x="12061" y="274180"/>
                  <a:pt x="9320" y="275941"/>
                  <a:pt x="5902" y="278347"/>
                </a:cubicBezTo>
                <a:cubicBezTo>
                  <a:pt x="2258" y="280917"/>
                  <a:pt x="1612" y="284226"/>
                  <a:pt x="0" y="288170"/>
                </a:cubicBezTo>
                <a:cubicBezTo>
                  <a:pt x="3160" y="296703"/>
                  <a:pt x="9127" y="288676"/>
                  <a:pt x="14448" y="291756"/>
                </a:cubicBezTo>
                <a:cubicBezTo>
                  <a:pt x="17608" y="293588"/>
                  <a:pt x="12835" y="296597"/>
                  <a:pt x="14448" y="299064"/>
                </a:cubicBezTo>
                <a:cubicBezTo>
                  <a:pt x="16222" y="302076"/>
                  <a:pt x="17157" y="306075"/>
                  <a:pt x="16189" y="309522"/>
                </a:cubicBezTo>
                <a:cubicBezTo>
                  <a:pt x="17028" y="309100"/>
                  <a:pt x="17866" y="308713"/>
                  <a:pt x="18737" y="308361"/>
                </a:cubicBezTo>
                <a:cubicBezTo>
                  <a:pt x="21252" y="312425"/>
                  <a:pt x="16512" y="316924"/>
                  <a:pt x="18737" y="321039"/>
                </a:cubicBezTo>
                <a:cubicBezTo>
                  <a:pt x="20769" y="325134"/>
                  <a:pt x="26026" y="325683"/>
                  <a:pt x="27799" y="328659"/>
                </a:cubicBezTo>
                <a:cubicBezTo>
                  <a:pt x="30412" y="333032"/>
                  <a:pt x="24929" y="337047"/>
                  <a:pt x="26864" y="341298"/>
                </a:cubicBezTo>
                <a:cubicBezTo>
                  <a:pt x="28864" y="345700"/>
                  <a:pt x="32379" y="349012"/>
                  <a:pt x="35732" y="352369"/>
                </a:cubicBezTo>
                <a:cubicBezTo>
                  <a:pt x="41731" y="358377"/>
                  <a:pt x="46988" y="367272"/>
                  <a:pt x="47020" y="375873"/>
                </a:cubicBezTo>
                <a:cubicBezTo>
                  <a:pt x="47020" y="377472"/>
                  <a:pt x="47407" y="379040"/>
                  <a:pt x="47407" y="380514"/>
                </a:cubicBezTo>
                <a:cubicBezTo>
                  <a:pt x="47407" y="380546"/>
                  <a:pt x="61790" y="380514"/>
                  <a:pt x="61790" y="380514"/>
                </a:cubicBezTo>
                <a:cubicBezTo>
                  <a:pt x="63435" y="381123"/>
                  <a:pt x="63951" y="379752"/>
                  <a:pt x="65209" y="378559"/>
                </a:cubicBezTo>
                <a:cubicBezTo>
                  <a:pt x="67434" y="378366"/>
                  <a:pt x="67918" y="381459"/>
                  <a:pt x="69208" y="377208"/>
                </a:cubicBezTo>
                <a:cubicBezTo>
                  <a:pt x="70885" y="376173"/>
                  <a:pt x="71852" y="375976"/>
                  <a:pt x="73013" y="374380"/>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77E97DF-3B44-B264-4237-E37CC7F1F4A1}"/>
              </a:ext>
            </a:extLst>
          </p:cNvPr>
          <p:cNvSpPr/>
          <p:nvPr/>
        </p:nvSpPr>
        <p:spPr>
          <a:xfrm>
            <a:off x="8057982" y="3746988"/>
            <a:ext cx="308109" cy="246384"/>
          </a:xfrm>
          <a:custGeom>
            <a:avLst/>
            <a:gdLst>
              <a:gd name="connsiteX0" fmla="*/ 19121 w 308109"/>
              <a:gd name="connsiteY0" fmla="*/ 105796 h 246384"/>
              <a:gd name="connsiteX1" fmla="*/ 18702 w 308109"/>
              <a:gd name="connsiteY1" fmla="*/ 109514 h 246384"/>
              <a:gd name="connsiteX2" fmla="*/ 29151 w 308109"/>
              <a:gd name="connsiteY2" fmla="*/ 114906 h 246384"/>
              <a:gd name="connsiteX3" fmla="*/ 36181 w 308109"/>
              <a:gd name="connsiteY3" fmla="*/ 117660 h 246384"/>
              <a:gd name="connsiteX4" fmla="*/ 41535 w 308109"/>
              <a:gd name="connsiteY4" fmla="*/ 123165 h 246384"/>
              <a:gd name="connsiteX5" fmla="*/ 45501 w 308109"/>
              <a:gd name="connsiteY5" fmla="*/ 128409 h 246384"/>
              <a:gd name="connsiteX6" fmla="*/ 44018 w 308109"/>
              <a:gd name="connsiteY6" fmla="*/ 134823 h 246384"/>
              <a:gd name="connsiteX7" fmla="*/ 61916 w 308109"/>
              <a:gd name="connsiteY7" fmla="*/ 146807 h 246384"/>
              <a:gd name="connsiteX8" fmla="*/ 66335 w 308109"/>
              <a:gd name="connsiteY8" fmla="*/ 153441 h 246384"/>
              <a:gd name="connsiteX9" fmla="*/ 72397 w 308109"/>
              <a:gd name="connsiteY9" fmla="*/ 158517 h 246384"/>
              <a:gd name="connsiteX10" fmla="*/ 71817 w 308109"/>
              <a:gd name="connsiteY10" fmla="*/ 165964 h 246384"/>
              <a:gd name="connsiteX11" fmla="*/ 75590 w 308109"/>
              <a:gd name="connsiteY11" fmla="*/ 170785 h 246384"/>
              <a:gd name="connsiteX12" fmla="*/ 84846 w 308109"/>
              <a:gd name="connsiteY12" fmla="*/ 179550 h 246384"/>
              <a:gd name="connsiteX13" fmla="*/ 94263 w 308109"/>
              <a:gd name="connsiteY13" fmla="*/ 188164 h 246384"/>
              <a:gd name="connsiteX14" fmla="*/ 95940 w 308109"/>
              <a:gd name="connsiteY14" fmla="*/ 198039 h 246384"/>
              <a:gd name="connsiteX15" fmla="*/ 100841 w 308109"/>
              <a:gd name="connsiteY15" fmla="*/ 205037 h 246384"/>
              <a:gd name="connsiteX16" fmla="*/ 105679 w 308109"/>
              <a:gd name="connsiteY16" fmla="*/ 211890 h 246384"/>
              <a:gd name="connsiteX17" fmla="*/ 113354 w 308109"/>
              <a:gd name="connsiteY17" fmla="*/ 218785 h 246384"/>
              <a:gd name="connsiteX18" fmla="*/ 118192 w 308109"/>
              <a:gd name="connsiteY18" fmla="*/ 221701 h 246384"/>
              <a:gd name="connsiteX19" fmla="*/ 128867 w 308109"/>
              <a:gd name="connsiteY19" fmla="*/ 219750 h 246384"/>
              <a:gd name="connsiteX20" fmla="*/ 142992 w 308109"/>
              <a:gd name="connsiteY20" fmla="*/ 220569 h 246384"/>
              <a:gd name="connsiteX21" fmla="*/ 154666 w 308109"/>
              <a:gd name="connsiteY21" fmla="*/ 215057 h 246384"/>
              <a:gd name="connsiteX22" fmla="*/ 159181 w 308109"/>
              <a:gd name="connsiteY22" fmla="*/ 222104 h 246384"/>
              <a:gd name="connsiteX23" fmla="*/ 163922 w 308109"/>
              <a:gd name="connsiteY23" fmla="*/ 229031 h 246384"/>
              <a:gd name="connsiteX24" fmla="*/ 175983 w 308109"/>
              <a:gd name="connsiteY24" fmla="*/ 242908 h 246384"/>
              <a:gd name="connsiteX25" fmla="*/ 183401 w 308109"/>
              <a:gd name="connsiteY25" fmla="*/ 246385 h 246384"/>
              <a:gd name="connsiteX26" fmla="*/ 193850 w 308109"/>
              <a:gd name="connsiteY26" fmla="*/ 238500 h 246384"/>
              <a:gd name="connsiteX27" fmla="*/ 201041 w 308109"/>
              <a:gd name="connsiteY27" fmla="*/ 241325 h 246384"/>
              <a:gd name="connsiteX28" fmla="*/ 207878 w 308109"/>
              <a:gd name="connsiteY28" fmla="*/ 239267 h 246384"/>
              <a:gd name="connsiteX29" fmla="*/ 216328 w 308109"/>
              <a:gd name="connsiteY29" fmla="*/ 245688 h 246384"/>
              <a:gd name="connsiteX30" fmla="*/ 234194 w 308109"/>
              <a:gd name="connsiteY30" fmla="*/ 236642 h 246384"/>
              <a:gd name="connsiteX31" fmla="*/ 246320 w 308109"/>
              <a:gd name="connsiteY31" fmla="*/ 239232 h 246384"/>
              <a:gd name="connsiteX32" fmla="*/ 254511 w 308109"/>
              <a:gd name="connsiteY32" fmla="*/ 234123 h 246384"/>
              <a:gd name="connsiteX33" fmla="*/ 272216 w 308109"/>
              <a:gd name="connsiteY33" fmla="*/ 216125 h 246384"/>
              <a:gd name="connsiteX34" fmla="*/ 308110 w 308109"/>
              <a:gd name="connsiteY34" fmla="*/ 214861 h 246384"/>
              <a:gd name="connsiteX35" fmla="*/ 303918 w 308109"/>
              <a:gd name="connsiteY35" fmla="*/ 206805 h 246384"/>
              <a:gd name="connsiteX36" fmla="*/ 304627 w 308109"/>
              <a:gd name="connsiteY36" fmla="*/ 197849 h 246384"/>
              <a:gd name="connsiteX37" fmla="*/ 301789 w 308109"/>
              <a:gd name="connsiteY37" fmla="*/ 193985 h 246384"/>
              <a:gd name="connsiteX38" fmla="*/ 293050 w 308109"/>
              <a:gd name="connsiteY38" fmla="*/ 194466 h 246384"/>
              <a:gd name="connsiteX39" fmla="*/ 289986 w 308109"/>
              <a:gd name="connsiteY39" fmla="*/ 188967 h 246384"/>
              <a:gd name="connsiteX40" fmla="*/ 286728 w 308109"/>
              <a:gd name="connsiteY40" fmla="*/ 183749 h 246384"/>
              <a:gd name="connsiteX41" fmla="*/ 281859 w 308109"/>
              <a:gd name="connsiteY41" fmla="*/ 169572 h 246384"/>
              <a:gd name="connsiteX42" fmla="*/ 276280 w 308109"/>
              <a:gd name="connsiteY42" fmla="*/ 156689 h 246384"/>
              <a:gd name="connsiteX43" fmla="*/ 268185 w 308109"/>
              <a:gd name="connsiteY43" fmla="*/ 149932 h 246384"/>
              <a:gd name="connsiteX44" fmla="*/ 259800 w 308109"/>
              <a:gd name="connsiteY44" fmla="*/ 137936 h 246384"/>
              <a:gd name="connsiteX45" fmla="*/ 250222 w 308109"/>
              <a:gd name="connsiteY45" fmla="*/ 129496 h 246384"/>
              <a:gd name="connsiteX46" fmla="*/ 237322 w 308109"/>
              <a:gd name="connsiteY46" fmla="*/ 125952 h 246384"/>
              <a:gd name="connsiteX47" fmla="*/ 239064 w 308109"/>
              <a:gd name="connsiteY47" fmla="*/ 116241 h 246384"/>
              <a:gd name="connsiteX48" fmla="*/ 244449 w 308109"/>
              <a:gd name="connsiteY48" fmla="*/ 108246 h 246384"/>
              <a:gd name="connsiteX49" fmla="*/ 255672 w 308109"/>
              <a:gd name="connsiteY49" fmla="*/ 109230 h 246384"/>
              <a:gd name="connsiteX50" fmla="*/ 261735 w 308109"/>
              <a:gd name="connsiteY50" fmla="*/ 87594 h 246384"/>
              <a:gd name="connsiteX51" fmla="*/ 261735 w 308109"/>
              <a:gd name="connsiteY51" fmla="*/ 75958 h 246384"/>
              <a:gd name="connsiteX52" fmla="*/ 254350 w 308109"/>
              <a:gd name="connsiteY52" fmla="*/ 68557 h 246384"/>
              <a:gd name="connsiteX53" fmla="*/ 256801 w 308109"/>
              <a:gd name="connsiteY53" fmla="*/ 61568 h 246384"/>
              <a:gd name="connsiteX54" fmla="*/ 243514 w 308109"/>
              <a:gd name="connsiteY54" fmla="*/ 44576 h 246384"/>
              <a:gd name="connsiteX55" fmla="*/ 238032 w 308109"/>
              <a:gd name="connsiteY55" fmla="*/ 41835 h 246384"/>
              <a:gd name="connsiteX56" fmla="*/ 238451 w 308109"/>
              <a:gd name="connsiteY56" fmla="*/ 34437 h 246384"/>
              <a:gd name="connsiteX57" fmla="*/ 235033 w 308109"/>
              <a:gd name="connsiteY57" fmla="*/ 13884 h 246384"/>
              <a:gd name="connsiteX58" fmla="*/ 238451 w 308109"/>
              <a:gd name="connsiteY58" fmla="*/ 317 h 246384"/>
              <a:gd name="connsiteX59" fmla="*/ 225551 w 308109"/>
              <a:gd name="connsiteY59" fmla="*/ 317 h 246384"/>
              <a:gd name="connsiteX60" fmla="*/ 225551 w 308109"/>
              <a:gd name="connsiteY60" fmla="*/ 6483 h 246384"/>
              <a:gd name="connsiteX61" fmla="*/ 210071 w 308109"/>
              <a:gd name="connsiteY61" fmla="*/ 8266 h 246384"/>
              <a:gd name="connsiteX62" fmla="*/ 216650 w 308109"/>
              <a:gd name="connsiteY62" fmla="*/ 14432 h 246384"/>
              <a:gd name="connsiteX63" fmla="*/ 218585 w 308109"/>
              <a:gd name="connsiteY63" fmla="*/ 32518 h 246384"/>
              <a:gd name="connsiteX64" fmla="*/ 207749 w 308109"/>
              <a:gd name="connsiteY64" fmla="*/ 44576 h 246384"/>
              <a:gd name="connsiteX65" fmla="*/ 203363 w 308109"/>
              <a:gd name="connsiteY65" fmla="*/ 53893 h 246384"/>
              <a:gd name="connsiteX66" fmla="*/ 191173 w 308109"/>
              <a:gd name="connsiteY66" fmla="*/ 69105 h 246384"/>
              <a:gd name="connsiteX67" fmla="*/ 185981 w 308109"/>
              <a:gd name="connsiteY67" fmla="*/ 69653 h 246384"/>
              <a:gd name="connsiteX68" fmla="*/ 180208 w 308109"/>
              <a:gd name="connsiteY68" fmla="*/ 69782 h 246384"/>
              <a:gd name="connsiteX69" fmla="*/ 178854 w 308109"/>
              <a:gd name="connsiteY69" fmla="*/ 70743 h 246384"/>
              <a:gd name="connsiteX70" fmla="*/ 171727 w 308109"/>
              <a:gd name="connsiteY70" fmla="*/ 65670 h 246384"/>
              <a:gd name="connsiteX71" fmla="*/ 158827 w 308109"/>
              <a:gd name="connsiteY71" fmla="*/ 55531 h 246384"/>
              <a:gd name="connsiteX72" fmla="*/ 150345 w 308109"/>
              <a:gd name="connsiteY72" fmla="*/ 60875 h 246384"/>
              <a:gd name="connsiteX73" fmla="*/ 149797 w 308109"/>
              <a:gd name="connsiteY73" fmla="*/ 70056 h 246384"/>
              <a:gd name="connsiteX74" fmla="*/ 138155 w 308109"/>
              <a:gd name="connsiteY74" fmla="*/ 71975 h 246384"/>
              <a:gd name="connsiteX75" fmla="*/ 130866 w 308109"/>
              <a:gd name="connsiteY75" fmla="*/ 78551 h 246384"/>
              <a:gd name="connsiteX76" fmla="*/ 130060 w 308109"/>
              <a:gd name="connsiteY76" fmla="*/ 81840 h 246384"/>
              <a:gd name="connsiteX77" fmla="*/ 112806 w 308109"/>
              <a:gd name="connsiteY77" fmla="*/ 82389 h 246384"/>
              <a:gd name="connsiteX78" fmla="*/ 108420 w 308109"/>
              <a:gd name="connsiteY78" fmla="*/ 74716 h 246384"/>
              <a:gd name="connsiteX79" fmla="*/ 93747 w 308109"/>
              <a:gd name="connsiteY79" fmla="*/ 74304 h 246384"/>
              <a:gd name="connsiteX80" fmla="*/ 91296 w 308109"/>
              <a:gd name="connsiteY80" fmla="*/ 74013 h 246384"/>
              <a:gd name="connsiteX81" fmla="*/ 75526 w 308109"/>
              <a:gd name="connsiteY81" fmla="*/ 78399 h 246384"/>
              <a:gd name="connsiteX82" fmla="*/ 70463 w 308109"/>
              <a:gd name="connsiteY82" fmla="*/ 75658 h 246384"/>
              <a:gd name="connsiteX83" fmla="*/ 68269 w 308109"/>
              <a:gd name="connsiteY83" fmla="*/ 68121 h 246384"/>
              <a:gd name="connsiteX84" fmla="*/ 66335 w 308109"/>
              <a:gd name="connsiteY84" fmla="*/ 65793 h 246384"/>
              <a:gd name="connsiteX85" fmla="*/ 64561 w 308109"/>
              <a:gd name="connsiteY85" fmla="*/ 61407 h 246384"/>
              <a:gd name="connsiteX86" fmla="*/ 60852 w 308109"/>
              <a:gd name="connsiteY86" fmla="*/ 60585 h 246384"/>
              <a:gd name="connsiteX87" fmla="*/ 58659 w 308109"/>
              <a:gd name="connsiteY87" fmla="*/ 52774 h 246384"/>
              <a:gd name="connsiteX88" fmla="*/ 48791 w 308109"/>
              <a:gd name="connsiteY88" fmla="*/ 55105 h 246384"/>
              <a:gd name="connsiteX89" fmla="*/ 40567 w 308109"/>
              <a:gd name="connsiteY89" fmla="*/ 56202 h 246384"/>
              <a:gd name="connsiteX90" fmla="*/ 38374 w 308109"/>
              <a:gd name="connsiteY90" fmla="*/ 65106 h 246384"/>
              <a:gd name="connsiteX91" fmla="*/ 33601 w 308109"/>
              <a:gd name="connsiteY91" fmla="*/ 69082 h 246384"/>
              <a:gd name="connsiteX92" fmla="*/ 31537 w 308109"/>
              <a:gd name="connsiteY92" fmla="*/ 72917 h 246384"/>
              <a:gd name="connsiteX93" fmla="*/ 27732 w 308109"/>
              <a:gd name="connsiteY93" fmla="*/ 75748 h 246384"/>
              <a:gd name="connsiteX94" fmla="*/ 23733 w 308109"/>
              <a:gd name="connsiteY94" fmla="*/ 77100 h 246384"/>
              <a:gd name="connsiteX95" fmla="*/ 20314 w 308109"/>
              <a:gd name="connsiteY95" fmla="*/ 79051 h 246384"/>
              <a:gd name="connsiteX96" fmla="*/ 5931 w 308109"/>
              <a:gd name="connsiteY96" fmla="*/ 79051 h 246384"/>
              <a:gd name="connsiteX97" fmla="*/ 3383 w 308109"/>
              <a:gd name="connsiteY97" fmla="*/ 86197 h 246384"/>
              <a:gd name="connsiteX98" fmla="*/ 158 w 308109"/>
              <a:gd name="connsiteY98" fmla="*/ 93512 h 246384"/>
              <a:gd name="connsiteX99" fmla="*/ 2706 w 308109"/>
              <a:gd name="connsiteY99" fmla="*/ 92586 h 246384"/>
              <a:gd name="connsiteX100" fmla="*/ 1094 w 308109"/>
              <a:gd name="connsiteY100" fmla="*/ 99781 h 246384"/>
              <a:gd name="connsiteX101" fmla="*/ 18154 w 308109"/>
              <a:gd name="connsiteY101" fmla="*/ 102696 h 246384"/>
              <a:gd name="connsiteX102" fmla="*/ 19121 w 308109"/>
              <a:gd name="connsiteY102" fmla="*/ 105773 h 246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08109" h="246384">
                <a:moveTo>
                  <a:pt x="19121" y="105796"/>
                </a:moveTo>
                <a:cubicBezTo>
                  <a:pt x="19121" y="107240"/>
                  <a:pt x="18702" y="108724"/>
                  <a:pt x="18702" y="109514"/>
                </a:cubicBezTo>
                <a:cubicBezTo>
                  <a:pt x="18702" y="114787"/>
                  <a:pt x="25603" y="114348"/>
                  <a:pt x="29151" y="114906"/>
                </a:cubicBezTo>
                <a:cubicBezTo>
                  <a:pt x="31602" y="115290"/>
                  <a:pt x="34343" y="115848"/>
                  <a:pt x="36181" y="117660"/>
                </a:cubicBezTo>
                <a:cubicBezTo>
                  <a:pt x="38148" y="119595"/>
                  <a:pt x="38922" y="121504"/>
                  <a:pt x="41535" y="123165"/>
                </a:cubicBezTo>
                <a:cubicBezTo>
                  <a:pt x="44114" y="124813"/>
                  <a:pt x="45501" y="126097"/>
                  <a:pt x="45501" y="128409"/>
                </a:cubicBezTo>
                <a:cubicBezTo>
                  <a:pt x="45501" y="130528"/>
                  <a:pt x="42244" y="132837"/>
                  <a:pt x="44018" y="134823"/>
                </a:cubicBezTo>
                <a:cubicBezTo>
                  <a:pt x="49049" y="140464"/>
                  <a:pt x="55402" y="143066"/>
                  <a:pt x="61916" y="146807"/>
                </a:cubicBezTo>
                <a:cubicBezTo>
                  <a:pt x="65270" y="148739"/>
                  <a:pt x="64303" y="150645"/>
                  <a:pt x="66335" y="153441"/>
                </a:cubicBezTo>
                <a:cubicBezTo>
                  <a:pt x="67818" y="155470"/>
                  <a:pt x="71494" y="156186"/>
                  <a:pt x="72397" y="158517"/>
                </a:cubicBezTo>
                <a:cubicBezTo>
                  <a:pt x="73429" y="161149"/>
                  <a:pt x="69882" y="163229"/>
                  <a:pt x="71817" y="165964"/>
                </a:cubicBezTo>
                <a:cubicBezTo>
                  <a:pt x="72881" y="167489"/>
                  <a:pt x="75590" y="168660"/>
                  <a:pt x="75590" y="170785"/>
                </a:cubicBezTo>
                <a:cubicBezTo>
                  <a:pt x="75590" y="175790"/>
                  <a:pt x="80879" y="176680"/>
                  <a:pt x="84846" y="179550"/>
                </a:cubicBezTo>
                <a:cubicBezTo>
                  <a:pt x="88329" y="182069"/>
                  <a:pt x="93811" y="183059"/>
                  <a:pt x="94263" y="188164"/>
                </a:cubicBezTo>
                <a:cubicBezTo>
                  <a:pt x="94585" y="191521"/>
                  <a:pt x="93553" y="195175"/>
                  <a:pt x="95940" y="198039"/>
                </a:cubicBezTo>
                <a:cubicBezTo>
                  <a:pt x="97681" y="200122"/>
                  <a:pt x="98552" y="203692"/>
                  <a:pt x="100841" y="205037"/>
                </a:cubicBezTo>
                <a:cubicBezTo>
                  <a:pt x="104002" y="206908"/>
                  <a:pt x="105131" y="208133"/>
                  <a:pt x="105679" y="211890"/>
                </a:cubicBezTo>
                <a:cubicBezTo>
                  <a:pt x="106227" y="215834"/>
                  <a:pt x="111419" y="216276"/>
                  <a:pt x="113354" y="218785"/>
                </a:cubicBezTo>
                <a:cubicBezTo>
                  <a:pt x="114290" y="220011"/>
                  <a:pt x="116870" y="220888"/>
                  <a:pt x="118192" y="221701"/>
                </a:cubicBezTo>
                <a:cubicBezTo>
                  <a:pt x="123126" y="224816"/>
                  <a:pt x="124222" y="222729"/>
                  <a:pt x="128867" y="219750"/>
                </a:cubicBezTo>
                <a:cubicBezTo>
                  <a:pt x="135897" y="215228"/>
                  <a:pt x="136897" y="220072"/>
                  <a:pt x="142992" y="220569"/>
                </a:cubicBezTo>
                <a:cubicBezTo>
                  <a:pt x="149087" y="221075"/>
                  <a:pt x="147346" y="208743"/>
                  <a:pt x="154666" y="215057"/>
                </a:cubicBezTo>
                <a:cubicBezTo>
                  <a:pt x="157085" y="217131"/>
                  <a:pt x="157440" y="219811"/>
                  <a:pt x="159181" y="222104"/>
                </a:cubicBezTo>
                <a:cubicBezTo>
                  <a:pt x="160794" y="224245"/>
                  <a:pt x="162084" y="227054"/>
                  <a:pt x="163922" y="229031"/>
                </a:cubicBezTo>
                <a:cubicBezTo>
                  <a:pt x="167953" y="233439"/>
                  <a:pt x="179595" y="235058"/>
                  <a:pt x="175983" y="242908"/>
                </a:cubicBezTo>
                <a:cubicBezTo>
                  <a:pt x="179241" y="242147"/>
                  <a:pt x="182917" y="242289"/>
                  <a:pt x="183401" y="246385"/>
                </a:cubicBezTo>
                <a:cubicBezTo>
                  <a:pt x="184820" y="242879"/>
                  <a:pt x="189302" y="237471"/>
                  <a:pt x="193850" y="238500"/>
                </a:cubicBezTo>
                <a:cubicBezTo>
                  <a:pt x="196623" y="239125"/>
                  <a:pt x="197849" y="242757"/>
                  <a:pt x="201041" y="241325"/>
                </a:cubicBezTo>
                <a:cubicBezTo>
                  <a:pt x="202847" y="240502"/>
                  <a:pt x="206072" y="236774"/>
                  <a:pt x="207878" y="239267"/>
                </a:cubicBezTo>
                <a:cubicBezTo>
                  <a:pt x="210265" y="242576"/>
                  <a:pt x="212006" y="244134"/>
                  <a:pt x="216328" y="245688"/>
                </a:cubicBezTo>
                <a:cubicBezTo>
                  <a:pt x="213554" y="239090"/>
                  <a:pt x="227776" y="239993"/>
                  <a:pt x="234194" y="236642"/>
                </a:cubicBezTo>
                <a:cubicBezTo>
                  <a:pt x="237774" y="234771"/>
                  <a:pt x="241644" y="239167"/>
                  <a:pt x="246320" y="239232"/>
                </a:cubicBezTo>
                <a:cubicBezTo>
                  <a:pt x="248061" y="239232"/>
                  <a:pt x="253673" y="235130"/>
                  <a:pt x="254511" y="234123"/>
                </a:cubicBezTo>
                <a:cubicBezTo>
                  <a:pt x="259123" y="228676"/>
                  <a:pt x="265089" y="217199"/>
                  <a:pt x="272216" y="216125"/>
                </a:cubicBezTo>
                <a:cubicBezTo>
                  <a:pt x="283278" y="214451"/>
                  <a:pt x="296726" y="215480"/>
                  <a:pt x="308110" y="214861"/>
                </a:cubicBezTo>
                <a:cubicBezTo>
                  <a:pt x="306046" y="212271"/>
                  <a:pt x="303918" y="210362"/>
                  <a:pt x="303918" y="206805"/>
                </a:cubicBezTo>
                <a:cubicBezTo>
                  <a:pt x="303918" y="203980"/>
                  <a:pt x="305724" y="200616"/>
                  <a:pt x="304627" y="197849"/>
                </a:cubicBezTo>
                <a:cubicBezTo>
                  <a:pt x="303692" y="195404"/>
                  <a:pt x="304627" y="196359"/>
                  <a:pt x="301789" y="193985"/>
                </a:cubicBezTo>
                <a:cubicBezTo>
                  <a:pt x="298919" y="191541"/>
                  <a:pt x="295791" y="190941"/>
                  <a:pt x="293050" y="194466"/>
                </a:cubicBezTo>
                <a:cubicBezTo>
                  <a:pt x="291276" y="192770"/>
                  <a:pt x="292082" y="190141"/>
                  <a:pt x="289986" y="188967"/>
                </a:cubicBezTo>
                <a:cubicBezTo>
                  <a:pt x="288212" y="187974"/>
                  <a:pt x="287599" y="185439"/>
                  <a:pt x="286728" y="183749"/>
                </a:cubicBezTo>
                <a:cubicBezTo>
                  <a:pt x="284342" y="179189"/>
                  <a:pt x="284181" y="174074"/>
                  <a:pt x="281859" y="169572"/>
                </a:cubicBezTo>
                <a:cubicBezTo>
                  <a:pt x="279924" y="165780"/>
                  <a:pt x="280118" y="159604"/>
                  <a:pt x="276280" y="156689"/>
                </a:cubicBezTo>
                <a:cubicBezTo>
                  <a:pt x="272732" y="154015"/>
                  <a:pt x="270958" y="151216"/>
                  <a:pt x="268185" y="149932"/>
                </a:cubicBezTo>
                <a:cubicBezTo>
                  <a:pt x="265895" y="148888"/>
                  <a:pt x="262864" y="141622"/>
                  <a:pt x="259800" y="137936"/>
                </a:cubicBezTo>
                <a:cubicBezTo>
                  <a:pt x="257059" y="134633"/>
                  <a:pt x="254834" y="131882"/>
                  <a:pt x="250222" y="129496"/>
                </a:cubicBezTo>
                <a:cubicBezTo>
                  <a:pt x="246062" y="127341"/>
                  <a:pt x="241289" y="128254"/>
                  <a:pt x="237322" y="125952"/>
                </a:cubicBezTo>
                <a:cubicBezTo>
                  <a:pt x="231292" y="122439"/>
                  <a:pt x="238419" y="119924"/>
                  <a:pt x="239064" y="116241"/>
                </a:cubicBezTo>
                <a:cubicBezTo>
                  <a:pt x="239838" y="111700"/>
                  <a:pt x="239064" y="108485"/>
                  <a:pt x="244449" y="108246"/>
                </a:cubicBezTo>
                <a:cubicBezTo>
                  <a:pt x="248061" y="108085"/>
                  <a:pt x="252254" y="109594"/>
                  <a:pt x="255672" y="109230"/>
                </a:cubicBezTo>
                <a:cubicBezTo>
                  <a:pt x="266831" y="108034"/>
                  <a:pt x="262316" y="94918"/>
                  <a:pt x="261735" y="87594"/>
                </a:cubicBezTo>
                <a:cubicBezTo>
                  <a:pt x="261380" y="83675"/>
                  <a:pt x="261283" y="79792"/>
                  <a:pt x="261735" y="75958"/>
                </a:cubicBezTo>
                <a:cubicBezTo>
                  <a:pt x="253512" y="73210"/>
                  <a:pt x="254801" y="82324"/>
                  <a:pt x="254350" y="68557"/>
                </a:cubicBezTo>
                <a:cubicBezTo>
                  <a:pt x="256672" y="70508"/>
                  <a:pt x="258155" y="62932"/>
                  <a:pt x="256801" y="61568"/>
                </a:cubicBezTo>
                <a:cubicBezTo>
                  <a:pt x="252576" y="57340"/>
                  <a:pt x="249319" y="48943"/>
                  <a:pt x="243514" y="44576"/>
                </a:cubicBezTo>
                <a:cubicBezTo>
                  <a:pt x="242063" y="43486"/>
                  <a:pt x="239160" y="42976"/>
                  <a:pt x="238032" y="41835"/>
                </a:cubicBezTo>
                <a:cubicBezTo>
                  <a:pt x="237515" y="41299"/>
                  <a:pt x="238806" y="35888"/>
                  <a:pt x="238451" y="34437"/>
                </a:cubicBezTo>
                <a:cubicBezTo>
                  <a:pt x="237677" y="31405"/>
                  <a:pt x="233775" y="16370"/>
                  <a:pt x="235033" y="13884"/>
                </a:cubicBezTo>
                <a:cubicBezTo>
                  <a:pt x="236258" y="11394"/>
                  <a:pt x="238451" y="2758"/>
                  <a:pt x="238451" y="317"/>
                </a:cubicBezTo>
                <a:cubicBezTo>
                  <a:pt x="238451" y="220"/>
                  <a:pt x="226809" y="-345"/>
                  <a:pt x="225551" y="317"/>
                </a:cubicBezTo>
                <a:cubicBezTo>
                  <a:pt x="225229" y="1836"/>
                  <a:pt x="226551" y="4496"/>
                  <a:pt x="225551" y="6483"/>
                </a:cubicBezTo>
                <a:cubicBezTo>
                  <a:pt x="224035" y="9530"/>
                  <a:pt x="212232" y="6118"/>
                  <a:pt x="210071" y="8266"/>
                </a:cubicBezTo>
                <a:cubicBezTo>
                  <a:pt x="209749" y="8460"/>
                  <a:pt x="216231" y="14006"/>
                  <a:pt x="216650" y="14432"/>
                </a:cubicBezTo>
                <a:cubicBezTo>
                  <a:pt x="219875" y="17651"/>
                  <a:pt x="213683" y="28700"/>
                  <a:pt x="218585" y="32518"/>
                </a:cubicBezTo>
                <a:cubicBezTo>
                  <a:pt x="216972" y="37378"/>
                  <a:pt x="211522" y="40819"/>
                  <a:pt x="207749" y="44576"/>
                </a:cubicBezTo>
                <a:cubicBezTo>
                  <a:pt x="205717" y="46598"/>
                  <a:pt x="205492" y="51781"/>
                  <a:pt x="203363" y="53893"/>
                </a:cubicBezTo>
                <a:cubicBezTo>
                  <a:pt x="198816" y="58430"/>
                  <a:pt x="195430" y="64858"/>
                  <a:pt x="191173" y="69105"/>
                </a:cubicBezTo>
                <a:cubicBezTo>
                  <a:pt x="190334" y="69927"/>
                  <a:pt x="187142" y="69653"/>
                  <a:pt x="185981" y="69653"/>
                </a:cubicBezTo>
                <a:cubicBezTo>
                  <a:pt x="184981" y="69653"/>
                  <a:pt x="180692" y="69324"/>
                  <a:pt x="180208" y="69782"/>
                </a:cubicBezTo>
                <a:cubicBezTo>
                  <a:pt x="180208" y="69944"/>
                  <a:pt x="179370" y="71272"/>
                  <a:pt x="178854" y="70743"/>
                </a:cubicBezTo>
                <a:cubicBezTo>
                  <a:pt x="176983" y="68889"/>
                  <a:pt x="173887" y="67854"/>
                  <a:pt x="171727" y="65670"/>
                </a:cubicBezTo>
                <a:cubicBezTo>
                  <a:pt x="167824" y="61778"/>
                  <a:pt x="165147" y="57024"/>
                  <a:pt x="158827" y="55531"/>
                </a:cubicBezTo>
                <a:cubicBezTo>
                  <a:pt x="156601" y="56870"/>
                  <a:pt x="152570" y="58659"/>
                  <a:pt x="150345" y="60875"/>
                </a:cubicBezTo>
                <a:cubicBezTo>
                  <a:pt x="148668" y="62529"/>
                  <a:pt x="150958" y="68895"/>
                  <a:pt x="149797" y="70056"/>
                </a:cubicBezTo>
                <a:cubicBezTo>
                  <a:pt x="148087" y="71746"/>
                  <a:pt x="141121" y="70482"/>
                  <a:pt x="138155" y="71975"/>
                </a:cubicBezTo>
                <a:cubicBezTo>
                  <a:pt x="135542" y="73272"/>
                  <a:pt x="132027" y="76261"/>
                  <a:pt x="130866" y="78551"/>
                </a:cubicBezTo>
                <a:cubicBezTo>
                  <a:pt x="130447" y="79399"/>
                  <a:pt x="130866" y="81411"/>
                  <a:pt x="130060" y="81840"/>
                </a:cubicBezTo>
                <a:cubicBezTo>
                  <a:pt x="127512" y="83111"/>
                  <a:pt x="114677" y="84285"/>
                  <a:pt x="112806" y="82389"/>
                </a:cubicBezTo>
                <a:cubicBezTo>
                  <a:pt x="111065" y="80647"/>
                  <a:pt x="110129" y="77113"/>
                  <a:pt x="108420" y="74716"/>
                </a:cubicBezTo>
                <a:cubicBezTo>
                  <a:pt x="105002" y="75281"/>
                  <a:pt x="98262" y="75207"/>
                  <a:pt x="93747" y="74304"/>
                </a:cubicBezTo>
                <a:cubicBezTo>
                  <a:pt x="93424" y="74239"/>
                  <a:pt x="91618" y="73681"/>
                  <a:pt x="91296" y="74013"/>
                </a:cubicBezTo>
                <a:cubicBezTo>
                  <a:pt x="89683" y="75607"/>
                  <a:pt x="78331" y="79341"/>
                  <a:pt x="75526" y="78399"/>
                </a:cubicBezTo>
                <a:cubicBezTo>
                  <a:pt x="74429" y="78035"/>
                  <a:pt x="71398" y="76606"/>
                  <a:pt x="70463" y="75658"/>
                </a:cubicBezTo>
                <a:cubicBezTo>
                  <a:pt x="69011" y="74213"/>
                  <a:pt x="69914" y="69769"/>
                  <a:pt x="68269" y="68121"/>
                </a:cubicBezTo>
                <a:cubicBezTo>
                  <a:pt x="67818" y="67667"/>
                  <a:pt x="66754" y="66654"/>
                  <a:pt x="66335" y="65793"/>
                </a:cubicBezTo>
                <a:cubicBezTo>
                  <a:pt x="65690" y="64493"/>
                  <a:pt x="65625" y="62468"/>
                  <a:pt x="64561" y="61407"/>
                </a:cubicBezTo>
                <a:cubicBezTo>
                  <a:pt x="63980" y="60833"/>
                  <a:pt x="61529" y="61278"/>
                  <a:pt x="60852" y="60585"/>
                </a:cubicBezTo>
                <a:cubicBezTo>
                  <a:pt x="60078" y="59798"/>
                  <a:pt x="60304" y="54399"/>
                  <a:pt x="58659" y="52774"/>
                </a:cubicBezTo>
                <a:cubicBezTo>
                  <a:pt x="57466" y="51574"/>
                  <a:pt x="50081" y="53835"/>
                  <a:pt x="48791" y="55105"/>
                </a:cubicBezTo>
                <a:cubicBezTo>
                  <a:pt x="46952" y="56953"/>
                  <a:pt x="42115" y="54651"/>
                  <a:pt x="40567" y="56202"/>
                </a:cubicBezTo>
                <a:cubicBezTo>
                  <a:pt x="38374" y="58366"/>
                  <a:pt x="40567" y="62958"/>
                  <a:pt x="38374" y="65106"/>
                </a:cubicBezTo>
                <a:cubicBezTo>
                  <a:pt x="37020" y="66480"/>
                  <a:pt x="34956" y="67705"/>
                  <a:pt x="33601" y="69082"/>
                </a:cubicBezTo>
                <a:cubicBezTo>
                  <a:pt x="32698" y="69960"/>
                  <a:pt x="32537" y="71908"/>
                  <a:pt x="31537" y="72917"/>
                </a:cubicBezTo>
                <a:cubicBezTo>
                  <a:pt x="30602" y="73849"/>
                  <a:pt x="30118" y="74523"/>
                  <a:pt x="27732" y="75748"/>
                </a:cubicBezTo>
                <a:cubicBezTo>
                  <a:pt x="26280" y="80276"/>
                  <a:pt x="25635" y="76007"/>
                  <a:pt x="23733" y="77100"/>
                </a:cubicBezTo>
                <a:cubicBezTo>
                  <a:pt x="23249" y="77919"/>
                  <a:pt x="21830" y="79051"/>
                  <a:pt x="20314" y="79051"/>
                </a:cubicBezTo>
                <a:lnTo>
                  <a:pt x="5931" y="79051"/>
                </a:lnTo>
                <a:cubicBezTo>
                  <a:pt x="5609" y="83066"/>
                  <a:pt x="4738" y="85198"/>
                  <a:pt x="3383" y="86197"/>
                </a:cubicBezTo>
                <a:cubicBezTo>
                  <a:pt x="1416" y="88884"/>
                  <a:pt x="-583" y="89674"/>
                  <a:pt x="158" y="93512"/>
                </a:cubicBezTo>
                <a:cubicBezTo>
                  <a:pt x="1029" y="93189"/>
                  <a:pt x="1868" y="92896"/>
                  <a:pt x="2706" y="92586"/>
                </a:cubicBezTo>
                <a:cubicBezTo>
                  <a:pt x="3383" y="95166"/>
                  <a:pt x="1964" y="97488"/>
                  <a:pt x="1094" y="99781"/>
                </a:cubicBezTo>
                <a:cubicBezTo>
                  <a:pt x="5318" y="100552"/>
                  <a:pt x="14993" y="99300"/>
                  <a:pt x="18154" y="102696"/>
                </a:cubicBezTo>
                <a:cubicBezTo>
                  <a:pt x="19089" y="103125"/>
                  <a:pt x="19347" y="104212"/>
                  <a:pt x="19121" y="105773"/>
                </a:cubicBezTo>
                <a:close/>
              </a:path>
            </a:pathLst>
          </a:custGeom>
          <a:solidFill>
            <a:srgbClr val="C0C0C0"/>
          </a:solidFill>
          <a:ln w="1612" cap="flat">
            <a:solidFill>
              <a:srgbClr val="FFFFFF"/>
            </a:solidFill>
            <a:prstDash val="solid"/>
            <a:miter/>
          </a:ln>
        </p:spPr>
        <p:txBody>
          <a:bodyPr rtlCol="0" anchor="ctr"/>
          <a:lstStyle/>
          <a:p>
            <a:endParaRPr lang="en-US"/>
          </a:p>
        </p:txBody>
      </p:sp>
      <p:grpSp>
        <p:nvGrpSpPr>
          <p:cNvPr id="18" name="Content Placeholder 8">
            <a:extLst>
              <a:ext uri="{FF2B5EF4-FFF2-40B4-BE49-F238E27FC236}">
                <a16:creationId xmlns:a16="http://schemas.microsoft.com/office/drawing/2014/main" id="{11F74924-D10F-B466-0E6C-AB7863094913}"/>
              </a:ext>
            </a:extLst>
          </p:cNvPr>
          <p:cNvGrpSpPr/>
          <p:nvPr/>
        </p:nvGrpSpPr>
        <p:grpSpPr>
          <a:xfrm>
            <a:off x="8396310" y="2876212"/>
            <a:ext cx="159470" cy="68708"/>
            <a:chOff x="8363700" y="2557015"/>
            <a:chExt cx="159470" cy="68708"/>
          </a:xfrm>
        </p:grpSpPr>
        <p:sp>
          <p:nvSpPr>
            <p:cNvPr id="19" name="Freeform: Shape 18">
              <a:extLst>
                <a:ext uri="{FF2B5EF4-FFF2-40B4-BE49-F238E27FC236}">
                  <a16:creationId xmlns:a16="http://schemas.microsoft.com/office/drawing/2014/main" id="{C32DF91B-8543-808D-9D36-629F263359C1}"/>
                </a:ext>
              </a:extLst>
            </p:cNvPr>
            <p:cNvSpPr/>
            <p:nvPr/>
          </p:nvSpPr>
          <p:spPr>
            <a:xfrm>
              <a:off x="8363700" y="2557015"/>
              <a:ext cx="159470" cy="68708"/>
            </a:xfrm>
            <a:custGeom>
              <a:avLst/>
              <a:gdLst>
                <a:gd name="connsiteX0" fmla="*/ 0 w 159470"/>
                <a:gd name="connsiteY0" fmla="*/ 5723 h 68708"/>
                <a:gd name="connsiteX1" fmla="*/ 30605 w 159470"/>
                <a:gd name="connsiteY1" fmla="*/ 6855 h 68708"/>
                <a:gd name="connsiteX2" fmla="*/ 47665 w 159470"/>
                <a:gd name="connsiteY2" fmla="*/ 10054 h 68708"/>
                <a:gd name="connsiteX3" fmla="*/ 57211 w 159470"/>
                <a:gd name="connsiteY3" fmla="*/ 11105 h 68708"/>
                <a:gd name="connsiteX4" fmla="*/ 65983 w 159470"/>
                <a:gd name="connsiteY4" fmla="*/ 12040 h 68708"/>
                <a:gd name="connsiteX5" fmla="*/ 79270 w 159470"/>
                <a:gd name="connsiteY5" fmla="*/ 19242 h 68708"/>
                <a:gd name="connsiteX6" fmla="*/ 86461 w 159470"/>
                <a:gd name="connsiteY6" fmla="*/ 23934 h 68708"/>
                <a:gd name="connsiteX7" fmla="*/ 88267 w 159470"/>
                <a:gd name="connsiteY7" fmla="*/ 25927 h 68708"/>
                <a:gd name="connsiteX8" fmla="*/ 110068 w 159470"/>
                <a:gd name="connsiteY8" fmla="*/ 26185 h 68708"/>
                <a:gd name="connsiteX9" fmla="*/ 119001 w 159470"/>
                <a:gd name="connsiteY9" fmla="*/ 25072 h 68708"/>
                <a:gd name="connsiteX10" fmla="*/ 122839 w 159470"/>
                <a:gd name="connsiteY10" fmla="*/ 28072 h 68708"/>
                <a:gd name="connsiteX11" fmla="*/ 132030 w 159470"/>
                <a:gd name="connsiteY11" fmla="*/ 31087 h 68708"/>
                <a:gd name="connsiteX12" fmla="*/ 132578 w 159470"/>
                <a:gd name="connsiteY12" fmla="*/ 38414 h 68708"/>
                <a:gd name="connsiteX13" fmla="*/ 147026 w 159470"/>
                <a:gd name="connsiteY13" fmla="*/ 44229 h 68708"/>
                <a:gd name="connsiteX14" fmla="*/ 147026 w 159470"/>
                <a:gd name="connsiteY14" fmla="*/ 54439 h 68708"/>
                <a:gd name="connsiteX15" fmla="*/ 159442 w 159470"/>
                <a:gd name="connsiteY15" fmla="*/ 65149 h 68708"/>
                <a:gd name="connsiteX16" fmla="*/ 146381 w 159470"/>
                <a:gd name="connsiteY16" fmla="*/ 65923 h 68708"/>
                <a:gd name="connsiteX17" fmla="*/ 130127 w 159470"/>
                <a:gd name="connsiteY17" fmla="*/ 59670 h 68708"/>
                <a:gd name="connsiteX18" fmla="*/ 123581 w 159470"/>
                <a:gd name="connsiteY18" fmla="*/ 61308 h 68708"/>
                <a:gd name="connsiteX19" fmla="*/ 118034 w 159470"/>
                <a:gd name="connsiteY19" fmla="*/ 65404 h 68708"/>
                <a:gd name="connsiteX20" fmla="*/ 106134 w 159470"/>
                <a:gd name="connsiteY20" fmla="*/ 65146 h 68708"/>
                <a:gd name="connsiteX21" fmla="*/ 94201 w 159470"/>
                <a:gd name="connsiteY21" fmla="*/ 67258 h 68708"/>
                <a:gd name="connsiteX22" fmla="*/ 84784 w 159470"/>
                <a:gd name="connsiteY22" fmla="*/ 66346 h 68708"/>
                <a:gd name="connsiteX23" fmla="*/ 79689 w 159470"/>
                <a:gd name="connsiteY23" fmla="*/ 64507 h 68708"/>
                <a:gd name="connsiteX24" fmla="*/ 78367 w 159470"/>
                <a:gd name="connsiteY24" fmla="*/ 62311 h 68708"/>
                <a:gd name="connsiteX25" fmla="*/ 69724 w 159470"/>
                <a:gd name="connsiteY25" fmla="*/ 57277 h 68708"/>
                <a:gd name="connsiteX26" fmla="*/ 63919 w 159470"/>
                <a:gd name="connsiteY26" fmla="*/ 58419 h 68708"/>
                <a:gd name="connsiteX27" fmla="*/ 51406 w 159470"/>
                <a:gd name="connsiteY27" fmla="*/ 57483 h 68708"/>
                <a:gd name="connsiteX28" fmla="*/ 46794 w 159470"/>
                <a:gd name="connsiteY28" fmla="*/ 59054 h 68708"/>
                <a:gd name="connsiteX29" fmla="*/ 41344 w 159470"/>
                <a:gd name="connsiteY29" fmla="*/ 57332 h 68708"/>
                <a:gd name="connsiteX30" fmla="*/ 42279 w 159470"/>
                <a:gd name="connsiteY30" fmla="*/ 54603 h 68708"/>
                <a:gd name="connsiteX31" fmla="*/ 42828 w 159470"/>
                <a:gd name="connsiteY31" fmla="*/ 41352 h 68708"/>
                <a:gd name="connsiteX32" fmla="*/ 35604 w 159470"/>
                <a:gd name="connsiteY32" fmla="*/ 25363 h 68708"/>
                <a:gd name="connsiteX33" fmla="*/ 24865 w 159470"/>
                <a:gd name="connsiteY33" fmla="*/ 17890 h 68708"/>
                <a:gd name="connsiteX34" fmla="*/ 12287 w 159470"/>
                <a:gd name="connsiteY34" fmla="*/ 13195 h 68708"/>
                <a:gd name="connsiteX35" fmla="*/ 65 w 159470"/>
                <a:gd name="connsiteY35" fmla="*/ 5729 h 68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59470" h="68708">
                  <a:moveTo>
                    <a:pt x="0" y="5723"/>
                  </a:moveTo>
                  <a:cubicBezTo>
                    <a:pt x="0" y="-6735"/>
                    <a:pt x="25703" y="4710"/>
                    <a:pt x="30605" y="6855"/>
                  </a:cubicBezTo>
                  <a:cubicBezTo>
                    <a:pt x="36442" y="9402"/>
                    <a:pt x="40957" y="11353"/>
                    <a:pt x="47665" y="10054"/>
                  </a:cubicBezTo>
                  <a:cubicBezTo>
                    <a:pt x="50825" y="9441"/>
                    <a:pt x="53406" y="8883"/>
                    <a:pt x="57211" y="11105"/>
                  </a:cubicBezTo>
                  <a:cubicBezTo>
                    <a:pt x="58630" y="11934"/>
                    <a:pt x="63403" y="10563"/>
                    <a:pt x="65983" y="12040"/>
                  </a:cubicBezTo>
                  <a:cubicBezTo>
                    <a:pt x="71820" y="15414"/>
                    <a:pt x="76754" y="17642"/>
                    <a:pt x="79270" y="19242"/>
                  </a:cubicBezTo>
                  <a:cubicBezTo>
                    <a:pt x="80399" y="19951"/>
                    <a:pt x="82978" y="20370"/>
                    <a:pt x="86461" y="23934"/>
                  </a:cubicBezTo>
                  <a:cubicBezTo>
                    <a:pt x="88687" y="26227"/>
                    <a:pt x="85526" y="24824"/>
                    <a:pt x="88267" y="25927"/>
                  </a:cubicBezTo>
                  <a:cubicBezTo>
                    <a:pt x="95201" y="28717"/>
                    <a:pt x="105553" y="16891"/>
                    <a:pt x="110068" y="26185"/>
                  </a:cubicBezTo>
                  <a:cubicBezTo>
                    <a:pt x="111552" y="20129"/>
                    <a:pt x="117905" y="24482"/>
                    <a:pt x="119001" y="25072"/>
                  </a:cubicBezTo>
                  <a:cubicBezTo>
                    <a:pt x="120227" y="26163"/>
                    <a:pt x="121227" y="27514"/>
                    <a:pt x="122839" y="28072"/>
                  </a:cubicBezTo>
                  <a:cubicBezTo>
                    <a:pt x="125451" y="28975"/>
                    <a:pt x="130708" y="27233"/>
                    <a:pt x="132030" y="31087"/>
                  </a:cubicBezTo>
                  <a:cubicBezTo>
                    <a:pt x="132997" y="33893"/>
                    <a:pt x="129773" y="35976"/>
                    <a:pt x="132578" y="38414"/>
                  </a:cubicBezTo>
                  <a:cubicBezTo>
                    <a:pt x="136900" y="42174"/>
                    <a:pt x="142221" y="42133"/>
                    <a:pt x="147026" y="44229"/>
                  </a:cubicBezTo>
                  <a:cubicBezTo>
                    <a:pt x="154734" y="47599"/>
                    <a:pt x="143188" y="50005"/>
                    <a:pt x="147026" y="54439"/>
                  </a:cubicBezTo>
                  <a:cubicBezTo>
                    <a:pt x="149348" y="57193"/>
                    <a:pt x="160087" y="61569"/>
                    <a:pt x="159442" y="65149"/>
                  </a:cubicBezTo>
                  <a:cubicBezTo>
                    <a:pt x="157959" y="73141"/>
                    <a:pt x="148800" y="65052"/>
                    <a:pt x="146381" y="65923"/>
                  </a:cubicBezTo>
                  <a:cubicBezTo>
                    <a:pt x="139931" y="68284"/>
                    <a:pt x="136222" y="60860"/>
                    <a:pt x="130127" y="59670"/>
                  </a:cubicBezTo>
                  <a:cubicBezTo>
                    <a:pt x="127709" y="59193"/>
                    <a:pt x="125387" y="59799"/>
                    <a:pt x="123581" y="61308"/>
                  </a:cubicBezTo>
                  <a:cubicBezTo>
                    <a:pt x="121904" y="62717"/>
                    <a:pt x="117195" y="64323"/>
                    <a:pt x="118034" y="65404"/>
                  </a:cubicBezTo>
                  <a:cubicBezTo>
                    <a:pt x="114067" y="65694"/>
                    <a:pt x="110100" y="64888"/>
                    <a:pt x="106134" y="65146"/>
                  </a:cubicBezTo>
                  <a:cubicBezTo>
                    <a:pt x="102006" y="65404"/>
                    <a:pt x="98491" y="67274"/>
                    <a:pt x="94201" y="67258"/>
                  </a:cubicBezTo>
                  <a:cubicBezTo>
                    <a:pt x="90041" y="67258"/>
                    <a:pt x="88300" y="66739"/>
                    <a:pt x="84784" y="66346"/>
                  </a:cubicBezTo>
                  <a:cubicBezTo>
                    <a:pt x="84171" y="66281"/>
                    <a:pt x="78786" y="66539"/>
                    <a:pt x="79689" y="64507"/>
                  </a:cubicBezTo>
                  <a:cubicBezTo>
                    <a:pt x="80302" y="63172"/>
                    <a:pt x="79689" y="61969"/>
                    <a:pt x="78367" y="62311"/>
                  </a:cubicBezTo>
                  <a:cubicBezTo>
                    <a:pt x="77948" y="62343"/>
                    <a:pt x="72691" y="56445"/>
                    <a:pt x="69724" y="57277"/>
                  </a:cubicBezTo>
                  <a:cubicBezTo>
                    <a:pt x="71755" y="52678"/>
                    <a:pt x="64661" y="55574"/>
                    <a:pt x="63919" y="58419"/>
                  </a:cubicBezTo>
                  <a:cubicBezTo>
                    <a:pt x="63145" y="61315"/>
                    <a:pt x="53793" y="58086"/>
                    <a:pt x="51406" y="57483"/>
                  </a:cubicBezTo>
                  <a:cubicBezTo>
                    <a:pt x="49729" y="57774"/>
                    <a:pt x="49665" y="60602"/>
                    <a:pt x="46794" y="59054"/>
                  </a:cubicBezTo>
                  <a:cubicBezTo>
                    <a:pt x="45375" y="58293"/>
                    <a:pt x="42698" y="56629"/>
                    <a:pt x="41344" y="57332"/>
                  </a:cubicBezTo>
                  <a:cubicBezTo>
                    <a:pt x="41022" y="56855"/>
                    <a:pt x="41667" y="56293"/>
                    <a:pt x="42279" y="54603"/>
                  </a:cubicBezTo>
                  <a:cubicBezTo>
                    <a:pt x="44215" y="49444"/>
                    <a:pt x="46440" y="46431"/>
                    <a:pt x="42828" y="41352"/>
                  </a:cubicBezTo>
                  <a:cubicBezTo>
                    <a:pt x="39409" y="36518"/>
                    <a:pt x="38958" y="30249"/>
                    <a:pt x="35604" y="25363"/>
                  </a:cubicBezTo>
                  <a:cubicBezTo>
                    <a:pt x="32863" y="21315"/>
                    <a:pt x="27799" y="21744"/>
                    <a:pt x="24865" y="17890"/>
                  </a:cubicBezTo>
                  <a:cubicBezTo>
                    <a:pt x="22123" y="14282"/>
                    <a:pt x="16319" y="13775"/>
                    <a:pt x="12287" y="13195"/>
                  </a:cubicBezTo>
                  <a:cubicBezTo>
                    <a:pt x="6708" y="12385"/>
                    <a:pt x="5354" y="6484"/>
                    <a:pt x="65" y="5729"/>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20" name="Content Placeholder 8">
              <a:extLst>
                <a:ext uri="{FF2B5EF4-FFF2-40B4-BE49-F238E27FC236}">
                  <a16:creationId xmlns:a16="http://schemas.microsoft.com/office/drawing/2014/main" id="{926B1DED-046C-7D1E-0D8D-1515CDCF2271}"/>
                </a:ext>
              </a:extLst>
            </p:cNvPr>
            <p:cNvGrpSpPr/>
            <p:nvPr/>
          </p:nvGrpSpPr>
          <p:grpSpPr>
            <a:xfrm>
              <a:off x="8363700" y="2557015"/>
              <a:ext cx="47803" cy="33205"/>
              <a:chOff x="8363700" y="2557015"/>
              <a:chExt cx="47803" cy="33205"/>
            </a:xfrm>
            <a:solidFill>
              <a:srgbClr val="C0C0C0">
                <a:alpha val="0"/>
              </a:srgbClr>
            </a:solidFill>
          </p:grpSpPr>
          <p:sp>
            <p:nvSpPr>
              <p:cNvPr id="21" name="Freeform: Shape 20">
                <a:extLst>
                  <a:ext uri="{FF2B5EF4-FFF2-40B4-BE49-F238E27FC236}">
                    <a16:creationId xmlns:a16="http://schemas.microsoft.com/office/drawing/2014/main" id="{9324544F-5CC6-58E3-D40D-CC1AC1806731}"/>
                  </a:ext>
                </a:extLst>
              </p:cNvPr>
              <p:cNvSpPr/>
              <p:nvPr/>
            </p:nvSpPr>
            <p:spPr>
              <a:xfrm>
                <a:off x="8363700" y="2557015"/>
                <a:ext cx="47803" cy="29410"/>
              </a:xfrm>
              <a:custGeom>
                <a:avLst/>
                <a:gdLst>
                  <a:gd name="connsiteX0" fmla="*/ 0 w 47803"/>
                  <a:gd name="connsiteY0" fmla="*/ 5723 h 29410"/>
                  <a:gd name="connsiteX1" fmla="*/ 12223 w 47803"/>
                  <a:gd name="connsiteY1" fmla="*/ 13188 h 29410"/>
                  <a:gd name="connsiteX2" fmla="*/ 24800 w 47803"/>
                  <a:gd name="connsiteY2" fmla="*/ 17884 h 29410"/>
                  <a:gd name="connsiteX3" fmla="*/ 35539 w 47803"/>
                  <a:gd name="connsiteY3" fmla="*/ 25356 h 29410"/>
                  <a:gd name="connsiteX4" fmla="*/ 37635 w 47803"/>
                  <a:gd name="connsiteY4" fmla="*/ 29287 h 29410"/>
                  <a:gd name="connsiteX5" fmla="*/ 38442 w 47803"/>
                  <a:gd name="connsiteY5" fmla="*/ 28923 h 29410"/>
                  <a:gd name="connsiteX6" fmla="*/ 39893 w 47803"/>
                  <a:gd name="connsiteY6" fmla="*/ 27056 h 29410"/>
                  <a:gd name="connsiteX7" fmla="*/ 41280 w 47803"/>
                  <a:gd name="connsiteY7" fmla="*/ 25185 h 29410"/>
                  <a:gd name="connsiteX8" fmla="*/ 43892 w 47803"/>
                  <a:gd name="connsiteY8" fmla="*/ 23237 h 29410"/>
                  <a:gd name="connsiteX9" fmla="*/ 43892 w 47803"/>
                  <a:gd name="connsiteY9" fmla="*/ 17058 h 29410"/>
                  <a:gd name="connsiteX10" fmla="*/ 46633 w 47803"/>
                  <a:gd name="connsiteY10" fmla="*/ 13159 h 29410"/>
                  <a:gd name="connsiteX11" fmla="*/ 47730 w 47803"/>
                  <a:gd name="connsiteY11" fmla="*/ 10102 h 29410"/>
                  <a:gd name="connsiteX12" fmla="*/ 30605 w 47803"/>
                  <a:gd name="connsiteY12" fmla="*/ 6855 h 29410"/>
                  <a:gd name="connsiteX13" fmla="*/ 0 w 47803"/>
                  <a:gd name="connsiteY13" fmla="*/ 5723 h 2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803" h="29410">
                    <a:moveTo>
                      <a:pt x="0" y="5723"/>
                    </a:moveTo>
                    <a:cubicBezTo>
                      <a:pt x="5289" y="6477"/>
                      <a:pt x="6644" y="12379"/>
                      <a:pt x="12223" y="13188"/>
                    </a:cubicBezTo>
                    <a:cubicBezTo>
                      <a:pt x="16254" y="13769"/>
                      <a:pt x="22059" y="14275"/>
                      <a:pt x="24800" y="17884"/>
                    </a:cubicBezTo>
                    <a:cubicBezTo>
                      <a:pt x="27735" y="21738"/>
                      <a:pt x="32798" y="21309"/>
                      <a:pt x="35539" y="25356"/>
                    </a:cubicBezTo>
                    <a:cubicBezTo>
                      <a:pt x="36410" y="26595"/>
                      <a:pt x="37055" y="27920"/>
                      <a:pt x="37635" y="29287"/>
                    </a:cubicBezTo>
                    <a:cubicBezTo>
                      <a:pt x="37635" y="29287"/>
                      <a:pt x="37635" y="29736"/>
                      <a:pt x="38442" y="28923"/>
                    </a:cubicBezTo>
                    <a:cubicBezTo>
                      <a:pt x="39409" y="28110"/>
                      <a:pt x="39248" y="28194"/>
                      <a:pt x="39893" y="27056"/>
                    </a:cubicBezTo>
                    <a:cubicBezTo>
                      <a:pt x="40538" y="25917"/>
                      <a:pt x="40377" y="25837"/>
                      <a:pt x="41280" y="25185"/>
                    </a:cubicBezTo>
                    <a:cubicBezTo>
                      <a:pt x="42183" y="24537"/>
                      <a:pt x="43569" y="24292"/>
                      <a:pt x="43892" y="23237"/>
                    </a:cubicBezTo>
                    <a:cubicBezTo>
                      <a:pt x="44215" y="22180"/>
                      <a:pt x="44215" y="18442"/>
                      <a:pt x="43892" y="17058"/>
                    </a:cubicBezTo>
                    <a:cubicBezTo>
                      <a:pt x="43569" y="15678"/>
                      <a:pt x="45182" y="13972"/>
                      <a:pt x="46633" y="13159"/>
                    </a:cubicBezTo>
                    <a:cubicBezTo>
                      <a:pt x="48117" y="12347"/>
                      <a:pt x="47794" y="10154"/>
                      <a:pt x="47730" y="10102"/>
                    </a:cubicBezTo>
                    <a:cubicBezTo>
                      <a:pt x="40957" y="11353"/>
                      <a:pt x="36442" y="9402"/>
                      <a:pt x="30605" y="6855"/>
                    </a:cubicBezTo>
                    <a:cubicBezTo>
                      <a:pt x="25703" y="4710"/>
                      <a:pt x="65" y="-6735"/>
                      <a:pt x="0" y="5723"/>
                    </a:cubicBezTo>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73259A2-3DF4-73BF-8465-0B6C61933E64}"/>
                  </a:ext>
                </a:extLst>
              </p:cNvPr>
              <p:cNvSpPr/>
              <p:nvPr/>
            </p:nvSpPr>
            <p:spPr>
              <a:xfrm>
                <a:off x="8373472" y="2564421"/>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nvGrpSpPr>
            <p:cNvPr id="23" name="Content Placeholder 8">
              <a:extLst>
                <a:ext uri="{FF2B5EF4-FFF2-40B4-BE49-F238E27FC236}">
                  <a16:creationId xmlns:a16="http://schemas.microsoft.com/office/drawing/2014/main" id="{86EDAACF-83DF-F1C8-88DA-6AF2C02B1946}"/>
                </a:ext>
              </a:extLst>
            </p:cNvPr>
            <p:cNvGrpSpPr/>
            <p:nvPr/>
          </p:nvGrpSpPr>
          <p:grpSpPr>
            <a:xfrm>
              <a:off x="8445163" y="2580239"/>
              <a:ext cx="27895" cy="31398"/>
              <a:chOff x="8445163" y="2580239"/>
              <a:chExt cx="27895" cy="31398"/>
            </a:xfrm>
            <a:solidFill>
              <a:srgbClr val="C0C0C0">
                <a:alpha val="0"/>
              </a:srgbClr>
            </a:solidFill>
          </p:grpSpPr>
          <p:sp>
            <p:nvSpPr>
              <p:cNvPr id="24" name="Freeform: Shape 23">
                <a:extLst>
                  <a:ext uri="{FF2B5EF4-FFF2-40B4-BE49-F238E27FC236}">
                    <a16:creationId xmlns:a16="http://schemas.microsoft.com/office/drawing/2014/main" id="{B9CB7CFC-AA7B-AD43-080E-C2C2AA6BE4BB}"/>
                  </a:ext>
                </a:extLst>
              </p:cNvPr>
              <p:cNvSpPr/>
              <p:nvPr/>
            </p:nvSpPr>
            <p:spPr>
              <a:xfrm>
                <a:off x="8446867" y="2580239"/>
                <a:ext cx="26191" cy="16710"/>
              </a:xfrm>
              <a:custGeom>
                <a:avLst/>
                <a:gdLst>
                  <a:gd name="connsiteX0" fmla="*/ 3294 w 26191"/>
                  <a:gd name="connsiteY0" fmla="*/ 709 h 16710"/>
                  <a:gd name="connsiteX1" fmla="*/ 5100 w 26191"/>
                  <a:gd name="connsiteY1" fmla="*/ 2703 h 16710"/>
                  <a:gd name="connsiteX2" fmla="*/ 18064 w 26191"/>
                  <a:gd name="connsiteY2" fmla="*/ 0 h 16710"/>
                  <a:gd name="connsiteX3" fmla="*/ 18903 w 26191"/>
                  <a:gd name="connsiteY3" fmla="*/ 1867 h 16710"/>
                  <a:gd name="connsiteX4" fmla="*/ 20290 w 26191"/>
                  <a:gd name="connsiteY4" fmla="*/ 4167 h 16710"/>
                  <a:gd name="connsiteX5" fmla="*/ 24869 w 26191"/>
                  <a:gd name="connsiteY5" fmla="*/ 6463 h 16710"/>
                  <a:gd name="connsiteX6" fmla="*/ 26191 w 26191"/>
                  <a:gd name="connsiteY6" fmla="*/ 11520 h 16710"/>
                  <a:gd name="connsiteX7" fmla="*/ 24256 w 26191"/>
                  <a:gd name="connsiteY7" fmla="*/ 14854 h 16710"/>
                  <a:gd name="connsiteX8" fmla="*/ 20644 w 26191"/>
                  <a:gd name="connsiteY8" fmla="*/ 16576 h 16710"/>
                  <a:gd name="connsiteX9" fmla="*/ 17742 w 26191"/>
                  <a:gd name="connsiteY9" fmla="*/ 15141 h 16710"/>
                  <a:gd name="connsiteX10" fmla="*/ 11550 w 26191"/>
                  <a:gd name="connsiteY10" fmla="*/ 11407 h 16710"/>
                  <a:gd name="connsiteX11" fmla="*/ 7745 w 26191"/>
                  <a:gd name="connsiteY11" fmla="*/ 13474 h 16710"/>
                  <a:gd name="connsiteX12" fmla="*/ 2520 w 26191"/>
                  <a:gd name="connsiteY12" fmla="*/ 11694 h 16710"/>
                  <a:gd name="connsiteX13" fmla="*/ 2198 w 26191"/>
                  <a:gd name="connsiteY13" fmla="*/ 8704 h 16710"/>
                  <a:gd name="connsiteX14" fmla="*/ 779 w 26191"/>
                  <a:gd name="connsiteY14" fmla="*/ 6118 h 16710"/>
                  <a:gd name="connsiteX15" fmla="*/ 779 w 26191"/>
                  <a:gd name="connsiteY15" fmla="*/ 2441 h 16710"/>
                  <a:gd name="connsiteX16" fmla="*/ 3262 w 26191"/>
                  <a:gd name="connsiteY16" fmla="*/ 709 h 16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191" h="16710">
                    <a:moveTo>
                      <a:pt x="3294" y="709"/>
                    </a:moveTo>
                    <a:cubicBezTo>
                      <a:pt x="5519" y="3002"/>
                      <a:pt x="2359" y="1603"/>
                      <a:pt x="5100" y="2703"/>
                    </a:cubicBezTo>
                    <a:cubicBezTo>
                      <a:pt x="8905" y="4234"/>
                      <a:pt x="13711" y="1371"/>
                      <a:pt x="18064" y="0"/>
                    </a:cubicBezTo>
                    <a:cubicBezTo>
                      <a:pt x="18064" y="0"/>
                      <a:pt x="18838" y="1006"/>
                      <a:pt x="18903" y="1867"/>
                    </a:cubicBezTo>
                    <a:cubicBezTo>
                      <a:pt x="18903" y="2728"/>
                      <a:pt x="18903" y="3647"/>
                      <a:pt x="20290" y="4167"/>
                    </a:cubicBezTo>
                    <a:cubicBezTo>
                      <a:pt x="21483" y="4683"/>
                      <a:pt x="23966" y="5947"/>
                      <a:pt x="24869" y="6463"/>
                    </a:cubicBezTo>
                    <a:cubicBezTo>
                      <a:pt x="25804" y="6982"/>
                      <a:pt x="26191" y="10946"/>
                      <a:pt x="26191" y="11520"/>
                    </a:cubicBezTo>
                    <a:cubicBezTo>
                      <a:pt x="26191" y="12094"/>
                      <a:pt x="26191" y="14335"/>
                      <a:pt x="24256" y="14854"/>
                    </a:cubicBezTo>
                    <a:cubicBezTo>
                      <a:pt x="22418" y="15370"/>
                      <a:pt x="21192" y="16405"/>
                      <a:pt x="20644" y="16576"/>
                    </a:cubicBezTo>
                    <a:cubicBezTo>
                      <a:pt x="20064" y="16738"/>
                      <a:pt x="19322" y="17096"/>
                      <a:pt x="17742" y="15141"/>
                    </a:cubicBezTo>
                    <a:cubicBezTo>
                      <a:pt x="16194" y="13187"/>
                      <a:pt x="11840" y="11578"/>
                      <a:pt x="11550" y="11407"/>
                    </a:cubicBezTo>
                    <a:cubicBezTo>
                      <a:pt x="11227" y="11245"/>
                      <a:pt x="8905" y="13013"/>
                      <a:pt x="7745" y="13474"/>
                    </a:cubicBezTo>
                    <a:cubicBezTo>
                      <a:pt x="6616" y="13935"/>
                      <a:pt x="2649" y="12381"/>
                      <a:pt x="2520" y="11694"/>
                    </a:cubicBezTo>
                    <a:cubicBezTo>
                      <a:pt x="2520" y="11004"/>
                      <a:pt x="2520" y="9278"/>
                      <a:pt x="2198" y="8704"/>
                    </a:cubicBezTo>
                    <a:cubicBezTo>
                      <a:pt x="1875" y="8130"/>
                      <a:pt x="1456" y="6924"/>
                      <a:pt x="779" y="6118"/>
                    </a:cubicBezTo>
                    <a:cubicBezTo>
                      <a:pt x="69" y="5315"/>
                      <a:pt x="-544" y="3477"/>
                      <a:pt x="779" y="2441"/>
                    </a:cubicBezTo>
                    <a:cubicBezTo>
                      <a:pt x="2036" y="1406"/>
                      <a:pt x="3294" y="661"/>
                      <a:pt x="3262" y="709"/>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418B3A00-9D7B-5F5E-E5FD-8816BE016C36}"/>
                  </a:ext>
                </a:extLst>
              </p:cNvPr>
              <p:cNvSpPr/>
              <p:nvPr/>
            </p:nvSpPr>
            <p:spPr>
              <a:xfrm>
                <a:off x="8445163" y="2585838"/>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5" y="25800"/>
                      <a:pt x="0" y="20024"/>
                      <a:pt x="0" y="12900"/>
                    </a:cubicBezTo>
                    <a:cubicBezTo>
                      <a:pt x="0" y="5775"/>
                      <a:pt x="5775"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sp>
        <p:nvSpPr>
          <p:cNvPr id="26" name="Freeform: Shape 25">
            <a:extLst>
              <a:ext uri="{FF2B5EF4-FFF2-40B4-BE49-F238E27FC236}">
                <a16:creationId xmlns:a16="http://schemas.microsoft.com/office/drawing/2014/main" id="{4FBA3ADC-5DB3-1B08-BBE7-891661485AB7}"/>
              </a:ext>
            </a:extLst>
          </p:cNvPr>
          <p:cNvSpPr/>
          <p:nvPr/>
        </p:nvSpPr>
        <p:spPr>
          <a:xfrm>
            <a:off x="5478882" y="4092479"/>
            <a:ext cx="325160" cy="509647"/>
          </a:xfrm>
          <a:custGeom>
            <a:avLst/>
            <a:gdLst>
              <a:gd name="connsiteX0" fmla="*/ 19 w 325160"/>
              <a:gd name="connsiteY0" fmla="*/ 123755 h 509647"/>
              <a:gd name="connsiteX1" fmla="*/ 10059 w 325160"/>
              <a:gd name="connsiteY1" fmla="*/ 106914 h 509647"/>
              <a:gd name="connsiteX2" fmla="*/ 16786 w 325160"/>
              <a:gd name="connsiteY2" fmla="*/ 99284 h 509647"/>
              <a:gd name="connsiteX3" fmla="*/ 23236 w 325160"/>
              <a:gd name="connsiteY3" fmla="*/ 92856 h 509647"/>
              <a:gd name="connsiteX4" fmla="*/ 27035 w 325160"/>
              <a:gd name="connsiteY4" fmla="*/ 108517 h 509647"/>
              <a:gd name="connsiteX5" fmla="*/ 21230 w 325160"/>
              <a:gd name="connsiteY5" fmla="*/ 110716 h 509647"/>
              <a:gd name="connsiteX6" fmla="*/ 23236 w 325160"/>
              <a:gd name="connsiteY6" fmla="*/ 116786 h 509647"/>
              <a:gd name="connsiteX7" fmla="*/ 25571 w 325160"/>
              <a:gd name="connsiteY7" fmla="*/ 120381 h 509647"/>
              <a:gd name="connsiteX8" fmla="*/ 34826 w 325160"/>
              <a:gd name="connsiteY8" fmla="*/ 122203 h 509647"/>
              <a:gd name="connsiteX9" fmla="*/ 43830 w 325160"/>
              <a:gd name="connsiteY9" fmla="*/ 124780 h 509647"/>
              <a:gd name="connsiteX10" fmla="*/ 52157 w 325160"/>
              <a:gd name="connsiteY10" fmla="*/ 136574 h 509647"/>
              <a:gd name="connsiteX11" fmla="*/ 58723 w 325160"/>
              <a:gd name="connsiteY11" fmla="*/ 131856 h 509647"/>
              <a:gd name="connsiteX12" fmla="*/ 64915 w 325160"/>
              <a:gd name="connsiteY12" fmla="*/ 122233 h 509647"/>
              <a:gd name="connsiteX13" fmla="*/ 68982 w 325160"/>
              <a:gd name="connsiteY13" fmla="*/ 106562 h 509647"/>
              <a:gd name="connsiteX14" fmla="*/ 71243 w 325160"/>
              <a:gd name="connsiteY14" fmla="*/ 99000 h 509647"/>
              <a:gd name="connsiteX15" fmla="*/ 75484 w 325160"/>
              <a:gd name="connsiteY15" fmla="*/ 96339 h 509647"/>
              <a:gd name="connsiteX16" fmla="*/ 75938 w 325160"/>
              <a:gd name="connsiteY16" fmla="*/ 92376 h 509647"/>
              <a:gd name="connsiteX17" fmla="*/ 79308 w 325160"/>
              <a:gd name="connsiteY17" fmla="*/ 87403 h 509647"/>
              <a:gd name="connsiteX18" fmla="*/ 88622 w 325160"/>
              <a:gd name="connsiteY18" fmla="*/ 79957 h 509647"/>
              <a:gd name="connsiteX19" fmla="*/ 113699 w 325160"/>
              <a:gd name="connsiteY19" fmla="*/ 69704 h 509647"/>
              <a:gd name="connsiteX20" fmla="*/ 143524 w 325160"/>
              <a:gd name="connsiteY20" fmla="*/ 24132 h 509647"/>
              <a:gd name="connsiteX21" fmla="*/ 148165 w 325160"/>
              <a:gd name="connsiteY21" fmla="*/ 25745 h 509647"/>
              <a:gd name="connsiteX22" fmla="*/ 145075 w 325160"/>
              <a:gd name="connsiteY22" fmla="*/ 11084 h 509647"/>
              <a:gd name="connsiteX23" fmla="*/ 137951 w 325160"/>
              <a:gd name="connsiteY23" fmla="*/ 1590 h 509647"/>
              <a:gd name="connsiteX24" fmla="*/ 146155 w 325160"/>
              <a:gd name="connsiteY24" fmla="*/ 1461 h 509647"/>
              <a:gd name="connsiteX25" fmla="*/ 150635 w 325160"/>
              <a:gd name="connsiteY25" fmla="*/ 555 h 509647"/>
              <a:gd name="connsiteX26" fmla="*/ 162329 w 325160"/>
              <a:gd name="connsiteY26" fmla="*/ 8249 h 509647"/>
              <a:gd name="connsiteX27" fmla="*/ 171155 w 325160"/>
              <a:gd name="connsiteY27" fmla="*/ 22039 h 509647"/>
              <a:gd name="connsiteX28" fmla="*/ 174774 w 325160"/>
              <a:gd name="connsiteY28" fmla="*/ 27419 h 509647"/>
              <a:gd name="connsiteX29" fmla="*/ 180082 w 325160"/>
              <a:gd name="connsiteY29" fmla="*/ 31517 h 509647"/>
              <a:gd name="connsiteX30" fmla="*/ 190463 w 325160"/>
              <a:gd name="connsiteY30" fmla="*/ 41202 h 509647"/>
              <a:gd name="connsiteX31" fmla="*/ 197836 w 325160"/>
              <a:gd name="connsiteY31" fmla="*/ 50387 h 509647"/>
              <a:gd name="connsiteX32" fmla="*/ 201667 w 325160"/>
              <a:gd name="connsiteY32" fmla="*/ 64241 h 509647"/>
              <a:gd name="connsiteX33" fmla="*/ 209197 w 325160"/>
              <a:gd name="connsiteY33" fmla="*/ 66986 h 509647"/>
              <a:gd name="connsiteX34" fmla="*/ 214341 w 325160"/>
              <a:gd name="connsiteY34" fmla="*/ 66528 h 509647"/>
              <a:gd name="connsiteX35" fmla="*/ 221317 w 325160"/>
              <a:gd name="connsiteY35" fmla="*/ 67805 h 509647"/>
              <a:gd name="connsiteX36" fmla="*/ 233500 w 325160"/>
              <a:gd name="connsiteY36" fmla="*/ 60216 h 509647"/>
              <a:gd name="connsiteX37" fmla="*/ 244069 w 325160"/>
              <a:gd name="connsiteY37" fmla="*/ 64322 h 509647"/>
              <a:gd name="connsiteX38" fmla="*/ 256807 w 325160"/>
              <a:gd name="connsiteY38" fmla="*/ 60604 h 509647"/>
              <a:gd name="connsiteX39" fmla="*/ 262786 w 325160"/>
              <a:gd name="connsiteY39" fmla="*/ 66531 h 509647"/>
              <a:gd name="connsiteX40" fmla="*/ 270794 w 325160"/>
              <a:gd name="connsiteY40" fmla="*/ 68859 h 509647"/>
              <a:gd name="connsiteX41" fmla="*/ 271981 w 325160"/>
              <a:gd name="connsiteY41" fmla="*/ 82469 h 509647"/>
              <a:gd name="connsiteX42" fmla="*/ 261751 w 325160"/>
              <a:gd name="connsiteY42" fmla="*/ 101960 h 509647"/>
              <a:gd name="connsiteX43" fmla="*/ 271790 w 325160"/>
              <a:gd name="connsiteY43" fmla="*/ 106124 h 509647"/>
              <a:gd name="connsiteX44" fmla="*/ 277869 w 325160"/>
              <a:gd name="connsiteY44" fmla="*/ 113831 h 509647"/>
              <a:gd name="connsiteX45" fmla="*/ 279311 w 325160"/>
              <a:gd name="connsiteY45" fmla="*/ 116757 h 509647"/>
              <a:gd name="connsiteX46" fmla="*/ 275664 w 325160"/>
              <a:gd name="connsiteY46" fmla="*/ 117244 h 509647"/>
              <a:gd name="connsiteX47" fmla="*/ 273793 w 325160"/>
              <a:gd name="connsiteY47" fmla="*/ 119565 h 509647"/>
              <a:gd name="connsiteX48" fmla="*/ 257591 w 325160"/>
              <a:gd name="connsiteY48" fmla="*/ 117214 h 509647"/>
              <a:gd name="connsiteX49" fmla="*/ 233587 w 325160"/>
              <a:gd name="connsiteY49" fmla="*/ 124032 h 509647"/>
              <a:gd name="connsiteX50" fmla="*/ 223900 w 325160"/>
              <a:gd name="connsiteY50" fmla="*/ 130627 h 509647"/>
              <a:gd name="connsiteX51" fmla="*/ 218433 w 325160"/>
              <a:gd name="connsiteY51" fmla="*/ 135981 h 509647"/>
              <a:gd name="connsiteX52" fmla="*/ 207320 w 325160"/>
              <a:gd name="connsiteY52" fmla="*/ 150219 h 509647"/>
              <a:gd name="connsiteX53" fmla="*/ 205456 w 325160"/>
              <a:gd name="connsiteY53" fmla="*/ 159662 h 509647"/>
              <a:gd name="connsiteX54" fmla="*/ 201963 w 325160"/>
              <a:gd name="connsiteY54" fmla="*/ 169140 h 509647"/>
              <a:gd name="connsiteX55" fmla="*/ 201770 w 325160"/>
              <a:gd name="connsiteY55" fmla="*/ 181394 h 509647"/>
              <a:gd name="connsiteX56" fmla="*/ 191792 w 325160"/>
              <a:gd name="connsiteY56" fmla="*/ 188618 h 509647"/>
              <a:gd name="connsiteX57" fmla="*/ 189202 w 325160"/>
              <a:gd name="connsiteY57" fmla="*/ 197352 h 509647"/>
              <a:gd name="connsiteX58" fmla="*/ 190882 w 325160"/>
              <a:gd name="connsiteY58" fmla="*/ 201996 h 509647"/>
              <a:gd name="connsiteX59" fmla="*/ 185848 w 325160"/>
              <a:gd name="connsiteY59" fmla="*/ 205221 h 509647"/>
              <a:gd name="connsiteX60" fmla="*/ 189722 w 325160"/>
              <a:gd name="connsiteY60" fmla="*/ 219630 h 509647"/>
              <a:gd name="connsiteX61" fmla="*/ 195878 w 325160"/>
              <a:gd name="connsiteY61" fmla="*/ 229353 h 509647"/>
              <a:gd name="connsiteX62" fmla="*/ 199377 w 325160"/>
              <a:gd name="connsiteY62" fmla="*/ 233594 h 509647"/>
              <a:gd name="connsiteX63" fmla="*/ 202489 w 325160"/>
              <a:gd name="connsiteY63" fmla="*/ 239625 h 509647"/>
              <a:gd name="connsiteX64" fmla="*/ 210858 w 325160"/>
              <a:gd name="connsiteY64" fmla="*/ 248806 h 509647"/>
              <a:gd name="connsiteX65" fmla="*/ 206436 w 325160"/>
              <a:gd name="connsiteY65" fmla="*/ 260039 h 509647"/>
              <a:gd name="connsiteX66" fmla="*/ 226283 w 325160"/>
              <a:gd name="connsiteY66" fmla="*/ 264125 h 509647"/>
              <a:gd name="connsiteX67" fmla="*/ 231978 w 325160"/>
              <a:gd name="connsiteY67" fmla="*/ 277453 h 509647"/>
              <a:gd name="connsiteX68" fmla="*/ 256391 w 325160"/>
              <a:gd name="connsiteY68" fmla="*/ 275402 h 509647"/>
              <a:gd name="connsiteX69" fmla="*/ 272164 w 325160"/>
              <a:gd name="connsiteY69" fmla="*/ 261683 h 509647"/>
              <a:gd name="connsiteX70" fmla="*/ 271020 w 325160"/>
              <a:gd name="connsiteY70" fmla="*/ 267511 h 509647"/>
              <a:gd name="connsiteX71" fmla="*/ 269994 w 325160"/>
              <a:gd name="connsiteY71" fmla="*/ 277141 h 509647"/>
              <a:gd name="connsiteX72" fmla="*/ 271906 w 325160"/>
              <a:gd name="connsiteY72" fmla="*/ 304640 h 509647"/>
              <a:gd name="connsiteX73" fmla="*/ 280033 w 325160"/>
              <a:gd name="connsiteY73" fmla="*/ 307075 h 509647"/>
              <a:gd name="connsiteX74" fmla="*/ 291756 w 325160"/>
              <a:gd name="connsiteY74" fmla="*/ 303311 h 509647"/>
              <a:gd name="connsiteX75" fmla="*/ 300244 w 325160"/>
              <a:gd name="connsiteY75" fmla="*/ 307026 h 509647"/>
              <a:gd name="connsiteX76" fmla="*/ 309780 w 325160"/>
              <a:gd name="connsiteY76" fmla="*/ 324338 h 509647"/>
              <a:gd name="connsiteX77" fmla="*/ 319546 w 325160"/>
              <a:gd name="connsiteY77" fmla="*/ 341720 h 509647"/>
              <a:gd name="connsiteX78" fmla="*/ 320258 w 325160"/>
              <a:gd name="connsiteY78" fmla="*/ 353427 h 509647"/>
              <a:gd name="connsiteX79" fmla="*/ 317108 w 325160"/>
              <a:gd name="connsiteY79" fmla="*/ 366698 h 509647"/>
              <a:gd name="connsiteX80" fmla="*/ 317678 w 325160"/>
              <a:gd name="connsiteY80" fmla="*/ 382784 h 509647"/>
              <a:gd name="connsiteX81" fmla="*/ 321584 w 325160"/>
              <a:gd name="connsiteY81" fmla="*/ 392781 h 509647"/>
              <a:gd name="connsiteX82" fmla="*/ 318681 w 325160"/>
              <a:gd name="connsiteY82" fmla="*/ 400608 h 509647"/>
              <a:gd name="connsiteX83" fmla="*/ 312867 w 325160"/>
              <a:gd name="connsiteY83" fmla="*/ 411354 h 509647"/>
              <a:gd name="connsiteX84" fmla="*/ 316904 w 325160"/>
              <a:gd name="connsiteY84" fmla="*/ 423480 h 509647"/>
              <a:gd name="connsiteX85" fmla="*/ 313879 w 325160"/>
              <a:gd name="connsiteY85" fmla="*/ 432035 h 509647"/>
              <a:gd name="connsiteX86" fmla="*/ 300051 w 325160"/>
              <a:gd name="connsiteY86" fmla="*/ 427208 h 509647"/>
              <a:gd name="connsiteX87" fmla="*/ 301502 w 325160"/>
              <a:gd name="connsiteY87" fmla="*/ 435828 h 509647"/>
              <a:gd name="connsiteX88" fmla="*/ 299354 w 325160"/>
              <a:gd name="connsiteY88" fmla="*/ 433480 h 509647"/>
              <a:gd name="connsiteX89" fmla="*/ 303508 w 325160"/>
              <a:gd name="connsiteY89" fmla="*/ 442572 h 509647"/>
              <a:gd name="connsiteX90" fmla="*/ 311909 w 325160"/>
              <a:gd name="connsiteY90" fmla="*/ 444613 h 509647"/>
              <a:gd name="connsiteX91" fmla="*/ 312322 w 325160"/>
              <a:gd name="connsiteY91" fmla="*/ 449686 h 509647"/>
              <a:gd name="connsiteX92" fmla="*/ 320942 w 325160"/>
              <a:gd name="connsiteY92" fmla="*/ 450121 h 509647"/>
              <a:gd name="connsiteX93" fmla="*/ 324332 w 325160"/>
              <a:gd name="connsiteY93" fmla="*/ 450995 h 509647"/>
              <a:gd name="connsiteX94" fmla="*/ 325160 w 325160"/>
              <a:gd name="connsiteY94" fmla="*/ 460228 h 509647"/>
              <a:gd name="connsiteX95" fmla="*/ 324122 w 325160"/>
              <a:gd name="connsiteY95" fmla="*/ 463821 h 509647"/>
              <a:gd name="connsiteX96" fmla="*/ 316195 w 325160"/>
              <a:gd name="connsiteY96" fmla="*/ 475234 h 509647"/>
              <a:gd name="connsiteX97" fmla="*/ 311944 w 325160"/>
              <a:gd name="connsiteY97" fmla="*/ 478891 h 509647"/>
              <a:gd name="connsiteX98" fmla="*/ 314550 w 325160"/>
              <a:gd name="connsiteY98" fmla="*/ 482971 h 509647"/>
              <a:gd name="connsiteX99" fmla="*/ 315366 w 325160"/>
              <a:gd name="connsiteY99" fmla="*/ 487482 h 509647"/>
              <a:gd name="connsiteX100" fmla="*/ 308391 w 325160"/>
              <a:gd name="connsiteY100" fmla="*/ 492278 h 509647"/>
              <a:gd name="connsiteX101" fmla="*/ 308729 w 325160"/>
              <a:gd name="connsiteY101" fmla="*/ 504775 h 509647"/>
              <a:gd name="connsiteX102" fmla="*/ 298277 w 325160"/>
              <a:gd name="connsiteY102" fmla="*/ 509648 h 509647"/>
              <a:gd name="connsiteX103" fmla="*/ 287509 w 325160"/>
              <a:gd name="connsiteY103" fmla="*/ 503549 h 509647"/>
              <a:gd name="connsiteX104" fmla="*/ 276334 w 325160"/>
              <a:gd name="connsiteY104" fmla="*/ 495990 h 509647"/>
              <a:gd name="connsiteX105" fmla="*/ 261993 w 325160"/>
              <a:gd name="connsiteY105" fmla="*/ 479184 h 509647"/>
              <a:gd name="connsiteX106" fmla="*/ 235813 w 325160"/>
              <a:gd name="connsiteY106" fmla="*/ 463395 h 509647"/>
              <a:gd name="connsiteX107" fmla="*/ 222065 w 325160"/>
              <a:gd name="connsiteY107" fmla="*/ 456381 h 509647"/>
              <a:gd name="connsiteX108" fmla="*/ 206756 w 325160"/>
              <a:gd name="connsiteY108" fmla="*/ 449570 h 509647"/>
              <a:gd name="connsiteX109" fmla="*/ 192714 w 325160"/>
              <a:gd name="connsiteY109" fmla="*/ 440034 h 509647"/>
              <a:gd name="connsiteX110" fmla="*/ 176022 w 325160"/>
              <a:gd name="connsiteY110" fmla="*/ 430700 h 509647"/>
              <a:gd name="connsiteX111" fmla="*/ 164702 w 325160"/>
              <a:gd name="connsiteY111" fmla="*/ 418317 h 509647"/>
              <a:gd name="connsiteX112" fmla="*/ 149345 w 325160"/>
              <a:gd name="connsiteY112" fmla="*/ 404256 h 509647"/>
              <a:gd name="connsiteX113" fmla="*/ 141499 w 325160"/>
              <a:gd name="connsiteY113" fmla="*/ 394274 h 509647"/>
              <a:gd name="connsiteX114" fmla="*/ 137242 w 325160"/>
              <a:gd name="connsiteY114" fmla="*/ 386128 h 509647"/>
              <a:gd name="connsiteX115" fmla="*/ 137938 w 325160"/>
              <a:gd name="connsiteY115" fmla="*/ 383548 h 509647"/>
              <a:gd name="connsiteX116" fmla="*/ 140260 w 325160"/>
              <a:gd name="connsiteY116" fmla="*/ 384967 h 509647"/>
              <a:gd name="connsiteX117" fmla="*/ 132694 w 325160"/>
              <a:gd name="connsiteY117" fmla="*/ 360857 h 509647"/>
              <a:gd name="connsiteX118" fmla="*/ 118227 w 325160"/>
              <a:gd name="connsiteY118" fmla="*/ 338824 h 509647"/>
              <a:gd name="connsiteX119" fmla="*/ 114777 w 325160"/>
              <a:gd name="connsiteY119" fmla="*/ 333400 h 509647"/>
              <a:gd name="connsiteX120" fmla="*/ 112258 w 325160"/>
              <a:gd name="connsiteY120" fmla="*/ 324680 h 509647"/>
              <a:gd name="connsiteX121" fmla="*/ 107056 w 325160"/>
              <a:gd name="connsiteY121" fmla="*/ 317852 h 509647"/>
              <a:gd name="connsiteX122" fmla="*/ 100458 w 325160"/>
              <a:gd name="connsiteY122" fmla="*/ 312931 h 509647"/>
              <a:gd name="connsiteX123" fmla="*/ 100803 w 325160"/>
              <a:gd name="connsiteY123" fmla="*/ 309126 h 509647"/>
              <a:gd name="connsiteX124" fmla="*/ 97381 w 325160"/>
              <a:gd name="connsiteY124" fmla="*/ 300692 h 509647"/>
              <a:gd name="connsiteX125" fmla="*/ 88945 w 325160"/>
              <a:gd name="connsiteY125" fmla="*/ 287215 h 509647"/>
              <a:gd name="connsiteX126" fmla="*/ 83185 w 325160"/>
              <a:gd name="connsiteY126" fmla="*/ 273125 h 509647"/>
              <a:gd name="connsiteX127" fmla="*/ 69195 w 325160"/>
              <a:gd name="connsiteY127" fmla="*/ 243504 h 509647"/>
              <a:gd name="connsiteX128" fmla="*/ 47410 w 325160"/>
              <a:gd name="connsiteY128" fmla="*/ 206417 h 509647"/>
              <a:gd name="connsiteX129" fmla="*/ 12300 w 325160"/>
              <a:gd name="connsiteY129" fmla="*/ 172123 h 509647"/>
              <a:gd name="connsiteX130" fmla="*/ 5524 w 325160"/>
              <a:gd name="connsiteY130" fmla="*/ 168359 h 509647"/>
              <a:gd name="connsiteX131" fmla="*/ 8569 w 325160"/>
              <a:gd name="connsiteY131" fmla="*/ 161677 h 509647"/>
              <a:gd name="connsiteX132" fmla="*/ 10604 w 325160"/>
              <a:gd name="connsiteY132" fmla="*/ 152670 h 509647"/>
              <a:gd name="connsiteX133" fmla="*/ 4192 w 325160"/>
              <a:gd name="connsiteY133" fmla="*/ 139992 h 509647"/>
              <a:gd name="connsiteX134" fmla="*/ 6050 w 325160"/>
              <a:gd name="connsiteY134" fmla="*/ 137670 h 509647"/>
              <a:gd name="connsiteX135" fmla="*/ 2586 w 325160"/>
              <a:gd name="connsiteY135" fmla="*/ 133581 h 509647"/>
              <a:gd name="connsiteX136" fmla="*/ 0 w 325160"/>
              <a:gd name="connsiteY136" fmla="*/ 123755 h 509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325160" h="509647">
                <a:moveTo>
                  <a:pt x="19" y="123755"/>
                </a:moveTo>
                <a:cubicBezTo>
                  <a:pt x="3235" y="117114"/>
                  <a:pt x="5005" y="112571"/>
                  <a:pt x="10059" y="106914"/>
                </a:cubicBezTo>
                <a:cubicBezTo>
                  <a:pt x="12316" y="104389"/>
                  <a:pt x="14058" y="101361"/>
                  <a:pt x="16786" y="99284"/>
                </a:cubicBezTo>
                <a:cubicBezTo>
                  <a:pt x="18763" y="97778"/>
                  <a:pt x="23059" y="95759"/>
                  <a:pt x="23236" y="92856"/>
                </a:cubicBezTo>
                <a:cubicBezTo>
                  <a:pt x="26442" y="93772"/>
                  <a:pt x="29821" y="106879"/>
                  <a:pt x="27035" y="108517"/>
                </a:cubicBezTo>
                <a:cubicBezTo>
                  <a:pt x="25006" y="109710"/>
                  <a:pt x="22691" y="108646"/>
                  <a:pt x="21230" y="110716"/>
                </a:cubicBezTo>
                <a:cubicBezTo>
                  <a:pt x="19563" y="113087"/>
                  <a:pt x="19937" y="116318"/>
                  <a:pt x="23236" y="116786"/>
                </a:cubicBezTo>
                <a:cubicBezTo>
                  <a:pt x="20511" y="120417"/>
                  <a:pt x="21272" y="125016"/>
                  <a:pt x="25571" y="120381"/>
                </a:cubicBezTo>
                <a:cubicBezTo>
                  <a:pt x="29344" y="116315"/>
                  <a:pt x="31243" y="119166"/>
                  <a:pt x="34826" y="122203"/>
                </a:cubicBezTo>
                <a:cubicBezTo>
                  <a:pt x="37897" y="124809"/>
                  <a:pt x="41412" y="120859"/>
                  <a:pt x="43830" y="124780"/>
                </a:cubicBezTo>
                <a:cubicBezTo>
                  <a:pt x="46314" y="128811"/>
                  <a:pt x="46394" y="135487"/>
                  <a:pt x="52157" y="136574"/>
                </a:cubicBezTo>
                <a:cubicBezTo>
                  <a:pt x="57024" y="137493"/>
                  <a:pt x="57330" y="137238"/>
                  <a:pt x="58723" y="131856"/>
                </a:cubicBezTo>
                <a:cubicBezTo>
                  <a:pt x="60934" y="126624"/>
                  <a:pt x="61939" y="125642"/>
                  <a:pt x="64915" y="122233"/>
                </a:cubicBezTo>
                <a:cubicBezTo>
                  <a:pt x="64880" y="115060"/>
                  <a:pt x="66576" y="111997"/>
                  <a:pt x="68982" y="106562"/>
                </a:cubicBezTo>
                <a:cubicBezTo>
                  <a:pt x="70217" y="103770"/>
                  <a:pt x="71198" y="102212"/>
                  <a:pt x="71243" y="99000"/>
                </a:cubicBezTo>
                <a:cubicBezTo>
                  <a:pt x="71243" y="96962"/>
                  <a:pt x="74329" y="90863"/>
                  <a:pt x="75484" y="96339"/>
                </a:cubicBezTo>
                <a:cubicBezTo>
                  <a:pt x="76261" y="95082"/>
                  <a:pt x="76412" y="93759"/>
                  <a:pt x="75938" y="92376"/>
                </a:cubicBezTo>
                <a:cubicBezTo>
                  <a:pt x="75745" y="90592"/>
                  <a:pt x="78357" y="88664"/>
                  <a:pt x="79308" y="87403"/>
                </a:cubicBezTo>
                <a:cubicBezTo>
                  <a:pt x="81785" y="84110"/>
                  <a:pt x="84884" y="81669"/>
                  <a:pt x="88622" y="79957"/>
                </a:cubicBezTo>
                <a:cubicBezTo>
                  <a:pt x="96755" y="76228"/>
                  <a:pt x="106276" y="74858"/>
                  <a:pt x="113699" y="69704"/>
                </a:cubicBezTo>
                <a:cubicBezTo>
                  <a:pt x="129315" y="58862"/>
                  <a:pt x="140128" y="42631"/>
                  <a:pt x="143524" y="24132"/>
                </a:cubicBezTo>
                <a:cubicBezTo>
                  <a:pt x="144794" y="25477"/>
                  <a:pt x="146339" y="26013"/>
                  <a:pt x="148165" y="25745"/>
                </a:cubicBezTo>
                <a:cubicBezTo>
                  <a:pt x="145865" y="20391"/>
                  <a:pt x="148261" y="15654"/>
                  <a:pt x="145075" y="11084"/>
                </a:cubicBezTo>
                <a:cubicBezTo>
                  <a:pt x="143817" y="9285"/>
                  <a:pt x="137564" y="3812"/>
                  <a:pt x="137951" y="1590"/>
                </a:cubicBezTo>
                <a:cubicBezTo>
                  <a:pt x="140586" y="2038"/>
                  <a:pt x="143659" y="2938"/>
                  <a:pt x="146155" y="1461"/>
                </a:cubicBezTo>
                <a:cubicBezTo>
                  <a:pt x="148629" y="-3"/>
                  <a:pt x="147845" y="-481"/>
                  <a:pt x="150635" y="555"/>
                </a:cubicBezTo>
                <a:cubicBezTo>
                  <a:pt x="155446" y="2338"/>
                  <a:pt x="159007" y="4247"/>
                  <a:pt x="162329" y="8249"/>
                </a:cubicBezTo>
                <a:cubicBezTo>
                  <a:pt x="166647" y="13458"/>
                  <a:pt x="169088" y="15380"/>
                  <a:pt x="171155" y="22039"/>
                </a:cubicBezTo>
                <a:cubicBezTo>
                  <a:pt x="172020" y="24816"/>
                  <a:pt x="170930" y="27087"/>
                  <a:pt x="174774" y="27419"/>
                </a:cubicBezTo>
                <a:cubicBezTo>
                  <a:pt x="178486" y="27741"/>
                  <a:pt x="177515" y="29225"/>
                  <a:pt x="180082" y="31517"/>
                </a:cubicBezTo>
                <a:cubicBezTo>
                  <a:pt x="185061" y="35971"/>
                  <a:pt x="188728" y="33601"/>
                  <a:pt x="190463" y="41202"/>
                </a:cubicBezTo>
                <a:cubicBezTo>
                  <a:pt x="191808" y="47091"/>
                  <a:pt x="191556" y="48507"/>
                  <a:pt x="197836" y="50387"/>
                </a:cubicBezTo>
                <a:cubicBezTo>
                  <a:pt x="204601" y="52412"/>
                  <a:pt x="198213" y="60307"/>
                  <a:pt x="201667" y="64241"/>
                </a:cubicBezTo>
                <a:cubicBezTo>
                  <a:pt x="203540" y="66373"/>
                  <a:pt x="206462" y="67099"/>
                  <a:pt x="209197" y="66986"/>
                </a:cubicBezTo>
                <a:cubicBezTo>
                  <a:pt x="210903" y="66760"/>
                  <a:pt x="212619" y="66605"/>
                  <a:pt x="214341" y="66528"/>
                </a:cubicBezTo>
                <a:cubicBezTo>
                  <a:pt x="216624" y="66528"/>
                  <a:pt x="219291" y="67876"/>
                  <a:pt x="221317" y="67805"/>
                </a:cubicBezTo>
                <a:cubicBezTo>
                  <a:pt x="225970" y="67644"/>
                  <a:pt x="231482" y="64277"/>
                  <a:pt x="233500" y="60216"/>
                </a:cubicBezTo>
                <a:cubicBezTo>
                  <a:pt x="235632" y="55930"/>
                  <a:pt x="241521" y="64125"/>
                  <a:pt x="244069" y="64322"/>
                </a:cubicBezTo>
                <a:cubicBezTo>
                  <a:pt x="247909" y="64612"/>
                  <a:pt x="254072" y="58601"/>
                  <a:pt x="256807" y="60604"/>
                </a:cubicBezTo>
                <a:cubicBezTo>
                  <a:pt x="258990" y="62203"/>
                  <a:pt x="260684" y="65089"/>
                  <a:pt x="262786" y="66531"/>
                </a:cubicBezTo>
                <a:cubicBezTo>
                  <a:pt x="264805" y="67918"/>
                  <a:pt x="269552" y="67540"/>
                  <a:pt x="270794" y="68859"/>
                </a:cubicBezTo>
                <a:cubicBezTo>
                  <a:pt x="275870" y="74245"/>
                  <a:pt x="275947" y="76187"/>
                  <a:pt x="271981" y="82469"/>
                </a:cubicBezTo>
                <a:cubicBezTo>
                  <a:pt x="268804" y="87500"/>
                  <a:pt x="262631" y="96107"/>
                  <a:pt x="261751" y="101960"/>
                </a:cubicBezTo>
                <a:cubicBezTo>
                  <a:pt x="260697" y="108962"/>
                  <a:pt x="268762" y="103479"/>
                  <a:pt x="271790" y="106124"/>
                </a:cubicBezTo>
                <a:cubicBezTo>
                  <a:pt x="274235" y="108256"/>
                  <a:pt x="276041" y="111181"/>
                  <a:pt x="277869" y="113831"/>
                </a:cubicBezTo>
                <a:cubicBezTo>
                  <a:pt x="278750" y="115105"/>
                  <a:pt x="279753" y="115699"/>
                  <a:pt x="279311" y="116757"/>
                </a:cubicBezTo>
                <a:cubicBezTo>
                  <a:pt x="279021" y="119014"/>
                  <a:pt x="277041" y="119782"/>
                  <a:pt x="275664" y="117244"/>
                </a:cubicBezTo>
                <a:cubicBezTo>
                  <a:pt x="275041" y="118018"/>
                  <a:pt x="274419" y="118792"/>
                  <a:pt x="273793" y="119565"/>
                </a:cubicBezTo>
                <a:cubicBezTo>
                  <a:pt x="270175" y="114651"/>
                  <a:pt x="262154" y="111451"/>
                  <a:pt x="257591" y="117214"/>
                </a:cubicBezTo>
                <a:cubicBezTo>
                  <a:pt x="252389" y="123787"/>
                  <a:pt x="241063" y="122052"/>
                  <a:pt x="233587" y="124032"/>
                </a:cubicBezTo>
                <a:cubicBezTo>
                  <a:pt x="229672" y="125071"/>
                  <a:pt x="227779" y="129418"/>
                  <a:pt x="223900" y="130627"/>
                </a:cubicBezTo>
                <a:cubicBezTo>
                  <a:pt x="219823" y="131901"/>
                  <a:pt x="221149" y="133536"/>
                  <a:pt x="218433" y="135981"/>
                </a:cubicBezTo>
                <a:cubicBezTo>
                  <a:pt x="211925" y="141847"/>
                  <a:pt x="207417" y="140163"/>
                  <a:pt x="207320" y="150219"/>
                </a:cubicBezTo>
                <a:cubicBezTo>
                  <a:pt x="207288" y="153705"/>
                  <a:pt x="207514" y="156627"/>
                  <a:pt x="205456" y="159662"/>
                </a:cubicBezTo>
                <a:cubicBezTo>
                  <a:pt x="203511" y="162548"/>
                  <a:pt x="201189" y="165441"/>
                  <a:pt x="201963" y="169140"/>
                </a:cubicBezTo>
                <a:cubicBezTo>
                  <a:pt x="202766" y="172977"/>
                  <a:pt x="206075" y="178434"/>
                  <a:pt x="201770" y="181394"/>
                </a:cubicBezTo>
                <a:cubicBezTo>
                  <a:pt x="198161" y="183881"/>
                  <a:pt x="194749" y="185152"/>
                  <a:pt x="191792" y="188618"/>
                </a:cubicBezTo>
                <a:cubicBezTo>
                  <a:pt x="189634" y="191147"/>
                  <a:pt x="188512" y="194020"/>
                  <a:pt x="189202" y="197352"/>
                </a:cubicBezTo>
                <a:cubicBezTo>
                  <a:pt x="189573" y="198964"/>
                  <a:pt x="190134" y="200515"/>
                  <a:pt x="190882" y="201996"/>
                </a:cubicBezTo>
                <a:cubicBezTo>
                  <a:pt x="189080" y="202779"/>
                  <a:pt x="187206" y="203763"/>
                  <a:pt x="185848" y="205221"/>
                </a:cubicBezTo>
                <a:cubicBezTo>
                  <a:pt x="180611" y="210858"/>
                  <a:pt x="196065" y="215750"/>
                  <a:pt x="189722" y="219630"/>
                </a:cubicBezTo>
                <a:cubicBezTo>
                  <a:pt x="192956" y="221742"/>
                  <a:pt x="195194" y="225599"/>
                  <a:pt x="195878" y="229353"/>
                </a:cubicBezTo>
                <a:cubicBezTo>
                  <a:pt x="196278" y="231549"/>
                  <a:pt x="197790" y="232313"/>
                  <a:pt x="199377" y="233594"/>
                </a:cubicBezTo>
                <a:cubicBezTo>
                  <a:pt x="201364" y="235193"/>
                  <a:pt x="201176" y="237631"/>
                  <a:pt x="202489" y="239625"/>
                </a:cubicBezTo>
                <a:cubicBezTo>
                  <a:pt x="204795" y="243117"/>
                  <a:pt x="209239" y="244762"/>
                  <a:pt x="210858" y="248806"/>
                </a:cubicBezTo>
                <a:cubicBezTo>
                  <a:pt x="212790" y="253627"/>
                  <a:pt x="209084" y="256572"/>
                  <a:pt x="206436" y="260039"/>
                </a:cubicBezTo>
                <a:cubicBezTo>
                  <a:pt x="212167" y="263038"/>
                  <a:pt x="220591" y="260329"/>
                  <a:pt x="226283" y="264125"/>
                </a:cubicBezTo>
                <a:cubicBezTo>
                  <a:pt x="229979" y="266579"/>
                  <a:pt x="233391" y="272958"/>
                  <a:pt x="231978" y="277453"/>
                </a:cubicBezTo>
                <a:cubicBezTo>
                  <a:pt x="239676" y="278421"/>
                  <a:pt x="249545" y="280088"/>
                  <a:pt x="256391" y="275402"/>
                </a:cubicBezTo>
                <a:cubicBezTo>
                  <a:pt x="260713" y="272445"/>
                  <a:pt x="266347" y="261754"/>
                  <a:pt x="272164" y="261683"/>
                </a:cubicBezTo>
                <a:cubicBezTo>
                  <a:pt x="271484" y="264479"/>
                  <a:pt x="269310" y="264621"/>
                  <a:pt x="271020" y="267511"/>
                </a:cubicBezTo>
                <a:cubicBezTo>
                  <a:pt x="272832" y="270578"/>
                  <a:pt x="269801" y="273638"/>
                  <a:pt x="269994" y="277141"/>
                </a:cubicBezTo>
                <a:cubicBezTo>
                  <a:pt x="270491" y="286248"/>
                  <a:pt x="270803" y="295587"/>
                  <a:pt x="271906" y="304640"/>
                </a:cubicBezTo>
                <a:cubicBezTo>
                  <a:pt x="274896" y="302018"/>
                  <a:pt x="276918" y="307378"/>
                  <a:pt x="280033" y="307075"/>
                </a:cubicBezTo>
                <a:cubicBezTo>
                  <a:pt x="284329" y="306655"/>
                  <a:pt x="287341" y="303272"/>
                  <a:pt x="291756" y="303311"/>
                </a:cubicBezTo>
                <a:cubicBezTo>
                  <a:pt x="295968" y="303343"/>
                  <a:pt x="299019" y="302863"/>
                  <a:pt x="300244" y="307026"/>
                </a:cubicBezTo>
                <a:cubicBezTo>
                  <a:pt x="302108" y="313350"/>
                  <a:pt x="306575" y="318568"/>
                  <a:pt x="309780" y="324338"/>
                </a:cubicBezTo>
                <a:cubicBezTo>
                  <a:pt x="313005" y="330146"/>
                  <a:pt x="316224" y="335961"/>
                  <a:pt x="319546" y="341720"/>
                </a:cubicBezTo>
                <a:cubicBezTo>
                  <a:pt x="322435" y="346725"/>
                  <a:pt x="324996" y="349880"/>
                  <a:pt x="320258" y="353427"/>
                </a:cubicBezTo>
                <a:cubicBezTo>
                  <a:pt x="316082" y="356552"/>
                  <a:pt x="315589" y="362196"/>
                  <a:pt x="317108" y="366698"/>
                </a:cubicBezTo>
                <a:cubicBezTo>
                  <a:pt x="318423" y="370584"/>
                  <a:pt x="317459" y="375776"/>
                  <a:pt x="317678" y="382784"/>
                </a:cubicBezTo>
                <a:cubicBezTo>
                  <a:pt x="317775" y="385806"/>
                  <a:pt x="321452" y="389647"/>
                  <a:pt x="321584" y="392781"/>
                </a:cubicBezTo>
                <a:cubicBezTo>
                  <a:pt x="321584" y="392975"/>
                  <a:pt x="318897" y="400412"/>
                  <a:pt x="318681" y="400608"/>
                </a:cubicBezTo>
                <a:cubicBezTo>
                  <a:pt x="315856" y="403162"/>
                  <a:pt x="314179" y="407790"/>
                  <a:pt x="312867" y="411354"/>
                </a:cubicBezTo>
                <a:cubicBezTo>
                  <a:pt x="310467" y="417865"/>
                  <a:pt x="316888" y="418420"/>
                  <a:pt x="316904" y="423480"/>
                </a:cubicBezTo>
                <a:cubicBezTo>
                  <a:pt x="316904" y="427072"/>
                  <a:pt x="314550" y="428553"/>
                  <a:pt x="313879" y="432035"/>
                </a:cubicBezTo>
                <a:cubicBezTo>
                  <a:pt x="310113" y="429452"/>
                  <a:pt x="301663" y="420661"/>
                  <a:pt x="300051" y="427208"/>
                </a:cubicBezTo>
                <a:cubicBezTo>
                  <a:pt x="298938" y="431723"/>
                  <a:pt x="301021" y="430175"/>
                  <a:pt x="301502" y="435828"/>
                </a:cubicBezTo>
                <a:cubicBezTo>
                  <a:pt x="301760" y="436473"/>
                  <a:pt x="297735" y="432107"/>
                  <a:pt x="299354" y="433480"/>
                </a:cubicBezTo>
                <a:cubicBezTo>
                  <a:pt x="299322" y="434435"/>
                  <a:pt x="293972" y="439198"/>
                  <a:pt x="303508" y="442572"/>
                </a:cubicBezTo>
                <a:cubicBezTo>
                  <a:pt x="303847" y="438050"/>
                  <a:pt x="309345" y="445342"/>
                  <a:pt x="311909" y="444613"/>
                </a:cubicBezTo>
                <a:cubicBezTo>
                  <a:pt x="313380" y="444194"/>
                  <a:pt x="312612" y="446254"/>
                  <a:pt x="312322" y="449686"/>
                </a:cubicBezTo>
                <a:cubicBezTo>
                  <a:pt x="315256" y="450534"/>
                  <a:pt x="320468" y="451972"/>
                  <a:pt x="320942" y="450121"/>
                </a:cubicBezTo>
                <a:cubicBezTo>
                  <a:pt x="321332" y="450186"/>
                  <a:pt x="323670" y="450495"/>
                  <a:pt x="324332" y="450995"/>
                </a:cubicBezTo>
                <a:cubicBezTo>
                  <a:pt x="322445" y="461370"/>
                  <a:pt x="323748" y="459061"/>
                  <a:pt x="325160" y="460228"/>
                </a:cubicBezTo>
                <a:cubicBezTo>
                  <a:pt x="324119" y="462382"/>
                  <a:pt x="325609" y="461892"/>
                  <a:pt x="324122" y="463821"/>
                </a:cubicBezTo>
                <a:cubicBezTo>
                  <a:pt x="321568" y="467136"/>
                  <a:pt x="319268" y="472180"/>
                  <a:pt x="316195" y="475234"/>
                </a:cubicBezTo>
                <a:cubicBezTo>
                  <a:pt x="314856" y="476563"/>
                  <a:pt x="313002" y="477269"/>
                  <a:pt x="311944" y="478891"/>
                </a:cubicBezTo>
                <a:cubicBezTo>
                  <a:pt x="310003" y="481868"/>
                  <a:pt x="314031" y="480478"/>
                  <a:pt x="314550" y="482971"/>
                </a:cubicBezTo>
                <a:cubicBezTo>
                  <a:pt x="315218" y="486167"/>
                  <a:pt x="316505" y="486054"/>
                  <a:pt x="315366" y="487482"/>
                </a:cubicBezTo>
                <a:cubicBezTo>
                  <a:pt x="296874" y="510702"/>
                  <a:pt x="309161" y="490656"/>
                  <a:pt x="308391" y="492278"/>
                </a:cubicBezTo>
                <a:cubicBezTo>
                  <a:pt x="306662" y="495919"/>
                  <a:pt x="311167" y="500595"/>
                  <a:pt x="308729" y="504775"/>
                </a:cubicBezTo>
                <a:cubicBezTo>
                  <a:pt x="306630" y="508374"/>
                  <a:pt x="302195" y="509648"/>
                  <a:pt x="298277" y="509648"/>
                </a:cubicBezTo>
                <a:cubicBezTo>
                  <a:pt x="293878" y="509648"/>
                  <a:pt x="290492" y="506361"/>
                  <a:pt x="287509" y="503549"/>
                </a:cubicBezTo>
                <a:cubicBezTo>
                  <a:pt x="283990" y="500237"/>
                  <a:pt x="280140" y="498686"/>
                  <a:pt x="276334" y="495990"/>
                </a:cubicBezTo>
                <a:cubicBezTo>
                  <a:pt x="269581" y="491207"/>
                  <a:pt x="270088" y="482506"/>
                  <a:pt x="261993" y="479184"/>
                </a:cubicBezTo>
                <a:cubicBezTo>
                  <a:pt x="252412" y="475250"/>
                  <a:pt x="245955" y="465891"/>
                  <a:pt x="235813" y="463395"/>
                </a:cubicBezTo>
                <a:cubicBezTo>
                  <a:pt x="231065" y="462228"/>
                  <a:pt x="226189" y="458948"/>
                  <a:pt x="222065" y="456381"/>
                </a:cubicBezTo>
                <a:cubicBezTo>
                  <a:pt x="217127" y="453311"/>
                  <a:pt x="211787" y="452282"/>
                  <a:pt x="206756" y="449570"/>
                </a:cubicBezTo>
                <a:cubicBezTo>
                  <a:pt x="201831" y="446909"/>
                  <a:pt x="197652" y="442846"/>
                  <a:pt x="192714" y="440034"/>
                </a:cubicBezTo>
                <a:cubicBezTo>
                  <a:pt x="187161" y="436873"/>
                  <a:pt x="181630" y="433774"/>
                  <a:pt x="176022" y="430700"/>
                </a:cubicBezTo>
                <a:cubicBezTo>
                  <a:pt x="171284" y="428104"/>
                  <a:pt x="168430" y="422151"/>
                  <a:pt x="164702" y="418317"/>
                </a:cubicBezTo>
                <a:cubicBezTo>
                  <a:pt x="159762" y="413234"/>
                  <a:pt x="152799" y="410564"/>
                  <a:pt x="149345" y="404256"/>
                </a:cubicBezTo>
                <a:cubicBezTo>
                  <a:pt x="147397" y="400695"/>
                  <a:pt x="144917" y="396419"/>
                  <a:pt x="141499" y="394274"/>
                </a:cubicBezTo>
                <a:cubicBezTo>
                  <a:pt x="138509" y="392398"/>
                  <a:pt x="142479" y="385225"/>
                  <a:pt x="137242" y="386128"/>
                </a:cubicBezTo>
                <a:cubicBezTo>
                  <a:pt x="137306" y="385222"/>
                  <a:pt x="137532" y="384361"/>
                  <a:pt x="137938" y="383548"/>
                </a:cubicBezTo>
                <a:cubicBezTo>
                  <a:pt x="138719" y="384013"/>
                  <a:pt x="139493" y="384487"/>
                  <a:pt x="140260" y="384967"/>
                </a:cubicBezTo>
                <a:cubicBezTo>
                  <a:pt x="142324" y="374654"/>
                  <a:pt x="137864" y="369307"/>
                  <a:pt x="132694" y="360857"/>
                </a:cubicBezTo>
                <a:cubicBezTo>
                  <a:pt x="127999" y="353182"/>
                  <a:pt x="124809" y="345065"/>
                  <a:pt x="118227" y="338824"/>
                </a:cubicBezTo>
                <a:cubicBezTo>
                  <a:pt x="116254" y="336951"/>
                  <a:pt x="114238" y="335964"/>
                  <a:pt x="114777" y="333400"/>
                </a:cubicBezTo>
                <a:cubicBezTo>
                  <a:pt x="115396" y="330449"/>
                  <a:pt x="113667" y="327137"/>
                  <a:pt x="112258" y="324680"/>
                </a:cubicBezTo>
                <a:cubicBezTo>
                  <a:pt x="110874" y="322264"/>
                  <a:pt x="109201" y="319674"/>
                  <a:pt x="107056" y="317852"/>
                </a:cubicBezTo>
                <a:cubicBezTo>
                  <a:pt x="105082" y="316172"/>
                  <a:pt x="101712" y="315376"/>
                  <a:pt x="100458" y="312931"/>
                </a:cubicBezTo>
                <a:cubicBezTo>
                  <a:pt x="100297" y="311651"/>
                  <a:pt x="100425" y="310380"/>
                  <a:pt x="100803" y="309126"/>
                </a:cubicBezTo>
                <a:cubicBezTo>
                  <a:pt x="100412" y="306343"/>
                  <a:pt x="98648" y="303156"/>
                  <a:pt x="97381" y="300692"/>
                </a:cubicBezTo>
                <a:cubicBezTo>
                  <a:pt x="94953" y="295968"/>
                  <a:pt x="91637" y="291782"/>
                  <a:pt x="88945" y="287215"/>
                </a:cubicBezTo>
                <a:cubicBezTo>
                  <a:pt x="86407" y="282913"/>
                  <a:pt x="84981" y="277760"/>
                  <a:pt x="83185" y="273125"/>
                </a:cubicBezTo>
                <a:cubicBezTo>
                  <a:pt x="78992" y="262302"/>
                  <a:pt x="72233" y="253969"/>
                  <a:pt x="69195" y="243504"/>
                </a:cubicBezTo>
                <a:cubicBezTo>
                  <a:pt x="65044" y="229221"/>
                  <a:pt x="52915" y="220526"/>
                  <a:pt x="47410" y="206417"/>
                </a:cubicBezTo>
                <a:cubicBezTo>
                  <a:pt x="41112" y="190279"/>
                  <a:pt x="28090" y="178779"/>
                  <a:pt x="12300" y="172123"/>
                </a:cubicBezTo>
                <a:cubicBezTo>
                  <a:pt x="10910" y="171536"/>
                  <a:pt x="5702" y="170284"/>
                  <a:pt x="5524" y="168359"/>
                </a:cubicBezTo>
                <a:cubicBezTo>
                  <a:pt x="5266" y="165676"/>
                  <a:pt x="4715" y="161200"/>
                  <a:pt x="8569" y="161677"/>
                </a:cubicBezTo>
                <a:cubicBezTo>
                  <a:pt x="15425" y="162529"/>
                  <a:pt x="12823" y="156046"/>
                  <a:pt x="10604" y="152670"/>
                </a:cubicBezTo>
                <a:cubicBezTo>
                  <a:pt x="7472" y="147907"/>
                  <a:pt x="4357" y="145917"/>
                  <a:pt x="4192" y="139992"/>
                </a:cubicBezTo>
                <a:cubicBezTo>
                  <a:pt x="4828" y="139231"/>
                  <a:pt x="5447" y="138457"/>
                  <a:pt x="6050" y="137670"/>
                </a:cubicBezTo>
                <a:cubicBezTo>
                  <a:pt x="5921" y="136767"/>
                  <a:pt x="3196" y="134271"/>
                  <a:pt x="2586" y="133581"/>
                </a:cubicBezTo>
                <a:cubicBezTo>
                  <a:pt x="-619" y="129969"/>
                  <a:pt x="1342" y="127841"/>
                  <a:pt x="0" y="123755"/>
                </a:cubicBezTo>
              </a:path>
            </a:pathLst>
          </a:custGeom>
          <a:solidFill>
            <a:srgbClr val="C0C0C0"/>
          </a:solidFill>
          <a:ln w="1612" cap="flat">
            <a:solidFill>
              <a:srgbClr val="FFFFFF"/>
            </a:solid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AFBC9069-DF7A-A6B4-5A3E-8C472977D7E4}"/>
              </a:ext>
            </a:extLst>
          </p:cNvPr>
          <p:cNvSpPr/>
          <p:nvPr/>
        </p:nvSpPr>
        <p:spPr>
          <a:xfrm>
            <a:off x="7346713" y="3669957"/>
            <a:ext cx="193740" cy="158733"/>
          </a:xfrm>
          <a:custGeom>
            <a:avLst/>
            <a:gdLst>
              <a:gd name="connsiteX0" fmla="*/ 0 w 193740"/>
              <a:gd name="connsiteY0" fmla="*/ 129705 h 158733"/>
              <a:gd name="connsiteX1" fmla="*/ 2225 w 193740"/>
              <a:gd name="connsiteY1" fmla="*/ 115309 h 158733"/>
              <a:gd name="connsiteX2" fmla="*/ 6256 w 193740"/>
              <a:gd name="connsiteY2" fmla="*/ 109301 h 158733"/>
              <a:gd name="connsiteX3" fmla="*/ 7321 w 193740"/>
              <a:gd name="connsiteY3" fmla="*/ 97314 h 158733"/>
              <a:gd name="connsiteX4" fmla="*/ 3483 w 193740"/>
              <a:gd name="connsiteY4" fmla="*/ 90932 h 158733"/>
              <a:gd name="connsiteX5" fmla="*/ 9900 w 193740"/>
              <a:gd name="connsiteY5" fmla="*/ 87716 h 158733"/>
              <a:gd name="connsiteX6" fmla="*/ 21446 w 193740"/>
              <a:gd name="connsiteY6" fmla="*/ 85249 h 158733"/>
              <a:gd name="connsiteX7" fmla="*/ 27025 w 193740"/>
              <a:gd name="connsiteY7" fmla="*/ 68311 h 158733"/>
              <a:gd name="connsiteX8" fmla="*/ 30153 w 193740"/>
              <a:gd name="connsiteY8" fmla="*/ 65093 h 158733"/>
              <a:gd name="connsiteX9" fmla="*/ 32862 w 193740"/>
              <a:gd name="connsiteY9" fmla="*/ 59546 h 158733"/>
              <a:gd name="connsiteX10" fmla="*/ 32056 w 193740"/>
              <a:gd name="connsiteY10" fmla="*/ 53954 h 158733"/>
              <a:gd name="connsiteX11" fmla="*/ 39248 w 193740"/>
              <a:gd name="connsiteY11" fmla="*/ 44257 h 158733"/>
              <a:gd name="connsiteX12" fmla="*/ 52019 w 193740"/>
              <a:gd name="connsiteY12" fmla="*/ 53548 h 158733"/>
              <a:gd name="connsiteX13" fmla="*/ 56888 w 193740"/>
              <a:gd name="connsiteY13" fmla="*/ 50297 h 158733"/>
              <a:gd name="connsiteX14" fmla="*/ 56405 w 193740"/>
              <a:gd name="connsiteY14" fmla="*/ 38684 h 158733"/>
              <a:gd name="connsiteX15" fmla="*/ 64080 w 193740"/>
              <a:gd name="connsiteY15" fmla="*/ 40774 h 158733"/>
              <a:gd name="connsiteX16" fmla="*/ 76303 w 193740"/>
              <a:gd name="connsiteY16" fmla="*/ 22949 h 158733"/>
              <a:gd name="connsiteX17" fmla="*/ 87300 w 193740"/>
              <a:gd name="connsiteY17" fmla="*/ 21643 h 158733"/>
              <a:gd name="connsiteX18" fmla="*/ 95427 w 193740"/>
              <a:gd name="connsiteY18" fmla="*/ 16390 h 158733"/>
              <a:gd name="connsiteX19" fmla="*/ 106101 w 193740"/>
              <a:gd name="connsiteY19" fmla="*/ 9662 h 158733"/>
              <a:gd name="connsiteX20" fmla="*/ 126161 w 193740"/>
              <a:gd name="connsiteY20" fmla="*/ 1687 h 158733"/>
              <a:gd name="connsiteX21" fmla="*/ 132546 w 193740"/>
              <a:gd name="connsiteY21" fmla="*/ 797 h 158733"/>
              <a:gd name="connsiteX22" fmla="*/ 140737 w 193740"/>
              <a:gd name="connsiteY22" fmla="*/ 3867 h 158733"/>
              <a:gd name="connsiteX23" fmla="*/ 143543 w 193740"/>
              <a:gd name="connsiteY23" fmla="*/ 19389 h 158733"/>
              <a:gd name="connsiteX24" fmla="*/ 147187 w 193740"/>
              <a:gd name="connsiteY24" fmla="*/ 30789 h 158733"/>
              <a:gd name="connsiteX25" fmla="*/ 151541 w 193740"/>
              <a:gd name="connsiteY25" fmla="*/ 37923 h 158733"/>
              <a:gd name="connsiteX26" fmla="*/ 167634 w 193740"/>
              <a:gd name="connsiteY26" fmla="*/ 48436 h 158733"/>
              <a:gd name="connsiteX27" fmla="*/ 161151 w 193740"/>
              <a:gd name="connsiteY27" fmla="*/ 47968 h 158733"/>
              <a:gd name="connsiteX28" fmla="*/ 174954 w 193740"/>
              <a:gd name="connsiteY28" fmla="*/ 68334 h 158733"/>
              <a:gd name="connsiteX29" fmla="*/ 186596 w 193740"/>
              <a:gd name="connsiteY29" fmla="*/ 65725 h 158733"/>
              <a:gd name="connsiteX30" fmla="*/ 191337 w 193740"/>
              <a:gd name="connsiteY30" fmla="*/ 73742 h 158733"/>
              <a:gd name="connsiteX31" fmla="*/ 192982 w 193740"/>
              <a:gd name="connsiteY31" fmla="*/ 86832 h 158733"/>
              <a:gd name="connsiteX32" fmla="*/ 182597 w 193740"/>
              <a:gd name="connsiteY32" fmla="*/ 101867 h 158733"/>
              <a:gd name="connsiteX33" fmla="*/ 174470 w 193740"/>
              <a:gd name="connsiteY33" fmla="*/ 102751 h 158733"/>
              <a:gd name="connsiteX34" fmla="*/ 168537 w 193740"/>
              <a:gd name="connsiteY34" fmla="*/ 103783 h 158733"/>
              <a:gd name="connsiteX35" fmla="*/ 155056 w 193740"/>
              <a:gd name="connsiteY35" fmla="*/ 114516 h 158733"/>
              <a:gd name="connsiteX36" fmla="*/ 138512 w 193740"/>
              <a:gd name="connsiteY36" fmla="*/ 111858 h 158733"/>
              <a:gd name="connsiteX37" fmla="*/ 130579 w 193740"/>
              <a:gd name="connsiteY37" fmla="*/ 110446 h 158733"/>
              <a:gd name="connsiteX38" fmla="*/ 120001 w 193740"/>
              <a:gd name="connsiteY38" fmla="*/ 115925 h 158733"/>
              <a:gd name="connsiteX39" fmla="*/ 92363 w 193740"/>
              <a:gd name="connsiteY39" fmla="*/ 113951 h 158733"/>
              <a:gd name="connsiteX40" fmla="*/ 66176 w 193740"/>
              <a:gd name="connsiteY40" fmla="*/ 113919 h 158733"/>
              <a:gd name="connsiteX41" fmla="*/ 63758 w 193740"/>
              <a:gd name="connsiteY41" fmla="*/ 124600 h 158733"/>
              <a:gd name="connsiteX42" fmla="*/ 67273 w 193740"/>
              <a:gd name="connsiteY42" fmla="*/ 136368 h 158733"/>
              <a:gd name="connsiteX43" fmla="*/ 67821 w 193740"/>
              <a:gd name="connsiteY43" fmla="*/ 148791 h 158733"/>
              <a:gd name="connsiteX44" fmla="*/ 67821 w 193740"/>
              <a:gd name="connsiteY44" fmla="*/ 158733 h 158733"/>
              <a:gd name="connsiteX45" fmla="*/ 57146 w 193740"/>
              <a:gd name="connsiteY45" fmla="*/ 144108 h 158733"/>
              <a:gd name="connsiteX46" fmla="*/ 41828 w 193740"/>
              <a:gd name="connsiteY46" fmla="*/ 144804 h 158733"/>
              <a:gd name="connsiteX47" fmla="*/ 29509 w 193740"/>
              <a:gd name="connsiteY47" fmla="*/ 153164 h 158733"/>
              <a:gd name="connsiteX48" fmla="*/ 16673 w 193740"/>
              <a:gd name="connsiteY48" fmla="*/ 147152 h 158733"/>
              <a:gd name="connsiteX49" fmla="*/ 13448 w 193740"/>
              <a:gd name="connsiteY49" fmla="*/ 143044 h 158733"/>
              <a:gd name="connsiteX50" fmla="*/ 8385 w 193740"/>
              <a:gd name="connsiteY50" fmla="*/ 133891 h 158733"/>
              <a:gd name="connsiteX51" fmla="*/ 32 w 193740"/>
              <a:gd name="connsiteY51" fmla="*/ 129712 h 158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93740" h="158733">
                <a:moveTo>
                  <a:pt x="0" y="129705"/>
                </a:moveTo>
                <a:cubicBezTo>
                  <a:pt x="1709" y="125245"/>
                  <a:pt x="3257" y="120079"/>
                  <a:pt x="2225" y="115309"/>
                </a:cubicBezTo>
                <a:cubicBezTo>
                  <a:pt x="1096" y="110094"/>
                  <a:pt x="4257" y="113209"/>
                  <a:pt x="6256" y="109301"/>
                </a:cubicBezTo>
                <a:cubicBezTo>
                  <a:pt x="7482" y="106882"/>
                  <a:pt x="10191" y="99523"/>
                  <a:pt x="7321" y="97314"/>
                </a:cubicBezTo>
                <a:cubicBezTo>
                  <a:pt x="5418" y="95827"/>
                  <a:pt x="9223" y="92470"/>
                  <a:pt x="3483" y="90932"/>
                </a:cubicBezTo>
                <a:cubicBezTo>
                  <a:pt x="6160" y="91060"/>
                  <a:pt x="7869" y="88967"/>
                  <a:pt x="9900" y="87716"/>
                </a:cubicBezTo>
                <a:cubicBezTo>
                  <a:pt x="13222" y="85678"/>
                  <a:pt x="17995" y="87348"/>
                  <a:pt x="21446" y="85249"/>
                </a:cubicBezTo>
                <a:cubicBezTo>
                  <a:pt x="25638" y="82679"/>
                  <a:pt x="30734" y="72697"/>
                  <a:pt x="27025" y="68311"/>
                </a:cubicBezTo>
                <a:cubicBezTo>
                  <a:pt x="25251" y="66219"/>
                  <a:pt x="27831" y="64822"/>
                  <a:pt x="30153" y="65093"/>
                </a:cubicBezTo>
                <a:cubicBezTo>
                  <a:pt x="33668" y="65499"/>
                  <a:pt x="33378" y="62320"/>
                  <a:pt x="32862" y="59546"/>
                </a:cubicBezTo>
                <a:cubicBezTo>
                  <a:pt x="32507" y="57734"/>
                  <a:pt x="28928" y="55041"/>
                  <a:pt x="32056" y="53954"/>
                </a:cubicBezTo>
                <a:cubicBezTo>
                  <a:pt x="34443" y="53116"/>
                  <a:pt x="37732" y="46333"/>
                  <a:pt x="39248" y="44257"/>
                </a:cubicBezTo>
                <a:cubicBezTo>
                  <a:pt x="38925" y="48339"/>
                  <a:pt x="48697" y="53216"/>
                  <a:pt x="52019" y="53548"/>
                </a:cubicBezTo>
                <a:cubicBezTo>
                  <a:pt x="51245" y="49674"/>
                  <a:pt x="53760" y="50187"/>
                  <a:pt x="56888" y="50297"/>
                </a:cubicBezTo>
                <a:cubicBezTo>
                  <a:pt x="56469" y="46756"/>
                  <a:pt x="58243" y="41941"/>
                  <a:pt x="56405" y="38684"/>
                </a:cubicBezTo>
                <a:cubicBezTo>
                  <a:pt x="59017" y="39184"/>
                  <a:pt x="61726" y="39368"/>
                  <a:pt x="64080" y="40774"/>
                </a:cubicBezTo>
                <a:cubicBezTo>
                  <a:pt x="67595" y="35491"/>
                  <a:pt x="67176" y="23894"/>
                  <a:pt x="76303" y="22949"/>
                </a:cubicBezTo>
                <a:cubicBezTo>
                  <a:pt x="80817" y="22485"/>
                  <a:pt x="86397" y="29628"/>
                  <a:pt x="87300" y="21643"/>
                </a:cubicBezTo>
                <a:cubicBezTo>
                  <a:pt x="87751" y="17360"/>
                  <a:pt x="92492" y="17912"/>
                  <a:pt x="95427" y="16390"/>
                </a:cubicBezTo>
                <a:cubicBezTo>
                  <a:pt x="99232" y="14419"/>
                  <a:pt x="102135" y="11543"/>
                  <a:pt x="106101" y="9662"/>
                </a:cubicBezTo>
                <a:cubicBezTo>
                  <a:pt x="110842" y="7405"/>
                  <a:pt x="119517" y="-4302"/>
                  <a:pt x="126161" y="1687"/>
                </a:cubicBezTo>
                <a:cubicBezTo>
                  <a:pt x="127418" y="2822"/>
                  <a:pt x="130514" y="181"/>
                  <a:pt x="132546" y="797"/>
                </a:cubicBezTo>
                <a:cubicBezTo>
                  <a:pt x="135319" y="1639"/>
                  <a:pt x="138125" y="2603"/>
                  <a:pt x="140737" y="3867"/>
                </a:cubicBezTo>
                <a:cubicBezTo>
                  <a:pt x="144769" y="5802"/>
                  <a:pt x="137351" y="16032"/>
                  <a:pt x="143543" y="19389"/>
                </a:cubicBezTo>
                <a:cubicBezTo>
                  <a:pt x="147348" y="21459"/>
                  <a:pt x="144349" y="27916"/>
                  <a:pt x="147187" y="30789"/>
                </a:cubicBezTo>
                <a:cubicBezTo>
                  <a:pt x="148800" y="32411"/>
                  <a:pt x="152089" y="35781"/>
                  <a:pt x="151541" y="37923"/>
                </a:cubicBezTo>
                <a:cubicBezTo>
                  <a:pt x="154573" y="39126"/>
                  <a:pt x="162538" y="44479"/>
                  <a:pt x="167634" y="48436"/>
                </a:cubicBezTo>
                <a:cubicBezTo>
                  <a:pt x="165344" y="49562"/>
                  <a:pt x="163248" y="49504"/>
                  <a:pt x="161151" y="47968"/>
                </a:cubicBezTo>
                <a:cubicBezTo>
                  <a:pt x="157991" y="55992"/>
                  <a:pt x="168569" y="65299"/>
                  <a:pt x="174954" y="68334"/>
                </a:cubicBezTo>
                <a:cubicBezTo>
                  <a:pt x="180082" y="70769"/>
                  <a:pt x="182952" y="64664"/>
                  <a:pt x="186596" y="65725"/>
                </a:cubicBezTo>
                <a:cubicBezTo>
                  <a:pt x="189596" y="66596"/>
                  <a:pt x="190176" y="71340"/>
                  <a:pt x="191337" y="73742"/>
                </a:cubicBezTo>
                <a:cubicBezTo>
                  <a:pt x="183178" y="76548"/>
                  <a:pt x="189983" y="81221"/>
                  <a:pt x="192982" y="86832"/>
                </a:cubicBezTo>
                <a:cubicBezTo>
                  <a:pt x="196207" y="92808"/>
                  <a:pt x="188467" y="101487"/>
                  <a:pt x="182597" y="101867"/>
                </a:cubicBezTo>
                <a:cubicBezTo>
                  <a:pt x="181146" y="101964"/>
                  <a:pt x="175535" y="103589"/>
                  <a:pt x="174470" y="102751"/>
                </a:cubicBezTo>
                <a:cubicBezTo>
                  <a:pt x="171600" y="100448"/>
                  <a:pt x="170955" y="101622"/>
                  <a:pt x="168537" y="103783"/>
                </a:cubicBezTo>
                <a:cubicBezTo>
                  <a:pt x="163796" y="108046"/>
                  <a:pt x="161119" y="113645"/>
                  <a:pt x="155056" y="114516"/>
                </a:cubicBezTo>
                <a:cubicBezTo>
                  <a:pt x="145704" y="115851"/>
                  <a:pt x="144027" y="112887"/>
                  <a:pt x="138512" y="111858"/>
                </a:cubicBezTo>
                <a:cubicBezTo>
                  <a:pt x="135835" y="111365"/>
                  <a:pt x="133352" y="110484"/>
                  <a:pt x="130579" y="110446"/>
                </a:cubicBezTo>
                <a:cubicBezTo>
                  <a:pt x="128160" y="110413"/>
                  <a:pt x="121807" y="116712"/>
                  <a:pt x="120001" y="115925"/>
                </a:cubicBezTo>
                <a:cubicBezTo>
                  <a:pt x="115647" y="114016"/>
                  <a:pt x="125290" y="113845"/>
                  <a:pt x="92363" y="113951"/>
                </a:cubicBezTo>
                <a:cubicBezTo>
                  <a:pt x="81430" y="113983"/>
                  <a:pt x="74980" y="114728"/>
                  <a:pt x="66176" y="113919"/>
                </a:cubicBezTo>
                <a:cubicBezTo>
                  <a:pt x="67240" y="118950"/>
                  <a:pt x="62403" y="121546"/>
                  <a:pt x="63758" y="124600"/>
                </a:cubicBezTo>
                <a:cubicBezTo>
                  <a:pt x="65628" y="128747"/>
                  <a:pt x="66531" y="132034"/>
                  <a:pt x="67273" y="136368"/>
                </a:cubicBezTo>
                <a:cubicBezTo>
                  <a:pt x="67918" y="140051"/>
                  <a:pt x="68273" y="144650"/>
                  <a:pt x="67821" y="148791"/>
                </a:cubicBezTo>
                <a:cubicBezTo>
                  <a:pt x="67434" y="152419"/>
                  <a:pt x="70272" y="156792"/>
                  <a:pt x="67821" y="158733"/>
                </a:cubicBezTo>
                <a:cubicBezTo>
                  <a:pt x="63758" y="155702"/>
                  <a:pt x="59887" y="148420"/>
                  <a:pt x="57146" y="144108"/>
                </a:cubicBezTo>
                <a:cubicBezTo>
                  <a:pt x="54824" y="147568"/>
                  <a:pt x="45440" y="143424"/>
                  <a:pt x="41828" y="144804"/>
                </a:cubicBezTo>
                <a:cubicBezTo>
                  <a:pt x="37861" y="146314"/>
                  <a:pt x="29573" y="147530"/>
                  <a:pt x="29509" y="153164"/>
                </a:cubicBezTo>
                <a:cubicBezTo>
                  <a:pt x="26993" y="152735"/>
                  <a:pt x="18221" y="149055"/>
                  <a:pt x="16673" y="147152"/>
                </a:cubicBezTo>
                <a:cubicBezTo>
                  <a:pt x="15254" y="145379"/>
                  <a:pt x="13738" y="144472"/>
                  <a:pt x="13448" y="143044"/>
                </a:cubicBezTo>
                <a:cubicBezTo>
                  <a:pt x="12932" y="140277"/>
                  <a:pt x="10384" y="134981"/>
                  <a:pt x="8385" y="133891"/>
                </a:cubicBezTo>
                <a:cubicBezTo>
                  <a:pt x="4999" y="132053"/>
                  <a:pt x="1258" y="134739"/>
                  <a:pt x="32" y="129712"/>
                </a:cubicBezTo>
              </a:path>
            </a:pathLst>
          </a:custGeom>
          <a:solidFill>
            <a:srgbClr val="C0C0C0"/>
          </a:solidFill>
          <a:ln w="1612" cap="flat">
            <a:solidFill>
              <a:srgbClr val="FFFFFF"/>
            </a:solid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7DE52FF1-77D2-EFF4-9148-2B4A5DB03D94}"/>
              </a:ext>
            </a:extLst>
          </p:cNvPr>
          <p:cNvSpPr/>
          <p:nvPr/>
        </p:nvSpPr>
        <p:spPr>
          <a:xfrm>
            <a:off x="7712065" y="3165299"/>
            <a:ext cx="378357" cy="381497"/>
          </a:xfrm>
          <a:custGeom>
            <a:avLst/>
            <a:gdLst>
              <a:gd name="connsiteX0" fmla="*/ 811 w 378357"/>
              <a:gd name="connsiteY0" fmla="*/ 87538 h 381497"/>
              <a:gd name="connsiteX1" fmla="*/ 6068 w 378357"/>
              <a:gd name="connsiteY1" fmla="*/ 80921 h 381497"/>
              <a:gd name="connsiteX2" fmla="*/ 17162 w 378357"/>
              <a:gd name="connsiteY2" fmla="*/ 72059 h 381497"/>
              <a:gd name="connsiteX3" fmla="*/ 21225 w 378357"/>
              <a:gd name="connsiteY3" fmla="*/ 60716 h 381497"/>
              <a:gd name="connsiteX4" fmla="*/ 18710 w 378357"/>
              <a:gd name="connsiteY4" fmla="*/ 46872 h 381497"/>
              <a:gd name="connsiteX5" fmla="*/ 28481 w 378357"/>
              <a:gd name="connsiteY5" fmla="*/ 37387 h 381497"/>
              <a:gd name="connsiteX6" fmla="*/ 38124 w 378357"/>
              <a:gd name="connsiteY6" fmla="*/ 27793 h 381497"/>
              <a:gd name="connsiteX7" fmla="*/ 51862 w 378357"/>
              <a:gd name="connsiteY7" fmla="*/ 18969 h 381497"/>
              <a:gd name="connsiteX8" fmla="*/ 49960 w 378357"/>
              <a:gd name="connsiteY8" fmla="*/ 13003 h 381497"/>
              <a:gd name="connsiteX9" fmla="*/ 50959 w 378357"/>
              <a:gd name="connsiteY9" fmla="*/ 0 h 381497"/>
              <a:gd name="connsiteX10" fmla="*/ 65214 w 378357"/>
              <a:gd name="connsiteY10" fmla="*/ 7124 h 381497"/>
              <a:gd name="connsiteX11" fmla="*/ 80726 w 378357"/>
              <a:gd name="connsiteY11" fmla="*/ 10397 h 381497"/>
              <a:gd name="connsiteX12" fmla="*/ 96012 w 378357"/>
              <a:gd name="connsiteY12" fmla="*/ 8343 h 381497"/>
              <a:gd name="connsiteX13" fmla="*/ 111395 w 378357"/>
              <a:gd name="connsiteY13" fmla="*/ 12471 h 381497"/>
              <a:gd name="connsiteX14" fmla="*/ 123747 w 378357"/>
              <a:gd name="connsiteY14" fmla="*/ 19463 h 381497"/>
              <a:gd name="connsiteX15" fmla="*/ 136324 w 378357"/>
              <a:gd name="connsiteY15" fmla="*/ 21781 h 381497"/>
              <a:gd name="connsiteX16" fmla="*/ 141936 w 378357"/>
              <a:gd name="connsiteY16" fmla="*/ 33949 h 381497"/>
              <a:gd name="connsiteX17" fmla="*/ 149708 w 378357"/>
              <a:gd name="connsiteY17" fmla="*/ 48233 h 381497"/>
              <a:gd name="connsiteX18" fmla="*/ 177733 w 378357"/>
              <a:gd name="connsiteY18" fmla="*/ 55382 h 381497"/>
              <a:gd name="connsiteX19" fmla="*/ 209434 w 378357"/>
              <a:gd name="connsiteY19" fmla="*/ 68014 h 381497"/>
              <a:gd name="connsiteX20" fmla="*/ 230558 w 378357"/>
              <a:gd name="connsiteY20" fmla="*/ 80921 h 381497"/>
              <a:gd name="connsiteX21" fmla="*/ 254390 w 378357"/>
              <a:gd name="connsiteY21" fmla="*/ 60371 h 381497"/>
              <a:gd name="connsiteX22" fmla="*/ 250714 w 378357"/>
              <a:gd name="connsiteY22" fmla="*/ 47455 h 381497"/>
              <a:gd name="connsiteX23" fmla="*/ 249553 w 378357"/>
              <a:gd name="connsiteY23" fmla="*/ 32204 h 381497"/>
              <a:gd name="connsiteX24" fmla="*/ 277029 w 378357"/>
              <a:gd name="connsiteY24" fmla="*/ 11510 h 381497"/>
              <a:gd name="connsiteX25" fmla="*/ 289349 w 378357"/>
              <a:gd name="connsiteY25" fmla="*/ 7440 h 381497"/>
              <a:gd name="connsiteX26" fmla="*/ 303474 w 378357"/>
              <a:gd name="connsiteY26" fmla="*/ 8111 h 381497"/>
              <a:gd name="connsiteX27" fmla="*/ 318406 w 378357"/>
              <a:gd name="connsiteY27" fmla="*/ 13932 h 381497"/>
              <a:gd name="connsiteX28" fmla="*/ 323082 w 378357"/>
              <a:gd name="connsiteY28" fmla="*/ 22285 h 381497"/>
              <a:gd name="connsiteX29" fmla="*/ 333176 w 378357"/>
              <a:gd name="connsiteY29" fmla="*/ 27625 h 381497"/>
              <a:gd name="connsiteX30" fmla="*/ 348333 w 378357"/>
              <a:gd name="connsiteY30" fmla="*/ 32324 h 381497"/>
              <a:gd name="connsiteX31" fmla="*/ 364942 w 378357"/>
              <a:gd name="connsiteY31" fmla="*/ 33085 h 381497"/>
              <a:gd name="connsiteX32" fmla="*/ 371618 w 378357"/>
              <a:gd name="connsiteY32" fmla="*/ 43128 h 381497"/>
              <a:gd name="connsiteX33" fmla="*/ 365684 w 378357"/>
              <a:gd name="connsiteY33" fmla="*/ 51325 h 381497"/>
              <a:gd name="connsiteX34" fmla="*/ 369231 w 378357"/>
              <a:gd name="connsiteY34" fmla="*/ 65628 h 381497"/>
              <a:gd name="connsiteX35" fmla="*/ 364781 w 378357"/>
              <a:gd name="connsiteY35" fmla="*/ 81060 h 381497"/>
              <a:gd name="connsiteX36" fmla="*/ 368941 w 378357"/>
              <a:gd name="connsiteY36" fmla="*/ 97710 h 381497"/>
              <a:gd name="connsiteX37" fmla="*/ 372617 w 378357"/>
              <a:gd name="connsiteY37" fmla="*/ 124787 h 381497"/>
              <a:gd name="connsiteX38" fmla="*/ 378358 w 378357"/>
              <a:gd name="connsiteY38" fmla="*/ 367565 h 381497"/>
              <a:gd name="connsiteX39" fmla="*/ 354235 w 378357"/>
              <a:gd name="connsiteY39" fmla="*/ 367565 h 381497"/>
              <a:gd name="connsiteX40" fmla="*/ 354687 w 378357"/>
              <a:gd name="connsiteY40" fmla="*/ 381497 h 381497"/>
              <a:gd name="connsiteX41" fmla="*/ 162317 w 378357"/>
              <a:gd name="connsiteY41" fmla="*/ 272619 h 381497"/>
              <a:gd name="connsiteX42" fmla="*/ 118683 w 378357"/>
              <a:gd name="connsiteY42" fmla="*/ 293523 h 381497"/>
              <a:gd name="connsiteX43" fmla="*/ 108331 w 378357"/>
              <a:gd name="connsiteY43" fmla="*/ 286358 h 381497"/>
              <a:gd name="connsiteX44" fmla="*/ 77533 w 378357"/>
              <a:gd name="connsiteY44" fmla="*/ 272822 h 381497"/>
              <a:gd name="connsiteX45" fmla="*/ 63859 w 378357"/>
              <a:gd name="connsiteY45" fmla="*/ 268985 h 381497"/>
              <a:gd name="connsiteX46" fmla="*/ 58151 w 378357"/>
              <a:gd name="connsiteY46" fmla="*/ 258749 h 381497"/>
              <a:gd name="connsiteX47" fmla="*/ 41188 w 378357"/>
              <a:gd name="connsiteY47" fmla="*/ 243985 h 381497"/>
              <a:gd name="connsiteX48" fmla="*/ 32255 w 378357"/>
              <a:gd name="connsiteY48" fmla="*/ 240486 h 381497"/>
              <a:gd name="connsiteX49" fmla="*/ 22805 w 378357"/>
              <a:gd name="connsiteY49" fmla="*/ 240866 h 381497"/>
              <a:gd name="connsiteX50" fmla="*/ 16226 w 378357"/>
              <a:gd name="connsiteY50" fmla="*/ 228086 h 381497"/>
              <a:gd name="connsiteX51" fmla="*/ 11260 w 378357"/>
              <a:gd name="connsiteY51" fmla="*/ 211529 h 381497"/>
              <a:gd name="connsiteX52" fmla="*/ 2101 w 378357"/>
              <a:gd name="connsiteY52" fmla="*/ 191395 h 381497"/>
              <a:gd name="connsiteX53" fmla="*/ 11905 w 378357"/>
              <a:gd name="connsiteY53" fmla="*/ 174403 h 381497"/>
              <a:gd name="connsiteX54" fmla="*/ 11066 w 378357"/>
              <a:gd name="connsiteY54" fmla="*/ 157217 h 381497"/>
              <a:gd name="connsiteX55" fmla="*/ 11970 w 378357"/>
              <a:gd name="connsiteY55" fmla="*/ 141866 h 381497"/>
              <a:gd name="connsiteX56" fmla="*/ 11970 w 378357"/>
              <a:gd name="connsiteY56" fmla="*/ 124255 h 381497"/>
              <a:gd name="connsiteX57" fmla="*/ 9196 w 378357"/>
              <a:gd name="connsiteY57" fmla="*/ 103492 h 381497"/>
              <a:gd name="connsiteX58" fmla="*/ 747 w 378357"/>
              <a:gd name="connsiteY58" fmla="*/ 87538 h 381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78357" h="381497">
                <a:moveTo>
                  <a:pt x="811" y="87538"/>
                </a:moveTo>
                <a:cubicBezTo>
                  <a:pt x="-2285" y="84865"/>
                  <a:pt x="4359" y="81717"/>
                  <a:pt x="6068" y="80921"/>
                </a:cubicBezTo>
                <a:cubicBezTo>
                  <a:pt x="11260" y="78518"/>
                  <a:pt x="14034" y="77141"/>
                  <a:pt x="17162" y="72059"/>
                </a:cubicBezTo>
                <a:cubicBezTo>
                  <a:pt x="19677" y="67973"/>
                  <a:pt x="22225" y="65980"/>
                  <a:pt x="21225" y="60716"/>
                </a:cubicBezTo>
                <a:cubicBezTo>
                  <a:pt x="20387" y="56179"/>
                  <a:pt x="18226" y="51606"/>
                  <a:pt x="18710" y="46872"/>
                </a:cubicBezTo>
                <a:cubicBezTo>
                  <a:pt x="19323" y="40380"/>
                  <a:pt x="27224" y="42041"/>
                  <a:pt x="28481" y="37387"/>
                </a:cubicBezTo>
                <a:cubicBezTo>
                  <a:pt x="29836" y="32372"/>
                  <a:pt x="33931" y="29786"/>
                  <a:pt x="38124" y="27793"/>
                </a:cubicBezTo>
                <a:cubicBezTo>
                  <a:pt x="41317" y="26261"/>
                  <a:pt x="51765" y="23413"/>
                  <a:pt x="51862" y="18969"/>
                </a:cubicBezTo>
                <a:cubicBezTo>
                  <a:pt x="51862" y="16744"/>
                  <a:pt x="49701" y="15367"/>
                  <a:pt x="49960" y="13003"/>
                </a:cubicBezTo>
                <a:cubicBezTo>
                  <a:pt x="50379" y="8675"/>
                  <a:pt x="50540" y="4328"/>
                  <a:pt x="50959" y="0"/>
                </a:cubicBezTo>
                <a:cubicBezTo>
                  <a:pt x="55120" y="2902"/>
                  <a:pt x="60731" y="4370"/>
                  <a:pt x="65214" y="7124"/>
                </a:cubicBezTo>
                <a:cubicBezTo>
                  <a:pt x="69922" y="10014"/>
                  <a:pt x="75243" y="10997"/>
                  <a:pt x="80726" y="10397"/>
                </a:cubicBezTo>
                <a:cubicBezTo>
                  <a:pt x="86241" y="9791"/>
                  <a:pt x="90336" y="6285"/>
                  <a:pt x="96012" y="8343"/>
                </a:cubicBezTo>
                <a:cubicBezTo>
                  <a:pt x="101075" y="10178"/>
                  <a:pt x="106461" y="10368"/>
                  <a:pt x="111395" y="12471"/>
                </a:cubicBezTo>
                <a:cubicBezTo>
                  <a:pt x="115781" y="14345"/>
                  <a:pt x="119329" y="17728"/>
                  <a:pt x="123747" y="19463"/>
                </a:cubicBezTo>
                <a:cubicBezTo>
                  <a:pt x="127617" y="20982"/>
                  <a:pt x="132873" y="19398"/>
                  <a:pt x="136324" y="21781"/>
                </a:cubicBezTo>
                <a:cubicBezTo>
                  <a:pt x="140387" y="24597"/>
                  <a:pt x="141161" y="29428"/>
                  <a:pt x="141936" y="33949"/>
                </a:cubicBezTo>
                <a:cubicBezTo>
                  <a:pt x="142935" y="39735"/>
                  <a:pt x="145225" y="44347"/>
                  <a:pt x="149708" y="48233"/>
                </a:cubicBezTo>
                <a:cubicBezTo>
                  <a:pt x="157867" y="55250"/>
                  <a:pt x="167929" y="53605"/>
                  <a:pt x="177733" y="55382"/>
                </a:cubicBezTo>
                <a:cubicBezTo>
                  <a:pt x="187536" y="57169"/>
                  <a:pt x="201533" y="61636"/>
                  <a:pt x="209434" y="68014"/>
                </a:cubicBezTo>
                <a:cubicBezTo>
                  <a:pt x="215723" y="73116"/>
                  <a:pt x="221528" y="81730"/>
                  <a:pt x="230558" y="80921"/>
                </a:cubicBezTo>
                <a:cubicBezTo>
                  <a:pt x="240942" y="79982"/>
                  <a:pt x="252068" y="70814"/>
                  <a:pt x="254390" y="60371"/>
                </a:cubicBezTo>
                <a:cubicBezTo>
                  <a:pt x="255454" y="55550"/>
                  <a:pt x="252197" y="51799"/>
                  <a:pt x="250714" y="47455"/>
                </a:cubicBezTo>
                <a:cubicBezTo>
                  <a:pt x="249101" y="42666"/>
                  <a:pt x="247908" y="37161"/>
                  <a:pt x="249553" y="32204"/>
                </a:cubicBezTo>
                <a:cubicBezTo>
                  <a:pt x="252552" y="23110"/>
                  <a:pt x="267516" y="11829"/>
                  <a:pt x="277029" y="11510"/>
                </a:cubicBezTo>
                <a:cubicBezTo>
                  <a:pt x="281931" y="11349"/>
                  <a:pt x="284801" y="7788"/>
                  <a:pt x="289349" y="7440"/>
                </a:cubicBezTo>
                <a:cubicBezTo>
                  <a:pt x="293992" y="7085"/>
                  <a:pt x="298927" y="7001"/>
                  <a:pt x="303474" y="8111"/>
                </a:cubicBezTo>
                <a:cubicBezTo>
                  <a:pt x="308763" y="9404"/>
                  <a:pt x="313375" y="11965"/>
                  <a:pt x="318406" y="13932"/>
                </a:cubicBezTo>
                <a:cubicBezTo>
                  <a:pt x="324372" y="16263"/>
                  <a:pt x="322792" y="17073"/>
                  <a:pt x="323082" y="22285"/>
                </a:cubicBezTo>
                <a:cubicBezTo>
                  <a:pt x="323404" y="26506"/>
                  <a:pt x="330112" y="27399"/>
                  <a:pt x="333176" y="27625"/>
                </a:cubicBezTo>
                <a:cubicBezTo>
                  <a:pt x="339078" y="28070"/>
                  <a:pt x="342883" y="30744"/>
                  <a:pt x="348333" y="32324"/>
                </a:cubicBezTo>
                <a:cubicBezTo>
                  <a:pt x="353751" y="33894"/>
                  <a:pt x="359427" y="32066"/>
                  <a:pt x="364942" y="33085"/>
                </a:cubicBezTo>
                <a:cubicBezTo>
                  <a:pt x="368038" y="33652"/>
                  <a:pt x="372746" y="39864"/>
                  <a:pt x="371618" y="43128"/>
                </a:cubicBezTo>
                <a:cubicBezTo>
                  <a:pt x="370457" y="46572"/>
                  <a:pt x="366264" y="47449"/>
                  <a:pt x="365684" y="51325"/>
                </a:cubicBezTo>
                <a:cubicBezTo>
                  <a:pt x="364878" y="56679"/>
                  <a:pt x="368296" y="60649"/>
                  <a:pt x="369231" y="65628"/>
                </a:cubicBezTo>
                <a:cubicBezTo>
                  <a:pt x="370295" y="71230"/>
                  <a:pt x="366683" y="76190"/>
                  <a:pt x="364781" y="81060"/>
                </a:cubicBezTo>
                <a:cubicBezTo>
                  <a:pt x="362749" y="86226"/>
                  <a:pt x="368038" y="92363"/>
                  <a:pt x="368941" y="97710"/>
                </a:cubicBezTo>
                <a:cubicBezTo>
                  <a:pt x="370424" y="106824"/>
                  <a:pt x="372037" y="115441"/>
                  <a:pt x="372617" y="124787"/>
                </a:cubicBezTo>
                <a:lnTo>
                  <a:pt x="378358" y="367565"/>
                </a:lnTo>
                <a:cubicBezTo>
                  <a:pt x="370328" y="367565"/>
                  <a:pt x="362297" y="367565"/>
                  <a:pt x="354235" y="367565"/>
                </a:cubicBezTo>
                <a:cubicBezTo>
                  <a:pt x="354557" y="372206"/>
                  <a:pt x="354235" y="376863"/>
                  <a:pt x="354687" y="381497"/>
                </a:cubicBezTo>
                <a:lnTo>
                  <a:pt x="162317" y="272619"/>
                </a:lnTo>
                <a:lnTo>
                  <a:pt x="118683" y="293523"/>
                </a:lnTo>
                <a:cubicBezTo>
                  <a:pt x="115007" y="294533"/>
                  <a:pt x="110460" y="288502"/>
                  <a:pt x="108331" y="286358"/>
                </a:cubicBezTo>
                <a:cubicBezTo>
                  <a:pt x="99301" y="277382"/>
                  <a:pt x="89530" y="275547"/>
                  <a:pt x="77533" y="272822"/>
                </a:cubicBezTo>
                <a:cubicBezTo>
                  <a:pt x="73276" y="271848"/>
                  <a:pt x="67665" y="271352"/>
                  <a:pt x="63859" y="268985"/>
                </a:cubicBezTo>
                <a:cubicBezTo>
                  <a:pt x="60828" y="267108"/>
                  <a:pt x="59409" y="261812"/>
                  <a:pt x="58151" y="258749"/>
                </a:cubicBezTo>
                <a:cubicBezTo>
                  <a:pt x="54475" y="249748"/>
                  <a:pt x="49992" y="247300"/>
                  <a:pt x="41188" y="243985"/>
                </a:cubicBezTo>
                <a:cubicBezTo>
                  <a:pt x="38253" y="242885"/>
                  <a:pt x="35480" y="240402"/>
                  <a:pt x="32255" y="240486"/>
                </a:cubicBezTo>
                <a:cubicBezTo>
                  <a:pt x="29126" y="240550"/>
                  <a:pt x="25740" y="244046"/>
                  <a:pt x="22805" y="240866"/>
                </a:cubicBezTo>
                <a:cubicBezTo>
                  <a:pt x="20419" y="238286"/>
                  <a:pt x="16291" y="231656"/>
                  <a:pt x="16226" y="228086"/>
                </a:cubicBezTo>
                <a:cubicBezTo>
                  <a:pt x="16226" y="220617"/>
                  <a:pt x="15388" y="217888"/>
                  <a:pt x="11260" y="211529"/>
                </a:cubicBezTo>
                <a:cubicBezTo>
                  <a:pt x="8100" y="206627"/>
                  <a:pt x="-2414" y="197919"/>
                  <a:pt x="2101" y="191395"/>
                </a:cubicBezTo>
                <a:cubicBezTo>
                  <a:pt x="7325" y="183868"/>
                  <a:pt x="15324" y="186748"/>
                  <a:pt x="11905" y="174403"/>
                </a:cubicBezTo>
                <a:cubicBezTo>
                  <a:pt x="10196" y="168227"/>
                  <a:pt x="8970" y="163483"/>
                  <a:pt x="11066" y="157217"/>
                </a:cubicBezTo>
                <a:cubicBezTo>
                  <a:pt x="12873" y="151847"/>
                  <a:pt x="13969" y="147416"/>
                  <a:pt x="11970" y="141866"/>
                </a:cubicBezTo>
                <a:cubicBezTo>
                  <a:pt x="9906" y="136029"/>
                  <a:pt x="11518" y="130185"/>
                  <a:pt x="11970" y="124255"/>
                </a:cubicBezTo>
                <a:cubicBezTo>
                  <a:pt x="12582" y="117224"/>
                  <a:pt x="11550" y="110133"/>
                  <a:pt x="9196" y="103492"/>
                </a:cubicBezTo>
                <a:cubicBezTo>
                  <a:pt x="7197" y="97797"/>
                  <a:pt x="4262" y="92434"/>
                  <a:pt x="747" y="87538"/>
                </a:cubicBezTo>
              </a:path>
            </a:pathLst>
          </a:custGeom>
          <a:solidFill>
            <a:srgbClr val="C0C0C0"/>
          </a:solidFill>
          <a:ln w="1612" cap="flat">
            <a:solidFill>
              <a:srgbClr val="FFFFFF"/>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01BAD4AF-43C1-1908-B1E0-41155D72BBB7}"/>
              </a:ext>
            </a:extLst>
          </p:cNvPr>
          <p:cNvSpPr/>
          <p:nvPr/>
        </p:nvSpPr>
        <p:spPr>
          <a:xfrm>
            <a:off x="8005444" y="2538252"/>
            <a:ext cx="196595" cy="128461"/>
          </a:xfrm>
          <a:custGeom>
            <a:avLst/>
            <a:gdLst>
              <a:gd name="connsiteX0" fmla="*/ 0 w 196595"/>
              <a:gd name="connsiteY0" fmla="*/ 101729 h 128461"/>
              <a:gd name="connsiteX1" fmla="*/ 8320 w 196595"/>
              <a:gd name="connsiteY1" fmla="*/ 93106 h 128461"/>
              <a:gd name="connsiteX2" fmla="*/ 13835 w 196595"/>
              <a:gd name="connsiteY2" fmla="*/ 84456 h 128461"/>
              <a:gd name="connsiteX3" fmla="*/ 2322 w 196595"/>
              <a:gd name="connsiteY3" fmla="*/ 57467 h 128461"/>
              <a:gd name="connsiteX4" fmla="*/ 19866 w 196595"/>
              <a:gd name="connsiteY4" fmla="*/ 58476 h 128461"/>
              <a:gd name="connsiteX5" fmla="*/ 25671 w 196595"/>
              <a:gd name="connsiteY5" fmla="*/ 56986 h 128461"/>
              <a:gd name="connsiteX6" fmla="*/ 30411 w 196595"/>
              <a:gd name="connsiteY6" fmla="*/ 52710 h 128461"/>
              <a:gd name="connsiteX7" fmla="*/ 35184 w 196595"/>
              <a:gd name="connsiteY7" fmla="*/ 51920 h 128461"/>
              <a:gd name="connsiteX8" fmla="*/ 38248 w 196595"/>
              <a:gd name="connsiteY8" fmla="*/ 49411 h 128461"/>
              <a:gd name="connsiteX9" fmla="*/ 44117 w 196595"/>
              <a:gd name="connsiteY9" fmla="*/ 52126 h 128461"/>
              <a:gd name="connsiteX10" fmla="*/ 48504 w 196595"/>
              <a:gd name="connsiteY10" fmla="*/ 51071 h 128461"/>
              <a:gd name="connsiteX11" fmla="*/ 43666 w 196595"/>
              <a:gd name="connsiteY11" fmla="*/ 46557 h 128461"/>
              <a:gd name="connsiteX12" fmla="*/ 52244 w 196595"/>
              <a:gd name="connsiteY12" fmla="*/ 30767 h 128461"/>
              <a:gd name="connsiteX13" fmla="*/ 60597 w 196595"/>
              <a:gd name="connsiteY13" fmla="*/ 25662 h 128461"/>
              <a:gd name="connsiteX14" fmla="*/ 66886 w 196595"/>
              <a:gd name="connsiteY14" fmla="*/ 21708 h 128461"/>
              <a:gd name="connsiteX15" fmla="*/ 61758 w 196595"/>
              <a:gd name="connsiteY15" fmla="*/ 11875 h 128461"/>
              <a:gd name="connsiteX16" fmla="*/ 77464 w 196595"/>
              <a:gd name="connsiteY16" fmla="*/ 8192 h 128461"/>
              <a:gd name="connsiteX17" fmla="*/ 88654 w 196595"/>
              <a:gd name="connsiteY17" fmla="*/ 223 h 128461"/>
              <a:gd name="connsiteX18" fmla="*/ 97136 w 196595"/>
              <a:gd name="connsiteY18" fmla="*/ 985 h 128461"/>
              <a:gd name="connsiteX19" fmla="*/ 118227 w 196595"/>
              <a:gd name="connsiteY19" fmla="*/ 4822 h 128461"/>
              <a:gd name="connsiteX20" fmla="*/ 118840 w 196595"/>
              <a:gd name="connsiteY20" fmla="*/ 9669 h 128461"/>
              <a:gd name="connsiteX21" fmla="*/ 129160 w 196595"/>
              <a:gd name="connsiteY21" fmla="*/ 8034 h 128461"/>
              <a:gd name="connsiteX22" fmla="*/ 144897 w 196595"/>
              <a:gd name="connsiteY22" fmla="*/ 10966 h 128461"/>
              <a:gd name="connsiteX23" fmla="*/ 150896 w 196595"/>
              <a:gd name="connsiteY23" fmla="*/ 16174 h 128461"/>
              <a:gd name="connsiteX24" fmla="*/ 152799 w 196595"/>
              <a:gd name="connsiteY24" fmla="*/ 25214 h 128461"/>
              <a:gd name="connsiteX25" fmla="*/ 152315 w 196595"/>
              <a:gd name="connsiteY25" fmla="*/ 30435 h 128461"/>
              <a:gd name="connsiteX26" fmla="*/ 156508 w 196595"/>
              <a:gd name="connsiteY26" fmla="*/ 38575 h 128461"/>
              <a:gd name="connsiteX27" fmla="*/ 169343 w 196595"/>
              <a:gd name="connsiteY27" fmla="*/ 52081 h 128461"/>
              <a:gd name="connsiteX28" fmla="*/ 175535 w 196595"/>
              <a:gd name="connsiteY28" fmla="*/ 55686 h 128461"/>
              <a:gd name="connsiteX29" fmla="*/ 176244 w 196595"/>
              <a:gd name="connsiteY29" fmla="*/ 61520 h 128461"/>
              <a:gd name="connsiteX30" fmla="*/ 180179 w 196595"/>
              <a:gd name="connsiteY30" fmla="*/ 60956 h 128461"/>
              <a:gd name="connsiteX31" fmla="*/ 185306 w 196595"/>
              <a:gd name="connsiteY31" fmla="*/ 61823 h 128461"/>
              <a:gd name="connsiteX32" fmla="*/ 189563 w 196595"/>
              <a:gd name="connsiteY32" fmla="*/ 66226 h 128461"/>
              <a:gd name="connsiteX33" fmla="*/ 195562 w 196595"/>
              <a:gd name="connsiteY33" fmla="*/ 70392 h 128461"/>
              <a:gd name="connsiteX34" fmla="*/ 192337 w 196595"/>
              <a:gd name="connsiteY34" fmla="*/ 75946 h 128461"/>
              <a:gd name="connsiteX35" fmla="*/ 184984 w 196595"/>
              <a:gd name="connsiteY35" fmla="*/ 79728 h 128461"/>
              <a:gd name="connsiteX36" fmla="*/ 172923 w 196595"/>
              <a:gd name="connsiteY36" fmla="*/ 77390 h 128461"/>
              <a:gd name="connsiteX37" fmla="*/ 172600 w 196595"/>
              <a:gd name="connsiteY37" fmla="*/ 86662 h 128461"/>
              <a:gd name="connsiteX38" fmla="*/ 175148 w 196595"/>
              <a:gd name="connsiteY38" fmla="*/ 94854 h 128461"/>
              <a:gd name="connsiteX39" fmla="*/ 181727 w 196595"/>
              <a:gd name="connsiteY39" fmla="*/ 106389 h 128461"/>
              <a:gd name="connsiteX40" fmla="*/ 169536 w 196595"/>
              <a:gd name="connsiteY40" fmla="*/ 107989 h 128461"/>
              <a:gd name="connsiteX41" fmla="*/ 157249 w 196595"/>
              <a:gd name="connsiteY41" fmla="*/ 116287 h 128461"/>
              <a:gd name="connsiteX42" fmla="*/ 158604 w 196595"/>
              <a:gd name="connsiteY42" fmla="*/ 126029 h 128461"/>
              <a:gd name="connsiteX43" fmla="*/ 151380 w 196595"/>
              <a:gd name="connsiteY43" fmla="*/ 125175 h 128461"/>
              <a:gd name="connsiteX44" fmla="*/ 139093 w 196595"/>
              <a:gd name="connsiteY44" fmla="*/ 123333 h 128461"/>
              <a:gd name="connsiteX45" fmla="*/ 126354 w 196595"/>
              <a:gd name="connsiteY45" fmla="*/ 120221 h 128461"/>
              <a:gd name="connsiteX46" fmla="*/ 118969 w 196595"/>
              <a:gd name="connsiteY46" fmla="*/ 125042 h 128461"/>
              <a:gd name="connsiteX47" fmla="*/ 115486 w 196595"/>
              <a:gd name="connsiteY47" fmla="*/ 120866 h 128461"/>
              <a:gd name="connsiteX48" fmla="*/ 110165 w 196595"/>
              <a:gd name="connsiteY48" fmla="*/ 121060 h 128461"/>
              <a:gd name="connsiteX49" fmla="*/ 103650 w 196595"/>
              <a:gd name="connsiteY49" fmla="*/ 119947 h 128461"/>
              <a:gd name="connsiteX50" fmla="*/ 98522 w 196595"/>
              <a:gd name="connsiteY50" fmla="*/ 122005 h 128461"/>
              <a:gd name="connsiteX51" fmla="*/ 93008 w 196595"/>
              <a:gd name="connsiteY51" fmla="*/ 119450 h 128461"/>
              <a:gd name="connsiteX52" fmla="*/ 86203 w 196595"/>
              <a:gd name="connsiteY52" fmla="*/ 118689 h 128461"/>
              <a:gd name="connsiteX53" fmla="*/ 70756 w 196595"/>
              <a:gd name="connsiteY53" fmla="*/ 114252 h 128461"/>
              <a:gd name="connsiteX54" fmla="*/ 52664 w 196595"/>
              <a:gd name="connsiteY54" fmla="*/ 111282 h 128461"/>
              <a:gd name="connsiteX55" fmla="*/ 32217 w 196595"/>
              <a:gd name="connsiteY55" fmla="*/ 112020 h 128461"/>
              <a:gd name="connsiteX56" fmla="*/ 20736 w 196595"/>
              <a:gd name="connsiteY56" fmla="*/ 118873 h 128461"/>
              <a:gd name="connsiteX57" fmla="*/ 13190 w 196595"/>
              <a:gd name="connsiteY57" fmla="*/ 118744 h 128461"/>
              <a:gd name="connsiteX58" fmla="*/ 9449 w 196595"/>
              <a:gd name="connsiteY58" fmla="*/ 122311 h 128461"/>
              <a:gd name="connsiteX59" fmla="*/ 9772 w 196595"/>
              <a:gd name="connsiteY59" fmla="*/ 110362 h 128461"/>
              <a:gd name="connsiteX60" fmla="*/ 65 w 196595"/>
              <a:gd name="connsiteY60" fmla="*/ 101639 h 12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196595" h="128461">
                <a:moveTo>
                  <a:pt x="0" y="101729"/>
                </a:moveTo>
                <a:cubicBezTo>
                  <a:pt x="1516" y="97737"/>
                  <a:pt x="3644" y="93957"/>
                  <a:pt x="8320" y="93106"/>
                </a:cubicBezTo>
                <a:cubicBezTo>
                  <a:pt x="12932" y="92264"/>
                  <a:pt x="14319" y="88742"/>
                  <a:pt x="13835" y="84456"/>
                </a:cubicBezTo>
                <a:cubicBezTo>
                  <a:pt x="12642" y="74398"/>
                  <a:pt x="3934" y="67383"/>
                  <a:pt x="2322" y="57467"/>
                </a:cubicBezTo>
                <a:cubicBezTo>
                  <a:pt x="7579" y="58811"/>
                  <a:pt x="14383" y="57847"/>
                  <a:pt x="19866" y="58476"/>
                </a:cubicBezTo>
                <a:cubicBezTo>
                  <a:pt x="21543" y="58669"/>
                  <a:pt x="24058" y="57389"/>
                  <a:pt x="25671" y="56986"/>
                </a:cubicBezTo>
                <a:cubicBezTo>
                  <a:pt x="28896" y="56173"/>
                  <a:pt x="28089" y="54683"/>
                  <a:pt x="30411" y="52710"/>
                </a:cubicBezTo>
                <a:cubicBezTo>
                  <a:pt x="31863" y="51491"/>
                  <a:pt x="33668" y="52645"/>
                  <a:pt x="35184" y="51920"/>
                </a:cubicBezTo>
                <a:cubicBezTo>
                  <a:pt x="36410" y="51346"/>
                  <a:pt x="36990" y="50001"/>
                  <a:pt x="38248" y="49411"/>
                </a:cubicBezTo>
                <a:cubicBezTo>
                  <a:pt x="40667" y="48282"/>
                  <a:pt x="45666" y="47956"/>
                  <a:pt x="44117" y="52126"/>
                </a:cubicBezTo>
                <a:cubicBezTo>
                  <a:pt x="45472" y="52568"/>
                  <a:pt x="47633" y="52416"/>
                  <a:pt x="48504" y="51071"/>
                </a:cubicBezTo>
                <a:cubicBezTo>
                  <a:pt x="50374" y="48169"/>
                  <a:pt x="45149" y="47176"/>
                  <a:pt x="43666" y="46557"/>
                </a:cubicBezTo>
                <a:cubicBezTo>
                  <a:pt x="48955" y="40803"/>
                  <a:pt x="44827" y="34666"/>
                  <a:pt x="52244" y="30767"/>
                </a:cubicBezTo>
                <a:cubicBezTo>
                  <a:pt x="55695" y="28955"/>
                  <a:pt x="56050" y="25256"/>
                  <a:pt x="60597" y="25662"/>
                </a:cubicBezTo>
                <a:cubicBezTo>
                  <a:pt x="65563" y="26104"/>
                  <a:pt x="63145" y="23540"/>
                  <a:pt x="66886" y="21708"/>
                </a:cubicBezTo>
                <a:cubicBezTo>
                  <a:pt x="61694" y="20328"/>
                  <a:pt x="56405" y="18070"/>
                  <a:pt x="61758" y="11875"/>
                </a:cubicBezTo>
                <a:cubicBezTo>
                  <a:pt x="65176" y="7921"/>
                  <a:pt x="72723" y="6760"/>
                  <a:pt x="77464" y="8192"/>
                </a:cubicBezTo>
                <a:cubicBezTo>
                  <a:pt x="83236" y="9918"/>
                  <a:pt x="83398" y="2158"/>
                  <a:pt x="88654" y="223"/>
                </a:cubicBezTo>
                <a:cubicBezTo>
                  <a:pt x="91460" y="-805"/>
                  <a:pt x="95749" y="2117"/>
                  <a:pt x="97136" y="985"/>
                </a:cubicBezTo>
                <a:cubicBezTo>
                  <a:pt x="102393" y="517"/>
                  <a:pt x="117002" y="1178"/>
                  <a:pt x="118227" y="4822"/>
                </a:cubicBezTo>
                <a:cubicBezTo>
                  <a:pt x="119421" y="5932"/>
                  <a:pt x="117453" y="8321"/>
                  <a:pt x="118840" y="9669"/>
                </a:cubicBezTo>
                <a:cubicBezTo>
                  <a:pt x="120710" y="11485"/>
                  <a:pt x="127192" y="8976"/>
                  <a:pt x="129160" y="8034"/>
                </a:cubicBezTo>
                <a:cubicBezTo>
                  <a:pt x="136061" y="4722"/>
                  <a:pt x="138706" y="6583"/>
                  <a:pt x="144897" y="10966"/>
                </a:cubicBezTo>
                <a:cubicBezTo>
                  <a:pt x="146574" y="12156"/>
                  <a:pt x="151025" y="12630"/>
                  <a:pt x="150896" y="16174"/>
                </a:cubicBezTo>
                <a:cubicBezTo>
                  <a:pt x="150896" y="20441"/>
                  <a:pt x="150573" y="21360"/>
                  <a:pt x="152799" y="25214"/>
                </a:cubicBezTo>
                <a:cubicBezTo>
                  <a:pt x="154185" y="27752"/>
                  <a:pt x="154831" y="28603"/>
                  <a:pt x="152315" y="30435"/>
                </a:cubicBezTo>
                <a:cubicBezTo>
                  <a:pt x="148864" y="32921"/>
                  <a:pt x="154444" y="36582"/>
                  <a:pt x="156508" y="38575"/>
                </a:cubicBezTo>
                <a:cubicBezTo>
                  <a:pt x="160958" y="42848"/>
                  <a:pt x="162377" y="49665"/>
                  <a:pt x="169343" y="52081"/>
                </a:cubicBezTo>
                <a:cubicBezTo>
                  <a:pt x="171375" y="52774"/>
                  <a:pt x="174664" y="53419"/>
                  <a:pt x="175535" y="55686"/>
                </a:cubicBezTo>
                <a:cubicBezTo>
                  <a:pt x="176696" y="58611"/>
                  <a:pt x="173310" y="61517"/>
                  <a:pt x="176244" y="61520"/>
                </a:cubicBezTo>
                <a:cubicBezTo>
                  <a:pt x="177470" y="61359"/>
                  <a:pt x="179050" y="61391"/>
                  <a:pt x="180179" y="60956"/>
                </a:cubicBezTo>
                <a:cubicBezTo>
                  <a:pt x="181791" y="60627"/>
                  <a:pt x="183694" y="61624"/>
                  <a:pt x="185306" y="61823"/>
                </a:cubicBezTo>
                <a:cubicBezTo>
                  <a:pt x="190692" y="62504"/>
                  <a:pt x="187370" y="63729"/>
                  <a:pt x="189563" y="66226"/>
                </a:cubicBezTo>
                <a:cubicBezTo>
                  <a:pt x="190692" y="67525"/>
                  <a:pt x="194046" y="68348"/>
                  <a:pt x="195562" y="70392"/>
                </a:cubicBezTo>
                <a:cubicBezTo>
                  <a:pt x="198722" y="74633"/>
                  <a:pt x="193756" y="74997"/>
                  <a:pt x="192337" y="75946"/>
                </a:cubicBezTo>
                <a:cubicBezTo>
                  <a:pt x="189757" y="77642"/>
                  <a:pt x="188951" y="78761"/>
                  <a:pt x="184984" y="79728"/>
                </a:cubicBezTo>
                <a:cubicBezTo>
                  <a:pt x="180050" y="80931"/>
                  <a:pt x="177244" y="76487"/>
                  <a:pt x="172923" y="77390"/>
                </a:cubicBezTo>
                <a:cubicBezTo>
                  <a:pt x="162151" y="79638"/>
                  <a:pt x="168988" y="83805"/>
                  <a:pt x="172600" y="86662"/>
                </a:cubicBezTo>
                <a:cubicBezTo>
                  <a:pt x="174987" y="88478"/>
                  <a:pt x="174503" y="92238"/>
                  <a:pt x="175148" y="94854"/>
                </a:cubicBezTo>
                <a:cubicBezTo>
                  <a:pt x="176212" y="99140"/>
                  <a:pt x="179437" y="102690"/>
                  <a:pt x="181727" y="106389"/>
                </a:cubicBezTo>
                <a:cubicBezTo>
                  <a:pt x="176535" y="106389"/>
                  <a:pt x="178695" y="105090"/>
                  <a:pt x="169536" y="107989"/>
                </a:cubicBezTo>
                <a:cubicBezTo>
                  <a:pt x="165731" y="105789"/>
                  <a:pt x="159313" y="109634"/>
                  <a:pt x="157249" y="116287"/>
                </a:cubicBezTo>
                <a:cubicBezTo>
                  <a:pt x="156346" y="119228"/>
                  <a:pt x="158120" y="121421"/>
                  <a:pt x="158604" y="126029"/>
                </a:cubicBezTo>
                <a:cubicBezTo>
                  <a:pt x="159120" y="131205"/>
                  <a:pt x="152670" y="126752"/>
                  <a:pt x="151380" y="125175"/>
                </a:cubicBezTo>
                <a:cubicBezTo>
                  <a:pt x="147607" y="120602"/>
                  <a:pt x="143704" y="125942"/>
                  <a:pt x="139093" y="123333"/>
                </a:cubicBezTo>
                <a:cubicBezTo>
                  <a:pt x="128418" y="129154"/>
                  <a:pt x="131320" y="121801"/>
                  <a:pt x="126354" y="120221"/>
                </a:cubicBezTo>
                <a:cubicBezTo>
                  <a:pt x="123387" y="118670"/>
                  <a:pt x="118517" y="121618"/>
                  <a:pt x="118969" y="125042"/>
                </a:cubicBezTo>
                <a:cubicBezTo>
                  <a:pt x="117195" y="124243"/>
                  <a:pt x="117131" y="121547"/>
                  <a:pt x="115486" y="120866"/>
                </a:cubicBezTo>
                <a:cubicBezTo>
                  <a:pt x="113777" y="120157"/>
                  <a:pt x="111648" y="122143"/>
                  <a:pt x="110165" y="121060"/>
                </a:cubicBezTo>
                <a:cubicBezTo>
                  <a:pt x="108101" y="119560"/>
                  <a:pt x="106037" y="119679"/>
                  <a:pt x="103650" y="119947"/>
                </a:cubicBezTo>
                <a:cubicBezTo>
                  <a:pt x="100425" y="120308"/>
                  <a:pt x="98942" y="118131"/>
                  <a:pt x="98522" y="122005"/>
                </a:cubicBezTo>
                <a:cubicBezTo>
                  <a:pt x="96523" y="121495"/>
                  <a:pt x="95072" y="119663"/>
                  <a:pt x="93008" y="119450"/>
                </a:cubicBezTo>
                <a:cubicBezTo>
                  <a:pt x="90686" y="119225"/>
                  <a:pt x="88074" y="121256"/>
                  <a:pt x="86203" y="118689"/>
                </a:cubicBezTo>
                <a:cubicBezTo>
                  <a:pt x="82269" y="113239"/>
                  <a:pt x="76303" y="115413"/>
                  <a:pt x="70756" y="114252"/>
                </a:cubicBezTo>
                <a:cubicBezTo>
                  <a:pt x="65048" y="113062"/>
                  <a:pt x="58469" y="110246"/>
                  <a:pt x="52664" y="111282"/>
                </a:cubicBezTo>
                <a:cubicBezTo>
                  <a:pt x="44956" y="111540"/>
                  <a:pt x="38732" y="111923"/>
                  <a:pt x="32217" y="112020"/>
                </a:cubicBezTo>
                <a:cubicBezTo>
                  <a:pt x="25219" y="112020"/>
                  <a:pt x="25477" y="115023"/>
                  <a:pt x="20736" y="118873"/>
                </a:cubicBezTo>
                <a:cubicBezTo>
                  <a:pt x="18189" y="120911"/>
                  <a:pt x="15899" y="119267"/>
                  <a:pt x="13190" y="118744"/>
                </a:cubicBezTo>
                <a:cubicBezTo>
                  <a:pt x="9578" y="118038"/>
                  <a:pt x="10255" y="120228"/>
                  <a:pt x="9449" y="122311"/>
                </a:cubicBezTo>
                <a:cubicBezTo>
                  <a:pt x="6998" y="126010"/>
                  <a:pt x="9772" y="111411"/>
                  <a:pt x="9772" y="110362"/>
                </a:cubicBezTo>
                <a:cubicBezTo>
                  <a:pt x="10094" y="102413"/>
                  <a:pt x="1064" y="106983"/>
                  <a:pt x="65" y="101639"/>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30" name="Content Placeholder 8">
            <a:extLst>
              <a:ext uri="{FF2B5EF4-FFF2-40B4-BE49-F238E27FC236}">
                <a16:creationId xmlns:a16="http://schemas.microsoft.com/office/drawing/2014/main" id="{ECF9FD7D-2708-36CD-0214-436010E66041}"/>
              </a:ext>
            </a:extLst>
          </p:cNvPr>
          <p:cNvGrpSpPr/>
          <p:nvPr/>
        </p:nvGrpSpPr>
        <p:grpSpPr>
          <a:xfrm>
            <a:off x="8931332" y="3057565"/>
            <a:ext cx="368645" cy="370375"/>
            <a:chOff x="8898722" y="2738368"/>
            <a:chExt cx="368645" cy="370375"/>
          </a:xfrm>
        </p:grpSpPr>
        <p:sp>
          <p:nvSpPr>
            <p:cNvPr id="31" name="Freeform: Shape 30">
              <a:extLst>
                <a:ext uri="{FF2B5EF4-FFF2-40B4-BE49-F238E27FC236}">
                  <a16:creationId xmlns:a16="http://schemas.microsoft.com/office/drawing/2014/main" id="{78611406-F1D0-455F-062A-293C38E32D07}"/>
                </a:ext>
              </a:extLst>
            </p:cNvPr>
            <p:cNvSpPr/>
            <p:nvPr/>
          </p:nvSpPr>
          <p:spPr>
            <a:xfrm>
              <a:off x="8898722" y="2738368"/>
              <a:ext cx="368645" cy="370375"/>
            </a:xfrm>
            <a:custGeom>
              <a:avLst/>
              <a:gdLst>
                <a:gd name="connsiteX0" fmla="*/ 129 w 368645"/>
                <a:gd name="connsiteY0" fmla="*/ 200149 h 370375"/>
                <a:gd name="connsiteX1" fmla="*/ 29799 w 368645"/>
                <a:gd name="connsiteY1" fmla="*/ 210491 h 370375"/>
                <a:gd name="connsiteX2" fmla="*/ 63274 w 368645"/>
                <a:gd name="connsiteY2" fmla="*/ 210140 h 370375"/>
                <a:gd name="connsiteX3" fmla="*/ 75174 w 368645"/>
                <a:gd name="connsiteY3" fmla="*/ 212368 h 370375"/>
                <a:gd name="connsiteX4" fmla="*/ 86010 w 368645"/>
                <a:gd name="connsiteY4" fmla="*/ 208650 h 370375"/>
                <a:gd name="connsiteX5" fmla="*/ 100329 w 368645"/>
                <a:gd name="connsiteY5" fmla="*/ 208650 h 370375"/>
                <a:gd name="connsiteX6" fmla="*/ 112293 w 368645"/>
                <a:gd name="connsiteY6" fmla="*/ 205425 h 370375"/>
                <a:gd name="connsiteX7" fmla="*/ 128837 w 368645"/>
                <a:gd name="connsiteY7" fmla="*/ 199246 h 370375"/>
                <a:gd name="connsiteX8" fmla="*/ 126902 w 368645"/>
                <a:gd name="connsiteY8" fmla="*/ 192741 h 370375"/>
                <a:gd name="connsiteX9" fmla="*/ 125838 w 368645"/>
                <a:gd name="connsiteY9" fmla="*/ 175791 h 370375"/>
                <a:gd name="connsiteX10" fmla="*/ 131159 w 368645"/>
                <a:gd name="connsiteY10" fmla="*/ 167570 h 370375"/>
                <a:gd name="connsiteX11" fmla="*/ 136803 w 368645"/>
                <a:gd name="connsiteY11" fmla="*/ 160224 h 370375"/>
                <a:gd name="connsiteX12" fmla="*/ 143769 w 368645"/>
                <a:gd name="connsiteY12" fmla="*/ 162184 h 370375"/>
                <a:gd name="connsiteX13" fmla="*/ 157539 w 368645"/>
                <a:gd name="connsiteY13" fmla="*/ 158843 h 370375"/>
                <a:gd name="connsiteX14" fmla="*/ 151735 w 368645"/>
                <a:gd name="connsiteY14" fmla="*/ 153967 h 370375"/>
                <a:gd name="connsiteX15" fmla="*/ 162764 w 368645"/>
                <a:gd name="connsiteY15" fmla="*/ 147688 h 370375"/>
                <a:gd name="connsiteX16" fmla="*/ 172406 w 368645"/>
                <a:gd name="connsiteY16" fmla="*/ 145376 h 370375"/>
                <a:gd name="connsiteX17" fmla="*/ 178889 w 368645"/>
                <a:gd name="connsiteY17" fmla="*/ 149504 h 370375"/>
                <a:gd name="connsiteX18" fmla="*/ 185403 w 368645"/>
                <a:gd name="connsiteY18" fmla="*/ 149665 h 370375"/>
                <a:gd name="connsiteX19" fmla="*/ 187499 w 368645"/>
                <a:gd name="connsiteY19" fmla="*/ 130657 h 370375"/>
                <a:gd name="connsiteX20" fmla="*/ 189821 w 368645"/>
                <a:gd name="connsiteY20" fmla="*/ 122859 h 370375"/>
                <a:gd name="connsiteX21" fmla="*/ 189499 w 368645"/>
                <a:gd name="connsiteY21" fmla="*/ 113768 h 370375"/>
                <a:gd name="connsiteX22" fmla="*/ 193692 w 368645"/>
                <a:gd name="connsiteY22" fmla="*/ 109740 h 370375"/>
                <a:gd name="connsiteX23" fmla="*/ 202334 w 368645"/>
                <a:gd name="connsiteY23" fmla="*/ 107550 h 370375"/>
                <a:gd name="connsiteX24" fmla="*/ 204560 w 368645"/>
                <a:gd name="connsiteY24" fmla="*/ 100336 h 370375"/>
                <a:gd name="connsiteX25" fmla="*/ 198238 w 368645"/>
                <a:gd name="connsiteY25" fmla="*/ 91561 h 370375"/>
                <a:gd name="connsiteX26" fmla="*/ 199722 w 368645"/>
                <a:gd name="connsiteY26" fmla="*/ 84598 h 370375"/>
                <a:gd name="connsiteX27" fmla="*/ 220878 w 368645"/>
                <a:gd name="connsiteY27" fmla="*/ 79858 h 370375"/>
                <a:gd name="connsiteX28" fmla="*/ 219427 w 368645"/>
                <a:gd name="connsiteY28" fmla="*/ 74020 h 370375"/>
                <a:gd name="connsiteX29" fmla="*/ 215718 w 368645"/>
                <a:gd name="connsiteY29" fmla="*/ 69551 h 370375"/>
                <a:gd name="connsiteX30" fmla="*/ 218040 w 368645"/>
                <a:gd name="connsiteY30" fmla="*/ 68757 h 370375"/>
                <a:gd name="connsiteX31" fmla="*/ 220136 w 368645"/>
                <a:gd name="connsiteY31" fmla="*/ 63059 h 370375"/>
                <a:gd name="connsiteX32" fmla="*/ 225457 w 368645"/>
                <a:gd name="connsiteY32" fmla="*/ 56335 h 370375"/>
                <a:gd name="connsiteX33" fmla="*/ 227134 w 368645"/>
                <a:gd name="connsiteY33" fmla="*/ 51713 h 370375"/>
                <a:gd name="connsiteX34" fmla="*/ 224651 w 368645"/>
                <a:gd name="connsiteY34" fmla="*/ 48556 h 370375"/>
                <a:gd name="connsiteX35" fmla="*/ 225328 w 368645"/>
                <a:gd name="connsiteY35" fmla="*/ 46682 h 370375"/>
                <a:gd name="connsiteX36" fmla="*/ 224038 w 368645"/>
                <a:gd name="connsiteY36" fmla="*/ 41261 h 370375"/>
                <a:gd name="connsiteX37" fmla="*/ 219427 w 368645"/>
                <a:gd name="connsiteY37" fmla="*/ 34021 h 370375"/>
                <a:gd name="connsiteX38" fmla="*/ 212944 w 368645"/>
                <a:gd name="connsiteY38" fmla="*/ 28719 h 370375"/>
                <a:gd name="connsiteX39" fmla="*/ 221200 w 368645"/>
                <a:gd name="connsiteY39" fmla="*/ 16961 h 370375"/>
                <a:gd name="connsiteX40" fmla="*/ 227360 w 368645"/>
                <a:gd name="connsiteY40" fmla="*/ 11856 h 370375"/>
                <a:gd name="connsiteX41" fmla="*/ 235809 w 368645"/>
                <a:gd name="connsiteY41" fmla="*/ 7022 h 370375"/>
                <a:gd name="connsiteX42" fmla="*/ 256643 w 368645"/>
                <a:gd name="connsiteY42" fmla="*/ 4619 h 370375"/>
                <a:gd name="connsiteX43" fmla="*/ 268317 w 368645"/>
                <a:gd name="connsiteY43" fmla="*/ 4274 h 370375"/>
                <a:gd name="connsiteX44" fmla="*/ 274703 w 368645"/>
                <a:gd name="connsiteY44" fmla="*/ 4564 h 370375"/>
                <a:gd name="connsiteX45" fmla="*/ 291634 w 368645"/>
                <a:gd name="connsiteY45" fmla="*/ 3500 h 370375"/>
                <a:gd name="connsiteX46" fmla="*/ 304243 w 368645"/>
                <a:gd name="connsiteY46" fmla="*/ 6077 h 370375"/>
                <a:gd name="connsiteX47" fmla="*/ 315530 w 368645"/>
                <a:gd name="connsiteY47" fmla="*/ 10698 h 370375"/>
                <a:gd name="connsiteX48" fmla="*/ 320336 w 368645"/>
                <a:gd name="connsiteY48" fmla="*/ 18651 h 370375"/>
                <a:gd name="connsiteX49" fmla="*/ 321593 w 368645"/>
                <a:gd name="connsiteY49" fmla="*/ 26868 h 370375"/>
                <a:gd name="connsiteX50" fmla="*/ 329366 w 368645"/>
                <a:gd name="connsiteY50" fmla="*/ 33608 h 370375"/>
                <a:gd name="connsiteX51" fmla="*/ 337138 w 368645"/>
                <a:gd name="connsiteY51" fmla="*/ 31596 h 370375"/>
                <a:gd name="connsiteX52" fmla="*/ 368646 w 368645"/>
                <a:gd name="connsiteY52" fmla="*/ 43199 h 370375"/>
                <a:gd name="connsiteX53" fmla="*/ 353875 w 368645"/>
                <a:gd name="connsiteY53" fmla="*/ 55267 h 370375"/>
                <a:gd name="connsiteX54" fmla="*/ 351715 w 368645"/>
                <a:gd name="connsiteY54" fmla="*/ 59240 h 370375"/>
                <a:gd name="connsiteX55" fmla="*/ 348199 w 368645"/>
                <a:gd name="connsiteY55" fmla="*/ 62804 h 370375"/>
                <a:gd name="connsiteX56" fmla="*/ 330559 w 368645"/>
                <a:gd name="connsiteY56" fmla="*/ 67983 h 370375"/>
                <a:gd name="connsiteX57" fmla="*/ 308952 w 368645"/>
                <a:gd name="connsiteY57" fmla="*/ 67283 h 370375"/>
                <a:gd name="connsiteX58" fmla="*/ 287506 w 368645"/>
                <a:gd name="connsiteY58" fmla="*/ 65416 h 370375"/>
                <a:gd name="connsiteX59" fmla="*/ 285699 w 368645"/>
                <a:gd name="connsiteY59" fmla="*/ 76639 h 370375"/>
                <a:gd name="connsiteX60" fmla="*/ 287957 w 368645"/>
                <a:gd name="connsiteY60" fmla="*/ 83182 h 370375"/>
                <a:gd name="connsiteX61" fmla="*/ 295213 w 368645"/>
                <a:gd name="connsiteY61" fmla="*/ 86852 h 370375"/>
                <a:gd name="connsiteX62" fmla="*/ 293762 w 368645"/>
                <a:gd name="connsiteY62" fmla="*/ 96234 h 370375"/>
                <a:gd name="connsiteX63" fmla="*/ 295181 w 368645"/>
                <a:gd name="connsiteY63" fmla="*/ 108115 h 370375"/>
                <a:gd name="connsiteX64" fmla="*/ 302115 w 368645"/>
                <a:gd name="connsiteY64" fmla="*/ 112997 h 370375"/>
                <a:gd name="connsiteX65" fmla="*/ 303824 w 368645"/>
                <a:gd name="connsiteY65" fmla="*/ 115697 h 370375"/>
                <a:gd name="connsiteX66" fmla="*/ 308210 w 368645"/>
                <a:gd name="connsiteY66" fmla="*/ 118980 h 370375"/>
                <a:gd name="connsiteX67" fmla="*/ 317756 w 368645"/>
                <a:gd name="connsiteY67" fmla="*/ 127481 h 370375"/>
                <a:gd name="connsiteX68" fmla="*/ 330366 w 368645"/>
                <a:gd name="connsiteY68" fmla="*/ 131876 h 370375"/>
                <a:gd name="connsiteX69" fmla="*/ 321658 w 368645"/>
                <a:gd name="connsiteY69" fmla="*/ 139980 h 370375"/>
                <a:gd name="connsiteX70" fmla="*/ 315950 w 368645"/>
                <a:gd name="connsiteY70" fmla="*/ 152045 h 370375"/>
                <a:gd name="connsiteX71" fmla="*/ 321142 w 368645"/>
                <a:gd name="connsiteY71" fmla="*/ 165812 h 370375"/>
                <a:gd name="connsiteX72" fmla="*/ 313466 w 368645"/>
                <a:gd name="connsiteY72" fmla="*/ 173585 h 370375"/>
                <a:gd name="connsiteX73" fmla="*/ 306629 w 368645"/>
                <a:gd name="connsiteY73" fmla="*/ 187749 h 370375"/>
                <a:gd name="connsiteX74" fmla="*/ 298696 w 368645"/>
                <a:gd name="connsiteY74" fmla="*/ 197027 h 370375"/>
                <a:gd name="connsiteX75" fmla="*/ 295503 w 368645"/>
                <a:gd name="connsiteY75" fmla="*/ 205670 h 370375"/>
                <a:gd name="connsiteX76" fmla="*/ 291505 w 368645"/>
                <a:gd name="connsiteY76" fmla="*/ 218902 h 370375"/>
                <a:gd name="connsiteX77" fmla="*/ 279024 w 368645"/>
                <a:gd name="connsiteY77" fmla="*/ 230502 h 370375"/>
                <a:gd name="connsiteX78" fmla="*/ 276251 w 368645"/>
                <a:gd name="connsiteY78" fmla="*/ 238219 h 370375"/>
                <a:gd name="connsiteX79" fmla="*/ 269607 w 368645"/>
                <a:gd name="connsiteY79" fmla="*/ 249149 h 370375"/>
                <a:gd name="connsiteX80" fmla="*/ 253611 w 368645"/>
                <a:gd name="connsiteY80" fmla="*/ 256821 h 370375"/>
                <a:gd name="connsiteX81" fmla="*/ 245065 w 368645"/>
                <a:gd name="connsiteY81" fmla="*/ 259994 h 370375"/>
                <a:gd name="connsiteX82" fmla="*/ 238325 w 368645"/>
                <a:gd name="connsiteY82" fmla="*/ 253087 h 370375"/>
                <a:gd name="connsiteX83" fmla="*/ 226747 w 368645"/>
                <a:gd name="connsiteY83" fmla="*/ 259530 h 370375"/>
                <a:gd name="connsiteX84" fmla="*/ 216943 w 368645"/>
                <a:gd name="connsiteY84" fmla="*/ 277283 h 370375"/>
                <a:gd name="connsiteX85" fmla="*/ 225328 w 368645"/>
                <a:gd name="connsiteY85" fmla="*/ 290896 h 370375"/>
                <a:gd name="connsiteX86" fmla="*/ 234745 w 368645"/>
                <a:gd name="connsiteY86" fmla="*/ 301187 h 370375"/>
                <a:gd name="connsiteX87" fmla="*/ 241582 w 368645"/>
                <a:gd name="connsiteY87" fmla="*/ 316538 h 370375"/>
                <a:gd name="connsiteX88" fmla="*/ 248677 w 368645"/>
                <a:gd name="connsiteY88" fmla="*/ 316731 h 370375"/>
                <a:gd name="connsiteX89" fmla="*/ 250902 w 368645"/>
                <a:gd name="connsiteY89" fmla="*/ 326280 h 370375"/>
                <a:gd name="connsiteX90" fmla="*/ 260513 w 368645"/>
                <a:gd name="connsiteY90" fmla="*/ 342270 h 370375"/>
                <a:gd name="connsiteX91" fmla="*/ 260158 w 368645"/>
                <a:gd name="connsiteY91" fmla="*/ 345814 h 370375"/>
                <a:gd name="connsiteX92" fmla="*/ 263092 w 368645"/>
                <a:gd name="connsiteY92" fmla="*/ 352254 h 370375"/>
                <a:gd name="connsiteX93" fmla="*/ 250419 w 368645"/>
                <a:gd name="connsiteY93" fmla="*/ 353512 h 370375"/>
                <a:gd name="connsiteX94" fmla="*/ 243904 w 368645"/>
                <a:gd name="connsiteY94" fmla="*/ 353673 h 370375"/>
                <a:gd name="connsiteX95" fmla="*/ 240647 w 368645"/>
                <a:gd name="connsiteY95" fmla="*/ 354760 h 370375"/>
                <a:gd name="connsiteX96" fmla="*/ 238131 w 368645"/>
                <a:gd name="connsiteY96" fmla="*/ 358656 h 370375"/>
                <a:gd name="connsiteX97" fmla="*/ 218298 w 368645"/>
                <a:gd name="connsiteY97" fmla="*/ 355631 h 370375"/>
                <a:gd name="connsiteX98" fmla="*/ 206882 w 368645"/>
                <a:gd name="connsiteY98" fmla="*/ 354824 h 370375"/>
                <a:gd name="connsiteX99" fmla="*/ 204721 w 368645"/>
                <a:gd name="connsiteY99" fmla="*/ 364577 h 370375"/>
                <a:gd name="connsiteX100" fmla="*/ 195046 w 368645"/>
                <a:gd name="connsiteY100" fmla="*/ 370149 h 370375"/>
                <a:gd name="connsiteX101" fmla="*/ 193885 w 368645"/>
                <a:gd name="connsiteY101" fmla="*/ 370375 h 370375"/>
                <a:gd name="connsiteX102" fmla="*/ 190176 w 368645"/>
                <a:gd name="connsiteY102" fmla="*/ 365499 h 370375"/>
                <a:gd name="connsiteX103" fmla="*/ 190854 w 368645"/>
                <a:gd name="connsiteY103" fmla="*/ 370140 h 370375"/>
                <a:gd name="connsiteX104" fmla="*/ 186435 w 368645"/>
                <a:gd name="connsiteY104" fmla="*/ 366192 h 370375"/>
                <a:gd name="connsiteX105" fmla="*/ 181566 w 368645"/>
                <a:gd name="connsiteY105" fmla="*/ 369443 h 370375"/>
                <a:gd name="connsiteX106" fmla="*/ 181566 w 368645"/>
                <a:gd name="connsiteY106" fmla="*/ 365728 h 370375"/>
                <a:gd name="connsiteX107" fmla="*/ 178341 w 368645"/>
                <a:gd name="connsiteY107" fmla="*/ 362016 h 370375"/>
                <a:gd name="connsiteX108" fmla="*/ 173213 w 368645"/>
                <a:gd name="connsiteY108" fmla="*/ 354121 h 370375"/>
                <a:gd name="connsiteX109" fmla="*/ 167537 w 368645"/>
                <a:gd name="connsiteY109" fmla="*/ 342441 h 370375"/>
                <a:gd name="connsiteX110" fmla="*/ 155411 w 368645"/>
                <a:gd name="connsiteY110" fmla="*/ 337668 h 370375"/>
                <a:gd name="connsiteX111" fmla="*/ 151154 w 368645"/>
                <a:gd name="connsiteY111" fmla="*/ 323700 h 370375"/>
                <a:gd name="connsiteX112" fmla="*/ 140028 w 368645"/>
                <a:gd name="connsiteY112" fmla="*/ 322775 h 370375"/>
                <a:gd name="connsiteX113" fmla="*/ 148832 w 368645"/>
                <a:gd name="connsiteY113" fmla="*/ 324400 h 370375"/>
                <a:gd name="connsiteX114" fmla="*/ 135416 w 368645"/>
                <a:gd name="connsiteY114" fmla="*/ 324729 h 370375"/>
                <a:gd name="connsiteX115" fmla="*/ 122129 w 368645"/>
                <a:gd name="connsiteY115" fmla="*/ 325884 h 370375"/>
                <a:gd name="connsiteX116" fmla="*/ 107520 w 368645"/>
                <a:gd name="connsiteY116" fmla="*/ 330902 h 370375"/>
                <a:gd name="connsiteX117" fmla="*/ 104263 w 368645"/>
                <a:gd name="connsiteY117" fmla="*/ 328580 h 370375"/>
                <a:gd name="connsiteX118" fmla="*/ 89396 w 368645"/>
                <a:gd name="connsiteY118" fmla="*/ 323936 h 370375"/>
                <a:gd name="connsiteX119" fmla="*/ 91008 w 368645"/>
                <a:gd name="connsiteY119" fmla="*/ 326261 h 370375"/>
                <a:gd name="connsiteX120" fmla="*/ 78012 w 368645"/>
                <a:gd name="connsiteY120" fmla="*/ 330440 h 370375"/>
                <a:gd name="connsiteX121" fmla="*/ 51761 w 368645"/>
                <a:gd name="connsiteY121" fmla="*/ 333224 h 370375"/>
                <a:gd name="connsiteX122" fmla="*/ 47407 w 368645"/>
                <a:gd name="connsiteY122" fmla="*/ 329918 h 370375"/>
                <a:gd name="connsiteX123" fmla="*/ 43569 w 368645"/>
                <a:gd name="connsiteY123" fmla="*/ 332601 h 370375"/>
                <a:gd name="connsiteX124" fmla="*/ 33669 w 368645"/>
                <a:gd name="connsiteY124" fmla="*/ 326983 h 370375"/>
                <a:gd name="connsiteX125" fmla="*/ 45730 w 368645"/>
                <a:gd name="connsiteY125" fmla="*/ 297933 h 370375"/>
                <a:gd name="connsiteX126" fmla="*/ 66821 w 368645"/>
                <a:gd name="connsiteY126" fmla="*/ 287494 h 370375"/>
                <a:gd name="connsiteX127" fmla="*/ 67176 w 368645"/>
                <a:gd name="connsiteY127" fmla="*/ 274713 h 370375"/>
                <a:gd name="connsiteX128" fmla="*/ 58404 w 368645"/>
                <a:gd name="connsiteY128" fmla="*/ 273975 h 370375"/>
                <a:gd name="connsiteX129" fmla="*/ 54792 w 368645"/>
                <a:gd name="connsiteY129" fmla="*/ 264132 h 370375"/>
                <a:gd name="connsiteX130" fmla="*/ 51212 w 368645"/>
                <a:gd name="connsiteY130" fmla="*/ 246746 h 370375"/>
                <a:gd name="connsiteX131" fmla="*/ 44182 w 368645"/>
                <a:gd name="connsiteY131" fmla="*/ 242928 h 370375"/>
                <a:gd name="connsiteX132" fmla="*/ 33443 w 368645"/>
                <a:gd name="connsiteY132" fmla="*/ 237781 h 370375"/>
                <a:gd name="connsiteX133" fmla="*/ 17802 w 368645"/>
                <a:gd name="connsiteY133" fmla="*/ 220930 h 370375"/>
                <a:gd name="connsiteX134" fmla="*/ 0 w 368645"/>
                <a:gd name="connsiteY134" fmla="*/ 200168 h 370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368645" h="370375">
                  <a:moveTo>
                    <a:pt x="129" y="200149"/>
                  </a:moveTo>
                  <a:cubicBezTo>
                    <a:pt x="10384" y="202455"/>
                    <a:pt x="19769" y="207485"/>
                    <a:pt x="29799" y="210491"/>
                  </a:cubicBezTo>
                  <a:cubicBezTo>
                    <a:pt x="41731" y="214071"/>
                    <a:pt x="51342" y="210362"/>
                    <a:pt x="63274" y="210140"/>
                  </a:cubicBezTo>
                  <a:cubicBezTo>
                    <a:pt x="67499" y="210043"/>
                    <a:pt x="71078" y="211768"/>
                    <a:pt x="75174" y="212368"/>
                  </a:cubicBezTo>
                  <a:cubicBezTo>
                    <a:pt x="79366" y="212984"/>
                    <a:pt x="82301" y="209995"/>
                    <a:pt x="86010" y="208650"/>
                  </a:cubicBezTo>
                  <a:cubicBezTo>
                    <a:pt x="90880" y="206876"/>
                    <a:pt x="95459" y="208875"/>
                    <a:pt x="100329" y="208650"/>
                  </a:cubicBezTo>
                  <a:cubicBezTo>
                    <a:pt x="104424" y="208456"/>
                    <a:pt x="108294" y="206341"/>
                    <a:pt x="112293" y="205425"/>
                  </a:cubicBezTo>
                  <a:cubicBezTo>
                    <a:pt x="116905" y="204357"/>
                    <a:pt x="125903" y="203587"/>
                    <a:pt x="128837" y="199246"/>
                  </a:cubicBezTo>
                  <a:cubicBezTo>
                    <a:pt x="130579" y="196656"/>
                    <a:pt x="126418" y="195250"/>
                    <a:pt x="126902" y="192741"/>
                  </a:cubicBezTo>
                  <a:cubicBezTo>
                    <a:pt x="128095" y="186646"/>
                    <a:pt x="125257" y="181728"/>
                    <a:pt x="125838" y="175791"/>
                  </a:cubicBezTo>
                  <a:cubicBezTo>
                    <a:pt x="126451" y="169773"/>
                    <a:pt x="127612" y="171130"/>
                    <a:pt x="131159" y="167570"/>
                  </a:cubicBezTo>
                  <a:cubicBezTo>
                    <a:pt x="133352" y="165384"/>
                    <a:pt x="133901" y="161736"/>
                    <a:pt x="136803" y="160224"/>
                  </a:cubicBezTo>
                  <a:cubicBezTo>
                    <a:pt x="139802" y="158640"/>
                    <a:pt x="140834" y="161846"/>
                    <a:pt x="143769" y="162184"/>
                  </a:cubicBezTo>
                  <a:cubicBezTo>
                    <a:pt x="148768" y="162765"/>
                    <a:pt x="153186" y="161175"/>
                    <a:pt x="157539" y="158843"/>
                  </a:cubicBezTo>
                  <a:cubicBezTo>
                    <a:pt x="155734" y="156963"/>
                    <a:pt x="152476" y="156844"/>
                    <a:pt x="151735" y="153967"/>
                  </a:cubicBezTo>
                  <a:cubicBezTo>
                    <a:pt x="156024" y="153903"/>
                    <a:pt x="160474" y="151197"/>
                    <a:pt x="162764" y="147688"/>
                  </a:cubicBezTo>
                  <a:cubicBezTo>
                    <a:pt x="165473" y="143541"/>
                    <a:pt x="172181" y="150594"/>
                    <a:pt x="172406" y="145376"/>
                  </a:cubicBezTo>
                  <a:cubicBezTo>
                    <a:pt x="175599" y="146879"/>
                    <a:pt x="176921" y="146169"/>
                    <a:pt x="178889" y="149504"/>
                  </a:cubicBezTo>
                  <a:cubicBezTo>
                    <a:pt x="180533" y="152319"/>
                    <a:pt x="183114" y="151358"/>
                    <a:pt x="185403" y="149665"/>
                  </a:cubicBezTo>
                  <a:cubicBezTo>
                    <a:pt x="191466" y="145102"/>
                    <a:pt x="189950" y="136681"/>
                    <a:pt x="187499" y="130657"/>
                  </a:cubicBezTo>
                  <a:cubicBezTo>
                    <a:pt x="185952" y="126790"/>
                    <a:pt x="188983" y="126187"/>
                    <a:pt x="189821" y="122859"/>
                  </a:cubicBezTo>
                  <a:cubicBezTo>
                    <a:pt x="190467" y="120260"/>
                    <a:pt x="190531" y="116309"/>
                    <a:pt x="189499" y="113768"/>
                  </a:cubicBezTo>
                  <a:cubicBezTo>
                    <a:pt x="188370" y="110746"/>
                    <a:pt x="191563" y="110217"/>
                    <a:pt x="193692" y="109740"/>
                  </a:cubicBezTo>
                  <a:cubicBezTo>
                    <a:pt x="197239" y="108947"/>
                    <a:pt x="199109" y="110140"/>
                    <a:pt x="202334" y="107550"/>
                  </a:cubicBezTo>
                  <a:cubicBezTo>
                    <a:pt x="206301" y="104396"/>
                    <a:pt x="206172" y="104235"/>
                    <a:pt x="204560" y="100336"/>
                  </a:cubicBezTo>
                  <a:cubicBezTo>
                    <a:pt x="203205" y="97079"/>
                    <a:pt x="201302" y="93496"/>
                    <a:pt x="198238" y="91561"/>
                  </a:cubicBezTo>
                  <a:cubicBezTo>
                    <a:pt x="192240" y="87762"/>
                    <a:pt x="191305" y="82305"/>
                    <a:pt x="199722" y="84598"/>
                  </a:cubicBezTo>
                  <a:cubicBezTo>
                    <a:pt x="205430" y="86159"/>
                    <a:pt x="219298" y="88010"/>
                    <a:pt x="220878" y="79858"/>
                  </a:cubicBezTo>
                  <a:cubicBezTo>
                    <a:pt x="221329" y="77452"/>
                    <a:pt x="221297" y="75649"/>
                    <a:pt x="219427" y="74020"/>
                  </a:cubicBezTo>
                  <a:cubicBezTo>
                    <a:pt x="218620" y="73324"/>
                    <a:pt x="215009" y="70989"/>
                    <a:pt x="215718" y="69551"/>
                  </a:cubicBezTo>
                  <a:cubicBezTo>
                    <a:pt x="216330" y="68915"/>
                    <a:pt x="217105" y="68651"/>
                    <a:pt x="218040" y="68757"/>
                  </a:cubicBezTo>
                  <a:cubicBezTo>
                    <a:pt x="216976" y="66448"/>
                    <a:pt x="218846" y="64674"/>
                    <a:pt x="220136" y="63059"/>
                  </a:cubicBezTo>
                  <a:cubicBezTo>
                    <a:pt x="221297" y="61569"/>
                    <a:pt x="225457" y="58163"/>
                    <a:pt x="225457" y="56335"/>
                  </a:cubicBezTo>
                  <a:cubicBezTo>
                    <a:pt x="225457" y="54600"/>
                    <a:pt x="226038" y="53058"/>
                    <a:pt x="227134" y="51713"/>
                  </a:cubicBezTo>
                  <a:cubicBezTo>
                    <a:pt x="227973" y="50523"/>
                    <a:pt x="225038" y="49317"/>
                    <a:pt x="224651" y="48556"/>
                  </a:cubicBezTo>
                  <a:cubicBezTo>
                    <a:pt x="224329" y="47711"/>
                    <a:pt x="224651" y="47085"/>
                    <a:pt x="225328" y="46682"/>
                  </a:cubicBezTo>
                  <a:cubicBezTo>
                    <a:pt x="226618" y="45315"/>
                    <a:pt x="224393" y="42545"/>
                    <a:pt x="224038" y="41261"/>
                  </a:cubicBezTo>
                  <a:cubicBezTo>
                    <a:pt x="223522" y="39552"/>
                    <a:pt x="220588" y="35495"/>
                    <a:pt x="219427" y="34021"/>
                  </a:cubicBezTo>
                  <a:cubicBezTo>
                    <a:pt x="217717" y="31902"/>
                    <a:pt x="214976" y="30477"/>
                    <a:pt x="212944" y="28719"/>
                  </a:cubicBezTo>
                  <a:cubicBezTo>
                    <a:pt x="210171" y="26333"/>
                    <a:pt x="218491" y="16123"/>
                    <a:pt x="221200" y="16961"/>
                  </a:cubicBezTo>
                  <a:cubicBezTo>
                    <a:pt x="224877" y="18112"/>
                    <a:pt x="225167" y="14071"/>
                    <a:pt x="227360" y="11856"/>
                  </a:cubicBezTo>
                  <a:cubicBezTo>
                    <a:pt x="229682" y="9511"/>
                    <a:pt x="232714" y="8005"/>
                    <a:pt x="235809" y="7022"/>
                  </a:cubicBezTo>
                  <a:cubicBezTo>
                    <a:pt x="242517" y="4909"/>
                    <a:pt x="249677" y="4890"/>
                    <a:pt x="256643" y="4619"/>
                  </a:cubicBezTo>
                  <a:cubicBezTo>
                    <a:pt x="260158" y="4490"/>
                    <a:pt x="265060" y="2645"/>
                    <a:pt x="268317" y="4274"/>
                  </a:cubicBezTo>
                  <a:cubicBezTo>
                    <a:pt x="271510" y="5870"/>
                    <a:pt x="271768" y="6760"/>
                    <a:pt x="274703" y="4564"/>
                  </a:cubicBezTo>
                  <a:cubicBezTo>
                    <a:pt x="278734" y="1565"/>
                    <a:pt x="288796" y="-3430"/>
                    <a:pt x="291634" y="3500"/>
                  </a:cubicBezTo>
                  <a:cubicBezTo>
                    <a:pt x="294504" y="-1650"/>
                    <a:pt x="301953" y="2581"/>
                    <a:pt x="304243" y="6077"/>
                  </a:cubicBezTo>
                  <a:cubicBezTo>
                    <a:pt x="306339" y="9308"/>
                    <a:pt x="312144" y="7544"/>
                    <a:pt x="315530" y="10698"/>
                  </a:cubicBezTo>
                  <a:cubicBezTo>
                    <a:pt x="317917" y="12936"/>
                    <a:pt x="319497" y="15481"/>
                    <a:pt x="320336" y="18651"/>
                  </a:cubicBezTo>
                  <a:cubicBezTo>
                    <a:pt x="320916" y="20950"/>
                    <a:pt x="320691" y="24894"/>
                    <a:pt x="321593" y="26868"/>
                  </a:cubicBezTo>
                  <a:cubicBezTo>
                    <a:pt x="322561" y="29022"/>
                    <a:pt x="327495" y="31951"/>
                    <a:pt x="329366" y="33608"/>
                  </a:cubicBezTo>
                  <a:cubicBezTo>
                    <a:pt x="331720" y="35746"/>
                    <a:pt x="334912" y="32167"/>
                    <a:pt x="337138" y="31596"/>
                  </a:cubicBezTo>
                  <a:cubicBezTo>
                    <a:pt x="337557" y="41600"/>
                    <a:pt x="360648" y="44944"/>
                    <a:pt x="368646" y="43199"/>
                  </a:cubicBezTo>
                  <a:cubicBezTo>
                    <a:pt x="366517" y="45595"/>
                    <a:pt x="352779" y="52045"/>
                    <a:pt x="353875" y="55267"/>
                  </a:cubicBezTo>
                  <a:cubicBezTo>
                    <a:pt x="354359" y="56731"/>
                    <a:pt x="349973" y="60666"/>
                    <a:pt x="351715" y="59240"/>
                  </a:cubicBezTo>
                  <a:cubicBezTo>
                    <a:pt x="352650" y="58479"/>
                    <a:pt x="349199" y="61237"/>
                    <a:pt x="348199" y="62804"/>
                  </a:cubicBezTo>
                  <a:cubicBezTo>
                    <a:pt x="347232" y="64378"/>
                    <a:pt x="333042" y="66261"/>
                    <a:pt x="330559" y="67983"/>
                  </a:cubicBezTo>
                  <a:cubicBezTo>
                    <a:pt x="323496" y="72879"/>
                    <a:pt x="317240" y="69028"/>
                    <a:pt x="308952" y="67283"/>
                  </a:cubicBezTo>
                  <a:cubicBezTo>
                    <a:pt x="302244" y="65881"/>
                    <a:pt x="293988" y="61411"/>
                    <a:pt x="287506" y="65416"/>
                  </a:cubicBezTo>
                  <a:cubicBezTo>
                    <a:pt x="283087" y="68141"/>
                    <a:pt x="280120" y="74285"/>
                    <a:pt x="285699" y="76639"/>
                  </a:cubicBezTo>
                  <a:cubicBezTo>
                    <a:pt x="290827" y="78793"/>
                    <a:pt x="283732" y="81831"/>
                    <a:pt x="287957" y="83182"/>
                  </a:cubicBezTo>
                  <a:cubicBezTo>
                    <a:pt x="289376" y="83627"/>
                    <a:pt x="298890" y="83215"/>
                    <a:pt x="295213" y="86852"/>
                  </a:cubicBezTo>
                  <a:cubicBezTo>
                    <a:pt x="291859" y="90145"/>
                    <a:pt x="287506" y="92480"/>
                    <a:pt x="293762" y="96234"/>
                  </a:cubicBezTo>
                  <a:cubicBezTo>
                    <a:pt x="299599" y="99749"/>
                    <a:pt x="292182" y="104590"/>
                    <a:pt x="295181" y="108115"/>
                  </a:cubicBezTo>
                  <a:cubicBezTo>
                    <a:pt x="296955" y="110221"/>
                    <a:pt x="299954" y="111375"/>
                    <a:pt x="302115" y="112997"/>
                  </a:cubicBezTo>
                  <a:cubicBezTo>
                    <a:pt x="303114" y="113639"/>
                    <a:pt x="303856" y="114526"/>
                    <a:pt x="303824" y="115697"/>
                  </a:cubicBezTo>
                  <a:cubicBezTo>
                    <a:pt x="303824" y="118138"/>
                    <a:pt x="304695" y="118412"/>
                    <a:pt x="308210" y="118980"/>
                  </a:cubicBezTo>
                  <a:cubicBezTo>
                    <a:pt x="315015" y="120076"/>
                    <a:pt x="311564" y="126145"/>
                    <a:pt x="317756" y="127481"/>
                  </a:cubicBezTo>
                  <a:cubicBezTo>
                    <a:pt x="321271" y="128235"/>
                    <a:pt x="327850" y="128919"/>
                    <a:pt x="330366" y="131876"/>
                  </a:cubicBezTo>
                  <a:cubicBezTo>
                    <a:pt x="333461" y="135514"/>
                    <a:pt x="323625" y="139065"/>
                    <a:pt x="321658" y="139980"/>
                  </a:cubicBezTo>
                  <a:cubicBezTo>
                    <a:pt x="316627" y="142319"/>
                    <a:pt x="310790" y="146953"/>
                    <a:pt x="315950" y="152045"/>
                  </a:cubicBezTo>
                  <a:cubicBezTo>
                    <a:pt x="319723" y="155757"/>
                    <a:pt x="314595" y="165674"/>
                    <a:pt x="321142" y="165812"/>
                  </a:cubicBezTo>
                  <a:cubicBezTo>
                    <a:pt x="320497" y="168486"/>
                    <a:pt x="315950" y="170602"/>
                    <a:pt x="313466" y="173585"/>
                  </a:cubicBezTo>
                  <a:cubicBezTo>
                    <a:pt x="310338" y="177335"/>
                    <a:pt x="303179" y="184907"/>
                    <a:pt x="306629" y="187749"/>
                  </a:cubicBezTo>
                  <a:cubicBezTo>
                    <a:pt x="312854" y="192889"/>
                    <a:pt x="301212" y="195776"/>
                    <a:pt x="298696" y="197027"/>
                  </a:cubicBezTo>
                  <a:cubicBezTo>
                    <a:pt x="295923" y="198417"/>
                    <a:pt x="295923" y="203019"/>
                    <a:pt x="295503" y="205670"/>
                  </a:cubicBezTo>
                  <a:cubicBezTo>
                    <a:pt x="294762" y="210169"/>
                    <a:pt x="293536" y="214800"/>
                    <a:pt x="291505" y="218902"/>
                  </a:cubicBezTo>
                  <a:cubicBezTo>
                    <a:pt x="288473" y="225003"/>
                    <a:pt x="283313" y="225823"/>
                    <a:pt x="279024" y="230502"/>
                  </a:cubicBezTo>
                  <a:cubicBezTo>
                    <a:pt x="277282" y="232385"/>
                    <a:pt x="276476" y="235733"/>
                    <a:pt x="276251" y="238219"/>
                  </a:cubicBezTo>
                  <a:cubicBezTo>
                    <a:pt x="275864" y="242609"/>
                    <a:pt x="271155" y="245276"/>
                    <a:pt x="269607" y="249149"/>
                  </a:cubicBezTo>
                  <a:cubicBezTo>
                    <a:pt x="266286" y="257376"/>
                    <a:pt x="261448" y="254731"/>
                    <a:pt x="253611" y="256821"/>
                  </a:cubicBezTo>
                  <a:cubicBezTo>
                    <a:pt x="250967" y="257534"/>
                    <a:pt x="247935" y="260275"/>
                    <a:pt x="245065" y="259994"/>
                  </a:cubicBezTo>
                  <a:cubicBezTo>
                    <a:pt x="241614" y="259659"/>
                    <a:pt x="240034" y="255492"/>
                    <a:pt x="238325" y="253087"/>
                  </a:cubicBezTo>
                  <a:cubicBezTo>
                    <a:pt x="234326" y="247449"/>
                    <a:pt x="228328" y="256005"/>
                    <a:pt x="226747" y="259530"/>
                  </a:cubicBezTo>
                  <a:cubicBezTo>
                    <a:pt x="223974" y="265780"/>
                    <a:pt x="219459" y="271140"/>
                    <a:pt x="216943" y="277283"/>
                  </a:cubicBezTo>
                  <a:cubicBezTo>
                    <a:pt x="213848" y="284849"/>
                    <a:pt x="218104" y="289080"/>
                    <a:pt x="225328" y="290896"/>
                  </a:cubicBezTo>
                  <a:cubicBezTo>
                    <a:pt x="232068" y="292586"/>
                    <a:pt x="235390" y="292937"/>
                    <a:pt x="234745" y="301187"/>
                  </a:cubicBezTo>
                  <a:cubicBezTo>
                    <a:pt x="234391" y="305902"/>
                    <a:pt x="233487" y="316451"/>
                    <a:pt x="241582" y="316538"/>
                  </a:cubicBezTo>
                  <a:cubicBezTo>
                    <a:pt x="243936" y="316538"/>
                    <a:pt x="246613" y="314867"/>
                    <a:pt x="248677" y="316731"/>
                  </a:cubicBezTo>
                  <a:cubicBezTo>
                    <a:pt x="250741" y="318595"/>
                    <a:pt x="249064" y="323671"/>
                    <a:pt x="250902" y="326280"/>
                  </a:cubicBezTo>
                  <a:cubicBezTo>
                    <a:pt x="254643" y="331643"/>
                    <a:pt x="258771" y="335655"/>
                    <a:pt x="260513" y="342270"/>
                  </a:cubicBezTo>
                  <a:cubicBezTo>
                    <a:pt x="261190" y="344805"/>
                    <a:pt x="262641" y="344047"/>
                    <a:pt x="260158" y="345814"/>
                  </a:cubicBezTo>
                  <a:cubicBezTo>
                    <a:pt x="258191" y="347223"/>
                    <a:pt x="261448" y="351919"/>
                    <a:pt x="263092" y="352254"/>
                  </a:cubicBezTo>
                  <a:cubicBezTo>
                    <a:pt x="258707" y="355566"/>
                    <a:pt x="254127" y="359713"/>
                    <a:pt x="250419" y="353512"/>
                  </a:cubicBezTo>
                  <a:cubicBezTo>
                    <a:pt x="248709" y="350629"/>
                    <a:pt x="246065" y="352786"/>
                    <a:pt x="243904" y="353673"/>
                  </a:cubicBezTo>
                  <a:cubicBezTo>
                    <a:pt x="242808" y="353963"/>
                    <a:pt x="241711" y="354344"/>
                    <a:pt x="240647" y="354760"/>
                  </a:cubicBezTo>
                  <a:cubicBezTo>
                    <a:pt x="238905" y="355663"/>
                    <a:pt x="240002" y="357849"/>
                    <a:pt x="238131" y="358656"/>
                  </a:cubicBezTo>
                  <a:cubicBezTo>
                    <a:pt x="231875" y="361300"/>
                    <a:pt x="224844" y="355273"/>
                    <a:pt x="218298" y="355631"/>
                  </a:cubicBezTo>
                  <a:cubicBezTo>
                    <a:pt x="214783" y="355824"/>
                    <a:pt x="210139" y="356440"/>
                    <a:pt x="206882" y="354824"/>
                  </a:cubicBezTo>
                  <a:cubicBezTo>
                    <a:pt x="207204" y="357395"/>
                    <a:pt x="209365" y="364577"/>
                    <a:pt x="204721" y="364577"/>
                  </a:cubicBezTo>
                  <a:cubicBezTo>
                    <a:pt x="200786" y="364577"/>
                    <a:pt x="194756" y="364673"/>
                    <a:pt x="195046" y="370149"/>
                  </a:cubicBezTo>
                  <a:cubicBezTo>
                    <a:pt x="194723" y="366976"/>
                    <a:pt x="194401" y="367053"/>
                    <a:pt x="193885" y="370375"/>
                  </a:cubicBezTo>
                  <a:cubicBezTo>
                    <a:pt x="192337" y="369027"/>
                    <a:pt x="191305" y="367176"/>
                    <a:pt x="190176" y="365499"/>
                  </a:cubicBezTo>
                  <a:cubicBezTo>
                    <a:pt x="191015" y="366957"/>
                    <a:pt x="191241" y="368508"/>
                    <a:pt x="190854" y="370140"/>
                  </a:cubicBezTo>
                  <a:cubicBezTo>
                    <a:pt x="189144" y="369085"/>
                    <a:pt x="187693" y="367769"/>
                    <a:pt x="186435" y="366192"/>
                  </a:cubicBezTo>
                  <a:cubicBezTo>
                    <a:pt x="187499" y="370443"/>
                    <a:pt x="184145" y="368047"/>
                    <a:pt x="181566" y="369443"/>
                  </a:cubicBezTo>
                  <a:cubicBezTo>
                    <a:pt x="181566" y="368205"/>
                    <a:pt x="181566" y="366963"/>
                    <a:pt x="181566" y="365728"/>
                  </a:cubicBezTo>
                  <a:cubicBezTo>
                    <a:pt x="178760" y="367756"/>
                    <a:pt x="175148" y="363925"/>
                    <a:pt x="178341" y="362016"/>
                  </a:cubicBezTo>
                  <a:cubicBezTo>
                    <a:pt x="174567" y="362729"/>
                    <a:pt x="169214" y="357211"/>
                    <a:pt x="173213" y="354121"/>
                  </a:cubicBezTo>
                  <a:cubicBezTo>
                    <a:pt x="168795" y="351583"/>
                    <a:pt x="171181" y="344269"/>
                    <a:pt x="167537" y="342441"/>
                  </a:cubicBezTo>
                  <a:cubicBezTo>
                    <a:pt x="165473" y="341421"/>
                    <a:pt x="155121" y="340976"/>
                    <a:pt x="155411" y="337668"/>
                  </a:cubicBezTo>
                  <a:cubicBezTo>
                    <a:pt x="155992" y="330973"/>
                    <a:pt x="154476" y="328996"/>
                    <a:pt x="151154" y="323700"/>
                  </a:cubicBezTo>
                  <a:cubicBezTo>
                    <a:pt x="148703" y="319772"/>
                    <a:pt x="141318" y="315731"/>
                    <a:pt x="140028" y="322775"/>
                  </a:cubicBezTo>
                  <a:cubicBezTo>
                    <a:pt x="144027" y="322581"/>
                    <a:pt x="146671" y="319024"/>
                    <a:pt x="148832" y="324400"/>
                  </a:cubicBezTo>
                  <a:cubicBezTo>
                    <a:pt x="144575" y="321652"/>
                    <a:pt x="139802" y="323346"/>
                    <a:pt x="135416" y="324729"/>
                  </a:cubicBezTo>
                  <a:cubicBezTo>
                    <a:pt x="130837" y="326171"/>
                    <a:pt x="126451" y="324568"/>
                    <a:pt x="122129" y="325884"/>
                  </a:cubicBezTo>
                  <a:cubicBezTo>
                    <a:pt x="119775" y="326593"/>
                    <a:pt x="103296" y="326367"/>
                    <a:pt x="107520" y="330902"/>
                  </a:cubicBezTo>
                  <a:cubicBezTo>
                    <a:pt x="105618" y="331476"/>
                    <a:pt x="104360" y="330570"/>
                    <a:pt x="104263" y="328580"/>
                  </a:cubicBezTo>
                  <a:cubicBezTo>
                    <a:pt x="97910" y="331869"/>
                    <a:pt x="92847" y="322359"/>
                    <a:pt x="89396" y="323936"/>
                  </a:cubicBezTo>
                  <a:cubicBezTo>
                    <a:pt x="89944" y="324716"/>
                    <a:pt x="90460" y="325490"/>
                    <a:pt x="91008" y="326261"/>
                  </a:cubicBezTo>
                  <a:cubicBezTo>
                    <a:pt x="87816" y="326916"/>
                    <a:pt x="74690" y="322701"/>
                    <a:pt x="78012" y="330440"/>
                  </a:cubicBezTo>
                  <a:cubicBezTo>
                    <a:pt x="74690" y="328741"/>
                    <a:pt x="49568" y="326880"/>
                    <a:pt x="51761" y="333224"/>
                  </a:cubicBezTo>
                  <a:cubicBezTo>
                    <a:pt x="50084" y="333159"/>
                    <a:pt x="48761" y="330698"/>
                    <a:pt x="47407" y="329918"/>
                  </a:cubicBezTo>
                  <a:cubicBezTo>
                    <a:pt x="45020" y="328567"/>
                    <a:pt x="45020" y="331753"/>
                    <a:pt x="43569" y="332601"/>
                  </a:cubicBezTo>
                  <a:cubicBezTo>
                    <a:pt x="37732" y="336000"/>
                    <a:pt x="33475" y="332140"/>
                    <a:pt x="33669" y="326983"/>
                  </a:cubicBezTo>
                  <a:cubicBezTo>
                    <a:pt x="33991" y="320034"/>
                    <a:pt x="32282" y="294908"/>
                    <a:pt x="45730" y="297933"/>
                  </a:cubicBezTo>
                  <a:cubicBezTo>
                    <a:pt x="41795" y="287568"/>
                    <a:pt x="65660" y="293182"/>
                    <a:pt x="66821" y="287494"/>
                  </a:cubicBezTo>
                  <a:cubicBezTo>
                    <a:pt x="67337" y="285010"/>
                    <a:pt x="68240" y="275552"/>
                    <a:pt x="67176" y="274713"/>
                  </a:cubicBezTo>
                  <a:cubicBezTo>
                    <a:pt x="64661" y="272694"/>
                    <a:pt x="61274" y="274158"/>
                    <a:pt x="58404" y="273975"/>
                  </a:cubicBezTo>
                  <a:cubicBezTo>
                    <a:pt x="54276" y="273717"/>
                    <a:pt x="54889" y="266918"/>
                    <a:pt x="54792" y="264132"/>
                  </a:cubicBezTo>
                  <a:cubicBezTo>
                    <a:pt x="54470" y="258769"/>
                    <a:pt x="52922" y="251877"/>
                    <a:pt x="51212" y="246746"/>
                  </a:cubicBezTo>
                  <a:cubicBezTo>
                    <a:pt x="50438" y="244373"/>
                    <a:pt x="46278" y="244224"/>
                    <a:pt x="44182" y="242928"/>
                  </a:cubicBezTo>
                  <a:cubicBezTo>
                    <a:pt x="40699" y="240783"/>
                    <a:pt x="37119" y="239487"/>
                    <a:pt x="33443" y="237781"/>
                  </a:cubicBezTo>
                  <a:cubicBezTo>
                    <a:pt x="25284" y="234001"/>
                    <a:pt x="21930" y="228474"/>
                    <a:pt x="17802" y="220930"/>
                  </a:cubicBezTo>
                  <a:cubicBezTo>
                    <a:pt x="13384" y="212929"/>
                    <a:pt x="6353" y="206563"/>
                    <a:pt x="0" y="200168"/>
                  </a:cubicBezTo>
                </a:path>
              </a:pathLst>
            </a:custGeom>
            <a:solidFill>
              <a:srgbClr val="C0C0C0"/>
            </a:solidFill>
            <a:ln w="1612" cap="flat">
              <a:solidFill>
                <a:srgbClr val="FFFFFF"/>
              </a:solid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20C2F06F-1E9D-0EFD-D3CB-7A77631982CB}"/>
                </a:ext>
              </a:extLst>
            </p:cNvPr>
            <p:cNvSpPr/>
            <p:nvPr/>
          </p:nvSpPr>
          <p:spPr>
            <a:xfrm>
              <a:off x="9169319" y="2787979"/>
              <a:ext cx="52310" cy="69026"/>
            </a:xfrm>
            <a:custGeom>
              <a:avLst/>
              <a:gdLst>
                <a:gd name="connsiteX0" fmla="*/ 9598 w 52310"/>
                <a:gd name="connsiteY0" fmla="*/ 55590 h 69026"/>
                <a:gd name="connsiteX1" fmla="*/ 7272 w 52310"/>
                <a:gd name="connsiteY1" fmla="*/ 45713 h 69026"/>
                <a:gd name="connsiteX2" fmla="*/ 4767 w 52310"/>
                <a:gd name="connsiteY2" fmla="*/ 35257 h 69026"/>
                <a:gd name="connsiteX3" fmla="*/ 1542 w 52310"/>
                <a:gd name="connsiteY3" fmla="*/ 26263 h 69026"/>
                <a:gd name="connsiteX4" fmla="*/ 322 w 52310"/>
                <a:gd name="connsiteY4" fmla="*/ 17835 h 69026"/>
                <a:gd name="connsiteX5" fmla="*/ 6917 w 52310"/>
                <a:gd name="connsiteY5" fmla="*/ 17606 h 69026"/>
                <a:gd name="connsiteX6" fmla="*/ 9307 w 52310"/>
                <a:gd name="connsiteY6" fmla="*/ 11769 h 69026"/>
                <a:gd name="connsiteX7" fmla="*/ 16578 w 52310"/>
                <a:gd name="connsiteY7" fmla="*/ 8844 h 69026"/>
                <a:gd name="connsiteX8" fmla="*/ 13342 w 52310"/>
                <a:gd name="connsiteY8" fmla="*/ 4415 h 69026"/>
                <a:gd name="connsiteX9" fmla="*/ 14830 w 52310"/>
                <a:gd name="connsiteY9" fmla="*/ 537 h 69026"/>
                <a:gd name="connsiteX10" fmla="*/ 18947 w 52310"/>
                <a:gd name="connsiteY10" fmla="*/ 2017 h 69026"/>
                <a:gd name="connsiteX11" fmla="*/ 22245 w 52310"/>
                <a:gd name="connsiteY11" fmla="*/ 1697 h 69026"/>
                <a:gd name="connsiteX12" fmla="*/ 28613 w 52310"/>
                <a:gd name="connsiteY12" fmla="*/ 494 h 69026"/>
                <a:gd name="connsiteX13" fmla="*/ 31550 w 52310"/>
                <a:gd name="connsiteY13" fmla="*/ 6059 h 69026"/>
                <a:gd name="connsiteX14" fmla="*/ 37012 w 52310"/>
                <a:gd name="connsiteY14" fmla="*/ 9390 h 69026"/>
                <a:gd name="connsiteX15" fmla="*/ 44724 w 52310"/>
                <a:gd name="connsiteY15" fmla="*/ 10828 h 69026"/>
                <a:gd name="connsiteX16" fmla="*/ 48760 w 52310"/>
                <a:gd name="connsiteY16" fmla="*/ 10081 h 69026"/>
                <a:gd name="connsiteX17" fmla="*/ 51238 w 52310"/>
                <a:gd name="connsiteY17" fmla="*/ 19255 h 69026"/>
                <a:gd name="connsiteX18" fmla="*/ 45403 w 52310"/>
                <a:gd name="connsiteY18" fmla="*/ 18057 h 69026"/>
                <a:gd name="connsiteX19" fmla="*/ 38730 w 52310"/>
                <a:gd name="connsiteY19" fmla="*/ 16681 h 69026"/>
                <a:gd name="connsiteX20" fmla="*/ 31500 w 52310"/>
                <a:gd name="connsiteY20" fmla="*/ 14611 h 69026"/>
                <a:gd name="connsiteX21" fmla="*/ 25087 w 52310"/>
                <a:gd name="connsiteY21" fmla="*/ 13140 h 69026"/>
                <a:gd name="connsiteX22" fmla="*/ 19489 w 52310"/>
                <a:gd name="connsiteY22" fmla="*/ 13836 h 69026"/>
                <a:gd name="connsiteX23" fmla="*/ 12942 w 52310"/>
                <a:gd name="connsiteY23" fmla="*/ 17851 h 69026"/>
                <a:gd name="connsiteX24" fmla="*/ 10543 w 52310"/>
                <a:gd name="connsiteY24" fmla="*/ 24822 h 69026"/>
                <a:gd name="connsiteX25" fmla="*/ 16299 w 52310"/>
                <a:gd name="connsiteY25" fmla="*/ 28972 h 69026"/>
                <a:gd name="connsiteX26" fmla="*/ 15043 w 52310"/>
                <a:gd name="connsiteY26" fmla="*/ 33722 h 69026"/>
                <a:gd name="connsiteX27" fmla="*/ 24943 w 52310"/>
                <a:gd name="connsiteY27" fmla="*/ 35735 h 69026"/>
                <a:gd name="connsiteX28" fmla="*/ 19625 w 52310"/>
                <a:gd name="connsiteY28" fmla="*/ 40654 h 69026"/>
                <a:gd name="connsiteX29" fmla="*/ 24436 w 52310"/>
                <a:gd name="connsiteY29" fmla="*/ 49390 h 69026"/>
                <a:gd name="connsiteX30" fmla="*/ 22459 w 52310"/>
                <a:gd name="connsiteY30" fmla="*/ 57062 h 69026"/>
                <a:gd name="connsiteX31" fmla="*/ 31853 w 52310"/>
                <a:gd name="connsiteY31" fmla="*/ 68434 h 69026"/>
                <a:gd name="connsiteX32" fmla="*/ 20831 w 52310"/>
                <a:gd name="connsiteY32" fmla="*/ 67385 h 69026"/>
                <a:gd name="connsiteX33" fmla="*/ 18428 w 52310"/>
                <a:gd name="connsiteY33" fmla="*/ 64039 h 69026"/>
                <a:gd name="connsiteX34" fmla="*/ 13302 w 52310"/>
                <a:gd name="connsiteY34" fmla="*/ 61074 h 69026"/>
                <a:gd name="connsiteX35" fmla="*/ 9596 w 52310"/>
                <a:gd name="connsiteY35" fmla="*/ 55590 h 69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2310" h="69026">
                  <a:moveTo>
                    <a:pt x="9598" y="55590"/>
                  </a:moveTo>
                  <a:cubicBezTo>
                    <a:pt x="7659" y="51228"/>
                    <a:pt x="6470" y="48624"/>
                    <a:pt x="7272" y="45713"/>
                  </a:cubicBezTo>
                  <a:cubicBezTo>
                    <a:pt x="6323" y="39565"/>
                    <a:pt x="7420" y="40507"/>
                    <a:pt x="4767" y="35257"/>
                  </a:cubicBezTo>
                  <a:cubicBezTo>
                    <a:pt x="3842" y="32583"/>
                    <a:pt x="3733" y="28221"/>
                    <a:pt x="1542" y="26263"/>
                  </a:cubicBezTo>
                  <a:cubicBezTo>
                    <a:pt x="-755" y="22826"/>
                    <a:pt x="144" y="20741"/>
                    <a:pt x="322" y="17835"/>
                  </a:cubicBezTo>
                  <a:cubicBezTo>
                    <a:pt x="2529" y="17331"/>
                    <a:pt x="4951" y="17053"/>
                    <a:pt x="6917" y="17606"/>
                  </a:cubicBezTo>
                  <a:cubicBezTo>
                    <a:pt x="8529" y="15408"/>
                    <a:pt x="6794" y="13247"/>
                    <a:pt x="9307" y="11769"/>
                  </a:cubicBezTo>
                  <a:cubicBezTo>
                    <a:pt x="10457" y="8591"/>
                    <a:pt x="14401" y="10484"/>
                    <a:pt x="16578" y="8844"/>
                  </a:cubicBezTo>
                  <a:cubicBezTo>
                    <a:pt x="18805" y="8168"/>
                    <a:pt x="12600" y="6295"/>
                    <a:pt x="13342" y="4415"/>
                  </a:cubicBezTo>
                  <a:cubicBezTo>
                    <a:pt x="14946" y="3462"/>
                    <a:pt x="11469" y="1050"/>
                    <a:pt x="14830" y="537"/>
                  </a:cubicBezTo>
                  <a:cubicBezTo>
                    <a:pt x="15880" y="1129"/>
                    <a:pt x="17735" y="1036"/>
                    <a:pt x="18947" y="2017"/>
                  </a:cubicBezTo>
                  <a:cubicBezTo>
                    <a:pt x="20121" y="3105"/>
                    <a:pt x="21287" y="1023"/>
                    <a:pt x="22245" y="1697"/>
                  </a:cubicBezTo>
                  <a:cubicBezTo>
                    <a:pt x="24397" y="1946"/>
                    <a:pt x="26557" y="-1176"/>
                    <a:pt x="28613" y="494"/>
                  </a:cubicBezTo>
                  <a:cubicBezTo>
                    <a:pt x="30116" y="2014"/>
                    <a:pt x="31618" y="3812"/>
                    <a:pt x="31550" y="6059"/>
                  </a:cubicBezTo>
                  <a:cubicBezTo>
                    <a:pt x="31741" y="8603"/>
                    <a:pt x="35974" y="6857"/>
                    <a:pt x="37012" y="9390"/>
                  </a:cubicBezTo>
                  <a:cubicBezTo>
                    <a:pt x="39540" y="9987"/>
                    <a:pt x="42500" y="12586"/>
                    <a:pt x="44724" y="10828"/>
                  </a:cubicBezTo>
                  <a:cubicBezTo>
                    <a:pt x="45844" y="9001"/>
                    <a:pt x="46704" y="12838"/>
                    <a:pt x="48760" y="10081"/>
                  </a:cubicBezTo>
                  <a:cubicBezTo>
                    <a:pt x="53844" y="9838"/>
                    <a:pt x="52282" y="16905"/>
                    <a:pt x="51238" y="19255"/>
                  </a:cubicBezTo>
                  <a:cubicBezTo>
                    <a:pt x="49532" y="19480"/>
                    <a:pt x="48323" y="18315"/>
                    <a:pt x="45403" y="18057"/>
                  </a:cubicBezTo>
                  <a:cubicBezTo>
                    <a:pt x="42632" y="17258"/>
                    <a:pt x="42089" y="17716"/>
                    <a:pt x="38730" y="16681"/>
                  </a:cubicBezTo>
                  <a:cubicBezTo>
                    <a:pt x="35491" y="15936"/>
                    <a:pt x="34615" y="15451"/>
                    <a:pt x="31500" y="14611"/>
                  </a:cubicBezTo>
                  <a:cubicBezTo>
                    <a:pt x="28667" y="14155"/>
                    <a:pt x="28465" y="13599"/>
                    <a:pt x="25087" y="13140"/>
                  </a:cubicBezTo>
                  <a:cubicBezTo>
                    <a:pt x="22151" y="13539"/>
                    <a:pt x="22539" y="13669"/>
                    <a:pt x="19489" y="13836"/>
                  </a:cubicBezTo>
                  <a:cubicBezTo>
                    <a:pt x="14686" y="15426"/>
                    <a:pt x="15259" y="15393"/>
                    <a:pt x="12942" y="17851"/>
                  </a:cubicBezTo>
                  <a:cubicBezTo>
                    <a:pt x="11499" y="21044"/>
                    <a:pt x="10353" y="21220"/>
                    <a:pt x="10543" y="24822"/>
                  </a:cubicBezTo>
                  <a:cubicBezTo>
                    <a:pt x="13909" y="26855"/>
                    <a:pt x="15557" y="25826"/>
                    <a:pt x="16299" y="28972"/>
                  </a:cubicBezTo>
                  <a:cubicBezTo>
                    <a:pt x="16789" y="31046"/>
                    <a:pt x="14508" y="31084"/>
                    <a:pt x="15043" y="33722"/>
                  </a:cubicBezTo>
                  <a:cubicBezTo>
                    <a:pt x="19601" y="34602"/>
                    <a:pt x="20303" y="34843"/>
                    <a:pt x="24943" y="35735"/>
                  </a:cubicBezTo>
                  <a:cubicBezTo>
                    <a:pt x="23696" y="37672"/>
                    <a:pt x="22602" y="38315"/>
                    <a:pt x="19625" y="40654"/>
                  </a:cubicBezTo>
                  <a:cubicBezTo>
                    <a:pt x="17943" y="44493"/>
                    <a:pt x="22247" y="45435"/>
                    <a:pt x="24436" y="49390"/>
                  </a:cubicBezTo>
                  <a:cubicBezTo>
                    <a:pt x="25023" y="51648"/>
                    <a:pt x="24168" y="53890"/>
                    <a:pt x="22459" y="57062"/>
                  </a:cubicBezTo>
                  <a:cubicBezTo>
                    <a:pt x="28617" y="63545"/>
                    <a:pt x="33886" y="63788"/>
                    <a:pt x="31853" y="68434"/>
                  </a:cubicBezTo>
                  <a:cubicBezTo>
                    <a:pt x="26710" y="69744"/>
                    <a:pt x="25415" y="68652"/>
                    <a:pt x="20831" y="67385"/>
                  </a:cubicBezTo>
                  <a:cubicBezTo>
                    <a:pt x="18912" y="66137"/>
                    <a:pt x="18987" y="64671"/>
                    <a:pt x="18428" y="64039"/>
                  </a:cubicBezTo>
                  <a:cubicBezTo>
                    <a:pt x="16559" y="61929"/>
                    <a:pt x="14481" y="61531"/>
                    <a:pt x="13302" y="61074"/>
                  </a:cubicBezTo>
                  <a:cubicBezTo>
                    <a:pt x="9949" y="57864"/>
                    <a:pt x="11585" y="58823"/>
                    <a:pt x="9596" y="55590"/>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grpSp>
      <p:grpSp>
        <p:nvGrpSpPr>
          <p:cNvPr id="33" name="Content Placeholder 8">
            <a:extLst>
              <a:ext uri="{FF2B5EF4-FFF2-40B4-BE49-F238E27FC236}">
                <a16:creationId xmlns:a16="http://schemas.microsoft.com/office/drawing/2014/main" id="{FF208D91-8678-F147-7178-3B40DF07F178}"/>
              </a:ext>
            </a:extLst>
          </p:cNvPr>
          <p:cNvGrpSpPr/>
          <p:nvPr/>
        </p:nvGrpSpPr>
        <p:grpSpPr>
          <a:xfrm>
            <a:off x="9823547" y="3926737"/>
            <a:ext cx="1131739" cy="469228"/>
            <a:chOff x="9790937" y="3607540"/>
            <a:chExt cx="1131739" cy="469228"/>
          </a:xfrm>
          <a:solidFill>
            <a:srgbClr val="C0C0C0"/>
          </a:solidFill>
        </p:grpSpPr>
        <p:sp>
          <p:nvSpPr>
            <p:cNvPr id="34" name="Freeform: Shape 33">
              <a:extLst>
                <a:ext uri="{FF2B5EF4-FFF2-40B4-BE49-F238E27FC236}">
                  <a16:creationId xmlns:a16="http://schemas.microsoft.com/office/drawing/2014/main" id="{92B16E3C-9ECA-79B0-3E28-4F5C87B4FBFD}"/>
                </a:ext>
              </a:extLst>
            </p:cNvPr>
            <p:cNvSpPr/>
            <p:nvPr/>
          </p:nvSpPr>
          <p:spPr>
            <a:xfrm>
              <a:off x="10677003" y="3781675"/>
              <a:ext cx="245674" cy="244690"/>
            </a:xfrm>
            <a:custGeom>
              <a:avLst/>
              <a:gdLst>
                <a:gd name="connsiteX0" fmla="*/ 6736 w 245674"/>
                <a:gd name="connsiteY0" fmla="*/ 18069 h 244690"/>
                <a:gd name="connsiteX1" fmla="*/ 5801 w 245674"/>
                <a:gd name="connsiteY1" fmla="*/ 13196 h 244690"/>
                <a:gd name="connsiteX2" fmla="*/ 24700 w 245674"/>
                <a:gd name="connsiteY2" fmla="*/ 5753 h 244690"/>
                <a:gd name="connsiteX3" fmla="*/ 42405 w 245674"/>
                <a:gd name="connsiteY3" fmla="*/ 609 h 244690"/>
                <a:gd name="connsiteX4" fmla="*/ 59207 w 245674"/>
                <a:gd name="connsiteY4" fmla="*/ 10258 h 244690"/>
                <a:gd name="connsiteX5" fmla="*/ 77556 w 245674"/>
                <a:gd name="connsiteY5" fmla="*/ 13873 h 244690"/>
                <a:gd name="connsiteX6" fmla="*/ 79266 w 245674"/>
                <a:gd name="connsiteY6" fmla="*/ 24828 h 244690"/>
                <a:gd name="connsiteX7" fmla="*/ 77267 w 245674"/>
                <a:gd name="connsiteY7" fmla="*/ 37106 h 244690"/>
                <a:gd name="connsiteX8" fmla="*/ 84071 w 245674"/>
                <a:gd name="connsiteY8" fmla="*/ 69375 h 244690"/>
                <a:gd name="connsiteX9" fmla="*/ 86135 w 245674"/>
                <a:gd name="connsiteY9" fmla="*/ 59932 h 244690"/>
                <a:gd name="connsiteX10" fmla="*/ 89456 w 245674"/>
                <a:gd name="connsiteY10" fmla="*/ 69581 h 244690"/>
                <a:gd name="connsiteX11" fmla="*/ 91650 w 245674"/>
                <a:gd name="connsiteY11" fmla="*/ 73612 h 244690"/>
                <a:gd name="connsiteX12" fmla="*/ 94584 w 245674"/>
                <a:gd name="connsiteY12" fmla="*/ 80426 h 244690"/>
                <a:gd name="connsiteX13" fmla="*/ 109549 w 245674"/>
                <a:gd name="connsiteY13" fmla="*/ 82303 h 244690"/>
                <a:gd name="connsiteX14" fmla="*/ 118642 w 245674"/>
                <a:gd name="connsiteY14" fmla="*/ 73473 h 244690"/>
                <a:gd name="connsiteX15" fmla="*/ 126737 w 245674"/>
                <a:gd name="connsiteY15" fmla="*/ 63379 h 244690"/>
                <a:gd name="connsiteX16" fmla="*/ 134381 w 245674"/>
                <a:gd name="connsiteY16" fmla="*/ 51921 h 244690"/>
                <a:gd name="connsiteX17" fmla="*/ 148377 w 245674"/>
                <a:gd name="connsiteY17" fmla="*/ 49605 h 244690"/>
                <a:gd name="connsiteX18" fmla="*/ 150731 w 245674"/>
                <a:gd name="connsiteY18" fmla="*/ 42591 h 244690"/>
                <a:gd name="connsiteX19" fmla="*/ 159632 w 245674"/>
                <a:gd name="connsiteY19" fmla="*/ 34922 h 244690"/>
                <a:gd name="connsiteX20" fmla="*/ 172531 w 245674"/>
                <a:gd name="connsiteY20" fmla="*/ 33390 h 244690"/>
                <a:gd name="connsiteX21" fmla="*/ 190979 w 245674"/>
                <a:gd name="connsiteY21" fmla="*/ 42652 h 244690"/>
                <a:gd name="connsiteX22" fmla="*/ 205587 w 245674"/>
                <a:gd name="connsiteY22" fmla="*/ 50437 h 244690"/>
                <a:gd name="connsiteX23" fmla="*/ 219745 w 245674"/>
                <a:gd name="connsiteY23" fmla="*/ 56059 h 244690"/>
                <a:gd name="connsiteX24" fmla="*/ 232129 w 245674"/>
                <a:gd name="connsiteY24" fmla="*/ 58074 h 244690"/>
                <a:gd name="connsiteX25" fmla="*/ 245674 w 245674"/>
                <a:gd name="connsiteY25" fmla="*/ 62899 h 244690"/>
                <a:gd name="connsiteX26" fmla="*/ 240449 w 245674"/>
                <a:gd name="connsiteY26" fmla="*/ 162818 h 244690"/>
                <a:gd name="connsiteX27" fmla="*/ 236032 w 245674"/>
                <a:gd name="connsiteY27" fmla="*/ 177807 h 244690"/>
                <a:gd name="connsiteX28" fmla="*/ 239192 w 245674"/>
                <a:gd name="connsiteY28" fmla="*/ 182932 h 244690"/>
                <a:gd name="connsiteX29" fmla="*/ 238321 w 245674"/>
                <a:gd name="connsiteY29" fmla="*/ 193832 h 244690"/>
                <a:gd name="connsiteX30" fmla="*/ 234290 w 245674"/>
                <a:gd name="connsiteY30" fmla="*/ 244690 h 244690"/>
                <a:gd name="connsiteX31" fmla="*/ 220616 w 245674"/>
                <a:gd name="connsiteY31" fmla="*/ 228201 h 244690"/>
                <a:gd name="connsiteX32" fmla="*/ 212715 w 245674"/>
                <a:gd name="connsiteY32" fmla="*/ 214988 h 244690"/>
                <a:gd name="connsiteX33" fmla="*/ 200622 w 245674"/>
                <a:gd name="connsiteY33" fmla="*/ 217807 h 244690"/>
                <a:gd name="connsiteX34" fmla="*/ 193429 w 245674"/>
                <a:gd name="connsiteY34" fmla="*/ 214282 h 244690"/>
                <a:gd name="connsiteX35" fmla="*/ 185303 w 245674"/>
                <a:gd name="connsiteY35" fmla="*/ 219771 h 244690"/>
                <a:gd name="connsiteX36" fmla="*/ 186367 w 245674"/>
                <a:gd name="connsiteY36" fmla="*/ 211992 h 244690"/>
                <a:gd name="connsiteX37" fmla="*/ 188947 w 245674"/>
                <a:gd name="connsiteY37" fmla="*/ 200027 h 244690"/>
                <a:gd name="connsiteX38" fmla="*/ 182980 w 245674"/>
                <a:gd name="connsiteY38" fmla="*/ 192446 h 244690"/>
                <a:gd name="connsiteX39" fmla="*/ 194816 w 245674"/>
                <a:gd name="connsiteY39" fmla="*/ 189898 h 244690"/>
                <a:gd name="connsiteX40" fmla="*/ 179046 w 245674"/>
                <a:gd name="connsiteY40" fmla="*/ 183645 h 244690"/>
                <a:gd name="connsiteX41" fmla="*/ 194365 w 245674"/>
                <a:gd name="connsiteY41" fmla="*/ 184802 h 244690"/>
                <a:gd name="connsiteX42" fmla="*/ 182529 w 245674"/>
                <a:gd name="connsiteY42" fmla="*/ 177837 h 244690"/>
                <a:gd name="connsiteX43" fmla="*/ 181658 w 245674"/>
                <a:gd name="connsiteY43" fmla="*/ 174050 h 244690"/>
                <a:gd name="connsiteX44" fmla="*/ 176530 w 245674"/>
                <a:gd name="connsiteY44" fmla="*/ 166101 h 244690"/>
                <a:gd name="connsiteX45" fmla="*/ 176950 w 245674"/>
                <a:gd name="connsiteY45" fmla="*/ 152972 h 244690"/>
                <a:gd name="connsiteX46" fmla="*/ 176241 w 245674"/>
                <a:gd name="connsiteY46" fmla="*/ 148554 h 244690"/>
                <a:gd name="connsiteX47" fmla="*/ 168823 w 245674"/>
                <a:gd name="connsiteY47" fmla="*/ 149267 h 244690"/>
                <a:gd name="connsiteX48" fmla="*/ 169274 w 245674"/>
                <a:gd name="connsiteY48" fmla="*/ 140914 h 244690"/>
                <a:gd name="connsiteX49" fmla="*/ 161438 w 245674"/>
                <a:gd name="connsiteY49" fmla="*/ 136528 h 244690"/>
                <a:gd name="connsiteX50" fmla="*/ 155407 w 245674"/>
                <a:gd name="connsiteY50" fmla="*/ 133113 h 244690"/>
                <a:gd name="connsiteX51" fmla="*/ 147570 w 245674"/>
                <a:gd name="connsiteY51" fmla="*/ 128927 h 244690"/>
                <a:gd name="connsiteX52" fmla="*/ 132865 w 245674"/>
                <a:gd name="connsiteY52" fmla="*/ 124115 h 244690"/>
                <a:gd name="connsiteX53" fmla="*/ 116869 w 245674"/>
                <a:gd name="connsiteY53" fmla="*/ 116188 h 244690"/>
                <a:gd name="connsiteX54" fmla="*/ 99293 w 245674"/>
                <a:gd name="connsiteY54" fmla="*/ 113798 h 244690"/>
                <a:gd name="connsiteX55" fmla="*/ 88005 w 245674"/>
                <a:gd name="connsiteY55" fmla="*/ 104446 h 244690"/>
                <a:gd name="connsiteX56" fmla="*/ 95455 w 245674"/>
                <a:gd name="connsiteY56" fmla="*/ 100502 h 244690"/>
                <a:gd name="connsiteX57" fmla="*/ 86877 w 245674"/>
                <a:gd name="connsiteY57" fmla="*/ 101060 h 244690"/>
                <a:gd name="connsiteX58" fmla="*/ 80363 w 245674"/>
                <a:gd name="connsiteY58" fmla="*/ 98631 h 244690"/>
                <a:gd name="connsiteX59" fmla="*/ 76396 w 245674"/>
                <a:gd name="connsiteY59" fmla="*/ 96567 h 244690"/>
                <a:gd name="connsiteX60" fmla="*/ 68043 w 245674"/>
                <a:gd name="connsiteY60" fmla="*/ 90501 h 244690"/>
                <a:gd name="connsiteX61" fmla="*/ 65398 w 245674"/>
                <a:gd name="connsiteY61" fmla="*/ 91917 h 244690"/>
                <a:gd name="connsiteX62" fmla="*/ 64721 w 245674"/>
                <a:gd name="connsiteY62" fmla="*/ 84970 h 244690"/>
                <a:gd name="connsiteX63" fmla="*/ 69429 w 245674"/>
                <a:gd name="connsiteY63" fmla="*/ 72151 h 244690"/>
                <a:gd name="connsiteX64" fmla="*/ 63850 w 245674"/>
                <a:gd name="connsiteY64" fmla="*/ 78946 h 244690"/>
                <a:gd name="connsiteX65" fmla="*/ 59916 w 245674"/>
                <a:gd name="connsiteY65" fmla="*/ 86115 h 244690"/>
                <a:gd name="connsiteX66" fmla="*/ 59465 w 245674"/>
                <a:gd name="connsiteY66" fmla="*/ 91662 h 244690"/>
                <a:gd name="connsiteX67" fmla="*/ 57143 w 245674"/>
                <a:gd name="connsiteY67" fmla="*/ 93984 h 244690"/>
                <a:gd name="connsiteX68" fmla="*/ 56820 w 245674"/>
                <a:gd name="connsiteY68" fmla="*/ 98628 h 244690"/>
                <a:gd name="connsiteX69" fmla="*/ 45468 w 245674"/>
                <a:gd name="connsiteY69" fmla="*/ 104433 h 244690"/>
                <a:gd name="connsiteX70" fmla="*/ 40469 w 245674"/>
                <a:gd name="connsiteY70" fmla="*/ 93626 h 244690"/>
                <a:gd name="connsiteX71" fmla="*/ 44082 w 245674"/>
                <a:gd name="connsiteY71" fmla="*/ 91050 h 244690"/>
                <a:gd name="connsiteX72" fmla="*/ 43146 w 245674"/>
                <a:gd name="connsiteY72" fmla="*/ 82632 h 244690"/>
                <a:gd name="connsiteX73" fmla="*/ 28569 w 245674"/>
                <a:gd name="connsiteY73" fmla="*/ 71919 h 244690"/>
                <a:gd name="connsiteX74" fmla="*/ 30827 w 245674"/>
                <a:gd name="connsiteY74" fmla="*/ 64960 h 244690"/>
                <a:gd name="connsiteX75" fmla="*/ 46500 w 245674"/>
                <a:gd name="connsiteY75" fmla="*/ 63199 h 244690"/>
                <a:gd name="connsiteX76" fmla="*/ 57530 w 245674"/>
                <a:gd name="connsiteY76" fmla="*/ 64960 h 244690"/>
                <a:gd name="connsiteX77" fmla="*/ 59142 w 245674"/>
                <a:gd name="connsiteY77" fmla="*/ 60090 h 244690"/>
                <a:gd name="connsiteX78" fmla="*/ 64979 w 245674"/>
                <a:gd name="connsiteY78" fmla="*/ 63799 h 244690"/>
                <a:gd name="connsiteX79" fmla="*/ 67978 w 245674"/>
                <a:gd name="connsiteY79" fmla="*/ 64057 h 244690"/>
                <a:gd name="connsiteX80" fmla="*/ 67269 w 245674"/>
                <a:gd name="connsiteY80" fmla="*/ 57768 h 244690"/>
                <a:gd name="connsiteX81" fmla="*/ 71945 w 245674"/>
                <a:gd name="connsiteY81" fmla="*/ 57316 h 244690"/>
                <a:gd name="connsiteX82" fmla="*/ 72268 w 245674"/>
                <a:gd name="connsiteY82" fmla="*/ 52672 h 244690"/>
                <a:gd name="connsiteX83" fmla="*/ 71945 w 245674"/>
                <a:gd name="connsiteY83" fmla="*/ 48964 h 244690"/>
                <a:gd name="connsiteX84" fmla="*/ 58013 w 245674"/>
                <a:gd name="connsiteY84" fmla="*/ 51905 h 244690"/>
                <a:gd name="connsiteX85" fmla="*/ 46630 w 245674"/>
                <a:gd name="connsiteY85" fmla="*/ 53592 h 244690"/>
                <a:gd name="connsiteX86" fmla="*/ 38309 w 245674"/>
                <a:gd name="connsiteY86" fmla="*/ 51834 h 244690"/>
                <a:gd name="connsiteX87" fmla="*/ 33342 w 245674"/>
                <a:gd name="connsiteY87" fmla="*/ 52743 h 244690"/>
                <a:gd name="connsiteX88" fmla="*/ 25022 w 245674"/>
                <a:gd name="connsiteY88" fmla="*/ 48254 h 244690"/>
                <a:gd name="connsiteX89" fmla="*/ 26892 w 245674"/>
                <a:gd name="connsiteY89" fmla="*/ 45932 h 244690"/>
                <a:gd name="connsiteX90" fmla="*/ 22829 w 245674"/>
                <a:gd name="connsiteY90" fmla="*/ 40837 h 244690"/>
                <a:gd name="connsiteX91" fmla="*/ 24248 w 245674"/>
                <a:gd name="connsiteY91" fmla="*/ 37563 h 244690"/>
                <a:gd name="connsiteX92" fmla="*/ 22442 w 245674"/>
                <a:gd name="connsiteY92" fmla="*/ 34323 h 244690"/>
                <a:gd name="connsiteX93" fmla="*/ 19701 w 245674"/>
                <a:gd name="connsiteY93" fmla="*/ 32229 h 244690"/>
                <a:gd name="connsiteX94" fmla="*/ 6930 w 245674"/>
                <a:gd name="connsiteY94" fmla="*/ 28747 h 244690"/>
                <a:gd name="connsiteX95" fmla="*/ 1351 w 245674"/>
                <a:gd name="connsiteY95" fmla="*/ 30665 h 244690"/>
                <a:gd name="connsiteX96" fmla="*/ 6672 w 245674"/>
                <a:gd name="connsiteY96" fmla="*/ 18069 h 24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45674" h="244690">
                  <a:moveTo>
                    <a:pt x="6736" y="18069"/>
                  </a:moveTo>
                  <a:cubicBezTo>
                    <a:pt x="7478" y="16243"/>
                    <a:pt x="7156" y="14618"/>
                    <a:pt x="5801" y="13196"/>
                  </a:cubicBezTo>
                  <a:cubicBezTo>
                    <a:pt x="13025" y="11354"/>
                    <a:pt x="19056" y="10948"/>
                    <a:pt x="24700" y="5753"/>
                  </a:cubicBezTo>
                  <a:cubicBezTo>
                    <a:pt x="29924" y="928"/>
                    <a:pt x="35374" y="-1126"/>
                    <a:pt x="42405" y="609"/>
                  </a:cubicBezTo>
                  <a:cubicBezTo>
                    <a:pt x="49532" y="2363"/>
                    <a:pt x="53079" y="7617"/>
                    <a:pt x="59207" y="10258"/>
                  </a:cubicBezTo>
                  <a:cubicBezTo>
                    <a:pt x="65398" y="12928"/>
                    <a:pt x="71784" y="9377"/>
                    <a:pt x="77556" y="13873"/>
                  </a:cubicBezTo>
                  <a:cubicBezTo>
                    <a:pt x="73139" y="17143"/>
                    <a:pt x="77234" y="21532"/>
                    <a:pt x="79266" y="24828"/>
                  </a:cubicBezTo>
                  <a:cubicBezTo>
                    <a:pt x="81814" y="29282"/>
                    <a:pt x="78911" y="32997"/>
                    <a:pt x="77267" y="37106"/>
                  </a:cubicBezTo>
                  <a:cubicBezTo>
                    <a:pt x="73074" y="47632"/>
                    <a:pt x="79330" y="60209"/>
                    <a:pt x="84071" y="69375"/>
                  </a:cubicBezTo>
                  <a:cubicBezTo>
                    <a:pt x="85683" y="67007"/>
                    <a:pt x="83458" y="61686"/>
                    <a:pt x="86135" y="59932"/>
                  </a:cubicBezTo>
                  <a:cubicBezTo>
                    <a:pt x="89876" y="57458"/>
                    <a:pt x="89424" y="68530"/>
                    <a:pt x="89456" y="69581"/>
                  </a:cubicBezTo>
                  <a:cubicBezTo>
                    <a:pt x="89456" y="71687"/>
                    <a:pt x="90230" y="72203"/>
                    <a:pt x="91650" y="73612"/>
                  </a:cubicBezTo>
                  <a:cubicBezTo>
                    <a:pt x="93714" y="75634"/>
                    <a:pt x="92746" y="78362"/>
                    <a:pt x="94584" y="80426"/>
                  </a:cubicBezTo>
                  <a:cubicBezTo>
                    <a:pt x="98164" y="84419"/>
                    <a:pt x="105453" y="86554"/>
                    <a:pt x="109549" y="82303"/>
                  </a:cubicBezTo>
                  <a:cubicBezTo>
                    <a:pt x="112515" y="79214"/>
                    <a:pt x="115579" y="76476"/>
                    <a:pt x="118642" y="73473"/>
                  </a:cubicBezTo>
                  <a:cubicBezTo>
                    <a:pt x="121835" y="70316"/>
                    <a:pt x="122480" y="66088"/>
                    <a:pt x="126737" y="63379"/>
                  </a:cubicBezTo>
                  <a:cubicBezTo>
                    <a:pt x="130575" y="60951"/>
                    <a:pt x="129479" y="51950"/>
                    <a:pt x="134381" y="51921"/>
                  </a:cubicBezTo>
                  <a:cubicBezTo>
                    <a:pt x="140186" y="51889"/>
                    <a:pt x="142959" y="52434"/>
                    <a:pt x="148377" y="49605"/>
                  </a:cubicBezTo>
                  <a:cubicBezTo>
                    <a:pt x="152279" y="47580"/>
                    <a:pt x="152472" y="46222"/>
                    <a:pt x="150731" y="42591"/>
                  </a:cubicBezTo>
                  <a:cubicBezTo>
                    <a:pt x="149409" y="39795"/>
                    <a:pt x="157923" y="35835"/>
                    <a:pt x="159632" y="34922"/>
                  </a:cubicBezTo>
                  <a:cubicBezTo>
                    <a:pt x="163953" y="32623"/>
                    <a:pt x="167952" y="31033"/>
                    <a:pt x="172531" y="33390"/>
                  </a:cubicBezTo>
                  <a:cubicBezTo>
                    <a:pt x="178498" y="36470"/>
                    <a:pt x="185625" y="38621"/>
                    <a:pt x="190979" y="42652"/>
                  </a:cubicBezTo>
                  <a:cubicBezTo>
                    <a:pt x="195461" y="46039"/>
                    <a:pt x="200589" y="47906"/>
                    <a:pt x="205587" y="50437"/>
                  </a:cubicBezTo>
                  <a:cubicBezTo>
                    <a:pt x="209006" y="52169"/>
                    <a:pt x="215714" y="57465"/>
                    <a:pt x="219745" y="56059"/>
                  </a:cubicBezTo>
                  <a:cubicBezTo>
                    <a:pt x="224809" y="54282"/>
                    <a:pt x="226937" y="58145"/>
                    <a:pt x="232129" y="58074"/>
                  </a:cubicBezTo>
                  <a:cubicBezTo>
                    <a:pt x="237580" y="58010"/>
                    <a:pt x="240256" y="63631"/>
                    <a:pt x="245674" y="62899"/>
                  </a:cubicBezTo>
                  <a:lnTo>
                    <a:pt x="240449" y="162818"/>
                  </a:lnTo>
                  <a:cubicBezTo>
                    <a:pt x="239901" y="168216"/>
                    <a:pt x="235806" y="172074"/>
                    <a:pt x="236032" y="177807"/>
                  </a:cubicBezTo>
                  <a:cubicBezTo>
                    <a:pt x="236032" y="180171"/>
                    <a:pt x="239192" y="181449"/>
                    <a:pt x="239192" y="182932"/>
                  </a:cubicBezTo>
                  <a:cubicBezTo>
                    <a:pt x="239192" y="186534"/>
                    <a:pt x="238579" y="190233"/>
                    <a:pt x="238321" y="193832"/>
                  </a:cubicBezTo>
                  <a:cubicBezTo>
                    <a:pt x="237160" y="210776"/>
                    <a:pt x="235870" y="227775"/>
                    <a:pt x="234290" y="244690"/>
                  </a:cubicBezTo>
                  <a:cubicBezTo>
                    <a:pt x="227324" y="241185"/>
                    <a:pt x="225905" y="233238"/>
                    <a:pt x="220616" y="228201"/>
                  </a:cubicBezTo>
                  <a:cubicBezTo>
                    <a:pt x="218004" y="225711"/>
                    <a:pt x="208038" y="219381"/>
                    <a:pt x="212715" y="214988"/>
                  </a:cubicBezTo>
                  <a:cubicBezTo>
                    <a:pt x="209683" y="217368"/>
                    <a:pt x="204233" y="216359"/>
                    <a:pt x="200622" y="217807"/>
                  </a:cubicBezTo>
                  <a:cubicBezTo>
                    <a:pt x="197493" y="219039"/>
                    <a:pt x="191785" y="219323"/>
                    <a:pt x="193429" y="214282"/>
                  </a:cubicBezTo>
                  <a:cubicBezTo>
                    <a:pt x="191881" y="216175"/>
                    <a:pt x="187915" y="219745"/>
                    <a:pt x="185303" y="219771"/>
                  </a:cubicBezTo>
                  <a:cubicBezTo>
                    <a:pt x="181304" y="219803"/>
                    <a:pt x="185980" y="212960"/>
                    <a:pt x="186367" y="211992"/>
                  </a:cubicBezTo>
                  <a:cubicBezTo>
                    <a:pt x="187722" y="208835"/>
                    <a:pt x="192139" y="201750"/>
                    <a:pt x="188947" y="200027"/>
                  </a:cubicBezTo>
                  <a:cubicBezTo>
                    <a:pt x="186045" y="198476"/>
                    <a:pt x="185206" y="194658"/>
                    <a:pt x="182980" y="192446"/>
                  </a:cubicBezTo>
                  <a:cubicBezTo>
                    <a:pt x="186786" y="189172"/>
                    <a:pt x="191817" y="194897"/>
                    <a:pt x="194816" y="189898"/>
                  </a:cubicBezTo>
                  <a:cubicBezTo>
                    <a:pt x="189559" y="195132"/>
                    <a:pt x="182723" y="186883"/>
                    <a:pt x="179046" y="183645"/>
                  </a:cubicBezTo>
                  <a:cubicBezTo>
                    <a:pt x="183883" y="178065"/>
                    <a:pt x="189430" y="184577"/>
                    <a:pt x="194365" y="184802"/>
                  </a:cubicBezTo>
                  <a:cubicBezTo>
                    <a:pt x="190076" y="183138"/>
                    <a:pt x="186431" y="180175"/>
                    <a:pt x="182529" y="177837"/>
                  </a:cubicBezTo>
                  <a:cubicBezTo>
                    <a:pt x="187108" y="177033"/>
                    <a:pt x="183142" y="175627"/>
                    <a:pt x="181658" y="174050"/>
                  </a:cubicBezTo>
                  <a:cubicBezTo>
                    <a:pt x="179498" y="171819"/>
                    <a:pt x="177401" y="169132"/>
                    <a:pt x="176530" y="166101"/>
                  </a:cubicBezTo>
                  <a:cubicBezTo>
                    <a:pt x="175434" y="162202"/>
                    <a:pt x="171822" y="154901"/>
                    <a:pt x="176950" y="152972"/>
                  </a:cubicBezTo>
                  <a:cubicBezTo>
                    <a:pt x="171887" y="154843"/>
                    <a:pt x="171597" y="149376"/>
                    <a:pt x="176241" y="148554"/>
                  </a:cubicBezTo>
                  <a:cubicBezTo>
                    <a:pt x="174499" y="148554"/>
                    <a:pt x="170177" y="151308"/>
                    <a:pt x="168823" y="149267"/>
                  </a:cubicBezTo>
                  <a:cubicBezTo>
                    <a:pt x="167211" y="146825"/>
                    <a:pt x="170436" y="143623"/>
                    <a:pt x="169274" y="140914"/>
                  </a:cubicBezTo>
                  <a:cubicBezTo>
                    <a:pt x="167791" y="146867"/>
                    <a:pt x="163373" y="137366"/>
                    <a:pt x="161438" y="136528"/>
                  </a:cubicBezTo>
                  <a:cubicBezTo>
                    <a:pt x="158116" y="135096"/>
                    <a:pt x="157923" y="134274"/>
                    <a:pt x="155407" y="133113"/>
                  </a:cubicBezTo>
                  <a:cubicBezTo>
                    <a:pt x="153440" y="132216"/>
                    <a:pt x="148732" y="130891"/>
                    <a:pt x="147570" y="128927"/>
                  </a:cubicBezTo>
                  <a:cubicBezTo>
                    <a:pt x="145925" y="126218"/>
                    <a:pt x="135961" y="125998"/>
                    <a:pt x="132865" y="124115"/>
                  </a:cubicBezTo>
                  <a:cubicBezTo>
                    <a:pt x="127995" y="121161"/>
                    <a:pt x="122319" y="117942"/>
                    <a:pt x="116869" y="116188"/>
                  </a:cubicBezTo>
                  <a:cubicBezTo>
                    <a:pt x="111612" y="114498"/>
                    <a:pt x="103873" y="116059"/>
                    <a:pt x="99293" y="113798"/>
                  </a:cubicBezTo>
                  <a:cubicBezTo>
                    <a:pt x="95197" y="111783"/>
                    <a:pt x="89747" y="108993"/>
                    <a:pt x="88005" y="104446"/>
                  </a:cubicBezTo>
                  <a:cubicBezTo>
                    <a:pt x="86393" y="100221"/>
                    <a:pt x="93166" y="100886"/>
                    <a:pt x="95455" y="100502"/>
                  </a:cubicBezTo>
                  <a:cubicBezTo>
                    <a:pt x="92649" y="99654"/>
                    <a:pt x="89102" y="98219"/>
                    <a:pt x="86877" y="101060"/>
                  </a:cubicBezTo>
                  <a:cubicBezTo>
                    <a:pt x="84329" y="104259"/>
                    <a:pt x="82652" y="99335"/>
                    <a:pt x="80363" y="98631"/>
                  </a:cubicBezTo>
                  <a:cubicBezTo>
                    <a:pt x="80363" y="103392"/>
                    <a:pt x="72880" y="99892"/>
                    <a:pt x="76396" y="96567"/>
                  </a:cubicBezTo>
                  <a:cubicBezTo>
                    <a:pt x="71300" y="96600"/>
                    <a:pt x="69333" y="96664"/>
                    <a:pt x="68043" y="90501"/>
                  </a:cubicBezTo>
                  <a:cubicBezTo>
                    <a:pt x="67720" y="92294"/>
                    <a:pt x="66849" y="93759"/>
                    <a:pt x="65398" y="91917"/>
                  </a:cubicBezTo>
                  <a:cubicBezTo>
                    <a:pt x="63335" y="89314"/>
                    <a:pt x="64947" y="87689"/>
                    <a:pt x="64721" y="84970"/>
                  </a:cubicBezTo>
                  <a:cubicBezTo>
                    <a:pt x="64270" y="79994"/>
                    <a:pt x="69237" y="77182"/>
                    <a:pt x="69429" y="72151"/>
                  </a:cubicBezTo>
                  <a:cubicBezTo>
                    <a:pt x="68204" y="74763"/>
                    <a:pt x="63850" y="75689"/>
                    <a:pt x="63850" y="78946"/>
                  </a:cubicBezTo>
                  <a:cubicBezTo>
                    <a:pt x="63850" y="81855"/>
                    <a:pt x="64173" y="86377"/>
                    <a:pt x="59916" y="86115"/>
                  </a:cubicBezTo>
                  <a:cubicBezTo>
                    <a:pt x="63561" y="87741"/>
                    <a:pt x="60658" y="89637"/>
                    <a:pt x="59465" y="91662"/>
                  </a:cubicBezTo>
                  <a:cubicBezTo>
                    <a:pt x="58659" y="92394"/>
                    <a:pt x="57885" y="93168"/>
                    <a:pt x="57143" y="93984"/>
                  </a:cubicBezTo>
                  <a:cubicBezTo>
                    <a:pt x="57143" y="95529"/>
                    <a:pt x="56820" y="97077"/>
                    <a:pt x="56820" y="98628"/>
                  </a:cubicBezTo>
                  <a:cubicBezTo>
                    <a:pt x="55691" y="101924"/>
                    <a:pt x="48984" y="105407"/>
                    <a:pt x="45468" y="104433"/>
                  </a:cubicBezTo>
                  <a:cubicBezTo>
                    <a:pt x="42405" y="103569"/>
                    <a:pt x="40566" y="96332"/>
                    <a:pt x="40469" y="93626"/>
                  </a:cubicBezTo>
                  <a:cubicBezTo>
                    <a:pt x="40469" y="91801"/>
                    <a:pt x="42823" y="91630"/>
                    <a:pt x="44082" y="91050"/>
                  </a:cubicBezTo>
                  <a:cubicBezTo>
                    <a:pt x="47371" y="89508"/>
                    <a:pt x="42308" y="85370"/>
                    <a:pt x="43146" y="82632"/>
                  </a:cubicBezTo>
                  <a:cubicBezTo>
                    <a:pt x="39147" y="85041"/>
                    <a:pt x="34181" y="72145"/>
                    <a:pt x="28569" y="71919"/>
                  </a:cubicBezTo>
                  <a:cubicBezTo>
                    <a:pt x="19894" y="71564"/>
                    <a:pt x="24570" y="65592"/>
                    <a:pt x="30827" y="64960"/>
                  </a:cubicBezTo>
                  <a:cubicBezTo>
                    <a:pt x="37309" y="64298"/>
                    <a:pt x="41985" y="70735"/>
                    <a:pt x="46500" y="63199"/>
                  </a:cubicBezTo>
                  <a:cubicBezTo>
                    <a:pt x="49854" y="57558"/>
                    <a:pt x="60174" y="55762"/>
                    <a:pt x="57530" y="64960"/>
                  </a:cubicBezTo>
                  <a:cubicBezTo>
                    <a:pt x="58239" y="63395"/>
                    <a:pt x="58787" y="61773"/>
                    <a:pt x="59142" y="60090"/>
                  </a:cubicBezTo>
                  <a:cubicBezTo>
                    <a:pt x="60045" y="64544"/>
                    <a:pt x="65173" y="59035"/>
                    <a:pt x="64979" y="63799"/>
                  </a:cubicBezTo>
                  <a:cubicBezTo>
                    <a:pt x="65656" y="59932"/>
                    <a:pt x="66978" y="62083"/>
                    <a:pt x="67978" y="64057"/>
                  </a:cubicBezTo>
                  <a:cubicBezTo>
                    <a:pt x="68914" y="62034"/>
                    <a:pt x="69075" y="59413"/>
                    <a:pt x="67269" y="57768"/>
                  </a:cubicBezTo>
                  <a:cubicBezTo>
                    <a:pt x="68849" y="58107"/>
                    <a:pt x="70429" y="57961"/>
                    <a:pt x="71945" y="57316"/>
                  </a:cubicBezTo>
                  <a:cubicBezTo>
                    <a:pt x="70591" y="55701"/>
                    <a:pt x="70655" y="54153"/>
                    <a:pt x="72268" y="52672"/>
                  </a:cubicBezTo>
                  <a:cubicBezTo>
                    <a:pt x="67301" y="56368"/>
                    <a:pt x="71106" y="50028"/>
                    <a:pt x="71945" y="48964"/>
                  </a:cubicBezTo>
                  <a:cubicBezTo>
                    <a:pt x="66624" y="49409"/>
                    <a:pt x="63753" y="52792"/>
                    <a:pt x="58013" y="51905"/>
                  </a:cubicBezTo>
                  <a:cubicBezTo>
                    <a:pt x="54466" y="51353"/>
                    <a:pt x="49693" y="54724"/>
                    <a:pt x="46630" y="53592"/>
                  </a:cubicBezTo>
                  <a:cubicBezTo>
                    <a:pt x="42856" y="52202"/>
                    <a:pt x="41243" y="54782"/>
                    <a:pt x="38309" y="51834"/>
                  </a:cubicBezTo>
                  <a:cubicBezTo>
                    <a:pt x="37277" y="50815"/>
                    <a:pt x="34342" y="52682"/>
                    <a:pt x="33342" y="52743"/>
                  </a:cubicBezTo>
                  <a:cubicBezTo>
                    <a:pt x="30085" y="52937"/>
                    <a:pt x="27473" y="49951"/>
                    <a:pt x="25022" y="48254"/>
                  </a:cubicBezTo>
                  <a:cubicBezTo>
                    <a:pt x="25603" y="47464"/>
                    <a:pt x="26248" y="46690"/>
                    <a:pt x="26892" y="45932"/>
                  </a:cubicBezTo>
                  <a:cubicBezTo>
                    <a:pt x="24248" y="46390"/>
                    <a:pt x="21893" y="43327"/>
                    <a:pt x="22829" y="40837"/>
                  </a:cubicBezTo>
                  <a:cubicBezTo>
                    <a:pt x="23184" y="39908"/>
                    <a:pt x="24441" y="38637"/>
                    <a:pt x="24248" y="37563"/>
                  </a:cubicBezTo>
                  <a:cubicBezTo>
                    <a:pt x="23797" y="34829"/>
                    <a:pt x="19539" y="39279"/>
                    <a:pt x="22442" y="34323"/>
                  </a:cubicBezTo>
                  <a:cubicBezTo>
                    <a:pt x="20087" y="34787"/>
                    <a:pt x="19475" y="34819"/>
                    <a:pt x="19701" y="32229"/>
                  </a:cubicBezTo>
                  <a:cubicBezTo>
                    <a:pt x="16347" y="37089"/>
                    <a:pt x="9832" y="28592"/>
                    <a:pt x="6930" y="28747"/>
                  </a:cubicBezTo>
                  <a:cubicBezTo>
                    <a:pt x="9671" y="32400"/>
                    <a:pt x="3028" y="31842"/>
                    <a:pt x="1351" y="30665"/>
                  </a:cubicBezTo>
                  <a:cubicBezTo>
                    <a:pt x="-3390" y="27389"/>
                    <a:pt x="5801" y="21339"/>
                    <a:pt x="6672" y="18069"/>
                  </a:cubicBezTo>
                </a:path>
              </a:pathLst>
            </a:custGeom>
            <a:solidFill>
              <a:srgbClr val="C0C0C0"/>
            </a:solidFill>
            <a:ln w="1612" cap="flat">
              <a:solidFill>
                <a:srgbClr val="FFFFFF"/>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E207352-084D-B145-A5B8-1C140A9E9F01}"/>
                </a:ext>
              </a:extLst>
            </p:cNvPr>
            <p:cNvSpPr/>
            <p:nvPr/>
          </p:nvSpPr>
          <p:spPr>
            <a:xfrm>
              <a:off x="10478245" y="4020244"/>
              <a:ext cx="43910" cy="40725"/>
            </a:xfrm>
            <a:custGeom>
              <a:avLst/>
              <a:gdLst>
                <a:gd name="connsiteX0" fmla="*/ 3257 w 43910"/>
                <a:gd name="connsiteY0" fmla="*/ 30499 h 40725"/>
                <a:gd name="connsiteX1" fmla="*/ 6289 w 43910"/>
                <a:gd name="connsiteY1" fmla="*/ 31660 h 40725"/>
                <a:gd name="connsiteX2" fmla="*/ 0 w 43910"/>
                <a:gd name="connsiteY2" fmla="*/ 40725 h 40725"/>
                <a:gd name="connsiteX3" fmla="*/ 8385 w 43910"/>
                <a:gd name="connsiteY3" fmla="*/ 40083 h 40725"/>
                <a:gd name="connsiteX4" fmla="*/ 18479 w 43910"/>
                <a:gd name="connsiteY4" fmla="*/ 35362 h 40725"/>
                <a:gd name="connsiteX5" fmla="*/ 30476 w 43910"/>
                <a:gd name="connsiteY5" fmla="*/ 29047 h 40725"/>
                <a:gd name="connsiteX6" fmla="*/ 38409 w 43910"/>
                <a:gd name="connsiteY6" fmla="*/ 18979 h 40725"/>
                <a:gd name="connsiteX7" fmla="*/ 41537 w 43910"/>
                <a:gd name="connsiteY7" fmla="*/ 16306 h 40725"/>
                <a:gd name="connsiteX8" fmla="*/ 43279 w 43910"/>
                <a:gd name="connsiteY8" fmla="*/ 13868 h 40725"/>
                <a:gd name="connsiteX9" fmla="*/ 42054 w 43910"/>
                <a:gd name="connsiteY9" fmla="*/ 8469 h 40725"/>
                <a:gd name="connsiteX10" fmla="*/ 39764 w 43910"/>
                <a:gd name="connsiteY10" fmla="*/ 0 h 40725"/>
                <a:gd name="connsiteX11" fmla="*/ 26348 w 43910"/>
                <a:gd name="connsiteY11" fmla="*/ 8137 h 40725"/>
                <a:gd name="connsiteX12" fmla="*/ 23735 w 43910"/>
                <a:gd name="connsiteY12" fmla="*/ 17947 h 40725"/>
                <a:gd name="connsiteX13" fmla="*/ 19833 w 43910"/>
                <a:gd name="connsiteY13" fmla="*/ 16773 h 40725"/>
                <a:gd name="connsiteX14" fmla="*/ 12803 w 43910"/>
                <a:gd name="connsiteY14" fmla="*/ 14329 h 40725"/>
                <a:gd name="connsiteX15" fmla="*/ 3257 w 43910"/>
                <a:gd name="connsiteY15" fmla="*/ 30499 h 4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3910" h="40725">
                  <a:moveTo>
                    <a:pt x="3257" y="30499"/>
                  </a:moveTo>
                  <a:cubicBezTo>
                    <a:pt x="4515" y="31450"/>
                    <a:pt x="4354" y="32446"/>
                    <a:pt x="6289" y="31660"/>
                  </a:cubicBezTo>
                  <a:cubicBezTo>
                    <a:pt x="6933" y="35101"/>
                    <a:pt x="580" y="36194"/>
                    <a:pt x="0" y="40725"/>
                  </a:cubicBezTo>
                  <a:cubicBezTo>
                    <a:pt x="2773" y="39867"/>
                    <a:pt x="5579" y="40628"/>
                    <a:pt x="8385" y="40083"/>
                  </a:cubicBezTo>
                  <a:cubicBezTo>
                    <a:pt x="12061" y="39383"/>
                    <a:pt x="14771" y="35468"/>
                    <a:pt x="18479" y="35362"/>
                  </a:cubicBezTo>
                  <a:cubicBezTo>
                    <a:pt x="24478" y="35201"/>
                    <a:pt x="26509" y="33482"/>
                    <a:pt x="30476" y="29047"/>
                  </a:cubicBezTo>
                  <a:cubicBezTo>
                    <a:pt x="33056" y="26187"/>
                    <a:pt x="37345" y="22568"/>
                    <a:pt x="38409" y="18979"/>
                  </a:cubicBezTo>
                  <a:cubicBezTo>
                    <a:pt x="40054" y="13522"/>
                    <a:pt x="36732" y="17905"/>
                    <a:pt x="41537" y="16306"/>
                  </a:cubicBezTo>
                  <a:cubicBezTo>
                    <a:pt x="41537" y="16306"/>
                    <a:pt x="42343" y="16434"/>
                    <a:pt x="43279" y="13868"/>
                  </a:cubicBezTo>
                  <a:cubicBezTo>
                    <a:pt x="42247" y="13706"/>
                    <a:pt x="42021" y="10804"/>
                    <a:pt x="42054" y="8469"/>
                  </a:cubicBezTo>
                  <a:cubicBezTo>
                    <a:pt x="47310" y="1516"/>
                    <a:pt x="39732" y="300"/>
                    <a:pt x="39764" y="0"/>
                  </a:cubicBezTo>
                  <a:cubicBezTo>
                    <a:pt x="30154" y="3883"/>
                    <a:pt x="37635" y="5944"/>
                    <a:pt x="26348" y="8137"/>
                  </a:cubicBezTo>
                  <a:cubicBezTo>
                    <a:pt x="23542" y="8685"/>
                    <a:pt x="25703" y="16683"/>
                    <a:pt x="23735" y="17947"/>
                  </a:cubicBezTo>
                  <a:cubicBezTo>
                    <a:pt x="21736" y="19211"/>
                    <a:pt x="21221" y="14948"/>
                    <a:pt x="19833" y="16773"/>
                  </a:cubicBezTo>
                  <a:cubicBezTo>
                    <a:pt x="18447" y="18598"/>
                    <a:pt x="13803" y="12100"/>
                    <a:pt x="12803" y="14329"/>
                  </a:cubicBezTo>
                  <a:cubicBezTo>
                    <a:pt x="11803" y="16560"/>
                    <a:pt x="4096" y="28022"/>
                    <a:pt x="3257" y="30499"/>
                  </a:cubicBezTo>
                </a:path>
              </a:pathLst>
            </a:custGeom>
            <a:solidFill>
              <a:srgbClr val="C0C0C0"/>
            </a:solidFill>
            <a:ln w="1612" cap="flat">
              <a:solidFill>
                <a:srgbClr val="FFFFFF"/>
              </a:solid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59B151D8-B242-6CC8-6698-0368254BC9D8}"/>
                </a:ext>
              </a:extLst>
            </p:cNvPr>
            <p:cNvSpPr/>
            <p:nvPr/>
          </p:nvSpPr>
          <p:spPr>
            <a:xfrm>
              <a:off x="10131137" y="3648825"/>
              <a:ext cx="250170" cy="238731"/>
            </a:xfrm>
            <a:custGeom>
              <a:avLst/>
              <a:gdLst>
                <a:gd name="connsiteX0" fmla="*/ 1133 w 250170"/>
                <a:gd name="connsiteY0" fmla="*/ 98674 h 238731"/>
                <a:gd name="connsiteX1" fmla="*/ 2746 w 250170"/>
                <a:gd name="connsiteY1" fmla="*/ 91821 h 238731"/>
                <a:gd name="connsiteX2" fmla="*/ 9260 w 250170"/>
                <a:gd name="connsiteY2" fmla="*/ 84039 h 238731"/>
                <a:gd name="connsiteX3" fmla="*/ 5326 w 250170"/>
                <a:gd name="connsiteY3" fmla="*/ 88680 h 238731"/>
                <a:gd name="connsiteX4" fmla="*/ 8680 w 250170"/>
                <a:gd name="connsiteY4" fmla="*/ 77322 h 238731"/>
                <a:gd name="connsiteX5" fmla="*/ 11840 w 250170"/>
                <a:gd name="connsiteY5" fmla="*/ 71004 h 238731"/>
                <a:gd name="connsiteX6" fmla="*/ 19258 w 250170"/>
                <a:gd name="connsiteY6" fmla="*/ 64999 h 238731"/>
                <a:gd name="connsiteX7" fmla="*/ 19258 w 250170"/>
                <a:gd name="connsiteY7" fmla="*/ 73116 h 238731"/>
                <a:gd name="connsiteX8" fmla="*/ 22644 w 250170"/>
                <a:gd name="connsiteY8" fmla="*/ 81469 h 238731"/>
                <a:gd name="connsiteX9" fmla="*/ 34866 w 250170"/>
                <a:gd name="connsiteY9" fmla="*/ 93327 h 238731"/>
                <a:gd name="connsiteX10" fmla="*/ 41607 w 250170"/>
                <a:gd name="connsiteY10" fmla="*/ 97881 h 238731"/>
                <a:gd name="connsiteX11" fmla="*/ 53216 w 250170"/>
                <a:gd name="connsiteY11" fmla="*/ 94721 h 238731"/>
                <a:gd name="connsiteX12" fmla="*/ 71599 w 250170"/>
                <a:gd name="connsiteY12" fmla="*/ 94978 h 238731"/>
                <a:gd name="connsiteX13" fmla="*/ 78855 w 250170"/>
                <a:gd name="connsiteY13" fmla="*/ 91508 h 238731"/>
                <a:gd name="connsiteX14" fmla="*/ 83918 w 250170"/>
                <a:gd name="connsiteY14" fmla="*/ 82388 h 238731"/>
                <a:gd name="connsiteX15" fmla="*/ 102461 w 250170"/>
                <a:gd name="connsiteY15" fmla="*/ 80966 h 238731"/>
                <a:gd name="connsiteX16" fmla="*/ 121005 w 250170"/>
                <a:gd name="connsiteY16" fmla="*/ 86858 h 238731"/>
                <a:gd name="connsiteX17" fmla="*/ 129906 w 250170"/>
                <a:gd name="connsiteY17" fmla="*/ 82936 h 238731"/>
                <a:gd name="connsiteX18" fmla="*/ 136034 w 250170"/>
                <a:gd name="connsiteY18" fmla="*/ 81050 h 238731"/>
                <a:gd name="connsiteX19" fmla="*/ 141290 w 250170"/>
                <a:gd name="connsiteY19" fmla="*/ 82437 h 238731"/>
                <a:gd name="connsiteX20" fmla="*/ 147257 w 250170"/>
                <a:gd name="connsiteY20" fmla="*/ 65347 h 238731"/>
                <a:gd name="connsiteX21" fmla="*/ 156609 w 250170"/>
                <a:gd name="connsiteY21" fmla="*/ 52715 h 238731"/>
                <a:gd name="connsiteX22" fmla="*/ 157125 w 250170"/>
                <a:gd name="connsiteY22" fmla="*/ 39135 h 238731"/>
                <a:gd name="connsiteX23" fmla="*/ 164220 w 250170"/>
                <a:gd name="connsiteY23" fmla="*/ 28018 h 238731"/>
                <a:gd name="connsiteX24" fmla="*/ 163897 w 250170"/>
                <a:gd name="connsiteY24" fmla="*/ 15602 h 238731"/>
                <a:gd name="connsiteX25" fmla="*/ 166219 w 250170"/>
                <a:gd name="connsiteY25" fmla="*/ 6408 h 238731"/>
                <a:gd name="connsiteX26" fmla="*/ 170250 w 250170"/>
                <a:gd name="connsiteY26" fmla="*/ 468 h 238731"/>
                <a:gd name="connsiteX27" fmla="*/ 180828 w 250170"/>
                <a:gd name="connsiteY27" fmla="*/ 980 h 238731"/>
                <a:gd name="connsiteX28" fmla="*/ 186956 w 250170"/>
                <a:gd name="connsiteY28" fmla="*/ 0 h 238731"/>
                <a:gd name="connsiteX29" fmla="*/ 199984 w 250170"/>
                <a:gd name="connsiteY29" fmla="*/ 1919 h 238731"/>
                <a:gd name="connsiteX30" fmla="*/ 212981 w 250170"/>
                <a:gd name="connsiteY30" fmla="*/ 6505 h 238731"/>
                <a:gd name="connsiteX31" fmla="*/ 208111 w 250170"/>
                <a:gd name="connsiteY31" fmla="*/ 8359 h 238731"/>
                <a:gd name="connsiteX32" fmla="*/ 211820 w 250170"/>
                <a:gd name="connsiteY32" fmla="*/ 13471 h 238731"/>
                <a:gd name="connsiteX33" fmla="*/ 216723 w 250170"/>
                <a:gd name="connsiteY33" fmla="*/ 16286 h 238731"/>
                <a:gd name="connsiteX34" fmla="*/ 219012 w 250170"/>
                <a:gd name="connsiteY34" fmla="*/ 19737 h 238731"/>
                <a:gd name="connsiteX35" fmla="*/ 210433 w 250170"/>
                <a:gd name="connsiteY35" fmla="*/ 17415 h 238731"/>
                <a:gd name="connsiteX36" fmla="*/ 211111 w 250170"/>
                <a:gd name="connsiteY36" fmla="*/ 22291 h 238731"/>
                <a:gd name="connsiteX37" fmla="*/ 201597 w 250170"/>
                <a:gd name="connsiteY37" fmla="*/ 22065 h 238731"/>
                <a:gd name="connsiteX38" fmla="*/ 210208 w 250170"/>
                <a:gd name="connsiteY38" fmla="*/ 27641 h 238731"/>
                <a:gd name="connsiteX39" fmla="*/ 205789 w 250170"/>
                <a:gd name="connsiteY39" fmla="*/ 32053 h 238731"/>
                <a:gd name="connsiteX40" fmla="*/ 214852 w 250170"/>
                <a:gd name="connsiteY40" fmla="*/ 37390 h 238731"/>
                <a:gd name="connsiteX41" fmla="*/ 212981 w 250170"/>
                <a:gd name="connsiteY41" fmla="*/ 41570 h 238731"/>
                <a:gd name="connsiteX42" fmla="*/ 217400 w 250170"/>
                <a:gd name="connsiteY42" fmla="*/ 42731 h 238731"/>
                <a:gd name="connsiteX43" fmla="*/ 220334 w 250170"/>
                <a:gd name="connsiteY43" fmla="*/ 48765 h 238731"/>
                <a:gd name="connsiteX44" fmla="*/ 225752 w 250170"/>
                <a:gd name="connsiteY44" fmla="*/ 56640 h 238731"/>
                <a:gd name="connsiteX45" fmla="*/ 219463 w 250170"/>
                <a:gd name="connsiteY45" fmla="*/ 66647 h 238731"/>
                <a:gd name="connsiteX46" fmla="*/ 222817 w 250170"/>
                <a:gd name="connsiteY46" fmla="*/ 71846 h 238731"/>
                <a:gd name="connsiteX47" fmla="*/ 231718 w 250170"/>
                <a:gd name="connsiteY47" fmla="*/ 79054 h 238731"/>
                <a:gd name="connsiteX48" fmla="*/ 238491 w 250170"/>
                <a:gd name="connsiteY48" fmla="*/ 85052 h 238731"/>
                <a:gd name="connsiteX49" fmla="*/ 247585 w 250170"/>
                <a:gd name="connsiteY49" fmla="*/ 93350 h 238731"/>
                <a:gd name="connsiteX50" fmla="*/ 249488 w 250170"/>
                <a:gd name="connsiteY50" fmla="*/ 96675 h 238731"/>
                <a:gd name="connsiteX51" fmla="*/ 239813 w 250170"/>
                <a:gd name="connsiteY51" fmla="*/ 100261 h 238731"/>
                <a:gd name="connsiteX52" fmla="*/ 223430 w 250170"/>
                <a:gd name="connsiteY52" fmla="*/ 93598 h 238731"/>
                <a:gd name="connsiteX53" fmla="*/ 222302 w 250170"/>
                <a:gd name="connsiteY53" fmla="*/ 100519 h 238731"/>
                <a:gd name="connsiteX54" fmla="*/ 215593 w 250170"/>
                <a:gd name="connsiteY54" fmla="*/ 110468 h 238731"/>
                <a:gd name="connsiteX55" fmla="*/ 211820 w 250170"/>
                <a:gd name="connsiteY55" fmla="*/ 137716 h 238731"/>
                <a:gd name="connsiteX56" fmla="*/ 216464 w 250170"/>
                <a:gd name="connsiteY56" fmla="*/ 135394 h 238731"/>
                <a:gd name="connsiteX57" fmla="*/ 215078 w 250170"/>
                <a:gd name="connsiteY57" fmla="*/ 140489 h 238731"/>
                <a:gd name="connsiteX58" fmla="*/ 215078 w 250170"/>
                <a:gd name="connsiteY58" fmla="*/ 145130 h 238731"/>
                <a:gd name="connsiteX59" fmla="*/ 207886 w 250170"/>
                <a:gd name="connsiteY59" fmla="*/ 145356 h 238731"/>
                <a:gd name="connsiteX60" fmla="*/ 194180 w 250170"/>
                <a:gd name="connsiteY60" fmla="*/ 151870 h 238731"/>
                <a:gd name="connsiteX61" fmla="*/ 191020 w 250170"/>
                <a:gd name="connsiteY61" fmla="*/ 162738 h 238731"/>
                <a:gd name="connsiteX62" fmla="*/ 188375 w 250170"/>
                <a:gd name="connsiteY62" fmla="*/ 168579 h 238731"/>
                <a:gd name="connsiteX63" fmla="*/ 181634 w 250170"/>
                <a:gd name="connsiteY63" fmla="*/ 173219 h 238731"/>
                <a:gd name="connsiteX64" fmla="*/ 183021 w 250170"/>
                <a:gd name="connsiteY64" fmla="*/ 183220 h 238731"/>
                <a:gd name="connsiteX65" fmla="*/ 190020 w 250170"/>
                <a:gd name="connsiteY65" fmla="*/ 184368 h 238731"/>
                <a:gd name="connsiteX66" fmla="*/ 187440 w 250170"/>
                <a:gd name="connsiteY66" fmla="*/ 194601 h 238731"/>
                <a:gd name="connsiteX67" fmla="*/ 182796 w 250170"/>
                <a:gd name="connsiteY67" fmla="*/ 193443 h 238731"/>
                <a:gd name="connsiteX68" fmla="*/ 178151 w 250170"/>
                <a:gd name="connsiteY68" fmla="*/ 203634 h 238731"/>
                <a:gd name="connsiteX69" fmla="*/ 181183 w 250170"/>
                <a:gd name="connsiteY69" fmla="*/ 210855 h 238731"/>
                <a:gd name="connsiteX70" fmla="*/ 171379 w 250170"/>
                <a:gd name="connsiteY70" fmla="*/ 223909 h 238731"/>
                <a:gd name="connsiteX71" fmla="*/ 153545 w 250170"/>
                <a:gd name="connsiteY71" fmla="*/ 232913 h 238731"/>
                <a:gd name="connsiteX72" fmla="*/ 140033 w 250170"/>
                <a:gd name="connsiteY72" fmla="*/ 237286 h 238731"/>
                <a:gd name="connsiteX73" fmla="*/ 140033 w 250170"/>
                <a:gd name="connsiteY73" fmla="*/ 228299 h 238731"/>
                <a:gd name="connsiteX74" fmla="*/ 138549 w 250170"/>
                <a:gd name="connsiteY74" fmla="*/ 216402 h 238731"/>
                <a:gd name="connsiteX75" fmla="*/ 133905 w 250170"/>
                <a:gd name="connsiteY75" fmla="*/ 212919 h 238731"/>
                <a:gd name="connsiteX76" fmla="*/ 128101 w 250170"/>
                <a:gd name="connsiteY76" fmla="*/ 212464 h 238731"/>
                <a:gd name="connsiteX77" fmla="*/ 116007 w 250170"/>
                <a:gd name="connsiteY77" fmla="*/ 218517 h 238731"/>
                <a:gd name="connsiteX78" fmla="*/ 116007 w 250170"/>
                <a:gd name="connsiteY78" fmla="*/ 213415 h 238731"/>
                <a:gd name="connsiteX79" fmla="*/ 108493 w 250170"/>
                <a:gd name="connsiteY79" fmla="*/ 211529 h 238731"/>
                <a:gd name="connsiteX80" fmla="*/ 101978 w 250170"/>
                <a:gd name="connsiteY80" fmla="*/ 205014 h 238731"/>
                <a:gd name="connsiteX81" fmla="*/ 92658 w 250170"/>
                <a:gd name="connsiteY81" fmla="*/ 217405 h 238731"/>
                <a:gd name="connsiteX82" fmla="*/ 80403 w 250170"/>
                <a:gd name="connsiteY82" fmla="*/ 216424 h 238731"/>
                <a:gd name="connsiteX83" fmla="*/ 71921 w 250170"/>
                <a:gd name="connsiteY83" fmla="*/ 220465 h 238731"/>
                <a:gd name="connsiteX84" fmla="*/ 69245 w 250170"/>
                <a:gd name="connsiteY84" fmla="*/ 201306 h 238731"/>
                <a:gd name="connsiteX85" fmla="*/ 60150 w 250170"/>
                <a:gd name="connsiteY85" fmla="*/ 205005 h 238731"/>
                <a:gd name="connsiteX86" fmla="*/ 54345 w 250170"/>
                <a:gd name="connsiteY86" fmla="*/ 207978 h 238731"/>
                <a:gd name="connsiteX87" fmla="*/ 45573 w 250170"/>
                <a:gd name="connsiteY87" fmla="*/ 207594 h 238731"/>
                <a:gd name="connsiteX88" fmla="*/ 49057 w 250170"/>
                <a:gd name="connsiteY88" fmla="*/ 204337 h 238731"/>
                <a:gd name="connsiteX89" fmla="*/ 42542 w 250170"/>
                <a:gd name="connsiteY89" fmla="*/ 207820 h 238731"/>
                <a:gd name="connsiteX90" fmla="*/ 33738 w 250170"/>
                <a:gd name="connsiteY90" fmla="*/ 206885 h 238731"/>
                <a:gd name="connsiteX91" fmla="*/ 31545 w 250170"/>
                <a:gd name="connsiteY91" fmla="*/ 190783 h 238731"/>
                <a:gd name="connsiteX92" fmla="*/ 30545 w 250170"/>
                <a:gd name="connsiteY92" fmla="*/ 180601 h 238731"/>
                <a:gd name="connsiteX93" fmla="*/ 25901 w 250170"/>
                <a:gd name="connsiteY93" fmla="*/ 172990 h 238731"/>
                <a:gd name="connsiteX94" fmla="*/ 28707 w 250170"/>
                <a:gd name="connsiteY94" fmla="*/ 168530 h 238731"/>
                <a:gd name="connsiteX95" fmla="*/ 28384 w 250170"/>
                <a:gd name="connsiteY95" fmla="*/ 159878 h 238731"/>
                <a:gd name="connsiteX96" fmla="*/ 25708 w 250170"/>
                <a:gd name="connsiteY96" fmla="*/ 153940 h 238731"/>
                <a:gd name="connsiteX97" fmla="*/ 21644 w 250170"/>
                <a:gd name="connsiteY97" fmla="*/ 147674 h 238731"/>
                <a:gd name="connsiteX98" fmla="*/ 19548 w 250170"/>
                <a:gd name="connsiteY98" fmla="*/ 149996 h 238731"/>
                <a:gd name="connsiteX99" fmla="*/ 11099 w 250170"/>
                <a:gd name="connsiteY99" fmla="*/ 147584 h 238731"/>
                <a:gd name="connsiteX100" fmla="*/ 11099 w 250170"/>
                <a:gd name="connsiteY100" fmla="*/ 143014 h 238731"/>
                <a:gd name="connsiteX101" fmla="*/ 16161 w 250170"/>
                <a:gd name="connsiteY101" fmla="*/ 143240 h 238731"/>
                <a:gd name="connsiteX102" fmla="*/ 11259 w 250170"/>
                <a:gd name="connsiteY102" fmla="*/ 139260 h 238731"/>
                <a:gd name="connsiteX103" fmla="*/ 6842 w 250170"/>
                <a:gd name="connsiteY103" fmla="*/ 137664 h 238731"/>
                <a:gd name="connsiteX104" fmla="*/ 8970 w 250170"/>
                <a:gd name="connsiteY104" fmla="*/ 129566 h 238731"/>
                <a:gd name="connsiteX105" fmla="*/ 9679 w 250170"/>
                <a:gd name="connsiteY105" fmla="*/ 122604 h 238731"/>
                <a:gd name="connsiteX106" fmla="*/ 1359 w 250170"/>
                <a:gd name="connsiteY106" fmla="*/ 109752 h 238731"/>
                <a:gd name="connsiteX107" fmla="*/ 843 w 250170"/>
                <a:gd name="connsiteY107" fmla="*/ 98681 h 238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250170" h="238731">
                  <a:moveTo>
                    <a:pt x="1133" y="98674"/>
                  </a:moveTo>
                  <a:cubicBezTo>
                    <a:pt x="4132" y="96655"/>
                    <a:pt x="2101" y="94540"/>
                    <a:pt x="2746" y="91821"/>
                  </a:cubicBezTo>
                  <a:cubicBezTo>
                    <a:pt x="3584" y="88290"/>
                    <a:pt x="8712" y="88061"/>
                    <a:pt x="9260" y="84039"/>
                  </a:cubicBezTo>
                  <a:cubicBezTo>
                    <a:pt x="8196" y="85794"/>
                    <a:pt x="6874" y="87339"/>
                    <a:pt x="5326" y="88680"/>
                  </a:cubicBezTo>
                  <a:cubicBezTo>
                    <a:pt x="2488" y="84513"/>
                    <a:pt x="6003" y="80408"/>
                    <a:pt x="8680" y="77322"/>
                  </a:cubicBezTo>
                  <a:cubicBezTo>
                    <a:pt x="10422" y="75313"/>
                    <a:pt x="10937" y="73426"/>
                    <a:pt x="11840" y="71004"/>
                  </a:cubicBezTo>
                  <a:cubicBezTo>
                    <a:pt x="13001" y="67866"/>
                    <a:pt x="17032" y="67137"/>
                    <a:pt x="19258" y="64999"/>
                  </a:cubicBezTo>
                  <a:cubicBezTo>
                    <a:pt x="18838" y="67869"/>
                    <a:pt x="15033" y="71388"/>
                    <a:pt x="19258" y="73116"/>
                  </a:cubicBezTo>
                  <a:cubicBezTo>
                    <a:pt x="19871" y="73374"/>
                    <a:pt x="21418" y="80144"/>
                    <a:pt x="22644" y="81469"/>
                  </a:cubicBezTo>
                  <a:cubicBezTo>
                    <a:pt x="26191" y="85345"/>
                    <a:pt x="32577" y="88380"/>
                    <a:pt x="34866" y="93327"/>
                  </a:cubicBezTo>
                  <a:cubicBezTo>
                    <a:pt x="35769" y="95240"/>
                    <a:pt x="39704" y="96897"/>
                    <a:pt x="41607" y="97881"/>
                  </a:cubicBezTo>
                  <a:cubicBezTo>
                    <a:pt x="45154" y="99719"/>
                    <a:pt x="50153" y="96085"/>
                    <a:pt x="53216" y="94721"/>
                  </a:cubicBezTo>
                  <a:cubicBezTo>
                    <a:pt x="59312" y="92002"/>
                    <a:pt x="65117" y="95594"/>
                    <a:pt x="71599" y="94978"/>
                  </a:cubicBezTo>
                  <a:cubicBezTo>
                    <a:pt x="74211" y="94721"/>
                    <a:pt x="76565" y="92731"/>
                    <a:pt x="78855" y="91508"/>
                  </a:cubicBezTo>
                  <a:cubicBezTo>
                    <a:pt x="82273" y="89680"/>
                    <a:pt x="81306" y="85210"/>
                    <a:pt x="83918" y="82388"/>
                  </a:cubicBezTo>
                  <a:cubicBezTo>
                    <a:pt x="86595" y="79447"/>
                    <a:pt x="100333" y="76467"/>
                    <a:pt x="102461" y="80966"/>
                  </a:cubicBezTo>
                  <a:cubicBezTo>
                    <a:pt x="104461" y="85245"/>
                    <a:pt x="117006" y="89328"/>
                    <a:pt x="121005" y="86858"/>
                  </a:cubicBezTo>
                  <a:cubicBezTo>
                    <a:pt x="124456" y="84723"/>
                    <a:pt x="125230" y="81321"/>
                    <a:pt x="129906" y="82936"/>
                  </a:cubicBezTo>
                  <a:cubicBezTo>
                    <a:pt x="132228" y="83733"/>
                    <a:pt x="134066" y="81840"/>
                    <a:pt x="136034" y="81050"/>
                  </a:cubicBezTo>
                  <a:cubicBezTo>
                    <a:pt x="137679" y="80389"/>
                    <a:pt x="139613" y="82520"/>
                    <a:pt x="141290" y="82437"/>
                  </a:cubicBezTo>
                  <a:cubicBezTo>
                    <a:pt x="140387" y="77967"/>
                    <a:pt x="149869" y="68234"/>
                    <a:pt x="147257" y="65347"/>
                  </a:cubicBezTo>
                  <a:cubicBezTo>
                    <a:pt x="142774" y="60368"/>
                    <a:pt x="152836" y="54015"/>
                    <a:pt x="156609" y="52715"/>
                  </a:cubicBezTo>
                  <a:cubicBezTo>
                    <a:pt x="154384" y="49990"/>
                    <a:pt x="150256" y="39961"/>
                    <a:pt x="157125" y="39135"/>
                  </a:cubicBezTo>
                  <a:cubicBezTo>
                    <a:pt x="165768" y="38093"/>
                    <a:pt x="159286" y="32750"/>
                    <a:pt x="164220" y="28018"/>
                  </a:cubicBezTo>
                  <a:cubicBezTo>
                    <a:pt x="166122" y="26196"/>
                    <a:pt x="163671" y="18740"/>
                    <a:pt x="163897" y="15602"/>
                  </a:cubicBezTo>
                  <a:cubicBezTo>
                    <a:pt x="164220" y="12700"/>
                    <a:pt x="164929" y="9024"/>
                    <a:pt x="166219" y="6408"/>
                  </a:cubicBezTo>
                  <a:cubicBezTo>
                    <a:pt x="167348" y="4157"/>
                    <a:pt x="169670" y="3083"/>
                    <a:pt x="170250" y="468"/>
                  </a:cubicBezTo>
                  <a:cubicBezTo>
                    <a:pt x="174798" y="2167"/>
                    <a:pt x="175959" y="3073"/>
                    <a:pt x="180828" y="980"/>
                  </a:cubicBezTo>
                  <a:cubicBezTo>
                    <a:pt x="182473" y="268"/>
                    <a:pt x="186536" y="6411"/>
                    <a:pt x="186956" y="0"/>
                  </a:cubicBezTo>
                  <a:cubicBezTo>
                    <a:pt x="190084" y="3044"/>
                    <a:pt x="196050" y="2280"/>
                    <a:pt x="199984" y="1919"/>
                  </a:cubicBezTo>
                  <a:cubicBezTo>
                    <a:pt x="205048" y="1458"/>
                    <a:pt x="208111" y="6937"/>
                    <a:pt x="212981" y="6505"/>
                  </a:cubicBezTo>
                  <a:cubicBezTo>
                    <a:pt x="211498" y="7540"/>
                    <a:pt x="209885" y="8159"/>
                    <a:pt x="208111" y="8359"/>
                  </a:cubicBezTo>
                  <a:cubicBezTo>
                    <a:pt x="208982" y="9123"/>
                    <a:pt x="217722" y="16396"/>
                    <a:pt x="211820" y="13471"/>
                  </a:cubicBezTo>
                  <a:cubicBezTo>
                    <a:pt x="213013" y="14316"/>
                    <a:pt x="216109" y="14880"/>
                    <a:pt x="216723" y="16286"/>
                  </a:cubicBezTo>
                  <a:cubicBezTo>
                    <a:pt x="217335" y="17695"/>
                    <a:pt x="217270" y="19098"/>
                    <a:pt x="219012" y="19737"/>
                  </a:cubicBezTo>
                  <a:cubicBezTo>
                    <a:pt x="216206" y="23307"/>
                    <a:pt x="211691" y="21075"/>
                    <a:pt x="210433" y="17415"/>
                  </a:cubicBezTo>
                  <a:cubicBezTo>
                    <a:pt x="210982" y="18992"/>
                    <a:pt x="211207" y="20617"/>
                    <a:pt x="211111" y="22291"/>
                  </a:cubicBezTo>
                  <a:cubicBezTo>
                    <a:pt x="208596" y="20736"/>
                    <a:pt x="204209" y="20895"/>
                    <a:pt x="201597" y="22065"/>
                  </a:cubicBezTo>
                  <a:cubicBezTo>
                    <a:pt x="204919" y="23349"/>
                    <a:pt x="206628" y="26754"/>
                    <a:pt x="210208" y="27641"/>
                  </a:cubicBezTo>
                  <a:cubicBezTo>
                    <a:pt x="209273" y="29467"/>
                    <a:pt x="208853" y="33494"/>
                    <a:pt x="205789" y="32053"/>
                  </a:cubicBezTo>
                  <a:cubicBezTo>
                    <a:pt x="208047" y="35010"/>
                    <a:pt x="211433" y="36245"/>
                    <a:pt x="214852" y="37390"/>
                  </a:cubicBezTo>
                  <a:cubicBezTo>
                    <a:pt x="212013" y="40615"/>
                    <a:pt x="217496" y="40931"/>
                    <a:pt x="212981" y="41570"/>
                  </a:cubicBezTo>
                  <a:cubicBezTo>
                    <a:pt x="214529" y="41634"/>
                    <a:pt x="216013" y="42018"/>
                    <a:pt x="217400" y="42731"/>
                  </a:cubicBezTo>
                  <a:cubicBezTo>
                    <a:pt x="212788" y="43989"/>
                    <a:pt x="218560" y="46610"/>
                    <a:pt x="220334" y="48765"/>
                  </a:cubicBezTo>
                  <a:cubicBezTo>
                    <a:pt x="222334" y="51232"/>
                    <a:pt x="224107" y="53925"/>
                    <a:pt x="225752" y="56640"/>
                  </a:cubicBezTo>
                  <a:cubicBezTo>
                    <a:pt x="227816" y="60055"/>
                    <a:pt x="223462" y="66773"/>
                    <a:pt x="219463" y="66647"/>
                  </a:cubicBezTo>
                  <a:cubicBezTo>
                    <a:pt x="222076" y="67563"/>
                    <a:pt x="220786" y="70159"/>
                    <a:pt x="222817" y="71846"/>
                  </a:cubicBezTo>
                  <a:cubicBezTo>
                    <a:pt x="225752" y="74274"/>
                    <a:pt x="228655" y="76780"/>
                    <a:pt x="231718" y="79054"/>
                  </a:cubicBezTo>
                  <a:cubicBezTo>
                    <a:pt x="234169" y="80885"/>
                    <a:pt x="235620" y="84020"/>
                    <a:pt x="238491" y="85052"/>
                  </a:cubicBezTo>
                  <a:cubicBezTo>
                    <a:pt x="242329" y="86436"/>
                    <a:pt x="245038" y="90351"/>
                    <a:pt x="247585" y="93350"/>
                  </a:cubicBezTo>
                  <a:cubicBezTo>
                    <a:pt x="248649" y="94614"/>
                    <a:pt x="251455" y="93608"/>
                    <a:pt x="249488" y="96675"/>
                  </a:cubicBezTo>
                  <a:cubicBezTo>
                    <a:pt x="247101" y="100448"/>
                    <a:pt x="243167" y="98574"/>
                    <a:pt x="239813" y="100261"/>
                  </a:cubicBezTo>
                  <a:cubicBezTo>
                    <a:pt x="234298" y="103054"/>
                    <a:pt x="227784" y="95362"/>
                    <a:pt x="223430" y="93598"/>
                  </a:cubicBezTo>
                  <a:cubicBezTo>
                    <a:pt x="225430" y="96539"/>
                    <a:pt x="227010" y="100251"/>
                    <a:pt x="222302" y="100519"/>
                  </a:cubicBezTo>
                  <a:cubicBezTo>
                    <a:pt x="218044" y="100745"/>
                    <a:pt x="216690" y="107269"/>
                    <a:pt x="215593" y="110468"/>
                  </a:cubicBezTo>
                  <a:cubicBezTo>
                    <a:pt x="212691" y="119014"/>
                    <a:pt x="211304" y="128805"/>
                    <a:pt x="211820" y="137716"/>
                  </a:cubicBezTo>
                  <a:cubicBezTo>
                    <a:pt x="213046" y="136303"/>
                    <a:pt x="214594" y="135529"/>
                    <a:pt x="216464" y="135394"/>
                  </a:cubicBezTo>
                  <a:cubicBezTo>
                    <a:pt x="215852" y="137309"/>
                    <a:pt x="212788" y="139599"/>
                    <a:pt x="215078" y="140489"/>
                  </a:cubicBezTo>
                  <a:cubicBezTo>
                    <a:pt x="212852" y="141850"/>
                    <a:pt x="212852" y="143769"/>
                    <a:pt x="215078" y="145130"/>
                  </a:cubicBezTo>
                  <a:cubicBezTo>
                    <a:pt x="212046" y="145981"/>
                    <a:pt x="208692" y="149587"/>
                    <a:pt x="207886" y="145356"/>
                  </a:cubicBezTo>
                  <a:cubicBezTo>
                    <a:pt x="206951" y="151344"/>
                    <a:pt x="195793" y="163977"/>
                    <a:pt x="194180" y="151870"/>
                  </a:cubicBezTo>
                  <a:cubicBezTo>
                    <a:pt x="191826" y="156104"/>
                    <a:pt x="195793" y="159420"/>
                    <a:pt x="191020" y="162738"/>
                  </a:cubicBezTo>
                  <a:cubicBezTo>
                    <a:pt x="188826" y="164267"/>
                    <a:pt x="189891" y="166650"/>
                    <a:pt x="188375" y="168579"/>
                  </a:cubicBezTo>
                  <a:cubicBezTo>
                    <a:pt x="186569" y="170817"/>
                    <a:pt x="183279" y="170743"/>
                    <a:pt x="181634" y="173219"/>
                  </a:cubicBezTo>
                  <a:cubicBezTo>
                    <a:pt x="188923" y="170449"/>
                    <a:pt x="186504" y="180605"/>
                    <a:pt x="183021" y="183220"/>
                  </a:cubicBezTo>
                  <a:cubicBezTo>
                    <a:pt x="184827" y="184990"/>
                    <a:pt x="188504" y="182536"/>
                    <a:pt x="190020" y="184368"/>
                  </a:cubicBezTo>
                  <a:cubicBezTo>
                    <a:pt x="191503" y="186151"/>
                    <a:pt x="188536" y="193043"/>
                    <a:pt x="187440" y="194601"/>
                  </a:cubicBezTo>
                  <a:cubicBezTo>
                    <a:pt x="186150" y="193098"/>
                    <a:pt x="184601" y="192714"/>
                    <a:pt x="182796" y="193443"/>
                  </a:cubicBezTo>
                  <a:cubicBezTo>
                    <a:pt x="187343" y="197397"/>
                    <a:pt x="181376" y="210061"/>
                    <a:pt x="178151" y="203634"/>
                  </a:cubicBezTo>
                  <a:cubicBezTo>
                    <a:pt x="177281" y="206456"/>
                    <a:pt x="179635" y="208884"/>
                    <a:pt x="181183" y="210855"/>
                  </a:cubicBezTo>
                  <a:cubicBezTo>
                    <a:pt x="174798" y="212025"/>
                    <a:pt x="176765" y="221736"/>
                    <a:pt x="171379" y="223909"/>
                  </a:cubicBezTo>
                  <a:cubicBezTo>
                    <a:pt x="165477" y="226296"/>
                    <a:pt x="159544" y="230263"/>
                    <a:pt x="153545" y="232913"/>
                  </a:cubicBezTo>
                  <a:cubicBezTo>
                    <a:pt x="151965" y="233610"/>
                    <a:pt x="139516" y="242037"/>
                    <a:pt x="140033" y="237286"/>
                  </a:cubicBezTo>
                  <a:cubicBezTo>
                    <a:pt x="140355" y="234403"/>
                    <a:pt x="140033" y="231240"/>
                    <a:pt x="140033" y="228299"/>
                  </a:cubicBezTo>
                  <a:cubicBezTo>
                    <a:pt x="140355" y="224106"/>
                    <a:pt x="137517" y="220633"/>
                    <a:pt x="138549" y="216402"/>
                  </a:cubicBezTo>
                  <a:cubicBezTo>
                    <a:pt x="133840" y="221023"/>
                    <a:pt x="130615" y="219281"/>
                    <a:pt x="133905" y="212919"/>
                  </a:cubicBezTo>
                  <a:cubicBezTo>
                    <a:pt x="131777" y="216537"/>
                    <a:pt x="127036" y="218866"/>
                    <a:pt x="128101" y="212464"/>
                  </a:cubicBezTo>
                  <a:cubicBezTo>
                    <a:pt x="127584" y="215860"/>
                    <a:pt x="118619" y="223751"/>
                    <a:pt x="116007" y="218517"/>
                  </a:cubicBezTo>
                  <a:cubicBezTo>
                    <a:pt x="115104" y="216708"/>
                    <a:pt x="117619" y="215318"/>
                    <a:pt x="116007" y="213415"/>
                  </a:cubicBezTo>
                  <a:cubicBezTo>
                    <a:pt x="112814" y="209923"/>
                    <a:pt x="109428" y="216250"/>
                    <a:pt x="108493" y="211529"/>
                  </a:cubicBezTo>
                  <a:cubicBezTo>
                    <a:pt x="109525" y="216901"/>
                    <a:pt x="102623" y="207339"/>
                    <a:pt x="101978" y="205014"/>
                  </a:cubicBezTo>
                  <a:cubicBezTo>
                    <a:pt x="101978" y="209877"/>
                    <a:pt x="96785" y="215292"/>
                    <a:pt x="92658" y="217405"/>
                  </a:cubicBezTo>
                  <a:cubicBezTo>
                    <a:pt x="88336" y="219604"/>
                    <a:pt x="84596" y="213415"/>
                    <a:pt x="80403" y="216424"/>
                  </a:cubicBezTo>
                  <a:cubicBezTo>
                    <a:pt x="78888" y="217514"/>
                    <a:pt x="73050" y="225928"/>
                    <a:pt x="71921" y="220465"/>
                  </a:cubicBezTo>
                  <a:cubicBezTo>
                    <a:pt x="70535" y="213815"/>
                    <a:pt x="72792" y="207875"/>
                    <a:pt x="69245" y="201306"/>
                  </a:cubicBezTo>
                  <a:cubicBezTo>
                    <a:pt x="66439" y="208507"/>
                    <a:pt x="65471" y="205153"/>
                    <a:pt x="60150" y="205005"/>
                  </a:cubicBezTo>
                  <a:cubicBezTo>
                    <a:pt x="57925" y="204940"/>
                    <a:pt x="56087" y="206882"/>
                    <a:pt x="54345" y="207978"/>
                  </a:cubicBezTo>
                  <a:cubicBezTo>
                    <a:pt x="51056" y="210068"/>
                    <a:pt x="48895" y="208204"/>
                    <a:pt x="45573" y="207594"/>
                  </a:cubicBezTo>
                  <a:cubicBezTo>
                    <a:pt x="46638" y="206420"/>
                    <a:pt x="47798" y="205333"/>
                    <a:pt x="49057" y="204337"/>
                  </a:cubicBezTo>
                  <a:cubicBezTo>
                    <a:pt x="46347" y="204743"/>
                    <a:pt x="45477" y="208233"/>
                    <a:pt x="42542" y="207820"/>
                  </a:cubicBezTo>
                  <a:cubicBezTo>
                    <a:pt x="43767" y="200754"/>
                    <a:pt x="36640" y="204669"/>
                    <a:pt x="33738" y="206885"/>
                  </a:cubicBezTo>
                  <a:cubicBezTo>
                    <a:pt x="30352" y="202660"/>
                    <a:pt x="33060" y="195655"/>
                    <a:pt x="31545" y="190783"/>
                  </a:cubicBezTo>
                  <a:cubicBezTo>
                    <a:pt x="30545" y="187470"/>
                    <a:pt x="31158" y="183968"/>
                    <a:pt x="30545" y="180601"/>
                  </a:cubicBezTo>
                  <a:cubicBezTo>
                    <a:pt x="30029" y="177760"/>
                    <a:pt x="25611" y="175477"/>
                    <a:pt x="25901" y="172990"/>
                  </a:cubicBezTo>
                  <a:cubicBezTo>
                    <a:pt x="25901" y="172407"/>
                    <a:pt x="28416" y="169398"/>
                    <a:pt x="28707" y="168530"/>
                  </a:cubicBezTo>
                  <a:cubicBezTo>
                    <a:pt x="29739" y="165428"/>
                    <a:pt x="30287" y="162738"/>
                    <a:pt x="28384" y="159878"/>
                  </a:cubicBezTo>
                  <a:cubicBezTo>
                    <a:pt x="27094" y="157923"/>
                    <a:pt x="26804" y="155817"/>
                    <a:pt x="25708" y="153940"/>
                  </a:cubicBezTo>
                  <a:cubicBezTo>
                    <a:pt x="24353" y="151657"/>
                    <a:pt x="21483" y="150812"/>
                    <a:pt x="21644" y="147674"/>
                  </a:cubicBezTo>
                  <a:cubicBezTo>
                    <a:pt x="20967" y="148481"/>
                    <a:pt x="20257" y="149251"/>
                    <a:pt x="19548" y="149996"/>
                  </a:cubicBezTo>
                  <a:cubicBezTo>
                    <a:pt x="17064" y="145246"/>
                    <a:pt x="14453" y="149616"/>
                    <a:pt x="11099" y="147584"/>
                  </a:cubicBezTo>
                  <a:cubicBezTo>
                    <a:pt x="9196" y="146436"/>
                    <a:pt x="10389" y="144314"/>
                    <a:pt x="11099" y="143014"/>
                  </a:cubicBezTo>
                  <a:cubicBezTo>
                    <a:pt x="11970" y="141705"/>
                    <a:pt x="15065" y="143208"/>
                    <a:pt x="16161" y="143240"/>
                  </a:cubicBezTo>
                  <a:cubicBezTo>
                    <a:pt x="14324" y="142227"/>
                    <a:pt x="13259" y="139764"/>
                    <a:pt x="11259" y="139260"/>
                  </a:cubicBezTo>
                  <a:cubicBezTo>
                    <a:pt x="9744" y="138883"/>
                    <a:pt x="7809" y="139164"/>
                    <a:pt x="6842" y="137664"/>
                  </a:cubicBezTo>
                  <a:cubicBezTo>
                    <a:pt x="5487" y="135561"/>
                    <a:pt x="4681" y="126993"/>
                    <a:pt x="8970" y="129566"/>
                  </a:cubicBezTo>
                  <a:cubicBezTo>
                    <a:pt x="7842" y="126573"/>
                    <a:pt x="6003" y="122952"/>
                    <a:pt x="9679" y="122604"/>
                  </a:cubicBezTo>
                  <a:cubicBezTo>
                    <a:pt x="6583" y="118511"/>
                    <a:pt x="2455" y="114954"/>
                    <a:pt x="1359" y="109752"/>
                  </a:cubicBezTo>
                  <a:cubicBezTo>
                    <a:pt x="907" y="107578"/>
                    <a:pt x="-1124" y="100525"/>
                    <a:pt x="843" y="98681"/>
                  </a:cubicBezTo>
                </a:path>
              </a:pathLst>
            </a:custGeom>
            <a:solidFill>
              <a:srgbClr val="C0C0C0"/>
            </a:solidFill>
            <a:ln w="1612" cap="flat">
              <a:solidFill>
                <a:srgbClr val="FFFFFF"/>
              </a:solid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367FFE3B-9389-013D-9264-0A64504F9782}"/>
                </a:ext>
              </a:extLst>
            </p:cNvPr>
            <p:cNvSpPr/>
            <p:nvPr/>
          </p:nvSpPr>
          <p:spPr>
            <a:xfrm>
              <a:off x="10751046" y="3881238"/>
              <a:ext cx="2353" cy="2321"/>
            </a:xfrm>
            <a:custGeom>
              <a:avLst/>
              <a:gdLst>
                <a:gd name="connsiteX0" fmla="*/ 966 w 2353"/>
                <a:gd name="connsiteY0" fmla="*/ 0 h 2321"/>
                <a:gd name="connsiteX1" fmla="*/ 2353 w 2353"/>
                <a:gd name="connsiteY1" fmla="*/ 2322 h 2321"/>
                <a:gd name="connsiteX2" fmla="*/ 966 w 2353"/>
                <a:gd name="connsiteY2" fmla="*/ 0 h 2321"/>
              </a:gdLst>
              <a:ahLst/>
              <a:cxnLst>
                <a:cxn ang="0">
                  <a:pos x="connsiteX0" y="connsiteY0"/>
                </a:cxn>
                <a:cxn ang="0">
                  <a:pos x="connsiteX1" y="connsiteY1"/>
                </a:cxn>
                <a:cxn ang="0">
                  <a:pos x="connsiteX2" y="connsiteY2"/>
                </a:cxn>
              </a:cxnLst>
              <a:rect l="l" t="t" r="r" b="b"/>
              <a:pathLst>
                <a:path w="2353" h="2321">
                  <a:moveTo>
                    <a:pt x="966" y="0"/>
                  </a:moveTo>
                  <a:cubicBezTo>
                    <a:pt x="-679" y="1035"/>
                    <a:pt x="-227" y="1809"/>
                    <a:pt x="2353" y="2322"/>
                  </a:cubicBezTo>
                  <a:cubicBezTo>
                    <a:pt x="1869" y="1548"/>
                    <a:pt x="1418" y="774"/>
                    <a:pt x="96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DC1EBA59-3274-B4AA-4733-C2E21367E4DB}"/>
                </a:ext>
              </a:extLst>
            </p:cNvPr>
            <p:cNvSpPr/>
            <p:nvPr/>
          </p:nvSpPr>
          <p:spPr>
            <a:xfrm>
              <a:off x="10754891" y="3820641"/>
              <a:ext cx="1990" cy="4869"/>
            </a:xfrm>
            <a:custGeom>
              <a:avLst/>
              <a:gdLst>
                <a:gd name="connsiteX0" fmla="*/ 1990 w 1990"/>
                <a:gd name="connsiteY0" fmla="*/ 0 h 4869"/>
                <a:gd name="connsiteX1" fmla="*/ 378 w 1990"/>
                <a:gd name="connsiteY1" fmla="*/ 4870 h 4869"/>
                <a:gd name="connsiteX2" fmla="*/ 1990 w 1990"/>
                <a:gd name="connsiteY2" fmla="*/ 0 h 4869"/>
              </a:gdLst>
              <a:ahLst/>
              <a:cxnLst>
                <a:cxn ang="0">
                  <a:pos x="connsiteX0" y="connsiteY0"/>
                </a:cxn>
                <a:cxn ang="0">
                  <a:pos x="connsiteX1" y="connsiteY1"/>
                </a:cxn>
                <a:cxn ang="0">
                  <a:pos x="connsiteX2" y="connsiteY2"/>
                </a:cxn>
              </a:cxnLst>
              <a:rect l="l" t="t" r="r" b="b"/>
              <a:pathLst>
                <a:path w="1990" h="4869">
                  <a:moveTo>
                    <a:pt x="1990" y="0"/>
                  </a:moveTo>
                  <a:cubicBezTo>
                    <a:pt x="-106" y="706"/>
                    <a:pt x="-364" y="3103"/>
                    <a:pt x="378" y="4870"/>
                  </a:cubicBezTo>
                  <a:cubicBezTo>
                    <a:pt x="378" y="3109"/>
                    <a:pt x="1023" y="1487"/>
                    <a:pt x="199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42662FD5-4354-D36E-8786-7358645A8716}"/>
                </a:ext>
              </a:extLst>
            </p:cNvPr>
            <p:cNvSpPr/>
            <p:nvPr/>
          </p:nvSpPr>
          <p:spPr>
            <a:xfrm>
              <a:off x="10759207" y="3827964"/>
              <a:ext cx="1415" cy="2419"/>
            </a:xfrm>
            <a:custGeom>
              <a:avLst/>
              <a:gdLst>
                <a:gd name="connsiteX0" fmla="*/ 1416 w 1415"/>
                <a:gd name="connsiteY0" fmla="*/ 94 h 2419"/>
                <a:gd name="connsiteX1" fmla="*/ 931 w 1415"/>
                <a:gd name="connsiteY1" fmla="*/ 2419 h 2419"/>
                <a:gd name="connsiteX2" fmla="*/ 1416 w 1415"/>
                <a:gd name="connsiteY2" fmla="*/ 94 h 2419"/>
              </a:gdLst>
              <a:ahLst/>
              <a:cxnLst>
                <a:cxn ang="0">
                  <a:pos x="connsiteX0" y="connsiteY0"/>
                </a:cxn>
                <a:cxn ang="0">
                  <a:pos x="connsiteX1" y="connsiteY1"/>
                </a:cxn>
                <a:cxn ang="0">
                  <a:pos x="connsiteX2" y="connsiteY2"/>
                </a:cxn>
              </a:cxnLst>
              <a:rect l="l" t="t" r="r" b="b"/>
              <a:pathLst>
                <a:path w="1415" h="2419">
                  <a:moveTo>
                    <a:pt x="1416" y="94"/>
                  </a:moveTo>
                  <a:cubicBezTo>
                    <a:pt x="-294" y="-287"/>
                    <a:pt x="-455" y="488"/>
                    <a:pt x="931" y="2419"/>
                  </a:cubicBezTo>
                  <a:cubicBezTo>
                    <a:pt x="1254" y="1642"/>
                    <a:pt x="1254" y="868"/>
                    <a:pt x="1416" y="94"/>
                  </a:cubicBezTo>
                </a:path>
              </a:pathLst>
            </a:custGeom>
            <a:solidFill>
              <a:srgbClr val="C0C0C0"/>
            </a:solidFill>
            <a:ln w="645" cap="flat">
              <a:solidFill>
                <a:srgbClr val="FFFFFF"/>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BB4EAB1-70C4-D7AE-8205-C96DEEE4FFB4}"/>
                </a:ext>
              </a:extLst>
            </p:cNvPr>
            <p:cNvSpPr/>
            <p:nvPr/>
          </p:nvSpPr>
          <p:spPr>
            <a:xfrm>
              <a:off x="10771179" y="3798131"/>
              <a:ext cx="3441" cy="5639"/>
            </a:xfrm>
            <a:custGeom>
              <a:avLst/>
              <a:gdLst>
                <a:gd name="connsiteX0" fmla="*/ 1956 w 3441"/>
                <a:gd name="connsiteY0" fmla="*/ 0 h 5639"/>
                <a:gd name="connsiteX1" fmla="*/ 2633 w 3441"/>
                <a:gd name="connsiteY1" fmla="*/ 5547 h 5639"/>
                <a:gd name="connsiteX2" fmla="*/ 1956 w 3441"/>
                <a:gd name="connsiteY2" fmla="*/ 0 h 5639"/>
              </a:gdLst>
              <a:ahLst/>
              <a:cxnLst>
                <a:cxn ang="0">
                  <a:pos x="connsiteX0" y="connsiteY0"/>
                </a:cxn>
                <a:cxn ang="0">
                  <a:pos x="connsiteX1" y="connsiteY1"/>
                </a:cxn>
                <a:cxn ang="0">
                  <a:pos x="connsiteX2" y="connsiteY2"/>
                </a:cxn>
              </a:cxnLst>
              <a:rect l="l" t="t" r="r" b="b"/>
              <a:pathLst>
                <a:path w="3441" h="5639">
                  <a:moveTo>
                    <a:pt x="1956" y="0"/>
                  </a:moveTo>
                  <a:cubicBezTo>
                    <a:pt x="-979" y="626"/>
                    <a:pt x="-495" y="6437"/>
                    <a:pt x="2633" y="5547"/>
                  </a:cubicBezTo>
                  <a:cubicBezTo>
                    <a:pt x="4503" y="5028"/>
                    <a:pt x="2633" y="816"/>
                    <a:pt x="195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2B8078D-0CA6-3B31-BD48-79253D82AD0D}"/>
                </a:ext>
              </a:extLst>
            </p:cNvPr>
            <p:cNvSpPr/>
            <p:nvPr/>
          </p:nvSpPr>
          <p:spPr>
            <a:xfrm>
              <a:off x="10778392" y="3812966"/>
              <a:ext cx="4869" cy="1415"/>
            </a:xfrm>
            <a:custGeom>
              <a:avLst/>
              <a:gdLst>
                <a:gd name="connsiteX0" fmla="*/ 322 w 4869"/>
                <a:gd name="connsiteY0" fmla="*/ 0 h 1415"/>
                <a:gd name="connsiteX1" fmla="*/ 0 w 4869"/>
                <a:gd name="connsiteY1" fmla="*/ 1416 h 1415"/>
                <a:gd name="connsiteX2" fmla="*/ 4870 w 4869"/>
                <a:gd name="connsiteY2" fmla="*/ 484 h 1415"/>
                <a:gd name="connsiteX3" fmla="*/ 225 w 4869"/>
                <a:gd name="connsiteY3" fmla="*/ 0 h 1415"/>
              </a:gdLst>
              <a:ahLst/>
              <a:cxnLst>
                <a:cxn ang="0">
                  <a:pos x="connsiteX0" y="connsiteY0"/>
                </a:cxn>
                <a:cxn ang="0">
                  <a:pos x="connsiteX1" y="connsiteY1"/>
                </a:cxn>
                <a:cxn ang="0">
                  <a:pos x="connsiteX2" y="connsiteY2"/>
                </a:cxn>
                <a:cxn ang="0">
                  <a:pos x="connsiteX3" y="connsiteY3"/>
                </a:cxn>
              </a:cxnLst>
              <a:rect l="l" t="t" r="r" b="b"/>
              <a:pathLst>
                <a:path w="4869" h="1415">
                  <a:moveTo>
                    <a:pt x="322" y="0"/>
                  </a:moveTo>
                  <a:cubicBezTo>
                    <a:pt x="322" y="471"/>
                    <a:pt x="0" y="945"/>
                    <a:pt x="0" y="1416"/>
                  </a:cubicBezTo>
                  <a:cubicBezTo>
                    <a:pt x="1645" y="1319"/>
                    <a:pt x="3290" y="993"/>
                    <a:pt x="4870" y="484"/>
                  </a:cubicBezTo>
                  <a:cubicBezTo>
                    <a:pt x="3322" y="355"/>
                    <a:pt x="1773" y="193"/>
                    <a:pt x="22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1C963122-849C-6CAE-2091-17E2DE8091C5}"/>
                </a:ext>
              </a:extLst>
            </p:cNvPr>
            <p:cNvSpPr/>
            <p:nvPr/>
          </p:nvSpPr>
          <p:spPr>
            <a:xfrm>
              <a:off x="10785003" y="3789746"/>
              <a:ext cx="9029" cy="5785"/>
            </a:xfrm>
            <a:custGeom>
              <a:avLst/>
              <a:gdLst>
                <a:gd name="connsiteX0" fmla="*/ 0 w 9029"/>
                <a:gd name="connsiteY0" fmla="*/ 0 h 5785"/>
                <a:gd name="connsiteX1" fmla="*/ 8773 w 9029"/>
                <a:gd name="connsiteY1" fmla="*/ 4212 h 5785"/>
                <a:gd name="connsiteX2" fmla="*/ 0 w 9029"/>
                <a:gd name="connsiteY2" fmla="*/ 0 h 5785"/>
              </a:gdLst>
              <a:ahLst/>
              <a:cxnLst>
                <a:cxn ang="0">
                  <a:pos x="connsiteX0" y="connsiteY0"/>
                </a:cxn>
                <a:cxn ang="0">
                  <a:pos x="connsiteX1" y="connsiteY1"/>
                </a:cxn>
                <a:cxn ang="0">
                  <a:pos x="connsiteX2" y="connsiteY2"/>
                </a:cxn>
              </a:cxnLst>
              <a:rect l="l" t="t" r="r" b="b"/>
              <a:pathLst>
                <a:path w="9029" h="5785">
                  <a:moveTo>
                    <a:pt x="0" y="0"/>
                  </a:moveTo>
                  <a:cubicBezTo>
                    <a:pt x="0" y="3647"/>
                    <a:pt x="6128" y="8256"/>
                    <a:pt x="8773" y="4212"/>
                  </a:cubicBezTo>
                  <a:cubicBezTo>
                    <a:pt x="10675" y="1332"/>
                    <a:pt x="1452" y="14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D422C6B-C0D2-0D73-A17B-A69C9C5C67E6}"/>
                </a:ext>
              </a:extLst>
            </p:cNvPr>
            <p:cNvSpPr/>
            <p:nvPr/>
          </p:nvSpPr>
          <p:spPr>
            <a:xfrm>
              <a:off x="10787325" y="3816448"/>
              <a:ext cx="33636" cy="8392"/>
            </a:xfrm>
            <a:custGeom>
              <a:avLst/>
              <a:gdLst>
                <a:gd name="connsiteX0" fmla="*/ 451 w 33636"/>
                <a:gd name="connsiteY0" fmla="*/ 0 h 8392"/>
                <a:gd name="connsiteX1" fmla="*/ 0 w 33636"/>
                <a:gd name="connsiteY1" fmla="*/ 2322 h 8392"/>
                <a:gd name="connsiteX2" fmla="*/ 16931 w 33636"/>
                <a:gd name="connsiteY2" fmla="*/ 7227 h 8392"/>
                <a:gd name="connsiteX3" fmla="*/ 24542 w 33636"/>
                <a:gd name="connsiteY3" fmla="*/ 8179 h 8392"/>
                <a:gd name="connsiteX4" fmla="*/ 33636 w 33636"/>
                <a:gd name="connsiteY4" fmla="*/ 6289 h 8392"/>
                <a:gd name="connsiteX5" fmla="*/ 21026 w 33636"/>
                <a:gd name="connsiteY5" fmla="*/ 2451 h 8392"/>
                <a:gd name="connsiteX6" fmla="*/ 451 w 33636"/>
                <a:gd name="connsiteY6" fmla="*/ 0 h 8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636" h="8392">
                  <a:moveTo>
                    <a:pt x="451" y="0"/>
                  </a:moveTo>
                  <a:cubicBezTo>
                    <a:pt x="128" y="774"/>
                    <a:pt x="128" y="1548"/>
                    <a:pt x="0" y="2322"/>
                  </a:cubicBezTo>
                  <a:cubicBezTo>
                    <a:pt x="5966" y="2732"/>
                    <a:pt x="11126" y="6002"/>
                    <a:pt x="16931" y="7227"/>
                  </a:cubicBezTo>
                  <a:cubicBezTo>
                    <a:pt x="19382" y="7746"/>
                    <a:pt x="21994" y="8859"/>
                    <a:pt x="24542" y="8179"/>
                  </a:cubicBezTo>
                  <a:cubicBezTo>
                    <a:pt x="27380" y="7424"/>
                    <a:pt x="30605" y="5724"/>
                    <a:pt x="33636" y="6289"/>
                  </a:cubicBezTo>
                  <a:cubicBezTo>
                    <a:pt x="31153" y="2674"/>
                    <a:pt x="24832" y="2909"/>
                    <a:pt x="21026" y="2451"/>
                  </a:cubicBezTo>
                  <a:cubicBezTo>
                    <a:pt x="14157" y="1622"/>
                    <a:pt x="7352" y="713"/>
                    <a:pt x="45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051D8AB9-F636-D2BA-8937-9132B1DCC894}"/>
                </a:ext>
              </a:extLst>
            </p:cNvPr>
            <p:cNvSpPr/>
            <p:nvPr/>
          </p:nvSpPr>
          <p:spPr>
            <a:xfrm>
              <a:off x="10830024" y="3977744"/>
              <a:ext cx="36394" cy="29106"/>
            </a:xfrm>
            <a:custGeom>
              <a:avLst/>
              <a:gdLst>
                <a:gd name="connsiteX0" fmla="*/ 709 w 36394"/>
                <a:gd name="connsiteY0" fmla="*/ 26784 h 29106"/>
                <a:gd name="connsiteX1" fmla="*/ 0 w 36394"/>
                <a:gd name="connsiteY1" fmla="*/ 29106 h 29106"/>
                <a:gd name="connsiteX2" fmla="*/ 14931 w 36394"/>
                <a:gd name="connsiteY2" fmla="*/ 28206 h 29106"/>
                <a:gd name="connsiteX3" fmla="*/ 26380 w 36394"/>
                <a:gd name="connsiteY3" fmla="*/ 22837 h 29106"/>
                <a:gd name="connsiteX4" fmla="*/ 36119 w 36394"/>
                <a:gd name="connsiteY4" fmla="*/ 6528 h 29106"/>
                <a:gd name="connsiteX5" fmla="*/ 17318 w 36394"/>
                <a:gd name="connsiteY5" fmla="*/ 2229 h 29106"/>
                <a:gd name="connsiteX6" fmla="*/ 709 w 36394"/>
                <a:gd name="connsiteY6" fmla="*/ 26784 h 29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394" h="29106">
                  <a:moveTo>
                    <a:pt x="709" y="26784"/>
                  </a:moveTo>
                  <a:cubicBezTo>
                    <a:pt x="387" y="27558"/>
                    <a:pt x="225" y="28332"/>
                    <a:pt x="0" y="29106"/>
                  </a:cubicBezTo>
                  <a:cubicBezTo>
                    <a:pt x="4773" y="27513"/>
                    <a:pt x="9965" y="28232"/>
                    <a:pt x="14931" y="28206"/>
                  </a:cubicBezTo>
                  <a:cubicBezTo>
                    <a:pt x="19769" y="28206"/>
                    <a:pt x="22639" y="25700"/>
                    <a:pt x="26380" y="22837"/>
                  </a:cubicBezTo>
                  <a:cubicBezTo>
                    <a:pt x="27992" y="21579"/>
                    <a:pt x="38183" y="9063"/>
                    <a:pt x="36119" y="6528"/>
                  </a:cubicBezTo>
                  <a:cubicBezTo>
                    <a:pt x="30218" y="-786"/>
                    <a:pt x="26380" y="-1547"/>
                    <a:pt x="17318" y="2229"/>
                  </a:cubicBezTo>
                  <a:cubicBezTo>
                    <a:pt x="7998" y="6115"/>
                    <a:pt x="4386" y="18354"/>
                    <a:pt x="709" y="26784"/>
                  </a:cubicBezTo>
                </a:path>
              </a:pathLst>
            </a:custGeom>
            <a:solidFill>
              <a:srgbClr val="C0C0C0"/>
            </a:solidFill>
            <a:ln w="645" cap="flat">
              <a:solidFill>
                <a:srgbClr val="FFFFFF"/>
              </a:solid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DFA6878-421E-EF4D-67CB-1181826C1B54}"/>
                </a:ext>
              </a:extLst>
            </p:cNvPr>
            <p:cNvSpPr/>
            <p:nvPr/>
          </p:nvSpPr>
          <p:spPr>
            <a:xfrm>
              <a:off x="10854205" y="4000029"/>
              <a:ext cx="7423" cy="6369"/>
            </a:xfrm>
            <a:custGeom>
              <a:avLst/>
              <a:gdLst>
                <a:gd name="connsiteX0" fmla="*/ 5069 w 7423"/>
                <a:gd name="connsiteY0" fmla="*/ 6370 h 6369"/>
                <a:gd name="connsiteX1" fmla="*/ 7423 w 7423"/>
                <a:gd name="connsiteY1" fmla="*/ 5660 h 6369"/>
                <a:gd name="connsiteX2" fmla="*/ 2425 w 7423"/>
                <a:gd name="connsiteY2" fmla="*/ 323 h 6369"/>
                <a:gd name="connsiteX3" fmla="*/ 5069 w 7423"/>
                <a:gd name="connsiteY3" fmla="*/ 6370 h 6369"/>
              </a:gdLst>
              <a:ahLst/>
              <a:cxnLst>
                <a:cxn ang="0">
                  <a:pos x="connsiteX0" y="connsiteY0"/>
                </a:cxn>
                <a:cxn ang="0">
                  <a:pos x="connsiteX1" y="connsiteY1"/>
                </a:cxn>
                <a:cxn ang="0">
                  <a:pos x="connsiteX2" y="connsiteY2"/>
                </a:cxn>
                <a:cxn ang="0">
                  <a:pos x="connsiteX3" y="connsiteY3"/>
                </a:cxn>
              </a:cxnLst>
              <a:rect l="l" t="t" r="r" b="b"/>
              <a:pathLst>
                <a:path w="7423" h="6369">
                  <a:moveTo>
                    <a:pt x="5069" y="6370"/>
                  </a:moveTo>
                  <a:cubicBezTo>
                    <a:pt x="5843" y="6144"/>
                    <a:pt x="6617" y="5899"/>
                    <a:pt x="7423" y="5660"/>
                  </a:cubicBezTo>
                  <a:cubicBezTo>
                    <a:pt x="6198" y="3296"/>
                    <a:pt x="6327" y="-1248"/>
                    <a:pt x="2425" y="323"/>
                  </a:cubicBezTo>
                  <a:cubicBezTo>
                    <a:pt x="-2735" y="2406"/>
                    <a:pt x="1393" y="6250"/>
                    <a:pt x="5069" y="6370"/>
                  </a:cubicBezTo>
                </a:path>
              </a:pathLst>
            </a:custGeom>
            <a:solidFill>
              <a:srgbClr val="C0C0C0"/>
            </a:solidFill>
            <a:ln w="645" cap="flat">
              <a:solidFill>
                <a:srgbClr val="FFFFFF"/>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973FBE1-9F84-EE93-F048-2201A726CD50}"/>
                </a:ext>
              </a:extLst>
            </p:cNvPr>
            <p:cNvSpPr/>
            <p:nvPr/>
          </p:nvSpPr>
          <p:spPr>
            <a:xfrm>
              <a:off x="10858145" y="3959508"/>
              <a:ext cx="2998" cy="3482"/>
            </a:xfrm>
            <a:custGeom>
              <a:avLst/>
              <a:gdLst>
                <a:gd name="connsiteX0" fmla="*/ 0 w 2998"/>
                <a:gd name="connsiteY0" fmla="*/ 0 h 3482"/>
                <a:gd name="connsiteX1" fmla="*/ 2999 w 2998"/>
                <a:gd name="connsiteY1" fmla="*/ 3483 h 3482"/>
                <a:gd name="connsiteX2" fmla="*/ 0 w 2998"/>
                <a:gd name="connsiteY2" fmla="*/ 0 h 3482"/>
              </a:gdLst>
              <a:ahLst/>
              <a:cxnLst>
                <a:cxn ang="0">
                  <a:pos x="connsiteX0" y="connsiteY0"/>
                </a:cxn>
                <a:cxn ang="0">
                  <a:pos x="connsiteX1" y="connsiteY1"/>
                </a:cxn>
                <a:cxn ang="0">
                  <a:pos x="connsiteX2" y="connsiteY2"/>
                </a:cxn>
              </a:cxnLst>
              <a:rect l="l" t="t" r="r" b="b"/>
              <a:pathLst>
                <a:path w="2998" h="3482">
                  <a:moveTo>
                    <a:pt x="0" y="0"/>
                  </a:moveTo>
                  <a:cubicBezTo>
                    <a:pt x="0" y="1832"/>
                    <a:pt x="1257" y="3028"/>
                    <a:pt x="2999" y="3483"/>
                  </a:cubicBezTo>
                  <a:cubicBezTo>
                    <a:pt x="2676" y="1716"/>
                    <a:pt x="1742" y="387"/>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5A552EB-F0CF-5968-F865-4979D5B06FC1}"/>
                </a:ext>
              </a:extLst>
            </p:cNvPr>
            <p:cNvSpPr/>
            <p:nvPr/>
          </p:nvSpPr>
          <p:spPr>
            <a:xfrm>
              <a:off x="9806884" y="3690623"/>
              <a:ext cx="18883" cy="15388"/>
            </a:xfrm>
            <a:custGeom>
              <a:avLst/>
              <a:gdLst>
                <a:gd name="connsiteX0" fmla="*/ 14726 w 18883"/>
                <a:gd name="connsiteY0" fmla="*/ 14854 h 15388"/>
                <a:gd name="connsiteX1" fmla="*/ 18822 w 18883"/>
                <a:gd name="connsiteY1" fmla="*/ 13490 h 15388"/>
                <a:gd name="connsiteX2" fmla="*/ 13597 w 18883"/>
                <a:gd name="connsiteY2" fmla="*/ 8872 h 15388"/>
                <a:gd name="connsiteX3" fmla="*/ 9147 w 18883"/>
                <a:gd name="connsiteY3" fmla="*/ 6959 h 15388"/>
                <a:gd name="connsiteX4" fmla="*/ 4729 w 18883"/>
                <a:gd name="connsiteY4" fmla="*/ 1619 h 15388"/>
                <a:gd name="connsiteX5" fmla="*/ 1729 w 18883"/>
                <a:gd name="connsiteY5" fmla="*/ 303 h 15388"/>
                <a:gd name="connsiteX6" fmla="*/ 1729 w 18883"/>
                <a:gd name="connsiteY6" fmla="*/ 6192 h 15388"/>
                <a:gd name="connsiteX7" fmla="*/ 14661 w 18883"/>
                <a:gd name="connsiteY7" fmla="*/ 14854 h 15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883" h="15388">
                  <a:moveTo>
                    <a:pt x="14726" y="14854"/>
                  </a:moveTo>
                  <a:cubicBezTo>
                    <a:pt x="15726" y="15560"/>
                    <a:pt x="19402" y="15947"/>
                    <a:pt x="18822" y="13490"/>
                  </a:cubicBezTo>
                  <a:cubicBezTo>
                    <a:pt x="18499" y="12303"/>
                    <a:pt x="14532" y="9833"/>
                    <a:pt x="13597" y="8872"/>
                  </a:cubicBezTo>
                  <a:cubicBezTo>
                    <a:pt x="12404" y="7672"/>
                    <a:pt x="10953" y="6582"/>
                    <a:pt x="9147" y="6959"/>
                  </a:cubicBezTo>
                  <a:cubicBezTo>
                    <a:pt x="10082" y="4380"/>
                    <a:pt x="6534" y="2428"/>
                    <a:pt x="4729" y="1619"/>
                  </a:cubicBezTo>
                  <a:cubicBezTo>
                    <a:pt x="3793" y="1193"/>
                    <a:pt x="3019" y="-735"/>
                    <a:pt x="1729" y="303"/>
                  </a:cubicBezTo>
                  <a:cubicBezTo>
                    <a:pt x="-593" y="2225"/>
                    <a:pt x="-560" y="4167"/>
                    <a:pt x="1729" y="6192"/>
                  </a:cubicBezTo>
                  <a:cubicBezTo>
                    <a:pt x="5599" y="9572"/>
                    <a:pt x="12436" y="9604"/>
                    <a:pt x="14661" y="14854"/>
                  </a:cubicBezTo>
                </a:path>
              </a:pathLst>
            </a:custGeom>
            <a:solidFill>
              <a:srgbClr val="C0C0C0"/>
            </a:solidFill>
            <a:ln w="645" cap="flat">
              <a:solidFill>
                <a:srgbClr val="FFFFFF"/>
              </a:solid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742FD0DC-6DDF-2BC3-1EF2-423B9386BA23}"/>
                </a:ext>
              </a:extLst>
            </p:cNvPr>
            <p:cNvSpPr/>
            <p:nvPr/>
          </p:nvSpPr>
          <p:spPr>
            <a:xfrm>
              <a:off x="10375098" y="3724610"/>
              <a:ext cx="160164" cy="205857"/>
            </a:xfrm>
            <a:custGeom>
              <a:avLst/>
              <a:gdLst>
                <a:gd name="connsiteX0" fmla="*/ 11913 w 160164"/>
                <a:gd name="connsiteY0" fmla="*/ 191458 h 205857"/>
                <a:gd name="connsiteX1" fmla="*/ 12364 w 160164"/>
                <a:gd name="connsiteY1" fmla="*/ 202842 h 205857"/>
                <a:gd name="connsiteX2" fmla="*/ 22071 w 160164"/>
                <a:gd name="connsiteY2" fmla="*/ 205096 h 205857"/>
                <a:gd name="connsiteX3" fmla="*/ 28425 w 160164"/>
                <a:gd name="connsiteY3" fmla="*/ 203065 h 205857"/>
                <a:gd name="connsiteX4" fmla="*/ 37229 w 160164"/>
                <a:gd name="connsiteY4" fmla="*/ 202129 h 205857"/>
                <a:gd name="connsiteX5" fmla="*/ 34616 w 160164"/>
                <a:gd name="connsiteY5" fmla="*/ 186401 h 205857"/>
                <a:gd name="connsiteX6" fmla="*/ 37486 w 160164"/>
                <a:gd name="connsiteY6" fmla="*/ 167619 h 205857"/>
                <a:gd name="connsiteX7" fmla="*/ 38777 w 160164"/>
                <a:gd name="connsiteY7" fmla="*/ 150356 h 205857"/>
                <a:gd name="connsiteX8" fmla="*/ 39099 w 160164"/>
                <a:gd name="connsiteY8" fmla="*/ 142029 h 205857"/>
                <a:gd name="connsiteX9" fmla="*/ 36326 w 160164"/>
                <a:gd name="connsiteY9" fmla="*/ 133405 h 205857"/>
                <a:gd name="connsiteX10" fmla="*/ 53257 w 160164"/>
                <a:gd name="connsiteY10" fmla="*/ 121234 h 205857"/>
                <a:gd name="connsiteX11" fmla="*/ 54128 w 160164"/>
                <a:gd name="connsiteY11" fmla="*/ 137724 h 205857"/>
                <a:gd name="connsiteX12" fmla="*/ 66963 w 160164"/>
                <a:gd name="connsiteY12" fmla="*/ 160205 h 205857"/>
                <a:gd name="connsiteX13" fmla="*/ 65383 w 160164"/>
                <a:gd name="connsiteY13" fmla="*/ 178565 h 205857"/>
                <a:gd name="connsiteX14" fmla="*/ 75767 w 160164"/>
                <a:gd name="connsiteY14" fmla="*/ 182925 h 205857"/>
                <a:gd name="connsiteX15" fmla="*/ 78863 w 160164"/>
                <a:gd name="connsiteY15" fmla="*/ 175556 h 205857"/>
                <a:gd name="connsiteX16" fmla="*/ 89570 w 160164"/>
                <a:gd name="connsiteY16" fmla="*/ 170438 h 205857"/>
                <a:gd name="connsiteX17" fmla="*/ 94826 w 160164"/>
                <a:gd name="connsiteY17" fmla="*/ 168012 h 205857"/>
                <a:gd name="connsiteX18" fmla="*/ 96923 w 160164"/>
                <a:gd name="connsiteY18" fmla="*/ 160111 h 205857"/>
                <a:gd name="connsiteX19" fmla="*/ 91344 w 160164"/>
                <a:gd name="connsiteY19" fmla="*/ 158015 h 205857"/>
                <a:gd name="connsiteX20" fmla="*/ 93214 w 160164"/>
                <a:gd name="connsiteY20" fmla="*/ 155467 h 205857"/>
                <a:gd name="connsiteX21" fmla="*/ 86022 w 160164"/>
                <a:gd name="connsiteY21" fmla="*/ 150149 h 205857"/>
                <a:gd name="connsiteX22" fmla="*/ 84603 w 160164"/>
                <a:gd name="connsiteY22" fmla="*/ 141539 h 205857"/>
                <a:gd name="connsiteX23" fmla="*/ 88087 w 160164"/>
                <a:gd name="connsiteY23" fmla="*/ 142248 h 205857"/>
                <a:gd name="connsiteX24" fmla="*/ 89505 w 160164"/>
                <a:gd name="connsiteY24" fmla="*/ 136895 h 205857"/>
                <a:gd name="connsiteX25" fmla="*/ 87087 w 160164"/>
                <a:gd name="connsiteY25" fmla="*/ 133776 h 205857"/>
                <a:gd name="connsiteX26" fmla="*/ 85313 w 160164"/>
                <a:gd name="connsiteY26" fmla="*/ 127381 h 205857"/>
                <a:gd name="connsiteX27" fmla="*/ 80669 w 160164"/>
                <a:gd name="connsiteY27" fmla="*/ 123676 h 205857"/>
                <a:gd name="connsiteX28" fmla="*/ 77863 w 160164"/>
                <a:gd name="connsiteY28" fmla="*/ 116455 h 205857"/>
                <a:gd name="connsiteX29" fmla="*/ 71413 w 160164"/>
                <a:gd name="connsiteY29" fmla="*/ 108286 h 205857"/>
                <a:gd name="connsiteX30" fmla="*/ 63480 w 160164"/>
                <a:gd name="connsiteY30" fmla="*/ 102778 h 205857"/>
                <a:gd name="connsiteX31" fmla="*/ 63803 w 160164"/>
                <a:gd name="connsiteY31" fmla="*/ 96747 h 205857"/>
                <a:gd name="connsiteX32" fmla="*/ 74799 w 160164"/>
                <a:gd name="connsiteY32" fmla="*/ 97624 h 205857"/>
                <a:gd name="connsiteX33" fmla="*/ 86732 w 160164"/>
                <a:gd name="connsiteY33" fmla="*/ 90072 h 205857"/>
                <a:gd name="connsiteX34" fmla="*/ 107081 w 160164"/>
                <a:gd name="connsiteY34" fmla="*/ 70938 h 205857"/>
                <a:gd name="connsiteX35" fmla="*/ 112919 w 160164"/>
                <a:gd name="connsiteY35" fmla="*/ 75204 h 205857"/>
                <a:gd name="connsiteX36" fmla="*/ 116208 w 160164"/>
                <a:gd name="connsiteY36" fmla="*/ 66158 h 205857"/>
                <a:gd name="connsiteX37" fmla="*/ 98406 w 160164"/>
                <a:gd name="connsiteY37" fmla="*/ 66062 h 205857"/>
                <a:gd name="connsiteX38" fmla="*/ 103276 w 160164"/>
                <a:gd name="connsiteY38" fmla="*/ 68384 h 205857"/>
                <a:gd name="connsiteX39" fmla="*/ 83959 w 160164"/>
                <a:gd name="connsiteY39" fmla="*/ 71260 h 205857"/>
                <a:gd name="connsiteX40" fmla="*/ 71704 w 160164"/>
                <a:gd name="connsiteY40" fmla="*/ 69548 h 205857"/>
                <a:gd name="connsiteX41" fmla="*/ 61609 w 160164"/>
                <a:gd name="connsiteY41" fmla="*/ 80281 h 205857"/>
                <a:gd name="connsiteX42" fmla="*/ 53095 w 160164"/>
                <a:gd name="connsiteY42" fmla="*/ 86472 h 205857"/>
                <a:gd name="connsiteX43" fmla="*/ 45291 w 160164"/>
                <a:gd name="connsiteY43" fmla="*/ 80835 h 205857"/>
                <a:gd name="connsiteX44" fmla="*/ 43517 w 160164"/>
                <a:gd name="connsiteY44" fmla="*/ 75017 h 205857"/>
                <a:gd name="connsiteX45" fmla="*/ 37874 w 160164"/>
                <a:gd name="connsiteY45" fmla="*/ 72770 h 205857"/>
                <a:gd name="connsiteX46" fmla="*/ 33455 w 160164"/>
                <a:gd name="connsiteY46" fmla="*/ 43958 h 205857"/>
                <a:gd name="connsiteX47" fmla="*/ 42356 w 160164"/>
                <a:gd name="connsiteY47" fmla="*/ 32938 h 205857"/>
                <a:gd name="connsiteX48" fmla="*/ 57610 w 160164"/>
                <a:gd name="connsiteY48" fmla="*/ 35408 h 205857"/>
                <a:gd name="connsiteX49" fmla="*/ 67157 w 160164"/>
                <a:gd name="connsiteY49" fmla="*/ 33177 h 205857"/>
                <a:gd name="connsiteX50" fmla="*/ 77605 w 160164"/>
                <a:gd name="connsiteY50" fmla="*/ 34999 h 205857"/>
                <a:gd name="connsiteX51" fmla="*/ 94633 w 160164"/>
                <a:gd name="connsiteY51" fmla="*/ 33180 h 205857"/>
                <a:gd name="connsiteX52" fmla="*/ 110274 w 160164"/>
                <a:gd name="connsiteY52" fmla="*/ 37405 h 205857"/>
                <a:gd name="connsiteX53" fmla="*/ 141653 w 160164"/>
                <a:gd name="connsiteY53" fmla="*/ 32832 h 205857"/>
                <a:gd name="connsiteX54" fmla="*/ 150780 w 160164"/>
                <a:gd name="connsiteY54" fmla="*/ 20132 h 205857"/>
                <a:gd name="connsiteX55" fmla="*/ 160164 w 160164"/>
                <a:gd name="connsiteY55" fmla="*/ 5226 h 205857"/>
                <a:gd name="connsiteX56" fmla="*/ 158068 w 160164"/>
                <a:gd name="connsiteY56" fmla="*/ 118 h 205857"/>
                <a:gd name="connsiteX57" fmla="*/ 152134 w 160164"/>
                <a:gd name="connsiteY57" fmla="*/ 605 h 205857"/>
                <a:gd name="connsiteX58" fmla="*/ 146813 w 160164"/>
                <a:gd name="connsiteY58" fmla="*/ 7358 h 205857"/>
                <a:gd name="connsiteX59" fmla="*/ 142750 w 160164"/>
                <a:gd name="connsiteY59" fmla="*/ 13353 h 205857"/>
                <a:gd name="connsiteX60" fmla="*/ 137300 w 160164"/>
                <a:gd name="connsiteY60" fmla="*/ 16813 h 205857"/>
                <a:gd name="connsiteX61" fmla="*/ 120723 w 160164"/>
                <a:gd name="connsiteY61" fmla="*/ 22767 h 205857"/>
                <a:gd name="connsiteX62" fmla="*/ 106855 w 160164"/>
                <a:gd name="connsiteY62" fmla="*/ 21064 h 205857"/>
                <a:gd name="connsiteX63" fmla="*/ 99954 w 160164"/>
                <a:gd name="connsiteY63" fmla="*/ 23121 h 205857"/>
                <a:gd name="connsiteX64" fmla="*/ 82120 w 160164"/>
                <a:gd name="connsiteY64" fmla="*/ 18590 h 205857"/>
                <a:gd name="connsiteX65" fmla="*/ 72768 w 160164"/>
                <a:gd name="connsiteY65" fmla="*/ 17561 h 205857"/>
                <a:gd name="connsiteX66" fmla="*/ 64995 w 160164"/>
                <a:gd name="connsiteY66" fmla="*/ 12185 h 205857"/>
                <a:gd name="connsiteX67" fmla="*/ 51192 w 160164"/>
                <a:gd name="connsiteY67" fmla="*/ 12937 h 205857"/>
                <a:gd name="connsiteX68" fmla="*/ 37358 w 160164"/>
                <a:gd name="connsiteY68" fmla="*/ 20106 h 205857"/>
                <a:gd name="connsiteX69" fmla="*/ 33939 w 160164"/>
                <a:gd name="connsiteY69" fmla="*/ 26462 h 205857"/>
                <a:gd name="connsiteX70" fmla="*/ 29134 w 160164"/>
                <a:gd name="connsiteY70" fmla="*/ 34715 h 205857"/>
                <a:gd name="connsiteX71" fmla="*/ 25490 w 160164"/>
                <a:gd name="connsiteY71" fmla="*/ 49582 h 205857"/>
                <a:gd name="connsiteX72" fmla="*/ 21781 w 160164"/>
                <a:gd name="connsiteY72" fmla="*/ 47034 h 205857"/>
                <a:gd name="connsiteX73" fmla="*/ 25328 w 160164"/>
                <a:gd name="connsiteY73" fmla="*/ 56438 h 205857"/>
                <a:gd name="connsiteX74" fmla="*/ 27134 w 160164"/>
                <a:gd name="connsiteY74" fmla="*/ 71644 h 205857"/>
                <a:gd name="connsiteX75" fmla="*/ 23877 w 160164"/>
                <a:gd name="connsiteY75" fmla="*/ 65836 h 205857"/>
                <a:gd name="connsiteX76" fmla="*/ 14364 w 160164"/>
                <a:gd name="connsiteY76" fmla="*/ 86734 h 205857"/>
                <a:gd name="connsiteX77" fmla="*/ 14364 w 160164"/>
                <a:gd name="connsiteY77" fmla="*/ 98863 h 205857"/>
                <a:gd name="connsiteX78" fmla="*/ 9462 w 160164"/>
                <a:gd name="connsiteY78" fmla="*/ 111240 h 205857"/>
                <a:gd name="connsiteX79" fmla="*/ 174 w 160164"/>
                <a:gd name="connsiteY79" fmla="*/ 126059 h 205857"/>
                <a:gd name="connsiteX80" fmla="*/ 916 w 160164"/>
                <a:gd name="connsiteY80" fmla="*/ 131496 h 205857"/>
                <a:gd name="connsiteX81" fmla="*/ 3108 w 160164"/>
                <a:gd name="connsiteY81" fmla="*/ 147108 h 205857"/>
                <a:gd name="connsiteX82" fmla="*/ 13557 w 160164"/>
                <a:gd name="connsiteY82" fmla="*/ 143725 h 205857"/>
                <a:gd name="connsiteX83" fmla="*/ 16976 w 160164"/>
                <a:gd name="connsiteY83" fmla="*/ 153329 h 205857"/>
                <a:gd name="connsiteX84" fmla="*/ 18492 w 160164"/>
                <a:gd name="connsiteY84" fmla="*/ 171947 h 205857"/>
                <a:gd name="connsiteX85" fmla="*/ 12171 w 160164"/>
                <a:gd name="connsiteY85" fmla="*/ 191445 h 20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60164" h="205857">
                  <a:moveTo>
                    <a:pt x="11913" y="191458"/>
                  </a:moveTo>
                  <a:cubicBezTo>
                    <a:pt x="10816" y="195370"/>
                    <a:pt x="12912" y="198959"/>
                    <a:pt x="12364" y="202842"/>
                  </a:cubicBezTo>
                  <a:cubicBezTo>
                    <a:pt x="15976" y="201165"/>
                    <a:pt x="18040" y="208092"/>
                    <a:pt x="22071" y="205096"/>
                  </a:cubicBezTo>
                  <a:cubicBezTo>
                    <a:pt x="24845" y="203048"/>
                    <a:pt x="24877" y="202655"/>
                    <a:pt x="28425" y="203065"/>
                  </a:cubicBezTo>
                  <a:cubicBezTo>
                    <a:pt x="31778" y="203452"/>
                    <a:pt x="34036" y="199623"/>
                    <a:pt x="37229" y="202129"/>
                  </a:cubicBezTo>
                  <a:cubicBezTo>
                    <a:pt x="36906" y="196686"/>
                    <a:pt x="32617" y="191987"/>
                    <a:pt x="34616" y="186401"/>
                  </a:cubicBezTo>
                  <a:cubicBezTo>
                    <a:pt x="37035" y="179571"/>
                    <a:pt x="38325" y="175104"/>
                    <a:pt x="37486" y="167619"/>
                  </a:cubicBezTo>
                  <a:cubicBezTo>
                    <a:pt x="36777" y="161359"/>
                    <a:pt x="38196" y="156445"/>
                    <a:pt x="38777" y="150356"/>
                  </a:cubicBezTo>
                  <a:cubicBezTo>
                    <a:pt x="39099" y="147576"/>
                    <a:pt x="38777" y="144815"/>
                    <a:pt x="39099" y="142029"/>
                  </a:cubicBezTo>
                  <a:cubicBezTo>
                    <a:pt x="39583" y="137359"/>
                    <a:pt x="37486" y="137366"/>
                    <a:pt x="36326" y="133405"/>
                  </a:cubicBezTo>
                  <a:cubicBezTo>
                    <a:pt x="34101" y="125704"/>
                    <a:pt x="47419" y="119409"/>
                    <a:pt x="53257" y="121234"/>
                  </a:cubicBezTo>
                  <a:cubicBezTo>
                    <a:pt x="58513" y="122882"/>
                    <a:pt x="56901" y="134647"/>
                    <a:pt x="54128" y="137724"/>
                  </a:cubicBezTo>
                  <a:cubicBezTo>
                    <a:pt x="46323" y="146370"/>
                    <a:pt x="59513" y="156206"/>
                    <a:pt x="66963" y="160205"/>
                  </a:cubicBezTo>
                  <a:cubicBezTo>
                    <a:pt x="70091" y="161901"/>
                    <a:pt x="62158" y="173743"/>
                    <a:pt x="65383" y="178565"/>
                  </a:cubicBezTo>
                  <a:cubicBezTo>
                    <a:pt x="67124" y="181164"/>
                    <a:pt x="72833" y="182496"/>
                    <a:pt x="75767" y="182925"/>
                  </a:cubicBezTo>
                  <a:cubicBezTo>
                    <a:pt x="79379" y="183450"/>
                    <a:pt x="78444" y="177616"/>
                    <a:pt x="78863" y="175556"/>
                  </a:cubicBezTo>
                  <a:cubicBezTo>
                    <a:pt x="79766" y="170918"/>
                    <a:pt x="86313" y="171763"/>
                    <a:pt x="89570" y="170438"/>
                  </a:cubicBezTo>
                  <a:cubicBezTo>
                    <a:pt x="91504" y="169647"/>
                    <a:pt x="99342" y="173656"/>
                    <a:pt x="94826" y="168012"/>
                  </a:cubicBezTo>
                  <a:cubicBezTo>
                    <a:pt x="98374" y="173982"/>
                    <a:pt x="103115" y="161882"/>
                    <a:pt x="96923" y="160111"/>
                  </a:cubicBezTo>
                  <a:cubicBezTo>
                    <a:pt x="95826" y="165790"/>
                    <a:pt x="94311" y="157967"/>
                    <a:pt x="91344" y="158015"/>
                  </a:cubicBezTo>
                  <a:cubicBezTo>
                    <a:pt x="91989" y="157164"/>
                    <a:pt x="92601" y="156316"/>
                    <a:pt x="93214" y="155467"/>
                  </a:cubicBezTo>
                  <a:cubicBezTo>
                    <a:pt x="90666" y="155371"/>
                    <a:pt x="87473" y="152017"/>
                    <a:pt x="86022" y="150149"/>
                  </a:cubicBezTo>
                  <a:cubicBezTo>
                    <a:pt x="83636" y="147102"/>
                    <a:pt x="86764" y="144596"/>
                    <a:pt x="84603" y="141539"/>
                  </a:cubicBezTo>
                  <a:cubicBezTo>
                    <a:pt x="85764" y="141829"/>
                    <a:pt x="86925" y="142058"/>
                    <a:pt x="88087" y="142248"/>
                  </a:cubicBezTo>
                  <a:cubicBezTo>
                    <a:pt x="85442" y="140629"/>
                    <a:pt x="86151" y="136708"/>
                    <a:pt x="89505" y="136895"/>
                  </a:cubicBezTo>
                  <a:cubicBezTo>
                    <a:pt x="88893" y="135705"/>
                    <a:pt x="88087" y="134663"/>
                    <a:pt x="87087" y="133776"/>
                  </a:cubicBezTo>
                  <a:cubicBezTo>
                    <a:pt x="85216" y="131751"/>
                    <a:pt x="86570" y="129590"/>
                    <a:pt x="85313" y="127381"/>
                  </a:cubicBezTo>
                  <a:cubicBezTo>
                    <a:pt x="84281" y="125530"/>
                    <a:pt x="81830" y="125388"/>
                    <a:pt x="80669" y="123676"/>
                  </a:cubicBezTo>
                  <a:cubicBezTo>
                    <a:pt x="79346" y="121728"/>
                    <a:pt x="78927" y="118625"/>
                    <a:pt x="77863" y="116455"/>
                  </a:cubicBezTo>
                  <a:cubicBezTo>
                    <a:pt x="76218" y="113182"/>
                    <a:pt x="74864" y="109976"/>
                    <a:pt x="71413" y="108286"/>
                  </a:cubicBezTo>
                  <a:cubicBezTo>
                    <a:pt x="68575" y="106909"/>
                    <a:pt x="67253" y="101014"/>
                    <a:pt x="63480" y="102778"/>
                  </a:cubicBezTo>
                  <a:cubicBezTo>
                    <a:pt x="63803" y="100772"/>
                    <a:pt x="63803" y="98759"/>
                    <a:pt x="63803" y="96747"/>
                  </a:cubicBezTo>
                  <a:cubicBezTo>
                    <a:pt x="67737" y="100075"/>
                    <a:pt x="70833" y="103113"/>
                    <a:pt x="74799" y="97624"/>
                  </a:cubicBezTo>
                  <a:cubicBezTo>
                    <a:pt x="78250" y="92861"/>
                    <a:pt x="81862" y="92793"/>
                    <a:pt x="86732" y="90072"/>
                  </a:cubicBezTo>
                  <a:cubicBezTo>
                    <a:pt x="93407" y="86337"/>
                    <a:pt x="98309" y="70661"/>
                    <a:pt x="107081" y="70938"/>
                  </a:cubicBezTo>
                  <a:cubicBezTo>
                    <a:pt x="109597" y="71035"/>
                    <a:pt x="110016" y="78252"/>
                    <a:pt x="112919" y="75204"/>
                  </a:cubicBezTo>
                  <a:cubicBezTo>
                    <a:pt x="114660" y="73389"/>
                    <a:pt x="117950" y="68745"/>
                    <a:pt x="116208" y="66158"/>
                  </a:cubicBezTo>
                  <a:cubicBezTo>
                    <a:pt x="113273" y="61863"/>
                    <a:pt x="101921" y="63182"/>
                    <a:pt x="98406" y="66062"/>
                  </a:cubicBezTo>
                  <a:cubicBezTo>
                    <a:pt x="100309" y="66255"/>
                    <a:pt x="101953" y="67036"/>
                    <a:pt x="103276" y="68384"/>
                  </a:cubicBezTo>
                  <a:cubicBezTo>
                    <a:pt x="98728" y="68545"/>
                    <a:pt x="85571" y="65339"/>
                    <a:pt x="83959" y="71260"/>
                  </a:cubicBezTo>
                  <a:cubicBezTo>
                    <a:pt x="82894" y="75224"/>
                    <a:pt x="70962" y="75075"/>
                    <a:pt x="71704" y="69548"/>
                  </a:cubicBezTo>
                  <a:cubicBezTo>
                    <a:pt x="67737" y="71986"/>
                    <a:pt x="63609" y="76030"/>
                    <a:pt x="61609" y="80281"/>
                  </a:cubicBezTo>
                  <a:cubicBezTo>
                    <a:pt x="59448" y="84908"/>
                    <a:pt x="58449" y="87640"/>
                    <a:pt x="53095" y="86472"/>
                  </a:cubicBezTo>
                  <a:cubicBezTo>
                    <a:pt x="49580" y="85711"/>
                    <a:pt x="46258" y="84796"/>
                    <a:pt x="45291" y="80835"/>
                  </a:cubicBezTo>
                  <a:cubicBezTo>
                    <a:pt x="44775" y="78839"/>
                    <a:pt x="44614" y="76820"/>
                    <a:pt x="43517" y="75017"/>
                  </a:cubicBezTo>
                  <a:cubicBezTo>
                    <a:pt x="41485" y="71702"/>
                    <a:pt x="40099" y="74401"/>
                    <a:pt x="37874" y="72770"/>
                  </a:cubicBezTo>
                  <a:cubicBezTo>
                    <a:pt x="30650" y="67526"/>
                    <a:pt x="30327" y="51207"/>
                    <a:pt x="33455" y="43958"/>
                  </a:cubicBezTo>
                  <a:cubicBezTo>
                    <a:pt x="35229" y="39801"/>
                    <a:pt x="38228" y="35141"/>
                    <a:pt x="42356" y="32938"/>
                  </a:cubicBezTo>
                  <a:cubicBezTo>
                    <a:pt x="45742" y="31122"/>
                    <a:pt x="54063" y="34122"/>
                    <a:pt x="57610" y="35408"/>
                  </a:cubicBezTo>
                  <a:cubicBezTo>
                    <a:pt x="60093" y="36318"/>
                    <a:pt x="64931" y="34215"/>
                    <a:pt x="67157" y="33177"/>
                  </a:cubicBezTo>
                  <a:cubicBezTo>
                    <a:pt x="71800" y="31026"/>
                    <a:pt x="73090" y="34315"/>
                    <a:pt x="77605" y="34999"/>
                  </a:cubicBezTo>
                  <a:cubicBezTo>
                    <a:pt x="82604" y="35757"/>
                    <a:pt x="89279" y="33048"/>
                    <a:pt x="94633" y="33180"/>
                  </a:cubicBezTo>
                  <a:cubicBezTo>
                    <a:pt x="101051" y="33341"/>
                    <a:pt x="105146" y="33702"/>
                    <a:pt x="110274" y="37405"/>
                  </a:cubicBezTo>
                  <a:cubicBezTo>
                    <a:pt x="116659" y="42010"/>
                    <a:pt x="136461" y="38904"/>
                    <a:pt x="141653" y="32832"/>
                  </a:cubicBezTo>
                  <a:cubicBezTo>
                    <a:pt x="145233" y="28662"/>
                    <a:pt x="146490" y="23989"/>
                    <a:pt x="150780" y="20132"/>
                  </a:cubicBezTo>
                  <a:cubicBezTo>
                    <a:pt x="155391" y="15978"/>
                    <a:pt x="155197" y="8941"/>
                    <a:pt x="160164" y="5226"/>
                  </a:cubicBezTo>
                  <a:cubicBezTo>
                    <a:pt x="158422" y="4117"/>
                    <a:pt x="157423" y="2182"/>
                    <a:pt x="158068" y="118"/>
                  </a:cubicBezTo>
                  <a:cubicBezTo>
                    <a:pt x="156262" y="588"/>
                    <a:pt x="153682" y="-702"/>
                    <a:pt x="152134" y="605"/>
                  </a:cubicBezTo>
                  <a:cubicBezTo>
                    <a:pt x="149844" y="2562"/>
                    <a:pt x="149973" y="6387"/>
                    <a:pt x="146813" y="7358"/>
                  </a:cubicBezTo>
                  <a:cubicBezTo>
                    <a:pt x="141976" y="8838"/>
                    <a:pt x="145039" y="10328"/>
                    <a:pt x="142750" y="13353"/>
                  </a:cubicBezTo>
                  <a:cubicBezTo>
                    <a:pt x="141427" y="15098"/>
                    <a:pt x="138202" y="14423"/>
                    <a:pt x="137300" y="16813"/>
                  </a:cubicBezTo>
                  <a:cubicBezTo>
                    <a:pt x="134977" y="22799"/>
                    <a:pt x="125819" y="23866"/>
                    <a:pt x="120723" y="22767"/>
                  </a:cubicBezTo>
                  <a:cubicBezTo>
                    <a:pt x="116401" y="21835"/>
                    <a:pt x="111306" y="20841"/>
                    <a:pt x="106855" y="21064"/>
                  </a:cubicBezTo>
                  <a:cubicBezTo>
                    <a:pt x="104372" y="21193"/>
                    <a:pt x="101986" y="23947"/>
                    <a:pt x="99954" y="23121"/>
                  </a:cubicBezTo>
                  <a:cubicBezTo>
                    <a:pt x="93537" y="20535"/>
                    <a:pt x="88989" y="19306"/>
                    <a:pt x="82120" y="18590"/>
                  </a:cubicBezTo>
                  <a:cubicBezTo>
                    <a:pt x="78572" y="18223"/>
                    <a:pt x="76509" y="17181"/>
                    <a:pt x="72768" y="17561"/>
                  </a:cubicBezTo>
                  <a:cubicBezTo>
                    <a:pt x="68479" y="17993"/>
                    <a:pt x="67189" y="12143"/>
                    <a:pt x="64995" y="12185"/>
                  </a:cubicBezTo>
                  <a:cubicBezTo>
                    <a:pt x="62222" y="12250"/>
                    <a:pt x="51806" y="7113"/>
                    <a:pt x="51192" y="12937"/>
                  </a:cubicBezTo>
                  <a:cubicBezTo>
                    <a:pt x="50386" y="20873"/>
                    <a:pt x="43195" y="28433"/>
                    <a:pt x="37358" y="20106"/>
                  </a:cubicBezTo>
                  <a:cubicBezTo>
                    <a:pt x="36809" y="22708"/>
                    <a:pt x="35971" y="24685"/>
                    <a:pt x="33939" y="26462"/>
                  </a:cubicBezTo>
                  <a:cubicBezTo>
                    <a:pt x="31230" y="28865"/>
                    <a:pt x="31778" y="32577"/>
                    <a:pt x="29134" y="34715"/>
                  </a:cubicBezTo>
                  <a:cubicBezTo>
                    <a:pt x="24071" y="38788"/>
                    <a:pt x="30682" y="45883"/>
                    <a:pt x="25490" y="49582"/>
                  </a:cubicBezTo>
                  <a:cubicBezTo>
                    <a:pt x="25071" y="47757"/>
                    <a:pt x="23748" y="46518"/>
                    <a:pt x="21781" y="47034"/>
                  </a:cubicBezTo>
                  <a:cubicBezTo>
                    <a:pt x="23071" y="51962"/>
                    <a:pt x="26877" y="50756"/>
                    <a:pt x="25328" y="56438"/>
                  </a:cubicBezTo>
                  <a:cubicBezTo>
                    <a:pt x="23909" y="61618"/>
                    <a:pt x="28650" y="66365"/>
                    <a:pt x="27134" y="71644"/>
                  </a:cubicBezTo>
                  <a:cubicBezTo>
                    <a:pt x="26071" y="69677"/>
                    <a:pt x="25619" y="67406"/>
                    <a:pt x="23877" y="65836"/>
                  </a:cubicBezTo>
                  <a:cubicBezTo>
                    <a:pt x="20975" y="73695"/>
                    <a:pt x="14815" y="77801"/>
                    <a:pt x="14364" y="86734"/>
                  </a:cubicBezTo>
                  <a:cubicBezTo>
                    <a:pt x="14041" y="90723"/>
                    <a:pt x="14686" y="94977"/>
                    <a:pt x="14364" y="98863"/>
                  </a:cubicBezTo>
                  <a:cubicBezTo>
                    <a:pt x="14041" y="103416"/>
                    <a:pt x="9784" y="106367"/>
                    <a:pt x="9462" y="111240"/>
                  </a:cubicBezTo>
                  <a:cubicBezTo>
                    <a:pt x="9075" y="117690"/>
                    <a:pt x="-1471" y="120670"/>
                    <a:pt x="174" y="126059"/>
                  </a:cubicBezTo>
                  <a:cubicBezTo>
                    <a:pt x="1077" y="129094"/>
                    <a:pt x="3527" y="127197"/>
                    <a:pt x="916" y="131496"/>
                  </a:cubicBezTo>
                  <a:cubicBezTo>
                    <a:pt x="-1374" y="135218"/>
                    <a:pt x="1625" y="143277"/>
                    <a:pt x="3108" y="147108"/>
                  </a:cubicBezTo>
                  <a:cubicBezTo>
                    <a:pt x="5204" y="144754"/>
                    <a:pt x="10623" y="143883"/>
                    <a:pt x="13557" y="143725"/>
                  </a:cubicBezTo>
                  <a:cubicBezTo>
                    <a:pt x="19975" y="143380"/>
                    <a:pt x="14879" y="149601"/>
                    <a:pt x="16976" y="153329"/>
                  </a:cubicBezTo>
                  <a:cubicBezTo>
                    <a:pt x="20427" y="159521"/>
                    <a:pt x="19588" y="164817"/>
                    <a:pt x="18492" y="171947"/>
                  </a:cubicBezTo>
                  <a:cubicBezTo>
                    <a:pt x="17589" y="177784"/>
                    <a:pt x="16073" y="186872"/>
                    <a:pt x="12171" y="191445"/>
                  </a:cubicBezTo>
                </a:path>
              </a:pathLst>
            </a:custGeom>
            <a:solidFill>
              <a:srgbClr val="C0C0C0"/>
            </a:solidFill>
            <a:ln w="645" cap="flat">
              <a:solidFill>
                <a:srgbClr val="FFFFFF"/>
              </a:solid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6EB7CE08-6F30-F4C4-1B85-14BAFF0CF4B5}"/>
                </a:ext>
              </a:extLst>
            </p:cNvPr>
            <p:cNvSpPr/>
            <p:nvPr/>
          </p:nvSpPr>
          <p:spPr>
            <a:xfrm>
              <a:off x="10447555" y="3913520"/>
              <a:ext cx="4624" cy="10637"/>
            </a:xfrm>
            <a:custGeom>
              <a:avLst/>
              <a:gdLst>
                <a:gd name="connsiteX0" fmla="*/ 3535 w 4624"/>
                <a:gd name="connsiteY0" fmla="*/ 0 h 10637"/>
                <a:gd name="connsiteX1" fmla="*/ 3148 w 4624"/>
                <a:gd name="connsiteY1" fmla="*/ 10626 h 10637"/>
                <a:gd name="connsiteX2" fmla="*/ 3535 w 4624"/>
                <a:gd name="connsiteY2" fmla="*/ 0 h 10637"/>
              </a:gdLst>
              <a:ahLst/>
              <a:cxnLst>
                <a:cxn ang="0">
                  <a:pos x="connsiteX0" y="connsiteY0"/>
                </a:cxn>
                <a:cxn ang="0">
                  <a:pos x="connsiteX1" y="connsiteY1"/>
                </a:cxn>
                <a:cxn ang="0">
                  <a:pos x="connsiteX2" y="connsiteY2"/>
                </a:cxn>
              </a:cxnLst>
              <a:rect l="l" t="t" r="r" b="b"/>
              <a:pathLst>
                <a:path w="4624" h="10637">
                  <a:moveTo>
                    <a:pt x="3535" y="0"/>
                  </a:moveTo>
                  <a:cubicBezTo>
                    <a:pt x="-3979" y="2599"/>
                    <a:pt x="2762" y="10987"/>
                    <a:pt x="3148" y="10626"/>
                  </a:cubicBezTo>
                  <a:cubicBezTo>
                    <a:pt x="5148" y="8788"/>
                    <a:pt x="4954" y="2083"/>
                    <a:pt x="353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FE85511-573F-2873-CA8E-6DBF7665059E}"/>
                </a:ext>
              </a:extLst>
            </p:cNvPr>
            <p:cNvSpPr/>
            <p:nvPr/>
          </p:nvSpPr>
          <p:spPr>
            <a:xfrm>
              <a:off x="10448543" y="3783174"/>
              <a:ext cx="4643" cy="2757"/>
            </a:xfrm>
            <a:custGeom>
              <a:avLst/>
              <a:gdLst>
                <a:gd name="connsiteX0" fmla="*/ 4644 w 4643"/>
                <a:gd name="connsiteY0" fmla="*/ 1702 h 2757"/>
                <a:gd name="connsiteX1" fmla="*/ 0 w 4643"/>
                <a:gd name="connsiteY1" fmla="*/ 2411 h 2757"/>
                <a:gd name="connsiteX2" fmla="*/ 4644 w 4643"/>
                <a:gd name="connsiteY2" fmla="*/ 1702 h 2757"/>
              </a:gdLst>
              <a:ahLst/>
              <a:cxnLst>
                <a:cxn ang="0">
                  <a:pos x="connsiteX0" y="connsiteY0"/>
                </a:cxn>
                <a:cxn ang="0">
                  <a:pos x="connsiteX1" y="connsiteY1"/>
                </a:cxn>
                <a:cxn ang="0">
                  <a:pos x="connsiteX2" y="connsiteY2"/>
                </a:cxn>
              </a:cxnLst>
              <a:rect l="l" t="t" r="r" b="b"/>
              <a:pathLst>
                <a:path w="4643" h="2757">
                  <a:moveTo>
                    <a:pt x="4644" y="1702"/>
                  </a:moveTo>
                  <a:cubicBezTo>
                    <a:pt x="3386" y="-630"/>
                    <a:pt x="97" y="-724"/>
                    <a:pt x="0" y="2411"/>
                  </a:cubicBezTo>
                  <a:cubicBezTo>
                    <a:pt x="1677" y="3046"/>
                    <a:pt x="3225" y="2808"/>
                    <a:pt x="4644" y="1702"/>
                  </a:cubicBezTo>
                </a:path>
              </a:pathLst>
            </a:custGeom>
            <a:solidFill>
              <a:srgbClr val="C0C0C0"/>
            </a:solidFill>
            <a:ln w="645" cap="flat">
              <a:solidFill>
                <a:srgbClr val="FFFFFF"/>
              </a:solid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FA93584-27D3-0D29-A9FE-565CD78EC059}"/>
                </a:ext>
              </a:extLst>
            </p:cNvPr>
            <p:cNvSpPr/>
            <p:nvPr/>
          </p:nvSpPr>
          <p:spPr>
            <a:xfrm>
              <a:off x="10451800" y="3780767"/>
              <a:ext cx="4869" cy="2349"/>
            </a:xfrm>
            <a:custGeom>
              <a:avLst/>
              <a:gdLst>
                <a:gd name="connsiteX0" fmla="*/ 4870 w 4869"/>
                <a:gd name="connsiteY0" fmla="*/ 1561 h 2349"/>
                <a:gd name="connsiteX1" fmla="*/ 0 w 4869"/>
                <a:gd name="connsiteY1" fmla="*/ 1561 h 2349"/>
                <a:gd name="connsiteX2" fmla="*/ 4870 w 4869"/>
                <a:gd name="connsiteY2" fmla="*/ 1561 h 2349"/>
              </a:gdLst>
              <a:ahLst/>
              <a:cxnLst>
                <a:cxn ang="0">
                  <a:pos x="connsiteX0" y="connsiteY0"/>
                </a:cxn>
                <a:cxn ang="0">
                  <a:pos x="connsiteX1" y="connsiteY1"/>
                </a:cxn>
                <a:cxn ang="0">
                  <a:pos x="connsiteX2" y="connsiteY2"/>
                </a:cxn>
              </a:cxnLst>
              <a:rect l="l" t="t" r="r" b="b"/>
              <a:pathLst>
                <a:path w="4869" h="2349">
                  <a:moveTo>
                    <a:pt x="4870" y="1561"/>
                  </a:moveTo>
                  <a:cubicBezTo>
                    <a:pt x="3386" y="-551"/>
                    <a:pt x="1548" y="-490"/>
                    <a:pt x="0" y="1561"/>
                  </a:cubicBezTo>
                  <a:cubicBezTo>
                    <a:pt x="1516" y="2632"/>
                    <a:pt x="3322" y="2593"/>
                    <a:pt x="4870" y="1561"/>
                  </a:cubicBezTo>
                </a:path>
              </a:pathLst>
            </a:custGeom>
            <a:solidFill>
              <a:srgbClr val="C0C0C0"/>
            </a:solidFill>
            <a:ln w="645" cap="flat">
              <a:solidFill>
                <a:srgbClr val="FFFFFF"/>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2ED5F0C-204C-FEF5-9237-B5DBE284A6C9}"/>
                </a:ext>
              </a:extLst>
            </p:cNvPr>
            <p:cNvSpPr/>
            <p:nvPr/>
          </p:nvSpPr>
          <p:spPr>
            <a:xfrm>
              <a:off x="10457906" y="3900748"/>
              <a:ext cx="12474" cy="22769"/>
            </a:xfrm>
            <a:custGeom>
              <a:avLst/>
              <a:gdLst>
                <a:gd name="connsiteX0" fmla="*/ 6665 w 12474"/>
                <a:gd name="connsiteY0" fmla="*/ 22769 h 22769"/>
                <a:gd name="connsiteX1" fmla="*/ 9148 w 12474"/>
                <a:gd name="connsiteY1" fmla="*/ 17268 h 22769"/>
                <a:gd name="connsiteX2" fmla="*/ 11599 w 12474"/>
                <a:gd name="connsiteY2" fmla="*/ 9873 h 22769"/>
                <a:gd name="connsiteX3" fmla="*/ 9890 w 12474"/>
                <a:gd name="connsiteY3" fmla="*/ 314 h 22769"/>
                <a:gd name="connsiteX4" fmla="*/ 3375 w 12474"/>
                <a:gd name="connsiteY4" fmla="*/ 4336 h 22769"/>
                <a:gd name="connsiteX5" fmla="*/ 2698 w 12474"/>
                <a:gd name="connsiteY5" fmla="*/ 13604 h 22769"/>
                <a:gd name="connsiteX6" fmla="*/ 150 w 12474"/>
                <a:gd name="connsiteY6" fmla="*/ 20193 h 22769"/>
                <a:gd name="connsiteX7" fmla="*/ 5471 w 12474"/>
                <a:gd name="connsiteY7" fmla="*/ 19035 h 22769"/>
                <a:gd name="connsiteX8" fmla="*/ 6665 w 12474"/>
                <a:gd name="connsiteY8" fmla="*/ 22769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74" h="22769">
                  <a:moveTo>
                    <a:pt x="6665" y="22769"/>
                  </a:moveTo>
                  <a:cubicBezTo>
                    <a:pt x="7633" y="21576"/>
                    <a:pt x="10019" y="19016"/>
                    <a:pt x="9148" y="17268"/>
                  </a:cubicBezTo>
                  <a:cubicBezTo>
                    <a:pt x="7536" y="14069"/>
                    <a:pt x="10728" y="12630"/>
                    <a:pt x="11599" y="9873"/>
                  </a:cubicBezTo>
                  <a:cubicBezTo>
                    <a:pt x="12083" y="8367"/>
                    <a:pt x="14018" y="-1911"/>
                    <a:pt x="9890" y="314"/>
                  </a:cubicBezTo>
                  <a:cubicBezTo>
                    <a:pt x="7858" y="1414"/>
                    <a:pt x="5149" y="2862"/>
                    <a:pt x="3375" y="4336"/>
                  </a:cubicBezTo>
                  <a:cubicBezTo>
                    <a:pt x="21" y="7103"/>
                    <a:pt x="5085" y="10647"/>
                    <a:pt x="2698" y="13604"/>
                  </a:cubicBezTo>
                  <a:cubicBezTo>
                    <a:pt x="1795" y="14746"/>
                    <a:pt x="-623" y="18687"/>
                    <a:pt x="150" y="20193"/>
                  </a:cubicBezTo>
                  <a:cubicBezTo>
                    <a:pt x="1408" y="22628"/>
                    <a:pt x="5504" y="21905"/>
                    <a:pt x="5471" y="19035"/>
                  </a:cubicBezTo>
                  <a:cubicBezTo>
                    <a:pt x="5826" y="20290"/>
                    <a:pt x="6213" y="21538"/>
                    <a:pt x="6665" y="22769"/>
                  </a:cubicBezTo>
                </a:path>
              </a:pathLst>
            </a:custGeom>
            <a:solidFill>
              <a:srgbClr val="C0C0C0"/>
            </a:solidFill>
            <a:ln w="645" cap="flat">
              <a:solidFill>
                <a:srgbClr val="FFFFFF"/>
              </a:solid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2F2670B8-BE15-857E-54B7-10EB30480075}"/>
                </a:ext>
              </a:extLst>
            </p:cNvPr>
            <p:cNvSpPr/>
            <p:nvPr/>
          </p:nvSpPr>
          <p:spPr>
            <a:xfrm>
              <a:off x="10465947" y="3894718"/>
              <a:ext cx="15852" cy="35764"/>
            </a:xfrm>
            <a:custGeom>
              <a:avLst/>
              <a:gdLst>
                <a:gd name="connsiteX0" fmla="*/ 13007 w 15852"/>
                <a:gd name="connsiteY0" fmla="*/ 0 h 35764"/>
                <a:gd name="connsiteX1" fmla="*/ 4590 w 15852"/>
                <a:gd name="connsiteY1" fmla="*/ 17518 h 35764"/>
                <a:gd name="connsiteX2" fmla="*/ 688 w 15852"/>
                <a:gd name="connsiteY2" fmla="*/ 28650 h 35764"/>
                <a:gd name="connsiteX3" fmla="*/ 4880 w 15852"/>
                <a:gd name="connsiteY3" fmla="*/ 35765 h 35764"/>
                <a:gd name="connsiteX4" fmla="*/ 8008 w 15852"/>
                <a:gd name="connsiteY4" fmla="*/ 29254 h 35764"/>
                <a:gd name="connsiteX5" fmla="*/ 13814 w 15852"/>
                <a:gd name="connsiteY5" fmla="*/ 26567 h 35764"/>
                <a:gd name="connsiteX6" fmla="*/ 9041 w 15852"/>
                <a:gd name="connsiteY6" fmla="*/ 22055 h 35764"/>
                <a:gd name="connsiteX7" fmla="*/ 10395 w 15852"/>
                <a:gd name="connsiteY7" fmla="*/ 13455 h 35764"/>
                <a:gd name="connsiteX8" fmla="*/ 15103 w 15852"/>
                <a:gd name="connsiteY8" fmla="*/ 10897 h 35764"/>
                <a:gd name="connsiteX9" fmla="*/ 13007 w 15852"/>
                <a:gd name="connsiteY9" fmla="*/ 0 h 35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852" h="35764">
                  <a:moveTo>
                    <a:pt x="13007" y="0"/>
                  </a:moveTo>
                  <a:cubicBezTo>
                    <a:pt x="7041" y="97"/>
                    <a:pt x="4848" y="12964"/>
                    <a:pt x="4590" y="17518"/>
                  </a:cubicBezTo>
                  <a:cubicBezTo>
                    <a:pt x="4268" y="22268"/>
                    <a:pt x="2429" y="24316"/>
                    <a:pt x="688" y="28650"/>
                  </a:cubicBezTo>
                  <a:cubicBezTo>
                    <a:pt x="-1473" y="34020"/>
                    <a:pt x="1881" y="32588"/>
                    <a:pt x="4880" y="35765"/>
                  </a:cubicBezTo>
                  <a:cubicBezTo>
                    <a:pt x="6331" y="33788"/>
                    <a:pt x="6461" y="31143"/>
                    <a:pt x="8008" y="29254"/>
                  </a:cubicBezTo>
                  <a:cubicBezTo>
                    <a:pt x="9524" y="27351"/>
                    <a:pt x="12363" y="28386"/>
                    <a:pt x="13814" y="26567"/>
                  </a:cubicBezTo>
                  <a:cubicBezTo>
                    <a:pt x="15909" y="23968"/>
                    <a:pt x="11589" y="19392"/>
                    <a:pt x="9041" y="22055"/>
                  </a:cubicBezTo>
                  <a:cubicBezTo>
                    <a:pt x="9750" y="19231"/>
                    <a:pt x="9589" y="16270"/>
                    <a:pt x="10395" y="13455"/>
                  </a:cubicBezTo>
                  <a:cubicBezTo>
                    <a:pt x="10911" y="11600"/>
                    <a:pt x="14329" y="5450"/>
                    <a:pt x="15103" y="10897"/>
                  </a:cubicBezTo>
                  <a:cubicBezTo>
                    <a:pt x="17683" y="6592"/>
                    <a:pt x="12749" y="4096"/>
                    <a:pt x="1300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C84048FB-1EBC-3508-6B33-A94600FB1A7E}"/>
                </a:ext>
              </a:extLst>
            </p:cNvPr>
            <p:cNvSpPr/>
            <p:nvPr/>
          </p:nvSpPr>
          <p:spPr>
            <a:xfrm>
              <a:off x="10475848" y="3804392"/>
              <a:ext cx="16100" cy="13217"/>
            </a:xfrm>
            <a:custGeom>
              <a:avLst/>
              <a:gdLst>
                <a:gd name="connsiteX0" fmla="*/ 9847 w 16100"/>
                <a:gd name="connsiteY0" fmla="*/ 13217 h 13217"/>
                <a:gd name="connsiteX1" fmla="*/ 10298 w 16100"/>
                <a:gd name="connsiteY1" fmla="*/ 8348 h 13217"/>
                <a:gd name="connsiteX2" fmla="*/ 9847 w 16100"/>
                <a:gd name="connsiteY2" fmla="*/ 6251 h 13217"/>
                <a:gd name="connsiteX3" fmla="*/ 7492 w 16100"/>
                <a:gd name="connsiteY3" fmla="*/ 414 h 13217"/>
                <a:gd name="connsiteX4" fmla="*/ 2494 w 16100"/>
                <a:gd name="connsiteY4" fmla="*/ 672 h 13217"/>
                <a:gd name="connsiteX5" fmla="*/ 784 w 16100"/>
                <a:gd name="connsiteY5" fmla="*/ 11818 h 13217"/>
                <a:gd name="connsiteX6" fmla="*/ 6105 w 16100"/>
                <a:gd name="connsiteY6" fmla="*/ 5336 h 13217"/>
                <a:gd name="connsiteX7" fmla="*/ 9847 w 16100"/>
                <a:gd name="connsiteY7" fmla="*/ 13204 h 13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00" h="13217">
                  <a:moveTo>
                    <a:pt x="9847" y="13217"/>
                  </a:moveTo>
                  <a:cubicBezTo>
                    <a:pt x="9847" y="11569"/>
                    <a:pt x="9847" y="9947"/>
                    <a:pt x="10298" y="8348"/>
                  </a:cubicBezTo>
                  <a:cubicBezTo>
                    <a:pt x="19166" y="12943"/>
                    <a:pt x="16941" y="-4568"/>
                    <a:pt x="9847" y="6251"/>
                  </a:cubicBezTo>
                  <a:cubicBezTo>
                    <a:pt x="7525" y="2823"/>
                    <a:pt x="12169" y="1859"/>
                    <a:pt x="7492" y="414"/>
                  </a:cubicBezTo>
                  <a:cubicBezTo>
                    <a:pt x="5880" y="-79"/>
                    <a:pt x="3977" y="-282"/>
                    <a:pt x="2494" y="672"/>
                  </a:cubicBezTo>
                  <a:cubicBezTo>
                    <a:pt x="-925" y="2881"/>
                    <a:pt x="-119" y="8567"/>
                    <a:pt x="784" y="11818"/>
                  </a:cubicBezTo>
                  <a:cubicBezTo>
                    <a:pt x="3397" y="10483"/>
                    <a:pt x="4880" y="7857"/>
                    <a:pt x="6105" y="5336"/>
                  </a:cubicBezTo>
                  <a:cubicBezTo>
                    <a:pt x="8653" y="7167"/>
                    <a:pt x="6105" y="12937"/>
                    <a:pt x="9847" y="13204"/>
                  </a:cubicBezTo>
                </a:path>
              </a:pathLst>
            </a:custGeom>
            <a:solidFill>
              <a:srgbClr val="C0C0C0"/>
            </a:solidFill>
            <a:ln w="645" cap="flat">
              <a:solidFill>
                <a:srgbClr val="FFFFFF"/>
              </a:solid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A7CFB2B-C6E7-8A07-7FD9-64636778B0DA}"/>
                </a:ext>
              </a:extLst>
            </p:cNvPr>
            <p:cNvSpPr/>
            <p:nvPr/>
          </p:nvSpPr>
          <p:spPr>
            <a:xfrm>
              <a:off x="10476887" y="3882851"/>
              <a:ext cx="5916" cy="7176"/>
            </a:xfrm>
            <a:custGeom>
              <a:avLst/>
              <a:gdLst>
                <a:gd name="connsiteX0" fmla="*/ 1841 w 5916"/>
                <a:gd name="connsiteY0" fmla="*/ 0 h 7176"/>
                <a:gd name="connsiteX1" fmla="*/ 2163 w 5916"/>
                <a:gd name="connsiteY1" fmla="*/ 6979 h 7176"/>
                <a:gd name="connsiteX2" fmla="*/ 1841 w 5916"/>
                <a:gd name="connsiteY2" fmla="*/ 0 h 7176"/>
              </a:gdLst>
              <a:ahLst/>
              <a:cxnLst>
                <a:cxn ang="0">
                  <a:pos x="connsiteX0" y="connsiteY0"/>
                </a:cxn>
                <a:cxn ang="0">
                  <a:pos x="connsiteX1" y="connsiteY1"/>
                </a:cxn>
                <a:cxn ang="0">
                  <a:pos x="connsiteX2" y="connsiteY2"/>
                </a:cxn>
              </a:cxnLst>
              <a:rect l="l" t="t" r="r" b="b"/>
              <a:pathLst>
                <a:path w="5916" h="7176">
                  <a:moveTo>
                    <a:pt x="1841" y="0"/>
                  </a:moveTo>
                  <a:cubicBezTo>
                    <a:pt x="-803" y="1109"/>
                    <a:pt x="-514" y="5963"/>
                    <a:pt x="2163" y="6979"/>
                  </a:cubicBezTo>
                  <a:cubicBezTo>
                    <a:pt x="6065" y="8494"/>
                    <a:pt x="8290" y="835"/>
                    <a:pt x="184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7139D85A-3FF9-1CBA-8B3C-2E40D7BA4F83}"/>
                </a:ext>
              </a:extLst>
            </p:cNvPr>
            <p:cNvSpPr/>
            <p:nvPr/>
          </p:nvSpPr>
          <p:spPr>
            <a:xfrm>
              <a:off x="10486915" y="3805322"/>
              <a:ext cx="875" cy="2322"/>
            </a:xfrm>
            <a:custGeom>
              <a:avLst/>
              <a:gdLst>
                <a:gd name="connsiteX0" fmla="*/ 876 w 875"/>
                <a:gd name="connsiteY0" fmla="*/ 0 h 2322"/>
                <a:gd name="connsiteX1" fmla="*/ 392 w 875"/>
                <a:gd name="connsiteY1" fmla="*/ 2322 h 2322"/>
                <a:gd name="connsiteX2" fmla="*/ 876 w 875"/>
                <a:gd name="connsiteY2" fmla="*/ 0 h 2322"/>
              </a:gdLst>
              <a:ahLst/>
              <a:cxnLst>
                <a:cxn ang="0">
                  <a:pos x="connsiteX0" y="connsiteY0"/>
                </a:cxn>
                <a:cxn ang="0">
                  <a:pos x="connsiteX1" y="connsiteY1"/>
                </a:cxn>
                <a:cxn ang="0">
                  <a:pos x="connsiteX2" y="connsiteY2"/>
                </a:cxn>
              </a:cxnLst>
              <a:rect l="l" t="t" r="r" b="b"/>
              <a:pathLst>
                <a:path w="875" h="2322">
                  <a:moveTo>
                    <a:pt x="876" y="0"/>
                  </a:moveTo>
                  <a:cubicBezTo>
                    <a:pt x="102" y="984"/>
                    <a:pt x="-382" y="748"/>
                    <a:pt x="392" y="2322"/>
                  </a:cubicBezTo>
                  <a:cubicBezTo>
                    <a:pt x="714" y="1548"/>
                    <a:pt x="714" y="774"/>
                    <a:pt x="87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FA03F54-1297-31E8-9CF3-83051235D9CE}"/>
                </a:ext>
              </a:extLst>
            </p:cNvPr>
            <p:cNvSpPr/>
            <p:nvPr/>
          </p:nvSpPr>
          <p:spPr>
            <a:xfrm>
              <a:off x="10487307" y="3819028"/>
              <a:ext cx="1612" cy="2322"/>
            </a:xfrm>
            <a:custGeom>
              <a:avLst/>
              <a:gdLst>
                <a:gd name="connsiteX0" fmla="*/ 1612 w 1612"/>
                <a:gd name="connsiteY0" fmla="*/ 0 h 2322"/>
                <a:gd name="connsiteX1" fmla="*/ 0 w 1612"/>
                <a:gd name="connsiteY1" fmla="*/ 2322 h 2322"/>
                <a:gd name="connsiteX2" fmla="*/ 1612 w 1612"/>
                <a:gd name="connsiteY2" fmla="*/ 0 h 2322"/>
              </a:gdLst>
              <a:ahLst/>
              <a:cxnLst>
                <a:cxn ang="0">
                  <a:pos x="connsiteX0" y="connsiteY0"/>
                </a:cxn>
                <a:cxn ang="0">
                  <a:pos x="connsiteX1" y="connsiteY1"/>
                </a:cxn>
                <a:cxn ang="0">
                  <a:pos x="connsiteX2" y="connsiteY2"/>
                </a:cxn>
              </a:cxnLst>
              <a:rect l="l" t="t" r="r" b="b"/>
              <a:pathLst>
                <a:path w="1612" h="2322">
                  <a:moveTo>
                    <a:pt x="1612" y="0"/>
                  </a:moveTo>
                  <a:cubicBezTo>
                    <a:pt x="580" y="400"/>
                    <a:pt x="65" y="1174"/>
                    <a:pt x="0" y="2322"/>
                  </a:cubicBezTo>
                  <a:cubicBezTo>
                    <a:pt x="548" y="1548"/>
                    <a:pt x="1064" y="774"/>
                    <a:pt x="161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6B630B9-8FA5-E168-7F67-1F5A045E2657}"/>
                </a:ext>
              </a:extLst>
            </p:cNvPr>
            <p:cNvSpPr/>
            <p:nvPr/>
          </p:nvSpPr>
          <p:spPr>
            <a:xfrm>
              <a:off x="10489177" y="3918390"/>
              <a:ext cx="2096" cy="2325"/>
            </a:xfrm>
            <a:custGeom>
              <a:avLst/>
              <a:gdLst>
                <a:gd name="connsiteX0" fmla="*/ 0 w 2096"/>
                <a:gd name="connsiteY0" fmla="*/ 0 h 2325"/>
                <a:gd name="connsiteX1" fmla="*/ 2097 w 2096"/>
                <a:gd name="connsiteY1" fmla="*/ 2325 h 2325"/>
                <a:gd name="connsiteX2" fmla="*/ 0 w 2096"/>
                <a:gd name="connsiteY2" fmla="*/ 0 h 2325"/>
              </a:gdLst>
              <a:ahLst/>
              <a:cxnLst>
                <a:cxn ang="0">
                  <a:pos x="connsiteX0" y="connsiteY0"/>
                </a:cxn>
                <a:cxn ang="0">
                  <a:pos x="connsiteX1" y="connsiteY1"/>
                </a:cxn>
                <a:cxn ang="0">
                  <a:pos x="connsiteX2" y="connsiteY2"/>
                </a:cxn>
              </a:cxnLst>
              <a:rect l="l" t="t" r="r" b="b"/>
              <a:pathLst>
                <a:path w="2096" h="2325">
                  <a:moveTo>
                    <a:pt x="0" y="0"/>
                  </a:moveTo>
                  <a:cubicBezTo>
                    <a:pt x="323" y="1651"/>
                    <a:pt x="0" y="2309"/>
                    <a:pt x="2097" y="2325"/>
                  </a:cubicBezTo>
                  <a:cubicBezTo>
                    <a:pt x="1387" y="1548"/>
                    <a:pt x="709" y="77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8C3F96D-2C0B-EC4A-906D-029324E6C0F6}"/>
                </a:ext>
              </a:extLst>
            </p:cNvPr>
            <p:cNvSpPr/>
            <p:nvPr/>
          </p:nvSpPr>
          <p:spPr>
            <a:xfrm>
              <a:off x="10493111" y="3924420"/>
              <a:ext cx="2322" cy="2096"/>
            </a:xfrm>
            <a:custGeom>
              <a:avLst/>
              <a:gdLst>
                <a:gd name="connsiteX0" fmla="*/ 0 w 2322"/>
                <a:gd name="connsiteY0" fmla="*/ 0 h 2096"/>
                <a:gd name="connsiteX1" fmla="*/ 2323 w 2322"/>
                <a:gd name="connsiteY1" fmla="*/ 2096 h 2096"/>
                <a:gd name="connsiteX2" fmla="*/ 0 w 2322"/>
                <a:gd name="connsiteY2" fmla="*/ 0 h 2096"/>
              </a:gdLst>
              <a:ahLst/>
              <a:cxnLst>
                <a:cxn ang="0">
                  <a:pos x="connsiteX0" y="connsiteY0"/>
                </a:cxn>
                <a:cxn ang="0">
                  <a:pos x="connsiteX1" y="connsiteY1"/>
                </a:cxn>
                <a:cxn ang="0">
                  <a:pos x="connsiteX2" y="connsiteY2"/>
                </a:cxn>
              </a:cxnLst>
              <a:rect l="l" t="t" r="r" b="b"/>
              <a:pathLst>
                <a:path w="2322" h="2096">
                  <a:moveTo>
                    <a:pt x="0" y="0"/>
                  </a:moveTo>
                  <a:cubicBezTo>
                    <a:pt x="0" y="1313"/>
                    <a:pt x="935" y="2012"/>
                    <a:pt x="2323" y="2096"/>
                  </a:cubicBezTo>
                  <a:cubicBezTo>
                    <a:pt x="1549" y="1396"/>
                    <a:pt x="775" y="697"/>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2AEC740-C6F9-B363-BF79-5FE8926D9BCA}"/>
                </a:ext>
              </a:extLst>
            </p:cNvPr>
            <p:cNvSpPr/>
            <p:nvPr/>
          </p:nvSpPr>
          <p:spPr>
            <a:xfrm>
              <a:off x="10498676" y="3936288"/>
              <a:ext cx="2561" cy="2334"/>
            </a:xfrm>
            <a:custGeom>
              <a:avLst/>
              <a:gdLst>
                <a:gd name="connsiteX0" fmla="*/ 949 w 2561"/>
                <a:gd name="connsiteY0" fmla="*/ 0 h 2334"/>
                <a:gd name="connsiteX1" fmla="*/ 2562 w 2561"/>
                <a:gd name="connsiteY1" fmla="*/ 2322 h 2334"/>
                <a:gd name="connsiteX2" fmla="*/ 949 w 2561"/>
                <a:gd name="connsiteY2" fmla="*/ 0 h 2334"/>
              </a:gdLst>
              <a:ahLst/>
              <a:cxnLst>
                <a:cxn ang="0">
                  <a:pos x="connsiteX0" y="connsiteY0"/>
                </a:cxn>
                <a:cxn ang="0">
                  <a:pos x="connsiteX1" y="connsiteY1"/>
                </a:cxn>
                <a:cxn ang="0">
                  <a:pos x="connsiteX2" y="connsiteY2"/>
                </a:cxn>
              </a:cxnLst>
              <a:rect l="l" t="t" r="r" b="b"/>
              <a:pathLst>
                <a:path w="2561" h="2334">
                  <a:moveTo>
                    <a:pt x="949" y="0"/>
                  </a:moveTo>
                  <a:cubicBezTo>
                    <a:pt x="-728" y="1671"/>
                    <a:pt x="-179" y="2445"/>
                    <a:pt x="2562" y="2322"/>
                  </a:cubicBezTo>
                  <a:cubicBezTo>
                    <a:pt x="2014" y="1548"/>
                    <a:pt x="1498" y="774"/>
                    <a:pt x="94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11D1398D-09FD-CDC3-887B-98E297DBCB20}"/>
                </a:ext>
              </a:extLst>
            </p:cNvPr>
            <p:cNvSpPr/>
            <p:nvPr/>
          </p:nvSpPr>
          <p:spPr>
            <a:xfrm>
              <a:off x="10512938" y="3817853"/>
              <a:ext cx="23839" cy="9593"/>
            </a:xfrm>
            <a:custGeom>
              <a:avLst/>
              <a:gdLst>
                <a:gd name="connsiteX0" fmla="*/ 1782 w 23839"/>
                <a:gd name="connsiteY0" fmla="*/ 240 h 9593"/>
                <a:gd name="connsiteX1" fmla="*/ 8038 w 23839"/>
                <a:gd name="connsiteY1" fmla="*/ 9044 h 9593"/>
                <a:gd name="connsiteX2" fmla="*/ 11521 w 23839"/>
                <a:gd name="connsiteY2" fmla="*/ 7190 h 9593"/>
                <a:gd name="connsiteX3" fmla="*/ 15585 w 23839"/>
                <a:gd name="connsiteY3" fmla="*/ 7583 h 9593"/>
                <a:gd name="connsiteX4" fmla="*/ 23840 w 23839"/>
                <a:gd name="connsiteY4" fmla="*/ 3952 h 9593"/>
                <a:gd name="connsiteX5" fmla="*/ 20357 w 23839"/>
                <a:gd name="connsiteY5" fmla="*/ 1404 h 9593"/>
                <a:gd name="connsiteX6" fmla="*/ 1782 w 23839"/>
                <a:gd name="connsiteY6" fmla="*/ 240 h 9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39" h="9593">
                  <a:moveTo>
                    <a:pt x="1782" y="240"/>
                  </a:moveTo>
                  <a:cubicBezTo>
                    <a:pt x="-2282" y="6161"/>
                    <a:pt x="943" y="11321"/>
                    <a:pt x="8038" y="9044"/>
                  </a:cubicBezTo>
                  <a:cubicBezTo>
                    <a:pt x="9167" y="8351"/>
                    <a:pt x="10327" y="7732"/>
                    <a:pt x="11521" y="7190"/>
                  </a:cubicBezTo>
                  <a:cubicBezTo>
                    <a:pt x="12875" y="7448"/>
                    <a:pt x="14229" y="7593"/>
                    <a:pt x="15585" y="7583"/>
                  </a:cubicBezTo>
                  <a:cubicBezTo>
                    <a:pt x="18164" y="6297"/>
                    <a:pt x="22647" y="7325"/>
                    <a:pt x="23840" y="3952"/>
                  </a:cubicBezTo>
                  <a:cubicBezTo>
                    <a:pt x="21970" y="4178"/>
                    <a:pt x="20744" y="3204"/>
                    <a:pt x="20357" y="1404"/>
                  </a:cubicBezTo>
                  <a:cubicBezTo>
                    <a:pt x="17358" y="5636"/>
                    <a:pt x="6264" y="-1350"/>
                    <a:pt x="1782" y="240"/>
                  </a:cubicBezTo>
                </a:path>
              </a:pathLst>
            </a:custGeom>
            <a:solidFill>
              <a:srgbClr val="C0C0C0"/>
            </a:solidFill>
            <a:ln w="645" cap="flat">
              <a:solidFill>
                <a:srgbClr val="FFFFFF"/>
              </a:solid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D0C45C4A-27ED-FA07-B30B-67765358DCD6}"/>
                </a:ext>
              </a:extLst>
            </p:cNvPr>
            <p:cNvSpPr/>
            <p:nvPr/>
          </p:nvSpPr>
          <p:spPr>
            <a:xfrm>
              <a:off x="10537104" y="3694854"/>
              <a:ext cx="1995" cy="2496"/>
            </a:xfrm>
            <a:custGeom>
              <a:avLst/>
              <a:gdLst>
                <a:gd name="connsiteX0" fmla="*/ 1995 w 1995"/>
                <a:gd name="connsiteY0" fmla="*/ 174 h 2496"/>
                <a:gd name="connsiteX1" fmla="*/ 1286 w 1995"/>
                <a:gd name="connsiteY1" fmla="*/ 2496 h 2496"/>
                <a:gd name="connsiteX2" fmla="*/ 1995 w 1995"/>
                <a:gd name="connsiteY2" fmla="*/ 174 h 2496"/>
              </a:gdLst>
              <a:ahLst/>
              <a:cxnLst>
                <a:cxn ang="0">
                  <a:pos x="connsiteX0" y="connsiteY0"/>
                </a:cxn>
                <a:cxn ang="0">
                  <a:pos x="connsiteX1" y="connsiteY1"/>
                </a:cxn>
                <a:cxn ang="0">
                  <a:pos x="connsiteX2" y="connsiteY2"/>
                </a:cxn>
              </a:cxnLst>
              <a:rect l="l" t="t" r="r" b="b"/>
              <a:pathLst>
                <a:path w="1995" h="2496">
                  <a:moveTo>
                    <a:pt x="1995" y="174"/>
                  </a:moveTo>
                  <a:cubicBezTo>
                    <a:pt x="-391" y="-384"/>
                    <a:pt x="-649" y="400"/>
                    <a:pt x="1286" y="2496"/>
                  </a:cubicBezTo>
                  <a:cubicBezTo>
                    <a:pt x="1609" y="1722"/>
                    <a:pt x="1770" y="948"/>
                    <a:pt x="1995" y="174"/>
                  </a:cubicBezTo>
                </a:path>
              </a:pathLst>
            </a:custGeom>
            <a:solidFill>
              <a:srgbClr val="C0C0C0"/>
            </a:solidFill>
            <a:ln w="645" cap="flat">
              <a:solidFill>
                <a:srgbClr val="FFFFFF"/>
              </a:solid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B786F32-E0BF-D940-F929-1EEC8A64CD67}"/>
                </a:ext>
              </a:extLst>
            </p:cNvPr>
            <p:cNvSpPr/>
            <p:nvPr/>
          </p:nvSpPr>
          <p:spPr>
            <a:xfrm>
              <a:off x="10537680" y="3669153"/>
              <a:ext cx="6565" cy="9138"/>
            </a:xfrm>
            <a:custGeom>
              <a:avLst/>
              <a:gdLst>
                <a:gd name="connsiteX0" fmla="*/ 6289 w 6565"/>
                <a:gd name="connsiteY0" fmla="*/ 9138 h 9138"/>
                <a:gd name="connsiteX1" fmla="*/ 0 w 6565"/>
                <a:gd name="connsiteY1" fmla="*/ 1008 h 9138"/>
                <a:gd name="connsiteX2" fmla="*/ 6289 w 6565"/>
                <a:gd name="connsiteY2" fmla="*/ 9138 h 9138"/>
              </a:gdLst>
              <a:ahLst/>
              <a:cxnLst>
                <a:cxn ang="0">
                  <a:pos x="connsiteX0" y="connsiteY0"/>
                </a:cxn>
                <a:cxn ang="0">
                  <a:pos x="connsiteX1" y="connsiteY1"/>
                </a:cxn>
                <a:cxn ang="0">
                  <a:pos x="connsiteX2" y="connsiteY2"/>
                </a:cxn>
              </a:cxnLst>
              <a:rect l="l" t="t" r="r" b="b"/>
              <a:pathLst>
                <a:path w="6565" h="9138">
                  <a:moveTo>
                    <a:pt x="6289" y="9138"/>
                  </a:moveTo>
                  <a:cubicBezTo>
                    <a:pt x="7676" y="6229"/>
                    <a:pt x="3580" y="-3043"/>
                    <a:pt x="0" y="1008"/>
                  </a:cubicBezTo>
                  <a:cubicBezTo>
                    <a:pt x="3805" y="2053"/>
                    <a:pt x="2516" y="7558"/>
                    <a:pt x="6289" y="9138"/>
                  </a:cubicBezTo>
                </a:path>
              </a:pathLst>
            </a:custGeom>
            <a:solidFill>
              <a:srgbClr val="C0C0C0"/>
            </a:solidFill>
            <a:ln w="645" cap="flat">
              <a:solidFill>
                <a:srgbClr val="FFFFFF"/>
              </a:solid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69C3CDF9-5D6E-865C-5EDC-27D268AE3201}"/>
                </a:ext>
              </a:extLst>
            </p:cNvPr>
            <p:cNvSpPr/>
            <p:nvPr/>
          </p:nvSpPr>
          <p:spPr>
            <a:xfrm>
              <a:off x="10538329" y="3821576"/>
              <a:ext cx="22346" cy="3805"/>
            </a:xfrm>
            <a:custGeom>
              <a:avLst/>
              <a:gdLst>
                <a:gd name="connsiteX0" fmla="*/ 771 w 22346"/>
                <a:gd name="connsiteY0" fmla="*/ 0 h 3805"/>
                <a:gd name="connsiteX1" fmla="*/ 7640 w 22346"/>
                <a:gd name="connsiteY1" fmla="*/ 3705 h 3805"/>
                <a:gd name="connsiteX2" fmla="*/ 22346 w 22346"/>
                <a:gd name="connsiteY2" fmla="*/ 935 h 3805"/>
                <a:gd name="connsiteX3" fmla="*/ 771 w 22346"/>
                <a:gd name="connsiteY3" fmla="*/ 0 h 3805"/>
              </a:gdLst>
              <a:ahLst/>
              <a:cxnLst>
                <a:cxn ang="0">
                  <a:pos x="connsiteX0" y="connsiteY0"/>
                </a:cxn>
                <a:cxn ang="0">
                  <a:pos x="connsiteX1" y="connsiteY1"/>
                </a:cxn>
                <a:cxn ang="0">
                  <a:pos x="connsiteX2" y="connsiteY2"/>
                </a:cxn>
                <a:cxn ang="0">
                  <a:pos x="connsiteX3" y="connsiteY3"/>
                </a:cxn>
              </a:cxnLst>
              <a:rect l="l" t="t" r="r" b="b"/>
              <a:pathLst>
                <a:path w="22346" h="3805">
                  <a:moveTo>
                    <a:pt x="771" y="0"/>
                  </a:moveTo>
                  <a:cubicBezTo>
                    <a:pt x="-2583" y="3499"/>
                    <a:pt x="5995" y="3680"/>
                    <a:pt x="7640" y="3705"/>
                  </a:cubicBezTo>
                  <a:cubicBezTo>
                    <a:pt x="12155" y="3770"/>
                    <a:pt x="18863" y="4479"/>
                    <a:pt x="22346" y="935"/>
                  </a:cubicBezTo>
                  <a:cubicBezTo>
                    <a:pt x="15219" y="-113"/>
                    <a:pt x="7705" y="2522"/>
                    <a:pt x="77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E28F58E6-CEDF-CCC2-72F5-2EB9B048631B}"/>
                </a:ext>
              </a:extLst>
            </p:cNvPr>
            <p:cNvSpPr/>
            <p:nvPr/>
          </p:nvSpPr>
          <p:spPr>
            <a:xfrm>
              <a:off x="10550077" y="3826897"/>
              <a:ext cx="4631" cy="14186"/>
            </a:xfrm>
            <a:custGeom>
              <a:avLst/>
              <a:gdLst>
                <a:gd name="connsiteX0" fmla="*/ 2245 w 4631"/>
                <a:gd name="connsiteY0" fmla="*/ 0 h 14186"/>
                <a:gd name="connsiteX1" fmla="*/ 4341 w 4631"/>
                <a:gd name="connsiteY1" fmla="*/ 14187 h 14186"/>
                <a:gd name="connsiteX2" fmla="*/ 2245 w 4631"/>
                <a:gd name="connsiteY2" fmla="*/ 0 h 14186"/>
              </a:gdLst>
              <a:ahLst/>
              <a:cxnLst>
                <a:cxn ang="0">
                  <a:pos x="connsiteX0" y="connsiteY0"/>
                </a:cxn>
                <a:cxn ang="0">
                  <a:pos x="connsiteX1" y="connsiteY1"/>
                </a:cxn>
                <a:cxn ang="0">
                  <a:pos x="connsiteX2" y="connsiteY2"/>
                </a:cxn>
              </a:cxnLst>
              <a:rect l="l" t="t" r="r" b="b"/>
              <a:pathLst>
                <a:path w="4631" h="14186">
                  <a:moveTo>
                    <a:pt x="2245" y="0"/>
                  </a:moveTo>
                  <a:cubicBezTo>
                    <a:pt x="-2754" y="1077"/>
                    <a:pt x="1794" y="12419"/>
                    <a:pt x="4341" y="14187"/>
                  </a:cubicBezTo>
                  <a:cubicBezTo>
                    <a:pt x="5373" y="12387"/>
                    <a:pt x="3407" y="1822"/>
                    <a:pt x="224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8C58DD77-B6DD-6A2A-C962-DE02F0474898}"/>
                </a:ext>
              </a:extLst>
            </p:cNvPr>
            <p:cNvSpPr/>
            <p:nvPr/>
          </p:nvSpPr>
          <p:spPr>
            <a:xfrm>
              <a:off x="10552460" y="3857237"/>
              <a:ext cx="30554" cy="21453"/>
            </a:xfrm>
            <a:custGeom>
              <a:avLst/>
              <a:gdLst>
                <a:gd name="connsiteX0" fmla="*/ 16116 w 30554"/>
                <a:gd name="connsiteY0" fmla="*/ 21454 h 21453"/>
                <a:gd name="connsiteX1" fmla="*/ 29177 w 30554"/>
                <a:gd name="connsiteY1" fmla="*/ 15375 h 21453"/>
                <a:gd name="connsiteX2" fmla="*/ 26113 w 30554"/>
                <a:gd name="connsiteY2" fmla="*/ 7296 h 21453"/>
                <a:gd name="connsiteX3" fmla="*/ 19567 w 30554"/>
                <a:gd name="connsiteY3" fmla="*/ 453 h 21453"/>
                <a:gd name="connsiteX4" fmla="*/ 5731 w 30554"/>
                <a:gd name="connsiteY4" fmla="*/ 1269 h 21453"/>
                <a:gd name="connsiteX5" fmla="*/ 1313 w 30554"/>
                <a:gd name="connsiteY5" fmla="*/ 10408 h 21453"/>
                <a:gd name="connsiteX6" fmla="*/ 16116 w 30554"/>
                <a:gd name="connsiteY6" fmla="*/ 21454 h 21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554" h="21453">
                  <a:moveTo>
                    <a:pt x="16116" y="21454"/>
                  </a:moveTo>
                  <a:cubicBezTo>
                    <a:pt x="19534" y="19757"/>
                    <a:pt x="26983" y="18629"/>
                    <a:pt x="29177" y="15375"/>
                  </a:cubicBezTo>
                  <a:cubicBezTo>
                    <a:pt x="31918" y="11260"/>
                    <a:pt x="30402" y="8241"/>
                    <a:pt x="26113" y="7296"/>
                  </a:cubicBezTo>
                  <a:cubicBezTo>
                    <a:pt x="29531" y="3455"/>
                    <a:pt x="22114" y="1088"/>
                    <a:pt x="19567" y="453"/>
                  </a:cubicBezTo>
                  <a:cubicBezTo>
                    <a:pt x="14761" y="-740"/>
                    <a:pt x="10504" y="743"/>
                    <a:pt x="5731" y="1269"/>
                  </a:cubicBezTo>
                  <a:cubicBezTo>
                    <a:pt x="-106" y="1904"/>
                    <a:pt x="-1300" y="4790"/>
                    <a:pt x="1313" y="10408"/>
                  </a:cubicBezTo>
                  <a:cubicBezTo>
                    <a:pt x="4054" y="16313"/>
                    <a:pt x="10698" y="18564"/>
                    <a:pt x="16116" y="21454"/>
                  </a:cubicBezTo>
                </a:path>
              </a:pathLst>
            </a:custGeom>
            <a:solidFill>
              <a:srgbClr val="C0C0C0"/>
            </a:solidFill>
            <a:ln w="645" cap="flat">
              <a:solidFill>
                <a:srgbClr val="FFFFFF"/>
              </a:solid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DBBEAC39-009E-90D2-591B-DE5E4FE781C8}"/>
                </a:ext>
              </a:extLst>
            </p:cNvPr>
            <p:cNvSpPr/>
            <p:nvPr/>
          </p:nvSpPr>
          <p:spPr>
            <a:xfrm>
              <a:off x="10567414" y="3661128"/>
              <a:ext cx="1846" cy="4876"/>
            </a:xfrm>
            <a:custGeom>
              <a:avLst/>
              <a:gdLst>
                <a:gd name="connsiteX0" fmla="*/ 1612 w 1846"/>
                <a:gd name="connsiteY0" fmla="*/ 4876 h 4876"/>
                <a:gd name="connsiteX1" fmla="*/ 0 w 1846"/>
                <a:gd name="connsiteY1" fmla="*/ 0 h 4876"/>
                <a:gd name="connsiteX2" fmla="*/ 1612 w 1846"/>
                <a:gd name="connsiteY2" fmla="*/ 4876 h 4876"/>
              </a:gdLst>
              <a:ahLst/>
              <a:cxnLst>
                <a:cxn ang="0">
                  <a:pos x="connsiteX0" y="connsiteY0"/>
                </a:cxn>
                <a:cxn ang="0">
                  <a:pos x="connsiteX1" y="connsiteY1"/>
                </a:cxn>
                <a:cxn ang="0">
                  <a:pos x="connsiteX2" y="connsiteY2"/>
                </a:cxn>
              </a:cxnLst>
              <a:rect l="l" t="t" r="r" b="b"/>
              <a:pathLst>
                <a:path w="1846" h="4876">
                  <a:moveTo>
                    <a:pt x="1612" y="4876"/>
                  </a:moveTo>
                  <a:cubicBezTo>
                    <a:pt x="2226" y="3015"/>
                    <a:pt x="1612" y="1151"/>
                    <a:pt x="0" y="0"/>
                  </a:cubicBezTo>
                  <a:cubicBezTo>
                    <a:pt x="452" y="1651"/>
                    <a:pt x="1000" y="3277"/>
                    <a:pt x="1612"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1B75BBC-C69E-22DC-5336-896BC58004F6}"/>
                </a:ext>
              </a:extLst>
            </p:cNvPr>
            <p:cNvSpPr/>
            <p:nvPr/>
          </p:nvSpPr>
          <p:spPr>
            <a:xfrm>
              <a:off x="10568598" y="3645996"/>
              <a:ext cx="4190" cy="14654"/>
            </a:xfrm>
            <a:custGeom>
              <a:avLst/>
              <a:gdLst>
                <a:gd name="connsiteX0" fmla="*/ 1365 w 4190"/>
                <a:gd name="connsiteY0" fmla="*/ 14654 h 14654"/>
                <a:gd name="connsiteX1" fmla="*/ 4042 w 4190"/>
                <a:gd name="connsiteY1" fmla="*/ 4454 h 14654"/>
                <a:gd name="connsiteX2" fmla="*/ 558 w 4190"/>
                <a:gd name="connsiteY2" fmla="*/ 1609 h 14654"/>
                <a:gd name="connsiteX3" fmla="*/ 1720 w 4190"/>
                <a:gd name="connsiteY3" fmla="*/ 9152 h 14654"/>
                <a:gd name="connsiteX4" fmla="*/ 1365 w 4190"/>
                <a:gd name="connsiteY4" fmla="*/ 14654 h 14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0" h="14654">
                  <a:moveTo>
                    <a:pt x="1365" y="14654"/>
                  </a:moveTo>
                  <a:cubicBezTo>
                    <a:pt x="3880" y="12032"/>
                    <a:pt x="4525" y="7933"/>
                    <a:pt x="4042" y="4454"/>
                  </a:cubicBezTo>
                  <a:cubicBezTo>
                    <a:pt x="3719" y="2664"/>
                    <a:pt x="2236" y="-2638"/>
                    <a:pt x="558" y="1609"/>
                  </a:cubicBezTo>
                  <a:cubicBezTo>
                    <a:pt x="-570" y="4566"/>
                    <a:pt x="2848" y="6911"/>
                    <a:pt x="1720" y="9152"/>
                  </a:cubicBezTo>
                  <a:cubicBezTo>
                    <a:pt x="688" y="11213"/>
                    <a:pt x="-1376" y="12742"/>
                    <a:pt x="1365" y="14654"/>
                  </a:cubicBezTo>
                </a:path>
              </a:pathLst>
            </a:custGeom>
            <a:solidFill>
              <a:srgbClr val="C0C0C0"/>
            </a:solidFill>
            <a:ln w="645" cap="flat">
              <a:solidFill>
                <a:srgbClr val="FFFFFF"/>
              </a:solid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9022DCB-7902-BED9-FC23-6F7BC99BAE62}"/>
                </a:ext>
              </a:extLst>
            </p:cNvPr>
            <p:cNvSpPr/>
            <p:nvPr/>
          </p:nvSpPr>
          <p:spPr>
            <a:xfrm>
              <a:off x="10580617" y="3779140"/>
              <a:ext cx="4148" cy="7742"/>
            </a:xfrm>
            <a:custGeom>
              <a:avLst/>
              <a:gdLst>
                <a:gd name="connsiteX0" fmla="*/ 3987 w 4148"/>
                <a:gd name="connsiteY0" fmla="*/ 157 h 7742"/>
                <a:gd name="connsiteX1" fmla="*/ 730 w 4148"/>
                <a:gd name="connsiteY1" fmla="*/ 7123 h 7742"/>
                <a:gd name="connsiteX2" fmla="*/ 3987 w 4148"/>
                <a:gd name="connsiteY2" fmla="*/ 157 h 7742"/>
              </a:gdLst>
              <a:ahLst/>
              <a:cxnLst>
                <a:cxn ang="0">
                  <a:pos x="connsiteX0" y="connsiteY0"/>
                </a:cxn>
                <a:cxn ang="0">
                  <a:pos x="connsiteX1" y="connsiteY1"/>
                </a:cxn>
                <a:cxn ang="0">
                  <a:pos x="connsiteX2" y="connsiteY2"/>
                </a:cxn>
              </a:cxnLst>
              <a:rect l="l" t="t" r="r" b="b"/>
              <a:pathLst>
                <a:path w="4148" h="7742">
                  <a:moveTo>
                    <a:pt x="3987" y="157"/>
                  </a:moveTo>
                  <a:cubicBezTo>
                    <a:pt x="1085" y="-1091"/>
                    <a:pt x="-1238" y="5449"/>
                    <a:pt x="730" y="7123"/>
                  </a:cubicBezTo>
                  <a:cubicBezTo>
                    <a:pt x="4116" y="10019"/>
                    <a:pt x="4438" y="1918"/>
                    <a:pt x="3987" y="157"/>
                  </a:cubicBezTo>
                </a:path>
              </a:pathLst>
            </a:custGeom>
            <a:solidFill>
              <a:srgbClr val="C0C0C0"/>
            </a:solidFill>
            <a:ln w="645" cap="flat">
              <a:solidFill>
                <a:srgbClr val="FFFFFF"/>
              </a:solid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A70AC90A-C5BA-68EA-37C7-9001681DC03E}"/>
                </a:ext>
              </a:extLst>
            </p:cNvPr>
            <p:cNvSpPr/>
            <p:nvPr/>
          </p:nvSpPr>
          <p:spPr>
            <a:xfrm>
              <a:off x="10583104" y="3788843"/>
              <a:ext cx="3370" cy="5006"/>
            </a:xfrm>
            <a:custGeom>
              <a:avLst/>
              <a:gdLst>
                <a:gd name="connsiteX0" fmla="*/ 1500 w 3370"/>
                <a:gd name="connsiteY0" fmla="*/ 0 h 5006"/>
                <a:gd name="connsiteX1" fmla="*/ 3371 w 3370"/>
                <a:gd name="connsiteY1" fmla="*/ 4870 h 5006"/>
                <a:gd name="connsiteX2" fmla="*/ 1500 w 3370"/>
                <a:gd name="connsiteY2" fmla="*/ 0 h 5006"/>
              </a:gdLst>
              <a:ahLst/>
              <a:cxnLst>
                <a:cxn ang="0">
                  <a:pos x="connsiteX0" y="connsiteY0"/>
                </a:cxn>
                <a:cxn ang="0">
                  <a:pos x="connsiteX1" y="connsiteY1"/>
                </a:cxn>
                <a:cxn ang="0">
                  <a:pos x="connsiteX2" y="connsiteY2"/>
                </a:cxn>
              </a:cxnLst>
              <a:rect l="l" t="t" r="r" b="b"/>
              <a:pathLst>
                <a:path w="3370" h="5006">
                  <a:moveTo>
                    <a:pt x="1500" y="0"/>
                  </a:moveTo>
                  <a:cubicBezTo>
                    <a:pt x="-1306" y="1454"/>
                    <a:pt x="114" y="5831"/>
                    <a:pt x="3371" y="4870"/>
                  </a:cubicBezTo>
                  <a:cubicBezTo>
                    <a:pt x="3016" y="3141"/>
                    <a:pt x="2403" y="1516"/>
                    <a:pt x="150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D2613717-B301-56AB-7971-617CEA546528}"/>
                </a:ext>
              </a:extLst>
            </p:cNvPr>
            <p:cNvSpPr/>
            <p:nvPr/>
          </p:nvSpPr>
          <p:spPr>
            <a:xfrm>
              <a:off x="10586564" y="3747950"/>
              <a:ext cx="1070" cy="2547"/>
            </a:xfrm>
            <a:custGeom>
              <a:avLst/>
              <a:gdLst>
                <a:gd name="connsiteX0" fmla="*/ 361 w 1070"/>
                <a:gd name="connsiteY0" fmla="*/ 0 h 2547"/>
                <a:gd name="connsiteX1" fmla="*/ 1071 w 1070"/>
                <a:gd name="connsiteY1" fmla="*/ 2548 h 2547"/>
                <a:gd name="connsiteX2" fmla="*/ 361 w 1070"/>
                <a:gd name="connsiteY2" fmla="*/ 0 h 2547"/>
              </a:gdLst>
              <a:ahLst/>
              <a:cxnLst>
                <a:cxn ang="0">
                  <a:pos x="connsiteX0" y="connsiteY0"/>
                </a:cxn>
                <a:cxn ang="0">
                  <a:pos x="connsiteX1" y="connsiteY1"/>
                </a:cxn>
                <a:cxn ang="0">
                  <a:pos x="connsiteX2" y="connsiteY2"/>
                </a:cxn>
              </a:cxnLst>
              <a:rect l="l" t="t" r="r" b="b"/>
              <a:pathLst>
                <a:path w="1070" h="2547">
                  <a:moveTo>
                    <a:pt x="361" y="0"/>
                  </a:moveTo>
                  <a:cubicBezTo>
                    <a:pt x="-348" y="1106"/>
                    <a:pt x="39" y="1535"/>
                    <a:pt x="1071" y="2548"/>
                  </a:cubicBezTo>
                  <a:cubicBezTo>
                    <a:pt x="749" y="1699"/>
                    <a:pt x="587" y="848"/>
                    <a:pt x="36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79177846-B518-4CF8-F133-02E80257A345}"/>
                </a:ext>
              </a:extLst>
            </p:cNvPr>
            <p:cNvSpPr/>
            <p:nvPr/>
          </p:nvSpPr>
          <p:spPr>
            <a:xfrm>
              <a:off x="10586439" y="3780458"/>
              <a:ext cx="13906" cy="15452"/>
            </a:xfrm>
            <a:custGeom>
              <a:avLst/>
              <a:gdLst>
                <a:gd name="connsiteX0" fmla="*/ 5356 w 13906"/>
                <a:gd name="connsiteY0" fmla="*/ 0 h 15452"/>
                <a:gd name="connsiteX1" fmla="*/ 3034 w 13906"/>
                <a:gd name="connsiteY1" fmla="*/ 3028 h 15452"/>
                <a:gd name="connsiteX2" fmla="*/ 712 w 13906"/>
                <a:gd name="connsiteY2" fmla="*/ 706 h 15452"/>
                <a:gd name="connsiteX3" fmla="*/ 3744 w 13906"/>
                <a:gd name="connsiteY3" fmla="*/ 9285 h 15452"/>
                <a:gd name="connsiteX4" fmla="*/ 4388 w 13906"/>
                <a:gd name="connsiteY4" fmla="*/ 13777 h 15452"/>
                <a:gd name="connsiteX5" fmla="*/ 8581 w 13906"/>
                <a:gd name="connsiteY5" fmla="*/ 14645 h 15452"/>
                <a:gd name="connsiteX6" fmla="*/ 10838 w 13906"/>
                <a:gd name="connsiteY6" fmla="*/ 10742 h 15452"/>
                <a:gd name="connsiteX7" fmla="*/ 8646 w 13906"/>
                <a:gd name="connsiteY7" fmla="*/ 5311 h 15452"/>
                <a:gd name="connsiteX8" fmla="*/ 5356 w 13906"/>
                <a:gd name="connsiteY8" fmla="*/ 0 h 1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06" h="15452">
                  <a:moveTo>
                    <a:pt x="5356" y="0"/>
                  </a:moveTo>
                  <a:cubicBezTo>
                    <a:pt x="4582" y="1016"/>
                    <a:pt x="3808" y="2025"/>
                    <a:pt x="3034" y="3028"/>
                  </a:cubicBezTo>
                  <a:cubicBezTo>
                    <a:pt x="2228" y="2270"/>
                    <a:pt x="1454" y="1493"/>
                    <a:pt x="712" y="706"/>
                  </a:cubicBezTo>
                  <a:cubicBezTo>
                    <a:pt x="-1417" y="7150"/>
                    <a:pt x="1712" y="4799"/>
                    <a:pt x="3744" y="9285"/>
                  </a:cubicBezTo>
                  <a:cubicBezTo>
                    <a:pt x="4196" y="10278"/>
                    <a:pt x="1196" y="14541"/>
                    <a:pt x="4388" y="13777"/>
                  </a:cubicBezTo>
                  <a:cubicBezTo>
                    <a:pt x="6098" y="13364"/>
                    <a:pt x="7968" y="12377"/>
                    <a:pt x="8581" y="14645"/>
                  </a:cubicBezTo>
                  <a:cubicBezTo>
                    <a:pt x="9323" y="17260"/>
                    <a:pt x="18579" y="12874"/>
                    <a:pt x="10838" y="10742"/>
                  </a:cubicBezTo>
                  <a:cubicBezTo>
                    <a:pt x="7678" y="9872"/>
                    <a:pt x="6936" y="8049"/>
                    <a:pt x="8646" y="5311"/>
                  </a:cubicBezTo>
                  <a:cubicBezTo>
                    <a:pt x="9710" y="3609"/>
                    <a:pt x="6291" y="948"/>
                    <a:pt x="535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3A7D64D9-CF9D-9A2E-C5F2-B884FD306EE6}"/>
                </a:ext>
              </a:extLst>
            </p:cNvPr>
            <p:cNvSpPr/>
            <p:nvPr/>
          </p:nvSpPr>
          <p:spPr>
            <a:xfrm>
              <a:off x="10587909" y="3761431"/>
              <a:ext cx="629" cy="2325"/>
            </a:xfrm>
            <a:custGeom>
              <a:avLst/>
              <a:gdLst>
                <a:gd name="connsiteX0" fmla="*/ 630 w 629"/>
                <a:gd name="connsiteY0" fmla="*/ 0 h 2325"/>
                <a:gd name="connsiteX1" fmla="*/ 630 w 629"/>
                <a:gd name="connsiteY1" fmla="*/ 2325 h 2325"/>
                <a:gd name="connsiteX2" fmla="*/ 630 w 629"/>
                <a:gd name="connsiteY2" fmla="*/ 0 h 2325"/>
              </a:gdLst>
              <a:ahLst/>
              <a:cxnLst>
                <a:cxn ang="0">
                  <a:pos x="connsiteX0" y="connsiteY0"/>
                </a:cxn>
                <a:cxn ang="0">
                  <a:pos x="connsiteX1" y="connsiteY1"/>
                </a:cxn>
                <a:cxn ang="0">
                  <a:pos x="connsiteX2" y="connsiteY2"/>
                </a:cxn>
              </a:cxnLst>
              <a:rect l="l" t="t" r="r" b="b"/>
              <a:pathLst>
                <a:path w="629" h="2325">
                  <a:moveTo>
                    <a:pt x="630" y="0"/>
                  </a:moveTo>
                  <a:cubicBezTo>
                    <a:pt x="49" y="1097"/>
                    <a:pt x="-435" y="810"/>
                    <a:pt x="630" y="2325"/>
                  </a:cubicBezTo>
                  <a:cubicBezTo>
                    <a:pt x="630" y="1548"/>
                    <a:pt x="630" y="774"/>
                    <a:pt x="63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31A52DA5-34A6-2871-26E1-06E35CD5F0E3}"/>
                </a:ext>
              </a:extLst>
            </p:cNvPr>
            <p:cNvSpPr/>
            <p:nvPr/>
          </p:nvSpPr>
          <p:spPr>
            <a:xfrm>
              <a:off x="10587809" y="3810053"/>
              <a:ext cx="18308" cy="10171"/>
            </a:xfrm>
            <a:custGeom>
              <a:avLst/>
              <a:gdLst>
                <a:gd name="connsiteX0" fmla="*/ 1891 w 18308"/>
                <a:gd name="connsiteY0" fmla="*/ 1752 h 10171"/>
                <a:gd name="connsiteX1" fmla="*/ 4438 w 18308"/>
                <a:gd name="connsiteY1" fmla="*/ 10140 h 10171"/>
                <a:gd name="connsiteX2" fmla="*/ 9630 w 18308"/>
                <a:gd name="connsiteY2" fmla="*/ 8979 h 10171"/>
                <a:gd name="connsiteX3" fmla="*/ 15435 w 18308"/>
                <a:gd name="connsiteY3" fmla="*/ 9704 h 10171"/>
                <a:gd name="connsiteX4" fmla="*/ 13565 w 18308"/>
                <a:gd name="connsiteY4" fmla="*/ 2716 h 10171"/>
                <a:gd name="connsiteX5" fmla="*/ 1891 w 18308"/>
                <a:gd name="connsiteY5" fmla="*/ 1752 h 10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8" h="10171">
                  <a:moveTo>
                    <a:pt x="1891" y="1752"/>
                  </a:moveTo>
                  <a:cubicBezTo>
                    <a:pt x="-1689" y="4541"/>
                    <a:pt x="181" y="9562"/>
                    <a:pt x="4438" y="10140"/>
                  </a:cubicBezTo>
                  <a:cubicBezTo>
                    <a:pt x="6244" y="10398"/>
                    <a:pt x="7824" y="8979"/>
                    <a:pt x="9630" y="8979"/>
                  </a:cubicBezTo>
                  <a:cubicBezTo>
                    <a:pt x="11566" y="8979"/>
                    <a:pt x="13468" y="9595"/>
                    <a:pt x="15435" y="9704"/>
                  </a:cubicBezTo>
                  <a:cubicBezTo>
                    <a:pt x="22047" y="10075"/>
                    <a:pt x="15435" y="3725"/>
                    <a:pt x="13565" y="2716"/>
                  </a:cubicBezTo>
                  <a:cubicBezTo>
                    <a:pt x="9244" y="500"/>
                    <a:pt x="6147" y="-1599"/>
                    <a:pt x="1891" y="1752"/>
                  </a:cubicBezTo>
                </a:path>
              </a:pathLst>
            </a:custGeom>
            <a:solidFill>
              <a:srgbClr val="C0C0C0"/>
            </a:solidFill>
            <a:ln w="645" cap="flat">
              <a:solidFill>
                <a:srgbClr val="FFFFFF"/>
              </a:solid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F3BD1766-58AE-9DED-C51E-8FD154B1EB93}"/>
                </a:ext>
              </a:extLst>
            </p:cNvPr>
            <p:cNvSpPr/>
            <p:nvPr/>
          </p:nvSpPr>
          <p:spPr>
            <a:xfrm>
              <a:off x="10587861" y="3750982"/>
              <a:ext cx="1612" cy="2550"/>
            </a:xfrm>
            <a:custGeom>
              <a:avLst/>
              <a:gdLst>
                <a:gd name="connsiteX0" fmla="*/ 1612 w 1612"/>
                <a:gd name="connsiteY0" fmla="*/ 226 h 2550"/>
                <a:gd name="connsiteX1" fmla="*/ 0 w 1612"/>
                <a:gd name="connsiteY1" fmla="*/ 0 h 2550"/>
                <a:gd name="connsiteX2" fmla="*/ 1612 w 1612"/>
                <a:gd name="connsiteY2" fmla="*/ 2551 h 2550"/>
                <a:gd name="connsiteX3" fmla="*/ 1612 w 1612"/>
                <a:gd name="connsiteY3" fmla="*/ 226 h 2550"/>
              </a:gdLst>
              <a:ahLst/>
              <a:cxnLst>
                <a:cxn ang="0">
                  <a:pos x="connsiteX0" y="connsiteY0"/>
                </a:cxn>
                <a:cxn ang="0">
                  <a:pos x="connsiteX1" y="connsiteY1"/>
                </a:cxn>
                <a:cxn ang="0">
                  <a:pos x="connsiteX2" y="connsiteY2"/>
                </a:cxn>
                <a:cxn ang="0">
                  <a:pos x="connsiteX3" y="connsiteY3"/>
                </a:cxn>
              </a:cxnLst>
              <a:rect l="l" t="t" r="r" b="b"/>
              <a:pathLst>
                <a:path w="1612" h="2550">
                  <a:moveTo>
                    <a:pt x="1612" y="226"/>
                  </a:moveTo>
                  <a:cubicBezTo>
                    <a:pt x="1064" y="161"/>
                    <a:pt x="516" y="65"/>
                    <a:pt x="0" y="0"/>
                  </a:cubicBezTo>
                  <a:cubicBezTo>
                    <a:pt x="419" y="926"/>
                    <a:pt x="968" y="1777"/>
                    <a:pt x="1612" y="2551"/>
                  </a:cubicBezTo>
                  <a:cubicBezTo>
                    <a:pt x="1612" y="1774"/>
                    <a:pt x="1612" y="1000"/>
                    <a:pt x="1612"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89E05E32-D691-0672-01D1-B928C72C4F11}"/>
                </a:ext>
              </a:extLst>
            </p:cNvPr>
            <p:cNvSpPr/>
            <p:nvPr/>
          </p:nvSpPr>
          <p:spPr>
            <a:xfrm>
              <a:off x="10589021" y="3710808"/>
              <a:ext cx="35733" cy="85017"/>
            </a:xfrm>
            <a:custGeom>
              <a:avLst/>
              <a:gdLst>
                <a:gd name="connsiteX0" fmla="*/ 6483 w 35733"/>
                <a:gd name="connsiteY0" fmla="*/ 60845 h 85017"/>
                <a:gd name="connsiteX1" fmla="*/ 7580 w 35733"/>
                <a:gd name="connsiteY1" fmla="*/ 69240 h 85017"/>
                <a:gd name="connsiteX2" fmla="*/ 12772 w 35733"/>
                <a:gd name="connsiteY2" fmla="*/ 75899 h 85017"/>
                <a:gd name="connsiteX3" fmla="*/ 23221 w 35733"/>
                <a:gd name="connsiteY3" fmla="*/ 84742 h 85017"/>
                <a:gd name="connsiteX4" fmla="*/ 12159 w 35733"/>
                <a:gd name="connsiteY4" fmla="*/ 54689 h 85017"/>
                <a:gd name="connsiteX5" fmla="*/ 17610 w 35733"/>
                <a:gd name="connsiteY5" fmla="*/ 48994 h 85017"/>
                <a:gd name="connsiteX6" fmla="*/ 35734 w 35733"/>
                <a:gd name="connsiteY6" fmla="*/ 53654 h 85017"/>
                <a:gd name="connsiteX7" fmla="*/ 29219 w 35733"/>
                <a:gd name="connsiteY7" fmla="*/ 45304 h 85017"/>
                <a:gd name="connsiteX8" fmla="*/ 21705 w 35733"/>
                <a:gd name="connsiteY8" fmla="*/ 37474 h 85017"/>
                <a:gd name="connsiteX9" fmla="*/ 31476 w 35733"/>
                <a:gd name="connsiteY9" fmla="*/ 28486 h 85017"/>
                <a:gd name="connsiteX10" fmla="*/ 31476 w 35733"/>
                <a:gd name="connsiteY10" fmla="*/ 17179 h 85017"/>
                <a:gd name="connsiteX11" fmla="*/ 16610 w 35733"/>
                <a:gd name="connsiteY11" fmla="*/ 26470 h 85017"/>
                <a:gd name="connsiteX12" fmla="*/ 15191 w 35733"/>
                <a:gd name="connsiteY12" fmla="*/ 30231 h 85017"/>
                <a:gd name="connsiteX13" fmla="*/ 11708 w 35733"/>
                <a:gd name="connsiteY13" fmla="*/ 37638 h 85017"/>
                <a:gd name="connsiteX14" fmla="*/ 5548 w 35733"/>
                <a:gd name="connsiteY14" fmla="*/ 35868 h 85017"/>
                <a:gd name="connsiteX15" fmla="*/ 9580 w 35733"/>
                <a:gd name="connsiteY15" fmla="*/ 29524 h 85017"/>
                <a:gd name="connsiteX16" fmla="*/ 14288 w 35733"/>
                <a:gd name="connsiteY16" fmla="*/ 13232 h 85017"/>
                <a:gd name="connsiteX17" fmla="*/ 10611 w 35733"/>
                <a:gd name="connsiteY17" fmla="*/ 7566 h 85017"/>
                <a:gd name="connsiteX18" fmla="*/ 14062 w 35733"/>
                <a:gd name="connsiteY18" fmla="*/ 0 h 85017"/>
                <a:gd name="connsiteX19" fmla="*/ 4452 w 35733"/>
                <a:gd name="connsiteY19" fmla="*/ 11632 h 85017"/>
                <a:gd name="connsiteX20" fmla="*/ 130 w 35733"/>
                <a:gd name="connsiteY20" fmla="*/ 29254 h 85017"/>
                <a:gd name="connsiteX21" fmla="*/ 2807 w 35733"/>
                <a:gd name="connsiteY21" fmla="*/ 35839 h 85017"/>
                <a:gd name="connsiteX22" fmla="*/ 5000 w 35733"/>
                <a:gd name="connsiteY22" fmla="*/ 37848 h 85017"/>
                <a:gd name="connsiteX23" fmla="*/ 3130 w 35733"/>
                <a:gd name="connsiteY23" fmla="*/ 44585 h 85017"/>
                <a:gd name="connsiteX24" fmla="*/ 6451 w 35733"/>
                <a:gd name="connsiteY24" fmla="*/ 51951 h 85017"/>
                <a:gd name="connsiteX25" fmla="*/ 6773 w 35733"/>
                <a:gd name="connsiteY25" fmla="*/ 60845 h 85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5733" h="85017">
                  <a:moveTo>
                    <a:pt x="6483" y="60845"/>
                  </a:moveTo>
                  <a:cubicBezTo>
                    <a:pt x="6806" y="63728"/>
                    <a:pt x="5548" y="66740"/>
                    <a:pt x="7580" y="69240"/>
                  </a:cubicBezTo>
                  <a:cubicBezTo>
                    <a:pt x="9547" y="71655"/>
                    <a:pt x="11643" y="72820"/>
                    <a:pt x="12772" y="75899"/>
                  </a:cubicBezTo>
                  <a:cubicBezTo>
                    <a:pt x="14030" y="79263"/>
                    <a:pt x="20254" y="86516"/>
                    <a:pt x="23221" y="84742"/>
                  </a:cubicBezTo>
                  <a:cubicBezTo>
                    <a:pt x="14804" y="76138"/>
                    <a:pt x="13836" y="65757"/>
                    <a:pt x="12159" y="54689"/>
                  </a:cubicBezTo>
                  <a:cubicBezTo>
                    <a:pt x="11449" y="49893"/>
                    <a:pt x="11643" y="45949"/>
                    <a:pt x="17610" y="48994"/>
                  </a:cubicBezTo>
                  <a:cubicBezTo>
                    <a:pt x="22705" y="51583"/>
                    <a:pt x="30058" y="53154"/>
                    <a:pt x="35734" y="53654"/>
                  </a:cubicBezTo>
                  <a:cubicBezTo>
                    <a:pt x="32154" y="51915"/>
                    <a:pt x="32090" y="47581"/>
                    <a:pt x="29219" y="45304"/>
                  </a:cubicBezTo>
                  <a:cubicBezTo>
                    <a:pt x="26317" y="43014"/>
                    <a:pt x="18158" y="43389"/>
                    <a:pt x="21705" y="37474"/>
                  </a:cubicBezTo>
                  <a:cubicBezTo>
                    <a:pt x="24060" y="33527"/>
                    <a:pt x="30284" y="33401"/>
                    <a:pt x="31476" y="28486"/>
                  </a:cubicBezTo>
                  <a:cubicBezTo>
                    <a:pt x="32283" y="25171"/>
                    <a:pt x="29928" y="19608"/>
                    <a:pt x="31476" y="17179"/>
                  </a:cubicBezTo>
                  <a:cubicBezTo>
                    <a:pt x="25511" y="15667"/>
                    <a:pt x="18996" y="21549"/>
                    <a:pt x="16610" y="26470"/>
                  </a:cubicBezTo>
                  <a:cubicBezTo>
                    <a:pt x="22157" y="26728"/>
                    <a:pt x="16610" y="29621"/>
                    <a:pt x="15191" y="30231"/>
                  </a:cubicBezTo>
                  <a:cubicBezTo>
                    <a:pt x="11837" y="31556"/>
                    <a:pt x="13288" y="35171"/>
                    <a:pt x="11708" y="37638"/>
                  </a:cubicBezTo>
                  <a:cubicBezTo>
                    <a:pt x="10063" y="40196"/>
                    <a:pt x="6580" y="37574"/>
                    <a:pt x="5548" y="35868"/>
                  </a:cubicBezTo>
                  <a:cubicBezTo>
                    <a:pt x="3678" y="32840"/>
                    <a:pt x="7515" y="30879"/>
                    <a:pt x="9580" y="29524"/>
                  </a:cubicBezTo>
                  <a:cubicBezTo>
                    <a:pt x="13836" y="26732"/>
                    <a:pt x="16610" y="18127"/>
                    <a:pt x="14288" y="13232"/>
                  </a:cubicBezTo>
                  <a:cubicBezTo>
                    <a:pt x="13288" y="11136"/>
                    <a:pt x="9740" y="10375"/>
                    <a:pt x="10611" y="7566"/>
                  </a:cubicBezTo>
                  <a:cubicBezTo>
                    <a:pt x="11417" y="4873"/>
                    <a:pt x="15094" y="3209"/>
                    <a:pt x="14062" y="0"/>
                  </a:cubicBezTo>
                  <a:cubicBezTo>
                    <a:pt x="8354" y="32"/>
                    <a:pt x="5806" y="7208"/>
                    <a:pt x="4452" y="11632"/>
                  </a:cubicBezTo>
                  <a:cubicBezTo>
                    <a:pt x="3000" y="16321"/>
                    <a:pt x="-741" y="24613"/>
                    <a:pt x="130" y="29254"/>
                  </a:cubicBezTo>
                  <a:cubicBezTo>
                    <a:pt x="517" y="31534"/>
                    <a:pt x="1517" y="33914"/>
                    <a:pt x="2807" y="35839"/>
                  </a:cubicBezTo>
                  <a:cubicBezTo>
                    <a:pt x="3323" y="36755"/>
                    <a:pt x="4033" y="37426"/>
                    <a:pt x="5000" y="37848"/>
                  </a:cubicBezTo>
                  <a:cubicBezTo>
                    <a:pt x="3452" y="39783"/>
                    <a:pt x="2904" y="42153"/>
                    <a:pt x="3130" y="44585"/>
                  </a:cubicBezTo>
                  <a:cubicBezTo>
                    <a:pt x="3452" y="47765"/>
                    <a:pt x="4548" y="49584"/>
                    <a:pt x="6451" y="51951"/>
                  </a:cubicBezTo>
                  <a:cubicBezTo>
                    <a:pt x="8354" y="54328"/>
                    <a:pt x="7032" y="58191"/>
                    <a:pt x="6773" y="60845"/>
                  </a:cubicBezTo>
                </a:path>
              </a:pathLst>
            </a:custGeom>
            <a:solidFill>
              <a:srgbClr val="C0C0C0"/>
            </a:solidFill>
            <a:ln w="645" cap="flat">
              <a:solidFill>
                <a:srgbClr val="FFFFFF"/>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6E5E0B3A-32D4-DDFD-581C-3116261D5359}"/>
                </a:ext>
              </a:extLst>
            </p:cNvPr>
            <p:cNvSpPr/>
            <p:nvPr/>
          </p:nvSpPr>
          <p:spPr>
            <a:xfrm>
              <a:off x="10589957" y="3804613"/>
              <a:ext cx="4869" cy="1943"/>
            </a:xfrm>
            <a:custGeom>
              <a:avLst/>
              <a:gdLst>
                <a:gd name="connsiteX0" fmla="*/ 2548 w 4869"/>
                <a:gd name="connsiteY0" fmla="*/ 0 h 1943"/>
                <a:gd name="connsiteX1" fmla="*/ 0 w 4869"/>
                <a:gd name="connsiteY1" fmla="*/ 1871 h 1943"/>
                <a:gd name="connsiteX2" fmla="*/ 4870 w 4869"/>
                <a:gd name="connsiteY2" fmla="*/ 935 h 1943"/>
                <a:gd name="connsiteX3" fmla="*/ 2548 w 4869"/>
                <a:gd name="connsiteY3" fmla="*/ 0 h 1943"/>
              </a:gdLst>
              <a:ahLst/>
              <a:cxnLst>
                <a:cxn ang="0">
                  <a:pos x="connsiteX0" y="connsiteY0"/>
                </a:cxn>
                <a:cxn ang="0">
                  <a:pos x="connsiteX1" y="connsiteY1"/>
                </a:cxn>
                <a:cxn ang="0">
                  <a:pos x="connsiteX2" y="connsiteY2"/>
                </a:cxn>
                <a:cxn ang="0">
                  <a:pos x="connsiteX3" y="connsiteY3"/>
                </a:cxn>
              </a:cxnLst>
              <a:rect l="l" t="t" r="r" b="b"/>
              <a:pathLst>
                <a:path w="4869" h="1943">
                  <a:moveTo>
                    <a:pt x="2548" y="0"/>
                  </a:moveTo>
                  <a:cubicBezTo>
                    <a:pt x="1709" y="622"/>
                    <a:pt x="839" y="1248"/>
                    <a:pt x="0" y="1871"/>
                  </a:cubicBezTo>
                  <a:cubicBezTo>
                    <a:pt x="1709" y="2096"/>
                    <a:pt x="3354" y="1806"/>
                    <a:pt x="4870" y="935"/>
                  </a:cubicBezTo>
                  <a:cubicBezTo>
                    <a:pt x="4096" y="613"/>
                    <a:pt x="3322" y="313"/>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98245525-34DD-1EAE-AB82-0FB8CF528174}"/>
                </a:ext>
              </a:extLst>
            </p:cNvPr>
            <p:cNvSpPr/>
            <p:nvPr/>
          </p:nvSpPr>
          <p:spPr>
            <a:xfrm>
              <a:off x="10590352" y="3862888"/>
              <a:ext cx="2604" cy="2423"/>
            </a:xfrm>
            <a:custGeom>
              <a:avLst/>
              <a:gdLst>
                <a:gd name="connsiteX0" fmla="*/ 734 w 2604"/>
                <a:gd name="connsiteY0" fmla="*/ 0 h 2423"/>
                <a:gd name="connsiteX1" fmla="*/ 2605 w 2604"/>
                <a:gd name="connsiteY1" fmla="*/ 2325 h 2423"/>
                <a:gd name="connsiteX2" fmla="*/ 734 w 2604"/>
                <a:gd name="connsiteY2" fmla="*/ 0 h 2423"/>
              </a:gdLst>
              <a:ahLst/>
              <a:cxnLst>
                <a:cxn ang="0">
                  <a:pos x="connsiteX0" y="connsiteY0"/>
                </a:cxn>
                <a:cxn ang="0">
                  <a:pos x="connsiteX1" y="connsiteY1"/>
                </a:cxn>
                <a:cxn ang="0">
                  <a:pos x="connsiteX2" y="connsiteY2"/>
                </a:cxn>
              </a:cxnLst>
              <a:rect l="l" t="t" r="r" b="b"/>
              <a:pathLst>
                <a:path w="2604" h="2423">
                  <a:moveTo>
                    <a:pt x="734" y="0"/>
                  </a:moveTo>
                  <a:cubicBezTo>
                    <a:pt x="-685" y="1941"/>
                    <a:pt x="-40" y="2715"/>
                    <a:pt x="2605" y="2325"/>
                  </a:cubicBezTo>
                  <a:cubicBezTo>
                    <a:pt x="1992" y="1548"/>
                    <a:pt x="1347" y="774"/>
                    <a:pt x="73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A3B9C26-C486-9E27-8129-190F4FA72F7C}"/>
                </a:ext>
              </a:extLst>
            </p:cNvPr>
            <p:cNvSpPr/>
            <p:nvPr/>
          </p:nvSpPr>
          <p:spPr>
            <a:xfrm>
              <a:off x="10593856" y="3859889"/>
              <a:ext cx="2582" cy="2773"/>
            </a:xfrm>
            <a:custGeom>
              <a:avLst/>
              <a:gdLst>
                <a:gd name="connsiteX0" fmla="*/ 713 w 2582"/>
                <a:gd name="connsiteY0" fmla="*/ 0 h 2773"/>
                <a:gd name="connsiteX1" fmla="*/ 35 w 2582"/>
                <a:gd name="connsiteY1" fmla="*/ 2773 h 2773"/>
                <a:gd name="connsiteX2" fmla="*/ 2583 w 2582"/>
                <a:gd name="connsiteY2" fmla="*/ 2319 h 2773"/>
                <a:gd name="connsiteX3" fmla="*/ 713 w 2582"/>
                <a:gd name="connsiteY3" fmla="*/ 0 h 2773"/>
              </a:gdLst>
              <a:ahLst/>
              <a:cxnLst>
                <a:cxn ang="0">
                  <a:pos x="connsiteX0" y="connsiteY0"/>
                </a:cxn>
                <a:cxn ang="0">
                  <a:pos x="connsiteX1" y="connsiteY1"/>
                </a:cxn>
                <a:cxn ang="0">
                  <a:pos x="connsiteX2" y="connsiteY2"/>
                </a:cxn>
                <a:cxn ang="0">
                  <a:pos x="connsiteX3" y="connsiteY3"/>
                </a:cxn>
              </a:cxnLst>
              <a:rect l="l" t="t" r="r" b="b"/>
              <a:pathLst>
                <a:path w="2582" h="2773">
                  <a:moveTo>
                    <a:pt x="713" y="0"/>
                  </a:moveTo>
                  <a:cubicBezTo>
                    <a:pt x="132" y="839"/>
                    <a:pt x="-93" y="1764"/>
                    <a:pt x="35" y="2773"/>
                  </a:cubicBezTo>
                  <a:cubicBezTo>
                    <a:pt x="906" y="2773"/>
                    <a:pt x="1744" y="2644"/>
                    <a:pt x="2583" y="2319"/>
                  </a:cubicBezTo>
                  <a:cubicBezTo>
                    <a:pt x="2035" y="1480"/>
                    <a:pt x="1422" y="709"/>
                    <a:pt x="71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4BF0612-E42C-4CA6-A89F-72263808C0BB}"/>
                </a:ext>
              </a:extLst>
            </p:cNvPr>
            <p:cNvSpPr/>
            <p:nvPr/>
          </p:nvSpPr>
          <p:spPr>
            <a:xfrm>
              <a:off x="10598310" y="3853149"/>
              <a:ext cx="2423" cy="3483"/>
            </a:xfrm>
            <a:custGeom>
              <a:avLst/>
              <a:gdLst>
                <a:gd name="connsiteX0" fmla="*/ 2322 w 2423"/>
                <a:gd name="connsiteY0" fmla="*/ 0 h 3483"/>
                <a:gd name="connsiteX1" fmla="*/ 0 w 2423"/>
                <a:gd name="connsiteY1" fmla="*/ 3483 h 3483"/>
                <a:gd name="connsiteX2" fmla="*/ 2322 w 2423"/>
                <a:gd name="connsiteY2" fmla="*/ 0 h 3483"/>
              </a:gdLst>
              <a:ahLst/>
              <a:cxnLst>
                <a:cxn ang="0">
                  <a:pos x="connsiteX0" y="connsiteY0"/>
                </a:cxn>
                <a:cxn ang="0">
                  <a:pos x="connsiteX1" y="connsiteY1"/>
                </a:cxn>
                <a:cxn ang="0">
                  <a:pos x="connsiteX2" y="connsiteY2"/>
                </a:cxn>
              </a:cxnLst>
              <a:rect l="l" t="t" r="r" b="b"/>
              <a:pathLst>
                <a:path w="2423" h="3483">
                  <a:moveTo>
                    <a:pt x="2322" y="0"/>
                  </a:moveTo>
                  <a:cubicBezTo>
                    <a:pt x="1580" y="1190"/>
                    <a:pt x="806" y="2351"/>
                    <a:pt x="0" y="3483"/>
                  </a:cubicBezTo>
                  <a:cubicBezTo>
                    <a:pt x="1838" y="3099"/>
                    <a:pt x="2742" y="1864"/>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E67A01F-292F-3921-1775-DF166662900E}"/>
                </a:ext>
              </a:extLst>
            </p:cNvPr>
            <p:cNvSpPr/>
            <p:nvPr/>
          </p:nvSpPr>
          <p:spPr>
            <a:xfrm>
              <a:off x="10598711" y="3850045"/>
              <a:ext cx="72802" cy="28866"/>
            </a:xfrm>
            <a:custGeom>
              <a:avLst/>
              <a:gdLst>
                <a:gd name="connsiteX0" fmla="*/ 51843 w 72802"/>
                <a:gd name="connsiteY0" fmla="*/ 18648 h 28866"/>
                <a:gd name="connsiteX1" fmla="*/ 67097 w 72802"/>
                <a:gd name="connsiteY1" fmla="*/ 27443 h 28866"/>
                <a:gd name="connsiteX2" fmla="*/ 72483 w 72802"/>
                <a:gd name="connsiteY2" fmla="*/ 20977 h 28866"/>
                <a:gd name="connsiteX3" fmla="*/ 67839 w 72802"/>
                <a:gd name="connsiteY3" fmla="*/ 14943 h 28866"/>
                <a:gd name="connsiteX4" fmla="*/ 64711 w 72802"/>
                <a:gd name="connsiteY4" fmla="*/ 7887 h 28866"/>
                <a:gd name="connsiteX5" fmla="*/ 58325 w 72802"/>
                <a:gd name="connsiteY5" fmla="*/ 5203 h 28866"/>
                <a:gd name="connsiteX6" fmla="*/ 49650 w 72802"/>
                <a:gd name="connsiteY6" fmla="*/ 3359 h 28866"/>
                <a:gd name="connsiteX7" fmla="*/ 40749 w 72802"/>
                <a:gd name="connsiteY7" fmla="*/ 5 h 28866"/>
                <a:gd name="connsiteX8" fmla="*/ 33170 w 72802"/>
                <a:gd name="connsiteY8" fmla="*/ 3352 h 28866"/>
                <a:gd name="connsiteX9" fmla="*/ 28333 w 72802"/>
                <a:gd name="connsiteY9" fmla="*/ 1014 h 28866"/>
                <a:gd name="connsiteX10" fmla="*/ 18819 w 72802"/>
                <a:gd name="connsiteY10" fmla="*/ 1346 h 28866"/>
                <a:gd name="connsiteX11" fmla="*/ 985 w 72802"/>
                <a:gd name="connsiteY11" fmla="*/ 20300 h 28866"/>
                <a:gd name="connsiteX12" fmla="*/ 7952 w 72802"/>
                <a:gd name="connsiteY12" fmla="*/ 8686 h 28866"/>
                <a:gd name="connsiteX13" fmla="*/ 15433 w 72802"/>
                <a:gd name="connsiteY13" fmla="*/ 17716 h 28866"/>
                <a:gd name="connsiteX14" fmla="*/ 26527 w 72802"/>
                <a:gd name="connsiteY14" fmla="*/ 15426 h 28866"/>
                <a:gd name="connsiteX15" fmla="*/ 41265 w 72802"/>
                <a:gd name="connsiteY15" fmla="*/ 15685 h 28866"/>
                <a:gd name="connsiteX16" fmla="*/ 51843 w 72802"/>
                <a:gd name="connsiteY16" fmla="*/ 18664 h 2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802" h="28866">
                  <a:moveTo>
                    <a:pt x="51843" y="18648"/>
                  </a:moveTo>
                  <a:cubicBezTo>
                    <a:pt x="57036" y="21647"/>
                    <a:pt x="62324" y="23731"/>
                    <a:pt x="67097" y="27443"/>
                  </a:cubicBezTo>
                  <a:cubicBezTo>
                    <a:pt x="72612" y="31758"/>
                    <a:pt x="73386" y="25289"/>
                    <a:pt x="72483" y="20977"/>
                  </a:cubicBezTo>
                  <a:cubicBezTo>
                    <a:pt x="71934" y="18323"/>
                    <a:pt x="68387" y="17468"/>
                    <a:pt x="67839" y="14943"/>
                  </a:cubicBezTo>
                  <a:cubicBezTo>
                    <a:pt x="67323" y="12337"/>
                    <a:pt x="67323" y="9428"/>
                    <a:pt x="64711" y="7887"/>
                  </a:cubicBezTo>
                  <a:cubicBezTo>
                    <a:pt x="62356" y="6461"/>
                    <a:pt x="61421" y="4600"/>
                    <a:pt x="58325" y="5203"/>
                  </a:cubicBezTo>
                  <a:cubicBezTo>
                    <a:pt x="55197" y="5810"/>
                    <a:pt x="52198" y="5365"/>
                    <a:pt x="49650" y="3359"/>
                  </a:cubicBezTo>
                  <a:cubicBezTo>
                    <a:pt x="47167" y="1395"/>
                    <a:pt x="43974" y="-95"/>
                    <a:pt x="40749" y="5"/>
                  </a:cubicBezTo>
                  <a:cubicBezTo>
                    <a:pt x="37524" y="102"/>
                    <a:pt x="36009" y="2727"/>
                    <a:pt x="33170" y="3352"/>
                  </a:cubicBezTo>
                  <a:cubicBezTo>
                    <a:pt x="30655" y="3901"/>
                    <a:pt x="29688" y="2588"/>
                    <a:pt x="28333" y="1014"/>
                  </a:cubicBezTo>
                  <a:cubicBezTo>
                    <a:pt x="27882" y="453"/>
                    <a:pt x="19981" y="1427"/>
                    <a:pt x="18819" y="1346"/>
                  </a:cubicBezTo>
                  <a:cubicBezTo>
                    <a:pt x="7984" y="559"/>
                    <a:pt x="-3465" y="8264"/>
                    <a:pt x="985" y="20300"/>
                  </a:cubicBezTo>
                  <a:cubicBezTo>
                    <a:pt x="985" y="17849"/>
                    <a:pt x="4436" y="7890"/>
                    <a:pt x="7952" y="8686"/>
                  </a:cubicBezTo>
                  <a:cubicBezTo>
                    <a:pt x="6823" y="11963"/>
                    <a:pt x="12660" y="17197"/>
                    <a:pt x="15433" y="17716"/>
                  </a:cubicBezTo>
                  <a:cubicBezTo>
                    <a:pt x="16594" y="17942"/>
                    <a:pt x="29656" y="7080"/>
                    <a:pt x="26527" y="15426"/>
                  </a:cubicBezTo>
                  <a:cubicBezTo>
                    <a:pt x="28559" y="14978"/>
                    <a:pt x="40588" y="19819"/>
                    <a:pt x="41265" y="15685"/>
                  </a:cubicBezTo>
                  <a:cubicBezTo>
                    <a:pt x="41878" y="12115"/>
                    <a:pt x="51230" y="15078"/>
                    <a:pt x="51843" y="18664"/>
                  </a:cubicBezTo>
                </a:path>
              </a:pathLst>
            </a:custGeom>
            <a:solidFill>
              <a:srgbClr val="C0C0C0"/>
            </a:solidFill>
            <a:ln w="645" cap="flat">
              <a:solidFill>
                <a:srgbClr val="FFFFFF"/>
              </a:solid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199480FC-3866-58D8-21FB-F9DD1079E832}"/>
                </a:ext>
              </a:extLst>
            </p:cNvPr>
            <p:cNvSpPr/>
            <p:nvPr/>
          </p:nvSpPr>
          <p:spPr>
            <a:xfrm>
              <a:off x="10599128" y="3869854"/>
              <a:ext cx="10118" cy="6966"/>
            </a:xfrm>
            <a:custGeom>
              <a:avLst/>
              <a:gdLst>
                <a:gd name="connsiteX0" fmla="*/ 2890 w 10118"/>
                <a:gd name="connsiteY0" fmla="*/ 2096 h 6966"/>
                <a:gd name="connsiteX1" fmla="*/ 85 w 10118"/>
                <a:gd name="connsiteY1" fmla="*/ 6966 h 6966"/>
                <a:gd name="connsiteX2" fmla="*/ 7308 w 10118"/>
                <a:gd name="connsiteY2" fmla="*/ 3741 h 6966"/>
                <a:gd name="connsiteX3" fmla="*/ 10082 w 10118"/>
                <a:gd name="connsiteY3" fmla="*/ 0 h 6966"/>
                <a:gd name="connsiteX4" fmla="*/ 2890 w 10118"/>
                <a:gd name="connsiteY4" fmla="*/ 2096 h 69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18" h="6966">
                  <a:moveTo>
                    <a:pt x="2890" y="2096"/>
                  </a:moveTo>
                  <a:cubicBezTo>
                    <a:pt x="1052" y="2980"/>
                    <a:pt x="-367" y="4815"/>
                    <a:pt x="85" y="6966"/>
                  </a:cubicBezTo>
                  <a:cubicBezTo>
                    <a:pt x="2825" y="6621"/>
                    <a:pt x="4728" y="4492"/>
                    <a:pt x="7308" y="3741"/>
                  </a:cubicBezTo>
                  <a:cubicBezTo>
                    <a:pt x="4825" y="7908"/>
                    <a:pt x="10630" y="3935"/>
                    <a:pt x="10082" y="0"/>
                  </a:cubicBezTo>
                  <a:cubicBezTo>
                    <a:pt x="7470" y="193"/>
                    <a:pt x="5631" y="2651"/>
                    <a:pt x="2890" y="2096"/>
                  </a:cubicBezTo>
                </a:path>
              </a:pathLst>
            </a:custGeom>
            <a:solidFill>
              <a:srgbClr val="C0C0C0"/>
            </a:solidFill>
            <a:ln w="645" cap="flat">
              <a:solidFill>
                <a:srgbClr val="FFFFFF"/>
              </a:solid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B9D64E3-1D79-BA66-4CC5-CDA1879176BC}"/>
                </a:ext>
              </a:extLst>
            </p:cNvPr>
            <p:cNvSpPr/>
            <p:nvPr/>
          </p:nvSpPr>
          <p:spPr>
            <a:xfrm>
              <a:off x="10605727" y="3705478"/>
              <a:ext cx="790" cy="2321"/>
            </a:xfrm>
            <a:custGeom>
              <a:avLst/>
              <a:gdLst>
                <a:gd name="connsiteX0" fmla="*/ 0 w 790"/>
                <a:gd name="connsiteY0" fmla="*/ 2322 h 2321"/>
                <a:gd name="connsiteX1" fmla="*/ 322 w 790"/>
                <a:gd name="connsiteY1" fmla="*/ 0 h 2321"/>
                <a:gd name="connsiteX2" fmla="*/ 0 w 790"/>
                <a:gd name="connsiteY2" fmla="*/ 2322 h 2321"/>
              </a:gdLst>
              <a:ahLst/>
              <a:cxnLst>
                <a:cxn ang="0">
                  <a:pos x="connsiteX0" y="connsiteY0"/>
                </a:cxn>
                <a:cxn ang="0">
                  <a:pos x="connsiteX1" y="connsiteY1"/>
                </a:cxn>
                <a:cxn ang="0">
                  <a:pos x="connsiteX2" y="connsiteY2"/>
                </a:cxn>
              </a:cxnLst>
              <a:rect l="l" t="t" r="r" b="b"/>
              <a:pathLst>
                <a:path w="790" h="2321">
                  <a:moveTo>
                    <a:pt x="0" y="2322"/>
                  </a:moveTo>
                  <a:cubicBezTo>
                    <a:pt x="709" y="1264"/>
                    <a:pt x="1193" y="1606"/>
                    <a:pt x="322" y="0"/>
                  </a:cubicBezTo>
                  <a:cubicBezTo>
                    <a:pt x="322" y="774"/>
                    <a:pt x="0" y="1548"/>
                    <a:pt x="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D403400A-33C4-E07D-ED86-F3FA59DDD159}"/>
                </a:ext>
              </a:extLst>
            </p:cNvPr>
            <p:cNvSpPr/>
            <p:nvPr/>
          </p:nvSpPr>
          <p:spPr>
            <a:xfrm>
              <a:off x="10608160" y="3698260"/>
              <a:ext cx="10512" cy="17182"/>
            </a:xfrm>
            <a:custGeom>
              <a:avLst/>
              <a:gdLst>
                <a:gd name="connsiteX0" fmla="*/ 1276 w 10512"/>
                <a:gd name="connsiteY0" fmla="*/ 17183 h 17182"/>
                <a:gd name="connsiteX1" fmla="*/ 8017 w 10512"/>
                <a:gd name="connsiteY1" fmla="*/ 0 h 17182"/>
                <a:gd name="connsiteX2" fmla="*/ 2437 w 10512"/>
                <a:gd name="connsiteY2" fmla="*/ 5025 h 17182"/>
                <a:gd name="connsiteX3" fmla="*/ 1276 w 10512"/>
                <a:gd name="connsiteY3" fmla="*/ 17183 h 17182"/>
              </a:gdLst>
              <a:ahLst/>
              <a:cxnLst>
                <a:cxn ang="0">
                  <a:pos x="connsiteX0" y="connsiteY0"/>
                </a:cxn>
                <a:cxn ang="0">
                  <a:pos x="connsiteX1" y="connsiteY1"/>
                </a:cxn>
                <a:cxn ang="0">
                  <a:pos x="connsiteX2" y="connsiteY2"/>
                </a:cxn>
                <a:cxn ang="0">
                  <a:pos x="connsiteX3" y="connsiteY3"/>
                </a:cxn>
              </a:cxnLst>
              <a:rect l="l" t="t" r="r" b="b"/>
              <a:pathLst>
                <a:path w="10512" h="17182">
                  <a:moveTo>
                    <a:pt x="1276" y="17183"/>
                  </a:moveTo>
                  <a:cubicBezTo>
                    <a:pt x="9983" y="15219"/>
                    <a:pt x="13208" y="7805"/>
                    <a:pt x="8017" y="0"/>
                  </a:cubicBezTo>
                  <a:cubicBezTo>
                    <a:pt x="6984" y="2519"/>
                    <a:pt x="4147" y="3157"/>
                    <a:pt x="2437" y="5025"/>
                  </a:cubicBezTo>
                  <a:cubicBezTo>
                    <a:pt x="-530" y="8250"/>
                    <a:pt x="-626" y="13484"/>
                    <a:pt x="1276" y="17183"/>
                  </a:cubicBezTo>
                </a:path>
              </a:pathLst>
            </a:custGeom>
            <a:solidFill>
              <a:srgbClr val="C0C0C0"/>
            </a:solidFill>
            <a:ln w="645" cap="flat">
              <a:solidFill>
                <a:srgbClr val="FFFFFF"/>
              </a:solid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FD5FA52B-1DF8-94F7-9D14-7A0AADD5F152}"/>
                </a:ext>
              </a:extLst>
            </p:cNvPr>
            <p:cNvSpPr/>
            <p:nvPr/>
          </p:nvSpPr>
          <p:spPr>
            <a:xfrm>
              <a:off x="10611643" y="3869854"/>
              <a:ext cx="2856" cy="2805"/>
            </a:xfrm>
            <a:custGeom>
              <a:avLst/>
              <a:gdLst>
                <a:gd name="connsiteX0" fmla="*/ 599 w 2856"/>
                <a:gd name="connsiteY0" fmla="*/ 0 h 2805"/>
                <a:gd name="connsiteX1" fmla="*/ 276 w 2856"/>
                <a:gd name="connsiteY1" fmla="*/ 2806 h 2805"/>
                <a:gd name="connsiteX2" fmla="*/ 2856 w 2856"/>
                <a:gd name="connsiteY2" fmla="*/ 935 h 2805"/>
                <a:gd name="connsiteX3" fmla="*/ 535 w 2856"/>
                <a:gd name="connsiteY3" fmla="*/ 0 h 2805"/>
              </a:gdLst>
              <a:ahLst/>
              <a:cxnLst>
                <a:cxn ang="0">
                  <a:pos x="connsiteX0" y="connsiteY0"/>
                </a:cxn>
                <a:cxn ang="0">
                  <a:pos x="connsiteX1" y="connsiteY1"/>
                </a:cxn>
                <a:cxn ang="0">
                  <a:pos x="connsiteX2" y="connsiteY2"/>
                </a:cxn>
                <a:cxn ang="0">
                  <a:pos x="connsiteX3" y="connsiteY3"/>
                </a:cxn>
              </a:cxnLst>
              <a:rect l="l" t="t" r="r" b="b"/>
              <a:pathLst>
                <a:path w="2856" h="2805">
                  <a:moveTo>
                    <a:pt x="599" y="0"/>
                  </a:moveTo>
                  <a:cubicBezTo>
                    <a:pt x="-78" y="864"/>
                    <a:pt x="-175" y="1800"/>
                    <a:pt x="276" y="2806"/>
                  </a:cubicBezTo>
                  <a:cubicBezTo>
                    <a:pt x="1244" y="2341"/>
                    <a:pt x="2115" y="1719"/>
                    <a:pt x="2856" y="935"/>
                  </a:cubicBezTo>
                  <a:cubicBezTo>
                    <a:pt x="2083" y="613"/>
                    <a:pt x="1309" y="310"/>
                    <a:pt x="53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EF21305E-CB93-E9F0-57B9-D7CE6A91F777}"/>
                </a:ext>
              </a:extLst>
            </p:cNvPr>
            <p:cNvSpPr/>
            <p:nvPr/>
          </p:nvSpPr>
          <p:spPr>
            <a:xfrm>
              <a:off x="10615510" y="3869177"/>
              <a:ext cx="3697" cy="3611"/>
            </a:xfrm>
            <a:custGeom>
              <a:avLst/>
              <a:gdLst>
                <a:gd name="connsiteX0" fmla="*/ 215 w 3697"/>
                <a:gd name="connsiteY0" fmla="*/ 0 h 3611"/>
                <a:gd name="connsiteX1" fmla="*/ 3698 w 3697"/>
                <a:gd name="connsiteY1" fmla="*/ 3257 h 3611"/>
                <a:gd name="connsiteX2" fmla="*/ 215 w 3697"/>
                <a:gd name="connsiteY2" fmla="*/ 0 h 3611"/>
              </a:gdLst>
              <a:ahLst/>
              <a:cxnLst>
                <a:cxn ang="0">
                  <a:pos x="connsiteX0" y="connsiteY0"/>
                </a:cxn>
                <a:cxn ang="0">
                  <a:pos x="connsiteX1" y="connsiteY1"/>
                </a:cxn>
                <a:cxn ang="0">
                  <a:pos x="connsiteX2" y="connsiteY2"/>
                </a:cxn>
              </a:cxnLst>
              <a:rect l="l" t="t" r="r" b="b"/>
              <a:pathLst>
                <a:path w="3697" h="3611">
                  <a:moveTo>
                    <a:pt x="215" y="0"/>
                  </a:moveTo>
                  <a:cubicBezTo>
                    <a:pt x="-656" y="2409"/>
                    <a:pt x="1247" y="4460"/>
                    <a:pt x="3698" y="3257"/>
                  </a:cubicBezTo>
                  <a:cubicBezTo>
                    <a:pt x="3375" y="1425"/>
                    <a:pt x="2118" y="77"/>
                    <a:pt x="21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75A70D7-CA76-8D52-9A4B-A713C263B5FB}"/>
                </a:ext>
              </a:extLst>
            </p:cNvPr>
            <p:cNvSpPr/>
            <p:nvPr/>
          </p:nvSpPr>
          <p:spPr>
            <a:xfrm>
              <a:off x="10636397" y="3771654"/>
              <a:ext cx="5320" cy="4643"/>
            </a:xfrm>
            <a:custGeom>
              <a:avLst/>
              <a:gdLst>
                <a:gd name="connsiteX0" fmla="*/ 0 w 5320"/>
                <a:gd name="connsiteY0" fmla="*/ 0 h 4643"/>
                <a:gd name="connsiteX1" fmla="*/ 5321 w 5320"/>
                <a:gd name="connsiteY1" fmla="*/ 4644 h 4643"/>
                <a:gd name="connsiteX2" fmla="*/ 0 w 5320"/>
                <a:gd name="connsiteY2" fmla="*/ 0 h 4643"/>
              </a:gdLst>
              <a:ahLst/>
              <a:cxnLst>
                <a:cxn ang="0">
                  <a:pos x="connsiteX0" y="connsiteY0"/>
                </a:cxn>
                <a:cxn ang="0">
                  <a:pos x="connsiteX1" y="connsiteY1"/>
                </a:cxn>
                <a:cxn ang="0">
                  <a:pos x="connsiteX2" y="connsiteY2"/>
                </a:cxn>
              </a:cxnLst>
              <a:rect l="l" t="t" r="r" b="b"/>
              <a:pathLst>
                <a:path w="5320" h="4643">
                  <a:moveTo>
                    <a:pt x="0" y="0"/>
                  </a:moveTo>
                  <a:cubicBezTo>
                    <a:pt x="1193" y="2083"/>
                    <a:pt x="3031" y="3799"/>
                    <a:pt x="5321" y="4644"/>
                  </a:cubicBezTo>
                  <a:cubicBezTo>
                    <a:pt x="3708" y="2977"/>
                    <a:pt x="2096" y="107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0BF3C84-60AE-388B-6ED3-D972E74804BA}"/>
                </a:ext>
              </a:extLst>
            </p:cNvPr>
            <p:cNvSpPr/>
            <p:nvPr/>
          </p:nvSpPr>
          <p:spPr>
            <a:xfrm>
              <a:off x="10646329" y="3818768"/>
              <a:ext cx="15729" cy="10451"/>
            </a:xfrm>
            <a:custGeom>
              <a:avLst/>
              <a:gdLst>
                <a:gd name="connsiteX0" fmla="*/ 5611 w 15729"/>
                <a:gd name="connsiteY0" fmla="*/ 9290 h 10451"/>
                <a:gd name="connsiteX1" fmla="*/ 10481 w 15729"/>
                <a:gd name="connsiteY1" fmla="*/ 10451 h 10451"/>
                <a:gd name="connsiteX2" fmla="*/ 15126 w 15729"/>
                <a:gd name="connsiteY2" fmla="*/ 9061 h 10451"/>
                <a:gd name="connsiteX3" fmla="*/ 15126 w 15729"/>
                <a:gd name="connsiteY3" fmla="*/ 1338 h 10451"/>
                <a:gd name="connsiteX4" fmla="*/ 0 w 15729"/>
                <a:gd name="connsiteY4" fmla="*/ 4646 h 10451"/>
                <a:gd name="connsiteX5" fmla="*/ 5580 w 15729"/>
                <a:gd name="connsiteY5" fmla="*/ 9290 h 10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29" h="10451">
                  <a:moveTo>
                    <a:pt x="5611" y="9290"/>
                  </a:moveTo>
                  <a:cubicBezTo>
                    <a:pt x="7192" y="9825"/>
                    <a:pt x="8805" y="10213"/>
                    <a:pt x="10481" y="10451"/>
                  </a:cubicBezTo>
                  <a:cubicBezTo>
                    <a:pt x="12255" y="10419"/>
                    <a:pt x="13223" y="8794"/>
                    <a:pt x="15126" y="9061"/>
                  </a:cubicBezTo>
                  <a:cubicBezTo>
                    <a:pt x="13255" y="6491"/>
                    <a:pt x="17157" y="5240"/>
                    <a:pt x="15126" y="1338"/>
                  </a:cubicBezTo>
                  <a:cubicBezTo>
                    <a:pt x="12964" y="-2845"/>
                    <a:pt x="3709" y="4066"/>
                    <a:pt x="0" y="4646"/>
                  </a:cubicBezTo>
                  <a:cubicBezTo>
                    <a:pt x="581" y="7262"/>
                    <a:pt x="2903" y="9193"/>
                    <a:pt x="5580" y="9290"/>
                  </a:cubicBezTo>
                </a:path>
              </a:pathLst>
            </a:custGeom>
            <a:solidFill>
              <a:srgbClr val="C0C0C0"/>
            </a:solidFill>
            <a:ln w="645" cap="flat">
              <a:solidFill>
                <a:srgbClr val="FFFFFF"/>
              </a:solid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CFD54081-404F-AB94-7458-72FA653CEA32}"/>
                </a:ext>
              </a:extLst>
            </p:cNvPr>
            <p:cNvSpPr/>
            <p:nvPr/>
          </p:nvSpPr>
          <p:spPr>
            <a:xfrm>
              <a:off x="10646813" y="3803678"/>
              <a:ext cx="2724" cy="2484"/>
            </a:xfrm>
            <a:custGeom>
              <a:avLst/>
              <a:gdLst>
                <a:gd name="connsiteX0" fmla="*/ 2580 w 2724"/>
                <a:gd name="connsiteY0" fmla="*/ 0 h 2484"/>
                <a:gd name="connsiteX1" fmla="*/ 0 w 2724"/>
                <a:gd name="connsiteY1" fmla="*/ 1870 h 2484"/>
                <a:gd name="connsiteX2" fmla="*/ 2580 w 2724"/>
                <a:gd name="connsiteY2" fmla="*/ 0 h 2484"/>
              </a:gdLst>
              <a:ahLst/>
              <a:cxnLst>
                <a:cxn ang="0">
                  <a:pos x="connsiteX0" y="connsiteY0"/>
                </a:cxn>
                <a:cxn ang="0">
                  <a:pos x="connsiteX1" y="connsiteY1"/>
                </a:cxn>
                <a:cxn ang="0">
                  <a:pos x="connsiteX2" y="connsiteY2"/>
                </a:cxn>
              </a:cxnLst>
              <a:rect l="l" t="t" r="r" b="b"/>
              <a:pathLst>
                <a:path w="2724" h="2484">
                  <a:moveTo>
                    <a:pt x="2580" y="0"/>
                  </a:moveTo>
                  <a:cubicBezTo>
                    <a:pt x="1612" y="477"/>
                    <a:pt x="742" y="1103"/>
                    <a:pt x="0" y="1870"/>
                  </a:cubicBezTo>
                  <a:cubicBezTo>
                    <a:pt x="2225" y="3102"/>
                    <a:pt x="3096" y="2480"/>
                    <a:pt x="25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C5553BB5-618C-B4BC-DCC3-8AFFF876FD06}"/>
                </a:ext>
              </a:extLst>
            </p:cNvPr>
            <p:cNvSpPr/>
            <p:nvPr/>
          </p:nvSpPr>
          <p:spPr>
            <a:xfrm>
              <a:off x="10655198" y="3771879"/>
              <a:ext cx="1246" cy="2322"/>
            </a:xfrm>
            <a:custGeom>
              <a:avLst/>
              <a:gdLst>
                <a:gd name="connsiteX0" fmla="*/ 0 w 1246"/>
                <a:gd name="connsiteY0" fmla="*/ 0 h 2322"/>
                <a:gd name="connsiteX1" fmla="*/ 1161 w 1246"/>
                <a:gd name="connsiteY1" fmla="*/ 2322 h 2322"/>
                <a:gd name="connsiteX2" fmla="*/ 0 w 1246"/>
                <a:gd name="connsiteY2" fmla="*/ 0 h 2322"/>
              </a:gdLst>
              <a:ahLst/>
              <a:cxnLst>
                <a:cxn ang="0">
                  <a:pos x="connsiteX0" y="connsiteY0"/>
                </a:cxn>
                <a:cxn ang="0">
                  <a:pos x="connsiteX1" y="connsiteY1"/>
                </a:cxn>
                <a:cxn ang="0">
                  <a:pos x="connsiteX2" y="connsiteY2"/>
                </a:cxn>
              </a:cxnLst>
              <a:rect l="l" t="t" r="r" b="b"/>
              <a:pathLst>
                <a:path w="1246" h="2322">
                  <a:moveTo>
                    <a:pt x="0" y="0"/>
                  </a:moveTo>
                  <a:cubicBezTo>
                    <a:pt x="387" y="774"/>
                    <a:pt x="774" y="1548"/>
                    <a:pt x="1161" y="2322"/>
                  </a:cubicBezTo>
                  <a:cubicBezTo>
                    <a:pt x="1484" y="381"/>
                    <a:pt x="839" y="99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49EA62E4-ACDD-C3F3-F7C7-3B410BFEE482}"/>
                </a:ext>
              </a:extLst>
            </p:cNvPr>
            <p:cNvSpPr/>
            <p:nvPr/>
          </p:nvSpPr>
          <p:spPr>
            <a:xfrm>
              <a:off x="10659584" y="3772361"/>
              <a:ext cx="25056" cy="12079"/>
            </a:xfrm>
            <a:custGeom>
              <a:avLst/>
              <a:gdLst>
                <a:gd name="connsiteX0" fmla="*/ 10707 w 25056"/>
                <a:gd name="connsiteY0" fmla="*/ 11579 h 12079"/>
                <a:gd name="connsiteX1" fmla="*/ 8610 w 25056"/>
                <a:gd name="connsiteY1" fmla="*/ 2775 h 12079"/>
                <a:gd name="connsiteX2" fmla="*/ 14641 w 25056"/>
                <a:gd name="connsiteY2" fmla="*/ 7090 h 12079"/>
                <a:gd name="connsiteX3" fmla="*/ 20833 w 25056"/>
                <a:gd name="connsiteY3" fmla="*/ 8883 h 12079"/>
                <a:gd name="connsiteX4" fmla="*/ 22639 w 25056"/>
                <a:gd name="connsiteY4" fmla="*/ 2166 h 12079"/>
                <a:gd name="connsiteX5" fmla="*/ 709 w 25056"/>
                <a:gd name="connsiteY5" fmla="*/ 4385 h 12079"/>
                <a:gd name="connsiteX6" fmla="*/ 0 w 25056"/>
                <a:gd name="connsiteY6" fmla="*/ 5320 h 12079"/>
                <a:gd name="connsiteX7" fmla="*/ 6289 w 25056"/>
                <a:gd name="connsiteY7" fmla="*/ 11350 h 12079"/>
                <a:gd name="connsiteX8" fmla="*/ 9546 w 25056"/>
                <a:gd name="connsiteY8" fmla="*/ 7868 h 12079"/>
                <a:gd name="connsiteX9" fmla="*/ 10707 w 25056"/>
                <a:gd name="connsiteY9" fmla="*/ 11579 h 12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056" h="12079">
                  <a:moveTo>
                    <a:pt x="10707" y="11579"/>
                  </a:moveTo>
                  <a:cubicBezTo>
                    <a:pt x="20414" y="14324"/>
                    <a:pt x="10707" y="4991"/>
                    <a:pt x="8610" y="2775"/>
                  </a:cubicBezTo>
                  <a:cubicBezTo>
                    <a:pt x="11352" y="2388"/>
                    <a:pt x="13190" y="5326"/>
                    <a:pt x="14641" y="7090"/>
                  </a:cubicBezTo>
                  <a:cubicBezTo>
                    <a:pt x="17414" y="10383"/>
                    <a:pt x="18156" y="7548"/>
                    <a:pt x="20833" y="8883"/>
                  </a:cubicBezTo>
                  <a:cubicBezTo>
                    <a:pt x="25864" y="11408"/>
                    <a:pt x="26315" y="4181"/>
                    <a:pt x="22639" y="2166"/>
                  </a:cubicBezTo>
                  <a:cubicBezTo>
                    <a:pt x="19188" y="269"/>
                    <a:pt x="1097" y="-2446"/>
                    <a:pt x="709" y="4385"/>
                  </a:cubicBezTo>
                  <a:cubicBezTo>
                    <a:pt x="5321" y="1272"/>
                    <a:pt x="2774" y="6300"/>
                    <a:pt x="0" y="5320"/>
                  </a:cubicBezTo>
                  <a:cubicBezTo>
                    <a:pt x="2225" y="8164"/>
                    <a:pt x="7256" y="6223"/>
                    <a:pt x="6289" y="11350"/>
                  </a:cubicBezTo>
                  <a:cubicBezTo>
                    <a:pt x="6611" y="9596"/>
                    <a:pt x="7804" y="8267"/>
                    <a:pt x="9546" y="7868"/>
                  </a:cubicBezTo>
                  <a:cubicBezTo>
                    <a:pt x="9998" y="9087"/>
                    <a:pt x="10384" y="10322"/>
                    <a:pt x="10707" y="11579"/>
                  </a:cubicBezTo>
                </a:path>
              </a:pathLst>
            </a:custGeom>
            <a:solidFill>
              <a:srgbClr val="C0C0C0"/>
            </a:solidFill>
            <a:ln w="645" cap="flat">
              <a:solidFill>
                <a:srgbClr val="FFFFFF"/>
              </a:solid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D84B7453-F264-4806-1902-729A38F4CD72}"/>
                </a:ext>
              </a:extLst>
            </p:cNvPr>
            <p:cNvSpPr/>
            <p:nvPr/>
          </p:nvSpPr>
          <p:spPr>
            <a:xfrm>
              <a:off x="10663508" y="3793229"/>
              <a:ext cx="9867" cy="4246"/>
            </a:xfrm>
            <a:custGeom>
              <a:avLst/>
              <a:gdLst>
                <a:gd name="connsiteX0" fmla="*/ 43 w 9867"/>
                <a:gd name="connsiteY0" fmla="*/ 1645 h 4246"/>
                <a:gd name="connsiteX1" fmla="*/ 9782 w 9867"/>
                <a:gd name="connsiteY1" fmla="*/ 0 h 4246"/>
                <a:gd name="connsiteX2" fmla="*/ 43 w 9867"/>
                <a:gd name="connsiteY2" fmla="*/ 1645 h 4246"/>
              </a:gdLst>
              <a:ahLst/>
              <a:cxnLst>
                <a:cxn ang="0">
                  <a:pos x="connsiteX0" y="connsiteY0"/>
                </a:cxn>
                <a:cxn ang="0">
                  <a:pos x="connsiteX1" y="connsiteY1"/>
                </a:cxn>
                <a:cxn ang="0">
                  <a:pos x="connsiteX2" y="connsiteY2"/>
                </a:cxn>
              </a:cxnLst>
              <a:rect l="l" t="t" r="r" b="b"/>
              <a:pathLst>
                <a:path w="9867" h="4246">
                  <a:moveTo>
                    <a:pt x="43" y="1645"/>
                  </a:moveTo>
                  <a:cubicBezTo>
                    <a:pt x="-796" y="6018"/>
                    <a:pt x="10976" y="4476"/>
                    <a:pt x="9782" y="0"/>
                  </a:cubicBezTo>
                  <a:cubicBezTo>
                    <a:pt x="7299" y="2780"/>
                    <a:pt x="3139" y="677"/>
                    <a:pt x="43" y="1645"/>
                  </a:cubicBezTo>
                </a:path>
              </a:pathLst>
            </a:custGeom>
            <a:solidFill>
              <a:srgbClr val="C0C0C0"/>
            </a:solidFill>
            <a:ln w="645" cap="flat">
              <a:solidFill>
                <a:srgbClr val="FFFFFF"/>
              </a:solid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97BABA65-4B53-0172-EBED-D34FC00D8F3E}"/>
                </a:ext>
              </a:extLst>
            </p:cNvPr>
            <p:cNvSpPr/>
            <p:nvPr/>
          </p:nvSpPr>
          <p:spPr>
            <a:xfrm>
              <a:off x="10664937" y="3783489"/>
              <a:ext cx="4417" cy="3089"/>
            </a:xfrm>
            <a:custGeom>
              <a:avLst/>
              <a:gdLst>
                <a:gd name="connsiteX0" fmla="*/ 3257 w 4417"/>
                <a:gd name="connsiteY0" fmla="*/ 0 h 3089"/>
                <a:gd name="connsiteX1" fmla="*/ 0 w 4417"/>
                <a:gd name="connsiteY1" fmla="*/ 2773 h 3089"/>
                <a:gd name="connsiteX2" fmla="*/ 3257 w 4417"/>
                <a:gd name="connsiteY2" fmla="*/ 0 h 3089"/>
              </a:gdLst>
              <a:ahLst/>
              <a:cxnLst>
                <a:cxn ang="0">
                  <a:pos x="connsiteX0" y="connsiteY0"/>
                </a:cxn>
                <a:cxn ang="0">
                  <a:pos x="connsiteX1" y="connsiteY1"/>
                </a:cxn>
                <a:cxn ang="0">
                  <a:pos x="connsiteX2" y="connsiteY2"/>
                </a:cxn>
              </a:cxnLst>
              <a:rect l="l" t="t" r="r" b="b"/>
              <a:pathLst>
                <a:path w="4417" h="3089">
                  <a:moveTo>
                    <a:pt x="3257" y="0"/>
                  </a:moveTo>
                  <a:cubicBezTo>
                    <a:pt x="1871" y="574"/>
                    <a:pt x="774" y="1496"/>
                    <a:pt x="0" y="2773"/>
                  </a:cubicBezTo>
                  <a:cubicBezTo>
                    <a:pt x="2000" y="3999"/>
                    <a:pt x="6547" y="1364"/>
                    <a:pt x="325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1DFC747D-1AF1-C558-65E3-E06EB388F64B}"/>
                </a:ext>
              </a:extLst>
            </p:cNvPr>
            <p:cNvSpPr/>
            <p:nvPr/>
          </p:nvSpPr>
          <p:spPr>
            <a:xfrm>
              <a:off x="10669259" y="3796712"/>
              <a:ext cx="9385" cy="12716"/>
            </a:xfrm>
            <a:custGeom>
              <a:avLst/>
              <a:gdLst>
                <a:gd name="connsiteX0" fmla="*/ 5450 w 9385"/>
                <a:gd name="connsiteY0" fmla="*/ 0 h 12716"/>
                <a:gd name="connsiteX1" fmla="*/ 4870 w 9385"/>
                <a:gd name="connsiteY1" fmla="*/ 12352 h 12716"/>
                <a:gd name="connsiteX2" fmla="*/ 5450 w 9385"/>
                <a:gd name="connsiteY2" fmla="*/ 0 h 12716"/>
              </a:gdLst>
              <a:ahLst/>
              <a:cxnLst>
                <a:cxn ang="0">
                  <a:pos x="connsiteX0" y="connsiteY0"/>
                </a:cxn>
                <a:cxn ang="0">
                  <a:pos x="connsiteX1" y="connsiteY1"/>
                </a:cxn>
                <a:cxn ang="0">
                  <a:pos x="connsiteX2" y="connsiteY2"/>
                </a:cxn>
              </a:cxnLst>
              <a:rect l="l" t="t" r="r" b="b"/>
              <a:pathLst>
                <a:path w="9385" h="12716">
                  <a:moveTo>
                    <a:pt x="5450" y="0"/>
                  </a:moveTo>
                  <a:cubicBezTo>
                    <a:pt x="-3386" y="1471"/>
                    <a:pt x="97" y="7624"/>
                    <a:pt x="4870" y="12352"/>
                  </a:cubicBezTo>
                  <a:cubicBezTo>
                    <a:pt x="7644" y="15096"/>
                    <a:pt x="13158" y="1496"/>
                    <a:pt x="545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C6551086-EFF3-BEEE-C246-A0B071EE3BAA}"/>
                </a:ext>
              </a:extLst>
            </p:cNvPr>
            <p:cNvSpPr/>
            <p:nvPr/>
          </p:nvSpPr>
          <p:spPr>
            <a:xfrm>
              <a:off x="10679403" y="3799517"/>
              <a:ext cx="1111" cy="2322"/>
            </a:xfrm>
            <a:custGeom>
              <a:avLst/>
              <a:gdLst>
                <a:gd name="connsiteX0" fmla="*/ 1111 w 1111"/>
                <a:gd name="connsiteY0" fmla="*/ 0 h 2322"/>
                <a:gd name="connsiteX1" fmla="*/ 176 w 1111"/>
                <a:gd name="connsiteY1" fmla="*/ 2322 h 2322"/>
                <a:gd name="connsiteX2" fmla="*/ 1111 w 1111"/>
                <a:gd name="connsiteY2" fmla="*/ 0 h 2322"/>
              </a:gdLst>
              <a:ahLst/>
              <a:cxnLst>
                <a:cxn ang="0">
                  <a:pos x="connsiteX0" y="connsiteY0"/>
                </a:cxn>
                <a:cxn ang="0">
                  <a:pos x="connsiteX1" y="connsiteY1"/>
                </a:cxn>
                <a:cxn ang="0">
                  <a:pos x="connsiteX2" y="connsiteY2"/>
                </a:cxn>
              </a:cxnLst>
              <a:rect l="l" t="t" r="r" b="b"/>
              <a:pathLst>
                <a:path w="1111" h="2322">
                  <a:moveTo>
                    <a:pt x="1111" y="0"/>
                  </a:moveTo>
                  <a:cubicBezTo>
                    <a:pt x="370" y="1032"/>
                    <a:pt x="-340" y="580"/>
                    <a:pt x="176" y="2322"/>
                  </a:cubicBezTo>
                  <a:cubicBezTo>
                    <a:pt x="499" y="1548"/>
                    <a:pt x="789" y="774"/>
                    <a:pt x="111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68F9CE19-A9D1-48BA-979C-F982118C6EB7}"/>
                </a:ext>
              </a:extLst>
            </p:cNvPr>
            <p:cNvSpPr/>
            <p:nvPr/>
          </p:nvSpPr>
          <p:spPr>
            <a:xfrm>
              <a:off x="10681901" y="3885430"/>
              <a:ext cx="2096" cy="2322"/>
            </a:xfrm>
            <a:custGeom>
              <a:avLst/>
              <a:gdLst>
                <a:gd name="connsiteX0" fmla="*/ 0 w 2096"/>
                <a:gd name="connsiteY0" fmla="*/ 0 h 2322"/>
                <a:gd name="connsiteX1" fmla="*/ 2097 w 2096"/>
                <a:gd name="connsiteY1" fmla="*/ 2322 h 2322"/>
                <a:gd name="connsiteX2" fmla="*/ 0 w 2096"/>
                <a:gd name="connsiteY2" fmla="*/ 0 h 2322"/>
              </a:gdLst>
              <a:ahLst/>
              <a:cxnLst>
                <a:cxn ang="0">
                  <a:pos x="connsiteX0" y="connsiteY0"/>
                </a:cxn>
                <a:cxn ang="0">
                  <a:pos x="connsiteX1" y="connsiteY1"/>
                </a:cxn>
                <a:cxn ang="0">
                  <a:pos x="connsiteX2" y="connsiteY2"/>
                </a:cxn>
              </a:cxnLst>
              <a:rect l="l" t="t" r="r" b="b"/>
              <a:pathLst>
                <a:path w="2096" h="2322">
                  <a:moveTo>
                    <a:pt x="0" y="0"/>
                  </a:moveTo>
                  <a:cubicBezTo>
                    <a:pt x="387" y="1442"/>
                    <a:pt x="323" y="2041"/>
                    <a:pt x="2097" y="2322"/>
                  </a:cubicBezTo>
                  <a:cubicBezTo>
                    <a:pt x="1387" y="1548"/>
                    <a:pt x="677" y="77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151FF968-500D-F67D-1668-9EE4AB23F1BB}"/>
                </a:ext>
              </a:extLst>
            </p:cNvPr>
            <p:cNvSpPr/>
            <p:nvPr/>
          </p:nvSpPr>
          <p:spPr>
            <a:xfrm>
              <a:off x="10683542" y="3882339"/>
              <a:ext cx="2067" cy="2385"/>
            </a:xfrm>
            <a:custGeom>
              <a:avLst/>
              <a:gdLst>
                <a:gd name="connsiteX0" fmla="*/ 1358 w 2067"/>
                <a:gd name="connsiteY0" fmla="*/ 60 h 2385"/>
                <a:gd name="connsiteX1" fmla="*/ 2067 w 2067"/>
                <a:gd name="connsiteY1" fmla="*/ 2385 h 2385"/>
                <a:gd name="connsiteX2" fmla="*/ 1358 w 2067"/>
                <a:gd name="connsiteY2" fmla="*/ 60 h 2385"/>
              </a:gdLst>
              <a:ahLst/>
              <a:cxnLst>
                <a:cxn ang="0">
                  <a:pos x="connsiteX0" y="connsiteY0"/>
                </a:cxn>
                <a:cxn ang="0">
                  <a:pos x="connsiteX1" y="connsiteY1"/>
                </a:cxn>
                <a:cxn ang="0">
                  <a:pos x="connsiteX2" y="connsiteY2"/>
                </a:cxn>
              </a:cxnLst>
              <a:rect l="l" t="t" r="r" b="b"/>
              <a:pathLst>
                <a:path w="2067" h="2385">
                  <a:moveTo>
                    <a:pt x="1358" y="60"/>
                  </a:moveTo>
                  <a:cubicBezTo>
                    <a:pt x="-674" y="-230"/>
                    <a:pt x="-416" y="531"/>
                    <a:pt x="2067" y="2385"/>
                  </a:cubicBezTo>
                  <a:cubicBezTo>
                    <a:pt x="1745" y="1611"/>
                    <a:pt x="1583" y="837"/>
                    <a:pt x="1358" y="60"/>
                  </a:cubicBezTo>
                </a:path>
              </a:pathLst>
            </a:custGeom>
            <a:solidFill>
              <a:srgbClr val="C0C0C0"/>
            </a:solidFill>
            <a:ln w="645" cap="flat">
              <a:solidFill>
                <a:srgbClr val="FFFFFF"/>
              </a:solid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54E32E79-6F19-E705-A00D-9C93082B8711}"/>
                </a:ext>
              </a:extLst>
            </p:cNvPr>
            <p:cNvSpPr/>
            <p:nvPr/>
          </p:nvSpPr>
          <p:spPr>
            <a:xfrm>
              <a:off x="10731730" y="3886366"/>
              <a:ext cx="7059" cy="5547"/>
            </a:xfrm>
            <a:custGeom>
              <a:avLst/>
              <a:gdLst>
                <a:gd name="connsiteX0" fmla="*/ 93 w 7059"/>
                <a:gd name="connsiteY0" fmla="*/ 0 h 5547"/>
                <a:gd name="connsiteX1" fmla="*/ 7060 w 7059"/>
                <a:gd name="connsiteY1" fmla="*/ 5547 h 5547"/>
                <a:gd name="connsiteX2" fmla="*/ 93 w 7059"/>
                <a:gd name="connsiteY2" fmla="*/ 0 h 5547"/>
              </a:gdLst>
              <a:ahLst/>
              <a:cxnLst>
                <a:cxn ang="0">
                  <a:pos x="connsiteX0" y="connsiteY0"/>
                </a:cxn>
                <a:cxn ang="0">
                  <a:pos x="connsiteX1" y="connsiteY1"/>
                </a:cxn>
                <a:cxn ang="0">
                  <a:pos x="connsiteX2" y="connsiteY2"/>
                </a:cxn>
              </a:cxnLst>
              <a:rect l="l" t="t" r="r" b="b"/>
              <a:pathLst>
                <a:path w="7059" h="5547">
                  <a:moveTo>
                    <a:pt x="93" y="0"/>
                  </a:moveTo>
                  <a:cubicBezTo>
                    <a:pt x="-841" y="3215"/>
                    <a:pt x="5512" y="3899"/>
                    <a:pt x="7060" y="5547"/>
                  </a:cubicBezTo>
                  <a:cubicBezTo>
                    <a:pt x="5254" y="3022"/>
                    <a:pt x="1900" y="2519"/>
                    <a:pt x="9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DA7CB5F1-5949-934E-4259-ECDDFAE06330}"/>
                </a:ext>
              </a:extLst>
            </p:cNvPr>
            <p:cNvSpPr/>
            <p:nvPr/>
          </p:nvSpPr>
          <p:spPr>
            <a:xfrm>
              <a:off x="10373324" y="3998724"/>
              <a:ext cx="2377" cy="3483"/>
            </a:xfrm>
            <a:custGeom>
              <a:avLst/>
              <a:gdLst>
                <a:gd name="connsiteX0" fmla="*/ 1851 w 2377"/>
                <a:gd name="connsiteY0" fmla="*/ 0 h 3483"/>
                <a:gd name="connsiteX1" fmla="*/ 206 w 2377"/>
                <a:gd name="connsiteY1" fmla="*/ 3483 h 3483"/>
                <a:gd name="connsiteX2" fmla="*/ 1851 w 2377"/>
                <a:gd name="connsiteY2" fmla="*/ 0 h 3483"/>
              </a:gdLst>
              <a:ahLst/>
              <a:cxnLst>
                <a:cxn ang="0">
                  <a:pos x="connsiteX0" y="connsiteY0"/>
                </a:cxn>
                <a:cxn ang="0">
                  <a:pos x="connsiteX1" y="connsiteY1"/>
                </a:cxn>
                <a:cxn ang="0">
                  <a:pos x="connsiteX2" y="connsiteY2"/>
                </a:cxn>
              </a:cxnLst>
              <a:rect l="l" t="t" r="r" b="b"/>
              <a:pathLst>
                <a:path w="2377" h="3483">
                  <a:moveTo>
                    <a:pt x="1851" y="0"/>
                  </a:moveTo>
                  <a:cubicBezTo>
                    <a:pt x="206" y="639"/>
                    <a:pt x="-343" y="1799"/>
                    <a:pt x="206" y="3483"/>
                  </a:cubicBezTo>
                  <a:cubicBezTo>
                    <a:pt x="2366" y="3290"/>
                    <a:pt x="2914" y="1777"/>
                    <a:pt x="185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9D7B8939-C031-AF40-7267-32576EB6D543}"/>
                </a:ext>
              </a:extLst>
            </p:cNvPr>
            <p:cNvSpPr/>
            <p:nvPr/>
          </p:nvSpPr>
          <p:spPr>
            <a:xfrm>
              <a:off x="10035231" y="3954154"/>
              <a:ext cx="2695" cy="2487"/>
            </a:xfrm>
            <a:custGeom>
              <a:avLst/>
              <a:gdLst>
                <a:gd name="connsiteX0" fmla="*/ 2548 w 2695"/>
                <a:gd name="connsiteY0" fmla="*/ 0 h 2487"/>
                <a:gd name="connsiteX1" fmla="*/ 0 w 2695"/>
                <a:gd name="connsiteY1" fmla="*/ 1871 h 2487"/>
                <a:gd name="connsiteX2" fmla="*/ 2548 w 2695"/>
                <a:gd name="connsiteY2" fmla="*/ 0 h 2487"/>
              </a:gdLst>
              <a:ahLst/>
              <a:cxnLst>
                <a:cxn ang="0">
                  <a:pos x="connsiteX0" y="connsiteY0"/>
                </a:cxn>
                <a:cxn ang="0">
                  <a:pos x="connsiteX1" y="connsiteY1"/>
                </a:cxn>
                <a:cxn ang="0">
                  <a:pos x="connsiteX2" y="connsiteY2"/>
                </a:cxn>
              </a:cxnLst>
              <a:rect l="l" t="t" r="r" b="b"/>
              <a:pathLst>
                <a:path w="2695" h="2487">
                  <a:moveTo>
                    <a:pt x="2548" y="0"/>
                  </a:moveTo>
                  <a:cubicBezTo>
                    <a:pt x="1548" y="432"/>
                    <a:pt x="710" y="1055"/>
                    <a:pt x="0" y="1871"/>
                  </a:cubicBezTo>
                  <a:cubicBezTo>
                    <a:pt x="2226" y="3109"/>
                    <a:pt x="3064" y="2483"/>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DA53ACD0-DC7E-FD04-FB3D-493E19FA54B5}"/>
                </a:ext>
              </a:extLst>
            </p:cNvPr>
            <p:cNvSpPr/>
            <p:nvPr/>
          </p:nvSpPr>
          <p:spPr>
            <a:xfrm>
              <a:off x="10036392" y="3936857"/>
              <a:ext cx="227298" cy="80141"/>
            </a:xfrm>
            <a:custGeom>
              <a:avLst/>
              <a:gdLst>
                <a:gd name="connsiteX0" fmla="*/ 38087 w 227298"/>
                <a:gd name="connsiteY0" fmla="*/ 4043 h 80141"/>
                <a:gd name="connsiteX1" fmla="*/ 23672 w 227298"/>
                <a:gd name="connsiteY1" fmla="*/ 2431 h 80141"/>
                <a:gd name="connsiteX2" fmla="*/ 16480 w 227298"/>
                <a:gd name="connsiteY2" fmla="*/ 6623 h 80141"/>
                <a:gd name="connsiteX3" fmla="*/ 10900 w 227298"/>
                <a:gd name="connsiteY3" fmla="*/ 15202 h 80141"/>
                <a:gd name="connsiteX4" fmla="*/ 6708 w 227298"/>
                <a:gd name="connsiteY4" fmla="*/ 24715 h 80141"/>
                <a:gd name="connsiteX5" fmla="*/ 0 w 227298"/>
                <a:gd name="connsiteY5" fmla="*/ 23812 h 80141"/>
                <a:gd name="connsiteX6" fmla="*/ 23058 w 227298"/>
                <a:gd name="connsiteY6" fmla="*/ 27779 h 80141"/>
                <a:gd name="connsiteX7" fmla="*/ 30476 w 227298"/>
                <a:gd name="connsiteY7" fmla="*/ 30462 h 80141"/>
                <a:gd name="connsiteX8" fmla="*/ 28477 w 227298"/>
                <a:gd name="connsiteY8" fmla="*/ 37460 h 80141"/>
                <a:gd name="connsiteX9" fmla="*/ 50438 w 227298"/>
                <a:gd name="connsiteY9" fmla="*/ 43794 h 80141"/>
                <a:gd name="connsiteX10" fmla="*/ 70401 w 227298"/>
                <a:gd name="connsiteY10" fmla="*/ 52031 h 80141"/>
                <a:gd name="connsiteX11" fmla="*/ 77850 w 227298"/>
                <a:gd name="connsiteY11" fmla="*/ 52224 h 80141"/>
                <a:gd name="connsiteX12" fmla="*/ 83011 w 227298"/>
                <a:gd name="connsiteY12" fmla="*/ 48874 h 80141"/>
                <a:gd name="connsiteX13" fmla="*/ 108165 w 227298"/>
                <a:gd name="connsiteY13" fmla="*/ 53295 h 80141"/>
                <a:gd name="connsiteX14" fmla="*/ 137641 w 227298"/>
                <a:gd name="connsiteY14" fmla="*/ 64153 h 80141"/>
                <a:gd name="connsiteX15" fmla="*/ 151606 w 227298"/>
                <a:gd name="connsiteY15" fmla="*/ 66066 h 80141"/>
                <a:gd name="connsiteX16" fmla="*/ 163022 w 227298"/>
                <a:gd name="connsiteY16" fmla="*/ 66630 h 80141"/>
                <a:gd name="connsiteX17" fmla="*/ 189241 w 227298"/>
                <a:gd name="connsiteY17" fmla="*/ 67407 h 80141"/>
                <a:gd name="connsiteX18" fmla="*/ 208752 w 227298"/>
                <a:gd name="connsiteY18" fmla="*/ 73938 h 80141"/>
                <a:gd name="connsiteX19" fmla="*/ 221845 w 227298"/>
                <a:gd name="connsiteY19" fmla="*/ 76940 h 80141"/>
                <a:gd name="connsiteX20" fmla="*/ 226973 w 227298"/>
                <a:gd name="connsiteY20" fmla="*/ 79846 h 80141"/>
                <a:gd name="connsiteX21" fmla="*/ 224167 w 227298"/>
                <a:gd name="connsiteY21" fmla="*/ 73619 h 80141"/>
                <a:gd name="connsiteX22" fmla="*/ 225554 w 227298"/>
                <a:gd name="connsiteY22" fmla="*/ 55485 h 80141"/>
                <a:gd name="connsiteX23" fmla="*/ 219265 w 227298"/>
                <a:gd name="connsiteY23" fmla="*/ 49999 h 80141"/>
                <a:gd name="connsiteX24" fmla="*/ 208494 w 227298"/>
                <a:gd name="connsiteY24" fmla="*/ 50128 h 80141"/>
                <a:gd name="connsiteX25" fmla="*/ 194820 w 227298"/>
                <a:gd name="connsiteY25" fmla="*/ 50983 h 80141"/>
                <a:gd name="connsiteX26" fmla="*/ 184726 w 227298"/>
                <a:gd name="connsiteY26" fmla="*/ 45029 h 80141"/>
                <a:gd name="connsiteX27" fmla="*/ 182501 w 227298"/>
                <a:gd name="connsiteY27" fmla="*/ 37022 h 80141"/>
                <a:gd name="connsiteX28" fmla="*/ 180856 w 227298"/>
                <a:gd name="connsiteY28" fmla="*/ 26795 h 80141"/>
                <a:gd name="connsiteX29" fmla="*/ 170181 w 227298"/>
                <a:gd name="connsiteY29" fmla="*/ 27618 h 80141"/>
                <a:gd name="connsiteX30" fmla="*/ 166924 w 227298"/>
                <a:gd name="connsiteY30" fmla="*/ 25850 h 80141"/>
                <a:gd name="connsiteX31" fmla="*/ 159733 w 227298"/>
                <a:gd name="connsiteY31" fmla="*/ 24025 h 80141"/>
                <a:gd name="connsiteX32" fmla="*/ 153992 w 227298"/>
                <a:gd name="connsiteY32" fmla="*/ 20639 h 80141"/>
                <a:gd name="connsiteX33" fmla="*/ 145542 w 227298"/>
                <a:gd name="connsiteY33" fmla="*/ 19826 h 80141"/>
                <a:gd name="connsiteX34" fmla="*/ 133320 w 227298"/>
                <a:gd name="connsiteY34" fmla="*/ 20694 h 80141"/>
                <a:gd name="connsiteX35" fmla="*/ 125644 w 227298"/>
                <a:gd name="connsiteY35" fmla="*/ 29018 h 80141"/>
                <a:gd name="connsiteX36" fmla="*/ 119679 w 227298"/>
                <a:gd name="connsiteY36" fmla="*/ 27037 h 80141"/>
                <a:gd name="connsiteX37" fmla="*/ 112615 w 227298"/>
                <a:gd name="connsiteY37" fmla="*/ 27295 h 80141"/>
                <a:gd name="connsiteX38" fmla="*/ 101780 w 227298"/>
                <a:gd name="connsiteY38" fmla="*/ 26812 h 80141"/>
                <a:gd name="connsiteX39" fmla="*/ 92911 w 227298"/>
                <a:gd name="connsiteY39" fmla="*/ 24851 h 80141"/>
                <a:gd name="connsiteX40" fmla="*/ 78270 w 227298"/>
                <a:gd name="connsiteY40" fmla="*/ 12057 h 80141"/>
                <a:gd name="connsiteX41" fmla="*/ 72723 w 227298"/>
                <a:gd name="connsiteY41" fmla="*/ 11722 h 80141"/>
                <a:gd name="connsiteX42" fmla="*/ 62790 w 227298"/>
                <a:gd name="connsiteY42" fmla="*/ 8539 h 80141"/>
                <a:gd name="connsiteX43" fmla="*/ 55018 w 227298"/>
                <a:gd name="connsiteY43" fmla="*/ 4046 h 80141"/>
                <a:gd name="connsiteX44" fmla="*/ 45279 w 227298"/>
                <a:gd name="connsiteY44" fmla="*/ 112 h 80141"/>
                <a:gd name="connsiteX45" fmla="*/ 38087 w 227298"/>
                <a:gd name="connsiteY45" fmla="*/ 4034 h 80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27298" h="80141">
                  <a:moveTo>
                    <a:pt x="38087" y="4043"/>
                  </a:moveTo>
                  <a:cubicBezTo>
                    <a:pt x="36023" y="2444"/>
                    <a:pt x="25671" y="528"/>
                    <a:pt x="23672" y="2431"/>
                  </a:cubicBezTo>
                  <a:cubicBezTo>
                    <a:pt x="23349" y="-4142"/>
                    <a:pt x="17286" y="4459"/>
                    <a:pt x="16480" y="6623"/>
                  </a:cubicBezTo>
                  <a:cubicBezTo>
                    <a:pt x="15641" y="8813"/>
                    <a:pt x="15512" y="19362"/>
                    <a:pt x="10900" y="15202"/>
                  </a:cubicBezTo>
                  <a:cubicBezTo>
                    <a:pt x="10126" y="18668"/>
                    <a:pt x="7966" y="21448"/>
                    <a:pt x="6708" y="24715"/>
                  </a:cubicBezTo>
                  <a:cubicBezTo>
                    <a:pt x="5321" y="21458"/>
                    <a:pt x="2386" y="22348"/>
                    <a:pt x="0" y="23812"/>
                  </a:cubicBezTo>
                  <a:cubicBezTo>
                    <a:pt x="7482" y="27444"/>
                    <a:pt x="16319" y="23090"/>
                    <a:pt x="23058" y="27779"/>
                  </a:cubicBezTo>
                  <a:cubicBezTo>
                    <a:pt x="25155" y="29240"/>
                    <a:pt x="28186" y="29356"/>
                    <a:pt x="30476" y="30462"/>
                  </a:cubicBezTo>
                  <a:cubicBezTo>
                    <a:pt x="34185" y="32223"/>
                    <a:pt x="29025" y="34916"/>
                    <a:pt x="28477" y="37460"/>
                  </a:cubicBezTo>
                  <a:cubicBezTo>
                    <a:pt x="26993" y="44330"/>
                    <a:pt x="46762" y="43136"/>
                    <a:pt x="50438" y="43794"/>
                  </a:cubicBezTo>
                  <a:cubicBezTo>
                    <a:pt x="57501" y="45062"/>
                    <a:pt x="63338" y="50215"/>
                    <a:pt x="70401" y="52031"/>
                  </a:cubicBezTo>
                  <a:cubicBezTo>
                    <a:pt x="72626" y="52605"/>
                    <a:pt x="75658" y="53356"/>
                    <a:pt x="77850" y="52224"/>
                  </a:cubicBezTo>
                  <a:cubicBezTo>
                    <a:pt x="80204" y="51021"/>
                    <a:pt x="79656" y="48970"/>
                    <a:pt x="83011" y="48874"/>
                  </a:cubicBezTo>
                  <a:cubicBezTo>
                    <a:pt x="91556" y="48616"/>
                    <a:pt x="100200" y="50647"/>
                    <a:pt x="108165" y="53295"/>
                  </a:cubicBezTo>
                  <a:cubicBezTo>
                    <a:pt x="118034" y="56568"/>
                    <a:pt x="127547" y="61841"/>
                    <a:pt x="137641" y="64153"/>
                  </a:cubicBezTo>
                  <a:cubicBezTo>
                    <a:pt x="141866" y="65115"/>
                    <a:pt x="147865" y="64218"/>
                    <a:pt x="151606" y="66066"/>
                  </a:cubicBezTo>
                  <a:cubicBezTo>
                    <a:pt x="155475" y="67956"/>
                    <a:pt x="158797" y="66227"/>
                    <a:pt x="163022" y="66630"/>
                  </a:cubicBezTo>
                  <a:cubicBezTo>
                    <a:pt x="171665" y="67462"/>
                    <a:pt x="181307" y="72835"/>
                    <a:pt x="189241" y="67407"/>
                  </a:cubicBezTo>
                  <a:cubicBezTo>
                    <a:pt x="195691" y="62973"/>
                    <a:pt x="203173" y="71058"/>
                    <a:pt x="208752" y="73938"/>
                  </a:cubicBezTo>
                  <a:cubicBezTo>
                    <a:pt x="210623" y="74912"/>
                    <a:pt x="222103" y="75615"/>
                    <a:pt x="221845" y="76940"/>
                  </a:cubicBezTo>
                  <a:cubicBezTo>
                    <a:pt x="221426" y="79350"/>
                    <a:pt x="225038" y="80797"/>
                    <a:pt x="226973" y="79846"/>
                  </a:cubicBezTo>
                  <a:cubicBezTo>
                    <a:pt x="228424" y="79140"/>
                    <a:pt x="224586" y="74302"/>
                    <a:pt x="224167" y="73619"/>
                  </a:cubicBezTo>
                  <a:cubicBezTo>
                    <a:pt x="220233" y="67614"/>
                    <a:pt x="224974" y="61664"/>
                    <a:pt x="225554" y="55485"/>
                  </a:cubicBezTo>
                  <a:cubicBezTo>
                    <a:pt x="225909" y="51605"/>
                    <a:pt x="222071" y="50880"/>
                    <a:pt x="219265" y="49999"/>
                  </a:cubicBezTo>
                  <a:cubicBezTo>
                    <a:pt x="214460" y="48490"/>
                    <a:pt x="212977" y="50583"/>
                    <a:pt x="208494" y="50128"/>
                  </a:cubicBezTo>
                  <a:cubicBezTo>
                    <a:pt x="204270" y="49715"/>
                    <a:pt x="198497" y="52792"/>
                    <a:pt x="194820" y="50983"/>
                  </a:cubicBezTo>
                  <a:cubicBezTo>
                    <a:pt x="192498" y="49835"/>
                    <a:pt x="185791" y="47593"/>
                    <a:pt x="184726" y="45029"/>
                  </a:cubicBezTo>
                  <a:cubicBezTo>
                    <a:pt x="183791" y="42840"/>
                    <a:pt x="187886" y="32468"/>
                    <a:pt x="182501" y="37022"/>
                  </a:cubicBezTo>
                  <a:cubicBezTo>
                    <a:pt x="183565" y="33587"/>
                    <a:pt x="180598" y="30256"/>
                    <a:pt x="180856" y="26795"/>
                  </a:cubicBezTo>
                  <a:cubicBezTo>
                    <a:pt x="177728" y="28398"/>
                    <a:pt x="173536" y="27295"/>
                    <a:pt x="170181" y="27618"/>
                  </a:cubicBezTo>
                  <a:cubicBezTo>
                    <a:pt x="168859" y="27489"/>
                    <a:pt x="167795" y="26886"/>
                    <a:pt x="166924" y="25850"/>
                  </a:cubicBezTo>
                  <a:cubicBezTo>
                    <a:pt x="164635" y="23841"/>
                    <a:pt x="162216" y="25351"/>
                    <a:pt x="159733" y="24025"/>
                  </a:cubicBezTo>
                  <a:cubicBezTo>
                    <a:pt x="158442" y="23329"/>
                    <a:pt x="156249" y="17927"/>
                    <a:pt x="153992" y="20639"/>
                  </a:cubicBezTo>
                  <a:cubicBezTo>
                    <a:pt x="151767" y="23319"/>
                    <a:pt x="147252" y="22858"/>
                    <a:pt x="145542" y="19826"/>
                  </a:cubicBezTo>
                  <a:cubicBezTo>
                    <a:pt x="141447" y="12654"/>
                    <a:pt x="136674" y="11777"/>
                    <a:pt x="133320" y="20694"/>
                  </a:cubicBezTo>
                  <a:cubicBezTo>
                    <a:pt x="132191" y="23696"/>
                    <a:pt x="130224" y="30524"/>
                    <a:pt x="125644" y="29018"/>
                  </a:cubicBezTo>
                  <a:cubicBezTo>
                    <a:pt x="123064" y="28176"/>
                    <a:pt x="122549" y="26841"/>
                    <a:pt x="119679" y="27037"/>
                  </a:cubicBezTo>
                  <a:cubicBezTo>
                    <a:pt x="117356" y="27199"/>
                    <a:pt x="114937" y="27802"/>
                    <a:pt x="112615" y="27295"/>
                  </a:cubicBezTo>
                  <a:cubicBezTo>
                    <a:pt x="108069" y="26286"/>
                    <a:pt x="106166" y="26537"/>
                    <a:pt x="101780" y="26812"/>
                  </a:cubicBezTo>
                  <a:cubicBezTo>
                    <a:pt x="99232" y="26973"/>
                    <a:pt x="95169" y="23619"/>
                    <a:pt x="92911" y="24851"/>
                  </a:cubicBezTo>
                  <a:cubicBezTo>
                    <a:pt x="83720" y="29837"/>
                    <a:pt x="81753" y="16969"/>
                    <a:pt x="78270" y="12057"/>
                  </a:cubicBezTo>
                  <a:cubicBezTo>
                    <a:pt x="75045" y="7526"/>
                    <a:pt x="75625" y="11722"/>
                    <a:pt x="72723" y="11722"/>
                  </a:cubicBezTo>
                  <a:cubicBezTo>
                    <a:pt x="69272" y="11722"/>
                    <a:pt x="66338" y="6765"/>
                    <a:pt x="62790" y="8539"/>
                  </a:cubicBezTo>
                  <a:cubicBezTo>
                    <a:pt x="59404" y="10222"/>
                    <a:pt x="57082" y="5791"/>
                    <a:pt x="55018" y="4046"/>
                  </a:cubicBezTo>
                  <a:cubicBezTo>
                    <a:pt x="51599" y="1183"/>
                    <a:pt x="49052" y="2350"/>
                    <a:pt x="45279" y="112"/>
                  </a:cubicBezTo>
                  <a:cubicBezTo>
                    <a:pt x="44602" y="3369"/>
                    <a:pt x="41344" y="7839"/>
                    <a:pt x="38087" y="4034"/>
                  </a:cubicBezTo>
                </a:path>
              </a:pathLst>
            </a:custGeom>
            <a:solidFill>
              <a:srgbClr val="C0C0C0"/>
            </a:solidFill>
            <a:ln w="645" cap="flat">
              <a:solidFill>
                <a:srgbClr val="FFFFFF"/>
              </a:solid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C21EAC6E-C075-C4C6-CB57-ED755002B0A7}"/>
                </a:ext>
              </a:extLst>
            </p:cNvPr>
            <p:cNvSpPr/>
            <p:nvPr/>
          </p:nvSpPr>
          <p:spPr>
            <a:xfrm>
              <a:off x="10123692" y="3986211"/>
              <a:ext cx="4869" cy="2322"/>
            </a:xfrm>
            <a:custGeom>
              <a:avLst/>
              <a:gdLst>
                <a:gd name="connsiteX0" fmla="*/ 0 w 4869"/>
                <a:gd name="connsiteY0" fmla="*/ 0 h 2322"/>
                <a:gd name="connsiteX1" fmla="*/ 4870 w 4869"/>
                <a:gd name="connsiteY1" fmla="*/ 2322 h 2322"/>
                <a:gd name="connsiteX2" fmla="*/ 0 w 4869"/>
                <a:gd name="connsiteY2" fmla="*/ 0 h 2322"/>
              </a:gdLst>
              <a:ahLst/>
              <a:cxnLst>
                <a:cxn ang="0">
                  <a:pos x="connsiteX0" y="connsiteY0"/>
                </a:cxn>
                <a:cxn ang="0">
                  <a:pos x="connsiteX1" y="connsiteY1"/>
                </a:cxn>
                <a:cxn ang="0">
                  <a:pos x="connsiteX2" y="connsiteY2"/>
                </a:cxn>
              </a:cxnLst>
              <a:rect l="l" t="t" r="r" b="b"/>
              <a:pathLst>
                <a:path w="4869" h="2322">
                  <a:moveTo>
                    <a:pt x="0" y="0"/>
                  </a:moveTo>
                  <a:cubicBezTo>
                    <a:pt x="322" y="2441"/>
                    <a:pt x="3193" y="2209"/>
                    <a:pt x="4870" y="2322"/>
                  </a:cubicBezTo>
                  <a:cubicBezTo>
                    <a:pt x="3386" y="1251"/>
                    <a:pt x="1773" y="477"/>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CFA0FEC0-CA1E-3D4E-1C8A-C4E8EDA80A89}"/>
                </a:ext>
              </a:extLst>
            </p:cNvPr>
            <p:cNvSpPr/>
            <p:nvPr/>
          </p:nvSpPr>
          <p:spPr>
            <a:xfrm>
              <a:off x="10219759" y="3963392"/>
              <a:ext cx="34189" cy="10239"/>
            </a:xfrm>
            <a:custGeom>
              <a:avLst/>
              <a:gdLst>
                <a:gd name="connsiteX0" fmla="*/ 6326 w 34189"/>
                <a:gd name="connsiteY0" fmla="*/ 760 h 10239"/>
                <a:gd name="connsiteX1" fmla="*/ 715 w 34189"/>
                <a:gd name="connsiteY1" fmla="*/ 7391 h 10239"/>
                <a:gd name="connsiteX2" fmla="*/ 10035 w 34189"/>
                <a:gd name="connsiteY2" fmla="*/ 7726 h 10239"/>
                <a:gd name="connsiteX3" fmla="*/ 23225 w 34189"/>
                <a:gd name="connsiteY3" fmla="*/ 8016 h 10239"/>
                <a:gd name="connsiteX4" fmla="*/ 29094 w 34189"/>
                <a:gd name="connsiteY4" fmla="*/ 7252 h 10239"/>
                <a:gd name="connsiteX5" fmla="*/ 34190 w 34189"/>
                <a:gd name="connsiteY5" fmla="*/ 3546 h 10239"/>
                <a:gd name="connsiteX6" fmla="*/ 23902 w 34189"/>
                <a:gd name="connsiteY6" fmla="*/ 441 h 10239"/>
                <a:gd name="connsiteX7" fmla="*/ 6326 w 34189"/>
                <a:gd name="connsiteY7" fmla="*/ 773 h 1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89" h="10239">
                  <a:moveTo>
                    <a:pt x="6326" y="760"/>
                  </a:moveTo>
                  <a:cubicBezTo>
                    <a:pt x="3972" y="383"/>
                    <a:pt x="-2059" y="5062"/>
                    <a:pt x="715" y="7391"/>
                  </a:cubicBezTo>
                  <a:cubicBezTo>
                    <a:pt x="3359" y="9587"/>
                    <a:pt x="9648" y="11486"/>
                    <a:pt x="10035" y="7726"/>
                  </a:cubicBezTo>
                  <a:cubicBezTo>
                    <a:pt x="13840" y="12231"/>
                    <a:pt x="18710" y="9622"/>
                    <a:pt x="23225" y="8016"/>
                  </a:cubicBezTo>
                  <a:cubicBezTo>
                    <a:pt x="25095" y="7349"/>
                    <a:pt x="27095" y="6810"/>
                    <a:pt x="29094" y="7252"/>
                  </a:cubicBezTo>
                  <a:cubicBezTo>
                    <a:pt x="28675" y="4127"/>
                    <a:pt x="32158" y="4198"/>
                    <a:pt x="34190" y="3546"/>
                  </a:cubicBezTo>
                  <a:cubicBezTo>
                    <a:pt x="33383" y="-1098"/>
                    <a:pt x="27159" y="-11"/>
                    <a:pt x="23902" y="441"/>
                  </a:cubicBezTo>
                  <a:cubicBezTo>
                    <a:pt x="18097" y="1247"/>
                    <a:pt x="12002" y="-775"/>
                    <a:pt x="6326" y="773"/>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71626A35-42F9-DFA5-C668-C524206353CE}"/>
                </a:ext>
              </a:extLst>
            </p:cNvPr>
            <p:cNvSpPr/>
            <p:nvPr/>
          </p:nvSpPr>
          <p:spPr>
            <a:xfrm>
              <a:off x="10219778" y="3931644"/>
              <a:ext cx="2430" cy="3224"/>
            </a:xfrm>
            <a:custGeom>
              <a:avLst/>
              <a:gdLst>
                <a:gd name="connsiteX0" fmla="*/ 1888 w 2430"/>
                <a:gd name="connsiteY0" fmla="*/ 0 h 3224"/>
                <a:gd name="connsiteX1" fmla="*/ 276 w 2430"/>
                <a:gd name="connsiteY1" fmla="*/ 3225 h 3224"/>
                <a:gd name="connsiteX2" fmla="*/ 1888 w 2430"/>
                <a:gd name="connsiteY2" fmla="*/ 0 h 3224"/>
              </a:gdLst>
              <a:ahLst/>
              <a:cxnLst>
                <a:cxn ang="0">
                  <a:pos x="connsiteX0" y="connsiteY0"/>
                </a:cxn>
                <a:cxn ang="0">
                  <a:pos x="connsiteX1" y="connsiteY1"/>
                </a:cxn>
                <a:cxn ang="0">
                  <a:pos x="connsiteX2" y="connsiteY2"/>
                </a:cxn>
              </a:cxnLst>
              <a:rect l="l" t="t" r="r" b="b"/>
              <a:pathLst>
                <a:path w="2430" h="3224">
                  <a:moveTo>
                    <a:pt x="1888" y="0"/>
                  </a:moveTo>
                  <a:cubicBezTo>
                    <a:pt x="17" y="290"/>
                    <a:pt x="-337" y="1619"/>
                    <a:pt x="276" y="3225"/>
                  </a:cubicBezTo>
                  <a:cubicBezTo>
                    <a:pt x="2468" y="3193"/>
                    <a:pt x="2953" y="1751"/>
                    <a:pt x="188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 name="Freeform: Shape 104">
              <a:extLst>
                <a:ext uri="{FF2B5EF4-FFF2-40B4-BE49-F238E27FC236}">
                  <a16:creationId xmlns:a16="http://schemas.microsoft.com/office/drawing/2014/main" id="{1E5745F4-F68B-5EE3-3DCE-D2E9DC598DE1}"/>
                </a:ext>
              </a:extLst>
            </p:cNvPr>
            <p:cNvSpPr/>
            <p:nvPr/>
          </p:nvSpPr>
          <p:spPr>
            <a:xfrm>
              <a:off x="10259753" y="3968796"/>
              <a:ext cx="2095" cy="2544"/>
            </a:xfrm>
            <a:custGeom>
              <a:avLst/>
              <a:gdLst>
                <a:gd name="connsiteX0" fmla="*/ 0 w 2095"/>
                <a:gd name="connsiteY0" fmla="*/ 0 h 2544"/>
                <a:gd name="connsiteX1" fmla="*/ 2096 w 2095"/>
                <a:gd name="connsiteY1" fmla="*/ 2545 h 2544"/>
                <a:gd name="connsiteX2" fmla="*/ 0 w 2095"/>
                <a:gd name="connsiteY2" fmla="*/ 0 h 2544"/>
              </a:gdLst>
              <a:ahLst/>
              <a:cxnLst>
                <a:cxn ang="0">
                  <a:pos x="connsiteX0" y="connsiteY0"/>
                </a:cxn>
                <a:cxn ang="0">
                  <a:pos x="connsiteX1" y="connsiteY1"/>
                </a:cxn>
                <a:cxn ang="0">
                  <a:pos x="connsiteX2" y="connsiteY2"/>
                </a:cxn>
              </a:cxnLst>
              <a:rect l="l" t="t" r="r" b="b"/>
              <a:pathLst>
                <a:path w="2095" h="2544">
                  <a:moveTo>
                    <a:pt x="0" y="0"/>
                  </a:moveTo>
                  <a:cubicBezTo>
                    <a:pt x="323" y="1719"/>
                    <a:pt x="0" y="2503"/>
                    <a:pt x="2096" y="2545"/>
                  </a:cubicBezTo>
                  <a:cubicBezTo>
                    <a:pt x="1451" y="1654"/>
                    <a:pt x="742" y="803"/>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 name="Freeform: Shape 105">
              <a:extLst>
                <a:ext uri="{FF2B5EF4-FFF2-40B4-BE49-F238E27FC236}">
                  <a16:creationId xmlns:a16="http://schemas.microsoft.com/office/drawing/2014/main" id="{4DB7CD07-182B-C248-B07E-B9028CA3FC06}"/>
                </a:ext>
              </a:extLst>
            </p:cNvPr>
            <p:cNvSpPr/>
            <p:nvPr/>
          </p:nvSpPr>
          <p:spPr>
            <a:xfrm>
              <a:off x="10261155" y="3997492"/>
              <a:ext cx="30422" cy="21115"/>
            </a:xfrm>
            <a:custGeom>
              <a:avLst/>
              <a:gdLst>
                <a:gd name="connsiteX0" fmla="*/ 694 w 30422"/>
                <a:gd name="connsiteY0" fmla="*/ 70 h 21115"/>
                <a:gd name="connsiteX1" fmla="*/ 9241 w 30422"/>
                <a:gd name="connsiteY1" fmla="*/ 10445 h 21115"/>
                <a:gd name="connsiteX2" fmla="*/ 15368 w 30422"/>
                <a:gd name="connsiteY2" fmla="*/ 15034 h 21115"/>
                <a:gd name="connsiteX3" fmla="*/ 14433 w 30422"/>
                <a:gd name="connsiteY3" fmla="*/ 20846 h 21115"/>
                <a:gd name="connsiteX4" fmla="*/ 22237 w 30422"/>
                <a:gd name="connsiteY4" fmla="*/ 13992 h 21115"/>
                <a:gd name="connsiteX5" fmla="*/ 29332 w 30422"/>
                <a:gd name="connsiteY5" fmla="*/ 5588 h 21115"/>
                <a:gd name="connsiteX6" fmla="*/ 16529 w 30422"/>
                <a:gd name="connsiteY6" fmla="*/ 683 h 21115"/>
                <a:gd name="connsiteX7" fmla="*/ 694 w 30422"/>
                <a:gd name="connsiteY7" fmla="*/ 70 h 21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22" h="21115">
                  <a:moveTo>
                    <a:pt x="694" y="70"/>
                  </a:moveTo>
                  <a:cubicBezTo>
                    <a:pt x="-2337" y="5798"/>
                    <a:pt x="5306" y="8578"/>
                    <a:pt x="9241" y="10445"/>
                  </a:cubicBezTo>
                  <a:cubicBezTo>
                    <a:pt x="11724" y="11622"/>
                    <a:pt x="13691" y="12825"/>
                    <a:pt x="15368" y="15034"/>
                  </a:cubicBezTo>
                  <a:cubicBezTo>
                    <a:pt x="18399" y="19027"/>
                    <a:pt x="14626" y="17962"/>
                    <a:pt x="14433" y="20846"/>
                  </a:cubicBezTo>
                  <a:cubicBezTo>
                    <a:pt x="14433" y="22732"/>
                    <a:pt x="21915" y="14109"/>
                    <a:pt x="22237" y="13992"/>
                  </a:cubicBezTo>
                  <a:cubicBezTo>
                    <a:pt x="25398" y="12877"/>
                    <a:pt x="33299" y="9752"/>
                    <a:pt x="29332" y="5588"/>
                  </a:cubicBezTo>
                  <a:cubicBezTo>
                    <a:pt x="26494" y="2576"/>
                    <a:pt x="20818" y="-1671"/>
                    <a:pt x="16529" y="683"/>
                  </a:cubicBezTo>
                  <a:cubicBezTo>
                    <a:pt x="11627" y="3382"/>
                    <a:pt x="5499" y="3460"/>
                    <a:pt x="694" y="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D9343154-2733-9E4E-DEE9-E0C150DBC9CF}"/>
                </a:ext>
              </a:extLst>
            </p:cNvPr>
            <p:cNvSpPr/>
            <p:nvPr/>
          </p:nvSpPr>
          <p:spPr>
            <a:xfrm>
              <a:off x="10264397" y="3970860"/>
              <a:ext cx="2321" cy="442"/>
            </a:xfrm>
            <a:custGeom>
              <a:avLst/>
              <a:gdLst>
                <a:gd name="connsiteX0" fmla="*/ 0 w 2321"/>
                <a:gd name="connsiteY0" fmla="*/ 0 h 442"/>
                <a:gd name="connsiteX1" fmla="*/ 2322 w 2321"/>
                <a:gd name="connsiteY1" fmla="*/ 0 h 442"/>
                <a:gd name="connsiteX2" fmla="*/ 0 w 2321"/>
                <a:gd name="connsiteY2" fmla="*/ 0 h 442"/>
              </a:gdLst>
              <a:ahLst/>
              <a:cxnLst>
                <a:cxn ang="0">
                  <a:pos x="connsiteX0" y="connsiteY0"/>
                </a:cxn>
                <a:cxn ang="0">
                  <a:pos x="connsiteX1" y="connsiteY1"/>
                </a:cxn>
                <a:cxn ang="0">
                  <a:pos x="connsiteX2" y="connsiteY2"/>
                </a:cxn>
              </a:cxnLst>
              <a:rect l="l" t="t" r="r" b="b"/>
              <a:pathLst>
                <a:path w="2321" h="442">
                  <a:moveTo>
                    <a:pt x="0" y="0"/>
                  </a:moveTo>
                  <a:cubicBezTo>
                    <a:pt x="677" y="590"/>
                    <a:pt x="1419" y="590"/>
                    <a:pt x="2322" y="0"/>
                  </a:cubicBezTo>
                  <a:cubicBezTo>
                    <a:pt x="1548" y="0"/>
                    <a:pt x="774"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 name="Freeform: Shape 107">
              <a:extLst>
                <a:ext uri="{FF2B5EF4-FFF2-40B4-BE49-F238E27FC236}">
                  <a16:creationId xmlns:a16="http://schemas.microsoft.com/office/drawing/2014/main" id="{62904312-BF4A-817A-8972-049DA1EAABB2}"/>
                </a:ext>
              </a:extLst>
            </p:cNvPr>
            <p:cNvSpPr/>
            <p:nvPr/>
          </p:nvSpPr>
          <p:spPr>
            <a:xfrm>
              <a:off x="10282154" y="3962507"/>
              <a:ext cx="8268" cy="4418"/>
            </a:xfrm>
            <a:custGeom>
              <a:avLst/>
              <a:gdLst>
                <a:gd name="connsiteX0" fmla="*/ 1754 w 8268"/>
                <a:gd name="connsiteY0" fmla="*/ 0 h 4418"/>
                <a:gd name="connsiteX1" fmla="*/ 1045 w 8268"/>
                <a:gd name="connsiteY1" fmla="*/ 4418 h 4418"/>
                <a:gd name="connsiteX2" fmla="*/ 8268 w 8268"/>
                <a:gd name="connsiteY2" fmla="*/ 3028 h 4418"/>
                <a:gd name="connsiteX3" fmla="*/ 1754 w 8268"/>
                <a:gd name="connsiteY3" fmla="*/ 0 h 4418"/>
              </a:gdLst>
              <a:ahLst/>
              <a:cxnLst>
                <a:cxn ang="0">
                  <a:pos x="connsiteX0" y="connsiteY0"/>
                </a:cxn>
                <a:cxn ang="0">
                  <a:pos x="connsiteX1" y="connsiteY1"/>
                </a:cxn>
                <a:cxn ang="0">
                  <a:pos x="connsiteX2" y="connsiteY2"/>
                </a:cxn>
                <a:cxn ang="0">
                  <a:pos x="connsiteX3" y="connsiteY3"/>
                </a:cxn>
              </a:cxnLst>
              <a:rect l="l" t="t" r="r" b="b"/>
              <a:pathLst>
                <a:path w="8268" h="4418">
                  <a:moveTo>
                    <a:pt x="1754" y="0"/>
                  </a:moveTo>
                  <a:cubicBezTo>
                    <a:pt x="-214" y="1045"/>
                    <a:pt x="-633" y="2835"/>
                    <a:pt x="1045" y="4418"/>
                  </a:cubicBezTo>
                  <a:cubicBezTo>
                    <a:pt x="2818" y="2212"/>
                    <a:pt x="5785" y="1877"/>
                    <a:pt x="8268" y="3028"/>
                  </a:cubicBezTo>
                  <a:cubicBezTo>
                    <a:pt x="7172" y="232"/>
                    <a:pt x="4269" y="174"/>
                    <a:pt x="17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 name="Freeform: Shape 108">
              <a:extLst>
                <a:ext uri="{FF2B5EF4-FFF2-40B4-BE49-F238E27FC236}">
                  <a16:creationId xmlns:a16="http://schemas.microsoft.com/office/drawing/2014/main" id="{2D189DF4-5293-23B1-6333-7704A258BE8A}"/>
                </a:ext>
              </a:extLst>
            </p:cNvPr>
            <p:cNvSpPr/>
            <p:nvPr/>
          </p:nvSpPr>
          <p:spPr>
            <a:xfrm>
              <a:off x="10285521" y="4013816"/>
              <a:ext cx="2878" cy="3741"/>
            </a:xfrm>
            <a:custGeom>
              <a:avLst/>
              <a:gdLst>
                <a:gd name="connsiteX0" fmla="*/ 2322 w 2878"/>
                <a:gd name="connsiteY0" fmla="*/ 3741 h 3741"/>
                <a:gd name="connsiteX1" fmla="*/ 2322 w 2878"/>
                <a:gd name="connsiteY1" fmla="*/ 0 h 3741"/>
                <a:gd name="connsiteX2" fmla="*/ 0 w 2878"/>
                <a:gd name="connsiteY2" fmla="*/ 2096 h 3741"/>
                <a:gd name="connsiteX3" fmla="*/ 2322 w 2878"/>
                <a:gd name="connsiteY3" fmla="*/ 3741 h 3741"/>
              </a:gdLst>
              <a:ahLst/>
              <a:cxnLst>
                <a:cxn ang="0">
                  <a:pos x="connsiteX0" y="connsiteY0"/>
                </a:cxn>
                <a:cxn ang="0">
                  <a:pos x="connsiteX1" y="connsiteY1"/>
                </a:cxn>
                <a:cxn ang="0">
                  <a:pos x="connsiteX2" y="connsiteY2"/>
                </a:cxn>
                <a:cxn ang="0">
                  <a:pos x="connsiteX3" y="connsiteY3"/>
                </a:cxn>
              </a:cxnLst>
              <a:rect l="l" t="t" r="r" b="b"/>
              <a:pathLst>
                <a:path w="2878" h="3741">
                  <a:moveTo>
                    <a:pt x="2322" y="3741"/>
                  </a:moveTo>
                  <a:cubicBezTo>
                    <a:pt x="3064" y="2499"/>
                    <a:pt x="3064" y="1254"/>
                    <a:pt x="2322" y="0"/>
                  </a:cubicBezTo>
                  <a:cubicBezTo>
                    <a:pt x="1419" y="548"/>
                    <a:pt x="645" y="1248"/>
                    <a:pt x="0" y="2096"/>
                  </a:cubicBezTo>
                  <a:cubicBezTo>
                    <a:pt x="774" y="2644"/>
                    <a:pt x="1548" y="3193"/>
                    <a:pt x="2322" y="3741"/>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 name="Freeform: Shape 109">
              <a:extLst>
                <a:ext uri="{FF2B5EF4-FFF2-40B4-BE49-F238E27FC236}">
                  <a16:creationId xmlns:a16="http://schemas.microsoft.com/office/drawing/2014/main" id="{74344F26-4018-8DFB-EFA8-CB20A6BA17DE}"/>
                </a:ext>
              </a:extLst>
            </p:cNvPr>
            <p:cNvSpPr/>
            <p:nvPr/>
          </p:nvSpPr>
          <p:spPr>
            <a:xfrm>
              <a:off x="10294603" y="4000808"/>
              <a:ext cx="21724" cy="19522"/>
            </a:xfrm>
            <a:custGeom>
              <a:avLst/>
              <a:gdLst>
                <a:gd name="connsiteX0" fmla="*/ 12750 w 21724"/>
                <a:gd name="connsiteY0" fmla="*/ 237 h 19522"/>
                <a:gd name="connsiteX1" fmla="*/ 5656 w 21724"/>
                <a:gd name="connsiteY1" fmla="*/ 9299 h 19522"/>
                <a:gd name="connsiteX2" fmla="*/ 463 w 21724"/>
                <a:gd name="connsiteY2" fmla="*/ 14653 h 19522"/>
                <a:gd name="connsiteX3" fmla="*/ 16234 w 21724"/>
                <a:gd name="connsiteY3" fmla="*/ 19522 h 19522"/>
                <a:gd name="connsiteX4" fmla="*/ 21232 w 21724"/>
                <a:gd name="connsiteY4" fmla="*/ 6858 h 19522"/>
                <a:gd name="connsiteX5" fmla="*/ 12750 w 21724"/>
                <a:gd name="connsiteY5" fmla="*/ 237 h 1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24" h="19522">
                  <a:moveTo>
                    <a:pt x="12750" y="237"/>
                  </a:moveTo>
                  <a:cubicBezTo>
                    <a:pt x="9396" y="1914"/>
                    <a:pt x="5268" y="5032"/>
                    <a:pt x="5656" y="9299"/>
                  </a:cubicBezTo>
                  <a:cubicBezTo>
                    <a:pt x="6010" y="12695"/>
                    <a:pt x="4817" y="18187"/>
                    <a:pt x="463" y="14653"/>
                  </a:cubicBezTo>
                  <a:cubicBezTo>
                    <a:pt x="-3148" y="20199"/>
                    <a:pt x="15524" y="18648"/>
                    <a:pt x="16234" y="19522"/>
                  </a:cubicBezTo>
                  <a:cubicBezTo>
                    <a:pt x="14685" y="16126"/>
                    <a:pt x="19587" y="9612"/>
                    <a:pt x="21232" y="6858"/>
                  </a:cubicBezTo>
                  <a:cubicBezTo>
                    <a:pt x="23747" y="2633"/>
                    <a:pt x="15975" y="-972"/>
                    <a:pt x="12750" y="2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 name="Freeform: Shape 110">
              <a:extLst>
                <a:ext uri="{FF2B5EF4-FFF2-40B4-BE49-F238E27FC236}">
                  <a16:creationId xmlns:a16="http://schemas.microsoft.com/office/drawing/2014/main" id="{2A46E72D-9A2F-8949-1096-369C75E917D8}"/>
                </a:ext>
              </a:extLst>
            </p:cNvPr>
            <p:cNvSpPr/>
            <p:nvPr/>
          </p:nvSpPr>
          <p:spPr>
            <a:xfrm>
              <a:off x="10316149" y="3997655"/>
              <a:ext cx="60638" cy="28082"/>
            </a:xfrm>
            <a:custGeom>
              <a:avLst/>
              <a:gdLst>
                <a:gd name="connsiteX0" fmla="*/ 28357 w 60638"/>
                <a:gd name="connsiteY0" fmla="*/ 23127 h 28082"/>
                <a:gd name="connsiteX1" fmla="*/ 41127 w 60638"/>
                <a:gd name="connsiteY1" fmla="*/ 14326 h 28082"/>
                <a:gd name="connsiteX2" fmla="*/ 41579 w 60638"/>
                <a:gd name="connsiteY2" fmla="*/ 20770 h 28082"/>
                <a:gd name="connsiteX3" fmla="*/ 46771 w 60638"/>
                <a:gd name="connsiteY3" fmla="*/ 20309 h 28082"/>
                <a:gd name="connsiteX4" fmla="*/ 53189 w 60638"/>
                <a:gd name="connsiteY4" fmla="*/ 21066 h 28082"/>
                <a:gd name="connsiteX5" fmla="*/ 48577 w 60638"/>
                <a:gd name="connsiteY5" fmla="*/ 18487 h 28082"/>
                <a:gd name="connsiteX6" fmla="*/ 60639 w 60638"/>
                <a:gd name="connsiteY6" fmla="*/ 13617 h 28082"/>
                <a:gd name="connsiteX7" fmla="*/ 56123 w 60638"/>
                <a:gd name="connsiteY7" fmla="*/ 7435 h 28082"/>
                <a:gd name="connsiteX8" fmla="*/ 49028 w 60638"/>
                <a:gd name="connsiteY8" fmla="*/ 11069 h 28082"/>
                <a:gd name="connsiteX9" fmla="*/ 41675 w 60638"/>
                <a:gd name="connsiteY9" fmla="*/ 6048 h 28082"/>
                <a:gd name="connsiteX10" fmla="*/ 34613 w 60638"/>
                <a:gd name="connsiteY10" fmla="*/ 1114 h 28082"/>
                <a:gd name="connsiteX11" fmla="*/ 25777 w 60638"/>
                <a:gd name="connsiteY11" fmla="*/ 4677 h 28082"/>
                <a:gd name="connsiteX12" fmla="*/ 38354 w 60638"/>
                <a:gd name="connsiteY12" fmla="*/ 13843 h 28082"/>
                <a:gd name="connsiteX13" fmla="*/ 30098 w 60638"/>
                <a:gd name="connsiteY13" fmla="*/ 17648 h 28082"/>
                <a:gd name="connsiteX14" fmla="*/ 23681 w 60638"/>
                <a:gd name="connsiteY14" fmla="*/ 12101 h 28082"/>
                <a:gd name="connsiteX15" fmla="*/ 2557 w 60638"/>
                <a:gd name="connsiteY15" fmla="*/ 13007 h 28082"/>
                <a:gd name="connsiteX16" fmla="*/ 751 w 60638"/>
                <a:gd name="connsiteY16" fmla="*/ 21366 h 28082"/>
                <a:gd name="connsiteX17" fmla="*/ 5298 w 60638"/>
                <a:gd name="connsiteY17" fmla="*/ 27794 h 28082"/>
                <a:gd name="connsiteX18" fmla="*/ 9619 w 60638"/>
                <a:gd name="connsiteY18" fmla="*/ 27233 h 28082"/>
                <a:gd name="connsiteX19" fmla="*/ 15328 w 60638"/>
                <a:gd name="connsiteY19" fmla="*/ 26436 h 28082"/>
                <a:gd name="connsiteX20" fmla="*/ 28357 w 60638"/>
                <a:gd name="connsiteY20" fmla="*/ 23127 h 28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0638" h="28082">
                  <a:moveTo>
                    <a:pt x="28357" y="23127"/>
                  </a:moveTo>
                  <a:cubicBezTo>
                    <a:pt x="33356" y="20551"/>
                    <a:pt x="38289" y="19712"/>
                    <a:pt x="41127" y="14326"/>
                  </a:cubicBezTo>
                  <a:cubicBezTo>
                    <a:pt x="42192" y="16113"/>
                    <a:pt x="39741" y="19815"/>
                    <a:pt x="41579" y="20770"/>
                  </a:cubicBezTo>
                  <a:cubicBezTo>
                    <a:pt x="43546" y="21792"/>
                    <a:pt x="44933" y="21028"/>
                    <a:pt x="46771" y="20309"/>
                  </a:cubicBezTo>
                  <a:cubicBezTo>
                    <a:pt x="49061" y="19380"/>
                    <a:pt x="50931" y="20734"/>
                    <a:pt x="53189" y="21066"/>
                  </a:cubicBezTo>
                  <a:cubicBezTo>
                    <a:pt x="52027" y="19522"/>
                    <a:pt x="50479" y="18664"/>
                    <a:pt x="48577" y="18487"/>
                  </a:cubicBezTo>
                  <a:cubicBezTo>
                    <a:pt x="52995" y="15807"/>
                    <a:pt x="59380" y="20831"/>
                    <a:pt x="60639" y="13617"/>
                  </a:cubicBezTo>
                  <a:cubicBezTo>
                    <a:pt x="56607" y="18606"/>
                    <a:pt x="57091" y="9366"/>
                    <a:pt x="56123" y="7435"/>
                  </a:cubicBezTo>
                  <a:cubicBezTo>
                    <a:pt x="53801" y="2752"/>
                    <a:pt x="48899" y="7563"/>
                    <a:pt x="49028" y="11069"/>
                  </a:cubicBezTo>
                  <a:cubicBezTo>
                    <a:pt x="48319" y="7573"/>
                    <a:pt x="45642" y="1630"/>
                    <a:pt x="41675" y="6048"/>
                  </a:cubicBezTo>
                  <a:cubicBezTo>
                    <a:pt x="38644" y="9386"/>
                    <a:pt x="36129" y="2813"/>
                    <a:pt x="34613" y="1114"/>
                  </a:cubicBezTo>
                  <a:cubicBezTo>
                    <a:pt x="32356" y="-1373"/>
                    <a:pt x="23100" y="517"/>
                    <a:pt x="25777" y="4677"/>
                  </a:cubicBezTo>
                  <a:cubicBezTo>
                    <a:pt x="29034" y="9763"/>
                    <a:pt x="33323" y="10972"/>
                    <a:pt x="38354" y="13843"/>
                  </a:cubicBezTo>
                  <a:cubicBezTo>
                    <a:pt x="36773" y="15958"/>
                    <a:pt x="32517" y="17103"/>
                    <a:pt x="30098" y="17648"/>
                  </a:cubicBezTo>
                  <a:cubicBezTo>
                    <a:pt x="25938" y="18580"/>
                    <a:pt x="25454" y="14736"/>
                    <a:pt x="23681" y="12101"/>
                  </a:cubicBezTo>
                  <a:cubicBezTo>
                    <a:pt x="19617" y="5967"/>
                    <a:pt x="6814" y="8144"/>
                    <a:pt x="2557" y="13007"/>
                  </a:cubicBezTo>
                  <a:cubicBezTo>
                    <a:pt x="525" y="15342"/>
                    <a:pt x="2557" y="18986"/>
                    <a:pt x="751" y="21366"/>
                  </a:cubicBezTo>
                  <a:cubicBezTo>
                    <a:pt x="-1797" y="24556"/>
                    <a:pt x="2751" y="27117"/>
                    <a:pt x="5298" y="27794"/>
                  </a:cubicBezTo>
                  <a:cubicBezTo>
                    <a:pt x="6910" y="28213"/>
                    <a:pt x="8265" y="28290"/>
                    <a:pt x="9619" y="27233"/>
                  </a:cubicBezTo>
                  <a:cubicBezTo>
                    <a:pt x="12167" y="25275"/>
                    <a:pt x="12070" y="26565"/>
                    <a:pt x="15328" y="26436"/>
                  </a:cubicBezTo>
                  <a:cubicBezTo>
                    <a:pt x="19939" y="26242"/>
                    <a:pt x="23713" y="21621"/>
                    <a:pt x="28357" y="23127"/>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id="{4B655E00-3E0A-7D2D-2FFC-774EB66DFC54}"/>
                </a:ext>
              </a:extLst>
            </p:cNvPr>
            <p:cNvSpPr/>
            <p:nvPr/>
          </p:nvSpPr>
          <p:spPr>
            <a:xfrm>
              <a:off x="10336100" y="3998934"/>
              <a:ext cx="4212" cy="7013"/>
            </a:xfrm>
            <a:custGeom>
              <a:avLst/>
              <a:gdLst>
                <a:gd name="connsiteX0" fmla="*/ 278 w 4212"/>
                <a:gd name="connsiteY0" fmla="*/ 7014 h 7013"/>
                <a:gd name="connsiteX1" fmla="*/ 4213 w 4212"/>
                <a:gd name="connsiteY1" fmla="*/ 499 h 7013"/>
                <a:gd name="connsiteX2" fmla="*/ 278 w 4212"/>
                <a:gd name="connsiteY2" fmla="*/ 7014 h 7013"/>
              </a:gdLst>
              <a:ahLst/>
              <a:cxnLst>
                <a:cxn ang="0">
                  <a:pos x="connsiteX0" y="connsiteY0"/>
                </a:cxn>
                <a:cxn ang="0">
                  <a:pos x="connsiteX1" y="connsiteY1"/>
                </a:cxn>
                <a:cxn ang="0">
                  <a:pos x="connsiteX2" y="connsiteY2"/>
                </a:cxn>
              </a:cxnLst>
              <a:rect l="l" t="t" r="r" b="b"/>
              <a:pathLst>
                <a:path w="4212" h="7013">
                  <a:moveTo>
                    <a:pt x="278" y="7014"/>
                  </a:moveTo>
                  <a:cubicBezTo>
                    <a:pt x="1891" y="5040"/>
                    <a:pt x="2826" y="2641"/>
                    <a:pt x="4213" y="499"/>
                  </a:cubicBezTo>
                  <a:cubicBezTo>
                    <a:pt x="-625" y="-1719"/>
                    <a:pt x="-206" y="3998"/>
                    <a:pt x="278" y="701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 name="Freeform: Shape 112">
              <a:extLst>
                <a:ext uri="{FF2B5EF4-FFF2-40B4-BE49-F238E27FC236}">
                  <a16:creationId xmlns:a16="http://schemas.microsoft.com/office/drawing/2014/main" id="{68A8E9C3-7742-976B-A21C-570B4074AF7C}"/>
                </a:ext>
              </a:extLst>
            </p:cNvPr>
            <p:cNvSpPr/>
            <p:nvPr/>
          </p:nvSpPr>
          <p:spPr>
            <a:xfrm>
              <a:off x="10368660" y="4032678"/>
              <a:ext cx="44519" cy="25847"/>
            </a:xfrm>
            <a:custGeom>
              <a:avLst/>
              <a:gdLst>
                <a:gd name="connsiteX0" fmla="*/ 0 w 44519"/>
                <a:gd name="connsiteY0" fmla="*/ 5293 h 25847"/>
                <a:gd name="connsiteX1" fmla="*/ 12771 w 44519"/>
                <a:gd name="connsiteY1" fmla="*/ 11453 h 25847"/>
                <a:gd name="connsiteX2" fmla="*/ 27541 w 44519"/>
                <a:gd name="connsiteY2" fmla="*/ 22269 h 25847"/>
                <a:gd name="connsiteX3" fmla="*/ 42151 w 44519"/>
                <a:gd name="connsiteY3" fmla="*/ 13787 h 25847"/>
                <a:gd name="connsiteX4" fmla="*/ 33733 w 44519"/>
                <a:gd name="connsiteY4" fmla="*/ 8489 h 25847"/>
                <a:gd name="connsiteX5" fmla="*/ 26896 w 44519"/>
                <a:gd name="connsiteY5" fmla="*/ 336 h 25847"/>
                <a:gd name="connsiteX6" fmla="*/ 15512 w 44519"/>
                <a:gd name="connsiteY6" fmla="*/ 304 h 25847"/>
                <a:gd name="connsiteX7" fmla="*/ 0 w 44519"/>
                <a:gd name="connsiteY7" fmla="*/ 5302 h 25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19" h="25847">
                  <a:moveTo>
                    <a:pt x="0" y="5293"/>
                  </a:moveTo>
                  <a:cubicBezTo>
                    <a:pt x="2193" y="11056"/>
                    <a:pt x="7546" y="10872"/>
                    <a:pt x="12771" y="11453"/>
                  </a:cubicBezTo>
                  <a:cubicBezTo>
                    <a:pt x="18930" y="12139"/>
                    <a:pt x="23832" y="17848"/>
                    <a:pt x="27541" y="22269"/>
                  </a:cubicBezTo>
                  <a:cubicBezTo>
                    <a:pt x="34507" y="30564"/>
                    <a:pt x="50535" y="23059"/>
                    <a:pt x="42151" y="13787"/>
                  </a:cubicBezTo>
                  <a:cubicBezTo>
                    <a:pt x="39538" y="10898"/>
                    <a:pt x="37571" y="8495"/>
                    <a:pt x="33733" y="8489"/>
                  </a:cubicBezTo>
                  <a:cubicBezTo>
                    <a:pt x="33733" y="8489"/>
                    <a:pt x="27670" y="1042"/>
                    <a:pt x="26896" y="336"/>
                  </a:cubicBezTo>
                  <a:cubicBezTo>
                    <a:pt x="26315" y="-186"/>
                    <a:pt x="15996" y="-22"/>
                    <a:pt x="15512" y="304"/>
                  </a:cubicBezTo>
                  <a:cubicBezTo>
                    <a:pt x="10707" y="3387"/>
                    <a:pt x="4031" y="-1509"/>
                    <a:pt x="0" y="530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 name="Freeform: Shape 113">
              <a:extLst>
                <a:ext uri="{FF2B5EF4-FFF2-40B4-BE49-F238E27FC236}">
                  <a16:creationId xmlns:a16="http://schemas.microsoft.com/office/drawing/2014/main" id="{DF74E40D-6C41-B416-414A-06ADF96637B3}"/>
                </a:ext>
              </a:extLst>
            </p:cNvPr>
            <p:cNvSpPr/>
            <p:nvPr/>
          </p:nvSpPr>
          <p:spPr>
            <a:xfrm>
              <a:off x="10381728" y="4007076"/>
              <a:ext cx="4164" cy="6998"/>
            </a:xfrm>
            <a:custGeom>
              <a:avLst/>
              <a:gdLst>
                <a:gd name="connsiteX0" fmla="*/ 1799 w 4164"/>
                <a:gd name="connsiteY0" fmla="*/ 0 h 6998"/>
                <a:gd name="connsiteX1" fmla="*/ 1089 w 4164"/>
                <a:gd name="connsiteY1" fmla="*/ 6998 h 6998"/>
                <a:gd name="connsiteX2" fmla="*/ 1799 w 4164"/>
                <a:gd name="connsiteY2" fmla="*/ 0 h 6998"/>
              </a:gdLst>
              <a:ahLst/>
              <a:cxnLst>
                <a:cxn ang="0">
                  <a:pos x="connsiteX0" y="connsiteY0"/>
                </a:cxn>
                <a:cxn ang="0">
                  <a:pos x="connsiteX1" y="connsiteY1"/>
                </a:cxn>
                <a:cxn ang="0">
                  <a:pos x="connsiteX2" y="connsiteY2"/>
                </a:cxn>
              </a:cxnLst>
              <a:rect l="l" t="t" r="r" b="b"/>
              <a:pathLst>
                <a:path w="4164" h="6998">
                  <a:moveTo>
                    <a:pt x="1799" y="0"/>
                  </a:moveTo>
                  <a:cubicBezTo>
                    <a:pt x="477" y="2164"/>
                    <a:pt x="-1103" y="4692"/>
                    <a:pt x="1089" y="6998"/>
                  </a:cubicBezTo>
                  <a:cubicBezTo>
                    <a:pt x="1089" y="3792"/>
                    <a:pt x="7507" y="2238"/>
                    <a:pt x="179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id="{2440C226-1C0E-6469-7204-76596D8C6C7D}"/>
                </a:ext>
              </a:extLst>
            </p:cNvPr>
            <p:cNvSpPr/>
            <p:nvPr/>
          </p:nvSpPr>
          <p:spPr>
            <a:xfrm>
              <a:off x="10386784" y="4011720"/>
              <a:ext cx="3224" cy="5233"/>
            </a:xfrm>
            <a:custGeom>
              <a:avLst/>
              <a:gdLst>
                <a:gd name="connsiteX0" fmla="*/ 678 w 3224"/>
                <a:gd name="connsiteY0" fmla="*/ 0 h 5233"/>
                <a:gd name="connsiteX1" fmla="*/ 0 w 3224"/>
                <a:gd name="connsiteY1" fmla="*/ 5128 h 5233"/>
                <a:gd name="connsiteX2" fmla="*/ 3225 w 3224"/>
                <a:gd name="connsiteY2" fmla="*/ 484 h 5233"/>
                <a:gd name="connsiteX3" fmla="*/ 678 w 3224"/>
                <a:gd name="connsiteY3" fmla="*/ 0 h 5233"/>
              </a:gdLst>
              <a:ahLst/>
              <a:cxnLst>
                <a:cxn ang="0">
                  <a:pos x="connsiteX0" y="connsiteY0"/>
                </a:cxn>
                <a:cxn ang="0">
                  <a:pos x="connsiteX1" y="connsiteY1"/>
                </a:cxn>
                <a:cxn ang="0">
                  <a:pos x="connsiteX2" y="connsiteY2"/>
                </a:cxn>
                <a:cxn ang="0">
                  <a:pos x="connsiteX3" y="connsiteY3"/>
                </a:cxn>
              </a:cxnLst>
              <a:rect l="l" t="t" r="r" b="b"/>
              <a:pathLst>
                <a:path w="3224" h="5233">
                  <a:moveTo>
                    <a:pt x="678" y="0"/>
                  </a:moveTo>
                  <a:cubicBezTo>
                    <a:pt x="1323" y="1825"/>
                    <a:pt x="1097" y="3535"/>
                    <a:pt x="0" y="5128"/>
                  </a:cubicBezTo>
                  <a:cubicBezTo>
                    <a:pt x="3097" y="5895"/>
                    <a:pt x="2580" y="2312"/>
                    <a:pt x="3225" y="484"/>
                  </a:cubicBezTo>
                  <a:cubicBezTo>
                    <a:pt x="2386" y="323"/>
                    <a:pt x="1516" y="161"/>
                    <a:pt x="67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id="{AD7763D3-59CF-E134-5265-FF9A6DE30C3D}"/>
                </a:ext>
              </a:extLst>
            </p:cNvPr>
            <p:cNvSpPr/>
            <p:nvPr/>
          </p:nvSpPr>
          <p:spPr>
            <a:xfrm>
              <a:off x="10391985" y="3997887"/>
              <a:ext cx="79551" cy="23242"/>
            </a:xfrm>
            <a:custGeom>
              <a:avLst/>
              <a:gdLst>
                <a:gd name="connsiteX0" fmla="*/ 4055 w 79551"/>
                <a:gd name="connsiteY0" fmla="*/ 19896 h 23242"/>
                <a:gd name="connsiteX1" fmla="*/ 14213 w 79551"/>
                <a:gd name="connsiteY1" fmla="*/ 19734 h 23242"/>
                <a:gd name="connsiteX2" fmla="*/ 23502 w 79551"/>
                <a:gd name="connsiteY2" fmla="*/ 20554 h 23242"/>
                <a:gd name="connsiteX3" fmla="*/ 31177 w 79551"/>
                <a:gd name="connsiteY3" fmla="*/ 22847 h 23242"/>
                <a:gd name="connsiteX4" fmla="*/ 37982 w 79551"/>
                <a:gd name="connsiteY4" fmla="*/ 19406 h 23242"/>
                <a:gd name="connsiteX5" fmla="*/ 55235 w 79551"/>
                <a:gd name="connsiteY5" fmla="*/ 17909 h 23242"/>
                <a:gd name="connsiteX6" fmla="*/ 73746 w 79551"/>
                <a:gd name="connsiteY6" fmla="*/ 9182 h 23242"/>
                <a:gd name="connsiteX7" fmla="*/ 79551 w 79551"/>
                <a:gd name="connsiteY7" fmla="*/ 5735 h 23242"/>
                <a:gd name="connsiteX8" fmla="*/ 73037 w 79551"/>
                <a:gd name="connsiteY8" fmla="*/ 3639 h 23242"/>
                <a:gd name="connsiteX9" fmla="*/ 77681 w 79551"/>
                <a:gd name="connsiteY9" fmla="*/ 3158 h 23242"/>
                <a:gd name="connsiteX10" fmla="*/ 66233 w 79551"/>
                <a:gd name="connsiteY10" fmla="*/ 11672 h 23242"/>
                <a:gd name="connsiteX11" fmla="*/ 55203 w 79551"/>
                <a:gd name="connsiteY11" fmla="*/ 10618 h 23242"/>
                <a:gd name="connsiteX12" fmla="*/ 45495 w 79551"/>
                <a:gd name="connsiteY12" fmla="*/ 11159 h 23242"/>
                <a:gd name="connsiteX13" fmla="*/ 42884 w 79551"/>
                <a:gd name="connsiteY13" fmla="*/ 12801 h 23242"/>
                <a:gd name="connsiteX14" fmla="*/ 36885 w 79551"/>
                <a:gd name="connsiteY14" fmla="*/ 10775 h 23242"/>
                <a:gd name="connsiteX15" fmla="*/ 21728 w 79551"/>
                <a:gd name="connsiteY15" fmla="*/ 4942 h 23242"/>
                <a:gd name="connsiteX16" fmla="*/ 5571 w 79551"/>
                <a:gd name="connsiteY16" fmla="*/ 9144 h 23242"/>
                <a:gd name="connsiteX17" fmla="*/ 56 w 79551"/>
                <a:gd name="connsiteY17" fmla="*/ 15013 h 23242"/>
                <a:gd name="connsiteX18" fmla="*/ 4055 w 79551"/>
                <a:gd name="connsiteY18" fmla="*/ 19893 h 2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9551" h="23242">
                  <a:moveTo>
                    <a:pt x="4055" y="19896"/>
                  </a:moveTo>
                  <a:cubicBezTo>
                    <a:pt x="6538" y="18567"/>
                    <a:pt x="11311" y="20057"/>
                    <a:pt x="14213" y="19734"/>
                  </a:cubicBezTo>
                  <a:cubicBezTo>
                    <a:pt x="16858" y="19444"/>
                    <a:pt x="20889" y="20025"/>
                    <a:pt x="23502" y="20554"/>
                  </a:cubicBezTo>
                  <a:cubicBezTo>
                    <a:pt x="26372" y="21141"/>
                    <a:pt x="27887" y="24346"/>
                    <a:pt x="31177" y="22847"/>
                  </a:cubicBezTo>
                  <a:cubicBezTo>
                    <a:pt x="33466" y="21811"/>
                    <a:pt x="38885" y="23808"/>
                    <a:pt x="37982" y="19406"/>
                  </a:cubicBezTo>
                  <a:cubicBezTo>
                    <a:pt x="45173" y="22431"/>
                    <a:pt x="48269" y="20444"/>
                    <a:pt x="55235" y="17909"/>
                  </a:cubicBezTo>
                  <a:cubicBezTo>
                    <a:pt x="59879" y="16216"/>
                    <a:pt x="76133" y="18515"/>
                    <a:pt x="73746" y="9182"/>
                  </a:cubicBezTo>
                  <a:cubicBezTo>
                    <a:pt x="76939" y="9798"/>
                    <a:pt x="76585" y="5819"/>
                    <a:pt x="79551" y="5735"/>
                  </a:cubicBezTo>
                  <a:cubicBezTo>
                    <a:pt x="78229" y="1897"/>
                    <a:pt x="74134" y="-3827"/>
                    <a:pt x="73037" y="3639"/>
                  </a:cubicBezTo>
                  <a:cubicBezTo>
                    <a:pt x="74489" y="2720"/>
                    <a:pt x="76037" y="2561"/>
                    <a:pt x="77681" y="3158"/>
                  </a:cubicBezTo>
                  <a:cubicBezTo>
                    <a:pt x="74456" y="6870"/>
                    <a:pt x="68684" y="7122"/>
                    <a:pt x="66233" y="11672"/>
                  </a:cubicBezTo>
                  <a:cubicBezTo>
                    <a:pt x="63297" y="17180"/>
                    <a:pt x="58332" y="13517"/>
                    <a:pt x="55203" y="10618"/>
                  </a:cubicBezTo>
                  <a:cubicBezTo>
                    <a:pt x="52268" y="7870"/>
                    <a:pt x="48624" y="12411"/>
                    <a:pt x="45495" y="11159"/>
                  </a:cubicBezTo>
                  <a:cubicBezTo>
                    <a:pt x="43819" y="10498"/>
                    <a:pt x="43948" y="11814"/>
                    <a:pt x="42884" y="12801"/>
                  </a:cubicBezTo>
                  <a:cubicBezTo>
                    <a:pt x="41239" y="14352"/>
                    <a:pt x="38079" y="11650"/>
                    <a:pt x="36885" y="10775"/>
                  </a:cubicBezTo>
                  <a:cubicBezTo>
                    <a:pt x="32854" y="7870"/>
                    <a:pt x="26501" y="6057"/>
                    <a:pt x="21728" y="4942"/>
                  </a:cubicBezTo>
                  <a:cubicBezTo>
                    <a:pt x="14213" y="3187"/>
                    <a:pt x="11827" y="6038"/>
                    <a:pt x="5571" y="9144"/>
                  </a:cubicBezTo>
                  <a:cubicBezTo>
                    <a:pt x="2443" y="10705"/>
                    <a:pt x="411" y="10663"/>
                    <a:pt x="56" y="15013"/>
                  </a:cubicBezTo>
                  <a:cubicBezTo>
                    <a:pt x="-267" y="17264"/>
                    <a:pt x="766" y="23940"/>
                    <a:pt x="4055" y="19893"/>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id="{269F51DC-0D93-D0A0-396C-F256E3406340}"/>
                </a:ext>
              </a:extLst>
            </p:cNvPr>
            <p:cNvSpPr/>
            <p:nvPr/>
          </p:nvSpPr>
          <p:spPr>
            <a:xfrm>
              <a:off x="10411081" y="3933257"/>
              <a:ext cx="2786" cy="19027"/>
            </a:xfrm>
            <a:custGeom>
              <a:avLst/>
              <a:gdLst>
                <a:gd name="connsiteX0" fmla="*/ 2406 w 2786"/>
                <a:gd name="connsiteY0" fmla="*/ 0 h 19027"/>
                <a:gd name="connsiteX1" fmla="*/ 1245 w 2786"/>
                <a:gd name="connsiteY1" fmla="*/ 19027 h 19027"/>
                <a:gd name="connsiteX2" fmla="*/ 2406 w 2786"/>
                <a:gd name="connsiteY2" fmla="*/ 0 h 19027"/>
              </a:gdLst>
              <a:ahLst/>
              <a:cxnLst>
                <a:cxn ang="0">
                  <a:pos x="connsiteX0" y="connsiteY0"/>
                </a:cxn>
                <a:cxn ang="0">
                  <a:pos x="connsiteX1" y="connsiteY1"/>
                </a:cxn>
                <a:cxn ang="0">
                  <a:pos x="connsiteX2" y="connsiteY2"/>
                </a:cxn>
              </a:cxnLst>
              <a:rect l="l" t="t" r="r" b="b"/>
              <a:pathLst>
                <a:path w="2786" h="19027">
                  <a:moveTo>
                    <a:pt x="2406" y="0"/>
                  </a:moveTo>
                  <a:cubicBezTo>
                    <a:pt x="-1561" y="1329"/>
                    <a:pt x="374" y="16047"/>
                    <a:pt x="1245" y="19027"/>
                  </a:cubicBezTo>
                  <a:cubicBezTo>
                    <a:pt x="2051" y="12664"/>
                    <a:pt x="3470" y="6437"/>
                    <a:pt x="240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id="{53EA0E76-B351-F8BD-E1A5-C1EC91AF1E1B}"/>
                </a:ext>
              </a:extLst>
            </p:cNvPr>
            <p:cNvSpPr/>
            <p:nvPr/>
          </p:nvSpPr>
          <p:spPr>
            <a:xfrm>
              <a:off x="10415019" y="3967635"/>
              <a:ext cx="2853" cy="3483"/>
            </a:xfrm>
            <a:custGeom>
              <a:avLst/>
              <a:gdLst>
                <a:gd name="connsiteX0" fmla="*/ 532 w 2853"/>
                <a:gd name="connsiteY0" fmla="*/ 0 h 3483"/>
                <a:gd name="connsiteX1" fmla="*/ 532 w 2853"/>
                <a:gd name="connsiteY1" fmla="*/ 3483 h 3483"/>
                <a:gd name="connsiteX2" fmla="*/ 2854 w 2853"/>
                <a:gd name="connsiteY2" fmla="*/ 1612 h 3483"/>
                <a:gd name="connsiteX3" fmla="*/ 532 w 2853"/>
                <a:gd name="connsiteY3" fmla="*/ 0 h 3483"/>
              </a:gdLst>
              <a:ahLst/>
              <a:cxnLst>
                <a:cxn ang="0">
                  <a:pos x="connsiteX0" y="connsiteY0"/>
                </a:cxn>
                <a:cxn ang="0">
                  <a:pos x="connsiteX1" y="connsiteY1"/>
                </a:cxn>
                <a:cxn ang="0">
                  <a:pos x="connsiteX2" y="connsiteY2"/>
                </a:cxn>
                <a:cxn ang="0">
                  <a:pos x="connsiteX3" y="connsiteY3"/>
                </a:cxn>
              </a:cxnLst>
              <a:rect l="l" t="t" r="r" b="b"/>
              <a:pathLst>
                <a:path w="2853" h="3483">
                  <a:moveTo>
                    <a:pt x="532" y="0"/>
                  </a:moveTo>
                  <a:cubicBezTo>
                    <a:pt x="-177" y="1151"/>
                    <a:pt x="-177" y="2312"/>
                    <a:pt x="532" y="3483"/>
                  </a:cubicBezTo>
                  <a:cubicBezTo>
                    <a:pt x="1435" y="3012"/>
                    <a:pt x="2209" y="2386"/>
                    <a:pt x="2854" y="1612"/>
                  </a:cubicBezTo>
                  <a:cubicBezTo>
                    <a:pt x="2080" y="1077"/>
                    <a:pt x="1306" y="539"/>
                    <a:pt x="53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id="{D0B155E0-4D02-F71E-FA1E-C5AA4E5CA1C9}"/>
                </a:ext>
              </a:extLst>
            </p:cNvPr>
            <p:cNvSpPr/>
            <p:nvPr/>
          </p:nvSpPr>
          <p:spPr>
            <a:xfrm>
              <a:off x="10419518" y="3974601"/>
              <a:ext cx="4643" cy="1173"/>
            </a:xfrm>
            <a:custGeom>
              <a:avLst/>
              <a:gdLst>
                <a:gd name="connsiteX0" fmla="*/ 0 w 4643"/>
                <a:gd name="connsiteY0" fmla="*/ 0 h 1173"/>
                <a:gd name="connsiteX1" fmla="*/ 4644 w 4643"/>
                <a:gd name="connsiteY1" fmla="*/ 451 h 1173"/>
                <a:gd name="connsiteX2" fmla="*/ 0 w 4643"/>
                <a:gd name="connsiteY2" fmla="*/ 0 h 1173"/>
              </a:gdLst>
              <a:ahLst/>
              <a:cxnLst>
                <a:cxn ang="0">
                  <a:pos x="connsiteX0" y="connsiteY0"/>
                </a:cxn>
                <a:cxn ang="0">
                  <a:pos x="connsiteX1" y="connsiteY1"/>
                </a:cxn>
                <a:cxn ang="0">
                  <a:pos x="connsiteX2" y="connsiteY2"/>
                </a:cxn>
              </a:cxnLst>
              <a:rect l="l" t="t" r="r" b="b"/>
              <a:pathLst>
                <a:path w="4643" h="1173">
                  <a:moveTo>
                    <a:pt x="0" y="0"/>
                  </a:moveTo>
                  <a:cubicBezTo>
                    <a:pt x="645" y="1986"/>
                    <a:pt x="3482" y="961"/>
                    <a:pt x="4644" y="451"/>
                  </a:cubicBezTo>
                  <a:cubicBezTo>
                    <a:pt x="3064" y="548"/>
                    <a:pt x="1516" y="387"/>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 name="Freeform: Shape 119">
              <a:extLst>
                <a:ext uri="{FF2B5EF4-FFF2-40B4-BE49-F238E27FC236}">
                  <a16:creationId xmlns:a16="http://schemas.microsoft.com/office/drawing/2014/main" id="{C4A2A064-5271-154B-9D2B-2816A33066DB}"/>
                </a:ext>
              </a:extLst>
            </p:cNvPr>
            <p:cNvSpPr/>
            <p:nvPr/>
          </p:nvSpPr>
          <p:spPr>
            <a:xfrm>
              <a:off x="10429741" y="4067222"/>
              <a:ext cx="2321" cy="660"/>
            </a:xfrm>
            <a:custGeom>
              <a:avLst/>
              <a:gdLst>
                <a:gd name="connsiteX0" fmla="*/ 0 w 2321"/>
                <a:gd name="connsiteY0" fmla="*/ 484 h 660"/>
                <a:gd name="connsiteX1" fmla="*/ 2322 w 2321"/>
                <a:gd name="connsiteY1" fmla="*/ 0 h 660"/>
                <a:gd name="connsiteX2" fmla="*/ 0 w 2321"/>
                <a:gd name="connsiteY2" fmla="*/ 484 h 660"/>
              </a:gdLst>
              <a:ahLst/>
              <a:cxnLst>
                <a:cxn ang="0">
                  <a:pos x="connsiteX0" y="connsiteY0"/>
                </a:cxn>
                <a:cxn ang="0">
                  <a:pos x="connsiteX1" y="connsiteY1"/>
                </a:cxn>
                <a:cxn ang="0">
                  <a:pos x="connsiteX2" y="connsiteY2"/>
                </a:cxn>
              </a:cxnLst>
              <a:rect l="l" t="t" r="r" b="b"/>
              <a:pathLst>
                <a:path w="2321" h="660">
                  <a:moveTo>
                    <a:pt x="0" y="484"/>
                  </a:moveTo>
                  <a:cubicBezTo>
                    <a:pt x="806" y="826"/>
                    <a:pt x="1580" y="677"/>
                    <a:pt x="2322" y="0"/>
                  </a:cubicBezTo>
                  <a:cubicBezTo>
                    <a:pt x="1548" y="161"/>
                    <a:pt x="774" y="323"/>
                    <a:pt x="0" y="484"/>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 name="Freeform: Shape 120">
              <a:extLst>
                <a:ext uri="{FF2B5EF4-FFF2-40B4-BE49-F238E27FC236}">
                  <a16:creationId xmlns:a16="http://schemas.microsoft.com/office/drawing/2014/main" id="{8DA62524-ADC3-8F36-CA86-D08B239E132B}"/>
                </a:ext>
              </a:extLst>
            </p:cNvPr>
            <p:cNvSpPr/>
            <p:nvPr/>
          </p:nvSpPr>
          <p:spPr>
            <a:xfrm>
              <a:off x="10434127" y="4062855"/>
              <a:ext cx="6837" cy="4684"/>
            </a:xfrm>
            <a:custGeom>
              <a:avLst/>
              <a:gdLst>
                <a:gd name="connsiteX0" fmla="*/ 483 w 6837"/>
                <a:gd name="connsiteY0" fmla="*/ 3205 h 4684"/>
                <a:gd name="connsiteX1" fmla="*/ 0 w 6837"/>
                <a:gd name="connsiteY1" fmla="*/ 4366 h 4684"/>
                <a:gd name="connsiteX2" fmla="*/ 6095 w 6837"/>
                <a:gd name="connsiteY2" fmla="*/ 3257 h 4684"/>
                <a:gd name="connsiteX3" fmla="*/ 6643 w 6837"/>
                <a:gd name="connsiteY3" fmla="*/ 1048 h 4684"/>
                <a:gd name="connsiteX4" fmla="*/ 483 w 6837"/>
                <a:gd name="connsiteY4" fmla="*/ 3205 h 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37" h="4684">
                  <a:moveTo>
                    <a:pt x="483" y="3205"/>
                  </a:moveTo>
                  <a:cubicBezTo>
                    <a:pt x="483" y="3592"/>
                    <a:pt x="161" y="3979"/>
                    <a:pt x="0" y="4366"/>
                  </a:cubicBezTo>
                  <a:cubicBezTo>
                    <a:pt x="1838" y="5073"/>
                    <a:pt x="4611" y="4560"/>
                    <a:pt x="6095" y="3257"/>
                  </a:cubicBezTo>
                  <a:cubicBezTo>
                    <a:pt x="6837" y="2657"/>
                    <a:pt x="7030" y="1922"/>
                    <a:pt x="6643" y="1048"/>
                  </a:cubicBezTo>
                  <a:cubicBezTo>
                    <a:pt x="5063" y="-1906"/>
                    <a:pt x="2354" y="2222"/>
                    <a:pt x="483" y="32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 name="Freeform: Shape 121">
              <a:extLst>
                <a:ext uri="{FF2B5EF4-FFF2-40B4-BE49-F238E27FC236}">
                  <a16:creationId xmlns:a16="http://schemas.microsoft.com/office/drawing/2014/main" id="{8EBEB41D-6805-D641-3548-B90EE2F9DAD5}"/>
                </a:ext>
              </a:extLst>
            </p:cNvPr>
            <p:cNvSpPr/>
            <p:nvPr/>
          </p:nvSpPr>
          <p:spPr>
            <a:xfrm>
              <a:off x="10460943" y="4064903"/>
              <a:ext cx="14657" cy="11864"/>
            </a:xfrm>
            <a:custGeom>
              <a:avLst/>
              <a:gdLst>
                <a:gd name="connsiteX0" fmla="*/ 822 w 14657"/>
                <a:gd name="connsiteY0" fmla="*/ 7221 h 11864"/>
                <a:gd name="connsiteX1" fmla="*/ 500 w 14657"/>
                <a:gd name="connsiteY1" fmla="*/ 11865 h 11864"/>
                <a:gd name="connsiteX2" fmla="*/ 14657 w 14657"/>
                <a:gd name="connsiteY2" fmla="*/ 4641 h 11864"/>
                <a:gd name="connsiteX3" fmla="*/ 12561 w 14657"/>
                <a:gd name="connsiteY3" fmla="*/ 0 h 11864"/>
                <a:gd name="connsiteX4" fmla="*/ 725 w 14657"/>
                <a:gd name="connsiteY4" fmla="*/ 7221 h 118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7" h="11864">
                  <a:moveTo>
                    <a:pt x="822" y="7221"/>
                  </a:moveTo>
                  <a:cubicBezTo>
                    <a:pt x="-177" y="8724"/>
                    <a:pt x="-242" y="10272"/>
                    <a:pt x="500" y="11865"/>
                  </a:cubicBezTo>
                  <a:cubicBezTo>
                    <a:pt x="4434" y="9630"/>
                    <a:pt x="10368" y="5744"/>
                    <a:pt x="14657" y="4641"/>
                  </a:cubicBezTo>
                  <a:cubicBezTo>
                    <a:pt x="13851" y="3144"/>
                    <a:pt x="13141" y="1596"/>
                    <a:pt x="12561" y="0"/>
                  </a:cubicBezTo>
                  <a:cubicBezTo>
                    <a:pt x="8143" y="2025"/>
                    <a:pt x="5659" y="5463"/>
                    <a:pt x="725" y="7221"/>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 name="Freeform: Shape 122">
              <a:extLst>
                <a:ext uri="{FF2B5EF4-FFF2-40B4-BE49-F238E27FC236}">
                  <a16:creationId xmlns:a16="http://schemas.microsoft.com/office/drawing/2014/main" id="{BC2E150F-893C-842A-4C29-8985B83B6E57}"/>
                </a:ext>
              </a:extLst>
            </p:cNvPr>
            <p:cNvSpPr/>
            <p:nvPr/>
          </p:nvSpPr>
          <p:spPr>
            <a:xfrm>
              <a:off x="10468279" y="4007330"/>
              <a:ext cx="4644" cy="4164"/>
            </a:xfrm>
            <a:custGeom>
              <a:avLst/>
              <a:gdLst>
                <a:gd name="connsiteX0" fmla="*/ 0 w 4644"/>
                <a:gd name="connsiteY0" fmla="*/ 2100 h 4164"/>
                <a:gd name="connsiteX1" fmla="*/ 677 w 4644"/>
                <a:gd name="connsiteY1" fmla="*/ 4164 h 4164"/>
                <a:gd name="connsiteX2" fmla="*/ 4645 w 4644"/>
                <a:gd name="connsiteY2" fmla="*/ 4 h 4164"/>
                <a:gd name="connsiteX3" fmla="*/ 0 w 4644"/>
                <a:gd name="connsiteY3" fmla="*/ 2100 h 4164"/>
              </a:gdLst>
              <a:ahLst/>
              <a:cxnLst>
                <a:cxn ang="0">
                  <a:pos x="connsiteX0" y="connsiteY0"/>
                </a:cxn>
                <a:cxn ang="0">
                  <a:pos x="connsiteX1" y="connsiteY1"/>
                </a:cxn>
                <a:cxn ang="0">
                  <a:pos x="connsiteX2" y="connsiteY2"/>
                </a:cxn>
                <a:cxn ang="0">
                  <a:pos x="connsiteX3" y="connsiteY3"/>
                </a:cxn>
              </a:cxnLst>
              <a:rect l="l" t="t" r="r" b="b"/>
              <a:pathLst>
                <a:path w="4644" h="4164">
                  <a:moveTo>
                    <a:pt x="0" y="2100"/>
                  </a:moveTo>
                  <a:cubicBezTo>
                    <a:pt x="323" y="2787"/>
                    <a:pt x="452" y="3474"/>
                    <a:pt x="677" y="4164"/>
                  </a:cubicBezTo>
                  <a:cubicBezTo>
                    <a:pt x="1645" y="2449"/>
                    <a:pt x="2968" y="1062"/>
                    <a:pt x="4645" y="4"/>
                  </a:cubicBezTo>
                  <a:cubicBezTo>
                    <a:pt x="2742" y="-60"/>
                    <a:pt x="1194" y="633"/>
                    <a:pt x="0" y="21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 name="Freeform: Shape 123">
              <a:extLst>
                <a:ext uri="{FF2B5EF4-FFF2-40B4-BE49-F238E27FC236}">
                  <a16:creationId xmlns:a16="http://schemas.microsoft.com/office/drawing/2014/main" id="{95ADD0F4-6141-5024-FF9A-EF4B4AC6CD7B}"/>
                </a:ext>
              </a:extLst>
            </p:cNvPr>
            <p:cNvSpPr/>
            <p:nvPr/>
          </p:nvSpPr>
          <p:spPr>
            <a:xfrm>
              <a:off x="10471536" y="4001977"/>
              <a:ext cx="7301" cy="4419"/>
            </a:xfrm>
            <a:custGeom>
              <a:avLst/>
              <a:gdLst>
                <a:gd name="connsiteX0" fmla="*/ 1612 w 7301"/>
                <a:gd name="connsiteY0" fmla="*/ 939 h 4419"/>
                <a:gd name="connsiteX1" fmla="*/ 0 w 7301"/>
                <a:gd name="connsiteY1" fmla="*/ 4419 h 4419"/>
                <a:gd name="connsiteX2" fmla="*/ 7192 w 7301"/>
                <a:gd name="connsiteY2" fmla="*/ 2326 h 4419"/>
                <a:gd name="connsiteX3" fmla="*/ 1612 w 7301"/>
                <a:gd name="connsiteY3" fmla="*/ 939 h 4419"/>
              </a:gdLst>
              <a:ahLst/>
              <a:cxnLst>
                <a:cxn ang="0">
                  <a:pos x="connsiteX0" y="connsiteY0"/>
                </a:cxn>
                <a:cxn ang="0">
                  <a:pos x="connsiteX1" y="connsiteY1"/>
                </a:cxn>
                <a:cxn ang="0">
                  <a:pos x="connsiteX2" y="connsiteY2"/>
                </a:cxn>
                <a:cxn ang="0">
                  <a:pos x="connsiteX3" y="connsiteY3"/>
                </a:cxn>
              </a:cxnLst>
              <a:rect l="l" t="t" r="r" b="b"/>
              <a:pathLst>
                <a:path w="7301" h="4419">
                  <a:moveTo>
                    <a:pt x="1612" y="939"/>
                  </a:moveTo>
                  <a:cubicBezTo>
                    <a:pt x="516" y="1849"/>
                    <a:pt x="0" y="3010"/>
                    <a:pt x="0" y="4419"/>
                  </a:cubicBezTo>
                  <a:cubicBezTo>
                    <a:pt x="1968" y="4161"/>
                    <a:pt x="6482" y="5054"/>
                    <a:pt x="7192" y="2326"/>
                  </a:cubicBezTo>
                  <a:cubicBezTo>
                    <a:pt x="8095" y="-1112"/>
                    <a:pt x="3193" y="27"/>
                    <a:pt x="1612" y="939"/>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 name="Freeform: Shape 124">
              <a:extLst>
                <a:ext uri="{FF2B5EF4-FFF2-40B4-BE49-F238E27FC236}">
                  <a16:creationId xmlns:a16="http://schemas.microsoft.com/office/drawing/2014/main" id="{36FC9329-9820-F340-EB4D-F3ECA33B46EB}"/>
                </a:ext>
              </a:extLst>
            </p:cNvPr>
            <p:cNvSpPr/>
            <p:nvPr/>
          </p:nvSpPr>
          <p:spPr>
            <a:xfrm>
              <a:off x="10474310" y="4055160"/>
              <a:ext cx="3121" cy="4905"/>
            </a:xfrm>
            <a:custGeom>
              <a:avLst/>
              <a:gdLst>
                <a:gd name="connsiteX0" fmla="*/ 2773 w 3121"/>
                <a:gd name="connsiteY0" fmla="*/ 0 h 4905"/>
                <a:gd name="connsiteX1" fmla="*/ 0 w 3121"/>
                <a:gd name="connsiteY1" fmla="*/ 4870 h 4905"/>
                <a:gd name="connsiteX2" fmla="*/ 2773 w 3121"/>
                <a:gd name="connsiteY2" fmla="*/ 0 h 4905"/>
              </a:gdLst>
              <a:ahLst/>
              <a:cxnLst>
                <a:cxn ang="0">
                  <a:pos x="connsiteX0" y="connsiteY0"/>
                </a:cxn>
                <a:cxn ang="0">
                  <a:pos x="connsiteX1" y="connsiteY1"/>
                </a:cxn>
                <a:cxn ang="0">
                  <a:pos x="connsiteX2" y="connsiteY2"/>
                </a:cxn>
              </a:cxnLst>
              <a:rect l="l" t="t" r="r" b="b"/>
              <a:pathLst>
                <a:path w="3121" h="4905">
                  <a:moveTo>
                    <a:pt x="2773" y="0"/>
                  </a:moveTo>
                  <a:cubicBezTo>
                    <a:pt x="1128" y="1058"/>
                    <a:pt x="65" y="2915"/>
                    <a:pt x="0" y="4870"/>
                  </a:cubicBezTo>
                  <a:cubicBezTo>
                    <a:pt x="3031" y="5273"/>
                    <a:pt x="3612" y="2212"/>
                    <a:pt x="277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 name="Freeform: Shape 125">
              <a:extLst>
                <a:ext uri="{FF2B5EF4-FFF2-40B4-BE49-F238E27FC236}">
                  <a16:creationId xmlns:a16="http://schemas.microsoft.com/office/drawing/2014/main" id="{223D9D9D-FEAC-F6CF-2B30-333D79D7E3AD}"/>
                </a:ext>
              </a:extLst>
            </p:cNvPr>
            <p:cNvSpPr/>
            <p:nvPr/>
          </p:nvSpPr>
          <p:spPr>
            <a:xfrm>
              <a:off x="10477004" y="4000607"/>
              <a:ext cx="17042" cy="10505"/>
            </a:xfrm>
            <a:custGeom>
              <a:avLst/>
              <a:gdLst>
                <a:gd name="connsiteX0" fmla="*/ 3821 w 17042"/>
                <a:gd name="connsiteY0" fmla="*/ 2083 h 10505"/>
                <a:gd name="connsiteX1" fmla="*/ 5433 w 17042"/>
                <a:gd name="connsiteY1" fmla="*/ 4406 h 10505"/>
                <a:gd name="connsiteX2" fmla="*/ 111 w 17042"/>
                <a:gd name="connsiteY2" fmla="*/ 8543 h 10505"/>
                <a:gd name="connsiteX3" fmla="*/ 7303 w 17042"/>
                <a:gd name="connsiteY3" fmla="*/ 10436 h 10505"/>
                <a:gd name="connsiteX4" fmla="*/ 17042 w 17042"/>
                <a:gd name="connsiteY4" fmla="*/ 1858 h 10505"/>
                <a:gd name="connsiteX5" fmla="*/ 7046 w 17042"/>
                <a:gd name="connsiteY5" fmla="*/ 4857 h 10505"/>
                <a:gd name="connsiteX6" fmla="*/ 3821 w 17042"/>
                <a:gd name="connsiteY6" fmla="*/ 2083 h 10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42" h="10505">
                  <a:moveTo>
                    <a:pt x="3821" y="2083"/>
                  </a:moveTo>
                  <a:cubicBezTo>
                    <a:pt x="4433" y="2793"/>
                    <a:pt x="4981" y="3564"/>
                    <a:pt x="5433" y="4406"/>
                  </a:cubicBezTo>
                  <a:cubicBezTo>
                    <a:pt x="3627" y="5144"/>
                    <a:pt x="725" y="6479"/>
                    <a:pt x="111" y="8543"/>
                  </a:cubicBezTo>
                  <a:cubicBezTo>
                    <a:pt x="-952" y="12194"/>
                    <a:pt x="5917" y="9433"/>
                    <a:pt x="7303" y="10436"/>
                  </a:cubicBezTo>
                  <a:cubicBezTo>
                    <a:pt x="6820" y="6057"/>
                    <a:pt x="13528" y="2532"/>
                    <a:pt x="17042" y="1858"/>
                  </a:cubicBezTo>
                  <a:cubicBezTo>
                    <a:pt x="12528" y="-3128"/>
                    <a:pt x="10174" y="3332"/>
                    <a:pt x="7046" y="4857"/>
                  </a:cubicBezTo>
                  <a:cubicBezTo>
                    <a:pt x="8593" y="1503"/>
                    <a:pt x="6239" y="1709"/>
                    <a:pt x="3821" y="20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 name="Freeform: Shape 126">
              <a:extLst>
                <a:ext uri="{FF2B5EF4-FFF2-40B4-BE49-F238E27FC236}">
                  <a16:creationId xmlns:a16="http://schemas.microsoft.com/office/drawing/2014/main" id="{299E4C98-A893-9E15-1729-97C19386926F}"/>
                </a:ext>
              </a:extLst>
            </p:cNvPr>
            <p:cNvSpPr/>
            <p:nvPr/>
          </p:nvSpPr>
          <p:spPr>
            <a:xfrm>
              <a:off x="10493589" y="4000820"/>
              <a:ext cx="8699" cy="9513"/>
            </a:xfrm>
            <a:custGeom>
              <a:avLst/>
              <a:gdLst>
                <a:gd name="connsiteX0" fmla="*/ 1393 w 8699"/>
                <a:gd name="connsiteY0" fmla="*/ 3709 h 9513"/>
                <a:gd name="connsiteX1" fmla="*/ 6 w 8699"/>
                <a:gd name="connsiteY1" fmla="*/ 7188 h 9513"/>
                <a:gd name="connsiteX2" fmla="*/ 4650 w 8699"/>
                <a:gd name="connsiteY2" fmla="*/ 9513 h 9513"/>
                <a:gd name="connsiteX3" fmla="*/ 7875 w 8699"/>
                <a:gd name="connsiteY3" fmla="*/ 0 h 9513"/>
                <a:gd name="connsiteX4" fmla="*/ 1393 w 8699"/>
                <a:gd name="connsiteY4" fmla="*/ 3709 h 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99" h="9513">
                  <a:moveTo>
                    <a:pt x="1393" y="3709"/>
                  </a:moveTo>
                  <a:cubicBezTo>
                    <a:pt x="393" y="4657"/>
                    <a:pt x="-59" y="5818"/>
                    <a:pt x="6" y="7188"/>
                  </a:cubicBezTo>
                  <a:cubicBezTo>
                    <a:pt x="1973" y="6717"/>
                    <a:pt x="3747" y="7743"/>
                    <a:pt x="4650" y="9513"/>
                  </a:cubicBezTo>
                  <a:cubicBezTo>
                    <a:pt x="6521" y="7550"/>
                    <a:pt x="10390" y="2812"/>
                    <a:pt x="7875" y="0"/>
                  </a:cubicBezTo>
                  <a:cubicBezTo>
                    <a:pt x="6617" y="2583"/>
                    <a:pt x="3844" y="2999"/>
                    <a:pt x="1393" y="3709"/>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 name="Freeform: Shape 127">
              <a:extLst>
                <a:ext uri="{FF2B5EF4-FFF2-40B4-BE49-F238E27FC236}">
                  <a16:creationId xmlns:a16="http://schemas.microsoft.com/office/drawing/2014/main" id="{F126BF46-A170-ADA8-26EA-9D230E4A5515}"/>
                </a:ext>
              </a:extLst>
            </p:cNvPr>
            <p:cNvSpPr/>
            <p:nvPr/>
          </p:nvSpPr>
          <p:spPr>
            <a:xfrm>
              <a:off x="10504012" y="3998664"/>
              <a:ext cx="19707" cy="9121"/>
            </a:xfrm>
            <a:custGeom>
              <a:avLst/>
              <a:gdLst>
                <a:gd name="connsiteX0" fmla="*/ 3483 w 19707"/>
                <a:gd name="connsiteY0" fmla="*/ 60 h 9121"/>
                <a:gd name="connsiteX1" fmla="*/ 4644 w 19707"/>
                <a:gd name="connsiteY1" fmla="*/ 3091 h 9121"/>
                <a:gd name="connsiteX2" fmla="*/ 0 w 19707"/>
                <a:gd name="connsiteY2" fmla="*/ 9122 h 9121"/>
                <a:gd name="connsiteX3" fmla="*/ 17673 w 19707"/>
                <a:gd name="connsiteY3" fmla="*/ 6632 h 9121"/>
                <a:gd name="connsiteX4" fmla="*/ 16544 w 19707"/>
                <a:gd name="connsiteY4" fmla="*/ 959 h 9121"/>
                <a:gd name="connsiteX5" fmla="*/ 10868 w 19707"/>
                <a:gd name="connsiteY5" fmla="*/ 1250 h 9121"/>
                <a:gd name="connsiteX6" fmla="*/ 3483 w 19707"/>
                <a:gd name="connsiteY6" fmla="*/ 57 h 9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707" h="9121">
                  <a:moveTo>
                    <a:pt x="3483" y="60"/>
                  </a:moveTo>
                  <a:cubicBezTo>
                    <a:pt x="2128" y="1569"/>
                    <a:pt x="291" y="5413"/>
                    <a:pt x="4644" y="3091"/>
                  </a:cubicBezTo>
                  <a:cubicBezTo>
                    <a:pt x="2225" y="4165"/>
                    <a:pt x="129" y="6365"/>
                    <a:pt x="0" y="9122"/>
                  </a:cubicBezTo>
                  <a:cubicBezTo>
                    <a:pt x="5708" y="8577"/>
                    <a:pt x="12320" y="9057"/>
                    <a:pt x="17673" y="6632"/>
                  </a:cubicBezTo>
                  <a:cubicBezTo>
                    <a:pt x="21059" y="5110"/>
                    <a:pt x="19898" y="1550"/>
                    <a:pt x="16544" y="959"/>
                  </a:cubicBezTo>
                  <a:cubicBezTo>
                    <a:pt x="14577" y="611"/>
                    <a:pt x="12835" y="1443"/>
                    <a:pt x="10868" y="1250"/>
                  </a:cubicBezTo>
                  <a:cubicBezTo>
                    <a:pt x="8385" y="1024"/>
                    <a:pt x="6030" y="-285"/>
                    <a:pt x="3483" y="5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 name="Freeform: Shape 128">
              <a:extLst>
                <a:ext uri="{FF2B5EF4-FFF2-40B4-BE49-F238E27FC236}">
                  <a16:creationId xmlns:a16="http://schemas.microsoft.com/office/drawing/2014/main" id="{5A062EB2-CD11-56AF-07DF-50ED52D1E51C}"/>
                </a:ext>
              </a:extLst>
            </p:cNvPr>
            <p:cNvSpPr/>
            <p:nvPr/>
          </p:nvSpPr>
          <p:spPr>
            <a:xfrm>
              <a:off x="10532811" y="3999199"/>
              <a:ext cx="3483" cy="4168"/>
            </a:xfrm>
            <a:custGeom>
              <a:avLst/>
              <a:gdLst>
                <a:gd name="connsiteX0" fmla="*/ 3483 w 3483"/>
                <a:gd name="connsiteY0" fmla="*/ 9 h 4168"/>
                <a:gd name="connsiteX1" fmla="*/ 0 w 3483"/>
                <a:gd name="connsiteY1" fmla="*/ 4169 h 4168"/>
                <a:gd name="connsiteX2" fmla="*/ 3483 w 3483"/>
                <a:gd name="connsiteY2" fmla="*/ 9 h 4168"/>
              </a:gdLst>
              <a:ahLst/>
              <a:cxnLst>
                <a:cxn ang="0">
                  <a:pos x="connsiteX0" y="connsiteY0"/>
                </a:cxn>
                <a:cxn ang="0">
                  <a:pos x="connsiteX1" y="connsiteY1"/>
                </a:cxn>
                <a:cxn ang="0">
                  <a:pos x="connsiteX2" y="connsiteY2"/>
                </a:cxn>
              </a:cxnLst>
              <a:rect l="l" t="t" r="r" b="b"/>
              <a:pathLst>
                <a:path w="3483" h="4168">
                  <a:moveTo>
                    <a:pt x="3483" y="9"/>
                  </a:moveTo>
                  <a:cubicBezTo>
                    <a:pt x="1677" y="-185"/>
                    <a:pt x="323" y="2911"/>
                    <a:pt x="0" y="4169"/>
                  </a:cubicBezTo>
                  <a:cubicBezTo>
                    <a:pt x="1742" y="3398"/>
                    <a:pt x="3031" y="1857"/>
                    <a:pt x="3483" y="9"/>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 name="Freeform: Shape 129">
              <a:extLst>
                <a:ext uri="{FF2B5EF4-FFF2-40B4-BE49-F238E27FC236}">
                  <a16:creationId xmlns:a16="http://schemas.microsoft.com/office/drawing/2014/main" id="{B55C5A61-CDC9-C6C3-3D5C-CEC96A49E422}"/>
                </a:ext>
              </a:extLst>
            </p:cNvPr>
            <p:cNvSpPr/>
            <p:nvPr/>
          </p:nvSpPr>
          <p:spPr>
            <a:xfrm>
              <a:off x="10539777" y="3984054"/>
              <a:ext cx="25315" cy="11444"/>
            </a:xfrm>
            <a:custGeom>
              <a:avLst/>
              <a:gdLst>
                <a:gd name="connsiteX0" fmla="*/ 0 w 25315"/>
                <a:gd name="connsiteY0" fmla="*/ 11445 h 11444"/>
                <a:gd name="connsiteX1" fmla="*/ 15319 w 25315"/>
                <a:gd name="connsiteY1" fmla="*/ 9313 h 11444"/>
                <a:gd name="connsiteX2" fmla="*/ 25315 w 25315"/>
                <a:gd name="connsiteY2" fmla="*/ 3995 h 11444"/>
                <a:gd name="connsiteX3" fmla="*/ 10384 w 25315"/>
                <a:gd name="connsiteY3" fmla="*/ 2824 h 11444"/>
                <a:gd name="connsiteX4" fmla="*/ 5192 w 25315"/>
                <a:gd name="connsiteY4" fmla="*/ 2502 h 11444"/>
                <a:gd name="connsiteX5" fmla="*/ 0 w 25315"/>
                <a:gd name="connsiteY5" fmla="*/ 11441 h 11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15" h="11444">
                  <a:moveTo>
                    <a:pt x="0" y="11445"/>
                  </a:moveTo>
                  <a:cubicBezTo>
                    <a:pt x="4837" y="7391"/>
                    <a:pt x="9578" y="8313"/>
                    <a:pt x="15319" y="9313"/>
                  </a:cubicBezTo>
                  <a:cubicBezTo>
                    <a:pt x="18382" y="9845"/>
                    <a:pt x="21446" y="3921"/>
                    <a:pt x="25315" y="3995"/>
                  </a:cubicBezTo>
                  <a:cubicBezTo>
                    <a:pt x="20252" y="-2233"/>
                    <a:pt x="17640" y="-10"/>
                    <a:pt x="10384" y="2824"/>
                  </a:cubicBezTo>
                  <a:cubicBezTo>
                    <a:pt x="8320" y="3618"/>
                    <a:pt x="6901" y="1767"/>
                    <a:pt x="5192" y="2502"/>
                  </a:cubicBezTo>
                  <a:cubicBezTo>
                    <a:pt x="2064" y="3850"/>
                    <a:pt x="451" y="8352"/>
                    <a:pt x="0" y="11441"/>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 name="Freeform: Shape 130">
              <a:extLst>
                <a:ext uri="{FF2B5EF4-FFF2-40B4-BE49-F238E27FC236}">
                  <a16:creationId xmlns:a16="http://schemas.microsoft.com/office/drawing/2014/main" id="{E1C505E8-0A62-86FA-2CD8-EF60FE437842}"/>
                </a:ext>
              </a:extLst>
            </p:cNvPr>
            <p:cNvSpPr/>
            <p:nvPr/>
          </p:nvSpPr>
          <p:spPr>
            <a:xfrm>
              <a:off x="10579470" y="3981309"/>
              <a:ext cx="2248" cy="4192"/>
            </a:xfrm>
            <a:custGeom>
              <a:avLst/>
              <a:gdLst>
                <a:gd name="connsiteX0" fmla="*/ 1425 w 2248"/>
                <a:gd name="connsiteY0" fmla="*/ 0 h 4192"/>
                <a:gd name="connsiteX1" fmla="*/ 6 w 2248"/>
                <a:gd name="connsiteY1" fmla="*/ 4193 h 4192"/>
                <a:gd name="connsiteX2" fmla="*/ 1425 w 2248"/>
                <a:gd name="connsiteY2" fmla="*/ 0 h 4192"/>
              </a:gdLst>
              <a:ahLst/>
              <a:cxnLst>
                <a:cxn ang="0">
                  <a:pos x="connsiteX0" y="connsiteY0"/>
                </a:cxn>
                <a:cxn ang="0">
                  <a:pos x="connsiteX1" y="connsiteY1"/>
                </a:cxn>
                <a:cxn ang="0">
                  <a:pos x="connsiteX2" y="connsiteY2"/>
                </a:cxn>
              </a:cxnLst>
              <a:rect l="l" t="t" r="r" b="b"/>
              <a:pathLst>
                <a:path w="2248" h="4192">
                  <a:moveTo>
                    <a:pt x="1425" y="0"/>
                  </a:moveTo>
                  <a:cubicBezTo>
                    <a:pt x="425" y="1219"/>
                    <a:pt x="-59" y="2619"/>
                    <a:pt x="6" y="4193"/>
                  </a:cubicBezTo>
                  <a:cubicBezTo>
                    <a:pt x="2070" y="3477"/>
                    <a:pt x="3070" y="1848"/>
                    <a:pt x="142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2" name="Freeform: Shape 131">
              <a:extLst>
                <a:ext uri="{FF2B5EF4-FFF2-40B4-BE49-F238E27FC236}">
                  <a16:creationId xmlns:a16="http://schemas.microsoft.com/office/drawing/2014/main" id="{0A4BDE14-59AF-329A-C747-4CA8EA28599B}"/>
                </a:ext>
              </a:extLst>
            </p:cNvPr>
            <p:cNvSpPr/>
            <p:nvPr/>
          </p:nvSpPr>
          <p:spPr>
            <a:xfrm>
              <a:off x="10585591" y="3999659"/>
              <a:ext cx="2495" cy="2183"/>
            </a:xfrm>
            <a:custGeom>
              <a:avLst/>
              <a:gdLst>
                <a:gd name="connsiteX0" fmla="*/ 174 w 2495"/>
                <a:gd name="connsiteY0" fmla="*/ 0 h 2183"/>
                <a:gd name="connsiteX1" fmla="*/ 2496 w 2495"/>
                <a:gd name="connsiteY1" fmla="*/ 484 h 2183"/>
                <a:gd name="connsiteX2" fmla="*/ 174 w 2495"/>
                <a:gd name="connsiteY2" fmla="*/ 0 h 2183"/>
              </a:gdLst>
              <a:ahLst/>
              <a:cxnLst>
                <a:cxn ang="0">
                  <a:pos x="connsiteX0" y="connsiteY0"/>
                </a:cxn>
                <a:cxn ang="0">
                  <a:pos x="connsiteX1" y="connsiteY1"/>
                </a:cxn>
                <a:cxn ang="0">
                  <a:pos x="connsiteX2" y="connsiteY2"/>
                </a:cxn>
              </a:cxnLst>
              <a:rect l="l" t="t" r="r" b="b"/>
              <a:pathLst>
                <a:path w="2495" h="2183">
                  <a:moveTo>
                    <a:pt x="174" y="0"/>
                  </a:moveTo>
                  <a:cubicBezTo>
                    <a:pt x="-407" y="2741"/>
                    <a:pt x="496" y="2899"/>
                    <a:pt x="2496" y="484"/>
                  </a:cubicBezTo>
                  <a:cubicBezTo>
                    <a:pt x="1722" y="323"/>
                    <a:pt x="948" y="161"/>
                    <a:pt x="17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3" name="Freeform: Shape 132">
              <a:extLst>
                <a:ext uri="{FF2B5EF4-FFF2-40B4-BE49-F238E27FC236}">
                  <a16:creationId xmlns:a16="http://schemas.microsoft.com/office/drawing/2014/main" id="{FAED237C-79B9-39A4-5372-C358CBB22117}"/>
                </a:ext>
              </a:extLst>
            </p:cNvPr>
            <p:cNvSpPr/>
            <p:nvPr/>
          </p:nvSpPr>
          <p:spPr>
            <a:xfrm>
              <a:off x="10588927" y="3997820"/>
              <a:ext cx="7512" cy="3712"/>
            </a:xfrm>
            <a:custGeom>
              <a:avLst/>
              <a:gdLst>
                <a:gd name="connsiteX0" fmla="*/ 95 w 7512"/>
                <a:gd name="connsiteY0" fmla="*/ 0 h 3712"/>
                <a:gd name="connsiteX1" fmla="*/ 7512 w 7512"/>
                <a:gd name="connsiteY1" fmla="*/ 900 h 3712"/>
                <a:gd name="connsiteX2" fmla="*/ 95 w 7512"/>
                <a:gd name="connsiteY2" fmla="*/ 0 h 3712"/>
              </a:gdLst>
              <a:ahLst/>
              <a:cxnLst>
                <a:cxn ang="0">
                  <a:pos x="connsiteX0" y="connsiteY0"/>
                </a:cxn>
                <a:cxn ang="0">
                  <a:pos x="connsiteX1" y="connsiteY1"/>
                </a:cxn>
                <a:cxn ang="0">
                  <a:pos x="connsiteX2" y="connsiteY2"/>
                </a:cxn>
              </a:cxnLst>
              <a:rect l="l" t="t" r="r" b="b"/>
              <a:pathLst>
                <a:path w="7512" h="3712">
                  <a:moveTo>
                    <a:pt x="95" y="0"/>
                  </a:moveTo>
                  <a:cubicBezTo>
                    <a:pt x="-937" y="4047"/>
                    <a:pt x="6738" y="5405"/>
                    <a:pt x="7512" y="900"/>
                  </a:cubicBezTo>
                  <a:cubicBezTo>
                    <a:pt x="4964" y="1367"/>
                    <a:pt x="2482" y="706"/>
                    <a:pt x="9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4" name="Freeform: Shape 133">
              <a:extLst>
                <a:ext uri="{FF2B5EF4-FFF2-40B4-BE49-F238E27FC236}">
                  <a16:creationId xmlns:a16="http://schemas.microsoft.com/office/drawing/2014/main" id="{A513EC7B-8C86-BA70-6567-50F98F62CD32}"/>
                </a:ext>
              </a:extLst>
            </p:cNvPr>
            <p:cNvSpPr/>
            <p:nvPr/>
          </p:nvSpPr>
          <p:spPr>
            <a:xfrm>
              <a:off x="10596665" y="4000820"/>
              <a:ext cx="2612" cy="2096"/>
            </a:xfrm>
            <a:custGeom>
              <a:avLst/>
              <a:gdLst>
                <a:gd name="connsiteX0" fmla="*/ 0 w 2612"/>
                <a:gd name="connsiteY0" fmla="*/ 0 h 2096"/>
                <a:gd name="connsiteX1" fmla="*/ 323 w 2612"/>
                <a:gd name="connsiteY1" fmla="*/ 2096 h 2096"/>
                <a:gd name="connsiteX2" fmla="*/ 2612 w 2612"/>
                <a:gd name="connsiteY2" fmla="*/ 0 h 2096"/>
                <a:gd name="connsiteX3" fmla="*/ 65 w 2612"/>
                <a:gd name="connsiteY3" fmla="*/ 0 h 2096"/>
              </a:gdLst>
              <a:ahLst/>
              <a:cxnLst>
                <a:cxn ang="0">
                  <a:pos x="connsiteX0" y="connsiteY0"/>
                </a:cxn>
                <a:cxn ang="0">
                  <a:pos x="connsiteX1" y="connsiteY1"/>
                </a:cxn>
                <a:cxn ang="0">
                  <a:pos x="connsiteX2" y="connsiteY2"/>
                </a:cxn>
                <a:cxn ang="0">
                  <a:pos x="connsiteX3" y="connsiteY3"/>
                </a:cxn>
              </a:cxnLst>
              <a:rect l="l" t="t" r="r" b="b"/>
              <a:pathLst>
                <a:path w="2612" h="2096">
                  <a:moveTo>
                    <a:pt x="0" y="0"/>
                  </a:moveTo>
                  <a:cubicBezTo>
                    <a:pt x="0" y="700"/>
                    <a:pt x="323" y="1400"/>
                    <a:pt x="323" y="2096"/>
                  </a:cubicBezTo>
                  <a:cubicBezTo>
                    <a:pt x="1194" y="1519"/>
                    <a:pt x="1968" y="819"/>
                    <a:pt x="2612" y="0"/>
                  </a:cubicBezTo>
                  <a:cubicBezTo>
                    <a:pt x="1742" y="0"/>
                    <a:pt x="903" y="0"/>
                    <a:pt x="6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 name="Freeform: Shape 134">
              <a:extLst>
                <a:ext uri="{FF2B5EF4-FFF2-40B4-BE49-F238E27FC236}">
                  <a16:creationId xmlns:a16="http://schemas.microsoft.com/office/drawing/2014/main" id="{1B380E61-D45A-5D0D-A25E-1C4AC1B92ECF}"/>
                </a:ext>
              </a:extLst>
            </p:cNvPr>
            <p:cNvSpPr/>
            <p:nvPr/>
          </p:nvSpPr>
          <p:spPr>
            <a:xfrm>
              <a:off x="10609694" y="3969022"/>
              <a:ext cx="2403" cy="2825"/>
            </a:xfrm>
            <a:custGeom>
              <a:avLst/>
              <a:gdLst>
                <a:gd name="connsiteX0" fmla="*/ 1612 w 2403"/>
                <a:gd name="connsiteY0" fmla="*/ 0 h 2825"/>
                <a:gd name="connsiteX1" fmla="*/ 0 w 2403"/>
                <a:gd name="connsiteY1" fmla="*/ 2774 h 2825"/>
                <a:gd name="connsiteX2" fmla="*/ 1612 w 2403"/>
                <a:gd name="connsiteY2" fmla="*/ 0 h 2825"/>
              </a:gdLst>
              <a:ahLst/>
              <a:cxnLst>
                <a:cxn ang="0">
                  <a:pos x="connsiteX0" y="connsiteY0"/>
                </a:cxn>
                <a:cxn ang="0">
                  <a:pos x="connsiteX1" y="connsiteY1"/>
                </a:cxn>
                <a:cxn ang="0">
                  <a:pos x="connsiteX2" y="connsiteY2"/>
                </a:cxn>
              </a:cxnLst>
              <a:rect l="l" t="t" r="r" b="b"/>
              <a:pathLst>
                <a:path w="2403" h="2825">
                  <a:moveTo>
                    <a:pt x="1612" y="0"/>
                  </a:moveTo>
                  <a:cubicBezTo>
                    <a:pt x="580" y="622"/>
                    <a:pt x="32" y="1548"/>
                    <a:pt x="0" y="2774"/>
                  </a:cubicBezTo>
                  <a:cubicBezTo>
                    <a:pt x="2516" y="3064"/>
                    <a:pt x="3064" y="2138"/>
                    <a:pt x="161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 name="Freeform: Shape 135">
              <a:extLst>
                <a:ext uri="{FF2B5EF4-FFF2-40B4-BE49-F238E27FC236}">
                  <a16:creationId xmlns:a16="http://schemas.microsoft.com/office/drawing/2014/main" id="{C95DCCCA-EFB6-1C0D-F5DE-9B7071D5A740}"/>
                </a:ext>
              </a:extLst>
            </p:cNvPr>
            <p:cNvSpPr/>
            <p:nvPr/>
          </p:nvSpPr>
          <p:spPr>
            <a:xfrm>
              <a:off x="10615015" y="4000114"/>
              <a:ext cx="3709" cy="2378"/>
            </a:xfrm>
            <a:custGeom>
              <a:avLst/>
              <a:gdLst>
                <a:gd name="connsiteX0" fmla="*/ 0 w 3709"/>
                <a:gd name="connsiteY0" fmla="*/ 255 h 2378"/>
                <a:gd name="connsiteX1" fmla="*/ 3709 w 3709"/>
                <a:gd name="connsiteY1" fmla="*/ 2351 h 2378"/>
                <a:gd name="connsiteX2" fmla="*/ 0 w 3709"/>
                <a:gd name="connsiteY2" fmla="*/ 255 h 2378"/>
              </a:gdLst>
              <a:ahLst/>
              <a:cxnLst>
                <a:cxn ang="0">
                  <a:pos x="connsiteX0" y="connsiteY0"/>
                </a:cxn>
                <a:cxn ang="0">
                  <a:pos x="connsiteX1" y="connsiteY1"/>
                </a:cxn>
                <a:cxn ang="0">
                  <a:pos x="connsiteX2" y="connsiteY2"/>
                </a:cxn>
              </a:cxnLst>
              <a:rect l="l" t="t" r="r" b="b"/>
              <a:pathLst>
                <a:path w="3709" h="2378">
                  <a:moveTo>
                    <a:pt x="0" y="255"/>
                  </a:moveTo>
                  <a:cubicBezTo>
                    <a:pt x="742" y="1832"/>
                    <a:pt x="1968" y="2531"/>
                    <a:pt x="3709" y="2351"/>
                  </a:cubicBezTo>
                  <a:cubicBezTo>
                    <a:pt x="3354" y="393"/>
                    <a:pt x="1871" y="-471"/>
                    <a:pt x="0" y="255"/>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 name="Freeform: Shape 136">
              <a:extLst>
                <a:ext uri="{FF2B5EF4-FFF2-40B4-BE49-F238E27FC236}">
                  <a16:creationId xmlns:a16="http://schemas.microsoft.com/office/drawing/2014/main" id="{3200BE4E-2C4E-B4F5-5DF4-8FC9A18D0D55}"/>
                </a:ext>
              </a:extLst>
            </p:cNvPr>
            <p:cNvSpPr/>
            <p:nvPr/>
          </p:nvSpPr>
          <p:spPr>
            <a:xfrm>
              <a:off x="10633684" y="3989398"/>
              <a:ext cx="6349" cy="6204"/>
            </a:xfrm>
            <a:custGeom>
              <a:avLst/>
              <a:gdLst>
                <a:gd name="connsiteX0" fmla="*/ 1068 w 6349"/>
                <a:gd name="connsiteY0" fmla="*/ 37 h 6204"/>
                <a:gd name="connsiteX1" fmla="*/ 3099 w 6349"/>
                <a:gd name="connsiteY1" fmla="*/ 6203 h 6204"/>
                <a:gd name="connsiteX2" fmla="*/ 1068 w 6349"/>
                <a:gd name="connsiteY2" fmla="*/ 37 h 6204"/>
              </a:gdLst>
              <a:ahLst/>
              <a:cxnLst>
                <a:cxn ang="0">
                  <a:pos x="connsiteX0" y="connsiteY0"/>
                </a:cxn>
                <a:cxn ang="0">
                  <a:pos x="connsiteX1" y="connsiteY1"/>
                </a:cxn>
                <a:cxn ang="0">
                  <a:pos x="connsiteX2" y="connsiteY2"/>
                </a:cxn>
              </a:cxnLst>
              <a:rect l="l" t="t" r="r" b="b"/>
              <a:pathLst>
                <a:path w="6349" h="6204">
                  <a:moveTo>
                    <a:pt x="1068" y="37"/>
                  </a:moveTo>
                  <a:cubicBezTo>
                    <a:pt x="-997" y="1840"/>
                    <a:pt x="68" y="6258"/>
                    <a:pt x="3099" y="6203"/>
                  </a:cubicBezTo>
                  <a:cubicBezTo>
                    <a:pt x="8840" y="6107"/>
                    <a:pt x="6227" y="-556"/>
                    <a:pt x="1068" y="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 name="Freeform: Shape 137">
              <a:extLst>
                <a:ext uri="{FF2B5EF4-FFF2-40B4-BE49-F238E27FC236}">
                  <a16:creationId xmlns:a16="http://schemas.microsoft.com/office/drawing/2014/main" id="{E81C98FD-A512-DF3C-7BE4-7D8AEAC7DF8A}"/>
                </a:ext>
              </a:extLst>
            </p:cNvPr>
            <p:cNvSpPr/>
            <p:nvPr/>
          </p:nvSpPr>
          <p:spPr>
            <a:xfrm>
              <a:off x="10661680" y="3998724"/>
              <a:ext cx="10448" cy="6062"/>
            </a:xfrm>
            <a:custGeom>
              <a:avLst/>
              <a:gdLst>
                <a:gd name="connsiteX0" fmla="*/ 0 w 10448"/>
                <a:gd name="connsiteY0" fmla="*/ 6063 h 6062"/>
                <a:gd name="connsiteX1" fmla="*/ 10449 w 10448"/>
                <a:gd name="connsiteY1" fmla="*/ 0 h 6062"/>
                <a:gd name="connsiteX2" fmla="*/ 0 w 10448"/>
                <a:gd name="connsiteY2" fmla="*/ 6063 h 6062"/>
              </a:gdLst>
              <a:ahLst/>
              <a:cxnLst>
                <a:cxn ang="0">
                  <a:pos x="connsiteX0" y="connsiteY0"/>
                </a:cxn>
                <a:cxn ang="0">
                  <a:pos x="connsiteX1" y="connsiteY1"/>
                </a:cxn>
                <a:cxn ang="0">
                  <a:pos x="connsiteX2" y="connsiteY2"/>
                </a:cxn>
              </a:cxnLst>
              <a:rect l="l" t="t" r="r" b="b"/>
              <a:pathLst>
                <a:path w="10448" h="6062">
                  <a:moveTo>
                    <a:pt x="0" y="6063"/>
                  </a:moveTo>
                  <a:cubicBezTo>
                    <a:pt x="3806" y="4786"/>
                    <a:pt x="7256" y="2403"/>
                    <a:pt x="10449" y="0"/>
                  </a:cubicBezTo>
                  <a:cubicBezTo>
                    <a:pt x="6450" y="1548"/>
                    <a:pt x="2451" y="1167"/>
                    <a:pt x="0" y="6063"/>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 name="Freeform: Shape 138">
              <a:extLst>
                <a:ext uri="{FF2B5EF4-FFF2-40B4-BE49-F238E27FC236}">
                  <a16:creationId xmlns:a16="http://schemas.microsoft.com/office/drawing/2014/main" id="{6C7AE350-8530-0284-87B0-C18487943BDC}"/>
                </a:ext>
              </a:extLst>
            </p:cNvPr>
            <p:cNvSpPr/>
            <p:nvPr/>
          </p:nvSpPr>
          <p:spPr>
            <a:xfrm>
              <a:off x="10665762" y="3981083"/>
              <a:ext cx="2432" cy="1555"/>
            </a:xfrm>
            <a:custGeom>
              <a:avLst/>
              <a:gdLst>
                <a:gd name="connsiteX0" fmla="*/ 110 w 2432"/>
                <a:gd name="connsiteY0" fmla="*/ 0 h 1555"/>
                <a:gd name="connsiteX1" fmla="*/ 2432 w 2432"/>
                <a:gd name="connsiteY1" fmla="*/ 226 h 1555"/>
                <a:gd name="connsiteX2" fmla="*/ 110 w 2432"/>
                <a:gd name="connsiteY2" fmla="*/ 0 h 1555"/>
              </a:gdLst>
              <a:ahLst/>
              <a:cxnLst>
                <a:cxn ang="0">
                  <a:pos x="connsiteX0" y="connsiteY0"/>
                </a:cxn>
                <a:cxn ang="0">
                  <a:pos x="connsiteX1" y="connsiteY1"/>
                </a:cxn>
                <a:cxn ang="0">
                  <a:pos x="connsiteX2" y="connsiteY2"/>
                </a:cxn>
              </a:cxnLst>
              <a:rect l="l" t="t" r="r" b="b"/>
              <a:pathLst>
                <a:path w="2432" h="1555">
                  <a:moveTo>
                    <a:pt x="110" y="0"/>
                  </a:moveTo>
                  <a:cubicBezTo>
                    <a:pt x="-309" y="1996"/>
                    <a:pt x="465" y="2071"/>
                    <a:pt x="2432" y="226"/>
                  </a:cubicBezTo>
                  <a:cubicBezTo>
                    <a:pt x="1658" y="161"/>
                    <a:pt x="884" y="65"/>
                    <a:pt x="11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 name="Freeform: Shape 139">
              <a:extLst>
                <a:ext uri="{FF2B5EF4-FFF2-40B4-BE49-F238E27FC236}">
                  <a16:creationId xmlns:a16="http://schemas.microsoft.com/office/drawing/2014/main" id="{00693DF0-55A0-791E-E659-9AB2B2C5AC5F}"/>
                </a:ext>
              </a:extLst>
            </p:cNvPr>
            <p:cNvSpPr/>
            <p:nvPr/>
          </p:nvSpPr>
          <p:spPr>
            <a:xfrm>
              <a:off x="10668904" y="3978535"/>
              <a:ext cx="3483" cy="2299"/>
            </a:xfrm>
            <a:custGeom>
              <a:avLst/>
              <a:gdLst>
                <a:gd name="connsiteX0" fmla="*/ 1129 w 3483"/>
                <a:gd name="connsiteY0" fmla="*/ 226 h 2299"/>
                <a:gd name="connsiteX1" fmla="*/ 0 w 3483"/>
                <a:gd name="connsiteY1" fmla="*/ 2096 h 2299"/>
                <a:gd name="connsiteX2" fmla="*/ 3483 w 3483"/>
                <a:gd name="connsiteY2" fmla="*/ 0 h 2299"/>
                <a:gd name="connsiteX3" fmla="*/ 1129 w 3483"/>
                <a:gd name="connsiteY3" fmla="*/ 226 h 2299"/>
              </a:gdLst>
              <a:ahLst/>
              <a:cxnLst>
                <a:cxn ang="0">
                  <a:pos x="connsiteX0" y="connsiteY0"/>
                </a:cxn>
                <a:cxn ang="0">
                  <a:pos x="connsiteX1" y="connsiteY1"/>
                </a:cxn>
                <a:cxn ang="0">
                  <a:pos x="connsiteX2" y="connsiteY2"/>
                </a:cxn>
                <a:cxn ang="0">
                  <a:pos x="connsiteX3" y="connsiteY3"/>
                </a:cxn>
              </a:cxnLst>
              <a:rect l="l" t="t" r="r" b="b"/>
              <a:pathLst>
                <a:path w="3483" h="2299">
                  <a:moveTo>
                    <a:pt x="1129" y="226"/>
                  </a:moveTo>
                  <a:cubicBezTo>
                    <a:pt x="742" y="848"/>
                    <a:pt x="387" y="1474"/>
                    <a:pt x="0" y="2096"/>
                  </a:cubicBezTo>
                  <a:cubicBezTo>
                    <a:pt x="1838" y="2722"/>
                    <a:pt x="3097" y="1871"/>
                    <a:pt x="3483" y="0"/>
                  </a:cubicBezTo>
                  <a:cubicBezTo>
                    <a:pt x="2709" y="65"/>
                    <a:pt x="1903" y="161"/>
                    <a:pt x="1129"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 name="Freeform: Shape 140">
              <a:extLst>
                <a:ext uri="{FF2B5EF4-FFF2-40B4-BE49-F238E27FC236}">
                  <a16:creationId xmlns:a16="http://schemas.microsoft.com/office/drawing/2014/main" id="{E7EB67B4-1EDA-91F1-B461-A0FFBA941381}"/>
                </a:ext>
              </a:extLst>
            </p:cNvPr>
            <p:cNvSpPr/>
            <p:nvPr/>
          </p:nvSpPr>
          <p:spPr>
            <a:xfrm>
              <a:off x="10670883" y="3970408"/>
              <a:ext cx="16822" cy="25500"/>
            </a:xfrm>
            <a:custGeom>
              <a:avLst/>
              <a:gdLst>
                <a:gd name="connsiteX0" fmla="*/ 14727 w 16822"/>
                <a:gd name="connsiteY0" fmla="*/ 0 h 25500"/>
                <a:gd name="connsiteX1" fmla="*/ 3826 w 16822"/>
                <a:gd name="connsiteY1" fmla="*/ 16476 h 25500"/>
                <a:gd name="connsiteX2" fmla="*/ 5342 w 16822"/>
                <a:gd name="connsiteY2" fmla="*/ 23175 h 25500"/>
                <a:gd name="connsiteX3" fmla="*/ 13276 w 16822"/>
                <a:gd name="connsiteY3" fmla="*/ 13748 h 25500"/>
                <a:gd name="connsiteX4" fmla="*/ 16823 w 16822"/>
                <a:gd name="connsiteY4" fmla="*/ 2545 h 25500"/>
                <a:gd name="connsiteX5" fmla="*/ 14727 w 16822"/>
                <a:gd name="connsiteY5" fmla="*/ 0 h 25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22" h="25500">
                  <a:moveTo>
                    <a:pt x="14727" y="0"/>
                  </a:moveTo>
                  <a:cubicBezTo>
                    <a:pt x="10888" y="226"/>
                    <a:pt x="118" y="13068"/>
                    <a:pt x="3826" y="16476"/>
                  </a:cubicBezTo>
                  <a:cubicBezTo>
                    <a:pt x="-3688" y="13016"/>
                    <a:pt x="1536" y="31898"/>
                    <a:pt x="5342" y="23175"/>
                  </a:cubicBezTo>
                  <a:cubicBezTo>
                    <a:pt x="7019" y="19311"/>
                    <a:pt x="11211" y="17425"/>
                    <a:pt x="13276" y="13748"/>
                  </a:cubicBezTo>
                  <a:cubicBezTo>
                    <a:pt x="14984" y="10707"/>
                    <a:pt x="12953" y="3838"/>
                    <a:pt x="16823" y="2545"/>
                  </a:cubicBezTo>
                  <a:cubicBezTo>
                    <a:pt x="16242" y="1600"/>
                    <a:pt x="15533" y="752"/>
                    <a:pt x="1472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2" name="Freeform: Shape 141">
              <a:extLst>
                <a:ext uri="{FF2B5EF4-FFF2-40B4-BE49-F238E27FC236}">
                  <a16:creationId xmlns:a16="http://schemas.microsoft.com/office/drawing/2014/main" id="{95BC3205-E32C-F85A-8589-D3E99C45DB0E}"/>
                </a:ext>
              </a:extLst>
            </p:cNvPr>
            <p:cNvSpPr/>
            <p:nvPr/>
          </p:nvSpPr>
          <p:spPr>
            <a:xfrm>
              <a:off x="10688158" y="3970364"/>
              <a:ext cx="5579" cy="3301"/>
            </a:xfrm>
            <a:custGeom>
              <a:avLst/>
              <a:gdLst>
                <a:gd name="connsiteX0" fmla="*/ 0 w 5579"/>
                <a:gd name="connsiteY0" fmla="*/ 44 h 3301"/>
                <a:gd name="connsiteX1" fmla="*/ 5579 w 5579"/>
                <a:gd name="connsiteY1" fmla="*/ 3302 h 3301"/>
                <a:gd name="connsiteX2" fmla="*/ 0 w 5579"/>
                <a:gd name="connsiteY2" fmla="*/ 44 h 3301"/>
              </a:gdLst>
              <a:ahLst/>
              <a:cxnLst>
                <a:cxn ang="0">
                  <a:pos x="connsiteX0" y="connsiteY0"/>
                </a:cxn>
                <a:cxn ang="0">
                  <a:pos x="connsiteX1" y="connsiteY1"/>
                </a:cxn>
                <a:cxn ang="0">
                  <a:pos x="connsiteX2" y="connsiteY2"/>
                </a:cxn>
              </a:cxnLst>
              <a:rect l="l" t="t" r="r" b="b"/>
              <a:pathLst>
                <a:path w="5579" h="3301">
                  <a:moveTo>
                    <a:pt x="0" y="44"/>
                  </a:moveTo>
                  <a:cubicBezTo>
                    <a:pt x="1225" y="2102"/>
                    <a:pt x="3999" y="1541"/>
                    <a:pt x="5579" y="3302"/>
                  </a:cubicBezTo>
                  <a:cubicBezTo>
                    <a:pt x="5579" y="119"/>
                    <a:pt x="2386" y="-139"/>
                    <a:pt x="0" y="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43" name="Freeform: Shape 142">
              <a:extLst>
                <a:ext uri="{FF2B5EF4-FFF2-40B4-BE49-F238E27FC236}">
                  <a16:creationId xmlns:a16="http://schemas.microsoft.com/office/drawing/2014/main" id="{3FD0EFAC-7A2C-0B26-C38F-17CD89787EA0}"/>
                </a:ext>
              </a:extLst>
            </p:cNvPr>
            <p:cNvSpPr/>
            <p:nvPr/>
          </p:nvSpPr>
          <p:spPr>
            <a:xfrm>
              <a:off x="10712538" y="3929425"/>
              <a:ext cx="3561" cy="7787"/>
            </a:xfrm>
            <a:custGeom>
              <a:avLst/>
              <a:gdLst>
                <a:gd name="connsiteX0" fmla="*/ 2322 w 3561"/>
                <a:gd name="connsiteY0" fmla="*/ 800 h 7787"/>
                <a:gd name="connsiteX1" fmla="*/ 0 w 3561"/>
                <a:gd name="connsiteY1" fmla="*/ 127 h 7787"/>
                <a:gd name="connsiteX2" fmla="*/ 1612 w 3561"/>
                <a:gd name="connsiteY2" fmla="*/ 7670 h 7787"/>
                <a:gd name="connsiteX3" fmla="*/ 2322 w 3561"/>
                <a:gd name="connsiteY3" fmla="*/ 800 h 7787"/>
              </a:gdLst>
              <a:ahLst/>
              <a:cxnLst>
                <a:cxn ang="0">
                  <a:pos x="connsiteX0" y="connsiteY0"/>
                </a:cxn>
                <a:cxn ang="0">
                  <a:pos x="connsiteX1" y="connsiteY1"/>
                </a:cxn>
                <a:cxn ang="0">
                  <a:pos x="connsiteX2" y="connsiteY2"/>
                </a:cxn>
                <a:cxn ang="0">
                  <a:pos x="connsiteX3" y="connsiteY3"/>
                </a:cxn>
              </a:cxnLst>
              <a:rect l="l" t="t" r="r" b="b"/>
              <a:pathLst>
                <a:path w="3561" h="7787">
                  <a:moveTo>
                    <a:pt x="2322" y="800"/>
                  </a:moveTo>
                  <a:cubicBezTo>
                    <a:pt x="1742" y="55"/>
                    <a:pt x="968" y="-170"/>
                    <a:pt x="0" y="127"/>
                  </a:cubicBezTo>
                  <a:cubicBezTo>
                    <a:pt x="1000" y="1807"/>
                    <a:pt x="-613" y="6980"/>
                    <a:pt x="1612" y="7670"/>
                  </a:cubicBezTo>
                  <a:cubicBezTo>
                    <a:pt x="5128" y="8753"/>
                    <a:pt x="2935" y="2045"/>
                    <a:pt x="2322" y="8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 name="Freeform: Shape 143">
              <a:extLst>
                <a:ext uri="{FF2B5EF4-FFF2-40B4-BE49-F238E27FC236}">
                  <a16:creationId xmlns:a16="http://schemas.microsoft.com/office/drawing/2014/main" id="{3D7C66D2-A0EF-2928-1A41-0E72F13434DB}"/>
                </a:ext>
              </a:extLst>
            </p:cNvPr>
            <p:cNvSpPr/>
            <p:nvPr/>
          </p:nvSpPr>
          <p:spPr>
            <a:xfrm>
              <a:off x="10715126" y="3927340"/>
              <a:ext cx="1604" cy="2433"/>
            </a:xfrm>
            <a:custGeom>
              <a:avLst/>
              <a:gdLst>
                <a:gd name="connsiteX0" fmla="*/ 1604 w 1604"/>
                <a:gd name="connsiteY0" fmla="*/ 112 h 2433"/>
                <a:gd name="connsiteX1" fmla="*/ 1282 w 1604"/>
                <a:gd name="connsiteY1" fmla="*/ 2434 h 2433"/>
                <a:gd name="connsiteX2" fmla="*/ 1604 w 1604"/>
                <a:gd name="connsiteY2" fmla="*/ 112 h 2433"/>
              </a:gdLst>
              <a:ahLst/>
              <a:cxnLst>
                <a:cxn ang="0">
                  <a:pos x="connsiteX0" y="connsiteY0"/>
                </a:cxn>
                <a:cxn ang="0">
                  <a:pos x="connsiteX1" y="connsiteY1"/>
                </a:cxn>
                <a:cxn ang="0">
                  <a:pos x="connsiteX2" y="connsiteY2"/>
                </a:cxn>
              </a:cxnLst>
              <a:rect l="l" t="t" r="r" b="b"/>
              <a:pathLst>
                <a:path w="1604" h="2433">
                  <a:moveTo>
                    <a:pt x="1604" y="112"/>
                  </a:moveTo>
                  <a:cubicBezTo>
                    <a:pt x="-427" y="-311"/>
                    <a:pt x="-524" y="463"/>
                    <a:pt x="1282" y="2434"/>
                  </a:cubicBezTo>
                  <a:cubicBezTo>
                    <a:pt x="1282" y="1660"/>
                    <a:pt x="1282" y="886"/>
                    <a:pt x="1604" y="11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5" name="Freeform: Shape 144">
              <a:extLst>
                <a:ext uri="{FF2B5EF4-FFF2-40B4-BE49-F238E27FC236}">
                  <a16:creationId xmlns:a16="http://schemas.microsoft.com/office/drawing/2014/main" id="{34A19B02-C96B-8CB7-2CD4-D6F23DCC48FF}"/>
                </a:ext>
              </a:extLst>
            </p:cNvPr>
            <p:cNvSpPr/>
            <p:nvPr/>
          </p:nvSpPr>
          <p:spPr>
            <a:xfrm>
              <a:off x="10716730" y="3920260"/>
              <a:ext cx="9739" cy="19027"/>
            </a:xfrm>
            <a:custGeom>
              <a:avLst/>
              <a:gdLst>
                <a:gd name="connsiteX0" fmla="*/ 0 w 9739"/>
                <a:gd name="connsiteY0" fmla="*/ 19027 h 19027"/>
                <a:gd name="connsiteX1" fmla="*/ 9739 w 9739"/>
                <a:gd name="connsiteY1" fmla="*/ 0 h 19027"/>
                <a:gd name="connsiteX2" fmla="*/ 5418 w 9739"/>
                <a:gd name="connsiteY2" fmla="*/ 7527 h 19027"/>
                <a:gd name="connsiteX3" fmla="*/ 0 w 9739"/>
                <a:gd name="connsiteY3" fmla="*/ 19027 h 19027"/>
              </a:gdLst>
              <a:ahLst/>
              <a:cxnLst>
                <a:cxn ang="0">
                  <a:pos x="connsiteX0" y="connsiteY0"/>
                </a:cxn>
                <a:cxn ang="0">
                  <a:pos x="connsiteX1" y="connsiteY1"/>
                </a:cxn>
                <a:cxn ang="0">
                  <a:pos x="connsiteX2" y="connsiteY2"/>
                </a:cxn>
                <a:cxn ang="0">
                  <a:pos x="connsiteX3" y="connsiteY3"/>
                </a:cxn>
              </a:cxnLst>
              <a:rect l="l" t="t" r="r" b="b"/>
              <a:pathLst>
                <a:path w="9739" h="19027">
                  <a:moveTo>
                    <a:pt x="0" y="19027"/>
                  </a:moveTo>
                  <a:cubicBezTo>
                    <a:pt x="4160" y="15931"/>
                    <a:pt x="8321" y="4947"/>
                    <a:pt x="9739" y="0"/>
                  </a:cubicBezTo>
                  <a:cubicBezTo>
                    <a:pt x="6224" y="1238"/>
                    <a:pt x="6611" y="4679"/>
                    <a:pt x="5418" y="7527"/>
                  </a:cubicBezTo>
                  <a:cubicBezTo>
                    <a:pt x="3741" y="11539"/>
                    <a:pt x="1258" y="14664"/>
                    <a:pt x="0" y="1902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 name="Freeform: Shape 145">
              <a:extLst>
                <a:ext uri="{FF2B5EF4-FFF2-40B4-BE49-F238E27FC236}">
                  <a16:creationId xmlns:a16="http://schemas.microsoft.com/office/drawing/2014/main" id="{6B55E14D-C668-D89F-1A01-200497AA5A6D}"/>
                </a:ext>
              </a:extLst>
            </p:cNvPr>
            <p:cNvSpPr/>
            <p:nvPr/>
          </p:nvSpPr>
          <p:spPr>
            <a:xfrm>
              <a:off x="10745340" y="3943931"/>
              <a:ext cx="10606" cy="19722"/>
            </a:xfrm>
            <a:custGeom>
              <a:avLst/>
              <a:gdLst>
                <a:gd name="connsiteX0" fmla="*/ 2737 w 10606"/>
                <a:gd name="connsiteY0" fmla="*/ 0 h 19722"/>
                <a:gd name="connsiteX1" fmla="*/ 3898 w 10606"/>
                <a:gd name="connsiteY1" fmla="*/ 9065 h 19722"/>
                <a:gd name="connsiteX2" fmla="*/ 5414 w 10606"/>
                <a:gd name="connsiteY2" fmla="*/ 19105 h 19722"/>
                <a:gd name="connsiteX3" fmla="*/ 2737 w 10606"/>
                <a:gd name="connsiteY3" fmla="*/ 0 h 19722"/>
              </a:gdLst>
              <a:ahLst/>
              <a:cxnLst>
                <a:cxn ang="0">
                  <a:pos x="connsiteX0" y="connsiteY0"/>
                </a:cxn>
                <a:cxn ang="0">
                  <a:pos x="connsiteX1" y="connsiteY1"/>
                </a:cxn>
                <a:cxn ang="0">
                  <a:pos x="connsiteX2" y="connsiteY2"/>
                </a:cxn>
                <a:cxn ang="0">
                  <a:pos x="connsiteX3" y="connsiteY3"/>
                </a:cxn>
              </a:cxnLst>
              <a:rect l="l" t="t" r="r" b="b"/>
              <a:pathLst>
                <a:path w="10606" h="19722">
                  <a:moveTo>
                    <a:pt x="2737" y="0"/>
                  </a:moveTo>
                  <a:cubicBezTo>
                    <a:pt x="2092" y="2864"/>
                    <a:pt x="1544" y="6747"/>
                    <a:pt x="3898" y="9065"/>
                  </a:cubicBezTo>
                  <a:cubicBezTo>
                    <a:pt x="-778" y="8807"/>
                    <a:pt x="-2326" y="22784"/>
                    <a:pt x="5414" y="19105"/>
                  </a:cubicBezTo>
                  <a:cubicBezTo>
                    <a:pt x="15443" y="14316"/>
                    <a:pt x="8929" y="4631"/>
                    <a:pt x="273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 name="Freeform: Shape 146">
              <a:extLst>
                <a:ext uri="{FF2B5EF4-FFF2-40B4-BE49-F238E27FC236}">
                  <a16:creationId xmlns:a16="http://schemas.microsoft.com/office/drawing/2014/main" id="{74FEA222-B77E-1C06-0BC8-524523719070}"/>
                </a:ext>
              </a:extLst>
            </p:cNvPr>
            <p:cNvSpPr/>
            <p:nvPr/>
          </p:nvSpPr>
          <p:spPr>
            <a:xfrm>
              <a:off x="10760234" y="3955767"/>
              <a:ext cx="1712" cy="4905"/>
            </a:xfrm>
            <a:custGeom>
              <a:avLst/>
              <a:gdLst>
                <a:gd name="connsiteX0" fmla="*/ 1549 w 1712"/>
                <a:gd name="connsiteY0" fmla="*/ 0 h 4905"/>
                <a:gd name="connsiteX1" fmla="*/ 388 w 1712"/>
                <a:gd name="connsiteY1" fmla="*/ 4905 h 4905"/>
                <a:gd name="connsiteX2" fmla="*/ 1549 w 1712"/>
                <a:gd name="connsiteY2" fmla="*/ 0 h 4905"/>
              </a:gdLst>
              <a:ahLst/>
              <a:cxnLst>
                <a:cxn ang="0">
                  <a:pos x="connsiteX0" y="connsiteY0"/>
                </a:cxn>
                <a:cxn ang="0">
                  <a:pos x="connsiteX1" y="connsiteY1"/>
                </a:cxn>
                <a:cxn ang="0">
                  <a:pos x="connsiteX2" y="connsiteY2"/>
                </a:cxn>
              </a:cxnLst>
              <a:rect l="l" t="t" r="r" b="b"/>
              <a:pathLst>
                <a:path w="1712" h="4905">
                  <a:moveTo>
                    <a:pt x="1549" y="0"/>
                  </a:moveTo>
                  <a:cubicBezTo>
                    <a:pt x="-128" y="1055"/>
                    <a:pt x="-321" y="3231"/>
                    <a:pt x="388" y="4905"/>
                  </a:cubicBezTo>
                  <a:cubicBezTo>
                    <a:pt x="1581" y="3464"/>
                    <a:pt x="1969" y="1829"/>
                    <a:pt x="154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0C3CC30F-41EF-A99A-F2AE-827D88781090}"/>
                </a:ext>
              </a:extLst>
            </p:cNvPr>
            <p:cNvSpPr/>
            <p:nvPr/>
          </p:nvSpPr>
          <p:spPr>
            <a:xfrm>
              <a:off x="10760358" y="3951833"/>
              <a:ext cx="2328" cy="2321"/>
            </a:xfrm>
            <a:custGeom>
              <a:avLst/>
              <a:gdLst>
                <a:gd name="connsiteX0" fmla="*/ 1426 w 2328"/>
                <a:gd name="connsiteY0" fmla="*/ 0 h 2321"/>
                <a:gd name="connsiteX1" fmla="*/ 2329 w 2328"/>
                <a:gd name="connsiteY1" fmla="*/ 2322 h 2321"/>
                <a:gd name="connsiteX2" fmla="*/ 1426 w 2328"/>
                <a:gd name="connsiteY2" fmla="*/ 0 h 2321"/>
              </a:gdLst>
              <a:ahLst/>
              <a:cxnLst>
                <a:cxn ang="0">
                  <a:pos x="connsiteX0" y="connsiteY0"/>
                </a:cxn>
                <a:cxn ang="0">
                  <a:pos x="connsiteX1" y="connsiteY1"/>
                </a:cxn>
                <a:cxn ang="0">
                  <a:pos x="connsiteX2" y="connsiteY2"/>
                </a:cxn>
              </a:cxnLst>
              <a:rect l="l" t="t" r="r" b="b"/>
              <a:pathLst>
                <a:path w="2328" h="2321">
                  <a:moveTo>
                    <a:pt x="1426" y="0"/>
                  </a:moveTo>
                  <a:cubicBezTo>
                    <a:pt x="-735" y="1264"/>
                    <a:pt x="-444" y="2038"/>
                    <a:pt x="2329" y="2322"/>
                  </a:cubicBezTo>
                  <a:cubicBezTo>
                    <a:pt x="2007" y="1548"/>
                    <a:pt x="1716" y="771"/>
                    <a:pt x="142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 name="Freeform: Shape 148">
              <a:extLst>
                <a:ext uri="{FF2B5EF4-FFF2-40B4-BE49-F238E27FC236}">
                  <a16:creationId xmlns:a16="http://schemas.microsoft.com/office/drawing/2014/main" id="{8D15D73D-1116-EEF2-614C-92E6EA83FD32}"/>
                </a:ext>
              </a:extLst>
            </p:cNvPr>
            <p:cNvSpPr/>
            <p:nvPr/>
          </p:nvSpPr>
          <p:spPr>
            <a:xfrm>
              <a:off x="10764512" y="3947867"/>
              <a:ext cx="1377" cy="4416"/>
            </a:xfrm>
            <a:custGeom>
              <a:avLst/>
              <a:gdLst>
                <a:gd name="connsiteX0" fmla="*/ 496 w 1377"/>
                <a:gd name="connsiteY0" fmla="*/ 4417 h 4416"/>
                <a:gd name="connsiteX1" fmla="*/ 496 w 1377"/>
                <a:gd name="connsiteY1" fmla="*/ 4417 h 4416"/>
              </a:gdLst>
              <a:ahLst/>
              <a:cxnLst>
                <a:cxn ang="0">
                  <a:pos x="connsiteX0" y="connsiteY0"/>
                </a:cxn>
                <a:cxn ang="0">
                  <a:pos x="connsiteX1" y="connsiteY1"/>
                </a:cxn>
              </a:cxnLst>
              <a:rect l="l" t="t" r="r" b="b"/>
              <a:pathLst>
                <a:path w="1377" h="4416">
                  <a:moveTo>
                    <a:pt x="496" y="4417"/>
                  </a:moveTo>
                  <a:cubicBezTo>
                    <a:pt x="3237" y="-3991"/>
                    <a:pt x="-1471" y="1698"/>
                    <a:pt x="496" y="44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 name="Freeform: Shape 149">
              <a:extLst>
                <a:ext uri="{FF2B5EF4-FFF2-40B4-BE49-F238E27FC236}">
                  <a16:creationId xmlns:a16="http://schemas.microsoft.com/office/drawing/2014/main" id="{2DE34619-55EA-4877-140F-F70DE32A9817}"/>
                </a:ext>
              </a:extLst>
            </p:cNvPr>
            <p:cNvSpPr/>
            <p:nvPr/>
          </p:nvSpPr>
          <p:spPr>
            <a:xfrm>
              <a:off x="9961863" y="3920046"/>
              <a:ext cx="6319" cy="5078"/>
            </a:xfrm>
            <a:custGeom>
              <a:avLst/>
              <a:gdLst>
                <a:gd name="connsiteX0" fmla="*/ 6257 w 6319"/>
                <a:gd name="connsiteY0" fmla="*/ 4858 h 5078"/>
                <a:gd name="connsiteX1" fmla="*/ 0 w 6319"/>
                <a:gd name="connsiteY1" fmla="*/ 1149 h 5078"/>
                <a:gd name="connsiteX2" fmla="*/ 6257 w 6319"/>
                <a:gd name="connsiteY2" fmla="*/ 4858 h 5078"/>
              </a:gdLst>
              <a:ahLst/>
              <a:cxnLst>
                <a:cxn ang="0">
                  <a:pos x="connsiteX0" y="connsiteY0"/>
                </a:cxn>
                <a:cxn ang="0">
                  <a:pos x="connsiteX1" y="connsiteY1"/>
                </a:cxn>
                <a:cxn ang="0">
                  <a:pos x="connsiteX2" y="connsiteY2"/>
                </a:cxn>
              </a:cxnLst>
              <a:rect l="l" t="t" r="r" b="b"/>
              <a:pathLst>
                <a:path w="6319" h="5078">
                  <a:moveTo>
                    <a:pt x="6257" y="4858"/>
                  </a:moveTo>
                  <a:cubicBezTo>
                    <a:pt x="6902" y="1717"/>
                    <a:pt x="2386" y="-1892"/>
                    <a:pt x="0" y="1149"/>
                  </a:cubicBezTo>
                  <a:cubicBezTo>
                    <a:pt x="2258" y="2236"/>
                    <a:pt x="3193" y="6025"/>
                    <a:pt x="6257" y="485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 name="Freeform: Shape 150">
              <a:extLst>
                <a:ext uri="{FF2B5EF4-FFF2-40B4-BE49-F238E27FC236}">
                  <a16:creationId xmlns:a16="http://schemas.microsoft.com/office/drawing/2014/main" id="{3865ED2A-9324-F780-16B8-2A598F033FBB}"/>
                </a:ext>
              </a:extLst>
            </p:cNvPr>
            <p:cNvSpPr/>
            <p:nvPr/>
          </p:nvSpPr>
          <p:spPr>
            <a:xfrm>
              <a:off x="9791424" y="3607540"/>
              <a:ext cx="3500" cy="2655"/>
            </a:xfrm>
            <a:custGeom>
              <a:avLst/>
              <a:gdLst>
                <a:gd name="connsiteX0" fmla="*/ 1612 w 3500"/>
                <a:gd name="connsiteY0" fmla="*/ 2479 h 2655"/>
                <a:gd name="connsiteX1" fmla="*/ 0 w 3500"/>
                <a:gd name="connsiteY1" fmla="*/ 154 h 2655"/>
                <a:gd name="connsiteX2" fmla="*/ 1612 w 3500"/>
                <a:gd name="connsiteY2" fmla="*/ 2479 h 2655"/>
              </a:gdLst>
              <a:ahLst/>
              <a:cxnLst>
                <a:cxn ang="0">
                  <a:pos x="connsiteX0" y="connsiteY0"/>
                </a:cxn>
                <a:cxn ang="0">
                  <a:pos x="connsiteX1" y="connsiteY1"/>
                </a:cxn>
                <a:cxn ang="0">
                  <a:pos x="connsiteX2" y="connsiteY2"/>
                </a:cxn>
              </a:cxnLst>
              <a:rect l="l" t="t" r="r" b="b"/>
              <a:pathLst>
                <a:path w="3500" h="2655">
                  <a:moveTo>
                    <a:pt x="1612" y="2479"/>
                  </a:moveTo>
                  <a:cubicBezTo>
                    <a:pt x="5095" y="3579"/>
                    <a:pt x="3289" y="-868"/>
                    <a:pt x="0" y="154"/>
                  </a:cubicBezTo>
                  <a:cubicBezTo>
                    <a:pt x="548" y="931"/>
                    <a:pt x="1064" y="1705"/>
                    <a:pt x="1612" y="2479"/>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 name="Freeform: Shape 151">
              <a:extLst>
                <a:ext uri="{FF2B5EF4-FFF2-40B4-BE49-F238E27FC236}">
                  <a16:creationId xmlns:a16="http://schemas.microsoft.com/office/drawing/2014/main" id="{E0D51854-0215-5C0E-2DFC-2080F282C234}"/>
                </a:ext>
              </a:extLst>
            </p:cNvPr>
            <p:cNvSpPr/>
            <p:nvPr/>
          </p:nvSpPr>
          <p:spPr>
            <a:xfrm>
              <a:off x="9790937" y="3614228"/>
              <a:ext cx="270319" cy="322459"/>
            </a:xfrm>
            <a:custGeom>
              <a:avLst/>
              <a:gdLst>
                <a:gd name="connsiteX0" fmla="*/ 57149 w 270319"/>
                <a:gd name="connsiteY0" fmla="*/ 10883 h 322459"/>
                <a:gd name="connsiteX1" fmla="*/ 49893 w 270319"/>
                <a:gd name="connsiteY1" fmla="*/ 13160 h 322459"/>
                <a:gd name="connsiteX2" fmla="*/ 44056 w 270319"/>
                <a:gd name="connsiteY2" fmla="*/ 10219 h 322459"/>
                <a:gd name="connsiteX3" fmla="*/ 30769 w 270319"/>
                <a:gd name="connsiteY3" fmla="*/ 12019 h 322459"/>
                <a:gd name="connsiteX4" fmla="*/ 17934 w 270319"/>
                <a:gd name="connsiteY4" fmla="*/ 5501 h 322459"/>
                <a:gd name="connsiteX5" fmla="*/ 3647 w 270319"/>
                <a:gd name="connsiteY5" fmla="*/ 944 h 322459"/>
                <a:gd name="connsiteX6" fmla="*/ 31092 w 270319"/>
                <a:gd name="connsiteY6" fmla="*/ 49102 h 322459"/>
                <a:gd name="connsiteX7" fmla="*/ 39702 w 270319"/>
                <a:gd name="connsiteY7" fmla="*/ 52805 h 322459"/>
                <a:gd name="connsiteX8" fmla="*/ 49635 w 270319"/>
                <a:gd name="connsiteY8" fmla="*/ 64202 h 322459"/>
                <a:gd name="connsiteX9" fmla="*/ 58955 w 270319"/>
                <a:gd name="connsiteY9" fmla="*/ 76728 h 322459"/>
                <a:gd name="connsiteX10" fmla="*/ 64180 w 270319"/>
                <a:gd name="connsiteY10" fmla="*/ 90179 h 322459"/>
                <a:gd name="connsiteX11" fmla="*/ 74596 w 270319"/>
                <a:gd name="connsiteY11" fmla="*/ 96519 h 322459"/>
                <a:gd name="connsiteX12" fmla="*/ 81756 w 270319"/>
                <a:gd name="connsiteY12" fmla="*/ 101715 h 322459"/>
                <a:gd name="connsiteX13" fmla="*/ 90206 w 270319"/>
                <a:gd name="connsiteY13" fmla="*/ 108613 h 322459"/>
                <a:gd name="connsiteX14" fmla="*/ 91431 w 270319"/>
                <a:gd name="connsiteY14" fmla="*/ 116730 h 322459"/>
                <a:gd name="connsiteX15" fmla="*/ 96139 w 270319"/>
                <a:gd name="connsiteY15" fmla="*/ 131204 h 322459"/>
                <a:gd name="connsiteX16" fmla="*/ 100912 w 270319"/>
                <a:gd name="connsiteY16" fmla="*/ 147344 h 322459"/>
                <a:gd name="connsiteX17" fmla="*/ 107200 w 270319"/>
                <a:gd name="connsiteY17" fmla="*/ 152185 h 322459"/>
                <a:gd name="connsiteX18" fmla="*/ 117101 w 270319"/>
                <a:gd name="connsiteY18" fmla="*/ 162412 h 322459"/>
                <a:gd name="connsiteX19" fmla="*/ 132355 w 270319"/>
                <a:gd name="connsiteY19" fmla="*/ 186889 h 322459"/>
                <a:gd name="connsiteX20" fmla="*/ 131452 w 270319"/>
                <a:gd name="connsiteY20" fmla="*/ 189872 h 322459"/>
                <a:gd name="connsiteX21" fmla="*/ 135323 w 270319"/>
                <a:gd name="connsiteY21" fmla="*/ 196164 h 322459"/>
                <a:gd name="connsiteX22" fmla="*/ 143256 w 270319"/>
                <a:gd name="connsiteY22" fmla="*/ 213379 h 322459"/>
                <a:gd name="connsiteX23" fmla="*/ 146674 w 270319"/>
                <a:gd name="connsiteY23" fmla="*/ 227082 h 322459"/>
                <a:gd name="connsiteX24" fmla="*/ 155221 w 270319"/>
                <a:gd name="connsiteY24" fmla="*/ 237031 h 322459"/>
                <a:gd name="connsiteX25" fmla="*/ 163154 w 270319"/>
                <a:gd name="connsiteY25" fmla="*/ 249902 h 322459"/>
                <a:gd name="connsiteX26" fmla="*/ 175183 w 270319"/>
                <a:gd name="connsiteY26" fmla="*/ 261008 h 322459"/>
                <a:gd name="connsiteX27" fmla="*/ 181827 w 270319"/>
                <a:gd name="connsiteY27" fmla="*/ 272763 h 322459"/>
                <a:gd name="connsiteX28" fmla="*/ 195178 w 270319"/>
                <a:gd name="connsiteY28" fmla="*/ 285112 h 322459"/>
                <a:gd name="connsiteX29" fmla="*/ 207497 w 270319"/>
                <a:gd name="connsiteY29" fmla="*/ 294409 h 322459"/>
                <a:gd name="connsiteX30" fmla="*/ 215076 w 270319"/>
                <a:gd name="connsiteY30" fmla="*/ 302781 h 322459"/>
                <a:gd name="connsiteX31" fmla="*/ 219429 w 270319"/>
                <a:gd name="connsiteY31" fmla="*/ 309025 h 322459"/>
                <a:gd name="connsiteX32" fmla="*/ 223719 w 270319"/>
                <a:gd name="connsiteY32" fmla="*/ 312908 h 322459"/>
                <a:gd name="connsiteX33" fmla="*/ 224751 w 270319"/>
                <a:gd name="connsiteY33" fmla="*/ 315565 h 322459"/>
                <a:gd name="connsiteX34" fmla="*/ 233361 w 270319"/>
                <a:gd name="connsiteY34" fmla="*/ 320912 h 322459"/>
                <a:gd name="connsiteX35" fmla="*/ 230104 w 270319"/>
                <a:gd name="connsiteY35" fmla="*/ 312330 h 322459"/>
                <a:gd name="connsiteX36" fmla="*/ 237263 w 270319"/>
                <a:gd name="connsiteY36" fmla="*/ 314311 h 322459"/>
                <a:gd name="connsiteX37" fmla="*/ 248003 w 270319"/>
                <a:gd name="connsiteY37" fmla="*/ 309734 h 322459"/>
                <a:gd name="connsiteX38" fmla="*/ 259161 w 270319"/>
                <a:gd name="connsiteY38" fmla="*/ 320183 h 322459"/>
                <a:gd name="connsiteX39" fmla="*/ 262192 w 270319"/>
                <a:gd name="connsiteY39" fmla="*/ 309938 h 322459"/>
                <a:gd name="connsiteX40" fmla="*/ 263805 w 270319"/>
                <a:gd name="connsiteY40" fmla="*/ 291868 h 322459"/>
                <a:gd name="connsiteX41" fmla="*/ 264676 w 270319"/>
                <a:gd name="connsiteY41" fmla="*/ 281010 h 322459"/>
                <a:gd name="connsiteX42" fmla="*/ 263579 w 270319"/>
                <a:gd name="connsiteY42" fmla="*/ 274711 h 322459"/>
                <a:gd name="connsiteX43" fmla="*/ 266611 w 270319"/>
                <a:gd name="connsiteY43" fmla="*/ 264108 h 322459"/>
                <a:gd name="connsiteX44" fmla="*/ 264192 w 270319"/>
                <a:gd name="connsiteY44" fmla="*/ 258206 h 322459"/>
                <a:gd name="connsiteX45" fmla="*/ 267965 w 270319"/>
                <a:gd name="connsiteY45" fmla="*/ 250298 h 322459"/>
                <a:gd name="connsiteX46" fmla="*/ 270158 w 270319"/>
                <a:gd name="connsiteY46" fmla="*/ 243119 h 322459"/>
                <a:gd name="connsiteX47" fmla="*/ 265191 w 270319"/>
                <a:gd name="connsiteY47" fmla="*/ 239362 h 322459"/>
                <a:gd name="connsiteX48" fmla="*/ 260322 w 270319"/>
                <a:gd name="connsiteY48" fmla="*/ 224979 h 322459"/>
                <a:gd name="connsiteX49" fmla="*/ 242907 w 270319"/>
                <a:gd name="connsiteY49" fmla="*/ 223818 h 322459"/>
                <a:gd name="connsiteX50" fmla="*/ 241747 w 270319"/>
                <a:gd name="connsiteY50" fmla="*/ 221274 h 322459"/>
                <a:gd name="connsiteX51" fmla="*/ 234071 w 270319"/>
                <a:gd name="connsiteY51" fmla="*/ 232654 h 322459"/>
                <a:gd name="connsiteX52" fmla="*/ 235457 w 270319"/>
                <a:gd name="connsiteY52" fmla="*/ 224270 h 322459"/>
                <a:gd name="connsiteX53" fmla="*/ 241810 w 270319"/>
                <a:gd name="connsiteY53" fmla="*/ 216410 h 322459"/>
                <a:gd name="connsiteX54" fmla="*/ 236586 w 270319"/>
                <a:gd name="connsiteY54" fmla="*/ 213430 h 322459"/>
                <a:gd name="connsiteX55" fmla="*/ 233297 w 270319"/>
                <a:gd name="connsiteY55" fmla="*/ 205684 h 322459"/>
                <a:gd name="connsiteX56" fmla="*/ 230072 w 270319"/>
                <a:gd name="connsiteY56" fmla="*/ 189492 h 322459"/>
                <a:gd name="connsiteX57" fmla="*/ 216656 w 270319"/>
                <a:gd name="connsiteY57" fmla="*/ 186376 h 322459"/>
                <a:gd name="connsiteX58" fmla="*/ 208206 w 270319"/>
                <a:gd name="connsiteY58" fmla="*/ 180926 h 322459"/>
                <a:gd name="connsiteX59" fmla="*/ 205272 w 270319"/>
                <a:gd name="connsiteY59" fmla="*/ 170187 h 322459"/>
                <a:gd name="connsiteX60" fmla="*/ 210142 w 270319"/>
                <a:gd name="connsiteY60" fmla="*/ 170861 h 322459"/>
                <a:gd name="connsiteX61" fmla="*/ 204563 w 270319"/>
                <a:gd name="connsiteY61" fmla="*/ 167636 h 322459"/>
                <a:gd name="connsiteX62" fmla="*/ 208303 w 270319"/>
                <a:gd name="connsiteY62" fmla="*/ 164379 h 322459"/>
                <a:gd name="connsiteX63" fmla="*/ 203660 w 270319"/>
                <a:gd name="connsiteY63" fmla="*/ 164834 h 322459"/>
                <a:gd name="connsiteX64" fmla="*/ 210045 w 270319"/>
                <a:gd name="connsiteY64" fmla="*/ 159796 h 322459"/>
                <a:gd name="connsiteX65" fmla="*/ 216559 w 270319"/>
                <a:gd name="connsiteY65" fmla="*/ 157242 h 322459"/>
                <a:gd name="connsiteX66" fmla="*/ 210916 w 270319"/>
                <a:gd name="connsiteY66" fmla="*/ 147364 h 322459"/>
                <a:gd name="connsiteX67" fmla="*/ 199016 w 270319"/>
                <a:gd name="connsiteY67" fmla="*/ 146496 h 322459"/>
                <a:gd name="connsiteX68" fmla="*/ 182052 w 270319"/>
                <a:gd name="connsiteY68" fmla="*/ 150447 h 322459"/>
                <a:gd name="connsiteX69" fmla="*/ 191114 w 270319"/>
                <a:gd name="connsiteY69" fmla="*/ 137196 h 322459"/>
                <a:gd name="connsiteX70" fmla="*/ 183922 w 270319"/>
                <a:gd name="connsiteY70" fmla="*/ 136741 h 322459"/>
                <a:gd name="connsiteX71" fmla="*/ 178021 w 270319"/>
                <a:gd name="connsiteY71" fmla="*/ 130962 h 322459"/>
                <a:gd name="connsiteX72" fmla="*/ 171281 w 270319"/>
                <a:gd name="connsiteY72" fmla="*/ 116585 h 322459"/>
                <a:gd name="connsiteX73" fmla="*/ 165734 w 270319"/>
                <a:gd name="connsiteY73" fmla="*/ 111989 h 322459"/>
                <a:gd name="connsiteX74" fmla="*/ 158704 w 270319"/>
                <a:gd name="connsiteY74" fmla="*/ 110641 h 322459"/>
                <a:gd name="connsiteX75" fmla="*/ 152931 w 270319"/>
                <a:gd name="connsiteY75" fmla="*/ 99896 h 322459"/>
                <a:gd name="connsiteX76" fmla="*/ 141676 w 270319"/>
                <a:gd name="connsiteY76" fmla="*/ 95090 h 322459"/>
                <a:gd name="connsiteX77" fmla="*/ 145126 w 270319"/>
                <a:gd name="connsiteY77" fmla="*/ 106787 h 322459"/>
                <a:gd name="connsiteX78" fmla="*/ 141966 w 270319"/>
                <a:gd name="connsiteY78" fmla="*/ 101450 h 322459"/>
                <a:gd name="connsiteX79" fmla="*/ 133743 w 270319"/>
                <a:gd name="connsiteY79" fmla="*/ 95874 h 322459"/>
                <a:gd name="connsiteX80" fmla="*/ 125390 w 270319"/>
                <a:gd name="connsiteY80" fmla="*/ 81945 h 322459"/>
                <a:gd name="connsiteX81" fmla="*/ 124713 w 270319"/>
                <a:gd name="connsiteY81" fmla="*/ 86822 h 322459"/>
                <a:gd name="connsiteX82" fmla="*/ 121455 w 270319"/>
                <a:gd name="connsiteY82" fmla="*/ 84035 h 322459"/>
                <a:gd name="connsiteX83" fmla="*/ 118778 w 270319"/>
                <a:gd name="connsiteY83" fmla="*/ 74722 h 322459"/>
                <a:gd name="connsiteX84" fmla="*/ 108910 w 270319"/>
                <a:gd name="connsiteY84" fmla="*/ 65695 h 322459"/>
                <a:gd name="connsiteX85" fmla="*/ 96913 w 270319"/>
                <a:gd name="connsiteY85" fmla="*/ 55788 h 322459"/>
                <a:gd name="connsiteX86" fmla="*/ 91786 w 270319"/>
                <a:gd name="connsiteY86" fmla="*/ 53917 h 322459"/>
                <a:gd name="connsiteX87" fmla="*/ 87496 w 270319"/>
                <a:gd name="connsiteY87" fmla="*/ 48522 h 322459"/>
                <a:gd name="connsiteX88" fmla="*/ 78273 w 270319"/>
                <a:gd name="connsiteY88" fmla="*/ 43401 h 322459"/>
                <a:gd name="connsiteX89" fmla="*/ 75983 w 270319"/>
                <a:gd name="connsiteY89" fmla="*/ 32507 h 322459"/>
                <a:gd name="connsiteX90" fmla="*/ 69501 w 270319"/>
                <a:gd name="connsiteY90" fmla="*/ 24096 h 322459"/>
                <a:gd name="connsiteX91" fmla="*/ 57149 w 270319"/>
                <a:gd name="connsiteY91" fmla="*/ 10883 h 322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70319" h="322459">
                  <a:moveTo>
                    <a:pt x="57149" y="10883"/>
                  </a:moveTo>
                  <a:cubicBezTo>
                    <a:pt x="55085" y="12077"/>
                    <a:pt x="52441" y="13867"/>
                    <a:pt x="49893" y="13160"/>
                  </a:cubicBezTo>
                  <a:cubicBezTo>
                    <a:pt x="47474" y="12486"/>
                    <a:pt x="46797" y="10290"/>
                    <a:pt x="44056" y="10219"/>
                  </a:cubicBezTo>
                  <a:cubicBezTo>
                    <a:pt x="39477" y="10090"/>
                    <a:pt x="35478" y="12473"/>
                    <a:pt x="30769" y="12019"/>
                  </a:cubicBezTo>
                  <a:cubicBezTo>
                    <a:pt x="25222" y="11483"/>
                    <a:pt x="21578" y="9664"/>
                    <a:pt x="17934" y="5501"/>
                  </a:cubicBezTo>
                  <a:cubicBezTo>
                    <a:pt x="15257" y="2395"/>
                    <a:pt x="7743" y="-1933"/>
                    <a:pt x="3647" y="944"/>
                  </a:cubicBezTo>
                  <a:cubicBezTo>
                    <a:pt x="-11543" y="11574"/>
                    <a:pt x="25254" y="41321"/>
                    <a:pt x="31092" y="49102"/>
                  </a:cubicBezTo>
                  <a:cubicBezTo>
                    <a:pt x="33284" y="52069"/>
                    <a:pt x="36284" y="52185"/>
                    <a:pt x="39702" y="52805"/>
                  </a:cubicBezTo>
                  <a:cubicBezTo>
                    <a:pt x="45281" y="53830"/>
                    <a:pt x="47087" y="60083"/>
                    <a:pt x="49635" y="64202"/>
                  </a:cubicBezTo>
                  <a:cubicBezTo>
                    <a:pt x="51602" y="67365"/>
                    <a:pt x="55569" y="75299"/>
                    <a:pt x="58955" y="76728"/>
                  </a:cubicBezTo>
                  <a:cubicBezTo>
                    <a:pt x="64825" y="79214"/>
                    <a:pt x="62535" y="84932"/>
                    <a:pt x="64180" y="90179"/>
                  </a:cubicBezTo>
                  <a:cubicBezTo>
                    <a:pt x="65728" y="95120"/>
                    <a:pt x="70823" y="93884"/>
                    <a:pt x="74596" y="96519"/>
                  </a:cubicBezTo>
                  <a:cubicBezTo>
                    <a:pt x="77015" y="98193"/>
                    <a:pt x="79369" y="99992"/>
                    <a:pt x="81756" y="101715"/>
                  </a:cubicBezTo>
                  <a:cubicBezTo>
                    <a:pt x="84690" y="103833"/>
                    <a:pt x="87658" y="106010"/>
                    <a:pt x="90206" y="108613"/>
                  </a:cubicBezTo>
                  <a:cubicBezTo>
                    <a:pt x="93753" y="112270"/>
                    <a:pt x="90206" y="112670"/>
                    <a:pt x="91431" y="116730"/>
                  </a:cubicBezTo>
                  <a:cubicBezTo>
                    <a:pt x="92720" y="121596"/>
                    <a:pt x="94817" y="126286"/>
                    <a:pt x="96139" y="131204"/>
                  </a:cubicBezTo>
                  <a:cubicBezTo>
                    <a:pt x="97558" y="136412"/>
                    <a:pt x="101299" y="141849"/>
                    <a:pt x="100912" y="147344"/>
                  </a:cubicBezTo>
                  <a:cubicBezTo>
                    <a:pt x="100525" y="153140"/>
                    <a:pt x="105008" y="149583"/>
                    <a:pt x="107200" y="152185"/>
                  </a:cubicBezTo>
                  <a:cubicBezTo>
                    <a:pt x="110813" y="156445"/>
                    <a:pt x="116101" y="155452"/>
                    <a:pt x="117101" y="162412"/>
                  </a:cubicBezTo>
                  <a:cubicBezTo>
                    <a:pt x="118359" y="171483"/>
                    <a:pt x="130324" y="177375"/>
                    <a:pt x="132355" y="186889"/>
                  </a:cubicBezTo>
                  <a:cubicBezTo>
                    <a:pt x="132678" y="188250"/>
                    <a:pt x="130388" y="188405"/>
                    <a:pt x="131452" y="189872"/>
                  </a:cubicBezTo>
                  <a:cubicBezTo>
                    <a:pt x="132904" y="191862"/>
                    <a:pt x="134194" y="193961"/>
                    <a:pt x="135323" y="196164"/>
                  </a:cubicBezTo>
                  <a:cubicBezTo>
                    <a:pt x="137838" y="201156"/>
                    <a:pt x="143062" y="207716"/>
                    <a:pt x="143256" y="213379"/>
                  </a:cubicBezTo>
                  <a:cubicBezTo>
                    <a:pt x="143578" y="218855"/>
                    <a:pt x="143256" y="222331"/>
                    <a:pt x="146674" y="227082"/>
                  </a:cubicBezTo>
                  <a:cubicBezTo>
                    <a:pt x="149222" y="230658"/>
                    <a:pt x="153092" y="233177"/>
                    <a:pt x="155221" y="237031"/>
                  </a:cubicBezTo>
                  <a:cubicBezTo>
                    <a:pt x="157768" y="241623"/>
                    <a:pt x="159090" y="246251"/>
                    <a:pt x="163154" y="249902"/>
                  </a:cubicBezTo>
                  <a:cubicBezTo>
                    <a:pt x="167153" y="253514"/>
                    <a:pt x="172732" y="255935"/>
                    <a:pt x="175183" y="261008"/>
                  </a:cubicBezTo>
                  <a:cubicBezTo>
                    <a:pt x="177602" y="266014"/>
                    <a:pt x="177183" y="268951"/>
                    <a:pt x="181827" y="272763"/>
                  </a:cubicBezTo>
                  <a:cubicBezTo>
                    <a:pt x="186503" y="276624"/>
                    <a:pt x="190663" y="281026"/>
                    <a:pt x="195178" y="285112"/>
                  </a:cubicBezTo>
                  <a:cubicBezTo>
                    <a:pt x="199048" y="288643"/>
                    <a:pt x="202821" y="291978"/>
                    <a:pt x="207497" y="294409"/>
                  </a:cubicBezTo>
                  <a:cubicBezTo>
                    <a:pt x="212141" y="296835"/>
                    <a:pt x="212786" y="298634"/>
                    <a:pt x="215076" y="302781"/>
                  </a:cubicBezTo>
                  <a:cubicBezTo>
                    <a:pt x="216301" y="304981"/>
                    <a:pt x="217881" y="307041"/>
                    <a:pt x="219429" y="309025"/>
                  </a:cubicBezTo>
                  <a:cubicBezTo>
                    <a:pt x="220752" y="310437"/>
                    <a:pt x="222203" y="311734"/>
                    <a:pt x="223719" y="312908"/>
                  </a:cubicBezTo>
                  <a:cubicBezTo>
                    <a:pt x="224686" y="313766"/>
                    <a:pt x="223396" y="314711"/>
                    <a:pt x="224751" y="315565"/>
                  </a:cubicBezTo>
                  <a:cubicBezTo>
                    <a:pt x="225589" y="316175"/>
                    <a:pt x="233329" y="326233"/>
                    <a:pt x="233361" y="320912"/>
                  </a:cubicBezTo>
                  <a:cubicBezTo>
                    <a:pt x="233361" y="317794"/>
                    <a:pt x="230427" y="315410"/>
                    <a:pt x="230104" y="312330"/>
                  </a:cubicBezTo>
                  <a:cubicBezTo>
                    <a:pt x="229653" y="308003"/>
                    <a:pt x="236457" y="313591"/>
                    <a:pt x="237263" y="314311"/>
                  </a:cubicBezTo>
                  <a:cubicBezTo>
                    <a:pt x="243036" y="319442"/>
                    <a:pt x="248680" y="319464"/>
                    <a:pt x="248003" y="309734"/>
                  </a:cubicBezTo>
                  <a:cubicBezTo>
                    <a:pt x="251614" y="312853"/>
                    <a:pt x="254033" y="319190"/>
                    <a:pt x="259161" y="320183"/>
                  </a:cubicBezTo>
                  <a:cubicBezTo>
                    <a:pt x="262225" y="320780"/>
                    <a:pt x="262128" y="311505"/>
                    <a:pt x="262192" y="309938"/>
                  </a:cubicBezTo>
                  <a:cubicBezTo>
                    <a:pt x="262515" y="303900"/>
                    <a:pt x="263354" y="297902"/>
                    <a:pt x="263805" y="291868"/>
                  </a:cubicBezTo>
                  <a:cubicBezTo>
                    <a:pt x="264128" y="288653"/>
                    <a:pt x="266127" y="284093"/>
                    <a:pt x="264676" y="281010"/>
                  </a:cubicBezTo>
                  <a:cubicBezTo>
                    <a:pt x="263579" y="278630"/>
                    <a:pt x="262805" y="277272"/>
                    <a:pt x="263579" y="274711"/>
                  </a:cubicBezTo>
                  <a:cubicBezTo>
                    <a:pt x="264482" y="271599"/>
                    <a:pt x="267030" y="267429"/>
                    <a:pt x="266611" y="264108"/>
                  </a:cubicBezTo>
                  <a:cubicBezTo>
                    <a:pt x="266288" y="261644"/>
                    <a:pt x="263547" y="261537"/>
                    <a:pt x="264192" y="258206"/>
                  </a:cubicBezTo>
                  <a:cubicBezTo>
                    <a:pt x="264740" y="255313"/>
                    <a:pt x="266514" y="252788"/>
                    <a:pt x="267965" y="250298"/>
                  </a:cubicBezTo>
                  <a:cubicBezTo>
                    <a:pt x="269545" y="247612"/>
                    <a:pt x="270771" y="246467"/>
                    <a:pt x="270158" y="243119"/>
                  </a:cubicBezTo>
                  <a:cubicBezTo>
                    <a:pt x="269610" y="239936"/>
                    <a:pt x="266998" y="241233"/>
                    <a:pt x="265191" y="239362"/>
                  </a:cubicBezTo>
                  <a:cubicBezTo>
                    <a:pt x="262741" y="236811"/>
                    <a:pt x="258871" y="228301"/>
                    <a:pt x="260322" y="224979"/>
                  </a:cubicBezTo>
                  <a:cubicBezTo>
                    <a:pt x="257516" y="224521"/>
                    <a:pt x="244036" y="220974"/>
                    <a:pt x="242907" y="223818"/>
                  </a:cubicBezTo>
                  <a:cubicBezTo>
                    <a:pt x="242488" y="222983"/>
                    <a:pt x="242101" y="222138"/>
                    <a:pt x="241747" y="221274"/>
                  </a:cubicBezTo>
                  <a:cubicBezTo>
                    <a:pt x="238811" y="224937"/>
                    <a:pt x="238425" y="230097"/>
                    <a:pt x="234071" y="232654"/>
                  </a:cubicBezTo>
                  <a:cubicBezTo>
                    <a:pt x="235360" y="230762"/>
                    <a:pt x="241262" y="224318"/>
                    <a:pt x="235457" y="224270"/>
                  </a:cubicBezTo>
                  <a:cubicBezTo>
                    <a:pt x="238585" y="222996"/>
                    <a:pt x="242327" y="220258"/>
                    <a:pt x="241810" y="216410"/>
                  </a:cubicBezTo>
                  <a:cubicBezTo>
                    <a:pt x="241424" y="213514"/>
                    <a:pt x="238393" y="214524"/>
                    <a:pt x="236586" y="213430"/>
                  </a:cubicBezTo>
                  <a:cubicBezTo>
                    <a:pt x="234748" y="212318"/>
                    <a:pt x="233716" y="207538"/>
                    <a:pt x="233297" y="205684"/>
                  </a:cubicBezTo>
                  <a:cubicBezTo>
                    <a:pt x="232072" y="200240"/>
                    <a:pt x="230781" y="195071"/>
                    <a:pt x="230072" y="189492"/>
                  </a:cubicBezTo>
                  <a:cubicBezTo>
                    <a:pt x="229653" y="186060"/>
                    <a:pt x="219623" y="185693"/>
                    <a:pt x="216656" y="186376"/>
                  </a:cubicBezTo>
                  <a:cubicBezTo>
                    <a:pt x="214334" y="186915"/>
                    <a:pt x="209916" y="182332"/>
                    <a:pt x="208206" y="180926"/>
                  </a:cubicBezTo>
                  <a:cubicBezTo>
                    <a:pt x="205337" y="178549"/>
                    <a:pt x="206497" y="173560"/>
                    <a:pt x="205272" y="170187"/>
                  </a:cubicBezTo>
                  <a:cubicBezTo>
                    <a:pt x="206562" y="171741"/>
                    <a:pt x="208497" y="172041"/>
                    <a:pt x="210142" y="170861"/>
                  </a:cubicBezTo>
                  <a:cubicBezTo>
                    <a:pt x="209497" y="168174"/>
                    <a:pt x="206885" y="167820"/>
                    <a:pt x="204563" y="167636"/>
                  </a:cubicBezTo>
                  <a:cubicBezTo>
                    <a:pt x="206465" y="167507"/>
                    <a:pt x="207852" y="166169"/>
                    <a:pt x="208303" y="164379"/>
                  </a:cubicBezTo>
                  <a:cubicBezTo>
                    <a:pt x="206755" y="164282"/>
                    <a:pt x="205175" y="164443"/>
                    <a:pt x="203660" y="164834"/>
                  </a:cubicBezTo>
                  <a:cubicBezTo>
                    <a:pt x="206400" y="164034"/>
                    <a:pt x="208013" y="161609"/>
                    <a:pt x="210045" y="159796"/>
                  </a:cubicBezTo>
                  <a:cubicBezTo>
                    <a:pt x="211593" y="158400"/>
                    <a:pt x="215624" y="158809"/>
                    <a:pt x="216559" y="157242"/>
                  </a:cubicBezTo>
                  <a:cubicBezTo>
                    <a:pt x="218107" y="154652"/>
                    <a:pt x="212399" y="149034"/>
                    <a:pt x="210916" y="147364"/>
                  </a:cubicBezTo>
                  <a:cubicBezTo>
                    <a:pt x="206820" y="142733"/>
                    <a:pt x="203756" y="143120"/>
                    <a:pt x="199016" y="146496"/>
                  </a:cubicBezTo>
                  <a:cubicBezTo>
                    <a:pt x="195307" y="149105"/>
                    <a:pt x="186019" y="155704"/>
                    <a:pt x="182052" y="150447"/>
                  </a:cubicBezTo>
                  <a:cubicBezTo>
                    <a:pt x="190276" y="155165"/>
                    <a:pt x="206111" y="140579"/>
                    <a:pt x="191114" y="137196"/>
                  </a:cubicBezTo>
                  <a:cubicBezTo>
                    <a:pt x="188728" y="136657"/>
                    <a:pt x="186277" y="137692"/>
                    <a:pt x="183922" y="136741"/>
                  </a:cubicBezTo>
                  <a:cubicBezTo>
                    <a:pt x="181279" y="135667"/>
                    <a:pt x="180182" y="132661"/>
                    <a:pt x="178021" y="130962"/>
                  </a:cubicBezTo>
                  <a:cubicBezTo>
                    <a:pt x="173603" y="127469"/>
                    <a:pt x="176086" y="120293"/>
                    <a:pt x="171281" y="116585"/>
                  </a:cubicBezTo>
                  <a:cubicBezTo>
                    <a:pt x="169507" y="115217"/>
                    <a:pt x="167636" y="113095"/>
                    <a:pt x="165734" y="111989"/>
                  </a:cubicBezTo>
                  <a:cubicBezTo>
                    <a:pt x="163670" y="110809"/>
                    <a:pt x="160961" y="111828"/>
                    <a:pt x="158704" y="110641"/>
                  </a:cubicBezTo>
                  <a:cubicBezTo>
                    <a:pt x="155027" y="108722"/>
                    <a:pt x="155317" y="103024"/>
                    <a:pt x="152931" y="99896"/>
                  </a:cubicBezTo>
                  <a:cubicBezTo>
                    <a:pt x="151770" y="98354"/>
                    <a:pt x="143481" y="90256"/>
                    <a:pt x="141676" y="95090"/>
                  </a:cubicBezTo>
                  <a:cubicBezTo>
                    <a:pt x="140289" y="98690"/>
                    <a:pt x="144675" y="103285"/>
                    <a:pt x="145126" y="106787"/>
                  </a:cubicBezTo>
                  <a:cubicBezTo>
                    <a:pt x="143610" y="105243"/>
                    <a:pt x="143192" y="103166"/>
                    <a:pt x="141966" y="101450"/>
                  </a:cubicBezTo>
                  <a:cubicBezTo>
                    <a:pt x="139934" y="98612"/>
                    <a:pt x="136193" y="98186"/>
                    <a:pt x="133743" y="95874"/>
                  </a:cubicBezTo>
                  <a:cubicBezTo>
                    <a:pt x="129679" y="92046"/>
                    <a:pt x="129259" y="85925"/>
                    <a:pt x="125390" y="81945"/>
                  </a:cubicBezTo>
                  <a:cubicBezTo>
                    <a:pt x="124293" y="83448"/>
                    <a:pt x="124068" y="85074"/>
                    <a:pt x="124713" y="86822"/>
                  </a:cubicBezTo>
                  <a:cubicBezTo>
                    <a:pt x="124068" y="85654"/>
                    <a:pt x="120036" y="77750"/>
                    <a:pt x="121455" y="84035"/>
                  </a:cubicBezTo>
                  <a:cubicBezTo>
                    <a:pt x="118843" y="81036"/>
                    <a:pt x="122745" y="77302"/>
                    <a:pt x="118778" y="74722"/>
                  </a:cubicBezTo>
                  <a:cubicBezTo>
                    <a:pt x="115199" y="72387"/>
                    <a:pt x="112425" y="68314"/>
                    <a:pt x="108910" y="65695"/>
                  </a:cubicBezTo>
                  <a:cubicBezTo>
                    <a:pt x="104879" y="62680"/>
                    <a:pt x="101589" y="57832"/>
                    <a:pt x="96913" y="55788"/>
                  </a:cubicBezTo>
                  <a:cubicBezTo>
                    <a:pt x="95236" y="55059"/>
                    <a:pt x="93462" y="54675"/>
                    <a:pt x="91786" y="53917"/>
                  </a:cubicBezTo>
                  <a:cubicBezTo>
                    <a:pt x="88915" y="52608"/>
                    <a:pt x="89367" y="50489"/>
                    <a:pt x="87496" y="48522"/>
                  </a:cubicBezTo>
                  <a:cubicBezTo>
                    <a:pt x="85078" y="45939"/>
                    <a:pt x="80756" y="45771"/>
                    <a:pt x="78273" y="43401"/>
                  </a:cubicBezTo>
                  <a:cubicBezTo>
                    <a:pt x="75177" y="40421"/>
                    <a:pt x="79305" y="35206"/>
                    <a:pt x="75983" y="32507"/>
                  </a:cubicBezTo>
                  <a:cubicBezTo>
                    <a:pt x="72016" y="29253"/>
                    <a:pt x="71242" y="29221"/>
                    <a:pt x="69501" y="24096"/>
                  </a:cubicBezTo>
                  <a:cubicBezTo>
                    <a:pt x="68017" y="19746"/>
                    <a:pt x="60600" y="13954"/>
                    <a:pt x="57149" y="108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 name="Freeform: Shape 152">
              <a:extLst>
                <a:ext uri="{FF2B5EF4-FFF2-40B4-BE49-F238E27FC236}">
                  <a16:creationId xmlns:a16="http://schemas.microsoft.com/office/drawing/2014/main" id="{6CDA1B25-BE7D-79B3-8900-7A2870787D13}"/>
                </a:ext>
              </a:extLst>
            </p:cNvPr>
            <p:cNvSpPr/>
            <p:nvPr/>
          </p:nvSpPr>
          <p:spPr>
            <a:xfrm>
              <a:off x="9842281" y="3730464"/>
              <a:ext cx="19193" cy="25105"/>
            </a:xfrm>
            <a:custGeom>
              <a:avLst/>
              <a:gdLst>
                <a:gd name="connsiteX0" fmla="*/ 13932 w 19193"/>
                <a:gd name="connsiteY0" fmla="*/ 24000 h 25105"/>
                <a:gd name="connsiteX1" fmla="*/ 18286 w 19193"/>
                <a:gd name="connsiteY1" fmla="*/ 11878 h 25105"/>
                <a:gd name="connsiteX2" fmla="*/ 7740 w 19193"/>
                <a:gd name="connsiteY2" fmla="*/ 249 h 25105"/>
                <a:gd name="connsiteX3" fmla="*/ 0 w 19193"/>
                <a:gd name="connsiteY3" fmla="*/ 1242 h 25105"/>
                <a:gd name="connsiteX4" fmla="*/ 6192 w 19193"/>
                <a:gd name="connsiteY4" fmla="*/ 12494 h 25105"/>
                <a:gd name="connsiteX5" fmla="*/ 11352 w 19193"/>
                <a:gd name="connsiteY5" fmla="*/ 17744 h 25105"/>
                <a:gd name="connsiteX6" fmla="*/ 13932 w 19193"/>
                <a:gd name="connsiteY6" fmla="*/ 24000 h 25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193" h="25105">
                  <a:moveTo>
                    <a:pt x="13932" y="24000"/>
                  </a:moveTo>
                  <a:cubicBezTo>
                    <a:pt x="18737" y="29151"/>
                    <a:pt x="20414" y="14790"/>
                    <a:pt x="18286" y="11878"/>
                  </a:cubicBezTo>
                  <a:cubicBezTo>
                    <a:pt x="15738" y="8450"/>
                    <a:pt x="11739" y="1974"/>
                    <a:pt x="7740" y="249"/>
                  </a:cubicBezTo>
                  <a:cubicBezTo>
                    <a:pt x="4806" y="-1028"/>
                    <a:pt x="3096" y="3125"/>
                    <a:pt x="0" y="1242"/>
                  </a:cubicBezTo>
                  <a:cubicBezTo>
                    <a:pt x="484" y="5570"/>
                    <a:pt x="4322" y="8766"/>
                    <a:pt x="6192" y="12494"/>
                  </a:cubicBezTo>
                  <a:cubicBezTo>
                    <a:pt x="7321" y="14806"/>
                    <a:pt x="9998" y="15606"/>
                    <a:pt x="11352" y="17744"/>
                  </a:cubicBezTo>
                  <a:cubicBezTo>
                    <a:pt x="12577" y="19689"/>
                    <a:pt x="12803" y="22020"/>
                    <a:pt x="13932" y="240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 name="Freeform: Shape 153">
              <a:extLst>
                <a:ext uri="{FF2B5EF4-FFF2-40B4-BE49-F238E27FC236}">
                  <a16:creationId xmlns:a16="http://schemas.microsoft.com/office/drawing/2014/main" id="{FA992AC0-284C-1342-56D6-7B62777B2572}"/>
                </a:ext>
              </a:extLst>
            </p:cNvPr>
            <p:cNvSpPr/>
            <p:nvPr/>
          </p:nvSpPr>
          <p:spPr>
            <a:xfrm>
              <a:off x="9842507" y="3709900"/>
              <a:ext cx="4643" cy="4606"/>
            </a:xfrm>
            <a:custGeom>
              <a:avLst/>
              <a:gdLst>
                <a:gd name="connsiteX0" fmla="*/ 4644 w 4643"/>
                <a:gd name="connsiteY0" fmla="*/ 4607 h 4606"/>
                <a:gd name="connsiteX1" fmla="*/ 0 w 4643"/>
                <a:gd name="connsiteY1" fmla="*/ 660 h 4606"/>
                <a:gd name="connsiteX2" fmla="*/ 4644 w 4643"/>
                <a:gd name="connsiteY2" fmla="*/ 4607 h 4606"/>
              </a:gdLst>
              <a:ahLst/>
              <a:cxnLst>
                <a:cxn ang="0">
                  <a:pos x="connsiteX0" y="connsiteY0"/>
                </a:cxn>
                <a:cxn ang="0">
                  <a:pos x="connsiteX1" y="connsiteY1"/>
                </a:cxn>
                <a:cxn ang="0">
                  <a:pos x="connsiteX2" y="connsiteY2"/>
                </a:cxn>
              </a:cxnLst>
              <a:rect l="l" t="t" r="r" b="b"/>
              <a:pathLst>
                <a:path w="4643" h="4606">
                  <a:moveTo>
                    <a:pt x="4644" y="4607"/>
                  </a:moveTo>
                  <a:cubicBezTo>
                    <a:pt x="4644" y="2285"/>
                    <a:pt x="2903" y="-1543"/>
                    <a:pt x="0" y="660"/>
                  </a:cubicBezTo>
                  <a:cubicBezTo>
                    <a:pt x="1742" y="1737"/>
                    <a:pt x="3290" y="3053"/>
                    <a:pt x="4644" y="46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 name="Freeform: Shape 154">
              <a:extLst>
                <a:ext uri="{FF2B5EF4-FFF2-40B4-BE49-F238E27FC236}">
                  <a16:creationId xmlns:a16="http://schemas.microsoft.com/office/drawing/2014/main" id="{EA8082CC-EE12-8CC0-598A-14D235E93FDB}"/>
                </a:ext>
              </a:extLst>
            </p:cNvPr>
            <p:cNvSpPr/>
            <p:nvPr/>
          </p:nvSpPr>
          <p:spPr>
            <a:xfrm>
              <a:off x="9871517" y="3779523"/>
              <a:ext cx="4849" cy="8532"/>
            </a:xfrm>
            <a:custGeom>
              <a:avLst/>
              <a:gdLst>
                <a:gd name="connsiteX0" fmla="*/ 4659 w 4849"/>
                <a:gd name="connsiteY0" fmla="*/ 5354 h 8532"/>
                <a:gd name="connsiteX1" fmla="*/ 2789 w 4849"/>
                <a:gd name="connsiteY1" fmla="*/ 0 h 8532"/>
                <a:gd name="connsiteX2" fmla="*/ 47 w 4849"/>
                <a:gd name="connsiteY2" fmla="*/ 6524 h 8532"/>
                <a:gd name="connsiteX3" fmla="*/ 4659 w 4849"/>
                <a:gd name="connsiteY3" fmla="*/ 5354 h 8532"/>
              </a:gdLst>
              <a:ahLst/>
              <a:cxnLst>
                <a:cxn ang="0">
                  <a:pos x="connsiteX0" y="connsiteY0"/>
                </a:cxn>
                <a:cxn ang="0">
                  <a:pos x="connsiteX1" y="connsiteY1"/>
                </a:cxn>
                <a:cxn ang="0">
                  <a:pos x="connsiteX2" y="connsiteY2"/>
                </a:cxn>
                <a:cxn ang="0">
                  <a:pos x="connsiteX3" y="connsiteY3"/>
                </a:cxn>
              </a:cxnLst>
              <a:rect l="l" t="t" r="r" b="b"/>
              <a:pathLst>
                <a:path w="4849" h="8532">
                  <a:moveTo>
                    <a:pt x="4659" y="5354"/>
                  </a:moveTo>
                  <a:cubicBezTo>
                    <a:pt x="5272" y="3296"/>
                    <a:pt x="4337" y="1267"/>
                    <a:pt x="2789" y="0"/>
                  </a:cubicBezTo>
                  <a:cubicBezTo>
                    <a:pt x="1499" y="1745"/>
                    <a:pt x="564" y="4434"/>
                    <a:pt x="47" y="6524"/>
                  </a:cubicBezTo>
                  <a:cubicBezTo>
                    <a:pt x="-598" y="9324"/>
                    <a:pt x="5595" y="9430"/>
                    <a:pt x="4659" y="53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 name="Freeform: Shape 155">
              <a:extLst>
                <a:ext uri="{FF2B5EF4-FFF2-40B4-BE49-F238E27FC236}">
                  <a16:creationId xmlns:a16="http://schemas.microsoft.com/office/drawing/2014/main" id="{67F82B8D-651F-0877-D6FE-9A83C0E1E189}"/>
                </a:ext>
              </a:extLst>
            </p:cNvPr>
            <p:cNvSpPr/>
            <p:nvPr/>
          </p:nvSpPr>
          <p:spPr>
            <a:xfrm>
              <a:off x="9871984" y="3771637"/>
              <a:ext cx="5033" cy="9759"/>
            </a:xfrm>
            <a:custGeom>
              <a:avLst/>
              <a:gdLst>
                <a:gd name="connsiteX0" fmla="*/ 0 w 5033"/>
                <a:gd name="connsiteY0" fmla="*/ 16 h 9759"/>
                <a:gd name="connsiteX1" fmla="*/ 4870 w 5033"/>
                <a:gd name="connsiteY1" fmla="*/ 9759 h 9759"/>
                <a:gd name="connsiteX2" fmla="*/ 0 w 5033"/>
                <a:gd name="connsiteY2" fmla="*/ 16 h 9759"/>
              </a:gdLst>
              <a:ahLst/>
              <a:cxnLst>
                <a:cxn ang="0">
                  <a:pos x="connsiteX0" y="connsiteY0"/>
                </a:cxn>
                <a:cxn ang="0">
                  <a:pos x="connsiteX1" y="connsiteY1"/>
                </a:cxn>
                <a:cxn ang="0">
                  <a:pos x="connsiteX2" y="connsiteY2"/>
                </a:cxn>
              </a:cxnLst>
              <a:rect l="l" t="t" r="r" b="b"/>
              <a:pathLst>
                <a:path w="5033" h="9759">
                  <a:moveTo>
                    <a:pt x="0" y="16"/>
                  </a:moveTo>
                  <a:cubicBezTo>
                    <a:pt x="1193" y="3461"/>
                    <a:pt x="3031" y="6618"/>
                    <a:pt x="4870" y="9759"/>
                  </a:cubicBezTo>
                  <a:cubicBezTo>
                    <a:pt x="5644" y="7185"/>
                    <a:pt x="3612" y="-400"/>
                    <a:pt x="0" y="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 name="Freeform: Shape 156">
              <a:extLst>
                <a:ext uri="{FF2B5EF4-FFF2-40B4-BE49-F238E27FC236}">
                  <a16:creationId xmlns:a16="http://schemas.microsoft.com/office/drawing/2014/main" id="{5F0DDD16-53BF-5F5F-294A-3E218508B613}"/>
                </a:ext>
              </a:extLst>
            </p:cNvPr>
            <p:cNvSpPr/>
            <p:nvPr/>
          </p:nvSpPr>
          <p:spPr>
            <a:xfrm>
              <a:off x="9875467" y="3725016"/>
              <a:ext cx="2405" cy="1359"/>
            </a:xfrm>
            <a:custGeom>
              <a:avLst/>
              <a:gdLst>
                <a:gd name="connsiteX0" fmla="*/ 2322 w 2405"/>
                <a:gd name="connsiteY0" fmla="*/ 1359 h 1359"/>
                <a:gd name="connsiteX1" fmla="*/ 0 w 2405"/>
                <a:gd name="connsiteY1" fmla="*/ 1359 h 1359"/>
                <a:gd name="connsiteX2" fmla="*/ 2322 w 2405"/>
                <a:gd name="connsiteY2" fmla="*/ 1359 h 1359"/>
              </a:gdLst>
              <a:ahLst/>
              <a:cxnLst>
                <a:cxn ang="0">
                  <a:pos x="connsiteX0" y="connsiteY0"/>
                </a:cxn>
                <a:cxn ang="0">
                  <a:pos x="connsiteX1" y="connsiteY1"/>
                </a:cxn>
                <a:cxn ang="0">
                  <a:pos x="connsiteX2" y="connsiteY2"/>
                </a:cxn>
              </a:cxnLst>
              <a:rect l="l" t="t" r="r" b="b"/>
              <a:pathLst>
                <a:path w="2405" h="1359">
                  <a:moveTo>
                    <a:pt x="2322" y="1359"/>
                  </a:moveTo>
                  <a:cubicBezTo>
                    <a:pt x="2676" y="-453"/>
                    <a:pt x="1902" y="-453"/>
                    <a:pt x="0" y="1359"/>
                  </a:cubicBezTo>
                  <a:cubicBezTo>
                    <a:pt x="774" y="1359"/>
                    <a:pt x="1548" y="1359"/>
                    <a:pt x="2322" y="13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 name="Freeform: Shape 157">
              <a:extLst>
                <a:ext uri="{FF2B5EF4-FFF2-40B4-BE49-F238E27FC236}">
                  <a16:creationId xmlns:a16="http://schemas.microsoft.com/office/drawing/2014/main" id="{64EA298A-6766-E5D7-83ED-CD27974C98C3}"/>
                </a:ext>
              </a:extLst>
            </p:cNvPr>
            <p:cNvSpPr/>
            <p:nvPr/>
          </p:nvSpPr>
          <p:spPr>
            <a:xfrm>
              <a:off x="9876627" y="3766866"/>
              <a:ext cx="7191" cy="2616"/>
            </a:xfrm>
            <a:custGeom>
              <a:avLst/>
              <a:gdLst>
                <a:gd name="connsiteX0" fmla="*/ 7192 w 7191"/>
                <a:gd name="connsiteY0" fmla="*/ 2240 h 2616"/>
                <a:gd name="connsiteX1" fmla="*/ 0 w 7191"/>
                <a:gd name="connsiteY1" fmla="*/ 1302 h 2616"/>
                <a:gd name="connsiteX2" fmla="*/ 7192 w 7191"/>
                <a:gd name="connsiteY2" fmla="*/ 2240 h 2616"/>
              </a:gdLst>
              <a:ahLst/>
              <a:cxnLst>
                <a:cxn ang="0">
                  <a:pos x="connsiteX0" y="connsiteY0"/>
                </a:cxn>
                <a:cxn ang="0">
                  <a:pos x="connsiteX1" y="connsiteY1"/>
                </a:cxn>
                <a:cxn ang="0">
                  <a:pos x="connsiteX2" y="connsiteY2"/>
                </a:cxn>
              </a:cxnLst>
              <a:rect l="l" t="t" r="r" b="b"/>
              <a:pathLst>
                <a:path w="7191" h="2616">
                  <a:moveTo>
                    <a:pt x="7192" y="2240"/>
                  </a:moveTo>
                  <a:cubicBezTo>
                    <a:pt x="6547" y="-830"/>
                    <a:pt x="1709" y="-340"/>
                    <a:pt x="0" y="1302"/>
                  </a:cubicBezTo>
                  <a:cubicBezTo>
                    <a:pt x="2160" y="2737"/>
                    <a:pt x="4741" y="2911"/>
                    <a:pt x="7192" y="22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 name="Freeform: Shape 158">
              <a:extLst>
                <a:ext uri="{FF2B5EF4-FFF2-40B4-BE49-F238E27FC236}">
                  <a16:creationId xmlns:a16="http://schemas.microsoft.com/office/drawing/2014/main" id="{C93EA49B-8F2A-A9B9-7920-88BAAEEB627C}"/>
                </a:ext>
              </a:extLst>
            </p:cNvPr>
            <p:cNvSpPr/>
            <p:nvPr/>
          </p:nvSpPr>
          <p:spPr>
            <a:xfrm>
              <a:off x="9878713" y="3797421"/>
              <a:ext cx="15548" cy="24606"/>
            </a:xfrm>
            <a:custGeom>
              <a:avLst/>
              <a:gdLst>
                <a:gd name="connsiteX0" fmla="*/ 12330 w 15548"/>
                <a:gd name="connsiteY0" fmla="*/ 24606 h 24606"/>
                <a:gd name="connsiteX1" fmla="*/ 7202 w 15548"/>
                <a:gd name="connsiteY1" fmla="*/ 0 h 24606"/>
                <a:gd name="connsiteX2" fmla="*/ 1816 w 15548"/>
                <a:gd name="connsiteY2" fmla="*/ 2016 h 24606"/>
                <a:gd name="connsiteX3" fmla="*/ 881 w 15548"/>
                <a:gd name="connsiteY3" fmla="*/ 11052 h 24606"/>
                <a:gd name="connsiteX4" fmla="*/ 12330 w 15548"/>
                <a:gd name="connsiteY4" fmla="*/ 24606 h 246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48" h="24606">
                  <a:moveTo>
                    <a:pt x="12330" y="24606"/>
                  </a:moveTo>
                  <a:cubicBezTo>
                    <a:pt x="21940" y="23249"/>
                    <a:pt x="6944" y="4460"/>
                    <a:pt x="7202" y="0"/>
                  </a:cubicBezTo>
                  <a:cubicBezTo>
                    <a:pt x="5622" y="867"/>
                    <a:pt x="2945" y="445"/>
                    <a:pt x="1816" y="2016"/>
                  </a:cubicBezTo>
                  <a:cubicBezTo>
                    <a:pt x="204" y="4276"/>
                    <a:pt x="-828" y="8627"/>
                    <a:pt x="881" y="11052"/>
                  </a:cubicBezTo>
                  <a:cubicBezTo>
                    <a:pt x="4138" y="15638"/>
                    <a:pt x="6009" y="23252"/>
                    <a:pt x="12330" y="2460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 name="Freeform: Shape 159">
              <a:extLst>
                <a:ext uri="{FF2B5EF4-FFF2-40B4-BE49-F238E27FC236}">
                  <a16:creationId xmlns:a16="http://schemas.microsoft.com/office/drawing/2014/main" id="{C19D9BD7-1C62-2436-9213-0FEF4E2F06F9}"/>
                </a:ext>
              </a:extLst>
            </p:cNvPr>
            <p:cNvSpPr/>
            <p:nvPr/>
          </p:nvSpPr>
          <p:spPr>
            <a:xfrm>
              <a:off x="9900822" y="3828757"/>
              <a:ext cx="8087" cy="9298"/>
            </a:xfrm>
            <a:custGeom>
              <a:avLst/>
              <a:gdLst>
                <a:gd name="connsiteX0" fmla="*/ 8088 w 8087"/>
                <a:gd name="connsiteY0" fmla="*/ 9298 h 9298"/>
                <a:gd name="connsiteX1" fmla="*/ 896 w 8087"/>
                <a:gd name="connsiteY1" fmla="*/ 391 h 9298"/>
                <a:gd name="connsiteX2" fmla="*/ 8088 w 8087"/>
                <a:gd name="connsiteY2" fmla="*/ 9298 h 9298"/>
              </a:gdLst>
              <a:ahLst/>
              <a:cxnLst>
                <a:cxn ang="0">
                  <a:pos x="connsiteX0" y="connsiteY0"/>
                </a:cxn>
                <a:cxn ang="0">
                  <a:pos x="connsiteX1" y="connsiteY1"/>
                </a:cxn>
                <a:cxn ang="0">
                  <a:pos x="connsiteX2" y="connsiteY2"/>
                </a:cxn>
              </a:cxnLst>
              <a:rect l="l" t="t" r="r" b="b"/>
              <a:pathLst>
                <a:path w="8087" h="9298">
                  <a:moveTo>
                    <a:pt x="8088" y="9298"/>
                  </a:moveTo>
                  <a:cubicBezTo>
                    <a:pt x="7475" y="6812"/>
                    <a:pt x="4315" y="-1941"/>
                    <a:pt x="896" y="391"/>
                  </a:cubicBezTo>
                  <a:cubicBezTo>
                    <a:pt x="-2877" y="2968"/>
                    <a:pt x="6378" y="8276"/>
                    <a:pt x="8088" y="929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 name="Freeform: Shape 160">
              <a:extLst>
                <a:ext uri="{FF2B5EF4-FFF2-40B4-BE49-F238E27FC236}">
                  <a16:creationId xmlns:a16="http://schemas.microsoft.com/office/drawing/2014/main" id="{13522E17-45C7-EDA2-DEE1-F55509F3E637}"/>
                </a:ext>
              </a:extLst>
            </p:cNvPr>
            <p:cNvSpPr/>
            <p:nvPr/>
          </p:nvSpPr>
          <p:spPr>
            <a:xfrm>
              <a:off x="9911607" y="3841297"/>
              <a:ext cx="5762" cy="9517"/>
            </a:xfrm>
            <a:custGeom>
              <a:avLst/>
              <a:gdLst>
                <a:gd name="connsiteX0" fmla="*/ 559 w 5762"/>
                <a:gd name="connsiteY0" fmla="*/ 7917 h 9517"/>
                <a:gd name="connsiteX1" fmla="*/ 5494 w 5762"/>
                <a:gd name="connsiteY1" fmla="*/ 7627 h 9517"/>
                <a:gd name="connsiteX2" fmla="*/ 301 w 5762"/>
                <a:gd name="connsiteY2" fmla="*/ 0 h 9517"/>
                <a:gd name="connsiteX3" fmla="*/ 624 w 5762"/>
                <a:gd name="connsiteY3" fmla="*/ 7901 h 9517"/>
              </a:gdLst>
              <a:ahLst/>
              <a:cxnLst>
                <a:cxn ang="0">
                  <a:pos x="connsiteX0" y="connsiteY0"/>
                </a:cxn>
                <a:cxn ang="0">
                  <a:pos x="connsiteX1" y="connsiteY1"/>
                </a:cxn>
                <a:cxn ang="0">
                  <a:pos x="connsiteX2" y="connsiteY2"/>
                </a:cxn>
                <a:cxn ang="0">
                  <a:pos x="connsiteX3" y="connsiteY3"/>
                </a:cxn>
              </a:cxnLst>
              <a:rect l="l" t="t" r="r" b="b"/>
              <a:pathLst>
                <a:path w="5762" h="9517">
                  <a:moveTo>
                    <a:pt x="559" y="7917"/>
                  </a:moveTo>
                  <a:cubicBezTo>
                    <a:pt x="1301" y="10671"/>
                    <a:pt x="4494" y="9398"/>
                    <a:pt x="5494" y="7627"/>
                  </a:cubicBezTo>
                  <a:cubicBezTo>
                    <a:pt x="6945" y="5015"/>
                    <a:pt x="2139" y="1071"/>
                    <a:pt x="301" y="0"/>
                  </a:cubicBezTo>
                  <a:cubicBezTo>
                    <a:pt x="-666" y="2654"/>
                    <a:pt x="1043" y="5215"/>
                    <a:pt x="624" y="79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 name="Freeform: Shape 161">
              <a:extLst>
                <a:ext uri="{FF2B5EF4-FFF2-40B4-BE49-F238E27FC236}">
                  <a16:creationId xmlns:a16="http://schemas.microsoft.com/office/drawing/2014/main" id="{F7BE483D-B02C-E75D-91E2-50239AC41140}"/>
                </a:ext>
              </a:extLst>
            </p:cNvPr>
            <p:cNvSpPr/>
            <p:nvPr/>
          </p:nvSpPr>
          <p:spPr>
            <a:xfrm>
              <a:off x="9916846" y="3850072"/>
              <a:ext cx="6246" cy="14686"/>
            </a:xfrm>
            <a:custGeom>
              <a:avLst/>
              <a:gdLst>
                <a:gd name="connsiteX0" fmla="*/ 6221 w 6246"/>
                <a:gd name="connsiteY0" fmla="*/ 14686 h 14686"/>
                <a:gd name="connsiteX1" fmla="*/ 4995 w 6246"/>
                <a:gd name="connsiteY1" fmla="*/ 9833 h 14686"/>
                <a:gd name="connsiteX2" fmla="*/ 6060 w 6246"/>
                <a:gd name="connsiteY2" fmla="*/ 5869 h 14686"/>
                <a:gd name="connsiteX3" fmla="*/ 1061 w 6246"/>
                <a:gd name="connsiteY3" fmla="*/ 116 h 14686"/>
                <a:gd name="connsiteX4" fmla="*/ 6221 w 6246"/>
                <a:gd name="connsiteY4" fmla="*/ 14686 h 14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46" h="14686">
                  <a:moveTo>
                    <a:pt x="6221" y="14686"/>
                  </a:moveTo>
                  <a:cubicBezTo>
                    <a:pt x="6221" y="12909"/>
                    <a:pt x="4672" y="11574"/>
                    <a:pt x="4995" y="9833"/>
                  </a:cubicBezTo>
                  <a:cubicBezTo>
                    <a:pt x="5383" y="7578"/>
                    <a:pt x="6737" y="8111"/>
                    <a:pt x="6060" y="5869"/>
                  </a:cubicBezTo>
                  <a:cubicBezTo>
                    <a:pt x="5576" y="4234"/>
                    <a:pt x="3544" y="-826"/>
                    <a:pt x="1061" y="116"/>
                  </a:cubicBezTo>
                  <a:cubicBezTo>
                    <a:pt x="-2647" y="1525"/>
                    <a:pt x="4415" y="13206"/>
                    <a:pt x="6221" y="146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3" name="Freeform: Shape 162">
              <a:extLst>
                <a:ext uri="{FF2B5EF4-FFF2-40B4-BE49-F238E27FC236}">
                  <a16:creationId xmlns:a16="http://schemas.microsoft.com/office/drawing/2014/main" id="{B9C2562B-0E3C-AB5D-32F3-F0BB296D23ED}"/>
                </a:ext>
              </a:extLst>
            </p:cNvPr>
            <p:cNvSpPr/>
            <p:nvPr/>
          </p:nvSpPr>
          <p:spPr>
            <a:xfrm>
              <a:off x="9947241" y="3713376"/>
              <a:ext cx="9268" cy="10506"/>
            </a:xfrm>
            <a:custGeom>
              <a:avLst/>
              <a:gdLst>
                <a:gd name="connsiteX0" fmla="*/ 9268 w 9268"/>
                <a:gd name="connsiteY0" fmla="*/ 4162 h 10506"/>
                <a:gd name="connsiteX1" fmla="*/ 238 w 9268"/>
                <a:gd name="connsiteY1" fmla="*/ 3121 h 10506"/>
                <a:gd name="connsiteX2" fmla="*/ 4140 w 9268"/>
                <a:gd name="connsiteY2" fmla="*/ 10432 h 10506"/>
                <a:gd name="connsiteX3" fmla="*/ 9268 w 9268"/>
                <a:gd name="connsiteY3" fmla="*/ 4162 h 10506"/>
              </a:gdLst>
              <a:ahLst/>
              <a:cxnLst>
                <a:cxn ang="0">
                  <a:pos x="connsiteX0" y="connsiteY0"/>
                </a:cxn>
                <a:cxn ang="0">
                  <a:pos x="connsiteX1" y="connsiteY1"/>
                </a:cxn>
                <a:cxn ang="0">
                  <a:pos x="connsiteX2" y="connsiteY2"/>
                </a:cxn>
                <a:cxn ang="0">
                  <a:pos x="connsiteX3" y="connsiteY3"/>
                </a:cxn>
              </a:cxnLst>
              <a:rect l="l" t="t" r="r" b="b"/>
              <a:pathLst>
                <a:path w="9268" h="10506">
                  <a:moveTo>
                    <a:pt x="9268" y="4162"/>
                  </a:moveTo>
                  <a:cubicBezTo>
                    <a:pt x="8301" y="-430"/>
                    <a:pt x="1915" y="-1842"/>
                    <a:pt x="238" y="3121"/>
                  </a:cubicBezTo>
                  <a:cubicBezTo>
                    <a:pt x="-665" y="5885"/>
                    <a:pt x="1077" y="9822"/>
                    <a:pt x="4140" y="10432"/>
                  </a:cubicBezTo>
                  <a:cubicBezTo>
                    <a:pt x="7817" y="11167"/>
                    <a:pt x="7946" y="6294"/>
                    <a:pt x="9268" y="4162"/>
                  </a:cubicBezTo>
                </a:path>
              </a:pathLst>
            </a:custGeom>
            <a:solidFill>
              <a:srgbClr val="C0C0C0"/>
            </a:solidFill>
            <a:ln w="645" cap="flat">
              <a:solidFill>
                <a:srgbClr val="FFFFFF"/>
              </a:solidFill>
              <a:prstDash val="solid"/>
              <a:miter/>
            </a:ln>
          </p:spPr>
          <p:txBody>
            <a:bodyPr rtlCol="0" anchor="ctr"/>
            <a:lstStyle/>
            <a:p>
              <a:endParaRPr lang="en-US"/>
            </a:p>
          </p:txBody>
        </p:sp>
        <p:sp>
          <p:nvSpPr>
            <p:cNvPr id="164" name="Freeform: Shape 163">
              <a:extLst>
                <a:ext uri="{FF2B5EF4-FFF2-40B4-BE49-F238E27FC236}">
                  <a16:creationId xmlns:a16="http://schemas.microsoft.com/office/drawing/2014/main" id="{49A044AA-8227-6BEF-6749-B3A938EAB949}"/>
                </a:ext>
              </a:extLst>
            </p:cNvPr>
            <p:cNvSpPr/>
            <p:nvPr/>
          </p:nvSpPr>
          <p:spPr>
            <a:xfrm>
              <a:off x="9962900" y="3726349"/>
              <a:ext cx="11525" cy="10216"/>
            </a:xfrm>
            <a:custGeom>
              <a:avLst/>
              <a:gdLst>
                <a:gd name="connsiteX0" fmla="*/ 10799 w 11525"/>
                <a:gd name="connsiteY0" fmla="*/ 3251 h 10216"/>
                <a:gd name="connsiteX1" fmla="*/ 92 w 11525"/>
                <a:gd name="connsiteY1" fmla="*/ 0 h 10216"/>
                <a:gd name="connsiteX2" fmla="*/ 5155 w 11525"/>
                <a:gd name="connsiteY2" fmla="*/ 5463 h 10216"/>
                <a:gd name="connsiteX3" fmla="*/ 11476 w 11525"/>
                <a:gd name="connsiteY3" fmla="*/ 10217 h 10216"/>
                <a:gd name="connsiteX4" fmla="*/ 10799 w 11525"/>
                <a:gd name="connsiteY4" fmla="*/ 3251 h 10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5" h="10216">
                  <a:moveTo>
                    <a:pt x="10799" y="3251"/>
                  </a:moveTo>
                  <a:cubicBezTo>
                    <a:pt x="7348" y="1787"/>
                    <a:pt x="3349" y="1993"/>
                    <a:pt x="92" y="0"/>
                  </a:cubicBezTo>
                  <a:cubicBezTo>
                    <a:pt x="-553" y="3399"/>
                    <a:pt x="2317" y="4944"/>
                    <a:pt x="5155" y="5463"/>
                  </a:cubicBezTo>
                  <a:cubicBezTo>
                    <a:pt x="7960" y="5973"/>
                    <a:pt x="9444" y="8543"/>
                    <a:pt x="11476" y="10217"/>
                  </a:cubicBezTo>
                  <a:cubicBezTo>
                    <a:pt x="11476" y="7875"/>
                    <a:pt x="11798" y="5489"/>
                    <a:pt x="10799" y="3251"/>
                  </a:cubicBezTo>
                </a:path>
              </a:pathLst>
            </a:custGeom>
            <a:solidFill>
              <a:srgbClr val="C0C0C0"/>
            </a:solidFill>
            <a:ln w="645" cap="flat">
              <a:solidFill>
                <a:srgbClr val="FFFFFF"/>
              </a:solidFill>
              <a:prstDash val="solid"/>
              <a:miter/>
            </a:ln>
          </p:spPr>
          <p:txBody>
            <a:bodyPr rtlCol="0" anchor="ctr"/>
            <a:lstStyle/>
            <a:p>
              <a:endParaRPr lang="en-US"/>
            </a:p>
          </p:txBody>
        </p:sp>
        <p:sp>
          <p:nvSpPr>
            <p:cNvPr id="165" name="Freeform: Shape 164">
              <a:extLst>
                <a:ext uri="{FF2B5EF4-FFF2-40B4-BE49-F238E27FC236}">
                  <a16:creationId xmlns:a16="http://schemas.microsoft.com/office/drawing/2014/main" id="{28486ACB-E7DA-9C3B-F1C5-A5F80E4F4C42}"/>
                </a:ext>
              </a:extLst>
            </p:cNvPr>
            <p:cNvSpPr/>
            <p:nvPr/>
          </p:nvSpPr>
          <p:spPr>
            <a:xfrm>
              <a:off x="9967370" y="3732638"/>
              <a:ext cx="6780" cy="12767"/>
            </a:xfrm>
            <a:custGeom>
              <a:avLst/>
              <a:gdLst>
                <a:gd name="connsiteX0" fmla="*/ 6780 w 6780"/>
                <a:gd name="connsiteY0" fmla="*/ 5573 h 12767"/>
                <a:gd name="connsiteX1" fmla="*/ 298 w 6780"/>
                <a:gd name="connsiteY1" fmla="*/ 0 h 12767"/>
                <a:gd name="connsiteX2" fmla="*/ 5394 w 6780"/>
                <a:gd name="connsiteY2" fmla="*/ 12768 h 12767"/>
                <a:gd name="connsiteX3" fmla="*/ 6780 w 6780"/>
                <a:gd name="connsiteY3" fmla="*/ 5573 h 12767"/>
              </a:gdLst>
              <a:ahLst/>
              <a:cxnLst>
                <a:cxn ang="0">
                  <a:pos x="connsiteX0" y="connsiteY0"/>
                </a:cxn>
                <a:cxn ang="0">
                  <a:pos x="connsiteX1" y="connsiteY1"/>
                </a:cxn>
                <a:cxn ang="0">
                  <a:pos x="connsiteX2" y="connsiteY2"/>
                </a:cxn>
                <a:cxn ang="0">
                  <a:pos x="connsiteX3" y="connsiteY3"/>
                </a:cxn>
              </a:cxnLst>
              <a:rect l="l" t="t" r="r" b="b"/>
              <a:pathLst>
                <a:path w="6780" h="12767">
                  <a:moveTo>
                    <a:pt x="6780" y="5573"/>
                  </a:moveTo>
                  <a:cubicBezTo>
                    <a:pt x="5362" y="3160"/>
                    <a:pt x="3266" y="448"/>
                    <a:pt x="298" y="0"/>
                  </a:cubicBezTo>
                  <a:cubicBezTo>
                    <a:pt x="-476" y="4241"/>
                    <a:pt x="-56" y="11829"/>
                    <a:pt x="5394" y="12768"/>
                  </a:cubicBezTo>
                  <a:cubicBezTo>
                    <a:pt x="6232" y="10433"/>
                    <a:pt x="5813" y="7888"/>
                    <a:pt x="6780" y="557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 name="Freeform: Shape 165">
              <a:extLst>
                <a:ext uri="{FF2B5EF4-FFF2-40B4-BE49-F238E27FC236}">
                  <a16:creationId xmlns:a16="http://schemas.microsoft.com/office/drawing/2014/main" id="{067DF361-F413-D954-32C9-14A11AB1F712}"/>
                </a:ext>
              </a:extLst>
            </p:cNvPr>
            <p:cNvSpPr/>
            <p:nvPr/>
          </p:nvSpPr>
          <p:spPr>
            <a:xfrm>
              <a:off x="9973973" y="3740385"/>
              <a:ext cx="14335" cy="11754"/>
            </a:xfrm>
            <a:custGeom>
              <a:avLst/>
              <a:gdLst>
                <a:gd name="connsiteX0" fmla="*/ 14335 w 14335"/>
                <a:gd name="connsiteY0" fmla="*/ 9436 h 11754"/>
                <a:gd name="connsiteX1" fmla="*/ 6338 w 14335"/>
                <a:gd name="connsiteY1" fmla="*/ 3354 h 11754"/>
                <a:gd name="connsiteX2" fmla="*/ 1725 w 14335"/>
                <a:gd name="connsiteY2" fmla="*/ 6 h 11754"/>
                <a:gd name="connsiteX3" fmla="*/ 790 w 14335"/>
                <a:gd name="connsiteY3" fmla="*/ 8562 h 11754"/>
                <a:gd name="connsiteX4" fmla="*/ 13883 w 14335"/>
                <a:gd name="connsiteY4" fmla="*/ 11755 h 11754"/>
                <a:gd name="connsiteX5" fmla="*/ 14335 w 14335"/>
                <a:gd name="connsiteY5" fmla="*/ 9436 h 1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35" h="11754">
                  <a:moveTo>
                    <a:pt x="14335" y="9436"/>
                  </a:moveTo>
                  <a:cubicBezTo>
                    <a:pt x="12723" y="6385"/>
                    <a:pt x="9594" y="4299"/>
                    <a:pt x="6338" y="3354"/>
                  </a:cubicBezTo>
                  <a:cubicBezTo>
                    <a:pt x="4531" y="2825"/>
                    <a:pt x="2887" y="232"/>
                    <a:pt x="1725" y="6"/>
                  </a:cubicBezTo>
                  <a:cubicBezTo>
                    <a:pt x="371" y="-252"/>
                    <a:pt x="-855" y="7459"/>
                    <a:pt x="790" y="8562"/>
                  </a:cubicBezTo>
                  <a:cubicBezTo>
                    <a:pt x="4596" y="11116"/>
                    <a:pt x="10111" y="8498"/>
                    <a:pt x="13883" y="11755"/>
                  </a:cubicBezTo>
                  <a:cubicBezTo>
                    <a:pt x="13883" y="10984"/>
                    <a:pt x="14206" y="10210"/>
                    <a:pt x="14335" y="943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 name="Freeform: Shape 166">
              <a:extLst>
                <a:ext uri="{FF2B5EF4-FFF2-40B4-BE49-F238E27FC236}">
                  <a16:creationId xmlns:a16="http://schemas.microsoft.com/office/drawing/2014/main" id="{5C02E290-CC55-BE8D-E8C0-B5296A71D10A}"/>
                </a:ext>
              </a:extLst>
            </p:cNvPr>
            <p:cNvSpPr/>
            <p:nvPr/>
          </p:nvSpPr>
          <p:spPr>
            <a:xfrm>
              <a:off x="9979081" y="3740456"/>
              <a:ext cx="12032" cy="7690"/>
            </a:xfrm>
            <a:custGeom>
              <a:avLst/>
              <a:gdLst>
                <a:gd name="connsiteX0" fmla="*/ 12033 w 12032"/>
                <a:gd name="connsiteY0" fmla="*/ 7495 h 7690"/>
                <a:gd name="connsiteX1" fmla="*/ 165 w 12032"/>
                <a:gd name="connsiteY1" fmla="*/ 2854 h 7690"/>
                <a:gd name="connsiteX2" fmla="*/ 12033 w 12032"/>
                <a:gd name="connsiteY2" fmla="*/ 7495 h 7690"/>
              </a:gdLst>
              <a:ahLst/>
              <a:cxnLst>
                <a:cxn ang="0">
                  <a:pos x="connsiteX0" y="connsiteY0"/>
                </a:cxn>
                <a:cxn ang="0">
                  <a:pos x="connsiteX1" y="connsiteY1"/>
                </a:cxn>
                <a:cxn ang="0">
                  <a:pos x="connsiteX2" y="connsiteY2"/>
                </a:cxn>
              </a:cxnLst>
              <a:rect l="l" t="t" r="r" b="b"/>
              <a:pathLst>
                <a:path w="12032" h="7690">
                  <a:moveTo>
                    <a:pt x="12033" y="7495"/>
                  </a:moveTo>
                  <a:cubicBezTo>
                    <a:pt x="11033" y="3512"/>
                    <a:pt x="-1577" y="-4180"/>
                    <a:pt x="165" y="2854"/>
                  </a:cubicBezTo>
                  <a:cubicBezTo>
                    <a:pt x="5002" y="687"/>
                    <a:pt x="7098" y="9059"/>
                    <a:pt x="12033" y="749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 name="Freeform: Shape 167">
              <a:extLst>
                <a:ext uri="{FF2B5EF4-FFF2-40B4-BE49-F238E27FC236}">
                  <a16:creationId xmlns:a16="http://schemas.microsoft.com/office/drawing/2014/main" id="{D90F8671-DCBB-0C46-16D5-2BE474975F9A}"/>
                </a:ext>
              </a:extLst>
            </p:cNvPr>
            <p:cNvSpPr/>
            <p:nvPr/>
          </p:nvSpPr>
          <p:spPr>
            <a:xfrm>
              <a:off x="9990610" y="3752591"/>
              <a:ext cx="3760" cy="4643"/>
            </a:xfrm>
            <a:custGeom>
              <a:avLst/>
              <a:gdLst>
                <a:gd name="connsiteX0" fmla="*/ 3760 w 3760"/>
                <a:gd name="connsiteY0" fmla="*/ 2809 h 4643"/>
                <a:gd name="connsiteX1" fmla="*/ 729 w 3760"/>
                <a:gd name="connsiteY1" fmla="*/ 0 h 4643"/>
                <a:gd name="connsiteX2" fmla="*/ 1406 w 3760"/>
                <a:gd name="connsiteY2" fmla="*/ 4644 h 4643"/>
                <a:gd name="connsiteX3" fmla="*/ 3760 w 3760"/>
                <a:gd name="connsiteY3" fmla="*/ 2809 h 4643"/>
              </a:gdLst>
              <a:ahLst/>
              <a:cxnLst>
                <a:cxn ang="0">
                  <a:pos x="connsiteX0" y="connsiteY0"/>
                </a:cxn>
                <a:cxn ang="0">
                  <a:pos x="connsiteX1" y="connsiteY1"/>
                </a:cxn>
                <a:cxn ang="0">
                  <a:pos x="connsiteX2" y="connsiteY2"/>
                </a:cxn>
                <a:cxn ang="0">
                  <a:pos x="connsiteX3" y="connsiteY3"/>
                </a:cxn>
              </a:cxnLst>
              <a:rect l="l" t="t" r="r" b="b"/>
              <a:pathLst>
                <a:path w="3760" h="4643">
                  <a:moveTo>
                    <a:pt x="3760" y="2809"/>
                  </a:moveTo>
                  <a:cubicBezTo>
                    <a:pt x="3406" y="1154"/>
                    <a:pt x="2406" y="219"/>
                    <a:pt x="729" y="0"/>
                  </a:cubicBezTo>
                  <a:cubicBezTo>
                    <a:pt x="-432" y="1748"/>
                    <a:pt x="-206" y="3296"/>
                    <a:pt x="1406" y="4644"/>
                  </a:cubicBezTo>
                  <a:cubicBezTo>
                    <a:pt x="2277" y="4131"/>
                    <a:pt x="3051" y="3518"/>
                    <a:pt x="3760" y="2809"/>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 name="Freeform: Shape 168">
              <a:extLst>
                <a:ext uri="{FF2B5EF4-FFF2-40B4-BE49-F238E27FC236}">
                  <a16:creationId xmlns:a16="http://schemas.microsoft.com/office/drawing/2014/main" id="{AF046E87-CAB6-4915-FA69-37CF77A13FF7}"/>
                </a:ext>
              </a:extLst>
            </p:cNvPr>
            <p:cNvSpPr/>
            <p:nvPr/>
          </p:nvSpPr>
          <p:spPr>
            <a:xfrm>
              <a:off x="9994988" y="3740994"/>
              <a:ext cx="2607" cy="2313"/>
            </a:xfrm>
            <a:custGeom>
              <a:avLst/>
              <a:gdLst>
                <a:gd name="connsiteX0" fmla="*/ 2608 w 2607"/>
                <a:gd name="connsiteY0" fmla="*/ 2086 h 2313"/>
                <a:gd name="connsiteX1" fmla="*/ 60 w 2607"/>
                <a:gd name="connsiteY1" fmla="*/ 0 h 2313"/>
                <a:gd name="connsiteX2" fmla="*/ 2608 w 2607"/>
                <a:gd name="connsiteY2" fmla="*/ 2086 h 2313"/>
              </a:gdLst>
              <a:ahLst/>
              <a:cxnLst>
                <a:cxn ang="0">
                  <a:pos x="connsiteX0" y="connsiteY0"/>
                </a:cxn>
                <a:cxn ang="0">
                  <a:pos x="connsiteX1" y="connsiteY1"/>
                </a:cxn>
                <a:cxn ang="0">
                  <a:pos x="connsiteX2" y="connsiteY2"/>
                </a:cxn>
              </a:cxnLst>
              <a:rect l="l" t="t" r="r" b="b"/>
              <a:pathLst>
                <a:path w="2607" h="2313">
                  <a:moveTo>
                    <a:pt x="2608" y="2086"/>
                  </a:moveTo>
                  <a:cubicBezTo>
                    <a:pt x="1963" y="1151"/>
                    <a:pt x="1092" y="458"/>
                    <a:pt x="60" y="0"/>
                  </a:cubicBezTo>
                  <a:cubicBezTo>
                    <a:pt x="-262" y="1958"/>
                    <a:pt x="737" y="2741"/>
                    <a:pt x="2608" y="20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0" name="Freeform: Shape 169">
              <a:extLst>
                <a:ext uri="{FF2B5EF4-FFF2-40B4-BE49-F238E27FC236}">
                  <a16:creationId xmlns:a16="http://schemas.microsoft.com/office/drawing/2014/main" id="{757F21EB-54DE-9576-D96B-F03E8BC17CAB}"/>
                </a:ext>
              </a:extLst>
            </p:cNvPr>
            <p:cNvSpPr/>
            <p:nvPr/>
          </p:nvSpPr>
          <p:spPr>
            <a:xfrm>
              <a:off x="9995500" y="3748675"/>
              <a:ext cx="3966" cy="4854"/>
            </a:xfrm>
            <a:custGeom>
              <a:avLst/>
              <a:gdLst>
                <a:gd name="connsiteX0" fmla="*/ 3967 w 3966"/>
                <a:gd name="connsiteY0" fmla="*/ 2532 h 4854"/>
                <a:gd name="connsiteX1" fmla="*/ 0 w 3966"/>
                <a:gd name="connsiteY1" fmla="*/ 210 h 4854"/>
                <a:gd name="connsiteX2" fmla="*/ 2805 w 3966"/>
                <a:gd name="connsiteY2" fmla="*/ 4854 h 4854"/>
                <a:gd name="connsiteX3" fmla="*/ 3967 w 3966"/>
                <a:gd name="connsiteY3" fmla="*/ 2532 h 4854"/>
              </a:gdLst>
              <a:ahLst/>
              <a:cxnLst>
                <a:cxn ang="0">
                  <a:pos x="connsiteX0" y="connsiteY0"/>
                </a:cxn>
                <a:cxn ang="0">
                  <a:pos x="connsiteX1" y="connsiteY1"/>
                </a:cxn>
                <a:cxn ang="0">
                  <a:pos x="connsiteX2" y="connsiteY2"/>
                </a:cxn>
                <a:cxn ang="0">
                  <a:pos x="connsiteX3" y="connsiteY3"/>
                </a:cxn>
              </a:cxnLst>
              <a:rect l="l" t="t" r="r" b="b"/>
              <a:pathLst>
                <a:path w="3966" h="4854">
                  <a:moveTo>
                    <a:pt x="3967" y="2532"/>
                  </a:moveTo>
                  <a:cubicBezTo>
                    <a:pt x="3386" y="704"/>
                    <a:pt x="1967" y="-509"/>
                    <a:pt x="0" y="210"/>
                  </a:cubicBezTo>
                  <a:cubicBezTo>
                    <a:pt x="0" y="2148"/>
                    <a:pt x="1225" y="3812"/>
                    <a:pt x="2805" y="4854"/>
                  </a:cubicBezTo>
                  <a:cubicBezTo>
                    <a:pt x="3193" y="4080"/>
                    <a:pt x="3579" y="3306"/>
                    <a:pt x="3967" y="25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 name="Freeform: Shape 170">
              <a:extLst>
                <a:ext uri="{FF2B5EF4-FFF2-40B4-BE49-F238E27FC236}">
                  <a16:creationId xmlns:a16="http://schemas.microsoft.com/office/drawing/2014/main" id="{3B9BD07D-A29F-B609-DEFA-A517DD8C4BBC}"/>
                </a:ext>
              </a:extLst>
            </p:cNvPr>
            <p:cNvSpPr/>
            <p:nvPr/>
          </p:nvSpPr>
          <p:spPr>
            <a:xfrm>
              <a:off x="9998789" y="3778760"/>
              <a:ext cx="6030" cy="3694"/>
            </a:xfrm>
            <a:custGeom>
              <a:avLst/>
              <a:gdLst>
                <a:gd name="connsiteX0" fmla="*/ 6031 w 6030"/>
                <a:gd name="connsiteY0" fmla="*/ 537 h 3694"/>
                <a:gd name="connsiteX1" fmla="*/ 613 w 6030"/>
                <a:gd name="connsiteY1" fmla="*/ 3059 h 3694"/>
                <a:gd name="connsiteX2" fmla="*/ 6031 w 6030"/>
                <a:gd name="connsiteY2" fmla="*/ 537 h 3694"/>
              </a:gdLst>
              <a:ahLst/>
              <a:cxnLst>
                <a:cxn ang="0">
                  <a:pos x="connsiteX0" y="connsiteY0"/>
                </a:cxn>
                <a:cxn ang="0">
                  <a:pos x="connsiteX1" y="connsiteY1"/>
                </a:cxn>
                <a:cxn ang="0">
                  <a:pos x="connsiteX2" y="connsiteY2"/>
                </a:cxn>
              </a:cxnLst>
              <a:rect l="l" t="t" r="r" b="b"/>
              <a:pathLst>
                <a:path w="6030" h="3694">
                  <a:moveTo>
                    <a:pt x="6031" y="537"/>
                  </a:moveTo>
                  <a:cubicBezTo>
                    <a:pt x="4322" y="-624"/>
                    <a:pt x="-1967" y="44"/>
                    <a:pt x="613" y="3059"/>
                  </a:cubicBezTo>
                  <a:cubicBezTo>
                    <a:pt x="2161" y="4904"/>
                    <a:pt x="5740" y="2321"/>
                    <a:pt x="6031" y="5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 name="Freeform: Shape 171">
              <a:extLst>
                <a:ext uri="{FF2B5EF4-FFF2-40B4-BE49-F238E27FC236}">
                  <a16:creationId xmlns:a16="http://schemas.microsoft.com/office/drawing/2014/main" id="{21E2FBB8-CA62-A5E0-57C2-2392959FC20D}"/>
                </a:ext>
              </a:extLst>
            </p:cNvPr>
            <p:cNvSpPr/>
            <p:nvPr/>
          </p:nvSpPr>
          <p:spPr>
            <a:xfrm>
              <a:off x="10007593" y="3743605"/>
              <a:ext cx="2744" cy="2249"/>
            </a:xfrm>
            <a:custGeom>
              <a:avLst/>
              <a:gdLst>
                <a:gd name="connsiteX0" fmla="*/ 2548 w 2744"/>
                <a:gd name="connsiteY0" fmla="*/ 2249 h 2249"/>
                <a:gd name="connsiteX1" fmla="*/ 0 w 2744"/>
                <a:gd name="connsiteY1" fmla="*/ 862 h 2249"/>
                <a:gd name="connsiteX2" fmla="*/ 2548 w 2744"/>
                <a:gd name="connsiteY2" fmla="*/ 2249 h 2249"/>
              </a:gdLst>
              <a:ahLst/>
              <a:cxnLst>
                <a:cxn ang="0">
                  <a:pos x="connsiteX0" y="connsiteY0"/>
                </a:cxn>
                <a:cxn ang="0">
                  <a:pos x="connsiteX1" y="connsiteY1"/>
                </a:cxn>
                <a:cxn ang="0">
                  <a:pos x="connsiteX2" y="connsiteY2"/>
                </a:cxn>
              </a:cxnLst>
              <a:rect l="l" t="t" r="r" b="b"/>
              <a:pathLst>
                <a:path w="2744" h="2249">
                  <a:moveTo>
                    <a:pt x="2548" y="2249"/>
                  </a:moveTo>
                  <a:cubicBezTo>
                    <a:pt x="3193" y="-179"/>
                    <a:pt x="2225" y="-641"/>
                    <a:pt x="0" y="862"/>
                  </a:cubicBezTo>
                  <a:cubicBezTo>
                    <a:pt x="839" y="1323"/>
                    <a:pt x="1709" y="1785"/>
                    <a:pt x="2548" y="224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 name="Freeform: Shape 172">
              <a:extLst>
                <a:ext uri="{FF2B5EF4-FFF2-40B4-BE49-F238E27FC236}">
                  <a16:creationId xmlns:a16="http://schemas.microsoft.com/office/drawing/2014/main" id="{6712D4F8-18B9-A555-58B6-6C3A4270AD98}"/>
                </a:ext>
              </a:extLst>
            </p:cNvPr>
            <p:cNvSpPr/>
            <p:nvPr/>
          </p:nvSpPr>
          <p:spPr>
            <a:xfrm>
              <a:off x="10010367" y="3738513"/>
              <a:ext cx="4887" cy="5473"/>
            </a:xfrm>
            <a:custGeom>
              <a:avLst/>
              <a:gdLst>
                <a:gd name="connsiteX0" fmla="*/ 4870 w 4887"/>
                <a:gd name="connsiteY0" fmla="*/ 1536 h 5473"/>
                <a:gd name="connsiteX1" fmla="*/ 0 w 4887"/>
                <a:gd name="connsiteY1" fmla="*/ 4367 h 5473"/>
                <a:gd name="connsiteX2" fmla="*/ 4870 w 4887"/>
                <a:gd name="connsiteY2" fmla="*/ 1536 h 5473"/>
              </a:gdLst>
              <a:ahLst/>
              <a:cxnLst>
                <a:cxn ang="0">
                  <a:pos x="connsiteX0" y="connsiteY0"/>
                </a:cxn>
                <a:cxn ang="0">
                  <a:pos x="connsiteX1" y="connsiteY1"/>
                </a:cxn>
                <a:cxn ang="0">
                  <a:pos x="connsiteX2" y="connsiteY2"/>
                </a:cxn>
              </a:cxnLst>
              <a:rect l="l" t="t" r="r" b="b"/>
              <a:pathLst>
                <a:path w="4887" h="5473">
                  <a:moveTo>
                    <a:pt x="4870" y="1536"/>
                  </a:moveTo>
                  <a:cubicBezTo>
                    <a:pt x="3193" y="-2337"/>
                    <a:pt x="0" y="2062"/>
                    <a:pt x="0" y="4367"/>
                  </a:cubicBezTo>
                  <a:cubicBezTo>
                    <a:pt x="0" y="7125"/>
                    <a:pt x="5225" y="4174"/>
                    <a:pt x="4870" y="153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 name="Freeform: Shape 173">
              <a:extLst>
                <a:ext uri="{FF2B5EF4-FFF2-40B4-BE49-F238E27FC236}">
                  <a16:creationId xmlns:a16="http://schemas.microsoft.com/office/drawing/2014/main" id="{66DE48E8-13C0-AAD8-CD72-53C00151CF4C}"/>
                </a:ext>
              </a:extLst>
            </p:cNvPr>
            <p:cNvSpPr/>
            <p:nvPr/>
          </p:nvSpPr>
          <p:spPr>
            <a:xfrm>
              <a:off x="10014076" y="3746986"/>
              <a:ext cx="2503" cy="2608"/>
            </a:xfrm>
            <a:custGeom>
              <a:avLst/>
              <a:gdLst>
                <a:gd name="connsiteX0" fmla="*/ 1870 w 2503"/>
                <a:gd name="connsiteY0" fmla="*/ 2609 h 2608"/>
                <a:gd name="connsiteX1" fmla="*/ 0 w 2503"/>
                <a:gd name="connsiteY1" fmla="*/ 287 h 2608"/>
                <a:gd name="connsiteX2" fmla="*/ 1870 w 2503"/>
                <a:gd name="connsiteY2" fmla="*/ 2609 h 2608"/>
              </a:gdLst>
              <a:ahLst/>
              <a:cxnLst>
                <a:cxn ang="0">
                  <a:pos x="connsiteX0" y="connsiteY0"/>
                </a:cxn>
                <a:cxn ang="0">
                  <a:pos x="connsiteX1" y="connsiteY1"/>
                </a:cxn>
                <a:cxn ang="0">
                  <a:pos x="connsiteX2" y="connsiteY2"/>
                </a:cxn>
              </a:cxnLst>
              <a:rect l="l" t="t" r="r" b="b"/>
              <a:pathLst>
                <a:path w="2503" h="2608">
                  <a:moveTo>
                    <a:pt x="1870" y="2609"/>
                  </a:moveTo>
                  <a:cubicBezTo>
                    <a:pt x="3128" y="293"/>
                    <a:pt x="2516" y="-481"/>
                    <a:pt x="0" y="287"/>
                  </a:cubicBezTo>
                  <a:cubicBezTo>
                    <a:pt x="613" y="1061"/>
                    <a:pt x="1257" y="1835"/>
                    <a:pt x="1870" y="260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 name="Freeform: Shape 174">
              <a:extLst>
                <a:ext uri="{FF2B5EF4-FFF2-40B4-BE49-F238E27FC236}">
                  <a16:creationId xmlns:a16="http://schemas.microsoft.com/office/drawing/2014/main" id="{AA3D9BED-A402-E25F-2A5F-D9D50AEE2BBC}"/>
                </a:ext>
              </a:extLst>
            </p:cNvPr>
            <p:cNvSpPr/>
            <p:nvPr/>
          </p:nvSpPr>
          <p:spPr>
            <a:xfrm>
              <a:off x="10018340" y="3739399"/>
              <a:ext cx="9668" cy="8882"/>
            </a:xfrm>
            <a:custGeom>
              <a:avLst/>
              <a:gdLst>
                <a:gd name="connsiteX0" fmla="*/ 9667 w 9668"/>
                <a:gd name="connsiteY0" fmla="*/ 3682 h 8882"/>
                <a:gd name="connsiteX1" fmla="*/ 927 w 9668"/>
                <a:gd name="connsiteY1" fmla="*/ 4633 h 8882"/>
                <a:gd name="connsiteX2" fmla="*/ 5507 w 9668"/>
                <a:gd name="connsiteY2" fmla="*/ 7390 h 8882"/>
                <a:gd name="connsiteX3" fmla="*/ 9667 w 9668"/>
                <a:gd name="connsiteY3" fmla="*/ 3682 h 8882"/>
              </a:gdLst>
              <a:ahLst/>
              <a:cxnLst>
                <a:cxn ang="0">
                  <a:pos x="connsiteX0" y="connsiteY0"/>
                </a:cxn>
                <a:cxn ang="0">
                  <a:pos x="connsiteX1" y="connsiteY1"/>
                </a:cxn>
                <a:cxn ang="0">
                  <a:pos x="connsiteX2" y="connsiteY2"/>
                </a:cxn>
                <a:cxn ang="0">
                  <a:pos x="connsiteX3" y="connsiteY3"/>
                </a:cxn>
              </a:cxnLst>
              <a:rect l="l" t="t" r="r" b="b"/>
              <a:pathLst>
                <a:path w="9668" h="8882">
                  <a:moveTo>
                    <a:pt x="9667" y="3682"/>
                  </a:moveTo>
                  <a:cubicBezTo>
                    <a:pt x="6345" y="-4436"/>
                    <a:pt x="-2943" y="3191"/>
                    <a:pt x="927" y="4633"/>
                  </a:cubicBezTo>
                  <a:cubicBezTo>
                    <a:pt x="3507" y="5594"/>
                    <a:pt x="4668" y="3104"/>
                    <a:pt x="5507" y="7390"/>
                  </a:cubicBezTo>
                  <a:cubicBezTo>
                    <a:pt x="6345" y="11699"/>
                    <a:pt x="9763" y="5484"/>
                    <a:pt x="9667" y="368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 name="Freeform: Shape 175">
              <a:extLst>
                <a:ext uri="{FF2B5EF4-FFF2-40B4-BE49-F238E27FC236}">
                  <a16:creationId xmlns:a16="http://schemas.microsoft.com/office/drawing/2014/main" id="{60F457CA-6575-6141-56DD-CD541D2B0C3F}"/>
                </a:ext>
              </a:extLst>
            </p:cNvPr>
            <p:cNvSpPr/>
            <p:nvPr/>
          </p:nvSpPr>
          <p:spPr>
            <a:xfrm>
              <a:off x="10017816" y="3749595"/>
              <a:ext cx="677" cy="2547"/>
            </a:xfrm>
            <a:custGeom>
              <a:avLst/>
              <a:gdLst>
                <a:gd name="connsiteX0" fmla="*/ 677 w 677"/>
                <a:gd name="connsiteY0" fmla="*/ 2548 h 2547"/>
                <a:gd name="connsiteX1" fmla="*/ 0 w 677"/>
                <a:gd name="connsiteY1" fmla="*/ 0 h 2547"/>
                <a:gd name="connsiteX2" fmla="*/ 677 w 677"/>
                <a:gd name="connsiteY2" fmla="*/ 2548 h 2547"/>
              </a:gdLst>
              <a:ahLst/>
              <a:cxnLst>
                <a:cxn ang="0">
                  <a:pos x="connsiteX0" y="connsiteY0"/>
                </a:cxn>
                <a:cxn ang="0">
                  <a:pos x="connsiteX1" y="connsiteY1"/>
                </a:cxn>
                <a:cxn ang="0">
                  <a:pos x="connsiteX2" y="connsiteY2"/>
                </a:cxn>
              </a:cxnLst>
              <a:rect l="l" t="t" r="r" b="b"/>
              <a:pathLst>
                <a:path w="677" h="2547">
                  <a:moveTo>
                    <a:pt x="677" y="2548"/>
                  </a:moveTo>
                  <a:cubicBezTo>
                    <a:pt x="677" y="1651"/>
                    <a:pt x="355" y="803"/>
                    <a:pt x="0" y="0"/>
                  </a:cubicBezTo>
                  <a:cubicBezTo>
                    <a:pt x="323" y="848"/>
                    <a:pt x="451" y="1699"/>
                    <a:pt x="677" y="254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 name="Freeform: Shape 176">
              <a:extLst>
                <a:ext uri="{FF2B5EF4-FFF2-40B4-BE49-F238E27FC236}">
                  <a16:creationId xmlns:a16="http://schemas.microsoft.com/office/drawing/2014/main" id="{D84AFCF9-270E-AA7C-5563-EC806E2D8D3A}"/>
                </a:ext>
              </a:extLst>
            </p:cNvPr>
            <p:cNvSpPr/>
            <p:nvPr/>
          </p:nvSpPr>
          <p:spPr>
            <a:xfrm>
              <a:off x="10018160" y="3781393"/>
              <a:ext cx="7315" cy="9062"/>
            </a:xfrm>
            <a:custGeom>
              <a:avLst/>
              <a:gdLst>
                <a:gd name="connsiteX0" fmla="*/ 5462 w 7315"/>
                <a:gd name="connsiteY0" fmla="*/ 0 h 9062"/>
                <a:gd name="connsiteX1" fmla="*/ 818 w 7315"/>
                <a:gd name="connsiteY1" fmla="*/ 1771 h 9062"/>
                <a:gd name="connsiteX2" fmla="*/ 2881 w 7315"/>
                <a:gd name="connsiteY2" fmla="*/ 9062 h 9062"/>
                <a:gd name="connsiteX3" fmla="*/ 6139 w 7315"/>
                <a:gd name="connsiteY3" fmla="*/ 7450 h 9062"/>
                <a:gd name="connsiteX4" fmla="*/ 5462 w 7315"/>
                <a:gd name="connsiteY4" fmla="*/ 0 h 9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5" h="9062">
                  <a:moveTo>
                    <a:pt x="5462" y="0"/>
                  </a:moveTo>
                  <a:cubicBezTo>
                    <a:pt x="4332" y="887"/>
                    <a:pt x="2172" y="1335"/>
                    <a:pt x="818" y="1771"/>
                  </a:cubicBezTo>
                  <a:cubicBezTo>
                    <a:pt x="-1762" y="2603"/>
                    <a:pt x="2559" y="7698"/>
                    <a:pt x="2881" y="9062"/>
                  </a:cubicBezTo>
                  <a:cubicBezTo>
                    <a:pt x="2881" y="6740"/>
                    <a:pt x="4236" y="6011"/>
                    <a:pt x="6139" y="7450"/>
                  </a:cubicBezTo>
                  <a:cubicBezTo>
                    <a:pt x="6751" y="4679"/>
                    <a:pt x="8783" y="1951"/>
                    <a:pt x="546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 name="Freeform: Shape 177">
              <a:extLst>
                <a:ext uri="{FF2B5EF4-FFF2-40B4-BE49-F238E27FC236}">
                  <a16:creationId xmlns:a16="http://schemas.microsoft.com/office/drawing/2014/main" id="{55F81133-CACE-8392-7F43-8C379EADB01B}"/>
                </a:ext>
              </a:extLst>
            </p:cNvPr>
            <p:cNvSpPr/>
            <p:nvPr/>
          </p:nvSpPr>
          <p:spPr>
            <a:xfrm>
              <a:off x="10021524" y="3767235"/>
              <a:ext cx="2323" cy="2544"/>
            </a:xfrm>
            <a:custGeom>
              <a:avLst/>
              <a:gdLst>
                <a:gd name="connsiteX0" fmla="*/ 711 w 2323"/>
                <a:gd name="connsiteY0" fmla="*/ 0 h 2544"/>
                <a:gd name="connsiteX1" fmla="*/ 2323 w 2323"/>
                <a:gd name="connsiteY1" fmla="*/ 2545 h 2544"/>
                <a:gd name="connsiteX2" fmla="*/ 711 w 2323"/>
                <a:gd name="connsiteY2" fmla="*/ 0 h 2544"/>
              </a:gdLst>
              <a:ahLst/>
              <a:cxnLst>
                <a:cxn ang="0">
                  <a:pos x="connsiteX0" y="connsiteY0"/>
                </a:cxn>
                <a:cxn ang="0">
                  <a:pos x="connsiteX1" y="connsiteY1"/>
                </a:cxn>
                <a:cxn ang="0">
                  <a:pos x="connsiteX2" y="connsiteY2"/>
                </a:cxn>
              </a:cxnLst>
              <a:rect l="l" t="t" r="r" b="b"/>
              <a:pathLst>
                <a:path w="2323" h="2544">
                  <a:moveTo>
                    <a:pt x="711" y="0"/>
                  </a:moveTo>
                  <a:cubicBezTo>
                    <a:pt x="-612" y="1461"/>
                    <a:pt x="-96" y="2309"/>
                    <a:pt x="2323" y="2545"/>
                  </a:cubicBezTo>
                  <a:cubicBezTo>
                    <a:pt x="1774" y="1696"/>
                    <a:pt x="1259" y="852"/>
                    <a:pt x="71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1820F5AD-F19F-B108-AAD2-0CE709EA0485}"/>
                </a:ext>
              </a:extLst>
            </p:cNvPr>
            <p:cNvSpPr/>
            <p:nvPr/>
          </p:nvSpPr>
          <p:spPr>
            <a:xfrm>
              <a:off x="10023696" y="3771648"/>
              <a:ext cx="12922" cy="8821"/>
            </a:xfrm>
            <a:custGeom>
              <a:avLst/>
              <a:gdLst>
                <a:gd name="connsiteX0" fmla="*/ 829 w 12922"/>
                <a:gd name="connsiteY0" fmla="*/ 6 h 8821"/>
                <a:gd name="connsiteX1" fmla="*/ 1732 w 12922"/>
                <a:gd name="connsiteY1" fmla="*/ 7314 h 8821"/>
                <a:gd name="connsiteX2" fmla="*/ 6859 w 12922"/>
                <a:gd name="connsiteY2" fmla="*/ 6985 h 8821"/>
                <a:gd name="connsiteX3" fmla="*/ 12923 w 12922"/>
                <a:gd name="connsiteY3" fmla="*/ 8359 h 8821"/>
                <a:gd name="connsiteX4" fmla="*/ 829 w 12922"/>
                <a:gd name="connsiteY4" fmla="*/ 6 h 88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22" h="8821">
                  <a:moveTo>
                    <a:pt x="829" y="6"/>
                  </a:moveTo>
                  <a:cubicBezTo>
                    <a:pt x="1151" y="1664"/>
                    <a:pt x="-1751" y="7762"/>
                    <a:pt x="1732" y="7314"/>
                  </a:cubicBezTo>
                  <a:cubicBezTo>
                    <a:pt x="3699" y="7056"/>
                    <a:pt x="4893" y="5995"/>
                    <a:pt x="6859" y="6985"/>
                  </a:cubicBezTo>
                  <a:cubicBezTo>
                    <a:pt x="8859" y="8000"/>
                    <a:pt x="10536" y="9626"/>
                    <a:pt x="12923" y="8359"/>
                  </a:cubicBezTo>
                  <a:cubicBezTo>
                    <a:pt x="11697" y="6401"/>
                    <a:pt x="3119" y="-226"/>
                    <a:pt x="829" y="6"/>
                  </a:cubicBezTo>
                </a:path>
              </a:pathLst>
            </a:custGeom>
            <a:solidFill>
              <a:srgbClr val="C0C0C0"/>
            </a:solidFill>
            <a:ln w="645" cap="flat">
              <a:solidFill>
                <a:srgbClr val="FFFFFF"/>
              </a:solid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72E64E67-8636-9D1B-9F07-BF73F17F27D5}"/>
                </a:ext>
              </a:extLst>
            </p:cNvPr>
            <p:cNvSpPr/>
            <p:nvPr/>
          </p:nvSpPr>
          <p:spPr>
            <a:xfrm>
              <a:off x="10024525" y="3750268"/>
              <a:ext cx="2321" cy="487"/>
            </a:xfrm>
            <a:custGeom>
              <a:avLst/>
              <a:gdLst>
                <a:gd name="connsiteX0" fmla="*/ 2322 w 2321"/>
                <a:gd name="connsiteY0" fmla="*/ 4 h 487"/>
                <a:gd name="connsiteX1" fmla="*/ 0 w 2321"/>
                <a:gd name="connsiteY1" fmla="*/ 488 h 487"/>
                <a:gd name="connsiteX2" fmla="*/ 2322 w 2321"/>
                <a:gd name="connsiteY2" fmla="*/ 4 h 487"/>
              </a:gdLst>
              <a:ahLst/>
              <a:cxnLst>
                <a:cxn ang="0">
                  <a:pos x="connsiteX0" y="connsiteY0"/>
                </a:cxn>
                <a:cxn ang="0">
                  <a:pos x="connsiteX1" y="connsiteY1"/>
                </a:cxn>
                <a:cxn ang="0">
                  <a:pos x="connsiteX2" y="connsiteY2"/>
                </a:cxn>
              </a:cxnLst>
              <a:rect l="l" t="t" r="r" b="b"/>
              <a:pathLst>
                <a:path w="2321" h="487">
                  <a:moveTo>
                    <a:pt x="2322" y="4"/>
                  </a:moveTo>
                  <a:cubicBezTo>
                    <a:pt x="1516" y="-28"/>
                    <a:pt x="742" y="133"/>
                    <a:pt x="0" y="488"/>
                  </a:cubicBezTo>
                  <a:cubicBezTo>
                    <a:pt x="774" y="326"/>
                    <a:pt x="1548" y="165"/>
                    <a:pt x="2322" y="4"/>
                  </a:cubicBezTo>
                </a:path>
              </a:pathLst>
            </a:custGeom>
            <a:solidFill>
              <a:srgbClr val="C0C0C0"/>
            </a:solidFill>
            <a:ln w="645" cap="flat">
              <a:solidFill>
                <a:srgbClr val="FFFFFF"/>
              </a:solid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B5C6AF47-89B4-1335-830E-8CD1E61697FA}"/>
                </a:ext>
              </a:extLst>
            </p:cNvPr>
            <p:cNvSpPr/>
            <p:nvPr/>
          </p:nvSpPr>
          <p:spPr>
            <a:xfrm>
              <a:off x="10025256" y="3765849"/>
              <a:ext cx="3944" cy="4873"/>
            </a:xfrm>
            <a:custGeom>
              <a:avLst/>
              <a:gdLst>
                <a:gd name="connsiteX0" fmla="*/ 204 w 3944"/>
                <a:gd name="connsiteY0" fmla="*/ 0 h 4873"/>
                <a:gd name="connsiteX1" fmla="*/ 3944 w 3944"/>
                <a:gd name="connsiteY1" fmla="*/ 4873 h 4873"/>
                <a:gd name="connsiteX2" fmla="*/ 204 w 3944"/>
                <a:gd name="connsiteY2" fmla="*/ 0 h 4873"/>
              </a:gdLst>
              <a:ahLst/>
              <a:cxnLst>
                <a:cxn ang="0">
                  <a:pos x="connsiteX0" y="connsiteY0"/>
                </a:cxn>
                <a:cxn ang="0">
                  <a:pos x="connsiteX1" y="connsiteY1"/>
                </a:cxn>
                <a:cxn ang="0">
                  <a:pos x="connsiteX2" y="connsiteY2"/>
                </a:cxn>
              </a:cxnLst>
              <a:rect l="l" t="t" r="r" b="b"/>
              <a:pathLst>
                <a:path w="3944" h="4873">
                  <a:moveTo>
                    <a:pt x="204" y="0"/>
                  </a:moveTo>
                  <a:cubicBezTo>
                    <a:pt x="-861" y="2267"/>
                    <a:pt x="2526" y="4089"/>
                    <a:pt x="3944" y="4873"/>
                  </a:cubicBezTo>
                  <a:cubicBezTo>
                    <a:pt x="2751" y="3196"/>
                    <a:pt x="1526" y="1574"/>
                    <a:pt x="20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969554B7-C361-1D57-BA18-EDF537680B71}"/>
                </a:ext>
              </a:extLst>
            </p:cNvPr>
            <p:cNvSpPr/>
            <p:nvPr/>
          </p:nvSpPr>
          <p:spPr>
            <a:xfrm>
              <a:off x="10039166" y="3813966"/>
              <a:ext cx="41343" cy="44684"/>
            </a:xfrm>
            <a:custGeom>
              <a:avLst/>
              <a:gdLst>
                <a:gd name="connsiteX0" fmla="*/ 5579 w 41343"/>
                <a:gd name="connsiteY0" fmla="*/ 5740 h 44684"/>
                <a:gd name="connsiteX1" fmla="*/ 0 w 41343"/>
                <a:gd name="connsiteY1" fmla="*/ 13641 h 44684"/>
                <a:gd name="connsiteX2" fmla="*/ 8836 w 41343"/>
                <a:gd name="connsiteY2" fmla="*/ 16430 h 44684"/>
                <a:gd name="connsiteX3" fmla="*/ 16447 w 41343"/>
                <a:gd name="connsiteY3" fmla="*/ 20333 h 44684"/>
                <a:gd name="connsiteX4" fmla="*/ 19253 w 41343"/>
                <a:gd name="connsiteY4" fmla="*/ 27543 h 44684"/>
                <a:gd name="connsiteX5" fmla="*/ 22735 w 41343"/>
                <a:gd name="connsiteY5" fmla="*/ 37235 h 44684"/>
                <a:gd name="connsiteX6" fmla="*/ 38086 w 41343"/>
                <a:gd name="connsiteY6" fmla="*/ 44278 h 44684"/>
                <a:gd name="connsiteX7" fmla="*/ 35990 w 41343"/>
                <a:gd name="connsiteY7" fmla="*/ 39057 h 44684"/>
                <a:gd name="connsiteX8" fmla="*/ 41343 w 41343"/>
                <a:gd name="connsiteY8" fmla="*/ 30120 h 44684"/>
                <a:gd name="connsiteX9" fmla="*/ 29250 w 41343"/>
                <a:gd name="connsiteY9" fmla="*/ 26183 h 44684"/>
                <a:gd name="connsiteX10" fmla="*/ 25380 w 41343"/>
                <a:gd name="connsiteY10" fmla="*/ 13428 h 44684"/>
                <a:gd name="connsiteX11" fmla="*/ 22542 w 41343"/>
                <a:gd name="connsiteY11" fmla="*/ 2028 h 44684"/>
                <a:gd name="connsiteX12" fmla="*/ 16705 w 41343"/>
                <a:gd name="connsiteY12" fmla="*/ 7607 h 44684"/>
                <a:gd name="connsiteX13" fmla="*/ 5579 w 41343"/>
                <a:gd name="connsiteY13" fmla="*/ 5740 h 44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343" h="44684">
                  <a:moveTo>
                    <a:pt x="5579" y="5740"/>
                  </a:moveTo>
                  <a:cubicBezTo>
                    <a:pt x="8288" y="9474"/>
                    <a:pt x="1387" y="11164"/>
                    <a:pt x="0" y="13641"/>
                  </a:cubicBezTo>
                  <a:cubicBezTo>
                    <a:pt x="2838" y="15950"/>
                    <a:pt x="5030" y="17837"/>
                    <a:pt x="8836" y="16430"/>
                  </a:cubicBezTo>
                  <a:cubicBezTo>
                    <a:pt x="11416" y="15486"/>
                    <a:pt x="15705" y="17688"/>
                    <a:pt x="16447" y="20333"/>
                  </a:cubicBezTo>
                  <a:cubicBezTo>
                    <a:pt x="17092" y="22674"/>
                    <a:pt x="18898" y="25483"/>
                    <a:pt x="19253" y="27543"/>
                  </a:cubicBezTo>
                  <a:cubicBezTo>
                    <a:pt x="20156" y="32287"/>
                    <a:pt x="17350" y="34277"/>
                    <a:pt x="22735" y="37235"/>
                  </a:cubicBezTo>
                  <a:cubicBezTo>
                    <a:pt x="25057" y="38505"/>
                    <a:pt x="35571" y="46568"/>
                    <a:pt x="38086" y="44278"/>
                  </a:cubicBezTo>
                  <a:cubicBezTo>
                    <a:pt x="40602" y="41998"/>
                    <a:pt x="36764" y="40940"/>
                    <a:pt x="35990" y="39057"/>
                  </a:cubicBezTo>
                  <a:cubicBezTo>
                    <a:pt x="34797" y="36077"/>
                    <a:pt x="38441" y="30688"/>
                    <a:pt x="41343" y="30120"/>
                  </a:cubicBezTo>
                  <a:cubicBezTo>
                    <a:pt x="37667" y="27902"/>
                    <a:pt x="32636" y="28979"/>
                    <a:pt x="29250" y="26183"/>
                  </a:cubicBezTo>
                  <a:cubicBezTo>
                    <a:pt x="26122" y="23606"/>
                    <a:pt x="25025" y="17227"/>
                    <a:pt x="25380" y="13428"/>
                  </a:cubicBezTo>
                  <a:cubicBezTo>
                    <a:pt x="25703" y="11170"/>
                    <a:pt x="24058" y="3876"/>
                    <a:pt x="22542" y="2028"/>
                  </a:cubicBezTo>
                  <a:cubicBezTo>
                    <a:pt x="18285" y="-3213"/>
                    <a:pt x="12771" y="2811"/>
                    <a:pt x="16705" y="7607"/>
                  </a:cubicBezTo>
                  <a:cubicBezTo>
                    <a:pt x="15060" y="7833"/>
                    <a:pt x="5901" y="-4796"/>
                    <a:pt x="5579" y="57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BF64821A-2DAD-CF42-6E9B-DD0C913F296A}"/>
                </a:ext>
              </a:extLst>
            </p:cNvPr>
            <p:cNvSpPr/>
            <p:nvPr/>
          </p:nvSpPr>
          <p:spPr>
            <a:xfrm>
              <a:off x="10078188" y="3852697"/>
              <a:ext cx="3709" cy="2820"/>
            </a:xfrm>
            <a:custGeom>
              <a:avLst/>
              <a:gdLst>
                <a:gd name="connsiteX0" fmla="*/ 2097 w 3709"/>
                <a:gd name="connsiteY0" fmla="*/ 0 h 2820"/>
                <a:gd name="connsiteX1" fmla="*/ 0 w 3709"/>
                <a:gd name="connsiteY1" fmla="*/ 674 h 2820"/>
                <a:gd name="connsiteX2" fmla="*/ 3709 w 3709"/>
                <a:gd name="connsiteY2" fmla="*/ 2322 h 2820"/>
                <a:gd name="connsiteX3" fmla="*/ 2097 w 3709"/>
                <a:gd name="connsiteY3" fmla="*/ 0 h 2820"/>
              </a:gdLst>
              <a:ahLst/>
              <a:cxnLst>
                <a:cxn ang="0">
                  <a:pos x="connsiteX0" y="connsiteY0"/>
                </a:cxn>
                <a:cxn ang="0">
                  <a:pos x="connsiteX1" y="connsiteY1"/>
                </a:cxn>
                <a:cxn ang="0">
                  <a:pos x="connsiteX2" y="connsiteY2"/>
                </a:cxn>
                <a:cxn ang="0">
                  <a:pos x="connsiteX3" y="connsiteY3"/>
                </a:cxn>
              </a:cxnLst>
              <a:rect l="l" t="t" r="r" b="b"/>
              <a:pathLst>
                <a:path w="3709" h="2820">
                  <a:moveTo>
                    <a:pt x="2097" y="0"/>
                  </a:moveTo>
                  <a:cubicBezTo>
                    <a:pt x="1387" y="226"/>
                    <a:pt x="709" y="448"/>
                    <a:pt x="0" y="674"/>
                  </a:cubicBezTo>
                  <a:cubicBezTo>
                    <a:pt x="484" y="2599"/>
                    <a:pt x="1935" y="3435"/>
                    <a:pt x="3709" y="2322"/>
                  </a:cubicBezTo>
                  <a:cubicBezTo>
                    <a:pt x="3257" y="1487"/>
                    <a:pt x="2709" y="713"/>
                    <a:pt x="209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255124AF-BCA8-3B0D-D55D-EDD549DD0936}"/>
                </a:ext>
              </a:extLst>
            </p:cNvPr>
            <p:cNvSpPr/>
            <p:nvPr/>
          </p:nvSpPr>
          <p:spPr>
            <a:xfrm>
              <a:off x="10093732" y="3850601"/>
              <a:ext cx="2808" cy="2202"/>
            </a:xfrm>
            <a:custGeom>
              <a:avLst/>
              <a:gdLst>
                <a:gd name="connsiteX0" fmla="*/ 2805 w 2808"/>
                <a:gd name="connsiteY0" fmla="*/ 0 h 2202"/>
                <a:gd name="connsiteX1" fmla="*/ 0 w 2808"/>
                <a:gd name="connsiteY1" fmla="*/ 1838 h 2202"/>
                <a:gd name="connsiteX2" fmla="*/ 2805 w 2808"/>
                <a:gd name="connsiteY2" fmla="*/ 0 h 2202"/>
              </a:gdLst>
              <a:ahLst/>
              <a:cxnLst>
                <a:cxn ang="0">
                  <a:pos x="connsiteX0" y="connsiteY0"/>
                </a:cxn>
                <a:cxn ang="0">
                  <a:pos x="connsiteX1" y="connsiteY1"/>
                </a:cxn>
                <a:cxn ang="0">
                  <a:pos x="connsiteX2" y="connsiteY2"/>
                </a:cxn>
              </a:cxnLst>
              <a:rect l="l" t="t" r="r" b="b"/>
              <a:pathLst>
                <a:path w="2808" h="2202">
                  <a:moveTo>
                    <a:pt x="2805" y="0"/>
                  </a:moveTo>
                  <a:cubicBezTo>
                    <a:pt x="1709" y="390"/>
                    <a:pt x="774" y="1003"/>
                    <a:pt x="0" y="1838"/>
                  </a:cubicBezTo>
                  <a:cubicBezTo>
                    <a:pt x="1806" y="2706"/>
                    <a:pt x="2870" y="1999"/>
                    <a:pt x="280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85" name="Freeform: Shape 184">
              <a:extLst>
                <a:ext uri="{FF2B5EF4-FFF2-40B4-BE49-F238E27FC236}">
                  <a16:creationId xmlns:a16="http://schemas.microsoft.com/office/drawing/2014/main" id="{6EC7DD14-9CCE-6EAE-4945-E11C9491DC17}"/>
                </a:ext>
              </a:extLst>
            </p:cNvPr>
            <p:cNvSpPr/>
            <p:nvPr/>
          </p:nvSpPr>
          <p:spPr>
            <a:xfrm>
              <a:off x="10098778" y="3842951"/>
              <a:ext cx="17379" cy="18806"/>
            </a:xfrm>
            <a:custGeom>
              <a:avLst/>
              <a:gdLst>
                <a:gd name="connsiteX0" fmla="*/ 3532 w 17379"/>
                <a:gd name="connsiteY0" fmla="*/ 200 h 18806"/>
                <a:gd name="connsiteX1" fmla="*/ 81 w 17379"/>
                <a:gd name="connsiteY1" fmla="*/ 12823 h 18806"/>
                <a:gd name="connsiteX2" fmla="*/ 5854 w 17379"/>
                <a:gd name="connsiteY2" fmla="*/ 14845 h 18806"/>
                <a:gd name="connsiteX3" fmla="*/ 12530 w 17379"/>
                <a:gd name="connsiteY3" fmla="*/ 18409 h 18806"/>
                <a:gd name="connsiteX4" fmla="*/ 17335 w 17379"/>
                <a:gd name="connsiteY4" fmla="*/ 6899 h 18806"/>
                <a:gd name="connsiteX5" fmla="*/ 3532 w 17379"/>
                <a:gd name="connsiteY5" fmla="*/ 200 h 188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379" h="18806">
                  <a:moveTo>
                    <a:pt x="3532" y="200"/>
                  </a:moveTo>
                  <a:cubicBezTo>
                    <a:pt x="469" y="3319"/>
                    <a:pt x="-273" y="8708"/>
                    <a:pt x="81" y="12823"/>
                  </a:cubicBezTo>
                  <a:cubicBezTo>
                    <a:pt x="436" y="17215"/>
                    <a:pt x="6919" y="19528"/>
                    <a:pt x="5854" y="14845"/>
                  </a:cubicBezTo>
                  <a:cubicBezTo>
                    <a:pt x="7757" y="14974"/>
                    <a:pt x="10627" y="20276"/>
                    <a:pt x="12530" y="18409"/>
                  </a:cubicBezTo>
                  <a:cubicBezTo>
                    <a:pt x="15110" y="15848"/>
                    <a:pt x="17755" y="10662"/>
                    <a:pt x="17335" y="6899"/>
                  </a:cubicBezTo>
                  <a:cubicBezTo>
                    <a:pt x="16723" y="1394"/>
                    <a:pt x="7983" y="-696"/>
                    <a:pt x="3532" y="2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86" name="Freeform: Shape 185">
              <a:extLst>
                <a:ext uri="{FF2B5EF4-FFF2-40B4-BE49-F238E27FC236}">
                  <a16:creationId xmlns:a16="http://schemas.microsoft.com/office/drawing/2014/main" id="{13BB6D40-7646-5F8D-C50F-725AC4EDD6F7}"/>
                </a:ext>
              </a:extLst>
            </p:cNvPr>
            <p:cNvSpPr/>
            <p:nvPr/>
          </p:nvSpPr>
          <p:spPr>
            <a:xfrm>
              <a:off x="10109337" y="3656277"/>
              <a:ext cx="8381" cy="13038"/>
            </a:xfrm>
            <a:custGeom>
              <a:avLst/>
              <a:gdLst>
                <a:gd name="connsiteX0" fmla="*/ 423 w 8381"/>
                <a:gd name="connsiteY0" fmla="*/ 8082 h 13038"/>
                <a:gd name="connsiteX1" fmla="*/ 5519 w 8381"/>
                <a:gd name="connsiteY1" fmla="*/ 11104 h 13038"/>
                <a:gd name="connsiteX2" fmla="*/ 2262 w 8381"/>
                <a:gd name="connsiteY2" fmla="*/ 12958 h 13038"/>
                <a:gd name="connsiteX3" fmla="*/ 7421 w 8381"/>
                <a:gd name="connsiteY3" fmla="*/ 3635 h 13038"/>
                <a:gd name="connsiteX4" fmla="*/ 423 w 8381"/>
                <a:gd name="connsiteY4" fmla="*/ 8082 h 13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1" h="13038">
                  <a:moveTo>
                    <a:pt x="423" y="8082"/>
                  </a:moveTo>
                  <a:cubicBezTo>
                    <a:pt x="2422" y="8411"/>
                    <a:pt x="4228" y="9550"/>
                    <a:pt x="5519" y="11104"/>
                  </a:cubicBezTo>
                  <a:cubicBezTo>
                    <a:pt x="3616" y="9917"/>
                    <a:pt x="2391" y="10911"/>
                    <a:pt x="2262" y="12958"/>
                  </a:cubicBezTo>
                  <a:cubicBezTo>
                    <a:pt x="8034" y="13787"/>
                    <a:pt x="9647" y="8002"/>
                    <a:pt x="7421" y="3635"/>
                  </a:cubicBezTo>
                  <a:cubicBezTo>
                    <a:pt x="3422" y="-4114"/>
                    <a:pt x="-1480" y="2036"/>
                    <a:pt x="423" y="8082"/>
                  </a:cubicBezTo>
                </a:path>
              </a:pathLst>
            </a:custGeom>
            <a:solidFill>
              <a:srgbClr val="C0C0C0"/>
            </a:solidFill>
            <a:ln w="645" cap="flat">
              <a:solidFill>
                <a:srgbClr val="FFFFFF"/>
              </a:solid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DEAF4141-725D-B5EF-8712-B82017D7C3A6}"/>
                </a:ext>
              </a:extLst>
            </p:cNvPr>
            <p:cNvSpPr/>
            <p:nvPr/>
          </p:nvSpPr>
          <p:spPr>
            <a:xfrm>
              <a:off x="10126465" y="3819227"/>
              <a:ext cx="2806" cy="506"/>
            </a:xfrm>
            <a:custGeom>
              <a:avLst/>
              <a:gdLst>
                <a:gd name="connsiteX0" fmla="*/ 0 w 2806"/>
                <a:gd name="connsiteY0" fmla="*/ 479 h 506"/>
                <a:gd name="connsiteX1" fmla="*/ 2806 w 2806"/>
                <a:gd name="connsiteY1" fmla="*/ 27 h 506"/>
                <a:gd name="connsiteX2" fmla="*/ 0 w 2806"/>
                <a:gd name="connsiteY2" fmla="*/ 479 h 506"/>
              </a:gdLst>
              <a:ahLst/>
              <a:cxnLst>
                <a:cxn ang="0">
                  <a:pos x="connsiteX0" y="connsiteY0"/>
                </a:cxn>
                <a:cxn ang="0">
                  <a:pos x="connsiteX1" y="connsiteY1"/>
                </a:cxn>
                <a:cxn ang="0">
                  <a:pos x="connsiteX2" y="connsiteY2"/>
                </a:cxn>
              </a:cxnLst>
              <a:rect l="l" t="t" r="r" b="b"/>
              <a:pathLst>
                <a:path w="2806" h="506">
                  <a:moveTo>
                    <a:pt x="0" y="479"/>
                  </a:moveTo>
                  <a:cubicBezTo>
                    <a:pt x="968" y="576"/>
                    <a:pt x="1903" y="414"/>
                    <a:pt x="2806" y="27"/>
                  </a:cubicBezTo>
                  <a:cubicBezTo>
                    <a:pt x="1838" y="-69"/>
                    <a:pt x="871" y="92"/>
                    <a:pt x="0" y="479"/>
                  </a:cubicBezTo>
                </a:path>
              </a:pathLst>
            </a:custGeom>
            <a:solidFill>
              <a:srgbClr val="C0C0C0"/>
            </a:solidFill>
            <a:ln w="645" cap="flat">
              <a:solidFill>
                <a:srgbClr val="FFFFFF"/>
              </a:solidFill>
              <a:prstDash val="solid"/>
              <a:miter/>
            </a:ln>
          </p:spPr>
          <p:txBody>
            <a:bodyPr rtlCol="0" anchor="ctr"/>
            <a:lstStyle/>
            <a:p>
              <a:endParaRPr lang="en-US"/>
            </a:p>
          </p:txBody>
        </p:sp>
        <p:sp>
          <p:nvSpPr>
            <p:cNvPr id="188" name="Freeform: Shape 187">
              <a:extLst>
                <a:ext uri="{FF2B5EF4-FFF2-40B4-BE49-F238E27FC236}">
                  <a16:creationId xmlns:a16="http://schemas.microsoft.com/office/drawing/2014/main" id="{F475F457-AF1C-6E83-8193-6CD35530B7C6}"/>
                </a:ext>
              </a:extLst>
            </p:cNvPr>
            <p:cNvSpPr/>
            <p:nvPr/>
          </p:nvSpPr>
          <p:spPr>
            <a:xfrm>
              <a:off x="10129722" y="3814772"/>
              <a:ext cx="3934" cy="3095"/>
            </a:xfrm>
            <a:custGeom>
              <a:avLst/>
              <a:gdLst>
                <a:gd name="connsiteX0" fmla="*/ 3934 w 3934"/>
                <a:gd name="connsiteY0" fmla="*/ 774 h 3095"/>
                <a:gd name="connsiteX1" fmla="*/ 0 w 3934"/>
                <a:gd name="connsiteY1" fmla="*/ 774 h 3095"/>
                <a:gd name="connsiteX2" fmla="*/ 2097 w 3934"/>
                <a:gd name="connsiteY2" fmla="*/ 3096 h 3095"/>
                <a:gd name="connsiteX3" fmla="*/ 3934 w 3934"/>
                <a:gd name="connsiteY3" fmla="*/ 774 h 3095"/>
              </a:gdLst>
              <a:ahLst/>
              <a:cxnLst>
                <a:cxn ang="0">
                  <a:pos x="connsiteX0" y="connsiteY0"/>
                </a:cxn>
                <a:cxn ang="0">
                  <a:pos x="connsiteX1" y="connsiteY1"/>
                </a:cxn>
                <a:cxn ang="0">
                  <a:pos x="connsiteX2" y="connsiteY2"/>
                </a:cxn>
                <a:cxn ang="0">
                  <a:pos x="connsiteX3" y="connsiteY3"/>
                </a:cxn>
              </a:cxnLst>
              <a:rect l="l" t="t" r="r" b="b"/>
              <a:pathLst>
                <a:path w="3934" h="3095">
                  <a:moveTo>
                    <a:pt x="3934" y="774"/>
                  </a:moveTo>
                  <a:cubicBezTo>
                    <a:pt x="2612" y="-258"/>
                    <a:pt x="1323" y="-258"/>
                    <a:pt x="0" y="774"/>
                  </a:cubicBezTo>
                  <a:cubicBezTo>
                    <a:pt x="516" y="1690"/>
                    <a:pt x="1226" y="2461"/>
                    <a:pt x="2097" y="3096"/>
                  </a:cubicBezTo>
                  <a:cubicBezTo>
                    <a:pt x="2806" y="2393"/>
                    <a:pt x="3419" y="1619"/>
                    <a:pt x="3934" y="774"/>
                  </a:cubicBezTo>
                </a:path>
              </a:pathLst>
            </a:custGeom>
            <a:solidFill>
              <a:srgbClr val="C0C0C0"/>
            </a:solidFill>
            <a:ln w="645" cap="flat">
              <a:solidFill>
                <a:srgbClr val="FFFFFF"/>
              </a:solidFill>
              <a:prstDash val="solid"/>
              <a:miter/>
            </a:ln>
          </p:spPr>
          <p:txBody>
            <a:bodyPr rtlCol="0" anchor="ctr"/>
            <a:lstStyle/>
            <a:p>
              <a:endParaRPr lang="en-US"/>
            </a:p>
          </p:txBody>
        </p:sp>
        <p:sp>
          <p:nvSpPr>
            <p:cNvPr id="189" name="Freeform: Shape 188">
              <a:extLst>
                <a:ext uri="{FF2B5EF4-FFF2-40B4-BE49-F238E27FC236}">
                  <a16:creationId xmlns:a16="http://schemas.microsoft.com/office/drawing/2014/main" id="{C0B2DA0F-87A6-C3C7-7D91-DB0C5801A57E}"/>
                </a:ext>
              </a:extLst>
            </p:cNvPr>
            <p:cNvSpPr/>
            <p:nvPr/>
          </p:nvSpPr>
          <p:spPr>
            <a:xfrm>
              <a:off x="10145463" y="3799014"/>
              <a:ext cx="8163" cy="9084"/>
            </a:xfrm>
            <a:custGeom>
              <a:avLst/>
              <a:gdLst>
                <a:gd name="connsiteX0" fmla="*/ 7931 w 8163"/>
                <a:gd name="connsiteY0" fmla="*/ 1664 h 9084"/>
                <a:gd name="connsiteX1" fmla="*/ 1449 w 8163"/>
                <a:gd name="connsiteY1" fmla="*/ 9085 h 9084"/>
                <a:gd name="connsiteX2" fmla="*/ 7931 w 8163"/>
                <a:gd name="connsiteY2" fmla="*/ 1664 h 9084"/>
              </a:gdLst>
              <a:ahLst/>
              <a:cxnLst>
                <a:cxn ang="0">
                  <a:pos x="connsiteX0" y="connsiteY0"/>
                </a:cxn>
                <a:cxn ang="0">
                  <a:pos x="connsiteX1" y="connsiteY1"/>
                </a:cxn>
                <a:cxn ang="0">
                  <a:pos x="connsiteX2" y="connsiteY2"/>
                </a:cxn>
              </a:cxnLst>
              <a:rect l="l" t="t" r="r" b="b"/>
              <a:pathLst>
                <a:path w="8163" h="9084">
                  <a:moveTo>
                    <a:pt x="7931" y="1664"/>
                  </a:moveTo>
                  <a:cubicBezTo>
                    <a:pt x="4286" y="-3499"/>
                    <a:pt x="-3130" y="4592"/>
                    <a:pt x="1449" y="9085"/>
                  </a:cubicBezTo>
                  <a:cubicBezTo>
                    <a:pt x="3641" y="6902"/>
                    <a:pt x="9382" y="5908"/>
                    <a:pt x="7931" y="1664"/>
                  </a:cubicBezTo>
                </a:path>
              </a:pathLst>
            </a:custGeom>
            <a:solidFill>
              <a:srgbClr val="C0C0C0"/>
            </a:solidFill>
            <a:ln w="645" cap="flat">
              <a:solidFill>
                <a:srgbClr val="FFFFFF"/>
              </a:solid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EB34259B-6CE6-25BD-7327-6DF0BDF2BCFF}"/>
                </a:ext>
              </a:extLst>
            </p:cNvPr>
            <p:cNvSpPr/>
            <p:nvPr/>
          </p:nvSpPr>
          <p:spPr>
            <a:xfrm>
              <a:off x="10306899" y="3862980"/>
              <a:ext cx="6159" cy="21063"/>
            </a:xfrm>
            <a:custGeom>
              <a:avLst/>
              <a:gdLst>
                <a:gd name="connsiteX0" fmla="*/ 5808 w 6159"/>
                <a:gd name="connsiteY0" fmla="*/ 392 h 21063"/>
                <a:gd name="connsiteX1" fmla="*/ 1841 w 6159"/>
                <a:gd name="connsiteY1" fmla="*/ 21064 h 21063"/>
                <a:gd name="connsiteX2" fmla="*/ 6130 w 6159"/>
                <a:gd name="connsiteY2" fmla="*/ 13511 h 21063"/>
                <a:gd name="connsiteX3" fmla="*/ 5808 w 6159"/>
                <a:gd name="connsiteY3" fmla="*/ 392 h 21063"/>
              </a:gdLst>
              <a:ahLst/>
              <a:cxnLst>
                <a:cxn ang="0">
                  <a:pos x="connsiteX0" y="connsiteY0"/>
                </a:cxn>
                <a:cxn ang="0">
                  <a:pos x="connsiteX1" y="connsiteY1"/>
                </a:cxn>
                <a:cxn ang="0">
                  <a:pos x="connsiteX2" y="connsiteY2"/>
                </a:cxn>
                <a:cxn ang="0">
                  <a:pos x="connsiteX3" y="connsiteY3"/>
                </a:cxn>
              </a:cxnLst>
              <a:rect l="l" t="t" r="r" b="b"/>
              <a:pathLst>
                <a:path w="6159" h="21063">
                  <a:moveTo>
                    <a:pt x="5808" y="392"/>
                  </a:moveTo>
                  <a:cubicBezTo>
                    <a:pt x="-2609" y="-3136"/>
                    <a:pt x="99" y="18245"/>
                    <a:pt x="1841" y="21064"/>
                  </a:cubicBezTo>
                  <a:cubicBezTo>
                    <a:pt x="4066" y="17407"/>
                    <a:pt x="6453" y="18519"/>
                    <a:pt x="6130" y="13511"/>
                  </a:cubicBezTo>
                  <a:cubicBezTo>
                    <a:pt x="5808" y="9583"/>
                    <a:pt x="4260" y="4143"/>
                    <a:pt x="5808" y="3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819E4AD7-10C6-D023-36A1-2D79711E6BB6}"/>
                </a:ext>
              </a:extLst>
            </p:cNvPr>
            <p:cNvSpPr/>
            <p:nvPr/>
          </p:nvSpPr>
          <p:spPr>
            <a:xfrm>
              <a:off x="10314424" y="3866855"/>
              <a:ext cx="1992" cy="4643"/>
            </a:xfrm>
            <a:custGeom>
              <a:avLst/>
              <a:gdLst>
                <a:gd name="connsiteX0" fmla="*/ 1993 w 1992"/>
                <a:gd name="connsiteY0" fmla="*/ 0 h 4643"/>
                <a:gd name="connsiteX1" fmla="*/ 1283 w 1992"/>
                <a:gd name="connsiteY1" fmla="*/ 4644 h 4643"/>
                <a:gd name="connsiteX2" fmla="*/ 1993 w 1992"/>
                <a:gd name="connsiteY2" fmla="*/ 0 h 4643"/>
              </a:gdLst>
              <a:ahLst/>
              <a:cxnLst>
                <a:cxn ang="0">
                  <a:pos x="connsiteX0" y="connsiteY0"/>
                </a:cxn>
                <a:cxn ang="0">
                  <a:pos x="connsiteX1" y="connsiteY1"/>
                </a:cxn>
                <a:cxn ang="0">
                  <a:pos x="connsiteX2" y="connsiteY2"/>
                </a:cxn>
              </a:cxnLst>
              <a:rect l="l" t="t" r="r" b="b"/>
              <a:pathLst>
                <a:path w="1992" h="4643">
                  <a:moveTo>
                    <a:pt x="1993" y="0"/>
                  </a:moveTo>
                  <a:cubicBezTo>
                    <a:pt x="-652" y="480"/>
                    <a:pt x="-426" y="3280"/>
                    <a:pt x="1283" y="4644"/>
                  </a:cubicBezTo>
                  <a:cubicBezTo>
                    <a:pt x="1637" y="3119"/>
                    <a:pt x="1896" y="1571"/>
                    <a:pt x="199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B3E194C5-E750-F01C-7BAC-5B69102F9863}"/>
                </a:ext>
              </a:extLst>
            </p:cNvPr>
            <p:cNvSpPr/>
            <p:nvPr/>
          </p:nvSpPr>
          <p:spPr>
            <a:xfrm>
              <a:off x="10341099" y="3678775"/>
              <a:ext cx="2470" cy="1784"/>
            </a:xfrm>
            <a:custGeom>
              <a:avLst/>
              <a:gdLst>
                <a:gd name="connsiteX0" fmla="*/ 149 w 2470"/>
                <a:gd name="connsiteY0" fmla="*/ 0 h 1784"/>
                <a:gd name="connsiteX1" fmla="*/ 2471 w 2470"/>
                <a:gd name="connsiteY1" fmla="*/ 697 h 1784"/>
                <a:gd name="connsiteX2" fmla="*/ 149 w 2470"/>
                <a:gd name="connsiteY2" fmla="*/ 0 h 1784"/>
              </a:gdLst>
              <a:ahLst/>
              <a:cxnLst>
                <a:cxn ang="0">
                  <a:pos x="connsiteX0" y="connsiteY0"/>
                </a:cxn>
                <a:cxn ang="0">
                  <a:pos x="connsiteX1" y="connsiteY1"/>
                </a:cxn>
                <a:cxn ang="0">
                  <a:pos x="connsiteX2" y="connsiteY2"/>
                </a:cxn>
              </a:cxnLst>
              <a:rect l="l" t="t" r="r" b="b"/>
              <a:pathLst>
                <a:path w="2470" h="1784">
                  <a:moveTo>
                    <a:pt x="149" y="0"/>
                  </a:moveTo>
                  <a:cubicBezTo>
                    <a:pt x="-367" y="2119"/>
                    <a:pt x="471" y="2351"/>
                    <a:pt x="2471" y="697"/>
                  </a:cubicBezTo>
                  <a:cubicBezTo>
                    <a:pt x="1697" y="471"/>
                    <a:pt x="923" y="232"/>
                    <a:pt x="14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57E012A-B3D7-2ACD-B396-75B689965D17}"/>
                </a:ext>
              </a:extLst>
            </p:cNvPr>
            <p:cNvSpPr/>
            <p:nvPr/>
          </p:nvSpPr>
          <p:spPr>
            <a:xfrm>
              <a:off x="10343798" y="3675868"/>
              <a:ext cx="3389" cy="4980"/>
            </a:xfrm>
            <a:custGeom>
              <a:avLst/>
              <a:gdLst>
                <a:gd name="connsiteX0" fmla="*/ 255 w 3389"/>
                <a:gd name="connsiteY0" fmla="*/ 101 h 4980"/>
                <a:gd name="connsiteX1" fmla="*/ 3255 w 3389"/>
                <a:gd name="connsiteY1" fmla="*/ 4980 h 4980"/>
                <a:gd name="connsiteX2" fmla="*/ 255 w 3389"/>
                <a:gd name="connsiteY2" fmla="*/ 101 h 4980"/>
              </a:gdLst>
              <a:ahLst/>
              <a:cxnLst>
                <a:cxn ang="0">
                  <a:pos x="connsiteX0" y="connsiteY0"/>
                </a:cxn>
                <a:cxn ang="0">
                  <a:pos x="connsiteX1" y="connsiteY1"/>
                </a:cxn>
                <a:cxn ang="0">
                  <a:pos x="connsiteX2" y="connsiteY2"/>
                </a:cxn>
              </a:cxnLst>
              <a:rect l="l" t="t" r="r" b="b"/>
              <a:pathLst>
                <a:path w="3389" h="4980">
                  <a:moveTo>
                    <a:pt x="255" y="101"/>
                  </a:moveTo>
                  <a:cubicBezTo>
                    <a:pt x="-744" y="2342"/>
                    <a:pt x="1384" y="4309"/>
                    <a:pt x="3255" y="4980"/>
                  </a:cubicBezTo>
                  <a:cubicBezTo>
                    <a:pt x="3577" y="2887"/>
                    <a:pt x="3577" y="-641"/>
                    <a:pt x="255" y="1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FFD2FFF7-223D-4A87-92B6-56DD114BD5A6}"/>
                </a:ext>
              </a:extLst>
            </p:cNvPr>
            <p:cNvSpPr/>
            <p:nvPr/>
          </p:nvSpPr>
          <p:spPr>
            <a:xfrm>
              <a:off x="10344731" y="3657281"/>
              <a:ext cx="3256" cy="2785"/>
            </a:xfrm>
            <a:custGeom>
              <a:avLst/>
              <a:gdLst>
                <a:gd name="connsiteX0" fmla="*/ 0 w 3256"/>
                <a:gd name="connsiteY0" fmla="*/ 112 h 2785"/>
                <a:gd name="connsiteX1" fmla="*/ 3256 w 3256"/>
                <a:gd name="connsiteY1" fmla="*/ 2434 h 2785"/>
                <a:gd name="connsiteX2" fmla="*/ 0 w 3256"/>
                <a:gd name="connsiteY2" fmla="*/ 112 h 2785"/>
              </a:gdLst>
              <a:ahLst/>
              <a:cxnLst>
                <a:cxn ang="0">
                  <a:pos x="connsiteX0" y="connsiteY0"/>
                </a:cxn>
                <a:cxn ang="0">
                  <a:pos x="connsiteX1" y="connsiteY1"/>
                </a:cxn>
                <a:cxn ang="0">
                  <a:pos x="connsiteX2" y="connsiteY2"/>
                </a:cxn>
              </a:cxnLst>
              <a:rect l="l" t="t" r="r" b="b"/>
              <a:pathLst>
                <a:path w="3256" h="2785">
                  <a:moveTo>
                    <a:pt x="0" y="112"/>
                  </a:moveTo>
                  <a:cubicBezTo>
                    <a:pt x="0" y="2115"/>
                    <a:pt x="1225" y="3456"/>
                    <a:pt x="3256" y="2434"/>
                  </a:cubicBezTo>
                  <a:cubicBezTo>
                    <a:pt x="2934" y="570"/>
                    <a:pt x="1838" y="-333"/>
                    <a:pt x="0" y="112"/>
                  </a:cubicBezTo>
                </a:path>
              </a:pathLst>
            </a:custGeom>
            <a:solidFill>
              <a:srgbClr val="C0C0C0"/>
            </a:solidFill>
            <a:ln w="645" cap="flat">
              <a:solidFill>
                <a:srgbClr val="FFFFFF"/>
              </a:solid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F5DECF00-C38D-CB23-F5DB-F70EAF0041B7}"/>
                </a:ext>
              </a:extLst>
            </p:cNvPr>
            <p:cNvSpPr/>
            <p:nvPr/>
          </p:nvSpPr>
          <p:spPr>
            <a:xfrm>
              <a:off x="10344713" y="3782103"/>
              <a:ext cx="952" cy="2547"/>
            </a:xfrm>
            <a:custGeom>
              <a:avLst/>
              <a:gdLst>
                <a:gd name="connsiteX0" fmla="*/ 953 w 952"/>
                <a:gd name="connsiteY0" fmla="*/ 0 h 2547"/>
                <a:gd name="connsiteX1" fmla="*/ 18 w 952"/>
                <a:gd name="connsiteY1" fmla="*/ 2548 h 2547"/>
                <a:gd name="connsiteX2" fmla="*/ 953 w 952"/>
                <a:gd name="connsiteY2" fmla="*/ 0 h 2547"/>
              </a:gdLst>
              <a:ahLst/>
              <a:cxnLst>
                <a:cxn ang="0">
                  <a:pos x="connsiteX0" y="connsiteY0"/>
                </a:cxn>
                <a:cxn ang="0">
                  <a:pos x="connsiteX1" y="connsiteY1"/>
                </a:cxn>
                <a:cxn ang="0">
                  <a:pos x="connsiteX2" y="connsiteY2"/>
                </a:cxn>
              </a:cxnLst>
              <a:rect l="l" t="t" r="r" b="b"/>
              <a:pathLst>
                <a:path w="952" h="2547">
                  <a:moveTo>
                    <a:pt x="953" y="0"/>
                  </a:moveTo>
                  <a:cubicBezTo>
                    <a:pt x="211" y="671"/>
                    <a:pt x="-79" y="1522"/>
                    <a:pt x="18" y="2548"/>
                  </a:cubicBezTo>
                  <a:cubicBezTo>
                    <a:pt x="340" y="1699"/>
                    <a:pt x="631" y="848"/>
                    <a:pt x="95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95640D4F-E3CB-C1EB-8B02-668EC5A84502}"/>
                </a:ext>
              </a:extLst>
            </p:cNvPr>
            <p:cNvSpPr/>
            <p:nvPr/>
          </p:nvSpPr>
          <p:spPr>
            <a:xfrm>
              <a:off x="10349633" y="3672035"/>
              <a:ext cx="2547" cy="3250"/>
            </a:xfrm>
            <a:custGeom>
              <a:avLst/>
              <a:gdLst>
                <a:gd name="connsiteX0" fmla="*/ 0 w 2547"/>
                <a:gd name="connsiteY0" fmla="*/ 0 h 3250"/>
                <a:gd name="connsiteX1" fmla="*/ 2548 w 2547"/>
                <a:gd name="connsiteY1" fmla="*/ 3251 h 3250"/>
                <a:gd name="connsiteX2" fmla="*/ 0 w 2547"/>
                <a:gd name="connsiteY2" fmla="*/ 0 h 3250"/>
              </a:gdLst>
              <a:ahLst/>
              <a:cxnLst>
                <a:cxn ang="0">
                  <a:pos x="connsiteX0" y="connsiteY0"/>
                </a:cxn>
                <a:cxn ang="0">
                  <a:pos x="connsiteX1" y="connsiteY1"/>
                </a:cxn>
                <a:cxn ang="0">
                  <a:pos x="connsiteX2" y="connsiteY2"/>
                </a:cxn>
              </a:cxnLst>
              <a:rect l="l" t="t" r="r" b="b"/>
              <a:pathLst>
                <a:path w="2547" h="3250">
                  <a:moveTo>
                    <a:pt x="0" y="0"/>
                  </a:moveTo>
                  <a:cubicBezTo>
                    <a:pt x="0" y="1667"/>
                    <a:pt x="935" y="2751"/>
                    <a:pt x="2548" y="3251"/>
                  </a:cubicBezTo>
                  <a:cubicBezTo>
                    <a:pt x="2548" y="1554"/>
                    <a:pt x="1580" y="448"/>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A408C4D4-9B85-B245-8F04-C4E609BE38A7}"/>
                </a:ext>
              </a:extLst>
            </p:cNvPr>
            <p:cNvSpPr/>
            <p:nvPr/>
          </p:nvSpPr>
          <p:spPr>
            <a:xfrm>
              <a:off x="10369821" y="3707090"/>
              <a:ext cx="2322" cy="3947"/>
            </a:xfrm>
            <a:custGeom>
              <a:avLst/>
              <a:gdLst>
                <a:gd name="connsiteX0" fmla="*/ 0 w 2322"/>
                <a:gd name="connsiteY0" fmla="*/ 0 h 3947"/>
                <a:gd name="connsiteX1" fmla="*/ 2323 w 2322"/>
                <a:gd name="connsiteY1" fmla="*/ 3947 h 3947"/>
                <a:gd name="connsiteX2" fmla="*/ 0 w 2322"/>
                <a:gd name="connsiteY2" fmla="*/ 0 h 3947"/>
              </a:gdLst>
              <a:ahLst/>
              <a:cxnLst>
                <a:cxn ang="0">
                  <a:pos x="connsiteX0" y="connsiteY0"/>
                </a:cxn>
                <a:cxn ang="0">
                  <a:pos x="connsiteX1" y="connsiteY1"/>
                </a:cxn>
                <a:cxn ang="0">
                  <a:pos x="connsiteX2" y="connsiteY2"/>
                </a:cxn>
              </a:cxnLst>
              <a:rect l="l" t="t" r="r" b="b"/>
              <a:pathLst>
                <a:path w="2322" h="3947">
                  <a:moveTo>
                    <a:pt x="0" y="0"/>
                  </a:moveTo>
                  <a:cubicBezTo>
                    <a:pt x="0" y="1671"/>
                    <a:pt x="935" y="2983"/>
                    <a:pt x="2323" y="3947"/>
                  </a:cubicBezTo>
                  <a:cubicBezTo>
                    <a:pt x="1612" y="2590"/>
                    <a:pt x="839" y="127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7FD70D42-08DD-4D76-8424-C8045849C6D9}"/>
                </a:ext>
              </a:extLst>
            </p:cNvPr>
            <p:cNvSpPr/>
            <p:nvPr/>
          </p:nvSpPr>
          <p:spPr>
            <a:xfrm>
              <a:off x="10335926" y="3671796"/>
              <a:ext cx="7288" cy="2709"/>
            </a:xfrm>
            <a:custGeom>
              <a:avLst/>
              <a:gdLst>
                <a:gd name="connsiteX0" fmla="*/ 0 w 7288"/>
                <a:gd name="connsiteY0" fmla="*/ 1625 h 2709"/>
                <a:gd name="connsiteX1" fmla="*/ 323 w 7288"/>
                <a:gd name="connsiteY1" fmla="*/ 0 h 2709"/>
                <a:gd name="connsiteX2" fmla="*/ 7288 w 7288"/>
                <a:gd name="connsiteY2" fmla="*/ 2554 h 2709"/>
                <a:gd name="connsiteX3" fmla="*/ 97 w 7288"/>
                <a:gd name="connsiteY3" fmla="*/ 1625 h 2709"/>
              </a:gdLst>
              <a:ahLst/>
              <a:cxnLst>
                <a:cxn ang="0">
                  <a:pos x="connsiteX0" y="connsiteY0"/>
                </a:cxn>
                <a:cxn ang="0">
                  <a:pos x="connsiteX1" y="connsiteY1"/>
                </a:cxn>
                <a:cxn ang="0">
                  <a:pos x="connsiteX2" y="connsiteY2"/>
                </a:cxn>
                <a:cxn ang="0">
                  <a:pos x="connsiteX3" y="connsiteY3"/>
                </a:cxn>
              </a:cxnLst>
              <a:rect l="l" t="t" r="r" b="b"/>
              <a:pathLst>
                <a:path w="7288" h="2709">
                  <a:moveTo>
                    <a:pt x="0" y="1625"/>
                  </a:moveTo>
                  <a:cubicBezTo>
                    <a:pt x="0" y="1084"/>
                    <a:pt x="323" y="542"/>
                    <a:pt x="323" y="0"/>
                  </a:cubicBezTo>
                  <a:cubicBezTo>
                    <a:pt x="2806" y="355"/>
                    <a:pt x="5096" y="1377"/>
                    <a:pt x="7288" y="2554"/>
                  </a:cubicBezTo>
                  <a:cubicBezTo>
                    <a:pt x="4837" y="2999"/>
                    <a:pt x="2386" y="2425"/>
                    <a:pt x="97" y="16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70CFF6F5-5BA4-F5F3-D9B7-0BA62CB3B40B}"/>
                </a:ext>
              </a:extLst>
            </p:cNvPr>
            <p:cNvSpPr/>
            <p:nvPr/>
          </p:nvSpPr>
          <p:spPr>
            <a:xfrm>
              <a:off x="10346601" y="3655306"/>
              <a:ext cx="5893" cy="3586"/>
            </a:xfrm>
            <a:custGeom>
              <a:avLst/>
              <a:gdLst>
                <a:gd name="connsiteX0" fmla="*/ 0 w 5893"/>
                <a:gd name="connsiteY0" fmla="*/ 249 h 3586"/>
                <a:gd name="connsiteX1" fmla="*/ 5805 w 5893"/>
                <a:gd name="connsiteY1" fmla="*/ 3503 h 3586"/>
                <a:gd name="connsiteX2" fmla="*/ 0 w 5893"/>
                <a:gd name="connsiteY2" fmla="*/ 249 h 3586"/>
              </a:gdLst>
              <a:ahLst/>
              <a:cxnLst>
                <a:cxn ang="0">
                  <a:pos x="connsiteX0" y="connsiteY0"/>
                </a:cxn>
                <a:cxn ang="0">
                  <a:pos x="connsiteX1" y="connsiteY1"/>
                </a:cxn>
                <a:cxn ang="0">
                  <a:pos x="connsiteX2" y="connsiteY2"/>
                </a:cxn>
              </a:cxnLst>
              <a:rect l="l" t="t" r="r" b="b"/>
              <a:pathLst>
                <a:path w="5893" h="3586">
                  <a:moveTo>
                    <a:pt x="0" y="249"/>
                  </a:moveTo>
                  <a:cubicBezTo>
                    <a:pt x="2806" y="-125"/>
                    <a:pt x="6514" y="-657"/>
                    <a:pt x="5805" y="3503"/>
                  </a:cubicBezTo>
                  <a:cubicBezTo>
                    <a:pt x="3096" y="4064"/>
                    <a:pt x="1774" y="1652"/>
                    <a:pt x="0" y="24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481EB279-62AE-1B35-4425-9F85536B26F5}"/>
                </a:ext>
              </a:extLst>
            </p:cNvPr>
            <p:cNvSpPr/>
            <p:nvPr/>
          </p:nvSpPr>
          <p:spPr>
            <a:xfrm>
              <a:off x="10747926" y="3923897"/>
              <a:ext cx="16082" cy="24731"/>
            </a:xfrm>
            <a:custGeom>
              <a:avLst/>
              <a:gdLst>
                <a:gd name="connsiteX0" fmla="*/ 2699 w 16082"/>
                <a:gd name="connsiteY0" fmla="*/ 16099 h 24731"/>
                <a:gd name="connsiteX1" fmla="*/ 5021 w 16082"/>
                <a:gd name="connsiteY1" fmla="*/ 20972 h 24731"/>
                <a:gd name="connsiteX2" fmla="*/ 5989 w 16082"/>
                <a:gd name="connsiteY2" fmla="*/ 11591 h 24731"/>
                <a:gd name="connsiteX3" fmla="*/ 4312 w 16082"/>
                <a:gd name="connsiteY3" fmla="*/ 6328 h 24731"/>
                <a:gd name="connsiteX4" fmla="*/ 10826 w 16082"/>
                <a:gd name="connsiteY4" fmla="*/ 845 h 24731"/>
                <a:gd name="connsiteX5" fmla="*/ 16082 w 16082"/>
                <a:gd name="connsiteY5" fmla="*/ 6289 h 24731"/>
                <a:gd name="connsiteX6" fmla="*/ 15405 w 16082"/>
                <a:gd name="connsiteY6" fmla="*/ 20376 h 24731"/>
                <a:gd name="connsiteX7" fmla="*/ 5956 w 16082"/>
                <a:gd name="connsiteY7" fmla="*/ 21682 h 24731"/>
                <a:gd name="connsiteX8" fmla="*/ 2699 w 16082"/>
                <a:gd name="connsiteY8" fmla="*/ 16099 h 24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82" h="24731">
                  <a:moveTo>
                    <a:pt x="2699" y="16099"/>
                  </a:moveTo>
                  <a:cubicBezTo>
                    <a:pt x="2699" y="18015"/>
                    <a:pt x="3634" y="19641"/>
                    <a:pt x="5021" y="20972"/>
                  </a:cubicBezTo>
                  <a:cubicBezTo>
                    <a:pt x="4376" y="19866"/>
                    <a:pt x="5505" y="13116"/>
                    <a:pt x="5989" y="11591"/>
                  </a:cubicBezTo>
                  <a:cubicBezTo>
                    <a:pt x="7214" y="7698"/>
                    <a:pt x="3119" y="9717"/>
                    <a:pt x="4312" y="6328"/>
                  </a:cubicBezTo>
                  <a:cubicBezTo>
                    <a:pt x="7472" y="7915"/>
                    <a:pt x="9504" y="2726"/>
                    <a:pt x="10826" y="845"/>
                  </a:cubicBezTo>
                  <a:cubicBezTo>
                    <a:pt x="13116" y="-2380"/>
                    <a:pt x="16115" y="4538"/>
                    <a:pt x="16082" y="6289"/>
                  </a:cubicBezTo>
                  <a:cubicBezTo>
                    <a:pt x="16082" y="10872"/>
                    <a:pt x="15663" y="15793"/>
                    <a:pt x="15405" y="20376"/>
                  </a:cubicBezTo>
                  <a:cubicBezTo>
                    <a:pt x="14986" y="27564"/>
                    <a:pt x="9632" y="24268"/>
                    <a:pt x="5956" y="21682"/>
                  </a:cubicBezTo>
                  <a:cubicBezTo>
                    <a:pt x="10697" y="27319"/>
                    <a:pt x="-6363" y="15584"/>
                    <a:pt x="2699" y="1609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B255D23B-1DCE-FE06-DD74-1F5262F98D65}"/>
                </a:ext>
              </a:extLst>
            </p:cNvPr>
            <p:cNvSpPr/>
            <p:nvPr/>
          </p:nvSpPr>
          <p:spPr>
            <a:xfrm>
              <a:off x="10754458" y="3947189"/>
              <a:ext cx="4414" cy="5756"/>
            </a:xfrm>
            <a:custGeom>
              <a:avLst/>
              <a:gdLst>
                <a:gd name="connsiteX0" fmla="*/ 1746 w 4414"/>
                <a:gd name="connsiteY0" fmla="*/ 0 h 5756"/>
                <a:gd name="connsiteX1" fmla="*/ 3746 w 4414"/>
                <a:gd name="connsiteY1" fmla="*/ 5515 h 5756"/>
                <a:gd name="connsiteX2" fmla="*/ 1746 w 4414"/>
                <a:gd name="connsiteY2" fmla="*/ 0 h 5756"/>
              </a:gdLst>
              <a:ahLst/>
              <a:cxnLst>
                <a:cxn ang="0">
                  <a:pos x="connsiteX0" y="connsiteY0"/>
                </a:cxn>
                <a:cxn ang="0">
                  <a:pos x="connsiteX1" y="connsiteY1"/>
                </a:cxn>
                <a:cxn ang="0">
                  <a:pos x="connsiteX2" y="connsiteY2"/>
                </a:cxn>
              </a:cxnLst>
              <a:rect l="l" t="t" r="r" b="b"/>
              <a:pathLst>
                <a:path w="4414" h="5756">
                  <a:moveTo>
                    <a:pt x="1746" y="0"/>
                  </a:moveTo>
                  <a:cubicBezTo>
                    <a:pt x="2714" y="635"/>
                    <a:pt x="5745" y="4573"/>
                    <a:pt x="3746" y="5515"/>
                  </a:cubicBezTo>
                  <a:cubicBezTo>
                    <a:pt x="489" y="7050"/>
                    <a:pt x="-1705" y="809"/>
                    <a:pt x="1746" y="0"/>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202" name="Content Placeholder 8">
            <a:extLst>
              <a:ext uri="{FF2B5EF4-FFF2-40B4-BE49-F238E27FC236}">
                <a16:creationId xmlns:a16="http://schemas.microsoft.com/office/drawing/2014/main" id="{A36E3FF5-D54E-8783-4FC8-6D3A0642247D}"/>
              </a:ext>
            </a:extLst>
          </p:cNvPr>
          <p:cNvGrpSpPr/>
          <p:nvPr/>
        </p:nvGrpSpPr>
        <p:grpSpPr>
          <a:xfrm>
            <a:off x="8522770" y="3558593"/>
            <a:ext cx="293333" cy="193546"/>
            <a:chOff x="8490160" y="3239396"/>
            <a:chExt cx="293333" cy="193546"/>
          </a:xfrm>
          <a:solidFill>
            <a:srgbClr val="C0C0C0"/>
          </a:solidFill>
        </p:grpSpPr>
        <p:sp>
          <p:nvSpPr>
            <p:cNvPr id="203" name="Freeform: Shape 202">
              <a:extLst>
                <a:ext uri="{FF2B5EF4-FFF2-40B4-BE49-F238E27FC236}">
                  <a16:creationId xmlns:a16="http://schemas.microsoft.com/office/drawing/2014/main" id="{D043C425-153C-C45C-7D31-108ABDFF48A4}"/>
                </a:ext>
              </a:extLst>
            </p:cNvPr>
            <p:cNvSpPr/>
            <p:nvPr/>
          </p:nvSpPr>
          <p:spPr>
            <a:xfrm>
              <a:off x="8493947" y="3380466"/>
              <a:ext cx="2224" cy="3250"/>
            </a:xfrm>
            <a:custGeom>
              <a:avLst/>
              <a:gdLst>
                <a:gd name="connsiteX0" fmla="*/ 1880 w 2224"/>
                <a:gd name="connsiteY0" fmla="*/ 3251 h 3250"/>
                <a:gd name="connsiteX1" fmla="*/ 2202 w 2224"/>
                <a:gd name="connsiteY1" fmla="*/ 0 h 3250"/>
                <a:gd name="connsiteX2" fmla="*/ 1880 w 2224"/>
                <a:gd name="connsiteY2" fmla="*/ 3251 h 3250"/>
              </a:gdLst>
              <a:ahLst/>
              <a:cxnLst>
                <a:cxn ang="0">
                  <a:pos x="connsiteX0" y="connsiteY0"/>
                </a:cxn>
                <a:cxn ang="0">
                  <a:pos x="connsiteX1" y="connsiteY1"/>
                </a:cxn>
                <a:cxn ang="0">
                  <a:pos x="connsiteX2" y="connsiteY2"/>
                </a:cxn>
              </a:cxnLst>
              <a:rect l="l" t="t" r="r" b="b"/>
              <a:pathLst>
                <a:path w="2224" h="3250">
                  <a:moveTo>
                    <a:pt x="1880" y="3251"/>
                  </a:moveTo>
                  <a:cubicBezTo>
                    <a:pt x="2202" y="2183"/>
                    <a:pt x="2267" y="1100"/>
                    <a:pt x="2202" y="0"/>
                  </a:cubicBezTo>
                  <a:cubicBezTo>
                    <a:pt x="-1377" y="571"/>
                    <a:pt x="74" y="1990"/>
                    <a:pt x="1880" y="325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B798564E-7E48-7FBF-1493-C2AEBABB3A50}"/>
                </a:ext>
              </a:extLst>
            </p:cNvPr>
            <p:cNvSpPr/>
            <p:nvPr/>
          </p:nvSpPr>
          <p:spPr>
            <a:xfrm>
              <a:off x="8726863" y="3431208"/>
              <a:ext cx="4644" cy="1733"/>
            </a:xfrm>
            <a:custGeom>
              <a:avLst/>
              <a:gdLst>
                <a:gd name="connsiteX0" fmla="*/ 4644 w 4644"/>
                <a:gd name="connsiteY0" fmla="*/ 1734 h 1733"/>
                <a:gd name="connsiteX1" fmla="*/ 0 w 4644"/>
                <a:gd name="connsiteY1" fmla="*/ 341 h 1733"/>
                <a:gd name="connsiteX2" fmla="*/ 4644 w 4644"/>
                <a:gd name="connsiteY2" fmla="*/ 1734 h 1733"/>
              </a:gdLst>
              <a:ahLst/>
              <a:cxnLst>
                <a:cxn ang="0">
                  <a:pos x="connsiteX0" y="connsiteY0"/>
                </a:cxn>
                <a:cxn ang="0">
                  <a:pos x="connsiteX1" y="connsiteY1"/>
                </a:cxn>
                <a:cxn ang="0">
                  <a:pos x="connsiteX2" y="connsiteY2"/>
                </a:cxn>
              </a:cxnLst>
              <a:rect l="l" t="t" r="r" b="b"/>
              <a:pathLst>
                <a:path w="4644" h="1733">
                  <a:moveTo>
                    <a:pt x="4644" y="1734"/>
                  </a:moveTo>
                  <a:cubicBezTo>
                    <a:pt x="4644" y="-775"/>
                    <a:pt x="1419" y="108"/>
                    <a:pt x="0" y="341"/>
                  </a:cubicBezTo>
                  <a:cubicBezTo>
                    <a:pt x="1548" y="805"/>
                    <a:pt x="3096" y="1269"/>
                    <a:pt x="4644" y="173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A7F85E54-D771-5D7B-A0BB-A0BF091A93F3}"/>
                </a:ext>
              </a:extLst>
            </p:cNvPr>
            <p:cNvSpPr/>
            <p:nvPr/>
          </p:nvSpPr>
          <p:spPr>
            <a:xfrm>
              <a:off x="8756636" y="3417257"/>
              <a:ext cx="26857" cy="11041"/>
            </a:xfrm>
            <a:custGeom>
              <a:avLst/>
              <a:gdLst>
                <a:gd name="connsiteX0" fmla="*/ 9217 w 26857"/>
                <a:gd name="connsiteY0" fmla="*/ 11041 h 11041"/>
                <a:gd name="connsiteX1" fmla="*/ 26858 w 26857"/>
                <a:gd name="connsiteY1" fmla="*/ 4307 h 11041"/>
                <a:gd name="connsiteX2" fmla="*/ 15248 w 26857"/>
                <a:gd name="connsiteY2" fmla="*/ 257 h 11041"/>
                <a:gd name="connsiteX3" fmla="*/ 9669 w 26857"/>
                <a:gd name="connsiteY3" fmla="*/ 1740 h 11041"/>
                <a:gd name="connsiteX4" fmla="*/ 3412 w 26857"/>
                <a:gd name="connsiteY4" fmla="*/ 57 h 11041"/>
                <a:gd name="connsiteX5" fmla="*/ 800 w 26857"/>
                <a:gd name="connsiteY5" fmla="*/ 7058 h 11041"/>
                <a:gd name="connsiteX6" fmla="*/ 9217 w 26857"/>
                <a:gd name="connsiteY6" fmla="*/ 11041 h 1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857" h="11041">
                  <a:moveTo>
                    <a:pt x="9217" y="11041"/>
                  </a:moveTo>
                  <a:cubicBezTo>
                    <a:pt x="14635" y="9793"/>
                    <a:pt x="24084" y="10390"/>
                    <a:pt x="26858" y="4307"/>
                  </a:cubicBezTo>
                  <a:cubicBezTo>
                    <a:pt x="23601" y="2350"/>
                    <a:pt x="19279" y="-649"/>
                    <a:pt x="15248" y="257"/>
                  </a:cubicBezTo>
                  <a:cubicBezTo>
                    <a:pt x="13345" y="689"/>
                    <a:pt x="11701" y="1937"/>
                    <a:pt x="9669" y="1740"/>
                  </a:cubicBezTo>
                  <a:cubicBezTo>
                    <a:pt x="7508" y="1547"/>
                    <a:pt x="5638" y="-349"/>
                    <a:pt x="3412" y="57"/>
                  </a:cubicBezTo>
                  <a:cubicBezTo>
                    <a:pt x="961" y="499"/>
                    <a:pt x="-1231" y="5272"/>
                    <a:pt x="800" y="7058"/>
                  </a:cubicBezTo>
                  <a:cubicBezTo>
                    <a:pt x="2896" y="8932"/>
                    <a:pt x="6379" y="10638"/>
                    <a:pt x="9217" y="1104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D324EAC-F332-43C7-AA0F-2D901713C333}"/>
                </a:ext>
              </a:extLst>
            </p:cNvPr>
            <p:cNvSpPr/>
            <p:nvPr/>
          </p:nvSpPr>
          <p:spPr>
            <a:xfrm>
              <a:off x="8490160" y="3239396"/>
              <a:ext cx="255504" cy="179737"/>
            </a:xfrm>
            <a:custGeom>
              <a:avLst/>
              <a:gdLst>
                <a:gd name="connsiteX0" fmla="*/ 255505 w 255504"/>
                <a:gd name="connsiteY0" fmla="*/ 66892 h 179737"/>
                <a:gd name="connsiteX1" fmla="*/ 244346 w 255504"/>
                <a:gd name="connsiteY1" fmla="*/ 49658 h 179737"/>
                <a:gd name="connsiteX2" fmla="*/ 232704 w 255504"/>
                <a:gd name="connsiteY2" fmla="*/ 20927 h 179737"/>
                <a:gd name="connsiteX3" fmla="*/ 223642 w 255504"/>
                <a:gd name="connsiteY3" fmla="*/ 0 h 179737"/>
                <a:gd name="connsiteX4" fmla="*/ 154950 w 255504"/>
                <a:gd name="connsiteY4" fmla="*/ 12516 h 179737"/>
                <a:gd name="connsiteX5" fmla="*/ 122313 w 255504"/>
                <a:gd name="connsiteY5" fmla="*/ 37926 h 179737"/>
                <a:gd name="connsiteX6" fmla="*/ 106834 w 255504"/>
                <a:gd name="connsiteY6" fmla="*/ 58091 h 179737"/>
                <a:gd name="connsiteX7" fmla="*/ 94933 w 255504"/>
                <a:gd name="connsiteY7" fmla="*/ 48800 h 179737"/>
                <a:gd name="connsiteX8" fmla="*/ 72875 w 255504"/>
                <a:gd name="connsiteY8" fmla="*/ 48465 h 179737"/>
                <a:gd name="connsiteX9" fmla="*/ 59394 w 255504"/>
                <a:gd name="connsiteY9" fmla="*/ 44646 h 179737"/>
                <a:gd name="connsiteX10" fmla="*/ 44882 w 255504"/>
                <a:gd name="connsiteY10" fmla="*/ 45572 h 179737"/>
                <a:gd name="connsiteX11" fmla="*/ 27790 w 255504"/>
                <a:gd name="connsiteY11" fmla="*/ 48458 h 179737"/>
                <a:gd name="connsiteX12" fmla="*/ 19695 w 255504"/>
                <a:gd name="connsiteY12" fmla="*/ 44082 h 179737"/>
                <a:gd name="connsiteX13" fmla="*/ 12471 w 255504"/>
                <a:gd name="connsiteY13" fmla="*/ 48691 h 179737"/>
                <a:gd name="connsiteX14" fmla="*/ 11052 w 255504"/>
                <a:gd name="connsiteY14" fmla="*/ 58781 h 179737"/>
                <a:gd name="connsiteX15" fmla="*/ 12794 w 255504"/>
                <a:gd name="connsiteY15" fmla="*/ 65322 h 179737"/>
                <a:gd name="connsiteX16" fmla="*/ 8408 w 255504"/>
                <a:gd name="connsiteY16" fmla="*/ 71784 h 179737"/>
                <a:gd name="connsiteX17" fmla="*/ 5151 w 255504"/>
                <a:gd name="connsiteY17" fmla="*/ 74622 h 179737"/>
                <a:gd name="connsiteX18" fmla="*/ 4280 w 255504"/>
                <a:gd name="connsiteY18" fmla="*/ 80743 h 179737"/>
                <a:gd name="connsiteX19" fmla="*/ 2313 w 255504"/>
                <a:gd name="connsiteY19" fmla="*/ 93517 h 179737"/>
                <a:gd name="connsiteX20" fmla="*/ 4796 w 255504"/>
                <a:gd name="connsiteY20" fmla="*/ 106511 h 179737"/>
                <a:gd name="connsiteX21" fmla="*/ 87 w 255504"/>
                <a:gd name="connsiteY21" fmla="*/ 107420 h 179737"/>
                <a:gd name="connsiteX22" fmla="*/ 4731 w 255504"/>
                <a:gd name="connsiteY22" fmla="*/ 109749 h 179737"/>
                <a:gd name="connsiteX23" fmla="*/ 9182 w 255504"/>
                <a:gd name="connsiteY23" fmla="*/ 118979 h 179737"/>
                <a:gd name="connsiteX24" fmla="*/ 13278 w 255504"/>
                <a:gd name="connsiteY24" fmla="*/ 140844 h 179737"/>
                <a:gd name="connsiteX25" fmla="*/ 17534 w 255504"/>
                <a:gd name="connsiteY25" fmla="*/ 148545 h 179737"/>
                <a:gd name="connsiteX26" fmla="*/ 17534 w 255504"/>
                <a:gd name="connsiteY26" fmla="*/ 158878 h 179737"/>
                <a:gd name="connsiteX27" fmla="*/ 23339 w 255504"/>
                <a:gd name="connsiteY27" fmla="*/ 178108 h 179737"/>
                <a:gd name="connsiteX28" fmla="*/ 31305 w 255504"/>
                <a:gd name="connsiteY28" fmla="*/ 177883 h 179737"/>
                <a:gd name="connsiteX29" fmla="*/ 40238 w 255504"/>
                <a:gd name="connsiteY29" fmla="*/ 179514 h 179737"/>
                <a:gd name="connsiteX30" fmla="*/ 58330 w 255504"/>
                <a:gd name="connsiteY30" fmla="*/ 176967 h 179737"/>
                <a:gd name="connsiteX31" fmla="*/ 60878 w 255504"/>
                <a:gd name="connsiteY31" fmla="*/ 175809 h 179737"/>
                <a:gd name="connsiteX32" fmla="*/ 63877 w 255504"/>
                <a:gd name="connsiteY32" fmla="*/ 171291 h 179737"/>
                <a:gd name="connsiteX33" fmla="*/ 70198 w 255504"/>
                <a:gd name="connsiteY33" fmla="*/ 167298 h 179737"/>
                <a:gd name="connsiteX34" fmla="*/ 82098 w 255504"/>
                <a:gd name="connsiteY34" fmla="*/ 158549 h 179737"/>
                <a:gd name="connsiteX35" fmla="*/ 100964 w 255504"/>
                <a:gd name="connsiteY35" fmla="*/ 157446 h 179737"/>
                <a:gd name="connsiteX36" fmla="*/ 114509 w 255504"/>
                <a:gd name="connsiteY36" fmla="*/ 152512 h 179737"/>
                <a:gd name="connsiteX37" fmla="*/ 127602 w 255504"/>
                <a:gd name="connsiteY37" fmla="*/ 143508 h 179737"/>
                <a:gd name="connsiteX38" fmla="*/ 132795 w 255504"/>
                <a:gd name="connsiteY38" fmla="*/ 140344 h 179737"/>
                <a:gd name="connsiteX39" fmla="*/ 137858 w 255504"/>
                <a:gd name="connsiteY39" fmla="*/ 141605 h 179737"/>
                <a:gd name="connsiteX40" fmla="*/ 143211 w 255504"/>
                <a:gd name="connsiteY40" fmla="*/ 140950 h 179737"/>
                <a:gd name="connsiteX41" fmla="*/ 168044 w 255504"/>
                <a:gd name="connsiteY41" fmla="*/ 121797 h 179737"/>
                <a:gd name="connsiteX42" fmla="*/ 182459 w 255504"/>
                <a:gd name="connsiteY42" fmla="*/ 117879 h 179737"/>
                <a:gd name="connsiteX43" fmla="*/ 200583 w 255504"/>
                <a:gd name="connsiteY43" fmla="*/ 110932 h 179737"/>
                <a:gd name="connsiteX44" fmla="*/ 213709 w 255504"/>
                <a:gd name="connsiteY44" fmla="*/ 107511 h 179737"/>
                <a:gd name="connsiteX45" fmla="*/ 223094 w 255504"/>
                <a:gd name="connsiteY45" fmla="*/ 100729 h 179737"/>
                <a:gd name="connsiteX46" fmla="*/ 233446 w 255504"/>
                <a:gd name="connsiteY46" fmla="*/ 95327 h 179737"/>
                <a:gd name="connsiteX47" fmla="*/ 232962 w 255504"/>
                <a:gd name="connsiteY47" fmla="*/ 81533 h 179737"/>
                <a:gd name="connsiteX48" fmla="*/ 255505 w 255504"/>
                <a:gd name="connsiteY48" fmla="*/ 66905 h 179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55504" h="179737">
                  <a:moveTo>
                    <a:pt x="255505" y="66892"/>
                  </a:moveTo>
                  <a:cubicBezTo>
                    <a:pt x="247668" y="66602"/>
                    <a:pt x="252086" y="50571"/>
                    <a:pt x="244346" y="49658"/>
                  </a:cubicBezTo>
                  <a:cubicBezTo>
                    <a:pt x="247829" y="44130"/>
                    <a:pt x="234929" y="26977"/>
                    <a:pt x="232704" y="20927"/>
                  </a:cubicBezTo>
                  <a:lnTo>
                    <a:pt x="223642" y="0"/>
                  </a:lnTo>
                  <a:cubicBezTo>
                    <a:pt x="200648" y="4518"/>
                    <a:pt x="177589" y="9462"/>
                    <a:pt x="154950" y="12516"/>
                  </a:cubicBezTo>
                  <a:cubicBezTo>
                    <a:pt x="136084" y="18337"/>
                    <a:pt x="126571" y="27715"/>
                    <a:pt x="122313" y="37926"/>
                  </a:cubicBezTo>
                  <a:cubicBezTo>
                    <a:pt x="118379" y="43808"/>
                    <a:pt x="116250" y="58662"/>
                    <a:pt x="106834" y="58091"/>
                  </a:cubicBezTo>
                  <a:cubicBezTo>
                    <a:pt x="100416" y="57704"/>
                    <a:pt x="101093" y="48071"/>
                    <a:pt x="94933" y="48800"/>
                  </a:cubicBezTo>
                  <a:cubicBezTo>
                    <a:pt x="87129" y="49719"/>
                    <a:pt x="80776" y="49574"/>
                    <a:pt x="72875" y="48465"/>
                  </a:cubicBezTo>
                  <a:cubicBezTo>
                    <a:pt x="68392" y="47836"/>
                    <a:pt x="63780" y="44646"/>
                    <a:pt x="59394" y="44646"/>
                  </a:cubicBezTo>
                  <a:cubicBezTo>
                    <a:pt x="54557" y="44646"/>
                    <a:pt x="49719" y="45114"/>
                    <a:pt x="44882" y="45572"/>
                  </a:cubicBezTo>
                  <a:cubicBezTo>
                    <a:pt x="38948" y="46133"/>
                    <a:pt x="33949" y="48797"/>
                    <a:pt x="27790" y="48458"/>
                  </a:cubicBezTo>
                  <a:cubicBezTo>
                    <a:pt x="24404" y="48265"/>
                    <a:pt x="23146" y="44511"/>
                    <a:pt x="19695" y="44082"/>
                  </a:cubicBezTo>
                  <a:cubicBezTo>
                    <a:pt x="16406" y="43669"/>
                    <a:pt x="13858" y="45898"/>
                    <a:pt x="12471" y="48691"/>
                  </a:cubicBezTo>
                  <a:cubicBezTo>
                    <a:pt x="10955" y="51738"/>
                    <a:pt x="10472" y="55434"/>
                    <a:pt x="11052" y="58781"/>
                  </a:cubicBezTo>
                  <a:cubicBezTo>
                    <a:pt x="11407" y="60949"/>
                    <a:pt x="14438" y="63100"/>
                    <a:pt x="12794" y="65322"/>
                  </a:cubicBezTo>
                  <a:cubicBezTo>
                    <a:pt x="11246" y="67428"/>
                    <a:pt x="9988" y="69591"/>
                    <a:pt x="8408" y="71784"/>
                  </a:cubicBezTo>
                  <a:cubicBezTo>
                    <a:pt x="7537" y="72984"/>
                    <a:pt x="6473" y="73929"/>
                    <a:pt x="5151" y="74622"/>
                  </a:cubicBezTo>
                  <a:cubicBezTo>
                    <a:pt x="2054" y="76170"/>
                    <a:pt x="3635" y="77348"/>
                    <a:pt x="4280" y="80743"/>
                  </a:cubicBezTo>
                  <a:cubicBezTo>
                    <a:pt x="5279" y="86123"/>
                    <a:pt x="3248" y="88616"/>
                    <a:pt x="2313" y="93517"/>
                  </a:cubicBezTo>
                  <a:cubicBezTo>
                    <a:pt x="1409" y="98055"/>
                    <a:pt x="5215" y="101999"/>
                    <a:pt x="4796" y="106511"/>
                  </a:cubicBezTo>
                  <a:cubicBezTo>
                    <a:pt x="3925" y="105737"/>
                    <a:pt x="-687" y="105618"/>
                    <a:pt x="87" y="107420"/>
                  </a:cubicBezTo>
                  <a:cubicBezTo>
                    <a:pt x="87" y="107043"/>
                    <a:pt x="4731" y="109762"/>
                    <a:pt x="4731" y="109749"/>
                  </a:cubicBezTo>
                  <a:cubicBezTo>
                    <a:pt x="7311" y="112509"/>
                    <a:pt x="8279" y="115367"/>
                    <a:pt x="9182" y="118979"/>
                  </a:cubicBezTo>
                  <a:cubicBezTo>
                    <a:pt x="10891" y="126061"/>
                    <a:pt x="11052" y="133955"/>
                    <a:pt x="13278" y="140844"/>
                  </a:cubicBezTo>
                  <a:cubicBezTo>
                    <a:pt x="14180" y="143672"/>
                    <a:pt x="16438" y="145788"/>
                    <a:pt x="17534" y="148545"/>
                  </a:cubicBezTo>
                  <a:cubicBezTo>
                    <a:pt x="18824" y="151870"/>
                    <a:pt x="17534" y="155476"/>
                    <a:pt x="17534" y="158878"/>
                  </a:cubicBezTo>
                  <a:cubicBezTo>
                    <a:pt x="17534" y="165608"/>
                    <a:pt x="25532" y="171271"/>
                    <a:pt x="23339" y="178108"/>
                  </a:cubicBezTo>
                  <a:cubicBezTo>
                    <a:pt x="26306" y="178334"/>
                    <a:pt x="28306" y="176670"/>
                    <a:pt x="31305" y="177883"/>
                  </a:cubicBezTo>
                  <a:cubicBezTo>
                    <a:pt x="34498" y="179160"/>
                    <a:pt x="36691" y="180214"/>
                    <a:pt x="40238" y="179514"/>
                  </a:cubicBezTo>
                  <a:cubicBezTo>
                    <a:pt x="47494" y="178073"/>
                    <a:pt x="50752" y="172990"/>
                    <a:pt x="58330" y="176967"/>
                  </a:cubicBezTo>
                  <a:cubicBezTo>
                    <a:pt x="57943" y="174903"/>
                    <a:pt x="60136" y="172806"/>
                    <a:pt x="60878" y="175809"/>
                  </a:cubicBezTo>
                  <a:cubicBezTo>
                    <a:pt x="62135" y="174429"/>
                    <a:pt x="62845" y="172826"/>
                    <a:pt x="63877" y="171291"/>
                  </a:cubicBezTo>
                  <a:cubicBezTo>
                    <a:pt x="65457" y="168862"/>
                    <a:pt x="68070" y="168917"/>
                    <a:pt x="70198" y="167298"/>
                  </a:cubicBezTo>
                  <a:cubicBezTo>
                    <a:pt x="74971" y="163693"/>
                    <a:pt x="75519" y="160058"/>
                    <a:pt x="82098" y="158549"/>
                  </a:cubicBezTo>
                  <a:cubicBezTo>
                    <a:pt x="88226" y="157140"/>
                    <a:pt x="94708" y="156872"/>
                    <a:pt x="100964" y="157446"/>
                  </a:cubicBezTo>
                  <a:cubicBezTo>
                    <a:pt x="104641" y="157781"/>
                    <a:pt x="110833" y="153557"/>
                    <a:pt x="114509" y="152512"/>
                  </a:cubicBezTo>
                  <a:cubicBezTo>
                    <a:pt x="120024" y="150954"/>
                    <a:pt x="122765" y="146191"/>
                    <a:pt x="127602" y="143508"/>
                  </a:cubicBezTo>
                  <a:cubicBezTo>
                    <a:pt x="129086" y="142685"/>
                    <a:pt x="131182" y="140824"/>
                    <a:pt x="132795" y="140344"/>
                  </a:cubicBezTo>
                  <a:cubicBezTo>
                    <a:pt x="134568" y="140409"/>
                    <a:pt x="136245" y="140824"/>
                    <a:pt x="137858" y="141605"/>
                  </a:cubicBezTo>
                  <a:cubicBezTo>
                    <a:pt x="139696" y="141702"/>
                    <a:pt x="141470" y="141476"/>
                    <a:pt x="143211" y="140950"/>
                  </a:cubicBezTo>
                  <a:cubicBezTo>
                    <a:pt x="154918" y="139067"/>
                    <a:pt x="157530" y="126960"/>
                    <a:pt x="168044" y="121797"/>
                  </a:cubicBezTo>
                  <a:cubicBezTo>
                    <a:pt x="172946" y="119398"/>
                    <a:pt x="177267" y="118792"/>
                    <a:pt x="182459" y="117879"/>
                  </a:cubicBezTo>
                  <a:cubicBezTo>
                    <a:pt x="188909" y="116757"/>
                    <a:pt x="194230" y="112442"/>
                    <a:pt x="200583" y="110932"/>
                  </a:cubicBezTo>
                  <a:cubicBezTo>
                    <a:pt x="204969" y="109881"/>
                    <a:pt x="209420" y="109052"/>
                    <a:pt x="213709" y="107511"/>
                  </a:cubicBezTo>
                  <a:cubicBezTo>
                    <a:pt x="217966" y="105969"/>
                    <a:pt x="219482" y="102570"/>
                    <a:pt x="223094" y="100729"/>
                  </a:cubicBezTo>
                  <a:cubicBezTo>
                    <a:pt x="226093" y="99200"/>
                    <a:pt x="232543" y="99390"/>
                    <a:pt x="233446" y="95327"/>
                  </a:cubicBezTo>
                  <a:cubicBezTo>
                    <a:pt x="234542" y="90618"/>
                    <a:pt x="231253" y="86336"/>
                    <a:pt x="232962" y="81533"/>
                  </a:cubicBezTo>
                  <a:cubicBezTo>
                    <a:pt x="236413" y="71830"/>
                    <a:pt x="248248" y="72213"/>
                    <a:pt x="255505" y="66905"/>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207" name="Content Placeholder 8">
            <a:extLst>
              <a:ext uri="{FF2B5EF4-FFF2-40B4-BE49-F238E27FC236}">
                <a16:creationId xmlns:a16="http://schemas.microsoft.com/office/drawing/2014/main" id="{077B9599-8CA0-BA43-FEB2-3F301F56604D}"/>
              </a:ext>
            </a:extLst>
          </p:cNvPr>
          <p:cNvGrpSpPr/>
          <p:nvPr/>
        </p:nvGrpSpPr>
        <p:grpSpPr>
          <a:xfrm>
            <a:off x="8528211" y="4425216"/>
            <a:ext cx="186322" cy="379662"/>
            <a:chOff x="8495601" y="4106019"/>
            <a:chExt cx="186322" cy="379662"/>
          </a:xfrm>
          <a:solidFill>
            <a:srgbClr val="C0C0C0"/>
          </a:solidFill>
        </p:grpSpPr>
        <p:sp>
          <p:nvSpPr>
            <p:cNvPr id="208" name="Freeform: Shape 207">
              <a:extLst>
                <a:ext uri="{FF2B5EF4-FFF2-40B4-BE49-F238E27FC236}">
                  <a16:creationId xmlns:a16="http://schemas.microsoft.com/office/drawing/2014/main" id="{1A4A2A83-AFE5-5E7C-8290-9B90DDC11E42}"/>
                </a:ext>
              </a:extLst>
            </p:cNvPr>
            <p:cNvSpPr/>
            <p:nvPr/>
          </p:nvSpPr>
          <p:spPr>
            <a:xfrm>
              <a:off x="8495601" y="4106019"/>
              <a:ext cx="186322" cy="379662"/>
            </a:xfrm>
            <a:custGeom>
              <a:avLst/>
              <a:gdLst>
                <a:gd name="connsiteX0" fmla="*/ 355 w 186322"/>
                <a:gd name="connsiteY0" fmla="*/ 281145 h 379662"/>
                <a:gd name="connsiteX1" fmla="*/ 3773 w 186322"/>
                <a:gd name="connsiteY1" fmla="*/ 305113 h 379662"/>
                <a:gd name="connsiteX2" fmla="*/ 7805 w 186322"/>
                <a:gd name="connsiteY2" fmla="*/ 315974 h 379662"/>
                <a:gd name="connsiteX3" fmla="*/ 9127 w 186322"/>
                <a:gd name="connsiteY3" fmla="*/ 324063 h 379662"/>
                <a:gd name="connsiteX4" fmla="*/ 8449 w 186322"/>
                <a:gd name="connsiteY4" fmla="*/ 345396 h 379662"/>
                <a:gd name="connsiteX5" fmla="*/ 13674 w 186322"/>
                <a:gd name="connsiteY5" fmla="*/ 357447 h 379662"/>
                <a:gd name="connsiteX6" fmla="*/ 23575 w 186322"/>
                <a:gd name="connsiteY6" fmla="*/ 368928 h 379662"/>
                <a:gd name="connsiteX7" fmla="*/ 24220 w 186322"/>
                <a:gd name="connsiteY7" fmla="*/ 370473 h 379662"/>
                <a:gd name="connsiteX8" fmla="*/ 30573 w 186322"/>
                <a:gd name="connsiteY8" fmla="*/ 371431 h 379662"/>
                <a:gd name="connsiteX9" fmla="*/ 43440 w 186322"/>
                <a:gd name="connsiteY9" fmla="*/ 379439 h 379662"/>
                <a:gd name="connsiteX10" fmla="*/ 69337 w 186322"/>
                <a:gd name="connsiteY10" fmla="*/ 367851 h 379662"/>
                <a:gd name="connsiteX11" fmla="*/ 78141 w 186322"/>
                <a:gd name="connsiteY11" fmla="*/ 367755 h 379662"/>
                <a:gd name="connsiteX12" fmla="*/ 84430 w 186322"/>
                <a:gd name="connsiteY12" fmla="*/ 365091 h 379662"/>
                <a:gd name="connsiteX13" fmla="*/ 90815 w 186322"/>
                <a:gd name="connsiteY13" fmla="*/ 358002 h 379662"/>
                <a:gd name="connsiteX14" fmla="*/ 94653 w 186322"/>
                <a:gd name="connsiteY14" fmla="*/ 346831 h 379662"/>
                <a:gd name="connsiteX15" fmla="*/ 100942 w 186322"/>
                <a:gd name="connsiteY15" fmla="*/ 332261 h 379662"/>
                <a:gd name="connsiteX16" fmla="*/ 109713 w 186322"/>
                <a:gd name="connsiteY16" fmla="*/ 304371 h 379662"/>
                <a:gd name="connsiteX17" fmla="*/ 123549 w 186322"/>
                <a:gd name="connsiteY17" fmla="*/ 265410 h 379662"/>
                <a:gd name="connsiteX18" fmla="*/ 134288 w 186322"/>
                <a:gd name="connsiteY18" fmla="*/ 233438 h 379662"/>
                <a:gd name="connsiteX19" fmla="*/ 136900 w 186322"/>
                <a:gd name="connsiteY19" fmla="*/ 222196 h 379662"/>
                <a:gd name="connsiteX20" fmla="*/ 140770 w 186322"/>
                <a:gd name="connsiteY20" fmla="*/ 214569 h 379662"/>
                <a:gd name="connsiteX21" fmla="*/ 147929 w 186322"/>
                <a:gd name="connsiteY21" fmla="*/ 192549 h 379662"/>
                <a:gd name="connsiteX22" fmla="*/ 158410 w 186322"/>
                <a:gd name="connsiteY22" fmla="*/ 162079 h 379662"/>
                <a:gd name="connsiteX23" fmla="*/ 164538 w 186322"/>
                <a:gd name="connsiteY23" fmla="*/ 136102 h 379662"/>
                <a:gd name="connsiteX24" fmla="*/ 168956 w 186322"/>
                <a:gd name="connsiteY24" fmla="*/ 126250 h 379662"/>
                <a:gd name="connsiteX25" fmla="*/ 168956 w 186322"/>
                <a:gd name="connsiteY25" fmla="*/ 119329 h 379662"/>
                <a:gd name="connsiteX26" fmla="*/ 165699 w 186322"/>
                <a:gd name="connsiteY26" fmla="*/ 113560 h 379662"/>
                <a:gd name="connsiteX27" fmla="*/ 169053 w 186322"/>
                <a:gd name="connsiteY27" fmla="*/ 96032 h 379662"/>
                <a:gd name="connsiteX28" fmla="*/ 176921 w 186322"/>
                <a:gd name="connsiteY28" fmla="*/ 109803 h 379662"/>
                <a:gd name="connsiteX29" fmla="*/ 186177 w 186322"/>
                <a:gd name="connsiteY29" fmla="*/ 94365 h 379662"/>
                <a:gd name="connsiteX30" fmla="*/ 182791 w 186322"/>
                <a:gd name="connsiteY30" fmla="*/ 83658 h 379662"/>
                <a:gd name="connsiteX31" fmla="*/ 180501 w 186322"/>
                <a:gd name="connsiteY31" fmla="*/ 61712 h 379662"/>
                <a:gd name="connsiteX32" fmla="*/ 171117 w 186322"/>
                <a:gd name="connsiteY32" fmla="*/ 20858 h 379662"/>
                <a:gd name="connsiteX33" fmla="*/ 168827 w 186322"/>
                <a:gd name="connsiteY33" fmla="*/ 22503 h 379662"/>
                <a:gd name="connsiteX34" fmla="*/ 167505 w 186322"/>
                <a:gd name="connsiteY34" fmla="*/ 19097 h 379662"/>
                <a:gd name="connsiteX35" fmla="*/ 166860 w 186322"/>
                <a:gd name="connsiteY35" fmla="*/ 13995 h 379662"/>
                <a:gd name="connsiteX36" fmla="*/ 160216 w 186322"/>
                <a:gd name="connsiteY36" fmla="*/ 7152 h 379662"/>
                <a:gd name="connsiteX37" fmla="*/ 159894 w 186322"/>
                <a:gd name="connsiteY37" fmla="*/ 4604 h 379662"/>
                <a:gd name="connsiteX38" fmla="*/ 157862 w 186322"/>
                <a:gd name="connsiteY38" fmla="*/ 3566 h 379662"/>
                <a:gd name="connsiteX39" fmla="*/ 147800 w 186322"/>
                <a:gd name="connsiteY39" fmla="*/ 13437 h 379662"/>
                <a:gd name="connsiteX40" fmla="*/ 148735 w 186322"/>
                <a:gd name="connsiteY40" fmla="*/ 29917 h 379662"/>
                <a:gd name="connsiteX41" fmla="*/ 139447 w 186322"/>
                <a:gd name="connsiteY41" fmla="*/ 40140 h 379662"/>
                <a:gd name="connsiteX42" fmla="*/ 136835 w 186322"/>
                <a:gd name="connsiteY42" fmla="*/ 43620 h 379662"/>
                <a:gd name="connsiteX43" fmla="*/ 134578 w 186322"/>
                <a:gd name="connsiteY43" fmla="*/ 50331 h 379662"/>
                <a:gd name="connsiteX44" fmla="*/ 124774 w 186322"/>
                <a:gd name="connsiteY44" fmla="*/ 46132 h 379662"/>
                <a:gd name="connsiteX45" fmla="*/ 126935 w 186322"/>
                <a:gd name="connsiteY45" fmla="*/ 55236 h 379662"/>
                <a:gd name="connsiteX46" fmla="*/ 125516 w 186322"/>
                <a:gd name="connsiteY46" fmla="*/ 60328 h 379662"/>
                <a:gd name="connsiteX47" fmla="*/ 119807 w 186322"/>
                <a:gd name="connsiteY47" fmla="*/ 69803 h 379662"/>
                <a:gd name="connsiteX48" fmla="*/ 125741 w 186322"/>
                <a:gd name="connsiteY48" fmla="*/ 77292 h 379662"/>
                <a:gd name="connsiteX49" fmla="*/ 119678 w 186322"/>
                <a:gd name="connsiteY49" fmla="*/ 74696 h 379662"/>
                <a:gd name="connsiteX50" fmla="*/ 111358 w 186322"/>
                <a:gd name="connsiteY50" fmla="*/ 85415 h 379662"/>
                <a:gd name="connsiteX51" fmla="*/ 113454 w 186322"/>
                <a:gd name="connsiteY51" fmla="*/ 75418 h 379662"/>
                <a:gd name="connsiteX52" fmla="*/ 109262 w 186322"/>
                <a:gd name="connsiteY52" fmla="*/ 81223 h 379662"/>
                <a:gd name="connsiteX53" fmla="*/ 103231 w 186322"/>
                <a:gd name="connsiteY53" fmla="*/ 87963 h 379662"/>
                <a:gd name="connsiteX54" fmla="*/ 105811 w 186322"/>
                <a:gd name="connsiteY54" fmla="*/ 93920 h 379662"/>
                <a:gd name="connsiteX55" fmla="*/ 99748 w 186322"/>
                <a:gd name="connsiteY55" fmla="*/ 99351 h 379662"/>
                <a:gd name="connsiteX56" fmla="*/ 98458 w 186322"/>
                <a:gd name="connsiteY56" fmla="*/ 90782 h 379662"/>
                <a:gd name="connsiteX57" fmla="*/ 90041 w 186322"/>
                <a:gd name="connsiteY57" fmla="*/ 96680 h 379662"/>
                <a:gd name="connsiteX58" fmla="*/ 84333 w 186322"/>
                <a:gd name="connsiteY58" fmla="*/ 102785 h 379662"/>
                <a:gd name="connsiteX59" fmla="*/ 83946 w 186322"/>
                <a:gd name="connsiteY59" fmla="*/ 106997 h 379662"/>
                <a:gd name="connsiteX60" fmla="*/ 87461 w 186322"/>
                <a:gd name="connsiteY60" fmla="*/ 110477 h 379662"/>
                <a:gd name="connsiteX61" fmla="*/ 81753 w 186322"/>
                <a:gd name="connsiteY61" fmla="*/ 107210 h 379662"/>
                <a:gd name="connsiteX62" fmla="*/ 76528 w 186322"/>
                <a:gd name="connsiteY62" fmla="*/ 107468 h 379662"/>
                <a:gd name="connsiteX63" fmla="*/ 68498 w 186322"/>
                <a:gd name="connsiteY63" fmla="*/ 106055 h 379662"/>
                <a:gd name="connsiteX64" fmla="*/ 65402 w 186322"/>
                <a:gd name="connsiteY64" fmla="*/ 112563 h 379662"/>
                <a:gd name="connsiteX65" fmla="*/ 59565 w 186322"/>
                <a:gd name="connsiteY65" fmla="*/ 114434 h 379662"/>
                <a:gd name="connsiteX66" fmla="*/ 56792 w 186322"/>
                <a:gd name="connsiteY66" fmla="*/ 110241 h 379662"/>
                <a:gd name="connsiteX67" fmla="*/ 48665 w 186322"/>
                <a:gd name="connsiteY67" fmla="*/ 116691 h 379662"/>
                <a:gd name="connsiteX68" fmla="*/ 37796 w 186322"/>
                <a:gd name="connsiteY68" fmla="*/ 117668 h 379662"/>
                <a:gd name="connsiteX69" fmla="*/ 36603 w 186322"/>
                <a:gd name="connsiteY69" fmla="*/ 126979 h 379662"/>
                <a:gd name="connsiteX70" fmla="*/ 33024 w 186322"/>
                <a:gd name="connsiteY70" fmla="*/ 137998 h 379662"/>
                <a:gd name="connsiteX71" fmla="*/ 24058 w 186322"/>
                <a:gd name="connsiteY71" fmla="*/ 158548 h 379662"/>
                <a:gd name="connsiteX72" fmla="*/ 24800 w 186322"/>
                <a:gd name="connsiteY72" fmla="*/ 175227 h 379662"/>
                <a:gd name="connsiteX73" fmla="*/ 29251 w 186322"/>
                <a:gd name="connsiteY73" fmla="*/ 190894 h 379662"/>
                <a:gd name="connsiteX74" fmla="*/ 31669 w 186322"/>
                <a:gd name="connsiteY74" fmla="*/ 203733 h 379662"/>
                <a:gd name="connsiteX75" fmla="*/ 31347 w 186322"/>
                <a:gd name="connsiteY75" fmla="*/ 215491 h 379662"/>
                <a:gd name="connsiteX76" fmla="*/ 32572 w 186322"/>
                <a:gd name="connsiteY76" fmla="*/ 223586 h 379662"/>
                <a:gd name="connsiteX77" fmla="*/ 25284 w 186322"/>
                <a:gd name="connsiteY77" fmla="*/ 234976 h 379662"/>
                <a:gd name="connsiteX78" fmla="*/ 17866 w 186322"/>
                <a:gd name="connsiteY78" fmla="*/ 247609 h 379662"/>
                <a:gd name="connsiteX79" fmla="*/ 13255 w 186322"/>
                <a:gd name="connsiteY79" fmla="*/ 258354 h 379662"/>
                <a:gd name="connsiteX80" fmla="*/ 6224 w 186322"/>
                <a:gd name="connsiteY80" fmla="*/ 266342 h 379662"/>
                <a:gd name="connsiteX81" fmla="*/ 0 w 186322"/>
                <a:gd name="connsiteY81" fmla="*/ 281142 h 37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186322" h="379662">
                  <a:moveTo>
                    <a:pt x="355" y="281145"/>
                  </a:moveTo>
                  <a:cubicBezTo>
                    <a:pt x="2193" y="288895"/>
                    <a:pt x="-1709" y="298344"/>
                    <a:pt x="3773" y="305113"/>
                  </a:cubicBezTo>
                  <a:cubicBezTo>
                    <a:pt x="6482" y="308425"/>
                    <a:pt x="6418" y="312143"/>
                    <a:pt x="7805" y="315974"/>
                  </a:cubicBezTo>
                  <a:cubicBezTo>
                    <a:pt x="9062" y="319503"/>
                    <a:pt x="12610" y="320057"/>
                    <a:pt x="9127" y="324063"/>
                  </a:cubicBezTo>
                  <a:cubicBezTo>
                    <a:pt x="5676" y="327991"/>
                    <a:pt x="6224" y="340746"/>
                    <a:pt x="8449" y="345396"/>
                  </a:cubicBezTo>
                  <a:cubicBezTo>
                    <a:pt x="10513" y="349624"/>
                    <a:pt x="12545" y="352762"/>
                    <a:pt x="13674" y="357447"/>
                  </a:cubicBezTo>
                  <a:cubicBezTo>
                    <a:pt x="15125" y="363536"/>
                    <a:pt x="19092" y="365242"/>
                    <a:pt x="23575" y="368928"/>
                  </a:cubicBezTo>
                  <a:cubicBezTo>
                    <a:pt x="17931" y="365652"/>
                    <a:pt x="22801" y="370035"/>
                    <a:pt x="24220" y="370473"/>
                  </a:cubicBezTo>
                  <a:cubicBezTo>
                    <a:pt x="26284" y="371118"/>
                    <a:pt x="28476" y="370899"/>
                    <a:pt x="30573" y="371431"/>
                  </a:cubicBezTo>
                  <a:cubicBezTo>
                    <a:pt x="35636" y="372724"/>
                    <a:pt x="38409" y="378323"/>
                    <a:pt x="43440" y="379439"/>
                  </a:cubicBezTo>
                  <a:cubicBezTo>
                    <a:pt x="52180" y="381370"/>
                    <a:pt x="61307" y="370212"/>
                    <a:pt x="69337" y="367851"/>
                  </a:cubicBezTo>
                  <a:cubicBezTo>
                    <a:pt x="72304" y="366984"/>
                    <a:pt x="75400" y="368745"/>
                    <a:pt x="78141" y="367755"/>
                  </a:cubicBezTo>
                  <a:cubicBezTo>
                    <a:pt x="80269" y="366961"/>
                    <a:pt x="82140" y="365529"/>
                    <a:pt x="84430" y="365091"/>
                  </a:cubicBezTo>
                  <a:cubicBezTo>
                    <a:pt x="87655" y="364478"/>
                    <a:pt x="89590" y="360657"/>
                    <a:pt x="90815" y="358002"/>
                  </a:cubicBezTo>
                  <a:cubicBezTo>
                    <a:pt x="92492" y="354429"/>
                    <a:pt x="93621" y="350627"/>
                    <a:pt x="94653" y="346831"/>
                  </a:cubicBezTo>
                  <a:cubicBezTo>
                    <a:pt x="96072" y="341574"/>
                    <a:pt x="99297" y="337308"/>
                    <a:pt x="100942" y="332261"/>
                  </a:cubicBezTo>
                  <a:cubicBezTo>
                    <a:pt x="103941" y="322941"/>
                    <a:pt x="107165" y="313933"/>
                    <a:pt x="109713" y="304371"/>
                  </a:cubicBezTo>
                  <a:cubicBezTo>
                    <a:pt x="113358" y="290759"/>
                    <a:pt x="118840" y="278600"/>
                    <a:pt x="123549" y="265410"/>
                  </a:cubicBezTo>
                  <a:cubicBezTo>
                    <a:pt x="127386" y="254719"/>
                    <a:pt x="129547" y="243787"/>
                    <a:pt x="134288" y="233438"/>
                  </a:cubicBezTo>
                  <a:cubicBezTo>
                    <a:pt x="135674" y="230416"/>
                    <a:pt x="138286" y="225634"/>
                    <a:pt x="136900" y="222196"/>
                  </a:cubicBezTo>
                  <a:cubicBezTo>
                    <a:pt x="138512" y="222196"/>
                    <a:pt x="140383" y="215652"/>
                    <a:pt x="140770" y="214569"/>
                  </a:cubicBezTo>
                  <a:cubicBezTo>
                    <a:pt x="143511" y="207332"/>
                    <a:pt x="144962" y="199682"/>
                    <a:pt x="147929" y="192549"/>
                  </a:cubicBezTo>
                  <a:cubicBezTo>
                    <a:pt x="152250" y="182126"/>
                    <a:pt x="156153" y="173254"/>
                    <a:pt x="158410" y="162079"/>
                  </a:cubicBezTo>
                  <a:cubicBezTo>
                    <a:pt x="160087" y="153743"/>
                    <a:pt x="154379" y="141575"/>
                    <a:pt x="164538" y="136102"/>
                  </a:cubicBezTo>
                  <a:cubicBezTo>
                    <a:pt x="166505" y="135028"/>
                    <a:pt x="168698" y="128733"/>
                    <a:pt x="168956" y="126250"/>
                  </a:cubicBezTo>
                  <a:cubicBezTo>
                    <a:pt x="169278" y="123931"/>
                    <a:pt x="168634" y="121648"/>
                    <a:pt x="168956" y="119329"/>
                  </a:cubicBezTo>
                  <a:cubicBezTo>
                    <a:pt x="169504" y="116198"/>
                    <a:pt x="165634" y="116559"/>
                    <a:pt x="165699" y="113560"/>
                  </a:cubicBezTo>
                  <a:cubicBezTo>
                    <a:pt x="165699" y="111283"/>
                    <a:pt x="163377" y="93626"/>
                    <a:pt x="169053" y="96032"/>
                  </a:cubicBezTo>
                  <a:cubicBezTo>
                    <a:pt x="173890" y="98096"/>
                    <a:pt x="172245" y="108155"/>
                    <a:pt x="176921" y="109803"/>
                  </a:cubicBezTo>
                  <a:cubicBezTo>
                    <a:pt x="182178" y="111644"/>
                    <a:pt x="185597" y="97474"/>
                    <a:pt x="186177" y="94365"/>
                  </a:cubicBezTo>
                  <a:cubicBezTo>
                    <a:pt x="187016" y="89879"/>
                    <a:pt x="184017" y="87641"/>
                    <a:pt x="182791" y="83658"/>
                  </a:cubicBezTo>
                  <a:cubicBezTo>
                    <a:pt x="180566" y="76347"/>
                    <a:pt x="180759" y="69242"/>
                    <a:pt x="180501" y="61712"/>
                  </a:cubicBezTo>
                  <a:cubicBezTo>
                    <a:pt x="179985" y="47883"/>
                    <a:pt x="176696" y="33226"/>
                    <a:pt x="171117" y="20858"/>
                  </a:cubicBezTo>
                  <a:cubicBezTo>
                    <a:pt x="170311" y="21371"/>
                    <a:pt x="169568" y="21919"/>
                    <a:pt x="168827" y="22503"/>
                  </a:cubicBezTo>
                  <a:cubicBezTo>
                    <a:pt x="169440" y="20623"/>
                    <a:pt x="168504" y="20249"/>
                    <a:pt x="167505" y="19097"/>
                  </a:cubicBezTo>
                  <a:cubicBezTo>
                    <a:pt x="165634" y="17224"/>
                    <a:pt x="168537" y="16043"/>
                    <a:pt x="166860" y="13995"/>
                  </a:cubicBezTo>
                  <a:cubicBezTo>
                    <a:pt x="165279" y="12044"/>
                    <a:pt x="164248" y="4698"/>
                    <a:pt x="160216" y="7152"/>
                  </a:cubicBezTo>
                  <a:cubicBezTo>
                    <a:pt x="159894" y="6317"/>
                    <a:pt x="159894" y="5469"/>
                    <a:pt x="159894" y="4604"/>
                  </a:cubicBezTo>
                  <a:cubicBezTo>
                    <a:pt x="166892" y="5275"/>
                    <a:pt x="156701" y="-5316"/>
                    <a:pt x="157862" y="3566"/>
                  </a:cubicBezTo>
                  <a:cubicBezTo>
                    <a:pt x="158313" y="7058"/>
                    <a:pt x="151122" y="13508"/>
                    <a:pt x="147800" y="13437"/>
                  </a:cubicBezTo>
                  <a:cubicBezTo>
                    <a:pt x="154024" y="16562"/>
                    <a:pt x="149993" y="25766"/>
                    <a:pt x="148735" y="29917"/>
                  </a:cubicBezTo>
                  <a:cubicBezTo>
                    <a:pt x="146897" y="36035"/>
                    <a:pt x="146994" y="39943"/>
                    <a:pt x="139447" y="40140"/>
                  </a:cubicBezTo>
                  <a:cubicBezTo>
                    <a:pt x="140351" y="44568"/>
                    <a:pt x="138964" y="41066"/>
                    <a:pt x="136835" y="43620"/>
                  </a:cubicBezTo>
                  <a:cubicBezTo>
                    <a:pt x="135319" y="45474"/>
                    <a:pt x="135255" y="48132"/>
                    <a:pt x="134578" y="50331"/>
                  </a:cubicBezTo>
                  <a:cubicBezTo>
                    <a:pt x="132675" y="50266"/>
                    <a:pt x="125774" y="36135"/>
                    <a:pt x="124774" y="46132"/>
                  </a:cubicBezTo>
                  <a:cubicBezTo>
                    <a:pt x="124419" y="49705"/>
                    <a:pt x="125644" y="52034"/>
                    <a:pt x="126935" y="55236"/>
                  </a:cubicBezTo>
                  <a:cubicBezTo>
                    <a:pt x="128063" y="58116"/>
                    <a:pt x="126031" y="66001"/>
                    <a:pt x="125516" y="60328"/>
                  </a:cubicBezTo>
                  <a:cubicBezTo>
                    <a:pt x="125000" y="63099"/>
                    <a:pt x="116421" y="63428"/>
                    <a:pt x="119807" y="69803"/>
                  </a:cubicBezTo>
                  <a:cubicBezTo>
                    <a:pt x="121581" y="73186"/>
                    <a:pt x="128450" y="71861"/>
                    <a:pt x="125741" y="77292"/>
                  </a:cubicBezTo>
                  <a:cubicBezTo>
                    <a:pt x="126677" y="73067"/>
                    <a:pt x="122291" y="72680"/>
                    <a:pt x="119678" y="74696"/>
                  </a:cubicBezTo>
                  <a:cubicBezTo>
                    <a:pt x="116034" y="77521"/>
                    <a:pt x="116357" y="83867"/>
                    <a:pt x="111358" y="85415"/>
                  </a:cubicBezTo>
                  <a:cubicBezTo>
                    <a:pt x="110713" y="81839"/>
                    <a:pt x="114164" y="79095"/>
                    <a:pt x="113454" y="75418"/>
                  </a:cubicBezTo>
                  <a:cubicBezTo>
                    <a:pt x="109875" y="76205"/>
                    <a:pt x="110713" y="78672"/>
                    <a:pt x="109262" y="81223"/>
                  </a:cubicBezTo>
                  <a:cubicBezTo>
                    <a:pt x="107875" y="83697"/>
                    <a:pt x="103812" y="85038"/>
                    <a:pt x="103231" y="87963"/>
                  </a:cubicBezTo>
                  <a:cubicBezTo>
                    <a:pt x="102812" y="89992"/>
                    <a:pt x="104940" y="92265"/>
                    <a:pt x="105811" y="93920"/>
                  </a:cubicBezTo>
                  <a:cubicBezTo>
                    <a:pt x="107456" y="97151"/>
                    <a:pt x="101619" y="97832"/>
                    <a:pt x="99748" y="99351"/>
                  </a:cubicBezTo>
                  <a:cubicBezTo>
                    <a:pt x="100135" y="97119"/>
                    <a:pt x="104199" y="90637"/>
                    <a:pt x="98458" y="90782"/>
                  </a:cubicBezTo>
                  <a:cubicBezTo>
                    <a:pt x="95169" y="90879"/>
                    <a:pt x="92524" y="94968"/>
                    <a:pt x="90041" y="96680"/>
                  </a:cubicBezTo>
                  <a:cubicBezTo>
                    <a:pt x="88364" y="97822"/>
                    <a:pt x="83849" y="100192"/>
                    <a:pt x="84333" y="102785"/>
                  </a:cubicBezTo>
                  <a:cubicBezTo>
                    <a:pt x="84655" y="104101"/>
                    <a:pt x="83462" y="105759"/>
                    <a:pt x="83946" y="106997"/>
                  </a:cubicBezTo>
                  <a:cubicBezTo>
                    <a:pt x="84623" y="108719"/>
                    <a:pt x="86945" y="108403"/>
                    <a:pt x="87461" y="110477"/>
                  </a:cubicBezTo>
                  <a:cubicBezTo>
                    <a:pt x="84881" y="110315"/>
                    <a:pt x="82204" y="110835"/>
                    <a:pt x="81753" y="107210"/>
                  </a:cubicBezTo>
                  <a:cubicBezTo>
                    <a:pt x="81172" y="102646"/>
                    <a:pt x="76690" y="102724"/>
                    <a:pt x="76528" y="107468"/>
                  </a:cubicBezTo>
                  <a:cubicBezTo>
                    <a:pt x="75464" y="105687"/>
                    <a:pt x="70304" y="105175"/>
                    <a:pt x="68498" y="106055"/>
                  </a:cubicBezTo>
                  <a:cubicBezTo>
                    <a:pt x="66241" y="107168"/>
                    <a:pt x="67112" y="110980"/>
                    <a:pt x="65402" y="112563"/>
                  </a:cubicBezTo>
                  <a:cubicBezTo>
                    <a:pt x="65402" y="107745"/>
                    <a:pt x="59888" y="111538"/>
                    <a:pt x="59565" y="114434"/>
                  </a:cubicBezTo>
                  <a:cubicBezTo>
                    <a:pt x="58791" y="112944"/>
                    <a:pt x="57856" y="111544"/>
                    <a:pt x="56792" y="110241"/>
                  </a:cubicBezTo>
                  <a:cubicBezTo>
                    <a:pt x="54018" y="112167"/>
                    <a:pt x="51890" y="115488"/>
                    <a:pt x="48665" y="116691"/>
                  </a:cubicBezTo>
                  <a:cubicBezTo>
                    <a:pt x="45633" y="117820"/>
                    <a:pt x="40247" y="115369"/>
                    <a:pt x="37796" y="117668"/>
                  </a:cubicBezTo>
                  <a:cubicBezTo>
                    <a:pt x="36571" y="118794"/>
                    <a:pt x="37474" y="127972"/>
                    <a:pt x="36603" y="126979"/>
                  </a:cubicBezTo>
                  <a:cubicBezTo>
                    <a:pt x="37474" y="130694"/>
                    <a:pt x="34830" y="134977"/>
                    <a:pt x="33024" y="137998"/>
                  </a:cubicBezTo>
                  <a:cubicBezTo>
                    <a:pt x="30025" y="143045"/>
                    <a:pt x="20350" y="152456"/>
                    <a:pt x="24058" y="158548"/>
                  </a:cubicBezTo>
                  <a:cubicBezTo>
                    <a:pt x="26638" y="162750"/>
                    <a:pt x="24413" y="170332"/>
                    <a:pt x="24800" y="175227"/>
                  </a:cubicBezTo>
                  <a:cubicBezTo>
                    <a:pt x="25284" y="180791"/>
                    <a:pt x="29283" y="185425"/>
                    <a:pt x="29251" y="190894"/>
                  </a:cubicBezTo>
                  <a:cubicBezTo>
                    <a:pt x="29251" y="195986"/>
                    <a:pt x="28896" y="199215"/>
                    <a:pt x="31669" y="203733"/>
                  </a:cubicBezTo>
                  <a:cubicBezTo>
                    <a:pt x="34604" y="208583"/>
                    <a:pt x="32927" y="210767"/>
                    <a:pt x="31347" y="215491"/>
                  </a:cubicBezTo>
                  <a:cubicBezTo>
                    <a:pt x="30315" y="218887"/>
                    <a:pt x="34572" y="219938"/>
                    <a:pt x="32572" y="223586"/>
                  </a:cubicBezTo>
                  <a:cubicBezTo>
                    <a:pt x="30412" y="227472"/>
                    <a:pt x="27606" y="231174"/>
                    <a:pt x="25284" y="234976"/>
                  </a:cubicBezTo>
                  <a:cubicBezTo>
                    <a:pt x="22768" y="239062"/>
                    <a:pt x="19672" y="243145"/>
                    <a:pt x="17866" y="247609"/>
                  </a:cubicBezTo>
                  <a:cubicBezTo>
                    <a:pt x="16512" y="251062"/>
                    <a:pt x="17544" y="256822"/>
                    <a:pt x="13255" y="258354"/>
                  </a:cubicBezTo>
                  <a:cubicBezTo>
                    <a:pt x="7998" y="260192"/>
                    <a:pt x="6740" y="260295"/>
                    <a:pt x="6224" y="266342"/>
                  </a:cubicBezTo>
                  <a:cubicBezTo>
                    <a:pt x="5805" y="271373"/>
                    <a:pt x="1258" y="275985"/>
                    <a:pt x="0" y="28114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CA8D73E2-B30B-E046-65FA-B29A557505E2}"/>
                </a:ext>
              </a:extLst>
            </p:cNvPr>
            <p:cNvSpPr/>
            <p:nvPr/>
          </p:nvSpPr>
          <p:spPr>
            <a:xfrm>
              <a:off x="8628565" y="4140100"/>
              <a:ext cx="3419" cy="5579"/>
            </a:xfrm>
            <a:custGeom>
              <a:avLst/>
              <a:gdLst>
                <a:gd name="connsiteX0" fmla="*/ 3000 w 3419"/>
                <a:gd name="connsiteY0" fmla="*/ 5579 h 5579"/>
                <a:gd name="connsiteX1" fmla="*/ 1388 w 3419"/>
                <a:gd name="connsiteY1" fmla="*/ 0 h 5579"/>
                <a:gd name="connsiteX2" fmla="*/ 3000 w 3419"/>
                <a:gd name="connsiteY2" fmla="*/ 5579 h 5579"/>
              </a:gdLst>
              <a:ahLst/>
              <a:cxnLst>
                <a:cxn ang="0">
                  <a:pos x="connsiteX0" y="connsiteY0"/>
                </a:cxn>
                <a:cxn ang="0">
                  <a:pos x="connsiteX1" y="connsiteY1"/>
                </a:cxn>
                <a:cxn ang="0">
                  <a:pos x="connsiteX2" y="connsiteY2"/>
                </a:cxn>
              </a:cxnLst>
              <a:rect l="l" t="t" r="r" b="b"/>
              <a:pathLst>
                <a:path w="3419" h="5579">
                  <a:moveTo>
                    <a:pt x="3000" y="5579"/>
                  </a:moveTo>
                  <a:cubicBezTo>
                    <a:pt x="4161" y="3560"/>
                    <a:pt x="2678" y="1412"/>
                    <a:pt x="1388" y="0"/>
                  </a:cubicBezTo>
                  <a:cubicBezTo>
                    <a:pt x="-902" y="1880"/>
                    <a:pt x="-354" y="5631"/>
                    <a:pt x="3000" y="5579"/>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 name="Freeform: Shape 209">
              <a:extLst>
                <a:ext uri="{FF2B5EF4-FFF2-40B4-BE49-F238E27FC236}">
                  <a16:creationId xmlns:a16="http://schemas.microsoft.com/office/drawing/2014/main" id="{18094A39-B1B0-59AD-C684-000C4CAB512F}"/>
                </a:ext>
              </a:extLst>
            </p:cNvPr>
            <p:cNvSpPr/>
            <p:nvPr/>
          </p:nvSpPr>
          <p:spPr>
            <a:xfrm>
              <a:off x="8664201" y="4237397"/>
              <a:ext cx="3838" cy="8836"/>
            </a:xfrm>
            <a:custGeom>
              <a:avLst/>
              <a:gdLst>
                <a:gd name="connsiteX0" fmla="*/ 3838 w 3838"/>
                <a:gd name="connsiteY0" fmla="*/ 1387 h 8836"/>
                <a:gd name="connsiteX1" fmla="*/ 3838 w 3838"/>
                <a:gd name="connsiteY1" fmla="*/ 0 h 8836"/>
                <a:gd name="connsiteX2" fmla="*/ 356 w 3838"/>
                <a:gd name="connsiteY2" fmla="*/ 8836 h 8836"/>
                <a:gd name="connsiteX3" fmla="*/ 3838 w 3838"/>
                <a:gd name="connsiteY3" fmla="*/ 1387 h 8836"/>
              </a:gdLst>
              <a:ahLst/>
              <a:cxnLst>
                <a:cxn ang="0">
                  <a:pos x="connsiteX0" y="connsiteY0"/>
                </a:cxn>
                <a:cxn ang="0">
                  <a:pos x="connsiteX1" y="connsiteY1"/>
                </a:cxn>
                <a:cxn ang="0">
                  <a:pos x="connsiteX2" y="connsiteY2"/>
                </a:cxn>
                <a:cxn ang="0">
                  <a:pos x="connsiteX3" y="connsiteY3"/>
                </a:cxn>
              </a:cxnLst>
              <a:rect l="l" t="t" r="r" b="b"/>
              <a:pathLst>
                <a:path w="3838" h="8836">
                  <a:moveTo>
                    <a:pt x="3838" y="1387"/>
                  </a:moveTo>
                  <a:cubicBezTo>
                    <a:pt x="3838" y="926"/>
                    <a:pt x="3838" y="461"/>
                    <a:pt x="3838" y="0"/>
                  </a:cubicBezTo>
                  <a:cubicBezTo>
                    <a:pt x="2420" y="2586"/>
                    <a:pt x="-1128" y="5495"/>
                    <a:pt x="356" y="8836"/>
                  </a:cubicBezTo>
                  <a:cubicBezTo>
                    <a:pt x="1839" y="6498"/>
                    <a:pt x="2484" y="3780"/>
                    <a:pt x="3838" y="1387"/>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211" name="Content Placeholder 8">
            <a:extLst>
              <a:ext uri="{FF2B5EF4-FFF2-40B4-BE49-F238E27FC236}">
                <a16:creationId xmlns:a16="http://schemas.microsoft.com/office/drawing/2014/main" id="{422F43DA-E0BA-EBA9-723B-8F4B83D31EFB}"/>
              </a:ext>
            </a:extLst>
          </p:cNvPr>
          <p:cNvGrpSpPr/>
          <p:nvPr/>
        </p:nvGrpSpPr>
        <p:grpSpPr>
          <a:xfrm>
            <a:off x="5776804" y="4361132"/>
            <a:ext cx="310209" cy="368834"/>
            <a:chOff x="5744194" y="4041935"/>
            <a:chExt cx="310209" cy="368834"/>
          </a:xfrm>
          <a:solidFill>
            <a:srgbClr val="C0C0C0"/>
          </a:solidFill>
        </p:grpSpPr>
        <p:sp>
          <p:nvSpPr>
            <p:cNvPr id="212" name="Freeform: Shape 211">
              <a:extLst>
                <a:ext uri="{FF2B5EF4-FFF2-40B4-BE49-F238E27FC236}">
                  <a16:creationId xmlns:a16="http://schemas.microsoft.com/office/drawing/2014/main" id="{78EAFECB-414B-D6CB-4399-10B923951414}"/>
                </a:ext>
              </a:extLst>
            </p:cNvPr>
            <p:cNvSpPr/>
            <p:nvPr/>
          </p:nvSpPr>
          <p:spPr>
            <a:xfrm>
              <a:off x="5744194" y="4041935"/>
              <a:ext cx="310209" cy="368834"/>
            </a:xfrm>
            <a:custGeom>
              <a:avLst/>
              <a:gdLst>
                <a:gd name="connsiteX0" fmla="*/ 16 w 310209"/>
                <a:gd name="connsiteY0" fmla="*/ 35281 h 368834"/>
                <a:gd name="connsiteX1" fmla="*/ 18479 w 310209"/>
                <a:gd name="connsiteY1" fmla="*/ 36674 h 368834"/>
                <a:gd name="connsiteX2" fmla="*/ 20269 w 310209"/>
                <a:gd name="connsiteY2" fmla="*/ 39028 h 368834"/>
                <a:gd name="connsiteX3" fmla="*/ 26629 w 310209"/>
                <a:gd name="connsiteY3" fmla="*/ 38422 h 368834"/>
                <a:gd name="connsiteX4" fmla="*/ 31782 w 310209"/>
                <a:gd name="connsiteY4" fmla="*/ 35781 h 368834"/>
                <a:gd name="connsiteX5" fmla="*/ 35736 w 310209"/>
                <a:gd name="connsiteY5" fmla="*/ 28709 h 368834"/>
                <a:gd name="connsiteX6" fmla="*/ 46633 w 310209"/>
                <a:gd name="connsiteY6" fmla="*/ 24874 h 368834"/>
                <a:gd name="connsiteX7" fmla="*/ 59907 w 310209"/>
                <a:gd name="connsiteY7" fmla="*/ 16254 h 368834"/>
                <a:gd name="connsiteX8" fmla="*/ 70730 w 310209"/>
                <a:gd name="connsiteY8" fmla="*/ 6305 h 368834"/>
                <a:gd name="connsiteX9" fmla="*/ 89273 w 310209"/>
                <a:gd name="connsiteY9" fmla="*/ 2703 h 368834"/>
                <a:gd name="connsiteX10" fmla="*/ 99155 w 310209"/>
                <a:gd name="connsiteY10" fmla="*/ 0 h 368834"/>
                <a:gd name="connsiteX11" fmla="*/ 101306 w 310209"/>
                <a:gd name="connsiteY11" fmla="*/ 28538 h 368834"/>
                <a:gd name="connsiteX12" fmla="*/ 104595 w 310209"/>
                <a:gd name="connsiteY12" fmla="*/ 33923 h 368834"/>
                <a:gd name="connsiteX13" fmla="*/ 102851 w 310209"/>
                <a:gd name="connsiteY13" fmla="*/ 40306 h 368834"/>
                <a:gd name="connsiteX14" fmla="*/ 108397 w 310209"/>
                <a:gd name="connsiteY14" fmla="*/ 53760 h 368834"/>
                <a:gd name="connsiteX15" fmla="*/ 111761 w 310209"/>
                <a:gd name="connsiteY15" fmla="*/ 58872 h 368834"/>
                <a:gd name="connsiteX16" fmla="*/ 114583 w 310209"/>
                <a:gd name="connsiteY16" fmla="*/ 64796 h 368834"/>
                <a:gd name="connsiteX17" fmla="*/ 120078 w 310209"/>
                <a:gd name="connsiteY17" fmla="*/ 66763 h 368834"/>
                <a:gd name="connsiteX18" fmla="*/ 126754 w 310209"/>
                <a:gd name="connsiteY18" fmla="*/ 71530 h 368834"/>
                <a:gd name="connsiteX19" fmla="*/ 129012 w 310209"/>
                <a:gd name="connsiteY19" fmla="*/ 75384 h 368834"/>
                <a:gd name="connsiteX20" fmla="*/ 134694 w 310209"/>
                <a:gd name="connsiteY20" fmla="*/ 78238 h 368834"/>
                <a:gd name="connsiteX21" fmla="*/ 143385 w 310209"/>
                <a:gd name="connsiteY21" fmla="*/ 78528 h 368834"/>
                <a:gd name="connsiteX22" fmla="*/ 150035 w 310209"/>
                <a:gd name="connsiteY22" fmla="*/ 79389 h 368834"/>
                <a:gd name="connsiteX23" fmla="*/ 155385 w 310209"/>
                <a:gd name="connsiteY23" fmla="*/ 83611 h 368834"/>
                <a:gd name="connsiteX24" fmla="*/ 160690 w 310209"/>
                <a:gd name="connsiteY24" fmla="*/ 82417 h 368834"/>
                <a:gd name="connsiteX25" fmla="*/ 170030 w 310209"/>
                <a:gd name="connsiteY25" fmla="*/ 91705 h 368834"/>
                <a:gd name="connsiteX26" fmla="*/ 182256 w 310209"/>
                <a:gd name="connsiteY26" fmla="*/ 96065 h 368834"/>
                <a:gd name="connsiteX27" fmla="*/ 194656 w 310209"/>
                <a:gd name="connsiteY27" fmla="*/ 107020 h 368834"/>
                <a:gd name="connsiteX28" fmla="*/ 207320 w 310209"/>
                <a:gd name="connsiteY28" fmla="*/ 106762 h 368834"/>
                <a:gd name="connsiteX29" fmla="*/ 224406 w 310209"/>
                <a:gd name="connsiteY29" fmla="*/ 113451 h 368834"/>
                <a:gd name="connsiteX30" fmla="*/ 230301 w 310209"/>
                <a:gd name="connsiteY30" fmla="*/ 129179 h 368834"/>
                <a:gd name="connsiteX31" fmla="*/ 236380 w 310209"/>
                <a:gd name="connsiteY31" fmla="*/ 150925 h 368834"/>
                <a:gd name="connsiteX32" fmla="*/ 230350 w 310209"/>
                <a:gd name="connsiteY32" fmla="*/ 151151 h 368834"/>
                <a:gd name="connsiteX33" fmla="*/ 238854 w 310209"/>
                <a:gd name="connsiteY33" fmla="*/ 166331 h 368834"/>
                <a:gd name="connsiteX34" fmla="*/ 241085 w 310209"/>
                <a:gd name="connsiteY34" fmla="*/ 180598 h 368834"/>
                <a:gd name="connsiteX35" fmla="*/ 258449 w 310209"/>
                <a:gd name="connsiteY35" fmla="*/ 184658 h 368834"/>
                <a:gd name="connsiteX36" fmla="*/ 286303 w 310209"/>
                <a:gd name="connsiteY36" fmla="*/ 184820 h 368834"/>
                <a:gd name="connsiteX37" fmla="*/ 283732 w 310209"/>
                <a:gd name="connsiteY37" fmla="*/ 195104 h 368834"/>
                <a:gd name="connsiteX38" fmla="*/ 285506 w 310209"/>
                <a:gd name="connsiteY38" fmla="*/ 204953 h 368834"/>
                <a:gd name="connsiteX39" fmla="*/ 297245 w 310209"/>
                <a:gd name="connsiteY39" fmla="*/ 217785 h 368834"/>
                <a:gd name="connsiteX40" fmla="*/ 302340 w 310209"/>
                <a:gd name="connsiteY40" fmla="*/ 219798 h 368834"/>
                <a:gd name="connsiteX41" fmla="*/ 305382 w 310209"/>
                <a:gd name="connsiteY41" fmla="*/ 226973 h 368834"/>
                <a:gd name="connsiteX42" fmla="*/ 309845 w 310209"/>
                <a:gd name="connsiteY42" fmla="*/ 243891 h 368834"/>
                <a:gd name="connsiteX43" fmla="*/ 307378 w 310209"/>
                <a:gd name="connsiteY43" fmla="*/ 256965 h 368834"/>
                <a:gd name="connsiteX44" fmla="*/ 303534 w 310209"/>
                <a:gd name="connsiteY44" fmla="*/ 271132 h 368834"/>
                <a:gd name="connsiteX45" fmla="*/ 306085 w 310209"/>
                <a:gd name="connsiteY45" fmla="*/ 285142 h 368834"/>
                <a:gd name="connsiteX46" fmla="*/ 300944 w 310209"/>
                <a:gd name="connsiteY46" fmla="*/ 292569 h 368834"/>
                <a:gd name="connsiteX47" fmla="*/ 289973 w 310209"/>
                <a:gd name="connsiteY47" fmla="*/ 276021 h 368834"/>
                <a:gd name="connsiteX48" fmla="*/ 272951 w 310209"/>
                <a:gd name="connsiteY48" fmla="*/ 268843 h 368834"/>
                <a:gd name="connsiteX49" fmla="*/ 223361 w 310209"/>
                <a:gd name="connsiteY49" fmla="*/ 276173 h 368834"/>
                <a:gd name="connsiteX50" fmla="*/ 210555 w 310209"/>
                <a:gd name="connsiteY50" fmla="*/ 286051 h 368834"/>
                <a:gd name="connsiteX51" fmla="*/ 203402 w 310209"/>
                <a:gd name="connsiteY51" fmla="*/ 303469 h 368834"/>
                <a:gd name="connsiteX52" fmla="*/ 203766 w 310209"/>
                <a:gd name="connsiteY52" fmla="*/ 322461 h 368834"/>
                <a:gd name="connsiteX53" fmla="*/ 199238 w 310209"/>
                <a:gd name="connsiteY53" fmla="*/ 350937 h 368834"/>
                <a:gd name="connsiteX54" fmla="*/ 188735 w 310209"/>
                <a:gd name="connsiteY54" fmla="*/ 343633 h 368834"/>
                <a:gd name="connsiteX55" fmla="*/ 173026 w 310209"/>
                <a:gd name="connsiteY55" fmla="*/ 344207 h 368834"/>
                <a:gd name="connsiteX56" fmla="*/ 164834 w 310209"/>
                <a:gd name="connsiteY56" fmla="*/ 349280 h 368834"/>
                <a:gd name="connsiteX57" fmla="*/ 160690 w 310209"/>
                <a:gd name="connsiteY57" fmla="*/ 368039 h 368834"/>
                <a:gd name="connsiteX58" fmla="*/ 141234 w 310209"/>
                <a:gd name="connsiteY58" fmla="*/ 346539 h 368834"/>
                <a:gd name="connsiteX59" fmla="*/ 122710 w 310209"/>
                <a:gd name="connsiteY59" fmla="*/ 345897 h 368834"/>
                <a:gd name="connsiteX60" fmla="*/ 110994 w 310209"/>
                <a:gd name="connsiteY60" fmla="*/ 337596 h 368834"/>
                <a:gd name="connsiteX61" fmla="*/ 103683 w 310209"/>
                <a:gd name="connsiteY61" fmla="*/ 349341 h 368834"/>
                <a:gd name="connsiteX62" fmla="*/ 94366 w 310209"/>
                <a:gd name="connsiteY62" fmla="*/ 360722 h 368834"/>
                <a:gd name="connsiteX63" fmla="*/ 83598 w 310209"/>
                <a:gd name="connsiteY63" fmla="*/ 368778 h 368834"/>
                <a:gd name="connsiteX64" fmla="*/ 76080 w 310209"/>
                <a:gd name="connsiteY64" fmla="*/ 366446 h 368834"/>
                <a:gd name="connsiteX65" fmla="*/ 65622 w 310209"/>
                <a:gd name="connsiteY65" fmla="*/ 339221 h 368834"/>
                <a:gd name="connsiteX66" fmla="*/ 58765 w 310209"/>
                <a:gd name="connsiteY66" fmla="*/ 320507 h 368834"/>
                <a:gd name="connsiteX67" fmla="*/ 51686 w 310209"/>
                <a:gd name="connsiteY67" fmla="*/ 312206 h 368834"/>
                <a:gd name="connsiteX68" fmla="*/ 51396 w 310209"/>
                <a:gd name="connsiteY68" fmla="*/ 304766 h 368834"/>
                <a:gd name="connsiteX69" fmla="*/ 45366 w 310209"/>
                <a:gd name="connsiteY69" fmla="*/ 299438 h 368834"/>
                <a:gd name="connsiteX70" fmla="*/ 43421 w 310209"/>
                <a:gd name="connsiteY70" fmla="*/ 290934 h 368834"/>
                <a:gd name="connsiteX71" fmla="*/ 44895 w 310209"/>
                <a:gd name="connsiteY71" fmla="*/ 280859 h 368834"/>
                <a:gd name="connsiteX72" fmla="*/ 47359 w 310209"/>
                <a:gd name="connsiteY72" fmla="*/ 274986 h 368834"/>
                <a:gd name="connsiteX73" fmla="*/ 43943 w 310209"/>
                <a:gd name="connsiteY73" fmla="*/ 266840 h 368834"/>
                <a:gd name="connsiteX74" fmla="*/ 32698 w 310209"/>
                <a:gd name="connsiteY74" fmla="*/ 249125 h 368834"/>
                <a:gd name="connsiteX75" fmla="*/ 29718 w 310209"/>
                <a:gd name="connsiteY75" fmla="*/ 233110 h 368834"/>
                <a:gd name="connsiteX76" fmla="*/ 13238 w 310209"/>
                <a:gd name="connsiteY76" fmla="*/ 212216 h 368834"/>
                <a:gd name="connsiteX77" fmla="*/ 16860 w 310209"/>
                <a:gd name="connsiteY77" fmla="*/ 207746 h 368834"/>
                <a:gd name="connsiteX78" fmla="*/ 21923 w 310209"/>
                <a:gd name="connsiteY78" fmla="*/ 200557 h 368834"/>
                <a:gd name="connsiteX79" fmla="*/ 26567 w 310209"/>
                <a:gd name="connsiteY79" fmla="*/ 194836 h 368834"/>
                <a:gd name="connsiteX80" fmla="*/ 26825 w 310209"/>
                <a:gd name="connsiteY80" fmla="*/ 191356 h 368834"/>
                <a:gd name="connsiteX81" fmla="*/ 28609 w 310209"/>
                <a:gd name="connsiteY81" fmla="*/ 187948 h 368834"/>
                <a:gd name="connsiteX82" fmla="*/ 35310 w 310209"/>
                <a:gd name="connsiteY82" fmla="*/ 184516 h 368834"/>
                <a:gd name="connsiteX83" fmla="*/ 29225 w 310209"/>
                <a:gd name="connsiteY83" fmla="*/ 174545 h 368834"/>
                <a:gd name="connsiteX84" fmla="*/ 15606 w 310209"/>
                <a:gd name="connsiteY84" fmla="*/ 163748 h 368834"/>
                <a:gd name="connsiteX85" fmla="*/ 18666 w 310209"/>
                <a:gd name="connsiteY85" fmla="*/ 153476 h 368834"/>
                <a:gd name="connsiteX86" fmla="*/ 15348 w 310209"/>
                <a:gd name="connsiteY86" fmla="*/ 140283 h 368834"/>
                <a:gd name="connsiteX87" fmla="*/ 21265 w 310209"/>
                <a:gd name="connsiteY87" fmla="*/ 128350 h 368834"/>
                <a:gd name="connsiteX88" fmla="*/ 21040 w 310209"/>
                <a:gd name="connsiteY88" fmla="*/ 118027 h 368834"/>
                <a:gd name="connsiteX89" fmla="*/ 19824 w 310209"/>
                <a:gd name="connsiteY89" fmla="*/ 103715 h 368834"/>
                <a:gd name="connsiteX90" fmla="*/ 20050 w 310209"/>
                <a:gd name="connsiteY90" fmla="*/ 86935 h 368834"/>
                <a:gd name="connsiteX91" fmla="*/ 23465 w 310209"/>
                <a:gd name="connsiteY91" fmla="*/ 76090 h 368834"/>
                <a:gd name="connsiteX92" fmla="*/ 0 w 310209"/>
                <a:gd name="connsiteY92" fmla="*/ 35278 h 368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310209" h="368834">
                  <a:moveTo>
                    <a:pt x="16" y="35281"/>
                  </a:moveTo>
                  <a:cubicBezTo>
                    <a:pt x="6166" y="35681"/>
                    <a:pt x="12345" y="36213"/>
                    <a:pt x="18479" y="36674"/>
                  </a:cubicBezTo>
                  <a:cubicBezTo>
                    <a:pt x="21291" y="36868"/>
                    <a:pt x="19850" y="37352"/>
                    <a:pt x="20269" y="39028"/>
                  </a:cubicBezTo>
                  <a:cubicBezTo>
                    <a:pt x="21027" y="42060"/>
                    <a:pt x="25400" y="38964"/>
                    <a:pt x="26629" y="38422"/>
                  </a:cubicBezTo>
                  <a:cubicBezTo>
                    <a:pt x="28048" y="37806"/>
                    <a:pt x="30869" y="37219"/>
                    <a:pt x="31782" y="35781"/>
                  </a:cubicBezTo>
                  <a:cubicBezTo>
                    <a:pt x="33185" y="33569"/>
                    <a:pt x="33633" y="30441"/>
                    <a:pt x="35736" y="28709"/>
                  </a:cubicBezTo>
                  <a:cubicBezTo>
                    <a:pt x="40393" y="24874"/>
                    <a:pt x="44101" y="31056"/>
                    <a:pt x="46633" y="24874"/>
                  </a:cubicBezTo>
                  <a:cubicBezTo>
                    <a:pt x="48836" y="19492"/>
                    <a:pt x="55679" y="19237"/>
                    <a:pt x="59907" y="16254"/>
                  </a:cubicBezTo>
                  <a:cubicBezTo>
                    <a:pt x="63845" y="13474"/>
                    <a:pt x="65841" y="7730"/>
                    <a:pt x="70730" y="6305"/>
                  </a:cubicBezTo>
                  <a:cubicBezTo>
                    <a:pt x="76564" y="4605"/>
                    <a:pt x="83082" y="1841"/>
                    <a:pt x="89273" y="2703"/>
                  </a:cubicBezTo>
                  <a:cubicBezTo>
                    <a:pt x="96127" y="3657"/>
                    <a:pt x="94611" y="4276"/>
                    <a:pt x="99155" y="0"/>
                  </a:cubicBezTo>
                  <a:cubicBezTo>
                    <a:pt x="109007" y="6811"/>
                    <a:pt x="98442" y="19785"/>
                    <a:pt x="101306" y="28538"/>
                  </a:cubicBezTo>
                  <a:cubicBezTo>
                    <a:pt x="102022" y="30731"/>
                    <a:pt x="103834" y="31985"/>
                    <a:pt x="104595" y="33923"/>
                  </a:cubicBezTo>
                  <a:cubicBezTo>
                    <a:pt x="105447" y="36094"/>
                    <a:pt x="103357" y="38332"/>
                    <a:pt x="102851" y="40306"/>
                  </a:cubicBezTo>
                  <a:cubicBezTo>
                    <a:pt x="101344" y="46198"/>
                    <a:pt x="107095" y="49371"/>
                    <a:pt x="108397" y="53760"/>
                  </a:cubicBezTo>
                  <a:cubicBezTo>
                    <a:pt x="109336" y="56921"/>
                    <a:pt x="109039" y="56553"/>
                    <a:pt x="111761" y="58872"/>
                  </a:cubicBezTo>
                  <a:cubicBezTo>
                    <a:pt x="113448" y="60310"/>
                    <a:pt x="113025" y="63893"/>
                    <a:pt x="114583" y="64796"/>
                  </a:cubicBezTo>
                  <a:cubicBezTo>
                    <a:pt x="116679" y="66012"/>
                    <a:pt x="117843" y="64925"/>
                    <a:pt x="120078" y="66763"/>
                  </a:cubicBezTo>
                  <a:cubicBezTo>
                    <a:pt x="122217" y="68514"/>
                    <a:pt x="124277" y="69530"/>
                    <a:pt x="126754" y="71530"/>
                  </a:cubicBezTo>
                  <a:cubicBezTo>
                    <a:pt x="127089" y="71788"/>
                    <a:pt x="128454" y="74774"/>
                    <a:pt x="129012" y="75384"/>
                  </a:cubicBezTo>
                  <a:cubicBezTo>
                    <a:pt x="130669" y="77206"/>
                    <a:pt x="132382" y="77696"/>
                    <a:pt x="134694" y="78238"/>
                  </a:cubicBezTo>
                  <a:cubicBezTo>
                    <a:pt x="137835" y="78976"/>
                    <a:pt x="140299" y="80260"/>
                    <a:pt x="143385" y="78528"/>
                  </a:cubicBezTo>
                  <a:cubicBezTo>
                    <a:pt x="145917" y="77122"/>
                    <a:pt x="147736" y="77786"/>
                    <a:pt x="150035" y="79389"/>
                  </a:cubicBezTo>
                  <a:cubicBezTo>
                    <a:pt x="151902" y="80689"/>
                    <a:pt x="153457" y="82388"/>
                    <a:pt x="155385" y="83611"/>
                  </a:cubicBezTo>
                  <a:cubicBezTo>
                    <a:pt x="158049" y="85294"/>
                    <a:pt x="158562" y="81798"/>
                    <a:pt x="160690" y="82417"/>
                  </a:cubicBezTo>
                  <a:cubicBezTo>
                    <a:pt x="164705" y="83585"/>
                    <a:pt x="164822" y="91121"/>
                    <a:pt x="170030" y="91705"/>
                  </a:cubicBezTo>
                  <a:cubicBezTo>
                    <a:pt x="174580" y="92215"/>
                    <a:pt x="177744" y="95820"/>
                    <a:pt x="182256" y="96065"/>
                  </a:cubicBezTo>
                  <a:cubicBezTo>
                    <a:pt x="188512" y="96404"/>
                    <a:pt x="189428" y="105676"/>
                    <a:pt x="194656" y="107020"/>
                  </a:cubicBezTo>
                  <a:cubicBezTo>
                    <a:pt x="198955" y="108127"/>
                    <a:pt x="203086" y="107401"/>
                    <a:pt x="207320" y="106762"/>
                  </a:cubicBezTo>
                  <a:cubicBezTo>
                    <a:pt x="213335" y="105843"/>
                    <a:pt x="219417" y="110626"/>
                    <a:pt x="224406" y="113451"/>
                  </a:cubicBezTo>
                  <a:cubicBezTo>
                    <a:pt x="232575" y="118079"/>
                    <a:pt x="227353" y="122481"/>
                    <a:pt x="230301" y="129179"/>
                  </a:cubicBezTo>
                  <a:cubicBezTo>
                    <a:pt x="233549" y="136561"/>
                    <a:pt x="234784" y="143072"/>
                    <a:pt x="236380" y="150925"/>
                  </a:cubicBezTo>
                  <a:cubicBezTo>
                    <a:pt x="234365" y="150861"/>
                    <a:pt x="232352" y="150925"/>
                    <a:pt x="230350" y="151151"/>
                  </a:cubicBezTo>
                  <a:cubicBezTo>
                    <a:pt x="230608" y="156872"/>
                    <a:pt x="237893" y="160181"/>
                    <a:pt x="238854" y="166331"/>
                  </a:cubicBezTo>
                  <a:cubicBezTo>
                    <a:pt x="239573" y="170926"/>
                    <a:pt x="239080" y="176319"/>
                    <a:pt x="241085" y="180598"/>
                  </a:cubicBezTo>
                  <a:cubicBezTo>
                    <a:pt x="243636" y="186019"/>
                    <a:pt x="253566" y="184175"/>
                    <a:pt x="258449" y="184658"/>
                  </a:cubicBezTo>
                  <a:cubicBezTo>
                    <a:pt x="267637" y="185568"/>
                    <a:pt x="277173" y="186903"/>
                    <a:pt x="286303" y="184820"/>
                  </a:cubicBezTo>
                  <a:cubicBezTo>
                    <a:pt x="286432" y="188912"/>
                    <a:pt x="284042" y="191411"/>
                    <a:pt x="283732" y="195104"/>
                  </a:cubicBezTo>
                  <a:cubicBezTo>
                    <a:pt x="283474" y="198151"/>
                    <a:pt x="284716" y="202009"/>
                    <a:pt x="285506" y="204953"/>
                  </a:cubicBezTo>
                  <a:cubicBezTo>
                    <a:pt x="286757" y="209603"/>
                    <a:pt x="292188" y="216843"/>
                    <a:pt x="297245" y="217785"/>
                  </a:cubicBezTo>
                  <a:cubicBezTo>
                    <a:pt x="299822" y="218266"/>
                    <a:pt x="301176" y="216547"/>
                    <a:pt x="302340" y="219798"/>
                  </a:cubicBezTo>
                  <a:cubicBezTo>
                    <a:pt x="303224" y="222264"/>
                    <a:pt x="304398" y="224535"/>
                    <a:pt x="305382" y="226973"/>
                  </a:cubicBezTo>
                  <a:cubicBezTo>
                    <a:pt x="307971" y="233378"/>
                    <a:pt x="311328" y="236945"/>
                    <a:pt x="309845" y="243891"/>
                  </a:cubicBezTo>
                  <a:cubicBezTo>
                    <a:pt x="309100" y="247384"/>
                    <a:pt x="306172" y="253389"/>
                    <a:pt x="307378" y="256965"/>
                  </a:cubicBezTo>
                  <a:cubicBezTo>
                    <a:pt x="309074" y="261999"/>
                    <a:pt x="305482" y="266285"/>
                    <a:pt x="303534" y="271132"/>
                  </a:cubicBezTo>
                  <a:cubicBezTo>
                    <a:pt x="300905" y="277666"/>
                    <a:pt x="300770" y="280659"/>
                    <a:pt x="306085" y="285142"/>
                  </a:cubicBezTo>
                  <a:cubicBezTo>
                    <a:pt x="310035" y="288473"/>
                    <a:pt x="303698" y="290540"/>
                    <a:pt x="300944" y="292569"/>
                  </a:cubicBezTo>
                  <a:cubicBezTo>
                    <a:pt x="302850" y="286271"/>
                    <a:pt x="294917" y="279176"/>
                    <a:pt x="289973" y="276021"/>
                  </a:cubicBezTo>
                  <a:cubicBezTo>
                    <a:pt x="284784" y="272709"/>
                    <a:pt x="278930" y="270123"/>
                    <a:pt x="272951" y="268843"/>
                  </a:cubicBezTo>
                  <a:cubicBezTo>
                    <a:pt x="256394" y="265302"/>
                    <a:pt x="239128" y="274544"/>
                    <a:pt x="223361" y="276173"/>
                  </a:cubicBezTo>
                  <a:cubicBezTo>
                    <a:pt x="215641" y="276970"/>
                    <a:pt x="211793" y="277731"/>
                    <a:pt x="210555" y="286051"/>
                  </a:cubicBezTo>
                  <a:cubicBezTo>
                    <a:pt x="209523" y="292965"/>
                    <a:pt x="204527" y="296761"/>
                    <a:pt x="203402" y="303469"/>
                  </a:cubicBezTo>
                  <a:cubicBezTo>
                    <a:pt x="202344" y="309784"/>
                    <a:pt x="205056" y="315940"/>
                    <a:pt x="203766" y="322461"/>
                  </a:cubicBezTo>
                  <a:cubicBezTo>
                    <a:pt x="201938" y="331710"/>
                    <a:pt x="201476" y="341779"/>
                    <a:pt x="199238" y="350937"/>
                  </a:cubicBezTo>
                  <a:cubicBezTo>
                    <a:pt x="192182" y="346416"/>
                    <a:pt x="195143" y="343359"/>
                    <a:pt x="188735" y="343633"/>
                  </a:cubicBezTo>
                  <a:cubicBezTo>
                    <a:pt x="183752" y="343859"/>
                    <a:pt x="177686" y="342646"/>
                    <a:pt x="173026" y="344207"/>
                  </a:cubicBezTo>
                  <a:cubicBezTo>
                    <a:pt x="167466" y="346068"/>
                    <a:pt x="167792" y="341753"/>
                    <a:pt x="164834" y="349280"/>
                  </a:cubicBezTo>
                  <a:cubicBezTo>
                    <a:pt x="162303" y="355720"/>
                    <a:pt x="161397" y="361241"/>
                    <a:pt x="160690" y="368039"/>
                  </a:cubicBezTo>
                  <a:cubicBezTo>
                    <a:pt x="153634" y="358216"/>
                    <a:pt x="154798" y="348706"/>
                    <a:pt x="141234" y="346539"/>
                  </a:cubicBezTo>
                  <a:cubicBezTo>
                    <a:pt x="135710" y="345655"/>
                    <a:pt x="127628" y="348290"/>
                    <a:pt x="122710" y="345897"/>
                  </a:cubicBezTo>
                  <a:cubicBezTo>
                    <a:pt x="118405" y="343801"/>
                    <a:pt x="115912" y="338579"/>
                    <a:pt x="110994" y="337596"/>
                  </a:cubicBezTo>
                  <a:cubicBezTo>
                    <a:pt x="110313" y="344588"/>
                    <a:pt x="110703" y="346790"/>
                    <a:pt x="103683" y="349341"/>
                  </a:cubicBezTo>
                  <a:cubicBezTo>
                    <a:pt x="100164" y="350621"/>
                    <a:pt x="96320" y="357374"/>
                    <a:pt x="94366" y="360722"/>
                  </a:cubicBezTo>
                  <a:cubicBezTo>
                    <a:pt x="91466" y="365695"/>
                    <a:pt x="90341" y="367849"/>
                    <a:pt x="83598" y="368778"/>
                  </a:cubicBezTo>
                  <a:cubicBezTo>
                    <a:pt x="81140" y="369117"/>
                    <a:pt x="77235" y="367888"/>
                    <a:pt x="76080" y="366446"/>
                  </a:cubicBezTo>
                  <a:cubicBezTo>
                    <a:pt x="71739" y="355146"/>
                    <a:pt x="70498" y="348319"/>
                    <a:pt x="65622" y="339221"/>
                  </a:cubicBezTo>
                  <a:cubicBezTo>
                    <a:pt x="61410" y="331717"/>
                    <a:pt x="62039" y="325579"/>
                    <a:pt x="58765" y="320507"/>
                  </a:cubicBezTo>
                  <a:cubicBezTo>
                    <a:pt x="56853" y="317540"/>
                    <a:pt x="53415" y="315098"/>
                    <a:pt x="51686" y="312206"/>
                  </a:cubicBezTo>
                  <a:cubicBezTo>
                    <a:pt x="49419" y="308413"/>
                    <a:pt x="52893" y="304630"/>
                    <a:pt x="51396" y="304766"/>
                  </a:cubicBezTo>
                  <a:cubicBezTo>
                    <a:pt x="48552" y="305024"/>
                    <a:pt x="46665" y="302031"/>
                    <a:pt x="45366" y="299438"/>
                  </a:cubicBezTo>
                  <a:cubicBezTo>
                    <a:pt x="43911" y="296536"/>
                    <a:pt x="47336" y="294562"/>
                    <a:pt x="43421" y="290934"/>
                  </a:cubicBezTo>
                  <a:cubicBezTo>
                    <a:pt x="50322" y="286764"/>
                    <a:pt x="49755" y="287415"/>
                    <a:pt x="44895" y="280859"/>
                  </a:cubicBezTo>
                  <a:cubicBezTo>
                    <a:pt x="44189" y="279904"/>
                    <a:pt x="47014" y="275876"/>
                    <a:pt x="47359" y="274986"/>
                  </a:cubicBezTo>
                  <a:cubicBezTo>
                    <a:pt x="48797" y="271281"/>
                    <a:pt x="47101" y="269530"/>
                    <a:pt x="43943" y="266840"/>
                  </a:cubicBezTo>
                  <a:cubicBezTo>
                    <a:pt x="37681" y="261496"/>
                    <a:pt x="34797" y="257020"/>
                    <a:pt x="32698" y="249125"/>
                  </a:cubicBezTo>
                  <a:cubicBezTo>
                    <a:pt x="31750" y="245552"/>
                    <a:pt x="26248" y="236416"/>
                    <a:pt x="29718" y="233110"/>
                  </a:cubicBezTo>
                  <a:cubicBezTo>
                    <a:pt x="18079" y="230737"/>
                    <a:pt x="17979" y="213177"/>
                    <a:pt x="13238" y="212216"/>
                  </a:cubicBezTo>
                  <a:cubicBezTo>
                    <a:pt x="13629" y="210068"/>
                    <a:pt x="15215" y="208920"/>
                    <a:pt x="16860" y="207746"/>
                  </a:cubicBezTo>
                  <a:cubicBezTo>
                    <a:pt x="19382" y="205950"/>
                    <a:pt x="20182" y="203015"/>
                    <a:pt x="21923" y="200557"/>
                  </a:cubicBezTo>
                  <a:cubicBezTo>
                    <a:pt x="23433" y="198426"/>
                    <a:pt x="24526" y="196478"/>
                    <a:pt x="26567" y="194836"/>
                  </a:cubicBezTo>
                  <a:cubicBezTo>
                    <a:pt x="26890" y="194578"/>
                    <a:pt x="26245" y="191044"/>
                    <a:pt x="26825" y="191356"/>
                  </a:cubicBezTo>
                  <a:cubicBezTo>
                    <a:pt x="28638" y="192301"/>
                    <a:pt x="33101" y="193227"/>
                    <a:pt x="28609" y="187948"/>
                  </a:cubicBezTo>
                  <a:cubicBezTo>
                    <a:pt x="30037" y="188873"/>
                    <a:pt x="35417" y="182856"/>
                    <a:pt x="35310" y="184516"/>
                  </a:cubicBezTo>
                  <a:cubicBezTo>
                    <a:pt x="34946" y="178476"/>
                    <a:pt x="25548" y="188486"/>
                    <a:pt x="29225" y="174545"/>
                  </a:cubicBezTo>
                  <a:cubicBezTo>
                    <a:pt x="23368" y="173561"/>
                    <a:pt x="28305" y="172094"/>
                    <a:pt x="15606" y="163748"/>
                  </a:cubicBezTo>
                  <a:cubicBezTo>
                    <a:pt x="16244" y="160426"/>
                    <a:pt x="20333" y="156937"/>
                    <a:pt x="18666" y="153476"/>
                  </a:cubicBezTo>
                  <a:cubicBezTo>
                    <a:pt x="16047" y="148032"/>
                    <a:pt x="11955" y="147026"/>
                    <a:pt x="15348" y="140283"/>
                  </a:cubicBezTo>
                  <a:cubicBezTo>
                    <a:pt x="17534" y="135929"/>
                    <a:pt x="19801" y="132662"/>
                    <a:pt x="21265" y="128350"/>
                  </a:cubicBezTo>
                  <a:cubicBezTo>
                    <a:pt x="23004" y="123236"/>
                    <a:pt x="24039" y="123442"/>
                    <a:pt x="21040" y="118027"/>
                  </a:cubicBezTo>
                  <a:cubicBezTo>
                    <a:pt x="18279" y="113051"/>
                    <a:pt x="20317" y="109052"/>
                    <a:pt x="19824" y="103715"/>
                  </a:cubicBezTo>
                  <a:cubicBezTo>
                    <a:pt x="19424" y="99413"/>
                    <a:pt x="16802" y="90589"/>
                    <a:pt x="20050" y="86935"/>
                  </a:cubicBezTo>
                  <a:cubicBezTo>
                    <a:pt x="23275" y="83304"/>
                    <a:pt x="26248" y="80834"/>
                    <a:pt x="23465" y="76090"/>
                  </a:cubicBezTo>
                  <a:cubicBezTo>
                    <a:pt x="15586" y="62655"/>
                    <a:pt x="7208" y="49052"/>
                    <a:pt x="0" y="35278"/>
                  </a:cubicBezTo>
                </a:path>
              </a:pathLst>
            </a:custGeom>
            <a:solidFill>
              <a:srgbClr val="C0C0C0"/>
            </a:solidFill>
            <a:ln w="1612" cap="flat">
              <a:solidFill>
                <a:srgbClr val="FFFFFF"/>
              </a:solid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26AABBDA-42F7-8169-6991-8C294613BEC4}"/>
                </a:ext>
              </a:extLst>
            </p:cNvPr>
            <p:cNvSpPr/>
            <p:nvPr/>
          </p:nvSpPr>
          <p:spPr>
            <a:xfrm>
              <a:off x="5766655" y="4220282"/>
              <a:ext cx="4170" cy="4047"/>
            </a:xfrm>
            <a:custGeom>
              <a:avLst/>
              <a:gdLst>
                <a:gd name="connsiteX0" fmla="*/ 3874 w 4170"/>
                <a:gd name="connsiteY0" fmla="*/ 4047 h 4047"/>
                <a:gd name="connsiteX1" fmla="*/ 288 w 4170"/>
                <a:gd name="connsiteY1" fmla="*/ 3351 h 4047"/>
                <a:gd name="connsiteX2" fmla="*/ 1920 w 4170"/>
                <a:gd name="connsiteY2" fmla="*/ 0 h 4047"/>
                <a:gd name="connsiteX3" fmla="*/ 3874 w 4170"/>
                <a:gd name="connsiteY3" fmla="*/ 4047 h 4047"/>
              </a:gdLst>
              <a:ahLst/>
              <a:cxnLst>
                <a:cxn ang="0">
                  <a:pos x="connsiteX0" y="connsiteY0"/>
                </a:cxn>
                <a:cxn ang="0">
                  <a:pos x="connsiteX1" y="connsiteY1"/>
                </a:cxn>
                <a:cxn ang="0">
                  <a:pos x="connsiteX2" y="connsiteY2"/>
                </a:cxn>
                <a:cxn ang="0">
                  <a:pos x="connsiteX3" y="connsiteY3"/>
                </a:cxn>
              </a:cxnLst>
              <a:rect l="l" t="t" r="r" b="b"/>
              <a:pathLst>
                <a:path w="4170" h="4047">
                  <a:moveTo>
                    <a:pt x="3874" y="4047"/>
                  </a:moveTo>
                  <a:cubicBezTo>
                    <a:pt x="3938" y="4047"/>
                    <a:pt x="2358" y="3951"/>
                    <a:pt x="288" y="3351"/>
                  </a:cubicBezTo>
                  <a:cubicBezTo>
                    <a:pt x="-680" y="3061"/>
                    <a:pt x="1029" y="474"/>
                    <a:pt x="1920" y="0"/>
                  </a:cubicBezTo>
                  <a:cubicBezTo>
                    <a:pt x="2961" y="1016"/>
                    <a:pt x="4916" y="3357"/>
                    <a:pt x="3874" y="4047"/>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214" name="Content Placeholder 8">
            <a:extLst>
              <a:ext uri="{FF2B5EF4-FFF2-40B4-BE49-F238E27FC236}">
                <a16:creationId xmlns:a16="http://schemas.microsoft.com/office/drawing/2014/main" id="{176BD30E-FDFE-98CD-FFAE-78E400CE56F8}"/>
              </a:ext>
            </a:extLst>
          </p:cNvPr>
          <p:cNvGrpSpPr/>
          <p:nvPr/>
        </p:nvGrpSpPr>
        <p:grpSpPr>
          <a:xfrm>
            <a:off x="7920821" y="2804647"/>
            <a:ext cx="96942" cy="120075"/>
            <a:chOff x="7888211" y="2485450"/>
            <a:chExt cx="96942" cy="120075"/>
          </a:xfrm>
        </p:grpSpPr>
        <p:sp>
          <p:nvSpPr>
            <p:cNvPr id="215" name="Freeform: Shape 214">
              <a:extLst>
                <a:ext uri="{FF2B5EF4-FFF2-40B4-BE49-F238E27FC236}">
                  <a16:creationId xmlns:a16="http://schemas.microsoft.com/office/drawing/2014/main" id="{F9CCC2CF-859C-D978-57D8-15786B7F87D3}"/>
                </a:ext>
              </a:extLst>
            </p:cNvPr>
            <p:cNvSpPr/>
            <p:nvPr/>
          </p:nvSpPr>
          <p:spPr>
            <a:xfrm>
              <a:off x="7888211" y="2485450"/>
              <a:ext cx="96942" cy="120075"/>
            </a:xfrm>
            <a:custGeom>
              <a:avLst/>
              <a:gdLst>
                <a:gd name="connsiteX0" fmla="*/ 19253 w 96942"/>
                <a:gd name="connsiteY0" fmla="*/ 443 h 120075"/>
                <a:gd name="connsiteX1" fmla="*/ 10900 w 96942"/>
                <a:gd name="connsiteY1" fmla="*/ 5074 h 120075"/>
                <a:gd name="connsiteX2" fmla="*/ 0 w 96942"/>
                <a:gd name="connsiteY2" fmla="*/ 6863 h 120075"/>
                <a:gd name="connsiteX3" fmla="*/ 2999 w 96942"/>
                <a:gd name="connsiteY3" fmla="*/ 15397 h 120075"/>
                <a:gd name="connsiteX4" fmla="*/ 6353 w 96942"/>
                <a:gd name="connsiteY4" fmla="*/ 18241 h 120075"/>
                <a:gd name="connsiteX5" fmla="*/ 13835 w 96942"/>
                <a:gd name="connsiteY5" fmla="*/ 27342 h 120075"/>
                <a:gd name="connsiteX6" fmla="*/ 6579 w 96942"/>
                <a:gd name="connsiteY6" fmla="*/ 29048 h 120075"/>
                <a:gd name="connsiteX7" fmla="*/ 5902 w 96942"/>
                <a:gd name="connsiteY7" fmla="*/ 36037 h 120075"/>
                <a:gd name="connsiteX8" fmla="*/ 12126 w 96942"/>
                <a:gd name="connsiteY8" fmla="*/ 35630 h 120075"/>
                <a:gd name="connsiteX9" fmla="*/ 8707 w 96942"/>
                <a:gd name="connsiteY9" fmla="*/ 47008 h 120075"/>
                <a:gd name="connsiteX10" fmla="*/ 17479 w 96942"/>
                <a:gd name="connsiteY10" fmla="*/ 57083 h 120075"/>
                <a:gd name="connsiteX11" fmla="*/ 12351 w 96942"/>
                <a:gd name="connsiteY11" fmla="*/ 60740 h 120075"/>
                <a:gd name="connsiteX12" fmla="*/ 18027 w 96942"/>
                <a:gd name="connsiteY12" fmla="*/ 70831 h 120075"/>
                <a:gd name="connsiteX13" fmla="*/ 5385 w 96942"/>
                <a:gd name="connsiteY13" fmla="*/ 73504 h 120075"/>
                <a:gd name="connsiteX14" fmla="*/ 17092 w 96942"/>
                <a:gd name="connsiteY14" fmla="*/ 83040 h 120075"/>
                <a:gd name="connsiteX15" fmla="*/ 23800 w 96942"/>
                <a:gd name="connsiteY15" fmla="*/ 87665 h 120075"/>
                <a:gd name="connsiteX16" fmla="*/ 34507 w 96942"/>
                <a:gd name="connsiteY16" fmla="*/ 91786 h 120075"/>
                <a:gd name="connsiteX17" fmla="*/ 30056 w 96942"/>
                <a:gd name="connsiteY17" fmla="*/ 94792 h 120075"/>
                <a:gd name="connsiteX18" fmla="*/ 32250 w 96942"/>
                <a:gd name="connsiteY18" fmla="*/ 99881 h 120075"/>
                <a:gd name="connsiteX19" fmla="*/ 41925 w 96942"/>
                <a:gd name="connsiteY19" fmla="*/ 107776 h 120075"/>
                <a:gd name="connsiteX20" fmla="*/ 45472 w 96942"/>
                <a:gd name="connsiteY20" fmla="*/ 119521 h 120075"/>
                <a:gd name="connsiteX21" fmla="*/ 60726 w 96942"/>
                <a:gd name="connsiteY21" fmla="*/ 112300 h 120075"/>
                <a:gd name="connsiteX22" fmla="*/ 66434 w 96942"/>
                <a:gd name="connsiteY22" fmla="*/ 108008 h 120075"/>
                <a:gd name="connsiteX23" fmla="*/ 74529 w 96942"/>
                <a:gd name="connsiteY23" fmla="*/ 106737 h 120075"/>
                <a:gd name="connsiteX24" fmla="*/ 87461 w 96942"/>
                <a:gd name="connsiteY24" fmla="*/ 100478 h 120075"/>
                <a:gd name="connsiteX25" fmla="*/ 86622 w 96942"/>
                <a:gd name="connsiteY25" fmla="*/ 91864 h 120075"/>
                <a:gd name="connsiteX26" fmla="*/ 92492 w 96942"/>
                <a:gd name="connsiteY26" fmla="*/ 89590 h 120075"/>
                <a:gd name="connsiteX27" fmla="*/ 96942 w 96942"/>
                <a:gd name="connsiteY27" fmla="*/ 82357 h 120075"/>
                <a:gd name="connsiteX28" fmla="*/ 87203 w 96942"/>
                <a:gd name="connsiteY28" fmla="*/ 74881 h 120075"/>
                <a:gd name="connsiteX29" fmla="*/ 87687 w 96942"/>
                <a:gd name="connsiteY29" fmla="*/ 54158 h 120075"/>
                <a:gd name="connsiteX30" fmla="*/ 83301 w 96942"/>
                <a:gd name="connsiteY30" fmla="*/ 46276 h 120075"/>
                <a:gd name="connsiteX31" fmla="*/ 89170 w 96942"/>
                <a:gd name="connsiteY31" fmla="*/ 44976 h 120075"/>
                <a:gd name="connsiteX32" fmla="*/ 80043 w 96942"/>
                <a:gd name="connsiteY32" fmla="*/ 42051 h 120075"/>
                <a:gd name="connsiteX33" fmla="*/ 75819 w 96942"/>
                <a:gd name="connsiteY33" fmla="*/ 46927 h 120075"/>
                <a:gd name="connsiteX34" fmla="*/ 70949 w 96942"/>
                <a:gd name="connsiteY34" fmla="*/ 43025 h 120075"/>
                <a:gd name="connsiteX35" fmla="*/ 61210 w 96942"/>
                <a:gd name="connsiteY35" fmla="*/ 39126 h 120075"/>
                <a:gd name="connsiteX36" fmla="*/ 58017 w 96942"/>
                <a:gd name="connsiteY36" fmla="*/ 37543 h 120075"/>
                <a:gd name="connsiteX37" fmla="*/ 58017 w 96942"/>
                <a:gd name="connsiteY37" fmla="*/ 32950 h 120075"/>
                <a:gd name="connsiteX38" fmla="*/ 55050 w 96942"/>
                <a:gd name="connsiteY38" fmla="*/ 26407 h 120075"/>
                <a:gd name="connsiteX39" fmla="*/ 42731 w 96942"/>
                <a:gd name="connsiteY39" fmla="*/ 19134 h 120075"/>
                <a:gd name="connsiteX40" fmla="*/ 36732 w 96942"/>
                <a:gd name="connsiteY40" fmla="*/ 4832 h 120075"/>
                <a:gd name="connsiteX41" fmla="*/ 19156 w 96942"/>
                <a:gd name="connsiteY41" fmla="*/ 443 h 12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96942" h="120075">
                  <a:moveTo>
                    <a:pt x="19253" y="443"/>
                  </a:moveTo>
                  <a:cubicBezTo>
                    <a:pt x="15512" y="-1147"/>
                    <a:pt x="12190" y="4551"/>
                    <a:pt x="10900" y="5074"/>
                  </a:cubicBezTo>
                  <a:cubicBezTo>
                    <a:pt x="8610" y="5996"/>
                    <a:pt x="4676" y="5299"/>
                    <a:pt x="0" y="6863"/>
                  </a:cubicBezTo>
                  <a:cubicBezTo>
                    <a:pt x="1322" y="10114"/>
                    <a:pt x="2290" y="11998"/>
                    <a:pt x="2999" y="15397"/>
                  </a:cubicBezTo>
                  <a:cubicBezTo>
                    <a:pt x="3483" y="17541"/>
                    <a:pt x="4128" y="18161"/>
                    <a:pt x="6353" y="18241"/>
                  </a:cubicBezTo>
                  <a:cubicBezTo>
                    <a:pt x="0" y="22656"/>
                    <a:pt x="11835" y="25362"/>
                    <a:pt x="13835" y="27342"/>
                  </a:cubicBezTo>
                  <a:cubicBezTo>
                    <a:pt x="13512" y="27052"/>
                    <a:pt x="7385" y="28722"/>
                    <a:pt x="6579" y="29048"/>
                  </a:cubicBezTo>
                  <a:cubicBezTo>
                    <a:pt x="8546" y="32928"/>
                    <a:pt x="6579" y="34914"/>
                    <a:pt x="5902" y="36037"/>
                  </a:cubicBezTo>
                  <a:cubicBezTo>
                    <a:pt x="8804" y="34895"/>
                    <a:pt x="11448" y="34137"/>
                    <a:pt x="12126" y="35630"/>
                  </a:cubicBezTo>
                  <a:cubicBezTo>
                    <a:pt x="13706" y="39133"/>
                    <a:pt x="14061" y="38865"/>
                    <a:pt x="8707" y="47008"/>
                  </a:cubicBezTo>
                  <a:cubicBezTo>
                    <a:pt x="6934" y="49688"/>
                    <a:pt x="12642" y="53680"/>
                    <a:pt x="17479" y="57083"/>
                  </a:cubicBezTo>
                  <a:cubicBezTo>
                    <a:pt x="22736" y="61962"/>
                    <a:pt x="13738" y="59621"/>
                    <a:pt x="12351" y="60740"/>
                  </a:cubicBezTo>
                  <a:cubicBezTo>
                    <a:pt x="11513" y="60933"/>
                    <a:pt x="19737" y="70005"/>
                    <a:pt x="18027" y="70831"/>
                  </a:cubicBezTo>
                  <a:cubicBezTo>
                    <a:pt x="13480" y="72998"/>
                    <a:pt x="8740" y="73420"/>
                    <a:pt x="5385" y="73504"/>
                  </a:cubicBezTo>
                  <a:cubicBezTo>
                    <a:pt x="6998" y="73246"/>
                    <a:pt x="11029" y="78193"/>
                    <a:pt x="17092" y="83040"/>
                  </a:cubicBezTo>
                  <a:cubicBezTo>
                    <a:pt x="19027" y="84582"/>
                    <a:pt x="19479" y="86194"/>
                    <a:pt x="23800" y="87665"/>
                  </a:cubicBezTo>
                  <a:cubicBezTo>
                    <a:pt x="27251" y="89716"/>
                    <a:pt x="33475" y="87762"/>
                    <a:pt x="34507" y="91786"/>
                  </a:cubicBezTo>
                  <a:cubicBezTo>
                    <a:pt x="34959" y="92077"/>
                    <a:pt x="29734" y="94663"/>
                    <a:pt x="30056" y="94792"/>
                  </a:cubicBezTo>
                  <a:cubicBezTo>
                    <a:pt x="30508" y="94986"/>
                    <a:pt x="33217" y="99404"/>
                    <a:pt x="32250" y="99881"/>
                  </a:cubicBezTo>
                  <a:cubicBezTo>
                    <a:pt x="38474" y="101884"/>
                    <a:pt x="31024" y="105702"/>
                    <a:pt x="41925" y="107776"/>
                  </a:cubicBezTo>
                  <a:cubicBezTo>
                    <a:pt x="45214" y="108402"/>
                    <a:pt x="45117" y="123075"/>
                    <a:pt x="45472" y="119521"/>
                  </a:cubicBezTo>
                  <a:cubicBezTo>
                    <a:pt x="50180" y="115551"/>
                    <a:pt x="49793" y="108363"/>
                    <a:pt x="60726" y="112300"/>
                  </a:cubicBezTo>
                  <a:cubicBezTo>
                    <a:pt x="60726" y="108792"/>
                    <a:pt x="64499" y="109375"/>
                    <a:pt x="66434" y="108008"/>
                  </a:cubicBezTo>
                  <a:cubicBezTo>
                    <a:pt x="68659" y="110266"/>
                    <a:pt x="71110" y="105693"/>
                    <a:pt x="74529" y="106737"/>
                  </a:cubicBezTo>
                  <a:cubicBezTo>
                    <a:pt x="76657" y="107386"/>
                    <a:pt x="91073" y="105828"/>
                    <a:pt x="87461" y="100478"/>
                  </a:cubicBezTo>
                  <a:cubicBezTo>
                    <a:pt x="85365" y="97398"/>
                    <a:pt x="84849" y="93780"/>
                    <a:pt x="86622" y="91864"/>
                  </a:cubicBezTo>
                  <a:cubicBezTo>
                    <a:pt x="88364" y="90019"/>
                    <a:pt x="90557" y="92057"/>
                    <a:pt x="92492" y="89590"/>
                  </a:cubicBezTo>
                  <a:cubicBezTo>
                    <a:pt x="94395" y="87181"/>
                    <a:pt x="95910" y="84817"/>
                    <a:pt x="96942" y="82357"/>
                  </a:cubicBezTo>
                  <a:cubicBezTo>
                    <a:pt x="93750" y="81344"/>
                    <a:pt x="89654" y="77174"/>
                    <a:pt x="87203" y="74881"/>
                  </a:cubicBezTo>
                  <a:cubicBezTo>
                    <a:pt x="79334" y="67503"/>
                    <a:pt x="83268" y="61543"/>
                    <a:pt x="87687" y="54158"/>
                  </a:cubicBezTo>
                  <a:cubicBezTo>
                    <a:pt x="86687" y="53232"/>
                    <a:pt x="81204" y="47662"/>
                    <a:pt x="83301" y="46276"/>
                  </a:cubicBezTo>
                  <a:cubicBezTo>
                    <a:pt x="85075" y="45118"/>
                    <a:pt x="87364" y="45850"/>
                    <a:pt x="89170" y="44976"/>
                  </a:cubicBezTo>
                  <a:cubicBezTo>
                    <a:pt x="87396" y="42809"/>
                    <a:pt x="82753" y="39890"/>
                    <a:pt x="80043" y="42051"/>
                  </a:cubicBezTo>
                  <a:cubicBezTo>
                    <a:pt x="79205" y="42738"/>
                    <a:pt x="76722" y="46969"/>
                    <a:pt x="75819" y="46927"/>
                  </a:cubicBezTo>
                  <a:cubicBezTo>
                    <a:pt x="74626" y="46863"/>
                    <a:pt x="72303" y="43583"/>
                    <a:pt x="70949" y="43025"/>
                  </a:cubicBezTo>
                  <a:cubicBezTo>
                    <a:pt x="67789" y="41722"/>
                    <a:pt x="64241" y="40697"/>
                    <a:pt x="61210" y="39126"/>
                  </a:cubicBezTo>
                  <a:cubicBezTo>
                    <a:pt x="58952" y="37962"/>
                    <a:pt x="60307" y="38371"/>
                    <a:pt x="58017" y="37543"/>
                  </a:cubicBezTo>
                  <a:cubicBezTo>
                    <a:pt x="60920" y="35972"/>
                    <a:pt x="62145" y="33447"/>
                    <a:pt x="58017" y="32950"/>
                  </a:cubicBezTo>
                  <a:cubicBezTo>
                    <a:pt x="62532" y="28697"/>
                    <a:pt x="58856" y="27816"/>
                    <a:pt x="55050" y="26407"/>
                  </a:cubicBezTo>
                  <a:cubicBezTo>
                    <a:pt x="51148" y="24962"/>
                    <a:pt x="46149" y="21427"/>
                    <a:pt x="42731" y="19134"/>
                  </a:cubicBezTo>
                  <a:cubicBezTo>
                    <a:pt x="46988" y="10721"/>
                    <a:pt x="37926" y="10669"/>
                    <a:pt x="36732" y="4832"/>
                  </a:cubicBezTo>
                  <a:cubicBezTo>
                    <a:pt x="35668" y="-383"/>
                    <a:pt x="24703" y="-473"/>
                    <a:pt x="19156" y="443"/>
                  </a:cubicBezTo>
                  <a:close/>
                </a:path>
              </a:pathLst>
            </a:custGeom>
            <a:solidFill>
              <a:srgbClr val="C0C0C0"/>
            </a:solidFill>
            <a:ln w="1612" cap="flat">
              <a:solidFill>
                <a:srgbClr val="FFFFFF"/>
              </a:solidFill>
              <a:prstDash val="solid"/>
              <a:miter/>
            </a:ln>
          </p:spPr>
          <p:txBody>
            <a:bodyPr rtlCol="0" anchor="ctr"/>
            <a:lstStyle/>
            <a:p>
              <a:endParaRPr lang="en-US"/>
            </a:p>
          </p:txBody>
        </p:sp>
        <p:grpSp>
          <p:nvGrpSpPr>
            <p:cNvPr id="216" name="Content Placeholder 8">
              <a:extLst>
                <a:ext uri="{FF2B5EF4-FFF2-40B4-BE49-F238E27FC236}">
                  <a16:creationId xmlns:a16="http://schemas.microsoft.com/office/drawing/2014/main" id="{C510F766-D77B-7659-26A7-F4474E068AB9}"/>
                </a:ext>
              </a:extLst>
            </p:cNvPr>
            <p:cNvGrpSpPr/>
            <p:nvPr/>
          </p:nvGrpSpPr>
          <p:grpSpPr>
            <a:xfrm>
              <a:off x="7918307" y="2565324"/>
              <a:ext cx="39885" cy="40025"/>
              <a:chOff x="7918307" y="2565324"/>
              <a:chExt cx="39885" cy="40025"/>
            </a:xfrm>
            <a:solidFill>
              <a:srgbClr val="C0C0C0">
                <a:alpha val="0"/>
              </a:srgbClr>
            </a:solidFill>
          </p:grpSpPr>
          <p:sp>
            <p:nvSpPr>
              <p:cNvPr id="217" name="Freeform: Shape 216">
                <a:extLst>
                  <a:ext uri="{FF2B5EF4-FFF2-40B4-BE49-F238E27FC236}">
                    <a16:creationId xmlns:a16="http://schemas.microsoft.com/office/drawing/2014/main" id="{1893C50F-E594-B90D-61F8-A8356C3AB56C}"/>
                  </a:ext>
                </a:extLst>
              </p:cNvPr>
              <p:cNvSpPr/>
              <p:nvPr/>
            </p:nvSpPr>
            <p:spPr>
              <a:xfrm>
                <a:off x="7918307" y="2565324"/>
                <a:ext cx="39885" cy="40025"/>
              </a:xfrm>
              <a:custGeom>
                <a:avLst/>
                <a:gdLst>
                  <a:gd name="connsiteX0" fmla="*/ 413 w 39885"/>
                  <a:gd name="connsiteY0" fmla="*/ 14441 h 40025"/>
                  <a:gd name="connsiteX1" fmla="*/ 5605 w 39885"/>
                  <a:gd name="connsiteY1" fmla="*/ 12416 h 40025"/>
                  <a:gd name="connsiteX2" fmla="*/ 7024 w 39885"/>
                  <a:gd name="connsiteY2" fmla="*/ 11252 h 40025"/>
                  <a:gd name="connsiteX3" fmla="*/ 11732 w 39885"/>
                  <a:gd name="connsiteY3" fmla="*/ 8517 h 40025"/>
                  <a:gd name="connsiteX4" fmla="*/ 13345 w 39885"/>
                  <a:gd name="connsiteY4" fmla="*/ 2141 h 40025"/>
                  <a:gd name="connsiteX5" fmla="*/ 18053 w 39885"/>
                  <a:gd name="connsiteY5" fmla="*/ 0 h 40025"/>
                  <a:gd name="connsiteX6" fmla="*/ 33501 w 39885"/>
                  <a:gd name="connsiteY6" fmla="*/ 10397 h 40025"/>
                  <a:gd name="connsiteX7" fmla="*/ 39789 w 39885"/>
                  <a:gd name="connsiteY7" fmla="*/ 17321 h 40025"/>
                  <a:gd name="connsiteX8" fmla="*/ 36436 w 39885"/>
                  <a:gd name="connsiteY8" fmla="*/ 28147 h 40025"/>
                  <a:gd name="connsiteX9" fmla="*/ 30889 w 39885"/>
                  <a:gd name="connsiteY9" fmla="*/ 32595 h 40025"/>
                  <a:gd name="connsiteX10" fmla="*/ 22020 w 39885"/>
                  <a:gd name="connsiteY10" fmla="*/ 32230 h 40025"/>
                  <a:gd name="connsiteX11" fmla="*/ 15473 w 39885"/>
                  <a:gd name="connsiteY11" fmla="*/ 40025 h 40025"/>
                  <a:gd name="connsiteX12" fmla="*/ 12925 w 39885"/>
                  <a:gd name="connsiteY12" fmla="*/ 29828 h 40025"/>
                  <a:gd name="connsiteX13" fmla="*/ 6605 w 39885"/>
                  <a:gd name="connsiteY13" fmla="*/ 25919 h 40025"/>
                  <a:gd name="connsiteX14" fmla="*/ 2702 w 39885"/>
                  <a:gd name="connsiteY14" fmla="*/ 20395 h 40025"/>
                  <a:gd name="connsiteX15" fmla="*/ 413 w 39885"/>
                  <a:gd name="connsiteY15" fmla="*/ 14441 h 4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885" h="40025">
                    <a:moveTo>
                      <a:pt x="413" y="14441"/>
                    </a:moveTo>
                    <a:cubicBezTo>
                      <a:pt x="1670" y="13513"/>
                      <a:pt x="4283" y="11832"/>
                      <a:pt x="5605" y="12416"/>
                    </a:cubicBezTo>
                    <a:cubicBezTo>
                      <a:pt x="5927" y="10201"/>
                      <a:pt x="6153" y="12739"/>
                      <a:pt x="7024" y="11252"/>
                    </a:cubicBezTo>
                    <a:cubicBezTo>
                      <a:pt x="8443" y="8856"/>
                      <a:pt x="10184" y="9191"/>
                      <a:pt x="11732" y="8517"/>
                    </a:cubicBezTo>
                    <a:cubicBezTo>
                      <a:pt x="14957" y="7134"/>
                      <a:pt x="14860" y="5666"/>
                      <a:pt x="13345" y="2141"/>
                    </a:cubicBezTo>
                    <a:cubicBezTo>
                      <a:pt x="14860" y="1948"/>
                      <a:pt x="16795" y="877"/>
                      <a:pt x="18053" y="0"/>
                    </a:cubicBezTo>
                    <a:cubicBezTo>
                      <a:pt x="19021" y="6327"/>
                      <a:pt x="34597" y="4105"/>
                      <a:pt x="33501" y="10397"/>
                    </a:cubicBezTo>
                    <a:cubicBezTo>
                      <a:pt x="32952" y="13577"/>
                      <a:pt x="39112" y="14709"/>
                      <a:pt x="39789" y="17321"/>
                    </a:cubicBezTo>
                    <a:cubicBezTo>
                      <a:pt x="40789" y="21146"/>
                      <a:pt x="33598" y="25058"/>
                      <a:pt x="36436" y="28147"/>
                    </a:cubicBezTo>
                    <a:cubicBezTo>
                      <a:pt x="33855" y="29328"/>
                      <a:pt x="29921" y="29492"/>
                      <a:pt x="30889" y="32595"/>
                    </a:cubicBezTo>
                    <a:cubicBezTo>
                      <a:pt x="27019" y="32114"/>
                      <a:pt x="27664" y="29950"/>
                      <a:pt x="22020" y="32230"/>
                    </a:cubicBezTo>
                    <a:cubicBezTo>
                      <a:pt x="17505" y="34049"/>
                      <a:pt x="17795" y="39322"/>
                      <a:pt x="15473" y="40025"/>
                    </a:cubicBezTo>
                    <a:cubicBezTo>
                      <a:pt x="13925" y="39599"/>
                      <a:pt x="16118" y="32308"/>
                      <a:pt x="12925" y="29828"/>
                    </a:cubicBezTo>
                    <a:cubicBezTo>
                      <a:pt x="12151" y="27041"/>
                      <a:pt x="9378" y="28031"/>
                      <a:pt x="6605" y="25919"/>
                    </a:cubicBezTo>
                    <a:cubicBezTo>
                      <a:pt x="4766" y="22971"/>
                      <a:pt x="6089" y="21469"/>
                      <a:pt x="2702" y="20395"/>
                    </a:cubicBezTo>
                    <a:cubicBezTo>
                      <a:pt x="1993" y="18805"/>
                      <a:pt x="-1103" y="15715"/>
                      <a:pt x="413" y="14441"/>
                    </a:cubicBezTo>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262BEA5E-56DA-C730-695A-6D4F5384353D}"/>
                  </a:ext>
                </a:extLst>
              </p:cNvPr>
              <p:cNvSpPr/>
              <p:nvPr/>
            </p:nvSpPr>
            <p:spPr>
              <a:xfrm>
                <a:off x="7927653" y="2565598"/>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sp>
        <p:nvSpPr>
          <p:cNvPr id="219" name="Freeform: Shape 218">
            <a:extLst>
              <a:ext uri="{FF2B5EF4-FFF2-40B4-BE49-F238E27FC236}">
                <a16:creationId xmlns:a16="http://schemas.microsoft.com/office/drawing/2014/main" id="{025471B8-1CE6-CCFE-1198-07D55178C58F}"/>
              </a:ext>
            </a:extLst>
          </p:cNvPr>
          <p:cNvSpPr/>
          <p:nvPr/>
        </p:nvSpPr>
        <p:spPr>
          <a:xfrm>
            <a:off x="7269863" y="3791297"/>
            <a:ext cx="150609" cy="177714"/>
          </a:xfrm>
          <a:custGeom>
            <a:avLst/>
            <a:gdLst>
              <a:gd name="connsiteX0" fmla="*/ 0 w 150609"/>
              <a:gd name="connsiteY0" fmla="*/ 117963 h 177714"/>
              <a:gd name="connsiteX1" fmla="*/ 6224 w 150609"/>
              <a:gd name="connsiteY1" fmla="*/ 111123 h 177714"/>
              <a:gd name="connsiteX2" fmla="*/ 7836 w 150609"/>
              <a:gd name="connsiteY2" fmla="*/ 103338 h 177714"/>
              <a:gd name="connsiteX3" fmla="*/ 3483 w 150609"/>
              <a:gd name="connsiteY3" fmla="*/ 88706 h 177714"/>
              <a:gd name="connsiteX4" fmla="*/ 9965 w 150609"/>
              <a:gd name="connsiteY4" fmla="*/ 88932 h 177714"/>
              <a:gd name="connsiteX5" fmla="*/ 12738 w 150609"/>
              <a:gd name="connsiteY5" fmla="*/ 81153 h 177714"/>
              <a:gd name="connsiteX6" fmla="*/ 16480 w 150609"/>
              <a:gd name="connsiteY6" fmla="*/ 75929 h 177714"/>
              <a:gd name="connsiteX7" fmla="*/ 9384 w 150609"/>
              <a:gd name="connsiteY7" fmla="*/ 66521 h 177714"/>
              <a:gd name="connsiteX8" fmla="*/ 24123 w 150609"/>
              <a:gd name="connsiteY8" fmla="*/ 65944 h 177714"/>
              <a:gd name="connsiteX9" fmla="*/ 16480 w 150609"/>
              <a:gd name="connsiteY9" fmla="*/ 54102 h 177714"/>
              <a:gd name="connsiteX10" fmla="*/ 22059 w 150609"/>
              <a:gd name="connsiteY10" fmla="*/ 46440 h 177714"/>
              <a:gd name="connsiteX11" fmla="*/ 19027 w 150609"/>
              <a:gd name="connsiteY11" fmla="*/ 36687 h 177714"/>
              <a:gd name="connsiteX12" fmla="*/ 12513 w 150609"/>
              <a:gd name="connsiteY12" fmla="*/ 20433 h 177714"/>
              <a:gd name="connsiteX13" fmla="*/ 19446 w 150609"/>
              <a:gd name="connsiteY13" fmla="*/ 14790 h 177714"/>
              <a:gd name="connsiteX14" fmla="*/ 22736 w 150609"/>
              <a:gd name="connsiteY14" fmla="*/ 9752 h 177714"/>
              <a:gd name="connsiteX15" fmla="*/ 29476 w 150609"/>
              <a:gd name="connsiteY15" fmla="*/ 8127 h 177714"/>
              <a:gd name="connsiteX16" fmla="*/ 41795 w 150609"/>
              <a:gd name="connsiteY16" fmla="*/ 15557 h 177714"/>
              <a:gd name="connsiteX17" fmla="*/ 46504 w 150609"/>
              <a:gd name="connsiteY17" fmla="*/ 11287 h 177714"/>
              <a:gd name="connsiteX18" fmla="*/ 49213 w 150609"/>
              <a:gd name="connsiteY18" fmla="*/ 2090 h 177714"/>
              <a:gd name="connsiteX19" fmla="*/ 54566 w 150609"/>
              <a:gd name="connsiteY19" fmla="*/ 5341 h 177714"/>
              <a:gd name="connsiteX20" fmla="*/ 59210 w 150609"/>
              <a:gd name="connsiteY20" fmla="*/ 0 h 177714"/>
              <a:gd name="connsiteX21" fmla="*/ 63080 w 150609"/>
              <a:gd name="connsiteY21" fmla="*/ 15202 h 177714"/>
              <a:gd name="connsiteX22" fmla="*/ 76625 w 150609"/>
              <a:gd name="connsiteY22" fmla="*/ 7498 h 177714"/>
              <a:gd name="connsiteX23" fmla="*/ 84075 w 150609"/>
              <a:gd name="connsiteY23" fmla="*/ 11803 h 177714"/>
              <a:gd name="connsiteX24" fmla="*/ 90492 w 150609"/>
              <a:gd name="connsiteY24" fmla="*/ 22327 h 177714"/>
              <a:gd name="connsiteX25" fmla="*/ 106327 w 150609"/>
              <a:gd name="connsiteY25" fmla="*/ 31811 h 177714"/>
              <a:gd name="connsiteX26" fmla="*/ 118646 w 150609"/>
              <a:gd name="connsiteY26" fmla="*/ 23452 h 177714"/>
              <a:gd name="connsiteX27" fmla="*/ 133965 w 150609"/>
              <a:gd name="connsiteY27" fmla="*/ 22755 h 177714"/>
              <a:gd name="connsiteX28" fmla="*/ 144640 w 150609"/>
              <a:gd name="connsiteY28" fmla="*/ 37381 h 177714"/>
              <a:gd name="connsiteX29" fmla="*/ 146284 w 150609"/>
              <a:gd name="connsiteY29" fmla="*/ 35059 h 177714"/>
              <a:gd name="connsiteX30" fmla="*/ 144897 w 150609"/>
              <a:gd name="connsiteY30" fmla="*/ 46398 h 177714"/>
              <a:gd name="connsiteX31" fmla="*/ 148800 w 150609"/>
              <a:gd name="connsiteY31" fmla="*/ 56621 h 177714"/>
              <a:gd name="connsiteX32" fmla="*/ 150186 w 150609"/>
              <a:gd name="connsiteY32" fmla="*/ 70082 h 177714"/>
              <a:gd name="connsiteX33" fmla="*/ 144736 w 150609"/>
              <a:gd name="connsiteY33" fmla="*/ 79689 h 177714"/>
              <a:gd name="connsiteX34" fmla="*/ 137964 w 150609"/>
              <a:gd name="connsiteY34" fmla="*/ 92476 h 177714"/>
              <a:gd name="connsiteX35" fmla="*/ 133384 w 150609"/>
              <a:gd name="connsiteY35" fmla="*/ 109420 h 177714"/>
              <a:gd name="connsiteX36" fmla="*/ 135900 w 150609"/>
              <a:gd name="connsiteY36" fmla="*/ 127844 h 177714"/>
              <a:gd name="connsiteX37" fmla="*/ 139415 w 150609"/>
              <a:gd name="connsiteY37" fmla="*/ 142566 h 177714"/>
              <a:gd name="connsiteX38" fmla="*/ 144188 w 150609"/>
              <a:gd name="connsiteY38" fmla="*/ 156733 h 177714"/>
              <a:gd name="connsiteX39" fmla="*/ 139318 w 150609"/>
              <a:gd name="connsiteY39" fmla="*/ 157430 h 177714"/>
              <a:gd name="connsiteX40" fmla="*/ 140931 w 150609"/>
              <a:gd name="connsiteY40" fmla="*/ 154876 h 177714"/>
              <a:gd name="connsiteX41" fmla="*/ 133030 w 150609"/>
              <a:gd name="connsiteY41" fmla="*/ 150464 h 177714"/>
              <a:gd name="connsiteX42" fmla="*/ 126548 w 150609"/>
              <a:gd name="connsiteY42" fmla="*/ 156269 h 177714"/>
              <a:gd name="connsiteX43" fmla="*/ 119582 w 150609"/>
              <a:gd name="connsiteY43" fmla="*/ 153715 h 177714"/>
              <a:gd name="connsiteX44" fmla="*/ 114228 w 150609"/>
              <a:gd name="connsiteY44" fmla="*/ 152786 h 177714"/>
              <a:gd name="connsiteX45" fmla="*/ 120033 w 150609"/>
              <a:gd name="connsiteY45" fmla="*/ 152089 h 177714"/>
              <a:gd name="connsiteX46" fmla="*/ 117711 w 150609"/>
              <a:gd name="connsiteY46" fmla="*/ 150232 h 177714"/>
              <a:gd name="connsiteX47" fmla="*/ 113551 w 150609"/>
              <a:gd name="connsiteY47" fmla="*/ 151393 h 177714"/>
              <a:gd name="connsiteX48" fmla="*/ 103876 w 150609"/>
              <a:gd name="connsiteY48" fmla="*/ 152206 h 177714"/>
              <a:gd name="connsiteX49" fmla="*/ 93363 w 150609"/>
              <a:gd name="connsiteY49" fmla="*/ 154611 h 177714"/>
              <a:gd name="connsiteX50" fmla="*/ 112841 w 150609"/>
              <a:gd name="connsiteY50" fmla="*/ 153715 h 177714"/>
              <a:gd name="connsiteX51" fmla="*/ 93943 w 150609"/>
              <a:gd name="connsiteY51" fmla="*/ 156243 h 177714"/>
              <a:gd name="connsiteX52" fmla="*/ 88687 w 150609"/>
              <a:gd name="connsiteY52" fmla="*/ 155427 h 177714"/>
              <a:gd name="connsiteX53" fmla="*/ 78947 w 150609"/>
              <a:gd name="connsiteY53" fmla="*/ 156269 h 177714"/>
              <a:gd name="connsiteX54" fmla="*/ 88235 w 150609"/>
              <a:gd name="connsiteY54" fmla="*/ 156495 h 177714"/>
              <a:gd name="connsiteX55" fmla="*/ 64435 w 150609"/>
              <a:gd name="connsiteY55" fmla="*/ 160187 h 177714"/>
              <a:gd name="connsiteX56" fmla="*/ 45053 w 150609"/>
              <a:gd name="connsiteY56" fmla="*/ 168917 h 177714"/>
              <a:gd name="connsiteX57" fmla="*/ 30863 w 150609"/>
              <a:gd name="connsiteY57" fmla="*/ 176025 h 177714"/>
              <a:gd name="connsiteX58" fmla="*/ 24671 w 150609"/>
              <a:gd name="connsiteY58" fmla="*/ 166653 h 177714"/>
              <a:gd name="connsiteX59" fmla="*/ 29089 w 150609"/>
              <a:gd name="connsiteY59" fmla="*/ 151190 h 177714"/>
              <a:gd name="connsiteX60" fmla="*/ 24800 w 150609"/>
              <a:gd name="connsiteY60" fmla="*/ 135245 h 177714"/>
              <a:gd name="connsiteX61" fmla="*/ 18447 w 150609"/>
              <a:gd name="connsiteY61" fmla="*/ 126980 h 177714"/>
              <a:gd name="connsiteX62" fmla="*/ 5321 w 150609"/>
              <a:gd name="connsiteY62" fmla="*/ 119808 h 177714"/>
              <a:gd name="connsiteX63" fmla="*/ 0 w 150609"/>
              <a:gd name="connsiteY63" fmla="*/ 117950 h 17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50609" h="177714">
                <a:moveTo>
                  <a:pt x="0" y="117963"/>
                </a:moveTo>
                <a:cubicBezTo>
                  <a:pt x="1387" y="114980"/>
                  <a:pt x="4966" y="114328"/>
                  <a:pt x="6224" y="111123"/>
                </a:cubicBezTo>
                <a:cubicBezTo>
                  <a:pt x="7062" y="108997"/>
                  <a:pt x="7707" y="105605"/>
                  <a:pt x="7836" y="103338"/>
                </a:cubicBezTo>
                <a:cubicBezTo>
                  <a:pt x="8159" y="99226"/>
                  <a:pt x="6450" y="91753"/>
                  <a:pt x="3483" y="88706"/>
                </a:cubicBezTo>
                <a:cubicBezTo>
                  <a:pt x="5385" y="86694"/>
                  <a:pt x="8030" y="87729"/>
                  <a:pt x="9965" y="88932"/>
                </a:cubicBezTo>
                <a:cubicBezTo>
                  <a:pt x="10384" y="86494"/>
                  <a:pt x="14286" y="83836"/>
                  <a:pt x="12738" y="81153"/>
                </a:cubicBezTo>
                <a:cubicBezTo>
                  <a:pt x="11513" y="78983"/>
                  <a:pt x="13545" y="74361"/>
                  <a:pt x="16480" y="75929"/>
                </a:cubicBezTo>
                <a:cubicBezTo>
                  <a:pt x="14254" y="72633"/>
                  <a:pt x="10384" y="70588"/>
                  <a:pt x="9384" y="66521"/>
                </a:cubicBezTo>
                <a:cubicBezTo>
                  <a:pt x="7514" y="58869"/>
                  <a:pt x="21801" y="64886"/>
                  <a:pt x="24123" y="65944"/>
                </a:cubicBezTo>
                <a:cubicBezTo>
                  <a:pt x="22446" y="60862"/>
                  <a:pt x="23090" y="55192"/>
                  <a:pt x="16480" y="54102"/>
                </a:cubicBezTo>
                <a:cubicBezTo>
                  <a:pt x="17673" y="50709"/>
                  <a:pt x="17705" y="47094"/>
                  <a:pt x="22059" y="46440"/>
                </a:cubicBezTo>
                <a:cubicBezTo>
                  <a:pt x="18447" y="42147"/>
                  <a:pt x="17737" y="43076"/>
                  <a:pt x="19027" y="36687"/>
                </a:cubicBezTo>
                <a:cubicBezTo>
                  <a:pt x="11158" y="41760"/>
                  <a:pt x="11481" y="24303"/>
                  <a:pt x="12513" y="20433"/>
                </a:cubicBezTo>
                <a:cubicBezTo>
                  <a:pt x="13512" y="16705"/>
                  <a:pt x="16157" y="15757"/>
                  <a:pt x="19446" y="14790"/>
                </a:cubicBezTo>
                <a:cubicBezTo>
                  <a:pt x="21220" y="14264"/>
                  <a:pt x="21349" y="10933"/>
                  <a:pt x="22736" y="9752"/>
                </a:cubicBezTo>
                <a:cubicBezTo>
                  <a:pt x="24768" y="8017"/>
                  <a:pt x="27186" y="9140"/>
                  <a:pt x="29476" y="8127"/>
                </a:cubicBezTo>
                <a:cubicBezTo>
                  <a:pt x="28992" y="12655"/>
                  <a:pt x="38151" y="17176"/>
                  <a:pt x="41795" y="15557"/>
                </a:cubicBezTo>
                <a:cubicBezTo>
                  <a:pt x="39312" y="11471"/>
                  <a:pt x="43505" y="11239"/>
                  <a:pt x="46504" y="11287"/>
                </a:cubicBezTo>
                <a:cubicBezTo>
                  <a:pt x="50503" y="11352"/>
                  <a:pt x="49084" y="4731"/>
                  <a:pt x="49213" y="2090"/>
                </a:cubicBezTo>
                <a:cubicBezTo>
                  <a:pt x="50793" y="2964"/>
                  <a:pt x="52406" y="5924"/>
                  <a:pt x="54566" y="5341"/>
                </a:cubicBezTo>
                <a:cubicBezTo>
                  <a:pt x="56630" y="4776"/>
                  <a:pt x="57049" y="897"/>
                  <a:pt x="59210" y="0"/>
                </a:cubicBezTo>
                <a:cubicBezTo>
                  <a:pt x="60984" y="3219"/>
                  <a:pt x="58469" y="14048"/>
                  <a:pt x="63080" y="15202"/>
                </a:cubicBezTo>
                <a:cubicBezTo>
                  <a:pt x="67305" y="16241"/>
                  <a:pt x="63919" y="7114"/>
                  <a:pt x="76625" y="7498"/>
                </a:cubicBezTo>
                <a:cubicBezTo>
                  <a:pt x="77850" y="7530"/>
                  <a:pt x="73916" y="11162"/>
                  <a:pt x="84075" y="11803"/>
                </a:cubicBezTo>
                <a:cubicBezTo>
                  <a:pt x="88848" y="12094"/>
                  <a:pt x="89847" y="21553"/>
                  <a:pt x="90492" y="22327"/>
                </a:cubicBezTo>
                <a:cubicBezTo>
                  <a:pt x="93846" y="26329"/>
                  <a:pt x="100103" y="30544"/>
                  <a:pt x="106327" y="31811"/>
                </a:cubicBezTo>
                <a:cubicBezTo>
                  <a:pt x="106327" y="26177"/>
                  <a:pt x="114680" y="24961"/>
                  <a:pt x="118646" y="23452"/>
                </a:cubicBezTo>
                <a:cubicBezTo>
                  <a:pt x="122258" y="22072"/>
                  <a:pt x="131643" y="26216"/>
                  <a:pt x="133965" y="22755"/>
                </a:cubicBezTo>
                <a:cubicBezTo>
                  <a:pt x="137835" y="27370"/>
                  <a:pt x="139415" y="32395"/>
                  <a:pt x="144640" y="37381"/>
                </a:cubicBezTo>
                <a:cubicBezTo>
                  <a:pt x="145220" y="36636"/>
                  <a:pt x="145768" y="35862"/>
                  <a:pt x="146284" y="35059"/>
                </a:cubicBezTo>
                <a:cubicBezTo>
                  <a:pt x="147800" y="39667"/>
                  <a:pt x="144220" y="44069"/>
                  <a:pt x="144897" y="46398"/>
                </a:cubicBezTo>
                <a:cubicBezTo>
                  <a:pt x="145994" y="50271"/>
                  <a:pt x="148284" y="52141"/>
                  <a:pt x="148800" y="56621"/>
                </a:cubicBezTo>
                <a:cubicBezTo>
                  <a:pt x="149251" y="60330"/>
                  <a:pt x="151541" y="66589"/>
                  <a:pt x="150186" y="70082"/>
                </a:cubicBezTo>
                <a:cubicBezTo>
                  <a:pt x="148638" y="74013"/>
                  <a:pt x="146671" y="76119"/>
                  <a:pt x="144736" y="79689"/>
                </a:cubicBezTo>
                <a:cubicBezTo>
                  <a:pt x="142189" y="84443"/>
                  <a:pt x="137835" y="87206"/>
                  <a:pt x="137964" y="92476"/>
                </a:cubicBezTo>
                <a:cubicBezTo>
                  <a:pt x="138286" y="99335"/>
                  <a:pt x="134771" y="104334"/>
                  <a:pt x="133384" y="109420"/>
                </a:cubicBezTo>
                <a:cubicBezTo>
                  <a:pt x="131901" y="114802"/>
                  <a:pt x="132578" y="123478"/>
                  <a:pt x="135900" y="127844"/>
                </a:cubicBezTo>
                <a:cubicBezTo>
                  <a:pt x="139157" y="132143"/>
                  <a:pt x="140673" y="137945"/>
                  <a:pt x="139415" y="142566"/>
                </a:cubicBezTo>
                <a:cubicBezTo>
                  <a:pt x="147671" y="140280"/>
                  <a:pt x="142833" y="152821"/>
                  <a:pt x="144188" y="156733"/>
                </a:cubicBezTo>
                <a:cubicBezTo>
                  <a:pt x="142511" y="156733"/>
                  <a:pt x="140898" y="156927"/>
                  <a:pt x="139318" y="157430"/>
                </a:cubicBezTo>
                <a:cubicBezTo>
                  <a:pt x="139802" y="156543"/>
                  <a:pt x="140318" y="155688"/>
                  <a:pt x="140931" y="154876"/>
                </a:cubicBezTo>
                <a:cubicBezTo>
                  <a:pt x="137061" y="160707"/>
                  <a:pt x="133836" y="153370"/>
                  <a:pt x="133030" y="150464"/>
                </a:cubicBezTo>
                <a:cubicBezTo>
                  <a:pt x="130933" y="152786"/>
                  <a:pt x="130127" y="156005"/>
                  <a:pt x="126548" y="156269"/>
                </a:cubicBezTo>
                <a:cubicBezTo>
                  <a:pt x="124225" y="156430"/>
                  <a:pt x="121259" y="155340"/>
                  <a:pt x="119582" y="153715"/>
                </a:cubicBezTo>
                <a:cubicBezTo>
                  <a:pt x="118291" y="156079"/>
                  <a:pt x="115357" y="153844"/>
                  <a:pt x="114228" y="152786"/>
                </a:cubicBezTo>
                <a:cubicBezTo>
                  <a:pt x="116260" y="152341"/>
                  <a:pt x="118485" y="154318"/>
                  <a:pt x="120033" y="152089"/>
                </a:cubicBezTo>
                <a:cubicBezTo>
                  <a:pt x="119356" y="151335"/>
                  <a:pt x="118582" y="150716"/>
                  <a:pt x="117711" y="150232"/>
                </a:cubicBezTo>
                <a:cubicBezTo>
                  <a:pt x="118678" y="154869"/>
                  <a:pt x="116776" y="150554"/>
                  <a:pt x="113551" y="151393"/>
                </a:cubicBezTo>
                <a:cubicBezTo>
                  <a:pt x="114228" y="152770"/>
                  <a:pt x="105908" y="151983"/>
                  <a:pt x="103876" y="152206"/>
                </a:cubicBezTo>
                <a:cubicBezTo>
                  <a:pt x="102844" y="152334"/>
                  <a:pt x="92556" y="154163"/>
                  <a:pt x="93363" y="154611"/>
                </a:cubicBezTo>
                <a:cubicBezTo>
                  <a:pt x="98555" y="157407"/>
                  <a:pt x="108681" y="148464"/>
                  <a:pt x="112841" y="153715"/>
                </a:cubicBezTo>
                <a:cubicBezTo>
                  <a:pt x="106424" y="154066"/>
                  <a:pt x="100264" y="155124"/>
                  <a:pt x="93943" y="156243"/>
                </a:cubicBezTo>
                <a:cubicBezTo>
                  <a:pt x="92524" y="156501"/>
                  <a:pt x="89589" y="157101"/>
                  <a:pt x="88687" y="155427"/>
                </a:cubicBezTo>
                <a:cubicBezTo>
                  <a:pt x="87396" y="153070"/>
                  <a:pt x="81172" y="154144"/>
                  <a:pt x="78947" y="156269"/>
                </a:cubicBezTo>
                <a:cubicBezTo>
                  <a:pt x="82591" y="154805"/>
                  <a:pt x="84623" y="155195"/>
                  <a:pt x="88235" y="156495"/>
                </a:cubicBezTo>
                <a:cubicBezTo>
                  <a:pt x="80334" y="157401"/>
                  <a:pt x="71916" y="156969"/>
                  <a:pt x="64435" y="160187"/>
                </a:cubicBezTo>
                <a:cubicBezTo>
                  <a:pt x="58017" y="162964"/>
                  <a:pt x="52244" y="168185"/>
                  <a:pt x="45053" y="168917"/>
                </a:cubicBezTo>
                <a:cubicBezTo>
                  <a:pt x="41376" y="169291"/>
                  <a:pt x="33539" y="173432"/>
                  <a:pt x="30863" y="176025"/>
                </a:cubicBezTo>
                <a:cubicBezTo>
                  <a:pt x="24800" y="181853"/>
                  <a:pt x="23736" y="171088"/>
                  <a:pt x="24671" y="166653"/>
                </a:cubicBezTo>
                <a:cubicBezTo>
                  <a:pt x="25800" y="161377"/>
                  <a:pt x="27638" y="155553"/>
                  <a:pt x="29089" y="151190"/>
                </a:cubicBezTo>
                <a:cubicBezTo>
                  <a:pt x="31024" y="145404"/>
                  <a:pt x="29412" y="139090"/>
                  <a:pt x="24800" y="135245"/>
                </a:cubicBezTo>
                <a:cubicBezTo>
                  <a:pt x="22026" y="132914"/>
                  <a:pt x="17963" y="131866"/>
                  <a:pt x="18447" y="126980"/>
                </a:cubicBezTo>
                <a:cubicBezTo>
                  <a:pt x="18963" y="121375"/>
                  <a:pt x="1870" y="126251"/>
                  <a:pt x="5321" y="119808"/>
                </a:cubicBezTo>
                <a:cubicBezTo>
                  <a:pt x="3257" y="120275"/>
                  <a:pt x="1419" y="119362"/>
                  <a:pt x="0" y="117950"/>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4242DA44-B16A-9163-FA00-8C0CC423F528}"/>
              </a:ext>
            </a:extLst>
          </p:cNvPr>
          <p:cNvSpPr/>
          <p:nvPr/>
        </p:nvSpPr>
        <p:spPr>
          <a:xfrm>
            <a:off x="7282149" y="3056444"/>
            <a:ext cx="492498" cy="504007"/>
          </a:xfrm>
          <a:custGeom>
            <a:avLst/>
            <a:gdLst>
              <a:gd name="connsiteX0" fmla="*/ 0 w 492498"/>
              <a:gd name="connsiteY0" fmla="*/ 273018 h 504007"/>
              <a:gd name="connsiteX1" fmla="*/ 1645 w 492498"/>
              <a:gd name="connsiteY1" fmla="*/ 237956 h 504007"/>
              <a:gd name="connsiteX2" fmla="*/ 19769 w 492498"/>
              <a:gd name="connsiteY2" fmla="*/ 220677 h 504007"/>
              <a:gd name="connsiteX3" fmla="*/ 30540 w 492498"/>
              <a:gd name="connsiteY3" fmla="*/ 213769 h 504007"/>
              <a:gd name="connsiteX4" fmla="*/ 39345 w 492498"/>
              <a:gd name="connsiteY4" fmla="*/ 207900 h 504007"/>
              <a:gd name="connsiteX5" fmla="*/ 54986 w 492498"/>
              <a:gd name="connsiteY5" fmla="*/ 203836 h 504007"/>
              <a:gd name="connsiteX6" fmla="*/ 63628 w 492498"/>
              <a:gd name="connsiteY6" fmla="*/ 201724 h 504007"/>
              <a:gd name="connsiteX7" fmla="*/ 77689 w 492498"/>
              <a:gd name="connsiteY7" fmla="*/ 198779 h 504007"/>
              <a:gd name="connsiteX8" fmla="*/ 94814 w 492498"/>
              <a:gd name="connsiteY8" fmla="*/ 181661 h 504007"/>
              <a:gd name="connsiteX9" fmla="*/ 105488 w 492498"/>
              <a:gd name="connsiteY9" fmla="*/ 178559 h 504007"/>
              <a:gd name="connsiteX10" fmla="*/ 116583 w 492498"/>
              <a:gd name="connsiteY10" fmla="*/ 171551 h 504007"/>
              <a:gd name="connsiteX11" fmla="*/ 123097 w 492498"/>
              <a:gd name="connsiteY11" fmla="*/ 166136 h 504007"/>
              <a:gd name="connsiteX12" fmla="*/ 121904 w 492498"/>
              <a:gd name="connsiteY12" fmla="*/ 158087 h 504007"/>
              <a:gd name="connsiteX13" fmla="*/ 126031 w 492498"/>
              <a:gd name="connsiteY13" fmla="*/ 149883 h 504007"/>
              <a:gd name="connsiteX14" fmla="*/ 140415 w 492498"/>
              <a:gd name="connsiteY14" fmla="*/ 142249 h 504007"/>
              <a:gd name="connsiteX15" fmla="*/ 182275 w 492498"/>
              <a:gd name="connsiteY15" fmla="*/ 138814 h 504007"/>
              <a:gd name="connsiteX16" fmla="*/ 184049 w 492498"/>
              <a:gd name="connsiteY16" fmla="*/ 125228 h 504007"/>
              <a:gd name="connsiteX17" fmla="*/ 176857 w 492498"/>
              <a:gd name="connsiteY17" fmla="*/ 119249 h 504007"/>
              <a:gd name="connsiteX18" fmla="*/ 173503 w 492498"/>
              <a:gd name="connsiteY18" fmla="*/ 109019 h 504007"/>
              <a:gd name="connsiteX19" fmla="*/ 173116 w 492498"/>
              <a:gd name="connsiteY19" fmla="*/ 98928 h 504007"/>
              <a:gd name="connsiteX20" fmla="*/ 171536 w 492498"/>
              <a:gd name="connsiteY20" fmla="*/ 92307 h 504007"/>
              <a:gd name="connsiteX21" fmla="*/ 171858 w 492498"/>
              <a:gd name="connsiteY21" fmla="*/ 82613 h 504007"/>
              <a:gd name="connsiteX22" fmla="*/ 173245 w 492498"/>
              <a:gd name="connsiteY22" fmla="*/ 72177 h 504007"/>
              <a:gd name="connsiteX23" fmla="*/ 170149 w 492498"/>
              <a:gd name="connsiteY23" fmla="*/ 65031 h 504007"/>
              <a:gd name="connsiteX24" fmla="*/ 160571 w 492498"/>
              <a:gd name="connsiteY24" fmla="*/ 55256 h 504007"/>
              <a:gd name="connsiteX25" fmla="*/ 178147 w 492498"/>
              <a:gd name="connsiteY25" fmla="*/ 50009 h 504007"/>
              <a:gd name="connsiteX26" fmla="*/ 184532 w 492498"/>
              <a:gd name="connsiteY26" fmla="*/ 45532 h 504007"/>
              <a:gd name="connsiteX27" fmla="*/ 190047 w 492498"/>
              <a:gd name="connsiteY27" fmla="*/ 39111 h 504007"/>
              <a:gd name="connsiteX28" fmla="*/ 196433 w 492498"/>
              <a:gd name="connsiteY28" fmla="*/ 37099 h 504007"/>
              <a:gd name="connsiteX29" fmla="*/ 202850 w 492498"/>
              <a:gd name="connsiteY29" fmla="*/ 34487 h 504007"/>
              <a:gd name="connsiteX30" fmla="*/ 215718 w 492498"/>
              <a:gd name="connsiteY30" fmla="*/ 31778 h 504007"/>
              <a:gd name="connsiteX31" fmla="*/ 249258 w 492498"/>
              <a:gd name="connsiteY31" fmla="*/ 15292 h 504007"/>
              <a:gd name="connsiteX32" fmla="*/ 271768 w 492498"/>
              <a:gd name="connsiteY32" fmla="*/ 12889 h 504007"/>
              <a:gd name="connsiteX33" fmla="*/ 286086 w 492498"/>
              <a:gd name="connsiteY33" fmla="*/ 8871 h 504007"/>
              <a:gd name="connsiteX34" fmla="*/ 288537 w 492498"/>
              <a:gd name="connsiteY34" fmla="*/ 8065 h 504007"/>
              <a:gd name="connsiteX35" fmla="*/ 298374 w 492498"/>
              <a:gd name="connsiteY35" fmla="*/ 7400 h 504007"/>
              <a:gd name="connsiteX36" fmla="*/ 320594 w 492498"/>
              <a:gd name="connsiteY36" fmla="*/ 5394 h 504007"/>
              <a:gd name="connsiteX37" fmla="*/ 333332 w 492498"/>
              <a:gd name="connsiteY37" fmla="*/ 10190 h 504007"/>
              <a:gd name="connsiteX38" fmla="*/ 347038 w 492498"/>
              <a:gd name="connsiteY38" fmla="*/ 7297 h 504007"/>
              <a:gd name="connsiteX39" fmla="*/ 358874 w 492498"/>
              <a:gd name="connsiteY39" fmla="*/ 3453 h 504007"/>
              <a:gd name="connsiteX40" fmla="*/ 367453 w 492498"/>
              <a:gd name="connsiteY40" fmla="*/ 2505 h 504007"/>
              <a:gd name="connsiteX41" fmla="*/ 381126 w 492498"/>
              <a:gd name="connsiteY41" fmla="*/ 3240 h 504007"/>
              <a:gd name="connsiteX42" fmla="*/ 386028 w 492498"/>
              <a:gd name="connsiteY42" fmla="*/ 260 h 504007"/>
              <a:gd name="connsiteX43" fmla="*/ 394510 w 492498"/>
              <a:gd name="connsiteY43" fmla="*/ 2992 h 504007"/>
              <a:gd name="connsiteX44" fmla="*/ 400637 w 492498"/>
              <a:gd name="connsiteY44" fmla="*/ 5353 h 504007"/>
              <a:gd name="connsiteX45" fmla="*/ 413569 w 492498"/>
              <a:gd name="connsiteY45" fmla="*/ 3917 h 504007"/>
              <a:gd name="connsiteX46" fmla="*/ 403346 w 492498"/>
              <a:gd name="connsiteY46" fmla="*/ 16224 h 504007"/>
              <a:gd name="connsiteX47" fmla="*/ 405442 w 492498"/>
              <a:gd name="connsiteY47" fmla="*/ 35948 h 504007"/>
              <a:gd name="connsiteX48" fmla="*/ 405120 w 492498"/>
              <a:gd name="connsiteY48" fmla="*/ 62663 h 504007"/>
              <a:gd name="connsiteX49" fmla="*/ 388737 w 492498"/>
              <a:gd name="connsiteY49" fmla="*/ 81920 h 504007"/>
              <a:gd name="connsiteX50" fmla="*/ 389060 w 492498"/>
              <a:gd name="connsiteY50" fmla="*/ 96197 h 504007"/>
              <a:gd name="connsiteX51" fmla="*/ 397477 w 492498"/>
              <a:gd name="connsiteY51" fmla="*/ 110061 h 504007"/>
              <a:gd name="connsiteX52" fmla="*/ 411280 w 492498"/>
              <a:gd name="connsiteY52" fmla="*/ 130555 h 504007"/>
              <a:gd name="connsiteX53" fmla="*/ 421567 w 492498"/>
              <a:gd name="connsiteY53" fmla="*/ 138153 h 504007"/>
              <a:gd name="connsiteX54" fmla="*/ 426953 w 492498"/>
              <a:gd name="connsiteY54" fmla="*/ 155078 h 504007"/>
              <a:gd name="connsiteX55" fmla="*/ 434209 w 492498"/>
              <a:gd name="connsiteY55" fmla="*/ 190488 h 504007"/>
              <a:gd name="connsiteX56" fmla="*/ 431887 w 492498"/>
              <a:gd name="connsiteY56" fmla="*/ 197980 h 504007"/>
              <a:gd name="connsiteX57" fmla="*/ 440659 w 492498"/>
              <a:gd name="connsiteY57" fmla="*/ 216423 h 504007"/>
              <a:gd name="connsiteX58" fmla="*/ 441949 w 492498"/>
              <a:gd name="connsiteY58" fmla="*/ 250969 h 504007"/>
              <a:gd name="connsiteX59" fmla="*/ 441498 w 492498"/>
              <a:gd name="connsiteY59" fmla="*/ 266136 h 504007"/>
              <a:gd name="connsiteX60" fmla="*/ 442626 w 492498"/>
              <a:gd name="connsiteY60" fmla="*/ 284212 h 504007"/>
              <a:gd name="connsiteX61" fmla="*/ 433887 w 492498"/>
              <a:gd name="connsiteY61" fmla="*/ 298650 h 504007"/>
              <a:gd name="connsiteX62" fmla="*/ 442143 w 492498"/>
              <a:gd name="connsiteY62" fmla="*/ 320432 h 504007"/>
              <a:gd name="connsiteX63" fmla="*/ 452720 w 492498"/>
              <a:gd name="connsiteY63" fmla="*/ 349740 h 504007"/>
              <a:gd name="connsiteX64" fmla="*/ 462750 w 492498"/>
              <a:gd name="connsiteY64" fmla="*/ 349321 h 504007"/>
              <a:gd name="connsiteX65" fmla="*/ 475489 w 492498"/>
              <a:gd name="connsiteY65" fmla="*/ 354252 h 504007"/>
              <a:gd name="connsiteX66" fmla="*/ 490872 w 492498"/>
              <a:gd name="connsiteY66" fmla="*/ 373672 h 504007"/>
              <a:gd name="connsiteX67" fmla="*/ 489646 w 492498"/>
              <a:gd name="connsiteY67" fmla="*/ 380719 h 504007"/>
              <a:gd name="connsiteX68" fmla="*/ 358680 w 492498"/>
              <a:gd name="connsiteY68" fmla="*/ 477097 h 504007"/>
              <a:gd name="connsiteX69" fmla="*/ 343556 w 492498"/>
              <a:gd name="connsiteY69" fmla="*/ 491642 h 504007"/>
              <a:gd name="connsiteX70" fmla="*/ 328269 w 492498"/>
              <a:gd name="connsiteY70" fmla="*/ 495199 h 504007"/>
              <a:gd name="connsiteX71" fmla="*/ 309016 w 492498"/>
              <a:gd name="connsiteY71" fmla="*/ 499140 h 504007"/>
              <a:gd name="connsiteX72" fmla="*/ 278863 w 492498"/>
              <a:gd name="connsiteY72" fmla="*/ 499530 h 504007"/>
              <a:gd name="connsiteX73" fmla="*/ 281475 w 492498"/>
              <a:gd name="connsiteY73" fmla="*/ 490768 h 504007"/>
              <a:gd name="connsiteX74" fmla="*/ 280217 w 492498"/>
              <a:gd name="connsiteY74" fmla="*/ 480654 h 504007"/>
              <a:gd name="connsiteX75" fmla="*/ 264350 w 492498"/>
              <a:gd name="connsiteY75" fmla="*/ 476201 h 504007"/>
              <a:gd name="connsiteX76" fmla="*/ 256352 w 492498"/>
              <a:gd name="connsiteY76" fmla="*/ 469641 h 504007"/>
              <a:gd name="connsiteX77" fmla="*/ 241292 w 492498"/>
              <a:gd name="connsiteY77" fmla="*/ 459489 h 504007"/>
              <a:gd name="connsiteX78" fmla="*/ 232552 w 492498"/>
              <a:gd name="connsiteY78" fmla="*/ 455654 h 504007"/>
              <a:gd name="connsiteX79" fmla="*/ 230746 w 492498"/>
              <a:gd name="connsiteY79" fmla="*/ 446608 h 504007"/>
              <a:gd name="connsiteX80" fmla="*/ 222587 w 492498"/>
              <a:gd name="connsiteY80" fmla="*/ 438897 h 504007"/>
              <a:gd name="connsiteX81" fmla="*/ 207785 w 492498"/>
              <a:gd name="connsiteY81" fmla="*/ 428468 h 504007"/>
              <a:gd name="connsiteX82" fmla="*/ 172536 w 492498"/>
              <a:gd name="connsiteY82" fmla="*/ 400559 h 504007"/>
              <a:gd name="connsiteX83" fmla="*/ 34185 w 492498"/>
              <a:gd name="connsiteY83" fmla="*/ 296341 h 504007"/>
              <a:gd name="connsiteX84" fmla="*/ 0 w 492498"/>
              <a:gd name="connsiteY84" fmla="*/ 273018 h 50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492498" h="504007">
                <a:moveTo>
                  <a:pt x="0" y="273018"/>
                </a:moveTo>
                <a:lnTo>
                  <a:pt x="1645" y="237956"/>
                </a:lnTo>
                <a:cubicBezTo>
                  <a:pt x="129" y="228527"/>
                  <a:pt x="14577" y="225418"/>
                  <a:pt x="19769" y="220677"/>
                </a:cubicBezTo>
                <a:cubicBezTo>
                  <a:pt x="22349" y="218326"/>
                  <a:pt x="26574" y="213524"/>
                  <a:pt x="30540" y="213769"/>
                </a:cubicBezTo>
                <a:cubicBezTo>
                  <a:pt x="34024" y="213995"/>
                  <a:pt x="34797" y="208780"/>
                  <a:pt x="39345" y="207900"/>
                </a:cubicBezTo>
                <a:cubicBezTo>
                  <a:pt x="46762" y="206465"/>
                  <a:pt x="50535" y="213637"/>
                  <a:pt x="54986" y="203836"/>
                </a:cubicBezTo>
                <a:cubicBezTo>
                  <a:pt x="56372" y="200802"/>
                  <a:pt x="60984" y="202072"/>
                  <a:pt x="63628" y="201724"/>
                </a:cubicBezTo>
                <a:cubicBezTo>
                  <a:pt x="68401" y="201092"/>
                  <a:pt x="73207" y="200444"/>
                  <a:pt x="77689" y="198779"/>
                </a:cubicBezTo>
                <a:cubicBezTo>
                  <a:pt x="86719" y="195438"/>
                  <a:pt x="87106" y="185731"/>
                  <a:pt x="94814" y="181661"/>
                </a:cubicBezTo>
                <a:cubicBezTo>
                  <a:pt x="97974" y="179981"/>
                  <a:pt x="102135" y="179797"/>
                  <a:pt x="105488" y="178559"/>
                </a:cubicBezTo>
                <a:cubicBezTo>
                  <a:pt x="109617" y="177030"/>
                  <a:pt x="112325" y="172406"/>
                  <a:pt x="116583" y="171551"/>
                </a:cubicBezTo>
                <a:cubicBezTo>
                  <a:pt x="118130" y="171229"/>
                  <a:pt x="126515" y="170555"/>
                  <a:pt x="123097" y="166136"/>
                </a:cubicBezTo>
                <a:cubicBezTo>
                  <a:pt x="120872" y="163282"/>
                  <a:pt x="117356" y="162244"/>
                  <a:pt x="121904" y="158087"/>
                </a:cubicBezTo>
                <a:cubicBezTo>
                  <a:pt x="115389" y="156300"/>
                  <a:pt x="121259" y="149483"/>
                  <a:pt x="126031" y="149883"/>
                </a:cubicBezTo>
                <a:cubicBezTo>
                  <a:pt x="132353" y="150411"/>
                  <a:pt x="138190" y="148160"/>
                  <a:pt x="140415" y="142249"/>
                </a:cubicBezTo>
                <a:cubicBezTo>
                  <a:pt x="144704" y="130926"/>
                  <a:pt x="173922" y="140956"/>
                  <a:pt x="182275" y="138814"/>
                </a:cubicBezTo>
                <a:cubicBezTo>
                  <a:pt x="172697" y="134499"/>
                  <a:pt x="189241" y="129230"/>
                  <a:pt x="184049" y="125228"/>
                </a:cubicBezTo>
                <a:cubicBezTo>
                  <a:pt x="181598" y="123335"/>
                  <a:pt x="178856" y="121667"/>
                  <a:pt x="176857" y="119249"/>
                </a:cubicBezTo>
                <a:cubicBezTo>
                  <a:pt x="174567" y="116453"/>
                  <a:pt x="175761" y="112444"/>
                  <a:pt x="173503" y="109019"/>
                </a:cubicBezTo>
                <a:cubicBezTo>
                  <a:pt x="171117" y="105439"/>
                  <a:pt x="172439" y="102492"/>
                  <a:pt x="173116" y="98928"/>
                </a:cubicBezTo>
                <a:cubicBezTo>
                  <a:pt x="173761" y="95587"/>
                  <a:pt x="171181" y="95548"/>
                  <a:pt x="171536" y="92307"/>
                </a:cubicBezTo>
                <a:cubicBezTo>
                  <a:pt x="171891" y="89279"/>
                  <a:pt x="171858" y="85628"/>
                  <a:pt x="171858" y="82613"/>
                </a:cubicBezTo>
                <a:cubicBezTo>
                  <a:pt x="171858" y="78566"/>
                  <a:pt x="169246" y="75318"/>
                  <a:pt x="173245" y="72177"/>
                </a:cubicBezTo>
                <a:cubicBezTo>
                  <a:pt x="169085" y="70474"/>
                  <a:pt x="170762" y="68149"/>
                  <a:pt x="170149" y="65031"/>
                </a:cubicBezTo>
                <a:cubicBezTo>
                  <a:pt x="169343" y="60877"/>
                  <a:pt x="162151" y="59529"/>
                  <a:pt x="160571" y="55256"/>
                </a:cubicBezTo>
                <a:cubicBezTo>
                  <a:pt x="168311" y="55256"/>
                  <a:pt x="171600" y="53363"/>
                  <a:pt x="178147" y="50009"/>
                </a:cubicBezTo>
                <a:cubicBezTo>
                  <a:pt x="181017" y="48548"/>
                  <a:pt x="182823" y="48545"/>
                  <a:pt x="184532" y="45532"/>
                </a:cubicBezTo>
                <a:cubicBezTo>
                  <a:pt x="186081" y="42865"/>
                  <a:pt x="187209" y="40627"/>
                  <a:pt x="190047" y="39111"/>
                </a:cubicBezTo>
                <a:cubicBezTo>
                  <a:pt x="191660" y="38254"/>
                  <a:pt x="194756" y="35764"/>
                  <a:pt x="196433" y="37099"/>
                </a:cubicBezTo>
                <a:cubicBezTo>
                  <a:pt x="198625" y="38831"/>
                  <a:pt x="201399" y="35822"/>
                  <a:pt x="202850" y="34487"/>
                </a:cubicBezTo>
                <a:cubicBezTo>
                  <a:pt x="206656" y="31026"/>
                  <a:pt x="211848" y="39737"/>
                  <a:pt x="215718" y="31778"/>
                </a:cubicBezTo>
                <a:cubicBezTo>
                  <a:pt x="220910" y="21113"/>
                  <a:pt x="238776" y="16498"/>
                  <a:pt x="249258" y="15292"/>
                </a:cubicBezTo>
                <a:cubicBezTo>
                  <a:pt x="256707" y="14434"/>
                  <a:pt x="264254" y="12383"/>
                  <a:pt x="271768" y="12889"/>
                </a:cubicBezTo>
                <a:cubicBezTo>
                  <a:pt x="277379" y="13267"/>
                  <a:pt x="281217" y="6120"/>
                  <a:pt x="286086" y="8871"/>
                </a:cubicBezTo>
                <a:cubicBezTo>
                  <a:pt x="288215" y="10067"/>
                  <a:pt x="287731" y="9397"/>
                  <a:pt x="288537" y="8065"/>
                </a:cubicBezTo>
                <a:cubicBezTo>
                  <a:pt x="288537" y="7775"/>
                  <a:pt x="297116" y="7903"/>
                  <a:pt x="298374" y="7400"/>
                </a:cubicBezTo>
                <a:cubicBezTo>
                  <a:pt x="305630" y="4521"/>
                  <a:pt x="312951" y="5607"/>
                  <a:pt x="320594" y="5394"/>
                </a:cubicBezTo>
                <a:cubicBezTo>
                  <a:pt x="326979" y="5233"/>
                  <a:pt x="328463" y="6536"/>
                  <a:pt x="333332" y="10190"/>
                </a:cubicBezTo>
                <a:cubicBezTo>
                  <a:pt x="339524" y="14856"/>
                  <a:pt x="341653" y="7955"/>
                  <a:pt x="347038" y="7297"/>
                </a:cubicBezTo>
                <a:cubicBezTo>
                  <a:pt x="348748" y="7104"/>
                  <a:pt x="359454" y="6623"/>
                  <a:pt x="358874" y="3453"/>
                </a:cubicBezTo>
                <a:cubicBezTo>
                  <a:pt x="357810" y="-2255"/>
                  <a:pt x="365614" y="1260"/>
                  <a:pt x="367453" y="2505"/>
                </a:cubicBezTo>
                <a:cubicBezTo>
                  <a:pt x="371322" y="5101"/>
                  <a:pt x="377160" y="6414"/>
                  <a:pt x="381126" y="3240"/>
                </a:cubicBezTo>
                <a:cubicBezTo>
                  <a:pt x="383319" y="1495"/>
                  <a:pt x="381900" y="-775"/>
                  <a:pt x="386028" y="260"/>
                </a:cubicBezTo>
                <a:cubicBezTo>
                  <a:pt x="388995" y="996"/>
                  <a:pt x="391285" y="3163"/>
                  <a:pt x="394510" y="2992"/>
                </a:cubicBezTo>
                <a:cubicBezTo>
                  <a:pt x="391801" y="7478"/>
                  <a:pt x="398509" y="5907"/>
                  <a:pt x="400637" y="5353"/>
                </a:cubicBezTo>
                <a:cubicBezTo>
                  <a:pt x="404894" y="4246"/>
                  <a:pt x="409474" y="5288"/>
                  <a:pt x="413569" y="3917"/>
                </a:cubicBezTo>
                <a:cubicBezTo>
                  <a:pt x="413892" y="9703"/>
                  <a:pt x="406539" y="12538"/>
                  <a:pt x="403346" y="16224"/>
                </a:cubicBezTo>
                <a:cubicBezTo>
                  <a:pt x="412054" y="18101"/>
                  <a:pt x="403701" y="30340"/>
                  <a:pt x="405442" y="35948"/>
                </a:cubicBezTo>
                <a:cubicBezTo>
                  <a:pt x="408506" y="45690"/>
                  <a:pt x="407249" y="53053"/>
                  <a:pt x="405120" y="62663"/>
                </a:cubicBezTo>
                <a:cubicBezTo>
                  <a:pt x="403411" y="70571"/>
                  <a:pt x="394639" y="76731"/>
                  <a:pt x="388737" y="81920"/>
                </a:cubicBezTo>
                <a:cubicBezTo>
                  <a:pt x="385319" y="84945"/>
                  <a:pt x="386996" y="92846"/>
                  <a:pt x="389060" y="96197"/>
                </a:cubicBezTo>
                <a:cubicBezTo>
                  <a:pt x="392285" y="101618"/>
                  <a:pt x="390801" y="107526"/>
                  <a:pt x="397477" y="110061"/>
                </a:cubicBezTo>
                <a:cubicBezTo>
                  <a:pt x="406603" y="113518"/>
                  <a:pt x="403927" y="125060"/>
                  <a:pt x="411280" y="130555"/>
                </a:cubicBezTo>
                <a:cubicBezTo>
                  <a:pt x="414666" y="133106"/>
                  <a:pt x="418697" y="134951"/>
                  <a:pt x="421567" y="138153"/>
                </a:cubicBezTo>
                <a:cubicBezTo>
                  <a:pt x="425470" y="142485"/>
                  <a:pt x="426050" y="149583"/>
                  <a:pt x="426953" y="155078"/>
                </a:cubicBezTo>
                <a:cubicBezTo>
                  <a:pt x="428823" y="166430"/>
                  <a:pt x="434209" y="179043"/>
                  <a:pt x="434209" y="190488"/>
                </a:cubicBezTo>
                <a:cubicBezTo>
                  <a:pt x="434209" y="193578"/>
                  <a:pt x="427695" y="192394"/>
                  <a:pt x="431887" y="197980"/>
                </a:cubicBezTo>
                <a:cubicBezTo>
                  <a:pt x="435951" y="203394"/>
                  <a:pt x="439305" y="209760"/>
                  <a:pt x="440659" y="216423"/>
                </a:cubicBezTo>
                <a:cubicBezTo>
                  <a:pt x="445271" y="239353"/>
                  <a:pt x="438466" y="239211"/>
                  <a:pt x="441949" y="250969"/>
                </a:cubicBezTo>
                <a:cubicBezTo>
                  <a:pt x="443594" y="256577"/>
                  <a:pt x="443659" y="260676"/>
                  <a:pt x="441498" y="266136"/>
                </a:cubicBezTo>
                <a:cubicBezTo>
                  <a:pt x="439047" y="272299"/>
                  <a:pt x="441175" y="278062"/>
                  <a:pt x="442626" y="284212"/>
                </a:cubicBezTo>
                <a:cubicBezTo>
                  <a:pt x="444626" y="293510"/>
                  <a:pt x="440498" y="293658"/>
                  <a:pt x="433887" y="298650"/>
                </a:cubicBezTo>
                <a:cubicBezTo>
                  <a:pt x="426372" y="304345"/>
                  <a:pt x="438885" y="315407"/>
                  <a:pt x="442143" y="320432"/>
                </a:cubicBezTo>
                <a:cubicBezTo>
                  <a:pt x="448270" y="329823"/>
                  <a:pt x="444594" y="340971"/>
                  <a:pt x="452720" y="349740"/>
                </a:cubicBezTo>
                <a:cubicBezTo>
                  <a:pt x="455816" y="353107"/>
                  <a:pt x="459396" y="349069"/>
                  <a:pt x="462750" y="349321"/>
                </a:cubicBezTo>
                <a:cubicBezTo>
                  <a:pt x="466943" y="349643"/>
                  <a:pt x="471522" y="352817"/>
                  <a:pt x="475489" y="354252"/>
                </a:cubicBezTo>
                <a:cubicBezTo>
                  <a:pt x="484486" y="357528"/>
                  <a:pt x="487518" y="365101"/>
                  <a:pt x="490872" y="373672"/>
                </a:cubicBezTo>
                <a:cubicBezTo>
                  <a:pt x="492452" y="377733"/>
                  <a:pt x="494032" y="378223"/>
                  <a:pt x="489646" y="380719"/>
                </a:cubicBezTo>
                <a:cubicBezTo>
                  <a:pt x="443852" y="409911"/>
                  <a:pt x="397671" y="439123"/>
                  <a:pt x="358680" y="477097"/>
                </a:cubicBezTo>
                <a:cubicBezTo>
                  <a:pt x="356423" y="480361"/>
                  <a:pt x="349167" y="488526"/>
                  <a:pt x="343556" y="491642"/>
                </a:cubicBezTo>
                <a:cubicBezTo>
                  <a:pt x="339266" y="494006"/>
                  <a:pt x="332978" y="494222"/>
                  <a:pt x="328269" y="495199"/>
                </a:cubicBezTo>
                <a:cubicBezTo>
                  <a:pt x="321852" y="496524"/>
                  <a:pt x="315434" y="497782"/>
                  <a:pt x="309016" y="499140"/>
                </a:cubicBezTo>
                <a:cubicBezTo>
                  <a:pt x="305823" y="499820"/>
                  <a:pt x="277669" y="509492"/>
                  <a:pt x="278863" y="499530"/>
                </a:cubicBezTo>
                <a:cubicBezTo>
                  <a:pt x="279282" y="496018"/>
                  <a:pt x="281797" y="494657"/>
                  <a:pt x="281475" y="490768"/>
                </a:cubicBezTo>
                <a:cubicBezTo>
                  <a:pt x="281475" y="489275"/>
                  <a:pt x="281797" y="481431"/>
                  <a:pt x="280217" y="480654"/>
                </a:cubicBezTo>
                <a:cubicBezTo>
                  <a:pt x="275477" y="478287"/>
                  <a:pt x="269575" y="477204"/>
                  <a:pt x="264350" y="476201"/>
                </a:cubicBezTo>
                <a:cubicBezTo>
                  <a:pt x="261770" y="475704"/>
                  <a:pt x="258320" y="469157"/>
                  <a:pt x="256352" y="469641"/>
                </a:cubicBezTo>
                <a:cubicBezTo>
                  <a:pt x="245097" y="472408"/>
                  <a:pt x="243324" y="461169"/>
                  <a:pt x="241292" y="459489"/>
                </a:cubicBezTo>
                <a:cubicBezTo>
                  <a:pt x="238873" y="457502"/>
                  <a:pt x="234745" y="457322"/>
                  <a:pt x="232552" y="455654"/>
                </a:cubicBezTo>
                <a:cubicBezTo>
                  <a:pt x="230101" y="453781"/>
                  <a:pt x="232230" y="449124"/>
                  <a:pt x="230746" y="446608"/>
                </a:cubicBezTo>
                <a:cubicBezTo>
                  <a:pt x="228876" y="443445"/>
                  <a:pt x="225651" y="440694"/>
                  <a:pt x="222587" y="438897"/>
                </a:cubicBezTo>
                <a:cubicBezTo>
                  <a:pt x="217395" y="435821"/>
                  <a:pt x="212525" y="432167"/>
                  <a:pt x="207785" y="428468"/>
                </a:cubicBezTo>
                <a:cubicBezTo>
                  <a:pt x="195949" y="419280"/>
                  <a:pt x="184307" y="409818"/>
                  <a:pt x="172536" y="400559"/>
                </a:cubicBezTo>
                <a:cubicBezTo>
                  <a:pt x="127096" y="364839"/>
                  <a:pt x="81720" y="329252"/>
                  <a:pt x="34185" y="296341"/>
                </a:cubicBezTo>
                <a:cubicBezTo>
                  <a:pt x="22833" y="288472"/>
                  <a:pt x="11449" y="280716"/>
                  <a:pt x="0" y="273018"/>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1" name="Freeform: Shape 220">
            <a:extLst>
              <a:ext uri="{FF2B5EF4-FFF2-40B4-BE49-F238E27FC236}">
                <a16:creationId xmlns:a16="http://schemas.microsoft.com/office/drawing/2014/main" id="{EA6803CE-FABA-D948-2956-4F3031F03433}"/>
              </a:ext>
            </a:extLst>
          </p:cNvPr>
          <p:cNvSpPr/>
          <p:nvPr/>
        </p:nvSpPr>
        <p:spPr>
          <a:xfrm>
            <a:off x="7638959" y="2761639"/>
            <a:ext cx="98948" cy="52515"/>
          </a:xfrm>
          <a:custGeom>
            <a:avLst/>
            <a:gdLst>
              <a:gd name="connsiteX0" fmla="*/ 97 w 98948"/>
              <a:gd name="connsiteY0" fmla="*/ 44450 h 52515"/>
              <a:gd name="connsiteX1" fmla="*/ 2451 w 98948"/>
              <a:gd name="connsiteY1" fmla="*/ 40358 h 52515"/>
              <a:gd name="connsiteX2" fmla="*/ 2451 w 98948"/>
              <a:gd name="connsiteY2" fmla="*/ 34634 h 52515"/>
              <a:gd name="connsiteX3" fmla="*/ 8772 w 98948"/>
              <a:gd name="connsiteY3" fmla="*/ 28487 h 52515"/>
              <a:gd name="connsiteX4" fmla="*/ 16673 w 98948"/>
              <a:gd name="connsiteY4" fmla="*/ 19283 h 52515"/>
              <a:gd name="connsiteX5" fmla="*/ 24187 w 98948"/>
              <a:gd name="connsiteY5" fmla="*/ 11482 h 52515"/>
              <a:gd name="connsiteX6" fmla="*/ 26412 w 98948"/>
              <a:gd name="connsiteY6" fmla="*/ 7825 h 52515"/>
              <a:gd name="connsiteX7" fmla="*/ 37539 w 98948"/>
              <a:gd name="connsiteY7" fmla="*/ 4516 h 52515"/>
              <a:gd name="connsiteX8" fmla="*/ 49116 w 98948"/>
              <a:gd name="connsiteY8" fmla="*/ 5258 h 52515"/>
              <a:gd name="connsiteX9" fmla="*/ 57533 w 98948"/>
              <a:gd name="connsiteY9" fmla="*/ 2945 h 52515"/>
              <a:gd name="connsiteX10" fmla="*/ 56566 w 98948"/>
              <a:gd name="connsiteY10" fmla="*/ 156 h 52515"/>
              <a:gd name="connsiteX11" fmla="*/ 60758 w 98948"/>
              <a:gd name="connsiteY11" fmla="*/ 904 h 52515"/>
              <a:gd name="connsiteX12" fmla="*/ 68337 w 98948"/>
              <a:gd name="connsiteY12" fmla="*/ 2407 h 52515"/>
              <a:gd name="connsiteX13" fmla="*/ 79302 w 98948"/>
              <a:gd name="connsiteY13" fmla="*/ 6815 h 52515"/>
              <a:gd name="connsiteX14" fmla="*/ 76787 w 98948"/>
              <a:gd name="connsiteY14" fmla="*/ 19376 h 52515"/>
              <a:gd name="connsiteX15" fmla="*/ 90847 w 98948"/>
              <a:gd name="connsiteY15" fmla="*/ 24981 h 52515"/>
              <a:gd name="connsiteX16" fmla="*/ 97330 w 98948"/>
              <a:gd name="connsiteY16" fmla="*/ 21360 h 52515"/>
              <a:gd name="connsiteX17" fmla="*/ 97652 w 98948"/>
              <a:gd name="connsiteY17" fmla="*/ 27768 h 52515"/>
              <a:gd name="connsiteX18" fmla="*/ 97330 w 98948"/>
              <a:gd name="connsiteY18" fmla="*/ 33357 h 52515"/>
              <a:gd name="connsiteX19" fmla="*/ 91492 w 98948"/>
              <a:gd name="connsiteY19" fmla="*/ 31360 h 52515"/>
              <a:gd name="connsiteX20" fmla="*/ 90009 w 98948"/>
              <a:gd name="connsiteY20" fmla="*/ 36604 h 52515"/>
              <a:gd name="connsiteX21" fmla="*/ 90783 w 98948"/>
              <a:gd name="connsiteY21" fmla="*/ 42128 h 52515"/>
              <a:gd name="connsiteX22" fmla="*/ 83817 w 98948"/>
              <a:gd name="connsiteY22" fmla="*/ 38413 h 52515"/>
              <a:gd name="connsiteX23" fmla="*/ 76625 w 98948"/>
              <a:gd name="connsiteY23" fmla="*/ 37020 h 52515"/>
              <a:gd name="connsiteX24" fmla="*/ 72562 w 98948"/>
              <a:gd name="connsiteY24" fmla="*/ 35701 h 52515"/>
              <a:gd name="connsiteX25" fmla="*/ 69143 w 98948"/>
              <a:gd name="connsiteY25" fmla="*/ 44173 h 52515"/>
              <a:gd name="connsiteX26" fmla="*/ 62532 w 98948"/>
              <a:gd name="connsiteY26" fmla="*/ 48688 h 52515"/>
              <a:gd name="connsiteX27" fmla="*/ 57566 w 98948"/>
              <a:gd name="connsiteY27" fmla="*/ 44218 h 52515"/>
              <a:gd name="connsiteX28" fmla="*/ 52922 w 98948"/>
              <a:gd name="connsiteY28" fmla="*/ 35856 h 52515"/>
              <a:gd name="connsiteX29" fmla="*/ 46665 w 98948"/>
              <a:gd name="connsiteY29" fmla="*/ 40735 h 52515"/>
              <a:gd name="connsiteX30" fmla="*/ 39603 w 98948"/>
              <a:gd name="connsiteY30" fmla="*/ 49720 h 52515"/>
              <a:gd name="connsiteX31" fmla="*/ 22059 w 98948"/>
              <a:gd name="connsiteY31" fmla="*/ 47933 h 52515"/>
              <a:gd name="connsiteX32" fmla="*/ 18318 w 98948"/>
              <a:gd name="connsiteY32" fmla="*/ 40968 h 52515"/>
              <a:gd name="connsiteX33" fmla="*/ 12255 w 98948"/>
              <a:gd name="connsiteY33" fmla="*/ 36088 h 52515"/>
              <a:gd name="connsiteX34" fmla="*/ 0 w 98948"/>
              <a:gd name="connsiteY34" fmla="*/ 44450 h 52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98948" h="52515">
                <a:moveTo>
                  <a:pt x="97" y="44450"/>
                </a:moveTo>
                <a:cubicBezTo>
                  <a:pt x="806" y="43048"/>
                  <a:pt x="1612" y="41687"/>
                  <a:pt x="2451" y="40358"/>
                </a:cubicBezTo>
                <a:cubicBezTo>
                  <a:pt x="3515" y="38271"/>
                  <a:pt x="1870" y="36594"/>
                  <a:pt x="2451" y="34634"/>
                </a:cubicBezTo>
                <a:cubicBezTo>
                  <a:pt x="3547" y="31702"/>
                  <a:pt x="8579" y="29422"/>
                  <a:pt x="8772" y="28487"/>
                </a:cubicBezTo>
                <a:cubicBezTo>
                  <a:pt x="9449" y="24727"/>
                  <a:pt x="11320" y="22337"/>
                  <a:pt x="16673" y="19283"/>
                </a:cubicBezTo>
                <a:cubicBezTo>
                  <a:pt x="19575" y="17635"/>
                  <a:pt x="21414" y="14213"/>
                  <a:pt x="24187" y="11482"/>
                </a:cubicBezTo>
                <a:cubicBezTo>
                  <a:pt x="18995" y="12104"/>
                  <a:pt x="22155" y="3958"/>
                  <a:pt x="26412" y="7825"/>
                </a:cubicBezTo>
                <a:cubicBezTo>
                  <a:pt x="31024" y="11985"/>
                  <a:pt x="33088" y="5145"/>
                  <a:pt x="37539" y="4516"/>
                </a:cubicBezTo>
                <a:cubicBezTo>
                  <a:pt x="35217" y="7228"/>
                  <a:pt x="46956" y="5145"/>
                  <a:pt x="49116" y="5258"/>
                </a:cubicBezTo>
                <a:cubicBezTo>
                  <a:pt x="53309" y="5483"/>
                  <a:pt x="56631" y="5609"/>
                  <a:pt x="57533" y="2945"/>
                </a:cubicBezTo>
                <a:cubicBezTo>
                  <a:pt x="54308" y="4142"/>
                  <a:pt x="53663" y="1155"/>
                  <a:pt x="56566" y="156"/>
                </a:cubicBezTo>
                <a:cubicBezTo>
                  <a:pt x="57759" y="-251"/>
                  <a:pt x="58952" y="188"/>
                  <a:pt x="60758" y="904"/>
                </a:cubicBezTo>
                <a:cubicBezTo>
                  <a:pt x="63822" y="2100"/>
                  <a:pt x="67692" y="2174"/>
                  <a:pt x="68337" y="2407"/>
                </a:cubicBezTo>
                <a:cubicBezTo>
                  <a:pt x="71917" y="3755"/>
                  <a:pt x="76399" y="4261"/>
                  <a:pt x="79302" y="6815"/>
                </a:cubicBezTo>
                <a:cubicBezTo>
                  <a:pt x="83140" y="10172"/>
                  <a:pt x="77431" y="15642"/>
                  <a:pt x="76787" y="19376"/>
                </a:cubicBezTo>
                <a:cubicBezTo>
                  <a:pt x="84204" y="18444"/>
                  <a:pt x="84784" y="23807"/>
                  <a:pt x="90847" y="24981"/>
                </a:cubicBezTo>
                <a:cubicBezTo>
                  <a:pt x="93459" y="25488"/>
                  <a:pt x="94492" y="20550"/>
                  <a:pt x="97330" y="21360"/>
                </a:cubicBezTo>
                <a:cubicBezTo>
                  <a:pt x="100683" y="22305"/>
                  <a:pt x="97813" y="26049"/>
                  <a:pt x="97652" y="27768"/>
                </a:cubicBezTo>
                <a:cubicBezTo>
                  <a:pt x="97330" y="29103"/>
                  <a:pt x="100361" y="33276"/>
                  <a:pt x="97330" y="33357"/>
                </a:cubicBezTo>
                <a:cubicBezTo>
                  <a:pt x="95201" y="33421"/>
                  <a:pt x="93524" y="29567"/>
                  <a:pt x="91492" y="31360"/>
                </a:cubicBezTo>
                <a:cubicBezTo>
                  <a:pt x="90751" y="32005"/>
                  <a:pt x="88235" y="35798"/>
                  <a:pt x="90009" y="36604"/>
                </a:cubicBezTo>
                <a:cubicBezTo>
                  <a:pt x="93105" y="38026"/>
                  <a:pt x="91267" y="39107"/>
                  <a:pt x="90783" y="42128"/>
                </a:cubicBezTo>
                <a:cubicBezTo>
                  <a:pt x="87751" y="40916"/>
                  <a:pt x="87622" y="37652"/>
                  <a:pt x="83817" y="38413"/>
                </a:cubicBezTo>
                <a:cubicBezTo>
                  <a:pt x="80076" y="39155"/>
                  <a:pt x="79689" y="39945"/>
                  <a:pt x="76625" y="37020"/>
                </a:cubicBezTo>
                <a:cubicBezTo>
                  <a:pt x="76303" y="36730"/>
                  <a:pt x="73013" y="31080"/>
                  <a:pt x="72562" y="35701"/>
                </a:cubicBezTo>
                <a:cubicBezTo>
                  <a:pt x="72142" y="39939"/>
                  <a:pt x="72239" y="40971"/>
                  <a:pt x="69143" y="44173"/>
                </a:cubicBezTo>
                <a:cubicBezTo>
                  <a:pt x="65241" y="48256"/>
                  <a:pt x="68756" y="57828"/>
                  <a:pt x="62532" y="48688"/>
                </a:cubicBezTo>
                <a:cubicBezTo>
                  <a:pt x="61113" y="46653"/>
                  <a:pt x="59468" y="45657"/>
                  <a:pt x="57566" y="44218"/>
                </a:cubicBezTo>
                <a:cubicBezTo>
                  <a:pt x="54631" y="42025"/>
                  <a:pt x="55792" y="37859"/>
                  <a:pt x="52922" y="35856"/>
                </a:cubicBezTo>
                <a:cubicBezTo>
                  <a:pt x="51277" y="37926"/>
                  <a:pt x="49310" y="40019"/>
                  <a:pt x="46665" y="40735"/>
                </a:cubicBezTo>
                <a:cubicBezTo>
                  <a:pt x="49568" y="44112"/>
                  <a:pt x="43182" y="50052"/>
                  <a:pt x="39603" y="49720"/>
                </a:cubicBezTo>
                <a:cubicBezTo>
                  <a:pt x="32830" y="49094"/>
                  <a:pt x="27219" y="53384"/>
                  <a:pt x="22059" y="47933"/>
                </a:cubicBezTo>
                <a:cubicBezTo>
                  <a:pt x="20221" y="46011"/>
                  <a:pt x="17705" y="43993"/>
                  <a:pt x="18318" y="40968"/>
                </a:cubicBezTo>
                <a:cubicBezTo>
                  <a:pt x="19221" y="36740"/>
                  <a:pt x="15867" y="35724"/>
                  <a:pt x="12255" y="36088"/>
                </a:cubicBezTo>
                <a:cubicBezTo>
                  <a:pt x="6192" y="36704"/>
                  <a:pt x="7224" y="44267"/>
                  <a:pt x="0" y="44450"/>
                </a:cubicBezTo>
              </a:path>
            </a:pathLst>
          </a:custGeom>
          <a:solidFill>
            <a:schemeClr val="accent4"/>
          </a:solidFill>
          <a:ln w="1612" cap="flat">
            <a:solidFill>
              <a:srgbClr val="FFFFFF"/>
            </a:solidFill>
            <a:prstDash val="solid"/>
            <a:miter/>
          </a:ln>
        </p:spPr>
        <p:txBody>
          <a:bodyPr rtlCol="0" anchor="ctr"/>
          <a:lstStyle/>
          <a:p>
            <a:endParaRPr lang="en-US"/>
          </a:p>
        </p:txBody>
      </p:sp>
      <p:sp>
        <p:nvSpPr>
          <p:cNvPr id="222" name="Freeform: Shape 221">
            <a:extLst>
              <a:ext uri="{FF2B5EF4-FFF2-40B4-BE49-F238E27FC236}">
                <a16:creationId xmlns:a16="http://schemas.microsoft.com/office/drawing/2014/main" id="{AEF22643-29F7-6C2F-2FDA-B62FC16D7388}"/>
              </a:ext>
            </a:extLst>
          </p:cNvPr>
          <p:cNvSpPr/>
          <p:nvPr/>
        </p:nvSpPr>
        <p:spPr>
          <a:xfrm>
            <a:off x="7691288" y="3725816"/>
            <a:ext cx="189059" cy="319050"/>
          </a:xfrm>
          <a:custGeom>
            <a:avLst/>
            <a:gdLst>
              <a:gd name="connsiteX0" fmla="*/ 1399 w 189059"/>
              <a:gd name="connsiteY0" fmla="*/ 230809 h 319050"/>
              <a:gd name="connsiteX1" fmla="*/ 6462 w 189059"/>
              <a:gd name="connsiteY1" fmla="*/ 220528 h 319050"/>
              <a:gd name="connsiteX2" fmla="*/ 9977 w 189059"/>
              <a:gd name="connsiteY2" fmla="*/ 207476 h 319050"/>
              <a:gd name="connsiteX3" fmla="*/ 11816 w 189059"/>
              <a:gd name="connsiteY3" fmla="*/ 199743 h 319050"/>
              <a:gd name="connsiteX4" fmla="*/ 23264 w 189059"/>
              <a:gd name="connsiteY4" fmla="*/ 187520 h 319050"/>
              <a:gd name="connsiteX5" fmla="*/ 29811 w 189059"/>
              <a:gd name="connsiteY5" fmla="*/ 181361 h 319050"/>
              <a:gd name="connsiteX6" fmla="*/ 37841 w 189059"/>
              <a:gd name="connsiteY6" fmla="*/ 170986 h 319050"/>
              <a:gd name="connsiteX7" fmla="*/ 46839 w 189059"/>
              <a:gd name="connsiteY7" fmla="*/ 173469 h 319050"/>
              <a:gd name="connsiteX8" fmla="*/ 50838 w 189059"/>
              <a:gd name="connsiteY8" fmla="*/ 166026 h 319050"/>
              <a:gd name="connsiteX9" fmla="*/ 60448 w 189059"/>
              <a:gd name="connsiteY9" fmla="*/ 175923 h 319050"/>
              <a:gd name="connsiteX10" fmla="*/ 62544 w 189059"/>
              <a:gd name="connsiteY10" fmla="*/ 182431 h 319050"/>
              <a:gd name="connsiteX11" fmla="*/ 68833 w 189059"/>
              <a:gd name="connsiteY11" fmla="*/ 186163 h 319050"/>
              <a:gd name="connsiteX12" fmla="*/ 74445 w 189059"/>
              <a:gd name="connsiteY12" fmla="*/ 175375 h 319050"/>
              <a:gd name="connsiteX13" fmla="*/ 79959 w 189059"/>
              <a:gd name="connsiteY13" fmla="*/ 168596 h 319050"/>
              <a:gd name="connsiteX14" fmla="*/ 81475 w 189059"/>
              <a:gd name="connsiteY14" fmla="*/ 159940 h 319050"/>
              <a:gd name="connsiteX15" fmla="*/ 90666 w 189059"/>
              <a:gd name="connsiteY15" fmla="*/ 141220 h 319050"/>
              <a:gd name="connsiteX16" fmla="*/ 91279 w 189059"/>
              <a:gd name="connsiteY16" fmla="*/ 131809 h 319050"/>
              <a:gd name="connsiteX17" fmla="*/ 95439 w 189059"/>
              <a:gd name="connsiteY17" fmla="*/ 124904 h 319050"/>
              <a:gd name="connsiteX18" fmla="*/ 105404 w 189059"/>
              <a:gd name="connsiteY18" fmla="*/ 116800 h 319050"/>
              <a:gd name="connsiteX19" fmla="*/ 105888 w 189059"/>
              <a:gd name="connsiteY19" fmla="*/ 104029 h 319050"/>
              <a:gd name="connsiteX20" fmla="*/ 116369 w 189059"/>
              <a:gd name="connsiteY20" fmla="*/ 94919 h 319050"/>
              <a:gd name="connsiteX21" fmla="*/ 116692 w 189059"/>
              <a:gd name="connsiteY21" fmla="*/ 86569 h 319050"/>
              <a:gd name="connsiteX22" fmla="*/ 121174 w 189059"/>
              <a:gd name="connsiteY22" fmla="*/ 81651 h 319050"/>
              <a:gd name="connsiteX23" fmla="*/ 123722 w 189059"/>
              <a:gd name="connsiteY23" fmla="*/ 72228 h 319050"/>
              <a:gd name="connsiteX24" fmla="*/ 126205 w 189059"/>
              <a:gd name="connsiteY24" fmla="*/ 63604 h 319050"/>
              <a:gd name="connsiteX25" fmla="*/ 133429 w 189059"/>
              <a:gd name="connsiteY25" fmla="*/ 50549 h 319050"/>
              <a:gd name="connsiteX26" fmla="*/ 150199 w 189059"/>
              <a:gd name="connsiteY26" fmla="*/ 42439 h 319050"/>
              <a:gd name="connsiteX27" fmla="*/ 148844 w 189059"/>
              <a:gd name="connsiteY27" fmla="*/ 36366 h 319050"/>
              <a:gd name="connsiteX28" fmla="*/ 150360 w 189059"/>
              <a:gd name="connsiteY28" fmla="*/ 26675 h 319050"/>
              <a:gd name="connsiteX29" fmla="*/ 142233 w 189059"/>
              <a:gd name="connsiteY29" fmla="*/ 20486 h 319050"/>
              <a:gd name="connsiteX30" fmla="*/ 137267 w 189059"/>
              <a:gd name="connsiteY30" fmla="*/ 12582 h 319050"/>
              <a:gd name="connsiteX31" fmla="*/ 135912 w 189059"/>
              <a:gd name="connsiteY31" fmla="*/ 8 h 319050"/>
              <a:gd name="connsiteX32" fmla="*/ 145265 w 189059"/>
              <a:gd name="connsiteY32" fmla="*/ 2191 h 319050"/>
              <a:gd name="connsiteX33" fmla="*/ 152295 w 189059"/>
              <a:gd name="connsiteY33" fmla="*/ 11395 h 319050"/>
              <a:gd name="connsiteX34" fmla="*/ 156649 w 189059"/>
              <a:gd name="connsiteY34" fmla="*/ 23976 h 319050"/>
              <a:gd name="connsiteX35" fmla="*/ 159358 w 189059"/>
              <a:gd name="connsiteY35" fmla="*/ 27368 h 319050"/>
              <a:gd name="connsiteX36" fmla="*/ 159745 w 189059"/>
              <a:gd name="connsiteY36" fmla="*/ 58206 h 319050"/>
              <a:gd name="connsiteX37" fmla="*/ 175612 w 189059"/>
              <a:gd name="connsiteY37" fmla="*/ 86385 h 319050"/>
              <a:gd name="connsiteX38" fmla="*/ 163647 w 189059"/>
              <a:gd name="connsiteY38" fmla="*/ 86579 h 319050"/>
              <a:gd name="connsiteX39" fmla="*/ 156230 w 189059"/>
              <a:gd name="connsiteY39" fmla="*/ 87521 h 319050"/>
              <a:gd name="connsiteX40" fmla="*/ 138105 w 189059"/>
              <a:gd name="connsiteY40" fmla="*/ 89065 h 319050"/>
              <a:gd name="connsiteX41" fmla="*/ 140105 w 189059"/>
              <a:gd name="connsiteY41" fmla="*/ 104226 h 319050"/>
              <a:gd name="connsiteX42" fmla="*/ 158939 w 189059"/>
              <a:gd name="connsiteY42" fmla="*/ 122969 h 319050"/>
              <a:gd name="connsiteX43" fmla="*/ 164776 w 189059"/>
              <a:gd name="connsiteY43" fmla="*/ 130103 h 319050"/>
              <a:gd name="connsiteX44" fmla="*/ 172225 w 189059"/>
              <a:gd name="connsiteY44" fmla="*/ 149075 h 319050"/>
              <a:gd name="connsiteX45" fmla="*/ 167936 w 189059"/>
              <a:gd name="connsiteY45" fmla="*/ 158931 h 319050"/>
              <a:gd name="connsiteX46" fmla="*/ 160551 w 189059"/>
              <a:gd name="connsiteY46" fmla="*/ 173830 h 319050"/>
              <a:gd name="connsiteX47" fmla="*/ 157616 w 189059"/>
              <a:gd name="connsiteY47" fmla="*/ 179613 h 319050"/>
              <a:gd name="connsiteX48" fmla="*/ 153101 w 189059"/>
              <a:gd name="connsiteY48" fmla="*/ 188049 h 319050"/>
              <a:gd name="connsiteX49" fmla="*/ 146845 w 189059"/>
              <a:gd name="connsiteY49" fmla="*/ 198546 h 319050"/>
              <a:gd name="connsiteX50" fmla="*/ 150167 w 189059"/>
              <a:gd name="connsiteY50" fmla="*/ 210205 h 319050"/>
              <a:gd name="connsiteX51" fmla="*/ 148328 w 189059"/>
              <a:gd name="connsiteY51" fmla="*/ 217219 h 319050"/>
              <a:gd name="connsiteX52" fmla="*/ 151456 w 189059"/>
              <a:gd name="connsiteY52" fmla="*/ 221286 h 319050"/>
              <a:gd name="connsiteX53" fmla="*/ 154198 w 189059"/>
              <a:gd name="connsiteY53" fmla="*/ 237114 h 319050"/>
              <a:gd name="connsiteX54" fmla="*/ 159648 w 189059"/>
              <a:gd name="connsiteY54" fmla="*/ 244012 h 319050"/>
              <a:gd name="connsiteX55" fmla="*/ 164002 w 189059"/>
              <a:gd name="connsiteY55" fmla="*/ 252181 h 319050"/>
              <a:gd name="connsiteX56" fmla="*/ 175483 w 189059"/>
              <a:gd name="connsiteY56" fmla="*/ 274714 h 319050"/>
              <a:gd name="connsiteX57" fmla="*/ 185448 w 189059"/>
              <a:gd name="connsiteY57" fmla="*/ 282434 h 319050"/>
              <a:gd name="connsiteX58" fmla="*/ 186480 w 189059"/>
              <a:gd name="connsiteY58" fmla="*/ 287726 h 319050"/>
              <a:gd name="connsiteX59" fmla="*/ 189060 w 189059"/>
              <a:gd name="connsiteY59" fmla="*/ 303261 h 319050"/>
              <a:gd name="connsiteX60" fmla="*/ 185835 w 189059"/>
              <a:gd name="connsiteY60" fmla="*/ 319050 h 319050"/>
              <a:gd name="connsiteX61" fmla="*/ 173870 w 189059"/>
              <a:gd name="connsiteY61" fmla="*/ 311104 h 319050"/>
              <a:gd name="connsiteX62" fmla="*/ 164131 w 189059"/>
              <a:gd name="connsiteY62" fmla="*/ 309095 h 319050"/>
              <a:gd name="connsiteX63" fmla="*/ 156488 w 189059"/>
              <a:gd name="connsiteY63" fmla="*/ 307099 h 319050"/>
              <a:gd name="connsiteX64" fmla="*/ 148683 w 189059"/>
              <a:gd name="connsiteY64" fmla="*/ 305332 h 319050"/>
              <a:gd name="connsiteX65" fmla="*/ 137460 w 189059"/>
              <a:gd name="connsiteY65" fmla="*/ 304957 h 319050"/>
              <a:gd name="connsiteX66" fmla="*/ 121787 w 189059"/>
              <a:gd name="connsiteY66" fmla="*/ 303990 h 319050"/>
              <a:gd name="connsiteX67" fmla="*/ 117336 w 189059"/>
              <a:gd name="connsiteY67" fmla="*/ 304183 h 319050"/>
              <a:gd name="connsiteX68" fmla="*/ 114563 w 189059"/>
              <a:gd name="connsiteY68" fmla="*/ 301620 h 319050"/>
              <a:gd name="connsiteX69" fmla="*/ 100728 w 189059"/>
              <a:gd name="connsiteY69" fmla="*/ 301813 h 319050"/>
              <a:gd name="connsiteX70" fmla="*/ 84538 w 189059"/>
              <a:gd name="connsiteY70" fmla="*/ 301371 h 319050"/>
              <a:gd name="connsiteX71" fmla="*/ 70478 w 189059"/>
              <a:gd name="connsiteY71" fmla="*/ 301081 h 319050"/>
              <a:gd name="connsiteX72" fmla="*/ 68769 w 189059"/>
              <a:gd name="connsiteY72" fmla="*/ 304638 h 319050"/>
              <a:gd name="connsiteX73" fmla="*/ 58094 w 189059"/>
              <a:gd name="connsiteY73" fmla="*/ 304638 h 319050"/>
              <a:gd name="connsiteX74" fmla="*/ 43291 w 189059"/>
              <a:gd name="connsiteY74" fmla="*/ 304928 h 319050"/>
              <a:gd name="connsiteX75" fmla="*/ 32617 w 189059"/>
              <a:gd name="connsiteY75" fmla="*/ 289484 h 319050"/>
              <a:gd name="connsiteX76" fmla="*/ 32939 w 189059"/>
              <a:gd name="connsiteY76" fmla="*/ 272356 h 319050"/>
              <a:gd name="connsiteX77" fmla="*/ 31778 w 189059"/>
              <a:gd name="connsiteY77" fmla="*/ 263765 h 319050"/>
              <a:gd name="connsiteX78" fmla="*/ 26586 w 189059"/>
              <a:gd name="connsiteY78" fmla="*/ 259302 h 319050"/>
              <a:gd name="connsiteX79" fmla="*/ 27134 w 189059"/>
              <a:gd name="connsiteY79" fmla="*/ 254245 h 319050"/>
              <a:gd name="connsiteX80" fmla="*/ 28747 w 189059"/>
              <a:gd name="connsiteY80" fmla="*/ 250297 h 319050"/>
              <a:gd name="connsiteX81" fmla="*/ 22716 w 189059"/>
              <a:gd name="connsiteY81" fmla="*/ 251226 h 319050"/>
              <a:gd name="connsiteX82" fmla="*/ 22716 w 189059"/>
              <a:gd name="connsiteY82" fmla="*/ 252619 h 319050"/>
              <a:gd name="connsiteX83" fmla="*/ 22265 w 189059"/>
              <a:gd name="connsiteY83" fmla="*/ 256334 h 319050"/>
              <a:gd name="connsiteX84" fmla="*/ 19717 w 189059"/>
              <a:gd name="connsiteY84" fmla="*/ 252619 h 319050"/>
              <a:gd name="connsiteX85" fmla="*/ 11913 w 189059"/>
              <a:gd name="connsiteY85" fmla="*/ 249298 h 319050"/>
              <a:gd name="connsiteX86" fmla="*/ 7849 w 189059"/>
              <a:gd name="connsiteY86" fmla="*/ 235669 h 319050"/>
              <a:gd name="connsiteX87" fmla="*/ 3205 w 189059"/>
              <a:gd name="connsiteY87" fmla="*/ 234972 h 319050"/>
              <a:gd name="connsiteX88" fmla="*/ 3914 w 189059"/>
              <a:gd name="connsiteY88" fmla="*/ 239613 h 319050"/>
              <a:gd name="connsiteX89" fmla="*/ 1592 w 189059"/>
              <a:gd name="connsiteY89" fmla="*/ 230790 h 3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89059" h="319050">
                <a:moveTo>
                  <a:pt x="1399" y="230809"/>
                </a:moveTo>
                <a:cubicBezTo>
                  <a:pt x="4430" y="228213"/>
                  <a:pt x="6333" y="224382"/>
                  <a:pt x="6462" y="220528"/>
                </a:cubicBezTo>
                <a:cubicBezTo>
                  <a:pt x="6462" y="216925"/>
                  <a:pt x="11300" y="209956"/>
                  <a:pt x="9977" y="207476"/>
                </a:cubicBezTo>
                <a:cubicBezTo>
                  <a:pt x="8623" y="204951"/>
                  <a:pt x="8075" y="203942"/>
                  <a:pt x="11816" y="199743"/>
                </a:cubicBezTo>
                <a:cubicBezTo>
                  <a:pt x="15525" y="195573"/>
                  <a:pt x="19169" y="191329"/>
                  <a:pt x="23264" y="187520"/>
                </a:cubicBezTo>
                <a:cubicBezTo>
                  <a:pt x="25619" y="185331"/>
                  <a:pt x="28585" y="184395"/>
                  <a:pt x="29811" y="181361"/>
                </a:cubicBezTo>
                <a:cubicBezTo>
                  <a:pt x="30843" y="178745"/>
                  <a:pt x="34939" y="171808"/>
                  <a:pt x="37841" y="170986"/>
                </a:cubicBezTo>
                <a:cubicBezTo>
                  <a:pt x="41034" y="170080"/>
                  <a:pt x="42904" y="174327"/>
                  <a:pt x="46839" y="173469"/>
                </a:cubicBezTo>
                <a:cubicBezTo>
                  <a:pt x="49935" y="172789"/>
                  <a:pt x="50128" y="168467"/>
                  <a:pt x="50838" y="166026"/>
                </a:cubicBezTo>
                <a:cubicBezTo>
                  <a:pt x="51418" y="168509"/>
                  <a:pt x="58094" y="175291"/>
                  <a:pt x="60448" y="175923"/>
                </a:cubicBezTo>
                <a:cubicBezTo>
                  <a:pt x="62835" y="176552"/>
                  <a:pt x="63480" y="179893"/>
                  <a:pt x="62544" y="182431"/>
                </a:cubicBezTo>
                <a:cubicBezTo>
                  <a:pt x="61867" y="184263"/>
                  <a:pt x="65221" y="187011"/>
                  <a:pt x="68833" y="186163"/>
                </a:cubicBezTo>
                <a:cubicBezTo>
                  <a:pt x="69930" y="184286"/>
                  <a:pt x="75928" y="178726"/>
                  <a:pt x="74445" y="175375"/>
                </a:cubicBezTo>
                <a:cubicBezTo>
                  <a:pt x="73412" y="173047"/>
                  <a:pt x="78282" y="169944"/>
                  <a:pt x="79959" y="168596"/>
                </a:cubicBezTo>
                <a:cubicBezTo>
                  <a:pt x="82765" y="166358"/>
                  <a:pt x="79959" y="162952"/>
                  <a:pt x="81475" y="159940"/>
                </a:cubicBezTo>
                <a:cubicBezTo>
                  <a:pt x="84442" y="154029"/>
                  <a:pt x="88634" y="148624"/>
                  <a:pt x="90666" y="141220"/>
                </a:cubicBezTo>
                <a:cubicBezTo>
                  <a:pt x="91504" y="138078"/>
                  <a:pt x="90344" y="134770"/>
                  <a:pt x="91279" y="131809"/>
                </a:cubicBezTo>
                <a:cubicBezTo>
                  <a:pt x="91956" y="129513"/>
                  <a:pt x="95600" y="128723"/>
                  <a:pt x="95439" y="124904"/>
                </a:cubicBezTo>
                <a:cubicBezTo>
                  <a:pt x="94342" y="124582"/>
                  <a:pt x="103534" y="125817"/>
                  <a:pt x="105404" y="116800"/>
                </a:cubicBezTo>
                <a:cubicBezTo>
                  <a:pt x="105824" y="114765"/>
                  <a:pt x="109339" y="104703"/>
                  <a:pt x="105888" y="104029"/>
                </a:cubicBezTo>
                <a:cubicBezTo>
                  <a:pt x="109855" y="102010"/>
                  <a:pt x="115692" y="99443"/>
                  <a:pt x="116369" y="94919"/>
                </a:cubicBezTo>
                <a:cubicBezTo>
                  <a:pt x="116788" y="91968"/>
                  <a:pt x="116692" y="89523"/>
                  <a:pt x="116692" y="86569"/>
                </a:cubicBezTo>
                <a:cubicBezTo>
                  <a:pt x="116692" y="83493"/>
                  <a:pt x="119787" y="83760"/>
                  <a:pt x="121174" y="81651"/>
                </a:cubicBezTo>
                <a:cubicBezTo>
                  <a:pt x="122851" y="79084"/>
                  <a:pt x="122658" y="75449"/>
                  <a:pt x="123722" y="72228"/>
                </a:cubicBezTo>
                <a:cubicBezTo>
                  <a:pt x="124786" y="68867"/>
                  <a:pt x="125786" y="65639"/>
                  <a:pt x="126205" y="63604"/>
                </a:cubicBezTo>
                <a:cubicBezTo>
                  <a:pt x="127044" y="59644"/>
                  <a:pt x="129301" y="52223"/>
                  <a:pt x="133429" y="50549"/>
                </a:cubicBezTo>
                <a:cubicBezTo>
                  <a:pt x="135590" y="49676"/>
                  <a:pt x="148554" y="49772"/>
                  <a:pt x="150199" y="42439"/>
                </a:cubicBezTo>
                <a:cubicBezTo>
                  <a:pt x="150683" y="40375"/>
                  <a:pt x="148522" y="38769"/>
                  <a:pt x="148844" y="36366"/>
                </a:cubicBezTo>
                <a:cubicBezTo>
                  <a:pt x="149361" y="32206"/>
                  <a:pt x="149651" y="29829"/>
                  <a:pt x="150360" y="26675"/>
                </a:cubicBezTo>
                <a:cubicBezTo>
                  <a:pt x="151166" y="22983"/>
                  <a:pt x="144394" y="19800"/>
                  <a:pt x="142233" y="20486"/>
                </a:cubicBezTo>
                <a:cubicBezTo>
                  <a:pt x="140427" y="21147"/>
                  <a:pt x="138105" y="17342"/>
                  <a:pt x="137267" y="12582"/>
                </a:cubicBezTo>
                <a:cubicBezTo>
                  <a:pt x="136589" y="5019"/>
                  <a:pt x="136944" y="2185"/>
                  <a:pt x="135912" y="8"/>
                </a:cubicBezTo>
                <a:cubicBezTo>
                  <a:pt x="138718" y="8"/>
                  <a:pt x="143072" y="-250"/>
                  <a:pt x="145265" y="2191"/>
                </a:cubicBezTo>
                <a:cubicBezTo>
                  <a:pt x="148490" y="5803"/>
                  <a:pt x="145265" y="9418"/>
                  <a:pt x="152295" y="11395"/>
                </a:cubicBezTo>
                <a:cubicBezTo>
                  <a:pt x="156004" y="12411"/>
                  <a:pt x="156423" y="21006"/>
                  <a:pt x="156649" y="23976"/>
                </a:cubicBezTo>
                <a:cubicBezTo>
                  <a:pt x="156971" y="26943"/>
                  <a:pt x="156294" y="24453"/>
                  <a:pt x="159358" y="27368"/>
                </a:cubicBezTo>
                <a:cubicBezTo>
                  <a:pt x="165518" y="33228"/>
                  <a:pt x="158874" y="50530"/>
                  <a:pt x="159745" y="58206"/>
                </a:cubicBezTo>
                <a:cubicBezTo>
                  <a:pt x="160938" y="68867"/>
                  <a:pt x="165969" y="81038"/>
                  <a:pt x="175612" y="86385"/>
                </a:cubicBezTo>
                <a:cubicBezTo>
                  <a:pt x="171709" y="89733"/>
                  <a:pt x="166807" y="88153"/>
                  <a:pt x="163647" y="86579"/>
                </a:cubicBezTo>
                <a:cubicBezTo>
                  <a:pt x="160390" y="86869"/>
                  <a:pt x="159680" y="87392"/>
                  <a:pt x="156230" y="87521"/>
                </a:cubicBezTo>
                <a:cubicBezTo>
                  <a:pt x="149070" y="87811"/>
                  <a:pt x="141750" y="83141"/>
                  <a:pt x="138105" y="89065"/>
                </a:cubicBezTo>
                <a:cubicBezTo>
                  <a:pt x="133687" y="96254"/>
                  <a:pt x="134235" y="97499"/>
                  <a:pt x="140105" y="104226"/>
                </a:cubicBezTo>
                <a:cubicBezTo>
                  <a:pt x="146006" y="110966"/>
                  <a:pt x="152456" y="116816"/>
                  <a:pt x="158939" y="122969"/>
                </a:cubicBezTo>
                <a:cubicBezTo>
                  <a:pt x="160906" y="124827"/>
                  <a:pt x="163486" y="127675"/>
                  <a:pt x="164776" y="130103"/>
                </a:cubicBezTo>
                <a:cubicBezTo>
                  <a:pt x="167323" y="134827"/>
                  <a:pt x="169420" y="144477"/>
                  <a:pt x="172225" y="149075"/>
                </a:cubicBezTo>
                <a:cubicBezTo>
                  <a:pt x="175031" y="153752"/>
                  <a:pt x="169355" y="157035"/>
                  <a:pt x="167936" y="158931"/>
                </a:cubicBezTo>
                <a:cubicBezTo>
                  <a:pt x="165679" y="161950"/>
                  <a:pt x="162583" y="168938"/>
                  <a:pt x="160551" y="173830"/>
                </a:cubicBezTo>
                <a:cubicBezTo>
                  <a:pt x="159874" y="175452"/>
                  <a:pt x="158261" y="177965"/>
                  <a:pt x="157616" y="179613"/>
                </a:cubicBezTo>
                <a:cubicBezTo>
                  <a:pt x="156391" y="182657"/>
                  <a:pt x="154520" y="185082"/>
                  <a:pt x="153101" y="188049"/>
                </a:cubicBezTo>
                <a:cubicBezTo>
                  <a:pt x="151134" y="192167"/>
                  <a:pt x="141072" y="196218"/>
                  <a:pt x="146845" y="198546"/>
                </a:cubicBezTo>
                <a:cubicBezTo>
                  <a:pt x="151102" y="200249"/>
                  <a:pt x="150747" y="204577"/>
                  <a:pt x="150167" y="210205"/>
                </a:cubicBezTo>
                <a:cubicBezTo>
                  <a:pt x="149844" y="212749"/>
                  <a:pt x="149748" y="215036"/>
                  <a:pt x="148328" y="217219"/>
                </a:cubicBezTo>
                <a:cubicBezTo>
                  <a:pt x="148651" y="216961"/>
                  <a:pt x="151425" y="220995"/>
                  <a:pt x="151456" y="221286"/>
                </a:cubicBezTo>
                <a:cubicBezTo>
                  <a:pt x="152199" y="226033"/>
                  <a:pt x="151038" y="233302"/>
                  <a:pt x="154198" y="237114"/>
                </a:cubicBezTo>
                <a:cubicBezTo>
                  <a:pt x="156165" y="239468"/>
                  <a:pt x="158777" y="240352"/>
                  <a:pt x="159648" y="244012"/>
                </a:cubicBezTo>
                <a:cubicBezTo>
                  <a:pt x="160325" y="246740"/>
                  <a:pt x="161486" y="250407"/>
                  <a:pt x="164002" y="252181"/>
                </a:cubicBezTo>
                <a:cubicBezTo>
                  <a:pt x="156036" y="252374"/>
                  <a:pt x="173967" y="273495"/>
                  <a:pt x="175483" y="274714"/>
                </a:cubicBezTo>
                <a:cubicBezTo>
                  <a:pt x="179352" y="277806"/>
                  <a:pt x="184771" y="279635"/>
                  <a:pt x="185448" y="282434"/>
                </a:cubicBezTo>
                <a:cubicBezTo>
                  <a:pt x="185964" y="284534"/>
                  <a:pt x="186383" y="285685"/>
                  <a:pt x="186480" y="287726"/>
                </a:cubicBezTo>
                <a:cubicBezTo>
                  <a:pt x="186802" y="292893"/>
                  <a:pt x="187899" y="298262"/>
                  <a:pt x="189060" y="303261"/>
                </a:cubicBezTo>
                <a:cubicBezTo>
                  <a:pt x="182997" y="306092"/>
                  <a:pt x="189705" y="316170"/>
                  <a:pt x="185835" y="319050"/>
                </a:cubicBezTo>
                <a:cubicBezTo>
                  <a:pt x="182384" y="315655"/>
                  <a:pt x="178546" y="312600"/>
                  <a:pt x="173870" y="311104"/>
                </a:cubicBezTo>
                <a:cubicBezTo>
                  <a:pt x="171838" y="310453"/>
                  <a:pt x="165776" y="307992"/>
                  <a:pt x="164131" y="309095"/>
                </a:cubicBezTo>
                <a:cubicBezTo>
                  <a:pt x="162002" y="310514"/>
                  <a:pt x="157810" y="310269"/>
                  <a:pt x="156488" y="307099"/>
                </a:cubicBezTo>
                <a:cubicBezTo>
                  <a:pt x="156488" y="306937"/>
                  <a:pt x="149393" y="305602"/>
                  <a:pt x="148683" y="305332"/>
                </a:cubicBezTo>
                <a:cubicBezTo>
                  <a:pt x="146523" y="304473"/>
                  <a:pt x="140330" y="305138"/>
                  <a:pt x="137460" y="304957"/>
                </a:cubicBezTo>
                <a:cubicBezTo>
                  <a:pt x="132268" y="304667"/>
                  <a:pt x="126979" y="304732"/>
                  <a:pt x="121787" y="303990"/>
                </a:cubicBezTo>
                <a:cubicBezTo>
                  <a:pt x="120916" y="303861"/>
                  <a:pt x="118336" y="304686"/>
                  <a:pt x="117336" y="304183"/>
                </a:cubicBezTo>
                <a:cubicBezTo>
                  <a:pt x="115369" y="303226"/>
                  <a:pt x="118207" y="301258"/>
                  <a:pt x="114563" y="301620"/>
                </a:cubicBezTo>
                <a:cubicBezTo>
                  <a:pt x="109790" y="302094"/>
                  <a:pt x="105598" y="302871"/>
                  <a:pt x="100728" y="301813"/>
                </a:cubicBezTo>
                <a:cubicBezTo>
                  <a:pt x="94988" y="300584"/>
                  <a:pt x="90279" y="301555"/>
                  <a:pt x="84538" y="301371"/>
                </a:cubicBezTo>
                <a:cubicBezTo>
                  <a:pt x="80765" y="301242"/>
                  <a:pt x="74057" y="299120"/>
                  <a:pt x="70478" y="301081"/>
                </a:cubicBezTo>
                <a:cubicBezTo>
                  <a:pt x="69478" y="301642"/>
                  <a:pt x="69865" y="304638"/>
                  <a:pt x="68769" y="304638"/>
                </a:cubicBezTo>
                <a:cubicBezTo>
                  <a:pt x="65221" y="304638"/>
                  <a:pt x="61674" y="304638"/>
                  <a:pt x="58094" y="304638"/>
                </a:cubicBezTo>
                <a:cubicBezTo>
                  <a:pt x="53160" y="304638"/>
                  <a:pt x="48226" y="304832"/>
                  <a:pt x="43291" y="304928"/>
                </a:cubicBezTo>
                <a:cubicBezTo>
                  <a:pt x="32681" y="305154"/>
                  <a:pt x="30392" y="299333"/>
                  <a:pt x="32617" y="289484"/>
                </a:cubicBezTo>
                <a:cubicBezTo>
                  <a:pt x="33907" y="283872"/>
                  <a:pt x="35842" y="277787"/>
                  <a:pt x="32939" y="272356"/>
                </a:cubicBezTo>
                <a:cubicBezTo>
                  <a:pt x="31520" y="269795"/>
                  <a:pt x="26586" y="265461"/>
                  <a:pt x="31778" y="263765"/>
                </a:cubicBezTo>
                <a:cubicBezTo>
                  <a:pt x="28844" y="265442"/>
                  <a:pt x="23200" y="262681"/>
                  <a:pt x="26586" y="259302"/>
                </a:cubicBezTo>
                <a:cubicBezTo>
                  <a:pt x="28392" y="257521"/>
                  <a:pt x="32359" y="254432"/>
                  <a:pt x="27134" y="254245"/>
                </a:cubicBezTo>
                <a:cubicBezTo>
                  <a:pt x="28134" y="253122"/>
                  <a:pt x="28682" y="251807"/>
                  <a:pt x="28747" y="250297"/>
                </a:cubicBezTo>
                <a:cubicBezTo>
                  <a:pt x="27102" y="254271"/>
                  <a:pt x="25360" y="251110"/>
                  <a:pt x="22716" y="251226"/>
                </a:cubicBezTo>
                <a:cubicBezTo>
                  <a:pt x="23683" y="252542"/>
                  <a:pt x="24393" y="253484"/>
                  <a:pt x="22716" y="252619"/>
                </a:cubicBezTo>
                <a:cubicBezTo>
                  <a:pt x="22716" y="253890"/>
                  <a:pt x="22716" y="255128"/>
                  <a:pt x="22265" y="256334"/>
                </a:cubicBezTo>
                <a:cubicBezTo>
                  <a:pt x="20136" y="256270"/>
                  <a:pt x="19104" y="254606"/>
                  <a:pt x="19717" y="252619"/>
                </a:cubicBezTo>
                <a:cubicBezTo>
                  <a:pt x="17879" y="255977"/>
                  <a:pt x="12590" y="251768"/>
                  <a:pt x="11913" y="249298"/>
                </a:cubicBezTo>
                <a:cubicBezTo>
                  <a:pt x="10848" y="245392"/>
                  <a:pt x="10623" y="238713"/>
                  <a:pt x="7849" y="235669"/>
                </a:cubicBezTo>
                <a:cubicBezTo>
                  <a:pt x="4656" y="239597"/>
                  <a:pt x="5269" y="234972"/>
                  <a:pt x="3205" y="234972"/>
                </a:cubicBezTo>
                <a:cubicBezTo>
                  <a:pt x="3560" y="236501"/>
                  <a:pt x="3818" y="238046"/>
                  <a:pt x="3914" y="239613"/>
                </a:cubicBezTo>
                <a:cubicBezTo>
                  <a:pt x="-2697" y="240439"/>
                  <a:pt x="915" y="234260"/>
                  <a:pt x="1592" y="230790"/>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3" name="Freeform: Shape 222">
            <a:extLst>
              <a:ext uri="{FF2B5EF4-FFF2-40B4-BE49-F238E27FC236}">
                <a16:creationId xmlns:a16="http://schemas.microsoft.com/office/drawing/2014/main" id="{B8DBB61E-A71C-A3E3-8D33-8012CC362862}"/>
              </a:ext>
            </a:extLst>
          </p:cNvPr>
          <p:cNvSpPr/>
          <p:nvPr/>
        </p:nvSpPr>
        <p:spPr>
          <a:xfrm>
            <a:off x="7963198" y="2910036"/>
            <a:ext cx="56008" cy="41441"/>
          </a:xfrm>
          <a:custGeom>
            <a:avLst/>
            <a:gdLst>
              <a:gd name="connsiteX0" fmla="*/ 0 w 56008"/>
              <a:gd name="connsiteY0" fmla="*/ 22137 h 41441"/>
              <a:gd name="connsiteX1" fmla="*/ 935 w 56008"/>
              <a:gd name="connsiteY1" fmla="*/ 17622 h 41441"/>
              <a:gd name="connsiteX2" fmla="*/ 5740 w 56008"/>
              <a:gd name="connsiteY2" fmla="*/ 11053 h 41441"/>
              <a:gd name="connsiteX3" fmla="*/ 10578 w 56008"/>
              <a:gd name="connsiteY3" fmla="*/ 6177 h 41441"/>
              <a:gd name="connsiteX4" fmla="*/ 18801 w 56008"/>
              <a:gd name="connsiteY4" fmla="*/ 7044 h 41441"/>
              <a:gd name="connsiteX5" fmla="*/ 22059 w 56008"/>
              <a:gd name="connsiteY5" fmla="*/ 3097 h 41441"/>
              <a:gd name="connsiteX6" fmla="*/ 25026 w 56008"/>
              <a:gd name="connsiteY6" fmla="*/ 3161 h 41441"/>
              <a:gd name="connsiteX7" fmla="*/ 29702 w 56008"/>
              <a:gd name="connsiteY7" fmla="*/ 1252 h 41441"/>
              <a:gd name="connsiteX8" fmla="*/ 38700 w 56008"/>
              <a:gd name="connsiteY8" fmla="*/ 365 h 41441"/>
              <a:gd name="connsiteX9" fmla="*/ 45053 w 56008"/>
              <a:gd name="connsiteY9" fmla="*/ 5200 h 41441"/>
              <a:gd name="connsiteX10" fmla="*/ 55340 w 56008"/>
              <a:gd name="connsiteY10" fmla="*/ 20725 h 41441"/>
              <a:gd name="connsiteX11" fmla="*/ 55663 w 56008"/>
              <a:gd name="connsiteY11" fmla="*/ 27797 h 41441"/>
              <a:gd name="connsiteX12" fmla="*/ 52986 w 56008"/>
              <a:gd name="connsiteY12" fmla="*/ 29671 h 41441"/>
              <a:gd name="connsiteX13" fmla="*/ 44633 w 56008"/>
              <a:gd name="connsiteY13" fmla="*/ 33486 h 41441"/>
              <a:gd name="connsiteX14" fmla="*/ 34217 w 56008"/>
              <a:gd name="connsiteY14" fmla="*/ 35595 h 41441"/>
              <a:gd name="connsiteX15" fmla="*/ 15512 w 56008"/>
              <a:gd name="connsiteY15" fmla="*/ 41342 h 41441"/>
              <a:gd name="connsiteX16" fmla="*/ 9739 w 56008"/>
              <a:gd name="connsiteY16" fmla="*/ 40071 h 41441"/>
              <a:gd name="connsiteX17" fmla="*/ 5353 w 56008"/>
              <a:gd name="connsiteY17" fmla="*/ 35750 h 41441"/>
              <a:gd name="connsiteX18" fmla="*/ 161 w 56008"/>
              <a:gd name="connsiteY18" fmla="*/ 22150 h 4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6008" h="41441">
                <a:moveTo>
                  <a:pt x="0" y="22137"/>
                </a:moveTo>
                <a:cubicBezTo>
                  <a:pt x="2902" y="21711"/>
                  <a:pt x="967" y="19357"/>
                  <a:pt x="935" y="17622"/>
                </a:cubicBezTo>
                <a:cubicBezTo>
                  <a:pt x="935" y="15213"/>
                  <a:pt x="5128" y="14007"/>
                  <a:pt x="5740" y="11053"/>
                </a:cubicBezTo>
                <a:cubicBezTo>
                  <a:pt x="6224" y="8476"/>
                  <a:pt x="8417" y="7215"/>
                  <a:pt x="10578" y="6177"/>
                </a:cubicBezTo>
                <a:cubicBezTo>
                  <a:pt x="15351" y="3887"/>
                  <a:pt x="14480" y="6902"/>
                  <a:pt x="18801" y="7044"/>
                </a:cubicBezTo>
                <a:cubicBezTo>
                  <a:pt x="17866" y="3548"/>
                  <a:pt x="20349" y="4851"/>
                  <a:pt x="22059" y="3097"/>
                </a:cubicBezTo>
                <a:cubicBezTo>
                  <a:pt x="23058" y="2597"/>
                  <a:pt x="24026" y="2613"/>
                  <a:pt x="25026" y="3161"/>
                </a:cubicBezTo>
                <a:cubicBezTo>
                  <a:pt x="27412" y="3848"/>
                  <a:pt x="27638" y="1604"/>
                  <a:pt x="29702" y="1252"/>
                </a:cubicBezTo>
                <a:cubicBezTo>
                  <a:pt x="32024" y="856"/>
                  <a:pt x="36829" y="1781"/>
                  <a:pt x="38700" y="365"/>
                </a:cubicBezTo>
                <a:cubicBezTo>
                  <a:pt x="41054" y="-1418"/>
                  <a:pt x="43569" y="3835"/>
                  <a:pt x="45053" y="5200"/>
                </a:cubicBezTo>
                <a:cubicBezTo>
                  <a:pt x="50567" y="10279"/>
                  <a:pt x="55372" y="11785"/>
                  <a:pt x="55340" y="20725"/>
                </a:cubicBezTo>
                <a:cubicBezTo>
                  <a:pt x="55340" y="22589"/>
                  <a:pt x="56598" y="25678"/>
                  <a:pt x="55663" y="27797"/>
                </a:cubicBezTo>
                <a:cubicBezTo>
                  <a:pt x="55050" y="29006"/>
                  <a:pt x="52793" y="27636"/>
                  <a:pt x="52986" y="29671"/>
                </a:cubicBezTo>
                <a:cubicBezTo>
                  <a:pt x="53308" y="32499"/>
                  <a:pt x="47858" y="34456"/>
                  <a:pt x="44633" y="33486"/>
                </a:cubicBezTo>
                <a:cubicBezTo>
                  <a:pt x="40989" y="32399"/>
                  <a:pt x="37345" y="33324"/>
                  <a:pt x="34217" y="35595"/>
                </a:cubicBezTo>
                <a:cubicBezTo>
                  <a:pt x="28025" y="40100"/>
                  <a:pt x="23123" y="40123"/>
                  <a:pt x="15512" y="41342"/>
                </a:cubicBezTo>
                <a:cubicBezTo>
                  <a:pt x="11448" y="41996"/>
                  <a:pt x="13190" y="39191"/>
                  <a:pt x="9739" y="40071"/>
                </a:cubicBezTo>
                <a:cubicBezTo>
                  <a:pt x="5515" y="41155"/>
                  <a:pt x="7579" y="37485"/>
                  <a:pt x="5353" y="35750"/>
                </a:cubicBezTo>
                <a:cubicBezTo>
                  <a:pt x="871" y="32260"/>
                  <a:pt x="1935" y="27116"/>
                  <a:pt x="161" y="22150"/>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4" name="Freeform: Shape 223">
            <a:extLst>
              <a:ext uri="{FF2B5EF4-FFF2-40B4-BE49-F238E27FC236}">
                <a16:creationId xmlns:a16="http://schemas.microsoft.com/office/drawing/2014/main" id="{F1083056-DF9A-6E5F-E03A-DE2D732F92B6}"/>
              </a:ext>
            </a:extLst>
          </p:cNvPr>
          <p:cNvSpPr/>
          <p:nvPr/>
        </p:nvSpPr>
        <p:spPr>
          <a:xfrm>
            <a:off x="7967357" y="4586394"/>
            <a:ext cx="226682" cy="255099"/>
          </a:xfrm>
          <a:custGeom>
            <a:avLst/>
            <a:gdLst>
              <a:gd name="connsiteX0" fmla="*/ 0 w 226682"/>
              <a:gd name="connsiteY0" fmla="*/ 195467 h 255099"/>
              <a:gd name="connsiteX1" fmla="*/ 2742 w 226682"/>
              <a:gd name="connsiteY1" fmla="*/ 118132 h 255099"/>
              <a:gd name="connsiteX2" fmla="*/ 24736 w 226682"/>
              <a:gd name="connsiteY2" fmla="*/ 118132 h 255099"/>
              <a:gd name="connsiteX3" fmla="*/ 27831 w 226682"/>
              <a:gd name="connsiteY3" fmla="*/ 15436 h 255099"/>
              <a:gd name="connsiteX4" fmla="*/ 66692 w 226682"/>
              <a:gd name="connsiteY4" fmla="*/ 8483 h 255099"/>
              <a:gd name="connsiteX5" fmla="*/ 82333 w 226682"/>
              <a:gd name="connsiteY5" fmla="*/ 7461 h 255099"/>
              <a:gd name="connsiteX6" fmla="*/ 90331 w 226682"/>
              <a:gd name="connsiteY6" fmla="*/ 20355 h 255099"/>
              <a:gd name="connsiteX7" fmla="*/ 108714 w 226682"/>
              <a:gd name="connsiteY7" fmla="*/ 5275 h 255099"/>
              <a:gd name="connsiteX8" fmla="*/ 113164 w 226682"/>
              <a:gd name="connsiteY8" fmla="*/ 7090 h 255099"/>
              <a:gd name="connsiteX9" fmla="*/ 119227 w 226682"/>
              <a:gd name="connsiteY9" fmla="*/ 2733 h 255099"/>
              <a:gd name="connsiteX10" fmla="*/ 130966 w 226682"/>
              <a:gd name="connsiteY10" fmla="*/ 1785 h 255099"/>
              <a:gd name="connsiteX11" fmla="*/ 131289 w 226682"/>
              <a:gd name="connsiteY11" fmla="*/ 6771 h 255099"/>
              <a:gd name="connsiteX12" fmla="*/ 138093 w 226682"/>
              <a:gd name="connsiteY12" fmla="*/ 18642 h 255099"/>
              <a:gd name="connsiteX13" fmla="*/ 144995 w 226682"/>
              <a:gd name="connsiteY13" fmla="*/ 30139 h 255099"/>
              <a:gd name="connsiteX14" fmla="*/ 148252 w 226682"/>
              <a:gd name="connsiteY14" fmla="*/ 39521 h 255099"/>
              <a:gd name="connsiteX15" fmla="*/ 165022 w 226682"/>
              <a:gd name="connsiteY15" fmla="*/ 59622 h 255099"/>
              <a:gd name="connsiteX16" fmla="*/ 178147 w 226682"/>
              <a:gd name="connsiteY16" fmla="*/ 76301 h 255099"/>
              <a:gd name="connsiteX17" fmla="*/ 188403 w 226682"/>
              <a:gd name="connsiteY17" fmla="*/ 85515 h 255099"/>
              <a:gd name="connsiteX18" fmla="*/ 189660 w 226682"/>
              <a:gd name="connsiteY18" fmla="*/ 94658 h 255099"/>
              <a:gd name="connsiteX19" fmla="*/ 196820 w 226682"/>
              <a:gd name="connsiteY19" fmla="*/ 106835 h 255099"/>
              <a:gd name="connsiteX20" fmla="*/ 217234 w 226682"/>
              <a:gd name="connsiteY20" fmla="*/ 111170 h 255099"/>
              <a:gd name="connsiteX21" fmla="*/ 219685 w 226682"/>
              <a:gd name="connsiteY21" fmla="*/ 118477 h 255099"/>
              <a:gd name="connsiteX22" fmla="*/ 226683 w 226682"/>
              <a:gd name="connsiteY22" fmla="*/ 123105 h 255099"/>
              <a:gd name="connsiteX23" fmla="*/ 216169 w 226682"/>
              <a:gd name="connsiteY23" fmla="*/ 130503 h 255099"/>
              <a:gd name="connsiteX24" fmla="*/ 198561 w 226682"/>
              <a:gd name="connsiteY24" fmla="*/ 137585 h 255099"/>
              <a:gd name="connsiteX25" fmla="*/ 186403 w 226682"/>
              <a:gd name="connsiteY25" fmla="*/ 152646 h 255099"/>
              <a:gd name="connsiteX26" fmla="*/ 181727 w 226682"/>
              <a:gd name="connsiteY26" fmla="*/ 156429 h 255099"/>
              <a:gd name="connsiteX27" fmla="*/ 171729 w 226682"/>
              <a:gd name="connsiteY27" fmla="*/ 162782 h 255099"/>
              <a:gd name="connsiteX28" fmla="*/ 166892 w 226682"/>
              <a:gd name="connsiteY28" fmla="*/ 173989 h 255099"/>
              <a:gd name="connsiteX29" fmla="*/ 156572 w 226682"/>
              <a:gd name="connsiteY29" fmla="*/ 189320 h 255099"/>
              <a:gd name="connsiteX30" fmla="*/ 143253 w 226682"/>
              <a:gd name="connsiteY30" fmla="*/ 194854 h 255099"/>
              <a:gd name="connsiteX31" fmla="*/ 140996 w 226682"/>
              <a:gd name="connsiteY31" fmla="*/ 200514 h 255099"/>
              <a:gd name="connsiteX32" fmla="*/ 136222 w 226682"/>
              <a:gd name="connsiteY32" fmla="*/ 214123 h 255099"/>
              <a:gd name="connsiteX33" fmla="*/ 123419 w 226682"/>
              <a:gd name="connsiteY33" fmla="*/ 222640 h 255099"/>
              <a:gd name="connsiteX34" fmla="*/ 109842 w 226682"/>
              <a:gd name="connsiteY34" fmla="*/ 224827 h 255099"/>
              <a:gd name="connsiteX35" fmla="*/ 96233 w 226682"/>
              <a:gd name="connsiteY35" fmla="*/ 220357 h 255099"/>
              <a:gd name="connsiteX36" fmla="*/ 87332 w 226682"/>
              <a:gd name="connsiteY36" fmla="*/ 214717 h 255099"/>
              <a:gd name="connsiteX37" fmla="*/ 69724 w 226682"/>
              <a:gd name="connsiteY37" fmla="*/ 213514 h 255099"/>
              <a:gd name="connsiteX38" fmla="*/ 63177 w 226682"/>
              <a:gd name="connsiteY38" fmla="*/ 231416 h 255099"/>
              <a:gd name="connsiteX39" fmla="*/ 55598 w 226682"/>
              <a:gd name="connsiteY39" fmla="*/ 238153 h 255099"/>
              <a:gd name="connsiteX40" fmla="*/ 48407 w 226682"/>
              <a:gd name="connsiteY40" fmla="*/ 246828 h 255099"/>
              <a:gd name="connsiteX41" fmla="*/ 42086 w 226682"/>
              <a:gd name="connsiteY41" fmla="*/ 248921 h 255099"/>
              <a:gd name="connsiteX42" fmla="*/ 41409 w 226682"/>
              <a:gd name="connsiteY42" fmla="*/ 251510 h 255099"/>
              <a:gd name="connsiteX43" fmla="*/ 34346 w 226682"/>
              <a:gd name="connsiteY43" fmla="*/ 254648 h 255099"/>
              <a:gd name="connsiteX44" fmla="*/ 25316 w 226682"/>
              <a:gd name="connsiteY44" fmla="*/ 253255 h 255099"/>
              <a:gd name="connsiteX45" fmla="*/ 15383 w 226682"/>
              <a:gd name="connsiteY45" fmla="*/ 255100 h 255099"/>
              <a:gd name="connsiteX46" fmla="*/ 17479 w 226682"/>
              <a:gd name="connsiteY46" fmla="*/ 223753 h 255099"/>
              <a:gd name="connsiteX47" fmla="*/ 10610 w 226682"/>
              <a:gd name="connsiteY47" fmla="*/ 206435 h 255099"/>
              <a:gd name="connsiteX48" fmla="*/ 32 w 226682"/>
              <a:gd name="connsiteY48" fmla="*/ 195438 h 255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26682" h="255099">
                <a:moveTo>
                  <a:pt x="0" y="195467"/>
                </a:moveTo>
                <a:lnTo>
                  <a:pt x="2742" y="118132"/>
                </a:lnTo>
                <a:lnTo>
                  <a:pt x="24736" y="118132"/>
                </a:lnTo>
                <a:lnTo>
                  <a:pt x="27831" y="15436"/>
                </a:lnTo>
                <a:cubicBezTo>
                  <a:pt x="35604" y="13553"/>
                  <a:pt x="55405" y="12389"/>
                  <a:pt x="66692" y="8483"/>
                </a:cubicBezTo>
                <a:cubicBezTo>
                  <a:pt x="70208" y="7268"/>
                  <a:pt x="78818" y="5442"/>
                  <a:pt x="82333" y="7461"/>
                </a:cubicBezTo>
                <a:cubicBezTo>
                  <a:pt x="87106" y="10193"/>
                  <a:pt x="88009" y="15878"/>
                  <a:pt x="90331" y="20355"/>
                </a:cubicBezTo>
                <a:cubicBezTo>
                  <a:pt x="96523" y="15462"/>
                  <a:pt x="101393" y="5446"/>
                  <a:pt x="108714" y="5275"/>
                </a:cubicBezTo>
                <a:cubicBezTo>
                  <a:pt x="111455" y="5210"/>
                  <a:pt x="111165" y="6813"/>
                  <a:pt x="113164" y="7090"/>
                </a:cubicBezTo>
                <a:cubicBezTo>
                  <a:pt x="115776" y="7448"/>
                  <a:pt x="117292" y="3891"/>
                  <a:pt x="119227" y="2733"/>
                </a:cubicBezTo>
                <a:cubicBezTo>
                  <a:pt x="125516" y="-1014"/>
                  <a:pt x="132063" y="-485"/>
                  <a:pt x="130966" y="1785"/>
                </a:cubicBezTo>
                <a:cubicBezTo>
                  <a:pt x="130643" y="2427"/>
                  <a:pt x="130966" y="6007"/>
                  <a:pt x="131289" y="6771"/>
                </a:cubicBezTo>
                <a:cubicBezTo>
                  <a:pt x="132966" y="11002"/>
                  <a:pt x="135320" y="15040"/>
                  <a:pt x="138093" y="18642"/>
                </a:cubicBezTo>
                <a:cubicBezTo>
                  <a:pt x="140802" y="22170"/>
                  <a:pt x="142995" y="24063"/>
                  <a:pt x="144995" y="30139"/>
                </a:cubicBezTo>
                <a:cubicBezTo>
                  <a:pt x="146446" y="34480"/>
                  <a:pt x="146994" y="35399"/>
                  <a:pt x="148252" y="39521"/>
                </a:cubicBezTo>
                <a:cubicBezTo>
                  <a:pt x="150864" y="48173"/>
                  <a:pt x="157153" y="55568"/>
                  <a:pt x="165022" y="59622"/>
                </a:cubicBezTo>
                <a:cubicBezTo>
                  <a:pt x="173374" y="63914"/>
                  <a:pt x="180985" y="63034"/>
                  <a:pt x="178147" y="76301"/>
                </a:cubicBezTo>
                <a:cubicBezTo>
                  <a:pt x="185758" y="74524"/>
                  <a:pt x="191692" y="75414"/>
                  <a:pt x="188403" y="85515"/>
                </a:cubicBezTo>
                <a:cubicBezTo>
                  <a:pt x="187274" y="88992"/>
                  <a:pt x="187661" y="91633"/>
                  <a:pt x="189660" y="94658"/>
                </a:cubicBezTo>
                <a:cubicBezTo>
                  <a:pt x="191821" y="97941"/>
                  <a:pt x="193337" y="105758"/>
                  <a:pt x="196820" y="106835"/>
                </a:cubicBezTo>
                <a:cubicBezTo>
                  <a:pt x="203753" y="108996"/>
                  <a:pt x="209784" y="108635"/>
                  <a:pt x="217234" y="111170"/>
                </a:cubicBezTo>
                <a:cubicBezTo>
                  <a:pt x="222748" y="113050"/>
                  <a:pt x="217976" y="115646"/>
                  <a:pt x="219685" y="118477"/>
                </a:cubicBezTo>
                <a:cubicBezTo>
                  <a:pt x="220975" y="120664"/>
                  <a:pt x="225909" y="119970"/>
                  <a:pt x="226683" y="123105"/>
                </a:cubicBezTo>
                <a:cubicBezTo>
                  <a:pt x="218008" y="124179"/>
                  <a:pt x="219394" y="126021"/>
                  <a:pt x="216169" y="130503"/>
                </a:cubicBezTo>
                <a:cubicBezTo>
                  <a:pt x="212590" y="135512"/>
                  <a:pt x="202818" y="133019"/>
                  <a:pt x="198561" y="137585"/>
                </a:cubicBezTo>
                <a:cubicBezTo>
                  <a:pt x="194756" y="141700"/>
                  <a:pt x="191563" y="148589"/>
                  <a:pt x="186403" y="152646"/>
                </a:cubicBezTo>
                <a:cubicBezTo>
                  <a:pt x="185822" y="153097"/>
                  <a:pt x="183823" y="154955"/>
                  <a:pt x="181727" y="156429"/>
                </a:cubicBezTo>
                <a:cubicBezTo>
                  <a:pt x="178244" y="158880"/>
                  <a:pt x="174406" y="159776"/>
                  <a:pt x="171729" y="162782"/>
                </a:cubicBezTo>
                <a:cubicBezTo>
                  <a:pt x="168214" y="166791"/>
                  <a:pt x="167505" y="167964"/>
                  <a:pt x="166892" y="173989"/>
                </a:cubicBezTo>
                <a:cubicBezTo>
                  <a:pt x="166150" y="181387"/>
                  <a:pt x="161829" y="183067"/>
                  <a:pt x="156572" y="189320"/>
                </a:cubicBezTo>
                <a:cubicBezTo>
                  <a:pt x="153509" y="192993"/>
                  <a:pt x="148413" y="194013"/>
                  <a:pt x="143253" y="194854"/>
                </a:cubicBezTo>
                <a:cubicBezTo>
                  <a:pt x="139512" y="195461"/>
                  <a:pt x="141737" y="196902"/>
                  <a:pt x="140996" y="200514"/>
                </a:cubicBezTo>
                <a:cubicBezTo>
                  <a:pt x="140060" y="205264"/>
                  <a:pt x="137771" y="209570"/>
                  <a:pt x="136222" y="214123"/>
                </a:cubicBezTo>
                <a:cubicBezTo>
                  <a:pt x="133933" y="220883"/>
                  <a:pt x="130353" y="223240"/>
                  <a:pt x="123419" y="222640"/>
                </a:cubicBezTo>
                <a:cubicBezTo>
                  <a:pt x="117163" y="222099"/>
                  <a:pt x="117905" y="226598"/>
                  <a:pt x="109842" y="224827"/>
                </a:cubicBezTo>
                <a:cubicBezTo>
                  <a:pt x="106618" y="224124"/>
                  <a:pt x="98974" y="220541"/>
                  <a:pt x="96233" y="220357"/>
                </a:cubicBezTo>
                <a:cubicBezTo>
                  <a:pt x="92234" y="220099"/>
                  <a:pt x="89622" y="217600"/>
                  <a:pt x="87332" y="214717"/>
                </a:cubicBezTo>
                <a:cubicBezTo>
                  <a:pt x="83881" y="210428"/>
                  <a:pt x="74561" y="207286"/>
                  <a:pt x="69724" y="213514"/>
                </a:cubicBezTo>
                <a:cubicBezTo>
                  <a:pt x="65306" y="219209"/>
                  <a:pt x="67273" y="225562"/>
                  <a:pt x="63177" y="231416"/>
                </a:cubicBezTo>
                <a:cubicBezTo>
                  <a:pt x="61178" y="234305"/>
                  <a:pt x="58308" y="236288"/>
                  <a:pt x="55598" y="238153"/>
                </a:cubicBezTo>
                <a:cubicBezTo>
                  <a:pt x="52245" y="240452"/>
                  <a:pt x="51277" y="244164"/>
                  <a:pt x="48407" y="246828"/>
                </a:cubicBezTo>
                <a:cubicBezTo>
                  <a:pt x="46279" y="248814"/>
                  <a:pt x="44472" y="247953"/>
                  <a:pt x="42086" y="248921"/>
                </a:cubicBezTo>
                <a:cubicBezTo>
                  <a:pt x="41312" y="249598"/>
                  <a:pt x="41215" y="250385"/>
                  <a:pt x="41409" y="251510"/>
                </a:cubicBezTo>
                <a:cubicBezTo>
                  <a:pt x="40473" y="254081"/>
                  <a:pt x="36604" y="254793"/>
                  <a:pt x="34346" y="254648"/>
                </a:cubicBezTo>
                <a:cubicBezTo>
                  <a:pt x="30766" y="254423"/>
                  <a:pt x="28767" y="253526"/>
                  <a:pt x="25316" y="253255"/>
                </a:cubicBezTo>
                <a:cubicBezTo>
                  <a:pt x="22188" y="252997"/>
                  <a:pt x="19382" y="251778"/>
                  <a:pt x="15383" y="255100"/>
                </a:cubicBezTo>
                <a:cubicBezTo>
                  <a:pt x="9546" y="243951"/>
                  <a:pt x="21736" y="238904"/>
                  <a:pt x="17479" y="223753"/>
                </a:cubicBezTo>
                <a:cubicBezTo>
                  <a:pt x="15867" y="218006"/>
                  <a:pt x="13577" y="211627"/>
                  <a:pt x="10610" y="206435"/>
                </a:cubicBezTo>
                <a:cubicBezTo>
                  <a:pt x="8030" y="201901"/>
                  <a:pt x="2999" y="199643"/>
                  <a:pt x="32" y="195438"/>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5" name="Freeform: Shape 224">
            <a:extLst>
              <a:ext uri="{FF2B5EF4-FFF2-40B4-BE49-F238E27FC236}">
                <a16:creationId xmlns:a16="http://schemas.microsoft.com/office/drawing/2014/main" id="{C3AF5407-BF24-F61D-61A8-C725CE0B6BF5}"/>
              </a:ext>
            </a:extLst>
          </p:cNvPr>
          <p:cNvSpPr/>
          <p:nvPr/>
        </p:nvSpPr>
        <p:spPr>
          <a:xfrm>
            <a:off x="8318158" y="3961752"/>
            <a:ext cx="194928" cy="259673"/>
          </a:xfrm>
          <a:custGeom>
            <a:avLst/>
            <a:gdLst>
              <a:gd name="connsiteX0" fmla="*/ 2108 w 194928"/>
              <a:gd name="connsiteY0" fmla="*/ 158346 h 259673"/>
              <a:gd name="connsiteX1" fmla="*/ 11718 w 194928"/>
              <a:gd name="connsiteY1" fmla="*/ 143411 h 259673"/>
              <a:gd name="connsiteX2" fmla="*/ 11718 w 194928"/>
              <a:gd name="connsiteY2" fmla="*/ 138816 h 259673"/>
              <a:gd name="connsiteX3" fmla="*/ 21812 w 194928"/>
              <a:gd name="connsiteY3" fmla="*/ 137506 h 259673"/>
              <a:gd name="connsiteX4" fmla="*/ 9074 w 194928"/>
              <a:gd name="connsiteY4" fmla="*/ 138106 h 259673"/>
              <a:gd name="connsiteX5" fmla="*/ 11 w 194928"/>
              <a:gd name="connsiteY5" fmla="*/ 123539 h 259673"/>
              <a:gd name="connsiteX6" fmla="*/ 5687 w 194928"/>
              <a:gd name="connsiteY6" fmla="*/ 112403 h 259673"/>
              <a:gd name="connsiteX7" fmla="*/ 17910 w 194928"/>
              <a:gd name="connsiteY7" fmla="*/ 95872 h 259673"/>
              <a:gd name="connsiteX8" fmla="*/ 20103 w 194928"/>
              <a:gd name="connsiteY8" fmla="*/ 91780 h 259673"/>
              <a:gd name="connsiteX9" fmla="*/ 25198 w 194928"/>
              <a:gd name="connsiteY9" fmla="*/ 82879 h 259673"/>
              <a:gd name="connsiteX10" fmla="*/ 27069 w 194928"/>
              <a:gd name="connsiteY10" fmla="*/ 71037 h 259673"/>
              <a:gd name="connsiteX11" fmla="*/ 23038 w 194928"/>
              <a:gd name="connsiteY11" fmla="*/ 60901 h 259673"/>
              <a:gd name="connsiteX12" fmla="*/ 14975 w 194928"/>
              <a:gd name="connsiteY12" fmla="*/ 45959 h 259673"/>
              <a:gd name="connsiteX13" fmla="*/ 11525 w 194928"/>
              <a:gd name="connsiteY13" fmla="*/ 37136 h 259673"/>
              <a:gd name="connsiteX14" fmla="*/ 10331 w 194928"/>
              <a:gd name="connsiteY14" fmla="*/ 32921 h 259673"/>
              <a:gd name="connsiteX15" fmla="*/ 11976 w 194928"/>
              <a:gd name="connsiteY15" fmla="*/ 27612 h 259673"/>
              <a:gd name="connsiteX16" fmla="*/ 7751 w 194928"/>
              <a:gd name="connsiteY16" fmla="*/ 24610 h 259673"/>
              <a:gd name="connsiteX17" fmla="*/ 2914 w 194928"/>
              <a:gd name="connsiteY17" fmla="*/ 20879 h 259673"/>
              <a:gd name="connsiteX18" fmla="*/ 431 w 194928"/>
              <a:gd name="connsiteY18" fmla="*/ 11262 h 259673"/>
              <a:gd name="connsiteX19" fmla="*/ 5655 w 194928"/>
              <a:gd name="connsiteY19" fmla="*/ 4941 h 259673"/>
              <a:gd name="connsiteX20" fmla="*/ 26907 w 194928"/>
              <a:gd name="connsiteY20" fmla="*/ 445 h 259673"/>
              <a:gd name="connsiteX21" fmla="*/ 40485 w 194928"/>
              <a:gd name="connsiteY21" fmla="*/ 23 h 259673"/>
              <a:gd name="connsiteX22" fmla="*/ 47225 w 194928"/>
              <a:gd name="connsiteY22" fmla="*/ 249 h 259673"/>
              <a:gd name="connsiteX23" fmla="*/ 51998 w 194928"/>
              <a:gd name="connsiteY23" fmla="*/ 4767 h 259673"/>
              <a:gd name="connsiteX24" fmla="*/ 74056 w 194928"/>
              <a:gd name="connsiteY24" fmla="*/ 7495 h 259673"/>
              <a:gd name="connsiteX25" fmla="*/ 95438 w 194928"/>
              <a:gd name="connsiteY25" fmla="*/ 23133 h 259673"/>
              <a:gd name="connsiteX26" fmla="*/ 105081 w 194928"/>
              <a:gd name="connsiteY26" fmla="*/ 28577 h 259673"/>
              <a:gd name="connsiteX27" fmla="*/ 116465 w 194928"/>
              <a:gd name="connsiteY27" fmla="*/ 28577 h 259673"/>
              <a:gd name="connsiteX28" fmla="*/ 137362 w 194928"/>
              <a:gd name="connsiteY28" fmla="*/ 34153 h 259673"/>
              <a:gd name="connsiteX29" fmla="*/ 145393 w 194928"/>
              <a:gd name="connsiteY29" fmla="*/ 22033 h 259673"/>
              <a:gd name="connsiteX30" fmla="*/ 163968 w 194928"/>
              <a:gd name="connsiteY30" fmla="*/ 11420 h 259673"/>
              <a:gd name="connsiteX31" fmla="*/ 176159 w 194928"/>
              <a:gd name="connsiteY31" fmla="*/ 18196 h 259673"/>
              <a:gd name="connsiteX32" fmla="*/ 186318 w 194928"/>
              <a:gd name="connsiteY32" fmla="*/ 18228 h 259673"/>
              <a:gd name="connsiteX33" fmla="*/ 194928 w 194928"/>
              <a:gd name="connsiteY33" fmla="*/ 18131 h 259673"/>
              <a:gd name="connsiteX34" fmla="*/ 182512 w 194928"/>
              <a:gd name="connsiteY34" fmla="*/ 38519 h 259673"/>
              <a:gd name="connsiteX35" fmla="*/ 172902 w 194928"/>
              <a:gd name="connsiteY35" fmla="*/ 57524 h 259673"/>
              <a:gd name="connsiteX36" fmla="*/ 173224 w 194928"/>
              <a:gd name="connsiteY36" fmla="*/ 119917 h 259673"/>
              <a:gd name="connsiteX37" fmla="*/ 180577 w 194928"/>
              <a:gd name="connsiteY37" fmla="*/ 163019 h 259673"/>
              <a:gd name="connsiteX38" fmla="*/ 185640 w 194928"/>
              <a:gd name="connsiteY38" fmla="*/ 178573 h 259673"/>
              <a:gd name="connsiteX39" fmla="*/ 172547 w 194928"/>
              <a:gd name="connsiteY39" fmla="*/ 184152 h 259673"/>
              <a:gd name="connsiteX40" fmla="*/ 171612 w 194928"/>
              <a:gd name="connsiteY40" fmla="*/ 186700 h 259673"/>
              <a:gd name="connsiteX41" fmla="*/ 169773 w 194928"/>
              <a:gd name="connsiteY41" fmla="*/ 184152 h 259673"/>
              <a:gd name="connsiteX42" fmla="*/ 171160 w 194928"/>
              <a:gd name="connsiteY42" fmla="*/ 193921 h 259673"/>
              <a:gd name="connsiteX43" fmla="*/ 167484 w 194928"/>
              <a:gd name="connsiteY43" fmla="*/ 196294 h 259673"/>
              <a:gd name="connsiteX44" fmla="*/ 160808 w 194928"/>
              <a:gd name="connsiteY44" fmla="*/ 200258 h 259673"/>
              <a:gd name="connsiteX45" fmla="*/ 153971 w 194928"/>
              <a:gd name="connsiteY45" fmla="*/ 212068 h 259673"/>
              <a:gd name="connsiteX46" fmla="*/ 148586 w 194928"/>
              <a:gd name="connsiteY46" fmla="*/ 223065 h 259673"/>
              <a:gd name="connsiteX47" fmla="*/ 139330 w 194928"/>
              <a:gd name="connsiteY47" fmla="*/ 241266 h 259673"/>
              <a:gd name="connsiteX48" fmla="*/ 133073 w 194928"/>
              <a:gd name="connsiteY48" fmla="*/ 258678 h 259673"/>
              <a:gd name="connsiteX49" fmla="*/ 128430 w 194928"/>
              <a:gd name="connsiteY49" fmla="*/ 259616 h 259673"/>
              <a:gd name="connsiteX50" fmla="*/ 119754 w 194928"/>
              <a:gd name="connsiteY50" fmla="*/ 252312 h 259673"/>
              <a:gd name="connsiteX51" fmla="*/ 91891 w 194928"/>
              <a:gd name="connsiteY51" fmla="*/ 228911 h 259673"/>
              <a:gd name="connsiteX52" fmla="*/ 90730 w 194928"/>
              <a:gd name="connsiteY52" fmla="*/ 222816 h 259673"/>
              <a:gd name="connsiteX53" fmla="*/ 83022 w 194928"/>
              <a:gd name="connsiteY53" fmla="*/ 208804 h 259673"/>
              <a:gd name="connsiteX54" fmla="*/ 2172 w 194928"/>
              <a:gd name="connsiteY54" fmla="*/ 158236 h 259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194928" h="259673">
                <a:moveTo>
                  <a:pt x="2108" y="158346"/>
                </a:moveTo>
                <a:cubicBezTo>
                  <a:pt x="7010" y="154779"/>
                  <a:pt x="-5245" y="139925"/>
                  <a:pt x="11718" y="143411"/>
                </a:cubicBezTo>
                <a:cubicBezTo>
                  <a:pt x="11718" y="142486"/>
                  <a:pt x="12718" y="140570"/>
                  <a:pt x="11718" y="138816"/>
                </a:cubicBezTo>
                <a:lnTo>
                  <a:pt x="21812" y="137506"/>
                </a:lnTo>
                <a:cubicBezTo>
                  <a:pt x="15137" y="127364"/>
                  <a:pt x="12234" y="135323"/>
                  <a:pt x="9074" y="138106"/>
                </a:cubicBezTo>
                <a:cubicBezTo>
                  <a:pt x="6332" y="140486"/>
                  <a:pt x="-311" y="129957"/>
                  <a:pt x="11" y="123539"/>
                </a:cubicBezTo>
                <a:cubicBezTo>
                  <a:pt x="2591" y="118882"/>
                  <a:pt x="882" y="116767"/>
                  <a:pt x="5687" y="112403"/>
                </a:cubicBezTo>
                <a:cubicBezTo>
                  <a:pt x="9267" y="109162"/>
                  <a:pt x="12105" y="98481"/>
                  <a:pt x="17910" y="95872"/>
                </a:cubicBezTo>
                <a:cubicBezTo>
                  <a:pt x="20651" y="94634"/>
                  <a:pt x="20264" y="94211"/>
                  <a:pt x="20103" y="91780"/>
                </a:cubicBezTo>
                <a:cubicBezTo>
                  <a:pt x="19780" y="88026"/>
                  <a:pt x="24231" y="86220"/>
                  <a:pt x="25198" y="82879"/>
                </a:cubicBezTo>
                <a:cubicBezTo>
                  <a:pt x="26327" y="78909"/>
                  <a:pt x="26650" y="75019"/>
                  <a:pt x="27069" y="71037"/>
                </a:cubicBezTo>
                <a:cubicBezTo>
                  <a:pt x="27391" y="67454"/>
                  <a:pt x="23812" y="64916"/>
                  <a:pt x="23038" y="60901"/>
                </a:cubicBezTo>
                <a:cubicBezTo>
                  <a:pt x="21361" y="51887"/>
                  <a:pt x="15814" y="49929"/>
                  <a:pt x="14975" y="45959"/>
                </a:cubicBezTo>
                <a:cubicBezTo>
                  <a:pt x="14330" y="42809"/>
                  <a:pt x="12589" y="40135"/>
                  <a:pt x="11525" y="37136"/>
                </a:cubicBezTo>
                <a:cubicBezTo>
                  <a:pt x="10815" y="35817"/>
                  <a:pt x="10428" y="34414"/>
                  <a:pt x="10331" y="32921"/>
                </a:cubicBezTo>
                <a:cubicBezTo>
                  <a:pt x="10331" y="30912"/>
                  <a:pt x="12589" y="29770"/>
                  <a:pt x="11976" y="27612"/>
                </a:cubicBezTo>
                <a:cubicBezTo>
                  <a:pt x="11428" y="25710"/>
                  <a:pt x="9364" y="25210"/>
                  <a:pt x="7751" y="24610"/>
                </a:cubicBezTo>
                <a:cubicBezTo>
                  <a:pt x="4107" y="23252"/>
                  <a:pt x="6784" y="20485"/>
                  <a:pt x="2914" y="20879"/>
                </a:cubicBezTo>
                <a:cubicBezTo>
                  <a:pt x="4494" y="17264"/>
                  <a:pt x="-21" y="13787"/>
                  <a:pt x="431" y="11262"/>
                </a:cubicBezTo>
                <a:cubicBezTo>
                  <a:pt x="850" y="8727"/>
                  <a:pt x="3946" y="6747"/>
                  <a:pt x="5655" y="4941"/>
                </a:cubicBezTo>
                <a:cubicBezTo>
                  <a:pt x="11686" y="-1364"/>
                  <a:pt x="19039" y="445"/>
                  <a:pt x="26907" y="445"/>
                </a:cubicBezTo>
                <a:cubicBezTo>
                  <a:pt x="31455" y="445"/>
                  <a:pt x="35970" y="71"/>
                  <a:pt x="40485" y="23"/>
                </a:cubicBezTo>
                <a:cubicBezTo>
                  <a:pt x="42710" y="23"/>
                  <a:pt x="45000" y="-106"/>
                  <a:pt x="47225" y="249"/>
                </a:cubicBezTo>
                <a:cubicBezTo>
                  <a:pt x="49127" y="539"/>
                  <a:pt x="49708" y="3883"/>
                  <a:pt x="51998" y="4767"/>
                </a:cubicBezTo>
                <a:cubicBezTo>
                  <a:pt x="59028" y="7498"/>
                  <a:pt x="66865" y="4164"/>
                  <a:pt x="74056" y="7495"/>
                </a:cubicBezTo>
                <a:cubicBezTo>
                  <a:pt x="81539" y="10981"/>
                  <a:pt x="89569" y="17399"/>
                  <a:pt x="95438" y="23133"/>
                </a:cubicBezTo>
                <a:cubicBezTo>
                  <a:pt x="98405" y="26055"/>
                  <a:pt x="100791" y="28106"/>
                  <a:pt x="105081" y="28577"/>
                </a:cubicBezTo>
                <a:cubicBezTo>
                  <a:pt x="107887" y="28899"/>
                  <a:pt x="114240" y="27148"/>
                  <a:pt x="116465" y="28577"/>
                </a:cubicBezTo>
                <a:cubicBezTo>
                  <a:pt x="122592" y="32505"/>
                  <a:pt x="132009" y="29015"/>
                  <a:pt x="137362" y="34153"/>
                </a:cubicBezTo>
                <a:cubicBezTo>
                  <a:pt x="138105" y="30499"/>
                  <a:pt x="143135" y="25181"/>
                  <a:pt x="145393" y="22033"/>
                </a:cubicBezTo>
                <a:cubicBezTo>
                  <a:pt x="149424" y="16435"/>
                  <a:pt x="158035" y="14193"/>
                  <a:pt x="163968" y="11420"/>
                </a:cubicBezTo>
                <a:cubicBezTo>
                  <a:pt x="170322" y="8463"/>
                  <a:pt x="171418" y="15425"/>
                  <a:pt x="176159" y="18196"/>
                </a:cubicBezTo>
                <a:cubicBezTo>
                  <a:pt x="179416" y="20098"/>
                  <a:pt x="182931" y="18857"/>
                  <a:pt x="186318" y="18228"/>
                </a:cubicBezTo>
                <a:cubicBezTo>
                  <a:pt x="189059" y="17728"/>
                  <a:pt x="192348" y="19537"/>
                  <a:pt x="194928" y="18131"/>
                </a:cubicBezTo>
                <a:cubicBezTo>
                  <a:pt x="190961" y="24907"/>
                  <a:pt x="187317" y="32311"/>
                  <a:pt x="182512" y="38519"/>
                </a:cubicBezTo>
                <a:cubicBezTo>
                  <a:pt x="177449" y="45072"/>
                  <a:pt x="172869" y="48720"/>
                  <a:pt x="172902" y="57524"/>
                </a:cubicBezTo>
                <a:cubicBezTo>
                  <a:pt x="172902" y="78322"/>
                  <a:pt x="173224" y="99116"/>
                  <a:pt x="173224" y="119917"/>
                </a:cubicBezTo>
                <a:cubicBezTo>
                  <a:pt x="173224" y="135504"/>
                  <a:pt x="170096" y="150284"/>
                  <a:pt x="180577" y="163019"/>
                </a:cubicBezTo>
                <a:cubicBezTo>
                  <a:pt x="184124" y="167337"/>
                  <a:pt x="189446" y="172913"/>
                  <a:pt x="185640" y="178573"/>
                </a:cubicBezTo>
                <a:cubicBezTo>
                  <a:pt x="183415" y="181911"/>
                  <a:pt x="176740" y="188006"/>
                  <a:pt x="172547" y="184152"/>
                </a:cubicBezTo>
                <a:cubicBezTo>
                  <a:pt x="172192" y="184991"/>
                  <a:pt x="171902" y="185839"/>
                  <a:pt x="171612" y="186700"/>
                </a:cubicBezTo>
                <a:cubicBezTo>
                  <a:pt x="170934" y="185894"/>
                  <a:pt x="170322" y="185042"/>
                  <a:pt x="169773" y="184152"/>
                </a:cubicBezTo>
                <a:cubicBezTo>
                  <a:pt x="170870" y="186687"/>
                  <a:pt x="173676" y="191360"/>
                  <a:pt x="171160" y="193921"/>
                </a:cubicBezTo>
                <a:cubicBezTo>
                  <a:pt x="170709" y="187606"/>
                  <a:pt x="168096" y="194840"/>
                  <a:pt x="167484" y="196294"/>
                </a:cubicBezTo>
                <a:cubicBezTo>
                  <a:pt x="166162" y="199281"/>
                  <a:pt x="163678" y="199855"/>
                  <a:pt x="160808" y="200258"/>
                </a:cubicBezTo>
                <a:cubicBezTo>
                  <a:pt x="154487" y="201148"/>
                  <a:pt x="151939" y="206737"/>
                  <a:pt x="153971" y="212068"/>
                </a:cubicBezTo>
                <a:cubicBezTo>
                  <a:pt x="154874" y="214509"/>
                  <a:pt x="150424" y="221571"/>
                  <a:pt x="148586" y="223065"/>
                </a:cubicBezTo>
                <a:cubicBezTo>
                  <a:pt x="145457" y="225609"/>
                  <a:pt x="142813" y="242731"/>
                  <a:pt x="139330" y="241266"/>
                </a:cubicBezTo>
                <a:cubicBezTo>
                  <a:pt x="140846" y="247897"/>
                  <a:pt x="134202" y="252609"/>
                  <a:pt x="133073" y="258678"/>
                </a:cubicBezTo>
                <a:cubicBezTo>
                  <a:pt x="130365" y="256714"/>
                  <a:pt x="130687" y="260149"/>
                  <a:pt x="128430" y="259616"/>
                </a:cubicBezTo>
                <a:cubicBezTo>
                  <a:pt x="125592" y="258946"/>
                  <a:pt x="121947" y="253982"/>
                  <a:pt x="119754" y="252312"/>
                </a:cubicBezTo>
                <a:cubicBezTo>
                  <a:pt x="110047" y="244923"/>
                  <a:pt x="97889" y="236887"/>
                  <a:pt x="91891" y="228911"/>
                </a:cubicBezTo>
                <a:cubicBezTo>
                  <a:pt x="90310" y="226802"/>
                  <a:pt x="87440" y="226467"/>
                  <a:pt x="90730" y="222816"/>
                </a:cubicBezTo>
                <a:cubicBezTo>
                  <a:pt x="95406" y="217656"/>
                  <a:pt x="87214" y="211435"/>
                  <a:pt x="83022" y="208804"/>
                </a:cubicBezTo>
                <a:lnTo>
                  <a:pt x="2172" y="158236"/>
                </a:lnTo>
              </a:path>
            </a:pathLst>
          </a:custGeom>
          <a:solidFill>
            <a:srgbClr val="C0C0C0"/>
          </a:solidFill>
          <a:ln w="1612" cap="flat">
            <a:solidFill>
              <a:srgbClr val="FFFFFF"/>
            </a:solidFill>
            <a:prstDash val="solid"/>
            <a:miter/>
          </a:ln>
        </p:spPr>
        <p:txBody>
          <a:bodyPr rtlCol="0" anchor="ctr"/>
          <a:lstStyle/>
          <a:p>
            <a:endParaRPr lang="en-US"/>
          </a:p>
        </p:txBody>
      </p:sp>
      <p:sp>
        <p:nvSpPr>
          <p:cNvPr id="226" name="Freeform: Shape 225">
            <a:extLst>
              <a:ext uri="{FF2B5EF4-FFF2-40B4-BE49-F238E27FC236}">
                <a16:creationId xmlns:a16="http://schemas.microsoft.com/office/drawing/2014/main" id="{428566F3-78A1-5DB9-DADC-BFC1A43D146E}"/>
              </a:ext>
            </a:extLst>
          </p:cNvPr>
          <p:cNvSpPr/>
          <p:nvPr/>
        </p:nvSpPr>
        <p:spPr>
          <a:xfrm>
            <a:off x="8319092" y="3159726"/>
            <a:ext cx="95578" cy="116717"/>
          </a:xfrm>
          <a:custGeom>
            <a:avLst/>
            <a:gdLst>
              <a:gd name="connsiteX0" fmla="*/ 45 w 95578"/>
              <a:gd name="connsiteY0" fmla="*/ 111919 h 116717"/>
              <a:gd name="connsiteX1" fmla="*/ 2818 w 95578"/>
              <a:gd name="connsiteY1" fmla="*/ 88980 h 116717"/>
              <a:gd name="connsiteX2" fmla="*/ 7946 w 95578"/>
              <a:gd name="connsiteY2" fmla="*/ 65015 h 116717"/>
              <a:gd name="connsiteX3" fmla="*/ 7623 w 95578"/>
              <a:gd name="connsiteY3" fmla="*/ 54305 h 116717"/>
              <a:gd name="connsiteX4" fmla="*/ 9139 w 95578"/>
              <a:gd name="connsiteY4" fmla="*/ 44288 h 116717"/>
              <a:gd name="connsiteX5" fmla="*/ 8203 w 95578"/>
              <a:gd name="connsiteY5" fmla="*/ 22088 h 116717"/>
              <a:gd name="connsiteX6" fmla="*/ 18749 w 95578"/>
              <a:gd name="connsiteY6" fmla="*/ 20324 h 116717"/>
              <a:gd name="connsiteX7" fmla="*/ 36809 w 95578"/>
              <a:gd name="connsiteY7" fmla="*/ 28518 h 116717"/>
              <a:gd name="connsiteX8" fmla="*/ 57513 w 95578"/>
              <a:gd name="connsiteY8" fmla="*/ 15806 h 116717"/>
              <a:gd name="connsiteX9" fmla="*/ 81765 w 95578"/>
              <a:gd name="connsiteY9" fmla="*/ 0 h 116717"/>
              <a:gd name="connsiteX10" fmla="*/ 90569 w 95578"/>
              <a:gd name="connsiteY10" fmla="*/ 24384 h 116717"/>
              <a:gd name="connsiteX11" fmla="*/ 91408 w 95578"/>
              <a:gd name="connsiteY11" fmla="*/ 29079 h 116717"/>
              <a:gd name="connsiteX12" fmla="*/ 93310 w 95578"/>
              <a:gd name="connsiteY12" fmla="*/ 34339 h 116717"/>
              <a:gd name="connsiteX13" fmla="*/ 45710 w 95578"/>
              <a:gd name="connsiteY13" fmla="*/ 52696 h 116717"/>
              <a:gd name="connsiteX14" fmla="*/ 72316 w 95578"/>
              <a:gd name="connsiteY14" fmla="*/ 80647 h 116717"/>
              <a:gd name="connsiteX15" fmla="*/ 61899 w 95578"/>
              <a:gd name="connsiteY15" fmla="*/ 83830 h 116717"/>
              <a:gd name="connsiteX16" fmla="*/ 60061 w 95578"/>
              <a:gd name="connsiteY16" fmla="*/ 93756 h 116717"/>
              <a:gd name="connsiteX17" fmla="*/ 43098 w 95578"/>
              <a:gd name="connsiteY17" fmla="*/ 98726 h 116717"/>
              <a:gd name="connsiteX18" fmla="*/ 28779 w 95578"/>
              <a:gd name="connsiteY18" fmla="*/ 115954 h 116717"/>
              <a:gd name="connsiteX19" fmla="*/ 12 w 95578"/>
              <a:gd name="connsiteY19" fmla="*/ 111919 h 1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5578" h="116717">
                <a:moveTo>
                  <a:pt x="45" y="111919"/>
                </a:moveTo>
                <a:cubicBezTo>
                  <a:pt x="-407" y="104134"/>
                  <a:pt x="2721" y="96720"/>
                  <a:pt x="2818" y="88980"/>
                </a:cubicBezTo>
                <a:cubicBezTo>
                  <a:pt x="2818" y="80082"/>
                  <a:pt x="6881" y="73484"/>
                  <a:pt x="7946" y="65015"/>
                </a:cubicBezTo>
                <a:cubicBezTo>
                  <a:pt x="8397" y="61487"/>
                  <a:pt x="7365" y="57888"/>
                  <a:pt x="7623" y="54305"/>
                </a:cubicBezTo>
                <a:cubicBezTo>
                  <a:pt x="7946" y="50919"/>
                  <a:pt x="9010" y="47588"/>
                  <a:pt x="9139" y="44288"/>
                </a:cubicBezTo>
                <a:cubicBezTo>
                  <a:pt x="9461" y="37374"/>
                  <a:pt x="8462" y="29067"/>
                  <a:pt x="8203" y="22088"/>
                </a:cubicBezTo>
                <a:cubicBezTo>
                  <a:pt x="7881" y="16163"/>
                  <a:pt x="15363" y="17989"/>
                  <a:pt x="18749" y="20324"/>
                </a:cubicBezTo>
                <a:cubicBezTo>
                  <a:pt x="24328" y="24168"/>
                  <a:pt x="29327" y="29989"/>
                  <a:pt x="36809" y="28518"/>
                </a:cubicBezTo>
                <a:cubicBezTo>
                  <a:pt x="44356" y="27035"/>
                  <a:pt x="51289" y="19956"/>
                  <a:pt x="57513" y="15806"/>
                </a:cubicBezTo>
                <a:cubicBezTo>
                  <a:pt x="65479" y="10504"/>
                  <a:pt x="73412" y="4641"/>
                  <a:pt x="81765" y="0"/>
                </a:cubicBezTo>
                <a:cubicBezTo>
                  <a:pt x="84345" y="8256"/>
                  <a:pt x="87731" y="16225"/>
                  <a:pt x="90569" y="24384"/>
                </a:cubicBezTo>
                <a:cubicBezTo>
                  <a:pt x="87699" y="24674"/>
                  <a:pt x="89570" y="28605"/>
                  <a:pt x="91408" y="29079"/>
                </a:cubicBezTo>
                <a:cubicBezTo>
                  <a:pt x="94342" y="29831"/>
                  <a:pt x="98051" y="29370"/>
                  <a:pt x="93310" y="34339"/>
                </a:cubicBezTo>
                <a:cubicBezTo>
                  <a:pt x="78443" y="43424"/>
                  <a:pt x="63544" y="48239"/>
                  <a:pt x="45710" y="52696"/>
                </a:cubicBezTo>
                <a:lnTo>
                  <a:pt x="72316" y="80647"/>
                </a:lnTo>
                <a:cubicBezTo>
                  <a:pt x="69929" y="81824"/>
                  <a:pt x="63608" y="81682"/>
                  <a:pt x="61899" y="83830"/>
                </a:cubicBezTo>
                <a:cubicBezTo>
                  <a:pt x="59932" y="86300"/>
                  <a:pt x="62222" y="91286"/>
                  <a:pt x="60061" y="93756"/>
                </a:cubicBezTo>
                <a:cubicBezTo>
                  <a:pt x="56546" y="97900"/>
                  <a:pt x="47645" y="94372"/>
                  <a:pt x="43098" y="98726"/>
                </a:cubicBezTo>
                <a:cubicBezTo>
                  <a:pt x="37906" y="103692"/>
                  <a:pt x="36196" y="113029"/>
                  <a:pt x="28779" y="115954"/>
                </a:cubicBezTo>
                <a:cubicBezTo>
                  <a:pt x="22039" y="118595"/>
                  <a:pt x="6817" y="113683"/>
                  <a:pt x="12" y="111919"/>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227" name="Content Placeholder 8">
            <a:extLst>
              <a:ext uri="{FF2B5EF4-FFF2-40B4-BE49-F238E27FC236}">
                <a16:creationId xmlns:a16="http://schemas.microsoft.com/office/drawing/2014/main" id="{DDA9F39C-A74F-E639-E710-CDEF5202F8C9}"/>
              </a:ext>
            </a:extLst>
          </p:cNvPr>
          <p:cNvGrpSpPr/>
          <p:nvPr/>
        </p:nvGrpSpPr>
        <p:grpSpPr>
          <a:xfrm>
            <a:off x="4681760" y="3178141"/>
            <a:ext cx="707177" cy="506906"/>
            <a:chOff x="4649150" y="2858944"/>
            <a:chExt cx="707177" cy="506906"/>
          </a:xfrm>
          <a:solidFill>
            <a:srgbClr val="C0C0C0"/>
          </a:solidFill>
        </p:grpSpPr>
        <p:sp>
          <p:nvSpPr>
            <p:cNvPr id="228" name="Freeform: Shape 227">
              <a:extLst>
                <a:ext uri="{FF2B5EF4-FFF2-40B4-BE49-F238E27FC236}">
                  <a16:creationId xmlns:a16="http://schemas.microsoft.com/office/drawing/2014/main" id="{5A6C1681-752F-5241-76F6-4AF83896CEBB}"/>
                </a:ext>
              </a:extLst>
            </p:cNvPr>
            <p:cNvSpPr/>
            <p:nvPr/>
          </p:nvSpPr>
          <p:spPr>
            <a:xfrm>
              <a:off x="4712060" y="2858944"/>
              <a:ext cx="644267" cy="506906"/>
            </a:xfrm>
            <a:custGeom>
              <a:avLst/>
              <a:gdLst>
                <a:gd name="connsiteX0" fmla="*/ 0 w 644267"/>
                <a:gd name="connsiteY0" fmla="*/ 5112 h 506906"/>
                <a:gd name="connsiteX1" fmla="*/ 58282 w 644267"/>
                <a:gd name="connsiteY1" fmla="*/ 0 h 506906"/>
                <a:gd name="connsiteX2" fmla="*/ 53870 w 644267"/>
                <a:gd name="connsiteY2" fmla="*/ 5808 h 506906"/>
                <a:gd name="connsiteX3" fmla="*/ 130114 w 644267"/>
                <a:gd name="connsiteY3" fmla="*/ 37903 h 506906"/>
                <a:gd name="connsiteX4" fmla="*/ 195326 w 644267"/>
                <a:gd name="connsiteY4" fmla="*/ 38258 h 506906"/>
                <a:gd name="connsiteX5" fmla="*/ 195520 w 644267"/>
                <a:gd name="connsiteY5" fmla="*/ 25916 h 506906"/>
                <a:gd name="connsiteX6" fmla="*/ 237286 w 644267"/>
                <a:gd name="connsiteY6" fmla="*/ 25851 h 506906"/>
                <a:gd name="connsiteX7" fmla="*/ 245000 w 644267"/>
                <a:gd name="connsiteY7" fmla="*/ 32943 h 506906"/>
                <a:gd name="connsiteX8" fmla="*/ 252769 w 644267"/>
                <a:gd name="connsiteY8" fmla="*/ 41405 h 506906"/>
                <a:gd name="connsiteX9" fmla="*/ 260422 w 644267"/>
                <a:gd name="connsiteY9" fmla="*/ 52448 h 506906"/>
                <a:gd name="connsiteX10" fmla="*/ 268259 w 644267"/>
                <a:gd name="connsiteY10" fmla="*/ 59878 h 506906"/>
                <a:gd name="connsiteX11" fmla="*/ 268581 w 644267"/>
                <a:gd name="connsiteY11" fmla="*/ 75784 h 506906"/>
                <a:gd name="connsiteX12" fmla="*/ 286293 w 644267"/>
                <a:gd name="connsiteY12" fmla="*/ 99158 h 506906"/>
                <a:gd name="connsiteX13" fmla="*/ 297606 w 644267"/>
                <a:gd name="connsiteY13" fmla="*/ 103144 h 506906"/>
                <a:gd name="connsiteX14" fmla="*/ 304936 w 644267"/>
                <a:gd name="connsiteY14" fmla="*/ 95772 h 506906"/>
                <a:gd name="connsiteX15" fmla="*/ 313824 w 644267"/>
                <a:gd name="connsiteY15" fmla="*/ 83617 h 506906"/>
                <a:gd name="connsiteX16" fmla="*/ 322828 w 644267"/>
                <a:gd name="connsiteY16" fmla="*/ 80257 h 506906"/>
                <a:gd name="connsiteX17" fmla="*/ 342888 w 644267"/>
                <a:gd name="connsiteY17" fmla="*/ 82479 h 506906"/>
                <a:gd name="connsiteX18" fmla="*/ 348996 w 644267"/>
                <a:gd name="connsiteY18" fmla="*/ 89564 h 506906"/>
                <a:gd name="connsiteX19" fmla="*/ 356697 w 644267"/>
                <a:gd name="connsiteY19" fmla="*/ 102718 h 506906"/>
                <a:gd name="connsiteX20" fmla="*/ 359403 w 644267"/>
                <a:gd name="connsiteY20" fmla="*/ 118921 h 506906"/>
                <a:gd name="connsiteX21" fmla="*/ 365243 w 644267"/>
                <a:gd name="connsiteY21" fmla="*/ 133288 h 506906"/>
                <a:gd name="connsiteX22" fmla="*/ 368133 w 644267"/>
                <a:gd name="connsiteY22" fmla="*/ 140289 h 506906"/>
                <a:gd name="connsiteX23" fmla="*/ 371674 w 644267"/>
                <a:gd name="connsiteY23" fmla="*/ 143463 h 506906"/>
                <a:gd name="connsiteX24" fmla="*/ 370755 w 644267"/>
                <a:gd name="connsiteY24" fmla="*/ 156859 h 506906"/>
                <a:gd name="connsiteX25" fmla="*/ 374554 w 644267"/>
                <a:gd name="connsiteY25" fmla="*/ 170507 h 506906"/>
                <a:gd name="connsiteX26" fmla="*/ 380010 w 644267"/>
                <a:gd name="connsiteY26" fmla="*/ 177189 h 506906"/>
                <a:gd name="connsiteX27" fmla="*/ 388924 w 644267"/>
                <a:gd name="connsiteY27" fmla="*/ 182210 h 506906"/>
                <a:gd name="connsiteX28" fmla="*/ 394561 w 644267"/>
                <a:gd name="connsiteY28" fmla="*/ 185381 h 506906"/>
                <a:gd name="connsiteX29" fmla="*/ 408783 w 644267"/>
                <a:gd name="connsiteY29" fmla="*/ 189609 h 506906"/>
                <a:gd name="connsiteX30" fmla="*/ 418645 w 644267"/>
                <a:gd name="connsiteY30" fmla="*/ 187345 h 506906"/>
                <a:gd name="connsiteX31" fmla="*/ 392346 w 644267"/>
                <a:gd name="connsiteY31" fmla="*/ 247177 h 506906"/>
                <a:gd name="connsiteX32" fmla="*/ 405713 w 644267"/>
                <a:gd name="connsiteY32" fmla="*/ 210800 h 506906"/>
                <a:gd name="connsiteX33" fmla="*/ 406068 w 644267"/>
                <a:gd name="connsiteY33" fmla="*/ 202860 h 506906"/>
                <a:gd name="connsiteX34" fmla="*/ 401366 w 644267"/>
                <a:gd name="connsiteY34" fmla="*/ 204750 h 506906"/>
                <a:gd name="connsiteX35" fmla="*/ 398944 w 644267"/>
                <a:gd name="connsiteY35" fmla="*/ 209690 h 506906"/>
                <a:gd name="connsiteX36" fmla="*/ 398654 w 644267"/>
                <a:gd name="connsiteY36" fmla="*/ 221442 h 506906"/>
                <a:gd name="connsiteX37" fmla="*/ 395264 w 644267"/>
                <a:gd name="connsiteY37" fmla="*/ 230066 h 506906"/>
                <a:gd name="connsiteX38" fmla="*/ 392781 w 644267"/>
                <a:gd name="connsiteY38" fmla="*/ 228579 h 506906"/>
                <a:gd name="connsiteX39" fmla="*/ 394184 w 644267"/>
                <a:gd name="connsiteY39" fmla="*/ 234590 h 506906"/>
                <a:gd name="connsiteX40" fmla="*/ 391669 w 644267"/>
                <a:gd name="connsiteY40" fmla="*/ 246952 h 506906"/>
                <a:gd name="connsiteX41" fmla="*/ 390095 w 644267"/>
                <a:gd name="connsiteY41" fmla="*/ 249158 h 506906"/>
                <a:gd name="connsiteX42" fmla="*/ 388353 w 644267"/>
                <a:gd name="connsiteY42" fmla="*/ 267501 h 506906"/>
                <a:gd name="connsiteX43" fmla="*/ 382977 w 644267"/>
                <a:gd name="connsiteY43" fmla="*/ 286880 h 506906"/>
                <a:gd name="connsiteX44" fmla="*/ 387683 w 644267"/>
                <a:gd name="connsiteY44" fmla="*/ 306552 h 506906"/>
                <a:gd name="connsiteX45" fmla="*/ 387554 w 644267"/>
                <a:gd name="connsiteY45" fmla="*/ 319281 h 506906"/>
                <a:gd name="connsiteX46" fmla="*/ 388898 w 644267"/>
                <a:gd name="connsiteY46" fmla="*/ 310887 h 506906"/>
                <a:gd name="connsiteX47" fmla="*/ 382910 w 644267"/>
                <a:gd name="connsiteY47" fmla="*/ 297687 h 506906"/>
                <a:gd name="connsiteX48" fmla="*/ 383838 w 644267"/>
                <a:gd name="connsiteY48" fmla="*/ 309993 h 506906"/>
                <a:gd name="connsiteX49" fmla="*/ 387302 w 644267"/>
                <a:gd name="connsiteY49" fmla="*/ 318259 h 506906"/>
                <a:gd name="connsiteX50" fmla="*/ 396042 w 644267"/>
                <a:gd name="connsiteY50" fmla="*/ 344262 h 506906"/>
                <a:gd name="connsiteX51" fmla="*/ 405394 w 644267"/>
                <a:gd name="connsiteY51" fmla="*/ 369707 h 506906"/>
                <a:gd name="connsiteX52" fmla="*/ 410693 w 644267"/>
                <a:gd name="connsiteY52" fmla="*/ 380668 h 506906"/>
                <a:gd name="connsiteX53" fmla="*/ 415882 w 644267"/>
                <a:gd name="connsiteY53" fmla="*/ 388705 h 506906"/>
                <a:gd name="connsiteX54" fmla="*/ 411238 w 644267"/>
                <a:gd name="connsiteY54" fmla="*/ 387547 h 506906"/>
                <a:gd name="connsiteX55" fmla="*/ 409844 w 644267"/>
                <a:gd name="connsiteY55" fmla="*/ 395674 h 506906"/>
                <a:gd name="connsiteX56" fmla="*/ 413650 w 644267"/>
                <a:gd name="connsiteY56" fmla="*/ 390666 h 506906"/>
                <a:gd name="connsiteX57" fmla="*/ 415882 w 644267"/>
                <a:gd name="connsiteY57" fmla="*/ 388940 h 506906"/>
                <a:gd name="connsiteX58" fmla="*/ 423031 w 644267"/>
                <a:gd name="connsiteY58" fmla="*/ 390418 h 506906"/>
                <a:gd name="connsiteX59" fmla="*/ 441072 w 644267"/>
                <a:gd name="connsiteY59" fmla="*/ 401540 h 506906"/>
                <a:gd name="connsiteX60" fmla="*/ 453823 w 644267"/>
                <a:gd name="connsiteY60" fmla="*/ 405185 h 506906"/>
                <a:gd name="connsiteX61" fmla="*/ 467897 w 644267"/>
                <a:gd name="connsiteY61" fmla="*/ 399622 h 506906"/>
                <a:gd name="connsiteX62" fmla="*/ 460699 w 644267"/>
                <a:gd name="connsiteY62" fmla="*/ 402179 h 506906"/>
                <a:gd name="connsiteX63" fmla="*/ 489956 w 644267"/>
                <a:gd name="connsiteY63" fmla="*/ 397996 h 506906"/>
                <a:gd name="connsiteX64" fmla="*/ 510160 w 644267"/>
                <a:gd name="connsiteY64" fmla="*/ 393120 h 506906"/>
                <a:gd name="connsiteX65" fmla="*/ 509464 w 644267"/>
                <a:gd name="connsiteY65" fmla="*/ 398925 h 506906"/>
                <a:gd name="connsiteX66" fmla="*/ 514572 w 644267"/>
                <a:gd name="connsiteY66" fmla="*/ 397996 h 506906"/>
                <a:gd name="connsiteX67" fmla="*/ 518287 w 644267"/>
                <a:gd name="connsiteY67" fmla="*/ 398464 h 506906"/>
                <a:gd name="connsiteX68" fmla="*/ 519584 w 644267"/>
                <a:gd name="connsiteY68" fmla="*/ 395900 h 506906"/>
                <a:gd name="connsiteX69" fmla="*/ 521770 w 644267"/>
                <a:gd name="connsiteY69" fmla="*/ 388015 h 506906"/>
                <a:gd name="connsiteX70" fmla="*/ 526646 w 644267"/>
                <a:gd name="connsiteY70" fmla="*/ 384300 h 506906"/>
                <a:gd name="connsiteX71" fmla="*/ 519680 w 644267"/>
                <a:gd name="connsiteY71" fmla="*/ 388250 h 506906"/>
                <a:gd name="connsiteX72" fmla="*/ 533425 w 644267"/>
                <a:gd name="connsiteY72" fmla="*/ 379011 h 506906"/>
                <a:gd name="connsiteX73" fmla="*/ 542536 w 644267"/>
                <a:gd name="connsiteY73" fmla="*/ 364011 h 506906"/>
                <a:gd name="connsiteX74" fmla="*/ 548760 w 644267"/>
                <a:gd name="connsiteY74" fmla="*/ 356891 h 506906"/>
                <a:gd name="connsiteX75" fmla="*/ 550621 w 644267"/>
                <a:gd name="connsiteY75" fmla="*/ 347619 h 506906"/>
                <a:gd name="connsiteX76" fmla="*/ 557071 w 644267"/>
                <a:gd name="connsiteY76" fmla="*/ 328114 h 506906"/>
                <a:gd name="connsiteX77" fmla="*/ 555213 w 644267"/>
                <a:gd name="connsiteY77" fmla="*/ 330668 h 506906"/>
                <a:gd name="connsiteX78" fmla="*/ 583086 w 644267"/>
                <a:gd name="connsiteY78" fmla="*/ 317207 h 506906"/>
                <a:gd name="connsiteX79" fmla="*/ 601630 w 644267"/>
                <a:gd name="connsiteY79" fmla="*/ 312273 h 506906"/>
                <a:gd name="connsiteX80" fmla="*/ 625340 w 644267"/>
                <a:gd name="connsiteY80" fmla="*/ 313486 h 506906"/>
                <a:gd name="connsiteX81" fmla="*/ 620928 w 644267"/>
                <a:gd name="connsiteY81" fmla="*/ 312557 h 506906"/>
                <a:gd name="connsiteX82" fmla="*/ 631841 w 644267"/>
                <a:gd name="connsiteY82" fmla="*/ 314882 h 506906"/>
                <a:gd name="connsiteX83" fmla="*/ 640159 w 644267"/>
                <a:gd name="connsiteY83" fmla="*/ 311725 h 506906"/>
                <a:gd name="connsiteX84" fmla="*/ 642403 w 644267"/>
                <a:gd name="connsiteY84" fmla="*/ 327128 h 506906"/>
                <a:gd name="connsiteX85" fmla="*/ 629800 w 644267"/>
                <a:gd name="connsiteY85" fmla="*/ 342020 h 506906"/>
                <a:gd name="connsiteX86" fmla="*/ 623250 w 644267"/>
                <a:gd name="connsiteY86" fmla="*/ 351105 h 506906"/>
                <a:gd name="connsiteX87" fmla="*/ 621857 w 644267"/>
                <a:gd name="connsiteY87" fmla="*/ 356446 h 506906"/>
                <a:gd name="connsiteX88" fmla="*/ 615820 w 644267"/>
                <a:gd name="connsiteY88" fmla="*/ 367359 h 506906"/>
                <a:gd name="connsiteX89" fmla="*/ 615123 w 644267"/>
                <a:gd name="connsiteY89" fmla="*/ 376879 h 506906"/>
                <a:gd name="connsiteX90" fmla="*/ 619303 w 644267"/>
                <a:gd name="connsiteY90" fmla="*/ 373860 h 506906"/>
                <a:gd name="connsiteX91" fmla="*/ 612730 w 644267"/>
                <a:gd name="connsiteY91" fmla="*/ 388857 h 506906"/>
                <a:gd name="connsiteX92" fmla="*/ 606064 w 644267"/>
                <a:gd name="connsiteY92" fmla="*/ 405204 h 506906"/>
                <a:gd name="connsiteX93" fmla="*/ 603510 w 644267"/>
                <a:gd name="connsiteY93" fmla="*/ 388021 h 506906"/>
                <a:gd name="connsiteX94" fmla="*/ 598273 w 644267"/>
                <a:gd name="connsiteY94" fmla="*/ 394023 h 506906"/>
                <a:gd name="connsiteX95" fmla="*/ 592010 w 644267"/>
                <a:gd name="connsiteY95" fmla="*/ 398019 h 506906"/>
                <a:gd name="connsiteX96" fmla="*/ 580522 w 644267"/>
                <a:gd name="connsiteY96" fmla="*/ 414027 h 506906"/>
                <a:gd name="connsiteX97" fmla="*/ 574186 w 644267"/>
                <a:gd name="connsiteY97" fmla="*/ 414189 h 506906"/>
                <a:gd name="connsiteX98" fmla="*/ 566797 w 644267"/>
                <a:gd name="connsiteY98" fmla="*/ 415650 h 506906"/>
                <a:gd name="connsiteX99" fmla="*/ 536837 w 644267"/>
                <a:gd name="connsiteY99" fmla="*/ 415650 h 506906"/>
                <a:gd name="connsiteX100" fmla="*/ 527717 w 644267"/>
                <a:gd name="connsiteY100" fmla="*/ 418165 h 506906"/>
                <a:gd name="connsiteX101" fmla="*/ 527211 w 644267"/>
                <a:gd name="connsiteY101" fmla="*/ 426221 h 506906"/>
                <a:gd name="connsiteX102" fmla="*/ 515043 w 644267"/>
                <a:gd name="connsiteY102" fmla="*/ 431439 h 506906"/>
                <a:gd name="connsiteX103" fmla="*/ 527407 w 644267"/>
                <a:gd name="connsiteY103" fmla="*/ 443745 h 506906"/>
                <a:gd name="connsiteX104" fmla="*/ 536344 w 644267"/>
                <a:gd name="connsiteY104" fmla="*/ 454027 h 506906"/>
                <a:gd name="connsiteX105" fmla="*/ 534893 w 644267"/>
                <a:gd name="connsiteY105" fmla="*/ 464292 h 506906"/>
                <a:gd name="connsiteX106" fmla="*/ 503391 w 644267"/>
                <a:gd name="connsiteY106" fmla="*/ 464066 h 506906"/>
                <a:gd name="connsiteX107" fmla="*/ 491423 w 644267"/>
                <a:gd name="connsiteY107" fmla="*/ 491075 h 506906"/>
                <a:gd name="connsiteX108" fmla="*/ 485789 w 644267"/>
                <a:gd name="connsiteY108" fmla="*/ 506906 h 506906"/>
                <a:gd name="connsiteX109" fmla="*/ 478752 w 644267"/>
                <a:gd name="connsiteY109" fmla="*/ 498718 h 506906"/>
                <a:gd name="connsiteX110" fmla="*/ 475573 w 644267"/>
                <a:gd name="connsiteY110" fmla="*/ 491810 h 506906"/>
                <a:gd name="connsiteX111" fmla="*/ 468316 w 644267"/>
                <a:gd name="connsiteY111" fmla="*/ 484854 h 506906"/>
                <a:gd name="connsiteX112" fmla="*/ 459164 w 644267"/>
                <a:gd name="connsiteY112" fmla="*/ 474296 h 506906"/>
                <a:gd name="connsiteX113" fmla="*/ 438656 w 644267"/>
                <a:gd name="connsiteY113" fmla="*/ 458609 h 506906"/>
                <a:gd name="connsiteX114" fmla="*/ 448873 w 644267"/>
                <a:gd name="connsiteY114" fmla="*/ 466504 h 506906"/>
                <a:gd name="connsiteX115" fmla="*/ 430994 w 644267"/>
                <a:gd name="connsiteY115" fmla="*/ 460931 h 506906"/>
                <a:gd name="connsiteX116" fmla="*/ 434709 w 644267"/>
                <a:gd name="connsiteY116" fmla="*/ 457216 h 506906"/>
                <a:gd name="connsiteX117" fmla="*/ 430065 w 644267"/>
                <a:gd name="connsiteY117" fmla="*/ 459074 h 506906"/>
                <a:gd name="connsiteX118" fmla="*/ 424492 w 644267"/>
                <a:gd name="connsiteY118" fmla="*/ 459299 h 506906"/>
                <a:gd name="connsiteX119" fmla="*/ 429368 w 644267"/>
                <a:gd name="connsiteY119" fmla="*/ 460231 h 506906"/>
                <a:gd name="connsiteX120" fmla="*/ 408696 w 644267"/>
                <a:gd name="connsiteY120" fmla="*/ 468381 h 506906"/>
                <a:gd name="connsiteX121" fmla="*/ 388521 w 644267"/>
                <a:gd name="connsiteY121" fmla="*/ 475137 h 506906"/>
                <a:gd name="connsiteX122" fmla="*/ 375418 w 644267"/>
                <a:gd name="connsiteY122" fmla="*/ 472651 h 506906"/>
                <a:gd name="connsiteX123" fmla="*/ 359148 w 644267"/>
                <a:gd name="connsiteY123" fmla="*/ 467968 h 506906"/>
                <a:gd name="connsiteX124" fmla="*/ 351079 w 644267"/>
                <a:gd name="connsiteY124" fmla="*/ 463405 h 506906"/>
                <a:gd name="connsiteX125" fmla="*/ 340805 w 644267"/>
                <a:gd name="connsiteY125" fmla="*/ 458522 h 506906"/>
                <a:gd name="connsiteX126" fmla="*/ 334580 w 644267"/>
                <a:gd name="connsiteY126" fmla="*/ 452672 h 506906"/>
                <a:gd name="connsiteX127" fmla="*/ 323058 w 644267"/>
                <a:gd name="connsiteY127" fmla="*/ 448818 h 506906"/>
                <a:gd name="connsiteX128" fmla="*/ 312241 w 644267"/>
                <a:gd name="connsiteY128" fmla="*/ 445971 h 506906"/>
                <a:gd name="connsiteX129" fmla="*/ 302672 w 644267"/>
                <a:gd name="connsiteY129" fmla="*/ 439879 h 506906"/>
                <a:gd name="connsiteX130" fmla="*/ 278776 w 644267"/>
                <a:gd name="connsiteY130" fmla="*/ 428536 h 506906"/>
                <a:gd name="connsiteX131" fmla="*/ 264131 w 644267"/>
                <a:gd name="connsiteY131" fmla="*/ 412502 h 506906"/>
                <a:gd name="connsiteX132" fmla="*/ 256862 w 644267"/>
                <a:gd name="connsiteY132" fmla="*/ 411831 h 506906"/>
                <a:gd name="connsiteX133" fmla="*/ 243382 w 644267"/>
                <a:gd name="connsiteY133" fmla="*/ 408684 h 506906"/>
                <a:gd name="connsiteX134" fmla="*/ 225867 w 644267"/>
                <a:gd name="connsiteY134" fmla="*/ 398660 h 506906"/>
                <a:gd name="connsiteX135" fmla="*/ 221162 w 644267"/>
                <a:gd name="connsiteY135" fmla="*/ 390521 h 506906"/>
                <a:gd name="connsiteX136" fmla="*/ 210642 w 644267"/>
                <a:gd name="connsiteY136" fmla="*/ 382913 h 506906"/>
                <a:gd name="connsiteX137" fmla="*/ 195220 w 644267"/>
                <a:gd name="connsiteY137" fmla="*/ 373006 h 506906"/>
                <a:gd name="connsiteX138" fmla="*/ 191885 w 644267"/>
                <a:gd name="connsiteY138" fmla="*/ 366453 h 506906"/>
                <a:gd name="connsiteX139" fmla="*/ 186419 w 644267"/>
                <a:gd name="connsiteY139" fmla="*/ 356436 h 506906"/>
                <a:gd name="connsiteX140" fmla="*/ 186258 w 644267"/>
                <a:gd name="connsiteY140" fmla="*/ 341353 h 506906"/>
                <a:gd name="connsiteX141" fmla="*/ 195004 w 644267"/>
                <a:gd name="connsiteY141" fmla="*/ 337776 h 506906"/>
                <a:gd name="connsiteX142" fmla="*/ 190205 w 644267"/>
                <a:gd name="connsiteY142" fmla="*/ 333458 h 506906"/>
                <a:gd name="connsiteX143" fmla="*/ 200170 w 644267"/>
                <a:gd name="connsiteY143" fmla="*/ 314047 h 506906"/>
                <a:gd name="connsiteX144" fmla="*/ 194127 w 644267"/>
                <a:gd name="connsiteY144" fmla="*/ 302876 h 506906"/>
                <a:gd name="connsiteX145" fmla="*/ 193966 w 644267"/>
                <a:gd name="connsiteY145" fmla="*/ 288360 h 506906"/>
                <a:gd name="connsiteX146" fmla="*/ 176989 w 644267"/>
                <a:gd name="connsiteY146" fmla="*/ 257888 h 506906"/>
                <a:gd name="connsiteX147" fmla="*/ 154898 w 644267"/>
                <a:gd name="connsiteY147" fmla="*/ 230130 h 506906"/>
                <a:gd name="connsiteX148" fmla="*/ 161168 w 644267"/>
                <a:gd name="connsiteY148" fmla="*/ 230356 h 506906"/>
                <a:gd name="connsiteX149" fmla="*/ 151025 w 644267"/>
                <a:gd name="connsiteY149" fmla="*/ 221897 h 506906"/>
                <a:gd name="connsiteX150" fmla="*/ 146307 w 644267"/>
                <a:gd name="connsiteY150" fmla="*/ 211080 h 506906"/>
                <a:gd name="connsiteX151" fmla="*/ 142805 w 644267"/>
                <a:gd name="connsiteY151" fmla="*/ 208555 h 506906"/>
                <a:gd name="connsiteX152" fmla="*/ 137022 w 644267"/>
                <a:gd name="connsiteY152" fmla="*/ 205046 h 506906"/>
                <a:gd name="connsiteX153" fmla="*/ 137741 w 644267"/>
                <a:gd name="connsiteY153" fmla="*/ 204456 h 506906"/>
                <a:gd name="connsiteX154" fmla="*/ 135397 w 644267"/>
                <a:gd name="connsiteY154" fmla="*/ 199471 h 506906"/>
                <a:gd name="connsiteX155" fmla="*/ 130521 w 644267"/>
                <a:gd name="connsiteY155" fmla="*/ 202257 h 506906"/>
                <a:gd name="connsiteX156" fmla="*/ 133771 w 644267"/>
                <a:gd name="connsiteY156" fmla="*/ 196449 h 506906"/>
                <a:gd name="connsiteX157" fmla="*/ 124019 w 644267"/>
                <a:gd name="connsiteY157" fmla="*/ 196675 h 506906"/>
                <a:gd name="connsiteX158" fmla="*/ 126573 w 644267"/>
                <a:gd name="connsiteY158" fmla="*/ 195049 h 506906"/>
                <a:gd name="connsiteX159" fmla="*/ 123555 w 644267"/>
                <a:gd name="connsiteY159" fmla="*/ 196442 h 506906"/>
                <a:gd name="connsiteX160" fmla="*/ 125519 w 644267"/>
                <a:gd name="connsiteY160" fmla="*/ 186758 h 506906"/>
                <a:gd name="connsiteX161" fmla="*/ 129824 w 644267"/>
                <a:gd name="connsiteY161" fmla="*/ 182281 h 506906"/>
                <a:gd name="connsiteX162" fmla="*/ 134236 w 644267"/>
                <a:gd name="connsiteY162" fmla="*/ 179959 h 506906"/>
                <a:gd name="connsiteX163" fmla="*/ 131449 w 644267"/>
                <a:gd name="connsiteY163" fmla="*/ 177405 h 506906"/>
                <a:gd name="connsiteX164" fmla="*/ 129221 w 644267"/>
                <a:gd name="connsiteY164" fmla="*/ 168750 h 506906"/>
                <a:gd name="connsiteX165" fmla="*/ 121733 w 644267"/>
                <a:gd name="connsiteY165" fmla="*/ 167569 h 506906"/>
                <a:gd name="connsiteX166" fmla="*/ 118824 w 644267"/>
                <a:gd name="connsiteY166" fmla="*/ 156414 h 506906"/>
                <a:gd name="connsiteX167" fmla="*/ 108539 w 644267"/>
                <a:gd name="connsiteY167" fmla="*/ 151544 h 506906"/>
                <a:gd name="connsiteX168" fmla="*/ 112641 w 644267"/>
                <a:gd name="connsiteY168" fmla="*/ 135842 h 506906"/>
                <a:gd name="connsiteX169" fmla="*/ 105908 w 644267"/>
                <a:gd name="connsiteY169" fmla="*/ 132820 h 506906"/>
                <a:gd name="connsiteX170" fmla="*/ 103821 w 644267"/>
                <a:gd name="connsiteY170" fmla="*/ 136071 h 506906"/>
                <a:gd name="connsiteX171" fmla="*/ 97200 w 644267"/>
                <a:gd name="connsiteY171" fmla="*/ 130198 h 506906"/>
                <a:gd name="connsiteX172" fmla="*/ 94308 w 644267"/>
                <a:gd name="connsiteY172" fmla="*/ 122742 h 506906"/>
                <a:gd name="connsiteX173" fmla="*/ 89422 w 644267"/>
                <a:gd name="connsiteY173" fmla="*/ 118424 h 506906"/>
                <a:gd name="connsiteX174" fmla="*/ 85784 w 644267"/>
                <a:gd name="connsiteY174" fmla="*/ 107698 h 506906"/>
                <a:gd name="connsiteX175" fmla="*/ 83617 w 644267"/>
                <a:gd name="connsiteY175" fmla="*/ 94508 h 506906"/>
                <a:gd name="connsiteX176" fmla="*/ 80366 w 644267"/>
                <a:gd name="connsiteY176" fmla="*/ 86845 h 506906"/>
                <a:gd name="connsiteX177" fmla="*/ 79121 w 644267"/>
                <a:gd name="connsiteY177" fmla="*/ 69846 h 506906"/>
                <a:gd name="connsiteX178" fmla="*/ 76951 w 644267"/>
                <a:gd name="connsiteY178" fmla="*/ 54138 h 506906"/>
                <a:gd name="connsiteX179" fmla="*/ 81021 w 644267"/>
                <a:gd name="connsiteY179" fmla="*/ 43424 h 506906"/>
                <a:gd name="connsiteX180" fmla="*/ 71807 w 644267"/>
                <a:gd name="connsiteY180" fmla="*/ 39367 h 506906"/>
                <a:gd name="connsiteX181" fmla="*/ 66173 w 644267"/>
                <a:gd name="connsiteY181" fmla="*/ 31431 h 506906"/>
                <a:gd name="connsiteX182" fmla="*/ 60191 w 644267"/>
                <a:gd name="connsiteY182" fmla="*/ 33814 h 506906"/>
                <a:gd name="connsiteX183" fmla="*/ 54012 w 644267"/>
                <a:gd name="connsiteY183" fmla="*/ 29795 h 506906"/>
                <a:gd name="connsiteX184" fmla="*/ 42985 w 644267"/>
                <a:gd name="connsiteY184" fmla="*/ 20904 h 506906"/>
                <a:gd name="connsiteX185" fmla="*/ 45395 w 644267"/>
                <a:gd name="connsiteY185" fmla="*/ 29608 h 506906"/>
                <a:gd name="connsiteX186" fmla="*/ 39341 w 644267"/>
                <a:gd name="connsiteY186" fmla="*/ 41202 h 506906"/>
                <a:gd name="connsiteX187" fmla="*/ 39503 w 644267"/>
                <a:gd name="connsiteY187" fmla="*/ 52483 h 506906"/>
                <a:gd name="connsiteX188" fmla="*/ 36726 w 644267"/>
                <a:gd name="connsiteY188" fmla="*/ 65119 h 506906"/>
                <a:gd name="connsiteX189" fmla="*/ 43302 w 644267"/>
                <a:gd name="connsiteY189" fmla="*/ 86016 h 506906"/>
                <a:gd name="connsiteX190" fmla="*/ 49955 w 644267"/>
                <a:gd name="connsiteY190" fmla="*/ 105656 h 506906"/>
                <a:gd name="connsiteX191" fmla="*/ 56353 w 644267"/>
                <a:gd name="connsiteY191" fmla="*/ 112361 h 506906"/>
                <a:gd name="connsiteX192" fmla="*/ 57604 w 644267"/>
                <a:gd name="connsiteY192" fmla="*/ 117463 h 506906"/>
                <a:gd name="connsiteX193" fmla="*/ 61261 w 644267"/>
                <a:gd name="connsiteY193" fmla="*/ 120946 h 506906"/>
                <a:gd name="connsiteX194" fmla="*/ 61942 w 644267"/>
                <a:gd name="connsiteY194" fmla="*/ 140334 h 506906"/>
                <a:gd name="connsiteX195" fmla="*/ 72478 w 644267"/>
                <a:gd name="connsiteY195" fmla="*/ 157201 h 506906"/>
                <a:gd name="connsiteX196" fmla="*/ 72252 w 644267"/>
                <a:gd name="connsiteY196" fmla="*/ 171829 h 506906"/>
                <a:gd name="connsiteX197" fmla="*/ 72717 w 644267"/>
                <a:gd name="connsiteY197" fmla="*/ 162309 h 506906"/>
                <a:gd name="connsiteX198" fmla="*/ 83398 w 644267"/>
                <a:gd name="connsiteY198" fmla="*/ 200393 h 506906"/>
                <a:gd name="connsiteX199" fmla="*/ 83623 w 644267"/>
                <a:gd name="connsiteY199" fmla="*/ 212467 h 506906"/>
                <a:gd name="connsiteX200" fmla="*/ 85058 w 644267"/>
                <a:gd name="connsiteY200" fmla="*/ 222819 h 506906"/>
                <a:gd name="connsiteX201" fmla="*/ 91750 w 644267"/>
                <a:gd name="connsiteY201" fmla="*/ 237777 h 506906"/>
                <a:gd name="connsiteX202" fmla="*/ 91847 w 644267"/>
                <a:gd name="connsiteY202" fmla="*/ 237441 h 506906"/>
                <a:gd name="connsiteX203" fmla="*/ 93830 w 644267"/>
                <a:gd name="connsiteY203" fmla="*/ 233362 h 506906"/>
                <a:gd name="connsiteX204" fmla="*/ 102399 w 644267"/>
                <a:gd name="connsiteY204" fmla="*/ 242637 h 506906"/>
                <a:gd name="connsiteX205" fmla="*/ 104279 w 644267"/>
                <a:gd name="connsiteY205" fmla="*/ 252634 h 506906"/>
                <a:gd name="connsiteX206" fmla="*/ 106817 w 644267"/>
                <a:gd name="connsiteY206" fmla="*/ 265457 h 506906"/>
                <a:gd name="connsiteX207" fmla="*/ 93195 w 644267"/>
                <a:gd name="connsiteY207" fmla="*/ 272819 h 506906"/>
                <a:gd name="connsiteX208" fmla="*/ 89580 w 644267"/>
                <a:gd name="connsiteY208" fmla="*/ 258571 h 506906"/>
                <a:gd name="connsiteX209" fmla="*/ 84078 w 644267"/>
                <a:gd name="connsiteY209" fmla="*/ 252405 h 506906"/>
                <a:gd name="connsiteX210" fmla="*/ 76016 w 644267"/>
                <a:gd name="connsiteY210" fmla="*/ 242066 h 506906"/>
                <a:gd name="connsiteX211" fmla="*/ 61597 w 644267"/>
                <a:gd name="connsiteY211" fmla="*/ 229685 h 506906"/>
                <a:gd name="connsiteX212" fmla="*/ 53196 w 644267"/>
                <a:gd name="connsiteY212" fmla="*/ 215718 h 506906"/>
                <a:gd name="connsiteX213" fmla="*/ 51570 w 644267"/>
                <a:gd name="connsiteY213" fmla="*/ 220359 h 506906"/>
                <a:gd name="connsiteX214" fmla="*/ 56682 w 644267"/>
                <a:gd name="connsiteY214" fmla="*/ 184536 h 506906"/>
                <a:gd name="connsiteX215" fmla="*/ 44924 w 644267"/>
                <a:gd name="connsiteY215" fmla="*/ 173526 h 506906"/>
                <a:gd name="connsiteX216" fmla="*/ 40889 w 644267"/>
                <a:gd name="connsiteY216" fmla="*/ 164867 h 506906"/>
                <a:gd name="connsiteX217" fmla="*/ 42515 w 644267"/>
                <a:gd name="connsiteY217" fmla="*/ 159987 h 506906"/>
                <a:gd name="connsiteX218" fmla="*/ 38567 w 644267"/>
                <a:gd name="connsiteY218" fmla="*/ 166257 h 506906"/>
                <a:gd name="connsiteX219" fmla="*/ 31801 w 644267"/>
                <a:gd name="connsiteY219" fmla="*/ 166934 h 506906"/>
                <a:gd name="connsiteX220" fmla="*/ 28070 w 644267"/>
                <a:gd name="connsiteY220" fmla="*/ 163986 h 506906"/>
                <a:gd name="connsiteX221" fmla="*/ 21849 w 644267"/>
                <a:gd name="connsiteY221" fmla="*/ 158359 h 506906"/>
                <a:gd name="connsiteX222" fmla="*/ 20085 w 644267"/>
                <a:gd name="connsiteY222" fmla="*/ 155737 h 506906"/>
                <a:gd name="connsiteX223" fmla="*/ 16044 w 644267"/>
                <a:gd name="connsiteY223" fmla="*/ 154643 h 506906"/>
                <a:gd name="connsiteX224" fmla="*/ 14287 w 644267"/>
                <a:gd name="connsiteY224" fmla="*/ 149438 h 506906"/>
                <a:gd name="connsiteX225" fmla="*/ 3970 w 644267"/>
                <a:gd name="connsiteY225" fmla="*/ 136300 h 506906"/>
                <a:gd name="connsiteX226" fmla="*/ 21381 w 644267"/>
                <a:gd name="connsiteY226" fmla="*/ 135603 h 506906"/>
                <a:gd name="connsiteX227" fmla="*/ 28812 w 644267"/>
                <a:gd name="connsiteY227" fmla="*/ 146284 h 506906"/>
                <a:gd name="connsiteX228" fmla="*/ 29973 w 644267"/>
                <a:gd name="connsiteY228" fmla="*/ 133981 h 506906"/>
                <a:gd name="connsiteX229" fmla="*/ 25948 w 644267"/>
                <a:gd name="connsiteY229" fmla="*/ 139825 h 506906"/>
                <a:gd name="connsiteX230" fmla="*/ 26722 w 644267"/>
                <a:gd name="connsiteY230" fmla="*/ 133052 h 506906"/>
                <a:gd name="connsiteX231" fmla="*/ 24168 w 644267"/>
                <a:gd name="connsiteY231" fmla="*/ 134678 h 506906"/>
                <a:gd name="connsiteX232" fmla="*/ 32063 w 644267"/>
                <a:gd name="connsiteY232" fmla="*/ 115638 h 506906"/>
                <a:gd name="connsiteX233" fmla="*/ 17421 w 644267"/>
                <a:gd name="connsiteY233" fmla="*/ 92795 h 506906"/>
                <a:gd name="connsiteX234" fmla="*/ 5666 w 644267"/>
                <a:gd name="connsiteY234" fmla="*/ 77725 h 506906"/>
                <a:gd name="connsiteX235" fmla="*/ 7669 w 644267"/>
                <a:gd name="connsiteY235" fmla="*/ 70298 h 506906"/>
                <a:gd name="connsiteX236" fmla="*/ 6753 w 644267"/>
                <a:gd name="connsiteY236" fmla="*/ 63396 h 506906"/>
                <a:gd name="connsiteX237" fmla="*/ 4431 w 644267"/>
                <a:gd name="connsiteY237" fmla="*/ 65254 h 506906"/>
                <a:gd name="connsiteX238" fmla="*/ 4109 w 644267"/>
                <a:gd name="connsiteY238" fmla="*/ 50490 h 506906"/>
                <a:gd name="connsiteX239" fmla="*/ 4650 w 644267"/>
                <a:gd name="connsiteY239" fmla="*/ 42963 h 506906"/>
                <a:gd name="connsiteX240" fmla="*/ 1022 w 644267"/>
                <a:gd name="connsiteY240" fmla="*/ 33124 h 506906"/>
                <a:gd name="connsiteX241" fmla="*/ 3809 w 644267"/>
                <a:gd name="connsiteY241" fmla="*/ 26716 h 506906"/>
                <a:gd name="connsiteX242" fmla="*/ 2628 w 644267"/>
                <a:gd name="connsiteY242" fmla="*/ 21565 h 506906"/>
                <a:gd name="connsiteX243" fmla="*/ 703 w 644267"/>
                <a:gd name="connsiteY243" fmla="*/ 18582 h 506906"/>
                <a:gd name="connsiteX244" fmla="*/ 1632 w 644267"/>
                <a:gd name="connsiteY244" fmla="*/ 13938 h 506906"/>
                <a:gd name="connsiteX245" fmla="*/ 2409 w 644267"/>
                <a:gd name="connsiteY245" fmla="*/ 8111 h 5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Lst>
              <a:rect l="l" t="t" r="r" b="b"/>
              <a:pathLst>
                <a:path w="644267" h="506906">
                  <a:moveTo>
                    <a:pt x="0" y="5112"/>
                  </a:moveTo>
                  <a:cubicBezTo>
                    <a:pt x="19405" y="3193"/>
                    <a:pt x="38774" y="619"/>
                    <a:pt x="58282" y="0"/>
                  </a:cubicBezTo>
                  <a:cubicBezTo>
                    <a:pt x="56817" y="1958"/>
                    <a:pt x="54753" y="3435"/>
                    <a:pt x="53870" y="5808"/>
                  </a:cubicBezTo>
                  <a:lnTo>
                    <a:pt x="130114" y="37903"/>
                  </a:lnTo>
                  <a:lnTo>
                    <a:pt x="195326" y="38258"/>
                  </a:lnTo>
                  <a:lnTo>
                    <a:pt x="195520" y="25916"/>
                  </a:lnTo>
                  <a:lnTo>
                    <a:pt x="237286" y="25851"/>
                  </a:lnTo>
                  <a:cubicBezTo>
                    <a:pt x="242998" y="25916"/>
                    <a:pt x="243675" y="28402"/>
                    <a:pt x="245000" y="32943"/>
                  </a:cubicBezTo>
                  <a:cubicBezTo>
                    <a:pt x="246110" y="36749"/>
                    <a:pt x="250896" y="37597"/>
                    <a:pt x="252769" y="41405"/>
                  </a:cubicBezTo>
                  <a:cubicBezTo>
                    <a:pt x="254395" y="44711"/>
                    <a:pt x="257381" y="50319"/>
                    <a:pt x="260422" y="52448"/>
                  </a:cubicBezTo>
                  <a:cubicBezTo>
                    <a:pt x="263292" y="54457"/>
                    <a:pt x="267479" y="56014"/>
                    <a:pt x="268259" y="59878"/>
                  </a:cubicBezTo>
                  <a:cubicBezTo>
                    <a:pt x="269388" y="65467"/>
                    <a:pt x="269297" y="70272"/>
                    <a:pt x="268581" y="75784"/>
                  </a:cubicBezTo>
                  <a:cubicBezTo>
                    <a:pt x="266992" y="88000"/>
                    <a:pt x="277773" y="93398"/>
                    <a:pt x="286293" y="99158"/>
                  </a:cubicBezTo>
                  <a:cubicBezTo>
                    <a:pt x="289266" y="101167"/>
                    <a:pt x="293875" y="105437"/>
                    <a:pt x="297606" y="103144"/>
                  </a:cubicBezTo>
                  <a:cubicBezTo>
                    <a:pt x="300296" y="101490"/>
                    <a:pt x="303498" y="98648"/>
                    <a:pt x="304936" y="95772"/>
                  </a:cubicBezTo>
                  <a:cubicBezTo>
                    <a:pt x="306788" y="92066"/>
                    <a:pt x="310506" y="86178"/>
                    <a:pt x="313824" y="83617"/>
                  </a:cubicBezTo>
                  <a:cubicBezTo>
                    <a:pt x="315914" y="82004"/>
                    <a:pt x="320374" y="81405"/>
                    <a:pt x="322828" y="80257"/>
                  </a:cubicBezTo>
                  <a:cubicBezTo>
                    <a:pt x="329443" y="80095"/>
                    <a:pt x="336222" y="81669"/>
                    <a:pt x="342888" y="82479"/>
                  </a:cubicBezTo>
                  <a:cubicBezTo>
                    <a:pt x="344787" y="82859"/>
                    <a:pt x="347158" y="87854"/>
                    <a:pt x="348996" y="89564"/>
                  </a:cubicBezTo>
                  <a:cubicBezTo>
                    <a:pt x="352008" y="92360"/>
                    <a:pt x="355907" y="98787"/>
                    <a:pt x="356697" y="102718"/>
                  </a:cubicBezTo>
                  <a:cubicBezTo>
                    <a:pt x="357765" y="108043"/>
                    <a:pt x="359100" y="113477"/>
                    <a:pt x="359403" y="118921"/>
                  </a:cubicBezTo>
                  <a:cubicBezTo>
                    <a:pt x="359725" y="124642"/>
                    <a:pt x="363382" y="128083"/>
                    <a:pt x="365243" y="133288"/>
                  </a:cubicBezTo>
                  <a:cubicBezTo>
                    <a:pt x="366098" y="135668"/>
                    <a:pt x="366920" y="138061"/>
                    <a:pt x="368133" y="140289"/>
                  </a:cubicBezTo>
                  <a:cubicBezTo>
                    <a:pt x="369084" y="142037"/>
                    <a:pt x="370794" y="141976"/>
                    <a:pt x="371674" y="143463"/>
                  </a:cubicBezTo>
                  <a:cubicBezTo>
                    <a:pt x="373838" y="147107"/>
                    <a:pt x="370777" y="152983"/>
                    <a:pt x="370755" y="156859"/>
                  </a:cubicBezTo>
                  <a:cubicBezTo>
                    <a:pt x="370755" y="161735"/>
                    <a:pt x="375163" y="165199"/>
                    <a:pt x="374554" y="170507"/>
                  </a:cubicBezTo>
                  <a:cubicBezTo>
                    <a:pt x="376492" y="178640"/>
                    <a:pt x="382506" y="176925"/>
                    <a:pt x="380010" y="177189"/>
                  </a:cubicBezTo>
                  <a:cubicBezTo>
                    <a:pt x="383274" y="177512"/>
                    <a:pt x="385361" y="180024"/>
                    <a:pt x="388924" y="182210"/>
                  </a:cubicBezTo>
                  <a:cubicBezTo>
                    <a:pt x="391237" y="183629"/>
                    <a:pt x="392059" y="185300"/>
                    <a:pt x="394561" y="185381"/>
                  </a:cubicBezTo>
                  <a:cubicBezTo>
                    <a:pt x="400341" y="185574"/>
                    <a:pt x="404791" y="184645"/>
                    <a:pt x="408783" y="189609"/>
                  </a:cubicBezTo>
                  <a:cubicBezTo>
                    <a:pt x="412080" y="193704"/>
                    <a:pt x="414521" y="187387"/>
                    <a:pt x="418645" y="187345"/>
                  </a:cubicBezTo>
                  <a:cubicBezTo>
                    <a:pt x="406974" y="206127"/>
                    <a:pt x="400170" y="226780"/>
                    <a:pt x="392346" y="247177"/>
                  </a:cubicBezTo>
                  <a:cubicBezTo>
                    <a:pt x="389501" y="261877"/>
                    <a:pt x="394300" y="230469"/>
                    <a:pt x="405713" y="210800"/>
                  </a:cubicBezTo>
                  <a:cubicBezTo>
                    <a:pt x="407864" y="207094"/>
                    <a:pt x="408638" y="202260"/>
                    <a:pt x="406068" y="202860"/>
                  </a:cubicBezTo>
                  <a:cubicBezTo>
                    <a:pt x="406358" y="202892"/>
                    <a:pt x="404417" y="208878"/>
                    <a:pt x="401366" y="204750"/>
                  </a:cubicBezTo>
                  <a:cubicBezTo>
                    <a:pt x="401302" y="206727"/>
                    <a:pt x="398889" y="209371"/>
                    <a:pt x="398944" y="209690"/>
                  </a:cubicBezTo>
                  <a:cubicBezTo>
                    <a:pt x="400753" y="219926"/>
                    <a:pt x="398686" y="218414"/>
                    <a:pt x="398654" y="221442"/>
                  </a:cubicBezTo>
                  <a:cubicBezTo>
                    <a:pt x="398654" y="221668"/>
                    <a:pt x="395390" y="229717"/>
                    <a:pt x="395264" y="230066"/>
                  </a:cubicBezTo>
                  <a:cubicBezTo>
                    <a:pt x="395135" y="230411"/>
                    <a:pt x="393020" y="228328"/>
                    <a:pt x="392781" y="228579"/>
                  </a:cubicBezTo>
                  <a:cubicBezTo>
                    <a:pt x="392975" y="233120"/>
                    <a:pt x="394284" y="232649"/>
                    <a:pt x="394184" y="234590"/>
                  </a:cubicBezTo>
                  <a:cubicBezTo>
                    <a:pt x="394087" y="236535"/>
                    <a:pt x="392049" y="240028"/>
                    <a:pt x="391669" y="246952"/>
                  </a:cubicBezTo>
                  <a:cubicBezTo>
                    <a:pt x="391572" y="248577"/>
                    <a:pt x="391572" y="247661"/>
                    <a:pt x="390095" y="249158"/>
                  </a:cubicBezTo>
                  <a:cubicBezTo>
                    <a:pt x="393500" y="254437"/>
                    <a:pt x="388902" y="262009"/>
                    <a:pt x="388353" y="267501"/>
                  </a:cubicBezTo>
                  <a:cubicBezTo>
                    <a:pt x="387673" y="274335"/>
                    <a:pt x="383326" y="279862"/>
                    <a:pt x="382977" y="286880"/>
                  </a:cubicBezTo>
                  <a:cubicBezTo>
                    <a:pt x="382619" y="294072"/>
                    <a:pt x="383416" y="300576"/>
                    <a:pt x="387683" y="306552"/>
                  </a:cubicBezTo>
                  <a:cubicBezTo>
                    <a:pt x="392272" y="312980"/>
                    <a:pt x="390175" y="312709"/>
                    <a:pt x="387554" y="319281"/>
                  </a:cubicBezTo>
                  <a:cubicBezTo>
                    <a:pt x="387263" y="316688"/>
                    <a:pt x="390495" y="313034"/>
                    <a:pt x="388898" y="310887"/>
                  </a:cubicBezTo>
                  <a:cubicBezTo>
                    <a:pt x="385877" y="306823"/>
                    <a:pt x="385209" y="302082"/>
                    <a:pt x="382910" y="297687"/>
                  </a:cubicBezTo>
                  <a:cubicBezTo>
                    <a:pt x="383951" y="301731"/>
                    <a:pt x="382284" y="306033"/>
                    <a:pt x="383838" y="309993"/>
                  </a:cubicBezTo>
                  <a:cubicBezTo>
                    <a:pt x="385241" y="313560"/>
                    <a:pt x="387028" y="313928"/>
                    <a:pt x="387302" y="318259"/>
                  </a:cubicBezTo>
                  <a:cubicBezTo>
                    <a:pt x="387873" y="327302"/>
                    <a:pt x="391498" y="336680"/>
                    <a:pt x="396042" y="344262"/>
                  </a:cubicBezTo>
                  <a:cubicBezTo>
                    <a:pt x="401269" y="352979"/>
                    <a:pt x="403098" y="360006"/>
                    <a:pt x="405394" y="369707"/>
                  </a:cubicBezTo>
                  <a:cubicBezTo>
                    <a:pt x="406355" y="373770"/>
                    <a:pt x="409351" y="376789"/>
                    <a:pt x="410693" y="380668"/>
                  </a:cubicBezTo>
                  <a:cubicBezTo>
                    <a:pt x="411850" y="384022"/>
                    <a:pt x="412257" y="387093"/>
                    <a:pt x="415882" y="388705"/>
                  </a:cubicBezTo>
                  <a:cubicBezTo>
                    <a:pt x="413940" y="388544"/>
                    <a:pt x="412573" y="386212"/>
                    <a:pt x="411238" y="387547"/>
                  </a:cubicBezTo>
                  <a:cubicBezTo>
                    <a:pt x="415411" y="388663"/>
                    <a:pt x="411206" y="393981"/>
                    <a:pt x="409844" y="395674"/>
                  </a:cubicBezTo>
                  <a:cubicBezTo>
                    <a:pt x="413763" y="395481"/>
                    <a:pt x="410264" y="391308"/>
                    <a:pt x="413650" y="390666"/>
                  </a:cubicBezTo>
                  <a:cubicBezTo>
                    <a:pt x="414869" y="390730"/>
                    <a:pt x="415614" y="390166"/>
                    <a:pt x="415882" y="388940"/>
                  </a:cubicBezTo>
                  <a:cubicBezTo>
                    <a:pt x="418055" y="390163"/>
                    <a:pt x="420606" y="390318"/>
                    <a:pt x="423031" y="390418"/>
                  </a:cubicBezTo>
                  <a:cubicBezTo>
                    <a:pt x="430894" y="390740"/>
                    <a:pt x="437450" y="394807"/>
                    <a:pt x="441072" y="401540"/>
                  </a:cubicBezTo>
                  <a:cubicBezTo>
                    <a:pt x="444152" y="407261"/>
                    <a:pt x="447373" y="406797"/>
                    <a:pt x="453823" y="405185"/>
                  </a:cubicBezTo>
                  <a:cubicBezTo>
                    <a:pt x="457877" y="404169"/>
                    <a:pt x="464850" y="402798"/>
                    <a:pt x="467897" y="399622"/>
                  </a:cubicBezTo>
                  <a:cubicBezTo>
                    <a:pt x="465424" y="400218"/>
                    <a:pt x="462960" y="400992"/>
                    <a:pt x="460699" y="402179"/>
                  </a:cubicBezTo>
                  <a:cubicBezTo>
                    <a:pt x="463940" y="400237"/>
                    <a:pt x="489172" y="394436"/>
                    <a:pt x="489956" y="397996"/>
                  </a:cubicBezTo>
                  <a:cubicBezTo>
                    <a:pt x="488495" y="391495"/>
                    <a:pt x="507638" y="387986"/>
                    <a:pt x="510160" y="393120"/>
                  </a:cubicBezTo>
                  <a:cubicBezTo>
                    <a:pt x="505062" y="392204"/>
                    <a:pt x="510160" y="396638"/>
                    <a:pt x="509464" y="398925"/>
                  </a:cubicBezTo>
                  <a:cubicBezTo>
                    <a:pt x="511186" y="397458"/>
                    <a:pt x="512572" y="398161"/>
                    <a:pt x="514572" y="397996"/>
                  </a:cubicBezTo>
                  <a:cubicBezTo>
                    <a:pt x="515797" y="398254"/>
                    <a:pt x="517036" y="398412"/>
                    <a:pt x="518287" y="398464"/>
                  </a:cubicBezTo>
                  <a:cubicBezTo>
                    <a:pt x="518610" y="397551"/>
                    <a:pt x="519032" y="396696"/>
                    <a:pt x="519584" y="395900"/>
                  </a:cubicBezTo>
                  <a:cubicBezTo>
                    <a:pt x="522422" y="394768"/>
                    <a:pt x="528926" y="388512"/>
                    <a:pt x="521770" y="388015"/>
                  </a:cubicBezTo>
                  <a:cubicBezTo>
                    <a:pt x="523344" y="386709"/>
                    <a:pt x="524969" y="385470"/>
                    <a:pt x="526646" y="384300"/>
                  </a:cubicBezTo>
                  <a:cubicBezTo>
                    <a:pt x="524360" y="385674"/>
                    <a:pt x="522109" y="387125"/>
                    <a:pt x="519680" y="388250"/>
                  </a:cubicBezTo>
                  <a:cubicBezTo>
                    <a:pt x="522518" y="383474"/>
                    <a:pt x="528894" y="381665"/>
                    <a:pt x="533425" y="379011"/>
                  </a:cubicBezTo>
                  <a:cubicBezTo>
                    <a:pt x="539740" y="375315"/>
                    <a:pt x="539662" y="369932"/>
                    <a:pt x="542536" y="364011"/>
                  </a:cubicBezTo>
                  <a:cubicBezTo>
                    <a:pt x="544029" y="360928"/>
                    <a:pt x="546735" y="359484"/>
                    <a:pt x="548760" y="356891"/>
                  </a:cubicBezTo>
                  <a:cubicBezTo>
                    <a:pt x="550801" y="354275"/>
                    <a:pt x="550282" y="350696"/>
                    <a:pt x="550621" y="347619"/>
                  </a:cubicBezTo>
                  <a:cubicBezTo>
                    <a:pt x="551430" y="340260"/>
                    <a:pt x="555310" y="334929"/>
                    <a:pt x="557071" y="328114"/>
                  </a:cubicBezTo>
                  <a:cubicBezTo>
                    <a:pt x="556555" y="329043"/>
                    <a:pt x="555935" y="329895"/>
                    <a:pt x="555213" y="330668"/>
                  </a:cubicBezTo>
                  <a:cubicBezTo>
                    <a:pt x="558941" y="320268"/>
                    <a:pt x="573711" y="318281"/>
                    <a:pt x="583086" y="317207"/>
                  </a:cubicBezTo>
                  <a:cubicBezTo>
                    <a:pt x="589849" y="316433"/>
                    <a:pt x="595254" y="314621"/>
                    <a:pt x="601630" y="312273"/>
                  </a:cubicBezTo>
                  <a:cubicBezTo>
                    <a:pt x="609957" y="309206"/>
                    <a:pt x="617055" y="312702"/>
                    <a:pt x="625340" y="313486"/>
                  </a:cubicBezTo>
                  <a:cubicBezTo>
                    <a:pt x="623927" y="312905"/>
                    <a:pt x="622454" y="312599"/>
                    <a:pt x="620928" y="312557"/>
                  </a:cubicBezTo>
                  <a:cubicBezTo>
                    <a:pt x="624688" y="311593"/>
                    <a:pt x="628362" y="313912"/>
                    <a:pt x="631841" y="314882"/>
                  </a:cubicBezTo>
                  <a:cubicBezTo>
                    <a:pt x="625953" y="313673"/>
                    <a:pt x="636115" y="309884"/>
                    <a:pt x="640159" y="311725"/>
                  </a:cubicBezTo>
                  <a:cubicBezTo>
                    <a:pt x="646196" y="314476"/>
                    <a:pt x="644325" y="322232"/>
                    <a:pt x="642403" y="327128"/>
                  </a:cubicBezTo>
                  <a:cubicBezTo>
                    <a:pt x="639855" y="333623"/>
                    <a:pt x="634473" y="337189"/>
                    <a:pt x="629800" y="342020"/>
                  </a:cubicBezTo>
                  <a:cubicBezTo>
                    <a:pt x="627352" y="344555"/>
                    <a:pt x="624443" y="347735"/>
                    <a:pt x="623250" y="351105"/>
                  </a:cubicBezTo>
                  <a:cubicBezTo>
                    <a:pt x="622579" y="352995"/>
                    <a:pt x="623847" y="360664"/>
                    <a:pt x="621857" y="356446"/>
                  </a:cubicBezTo>
                  <a:cubicBezTo>
                    <a:pt x="622799" y="360216"/>
                    <a:pt x="616274" y="363557"/>
                    <a:pt x="615820" y="367359"/>
                  </a:cubicBezTo>
                  <a:cubicBezTo>
                    <a:pt x="627378" y="365930"/>
                    <a:pt x="612527" y="373203"/>
                    <a:pt x="615123" y="376879"/>
                  </a:cubicBezTo>
                  <a:cubicBezTo>
                    <a:pt x="615836" y="375138"/>
                    <a:pt x="617348" y="373844"/>
                    <a:pt x="619303" y="373860"/>
                  </a:cubicBezTo>
                  <a:cubicBezTo>
                    <a:pt x="616107" y="378385"/>
                    <a:pt x="615178" y="383968"/>
                    <a:pt x="612730" y="388857"/>
                  </a:cubicBezTo>
                  <a:cubicBezTo>
                    <a:pt x="610731" y="392852"/>
                    <a:pt x="606242" y="400718"/>
                    <a:pt x="606064" y="405204"/>
                  </a:cubicBezTo>
                  <a:cubicBezTo>
                    <a:pt x="600640" y="399180"/>
                    <a:pt x="604758" y="394600"/>
                    <a:pt x="603510" y="388021"/>
                  </a:cubicBezTo>
                  <a:cubicBezTo>
                    <a:pt x="599911" y="390527"/>
                    <a:pt x="600127" y="390621"/>
                    <a:pt x="598273" y="394023"/>
                  </a:cubicBezTo>
                  <a:cubicBezTo>
                    <a:pt x="596776" y="396767"/>
                    <a:pt x="594435" y="396667"/>
                    <a:pt x="592010" y="398019"/>
                  </a:cubicBezTo>
                  <a:cubicBezTo>
                    <a:pt x="586860" y="400886"/>
                    <a:pt x="583180" y="409038"/>
                    <a:pt x="580522" y="414027"/>
                  </a:cubicBezTo>
                  <a:cubicBezTo>
                    <a:pt x="578926" y="412283"/>
                    <a:pt x="575530" y="409993"/>
                    <a:pt x="574186" y="414189"/>
                  </a:cubicBezTo>
                  <a:cubicBezTo>
                    <a:pt x="573150" y="417423"/>
                    <a:pt x="571344" y="415650"/>
                    <a:pt x="566797" y="415650"/>
                  </a:cubicBezTo>
                  <a:cubicBezTo>
                    <a:pt x="556809" y="415650"/>
                    <a:pt x="546825" y="415650"/>
                    <a:pt x="536837" y="415650"/>
                  </a:cubicBezTo>
                  <a:cubicBezTo>
                    <a:pt x="534570" y="415650"/>
                    <a:pt x="528188" y="414698"/>
                    <a:pt x="527717" y="418165"/>
                  </a:cubicBezTo>
                  <a:cubicBezTo>
                    <a:pt x="527333" y="420987"/>
                    <a:pt x="527459" y="423377"/>
                    <a:pt x="527211" y="426221"/>
                  </a:cubicBezTo>
                  <a:cubicBezTo>
                    <a:pt x="526514" y="433796"/>
                    <a:pt x="520990" y="431439"/>
                    <a:pt x="515043" y="431439"/>
                  </a:cubicBezTo>
                  <a:cubicBezTo>
                    <a:pt x="519258" y="435712"/>
                    <a:pt x="522344" y="441043"/>
                    <a:pt x="527407" y="443745"/>
                  </a:cubicBezTo>
                  <a:cubicBezTo>
                    <a:pt x="532164" y="446284"/>
                    <a:pt x="531645" y="451750"/>
                    <a:pt x="536344" y="454027"/>
                  </a:cubicBezTo>
                  <a:cubicBezTo>
                    <a:pt x="537314" y="454498"/>
                    <a:pt x="535173" y="464998"/>
                    <a:pt x="534893" y="464292"/>
                  </a:cubicBezTo>
                  <a:cubicBezTo>
                    <a:pt x="527017" y="467304"/>
                    <a:pt x="514469" y="463750"/>
                    <a:pt x="503391" y="464066"/>
                  </a:cubicBezTo>
                  <a:cubicBezTo>
                    <a:pt x="488489" y="491826"/>
                    <a:pt x="490578" y="487750"/>
                    <a:pt x="491423" y="491075"/>
                  </a:cubicBezTo>
                  <a:cubicBezTo>
                    <a:pt x="492555" y="492910"/>
                    <a:pt x="487508" y="504858"/>
                    <a:pt x="485789" y="506906"/>
                  </a:cubicBezTo>
                  <a:cubicBezTo>
                    <a:pt x="483541" y="504094"/>
                    <a:pt x="481007" y="501527"/>
                    <a:pt x="478752" y="498718"/>
                  </a:cubicBezTo>
                  <a:cubicBezTo>
                    <a:pt x="477446" y="497090"/>
                    <a:pt x="471470" y="485657"/>
                    <a:pt x="475573" y="491810"/>
                  </a:cubicBezTo>
                  <a:cubicBezTo>
                    <a:pt x="474715" y="488427"/>
                    <a:pt x="470567" y="487092"/>
                    <a:pt x="468316" y="484854"/>
                  </a:cubicBezTo>
                  <a:cubicBezTo>
                    <a:pt x="465014" y="481568"/>
                    <a:pt x="462702" y="477520"/>
                    <a:pt x="459164" y="474296"/>
                  </a:cubicBezTo>
                  <a:cubicBezTo>
                    <a:pt x="452069" y="467826"/>
                    <a:pt x="448260" y="461792"/>
                    <a:pt x="438656" y="458609"/>
                  </a:cubicBezTo>
                  <a:cubicBezTo>
                    <a:pt x="438031" y="462273"/>
                    <a:pt x="447106" y="463927"/>
                    <a:pt x="448873" y="466504"/>
                  </a:cubicBezTo>
                  <a:cubicBezTo>
                    <a:pt x="443271" y="463589"/>
                    <a:pt x="437479" y="460728"/>
                    <a:pt x="430994" y="460931"/>
                  </a:cubicBezTo>
                  <a:cubicBezTo>
                    <a:pt x="432693" y="460280"/>
                    <a:pt x="434061" y="458916"/>
                    <a:pt x="434709" y="457216"/>
                  </a:cubicBezTo>
                  <a:cubicBezTo>
                    <a:pt x="432806" y="456926"/>
                    <a:pt x="431258" y="457558"/>
                    <a:pt x="430065" y="459074"/>
                  </a:cubicBezTo>
                  <a:cubicBezTo>
                    <a:pt x="430523" y="453407"/>
                    <a:pt x="425237" y="455191"/>
                    <a:pt x="424492" y="459299"/>
                  </a:cubicBezTo>
                  <a:cubicBezTo>
                    <a:pt x="426211" y="459138"/>
                    <a:pt x="427837" y="459428"/>
                    <a:pt x="429368" y="460231"/>
                  </a:cubicBezTo>
                  <a:cubicBezTo>
                    <a:pt x="420726" y="460812"/>
                    <a:pt x="416543" y="466023"/>
                    <a:pt x="408696" y="468381"/>
                  </a:cubicBezTo>
                  <a:cubicBezTo>
                    <a:pt x="401611" y="470509"/>
                    <a:pt x="395726" y="473725"/>
                    <a:pt x="388521" y="475137"/>
                  </a:cubicBezTo>
                  <a:cubicBezTo>
                    <a:pt x="383084" y="476205"/>
                    <a:pt x="380762" y="475534"/>
                    <a:pt x="375418" y="472651"/>
                  </a:cubicBezTo>
                  <a:cubicBezTo>
                    <a:pt x="369481" y="469445"/>
                    <a:pt x="365743" y="469010"/>
                    <a:pt x="359148" y="467968"/>
                  </a:cubicBezTo>
                  <a:cubicBezTo>
                    <a:pt x="355704" y="467426"/>
                    <a:pt x="353611" y="465643"/>
                    <a:pt x="351079" y="463405"/>
                  </a:cubicBezTo>
                  <a:cubicBezTo>
                    <a:pt x="347854" y="460554"/>
                    <a:pt x="344700" y="459948"/>
                    <a:pt x="340805" y="458522"/>
                  </a:cubicBezTo>
                  <a:cubicBezTo>
                    <a:pt x="337647" y="457368"/>
                    <a:pt x="336951" y="454691"/>
                    <a:pt x="334580" y="452672"/>
                  </a:cubicBezTo>
                  <a:cubicBezTo>
                    <a:pt x="331691" y="450211"/>
                    <a:pt x="326611" y="449724"/>
                    <a:pt x="323058" y="448818"/>
                  </a:cubicBezTo>
                  <a:cubicBezTo>
                    <a:pt x="319549" y="447922"/>
                    <a:pt x="315521" y="447570"/>
                    <a:pt x="312241" y="445971"/>
                  </a:cubicBezTo>
                  <a:cubicBezTo>
                    <a:pt x="308806" y="444290"/>
                    <a:pt x="306252" y="441462"/>
                    <a:pt x="302672" y="439879"/>
                  </a:cubicBezTo>
                  <a:cubicBezTo>
                    <a:pt x="294404" y="436222"/>
                    <a:pt x="286077" y="434154"/>
                    <a:pt x="278776" y="428536"/>
                  </a:cubicBezTo>
                  <a:cubicBezTo>
                    <a:pt x="272751" y="423899"/>
                    <a:pt x="269478" y="417401"/>
                    <a:pt x="264131" y="412502"/>
                  </a:cubicBezTo>
                  <a:cubicBezTo>
                    <a:pt x="262038" y="410583"/>
                    <a:pt x="259326" y="411351"/>
                    <a:pt x="256862" y="411831"/>
                  </a:cubicBezTo>
                  <a:cubicBezTo>
                    <a:pt x="253150" y="412560"/>
                    <a:pt x="246871" y="409922"/>
                    <a:pt x="243382" y="408684"/>
                  </a:cubicBezTo>
                  <a:cubicBezTo>
                    <a:pt x="237583" y="406626"/>
                    <a:pt x="229614" y="403830"/>
                    <a:pt x="225867" y="398660"/>
                  </a:cubicBezTo>
                  <a:cubicBezTo>
                    <a:pt x="224009" y="396100"/>
                    <a:pt x="222729" y="393246"/>
                    <a:pt x="221162" y="390521"/>
                  </a:cubicBezTo>
                  <a:cubicBezTo>
                    <a:pt x="218494" y="385883"/>
                    <a:pt x="214660" y="385712"/>
                    <a:pt x="210642" y="382913"/>
                  </a:cubicBezTo>
                  <a:cubicBezTo>
                    <a:pt x="209784" y="378608"/>
                    <a:pt x="199000" y="376405"/>
                    <a:pt x="195220" y="373006"/>
                  </a:cubicBezTo>
                  <a:cubicBezTo>
                    <a:pt x="193237" y="371222"/>
                    <a:pt x="193827" y="368378"/>
                    <a:pt x="191885" y="366453"/>
                  </a:cubicBezTo>
                  <a:cubicBezTo>
                    <a:pt x="189702" y="364289"/>
                    <a:pt x="187677" y="359284"/>
                    <a:pt x="186419" y="356436"/>
                  </a:cubicBezTo>
                  <a:cubicBezTo>
                    <a:pt x="184942" y="353098"/>
                    <a:pt x="182088" y="343926"/>
                    <a:pt x="186258" y="341353"/>
                  </a:cubicBezTo>
                  <a:cubicBezTo>
                    <a:pt x="189157" y="339563"/>
                    <a:pt x="192524" y="340530"/>
                    <a:pt x="195004" y="337776"/>
                  </a:cubicBezTo>
                  <a:cubicBezTo>
                    <a:pt x="197323" y="335200"/>
                    <a:pt x="192118" y="333052"/>
                    <a:pt x="190205" y="333458"/>
                  </a:cubicBezTo>
                  <a:cubicBezTo>
                    <a:pt x="191279" y="329985"/>
                    <a:pt x="203631" y="318339"/>
                    <a:pt x="200170" y="314047"/>
                  </a:cubicBezTo>
                  <a:cubicBezTo>
                    <a:pt x="196987" y="310067"/>
                    <a:pt x="195800" y="307752"/>
                    <a:pt x="194127" y="302876"/>
                  </a:cubicBezTo>
                  <a:cubicBezTo>
                    <a:pt x="192324" y="297632"/>
                    <a:pt x="194546" y="293601"/>
                    <a:pt x="193966" y="288360"/>
                  </a:cubicBezTo>
                  <a:cubicBezTo>
                    <a:pt x="192743" y="277112"/>
                    <a:pt x="182010" y="267714"/>
                    <a:pt x="176989" y="257888"/>
                  </a:cubicBezTo>
                  <a:cubicBezTo>
                    <a:pt x="171194" y="246545"/>
                    <a:pt x="164947" y="238167"/>
                    <a:pt x="154898" y="230130"/>
                  </a:cubicBezTo>
                  <a:cubicBezTo>
                    <a:pt x="157636" y="231317"/>
                    <a:pt x="159871" y="234700"/>
                    <a:pt x="161168" y="230356"/>
                  </a:cubicBezTo>
                  <a:cubicBezTo>
                    <a:pt x="156788" y="230853"/>
                    <a:pt x="149274" y="226712"/>
                    <a:pt x="151025" y="221897"/>
                  </a:cubicBezTo>
                  <a:cubicBezTo>
                    <a:pt x="152286" y="218430"/>
                    <a:pt x="152618" y="208433"/>
                    <a:pt x="146307" y="211080"/>
                  </a:cubicBezTo>
                  <a:cubicBezTo>
                    <a:pt x="146307" y="206972"/>
                    <a:pt x="145694" y="210081"/>
                    <a:pt x="142805" y="208555"/>
                  </a:cubicBezTo>
                  <a:cubicBezTo>
                    <a:pt x="140834" y="207510"/>
                    <a:pt x="139170" y="205756"/>
                    <a:pt x="137022" y="205046"/>
                  </a:cubicBezTo>
                  <a:cubicBezTo>
                    <a:pt x="139857" y="205614"/>
                    <a:pt x="140099" y="205417"/>
                    <a:pt x="137741" y="204456"/>
                  </a:cubicBezTo>
                  <a:cubicBezTo>
                    <a:pt x="136477" y="203012"/>
                    <a:pt x="136797" y="200925"/>
                    <a:pt x="135397" y="199471"/>
                  </a:cubicBezTo>
                  <a:cubicBezTo>
                    <a:pt x="133971" y="200751"/>
                    <a:pt x="132346" y="201683"/>
                    <a:pt x="130521" y="202257"/>
                  </a:cubicBezTo>
                  <a:cubicBezTo>
                    <a:pt x="129850" y="199319"/>
                    <a:pt x="133378" y="199067"/>
                    <a:pt x="133771" y="196449"/>
                  </a:cubicBezTo>
                  <a:cubicBezTo>
                    <a:pt x="130253" y="199687"/>
                    <a:pt x="128454" y="197726"/>
                    <a:pt x="124019" y="196675"/>
                  </a:cubicBezTo>
                  <a:cubicBezTo>
                    <a:pt x="124884" y="196152"/>
                    <a:pt x="125735" y="195610"/>
                    <a:pt x="126573" y="195049"/>
                  </a:cubicBezTo>
                  <a:cubicBezTo>
                    <a:pt x="124516" y="193330"/>
                    <a:pt x="123510" y="193795"/>
                    <a:pt x="123555" y="196442"/>
                  </a:cubicBezTo>
                  <a:cubicBezTo>
                    <a:pt x="123426" y="193082"/>
                    <a:pt x="123935" y="189757"/>
                    <a:pt x="125519" y="186758"/>
                  </a:cubicBezTo>
                  <a:cubicBezTo>
                    <a:pt x="126109" y="185642"/>
                    <a:pt x="130430" y="178012"/>
                    <a:pt x="129824" y="182281"/>
                  </a:cubicBezTo>
                  <a:cubicBezTo>
                    <a:pt x="130727" y="180492"/>
                    <a:pt x="132814" y="177115"/>
                    <a:pt x="134236" y="179959"/>
                  </a:cubicBezTo>
                  <a:cubicBezTo>
                    <a:pt x="134707" y="177531"/>
                    <a:pt x="134365" y="175464"/>
                    <a:pt x="131449" y="177405"/>
                  </a:cubicBezTo>
                  <a:cubicBezTo>
                    <a:pt x="132669" y="174413"/>
                    <a:pt x="132230" y="170572"/>
                    <a:pt x="129221" y="168750"/>
                  </a:cubicBezTo>
                  <a:cubicBezTo>
                    <a:pt x="126838" y="167308"/>
                    <a:pt x="124309" y="169888"/>
                    <a:pt x="121733" y="167569"/>
                  </a:cubicBezTo>
                  <a:cubicBezTo>
                    <a:pt x="118940" y="165054"/>
                    <a:pt x="122262" y="157340"/>
                    <a:pt x="118824" y="156414"/>
                  </a:cubicBezTo>
                  <a:cubicBezTo>
                    <a:pt x="116437" y="155772"/>
                    <a:pt x="108736" y="154937"/>
                    <a:pt x="108539" y="151544"/>
                  </a:cubicBezTo>
                  <a:cubicBezTo>
                    <a:pt x="108314" y="147945"/>
                    <a:pt x="108049" y="135781"/>
                    <a:pt x="112641" y="135842"/>
                  </a:cubicBezTo>
                  <a:cubicBezTo>
                    <a:pt x="110439" y="135584"/>
                    <a:pt x="105169" y="134787"/>
                    <a:pt x="105908" y="132820"/>
                  </a:cubicBezTo>
                  <a:cubicBezTo>
                    <a:pt x="104908" y="133704"/>
                    <a:pt x="104211" y="134787"/>
                    <a:pt x="103821" y="136071"/>
                  </a:cubicBezTo>
                  <a:cubicBezTo>
                    <a:pt x="103692" y="132640"/>
                    <a:pt x="98971" y="132443"/>
                    <a:pt x="97200" y="130198"/>
                  </a:cubicBezTo>
                  <a:cubicBezTo>
                    <a:pt x="95688" y="128270"/>
                    <a:pt x="95204" y="124990"/>
                    <a:pt x="94308" y="122742"/>
                  </a:cubicBezTo>
                  <a:cubicBezTo>
                    <a:pt x="93382" y="120433"/>
                    <a:pt x="90738" y="120320"/>
                    <a:pt x="89422" y="118424"/>
                  </a:cubicBezTo>
                  <a:cubicBezTo>
                    <a:pt x="87393" y="115496"/>
                    <a:pt x="87996" y="110158"/>
                    <a:pt x="85784" y="107698"/>
                  </a:cubicBezTo>
                  <a:cubicBezTo>
                    <a:pt x="81950" y="103434"/>
                    <a:pt x="84894" y="99387"/>
                    <a:pt x="83617" y="94508"/>
                  </a:cubicBezTo>
                  <a:cubicBezTo>
                    <a:pt x="79524" y="97671"/>
                    <a:pt x="80872" y="88835"/>
                    <a:pt x="80366" y="86845"/>
                  </a:cubicBezTo>
                  <a:cubicBezTo>
                    <a:pt x="78689" y="80247"/>
                    <a:pt x="78673" y="76461"/>
                    <a:pt x="79121" y="69846"/>
                  </a:cubicBezTo>
                  <a:cubicBezTo>
                    <a:pt x="79489" y="64441"/>
                    <a:pt x="75671" y="59536"/>
                    <a:pt x="76951" y="54138"/>
                  </a:cubicBezTo>
                  <a:cubicBezTo>
                    <a:pt x="77547" y="51635"/>
                    <a:pt x="81837" y="45337"/>
                    <a:pt x="81021" y="43424"/>
                  </a:cubicBezTo>
                  <a:cubicBezTo>
                    <a:pt x="79682" y="40286"/>
                    <a:pt x="74522" y="40325"/>
                    <a:pt x="71807" y="39367"/>
                  </a:cubicBezTo>
                  <a:cubicBezTo>
                    <a:pt x="67402" y="37816"/>
                    <a:pt x="73123" y="31924"/>
                    <a:pt x="66173" y="31431"/>
                  </a:cubicBezTo>
                  <a:cubicBezTo>
                    <a:pt x="63806" y="31269"/>
                    <a:pt x="62848" y="34014"/>
                    <a:pt x="60191" y="33814"/>
                  </a:cubicBezTo>
                  <a:cubicBezTo>
                    <a:pt x="57649" y="33620"/>
                    <a:pt x="55569" y="31598"/>
                    <a:pt x="54012" y="29795"/>
                  </a:cubicBezTo>
                  <a:cubicBezTo>
                    <a:pt x="50732" y="25987"/>
                    <a:pt x="46391" y="24826"/>
                    <a:pt x="42985" y="20904"/>
                  </a:cubicBezTo>
                  <a:cubicBezTo>
                    <a:pt x="43276" y="23845"/>
                    <a:pt x="46607" y="26571"/>
                    <a:pt x="45395" y="29608"/>
                  </a:cubicBezTo>
                  <a:cubicBezTo>
                    <a:pt x="43892" y="33362"/>
                    <a:pt x="41189" y="37490"/>
                    <a:pt x="39341" y="41202"/>
                  </a:cubicBezTo>
                  <a:cubicBezTo>
                    <a:pt x="37468" y="44953"/>
                    <a:pt x="40277" y="48645"/>
                    <a:pt x="39503" y="52483"/>
                  </a:cubicBezTo>
                  <a:cubicBezTo>
                    <a:pt x="38658" y="56698"/>
                    <a:pt x="38332" y="61091"/>
                    <a:pt x="36726" y="65119"/>
                  </a:cubicBezTo>
                  <a:cubicBezTo>
                    <a:pt x="32801" y="74932"/>
                    <a:pt x="37145" y="78786"/>
                    <a:pt x="43302" y="86016"/>
                  </a:cubicBezTo>
                  <a:cubicBezTo>
                    <a:pt x="48894" y="92586"/>
                    <a:pt x="50387" y="97223"/>
                    <a:pt x="49955" y="105656"/>
                  </a:cubicBezTo>
                  <a:cubicBezTo>
                    <a:pt x="53925" y="102641"/>
                    <a:pt x="55795" y="109791"/>
                    <a:pt x="56353" y="112361"/>
                  </a:cubicBezTo>
                  <a:cubicBezTo>
                    <a:pt x="56643" y="113712"/>
                    <a:pt x="56482" y="116437"/>
                    <a:pt x="57604" y="117463"/>
                  </a:cubicBezTo>
                  <a:cubicBezTo>
                    <a:pt x="58498" y="118292"/>
                    <a:pt x="62100" y="119108"/>
                    <a:pt x="61261" y="120946"/>
                  </a:cubicBezTo>
                  <a:cubicBezTo>
                    <a:pt x="59336" y="125183"/>
                    <a:pt x="58172" y="136787"/>
                    <a:pt x="61942" y="140334"/>
                  </a:cubicBezTo>
                  <a:cubicBezTo>
                    <a:pt x="67031" y="145127"/>
                    <a:pt x="66412" y="153702"/>
                    <a:pt x="72478" y="157201"/>
                  </a:cubicBezTo>
                  <a:cubicBezTo>
                    <a:pt x="68988" y="159803"/>
                    <a:pt x="71981" y="168166"/>
                    <a:pt x="72252" y="171829"/>
                  </a:cubicBezTo>
                  <a:cubicBezTo>
                    <a:pt x="74609" y="169785"/>
                    <a:pt x="73207" y="164838"/>
                    <a:pt x="72717" y="162309"/>
                  </a:cubicBezTo>
                  <a:cubicBezTo>
                    <a:pt x="84523" y="164309"/>
                    <a:pt x="75490" y="202215"/>
                    <a:pt x="83398" y="200393"/>
                  </a:cubicBezTo>
                  <a:cubicBezTo>
                    <a:pt x="82791" y="204237"/>
                    <a:pt x="82475" y="208691"/>
                    <a:pt x="83623" y="212467"/>
                  </a:cubicBezTo>
                  <a:cubicBezTo>
                    <a:pt x="84842" y="216456"/>
                    <a:pt x="88003" y="218611"/>
                    <a:pt x="85058" y="222819"/>
                  </a:cubicBezTo>
                  <a:cubicBezTo>
                    <a:pt x="81234" y="228289"/>
                    <a:pt x="83862" y="238596"/>
                    <a:pt x="91750" y="237777"/>
                  </a:cubicBezTo>
                  <a:cubicBezTo>
                    <a:pt x="86503" y="238309"/>
                    <a:pt x="91134" y="238480"/>
                    <a:pt x="91847" y="237441"/>
                  </a:cubicBezTo>
                  <a:cubicBezTo>
                    <a:pt x="92724" y="236177"/>
                    <a:pt x="92821" y="234565"/>
                    <a:pt x="93830" y="233362"/>
                  </a:cubicBezTo>
                  <a:cubicBezTo>
                    <a:pt x="95053" y="236380"/>
                    <a:pt x="99929" y="240618"/>
                    <a:pt x="102399" y="242637"/>
                  </a:cubicBezTo>
                  <a:cubicBezTo>
                    <a:pt x="103757" y="243749"/>
                    <a:pt x="103425" y="250696"/>
                    <a:pt x="104279" y="252634"/>
                  </a:cubicBezTo>
                  <a:cubicBezTo>
                    <a:pt x="106221" y="257033"/>
                    <a:pt x="112542" y="260132"/>
                    <a:pt x="106817" y="265457"/>
                  </a:cubicBezTo>
                  <a:cubicBezTo>
                    <a:pt x="104547" y="267566"/>
                    <a:pt x="96275" y="274193"/>
                    <a:pt x="93195" y="272819"/>
                  </a:cubicBezTo>
                  <a:cubicBezTo>
                    <a:pt x="89151" y="271010"/>
                    <a:pt x="91241" y="262006"/>
                    <a:pt x="89580" y="258571"/>
                  </a:cubicBezTo>
                  <a:cubicBezTo>
                    <a:pt x="88364" y="256053"/>
                    <a:pt x="86161" y="254188"/>
                    <a:pt x="84078" y="252405"/>
                  </a:cubicBezTo>
                  <a:cubicBezTo>
                    <a:pt x="80714" y="249528"/>
                    <a:pt x="78921" y="245336"/>
                    <a:pt x="76016" y="242066"/>
                  </a:cubicBezTo>
                  <a:cubicBezTo>
                    <a:pt x="71778" y="237299"/>
                    <a:pt x="65125" y="235223"/>
                    <a:pt x="61597" y="229685"/>
                  </a:cubicBezTo>
                  <a:cubicBezTo>
                    <a:pt x="58639" y="225041"/>
                    <a:pt x="51451" y="222336"/>
                    <a:pt x="53196" y="215718"/>
                  </a:cubicBezTo>
                  <a:cubicBezTo>
                    <a:pt x="52770" y="217305"/>
                    <a:pt x="52228" y="218853"/>
                    <a:pt x="51570" y="220359"/>
                  </a:cubicBezTo>
                  <a:cubicBezTo>
                    <a:pt x="52257" y="206959"/>
                    <a:pt x="63303" y="198416"/>
                    <a:pt x="56682" y="184536"/>
                  </a:cubicBezTo>
                  <a:cubicBezTo>
                    <a:pt x="54128" y="179179"/>
                    <a:pt x="48333" y="178495"/>
                    <a:pt x="44924" y="173526"/>
                  </a:cubicBezTo>
                  <a:cubicBezTo>
                    <a:pt x="43369" y="171259"/>
                    <a:pt x="40986" y="167724"/>
                    <a:pt x="40889" y="164867"/>
                  </a:cubicBezTo>
                  <a:cubicBezTo>
                    <a:pt x="40825" y="162812"/>
                    <a:pt x="43240" y="162332"/>
                    <a:pt x="42515" y="159987"/>
                  </a:cubicBezTo>
                  <a:cubicBezTo>
                    <a:pt x="41076" y="161764"/>
                    <a:pt x="40896" y="165260"/>
                    <a:pt x="38567" y="166257"/>
                  </a:cubicBezTo>
                  <a:cubicBezTo>
                    <a:pt x="36197" y="167272"/>
                    <a:pt x="34239" y="165163"/>
                    <a:pt x="31801" y="166934"/>
                  </a:cubicBezTo>
                  <a:cubicBezTo>
                    <a:pt x="29828" y="168369"/>
                    <a:pt x="28615" y="165286"/>
                    <a:pt x="28070" y="163986"/>
                  </a:cubicBezTo>
                  <a:cubicBezTo>
                    <a:pt x="26764" y="160868"/>
                    <a:pt x="24287" y="160319"/>
                    <a:pt x="21849" y="158359"/>
                  </a:cubicBezTo>
                  <a:cubicBezTo>
                    <a:pt x="21378" y="157404"/>
                    <a:pt x="20791" y="156533"/>
                    <a:pt x="20085" y="155737"/>
                  </a:cubicBezTo>
                  <a:cubicBezTo>
                    <a:pt x="18727" y="155414"/>
                    <a:pt x="17379" y="155053"/>
                    <a:pt x="16044" y="154643"/>
                  </a:cubicBezTo>
                  <a:cubicBezTo>
                    <a:pt x="13587" y="152834"/>
                    <a:pt x="14751" y="151844"/>
                    <a:pt x="14287" y="149438"/>
                  </a:cubicBezTo>
                  <a:cubicBezTo>
                    <a:pt x="13184" y="143714"/>
                    <a:pt x="4363" y="142734"/>
                    <a:pt x="3970" y="136300"/>
                  </a:cubicBezTo>
                  <a:cubicBezTo>
                    <a:pt x="9517" y="136855"/>
                    <a:pt x="16525" y="139841"/>
                    <a:pt x="21381" y="135603"/>
                  </a:cubicBezTo>
                  <a:cubicBezTo>
                    <a:pt x="21188" y="141634"/>
                    <a:pt x="31882" y="140044"/>
                    <a:pt x="28812" y="146284"/>
                  </a:cubicBezTo>
                  <a:cubicBezTo>
                    <a:pt x="31634" y="144078"/>
                    <a:pt x="33066" y="136481"/>
                    <a:pt x="29973" y="133981"/>
                  </a:cubicBezTo>
                  <a:cubicBezTo>
                    <a:pt x="29973" y="135410"/>
                    <a:pt x="28754" y="141202"/>
                    <a:pt x="25948" y="139825"/>
                  </a:cubicBezTo>
                  <a:cubicBezTo>
                    <a:pt x="24297" y="139012"/>
                    <a:pt x="26577" y="134278"/>
                    <a:pt x="26722" y="133052"/>
                  </a:cubicBezTo>
                  <a:cubicBezTo>
                    <a:pt x="25855" y="133572"/>
                    <a:pt x="25006" y="134113"/>
                    <a:pt x="24168" y="134678"/>
                  </a:cubicBezTo>
                  <a:cubicBezTo>
                    <a:pt x="26906" y="128728"/>
                    <a:pt x="35497" y="123032"/>
                    <a:pt x="32063" y="115638"/>
                  </a:cubicBezTo>
                  <a:cubicBezTo>
                    <a:pt x="28496" y="107949"/>
                    <a:pt x="24413" y="97965"/>
                    <a:pt x="17421" y="92795"/>
                  </a:cubicBezTo>
                  <a:cubicBezTo>
                    <a:pt x="11671" y="88545"/>
                    <a:pt x="7040" y="85142"/>
                    <a:pt x="5666" y="77725"/>
                  </a:cubicBezTo>
                  <a:cubicBezTo>
                    <a:pt x="5150" y="74942"/>
                    <a:pt x="7072" y="72942"/>
                    <a:pt x="7669" y="70298"/>
                  </a:cubicBezTo>
                  <a:cubicBezTo>
                    <a:pt x="8453" y="66828"/>
                    <a:pt x="5144" y="65331"/>
                    <a:pt x="6753" y="63396"/>
                  </a:cubicBezTo>
                  <a:cubicBezTo>
                    <a:pt x="6024" y="64070"/>
                    <a:pt x="5250" y="64690"/>
                    <a:pt x="4431" y="65254"/>
                  </a:cubicBezTo>
                  <a:cubicBezTo>
                    <a:pt x="2925" y="59017"/>
                    <a:pt x="9330" y="56269"/>
                    <a:pt x="4109" y="50490"/>
                  </a:cubicBezTo>
                  <a:cubicBezTo>
                    <a:pt x="1722" y="47842"/>
                    <a:pt x="4650" y="45804"/>
                    <a:pt x="4650" y="42963"/>
                  </a:cubicBezTo>
                  <a:cubicBezTo>
                    <a:pt x="4650" y="39145"/>
                    <a:pt x="1590" y="36636"/>
                    <a:pt x="1022" y="33124"/>
                  </a:cubicBezTo>
                  <a:cubicBezTo>
                    <a:pt x="600" y="30502"/>
                    <a:pt x="2051" y="28360"/>
                    <a:pt x="3809" y="26716"/>
                  </a:cubicBezTo>
                  <a:cubicBezTo>
                    <a:pt x="5347" y="25274"/>
                    <a:pt x="3270" y="22984"/>
                    <a:pt x="2628" y="21565"/>
                  </a:cubicBezTo>
                  <a:cubicBezTo>
                    <a:pt x="1890" y="20633"/>
                    <a:pt x="1248" y="19637"/>
                    <a:pt x="703" y="18582"/>
                  </a:cubicBezTo>
                  <a:cubicBezTo>
                    <a:pt x="1042" y="17038"/>
                    <a:pt x="1351" y="15493"/>
                    <a:pt x="1632" y="13938"/>
                  </a:cubicBezTo>
                  <a:cubicBezTo>
                    <a:pt x="1042" y="10588"/>
                    <a:pt x="561" y="11716"/>
                    <a:pt x="2409" y="8111"/>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9" name="Freeform: Shape 228">
              <a:extLst>
                <a:ext uri="{FF2B5EF4-FFF2-40B4-BE49-F238E27FC236}">
                  <a16:creationId xmlns:a16="http://schemas.microsoft.com/office/drawing/2014/main" id="{81AA5962-414B-0069-7669-D85979DD2F8E}"/>
                </a:ext>
              </a:extLst>
            </p:cNvPr>
            <p:cNvSpPr/>
            <p:nvPr/>
          </p:nvSpPr>
          <p:spPr>
            <a:xfrm>
              <a:off x="4857419" y="3071640"/>
              <a:ext cx="3715" cy="7433"/>
            </a:xfrm>
            <a:custGeom>
              <a:avLst/>
              <a:gdLst>
                <a:gd name="connsiteX0" fmla="*/ 1858 w 3715"/>
                <a:gd name="connsiteY0" fmla="*/ 2554 h 7433"/>
                <a:gd name="connsiteX1" fmla="*/ 3715 w 3715"/>
                <a:gd name="connsiteY1" fmla="*/ 7434 h 7433"/>
                <a:gd name="connsiteX2" fmla="*/ 0 w 3715"/>
                <a:gd name="connsiteY2" fmla="*/ 0 h 7433"/>
                <a:gd name="connsiteX3" fmla="*/ 1858 w 3715"/>
                <a:gd name="connsiteY3" fmla="*/ 2554 h 7433"/>
              </a:gdLst>
              <a:ahLst/>
              <a:cxnLst>
                <a:cxn ang="0">
                  <a:pos x="connsiteX0" y="connsiteY0"/>
                </a:cxn>
                <a:cxn ang="0">
                  <a:pos x="connsiteX1" y="connsiteY1"/>
                </a:cxn>
                <a:cxn ang="0">
                  <a:pos x="connsiteX2" y="connsiteY2"/>
                </a:cxn>
                <a:cxn ang="0">
                  <a:pos x="connsiteX3" y="connsiteY3"/>
                </a:cxn>
              </a:cxnLst>
              <a:rect l="l" t="t" r="r" b="b"/>
              <a:pathLst>
                <a:path w="3715" h="7433">
                  <a:moveTo>
                    <a:pt x="1858" y="2554"/>
                  </a:moveTo>
                  <a:cubicBezTo>
                    <a:pt x="2193" y="4289"/>
                    <a:pt x="2812" y="5915"/>
                    <a:pt x="3715" y="7434"/>
                  </a:cubicBezTo>
                  <a:cubicBezTo>
                    <a:pt x="3747" y="4515"/>
                    <a:pt x="2164" y="1854"/>
                    <a:pt x="0" y="0"/>
                  </a:cubicBezTo>
                  <a:cubicBezTo>
                    <a:pt x="619" y="848"/>
                    <a:pt x="1238" y="1703"/>
                    <a:pt x="1858" y="2554"/>
                  </a:cubicBezTo>
                </a:path>
              </a:pathLst>
            </a:custGeom>
            <a:solidFill>
              <a:srgbClr val="C0C0C0"/>
            </a:solidFill>
            <a:ln w="645" cap="flat">
              <a:solidFill>
                <a:srgbClr val="FFFFFF"/>
              </a:solidFill>
              <a:prstDash val="solid"/>
              <a:miter/>
            </a:ln>
          </p:spPr>
          <p:txBody>
            <a:bodyPr rtlCol="0" anchor="ctr"/>
            <a:lstStyle/>
            <a:p>
              <a:endParaRPr lang="en-US"/>
            </a:p>
          </p:txBody>
        </p:sp>
        <p:sp>
          <p:nvSpPr>
            <p:cNvPr id="230" name="Freeform: Shape 229">
              <a:extLst>
                <a:ext uri="{FF2B5EF4-FFF2-40B4-BE49-F238E27FC236}">
                  <a16:creationId xmlns:a16="http://schemas.microsoft.com/office/drawing/2014/main" id="{641CF46A-1018-6E66-76BF-86ED8A22FF4C}"/>
                </a:ext>
              </a:extLst>
            </p:cNvPr>
            <p:cNvSpPr/>
            <p:nvPr/>
          </p:nvSpPr>
          <p:spPr>
            <a:xfrm>
              <a:off x="4649150" y="2957166"/>
              <a:ext cx="2306" cy="7194"/>
            </a:xfrm>
            <a:custGeom>
              <a:avLst/>
              <a:gdLst>
                <a:gd name="connsiteX0" fmla="*/ 2307 w 2306"/>
                <a:gd name="connsiteY0" fmla="*/ 0 h 7194"/>
                <a:gd name="connsiteX1" fmla="*/ 1146 w 2306"/>
                <a:gd name="connsiteY1" fmla="*/ 7195 h 7194"/>
                <a:gd name="connsiteX2" fmla="*/ 2307 w 2306"/>
                <a:gd name="connsiteY2" fmla="*/ 0 h 7194"/>
              </a:gdLst>
              <a:ahLst/>
              <a:cxnLst>
                <a:cxn ang="0">
                  <a:pos x="connsiteX0" y="connsiteY0"/>
                </a:cxn>
                <a:cxn ang="0">
                  <a:pos x="connsiteX1" y="connsiteY1"/>
                </a:cxn>
                <a:cxn ang="0">
                  <a:pos x="connsiteX2" y="connsiteY2"/>
                </a:cxn>
              </a:cxnLst>
              <a:rect l="l" t="t" r="r" b="b"/>
              <a:pathLst>
                <a:path w="2306" h="7194">
                  <a:moveTo>
                    <a:pt x="2307" y="0"/>
                  </a:moveTo>
                  <a:cubicBezTo>
                    <a:pt x="-641" y="1480"/>
                    <a:pt x="-457" y="4789"/>
                    <a:pt x="1146" y="7195"/>
                  </a:cubicBezTo>
                  <a:cubicBezTo>
                    <a:pt x="2733" y="4844"/>
                    <a:pt x="723" y="2354"/>
                    <a:pt x="230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1" name="Freeform: Shape 230">
              <a:extLst>
                <a:ext uri="{FF2B5EF4-FFF2-40B4-BE49-F238E27FC236}">
                  <a16:creationId xmlns:a16="http://schemas.microsoft.com/office/drawing/2014/main" id="{2C678B93-D22F-750D-D1A0-74CA1F028FAD}"/>
                </a:ext>
              </a:extLst>
            </p:cNvPr>
            <p:cNvSpPr/>
            <p:nvPr/>
          </p:nvSpPr>
          <p:spPr>
            <a:xfrm>
              <a:off x="4713199" y="2979922"/>
              <a:ext cx="4340" cy="9749"/>
            </a:xfrm>
            <a:custGeom>
              <a:avLst/>
              <a:gdLst>
                <a:gd name="connsiteX0" fmla="*/ 3970 w 4340"/>
                <a:gd name="connsiteY0" fmla="*/ 0 h 9749"/>
                <a:gd name="connsiteX1" fmla="*/ 1648 w 4340"/>
                <a:gd name="connsiteY1" fmla="*/ 9749 h 9749"/>
                <a:gd name="connsiteX2" fmla="*/ 3970 w 4340"/>
                <a:gd name="connsiteY2" fmla="*/ 0 h 9749"/>
              </a:gdLst>
              <a:ahLst/>
              <a:cxnLst>
                <a:cxn ang="0">
                  <a:pos x="connsiteX0" y="connsiteY0"/>
                </a:cxn>
                <a:cxn ang="0">
                  <a:pos x="connsiteX1" y="connsiteY1"/>
                </a:cxn>
                <a:cxn ang="0">
                  <a:pos x="connsiteX2" y="connsiteY2"/>
                </a:cxn>
              </a:cxnLst>
              <a:rect l="l" t="t" r="r" b="b"/>
              <a:pathLst>
                <a:path w="4340" h="9749">
                  <a:moveTo>
                    <a:pt x="3970" y="0"/>
                  </a:moveTo>
                  <a:cubicBezTo>
                    <a:pt x="2376" y="1867"/>
                    <a:pt x="-2535" y="8011"/>
                    <a:pt x="1648" y="9749"/>
                  </a:cubicBezTo>
                  <a:cubicBezTo>
                    <a:pt x="3037" y="6853"/>
                    <a:pt x="5214" y="3354"/>
                    <a:pt x="397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 name="Freeform: Shape 231">
              <a:extLst>
                <a:ext uri="{FF2B5EF4-FFF2-40B4-BE49-F238E27FC236}">
                  <a16:creationId xmlns:a16="http://schemas.microsoft.com/office/drawing/2014/main" id="{6BC87427-C066-DD00-E987-12E674BC593A}"/>
                </a:ext>
              </a:extLst>
            </p:cNvPr>
            <p:cNvSpPr/>
            <p:nvPr/>
          </p:nvSpPr>
          <p:spPr>
            <a:xfrm>
              <a:off x="4760494" y="3066764"/>
              <a:ext cx="5908" cy="19504"/>
            </a:xfrm>
            <a:custGeom>
              <a:avLst/>
              <a:gdLst>
                <a:gd name="connsiteX0" fmla="*/ 99 w 5908"/>
                <a:gd name="connsiteY0" fmla="*/ 12074 h 19504"/>
                <a:gd name="connsiteX1" fmla="*/ 2421 w 5908"/>
                <a:gd name="connsiteY1" fmla="*/ 14396 h 19504"/>
                <a:gd name="connsiteX2" fmla="*/ 3578 w 5908"/>
                <a:gd name="connsiteY2" fmla="*/ 19505 h 19504"/>
                <a:gd name="connsiteX3" fmla="*/ 5900 w 5908"/>
                <a:gd name="connsiteY3" fmla="*/ 0 h 19504"/>
                <a:gd name="connsiteX4" fmla="*/ 99 w 5908"/>
                <a:gd name="connsiteY4" fmla="*/ 12074 h 195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8" h="19504">
                  <a:moveTo>
                    <a:pt x="99" y="12074"/>
                  </a:moveTo>
                  <a:cubicBezTo>
                    <a:pt x="-327" y="13909"/>
                    <a:pt x="657" y="14677"/>
                    <a:pt x="2421" y="14396"/>
                  </a:cubicBezTo>
                  <a:cubicBezTo>
                    <a:pt x="1386" y="16244"/>
                    <a:pt x="1966" y="18231"/>
                    <a:pt x="3578" y="19505"/>
                  </a:cubicBezTo>
                  <a:cubicBezTo>
                    <a:pt x="-949" y="13758"/>
                    <a:pt x="6184" y="5857"/>
                    <a:pt x="5900" y="0"/>
                  </a:cubicBezTo>
                  <a:cubicBezTo>
                    <a:pt x="5707" y="4434"/>
                    <a:pt x="2643" y="8649"/>
                    <a:pt x="99" y="12074"/>
                  </a:cubicBezTo>
                </a:path>
              </a:pathLst>
            </a:custGeom>
            <a:solidFill>
              <a:srgbClr val="C0C0C0"/>
            </a:solidFill>
            <a:ln w="645" cap="flat">
              <a:solidFill>
                <a:srgbClr val="FFFFFF"/>
              </a:solidFill>
              <a:prstDash val="solid"/>
              <a:miter/>
            </a:ln>
          </p:spPr>
          <p:txBody>
            <a:bodyPr rtlCol="0" anchor="ctr"/>
            <a:lstStyle/>
            <a:p>
              <a:endParaRPr lang="en-US"/>
            </a:p>
          </p:txBody>
        </p:sp>
        <p:sp>
          <p:nvSpPr>
            <p:cNvPr id="233" name="Freeform: Shape 232">
              <a:extLst>
                <a:ext uri="{FF2B5EF4-FFF2-40B4-BE49-F238E27FC236}">
                  <a16:creationId xmlns:a16="http://schemas.microsoft.com/office/drawing/2014/main" id="{821B6EA7-E27C-9AD2-CC15-7C8D6AD464DF}"/>
                </a:ext>
              </a:extLst>
            </p:cNvPr>
            <p:cNvSpPr/>
            <p:nvPr/>
          </p:nvSpPr>
          <p:spPr>
            <a:xfrm>
              <a:off x="4765110" y="2947198"/>
              <a:ext cx="6735" cy="14844"/>
            </a:xfrm>
            <a:custGeom>
              <a:avLst/>
              <a:gdLst>
                <a:gd name="connsiteX0" fmla="*/ 6626 w 6735"/>
                <a:gd name="connsiteY0" fmla="*/ 14845 h 14844"/>
                <a:gd name="connsiteX1" fmla="*/ 1727 w 6735"/>
                <a:gd name="connsiteY1" fmla="*/ 3 h 14844"/>
                <a:gd name="connsiteX2" fmla="*/ 6626 w 6735"/>
                <a:gd name="connsiteY2" fmla="*/ 14845 h 14844"/>
              </a:gdLst>
              <a:ahLst/>
              <a:cxnLst>
                <a:cxn ang="0">
                  <a:pos x="connsiteX0" y="connsiteY0"/>
                </a:cxn>
                <a:cxn ang="0">
                  <a:pos x="connsiteX1" y="connsiteY1"/>
                </a:cxn>
                <a:cxn ang="0">
                  <a:pos x="connsiteX2" y="connsiteY2"/>
                </a:cxn>
              </a:cxnLst>
              <a:rect l="l" t="t" r="r" b="b"/>
              <a:pathLst>
                <a:path w="6735" h="14844">
                  <a:moveTo>
                    <a:pt x="6626" y="14845"/>
                  </a:moveTo>
                  <a:cubicBezTo>
                    <a:pt x="7222" y="12055"/>
                    <a:pt x="5365" y="184"/>
                    <a:pt x="1727" y="3"/>
                  </a:cubicBezTo>
                  <a:cubicBezTo>
                    <a:pt x="-3823" y="-255"/>
                    <a:pt x="5700" y="14042"/>
                    <a:pt x="6626" y="14845"/>
                  </a:cubicBezTo>
                </a:path>
              </a:pathLst>
            </a:custGeom>
            <a:solidFill>
              <a:srgbClr val="C0C0C0"/>
            </a:solidFill>
            <a:ln w="645" cap="flat">
              <a:solidFill>
                <a:srgbClr val="FFFFFF"/>
              </a:solidFill>
              <a:prstDash val="solid"/>
              <a:miter/>
            </a:ln>
          </p:spPr>
          <p:txBody>
            <a:bodyPr rtlCol="0" anchor="ctr"/>
            <a:lstStyle/>
            <a:p>
              <a:endParaRPr lang="en-US"/>
            </a:p>
          </p:txBody>
        </p:sp>
        <p:sp>
          <p:nvSpPr>
            <p:cNvPr id="234" name="Freeform: Shape 233">
              <a:extLst>
                <a:ext uri="{FF2B5EF4-FFF2-40B4-BE49-F238E27FC236}">
                  <a16:creationId xmlns:a16="http://schemas.microsoft.com/office/drawing/2014/main" id="{1008244E-A4B8-032D-83EE-A17E85AB6116}"/>
                </a:ext>
              </a:extLst>
            </p:cNvPr>
            <p:cNvSpPr/>
            <p:nvPr/>
          </p:nvSpPr>
          <p:spPr>
            <a:xfrm>
              <a:off x="4765237" y="3086928"/>
              <a:ext cx="6269" cy="4445"/>
            </a:xfrm>
            <a:custGeom>
              <a:avLst/>
              <a:gdLst>
                <a:gd name="connsiteX0" fmla="*/ 0 w 6269"/>
                <a:gd name="connsiteY0" fmla="*/ 37 h 4445"/>
                <a:gd name="connsiteX1" fmla="*/ 6269 w 6269"/>
                <a:gd name="connsiteY1" fmla="*/ 4446 h 4445"/>
                <a:gd name="connsiteX2" fmla="*/ 0 w 6269"/>
                <a:gd name="connsiteY2" fmla="*/ 37 h 4445"/>
              </a:gdLst>
              <a:ahLst/>
              <a:cxnLst>
                <a:cxn ang="0">
                  <a:pos x="connsiteX0" y="connsiteY0"/>
                </a:cxn>
                <a:cxn ang="0">
                  <a:pos x="connsiteX1" y="connsiteY1"/>
                </a:cxn>
                <a:cxn ang="0">
                  <a:pos x="connsiteX2" y="connsiteY2"/>
                </a:cxn>
              </a:cxnLst>
              <a:rect l="l" t="t" r="r" b="b"/>
              <a:pathLst>
                <a:path w="6269" h="4445">
                  <a:moveTo>
                    <a:pt x="0" y="37"/>
                  </a:moveTo>
                  <a:cubicBezTo>
                    <a:pt x="1842" y="1878"/>
                    <a:pt x="3435" y="4187"/>
                    <a:pt x="6269" y="4446"/>
                  </a:cubicBezTo>
                  <a:cubicBezTo>
                    <a:pt x="5395" y="1769"/>
                    <a:pt x="2928" y="-305"/>
                    <a:pt x="0" y="37"/>
                  </a:cubicBezTo>
                </a:path>
              </a:pathLst>
            </a:custGeom>
            <a:solidFill>
              <a:srgbClr val="C0C0C0"/>
            </a:solidFill>
            <a:ln w="645" cap="flat">
              <a:solidFill>
                <a:srgbClr val="FFFFFF"/>
              </a:solidFill>
              <a:prstDash val="solid"/>
              <a:miter/>
            </a:ln>
          </p:spPr>
          <p:txBody>
            <a:bodyPr rtlCol="0" anchor="ctr"/>
            <a:lstStyle/>
            <a:p>
              <a:endParaRPr lang="en-US"/>
            </a:p>
          </p:txBody>
        </p:sp>
        <p:sp>
          <p:nvSpPr>
            <p:cNvPr id="235" name="Freeform: Shape 234">
              <a:extLst>
                <a:ext uri="{FF2B5EF4-FFF2-40B4-BE49-F238E27FC236}">
                  <a16:creationId xmlns:a16="http://schemas.microsoft.com/office/drawing/2014/main" id="{49CD9BA8-1862-EA21-A72D-975F06085EAD}"/>
                </a:ext>
              </a:extLst>
            </p:cNvPr>
            <p:cNvSpPr/>
            <p:nvPr/>
          </p:nvSpPr>
          <p:spPr>
            <a:xfrm>
              <a:off x="4784741" y="2955773"/>
              <a:ext cx="9984" cy="13699"/>
            </a:xfrm>
            <a:custGeom>
              <a:avLst/>
              <a:gdLst>
                <a:gd name="connsiteX0" fmla="*/ 4876 w 9984"/>
                <a:gd name="connsiteY0" fmla="*/ 13700 h 13699"/>
                <a:gd name="connsiteX1" fmla="*/ 9985 w 9984"/>
                <a:gd name="connsiteY1" fmla="*/ 0 h 13699"/>
                <a:gd name="connsiteX2" fmla="*/ 0 w 9984"/>
                <a:gd name="connsiteY2" fmla="*/ 10913 h 13699"/>
                <a:gd name="connsiteX3" fmla="*/ 4876 w 9984"/>
                <a:gd name="connsiteY3" fmla="*/ 13700 h 13699"/>
              </a:gdLst>
              <a:ahLst/>
              <a:cxnLst>
                <a:cxn ang="0">
                  <a:pos x="connsiteX0" y="connsiteY0"/>
                </a:cxn>
                <a:cxn ang="0">
                  <a:pos x="connsiteX1" y="connsiteY1"/>
                </a:cxn>
                <a:cxn ang="0">
                  <a:pos x="connsiteX2" y="connsiteY2"/>
                </a:cxn>
                <a:cxn ang="0">
                  <a:pos x="connsiteX3" y="connsiteY3"/>
                </a:cxn>
              </a:cxnLst>
              <a:rect l="l" t="t" r="r" b="b"/>
              <a:pathLst>
                <a:path w="9984" h="13699">
                  <a:moveTo>
                    <a:pt x="4876" y="13700"/>
                  </a:moveTo>
                  <a:cubicBezTo>
                    <a:pt x="8601" y="9759"/>
                    <a:pt x="7927" y="4650"/>
                    <a:pt x="9985" y="0"/>
                  </a:cubicBezTo>
                  <a:cubicBezTo>
                    <a:pt x="3464" y="929"/>
                    <a:pt x="3731" y="6853"/>
                    <a:pt x="0" y="10913"/>
                  </a:cubicBezTo>
                  <a:cubicBezTo>
                    <a:pt x="1590" y="11900"/>
                    <a:pt x="3215" y="12829"/>
                    <a:pt x="4876" y="1370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6" name="Freeform: Shape 235">
              <a:extLst>
                <a:ext uri="{FF2B5EF4-FFF2-40B4-BE49-F238E27FC236}">
                  <a16:creationId xmlns:a16="http://schemas.microsoft.com/office/drawing/2014/main" id="{8AEC35D1-AD32-0073-E559-50E66651CDBE}"/>
                </a:ext>
              </a:extLst>
            </p:cNvPr>
            <p:cNvSpPr/>
            <p:nvPr/>
          </p:nvSpPr>
          <p:spPr>
            <a:xfrm>
              <a:off x="4793565" y="3044240"/>
              <a:ext cx="4415" cy="6266"/>
            </a:xfrm>
            <a:custGeom>
              <a:avLst/>
              <a:gdLst>
                <a:gd name="connsiteX0" fmla="*/ 4412 w 4415"/>
                <a:gd name="connsiteY0" fmla="*/ 0 h 6266"/>
                <a:gd name="connsiteX1" fmla="*/ 0 w 4415"/>
                <a:gd name="connsiteY1" fmla="*/ 6266 h 6266"/>
                <a:gd name="connsiteX2" fmla="*/ 4412 w 4415"/>
                <a:gd name="connsiteY2" fmla="*/ 0 h 6266"/>
              </a:gdLst>
              <a:ahLst/>
              <a:cxnLst>
                <a:cxn ang="0">
                  <a:pos x="connsiteX0" y="connsiteY0"/>
                </a:cxn>
                <a:cxn ang="0">
                  <a:pos x="connsiteX1" y="connsiteY1"/>
                </a:cxn>
                <a:cxn ang="0">
                  <a:pos x="connsiteX2" y="connsiteY2"/>
                </a:cxn>
              </a:cxnLst>
              <a:rect l="l" t="t" r="r" b="b"/>
              <a:pathLst>
                <a:path w="4415" h="6266">
                  <a:moveTo>
                    <a:pt x="4412" y="0"/>
                  </a:moveTo>
                  <a:cubicBezTo>
                    <a:pt x="1187" y="432"/>
                    <a:pt x="3" y="3373"/>
                    <a:pt x="0" y="6266"/>
                  </a:cubicBezTo>
                  <a:cubicBezTo>
                    <a:pt x="1006" y="3841"/>
                    <a:pt x="4538" y="2970"/>
                    <a:pt x="441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7" name="Freeform: Shape 236">
              <a:extLst>
                <a:ext uri="{FF2B5EF4-FFF2-40B4-BE49-F238E27FC236}">
                  <a16:creationId xmlns:a16="http://schemas.microsoft.com/office/drawing/2014/main" id="{D594FF7A-C265-F999-D3C6-B5D90B181A76}"/>
                </a:ext>
              </a:extLst>
            </p:cNvPr>
            <p:cNvSpPr/>
            <p:nvPr/>
          </p:nvSpPr>
          <p:spPr>
            <a:xfrm>
              <a:off x="4799670" y="3070943"/>
              <a:ext cx="3120" cy="6965"/>
            </a:xfrm>
            <a:custGeom>
              <a:avLst/>
              <a:gdLst>
                <a:gd name="connsiteX0" fmla="*/ 164 w 3120"/>
                <a:gd name="connsiteY0" fmla="*/ 0 h 6965"/>
                <a:gd name="connsiteX1" fmla="*/ 1557 w 3120"/>
                <a:gd name="connsiteY1" fmla="*/ 6966 h 6965"/>
                <a:gd name="connsiteX2" fmla="*/ 164 w 3120"/>
                <a:gd name="connsiteY2" fmla="*/ 0 h 6965"/>
              </a:gdLst>
              <a:ahLst/>
              <a:cxnLst>
                <a:cxn ang="0">
                  <a:pos x="connsiteX0" y="connsiteY0"/>
                </a:cxn>
                <a:cxn ang="0">
                  <a:pos x="connsiteX1" y="connsiteY1"/>
                </a:cxn>
                <a:cxn ang="0">
                  <a:pos x="connsiteX2" y="connsiteY2"/>
                </a:cxn>
              </a:cxnLst>
              <a:rect l="l" t="t" r="r" b="b"/>
              <a:pathLst>
                <a:path w="3120" h="6965">
                  <a:moveTo>
                    <a:pt x="164" y="0"/>
                  </a:moveTo>
                  <a:cubicBezTo>
                    <a:pt x="-307" y="2438"/>
                    <a:pt x="261" y="4876"/>
                    <a:pt x="1557" y="6966"/>
                  </a:cubicBezTo>
                  <a:cubicBezTo>
                    <a:pt x="4614" y="4821"/>
                    <a:pt x="2663" y="1474"/>
                    <a:pt x="16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8" name="Freeform: Shape 237">
              <a:extLst>
                <a:ext uri="{FF2B5EF4-FFF2-40B4-BE49-F238E27FC236}">
                  <a16:creationId xmlns:a16="http://schemas.microsoft.com/office/drawing/2014/main" id="{3545DF08-E689-5BE2-3C75-DCC52ADAE454}"/>
                </a:ext>
              </a:extLst>
            </p:cNvPr>
            <p:cNvSpPr/>
            <p:nvPr/>
          </p:nvSpPr>
          <p:spPr>
            <a:xfrm>
              <a:off x="4814463" y="3093699"/>
              <a:ext cx="1961" cy="4876"/>
            </a:xfrm>
            <a:custGeom>
              <a:avLst/>
              <a:gdLst>
                <a:gd name="connsiteX0" fmla="*/ 1858 w 1961"/>
                <a:gd name="connsiteY0" fmla="*/ 4876 h 4876"/>
                <a:gd name="connsiteX1" fmla="*/ 0 w 1961"/>
                <a:gd name="connsiteY1" fmla="*/ 0 h 4876"/>
                <a:gd name="connsiteX2" fmla="*/ 1858 w 1961"/>
                <a:gd name="connsiteY2" fmla="*/ 4876 h 4876"/>
              </a:gdLst>
              <a:ahLst/>
              <a:cxnLst>
                <a:cxn ang="0">
                  <a:pos x="connsiteX0" y="connsiteY0"/>
                </a:cxn>
                <a:cxn ang="0">
                  <a:pos x="connsiteX1" y="connsiteY1"/>
                </a:cxn>
                <a:cxn ang="0">
                  <a:pos x="connsiteX2" y="connsiteY2"/>
                </a:cxn>
              </a:cxnLst>
              <a:rect l="l" t="t" r="r" b="b"/>
              <a:pathLst>
                <a:path w="1961" h="4876">
                  <a:moveTo>
                    <a:pt x="1858" y="4876"/>
                  </a:moveTo>
                  <a:cubicBezTo>
                    <a:pt x="2254" y="3002"/>
                    <a:pt x="1487" y="1164"/>
                    <a:pt x="0" y="0"/>
                  </a:cubicBezTo>
                  <a:cubicBezTo>
                    <a:pt x="0" y="1871"/>
                    <a:pt x="593" y="3496"/>
                    <a:pt x="1858"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239" name="Freeform: Shape 238">
              <a:extLst>
                <a:ext uri="{FF2B5EF4-FFF2-40B4-BE49-F238E27FC236}">
                  <a16:creationId xmlns:a16="http://schemas.microsoft.com/office/drawing/2014/main" id="{37C29778-DDF3-5800-283C-2A5F59E04616}"/>
                </a:ext>
              </a:extLst>
            </p:cNvPr>
            <p:cNvSpPr/>
            <p:nvPr/>
          </p:nvSpPr>
          <p:spPr>
            <a:xfrm>
              <a:off x="4860896" y="3072801"/>
              <a:ext cx="1824" cy="4643"/>
            </a:xfrm>
            <a:custGeom>
              <a:avLst/>
              <a:gdLst>
                <a:gd name="connsiteX0" fmla="*/ 467 w 1824"/>
                <a:gd name="connsiteY0" fmla="*/ 0 h 4643"/>
                <a:gd name="connsiteX1" fmla="*/ 1628 w 1824"/>
                <a:gd name="connsiteY1" fmla="*/ 4644 h 4643"/>
                <a:gd name="connsiteX2" fmla="*/ 467 w 1824"/>
                <a:gd name="connsiteY2" fmla="*/ 0 h 4643"/>
              </a:gdLst>
              <a:ahLst/>
              <a:cxnLst>
                <a:cxn ang="0">
                  <a:pos x="connsiteX0" y="connsiteY0"/>
                </a:cxn>
                <a:cxn ang="0">
                  <a:pos x="connsiteX1" y="connsiteY1"/>
                </a:cxn>
                <a:cxn ang="0">
                  <a:pos x="connsiteX2" y="connsiteY2"/>
                </a:cxn>
              </a:cxnLst>
              <a:rect l="l" t="t" r="r" b="b"/>
              <a:pathLst>
                <a:path w="1824" h="4643">
                  <a:moveTo>
                    <a:pt x="467" y="0"/>
                  </a:moveTo>
                  <a:cubicBezTo>
                    <a:pt x="-426" y="1858"/>
                    <a:pt x="-39" y="3406"/>
                    <a:pt x="1628" y="4644"/>
                  </a:cubicBezTo>
                  <a:cubicBezTo>
                    <a:pt x="2099" y="2883"/>
                    <a:pt x="1725" y="1335"/>
                    <a:pt x="46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40" name="Freeform: Shape 239">
              <a:extLst>
                <a:ext uri="{FF2B5EF4-FFF2-40B4-BE49-F238E27FC236}">
                  <a16:creationId xmlns:a16="http://schemas.microsoft.com/office/drawing/2014/main" id="{BE288934-BF3E-CBAC-5DDD-2FA6AE9B0238}"/>
                </a:ext>
              </a:extLst>
            </p:cNvPr>
            <p:cNvSpPr/>
            <p:nvPr/>
          </p:nvSpPr>
          <p:spPr>
            <a:xfrm>
              <a:off x="4878291" y="3166609"/>
              <a:ext cx="3044" cy="3252"/>
            </a:xfrm>
            <a:custGeom>
              <a:avLst/>
              <a:gdLst>
                <a:gd name="connsiteX0" fmla="*/ 26 w 3044"/>
                <a:gd name="connsiteY0" fmla="*/ 0 h 3252"/>
                <a:gd name="connsiteX1" fmla="*/ 3045 w 3044"/>
                <a:gd name="connsiteY1" fmla="*/ 3251 h 3252"/>
                <a:gd name="connsiteX2" fmla="*/ 26 w 3044"/>
                <a:gd name="connsiteY2" fmla="*/ 0 h 3252"/>
              </a:gdLst>
              <a:ahLst/>
              <a:cxnLst>
                <a:cxn ang="0">
                  <a:pos x="connsiteX0" y="connsiteY0"/>
                </a:cxn>
                <a:cxn ang="0">
                  <a:pos x="connsiteX1" y="connsiteY1"/>
                </a:cxn>
                <a:cxn ang="0">
                  <a:pos x="connsiteX2" y="connsiteY2"/>
                </a:cxn>
              </a:cxnLst>
              <a:rect l="l" t="t" r="r" b="b"/>
              <a:pathLst>
                <a:path w="3044" h="3252">
                  <a:moveTo>
                    <a:pt x="26" y="0"/>
                  </a:moveTo>
                  <a:cubicBezTo>
                    <a:pt x="-199" y="1993"/>
                    <a:pt x="1042" y="3306"/>
                    <a:pt x="3045" y="3251"/>
                  </a:cubicBezTo>
                  <a:cubicBezTo>
                    <a:pt x="3045" y="1390"/>
                    <a:pt x="1926" y="45"/>
                    <a:pt x="2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41" name="Freeform: Shape 240">
              <a:extLst>
                <a:ext uri="{FF2B5EF4-FFF2-40B4-BE49-F238E27FC236}">
                  <a16:creationId xmlns:a16="http://schemas.microsoft.com/office/drawing/2014/main" id="{18F46A39-4609-C7F3-2607-BBA2D3A4BB90}"/>
                </a:ext>
              </a:extLst>
            </p:cNvPr>
            <p:cNvSpPr/>
            <p:nvPr/>
          </p:nvSpPr>
          <p:spPr>
            <a:xfrm>
              <a:off x="5222666" y="3248060"/>
              <a:ext cx="8359" cy="3634"/>
            </a:xfrm>
            <a:custGeom>
              <a:avLst/>
              <a:gdLst>
                <a:gd name="connsiteX0" fmla="*/ 0 w 8359"/>
                <a:gd name="connsiteY0" fmla="*/ 3533 h 3634"/>
                <a:gd name="connsiteX1" fmla="*/ 8359 w 8359"/>
                <a:gd name="connsiteY1" fmla="*/ 50 h 3634"/>
                <a:gd name="connsiteX2" fmla="*/ 0 w 8359"/>
                <a:gd name="connsiteY2" fmla="*/ 3533 h 3634"/>
              </a:gdLst>
              <a:ahLst/>
              <a:cxnLst>
                <a:cxn ang="0">
                  <a:pos x="connsiteX0" y="connsiteY0"/>
                </a:cxn>
                <a:cxn ang="0">
                  <a:pos x="connsiteX1" y="connsiteY1"/>
                </a:cxn>
                <a:cxn ang="0">
                  <a:pos x="connsiteX2" y="connsiteY2"/>
                </a:cxn>
              </a:cxnLst>
              <a:rect l="l" t="t" r="r" b="b"/>
              <a:pathLst>
                <a:path w="8359" h="3634">
                  <a:moveTo>
                    <a:pt x="0" y="3533"/>
                  </a:moveTo>
                  <a:cubicBezTo>
                    <a:pt x="3273" y="4262"/>
                    <a:pt x="5479" y="840"/>
                    <a:pt x="8359" y="50"/>
                  </a:cubicBezTo>
                  <a:cubicBezTo>
                    <a:pt x="5318" y="-392"/>
                    <a:pt x="2454" y="2195"/>
                    <a:pt x="0" y="3533"/>
                  </a:cubicBezTo>
                </a:path>
              </a:pathLst>
            </a:custGeom>
            <a:solidFill>
              <a:srgbClr val="C0C0C0"/>
            </a:solidFill>
            <a:ln w="645" cap="flat">
              <a:solidFill>
                <a:srgbClr val="FFFFFF"/>
              </a:solidFill>
              <a:prstDash val="solid"/>
              <a:miter/>
            </a:ln>
          </p:spPr>
          <p:txBody>
            <a:bodyPr rtlCol="0" anchor="ctr"/>
            <a:lstStyle/>
            <a:p>
              <a:endParaRPr lang="en-US"/>
            </a:p>
          </p:txBody>
        </p:sp>
        <p:sp>
          <p:nvSpPr>
            <p:cNvPr id="242" name="Freeform: Shape 241">
              <a:extLst>
                <a:ext uri="{FF2B5EF4-FFF2-40B4-BE49-F238E27FC236}">
                  <a16:creationId xmlns:a16="http://schemas.microsoft.com/office/drawing/2014/main" id="{6FEDF9E0-F8B3-6633-84E1-1BFD9FEA5B02}"/>
                </a:ext>
              </a:extLst>
            </p:cNvPr>
            <p:cNvSpPr/>
            <p:nvPr/>
          </p:nvSpPr>
          <p:spPr>
            <a:xfrm>
              <a:off x="5346683" y="3197259"/>
              <a:ext cx="8099" cy="9291"/>
            </a:xfrm>
            <a:custGeom>
              <a:avLst/>
              <a:gdLst>
                <a:gd name="connsiteX0" fmla="*/ 437 w 8099"/>
                <a:gd name="connsiteY0" fmla="*/ 9291 h 9291"/>
                <a:gd name="connsiteX1" fmla="*/ 8100 w 8099"/>
                <a:gd name="connsiteY1" fmla="*/ 0 h 9291"/>
                <a:gd name="connsiteX2" fmla="*/ 437 w 8099"/>
                <a:gd name="connsiteY2" fmla="*/ 9291 h 9291"/>
              </a:gdLst>
              <a:ahLst/>
              <a:cxnLst>
                <a:cxn ang="0">
                  <a:pos x="connsiteX0" y="connsiteY0"/>
                </a:cxn>
                <a:cxn ang="0">
                  <a:pos x="connsiteX1" y="connsiteY1"/>
                </a:cxn>
                <a:cxn ang="0">
                  <a:pos x="connsiteX2" y="connsiteY2"/>
                </a:cxn>
              </a:cxnLst>
              <a:rect l="l" t="t" r="r" b="b"/>
              <a:pathLst>
                <a:path w="8099" h="9291">
                  <a:moveTo>
                    <a:pt x="437" y="9291"/>
                  </a:moveTo>
                  <a:cubicBezTo>
                    <a:pt x="3536" y="6843"/>
                    <a:pt x="6500" y="3657"/>
                    <a:pt x="8100" y="0"/>
                  </a:cubicBezTo>
                  <a:cubicBezTo>
                    <a:pt x="5178" y="2664"/>
                    <a:pt x="-1807" y="2883"/>
                    <a:pt x="437" y="9291"/>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243" name="Content Placeholder 8">
            <a:extLst>
              <a:ext uri="{FF2B5EF4-FFF2-40B4-BE49-F238E27FC236}">
                <a16:creationId xmlns:a16="http://schemas.microsoft.com/office/drawing/2014/main" id="{1D80D174-CF2F-C95B-3C48-8FC8F9805D3F}"/>
              </a:ext>
            </a:extLst>
          </p:cNvPr>
          <p:cNvGrpSpPr/>
          <p:nvPr/>
        </p:nvGrpSpPr>
        <p:grpSpPr>
          <a:xfrm>
            <a:off x="8725643" y="3363683"/>
            <a:ext cx="114536" cy="95630"/>
            <a:chOff x="8693033" y="3044486"/>
            <a:chExt cx="114536" cy="95630"/>
          </a:xfrm>
          <a:solidFill>
            <a:srgbClr val="C0C0C0"/>
          </a:solidFill>
        </p:grpSpPr>
        <p:sp>
          <p:nvSpPr>
            <p:cNvPr id="244" name="Freeform: Shape 243">
              <a:extLst>
                <a:ext uri="{FF2B5EF4-FFF2-40B4-BE49-F238E27FC236}">
                  <a16:creationId xmlns:a16="http://schemas.microsoft.com/office/drawing/2014/main" id="{24C9B4A2-6E8D-6054-215A-3F02E0E698EF}"/>
                </a:ext>
              </a:extLst>
            </p:cNvPr>
            <p:cNvSpPr/>
            <p:nvPr/>
          </p:nvSpPr>
          <p:spPr>
            <a:xfrm>
              <a:off x="8744504" y="3095652"/>
              <a:ext cx="6030" cy="2929"/>
            </a:xfrm>
            <a:custGeom>
              <a:avLst/>
              <a:gdLst>
                <a:gd name="connsiteX0" fmla="*/ 2322 w 6030"/>
                <a:gd name="connsiteY0" fmla="*/ 2920 h 2929"/>
                <a:gd name="connsiteX1" fmla="*/ 6031 w 6030"/>
                <a:gd name="connsiteY1" fmla="*/ 1062 h 2929"/>
                <a:gd name="connsiteX2" fmla="*/ 0 w 6030"/>
                <a:gd name="connsiteY2" fmla="*/ 2223 h 2929"/>
                <a:gd name="connsiteX3" fmla="*/ 2322 w 6030"/>
                <a:gd name="connsiteY3" fmla="*/ 2920 h 2929"/>
              </a:gdLst>
              <a:ahLst/>
              <a:cxnLst>
                <a:cxn ang="0">
                  <a:pos x="connsiteX0" y="connsiteY0"/>
                </a:cxn>
                <a:cxn ang="0">
                  <a:pos x="connsiteX1" y="connsiteY1"/>
                </a:cxn>
                <a:cxn ang="0">
                  <a:pos x="connsiteX2" y="connsiteY2"/>
                </a:cxn>
                <a:cxn ang="0">
                  <a:pos x="connsiteX3" y="connsiteY3"/>
                </a:cxn>
              </a:cxnLst>
              <a:rect l="l" t="t" r="r" b="b"/>
              <a:pathLst>
                <a:path w="6030" h="2929">
                  <a:moveTo>
                    <a:pt x="2322" y="2920"/>
                  </a:moveTo>
                  <a:cubicBezTo>
                    <a:pt x="3934" y="3016"/>
                    <a:pt x="5160" y="2407"/>
                    <a:pt x="6031" y="1062"/>
                  </a:cubicBezTo>
                  <a:cubicBezTo>
                    <a:pt x="3902" y="-679"/>
                    <a:pt x="1258" y="-270"/>
                    <a:pt x="0" y="2223"/>
                  </a:cubicBezTo>
                  <a:cubicBezTo>
                    <a:pt x="774" y="2449"/>
                    <a:pt x="1516" y="2687"/>
                    <a:pt x="2322" y="2920"/>
                  </a:cubicBezTo>
                </a:path>
              </a:pathLst>
            </a:custGeom>
            <a:solidFill>
              <a:srgbClr val="C0C0C0"/>
            </a:solidFill>
            <a:ln w="645" cap="flat">
              <a:solidFill>
                <a:srgbClr val="FFFFFF"/>
              </a:solidFill>
              <a:prstDash val="solid"/>
              <a:miter/>
            </a:ln>
          </p:spPr>
          <p:txBody>
            <a:bodyPr rtlCol="0" anchor="ctr"/>
            <a:lstStyle/>
            <a:p>
              <a:endParaRPr lang="en-US"/>
            </a:p>
          </p:txBody>
        </p:sp>
        <p:sp>
          <p:nvSpPr>
            <p:cNvPr id="245" name="Freeform: Shape 244">
              <a:extLst>
                <a:ext uri="{FF2B5EF4-FFF2-40B4-BE49-F238E27FC236}">
                  <a16:creationId xmlns:a16="http://schemas.microsoft.com/office/drawing/2014/main" id="{2AC788BB-0569-22CB-9998-AA42982EEF82}"/>
                </a:ext>
              </a:extLst>
            </p:cNvPr>
            <p:cNvSpPr/>
            <p:nvPr/>
          </p:nvSpPr>
          <p:spPr>
            <a:xfrm>
              <a:off x="8693033" y="3044486"/>
              <a:ext cx="114536" cy="95630"/>
            </a:xfrm>
            <a:custGeom>
              <a:avLst/>
              <a:gdLst>
                <a:gd name="connsiteX0" fmla="*/ 161 w 114536"/>
                <a:gd name="connsiteY0" fmla="*/ 49906 h 95630"/>
                <a:gd name="connsiteX1" fmla="*/ 1999 w 114536"/>
                <a:gd name="connsiteY1" fmla="*/ 51764 h 95630"/>
                <a:gd name="connsiteX2" fmla="*/ 4322 w 114536"/>
                <a:gd name="connsiteY2" fmla="*/ 49674 h 95630"/>
                <a:gd name="connsiteX3" fmla="*/ 6192 w 114536"/>
                <a:gd name="connsiteY3" fmla="*/ 57104 h 95630"/>
                <a:gd name="connsiteX4" fmla="*/ 13868 w 114536"/>
                <a:gd name="connsiteY4" fmla="*/ 58501 h 95630"/>
                <a:gd name="connsiteX5" fmla="*/ 21414 w 114536"/>
                <a:gd name="connsiteY5" fmla="*/ 55869 h 95630"/>
                <a:gd name="connsiteX6" fmla="*/ 24993 w 114536"/>
                <a:gd name="connsiteY6" fmla="*/ 51999 h 95630"/>
                <a:gd name="connsiteX7" fmla="*/ 32024 w 114536"/>
                <a:gd name="connsiteY7" fmla="*/ 53954 h 95630"/>
                <a:gd name="connsiteX8" fmla="*/ 41054 w 114536"/>
                <a:gd name="connsiteY8" fmla="*/ 54276 h 95630"/>
                <a:gd name="connsiteX9" fmla="*/ 62855 w 114536"/>
                <a:gd name="connsiteY9" fmla="*/ 52941 h 95630"/>
                <a:gd name="connsiteX10" fmla="*/ 60533 w 114536"/>
                <a:gd name="connsiteY10" fmla="*/ 49690 h 95630"/>
                <a:gd name="connsiteX11" fmla="*/ 64693 w 114536"/>
                <a:gd name="connsiteY11" fmla="*/ 51548 h 95630"/>
                <a:gd name="connsiteX12" fmla="*/ 71207 w 114536"/>
                <a:gd name="connsiteY12" fmla="*/ 45417 h 95630"/>
                <a:gd name="connsiteX13" fmla="*/ 80463 w 114536"/>
                <a:gd name="connsiteY13" fmla="*/ 30815 h 95630"/>
                <a:gd name="connsiteX14" fmla="*/ 93331 w 114536"/>
                <a:gd name="connsiteY14" fmla="*/ 13738 h 95630"/>
                <a:gd name="connsiteX15" fmla="*/ 104167 w 114536"/>
                <a:gd name="connsiteY15" fmla="*/ 0 h 95630"/>
                <a:gd name="connsiteX16" fmla="*/ 106553 w 114536"/>
                <a:gd name="connsiteY16" fmla="*/ 8798 h 95630"/>
                <a:gd name="connsiteX17" fmla="*/ 112487 w 114536"/>
                <a:gd name="connsiteY17" fmla="*/ 16528 h 95630"/>
                <a:gd name="connsiteX18" fmla="*/ 112487 w 114536"/>
                <a:gd name="connsiteY18" fmla="*/ 33075 h 95630"/>
                <a:gd name="connsiteX19" fmla="*/ 104973 w 114536"/>
                <a:gd name="connsiteY19" fmla="*/ 31930 h 95630"/>
                <a:gd name="connsiteX20" fmla="*/ 101199 w 114536"/>
                <a:gd name="connsiteY20" fmla="*/ 37310 h 95630"/>
                <a:gd name="connsiteX21" fmla="*/ 100877 w 114536"/>
                <a:gd name="connsiteY21" fmla="*/ 40925 h 95630"/>
                <a:gd name="connsiteX22" fmla="*/ 102489 w 114536"/>
                <a:gd name="connsiteY22" fmla="*/ 48213 h 95630"/>
                <a:gd name="connsiteX23" fmla="*/ 106456 w 114536"/>
                <a:gd name="connsiteY23" fmla="*/ 56124 h 95630"/>
                <a:gd name="connsiteX24" fmla="*/ 94911 w 114536"/>
                <a:gd name="connsiteY24" fmla="*/ 59678 h 95630"/>
                <a:gd name="connsiteX25" fmla="*/ 90815 w 114536"/>
                <a:gd name="connsiteY25" fmla="*/ 88661 h 95630"/>
                <a:gd name="connsiteX26" fmla="*/ 82430 w 114536"/>
                <a:gd name="connsiteY26" fmla="*/ 95194 h 95630"/>
                <a:gd name="connsiteX27" fmla="*/ 61565 w 114536"/>
                <a:gd name="connsiteY27" fmla="*/ 91918 h 95630"/>
                <a:gd name="connsiteX28" fmla="*/ 39732 w 114536"/>
                <a:gd name="connsiteY28" fmla="*/ 88864 h 95630"/>
                <a:gd name="connsiteX29" fmla="*/ 24316 w 114536"/>
                <a:gd name="connsiteY29" fmla="*/ 84484 h 95630"/>
                <a:gd name="connsiteX30" fmla="*/ 13351 w 114536"/>
                <a:gd name="connsiteY30" fmla="*/ 70001 h 95630"/>
                <a:gd name="connsiteX31" fmla="*/ 5224 w 114536"/>
                <a:gd name="connsiteY31" fmla="*/ 60181 h 95630"/>
                <a:gd name="connsiteX32" fmla="*/ 0 w 114536"/>
                <a:gd name="connsiteY32" fmla="*/ 49919 h 9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4536" h="95630">
                  <a:moveTo>
                    <a:pt x="161" y="49906"/>
                  </a:moveTo>
                  <a:cubicBezTo>
                    <a:pt x="1742" y="48865"/>
                    <a:pt x="2354" y="49484"/>
                    <a:pt x="1999" y="51764"/>
                  </a:cubicBezTo>
                  <a:cubicBezTo>
                    <a:pt x="2742" y="51048"/>
                    <a:pt x="3515" y="50351"/>
                    <a:pt x="4322" y="49674"/>
                  </a:cubicBezTo>
                  <a:cubicBezTo>
                    <a:pt x="5805" y="51874"/>
                    <a:pt x="4322" y="55053"/>
                    <a:pt x="6192" y="57104"/>
                  </a:cubicBezTo>
                  <a:cubicBezTo>
                    <a:pt x="7837" y="59088"/>
                    <a:pt x="11642" y="58630"/>
                    <a:pt x="13868" y="58501"/>
                  </a:cubicBezTo>
                  <a:cubicBezTo>
                    <a:pt x="16738" y="58340"/>
                    <a:pt x="19189" y="57872"/>
                    <a:pt x="21414" y="55869"/>
                  </a:cubicBezTo>
                  <a:cubicBezTo>
                    <a:pt x="22446" y="54960"/>
                    <a:pt x="23607" y="52299"/>
                    <a:pt x="24993" y="51999"/>
                  </a:cubicBezTo>
                  <a:cubicBezTo>
                    <a:pt x="26477" y="51667"/>
                    <a:pt x="30186" y="53915"/>
                    <a:pt x="32024" y="53954"/>
                  </a:cubicBezTo>
                  <a:cubicBezTo>
                    <a:pt x="35055" y="54018"/>
                    <a:pt x="38022" y="54370"/>
                    <a:pt x="41054" y="54276"/>
                  </a:cubicBezTo>
                  <a:cubicBezTo>
                    <a:pt x="49213" y="53986"/>
                    <a:pt x="54857" y="57746"/>
                    <a:pt x="62855" y="52941"/>
                  </a:cubicBezTo>
                  <a:cubicBezTo>
                    <a:pt x="62113" y="51822"/>
                    <a:pt x="61339" y="50738"/>
                    <a:pt x="60533" y="49690"/>
                  </a:cubicBezTo>
                  <a:cubicBezTo>
                    <a:pt x="63048" y="48739"/>
                    <a:pt x="62694" y="51770"/>
                    <a:pt x="64693" y="51548"/>
                  </a:cubicBezTo>
                  <a:cubicBezTo>
                    <a:pt x="67596" y="51225"/>
                    <a:pt x="70047" y="47733"/>
                    <a:pt x="71207" y="45417"/>
                  </a:cubicBezTo>
                  <a:cubicBezTo>
                    <a:pt x="74432" y="39103"/>
                    <a:pt x="74852" y="35507"/>
                    <a:pt x="80463" y="30815"/>
                  </a:cubicBezTo>
                  <a:cubicBezTo>
                    <a:pt x="85945" y="26245"/>
                    <a:pt x="88171" y="18005"/>
                    <a:pt x="93331" y="13738"/>
                  </a:cubicBezTo>
                  <a:cubicBezTo>
                    <a:pt x="99071" y="9017"/>
                    <a:pt x="102489" y="7756"/>
                    <a:pt x="104167" y="0"/>
                  </a:cubicBezTo>
                  <a:cubicBezTo>
                    <a:pt x="108327" y="226"/>
                    <a:pt x="106521" y="6250"/>
                    <a:pt x="106553" y="8798"/>
                  </a:cubicBezTo>
                  <a:cubicBezTo>
                    <a:pt x="106553" y="13616"/>
                    <a:pt x="111842" y="11174"/>
                    <a:pt x="112487" y="16528"/>
                  </a:cubicBezTo>
                  <a:cubicBezTo>
                    <a:pt x="113100" y="21897"/>
                    <a:pt x="116776" y="28918"/>
                    <a:pt x="112487" y="33075"/>
                  </a:cubicBezTo>
                  <a:cubicBezTo>
                    <a:pt x="103457" y="41941"/>
                    <a:pt x="106359" y="35736"/>
                    <a:pt x="104973" y="31930"/>
                  </a:cubicBezTo>
                  <a:cubicBezTo>
                    <a:pt x="103586" y="28218"/>
                    <a:pt x="100748" y="35020"/>
                    <a:pt x="101199" y="37310"/>
                  </a:cubicBezTo>
                  <a:cubicBezTo>
                    <a:pt x="101522" y="39045"/>
                    <a:pt x="100716" y="39064"/>
                    <a:pt x="100877" y="40925"/>
                  </a:cubicBezTo>
                  <a:cubicBezTo>
                    <a:pt x="101199" y="42918"/>
                    <a:pt x="102457" y="45875"/>
                    <a:pt x="102489" y="48213"/>
                  </a:cubicBezTo>
                  <a:cubicBezTo>
                    <a:pt x="102489" y="54715"/>
                    <a:pt x="109069" y="51783"/>
                    <a:pt x="106456" y="56124"/>
                  </a:cubicBezTo>
                  <a:cubicBezTo>
                    <a:pt x="104360" y="59575"/>
                    <a:pt x="97555" y="56540"/>
                    <a:pt x="94911" y="59678"/>
                  </a:cubicBezTo>
                  <a:cubicBezTo>
                    <a:pt x="100974" y="63058"/>
                    <a:pt x="91976" y="78912"/>
                    <a:pt x="90815" y="88661"/>
                  </a:cubicBezTo>
                  <a:cubicBezTo>
                    <a:pt x="91234" y="95040"/>
                    <a:pt x="87977" y="96497"/>
                    <a:pt x="82430" y="95194"/>
                  </a:cubicBezTo>
                  <a:cubicBezTo>
                    <a:pt x="75593" y="93592"/>
                    <a:pt x="68498" y="92947"/>
                    <a:pt x="61565" y="91918"/>
                  </a:cubicBezTo>
                  <a:cubicBezTo>
                    <a:pt x="54309" y="90841"/>
                    <a:pt x="47020" y="89773"/>
                    <a:pt x="39732" y="88864"/>
                  </a:cubicBezTo>
                  <a:cubicBezTo>
                    <a:pt x="34346" y="88193"/>
                    <a:pt x="27928" y="89257"/>
                    <a:pt x="24316" y="84484"/>
                  </a:cubicBezTo>
                  <a:cubicBezTo>
                    <a:pt x="20672" y="79637"/>
                    <a:pt x="17189" y="74722"/>
                    <a:pt x="13351" y="70001"/>
                  </a:cubicBezTo>
                  <a:cubicBezTo>
                    <a:pt x="10675" y="66702"/>
                    <a:pt x="7934" y="63461"/>
                    <a:pt x="5224" y="60181"/>
                  </a:cubicBezTo>
                  <a:cubicBezTo>
                    <a:pt x="2516" y="56863"/>
                    <a:pt x="2096" y="53434"/>
                    <a:pt x="0" y="49919"/>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246" name="Content Placeholder 8">
            <a:extLst>
              <a:ext uri="{FF2B5EF4-FFF2-40B4-BE49-F238E27FC236}">
                <a16:creationId xmlns:a16="http://schemas.microsoft.com/office/drawing/2014/main" id="{86C2B05F-7306-08B6-1969-BD565EC9B8EB}"/>
              </a:ext>
            </a:extLst>
          </p:cNvPr>
          <p:cNvGrpSpPr/>
          <p:nvPr/>
        </p:nvGrpSpPr>
        <p:grpSpPr>
          <a:xfrm>
            <a:off x="5309236" y="3575093"/>
            <a:ext cx="39920" cy="72548"/>
            <a:chOff x="5276626" y="3255896"/>
            <a:chExt cx="39920" cy="72548"/>
          </a:xfrm>
          <a:solidFill>
            <a:srgbClr val="C0C0C0"/>
          </a:solidFill>
        </p:grpSpPr>
        <p:sp>
          <p:nvSpPr>
            <p:cNvPr id="247" name="Freeform: Shape 246">
              <a:extLst>
                <a:ext uri="{FF2B5EF4-FFF2-40B4-BE49-F238E27FC236}">
                  <a16:creationId xmlns:a16="http://schemas.microsoft.com/office/drawing/2014/main" id="{5B28D98C-F04A-010B-6AAA-96A8EC120514}"/>
                </a:ext>
              </a:extLst>
            </p:cNvPr>
            <p:cNvSpPr/>
            <p:nvPr/>
          </p:nvSpPr>
          <p:spPr>
            <a:xfrm>
              <a:off x="5314010" y="3282698"/>
              <a:ext cx="2536" cy="3950"/>
            </a:xfrm>
            <a:custGeom>
              <a:avLst/>
              <a:gdLst>
                <a:gd name="connsiteX0" fmla="*/ 0 w 2536"/>
                <a:gd name="connsiteY0" fmla="*/ 3951 h 3950"/>
                <a:gd name="connsiteX1" fmla="*/ 2322 w 2536"/>
                <a:gd name="connsiteY1" fmla="*/ 0 h 3950"/>
                <a:gd name="connsiteX2" fmla="*/ 0 w 2536"/>
                <a:gd name="connsiteY2" fmla="*/ 3951 h 3950"/>
              </a:gdLst>
              <a:ahLst/>
              <a:cxnLst>
                <a:cxn ang="0">
                  <a:pos x="connsiteX0" y="connsiteY0"/>
                </a:cxn>
                <a:cxn ang="0">
                  <a:pos x="connsiteX1" y="connsiteY1"/>
                </a:cxn>
                <a:cxn ang="0">
                  <a:pos x="connsiteX2" y="connsiteY2"/>
                </a:cxn>
              </a:cxnLst>
              <a:rect l="l" t="t" r="r" b="b"/>
              <a:pathLst>
                <a:path w="2536" h="3950">
                  <a:moveTo>
                    <a:pt x="0" y="3951"/>
                  </a:moveTo>
                  <a:cubicBezTo>
                    <a:pt x="1835" y="3396"/>
                    <a:pt x="3051" y="1983"/>
                    <a:pt x="2322" y="0"/>
                  </a:cubicBezTo>
                  <a:cubicBezTo>
                    <a:pt x="1525" y="1306"/>
                    <a:pt x="751" y="2622"/>
                    <a:pt x="0" y="3951"/>
                  </a:cubicBezTo>
                </a:path>
              </a:pathLst>
            </a:custGeom>
            <a:solidFill>
              <a:srgbClr val="C0C0C0"/>
            </a:solidFill>
            <a:ln w="645" cap="flat">
              <a:solidFill>
                <a:srgbClr val="FFFFFF"/>
              </a:solidFill>
              <a:prstDash val="solid"/>
              <a:miter/>
            </a:ln>
          </p:spPr>
          <p:txBody>
            <a:bodyPr rtlCol="0" anchor="ctr"/>
            <a:lstStyle/>
            <a:p>
              <a:endParaRPr lang="en-US"/>
            </a:p>
          </p:txBody>
        </p:sp>
        <p:sp>
          <p:nvSpPr>
            <p:cNvPr id="248" name="Freeform: Shape 247">
              <a:extLst>
                <a:ext uri="{FF2B5EF4-FFF2-40B4-BE49-F238E27FC236}">
                  <a16:creationId xmlns:a16="http://schemas.microsoft.com/office/drawing/2014/main" id="{8DB412D1-D889-F71C-4D5A-93A39F4B4EDF}"/>
                </a:ext>
              </a:extLst>
            </p:cNvPr>
            <p:cNvSpPr/>
            <p:nvPr/>
          </p:nvSpPr>
          <p:spPr>
            <a:xfrm>
              <a:off x="5276626" y="3255896"/>
              <a:ext cx="34836" cy="72548"/>
            </a:xfrm>
            <a:custGeom>
              <a:avLst/>
              <a:gdLst>
                <a:gd name="connsiteX0" fmla="*/ 0 w 34836"/>
                <a:gd name="connsiteY0" fmla="*/ 72548 h 72548"/>
                <a:gd name="connsiteX1" fmla="*/ 6179 w 34836"/>
                <a:gd name="connsiteY1" fmla="*/ 37003 h 72548"/>
                <a:gd name="connsiteX2" fmla="*/ 16486 w 34836"/>
                <a:gd name="connsiteY2" fmla="*/ 17053 h 72548"/>
                <a:gd name="connsiteX3" fmla="*/ 32043 w 34836"/>
                <a:gd name="connsiteY3" fmla="*/ 103 h 72548"/>
                <a:gd name="connsiteX4" fmla="*/ 29954 w 34836"/>
                <a:gd name="connsiteY4" fmla="*/ 4979 h 72548"/>
                <a:gd name="connsiteX5" fmla="*/ 30276 w 34836"/>
                <a:gd name="connsiteY5" fmla="*/ 23216 h 72548"/>
                <a:gd name="connsiteX6" fmla="*/ 27622 w 34836"/>
                <a:gd name="connsiteY6" fmla="*/ 36825 h 72548"/>
                <a:gd name="connsiteX7" fmla="*/ 27238 w 34836"/>
                <a:gd name="connsiteY7" fmla="*/ 45458 h 72548"/>
                <a:gd name="connsiteX8" fmla="*/ 23468 w 34836"/>
                <a:gd name="connsiteY8" fmla="*/ 54666 h 72548"/>
                <a:gd name="connsiteX9" fmla="*/ 21127 w 34836"/>
                <a:gd name="connsiteY9" fmla="*/ 57355 h 72548"/>
                <a:gd name="connsiteX10" fmla="*/ 13916 w 34836"/>
                <a:gd name="connsiteY10" fmla="*/ 62915 h 72548"/>
                <a:gd name="connsiteX11" fmla="*/ 8649 w 34836"/>
                <a:gd name="connsiteY11" fmla="*/ 69230 h 72548"/>
                <a:gd name="connsiteX12" fmla="*/ 7679 w 34836"/>
                <a:gd name="connsiteY12" fmla="*/ 72545 h 72548"/>
                <a:gd name="connsiteX13" fmla="*/ 16 w 34836"/>
                <a:gd name="connsiteY13" fmla="*/ 72545 h 72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836" h="72548">
                  <a:moveTo>
                    <a:pt x="0" y="72548"/>
                  </a:moveTo>
                  <a:cubicBezTo>
                    <a:pt x="1854" y="60519"/>
                    <a:pt x="5025" y="49161"/>
                    <a:pt x="6179" y="37003"/>
                  </a:cubicBezTo>
                  <a:cubicBezTo>
                    <a:pt x="6647" y="32097"/>
                    <a:pt x="7634" y="7384"/>
                    <a:pt x="16486" y="17053"/>
                  </a:cubicBezTo>
                  <a:cubicBezTo>
                    <a:pt x="18937" y="12448"/>
                    <a:pt x="25229" y="-1320"/>
                    <a:pt x="32043" y="103"/>
                  </a:cubicBezTo>
                  <a:cubicBezTo>
                    <a:pt x="30621" y="1415"/>
                    <a:pt x="29921" y="3041"/>
                    <a:pt x="29954" y="4979"/>
                  </a:cubicBezTo>
                  <a:cubicBezTo>
                    <a:pt x="40225" y="-226"/>
                    <a:pt x="31253" y="19823"/>
                    <a:pt x="30276" y="23216"/>
                  </a:cubicBezTo>
                  <a:cubicBezTo>
                    <a:pt x="29070" y="27334"/>
                    <a:pt x="28338" y="32488"/>
                    <a:pt x="27622" y="36825"/>
                  </a:cubicBezTo>
                  <a:cubicBezTo>
                    <a:pt x="27106" y="39947"/>
                    <a:pt x="28306" y="42269"/>
                    <a:pt x="27238" y="45458"/>
                  </a:cubicBezTo>
                  <a:cubicBezTo>
                    <a:pt x="26184" y="48612"/>
                    <a:pt x="24558" y="51534"/>
                    <a:pt x="23468" y="54666"/>
                  </a:cubicBezTo>
                  <a:cubicBezTo>
                    <a:pt x="25258" y="48242"/>
                    <a:pt x="21862" y="56436"/>
                    <a:pt x="21127" y="57355"/>
                  </a:cubicBezTo>
                  <a:cubicBezTo>
                    <a:pt x="19063" y="59935"/>
                    <a:pt x="16396" y="60893"/>
                    <a:pt x="13916" y="62915"/>
                  </a:cubicBezTo>
                  <a:cubicBezTo>
                    <a:pt x="11813" y="64628"/>
                    <a:pt x="9914" y="66821"/>
                    <a:pt x="8649" y="69230"/>
                  </a:cubicBezTo>
                  <a:cubicBezTo>
                    <a:pt x="8050" y="70255"/>
                    <a:pt x="7727" y="71361"/>
                    <a:pt x="7679" y="72545"/>
                  </a:cubicBezTo>
                  <a:cubicBezTo>
                    <a:pt x="5144" y="71919"/>
                    <a:pt x="2561" y="72287"/>
                    <a:pt x="16" y="72545"/>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249" name="Content Placeholder 8">
            <a:extLst>
              <a:ext uri="{FF2B5EF4-FFF2-40B4-BE49-F238E27FC236}">
                <a16:creationId xmlns:a16="http://schemas.microsoft.com/office/drawing/2014/main" id="{7D5B1BA7-70A9-9C73-36BC-07CF247B404E}"/>
              </a:ext>
            </a:extLst>
          </p:cNvPr>
          <p:cNvGrpSpPr/>
          <p:nvPr/>
        </p:nvGrpSpPr>
        <p:grpSpPr>
          <a:xfrm>
            <a:off x="5663024" y="3943852"/>
            <a:ext cx="963165" cy="1087840"/>
            <a:chOff x="5630414" y="3624655"/>
            <a:chExt cx="963165" cy="1087840"/>
          </a:xfrm>
          <a:solidFill>
            <a:srgbClr val="C0C0C0"/>
          </a:solidFill>
        </p:grpSpPr>
        <p:sp>
          <p:nvSpPr>
            <p:cNvPr id="250" name="Freeform: Shape 249">
              <a:extLst>
                <a:ext uri="{FF2B5EF4-FFF2-40B4-BE49-F238E27FC236}">
                  <a16:creationId xmlns:a16="http://schemas.microsoft.com/office/drawing/2014/main" id="{F086F0A4-85AD-A24C-E311-52989F679D56}"/>
                </a:ext>
              </a:extLst>
            </p:cNvPr>
            <p:cNvSpPr/>
            <p:nvPr/>
          </p:nvSpPr>
          <p:spPr>
            <a:xfrm>
              <a:off x="5630414" y="3624655"/>
              <a:ext cx="963165" cy="1087840"/>
            </a:xfrm>
            <a:custGeom>
              <a:avLst/>
              <a:gdLst>
                <a:gd name="connsiteX0" fmla="*/ 0 w 963165"/>
                <a:gd name="connsiteY0" fmla="*/ 357137 h 1087840"/>
                <a:gd name="connsiteX1" fmla="*/ 4583 w 963165"/>
                <a:gd name="connsiteY1" fmla="*/ 351606 h 1087840"/>
                <a:gd name="connsiteX2" fmla="*/ 5015 w 963165"/>
                <a:gd name="connsiteY2" fmla="*/ 341735 h 1087840"/>
                <a:gd name="connsiteX3" fmla="*/ 17821 w 963165"/>
                <a:gd name="connsiteY3" fmla="*/ 329851 h 1087840"/>
                <a:gd name="connsiteX4" fmla="*/ 17918 w 963165"/>
                <a:gd name="connsiteY4" fmla="*/ 318347 h 1087840"/>
                <a:gd name="connsiteX5" fmla="*/ 20901 w 963165"/>
                <a:gd name="connsiteY5" fmla="*/ 308860 h 1087840"/>
                <a:gd name="connsiteX6" fmla="*/ 24700 w 963165"/>
                <a:gd name="connsiteY6" fmla="*/ 290252 h 1087840"/>
                <a:gd name="connsiteX7" fmla="*/ 33675 w 963165"/>
                <a:gd name="connsiteY7" fmla="*/ 285153 h 1087840"/>
                <a:gd name="connsiteX8" fmla="*/ 38951 w 963165"/>
                <a:gd name="connsiteY8" fmla="*/ 279532 h 1087840"/>
                <a:gd name="connsiteX9" fmla="*/ 48771 w 963165"/>
                <a:gd name="connsiteY9" fmla="*/ 272837 h 1087840"/>
                <a:gd name="connsiteX10" fmla="*/ 61342 w 963165"/>
                <a:gd name="connsiteY10" fmla="*/ 270734 h 1087840"/>
                <a:gd name="connsiteX11" fmla="*/ 72794 w 963165"/>
                <a:gd name="connsiteY11" fmla="*/ 266532 h 1087840"/>
                <a:gd name="connsiteX12" fmla="*/ 79099 w 963165"/>
                <a:gd name="connsiteY12" fmla="*/ 262536 h 1087840"/>
                <a:gd name="connsiteX13" fmla="*/ 83875 w 963165"/>
                <a:gd name="connsiteY13" fmla="*/ 263484 h 1087840"/>
                <a:gd name="connsiteX14" fmla="*/ 89638 w 963165"/>
                <a:gd name="connsiteY14" fmla="*/ 268190 h 1087840"/>
                <a:gd name="connsiteX15" fmla="*/ 91508 w 963165"/>
                <a:gd name="connsiteY15" fmla="*/ 265868 h 1087840"/>
                <a:gd name="connsiteX16" fmla="*/ 96836 w 963165"/>
                <a:gd name="connsiteY16" fmla="*/ 258392 h 1087840"/>
                <a:gd name="connsiteX17" fmla="*/ 100396 w 963165"/>
                <a:gd name="connsiteY17" fmla="*/ 231493 h 1087840"/>
                <a:gd name="connsiteX18" fmla="*/ 105408 w 963165"/>
                <a:gd name="connsiteY18" fmla="*/ 195047 h 1087840"/>
                <a:gd name="connsiteX19" fmla="*/ 107353 w 963165"/>
                <a:gd name="connsiteY19" fmla="*/ 180087 h 1087840"/>
                <a:gd name="connsiteX20" fmla="*/ 102441 w 963165"/>
                <a:gd name="connsiteY20" fmla="*/ 166981 h 1087840"/>
                <a:gd name="connsiteX21" fmla="*/ 95401 w 963165"/>
                <a:gd name="connsiteY21" fmla="*/ 156528 h 1087840"/>
                <a:gd name="connsiteX22" fmla="*/ 90680 w 963165"/>
                <a:gd name="connsiteY22" fmla="*/ 142084 h 1087840"/>
                <a:gd name="connsiteX23" fmla="*/ 91899 w 963165"/>
                <a:gd name="connsiteY23" fmla="*/ 131877 h 1087840"/>
                <a:gd name="connsiteX24" fmla="*/ 108430 w 963165"/>
                <a:gd name="connsiteY24" fmla="*/ 128242 h 1087840"/>
                <a:gd name="connsiteX25" fmla="*/ 113251 w 963165"/>
                <a:gd name="connsiteY25" fmla="*/ 124733 h 1087840"/>
                <a:gd name="connsiteX26" fmla="*/ 96372 w 963165"/>
                <a:gd name="connsiteY26" fmla="*/ 117500 h 1087840"/>
                <a:gd name="connsiteX27" fmla="*/ 96027 w 963165"/>
                <a:gd name="connsiteY27" fmla="*/ 99727 h 1087840"/>
                <a:gd name="connsiteX28" fmla="*/ 109404 w 963165"/>
                <a:gd name="connsiteY28" fmla="*/ 98927 h 1087840"/>
                <a:gd name="connsiteX29" fmla="*/ 130182 w 963165"/>
                <a:gd name="connsiteY29" fmla="*/ 99089 h 1087840"/>
                <a:gd name="connsiteX30" fmla="*/ 135810 w 963165"/>
                <a:gd name="connsiteY30" fmla="*/ 97599 h 1087840"/>
                <a:gd name="connsiteX31" fmla="*/ 136755 w 963165"/>
                <a:gd name="connsiteY31" fmla="*/ 92777 h 1087840"/>
                <a:gd name="connsiteX32" fmla="*/ 144566 w 963165"/>
                <a:gd name="connsiteY32" fmla="*/ 97686 h 1087840"/>
                <a:gd name="connsiteX33" fmla="*/ 152912 w 963165"/>
                <a:gd name="connsiteY33" fmla="*/ 89291 h 1087840"/>
                <a:gd name="connsiteX34" fmla="*/ 162380 w 963165"/>
                <a:gd name="connsiteY34" fmla="*/ 94583 h 1087840"/>
                <a:gd name="connsiteX35" fmla="*/ 164393 w 963165"/>
                <a:gd name="connsiteY35" fmla="*/ 109783 h 1087840"/>
                <a:gd name="connsiteX36" fmla="*/ 165947 w 963165"/>
                <a:gd name="connsiteY36" fmla="*/ 113907 h 1087840"/>
                <a:gd name="connsiteX37" fmla="*/ 171668 w 963165"/>
                <a:gd name="connsiteY37" fmla="*/ 114068 h 1087840"/>
                <a:gd name="connsiteX38" fmla="*/ 181972 w 963165"/>
                <a:gd name="connsiteY38" fmla="*/ 124150 h 1087840"/>
                <a:gd name="connsiteX39" fmla="*/ 196949 w 963165"/>
                <a:gd name="connsiteY39" fmla="*/ 120164 h 1087840"/>
                <a:gd name="connsiteX40" fmla="*/ 202695 w 963165"/>
                <a:gd name="connsiteY40" fmla="*/ 129103 h 1087840"/>
                <a:gd name="connsiteX41" fmla="*/ 210139 w 963165"/>
                <a:gd name="connsiteY41" fmla="*/ 120409 h 1087840"/>
                <a:gd name="connsiteX42" fmla="*/ 217675 w 963165"/>
                <a:gd name="connsiteY42" fmla="*/ 113356 h 1087840"/>
                <a:gd name="connsiteX43" fmla="*/ 225635 w 963165"/>
                <a:gd name="connsiteY43" fmla="*/ 108954 h 1087840"/>
                <a:gd name="connsiteX44" fmla="*/ 232201 w 963165"/>
                <a:gd name="connsiteY44" fmla="*/ 108664 h 1087840"/>
                <a:gd name="connsiteX45" fmla="*/ 239392 w 963165"/>
                <a:gd name="connsiteY45" fmla="*/ 97054 h 1087840"/>
                <a:gd name="connsiteX46" fmla="*/ 245784 w 963165"/>
                <a:gd name="connsiteY46" fmla="*/ 91420 h 1087840"/>
                <a:gd name="connsiteX47" fmla="*/ 254185 w 963165"/>
                <a:gd name="connsiteY47" fmla="*/ 86518 h 1087840"/>
                <a:gd name="connsiteX48" fmla="*/ 250064 w 963165"/>
                <a:gd name="connsiteY48" fmla="*/ 79242 h 1087840"/>
                <a:gd name="connsiteX49" fmla="*/ 241147 w 963165"/>
                <a:gd name="connsiteY49" fmla="*/ 77752 h 1087840"/>
                <a:gd name="connsiteX50" fmla="*/ 240889 w 963165"/>
                <a:gd name="connsiteY50" fmla="*/ 70848 h 1087840"/>
                <a:gd name="connsiteX51" fmla="*/ 236148 w 963165"/>
                <a:gd name="connsiteY51" fmla="*/ 51075 h 1087840"/>
                <a:gd name="connsiteX52" fmla="*/ 229331 w 963165"/>
                <a:gd name="connsiteY52" fmla="*/ 39836 h 1087840"/>
                <a:gd name="connsiteX53" fmla="*/ 223861 w 963165"/>
                <a:gd name="connsiteY53" fmla="*/ 27391 h 1087840"/>
                <a:gd name="connsiteX54" fmla="*/ 229318 w 963165"/>
                <a:gd name="connsiteY54" fmla="*/ 31487 h 1087840"/>
                <a:gd name="connsiteX55" fmla="*/ 239908 w 963165"/>
                <a:gd name="connsiteY55" fmla="*/ 34183 h 1087840"/>
                <a:gd name="connsiteX56" fmla="*/ 245320 w 963165"/>
                <a:gd name="connsiteY56" fmla="*/ 37795 h 1087840"/>
                <a:gd name="connsiteX57" fmla="*/ 255659 w 963165"/>
                <a:gd name="connsiteY57" fmla="*/ 38130 h 1087840"/>
                <a:gd name="connsiteX58" fmla="*/ 270394 w 963165"/>
                <a:gd name="connsiteY58" fmla="*/ 47183 h 1087840"/>
                <a:gd name="connsiteX59" fmla="*/ 272851 w 963165"/>
                <a:gd name="connsiteY59" fmla="*/ 35170 h 1087840"/>
                <a:gd name="connsiteX60" fmla="*/ 279514 w 963165"/>
                <a:gd name="connsiteY60" fmla="*/ 31916 h 1087840"/>
                <a:gd name="connsiteX61" fmla="*/ 287702 w 963165"/>
                <a:gd name="connsiteY61" fmla="*/ 32142 h 1087840"/>
                <a:gd name="connsiteX62" fmla="*/ 304111 w 963165"/>
                <a:gd name="connsiteY62" fmla="*/ 24211 h 1087840"/>
                <a:gd name="connsiteX63" fmla="*/ 310103 w 963165"/>
                <a:gd name="connsiteY63" fmla="*/ 20970 h 1087840"/>
                <a:gd name="connsiteX64" fmla="*/ 317572 w 963165"/>
                <a:gd name="connsiteY64" fmla="*/ 19422 h 1087840"/>
                <a:gd name="connsiteX65" fmla="*/ 323448 w 963165"/>
                <a:gd name="connsiteY65" fmla="*/ 1292 h 1087840"/>
                <a:gd name="connsiteX66" fmla="*/ 333536 w 963165"/>
                <a:gd name="connsiteY66" fmla="*/ 292 h 1087840"/>
                <a:gd name="connsiteX67" fmla="*/ 340482 w 963165"/>
                <a:gd name="connsiteY67" fmla="*/ 3314 h 1087840"/>
                <a:gd name="connsiteX68" fmla="*/ 338357 w 963165"/>
                <a:gd name="connsiteY68" fmla="*/ 19529 h 1087840"/>
                <a:gd name="connsiteX69" fmla="*/ 348180 w 963165"/>
                <a:gd name="connsiteY69" fmla="*/ 24502 h 1087840"/>
                <a:gd name="connsiteX70" fmla="*/ 347858 w 963165"/>
                <a:gd name="connsiteY70" fmla="*/ 29246 h 1087840"/>
                <a:gd name="connsiteX71" fmla="*/ 351657 w 963165"/>
                <a:gd name="connsiteY71" fmla="*/ 36244 h 1087840"/>
                <a:gd name="connsiteX72" fmla="*/ 345332 w 963165"/>
                <a:gd name="connsiteY72" fmla="*/ 47986 h 1087840"/>
                <a:gd name="connsiteX73" fmla="*/ 344142 w 963165"/>
                <a:gd name="connsiteY73" fmla="*/ 54949 h 1087840"/>
                <a:gd name="connsiteX74" fmla="*/ 340208 w 963165"/>
                <a:gd name="connsiteY74" fmla="*/ 66920 h 1087840"/>
                <a:gd name="connsiteX75" fmla="*/ 344652 w 963165"/>
                <a:gd name="connsiteY75" fmla="*/ 83564 h 1087840"/>
                <a:gd name="connsiteX76" fmla="*/ 348306 w 963165"/>
                <a:gd name="connsiteY76" fmla="*/ 95677 h 1087840"/>
                <a:gd name="connsiteX77" fmla="*/ 347371 w 963165"/>
                <a:gd name="connsiteY77" fmla="*/ 97999 h 1087840"/>
                <a:gd name="connsiteX78" fmla="*/ 357784 w 963165"/>
                <a:gd name="connsiteY78" fmla="*/ 107583 h 1087840"/>
                <a:gd name="connsiteX79" fmla="*/ 364531 w 963165"/>
                <a:gd name="connsiteY79" fmla="*/ 110624 h 1087840"/>
                <a:gd name="connsiteX80" fmla="*/ 370645 w 963165"/>
                <a:gd name="connsiteY80" fmla="*/ 112824 h 1087840"/>
                <a:gd name="connsiteX81" fmla="*/ 375973 w 963165"/>
                <a:gd name="connsiteY81" fmla="*/ 106951 h 1087840"/>
                <a:gd name="connsiteX82" fmla="*/ 392807 w 963165"/>
                <a:gd name="connsiteY82" fmla="*/ 99527 h 1087840"/>
                <a:gd name="connsiteX83" fmla="*/ 400102 w 963165"/>
                <a:gd name="connsiteY83" fmla="*/ 96921 h 1087840"/>
                <a:gd name="connsiteX84" fmla="*/ 413247 w 963165"/>
                <a:gd name="connsiteY84" fmla="*/ 92348 h 1087840"/>
                <a:gd name="connsiteX85" fmla="*/ 425902 w 963165"/>
                <a:gd name="connsiteY85" fmla="*/ 92348 h 1087840"/>
                <a:gd name="connsiteX86" fmla="*/ 439788 w 963165"/>
                <a:gd name="connsiteY86" fmla="*/ 92284 h 1087840"/>
                <a:gd name="connsiteX87" fmla="*/ 436867 w 963165"/>
                <a:gd name="connsiteY87" fmla="*/ 81735 h 1087840"/>
                <a:gd name="connsiteX88" fmla="*/ 447525 w 963165"/>
                <a:gd name="connsiteY88" fmla="*/ 79162 h 1087840"/>
                <a:gd name="connsiteX89" fmla="*/ 456323 w 963165"/>
                <a:gd name="connsiteY89" fmla="*/ 76385 h 1087840"/>
                <a:gd name="connsiteX90" fmla="*/ 467362 w 963165"/>
                <a:gd name="connsiteY90" fmla="*/ 79287 h 1087840"/>
                <a:gd name="connsiteX91" fmla="*/ 468771 w 963165"/>
                <a:gd name="connsiteY91" fmla="*/ 79158 h 1087840"/>
                <a:gd name="connsiteX92" fmla="*/ 474573 w 963165"/>
                <a:gd name="connsiteY92" fmla="*/ 83741 h 1087840"/>
                <a:gd name="connsiteX93" fmla="*/ 482645 w 963165"/>
                <a:gd name="connsiteY93" fmla="*/ 87604 h 1087840"/>
                <a:gd name="connsiteX94" fmla="*/ 491901 w 963165"/>
                <a:gd name="connsiteY94" fmla="*/ 81854 h 1087840"/>
                <a:gd name="connsiteX95" fmla="*/ 497148 w 963165"/>
                <a:gd name="connsiteY95" fmla="*/ 83228 h 1087840"/>
                <a:gd name="connsiteX96" fmla="*/ 505658 w 963165"/>
                <a:gd name="connsiteY96" fmla="*/ 85441 h 1087840"/>
                <a:gd name="connsiteX97" fmla="*/ 513453 w 963165"/>
                <a:gd name="connsiteY97" fmla="*/ 85376 h 1087840"/>
                <a:gd name="connsiteX98" fmla="*/ 520487 w 963165"/>
                <a:gd name="connsiteY98" fmla="*/ 78904 h 1087840"/>
                <a:gd name="connsiteX99" fmla="*/ 531497 w 963165"/>
                <a:gd name="connsiteY99" fmla="*/ 56297 h 1087840"/>
                <a:gd name="connsiteX100" fmla="*/ 544842 w 963165"/>
                <a:gd name="connsiteY100" fmla="*/ 22622 h 1087840"/>
                <a:gd name="connsiteX101" fmla="*/ 551259 w 963165"/>
                <a:gd name="connsiteY101" fmla="*/ 35789 h 1087840"/>
                <a:gd name="connsiteX102" fmla="*/ 550324 w 963165"/>
                <a:gd name="connsiteY102" fmla="*/ 26037 h 1087840"/>
                <a:gd name="connsiteX103" fmla="*/ 557516 w 963165"/>
                <a:gd name="connsiteY103" fmla="*/ 45077 h 1087840"/>
                <a:gd name="connsiteX104" fmla="*/ 560064 w 963165"/>
                <a:gd name="connsiteY104" fmla="*/ 38808 h 1087840"/>
                <a:gd name="connsiteX105" fmla="*/ 564414 w 963165"/>
                <a:gd name="connsiteY105" fmla="*/ 68980 h 1087840"/>
                <a:gd name="connsiteX106" fmla="*/ 567481 w 963165"/>
                <a:gd name="connsiteY106" fmla="*/ 88262 h 1087840"/>
                <a:gd name="connsiteX107" fmla="*/ 572489 w 963165"/>
                <a:gd name="connsiteY107" fmla="*/ 93013 h 1087840"/>
                <a:gd name="connsiteX108" fmla="*/ 583057 w 963165"/>
                <a:gd name="connsiteY108" fmla="*/ 97086 h 1087840"/>
                <a:gd name="connsiteX109" fmla="*/ 582574 w 963165"/>
                <a:gd name="connsiteY109" fmla="*/ 113340 h 1087840"/>
                <a:gd name="connsiteX110" fmla="*/ 587927 w 963165"/>
                <a:gd name="connsiteY110" fmla="*/ 114498 h 1087840"/>
                <a:gd name="connsiteX111" fmla="*/ 578117 w 963165"/>
                <a:gd name="connsiteY111" fmla="*/ 124972 h 1087840"/>
                <a:gd name="connsiteX112" fmla="*/ 573547 w 963165"/>
                <a:gd name="connsiteY112" fmla="*/ 130281 h 1087840"/>
                <a:gd name="connsiteX113" fmla="*/ 568477 w 963165"/>
                <a:gd name="connsiteY113" fmla="*/ 139072 h 1087840"/>
                <a:gd name="connsiteX114" fmla="*/ 557761 w 963165"/>
                <a:gd name="connsiteY114" fmla="*/ 148527 h 1087840"/>
                <a:gd name="connsiteX115" fmla="*/ 547473 w 963165"/>
                <a:gd name="connsiteY115" fmla="*/ 162337 h 1087840"/>
                <a:gd name="connsiteX116" fmla="*/ 543306 w 963165"/>
                <a:gd name="connsiteY116" fmla="*/ 175149 h 1087840"/>
                <a:gd name="connsiteX117" fmla="*/ 537802 w 963165"/>
                <a:gd name="connsiteY117" fmla="*/ 182857 h 1087840"/>
                <a:gd name="connsiteX118" fmla="*/ 530584 w 963165"/>
                <a:gd name="connsiteY118" fmla="*/ 185343 h 1087840"/>
                <a:gd name="connsiteX119" fmla="*/ 518755 w 963165"/>
                <a:gd name="connsiteY119" fmla="*/ 191816 h 1087840"/>
                <a:gd name="connsiteX120" fmla="*/ 530107 w 963165"/>
                <a:gd name="connsiteY120" fmla="*/ 194622 h 1087840"/>
                <a:gd name="connsiteX121" fmla="*/ 539043 w 963165"/>
                <a:gd name="connsiteY121" fmla="*/ 190562 h 1087840"/>
                <a:gd name="connsiteX122" fmla="*/ 548589 w 963165"/>
                <a:gd name="connsiteY122" fmla="*/ 184895 h 1087840"/>
                <a:gd name="connsiteX123" fmla="*/ 562876 w 963165"/>
                <a:gd name="connsiteY123" fmla="*/ 172560 h 1087840"/>
                <a:gd name="connsiteX124" fmla="*/ 567126 w 963165"/>
                <a:gd name="connsiteY124" fmla="*/ 190162 h 1087840"/>
                <a:gd name="connsiteX125" fmla="*/ 569816 w 963165"/>
                <a:gd name="connsiteY125" fmla="*/ 198163 h 1087840"/>
                <a:gd name="connsiteX126" fmla="*/ 574482 w 963165"/>
                <a:gd name="connsiteY126" fmla="*/ 201362 h 1087840"/>
                <a:gd name="connsiteX127" fmla="*/ 589801 w 963165"/>
                <a:gd name="connsiteY127" fmla="*/ 203684 h 1087840"/>
                <a:gd name="connsiteX128" fmla="*/ 595064 w 963165"/>
                <a:gd name="connsiteY128" fmla="*/ 199298 h 1087840"/>
                <a:gd name="connsiteX129" fmla="*/ 597695 w 963165"/>
                <a:gd name="connsiteY129" fmla="*/ 197640 h 1087840"/>
                <a:gd name="connsiteX130" fmla="*/ 603504 w 963165"/>
                <a:gd name="connsiteY130" fmla="*/ 195557 h 1087840"/>
                <a:gd name="connsiteX131" fmla="*/ 598602 w 963165"/>
                <a:gd name="connsiteY131" fmla="*/ 218774 h 1087840"/>
                <a:gd name="connsiteX132" fmla="*/ 606816 w 963165"/>
                <a:gd name="connsiteY132" fmla="*/ 199527 h 1087840"/>
                <a:gd name="connsiteX133" fmla="*/ 614540 w 963165"/>
                <a:gd name="connsiteY133" fmla="*/ 192596 h 1087840"/>
                <a:gd name="connsiteX134" fmla="*/ 624369 w 963165"/>
                <a:gd name="connsiteY134" fmla="*/ 193461 h 1087840"/>
                <a:gd name="connsiteX135" fmla="*/ 623240 w 963165"/>
                <a:gd name="connsiteY135" fmla="*/ 189268 h 1087840"/>
                <a:gd name="connsiteX136" fmla="*/ 630432 w 963165"/>
                <a:gd name="connsiteY136" fmla="*/ 188107 h 1087840"/>
                <a:gd name="connsiteX137" fmla="*/ 622757 w 963165"/>
                <a:gd name="connsiteY137" fmla="*/ 188333 h 1087840"/>
                <a:gd name="connsiteX138" fmla="*/ 626430 w 963165"/>
                <a:gd name="connsiteY138" fmla="*/ 182983 h 1087840"/>
                <a:gd name="connsiteX139" fmla="*/ 629748 w 963165"/>
                <a:gd name="connsiteY139" fmla="*/ 170589 h 1087840"/>
                <a:gd name="connsiteX140" fmla="*/ 635528 w 963165"/>
                <a:gd name="connsiteY140" fmla="*/ 168854 h 1087840"/>
                <a:gd name="connsiteX141" fmla="*/ 642042 w 963165"/>
                <a:gd name="connsiteY141" fmla="*/ 168145 h 1087840"/>
                <a:gd name="connsiteX142" fmla="*/ 649685 w 963165"/>
                <a:gd name="connsiteY142" fmla="*/ 168370 h 1087840"/>
                <a:gd name="connsiteX143" fmla="*/ 648750 w 963165"/>
                <a:gd name="connsiteY143" fmla="*/ 163275 h 1087840"/>
                <a:gd name="connsiteX144" fmla="*/ 655039 w 963165"/>
                <a:gd name="connsiteY144" fmla="*/ 168596 h 1087840"/>
                <a:gd name="connsiteX145" fmla="*/ 657361 w 963165"/>
                <a:gd name="connsiteY145" fmla="*/ 167435 h 1087840"/>
                <a:gd name="connsiteX146" fmla="*/ 658296 w 963165"/>
                <a:gd name="connsiteY146" fmla="*/ 170019 h 1087840"/>
                <a:gd name="connsiteX147" fmla="*/ 660618 w 963165"/>
                <a:gd name="connsiteY147" fmla="*/ 171147 h 1087840"/>
                <a:gd name="connsiteX148" fmla="*/ 663875 w 963165"/>
                <a:gd name="connsiteY148" fmla="*/ 166987 h 1087840"/>
                <a:gd name="connsiteX149" fmla="*/ 665713 w 963165"/>
                <a:gd name="connsiteY149" fmla="*/ 173505 h 1087840"/>
                <a:gd name="connsiteX150" fmla="*/ 669196 w 963165"/>
                <a:gd name="connsiteY150" fmla="*/ 171150 h 1087840"/>
                <a:gd name="connsiteX151" fmla="*/ 665939 w 963165"/>
                <a:gd name="connsiteY151" fmla="*/ 175117 h 1087840"/>
                <a:gd name="connsiteX152" fmla="*/ 675453 w 963165"/>
                <a:gd name="connsiteY152" fmla="*/ 174891 h 1087840"/>
                <a:gd name="connsiteX153" fmla="*/ 679194 w 963165"/>
                <a:gd name="connsiteY153" fmla="*/ 174408 h 1087840"/>
                <a:gd name="connsiteX154" fmla="*/ 681967 w 963165"/>
                <a:gd name="connsiteY154" fmla="*/ 180925 h 1087840"/>
                <a:gd name="connsiteX155" fmla="*/ 684773 w 963165"/>
                <a:gd name="connsiteY155" fmla="*/ 178378 h 1087840"/>
                <a:gd name="connsiteX156" fmla="*/ 688707 w 963165"/>
                <a:gd name="connsiteY156" fmla="*/ 183018 h 1087840"/>
                <a:gd name="connsiteX157" fmla="*/ 691029 w 963165"/>
                <a:gd name="connsiteY157" fmla="*/ 180696 h 1087840"/>
                <a:gd name="connsiteX158" fmla="*/ 692900 w 963165"/>
                <a:gd name="connsiteY158" fmla="*/ 185340 h 1087840"/>
                <a:gd name="connsiteX159" fmla="*/ 695189 w 963165"/>
                <a:gd name="connsiteY159" fmla="*/ 183470 h 1087840"/>
                <a:gd name="connsiteX160" fmla="*/ 698672 w 963165"/>
                <a:gd name="connsiteY160" fmla="*/ 184628 h 1087840"/>
                <a:gd name="connsiteX161" fmla="*/ 697769 w 963165"/>
                <a:gd name="connsiteY161" fmla="*/ 189497 h 1087840"/>
                <a:gd name="connsiteX162" fmla="*/ 701475 w 963165"/>
                <a:gd name="connsiteY162" fmla="*/ 186014 h 1087840"/>
                <a:gd name="connsiteX163" fmla="*/ 702188 w 963165"/>
                <a:gd name="connsiteY163" fmla="*/ 195563 h 1087840"/>
                <a:gd name="connsiteX164" fmla="*/ 704626 w 963165"/>
                <a:gd name="connsiteY164" fmla="*/ 189265 h 1087840"/>
                <a:gd name="connsiteX165" fmla="*/ 709605 w 963165"/>
                <a:gd name="connsiteY165" fmla="*/ 191597 h 1087840"/>
                <a:gd name="connsiteX166" fmla="*/ 712379 w 963165"/>
                <a:gd name="connsiteY166" fmla="*/ 187436 h 1087840"/>
                <a:gd name="connsiteX167" fmla="*/ 711218 w 963165"/>
                <a:gd name="connsiteY167" fmla="*/ 192306 h 1087840"/>
                <a:gd name="connsiteX168" fmla="*/ 716345 w 963165"/>
                <a:gd name="connsiteY168" fmla="*/ 195309 h 1087840"/>
                <a:gd name="connsiteX169" fmla="*/ 714023 w 963165"/>
                <a:gd name="connsiteY169" fmla="*/ 197631 h 1087840"/>
                <a:gd name="connsiteX170" fmla="*/ 718664 w 963165"/>
                <a:gd name="connsiteY170" fmla="*/ 195792 h 1087840"/>
                <a:gd name="connsiteX171" fmla="*/ 720244 w 963165"/>
                <a:gd name="connsiteY171" fmla="*/ 201949 h 1087840"/>
                <a:gd name="connsiteX172" fmla="*/ 713794 w 963165"/>
                <a:gd name="connsiteY172" fmla="*/ 211111 h 1087840"/>
                <a:gd name="connsiteX173" fmla="*/ 717729 w 963165"/>
                <a:gd name="connsiteY173" fmla="*/ 212949 h 1087840"/>
                <a:gd name="connsiteX174" fmla="*/ 723834 w 963165"/>
                <a:gd name="connsiteY174" fmla="*/ 209292 h 1087840"/>
                <a:gd name="connsiteX175" fmla="*/ 720044 w 963165"/>
                <a:gd name="connsiteY175" fmla="*/ 217751 h 1087840"/>
                <a:gd name="connsiteX176" fmla="*/ 717184 w 963165"/>
                <a:gd name="connsiteY176" fmla="*/ 231319 h 1087840"/>
                <a:gd name="connsiteX177" fmla="*/ 715410 w 963165"/>
                <a:gd name="connsiteY177" fmla="*/ 239429 h 1087840"/>
                <a:gd name="connsiteX178" fmla="*/ 722827 w 963165"/>
                <a:gd name="connsiteY178" fmla="*/ 230141 h 1087840"/>
                <a:gd name="connsiteX179" fmla="*/ 725491 w 963165"/>
                <a:gd name="connsiteY179" fmla="*/ 217912 h 1087840"/>
                <a:gd name="connsiteX180" fmla="*/ 732712 w 963165"/>
                <a:gd name="connsiteY180" fmla="*/ 215626 h 1087840"/>
                <a:gd name="connsiteX181" fmla="*/ 726797 w 963165"/>
                <a:gd name="connsiteY181" fmla="*/ 225497 h 1087840"/>
                <a:gd name="connsiteX182" fmla="*/ 729119 w 963165"/>
                <a:gd name="connsiteY182" fmla="*/ 227142 h 1087840"/>
                <a:gd name="connsiteX183" fmla="*/ 737020 w 963165"/>
                <a:gd name="connsiteY183" fmla="*/ 220628 h 1087840"/>
                <a:gd name="connsiteX184" fmla="*/ 747211 w 963165"/>
                <a:gd name="connsiteY184" fmla="*/ 216468 h 1087840"/>
                <a:gd name="connsiteX185" fmla="*/ 764794 w 963165"/>
                <a:gd name="connsiteY185" fmla="*/ 218806 h 1087840"/>
                <a:gd name="connsiteX186" fmla="*/ 777397 w 963165"/>
                <a:gd name="connsiteY186" fmla="*/ 226207 h 1087840"/>
                <a:gd name="connsiteX187" fmla="*/ 784621 w 963165"/>
                <a:gd name="connsiteY187" fmla="*/ 223659 h 1087840"/>
                <a:gd name="connsiteX188" fmla="*/ 792490 w 963165"/>
                <a:gd name="connsiteY188" fmla="*/ 227820 h 1087840"/>
                <a:gd name="connsiteX189" fmla="*/ 801778 w 963165"/>
                <a:gd name="connsiteY189" fmla="*/ 231560 h 1087840"/>
                <a:gd name="connsiteX190" fmla="*/ 807954 w 963165"/>
                <a:gd name="connsiteY190" fmla="*/ 227442 h 1087840"/>
                <a:gd name="connsiteX191" fmla="*/ 828142 w 963165"/>
                <a:gd name="connsiteY191" fmla="*/ 225917 h 1087840"/>
                <a:gd name="connsiteX192" fmla="*/ 863242 w 963165"/>
                <a:gd name="connsiteY192" fmla="*/ 247692 h 1087840"/>
                <a:gd name="connsiteX193" fmla="*/ 873272 w 963165"/>
                <a:gd name="connsiteY193" fmla="*/ 254103 h 1087840"/>
                <a:gd name="connsiteX194" fmla="*/ 880528 w 963165"/>
                <a:gd name="connsiteY194" fmla="*/ 264120 h 1087840"/>
                <a:gd name="connsiteX195" fmla="*/ 889816 w 963165"/>
                <a:gd name="connsiteY195" fmla="*/ 273079 h 1087840"/>
                <a:gd name="connsiteX196" fmla="*/ 900845 w 963165"/>
                <a:gd name="connsiteY196" fmla="*/ 281377 h 1087840"/>
                <a:gd name="connsiteX197" fmla="*/ 911939 w 963165"/>
                <a:gd name="connsiteY197" fmla="*/ 287230 h 1087840"/>
                <a:gd name="connsiteX198" fmla="*/ 928193 w 963165"/>
                <a:gd name="connsiteY198" fmla="*/ 288994 h 1087840"/>
                <a:gd name="connsiteX199" fmla="*/ 951542 w 963165"/>
                <a:gd name="connsiteY199" fmla="*/ 303277 h 1087840"/>
                <a:gd name="connsiteX200" fmla="*/ 954864 w 963165"/>
                <a:gd name="connsiteY200" fmla="*/ 316783 h 1087840"/>
                <a:gd name="connsiteX201" fmla="*/ 954864 w 963165"/>
                <a:gd name="connsiteY201" fmla="*/ 321102 h 1087840"/>
                <a:gd name="connsiteX202" fmla="*/ 957282 w 963165"/>
                <a:gd name="connsiteY202" fmla="*/ 324617 h 1087840"/>
                <a:gd name="connsiteX203" fmla="*/ 960217 w 963165"/>
                <a:gd name="connsiteY203" fmla="*/ 346008 h 1087840"/>
                <a:gd name="connsiteX204" fmla="*/ 962281 w 963165"/>
                <a:gd name="connsiteY204" fmla="*/ 342525 h 1087840"/>
                <a:gd name="connsiteX205" fmla="*/ 960217 w 963165"/>
                <a:gd name="connsiteY205" fmla="*/ 358069 h 1087840"/>
                <a:gd name="connsiteX206" fmla="*/ 962765 w 963165"/>
                <a:gd name="connsiteY206" fmla="*/ 358779 h 1087840"/>
                <a:gd name="connsiteX207" fmla="*/ 961378 w 963165"/>
                <a:gd name="connsiteY207" fmla="*/ 372372 h 1087840"/>
                <a:gd name="connsiteX208" fmla="*/ 958540 w 963165"/>
                <a:gd name="connsiteY208" fmla="*/ 386310 h 1087840"/>
                <a:gd name="connsiteX209" fmla="*/ 952864 w 963165"/>
                <a:gd name="connsiteY209" fmla="*/ 402010 h 1087840"/>
                <a:gd name="connsiteX210" fmla="*/ 942576 w 963165"/>
                <a:gd name="connsiteY210" fmla="*/ 417054 h 1087840"/>
                <a:gd name="connsiteX211" fmla="*/ 940254 w 963165"/>
                <a:gd name="connsiteY211" fmla="*/ 415216 h 1087840"/>
                <a:gd name="connsiteX212" fmla="*/ 937449 w 963165"/>
                <a:gd name="connsiteY212" fmla="*/ 416603 h 1087840"/>
                <a:gd name="connsiteX213" fmla="*/ 940254 w 963165"/>
                <a:gd name="connsiteY213" fmla="*/ 418928 h 1087840"/>
                <a:gd name="connsiteX214" fmla="*/ 926323 w 963165"/>
                <a:gd name="connsiteY214" fmla="*/ 439374 h 1087840"/>
                <a:gd name="connsiteX215" fmla="*/ 918518 w 963165"/>
                <a:gd name="connsiteY215" fmla="*/ 444360 h 1087840"/>
                <a:gd name="connsiteX216" fmla="*/ 911230 w 963165"/>
                <a:gd name="connsiteY216" fmla="*/ 450952 h 1087840"/>
                <a:gd name="connsiteX217" fmla="*/ 908650 w 963165"/>
                <a:gd name="connsiteY217" fmla="*/ 447017 h 1087840"/>
                <a:gd name="connsiteX218" fmla="*/ 910746 w 963165"/>
                <a:gd name="connsiteY218" fmla="*/ 451887 h 1087840"/>
                <a:gd name="connsiteX219" fmla="*/ 905425 w 963165"/>
                <a:gd name="connsiteY219" fmla="*/ 454693 h 1087840"/>
                <a:gd name="connsiteX220" fmla="*/ 907908 w 963165"/>
                <a:gd name="connsiteY220" fmla="*/ 460472 h 1087840"/>
                <a:gd name="connsiteX221" fmla="*/ 904232 w 963165"/>
                <a:gd name="connsiteY221" fmla="*/ 461401 h 1087840"/>
                <a:gd name="connsiteX222" fmla="*/ 901007 w 963165"/>
                <a:gd name="connsiteY222" fmla="*/ 468624 h 1087840"/>
                <a:gd name="connsiteX223" fmla="*/ 903780 w 963165"/>
                <a:gd name="connsiteY223" fmla="*/ 467689 h 1087840"/>
                <a:gd name="connsiteX224" fmla="*/ 877303 w 963165"/>
                <a:gd name="connsiteY224" fmla="*/ 509485 h 1087840"/>
                <a:gd name="connsiteX225" fmla="*/ 872434 w 963165"/>
                <a:gd name="connsiteY225" fmla="*/ 498549 h 1087840"/>
                <a:gd name="connsiteX226" fmla="*/ 867338 w 963165"/>
                <a:gd name="connsiteY226" fmla="*/ 502745 h 1087840"/>
                <a:gd name="connsiteX227" fmla="*/ 871434 w 963165"/>
                <a:gd name="connsiteY227" fmla="*/ 508369 h 1087840"/>
                <a:gd name="connsiteX228" fmla="*/ 867338 w 963165"/>
                <a:gd name="connsiteY228" fmla="*/ 520385 h 1087840"/>
                <a:gd name="connsiteX229" fmla="*/ 864307 w 963165"/>
                <a:gd name="connsiteY229" fmla="*/ 526900 h 1087840"/>
                <a:gd name="connsiteX230" fmla="*/ 865467 w 963165"/>
                <a:gd name="connsiteY230" fmla="*/ 523420 h 1087840"/>
                <a:gd name="connsiteX231" fmla="*/ 866629 w 963165"/>
                <a:gd name="connsiteY231" fmla="*/ 532930 h 1087840"/>
                <a:gd name="connsiteX232" fmla="*/ 864081 w 963165"/>
                <a:gd name="connsiteY232" fmla="*/ 530608 h 1087840"/>
                <a:gd name="connsiteX233" fmla="*/ 867112 w 963165"/>
                <a:gd name="connsiteY233" fmla="*/ 540380 h 1087840"/>
                <a:gd name="connsiteX234" fmla="*/ 868950 w 963165"/>
                <a:gd name="connsiteY234" fmla="*/ 535475 h 1087840"/>
                <a:gd name="connsiteX235" fmla="*/ 867596 w 963165"/>
                <a:gd name="connsiteY235" fmla="*/ 564009 h 1087840"/>
                <a:gd name="connsiteX236" fmla="*/ 872917 w 963165"/>
                <a:gd name="connsiteY236" fmla="*/ 589896 h 1087840"/>
                <a:gd name="connsiteX237" fmla="*/ 868402 w 963165"/>
                <a:gd name="connsiteY237" fmla="*/ 634413 h 1087840"/>
                <a:gd name="connsiteX238" fmla="*/ 861598 w 963165"/>
                <a:gd name="connsiteY238" fmla="*/ 650554 h 1087840"/>
                <a:gd name="connsiteX239" fmla="*/ 857760 w 963165"/>
                <a:gd name="connsiteY239" fmla="*/ 675651 h 1087840"/>
                <a:gd name="connsiteX240" fmla="*/ 854986 w 963165"/>
                <a:gd name="connsiteY240" fmla="*/ 696762 h 1087840"/>
                <a:gd name="connsiteX241" fmla="*/ 845734 w 963165"/>
                <a:gd name="connsiteY241" fmla="*/ 713812 h 1087840"/>
                <a:gd name="connsiteX242" fmla="*/ 838616 w 963165"/>
                <a:gd name="connsiteY242" fmla="*/ 728092 h 1087840"/>
                <a:gd name="connsiteX243" fmla="*/ 835685 w 963165"/>
                <a:gd name="connsiteY243" fmla="*/ 736219 h 1087840"/>
                <a:gd name="connsiteX244" fmla="*/ 832721 w 963165"/>
                <a:gd name="connsiteY244" fmla="*/ 751634 h 1087840"/>
                <a:gd name="connsiteX245" fmla="*/ 833082 w 963165"/>
                <a:gd name="connsiteY245" fmla="*/ 761641 h 1087840"/>
                <a:gd name="connsiteX246" fmla="*/ 819589 w 963165"/>
                <a:gd name="connsiteY246" fmla="*/ 768517 h 1087840"/>
                <a:gd name="connsiteX247" fmla="*/ 812056 w 963165"/>
                <a:gd name="connsiteY247" fmla="*/ 776992 h 1087840"/>
                <a:gd name="connsiteX248" fmla="*/ 812817 w 963165"/>
                <a:gd name="connsiteY248" fmla="*/ 783113 h 1087840"/>
                <a:gd name="connsiteX249" fmla="*/ 811840 w 963165"/>
                <a:gd name="connsiteY249" fmla="*/ 788596 h 1087840"/>
                <a:gd name="connsiteX250" fmla="*/ 795586 w 963165"/>
                <a:gd name="connsiteY250" fmla="*/ 787660 h 1087840"/>
                <a:gd name="connsiteX251" fmla="*/ 787233 w 963165"/>
                <a:gd name="connsiteY251" fmla="*/ 788144 h 1087840"/>
                <a:gd name="connsiteX252" fmla="*/ 786072 w 963165"/>
                <a:gd name="connsiteY252" fmla="*/ 780017 h 1087840"/>
                <a:gd name="connsiteX253" fmla="*/ 783737 w 963165"/>
                <a:gd name="connsiteY253" fmla="*/ 787757 h 1087840"/>
                <a:gd name="connsiteX254" fmla="*/ 764462 w 963165"/>
                <a:gd name="connsiteY254" fmla="*/ 791853 h 1087840"/>
                <a:gd name="connsiteX255" fmla="*/ 773524 w 963165"/>
                <a:gd name="connsiteY255" fmla="*/ 789531 h 1087840"/>
                <a:gd name="connsiteX256" fmla="*/ 763259 w 963165"/>
                <a:gd name="connsiteY256" fmla="*/ 787596 h 1087840"/>
                <a:gd name="connsiteX257" fmla="*/ 754909 w 963165"/>
                <a:gd name="connsiteY257" fmla="*/ 788434 h 1087840"/>
                <a:gd name="connsiteX258" fmla="*/ 747315 w 963165"/>
                <a:gd name="connsiteY258" fmla="*/ 791982 h 1087840"/>
                <a:gd name="connsiteX259" fmla="*/ 752404 w 963165"/>
                <a:gd name="connsiteY259" fmla="*/ 797206 h 1087840"/>
                <a:gd name="connsiteX260" fmla="*/ 741455 w 963165"/>
                <a:gd name="connsiteY260" fmla="*/ 800593 h 1087840"/>
                <a:gd name="connsiteX261" fmla="*/ 733225 w 963165"/>
                <a:gd name="connsiteY261" fmla="*/ 805978 h 1087840"/>
                <a:gd name="connsiteX262" fmla="*/ 731280 w 963165"/>
                <a:gd name="connsiteY262" fmla="*/ 812073 h 1087840"/>
                <a:gd name="connsiteX263" fmla="*/ 716861 w 963165"/>
                <a:gd name="connsiteY263" fmla="*/ 812073 h 1087840"/>
                <a:gd name="connsiteX264" fmla="*/ 711663 w 963165"/>
                <a:gd name="connsiteY264" fmla="*/ 817266 h 1087840"/>
                <a:gd name="connsiteX265" fmla="*/ 708734 w 963165"/>
                <a:gd name="connsiteY265" fmla="*/ 814395 h 1087840"/>
                <a:gd name="connsiteX266" fmla="*/ 701662 w 963165"/>
                <a:gd name="connsiteY266" fmla="*/ 821103 h 1087840"/>
                <a:gd name="connsiteX267" fmla="*/ 693283 w 963165"/>
                <a:gd name="connsiteY267" fmla="*/ 830327 h 1087840"/>
                <a:gd name="connsiteX268" fmla="*/ 681683 w 963165"/>
                <a:gd name="connsiteY268" fmla="*/ 837873 h 1087840"/>
                <a:gd name="connsiteX269" fmla="*/ 673676 w 963165"/>
                <a:gd name="connsiteY269" fmla="*/ 846871 h 1087840"/>
                <a:gd name="connsiteX270" fmla="*/ 675998 w 963165"/>
                <a:gd name="connsiteY270" fmla="*/ 848290 h 1087840"/>
                <a:gd name="connsiteX271" fmla="*/ 669257 w 963165"/>
                <a:gd name="connsiteY271" fmla="*/ 857578 h 1087840"/>
                <a:gd name="connsiteX272" fmla="*/ 670644 w 963165"/>
                <a:gd name="connsiteY272" fmla="*/ 852934 h 1087840"/>
                <a:gd name="connsiteX273" fmla="*/ 663453 w 963165"/>
                <a:gd name="connsiteY273" fmla="*/ 852224 h 1087840"/>
                <a:gd name="connsiteX274" fmla="*/ 657196 w 963165"/>
                <a:gd name="connsiteY274" fmla="*/ 855933 h 1087840"/>
                <a:gd name="connsiteX275" fmla="*/ 666226 w 963165"/>
                <a:gd name="connsiteY275" fmla="*/ 861286 h 1087840"/>
                <a:gd name="connsiteX276" fmla="*/ 663453 w 963165"/>
                <a:gd name="connsiteY276" fmla="*/ 867317 h 1087840"/>
                <a:gd name="connsiteX277" fmla="*/ 658357 w 963165"/>
                <a:gd name="connsiteY277" fmla="*/ 869413 h 1087840"/>
                <a:gd name="connsiteX278" fmla="*/ 663001 w 963165"/>
                <a:gd name="connsiteY278" fmla="*/ 869736 h 1087840"/>
                <a:gd name="connsiteX279" fmla="*/ 662569 w 963165"/>
                <a:gd name="connsiteY279" fmla="*/ 876347 h 1087840"/>
                <a:gd name="connsiteX280" fmla="*/ 658357 w 963165"/>
                <a:gd name="connsiteY280" fmla="*/ 876347 h 1087840"/>
                <a:gd name="connsiteX281" fmla="*/ 660947 w 963165"/>
                <a:gd name="connsiteY281" fmla="*/ 881733 h 1087840"/>
                <a:gd name="connsiteX282" fmla="*/ 662743 w 963165"/>
                <a:gd name="connsiteY282" fmla="*/ 890988 h 1087840"/>
                <a:gd name="connsiteX283" fmla="*/ 666226 w 963165"/>
                <a:gd name="connsiteY283" fmla="*/ 904211 h 1087840"/>
                <a:gd name="connsiteX284" fmla="*/ 666484 w 963165"/>
                <a:gd name="connsiteY284" fmla="*/ 907919 h 1087840"/>
                <a:gd name="connsiteX285" fmla="*/ 669609 w 963165"/>
                <a:gd name="connsiteY285" fmla="*/ 924270 h 1087840"/>
                <a:gd name="connsiteX286" fmla="*/ 667645 w 963165"/>
                <a:gd name="connsiteY286" fmla="*/ 941588 h 1087840"/>
                <a:gd name="connsiteX287" fmla="*/ 664613 w 963165"/>
                <a:gd name="connsiteY287" fmla="*/ 938331 h 1087840"/>
                <a:gd name="connsiteX288" fmla="*/ 667871 w 963165"/>
                <a:gd name="connsiteY288" fmla="*/ 943458 h 1087840"/>
                <a:gd name="connsiteX289" fmla="*/ 657835 w 963165"/>
                <a:gd name="connsiteY289" fmla="*/ 952166 h 1087840"/>
                <a:gd name="connsiteX290" fmla="*/ 649663 w 963165"/>
                <a:gd name="connsiteY290" fmla="*/ 963453 h 1087840"/>
                <a:gd name="connsiteX291" fmla="*/ 639955 w 963165"/>
                <a:gd name="connsiteY291" fmla="*/ 994800 h 1087840"/>
                <a:gd name="connsiteX292" fmla="*/ 626449 w 963165"/>
                <a:gd name="connsiteY292" fmla="*/ 1022696 h 1087840"/>
                <a:gd name="connsiteX293" fmla="*/ 606109 w 963165"/>
                <a:gd name="connsiteY293" fmla="*/ 1044464 h 1087840"/>
                <a:gd name="connsiteX294" fmla="*/ 604948 w 963165"/>
                <a:gd name="connsiteY294" fmla="*/ 1034918 h 1087840"/>
                <a:gd name="connsiteX295" fmla="*/ 612743 w 963165"/>
                <a:gd name="connsiteY295" fmla="*/ 1034048 h 1087840"/>
                <a:gd name="connsiteX296" fmla="*/ 619374 w 963165"/>
                <a:gd name="connsiteY296" fmla="*/ 1026501 h 1087840"/>
                <a:gd name="connsiteX297" fmla="*/ 623292 w 963165"/>
                <a:gd name="connsiteY297" fmla="*/ 1019148 h 1087840"/>
                <a:gd name="connsiteX298" fmla="*/ 626785 w 963165"/>
                <a:gd name="connsiteY298" fmla="*/ 1015859 h 1087840"/>
                <a:gd name="connsiteX299" fmla="*/ 629536 w 963165"/>
                <a:gd name="connsiteY299" fmla="*/ 1008216 h 1087840"/>
                <a:gd name="connsiteX300" fmla="*/ 631296 w 963165"/>
                <a:gd name="connsiteY300" fmla="*/ 1001024 h 1087840"/>
                <a:gd name="connsiteX301" fmla="*/ 633264 w 963165"/>
                <a:gd name="connsiteY301" fmla="*/ 996606 h 1087840"/>
                <a:gd name="connsiteX302" fmla="*/ 630384 w 963165"/>
                <a:gd name="connsiteY302" fmla="*/ 989898 h 1087840"/>
                <a:gd name="connsiteX303" fmla="*/ 623750 w 963165"/>
                <a:gd name="connsiteY303" fmla="*/ 995703 h 1087840"/>
                <a:gd name="connsiteX304" fmla="*/ 619067 w 963165"/>
                <a:gd name="connsiteY304" fmla="*/ 991091 h 1087840"/>
                <a:gd name="connsiteX305" fmla="*/ 614459 w 963165"/>
                <a:gd name="connsiteY305" fmla="*/ 985028 h 1087840"/>
                <a:gd name="connsiteX306" fmla="*/ 619780 w 963165"/>
                <a:gd name="connsiteY306" fmla="*/ 995703 h 1087840"/>
                <a:gd name="connsiteX307" fmla="*/ 617942 w 963165"/>
                <a:gd name="connsiteY307" fmla="*/ 1006603 h 1087840"/>
                <a:gd name="connsiteX308" fmla="*/ 615849 w 963165"/>
                <a:gd name="connsiteY308" fmla="*/ 1001959 h 1087840"/>
                <a:gd name="connsiteX309" fmla="*/ 616075 w 963165"/>
                <a:gd name="connsiteY309" fmla="*/ 1008796 h 1087840"/>
                <a:gd name="connsiteX310" fmla="*/ 614114 w 963165"/>
                <a:gd name="connsiteY310" fmla="*/ 1010731 h 1087840"/>
                <a:gd name="connsiteX311" fmla="*/ 606871 w 963165"/>
                <a:gd name="connsiteY311" fmla="*/ 1020987 h 1087840"/>
                <a:gd name="connsiteX312" fmla="*/ 604249 w 963165"/>
                <a:gd name="connsiteY312" fmla="*/ 1029146 h 1087840"/>
                <a:gd name="connsiteX313" fmla="*/ 603313 w 963165"/>
                <a:gd name="connsiteY313" fmla="*/ 1037724 h 1087840"/>
                <a:gd name="connsiteX314" fmla="*/ 605410 w 963165"/>
                <a:gd name="connsiteY314" fmla="*/ 1041401 h 1087840"/>
                <a:gd name="connsiteX315" fmla="*/ 602514 w 963165"/>
                <a:gd name="connsiteY315" fmla="*/ 1049624 h 1087840"/>
                <a:gd name="connsiteX316" fmla="*/ 600088 w 963165"/>
                <a:gd name="connsiteY316" fmla="*/ 1063008 h 1087840"/>
                <a:gd name="connsiteX317" fmla="*/ 589091 w 963165"/>
                <a:gd name="connsiteY317" fmla="*/ 1083873 h 1087840"/>
                <a:gd name="connsiteX318" fmla="*/ 583409 w 963165"/>
                <a:gd name="connsiteY318" fmla="*/ 1087711 h 1087840"/>
                <a:gd name="connsiteX319" fmla="*/ 578994 w 963165"/>
                <a:gd name="connsiteY319" fmla="*/ 1081584 h 1087840"/>
                <a:gd name="connsiteX320" fmla="*/ 577943 w 963165"/>
                <a:gd name="connsiteY320" fmla="*/ 1072651 h 1087840"/>
                <a:gd name="connsiteX321" fmla="*/ 582916 w 963165"/>
                <a:gd name="connsiteY321" fmla="*/ 1063137 h 1087840"/>
                <a:gd name="connsiteX322" fmla="*/ 576695 w 963165"/>
                <a:gd name="connsiteY322" fmla="*/ 1054688 h 1087840"/>
                <a:gd name="connsiteX323" fmla="*/ 569058 w 963165"/>
                <a:gd name="connsiteY323" fmla="*/ 1046303 h 1087840"/>
                <a:gd name="connsiteX324" fmla="*/ 551214 w 963165"/>
                <a:gd name="connsiteY324" fmla="*/ 1033564 h 1087840"/>
                <a:gd name="connsiteX325" fmla="*/ 537137 w 963165"/>
                <a:gd name="connsiteY325" fmla="*/ 1023986 h 1087840"/>
                <a:gd name="connsiteX326" fmla="*/ 532719 w 963165"/>
                <a:gd name="connsiteY326" fmla="*/ 1020406 h 1087840"/>
                <a:gd name="connsiteX327" fmla="*/ 515562 w 963165"/>
                <a:gd name="connsiteY327" fmla="*/ 1007958 h 1087840"/>
                <a:gd name="connsiteX328" fmla="*/ 507300 w 963165"/>
                <a:gd name="connsiteY328" fmla="*/ 1010280 h 1087840"/>
                <a:gd name="connsiteX329" fmla="*/ 494423 w 963165"/>
                <a:gd name="connsiteY329" fmla="*/ 995671 h 1087840"/>
                <a:gd name="connsiteX330" fmla="*/ 478623 w 963165"/>
                <a:gd name="connsiteY330" fmla="*/ 987608 h 1087840"/>
                <a:gd name="connsiteX331" fmla="*/ 473954 w 963165"/>
                <a:gd name="connsiteY331" fmla="*/ 991994 h 1087840"/>
                <a:gd name="connsiteX332" fmla="*/ 465353 w 963165"/>
                <a:gd name="connsiteY332" fmla="*/ 989382 h 1087840"/>
                <a:gd name="connsiteX333" fmla="*/ 474686 w 963165"/>
                <a:gd name="connsiteY333" fmla="*/ 977256 h 1087840"/>
                <a:gd name="connsiteX334" fmla="*/ 483764 w 963165"/>
                <a:gd name="connsiteY334" fmla="*/ 962841 h 1087840"/>
                <a:gd name="connsiteX335" fmla="*/ 493236 w 963165"/>
                <a:gd name="connsiteY335" fmla="*/ 946232 h 1087840"/>
                <a:gd name="connsiteX336" fmla="*/ 502308 w 963165"/>
                <a:gd name="connsiteY336" fmla="*/ 939943 h 1087840"/>
                <a:gd name="connsiteX337" fmla="*/ 500469 w 963165"/>
                <a:gd name="connsiteY337" fmla="*/ 935751 h 1087840"/>
                <a:gd name="connsiteX338" fmla="*/ 511115 w 963165"/>
                <a:gd name="connsiteY338" fmla="*/ 924657 h 1087840"/>
                <a:gd name="connsiteX339" fmla="*/ 519371 w 963165"/>
                <a:gd name="connsiteY339" fmla="*/ 916917 h 1087840"/>
                <a:gd name="connsiteX340" fmla="*/ 530097 w 963165"/>
                <a:gd name="connsiteY340" fmla="*/ 911177 h 1087840"/>
                <a:gd name="connsiteX341" fmla="*/ 541559 w 963165"/>
                <a:gd name="connsiteY341" fmla="*/ 905339 h 1087840"/>
                <a:gd name="connsiteX342" fmla="*/ 542004 w 963165"/>
                <a:gd name="connsiteY342" fmla="*/ 889279 h 1087840"/>
                <a:gd name="connsiteX343" fmla="*/ 538795 w 963165"/>
                <a:gd name="connsiteY343" fmla="*/ 872219 h 1087840"/>
                <a:gd name="connsiteX344" fmla="*/ 530987 w 963165"/>
                <a:gd name="connsiteY344" fmla="*/ 860577 h 1087840"/>
                <a:gd name="connsiteX345" fmla="*/ 521822 w 963165"/>
                <a:gd name="connsiteY345" fmla="*/ 863318 h 1087840"/>
                <a:gd name="connsiteX346" fmla="*/ 516984 w 963165"/>
                <a:gd name="connsiteY346" fmla="*/ 861964 h 1087840"/>
                <a:gd name="connsiteX347" fmla="*/ 516330 w 963165"/>
                <a:gd name="connsiteY347" fmla="*/ 855997 h 1087840"/>
                <a:gd name="connsiteX348" fmla="*/ 518439 w 963165"/>
                <a:gd name="connsiteY348" fmla="*/ 840969 h 1087840"/>
                <a:gd name="connsiteX349" fmla="*/ 519722 w 963165"/>
                <a:gd name="connsiteY349" fmla="*/ 827940 h 1087840"/>
                <a:gd name="connsiteX350" fmla="*/ 520661 w 963165"/>
                <a:gd name="connsiteY350" fmla="*/ 818265 h 1087840"/>
                <a:gd name="connsiteX351" fmla="*/ 511986 w 963165"/>
                <a:gd name="connsiteY351" fmla="*/ 812428 h 1087840"/>
                <a:gd name="connsiteX352" fmla="*/ 501859 w 963165"/>
                <a:gd name="connsiteY352" fmla="*/ 816395 h 1087840"/>
                <a:gd name="connsiteX353" fmla="*/ 488153 w 963165"/>
                <a:gd name="connsiteY353" fmla="*/ 802947 h 1087840"/>
                <a:gd name="connsiteX354" fmla="*/ 483167 w 963165"/>
                <a:gd name="connsiteY354" fmla="*/ 789692 h 1087840"/>
                <a:gd name="connsiteX355" fmla="*/ 473889 w 963165"/>
                <a:gd name="connsiteY355" fmla="*/ 770665 h 1087840"/>
                <a:gd name="connsiteX356" fmla="*/ 462915 w 963165"/>
                <a:gd name="connsiteY356" fmla="*/ 766018 h 1087840"/>
                <a:gd name="connsiteX357" fmla="*/ 456291 w 963165"/>
                <a:gd name="connsiteY357" fmla="*/ 770342 h 1087840"/>
                <a:gd name="connsiteX358" fmla="*/ 447767 w 963165"/>
                <a:gd name="connsiteY358" fmla="*/ 769804 h 1087840"/>
                <a:gd name="connsiteX359" fmla="*/ 434083 w 963165"/>
                <a:gd name="connsiteY359" fmla="*/ 767176 h 1087840"/>
                <a:gd name="connsiteX360" fmla="*/ 422935 w 963165"/>
                <a:gd name="connsiteY360" fmla="*/ 762486 h 1087840"/>
                <a:gd name="connsiteX361" fmla="*/ 425005 w 963165"/>
                <a:gd name="connsiteY361" fmla="*/ 754627 h 1087840"/>
                <a:gd name="connsiteX362" fmla="*/ 424080 w 963165"/>
                <a:gd name="connsiteY362" fmla="*/ 745900 h 1087840"/>
                <a:gd name="connsiteX363" fmla="*/ 424873 w 963165"/>
                <a:gd name="connsiteY363" fmla="*/ 733210 h 1087840"/>
                <a:gd name="connsiteX364" fmla="*/ 422828 w 963165"/>
                <a:gd name="connsiteY364" fmla="*/ 725009 h 1087840"/>
                <a:gd name="connsiteX365" fmla="*/ 415656 w 963165"/>
                <a:gd name="connsiteY365" fmla="*/ 712890 h 1087840"/>
                <a:gd name="connsiteX366" fmla="*/ 419661 w 963165"/>
                <a:gd name="connsiteY366" fmla="*/ 702076 h 1087840"/>
                <a:gd name="connsiteX367" fmla="*/ 418610 w 963165"/>
                <a:gd name="connsiteY367" fmla="*/ 684368 h 1087840"/>
                <a:gd name="connsiteX368" fmla="*/ 421464 w 963165"/>
                <a:gd name="connsiteY368" fmla="*/ 675783 h 1087840"/>
                <a:gd name="connsiteX369" fmla="*/ 422122 w 963165"/>
                <a:gd name="connsiteY369" fmla="*/ 665934 h 1087840"/>
                <a:gd name="connsiteX370" fmla="*/ 419877 w 963165"/>
                <a:gd name="connsiteY370" fmla="*/ 646652 h 1087840"/>
                <a:gd name="connsiteX371" fmla="*/ 414031 w 963165"/>
                <a:gd name="connsiteY371" fmla="*/ 635519 h 1087840"/>
                <a:gd name="connsiteX372" fmla="*/ 400292 w 963165"/>
                <a:gd name="connsiteY372" fmla="*/ 625380 h 1087840"/>
                <a:gd name="connsiteX373" fmla="*/ 397474 w 963165"/>
                <a:gd name="connsiteY373" fmla="*/ 613354 h 1087840"/>
                <a:gd name="connsiteX374" fmla="*/ 400141 w 963165"/>
                <a:gd name="connsiteY374" fmla="*/ 602080 h 1087840"/>
                <a:gd name="connsiteX375" fmla="*/ 376121 w 963165"/>
                <a:gd name="connsiteY375" fmla="*/ 602457 h 1087840"/>
                <a:gd name="connsiteX376" fmla="*/ 356059 w 963165"/>
                <a:gd name="connsiteY376" fmla="*/ 599435 h 1087840"/>
                <a:gd name="connsiteX377" fmla="*/ 352676 w 963165"/>
                <a:gd name="connsiteY377" fmla="*/ 583591 h 1087840"/>
                <a:gd name="connsiteX378" fmla="*/ 344188 w 963165"/>
                <a:gd name="connsiteY378" fmla="*/ 568411 h 1087840"/>
                <a:gd name="connsiteX379" fmla="*/ 350218 w 963165"/>
                <a:gd name="connsiteY379" fmla="*/ 568186 h 1087840"/>
                <a:gd name="connsiteX380" fmla="*/ 344413 w 963165"/>
                <a:gd name="connsiteY380" fmla="*/ 547272 h 1087840"/>
                <a:gd name="connsiteX381" fmla="*/ 343172 w 963165"/>
                <a:gd name="connsiteY381" fmla="*/ 541231 h 1087840"/>
                <a:gd name="connsiteX382" fmla="*/ 340724 w 963165"/>
                <a:gd name="connsiteY382" fmla="*/ 532953 h 1087840"/>
                <a:gd name="connsiteX383" fmla="*/ 322406 w 963165"/>
                <a:gd name="connsiteY383" fmla="*/ 524165 h 1087840"/>
                <a:gd name="connsiteX384" fmla="*/ 309093 w 963165"/>
                <a:gd name="connsiteY384" fmla="*/ 524503 h 1087840"/>
                <a:gd name="connsiteX385" fmla="*/ 300234 w 963165"/>
                <a:gd name="connsiteY385" fmla="*/ 515441 h 1087840"/>
                <a:gd name="connsiteX386" fmla="*/ 295229 w 963165"/>
                <a:gd name="connsiteY386" fmla="*/ 514103 h 1087840"/>
                <a:gd name="connsiteX387" fmla="*/ 287199 w 963165"/>
                <a:gd name="connsiteY387" fmla="*/ 509885 h 1087840"/>
                <a:gd name="connsiteX388" fmla="*/ 282575 w 963165"/>
                <a:gd name="connsiteY388" fmla="*/ 508685 h 1087840"/>
                <a:gd name="connsiteX389" fmla="*/ 277141 w 963165"/>
                <a:gd name="connsiteY389" fmla="*/ 501887 h 1087840"/>
                <a:gd name="connsiteX390" fmla="*/ 271852 w 963165"/>
                <a:gd name="connsiteY390" fmla="*/ 500961 h 1087840"/>
                <a:gd name="connsiteX391" fmla="*/ 264602 w 963165"/>
                <a:gd name="connsiteY391" fmla="*/ 497201 h 1087840"/>
                <a:gd name="connsiteX392" fmla="*/ 251221 w 963165"/>
                <a:gd name="connsiteY392" fmla="*/ 496446 h 1087840"/>
                <a:gd name="connsiteX393" fmla="*/ 240157 w 963165"/>
                <a:gd name="connsiteY393" fmla="*/ 489193 h 1087840"/>
                <a:gd name="connsiteX394" fmla="*/ 229376 w 963165"/>
                <a:gd name="connsiteY394" fmla="*/ 482511 h 1087840"/>
                <a:gd name="connsiteX395" fmla="*/ 225925 w 963165"/>
                <a:gd name="connsiteY395" fmla="*/ 476313 h 1087840"/>
                <a:gd name="connsiteX396" fmla="*/ 221961 w 963165"/>
                <a:gd name="connsiteY396" fmla="*/ 473104 h 1087840"/>
                <a:gd name="connsiteX397" fmla="*/ 216369 w 963165"/>
                <a:gd name="connsiteY397" fmla="*/ 459523 h 1087840"/>
                <a:gd name="connsiteX398" fmla="*/ 218611 w 963165"/>
                <a:gd name="connsiteY398" fmla="*/ 452238 h 1087840"/>
                <a:gd name="connsiteX399" fmla="*/ 215102 w 963165"/>
                <a:gd name="connsiteY399" fmla="*/ 446875 h 1087840"/>
                <a:gd name="connsiteX400" fmla="*/ 214392 w 963165"/>
                <a:gd name="connsiteY400" fmla="*/ 440458 h 1087840"/>
                <a:gd name="connsiteX401" fmla="*/ 216208 w 963165"/>
                <a:gd name="connsiteY401" fmla="*/ 432763 h 1087840"/>
                <a:gd name="connsiteX402" fmla="*/ 212990 w 963165"/>
                <a:gd name="connsiteY402" fmla="*/ 417254 h 1087840"/>
                <a:gd name="connsiteX403" fmla="*/ 209213 w 963165"/>
                <a:gd name="connsiteY403" fmla="*/ 420721 h 1087840"/>
                <a:gd name="connsiteX404" fmla="*/ 196816 w 963165"/>
                <a:gd name="connsiteY404" fmla="*/ 420914 h 1087840"/>
                <a:gd name="connsiteX405" fmla="*/ 180482 w 963165"/>
                <a:gd name="connsiteY405" fmla="*/ 426403 h 1087840"/>
                <a:gd name="connsiteX406" fmla="*/ 166995 w 963165"/>
                <a:gd name="connsiteY406" fmla="*/ 436759 h 1087840"/>
                <a:gd name="connsiteX407" fmla="*/ 160281 w 963165"/>
                <a:gd name="connsiteY407" fmla="*/ 442696 h 1087840"/>
                <a:gd name="connsiteX408" fmla="*/ 153724 w 963165"/>
                <a:gd name="connsiteY408" fmla="*/ 444589 h 1087840"/>
                <a:gd name="connsiteX409" fmla="*/ 147416 w 963165"/>
                <a:gd name="connsiteY409" fmla="*/ 449787 h 1087840"/>
                <a:gd name="connsiteX410" fmla="*/ 139831 w 963165"/>
                <a:gd name="connsiteY410" fmla="*/ 456340 h 1087840"/>
                <a:gd name="connsiteX411" fmla="*/ 134055 w 963165"/>
                <a:gd name="connsiteY411" fmla="*/ 455173 h 1087840"/>
                <a:gd name="connsiteX412" fmla="*/ 127941 w 963165"/>
                <a:gd name="connsiteY412" fmla="*/ 453686 h 1087840"/>
                <a:gd name="connsiteX413" fmla="*/ 105366 w 963165"/>
                <a:gd name="connsiteY413" fmla="*/ 452325 h 1087840"/>
                <a:gd name="connsiteX414" fmla="*/ 94708 w 963165"/>
                <a:gd name="connsiteY414" fmla="*/ 455444 h 1087840"/>
                <a:gd name="connsiteX415" fmla="*/ 87822 w 963165"/>
                <a:gd name="connsiteY415" fmla="*/ 453235 h 1087840"/>
                <a:gd name="connsiteX416" fmla="*/ 85949 w 963165"/>
                <a:gd name="connsiteY416" fmla="*/ 427242 h 1087840"/>
                <a:gd name="connsiteX417" fmla="*/ 87642 w 963165"/>
                <a:gd name="connsiteY417" fmla="*/ 418757 h 1087840"/>
                <a:gd name="connsiteX418" fmla="*/ 86610 w 963165"/>
                <a:gd name="connsiteY418" fmla="*/ 415709 h 1087840"/>
                <a:gd name="connsiteX419" fmla="*/ 88080 w 963165"/>
                <a:gd name="connsiteY419" fmla="*/ 410278 h 1087840"/>
                <a:gd name="connsiteX420" fmla="*/ 72626 w 963165"/>
                <a:gd name="connsiteY420" fmla="*/ 423955 h 1087840"/>
                <a:gd name="connsiteX421" fmla="*/ 47897 w 963165"/>
                <a:gd name="connsiteY421" fmla="*/ 426048 h 1087840"/>
                <a:gd name="connsiteX422" fmla="*/ 42818 w 963165"/>
                <a:gd name="connsiteY422" fmla="*/ 413242 h 1087840"/>
                <a:gd name="connsiteX423" fmla="*/ 22355 w 963165"/>
                <a:gd name="connsiteY423" fmla="*/ 408637 h 1087840"/>
                <a:gd name="connsiteX424" fmla="*/ 19617 w 963165"/>
                <a:gd name="connsiteY424" fmla="*/ 389690 h 1087840"/>
                <a:gd name="connsiteX425" fmla="*/ 17073 w 963165"/>
                <a:gd name="connsiteY425" fmla="*/ 384920 h 1087840"/>
                <a:gd name="connsiteX426" fmla="*/ 12752 w 963165"/>
                <a:gd name="connsiteY426" fmla="*/ 380096 h 1087840"/>
                <a:gd name="connsiteX427" fmla="*/ 5637 w 963165"/>
                <a:gd name="connsiteY427" fmla="*/ 368225 h 1087840"/>
                <a:gd name="connsiteX428" fmla="*/ 97 w 963165"/>
                <a:gd name="connsiteY428" fmla="*/ 357112 h 1087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Lst>
              <a:rect l="l" t="t" r="r" b="b"/>
              <a:pathLst>
                <a:path w="963165" h="1087840">
                  <a:moveTo>
                    <a:pt x="0" y="357137"/>
                  </a:moveTo>
                  <a:cubicBezTo>
                    <a:pt x="1645" y="353980"/>
                    <a:pt x="942" y="352261"/>
                    <a:pt x="4583" y="351606"/>
                  </a:cubicBezTo>
                  <a:cubicBezTo>
                    <a:pt x="8214" y="350952"/>
                    <a:pt x="3989" y="346601"/>
                    <a:pt x="5015" y="341735"/>
                  </a:cubicBezTo>
                  <a:cubicBezTo>
                    <a:pt x="6673" y="333882"/>
                    <a:pt x="12648" y="333211"/>
                    <a:pt x="17821" y="329851"/>
                  </a:cubicBezTo>
                  <a:cubicBezTo>
                    <a:pt x="21507" y="327455"/>
                    <a:pt x="18811" y="322195"/>
                    <a:pt x="17918" y="318347"/>
                  </a:cubicBezTo>
                  <a:cubicBezTo>
                    <a:pt x="17096" y="314819"/>
                    <a:pt x="18927" y="311639"/>
                    <a:pt x="20901" y="308860"/>
                  </a:cubicBezTo>
                  <a:cubicBezTo>
                    <a:pt x="24865" y="303274"/>
                    <a:pt x="20643" y="295160"/>
                    <a:pt x="24700" y="290252"/>
                  </a:cubicBezTo>
                  <a:cubicBezTo>
                    <a:pt x="26783" y="287720"/>
                    <a:pt x="31221" y="287556"/>
                    <a:pt x="33675" y="285153"/>
                  </a:cubicBezTo>
                  <a:cubicBezTo>
                    <a:pt x="35852" y="283021"/>
                    <a:pt x="35933" y="280577"/>
                    <a:pt x="38951" y="279532"/>
                  </a:cubicBezTo>
                  <a:cubicBezTo>
                    <a:pt x="42837" y="278184"/>
                    <a:pt x="45030" y="274372"/>
                    <a:pt x="48771" y="272837"/>
                  </a:cubicBezTo>
                  <a:cubicBezTo>
                    <a:pt x="52235" y="271418"/>
                    <a:pt x="57592" y="271515"/>
                    <a:pt x="61342" y="270734"/>
                  </a:cubicBezTo>
                  <a:cubicBezTo>
                    <a:pt x="65799" y="269805"/>
                    <a:pt x="69508" y="270018"/>
                    <a:pt x="72794" y="266532"/>
                  </a:cubicBezTo>
                  <a:cubicBezTo>
                    <a:pt x="73323" y="265971"/>
                    <a:pt x="74142" y="263700"/>
                    <a:pt x="79099" y="262536"/>
                  </a:cubicBezTo>
                  <a:cubicBezTo>
                    <a:pt x="80947" y="262104"/>
                    <a:pt x="81363" y="262936"/>
                    <a:pt x="83875" y="263484"/>
                  </a:cubicBezTo>
                  <a:cubicBezTo>
                    <a:pt x="86026" y="263955"/>
                    <a:pt x="88403" y="266513"/>
                    <a:pt x="89638" y="268190"/>
                  </a:cubicBezTo>
                  <a:cubicBezTo>
                    <a:pt x="90264" y="267416"/>
                    <a:pt x="90886" y="266645"/>
                    <a:pt x="91508" y="265868"/>
                  </a:cubicBezTo>
                  <a:cubicBezTo>
                    <a:pt x="94872" y="271411"/>
                    <a:pt x="96546" y="260353"/>
                    <a:pt x="96836" y="258392"/>
                  </a:cubicBezTo>
                  <a:cubicBezTo>
                    <a:pt x="98168" y="249446"/>
                    <a:pt x="99503" y="240497"/>
                    <a:pt x="100396" y="231493"/>
                  </a:cubicBezTo>
                  <a:cubicBezTo>
                    <a:pt x="101609" y="219270"/>
                    <a:pt x="102938" y="207012"/>
                    <a:pt x="105408" y="195047"/>
                  </a:cubicBezTo>
                  <a:cubicBezTo>
                    <a:pt x="106456" y="189971"/>
                    <a:pt x="108572" y="185363"/>
                    <a:pt x="107353" y="180087"/>
                  </a:cubicBezTo>
                  <a:cubicBezTo>
                    <a:pt x="106182" y="175014"/>
                    <a:pt x="102606" y="172408"/>
                    <a:pt x="102441" y="166981"/>
                  </a:cubicBezTo>
                  <a:cubicBezTo>
                    <a:pt x="102280" y="161372"/>
                    <a:pt x="99561" y="160424"/>
                    <a:pt x="95401" y="156528"/>
                  </a:cubicBezTo>
                  <a:cubicBezTo>
                    <a:pt x="90754" y="152178"/>
                    <a:pt x="90680" y="147608"/>
                    <a:pt x="90680" y="142084"/>
                  </a:cubicBezTo>
                  <a:cubicBezTo>
                    <a:pt x="90680" y="138872"/>
                    <a:pt x="90173" y="134834"/>
                    <a:pt x="91899" y="131877"/>
                  </a:cubicBezTo>
                  <a:cubicBezTo>
                    <a:pt x="96281" y="127123"/>
                    <a:pt x="104960" y="124685"/>
                    <a:pt x="108430" y="128242"/>
                  </a:cubicBezTo>
                  <a:cubicBezTo>
                    <a:pt x="112226" y="130258"/>
                    <a:pt x="113554" y="129116"/>
                    <a:pt x="113251" y="124733"/>
                  </a:cubicBezTo>
                  <a:cubicBezTo>
                    <a:pt x="112780" y="117906"/>
                    <a:pt x="102280" y="114227"/>
                    <a:pt x="96372" y="117500"/>
                  </a:cubicBezTo>
                  <a:cubicBezTo>
                    <a:pt x="96339" y="112562"/>
                    <a:pt x="93717" y="104010"/>
                    <a:pt x="96027" y="99727"/>
                  </a:cubicBezTo>
                  <a:cubicBezTo>
                    <a:pt x="98274" y="95561"/>
                    <a:pt x="106443" y="98927"/>
                    <a:pt x="109404" y="98927"/>
                  </a:cubicBezTo>
                  <a:cubicBezTo>
                    <a:pt x="116483" y="98927"/>
                    <a:pt x="123116" y="98798"/>
                    <a:pt x="130182" y="99089"/>
                  </a:cubicBezTo>
                  <a:cubicBezTo>
                    <a:pt x="131433" y="99153"/>
                    <a:pt x="135432" y="99553"/>
                    <a:pt x="135810" y="97599"/>
                  </a:cubicBezTo>
                  <a:cubicBezTo>
                    <a:pt x="136003" y="96586"/>
                    <a:pt x="135410" y="93655"/>
                    <a:pt x="136755" y="92777"/>
                  </a:cubicBezTo>
                  <a:cubicBezTo>
                    <a:pt x="141715" y="89552"/>
                    <a:pt x="140509" y="99679"/>
                    <a:pt x="144566" y="97686"/>
                  </a:cubicBezTo>
                  <a:cubicBezTo>
                    <a:pt x="148029" y="95983"/>
                    <a:pt x="149948" y="91665"/>
                    <a:pt x="152912" y="89291"/>
                  </a:cubicBezTo>
                  <a:cubicBezTo>
                    <a:pt x="158349" y="84938"/>
                    <a:pt x="161058" y="91478"/>
                    <a:pt x="162380" y="94583"/>
                  </a:cubicBezTo>
                  <a:cubicBezTo>
                    <a:pt x="165002" y="100753"/>
                    <a:pt x="165009" y="103768"/>
                    <a:pt x="164393" y="109783"/>
                  </a:cubicBezTo>
                  <a:cubicBezTo>
                    <a:pt x="164264" y="111198"/>
                    <a:pt x="163370" y="114381"/>
                    <a:pt x="165947" y="113907"/>
                  </a:cubicBezTo>
                  <a:cubicBezTo>
                    <a:pt x="169553" y="113243"/>
                    <a:pt x="168830" y="111205"/>
                    <a:pt x="171668" y="114068"/>
                  </a:cubicBezTo>
                  <a:cubicBezTo>
                    <a:pt x="175135" y="117561"/>
                    <a:pt x="177399" y="122037"/>
                    <a:pt x="181972" y="124150"/>
                  </a:cubicBezTo>
                  <a:cubicBezTo>
                    <a:pt x="188115" y="126984"/>
                    <a:pt x="192211" y="122499"/>
                    <a:pt x="196949" y="120164"/>
                  </a:cubicBezTo>
                  <a:cubicBezTo>
                    <a:pt x="206349" y="115533"/>
                    <a:pt x="201315" y="126581"/>
                    <a:pt x="202695" y="129103"/>
                  </a:cubicBezTo>
                  <a:cubicBezTo>
                    <a:pt x="204985" y="128358"/>
                    <a:pt x="208749" y="122408"/>
                    <a:pt x="210139" y="120409"/>
                  </a:cubicBezTo>
                  <a:cubicBezTo>
                    <a:pt x="212506" y="117010"/>
                    <a:pt x="213541" y="114955"/>
                    <a:pt x="217675" y="113356"/>
                  </a:cubicBezTo>
                  <a:cubicBezTo>
                    <a:pt x="221133" y="112017"/>
                    <a:pt x="223003" y="111534"/>
                    <a:pt x="225635" y="108954"/>
                  </a:cubicBezTo>
                  <a:cubicBezTo>
                    <a:pt x="227505" y="107119"/>
                    <a:pt x="232394" y="103645"/>
                    <a:pt x="232201" y="108664"/>
                  </a:cubicBezTo>
                  <a:cubicBezTo>
                    <a:pt x="234961" y="104078"/>
                    <a:pt x="238044" y="102401"/>
                    <a:pt x="239392" y="97054"/>
                  </a:cubicBezTo>
                  <a:cubicBezTo>
                    <a:pt x="240457" y="92848"/>
                    <a:pt x="242047" y="93000"/>
                    <a:pt x="245784" y="91420"/>
                  </a:cubicBezTo>
                  <a:cubicBezTo>
                    <a:pt x="247390" y="90739"/>
                    <a:pt x="253460" y="87611"/>
                    <a:pt x="254185" y="86518"/>
                  </a:cubicBezTo>
                  <a:cubicBezTo>
                    <a:pt x="258633" y="79832"/>
                    <a:pt x="255288" y="78610"/>
                    <a:pt x="250064" y="79242"/>
                  </a:cubicBezTo>
                  <a:cubicBezTo>
                    <a:pt x="247500" y="79532"/>
                    <a:pt x="243201" y="79468"/>
                    <a:pt x="241147" y="77752"/>
                  </a:cubicBezTo>
                  <a:cubicBezTo>
                    <a:pt x="239941" y="76743"/>
                    <a:pt x="241340" y="72138"/>
                    <a:pt x="240889" y="70848"/>
                  </a:cubicBezTo>
                  <a:cubicBezTo>
                    <a:pt x="238493" y="64369"/>
                    <a:pt x="235990" y="61860"/>
                    <a:pt x="236148" y="51075"/>
                  </a:cubicBezTo>
                  <a:cubicBezTo>
                    <a:pt x="236212" y="46557"/>
                    <a:pt x="232836" y="43439"/>
                    <a:pt x="229331" y="39836"/>
                  </a:cubicBezTo>
                  <a:cubicBezTo>
                    <a:pt x="227328" y="37776"/>
                    <a:pt x="220800" y="30465"/>
                    <a:pt x="223861" y="27391"/>
                  </a:cubicBezTo>
                  <a:cubicBezTo>
                    <a:pt x="225957" y="28310"/>
                    <a:pt x="227047" y="31264"/>
                    <a:pt x="229318" y="31487"/>
                  </a:cubicBezTo>
                  <a:cubicBezTo>
                    <a:pt x="232423" y="31777"/>
                    <a:pt x="239105" y="29507"/>
                    <a:pt x="239908" y="34183"/>
                  </a:cubicBezTo>
                  <a:cubicBezTo>
                    <a:pt x="240466" y="37447"/>
                    <a:pt x="241721" y="38279"/>
                    <a:pt x="245320" y="37795"/>
                  </a:cubicBezTo>
                  <a:cubicBezTo>
                    <a:pt x="251244" y="36998"/>
                    <a:pt x="254659" y="39927"/>
                    <a:pt x="255659" y="38130"/>
                  </a:cubicBezTo>
                  <a:cubicBezTo>
                    <a:pt x="260316" y="29762"/>
                    <a:pt x="263918" y="48363"/>
                    <a:pt x="270394" y="47183"/>
                  </a:cubicBezTo>
                  <a:cubicBezTo>
                    <a:pt x="274625" y="46409"/>
                    <a:pt x="270720" y="38488"/>
                    <a:pt x="272851" y="35170"/>
                  </a:cubicBezTo>
                  <a:cubicBezTo>
                    <a:pt x="274148" y="33151"/>
                    <a:pt x="277624" y="34177"/>
                    <a:pt x="279514" y="31916"/>
                  </a:cubicBezTo>
                  <a:cubicBezTo>
                    <a:pt x="282265" y="28623"/>
                    <a:pt x="284887" y="33106"/>
                    <a:pt x="287702" y="32142"/>
                  </a:cubicBezTo>
                  <a:cubicBezTo>
                    <a:pt x="292130" y="30610"/>
                    <a:pt x="302108" y="27956"/>
                    <a:pt x="304111" y="24211"/>
                  </a:cubicBezTo>
                  <a:cubicBezTo>
                    <a:pt x="304240" y="23953"/>
                    <a:pt x="309490" y="20922"/>
                    <a:pt x="310103" y="20970"/>
                  </a:cubicBezTo>
                  <a:cubicBezTo>
                    <a:pt x="312686" y="21164"/>
                    <a:pt x="315821" y="22589"/>
                    <a:pt x="317572" y="19422"/>
                  </a:cubicBezTo>
                  <a:cubicBezTo>
                    <a:pt x="320413" y="14282"/>
                    <a:pt x="330891" y="10928"/>
                    <a:pt x="323448" y="1292"/>
                  </a:cubicBezTo>
                  <a:cubicBezTo>
                    <a:pt x="326973" y="760"/>
                    <a:pt x="329978" y="1292"/>
                    <a:pt x="333536" y="292"/>
                  </a:cubicBezTo>
                  <a:cubicBezTo>
                    <a:pt x="336425" y="-540"/>
                    <a:pt x="338563" y="388"/>
                    <a:pt x="340482" y="3314"/>
                  </a:cubicBezTo>
                  <a:cubicBezTo>
                    <a:pt x="344555" y="9535"/>
                    <a:pt x="339344" y="14004"/>
                    <a:pt x="338357" y="19529"/>
                  </a:cubicBezTo>
                  <a:cubicBezTo>
                    <a:pt x="337850" y="22367"/>
                    <a:pt x="344568" y="20890"/>
                    <a:pt x="348180" y="24502"/>
                  </a:cubicBezTo>
                  <a:cubicBezTo>
                    <a:pt x="348983" y="25305"/>
                    <a:pt x="347171" y="27639"/>
                    <a:pt x="347858" y="29246"/>
                  </a:cubicBezTo>
                  <a:cubicBezTo>
                    <a:pt x="348973" y="31851"/>
                    <a:pt x="350212" y="33877"/>
                    <a:pt x="351657" y="36244"/>
                  </a:cubicBezTo>
                  <a:cubicBezTo>
                    <a:pt x="353256" y="38866"/>
                    <a:pt x="345913" y="45819"/>
                    <a:pt x="345332" y="47986"/>
                  </a:cubicBezTo>
                  <a:cubicBezTo>
                    <a:pt x="344752" y="50143"/>
                    <a:pt x="344710" y="52617"/>
                    <a:pt x="344142" y="54949"/>
                  </a:cubicBezTo>
                  <a:cubicBezTo>
                    <a:pt x="343101" y="59225"/>
                    <a:pt x="340724" y="62537"/>
                    <a:pt x="340208" y="66920"/>
                  </a:cubicBezTo>
                  <a:cubicBezTo>
                    <a:pt x="339447" y="73421"/>
                    <a:pt x="340369" y="79365"/>
                    <a:pt x="344652" y="83564"/>
                  </a:cubicBezTo>
                  <a:cubicBezTo>
                    <a:pt x="347713" y="86569"/>
                    <a:pt x="344294" y="95986"/>
                    <a:pt x="348306" y="95677"/>
                  </a:cubicBezTo>
                  <a:cubicBezTo>
                    <a:pt x="347983" y="96451"/>
                    <a:pt x="347687" y="97225"/>
                    <a:pt x="347371" y="97999"/>
                  </a:cubicBezTo>
                  <a:cubicBezTo>
                    <a:pt x="352205" y="98544"/>
                    <a:pt x="355852" y="103962"/>
                    <a:pt x="357784" y="107583"/>
                  </a:cubicBezTo>
                  <a:cubicBezTo>
                    <a:pt x="359390" y="110595"/>
                    <a:pt x="362621" y="107809"/>
                    <a:pt x="364531" y="110624"/>
                  </a:cubicBezTo>
                  <a:cubicBezTo>
                    <a:pt x="366237" y="113140"/>
                    <a:pt x="369149" y="112517"/>
                    <a:pt x="370645" y="112824"/>
                  </a:cubicBezTo>
                  <a:cubicBezTo>
                    <a:pt x="372348" y="113172"/>
                    <a:pt x="374064" y="108535"/>
                    <a:pt x="375973" y="106951"/>
                  </a:cubicBezTo>
                  <a:cubicBezTo>
                    <a:pt x="382758" y="101320"/>
                    <a:pt x="387399" y="101862"/>
                    <a:pt x="392807" y="99527"/>
                  </a:cubicBezTo>
                  <a:cubicBezTo>
                    <a:pt x="395916" y="98182"/>
                    <a:pt x="397477" y="100088"/>
                    <a:pt x="400102" y="96921"/>
                  </a:cubicBezTo>
                  <a:cubicBezTo>
                    <a:pt x="403575" y="92732"/>
                    <a:pt x="407187" y="90472"/>
                    <a:pt x="413247" y="92348"/>
                  </a:cubicBezTo>
                  <a:cubicBezTo>
                    <a:pt x="418175" y="93874"/>
                    <a:pt x="420755" y="90884"/>
                    <a:pt x="425902" y="92348"/>
                  </a:cubicBezTo>
                  <a:cubicBezTo>
                    <a:pt x="429259" y="93293"/>
                    <a:pt x="438531" y="97999"/>
                    <a:pt x="439788" y="92284"/>
                  </a:cubicBezTo>
                  <a:cubicBezTo>
                    <a:pt x="440946" y="87018"/>
                    <a:pt x="434445" y="86605"/>
                    <a:pt x="436867" y="81735"/>
                  </a:cubicBezTo>
                  <a:cubicBezTo>
                    <a:pt x="441314" y="72795"/>
                    <a:pt x="442210" y="80506"/>
                    <a:pt x="447525" y="79162"/>
                  </a:cubicBezTo>
                  <a:cubicBezTo>
                    <a:pt x="450889" y="78307"/>
                    <a:pt x="453256" y="77517"/>
                    <a:pt x="456323" y="76385"/>
                  </a:cubicBezTo>
                  <a:cubicBezTo>
                    <a:pt x="462821" y="73982"/>
                    <a:pt x="462528" y="75275"/>
                    <a:pt x="467362" y="79287"/>
                  </a:cubicBezTo>
                  <a:cubicBezTo>
                    <a:pt x="468320" y="80081"/>
                    <a:pt x="467620" y="77378"/>
                    <a:pt x="468771" y="79158"/>
                  </a:cubicBezTo>
                  <a:cubicBezTo>
                    <a:pt x="470210" y="81387"/>
                    <a:pt x="472473" y="82151"/>
                    <a:pt x="474573" y="83741"/>
                  </a:cubicBezTo>
                  <a:cubicBezTo>
                    <a:pt x="477288" y="85798"/>
                    <a:pt x="479823" y="86066"/>
                    <a:pt x="482645" y="87604"/>
                  </a:cubicBezTo>
                  <a:cubicBezTo>
                    <a:pt x="483848" y="88749"/>
                    <a:pt x="485634" y="84099"/>
                    <a:pt x="491901" y="81854"/>
                  </a:cubicBezTo>
                  <a:cubicBezTo>
                    <a:pt x="493481" y="80977"/>
                    <a:pt x="495467" y="83077"/>
                    <a:pt x="497148" y="83228"/>
                  </a:cubicBezTo>
                  <a:cubicBezTo>
                    <a:pt x="499218" y="83422"/>
                    <a:pt x="507155" y="81174"/>
                    <a:pt x="505658" y="85441"/>
                  </a:cubicBezTo>
                  <a:cubicBezTo>
                    <a:pt x="507941" y="84363"/>
                    <a:pt x="511570" y="87053"/>
                    <a:pt x="513453" y="85376"/>
                  </a:cubicBezTo>
                  <a:cubicBezTo>
                    <a:pt x="516114" y="82986"/>
                    <a:pt x="518487" y="81980"/>
                    <a:pt x="520487" y="78904"/>
                  </a:cubicBezTo>
                  <a:cubicBezTo>
                    <a:pt x="523308" y="74563"/>
                    <a:pt x="528639" y="60612"/>
                    <a:pt x="531497" y="56297"/>
                  </a:cubicBezTo>
                  <a:cubicBezTo>
                    <a:pt x="540514" y="42690"/>
                    <a:pt x="548934" y="31558"/>
                    <a:pt x="544842" y="22622"/>
                  </a:cubicBezTo>
                  <a:cubicBezTo>
                    <a:pt x="545132" y="24482"/>
                    <a:pt x="549986" y="34399"/>
                    <a:pt x="551259" y="35789"/>
                  </a:cubicBezTo>
                  <a:cubicBezTo>
                    <a:pt x="550198" y="32770"/>
                    <a:pt x="547663" y="29036"/>
                    <a:pt x="550324" y="26037"/>
                  </a:cubicBezTo>
                  <a:cubicBezTo>
                    <a:pt x="557374" y="30403"/>
                    <a:pt x="558287" y="37427"/>
                    <a:pt x="557516" y="45077"/>
                  </a:cubicBezTo>
                  <a:cubicBezTo>
                    <a:pt x="557916" y="42826"/>
                    <a:pt x="558132" y="40372"/>
                    <a:pt x="560064" y="38808"/>
                  </a:cubicBezTo>
                  <a:cubicBezTo>
                    <a:pt x="559805" y="48918"/>
                    <a:pt x="560844" y="59470"/>
                    <a:pt x="564414" y="68980"/>
                  </a:cubicBezTo>
                  <a:cubicBezTo>
                    <a:pt x="565872" y="72870"/>
                    <a:pt x="571857" y="84667"/>
                    <a:pt x="567481" y="88262"/>
                  </a:cubicBezTo>
                  <a:cubicBezTo>
                    <a:pt x="570861" y="87147"/>
                    <a:pt x="571425" y="90797"/>
                    <a:pt x="572489" y="93013"/>
                  </a:cubicBezTo>
                  <a:cubicBezTo>
                    <a:pt x="574563" y="97328"/>
                    <a:pt x="579462" y="95596"/>
                    <a:pt x="583057" y="97086"/>
                  </a:cubicBezTo>
                  <a:cubicBezTo>
                    <a:pt x="591262" y="100488"/>
                    <a:pt x="589681" y="110163"/>
                    <a:pt x="582574" y="113340"/>
                  </a:cubicBezTo>
                  <a:cubicBezTo>
                    <a:pt x="584422" y="112817"/>
                    <a:pt x="586495" y="113146"/>
                    <a:pt x="587927" y="114498"/>
                  </a:cubicBezTo>
                  <a:cubicBezTo>
                    <a:pt x="584802" y="117623"/>
                    <a:pt x="579378" y="120428"/>
                    <a:pt x="578117" y="124972"/>
                  </a:cubicBezTo>
                  <a:cubicBezTo>
                    <a:pt x="577465" y="127310"/>
                    <a:pt x="574805" y="128368"/>
                    <a:pt x="573547" y="130281"/>
                  </a:cubicBezTo>
                  <a:cubicBezTo>
                    <a:pt x="571641" y="133177"/>
                    <a:pt x="570799" y="136398"/>
                    <a:pt x="568477" y="139072"/>
                  </a:cubicBezTo>
                  <a:cubicBezTo>
                    <a:pt x="565330" y="142690"/>
                    <a:pt x="561286" y="145322"/>
                    <a:pt x="557761" y="148527"/>
                  </a:cubicBezTo>
                  <a:cubicBezTo>
                    <a:pt x="553407" y="152491"/>
                    <a:pt x="551137" y="157815"/>
                    <a:pt x="547473" y="162337"/>
                  </a:cubicBezTo>
                  <a:cubicBezTo>
                    <a:pt x="544077" y="166526"/>
                    <a:pt x="542829" y="169757"/>
                    <a:pt x="543306" y="175149"/>
                  </a:cubicBezTo>
                  <a:cubicBezTo>
                    <a:pt x="543565" y="178171"/>
                    <a:pt x="537998" y="178707"/>
                    <a:pt x="537802" y="182857"/>
                  </a:cubicBezTo>
                  <a:cubicBezTo>
                    <a:pt x="537544" y="188452"/>
                    <a:pt x="533448" y="185437"/>
                    <a:pt x="530584" y="185343"/>
                  </a:cubicBezTo>
                  <a:cubicBezTo>
                    <a:pt x="527962" y="185247"/>
                    <a:pt x="519719" y="189297"/>
                    <a:pt x="518755" y="191816"/>
                  </a:cubicBezTo>
                  <a:cubicBezTo>
                    <a:pt x="521074" y="191277"/>
                    <a:pt x="533596" y="188897"/>
                    <a:pt x="530107" y="194622"/>
                  </a:cubicBezTo>
                  <a:cubicBezTo>
                    <a:pt x="532477" y="192013"/>
                    <a:pt x="536173" y="192251"/>
                    <a:pt x="539043" y="190562"/>
                  </a:cubicBezTo>
                  <a:cubicBezTo>
                    <a:pt x="542394" y="188591"/>
                    <a:pt x="544967" y="186450"/>
                    <a:pt x="548589" y="184895"/>
                  </a:cubicBezTo>
                  <a:cubicBezTo>
                    <a:pt x="553304" y="182870"/>
                    <a:pt x="560270" y="176997"/>
                    <a:pt x="562876" y="172560"/>
                  </a:cubicBezTo>
                  <a:cubicBezTo>
                    <a:pt x="568977" y="176101"/>
                    <a:pt x="563166" y="185263"/>
                    <a:pt x="567126" y="190162"/>
                  </a:cubicBezTo>
                  <a:cubicBezTo>
                    <a:pt x="568723" y="192126"/>
                    <a:pt x="567191" y="197386"/>
                    <a:pt x="569816" y="198163"/>
                  </a:cubicBezTo>
                  <a:cubicBezTo>
                    <a:pt x="572012" y="198808"/>
                    <a:pt x="575814" y="197531"/>
                    <a:pt x="574482" y="201362"/>
                  </a:cubicBezTo>
                  <a:cubicBezTo>
                    <a:pt x="579636" y="202371"/>
                    <a:pt x="588859" y="192977"/>
                    <a:pt x="589801" y="203684"/>
                  </a:cubicBezTo>
                  <a:cubicBezTo>
                    <a:pt x="589340" y="200385"/>
                    <a:pt x="592597" y="199772"/>
                    <a:pt x="595064" y="199298"/>
                  </a:cubicBezTo>
                  <a:cubicBezTo>
                    <a:pt x="596296" y="199330"/>
                    <a:pt x="597173" y="198785"/>
                    <a:pt x="597695" y="197640"/>
                  </a:cubicBezTo>
                  <a:cubicBezTo>
                    <a:pt x="598653" y="195089"/>
                    <a:pt x="601388" y="196038"/>
                    <a:pt x="603504" y="195557"/>
                  </a:cubicBezTo>
                  <a:cubicBezTo>
                    <a:pt x="600756" y="204180"/>
                    <a:pt x="598195" y="209815"/>
                    <a:pt x="598602" y="218774"/>
                  </a:cubicBezTo>
                  <a:cubicBezTo>
                    <a:pt x="602536" y="213694"/>
                    <a:pt x="600211" y="202642"/>
                    <a:pt x="606816" y="199527"/>
                  </a:cubicBezTo>
                  <a:cubicBezTo>
                    <a:pt x="611211" y="197457"/>
                    <a:pt x="611937" y="196840"/>
                    <a:pt x="614540" y="192596"/>
                  </a:cubicBezTo>
                  <a:cubicBezTo>
                    <a:pt x="618835" y="185582"/>
                    <a:pt x="620009" y="190774"/>
                    <a:pt x="624369" y="193461"/>
                  </a:cubicBezTo>
                  <a:cubicBezTo>
                    <a:pt x="624272" y="191987"/>
                    <a:pt x="623902" y="190587"/>
                    <a:pt x="623240" y="189268"/>
                  </a:cubicBezTo>
                  <a:cubicBezTo>
                    <a:pt x="625669" y="189107"/>
                    <a:pt x="628046" y="188549"/>
                    <a:pt x="630432" y="188107"/>
                  </a:cubicBezTo>
                  <a:cubicBezTo>
                    <a:pt x="627981" y="186875"/>
                    <a:pt x="625230" y="187881"/>
                    <a:pt x="622757" y="188333"/>
                  </a:cubicBezTo>
                  <a:cubicBezTo>
                    <a:pt x="622131" y="184944"/>
                    <a:pt x="624531" y="184802"/>
                    <a:pt x="626430" y="182983"/>
                  </a:cubicBezTo>
                  <a:cubicBezTo>
                    <a:pt x="629310" y="180222"/>
                    <a:pt x="626204" y="174092"/>
                    <a:pt x="629748" y="170589"/>
                  </a:cubicBezTo>
                  <a:cubicBezTo>
                    <a:pt x="633928" y="166461"/>
                    <a:pt x="632748" y="169941"/>
                    <a:pt x="635528" y="168854"/>
                  </a:cubicBezTo>
                  <a:cubicBezTo>
                    <a:pt x="637482" y="168093"/>
                    <a:pt x="641574" y="163166"/>
                    <a:pt x="642042" y="168145"/>
                  </a:cubicBezTo>
                  <a:cubicBezTo>
                    <a:pt x="645893" y="164388"/>
                    <a:pt x="646109" y="169635"/>
                    <a:pt x="649685" y="168370"/>
                  </a:cubicBezTo>
                  <a:cubicBezTo>
                    <a:pt x="648147" y="167048"/>
                    <a:pt x="647789" y="165059"/>
                    <a:pt x="648750" y="163275"/>
                  </a:cubicBezTo>
                  <a:cubicBezTo>
                    <a:pt x="650946" y="163917"/>
                    <a:pt x="656187" y="165197"/>
                    <a:pt x="655039" y="168596"/>
                  </a:cubicBezTo>
                  <a:cubicBezTo>
                    <a:pt x="655800" y="168183"/>
                    <a:pt x="656574" y="167797"/>
                    <a:pt x="657361" y="167435"/>
                  </a:cubicBezTo>
                  <a:cubicBezTo>
                    <a:pt x="657683" y="168296"/>
                    <a:pt x="657983" y="169157"/>
                    <a:pt x="658296" y="170019"/>
                  </a:cubicBezTo>
                  <a:cubicBezTo>
                    <a:pt x="660302" y="168425"/>
                    <a:pt x="660618" y="168412"/>
                    <a:pt x="660618" y="171147"/>
                  </a:cubicBezTo>
                  <a:cubicBezTo>
                    <a:pt x="662475" y="170534"/>
                    <a:pt x="663778" y="168967"/>
                    <a:pt x="663875" y="166987"/>
                  </a:cubicBezTo>
                  <a:cubicBezTo>
                    <a:pt x="662708" y="169993"/>
                    <a:pt x="666813" y="170554"/>
                    <a:pt x="665713" y="173505"/>
                  </a:cubicBezTo>
                  <a:cubicBezTo>
                    <a:pt x="666004" y="171615"/>
                    <a:pt x="667216" y="170396"/>
                    <a:pt x="669196" y="171150"/>
                  </a:cubicBezTo>
                  <a:cubicBezTo>
                    <a:pt x="669196" y="173147"/>
                    <a:pt x="667855" y="174656"/>
                    <a:pt x="665939" y="175117"/>
                  </a:cubicBezTo>
                  <a:cubicBezTo>
                    <a:pt x="669254" y="173192"/>
                    <a:pt x="672273" y="177903"/>
                    <a:pt x="675453" y="174891"/>
                  </a:cubicBezTo>
                  <a:cubicBezTo>
                    <a:pt x="675027" y="179258"/>
                    <a:pt x="678252" y="176675"/>
                    <a:pt x="679194" y="174408"/>
                  </a:cubicBezTo>
                  <a:cubicBezTo>
                    <a:pt x="677862" y="179697"/>
                    <a:pt x="682299" y="177507"/>
                    <a:pt x="681967" y="180925"/>
                  </a:cubicBezTo>
                  <a:cubicBezTo>
                    <a:pt x="683212" y="180429"/>
                    <a:pt x="684147" y="179580"/>
                    <a:pt x="684773" y="178378"/>
                  </a:cubicBezTo>
                  <a:cubicBezTo>
                    <a:pt x="684344" y="181370"/>
                    <a:pt x="688075" y="180277"/>
                    <a:pt x="688707" y="183018"/>
                  </a:cubicBezTo>
                  <a:cubicBezTo>
                    <a:pt x="689501" y="182264"/>
                    <a:pt x="690275" y="181490"/>
                    <a:pt x="691029" y="180696"/>
                  </a:cubicBezTo>
                  <a:cubicBezTo>
                    <a:pt x="691190" y="182435"/>
                    <a:pt x="691806" y="183983"/>
                    <a:pt x="692900" y="185340"/>
                  </a:cubicBezTo>
                  <a:cubicBezTo>
                    <a:pt x="693667" y="184721"/>
                    <a:pt x="694432" y="184099"/>
                    <a:pt x="695189" y="183470"/>
                  </a:cubicBezTo>
                  <a:cubicBezTo>
                    <a:pt x="695586" y="185792"/>
                    <a:pt x="696502" y="186898"/>
                    <a:pt x="698672" y="184628"/>
                  </a:cubicBezTo>
                  <a:cubicBezTo>
                    <a:pt x="696979" y="185837"/>
                    <a:pt x="696534" y="187762"/>
                    <a:pt x="697769" y="189497"/>
                  </a:cubicBezTo>
                  <a:cubicBezTo>
                    <a:pt x="698250" y="187711"/>
                    <a:pt x="699627" y="186337"/>
                    <a:pt x="701475" y="186014"/>
                  </a:cubicBezTo>
                  <a:cubicBezTo>
                    <a:pt x="698853" y="188375"/>
                    <a:pt x="699785" y="193409"/>
                    <a:pt x="702188" y="195563"/>
                  </a:cubicBezTo>
                  <a:cubicBezTo>
                    <a:pt x="703236" y="193599"/>
                    <a:pt x="701962" y="190291"/>
                    <a:pt x="704626" y="189265"/>
                  </a:cubicBezTo>
                  <a:cubicBezTo>
                    <a:pt x="709444" y="187395"/>
                    <a:pt x="707286" y="190855"/>
                    <a:pt x="709605" y="191597"/>
                  </a:cubicBezTo>
                  <a:cubicBezTo>
                    <a:pt x="709476" y="189659"/>
                    <a:pt x="710624" y="188140"/>
                    <a:pt x="712379" y="187436"/>
                  </a:cubicBezTo>
                  <a:cubicBezTo>
                    <a:pt x="711572" y="188959"/>
                    <a:pt x="711185" y="190584"/>
                    <a:pt x="711218" y="192306"/>
                  </a:cubicBezTo>
                  <a:cubicBezTo>
                    <a:pt x="716729" y="189001"/>
                    <a:pt x="710495" y="198866"/>
                    <a:pt x="716345" y="195309"/>
                  </a:cubicBezTo>
                  <a:cubicBezTo>
                    <a:pt x="715539" y="196047"/>
                    <a:pt x="714765" y="196824"/>
                    <a:pt x="714023" y="197631"/>
                  </a:cubicBezTo>
                  <a:cubicBezTo>
                    <a:pt x="715903" y="198282"/>
                    <a:pt x="717622" y="197373"/>
                    <a:pt x="718664" y="195792"/>
                  </a:cubicBezTo>
                  <a:cubicBezTo>
                    <a:pt x="717081" y="199224"/>
                    <a:pt x="722660" y="197347"/>
                    <a:pt x="720244" y="201949"/>
                  </a:cubicBezTo>
                  <a:cubicBezTo>
                    <a:pt x="718087" y="206061"/>
                    <a:pt x="719103" y="209486"/>
                    <a:pt x="713794" y="211111"/>
                  </a:cubicBezTo>
                  <a:cubicBezTo>
                    <a:pt x="715703" y="209911"/>
                    <a:pt x="717197" y="210982"/>
                    <a:pt x="717729" y="212949"/>
                  </a:cubicBezTo>
                  <a:cubicBezTo>
                    <a:pt x="717858" y="209998"/>
                    <a:pt x="721112" y="205464"/>
                    <a:pt x="723834" y="209292"/>
                  </a:cubicBezTo>
                  <a:cubicBezTo>
                    <a:pt x="726742" y="213391"/>
                    <a:pt x="721647" y="214671"/>
                    <a:pt x="720044" y="217751"/>
                  </a:cubicBezTo>
                  <a:cubicBezTo>
                    <a:pt x="718677" y="220376"/>
                    <a:pt x="716245" y="228471"/>
                    <a:pt x="717184" y="231319"/>
                  </a:cubicBezTo>
                  <a:cubicBezTo>
                    <a:pt x="718222" y="234469"/>
                    <a:pt x="713223" y="237085"/>
                    <a:pt x="715410" y="239429"/>
                  </a:cubicBezTo>
                  <a:cubicBezTo>
                    <a:pt x="715700" y="235001"/>
                    <a:pt x="720954" y="233660"/>
                    <a:pt x="722827" y="230141"/>
                  </a:cubicBezTo>
                  <a:cubicBezTo>
                    <a:pt x="724688" y="226646"/>
                    <a:pt x="723466" y="220789"/>
                    <a:pt x="725491" y="217912"/>
                  </a:cubicBezTo>
                  <a:cubicBezTo>
                    <a:pt x="726526" y="216435"/>
                    <a:pt x="731199" y="213078"/>
                    <a:pt x="732712" y="215626"/>
                  </a:cubicBezTo>
                  <a:cubicBezTo>
                    <a:pt x="735195" y="219806"/>
                    <a:pt x="727333" y="222034"/>
                    <a:pt x="726797" y="225497"/>
                  </a:cubicBezTo>
                  <a:cubicBezTo>
                    <a:pt x="729087" y="224024"/>
                    <a:pt x="729861" y="224572"/>
                    <a:pt x="729119" y="227142"/>
                  </a:cubicBezTo>
                  <a:cubicBezTo>
                    <a:pt x="731825" y="225833"/>
                    <a:pt x="735627" y="215236"/>
                    <a:pt x="737020" y="220628"/>
                  </a:cubicBezTo>
                  <a:cubicBezTo>
                    <a:pt x="737246" y="216906"/>
                    <a:pt x="744425" y="214887"/>
                    <a:pt x="747211" y="216468"/>
                  </a:cubicBezTo>
                  <a:cubicBezTo>
                    <a:pt x="746921" y="209141"/>
                    <a:pt x="762101" y="217255"/>
                    <a:pt x="764794" y="218806"/>
                  </a:cubicBezTo>
                  <a:cubicBezTo>
                    <a:pt x="766703" y="219906"/>
                    <a:pt x="777220" y="224185"/>
                    <a:pt x="777397" y="226207"/>
                  </a:cubicBezTo>
                  <a:cubicBezTo>
                    <a:pt x="779687" y="224714"/>
                    <a:pt x="785759" y="228490"/>
                    <a:pt x="784621" y="223659"/>
                  </a:cubicBezTo>
                  <a:cubicBezTo>
                    <a:pt x="787662" y="224333"/>
                    <a:pt x="789720" y="226607"/>
                    <a:pt x="792490" y="227820"/>
                  </a:cubicBezTo>
                  <a:cubicBezTo>
                    <a:pt x="795683" y="229213"/>
                    <a:pt x="799108" y="229000"/>
                    <a:pt x="801778" y="231560"/>
                  </a:cubicBezTo>
                  <a:cubicBezTo>
                    <a:pt x="801713" y="227094"/>
                    <a:pt x="804483" y="227568"/>
                    <a:pt x="807954" y="227442"/>
                  </a:cubicBezTo>
                  <a:cubicBezTo>
                    <a:pt x="814910" y="227184"/>
                    <a:pt x="821057" y="224404"/>
                    <a:pt x="828142" y="225917"/>
                  </a:cubicBezTo>
                  <a:cubicBezTo>
                    <a:pt x="841113" y="228684"/>
                    <a:pt x="853116" y="239758"/>
                    <a:pt x="863242" y="247692"/>
                  </a:cubicBezTo>
                  <a:cubicBezTo>
                    <a:pt x="866596" y="250333"/>
                    <a:pt x="870466" y="250778"/>
                    <a:pt x="873272" y="254103"/>
                  </a:cubicBezTo>
                  <a:cubicBezTo>
                    <a:pt x="875917" y="257289"/>
                    <a:pt x="878013" y="260850"/>
                    <a:pt x="880528" y="264120"/>
                  </a:cubicBezTo>
                  <a:cubicBezTo>
                    <a:pt x="883398" y="267809"/>
                    <a:pt x="887204" y="269454"/>
                    <a:pt x="889816" y="273079"/>
                  </a:cubicBezTo>
                  <a:cubicBezTo>
                    <a:pt x="892622" y="276949"/>
                    <a:pt x="897749" y="277374"/>
                    <a:pt x="900845" y="281377"/>
                  </a:cubicBezTo>
                  <a:cubicBezTo>
                    <a:pt x="903941" y="285395"/>
                    <a:pt x="908424" y="283769"/>
                    <a:pt x="911939" y="287230"/>
                  </a:cubicBezTo>
                  <a:cubicBezTo>
                    <a:pt x="916035" y="291238"/>
                    <a:pt x="923194" y="289620"/>
                    <a:pt x="928193" y="288994"/>
                  </a:cubicBezTo>
                  <a:cubicBezTo>
                    <a:pt x="939706" y="287559"/>
                    <a:pt x="948220" y="291861"/>
                    <a:pt x="951542" y="303277"/>
                  </a:cubicBezTo>
                  <a:cubicBezTo>
                    <a:pt x="952864" y="307699"/>
                    <a:pt x="954799" y="312101"/>
                    <a:pt x="954864" y="316783"/>
                  </a:cubicBezTo>
                  <a:cubicBezTo>
                    <a:pt x="954864" y="318196"/>
                    <a:pt x="953703" y="320560"/>
                    <a:pt x="954864" y="321102"/>
                  </a:cubicBezTo>
                  <a:cubicBezTo>
                    <a:pt x="956089" y="321717"/>
                    <a:pt x="956798" y="323430"/>
                    <a:pt x="957282" y="324617"/>
                  </a:cubicBezTo>
                  <a:cubicBezTo>
                    <a:pt x="959379" y="329612"/>
                    <a:pt x="962926" y="340742"/>
                    <a:pt x="960217" y="346008"/>
                  </a:cubicBezTo>
                  <a:cubicBezTo>
                    <a:pt x="960959" y="344876"/>
                    <a:pt x="961668" y="343718"/>
                    <a:pt x="962281" y="342525"/>
                  </a:cubicBezTo>
                  <a:cubicBezTo>
                    <a:pt x="961797" y="347808"/>
                    <a:pt x="965667" y="354170"/>
                    <a:pt x="960217" y="358069"/>
                  </a:cubicBezTo>
                  <a:cubicBezTo>
                    <a:pt x="961088" y="358263"/>
                    <a:pt x="961926" y="358511"/>
                    <a:pt x="962765" y="358779"/>
                  </a:cubicBezTo>
                  <a:cubicBezTo>
                    <a:pt x="960604" y="363149"/>
                    <a:pt x="964055" y="368412"/>
                    <a:pt x="961378" y="372372"/>
                  </a:cubicBezTo>
                  <a:cubicBezTo>
                    <a:pt x="958637" y="376474"/>
                    <a:pt x="960701" y="382002"/>
                    <a:pt x="958540" y="386310"/>
                  </a:cubicBezTo>
                  <a:cubicBezTo>
                    <a:pt x="956057" y="391312"/>
                    <a:pt x="955186" y="396930"/>
                    <a:pt x="952864" y="402010"/>
                  </a:cubicBezTo>
                  <a:cubicBezTo>
                    <a:pt x="950316" y="407598"/>
                    <a:pt x="944769" y="411246"/>
                    <a:pt x="942576" y="417054"/>
                  </a:cubicBezTo>
                  <a:cubicBezTo>
                    <a:pt x="941770" y="416480"/>
                    <a:pt x="940996" y="415867"/>
                    <a:pt x="940254" y="415216"/>
                  </a:cubicBezTo>
                  <a:cubicBezTo>
                    <a:pt x="940577" y="417570"/>
                    <a:pt x="939706" y="420502"/>
                    <a:pt x="937449" y="416603"/>
                  </a:cubicBezTo>
                  <a:cubicBezTo>
                    <a:pt x="937868" y="418086"/>
                    <a:pt x="938803" y="418863"/>
                    <a:pt x="940254" y="418928"/>
                  </a:cubicBezTo>
                  <a:cubicBezTo>
                    <a:pt x="936868" y="425607"/>
                    <a:pt x="931934" y="434320"/>
                    <a:pt x="926323" y="439374"/>
                  </a:cubicBezTo>
                  <a:cubicBezTo>
                    <a:pt x="924001" y="441457"/>
                    <a:pt x="920872" y="442289"/>
                    <a:pt x="918518" y="444360"/>
                  </a:cubicBezTo>
                  <a:cubicBezTo>
                    <a:pt x="916067" y="446517"/>
                    <a:pt x="914165" y="449342"/>
                    <a:pt x="911230" y="450952"/>
                  </a:cubicBezTo>
                  <a:cubicBezTo>
                    <a:pt x="911714" y="448968"/>
                    <a:pt x="910456" y="447572"/>
                    <a:pt x="908650" y="447017"/>
                  </a:cubicBezTo>
                  <a:cubicBezTo>
                    <a:pt x="908327" y="449175"/>
                    <a:pt x="911165" y="449871"/>
                    <a:pt x="910746" y="451887"/>
                  </a:cubicBezTo>
                  <a:cubicBezTo>
                    <a:pt x="910262" y="454483"/>
                    <a:pt x="908005" y="457946"/>
                    <a:pt x="905425" y="454693"/>
                  </a:cubicBezTo>
                  <a:cubicBezTo>
                    <a:pt x="906715" y="456357"/>
                    <a:pt x="909714" y="457963"/>
                    <a:pt x="907908" y="460472"/>
                  </a:cubicBezTo>
                  <a:cubicBezTo>
                    <a:pt x="906844" y="461926"/>
                    <a:pt x="902458" y="466744"/>
                    <a:pt x="904232" y="461401"/>
                  </a:cubicBezTo>
                  <a:cubicBezTo>
                    <a:pt x="902780" y="463713"/>
                    <a:pt x="903103" y="466625"/>
                    <a:pt x="901007" y="468624"/>
                  </a:cubicBezTo>
                  <a:cubicBezTo>
                    <a:pt x="901942" y="468334"/>
                    <a:pt x="902877" y="468021"/>
                    <a:pt x="903780" y="467689"/>
                  </a:cubicBezTo>
                  <a:cubicBezTo>
                    <a:pt x="898685" y="474981"/>
                    <a:pt x="890558" y="511720"/>
                    <a:pt x="877303" y="509485"/>
                  </a:cubicBezTo>
                  <a:cubicBezTo>
                    <a:pt x="879754" y="503931"/>
                    <a:pt x="874110" y="502896"/>
                    <a:pt x="872434" y="498549"/>
                  </a:cubicBezTo>
                  <a:cubicBezTo>
                    <a:pt x="872434" y="501068"/>
                    <a:pt x="869563" y="508146"/>
                    <a:pt x="867338" y="502745"/>
                  </a:cubicBezTo>
                  <a:cubicBezTo>
                    <a:pt x="868048" y="505005"/>
                    <a:pt x="871530" y="505934"/>
                    <a:pt x="871434" y="508369"/>
                  </a:cubicBezTo>
                  <a:cubicBezTo>
                    <a:pt x="871111" y="512648"/>
                    <a:pt x="865822" y="515702"/>
                    <a:pt x="867338" y="520385"/>
                  </a:cubicBezTo>
                  <a:cubicBezTo>
                    <a:pt x="863629" y="517870"/>
                    <a:pt x="864403" y="524281"/>
                    <a:pt x="864307" y="526900"/>
                  </a:cubicBezTo>
                  <a:cubicBezTo>
                    <a:pt x="864629" y="525700"/>
                    <a:pt x="864984" y="524539"/>
                    <a:pt x="865467" y="523420"/>
                  </a:cubicBezTo>
                  <a:cubicBezTo>
                    <a:pt x="866725" y="526677"/>
                    <a:pt x="866758" y="529499"/>
                    <a:pt x="866629" y="532930"/>
                  </a:cubicBezTo>
                  <a:cubicBezTo>
                    <a:pt x="865726" y="532214"/>
                    <a:pt x="864887" y="531440"/>
                    <a:pt x="864081" y="530608"/>
                  </a:cubicBezTo>
                  <a:cubicBezTo>
                    <a:pt x="866113" y="532314"/>
                    <a:pt x="867918" y="537829"/>
                    <a:pt x="867112" y="540380"/>
                  </a:cubicBezTo>
                  <a:cubicBezTo>
                    <a:pt x="867757" y="538754"/>
                    <a:pt x="868370" y="537119"/>
                    <a:pt x="868950" y="535475"/>
                  </a:cubicBezTo>
                  <a:cubicBezTo>
                    <a:pt x="869273" y="545243"/>
                    <a:pt x="866177" y="554096"/>
                    <a:pt x="867596" y="564009"/>
                  </a:cubicBezTo>
                  <a:cubicBezTo>
                    <a:pt x="868789" y="572513"/>
                    <a:pt x="872498" y="581417"/>
                    <a:pt x="872917" y="589896"/>
                  </a:cubicBezTo>
                  <a:cubicBezTo>
                    <a:pt x="873659" y="604950"/>
                    <a:pt x="864210" y="618972"/>
                    <a:pt x="868402" y="634413"/>
                  </a:cubicBezTo>
                  <a:cubicBezTo>
                    <a:pt x="870724" y="643024"/>
                    <a:pt x="865274" y="644082"/>
                    <a:pt x="861598" y="650554"/>
                  </a:cubicBezTo>
                  <a:cubicBezTo>
                    <a:pt x="857341" y="658014"/>
                    <a:pt x="856696" y="667282"/>
                    <a:pt x="857760" y="675651"/>
                  </a:cubicBezTo>
                  <a:cubicBezTo>
                    <a:pt x="858502" y="681624"/>
                    <a:pt x="862049" y="693656"/>
                    <a:pt x="854986" y="696762"/>
                  </a:cubicBezTo>
                  <a:cubicBezTo>
                    <a:pt x="848304" y="699693"/>
                    <a:pt x="853664" y="712741"/>
                    <a:pt x="845734" y="713812"/>
                  </a:cubicBezTo>
                  <a:cubicBezTo>
                    <a:pt x="851374" y="718791"/>
                    <a:pt x="841832" y="725028"/>
                    <a:pt x="838616" y="728092"/>
                  </a:cubicBezTo>
                  <a:cubicBezTo>
                    <a:pt x="835862" y="730717"/>
                    <a:pt x="836659" y="732697"/>
                    <a:pt x="835685" y="736219"/>
                  </a:cubicBezTo>
                  <a:cubicBezTo>
                    <a:pt x="834250" y="741414"/>
                    <a:pt x="831886" y="746097"/>
                    <a:pt x="832721" y="751634"/>
                  </a:cubicBezTo>
                  <a:cubicBezTo>
                    <a:pt x="833157" y="754514"/>
                    <a:pt x="835243" y="759013"/>
                    <a:pt x="833082" y="761641"/>
                  </a:cubicBezTo>
                  <a:cubicBezTo>
                    <a:pt x="829519" y="765979"/>
                    <a:pt x="824069" y="765844"/>
                    <a:pt x="819589" y="768517"/>
                  </a:cubicBezTo>
                  <a:cubicBezTo>
                    <a:pt x="816551" y="770333"/>
                    <a:pt x="813420" y="773716"/>
                    <a:pt x="812056" y="776992"/>
                  </a:cubicBezTo>
                  <a:cubicBezTo>
                    <a:pt x="811172" y="779114"/>
                    <a:pt x="812217" y="781081"/>
                    <a:pt x="812817" y="783113"/>
                  </a:cubicBezTo>
                  <a:cubicBezTo>
                    <a:pt x="813452" y="785177"/>
                    <a:pt x="810785" y="786274"/>
                    <a:pt x="811840" y="788596"/>
                  </a:cubicBezTo>
                  <a:cubicBezTo>
                    <a:pt x="808669" y="785081"/>
                    <a:pt x="799575" y="786822"/>
                    <a:pt x="795586" y="787660"/>
                  </a:cubicBezTo>
                  <a:cubicBezTo>
                    <a:pt x="793251" y="788144"/>
                    <a:pt x="789500" y="789434"/>
                    <a:pt x="787233" y="788144"/>
                  </a:cubicBezTo>
                  <a:cubicBezTo>
                    <a:pt x="783869" y="786209"/>
                    <a:pt x="786259" y="782920"/>
                    <a:pt x="786072" y="780017"/>
                  </a:cubicBezTo>
                  <a:cubicBezTo>
                    <a:pt x="778603" y="780888"/>
                    <a:pt x="784734" y="783984"/>
                    <a:pt x="783737" y="787757"/>
                  </a:cubicBezTo>
                  <a:cubicBezTo>
                    <a:pt x="782750" y="791466"/>
                    <a:pt x="767825" y="790015"/>
                    <a:pt x="764462" y="791853"/>
                  </a:cubicBezTo>
                  <a:cubicBezTo>
                    <a:pt x="766742" y="789402"/>
                    <a:pt x="770679" y="790498"/>
                    <a:pt x="773524" y="789531"/>
                  </a:cubicBezTo>
                  <a:cubicBezTo>
                    <a:pt x="770466" y="786790"/>
                    <a:pt x="767048" y="785306"/>
                    <a:pt x="763259" y="787596"/>
                  </a:cubicBezTo>
                  <a:cubicBezTo>
                    <a:pt x="759895" y="789660"/>
                    <a:pt x="758386" y="788015"/>
                    <a:pt x="754909" y="788434"/>
                  </a:cubicBezTo>
                  <a:cubicBezTo>
                    <a:pt x="752387" y="788757"/>
                    <a:pt x="748195" y="788983"/>
                    <a:pt x="747315" y="791982"/>
                  </a:cubicBezTo>
                  <a:cubicBezTo>
                    <a:pt x="746492" y="794788"/>
                    <a:pt x="750794" y="796013"/>
                    <a:pt x="752404" y="797206"/>
                  </a:cubicBezTo>
                  <a:cubicBezTo>
                    <a:pt x="748737" y="800173"/>
                    <a:pt x="743854" y="796884"/>
                    <a:pt x="741455" y="800593"/>
                  </a:cubicBezTo>
                  <a:cubicBezTo>
                    <a:pt x="739391" y="803624"/>
                    <a:pt x="736079" y="803979"/>
                    <a:pt x="733225" y="805978"/>
                  </a:cubicBezTo>
                  <a:cubicBezTo>
                    <a:pt x="730703" y="807720"/>
                    <a:pt x="733808" y="810396"/>
                    <a:pt x="731280" y="812073"/>
                  </a:cubicBezTo>
                  <a:cubicBezTo>
                    <a:pt x="727784" y="814363"/>
                    <a:pt x="721828" y="807881"/>
                    <a:pt x="716861" y="812073"/>
                  </a:cubicBezTo>
                  <a:cubicBezTo>
                    <a:pt x="716339" y="812493"/>
                    <a:pt x="712898" y="818814"/>
                    <a:pt x="711663" y="817266"/>
                  </a:cubicBezTo>
                  <a:cubicBezTo>
                    <a:pt x="710585" y="815911"/>
                    <a:pt x="711437" y="813912"/>
                    <a:pt x="708734" y="814395"/>
                  </a:cubicBezTo>
                  <a:cubicBezTo>
                    <a:pt x="710156" y="818620"/>
                    <a:pt x="704693" y="819104"/>
                    <a:pt x="701662" y="821103"/>
                  </a:cubicBezTo>
                  <a:cubicBezTo>
                    <a:pt x="697940" y="823587"/>
                    <a:pt x="696221" y="827134"/>
                    <a:pt x="693283" y="830327"/>
                  </a:cubicBezTo>
                  <a:cubicBezTo>
                    <a:pt x="690081" y="833777"/>
                    <a:pt x="685153" y="834745"/>
                    <a:pt x="681683" y="837873"/>
                  </a:cubicBezTo>
                  <a:cubicBezTo>
                    <a:pt x="678723" y="840550"/>
                    <a:pt x="677033" y="844613"/>
                    <a:pt x="673676" y="846871"/>
                  </a:cubicBezTo>
                  <a:cubicBezTo>
                    <a:pt x="674446" y="847322"/>
                    <a:pt x="675220" y="847806"/>
                    <a:pt x="675998" y="848290"/>
                  </a:cubicBezTo>
                  <a:cubicBezTo>
                    <a:pt x="673392" y="850967"/>
                    <a:pt x="670793" y="854127"/>
                    <a:pt x="669257" y="857578"/>
                  </a:cubicBezTo>
                  <a:cubicBezTo>
                    <a:pt x="669032" y="855804"/>
                    <a:pt x="669483" y="854256"/>
                    <a:pt x="670644" y="852934"/>
                  </a:cubicBezTo>
                  <a:cubicBezTo>
                    <a:pt x="668219" y="853966"/>
                    <a:pt x="665707" y="853288"/>
                    <a:pt x="663453" y="852224"/>
                  </a:cubicBezTo>
                  <a:cubicBezTo>
                    <a:pt x="664501" y="857029"/>
                    <a:pt x="661821" y="859803"/>
                    <a:pt x="657196" y="855933"/>
                  </a:cubicBezTo>
                  <a:cubicBezTo>
                    <a:pt x="657164" y="858706"/>
                    <a:pt x="663711" y="861544"/>
                    <a:pt x="666226" y="861286"/>
                  </a:cubicBezTo>
                  <a:cubicBezTo>
                    <a:pt x="664491" y="862899"/>
                    <a:pt x="663888" y="865060"/>
                    <a:pt x="663453" y="867317"/>
                  </a:cubicBezTo>
                  <a:cubicBezTo>
                    <a:pt x="663107" y="869091"/>
                    <a:pt x="659496" y="868510"/>
                    <a:pt x="658357" y="869413"/>
                  </a:cubicBezTo>
                  <a:cubicBezTo>
                    <a:pt x="659912" y="869413"/>
                    <a:pt x="661460" y="869413"/>
                    <a:pt x="663001" y="869736"/>
                  </a:cubicBezTo>
                  <a:cubicBezTo>
                    <a:pt x="662301" y="871929"/>
                    <a:pt x="663194" y="874186"/>
                    <a:pt x="662569" y="876347"/>
                  </a:cubicBezTo>
                  <a:cubicBezTo>
                    <a:pt x="661818" y="878927"/>
                    <a:pt x="659083" y="879378"/>
                    <a:pt x="658357" y="876347"/>
                  </a:cubicBezTo>
                  <a:cubicBezTo>
                    <a:pt x="659254" y="878250"/>
                    <a:pt x="658841" y="880830"/>
                    <a:pt x="660947" y="881733"/>
                  </a:cubicBezTo>
                  <a:cubicBezTo>
                    <a:pt x="663701" y="882894"/>
                    <a:pt x="662092" y="888731"/>
                    <a:pt x="662743" y="890988"/>
                  </a:cubicBezTo>
                  <a:cubicBezTo>
                    <a:pt x="663781" y="894536"/>
                    <a:pt x="668196" y="899760"/>
                    <a:pt x="666226" y="904211"/>
                  </a:cubicBezTo>
                  <a:cubicBezTo>
                    <a:pt x="669632" y="903404"/>
                    <a:pt x="669283" y="907403"/>
                    <a:pt x="666484" y="907919"/>
                  </a:cubicBezTo>
                  <a:cubicBezTo>
                    <a:pt x="669551" y="910241"/>
                    <a:pt x="667155" y="920174"/>
                    <a:pt x="669609" y="924270"/>
                  </a:cubicBezTo>
                  <a:cubicBezTo>
                    <a:pt x="671908" y="928108"/>
                    <a:pt x="667829" y="937654"/>
                    <a:pt x="667645" y="941588"/>
                  </a:cubicBezTo>
                  <a:cubicBezTo>
                    <a:pt x="666426" y="940685"/>
                    <a:pt x="665417" y="939588"/>
                    <a:pt x="664613" y="938331"/>
                  </a:cubicBezTo>
                  <a:cubicBezTo>
                    <a:pt x="665449" y="940298"/>
                    <a:pt x="665375" y="942685"/>
                    <a:pt x="667871" y="943458"/>
                  </a:cubicBezTo>
                  <a:cubicBezTo>
                    <a:pt x="665278" y="947103"/>
                    <a:pt x="661156" y="949296"/>
                    <a:pt x="657835" y="952166"/>
                  </a:cubicBezTo>
                  <a:cubicBezTo>
                    <a:pt x="654297" y="955262"/>
                    <a:pt x="651852" y="959390"/>
                    <a:pt x="649663" y="963453"/>
                  </a:cubicBezTo>
                  <a:cubicBezTo>
                    <a:pt x="644338" y="973418"/>
                    <a:pt x="642784" y="984029"/>
                    <a:pt x="639955" y="994800"/>
                  </a:cubicBezTo>
                  <a:cubicBezTo>
                    <a:pt x="637301" y="1004894"/>
                    <a:pt x="632280" y="1014085"/>
                    <a:pt x="626449" y="1022696"/>
                  </a:cubicBezTo>
                  <a:cubicBezTo>
                    <a:pt x="620835" y="1030984"/>
                    <a:pt x="612669" y="1036886"/>
                    <a:pt x="606109" y="1044464"/>
                  </a:cubicBezTo>
                  <a:cubicBezTo>
                    <a:pt x="607277" y="1041465"/>
                    <a:pt x="605610" y="1037821"/>
                    <a:pt x="604948" y="1034918"/>
                  </a:cubicBezTo>
                  <a:cubicBezTo>
                    <a:pt x="608367" y="1035854"/>
                    <a:pt x="609715" y="1036144"/>
                    <a:pt x="612743" y="1034048"/>
                  </a:cubicBezTo>
                  <a:cubicBezTo>
                    <a:pt x="615436" y="1032177"/>
                    <a:pt x="616939" y="1027856"/>
                    <a:pt x="619374" y="1026501"/>
                  </a:cubicBezTo>
                  <a:cubicBezTo>
                    <a:pt x="622737" y="1024599"/>
                    <a:pt x="623305" y="1023051"/>
                    <a:pt x="623292" y="1019148"/>
                  </a:cubicBezTo>
                  <a:cubicBezTo>
                    <a:pt x="623292" y="1016633"/>
                    <a:pt x="623727" y="1012247"/>
                    <a:pt x="626785" y="1015859"/>
                  </a:cubicBezTo>
                  <a:cubicBezTo>
                    <a:pt x="625640" y="1012182"/>
                    <a:pt x="627369" y="1010796"/>
                    <a:pt x="629536" y="1008216"/>
                  </a:cubicBezTo>
                  <a:cubicBezTo>
                    <a:pt x="631313" y="1006120"/>
                    <a:pt x="631687" y="1003701"/>
                    <a:pt x="631296" y="1001024"/>
                  </a:cubicBezTo>
                  <a:cubicBezTo>
                    <a:pt x="631006" y="999057"/>
                    <a:pt x="628955" y="992575"/>
                    <a:pt x="633264" y="996606"/>
                  </a:cubicBezTo>
                  <a:cubicBezTo>
                    <a:pt x="633360" y="995574"/>
                    <a:pt x="631987" y="989350"/>
                    <a:pt x="630384" y="989898"/>
                  </a:cubicBezTo>
                  <a:cubicBezTo>
                    <a:pt x="629365" y="990253"/>
                    <a:pt x="623789" y="994445"/>
                    <a:pt x="623750" y="995703"/>
                  </a:cubicBezTo>
                  <a:cubicBezTo>
                    <a:pt x="622218" y="993961"/>
                    <a:pt x="621341" y="991898"/>
                    <a:pt x="619067" y="991091"/>
                  </a:cubicBezTo>
                  <a:cubicBezTo>
                    <a:pt x="616384" y="990124"/>
                    <a:pt x="616900" y="986318"/>
                    <a:pt x="614459" y="985028"/>
                  </a:cubicBezTo>
                  <a:cubicBezTo>
                    <a:pt x="614233" y="991381"/>
                    <a:pt x="617258" y="991123"/>
                    <a:pt x="619780" y="995703"/>
                  </a:cubicBezTo>
                  <a:cubicBezTo>
                    <a:pt x="614449" y="996993"/>
                    <a:pt x="618326" y="1003153"/>
                    <a:pt x="617942" y="1006603"/>
                  </a:cubicBezTo>
                  <a:cubicBezTo>
                    <a:pt x="617571" y="1004894"/>
                    <a:pt x="616874" y="1003346"/>
                    <a:pt x="615849" y="1001959"/>
                  </a:cubicBezTo>
                  <a:cubicBezTo>
                    <a:pt x="615085" y="1004152"/>
                    <a:pt x="617161" y="1006958"/>
                    <a:pt x="616075" y="1008796"/>
                  </a:cubicBezTo>
                  <a:cubicBezTo>
                    <a:pt x="615588" y="1009603"/>
                    <a:pt x="613875" y="1009473"/>
                    <a:pt x="614114" y="1010731"/>
                  </a:cubicBezTo>
                  <a:cubicBezTo>
                    <a:pt x="615117" y="1016020"/>
                    <a:pt x="610618" y="1018826"/>
                    <a:pt x="606871" y="1020987"/>
                  </a:cubicBezTo>
                  <a:cubicBezTo>
                    <a:pt x="603913" y="1022664"/>
                    <a:pt x="605097" y="1026340"/>
                    <a:pt x="604249" y="1029146"/>
                  </a:cubicBezTo>
                  <a:cubicBezTo>
                    <a:pt x="603536" y="1031468"/>
                    <a:pt x="597667" y="1037144"/>
                    <a:pt x="603313" y="1037724"/>
                  </a:cubicBezTo>
                  <a:cubicBezTo>
                    <a:pt x="600314" y="1039562"/>
                    <a:pt x="602446" y="1043690"/>
                    <a:pt x="605410" y="1041401"/>
                  </a:cubicBezTo>
                  <a:cubicBezTo>
                    <a:pt x="605887" y="1044368"/>
                    <a:pt x="603707" y="1047109"/>
                    <a:pt x="602514" y="1049624"/>
                  </a:cubicBezTo>
                  <a:cubicBezTo>
                    <a:pt x="600563" y="1053688"/>
                    <a:pt x="600711" y="1058622"/>
                    <a:pt x="600088" y="1063008"/>
                  </a:cubicBezTo>
                  <a:cubicBezTo>
                    <a:pt x="598863" y="1071683"/>
                    <a:pt x="593577" y="1076843"/>
                    <a:pt x="589091" y="1083873"/>
                  </a:cubicBezTo>
                  <a:cubicBezTo>
                    <a:pt x="587266" y="1086711"/>
                    <a:pt x="584886" y="1088324"/>
                    <a:pt x="583409" y="1087711"/>
                  </a:cubicBezTo>
                  <a:cubicBezTo>
                    <a:pt x="581842" y="1087098"/>
                    <a:pt x="579762" y="1083357"/>
                    <a:pt x="578994" y="1081584"/>
                  </a:cubicBezTo>
                  <a:cubicBezTo>
                    <a:pt x="577562" y="1078262"/>
                    <a:pt x="578159" y="1075489"/>
                    <a:pt x="577943" y="1072651"/>
                  </a:cubicBezTo>
                  <a:cubicBezTo>
                    <a:pt x="577652" y="1068942"/>
                    <a:pt x="581293" y="1066201"/>
                    <a:pt x="582916" y="1063137"/>
                  </a:cubicBezTo>
                  <a:cubicBezTo>
                    <a:pt x="585463" y="1058332"/>
                    <a:pt x="579952" y="1056203"/>
                    <a:pt x="576695" y="1054688"/>
                  </a:cubicBezTo>
                  <a:cubicBezTo>
                    <a:pt x="572902" y="1052914"/>
                    <a:pt x="571351" y="1049624"/>
                    <a:pt x="569058" y="1046303"/>
                  </a:cubicBezTo>
                  <a:cubicBezTo>
                    <a:pt x="563708" y="1038627"/>
                    <a:pt x="556239" y="1038982"/>
                    <a:pt x="551214" y="1033564"/>
                  </a:cubicBezTo>
                  <a:cubicBezTo>
                    <a:pt x="547060" y="1029210"/>
                    <a:pt x="542200" y="1026791"/>
                    <a:pt x="537137" y="1023986"/>
                  </a:cubicBezTo>
                  <a:cubicBezTo>
                    <a:pt x="535283" y="1023115"/>
                    <a:pt x="534577" y="1021245"/>
                    <a:pt x="532719" y="1020406"/>
                  </a:cubicBezTo>
                  <a:cubicBezTo>
                    <a:pt x="527437" y="1023760"/>
                    <a:pt x="521048" y="1012279"/>
                    <a:pt x="515562" y="1007958"/>
                  </a:cubicBezTo>
                  <a:cubicBezTo>
                    <a:pt x="518381" y="1011989"/>
                    <a:pt x="507048" y="1018761"/>
                    <a:pt x="507300" y="1010280"/>
                  </a:cubicBezTo>
                  <a:cubicBezTo>
                    <a:pt x="507493" y="1003540"/>
                    <a:pt x="499170" y="999250"/>
                    <a:pt x="494423" y="995671"/>
                  </a:cubicBezTo>
                  <a:cubicBezTo>
                    <a:pt x="490898" y="992994"/>
                    <a:pt x="483938" y="983771"/>
                    <a:pt x="478623" y="987608"/>
                  </a:cubicBezTo>
                  <a:cubicBezTo>
                    <a:pt x="476853" y="988898"/>
                    <a:pt x="476763" y="991285"/>
                    <a:pt x="473954" y="991994"/>
                  </a:cubicBezTo>
                  <a:cubicBezTo>
                    <a:pt x="471338" y="992704"/>
                    <a:pt x="467726" y="992349"/>
                    <a:pt x="465353" y="989382"/>
                  </a:cubicBezTo>
                  <a:cubicBezTo>
                    <a:pt x="470322" y="987415"/>
                    <a:pt x="468990" y="979578"/>
                    <a:pt x="474686" y="977256"/>
                  </a:cubicBezTo>
                  <a:cubicBezTo>
                    <a:pt x="479775" y="975192"/>
                    <a:pt x="481774" y="968097"/>
                    <a:pt x="483764" y="962841"/>
                  </a:cubicBezTo>
                  <a:cubicBezTo>
                    <a:pt x="486018" y="956842"/>
                    <a:pt x="490266" y="951811"/>
                    <a:pt x="493236" y="946232"/>
                  </a:cubicBezTo>
                  <a:cubicBezTo>
                    <a:pt x="494742" y="943394"/>
                    <a:pt x="498370" y="935880"/>
                    <a:pt x="502308" y="939943"/>
                  </a:cubicBezTo>
                  <a:cubicBezTo>
                    <a:pt x="503249" y="938073"/>
                    <a:pt x="502404" y="936396"/>
                    <a:pt x="500469" y="935751"/>
                  </a:cubicBezTo>
                  <a:cubicBezTo>
                    <a:pt x="503601" y="931978"/>
                    <a:pt x="506800" y="927076"/>
                    <a:pt x="511115" y="924657"/>
                  </a:cubicBezTo>
                  <a:cubicBezTo>
                    <a:pt x="515530" y="922174"/>
                    <a:pt x="516343" y="920206"/>
                    <a:pt x="519371" y="916917"/>
                  </a:cubicBezTo>
                  <a:cubicBezTo>
                    <a:pt x="522425" y="913595"/>
                    <a:pt x="526317" y="913079"/>
                    <a:pt x="530097" y="911177"/>
                  </a:cubicBezTo>
                  <a:cubicBezTo>
                    <a:pt x="532858" y="909758"/>
                    <a:pt x="538060" y="903695"/>
                    <a:pt x="541559" y="905339"/>
                  </a:cubicBezTo>
                  <a:cubicBezTo>
                    <a:pt x="542358" y="899599"/>
                    <a:pt x="542159" y="895019"/>
                    <a:pt x="542004" y="889279"/>
                  </a:cubicBezTo>
                  <a:cubicBezTo>
                    <a:pt x="541810" y="882345"/>
                    <a:pt x="541149" y="878701"/>
                    <a:pt x="538795" y="872219"/>
                  </a:cubicBezTo>
                  <a:cubicBezTo>
                    <a:pt x="537128" y="867672"/>
                    <a:pt x="536079" y="862383"/>
                    <a:pt x="530987" y="860577"/>
                  </a:cubicBezTo>
                  <a:cubicBezTo>
                    <a:pt x="528046" y="859545"/>
                    <a:pt x="522473" y="859126"/>
                    <a:pt x="521822" y="863318"/>
                  </a:cubicBezTo>
                  <a:cubicBezTo>
                    <a:pt x="520903" y="862447"/>
                    <a:pt x="518648" y="862996"/>
                    <a:pt x="516984" y="861964"/>
                  </a:cubicBezTo>
                  <a:cubicBezTo>
                    <a:pt x="515788" y="861190"/>
                    <a:pt x="516449" y="858029"/>
                    <a:pt x="516330" y="855997"/>
                  </a:cubicBezTo>
                  <a:cubicBezTo>
                    <a:pt x="516007" y="850515"/>
                    <a:pt x="517765" y="846580"/>
                    <a:pt x="518439" y="840969"/>
                  </a:cubicBezTo>
                  <a:cubicBezTo>
                    <a:pt x="518897" y="837099"/>
                    <a:pt x="517991" y="831488"/>
                    <a:pt x="519722" y="827940"/>
                  </a:cubicBezTo>
                  <a:cubicBezTo>
                    <a:pt x="521528" y="824264"/>
                    <a:pt x="516497" y="821297"/>
                    <a:pt x="520661" y="818265"/>
                  </a:cubicBezTo>
                  <a:cubicBezTo>
                    <a:pt x="517813" y="816330"/>
                    <a:pt x="515685" y="812880"/>
                    <a:pt x="511986" y="812428"/>
                  </a:cubicBezTo>
                  <a:cubicBezTo>
                    <a:pt x="508096" y="811977"/>
                    <a:pt x="505233" y="815234"/>
                    <a:pt x="501859" y="816395"/>
                  </a:cubicBezTo>
                  <a:cubicBezTo>
                    <a:pt x="492068" y="819813"/>
                    <a:pt x="489959" y="810268"/>
                    <a:pt x="488153" y="802947"/>
                  </a:cubicBezTo>
                  <a:cubicBezTo>
                    <a:pt x="487079" y="798593"/>
                    <a:pt x="483967" y="794110"/>
                    <a:pt x="483167" y="789692"/>
                  </a:cubicBezTo>
                  <a:cubicBezTo>
                    <a:pt x="480352" y="779469"/>
                    <a:pt x="477369" y="775683"/>
                    <a:pt x="473889" y="770665"/>
                  </a:cubicBezTo>
                  <a:cubicBezTo>
                    <a:pt x="469987" y="769639"/>
                    <a:pt x="466172" y="768865"/>
                    <a:pt x="462915" y="766018"/>
                  </a:cubicBezTo>
                  <a:cubicBezTo>
                    <a:pt x="459409" y="762954"/>
                    <a:pt x="459438" y="765244"/>
                    <a:pt x="456291" y="770342"/>
                  </a:cubicBezTo>
                  <a:cubicBezTo>
                    <a:pt x="449879" y="780759"/>
                    <a:pt x="450837" y="770213"/>
                    <a:pt x="447767" y="769804"/>
                  </a:cubicBezTo>
                  <a:cubicBezTo>
                    <a:pt x="443349" y="769239"/>
                    <a:pt x="438047" y="769333"/>
                    <a:pt x="434083" y="767176"/>
                  </a:cubicBezTo>
                  <a:cubicBezTo>
                    <a:pt x="431974" y="766027"/>
                    <a:pt x="423580" y="765166"/>
                    <a:pt x="422935" y="762486"/>
                  </a:cubicBezTo>
                  <a:cubicBezTo>
                    <a:pt x="422277" y="759748"/>
                    <a:pt x="424341" y="757181"/>
                    <a:pt x="425005" y="754627"/>
                  </a:cubicBezTo>
                  <a:cubicBezTo>
                    <a:pt x="425653" y="752128"/>
                    <a:pt x="423106" y="748406"/>
                    <a:pt x="424080" y="745900"/>
                  </a:cubicBezTo>
                  <a:cubicBezTo>
                    <a:pt x="425792" y="741485"/>
                    <a:pt x="423983" y="737470"/>
                    <a:pt x="424873" y="733210"/>
                  </a:cubicBezTo>
                  <a:cubicBezTo>
                    <a:pt x="425566" y="729940"/>
                    <a:pt x="419720" y="728692"/>
                    <a:pt x="422828" y="725009"/>
                  </a:cubicBezTo>
                  <a:cubicBezTo>
                    <a:pt x="419039" y="723471"/>
                    <a:pt x="417597" y="717008"/>
                    <a:pt x="415656" y="712890"/>
                  </a:cubicBezTo>
                  <a:cubicBezTo>
                    <a:pt x="411415" y="706956"/>
                    <a:pt x="425692" y="706733"/>
                    <a:pt x="419661" y="702076"/>
                  </a:cubicBezTo>
                  <a:cubicBezTo>
                    <a:pt x="412367" y="696446"/>
                    <a:pt x="415163" y="692259"/>
                    <a:pt x="418610" y="684368"/>
                  </a:cubicBezTo>
                  <a:cubicBezTo>
                    <a:pt x="419542" y="682236"/>
                    <a:pt x="422593" y="677818"/>
                    <a:pt x="421464" y="675783"/>
                  </a:cubicBezTo>
                  <a:cubicBezTo>
                    <a:pt x="419552" y="672336"/>
                    <a:pt x="421239" y="669785"/>
                    <a:pt x="422122" y="665934"/>
                  </a:cubicBezTo>
                  <a:cubicBezTo>
                    <a:pt x="425889" y="655598"/>
                    <a:pt x="423318" y="654153"/>
                    <a:pt x="419877" y="646652"/>
                  </a:cubicBezTo>
                  <a:cubicBezTo>
                    <a:pt x="416727" y="641947"/>
                    <a:pt x="416994" y="634323"/>
                    <a:pt x="414031" y="635519"/>
                  </a:cubicBezTo>
                  <a:cubicBezTo>
                    <a:pt x="408916" y="637584"/>
                    <a:pt x="402105" y="630950"/>
                    <a:pt x="400292" y="625380"/>
                  </a:cubicBezTo>
                  <a:cubicBezTo>
                    <a:pt x="399089" y="621684"/>
                    <a:pt x="397586" y="617260"/>
                    <a:pt x="397474" y="613354"/>
                  </a:cubicBezTo>
                  <a:cubicBezTo>
                    <a:pt x="397377" y="609452"/>
                    <a:pt x="400273" y="606176"/>
                    <a:pt x="400141" y="602080"/>
                  </a:cubicBezTo>
                  <a:cubicBezTo>
                    <a:pt x="392294" y="603873"/>
                    <a:pt x="384032" y="603267"/>
                    <a:pt x="376121" y="602457"/>
                  </a:cubicBezTo>
                  <a:cubicBezTo>
                    <a:pt x="371100" y="601944"/>
                    <a:pt x="359674" y="603467"/>
                    <a:pt x="356059" y="599435"/>
                  </a:cubicBezTo>
                  <a:cubicBezTo>
                    <a:pt x="352763" y="595756"/>
                    <a:pt x="353456" y="588167"/>
                    <a:pt x="352676" y="583591"/>
                  </a:cubicBezTo>
                  <a:cubicBezTo>
                    <a:pt x="351637" y="577509"/>
                    <a:pt x="344429" y="573939"/>
                    <a:pt x="344188" y="568411"/>
                  </a:cubicBezTo>
                  <a:cubicBezTo>
                    <a:pt x="346194" y="568218"/>
                    <a:pt x="348203" y="568121"/>
                    <a:pt x="350218" y="568186"/>
                  </a:cubicBezTo>
                  <a:cubicBezTo>
                    <a:pt x="348860" y="561494"/>
                    <a:pt x="346697" y="552302"/>
                    <a:pt x="344413" y="547272"/>
                  </a:cubicBezTo>
                  <a:cubicBezTo>
                    <a:pt x="343143" y="544482"/>
                    <a:pt x="342991" y="543882"/>
                    <a:pt x="343172" y="541231"/>
                  </a:cubicBezTo>
                  <a:cubicBezTo>
                    <a:pt x="343397" y="537819"/>
                    <a:pt x="343556" y="535188"/>
                    <a:pt x="340724" y="532953"/>
                  </a:cubicBezTo>
                  <a:cubicBezTo>
                    <a:pt x="333703" y="527403"/>
                    <a:pt x="326199" y="523736"/>
                    <a:pt x="322406" y="524165"/>
                  </a:cubicBezTo>
                  <a:cubicBezTo>
                    <a:pt x="309671" y="525609"/>
                    <a:pt x="313009" y="524536"/>
                    <a:pt x="309093" y="524503"/>
                  </a:cubicBezTo>
                  <a:cubicBezTo>
                    <a:pt x="305917" y="524503"/>
                    <a:pt x="301741" y="517463"/>
                    <a:pt x="300234" y="515441"/>
                  </a:cubicBezTo>
                  <a:cubicBezTo>
                    <a:pt x="298587" y="513235"/>
                    <a:pt x="297413" y="514277"/>
                    <a:pt x="295229" y="514103"/>
                  </a:cubicBezTo>
                  <a:cubicBezTo>
                    <a:pt x="293262" y="513942"/>
                    <a:pt x="288957" y="510749"/>
                    <a:pt x="287199" y="509885"/>
                  </a:cubicBezTo>
                  <a:cubicBezTo>
                    <a:pt x="285967" y="509278"/>
                    <a:pt x="284187" y="509446"/>
                    <a:pt x="282575" y="508685"/>
                  </a:cubicBezTo>
                  <a:cubicBezTo>
                    <a:pt x="278808" y="506908"/>
                    <a:pt x="278721" y="504015"/>
                    <a:pt x="277141" y="501887"/>
                  </a:cubicBezTo>
                  <a:cubicBezTo>
                    <a:pt x="275089" y="499120"/>
                    <a:pt x="274644" y="499716"/>
                    <a:pt x="271852" y="500961"/>
                  </a:cubicBezTo>
                  <a:cubicBezTo>
                    <a:pt x="268565" y="502428"/>
                    <a:pt x="266834" y="498665"/>
                    <a:pt x="264602" y="497201"/>
                  </a:cubicBezTo>
                  <a:cubicBezTo>
                    <a:pt x="258807" y="493386"/>
                    <a:pt x="257104" y="497830"/>
                    <a:pt x="251221" y="496446"/>
                  </a:cubicBezTo>
                  <a:cubicBezTo>
                    <a:pt x="244481" y="494866"/>
                    <a:pt x="243824" y="494343"/>
                    <a:pt x="240157" y="489193"/>
                  </a:cubicBezTo>
                  <a:cubicBezTo>
                    <a:pt x="238428" y="486765"/>
                    <a:pt x="232223" y="482808"/>
                    <a:pt x="229376" y="482511"/>
                  </a:cubicBezTo>
                  <a:cubicBezTo>
                    <a:pt x="226583" y="482221"/>
                    <a:pt x="227595" y="478167"/>
                    <a:pt x="225925" y="476313"/>
                  </a:cubicBezTo>
                  <a:cubicBezTo>
                    <a:pt x="224709" y="474968"/>
                    <a:pt x="221942" y="475207"/>
                    <a:pt x="221961" y="473104"/>
                  </a:cubicBezTo>
                  <a:cubicBezTo>
                    <a:pt x="221994" y="468524"/>
                    <a:pt x="216666" y="464419"/>
                    <a:pt x="216369" y="459523"/>
                  </a:cubicBezTo>
                  <a:cubicBezTo>
                    <a:pt x="216208" y="456747"/>
                    <a:pt x="218275" y="455063"/>
                    <a:pt x="218611" y="452238"/>
                  </a:cubicBezTo>
                  <a:cubicBezTo>
                    <a:pt x="218901" y="449929"/>
                    <a:pt x="215576" y="449494"/>
                    <a:pt x="215102" y="446875"/>
                  </a:cubicBezTo>
                  <a:cubicBezTo>
                    <a:pt x="214692" y="444618"/>
                    <a:pt x="214447" y="441886"/>
                    <a:pt x="214392" y="440458"/>
                  </a:cubicBezTo>
                  <a:cubicBezTo>
                    <a:pt x="214296" y="437591"/>
                    <a:pt x="215744" y="435269"/>
                    <a:pt x="216208" y="432763"/>
                  </a:cubicBezTo>
                  <a:cubicBezTo>
                    <a:pt x="217098" y="427967"/>
                    <a:pt x="217424" y="420321"/>
                    <a:pt x="212990" y="417254"/>
                  </a:cubicBezTo>
                  <a:cubicBezTo>
                    <a:pt x="211912" y="418267"/>
                    <a:pt x="210997" y="420863"/>
                    <a:pt x="209213" y="420721"/>
                  </a:cubicBezTo>
                  <a:cubicBezTo>
                    <a:pt x="204750" y="420363"/>
                    <a:pt x="201283" y="420169"/>
                    <a:pt x="196816" y="420914"/>
                  </a:cubicBezTo>
                  <a:cubicBezTo>
                    <a:pt x="191927" y="421740"/>
                    <a:pt x="183655" y="422775"/>
                    <a:pt x="180482" y="426403"/>
                  </a:cubicBezTo>
                  <a:cubicBezTo>
                    <a:pt x="175129" y="432518"/>
                    <a:pt x="174335" y="436542"/>
                    <a:pt x="166995" y="436759"/>
                  </a:cubicBezTo>
                  <a:cubicBezTo>
                    <a:pt x="165318" y="436791"/>
                    <a:pt x="160687" y="440141"/>
                    <a:pt x="160281" y="442696"/>
                  </a:cubicBezTo>
                  <a:cubicBezTo>
                    <a:pt x="159713" y="446259"/>
                    <a:pt x="155792" y="444789"/>
                    <a:pt x="153724" y="444589"/>
                  </a:cubicBezTo>
                  <a:cubicBezTo>
                    <a:pt x="150448" y="444266"/>
                    <a:pt x="147858" y="447198"/>
                    <a:pt x="147416" y="449787"/>
                  </a:cubicBezTo>
                  <a:cubicBezTo>
                    <a:pt x="146826" y="453235"/>
                    <a:pt x="143598" y="455367"/>
                    <a:pt x="139831" y="456340"/>
                  </a:cubicBezTo>
                  <a:cubicBezTo>
                    <a:pt x="138615" y="456663"/>
                    <a:pt x="132949" y="459611"/>
                    <a:pt x="134055" y="455173"/>
                  </a:cubicBezTo>
                  <a:cubicBezTo>
                    <a:pt x="134346" y="453993"/>
                    <a:pt x="130627" y="453774"/>
                    <a:pt x="127941" y="453686"/>
                  </a:cubicBezTo>
                  <a:cubicBezTo>
                    <a:pt x="120849" y="453461"/>
                    <a:pt x="110662" y="452013"/>
                    <a:pt x="105366" y="452325"/>
                  </a:cubicBezTo>
                  <a:cubicBezTo>
                    <a:pt x="102015" y="452519"/>
                    <a:pt x="98349" y="456566"/>
                    <a:pt x="94708" y="455444"/>
                  </a:cubicBezTo>
                  <a:cubicBezTo>
                    <a:pt x="92537" y="454776"/>
                    <a:pt x="90157" y="451184"/>
                    <a:pt x="87822" y="453235"/>
                  </a:cubicBezTo>
                  <a:cubicBezTo>
                    <a:pt x="86781" y="444731"/>
                    <a:pt x="86177" y="435307"/>
                    <a:pt x="85949" y="427242"/>
                  </a:cubicBezTo>
                  <a:cubicBezTo>
                    <a:pt x="85820" y="423110"/>
                    <a:pt x="86432" y="422262"/>
                    <a:pt x="87642" y="418757"/>
                  </a:cubicBezTo>
                  <a:cubicBezTo>
                    <a:pt x="87706" y="417622"/>
                    <a:pt x="87351" y="416606"/>
                    <a:pt x="86610" y="415709"/>
                  </a:cubicBezTo>
                  <a:cubicBezTo>
                    <a:pt x="85410" y="413381"/>
                    <a:pt x="87571" y="412365"/>
                    <a:pt x="88080" y="410278"/>
                  </a:cubicBezTo>
                  <a:cubicBezTo>
                    <a:pt x="82727" y="410807"/>
                    <a:pt x="76993" y="420479"/>
                    <a:pt x="72626" y="423955"/>
                  </a:cubicBezTo>
                  <a:cubicBezTo>
                    <a:pt x="66134" y="429131"/>
                    <a:pt x="55331" y="426984"/>
                    <a:pt x="47897" y="426048"/>
                  </a:cubicBezTo>
                  <a:cubicBezTo>
                    <a:pt x="49161" y="422030"/>
                    <a:pt x="45801" y="415806"/>
                    <a:pt x="42818" y="413242"/>
                  </a:cubicBezTo>
                  <a:cubicBezTo>
                    <a:pt x="37474" y="408653"/>
                    <a:pt x="28202" y="411694"/>
                    <a:pt x="22355" y="408637"/>
                  </a:cubicBezTo>
                  <a:cubicBezTo>
                    <a:pt x="29157" y="399726"/>
                    <a:pt x="26941" y="397208"/>
                    <a:pt x="19617" y="389690"/>
                  </a:cubicBezTo>
                  <a:cubicBezTo>
                    <a:pt x="18057" y="388087"/>
                    <a:pt x="17715" y="386965"/>
                    <a:pt x="17073" y="384920"/>
                  </a:cubicBezTo>
                  <a:cubicBezTo>
                    <a:pt x="16389" y="382747"/>
                    <a:pt x="14080" y="381782"/>
                    <a:pt x="12752" y="380096"/>
                  </a:cubicBezTo>
                  <a:cubicBezTo>
                    <a:pt x="9691" y="376219"/>
                    <a:pt x="10401" y="371337"/>
                    <a:pt x="5637" y="368225"/>
                  </a:cubicBezTo>
                  <a:cubicBezTo>
                    <a:pt x="10394" y="365496"/>
                    <a:pt x="1345" y="360056"/>
                    <a:pt x="97" y="357112"/>
                  </a:cubicBezTo>
                </a:path>
              </a:pathLst>
            </a:custGeom>
            <a:solidFill>
              <a:srgbClr val="C0C0C0"/>
            </a:solidFill>
            <a:ln w="1612" cap="flat">
              <a:solidFill>
                <a:srgbClr val="FFFFFF"/>
              </a:solidFill>
              <a:prstDash val="solid"/>
              <a:miter/>
            </a:ln>
          </p:spPr>
          <p:txBody>
            <a:bodyPr rtlCol="0" anchor="ctr"/>
            <a:lstStyle/>
            <a:p>
              <a:endParaRPr lang="en-US"/>
            </a:p>
          </p:txBody>
        </p:sp>
        <p:sp>
          <p:nvSpPr>
            <p:cNvPr id="251" name="Freeform: Shape 250">
              <a:extLst>
                <a:ext uri="{FF2B5EF4-FFF2-40B4-BE49-F238E27FC236}">
                  <a16:creationId xmlns:a16="http://schemas.microsoft.com/office/drawing/2014/main" id="{DD9DAD11-5F67-E205-7BB9-7FD05D7E23F6}"/>
                </a:ext>
              </a:extLst>
            </p:cNvPr>
            <p:cNvSpPr/>
            <p:nvPr/>
          </p:nvSpPr>
          <p:spPr>
            <a:xfrm>
              <a:off x="6496340" y="4145906"/>
              <a:ext cx="2833" cy="4455"/>
            </a:xfrm>
            <a:custGeom>
              <a:avLst/>
              <a:gdLst>
                <a:gd name="connsiteX0" fmla="*/ 2041 w 2833"/>
                <a:gd name="connsiteY0" fmla="*/ 4455 h 4455"/>
                <a:gd name="connsiteX1" fmla="*/ 2041 w 2833"/>
                <a:gd name="connsiteY1" fmla="*/ 4455 h 4455"/>
              </a:gdLst>
              <a:ahLst/>
              <a:cxnLst>
                <a:cxn ang="0">
                  <a:pos x="connsiteX0" y="connsiteY0"/>
                </a:cxn>
                <a:cxn ang="0">
                  <a:pos x="connsiteX1" y="connsiteY1"/>
                </a:cxn>
              </a:cxnLst>
              <a:rect l="l" t="t" r="r" b="b"/>
              <a:pathLst>
                <a:path w="2833" h="4455">
                  <a:moveTo>
                    <a:pt x="2041" y="4455"/>
                  </a:moveTo>
                  <a:cubicBezTo>
                    <a:pt x="5524" y="-4662"/>
                    <a:pt x="-3957" y="2762"/>
                    <a:pt x="2041" y="4455"/>
                  </a:cubicBezTo>
                </a:path>
              </a:pathLst>
            </a:custGeom>
            <a:solidFill>
              <a:srgbClr val="C0C0C0"/>
            </a:solidFill>
            <a:ln w="645" cap="flat">
              <a:solidFill>
                <a:srgbClr val="FFFFFF"/>
              </a:solidFill>
              <a:prstDash val="solid"/>
              <a:miter/>
            </a:ln>
          </p:spPr>
          <p:txBody>
            <a:bodyPr rtlCol="0" anchor="ctr"/>
            <a:lstStyle/>
            <a:p>
              <a:endParaRPr lang="en-US"/>
            </a:p>
          </p:txBody>
        </p:sp>
        <p:sp>
          <p:nvSpPr>
            <p:cNvPr id="252" name="Freeform: Shape 251">
              <a:extLst>
                <a:ext uri="{FF2B5EF4-FFF2-40B4-BE49-F238E27FC236}">
                  <a16:creationId xmlns:a16="http://schemas.microsoft.com/office/drawing/2014/main" id="{3645CB2B-51A9-7517-E72B-00B8D2936536}"/>
                </a:ext>
              </a:extLst>
            </p:cNvPr>
            <p:cNvSpPr/>
            <p:nvPr/>
          </p:nvSpPr>
          <p:spPr>
            <a:xfrm>
              <a:off x="6156373" y="3810834"/>
              <a:ext cx="6030" cy="3550"/>
            </a:xfrm>
            <a:custGeom>
              <a:avLst/>
              <a:gdLst>
                <a:gd name="connsiteX0" fmla="*/ 0 w 6030"/>
                <a:gd name="connsiteY0" fmla="*/ 3551 h 3550"/>
                <a:gd name="connsiteX1" fmla="*/ 6031 w 6030"/>
                <a:gd name="connsiteY1" fmla="*/ 68 h 3550"/>
                <a:gd name="connsiteX2" fmla="*/ 0 w 6030"/>
                <a:gd name="connsiteY2" fmla="*/ 3551 h 3550"/>
              </a:gdLst>
              <a:ahLst/>
              <a:cxnLst>
                <a:cxn ang="0">
                  <a:pos x="connsiteX0" y="connsiteY0"/>
                </a:cxn>
                <a:cxn ang="0">
                  <a:pos x="connsiteX1" y="connsiteY1"/>
                </a:cxn>
                <a:cxn ang="0">
                  <a:pos x="connsiteX2" y="connsiteY2"/>
                </a:cxn>
              </a:cxnLst>
              <a:rect l="l" t="t" r="r" b="b"/>
              <a:pathLst>
                <a:path w="6030" h="3550">
                  <a:moveTo>
                    <a:pt x="0" y="3551"/>
                  </a:moveTo>
                  <a:cubicBezTo>
                    <a:pt x="2322" y="3090"/>
                    <a:pt x="4363" y="1690"/>
                    <a:pt x="6031" y="68"/>
                  </a:cubicBezTo>
                  <a:cubicBezTo>
                    <a:pt x="3470" y="-303"/>
                    <a:pt x="680" y="848"/>
                    <a:pt x="0" y="3551"/>
                  </a:cubicBezTo>
                </a:path>
              </a:pathLst>
            </a:custGeom>
            <a:solidFill>
              <a:srgbClr val="C0C0C0"/>
            </a:solidFill>
            <a:ln w="645" cap="flat">
              <a:solidFill>
                <a:srgbClr val="FFFFFF"/>
              </a:solidFill>
              <a:prstDash val="solid"/>
              <a:miter/>
            </a:ln>
          </p:spPr>
          <p:txBody>
            <a:bodyPr rtlCol="0" anchor="ctr"/>
            <a:lstStyle/>
            <a:p>
              <a:endParaRPr lang="en-US"/>
            </a:p>
          </p:txBody>
        </p:sp>
        <p:sp>
          <p:nvSpPr>
            <p:cNvPr id="253" name="Freeform: Shape 252">
              <a:extLst>
                <a:ext uri="{FF2B5EF4-FFF2-40B4-BE49-F238E27FC236}">
                  <a16:creationId xmlns:a16="http://schemas.microsoft.com/office/drawing/2014/main" id="{97A532C9-0D6D-888D-8078-A720060121B6}"/>
                </a:ext>
              </a:extLst>
            </p:cNvPr>
            <p:cNvSpPr/>
            <p:nvPr/>
          </p:nvSpPr>
          <p:spPr>
            <a:xfrm>
              <a:off x="6161750" y="3812621"/>
              <a:ext cx="7136" cy="4989"/>
            </a:xfrm>
            <a:custGeom>
              <a:avLst/>
              <a:gdLst>
                <a:gd name="connsiteX0" fmla="*/ 203 w 7136"/>
                <a:gd name="connsiteY0" fmla="*/ 4989 h 4989"/>
                <a:gd name="connsiteX1" fmla="*/ 7136 w 7136"/>
                <a:gd name="connsiteY1" fmla="*/ 1506 h 4989"/>
                <a:gd name="connsiteX2" fmla="*/ 203 w 7136"/>
                <a:gd name="connsiteY2" fmla="*/ 4989 h 4989"/>
              </a:gdLst>
              <a:ahLst/>
              <a:cxnLst>
                <a:cxn ang="0">
                  <a:pos x="connsiteX0" y="connsiteY0"/>
                </a:cxn>
                <a:cxn ang="0">
                  <a:pos x="connsiteX1" y="connsiteY1"/>
                </a:cxn>
                <a:cxn ang="0">
                  <a:pos x="connsiteX2" y="connsiteY2"/>
                </a:cxn>
              </a:cxnLst>
              <a:rect l="l" t="t" r="r" b="b"/>
              <a:pathLst>
                <a:path w="7136" h="4989">
                  <a:moveTo>
                    <a:pt x="203" y="4989"/>
                  </a:moveTo>
                  <a:cubicBezTo>
                    <a:pt x="2086" y="2883"/>
                    <a:pt x="5095" y="3367"/>
                    <a:pt x="7136" y="1506"/>
                  </a:cubicBezTo>
                  <a:cubicBezTo>
                    <a:pt x="4982" y="-2025"/>
                    <a:pt x="-1191" y="1280"/>
                    <a:pt x="203" y="4989"/>
                  </a:cubicBezTo>
                </a:path>
              </a:pathLst>
            </a:custGeom>
            <a:solidFill>
              <a:srgbClr val="C0C0C0"/>
            </a:solidFill>
            <a:ln w="645" cap="flat">
              <a:solidFill>
                <a:srgbClr val="FFFFFF"/>
              </a:solidFill>
              <a:prstDash val="solid"/>
              <a:miter/>
            </a:ln>
          </p:spPr>
          <p:txBody>
            <a:bodyPr rtlCol="0" anchor="ctr"/>
            <a:lstStyle/>
            <a:p>
              <a:endParaRPr lang="en-US"/>
            </a:p>
          </p:txBody>
        </p:sp>
        <p:sp>
          <p:nvSpPr>
            <p:cNvPr id="254" name="Freeform: Shape 253">
              <a:extLst>
                <a:ext uri="{FF2B5EF4-FFF2-40B4-BE49-F238E27FC236}">
                  <a16:creationId xmlns:a16="http://schemas.microsoft.com/office/drawing/2014/main" id="{736CFB78-0F9B-9838-C5E5-34F3B9EE70E3}"/>
                </a:ext>
              </a:extLst>
            </p:cNvPr>
            <p:cNvSpPr/>
            <p:nvPr/>
          </p:nvSpPr>
          <p:spPr>
            <a:xfrm>
              <a:off x="6203365" y="3710075"/>
              <a:ext cx="2446" cy="2594"/>
            </a:xfrm>
            <a:custGeom>
              <a:avLst/>
              <a:gdLst>
                <a:gd name="connsiteX0" fmla="*/ 834 w 2446"/>
                <a:gd name="connsiteY0" fmla="*/ 2594 h 2594"/>
                <a:gd name="connsiteX1" fmla="*/ 2447 w 2446"/>
                <a:gd name="connsiteY1" fmla="*/ 272 h 2594"/>
                <a:gd name="connsiteX2" fmla="*/ 834 w 2446"/>
                <a:gd name="connsiteY2" fmla="*/ 2594 h 2594"/>
              </a:gdLst>
              <a:ahLst/>
              <a:cxnLst>
                <a:cxn ang="0">
                  <a:pos x="connsiteX0" y="connsiteY0"/>
                </a:cxn>
                <a:cxn ang="0">
                  <a:pos x="connsiteX1" y="connsiteY1"/>
                </a:cxn>
                <a:cxn ang="0">
                  <a:pos x="connsiteX2" y="connsiteY2"/>
                </a:cxn>
              </a:cxnLst>
              <a:rect l="l" t="t" r="r" b="b"/>
              <a:pathLst>
                <a:path w="2446" h="2594">
                  <a:moveTo>
                    <a:pt x="834" y="2594"/>
                  </a:moveTo>
                  <a:cubicBezTo>
                    <a:pt x="1373" y="1820"/>
                    <a:pt x="1908" y="1046"/>
                    <a:pt x="2447" y="272"/>
                  </a:cubicBezTo>
                  <a:cubicBezTo>
                    <a:pt x="-136" y="-470"/>
                    <a:pt x="-675" y="305"/>
                    <a:pt x="834" y="2594"/>
                  </a:cubicBezTo>
                </a:path>
              </a:pathLst>
            </a:custGeom>
            <a:solidFill>
              <a:srgbClr val="C0C0C0"/>
            </a:solidFill>
            <a:ln w="645" cap="flat">
              <a:solidFill>
                <a:srgbClr val="FFFFFF"/>
              </a:solidFill>
              <a:prstDash val="solid"/>
              <a:miter/>
            </a:ln>
          </p:spPr>
          <p:txBody>
            <a:bodyPr rtlCol="0" anchor="ctr"/>
            <a:lstStyle/>
            <a:p>
              <a:endParaRPr lang="en-US"/>
            </a:p>
          </p:txBody>
        </p:sp>
        <p:sp>
          <p:nvSpPr>
            <p:cNvPr id="255" name="Freeform: Shape 254">
              <a:extLst>
                <a:ext uri="{FF2B5EF4-FFF2-40B4-BE49-F238E27FC236}">
                  <a16:creationId xmlns:a16="http://schemas.microsoft.com/office/drawing/2014/main" id="{E51728EF-09D9-D440-E0F4-34D21E2AF19A}"/>
                </a:ext>
              </a:extLst>
            </p:cNvPr>
            <p:cNvSpPr/>
            <p:nvPr/>
          </p:nvSpPr>
          <p:spPr>
            <a:xfrm>
              <a:off x="6204315" y="3712182"/>
              <a:ext cx="4024" cy="7194"/>
            </a:xfrm>
            <a:custGeom>
              <a:avLst/>
              <a:gdLst>
                <a:gd name="connsiteX0" fmla="*/ 1981 w 4024"/>
                <a:gd name="connsiteY0" fmla="*/ 7195 h 7194"/>
                <a:gd name="connsiteX1" fmla="*/ 1981 w 4024"/>
                <a:gd name="connsiteY1" fmla="*/ 0 h 7194"/>
                <a:gd name="connsiteX2" fmla="*/ 1981 w 4024"/>
                <a:gd name="connsiteY2" fmla="*/ 7195 h 7194"/>
              </a:gdLst>
              <a:ahLst/>
              <a:cxnLst>
                <a:cxn ang="0">
                  <a:pos x="connsiteX0" y="connsiteY0"/>
                </a:cxn>
                <a:cxn ang="0">
                  <a:pos x="connsiteX1" y="connsiteY1"/>
                </a:cxn>
                <a:cxn ang="0">
                  <a:pos x="connsiteX2" y="connsiteY2"/>
                </a:cxn>
              </a:cxnLst>
              <a:rect l="l" t="t" r="r" b="b"/>
              <a:pathLst>
                <a:path w="4024" h="7194">
                  <a:moveTo>
                    <a:pt x="1981" y="7195"/>
                  </a:moveTo>
                  <a:cubicBezTo>
                    <a:pt x="5554" y="5431"/>
                    <a:pt x="3706" y="2328"/>
                    <a:pt x="1981" y="0"/>
                  </a:cubicBezTo>
                  <a:cubicBezTo>
                    <a:pt x="-1515" y="1619"/>
                    <a:pt x="355" y="5005"/>
                    <a:pt x="1981" y="7195"/>
                  </a:cubicBezTo>
                </a:path>
              </a:pathLst>
            </a:custGeom>
            <a:solidFill>
              <a:srgbClr val="C0C0C0"/>
            </a:solidFill>
            <a:ln w="645" cap="flat">
              <a:solidFill>
                <a:srgbClr val="FFFFFF"/>
              </a:solidFill>
              <a:prstDash val="solid"/>
              <a:miter/>
            </a:ln>
          </p:spPr>
          <p:txBody>
            <a:bodyPr rtlCol="0" anchor="ctr"/>
            <a:lstStyle/>
            <a:p>
              <a:endParaRPr lang="en-US"/>
            </a:p>
          </p:txBody>
        </p:sp>
        <p:sp>
          <p:nvSpPr>
            <p:cNvPr id="256" name="Freeform: Shape 255">
              <a:extLst>
                <a:ext uri="{FF2B5EF4-FFF2-40B4-BE49-F238E27FC236}">
                  <a16:creationId xmlns:a16="http://schemas.microsoft.com/office/drawing/2014/main" id="{B127D86A-0BB3-9C2D-7958-DADA3D7A80B0}"/>
                </a:ext>
              </a:extLst>
            </p:cNvPr>
            <p:cNvSpPr/>
            <p:nvPr/>
          </p:nvSpPr>
          <p:spPr>
            <a:xfrm>
              <a:off x="6168597" y="3786341"/>
              <a:ext cx="19156" cy="26624"/>
            </a:xfrm>
            <a:custGeom>
              <a:avLst/>
              <a:gdLst>
                <a:gd name="connsiteX0" fmla="*/ 547 w 19156"/>
                <a:gd name="connsiteY0" fmla="*/ 26625 h 26624"/>
                <a:gd name="connsiteX1" fmla="*/ 18597 w 19156"/>
                <a:gd name="connsiteY1" fmla="*/ 2657 h 26624"/>
                <a:gd name="connsiteX2" fmla="*/ 6716 w 19156"/>
                <a:gd name="connsiteY2" fmla="*/ 9152 h 26624"/>
                <a:gd name="connsiteX3" fmla="*/ 4375 w 19156"/>
                <a:gd name="connsiteY3" fmla="*/ 17043 h 26624"/>
                <a:gd name="connsiteX4" fmla="*/ 547 w 19156"/>
                <a:gd name="connsiteY4" fmla="*/ 26625 h 266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56" h="26624">
                  <a:moveTo>
                    <a:pt x="547" y="26625"/>
                  </a:moveTo>
                  <a:cubicBezTo>
                    <a:pt x="6903" y="25067"/>
                    <a:pt x="22270" y="9893"/>
                    <a:pt x="18597" y="2657"/>
                  </a:cubicBezTo>
                  <a:cubicBezTo>
                    <a:pt x="14846" y="-4729"/>
                    <a:pt x="7664" y="5214"/>
                    <a:pt x="6716" y="9152"/>
                  </a:cubicBezTo>
                  <a:cubicBezTo>
                    <a:pt x="6023" y="12041"/>
                    <a:pt x="7277" y="15131"/>
                    <a:pt x="4375" y="17043"/>
                  </a:cubicBezTo>
                  <a:cubicBezTo>
                    <a:pt x="1231" y="19110"/>
                    <a:pt x="-1108" y="22603"/>
                    <a:pt x="547" y="26625"/>
                  </a:cubicBezTo>
                </a:path>
              </a:pathLst>
            </a:custGeom>
            <a:solidFill>
              <a:srgbClr val="C0C0C0"/>
            </a:solidFill>
            <a:ln w="645" cap="flat">
              <a:solidFill>
                <a:srgbClr val="FFFFFF"/>
              </a:solidFill>
              <a:prstDash val="solid"/>
              <a:miter/>
            </a:ln>
          </p:spPr>
          <p:txBody>
            <a:bodyPr rtlCol="0" anchor="ctr"/>
            <a:lstStyle/>
            <a:p>
              <a:endParaRPr lang="en-US"/>
            </a:p>
          </p:txBody>
        </p:sp>
        <p:sp>
          <p:nvSpPr>
            <p:cNvPr id="257" name="Freeform: Shape 256">
              <a:extLst>
                <a:ext uri="{FF2B5EF4-FFF2-40B4-BE49-F238E27FC236}">
                  <a16:creationId xmlns:a16="http://schemas.microsoft.com/office/drawing/2014/main" id="{09E1475D-B7D1-B991-94F6-3E723FAB4509}"/>
                </a:ext>
              </a:extLst>
            </p:cNvPr>
            <p:cNvSpPr/>
            <p:nvPr/>
          </p:nvSpPr>
          <p:spPr>
            <a:xfrm>
              <a:off x="6181689" y="3775814"/>
              <a:ext cx="6632" cy="9545"/>
            </a:xfrm>
            <a:custGeom>
              <a:avLst/>
              <a:gdLst>
                <a:gd name="connsiteX0" fmla="*/ 0 w 6632"/>
                <a:gd name="connsiteY0" fmla="*/ 9546 h 9545"/>
                <a:gd name="connsiteX1" fmla="*/ 5805 w 6632"/>
                <a:gd name="connsiteY1" fmla="*/ 0 h 9545"/>
                <a:gd name="connsiteX2" fmla="*/ 0 w 6632"/>
                <a:gd name="connsiteY2" fmla="*/ 9546 h 9545"/>
              </a:gdLst>
              <a:ahLst/>
              <a:cxnLst>
                <a:cxn ang="0">
                  <a:pos x="connsiteX0" y="connsiteY0"/>
                </a:cxn>
                <a:cxn ang="0">
                  <a:pos x="connsiteX1" y="connsiteY1"/>
                </a:cxn>
                <a:cxn ang="0">
                  <a:pos x="connsiteX2" y="connsiteY2"/>
                </a:cxn>
              </a:cxnLst>
              <a:rect l="l" t="t" r="r" b="b"/>
              <a:pathLst>
                <a:path w="6632" h="9545">
                  <a:moveTo>
                    <a:pt x="0" y="9546"/>
                  </a:moveTo>
                  <a:cubicBezTo>
                    <a:pt x="2406" y="7937"/>
                    <a:pt x="8920" y="3541"/>
                    <a:pt x="5805" y="0"/>
                  </a:cubicBezTo>
                  <a:cubicBezTo>
                    <a:pt x="2451" y="1758"/>
                    <a:pt x="1119" y="6234"/>
                    <a:pt x="0" y="9546"/>
                  </a:cubicBezTo>
                </a:path>
              </a:pathLst>
            </a:custGeom>
            <a:solidFill>
              <a:srgbClr val="C0C0C0"/>
            </a:solidFill>
            <a:ln w="645" cap="flat">
              <a:solidFill>
                <a:srgbClr val="FFFFFF"/>
              </a:solidFill>
              <a:prstDash val="solid"/>
              <a:miter/>
            </a:ln>
          </p:spPr>
          <p:txBody>
            <a:bodyPr rtlCol="0" anchor="ctr"/>
            <a:lstStyle/>
            <a:p>
              <a:endParaRPr lang="en-US"/>
            </a:p>
          </p:txBody>
        </p:sp>
        <p:sp>
          <p:nvSpPr>
            <p:cNvPr id="258" name="Freeform: Shape 257">
              <a:extLst>
                <a:ext uri="{FF2B5EF4-FFF2-40B4-BE49-F238E27FC236}">
                  <a16:creationId xmlns:a16="http://schemas.microsoft.com/office/drawing/2014/main" id="{5144C125-D7CE-05C4-72F5-537A566D4BC3}"/>
                </a:ext>
              </a:extLst>
            </p:cNvPr>
            <p:cNvSpPr/>
            <p:nvPr/>
          </p:nvSpPr>
          <p:spPr>
            <a:xfrm>
              <a:off x="6181915" y="3796264"/>
              <a:ext cx="4752" cy="9510"/>
            </a:xfrm>
            <a:custGeom>
              <a:avLst/>
              <a:gdLst>
                <a:gd name="connsiteX0" fmla="*/ 0 w 4752"/>
                <a:gd name="connsiteY0" fmla="*/ 9510 h 9510"/>
                <a:gd name="connsiteX1" fmla="*/ 3935 w 4752"/>
                <a:gd name="connsiteY1" fmla="*/ 0 h 9510"/>
                <a:gd name="connsiteX2" fmla="*/ 0 w 4752"/>
                <a:gd name="connsiteY2" fmla="*/ 9510 h 9510"/>
              </a:gdLst>
              <a:ahLst/>
              <a:cxnLst>
                <a:cxn ang="0">
                  <a:pos x="connsiteX0" y="connsiteY0"/>
                </a:cxn>
                <a:cxn ang="0">
                  <a:pos x="connsiteX1" y="connsiteY1"/>
                </a:cxn>
                <a:cxn ang="0">
                  <a:pos x="connsiteX2" y="connsiteY2"/>
                </a:cxn>
              </a:cxnLst>
              <a:rect l="l" t="t" r="r" b="b"/>
              <a:pathLst>
                <a:path w="4752" h="9510">
                  <a:moveTo>
                    <a:pt x="0" y="9510"/>
                  </a:moveTo>
                  <a:cubicBezTo>
                    <a:pt x="3454" y="8301"/>
                    <a:pt x="6179" y="3331"/>
                    <a:pt x="3935" y="0"/>
                  </a:cubicBezTo>
                  <a:cubicBezTo>
                    <a:pt x="3903" y="3741"/>
                    <a:pt x="-42" y="5811"/>
                    <a:pt x="0" y="9510"/>
                  </a:cubicBezTo>
                </a:path>
              </a:pathLst>
            </a:custGeom>
            <a:solidFill>
              <a:srgbClr val="C0C0C0"/>
            </a:solidFill>
            <a:ln w="645" cap="flat">
              <a:solidFill>
                <a:srgbClr val="FFFFFF"/>
              </a:solidFill>
              <a:prstDash val="solid"/>
              <a:miter/>
            </a:ln>
          </p:spPr>
          <p:txBody>
            <a:bodyPr rtlCol="0" anchor="ctr"/>
            <a:lstStyle/>
            <a:p>
              <a:endParaRPr lang="en-US"/>
            </a:p>
          </p:txBody>
        </p:sp>
        <p:sp>
          <p:nvSpPr>
            <p:cNvPr id="259" name="Freeform: Shape 258">
              <a:extLst>
                <a:ext uri="{FF2B5EF4-FFF2-40B4-BE49-F238E27FC236}">
                  <a16:creationId xmlns:a16="http://schemas.microsoft.com/office/drawing/2014/main" id="{7456DB01-16F2-5ACB-8650-CDF49FAC1696}"/>
                </a:ext>
              </a:extLst>
            </p:cNvPr>
            <p:cNvSpPr/>
            <p:nvPr/>
          </p:nvSpPr>
          <p:spPr>
            <a:xfrm>
              <a:off x="6186785" y="3796035"/>
              <a:ext cx="6517" cy="6030"/>
            </a:xfrm>
            <a:custGeom>
              <a:avLst/>
              <a:gdLst>
                <a:gd name="connsiteX0" fmla="*/ 5095 w 6517"/>
                <a:gd name="connsiteY0" fmla="*/ 0 h 6030"/>
                <a:gd name="connsiteX1" fmla="*/ 0 w 6517"/>
                <a:gd name="connsiteY1" fmla="*/ 6031 h 6030"/>
                <a:gd name="connsiteX2" fmla="*/ 6518 w 6517"/>
                <a:gd name="connsiteY2" fmla="*/ 0 h 6030"/>
                <a:gd name="connsiteX3" fmla="*/ 5095 w 6517"/>
                <a:gd name="connsiteY3" fmla="*/ 0 h 6030"/>
              </a:gdLst>
              <a:ahLst/>
              <a:cxnLst>
                <a:cxn ang="0">
                  <a:pos x="connsiteX0" y="connsiteY0"/>
                </a:cxn>
                <a:cxn ang="0">
                  <a:pos x="connsiteX1" y="connsiteY1"/>
                </a:cxn>
                <a:cxn ang="0">
                  <a:pos x="connsiteX2" y="connsiteY2"/>
                </a:cxn>
                <a:cxn ang="0">
                  <a:pos x="connsiteX3" y="connsiteY3"/>
                </a:cxn>
              </a:cxnLst>
              <a:rect l="l" t="t" r="r" b="b"/>
              <a:pathLst>
                <a:path w="6517" h="6030">
                  <a:moveTo>
                    <a:pt x="5095" y="0"/>
                  </a:moveTo>
                  <a:cubicBezTo>
                    <a:pt x="2441" y="887"/>
                    <a:pt x="484" y="3296"/>
                    <a:pt x="0" y="6031"/>
                  </a:cubicBezTo>
                  <a:cubicBezTo>
                    <a:pt x="3225" y="5250"/>
                    <a:pt x="3967" y="1677"/>
                    <a:pt x="6518" y="0"/>
                  </a:cubicBezTo>
                  <a:cubicBezTo>
                    <a:pt x="6043" y="0"/>
                    <a:pt x="5569" y="0"/>
                    <a:pt x="509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60" name="Freeform: Shape 259">
              <a:extLst>
                <a:ext uri="{FF2B5EF4-FFF2-40B4-BE49-F238E27FC236}">
                  <a16:creationId xmlns:a16="http://schemas.microsoft.com/office/drawing/2014/main" id="{1C792567-82B4-10A6-1354-BB9038E298C8}"/>
                </a:ext>
              </a:extLst>
            </p:cNvPr>
            <p:cNvSpPr/>
            <p:nvPr/>
          </p:nvSpPr>
          <p:spPr>
            <a:xfrm>
              <a:off x="6188141" y="3780154"/>
              <a:ext cx="4448" cy="6818"/>
            </a:xfrm>
            <a:custGeom>
              <a:avLst/>
              <a:gdLst>
                <a:gd name="connsiteX0" fmla="*/ 257 w 4448"/>
                <a:gd name="connsiteY0" fmla="*/ 6818 h 6818"/>
                <a:gd name="connsiteX1" fmla="*/ 4449 w 4448"/>
                <a:gd name="connsiteY1" fmla="*/ 1013 h 6818"/>
                <a:gd name="connsiteX2" fmla="*/ 257 w 4448"/>
                <a:gd name="connsiteY2" fmla="*/ 6818 h 6818"/>
              </a:gdLst>
              <a:ahLst/>
              <a:cxnLst>
                <a:cxn ang="0">
                  <a:pos x="connsiteX0" y="connsiteY0"/>
                </a:cxn>
                <a:cxn ang="0">
                  <a:pos x="connsiteX1" y="connsiteY1"/>
                </a:cxn>
                <a:cxn ang="0">
                  <a:pos x="connsiteX2" y="connsiteY2"/>
                </a:cxn>
              </a:cxnLst>
              <a:rect l="l" t="t" r="r" b="b"/>
              <a:pathLst>
                <a:path w="4448" h="6818">
                  <a:moveTo>
                    <a:pt x="257" y="6818"/>
                  </a:moveTo>
                  <a:cubicBezTo>
                    <a:pt x="1298" y="4535"/>
                    <a:pt x="1769" y="1958"/>
                    <a:pt x="4449" y="1013"/>
                  </a:cubicBezTo>
                  <a:cubicBezTo>
                    <a:pt x="840" y="-2570"/>
                    <a:pt x="-643" y="4309"/>
                    <a:pt x="257" y="6818"/>
                  </a:cubicBezTo>
                </a:path>
              </a:pathLst>
            </a:custGeom>
            <a:solidFill>
              <a:srgbClr val="C0C0C0"/>
            </a:solidFill>
            <a:ln w="645" cap="flat">
              <a:solidFill>
                <a:srgbClr val="FFFFFF"/>
              </a:solidFill>
              <a:prstDash val="solid"/>
              <a:miter/>
            </a:ln>
          </p:spPr>
          <p:txBody>
            <a:bodyPr rtlCol="0" anchor="ctr"/>
            <a:lstStyle/>
            <a:p>
              <a:endParaRPr lang="en-US"/>
            </a:p>
          </p:txBody>
        </p:sp>
        <p:sp>
          <p:nvSpPr>
            <p:cNvPr id="261" name="Freeform: Shape 260">
              <a:extLst>
                <a:ext uri="{FF2B5EF4-FFF2-40B4-BE49-F238E27FC236}">
                  <a16:creationId xmlns:a16="http://schemas.microsoft.com/office/drawing/2014/main" id="{EA5BBE1A-0A8A-700E-5DE9-4C772F97FCBF}"/>
                </a:ext>
              </a:extLst>
            </p:cNvPr>
            <p:cNvSpPr/>
            <p:nvPr/>
          </p:nvSpPr>
          <p:spPr>
            <a:xfrm>
              <a:off x="6187927" y="3788018"/>
              <a:ext cx="7296" cy="10564"/>
            </a:xfrm>
            <a:custGeom>
              <a:avLst/>
              <a:gdLst>
                <a:gd name="connsiteX0" fmla="*/ 19 w 7296"/>
                <a:gd name="connsiteY0" fmla="*/ 10564 h 10564"/>
                <a:gd name="connsiteX1" fmla="*/ 6008 w 7296"/>
                <a:gd name="connsiteY1" fmla="*/ 3250 h 10564"/>
                <a:gd name="connsiteX2" fmla="*/ 5398 w 7296"/>
                <a:gd name="connsiteY2" fmla="*/ 206 h 10564"/>
                <a:gd name="connsiteX3" fmla="*/ 19 w 7296"/>
                <a:gd name="connsiteY3" fmla="*/ 10564 h 10564"/>
              </a:gdLst>
              <a:ahLst/>
              <a:cxnLst>
                <a:cxn ang="0">
                  <a:pos x="connsiteX0" y="connsiteY0"/>
                </a:cxn>
                <a:cxn ang="0">
                  <a:pos x="connsiteX1" y="connsiteY1"/>
                </a:cxn>
                <a:cxn ang="0">
                  <a:pos x="connsiteX2" y="connsiteY2"/>
                </a:cxn>
                <a:cxn ang="0">
                  <a:pos x="connsiteX3" y="connsiteY3"/>
                </a:cxn>
              </a:cxnLst>
              <a:rect l="l" t="t" r="r" b="b"/>
              <a:pathLst>
                <a:path w="7296" h="10564">
                  <a:moveTo>
                    <a:pt x="19" y="10564"/>
                  </a:moveTo>
                  <a:cubicBezTo>
                    <a:pt x="2118" y="8223"/>
                    <a:pt x="3476" y="5208"/>
                    <a:pt x="6008" y="3250"/>
                  </a:cubicBezTo>
                  <a:cubicBezTo>
                    <a:pt x="7423" y="2153"/>
                    <a:pt x="8230" y="-800"/>
                    <a:pt x="5398" y="206"/>
                  </a:cubicBezTo>
                  <a:cubicBezTo>
                    <a:pt x="2318" y="1302"/>
                    <a:pt x="-246" y="7536"/>
                    <a:pt x="19" y="10564"/>
                  </a:cubicBezTo>
                </a:path>
              </a:pathLst>
            </a:custGeom>
            <a:solidFill>
              <a:srgbClr val="C0C0C0"/>
            </a:solidFill>
            <a:ln w="645" cap="flat">
              <a:solidFill>
                <a:srgbClr val="FFFFFF"/>
              </a:solidFill>
              <a:prstDash val="solid"/>
              <a:miter/>
            </a:ln>
          </p:spPr>
          <p:txBody>
            <a:bodyPr rtlCol="0" anchor="ctr"/>
            <a:lstStyle/>
            <a:p>
              <a:endParaRPr lang="en-US"/>
            </a:p>
          </p:txBody>
        </p:sp>
        <p:sp>
          <p:nvSpPr>
            <p:cNvPr id="262" name="Freeform: Shape 261">
              <a:extLst>
                <a:ext uri="{FF2B5EF4-FFF2-40B4-BE49-F238E27FC236}">
                  <a16:creationId xmlns:a16="http://schemas.microsoft.com/office/drawing/2014/main" id="{DE93E4A7-837A-9045-0A73-AECEACD41EE9}"/>
                </a:ext>
              </a:extLst>
            </p:cNvPr>
            <p:cNvSpPr/>
            <p:nvPr/>
          </p:nvSpPr>
          <p:spPr>
            <a:xfrm>
              <a:off x="6189526" y="3783038"/>
              <a:ext cx="2807" cy="4160"/>
            </a:xfrm>
            <a:custGeom>
              <a:avLst/>
              <a:gdLst>
                <a:gd name="connsiteX0" fmla="*/ 33 w 2807"/>
                <a:gd name="connsiteY0" fmla="*/ 4160 h 4160"/>
                <a:gd name="connsiteX1" fmla="*/ 2580 w 2807"/>
                <a:gd name="connsiteY1" fmla="*/ 0 h 4160"/>
                <a:gd name="connsiteX2" fmla="*/ 33 w 2807"/>
                <a:gd name="connsiteY2" fmla="*/ 4160 h 4160"/>
              </a:gdLst>
              <a:ahLst/>
              <a:cxnLst>
                <a:cxn ang="0">
                  <a:pos x="connsiteX0" y="connsiteY0"/>
                </a:cxn>
                <a:cxn ang="0">
                  <a:pos x="connsiteX1" y="connsiteY1"/>
                </a:cxn>
                <a:cxn ang="0">
                  <a:pos x="connsiteX2" y="connsiteY2"/>
                </a:cxn>
              </a:cxnLst>
              <a:rect l="l" t="t" r="r" b="b"/>
              <a:pathLst>
                <a:path w="2807" h="4160">
                  <a:moveTo>
                    <a:pt x="33" y="4160"/>
                  </a:moveTo>
                  <a:cubicBezTo>
                    <a:pt x="1903" y="3599"/>
                    <a:pt x="3393" y="2083"/>
                    <a:pt x="2580" y="0"/>
                  </a:cubicBezTo>
                  <a:cubicBezTo>
                    <a:pt x="923" y="764"/>
                    <a:pt x="-209" y="2264"/>
                    <a:pt x="33" y="4160"/>
                  </a:cubicBezTo>
                </a:path>
              </a:pathLst>
            </a:custGeom>
            <a:solidFill>
              <a:srgbClr val="C0C0C0"/>
            </a:solidFill>
            <a:ln w="645" cap="flat">
              <a:solidFill>
                <a:srgbClr val="FFFFFF"/>
              </a:solid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F4359706-E72C-56AF-183E-9D83DC8EE663}"/>
                </a:ext>
              </a:extLst>
            </p:cNvPr>
            <p:cNvSpPr/>
            <p:nvPr/>
          </p:nvSpPr>
          <p:spPr>
            <a:xfrm>
              <a:off x="6191441" y="3772150"/>
              <a:ext cx="9556" cy="7630"/>
            </a:xfrm>
            <a:custGeom>
              <a:avLst/>
              <a:gdLst>
                <a:gd name="connsiteX0" fmla="*/ 3245 w 9556"/>
                <a:gd name="connsiteY0" fmla="*/ 7630 h 7630"/>
                <a:gd name="connsiteX1" fmla="*/ 8902 w 9556"/>
                <a:gd name="connsiteY1" fmla="*/ 2712 h 7630"/>
                <a:gd name="connsiteX2" fmla="*/ 5812 w 9556"/>
                <a:gd name="connsiteY2" fmla="*/ 258 h 7630"/>
                <a:gd name="connsiteX3" fmla="*/ 3245 w 9556"/>
                <a:gd name="connsiteY3" fmla="*/ 7630 h 7630"/>
              </a:gdLst>
              <a:ahLst/>
              <a:cxnLst>
                <a:cxn ang="0">
                  <a:pos x="connsiteX0" y="connsiteY0"/>
                </a:cxn>
                <a:cxn ang="0">
                  <a:pos x="connsiteX1" y="connsiteY1"/>
                </a:cxn>
                <a:cxn ang="0">
                  <a:pos x="connsiteX2" y="connsiteY2"/>
                </a:cxn>
                <a:cxn ang="0">
                  <a:pos x="connsiteX3" y="connsiteY3"/>
                </a:cxn>
              </a:cxnLst>
              <a:rect l="l" t="t" r="r" b="b"/>
              <a:pathLst>
                <a:path w="9556" h="7630">
                  <a:moveTo>
                    <a:pt x="3245" y="7630"/>
                  </a:moveTo>
                  <a:cubicBezTo>
                    <a:pt x="4955" y="5779"/>
                    <a:pt x="7202" y="4573"/>
                    <a:pt x="8902" y="2712"/>
                  </a:cubicBezTo>
                  <a:cubicBezTo>
                    <a:pt x="11030" y="374"/>
                    <a:pt x="7428" y="-480"/>
                    <a:pt x="5812" y="258"/>
                  </a:cubicBezTo>
                  <a:cubicBezTo>
                    <a:pt x="2507" y="1761"/>
                    <a:pt x="-3901" y="6215"/>
                    <a:pt x="3245" y="7630"/>
                  </a:cubicBezTo>
                </a:path>
              </a:pathLst>
            </a:custGeom>
            <a:solidFill>
              <a:srgbClr val="C0C0C0"/>
            </a:solidFill>
            <a:ln w="645" cap="flat">
              <a:solidFill>
                <a:srgbClr val="FFFFFF"/>
              </a:solidFill>
              <a:prstDash val="solid"/>
              <a:miter/>
            </a:ln>
          </p:spPr>
          <p:txBody>
            <a:bodyPr rtlCol="0" anchor="ctr"/>
            <a:lstStyle/>
            <a:p>
              <a:endParaRPr lang="en-US"/>
            </a:p>
          </p:txBody>
        </p:sp>
        <p:sp>
          <p:nvSpPr>
            <p:cNvPr id="264" name="Freeform: Shape 263">
              <a:extLst>
                <a:ext uri="{FF2B5EF4-FFF2-40B4-BE49-F238E27FC236}">
                  <a16:creationId xmlns:a16="http://schemas.microsoft.com/office/drawing/2014/main" id="{AE4593B4-8D2B-9170-C2A6-A20AD831CFCC}"/>
                </a:ext>
              </a:extLst>
            </p:cNvPr>
            <p:cNvSpPr/>
            <p:nvPr/>
          </p:nvSpPr>
          <p:spPr>
            <a:xfrm>
              <a:off x="6191655" y="3782332"/>
              <a:ext cx="4965" cy="5575"/>
            </a:xfrm>
            <a:custGeom>
              <a:avLst/>
              <a:gdLst>
                <a:gd name="connsiteX0" fmla="*/ 0 w 4965"/>
                <a:gd name="connsiteY0" fmla="*/ 5576 h 5575"/>
                <a:gd name="connsiteX1" fmla="*/ 4644 w 4965"/>
                <a:gd name="connsiteY1" fmla="*/ 0 h 5575"/>
                <a:gd name="connsiteX2" fmla="*/ 0 w 4965"/>
                <a:gd name="connsiteY2" fmla="*/ 5576 h 5575"/>
              </a:gdLst>
              <a:ahLst/>
              <a:cxnLst>
                <a:cxn ang="0">
                  <a:pos x="connsiteX0" y="connsiteY0"/>
                </a:cxn>
                <a:cxn ang="0">
                  <a:pos x="connsiteX1" y="connsiteY1"/>
                </a:cxn>
                <a:cxn ang="0">
                  <a:pos x="connsiteX2" y="connsiteY2"/>
                </a:cxn>
              </a:cxnLst>
              <a:rect l="l" t="t" r="r" b="b"/>
              <a:pathLst>
                <a:path w="4965" h="5575">
                  <a:moveTo>
                    <a:pt x="0" y="5576"/>
                  </a:moveTo>
                  <a:cubicBezTo>
                    <a:pt x="1970" y="4531"/>
                    <a:pt x="6153" y="3051"/>
                    <a:pt x="4644" y="0"/>
                  </a:cubicBezTo>
                  <a:cubicBezTo>
                    <a:pt x="1635" y="226"/>
                    <a:pt x="1248" y="3518"/>
                    <a:pt x="0" y="5576"/>
                  </a:cubicBezTo>
                </a:path>
              </a:pathLst>
            </a:custGeom>
            <a:solidFill>
              <a:srgbClr val="C0C0C0"/>
            </a:solidFill>
            <a:ln w="645" cap="flat">
              <a:solidFill>
                <a:srgbClr val="FFFFFF"/>
              </a:solidFill>
              <a:prstDash val="solid"/>
              <a:miter/>
            </a:ln>
          </p:spPr>
          <p:txBody>
            <a:bodyPr rtlCol="0" anchor="ctr"/>
            <a:lstStyle/>
            <a:p>
              <a:endParaRPr lang="en-US"/>
            </a:p>
          </p:txBody>
        </p:sp>
        <p:sp>
          <p:nvSpPr>
            <p:cNvPr id="265" name="Freeform: Shape 264">
              <a:extLst>
                <a:ext uri="{FF2B5EF4-FFF2-40B4-BE49-F238E27FC236}">
                  <a16:creationId xmlns:a16="http://schemas.microsoft.com/office/drawing/2014/main" id="{172ABD96-3DD5-6552-9EBB-2BE77C0D3152}"/>
                </a:ext>
              </a:extLst>
            </p:cNvPr>
            <p:cNvSpPr/>
            <p:nvPr/>
          </p:nvSpPr>
          <p:spPr>
            <a:xfrm>
              <a:off x="6192709" y="3792326"/>
              <a:ext cx="2653" cy="2999"/>
            </a:xfrm>
            <a:custGeom>
              <a:avLst/>
              <a:gdLst>
                <a:gd name="connsiteX0" fmla="*/ 106 w 2653"/>
                <a:gd name="connsiteY0" fmla="*/ 2999 h 2999"/>
                <a:gd name="connsiteX1" fmla="*/ 2654 w 2653"/>
                <a:gd name="connsiteY1" fmla="*/ 0 h 2999"/>
                <a:gd name="connsiteX2" fmla="*/ 106 w 2653"/>
                <a:gd name="connsiteY2" fmla="*/ 2999 h 2999"/>
              </a:gdLst>
              <a:ahLst/>
              <a:cxnLst>
                <a:cxn ang="0">
                  <a:pos x="connsiteX0" y="connsiteY0"/>
                </a:cxn>
                <a:cxn ang="0">
                  <a:pos x="connsiteX1" y="connsiteY1"/>
                </a:cxn>
                <a:cxn ang="0">
                  <a:pos x="connsiteX2" y="connsiteY2"/>
                </a:cxn>
              </a:cxnLst>
              <a:rect l="l" t="t" r="r" b="b"/>
              <a:pathLst>
                <a:path w="2653" h="2999">
                  <a:moveTo>
                    <a:pt x="106" y="2999"/>
                  </a:moveTo>
                  <a:cubicBezTo>
                    <a:pt x="1309" y="2299"/>
                    <a:pt x="2157" y="1303"/>
                    <a:pt x="2654" y="0"/>
                  </a:cubicBezTo>
                  <a:cubicBezTo>
                    <a:pt x="703" y="0"/>
                    <a:pt x="-352" y="1016"/>
                    <a:pt x="106" y="2999"/>
                  </a:cubicBezTo>
                </a:path>
              </a:pathLst>
            </a:custGeom>
            <a:solidFill>
              <a:srgbClr val="C0C0C0"/>
            </a:solidFill>
            <a:ln w="645" cap="flat">
              <a:solidFill>
                <a:srgbClr val="FFFFFF"/>
              </a:solid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82B3D37F-1C77-17D4-F168-AC38EA9F5718}"/>
                </a:ext>
              </a:extLst>
            </p:cNvPr>
            <p:cNvSpPr/>
            <p:nvPr/>
          </p:nvSpPr>
          <p:spPr>
            <a:xfrm>
              <a:off x="6193525" y="3770029"/>
              <a:ext cx="4869" cy="3015"/>
            </a:xfrm>
            <a:custGeom>
              <a:avLst/>
              <a:gdLst>
                <a:gd name="connsiteX0" fmla="*/ 0 w 4869"/>
                <a:gd name="connsiteY0" fmla="*/ 1625 h 3015"/>
                <a:gd name="connsiteX1" fmla="*/ 226 w 4869"/>
                <a:gd name="connsiteY1" fmla="*/ 3015 h 3015"/>
                <a:gd name="connsiteX2" fmla="*/ 4870 w 4869"/>
                <a:gd name="connsiteY2" fmla="*/ 693 h 3015"/>
                <a:gd name="connsiteX3" fmla="*/ 0 w 4869"/>
                <a:gd name="connsiteY3" fmla="*/ 1625 h 3015"/>
              </a:gdLst>
              <a:ahLst/>
              <a:cxnLst>
                <a:cxn ang="0">
                  <a:pos x="connsiteX0" y="connsiteY0"/>
                </a:cxn>
                <a:cxn ang="0">
                  <a:pos x="connsiteX1" y="connsiteY1"/>
                </a:cxn>
                <a:cxn ang="0">
                  <a:pos x="connsiteX2" y="connsiteY2"/>
                </a:cxn>
                <a:cxn ang="0">
                  <a:pos x="connsiteX3" y="connsiteY3"/>
                </a:cxn>
              </a:cxnLst>
              <a:rect l="l" t="t" r="r" b="b"/>
              <a:pathLst>
                <a:path w="4869" h="3015">
                  <a:moveTo>
                    <a:pt x="0" y="1625"/>
                  </a:moveTo>
                  <a:cubicBezTo>
                    <a:pt x="65" y="2090"/>
                    <a:pt x="161" y="2551"/>
                    <a:pt x="226" y="3015"/>
                  </a:cubicBezTo>
                  <a:cubicBezTo>
                    <a:pt x="2048" y="2789"/>
                    <a:pt x="3596" y="2012"/>
                    <a:pt x="4870" y="693"/>
                  </a:cubicBezTo>
                  <a:cubicBezTo>
                    <a:pt x="3138" y="-584"/>
                    <a:pt x="1222" y="6"/>
                    <a:pt x="0" y="1625"/>
                  </a:cubicBezTo>
                </a:path>
              </a:pathLst>
            </a:custGeom>
            <a:solidFill>
              <a:srgbClr val="C0C0C0"/>
            </a:solidFill>
            <a:ln w="645" cap="flat">
              <a:solidFill>
                <a:srgbClr val="FFFFFF"/>
              </a:solid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01D69895-943A-6702-DCD5-26D82E2547D9}"/>
                </a:ext>
              </a:extLst>
            </p:cNvPr>
            <p:cNvSpPr/>
            <p:nvPr/>
          </p:nvSpPr>
          <p:spPr>
            <a:xfrm>
              <a:off x="6196073" y="3775015"/>
              <a:ext cx="59138" cy="47684"/>
            </a:xfrm>
            <a:custGeom>
              <a:avLst/>
              <a:gdLst>
                <a:gd name="connsiteX0" fmla="*/ 677 w 59138"/>
                <a:gd name="connsiteY0" fmla="*/ 37725 h 47684"/>
                <a:gd name="connsiteX1" fmla="*/ 5905 w 59138"/>
                <a:gd name="connsiteY1" fmla="*/ 46103 h 47684"/>
                <a:gd name="connsiteX2" fmla="*/ 11158 w 59138"/>
                <a:gd name="connsiteY2" fmla="*/ 46329 h 47684"/>
                <a:gd name="connsiteX3" fmla="*/ 21649 w 59138"/>
                <a:gd name="connsiteY3" fmla="*/ 45639 h 47684"/>
                <a:gd name="connsiteX4" fmla="*/ 26251 w 59138"/>
                <a:gd name="connsiteY4" fmla="*/ 44007 h 47684"/>
                <a:gd name="connsiteX5" fmla="*/ 27864 w 59138"/>
                <a:gd name="connsiteY5" fmla="*/ 46555 h 47684"/>
                <a:gd name="connsiteX6" fmla="*/ 32508 w 59138"/>
                <a:gd name="connsiteY6" fmla="*/ 39815 h 47684"/>
                <a:gd name="connsiteX7" fmla="*/ 44730 w 59138"/>
                <a:gd name="connsiteY7" fmla="*/ 39815 h 47684"/>
                <a:gd name="connsiteX8" fmla="*/ 52212 w 59138"/>
                <a:gd name="connsiteY8" fmla="*/ 28088 h 47684"/>
                <a:gd name="connsiteX9" fmla="*/ 56675 w 59138"/>
                <a:gd name="connsiteY9" fmla="*/ 15430 h 47684"/>
                <a:gd name="connsiteX10" fmla="*/ 54989 w 59138"/>
                <a:gd name="connsiteY10" fmla="*/ 3150 h 47684"/>
                <a:gd name="connsiteX11" fmla="*/ 35768 w 59138"/>
                <a:gd name="connsiteY11" fmla="*/ 1505 h 47684"/>
                <a:gd name="connsiteX12" fmla="*/ 32053 w 59138"/>
                <a:gd name="connsiteY12" fmla="*/ 3482 h 47684"/>
                <a:gd name="connsiteX13" fmla="*/ 22284 w 59138"/>
                <a:gd name="connsiteY13" fmla="*/ 1957 h 47684"/>
                <a:gd name="connsiteX14" fmla="*/ 3812 w 59138"/>
                <a:gd name="connsiteY14" fmla="*/ 4498 h 47684"/>
                <a:gd name="connsiteX15" fmla="*/ 6514 w 59138"/>
                <a:gd name="connsiteY15" fmla="*/ 15892 h 47684"/>
                <a:gd name="connsiteX16" fmla="*/ 935 w 59138"/>
                <a:gd name="connsiteY16" fmla="*/ 14502 h 47684"/>
                <a:gd name="connsiteX17" fmla="*/ 1612 w 59138"/>
                <a:gd name="connsiteY17" fmla="*/ 19633 h 47684"/>
                <a:gd name="connsiteX18" fmla="*/ 848 w 59138"/>
                <a:gd name="connsiteY18" fmla="*/ 26199 h 47684"/>
                <a:gd name="connsiteX19" fmla="*/ 8127 w 59138"/>
                <a:gd name="connsiteY19" fmla="*/ 25876 h 47684"/>
                <a:gd name="connsiteX20" fmla="*/ 0 w 59138"/>
                <a:gd name="connsiteY20" fmla="*/ 28198 h 47684"/>
                <a:gd name="connsiteX21" fmla="*/ 677 w 59138"/>
                <a:gd name="connsiteY21" fmla="*/ 37709 h 4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9138" h="47684">
                  <a:moveTo>
                    <a:pt x="677" y="37725"/>
                  </a:moveTo>
                  <a:cubicBezTo>
                    <a:pt x="2403" y="40505"/>
                    <a:pt x="3570" y="43733"/>
                    <a:pt x="5905" y="46103"/>
                  </a:cubicBezTo>
                  <a:cubicBezTo>
                    <a:pt x="7662" y="47890"/>
                    <a:pt x="14883" y="48422"/>
                    <a:pt x="11158" y="46329"/>
                  </a:cubicBezTo>
                  <a:cubicBezTo>
                    <a:pt x="14464" y="46706"/>
                    <a:pt x="18585" y="44749"/>
                    <a:pt x="21649" y="45639"/>
                  </a:cubicBezTo>
                  <a:cubicBezTo>
                    <a:pt x="23816" y="46268"/>
                    <a:pt x="26996" y="48012"/>
                    <a:pt x="26251" y="44007"/>
                  </a:cubicBezTo>
                  <a:cubicBezTo>
                    <a:pt x="26741" y="44884"/>
                    <a:pt x="27280" y="45736"/>
                    <a:pt x="27864" y="46555"/>
                  </a:cubicBezTo>
                  <a:cubicBezTo>
                    <a:pt x="30147" y="45007"/>
                    <a:pt x="32488" y="42804"/>
                    <a:pt x="32508" y="39815"/>
                  </a:cubicBezTo>
                  <a:cubicBezTo>
                    <a:pt x="33807" y="44636"/>
                    <a:pt x="42086" y="41188"/>
                    <a:pt x="44730" y="39815"/>
                  </a:cubicBezTo>
                  <a:cubicBezTo>
                    <a:pt x="49555" y="37305"/>
                    <a:pt x="49413" y="32236"/>
                    <a:pt x="52212" y="28088"/>
                  </a:cubicBezTo>
                  <a:cubicBezTo>
                    <a:pt x="54908" y="24093"/>
                    <a:pt x="55760" y="20094"/>
                    <a:pt x="56675" y="15430"/>
                  </a:cubicBezTo>
                  <a:cubicBezTo>
                    <a:pt x="57537" y="11054"/>
                    <a:pt x="62638" y="3621"/>
                    <a:pt x="54989" y="3150"/>
                  </a:cubicBezTo>
                  <a:cubicBezTo>
                    <a:pt x="49007" y="2782"/>
                    <a:pt x="41450" y="-949"/>
                    <a:pt x="35768" y="1505"/>
                  </a:cubicBezTo>
                  <a:cubicBezTo>
                    <a:pt x="33262" y="2589"/>
                    <a:pt x="36026" y="3656"/>
                    <a:pt x="32053" y="3482"/>
                  </a:cubicBezTo>
                  <a:cubicBezTo>
                    <a:pt x="28554" y="3321"/>
                    <a:pt x="25693" y="2856"/>
                    <a:pt x="22284" y="1957"/>
                  </a:cubicBezTo>
                  <a:cubicBezTo>
                    <a:pt x="16057" y="315"/>
                    <a:pt x="7930" y="-2465"/>
                    <a:pt x="3812" y="4498"/>
                  </a:cubicBezTo>
                  <a:cubicBezTo>
                    <a:pt x="1545" y="8329"/>
                    <a:pt x="1351" y="14418"/>
                    <a:pt x="6514" y="15892"/>
                  </a:cubicBezTo>
                  <a:cubicBezTo>
                    <a:pt x="4641" y="15489"/>
                    <a:pt x="2780" y="15024"/>
                    <a:pt x="935" y="14502"/>
                  </a:cubicBezTo>
                  <a:cubicBezTo>
                    <a:pt x="168" y="16640"/>
                    <a:pt x="1729" y="17617"/>
                    <a:pt x="1612" y="19633"/>
                  </a:cubicBezTo>
                  <a:cubicBezTo>
                    <a:pt x="1483" y="21955"/>
                    <a:pt x="-390" y="23719"/>
                    <a:pt x="848" y="26199"/>
                  </a:cubicBezTo>
                  <a:cubicBezTo>
                    <a:pt x="2199" y="28908"/>
                    <a:pt x="6076" y="25347"/>
                    <a:pt x="8127" y="25876"/>
                  </a:cubicBezTo>
                  <a:cubicBezTo>
                    <a:pt x="4954" y="31226"/>
                    <a:pt x="5634" y="27389"/>
                    <a:pt x="0" y="28198"/>
                  </a:cubicBezTo>
                  <a:cubicBezTo>
                    <a:pt x="1242" y="31081"/>
                    <a:pt x="816" y="34664"/>
                    <a:pt x="677" y="37709"/>
                  </a:cubicBezTo>
                </a:path>
              </a:pathLst>
            </a:custGeom>
            <a:solidFill>
              <a:srgbClr val="C0C0C0"/>
            </a:solidFill>
            <a:ln w="645" cap="flat">
              <a:solidFill>
                <a:srgbClr val="FFFFFF"/>
              </a:solid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EC5FB1A1-B6EA-7C6C-8A20-C02F68EA1A21}"/>
                </a:ext>
              </a:extLst>
            </p:cNvPr>
            <p:cNvSpPr/>
            <p:nvPr/>
          </p:nvSpPr>
          <p:spPr>
            <a:xfrm>
              <a:off x="6200643" y="3766649"/>
              <a:ext cx="3889" cy="5781"/>
            </a:xfrm>
            <a:custGeom>
              <a:avLst/>
              <a:gdLst>
                <a:gd name="connsiteX0" fmla="*/ 1234 w 3889"/>
                <a:gd name="connsiteY0" fmla="*/ 5005 h 5781"/>
                <a:gd name="connsiteX1" fmla="*/ 3273 w 3889"/>
                <a:gd name="connsiteY1" fmla="*/ 1935 h 5781"/>
                <a:gd name="connsiteX2" fmla="*/ 1234 w 3889"/>
                <a:gd name="connsiteY2" fmla="*/ 5005 h 5781"/>
              </a:gdLst>
              <a:ahLst/>
              <a:cxnLst>
                <a:cxn ang="0">
                  <a:pos x="connsiteX0" y="connsiteY0"/>
                </a:cxn>
                <a:cxn ang="0">
                  <a:pos x="connsiteX1" y="connsiteY1"/>
                </a:cxn>
                <a:cxn ang="0">
                  <a:pos x="connsiteX2" y="connsiteY2"/>
                </a:cxn>
              </a:cxnLst>
              <a:rect l="l" t="t" r="r" b="b"/>
              <a:pathLst>
                <a:path w="3889" h="5781">
                  <a:moveTo>
                    <a:pt x="1234" y="5005"/>
                  </a:moveTo>
                  <a:cubicBezTo>
                    <a:pt x="4334" y="7301"/>
                    <a:pt x="4285" y="3973"/>
                    <a:pt x="3273" y="1935"/>
                  </a:cubicBezTo>
                  <a:cubicBezTo>
                    <a:pt x="934" y="-2764"/>
                    <a:pt x="-1555" y="2225"/>
                    <a:pt x="1234" y="5005"/>
                  </a:cubicBezTo>
                </a:path>
              </a:pathLst>
            </a:custGeom>
            <a:solidFill>
              <a:srgbClr val="C0C0C0"/>
            </a:solidFill>
            <a:ln w="645" cap="flat">
              <a:solidFill>
                <a:srgbClr val="FFFFFF"/>
              </a:solidFill>
              <a:prstDash val="solid"/>
              <a:miter/>
            </a:ln>
          </p:spPr>
          <p:txBody>
            <a:bodyPr rtlCol="0" anchor="ctr"/>
            <a:lstStyle/>
            <a:p>
              <a:endParaRPr lang="en-US"/>
            </a:p>
          </p:txBody>
        </p:sp>
        <p:sp>
          <p:nvSpPr>
            <p:cNvPr id="269" name="Freeform: Shape 268">
              <a:extLst>
                <a:ext uri="{FF2B5EF4-FFF2-40B4-BE49-F238E27FC236}">
                  <a16:creationId xmlns:a16="http://schemas.microsoft.com/office/drawing/2014/main" id="{27823C7C-EF44-D097-1C2C-A576B3D10C1D}"/>
                </a:ext>
              </a:extLst>
            </p:cNvPr>
            <p:cNvSpPr/>
            <p:nvPr/>
          </p:nvSpPr>
          <p:spPr>
            <a:xfrm>
              <a:off x="6203354" y="3755851"/>
              <a:ext cx="4197" cy="11158"/>
            </a:xfrm>
            <a:custGeom>
              <a:avLst/>
              <a:gdLst>
                <a:gd name="connsiteX0" fmla="*/ 1555 w 4197"/>
                <a:gd name="connsiteY0" fmla="*/ 11158 h 11158"/>
                <a:gd name="connsiteX1" fmla="*/ 2458 w 4197"/>
                <a:gd name="connsiteY1" fmla="*/ 0 h 11158"/>
                <a:gd name="connsiteX2" fmla="*/ 1555 w 4197"/>
                <a:gd name="connsiteY2" fmla="*/ 11158 h 11158"/>
              </a:gdLst>
              <a:ahLst/>
              <a:cxnLst>
                <a:cxn ang="0">
                  <a:pos x="connsiteX0" y="connsiteY0"/>
                </a:cxn>
                <a:cxn ang="0">
                  <a:pos x="connsiteX1" y="connsiteY1"/>
                </a:cxn>
                <a:cxn ang="0">
                  <a:pos x="connsiteX2" y="connsiteY2"/>
                </a:cxn>
              </a:cxnLst>
              <a:rect l="l" t="t" r="r" b="b"/>
              <a:pathLst>
                <a:path w="4197" h="11158">
                  <a:moveTo>
                    <a:pt x="1555" y="11158"/>
                  </a:moveTo>
                  <a:cubicBezTo>
                    <a:pt x="3893" y="7692"/>
                    <a:pt x="5660" y="3612"/>
                    <a:pt x="2458" y="0"/>
                  </a:cubicBezTo>
                  <a:cubicBezTo>
                    <a:pt x="1013" y="2822"/>
                    <a:pt x="-1745" y="10233"/>
                    <a:pt x="1555" y="11158"/>
                  </a:cubicBezTo>
                </a:path>
              </a:pathLst>
            </a:custGeom>
            <a:solidFill>
              <a:srgbClr val="C0C0C0"/>
            </a:solidFill>
            <a:ln w="645" cap="flat">
              <a:solidFill>
                <a:srgbClr val="FFFFFF"/>
              </a:solid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95B49393-A0ED-84D2-D0EC-E5EE77C49B45}"/>
                </a:ext>
              </a:extLst>
            </p:cNvPr>
            <p:cNvSpPr/>
            <p:nvPr/>
          </p:nvSpPr>
          <p:spPr>
            <a:xfrm>
              <a:off x="6206171" y="3763043"/>
              <a:ext cx="17807" cy="10092"/>
            </a:xfrm>
            <a:custGeom>
              <a:avLst/>
              <a:gdLst>
                <a:gd name="connsiteX0" fmla="*/ 7768 w 17807"/>
                <a:gd name="connsiteY0" fmla="*/ 8610 h 10092"/>
                <a:gd name="connsiteX1" fmla="*/ 16334 w 17807"/>
                <a:gd name="connsiteY1" fmla="*/ 4005 h 10092"/>
                <a:gd name="connsiteX2" fmla="*/ 9729 w 17807"/>
                <a:gd name="connsiteY2" fmla="*/ 654 h 10092"/>
                <a:gd name="connsiteX3" fmla="*/ 61 w 17807"/>
                <a:gd name="connsiteY3" fmla="*/ 5124 h 10092"/>
                <a:gd name="connsiteX4" fmla="*/ 7768 w 17807"/>
                <a:gd name="connsiteY4" fmla="*/ 8610 h 10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07" h="10092">
                  <a:moveTo>
                    <a:pt x="7768" y="8610"/>
                  </a:moveTo>
                  <a:cubicBezTo>
                    <a:pt x="10019" y="13164"/>
                    <a:pt x="14444" y="5950"/>
                    <a:pt x="16334" y="4005"/>
                  </a:cubicBezTo>
                  <a:cubicBezTo>
                    <a:pt x="21268" y="-1077"/>
                    <a:pt x="12454" y="-197"/>
                    <a:pt x="9729" y="654"/>
                  </a:cubicBezTo>
                  <a:cubicBezTo>
                    <a:pt x="7039" y="1493"/>
                    <a:pt x="983" y="1757"/>
                    <a:pt x="61" y="5124"/>
                  </a:cubicBezTo>
                  <a:cubicBezTo>
                    <a:pt x="-717" y="7965"/>
                    <a:pt x="6211" y="8414"/>
                    <a:pt x="7768" y="8610"/>
                  </a:cubicBezTo>
                </a:path>
              </a:pathLst>
            </a:custGeom>
            <a:solidFill>
              <a:srgbClr val="C0C0C0"/>
            </a:solidFill>
            <a:ln w="645" cap="flat">
              <a:solidFill>
                <a:srgbClr val="FFFFFF"/>
              </a:solidFill>
              <a:prstDash val="solid"/>
              <a:miter/>
            </a:ln>
          </p:spPr>
          <p:txBody>
            <a:bodyPr rtlCol="0" anchor="ctr"/>
            <a:lstStyle/>
            <a:p>
              <a:endParaRPr lang="en-US"/>
            </a:p>
          </p:txBody>
        </p:sp>
        <p:sp>
          <p:nvSpPr>
            <p:cNvPr id="271" name="Freeform: Shape 270">
              <a:extLst>
                <a:ext uri="{FF2B5EF4-FFF2-40B4-BE49-F238E27FC236}">
                  <a16:creationId xmlns:a16="http://schemas.microsoft.com/office/drawing/2014/main" id="{37244116-43EC-C33E-3316-6D881B9827BD}"/>
                </a:ext>
              </a:extLst>
            </p:cNvPr>
            <p:cNvSpPr/>
            <p:nvPr/>
          </p:nvSpPr>
          <p:spPr>
            <a:xfrm>
              <a:off x="6208589" y="3753548"/>
              <a:ext cx="6669" cy="8591"/>
            </a:xfrm>
            <a:custGeom>
              <a:avLst/>
              <a:gdLst>
                <a:gd name="connsiteX0" fmla="*/ 932 w 6669"/>
                <a:gd name="connsiteY0" fmla="*/ 8592 h 8591"/>
                <a:gd name="connsiteX1" fmla="*/ 6140 w 6669"/>
                <a:gd name="connsiteY1" fmla="*/ 739 h 8591"/>
                <a:gd name="connsiteX2" fmla="*/ 932 w 6669"/>
                <a:gd name="connsiteY2" fmla="*/ 8592 h 8591"/>
              </a:gdLst>
              <a:ahLst/>
              <a:cxnLst>
                <a:cxn ang="0">
                  <a:pos x="connsiteX0" y="connsiteY0"/>
                </a:cxn>
                <a:cxn ang="0">
                  <a:pos x="connsiteX1" y="connsiteY1"/>
                </a:cxn>
                <a:cxn ang="0">
                  <a:pos x="connsiteX2" y="connsiteY2"/>
                </a:cxn>
              </a:cxnLst>
              <a:rect l="l" t="t" r="r" b="b"/>
              <a:pathLst>
                <a:path w="6669" h="8591">
                  <a:moveTo>
                    <a:pt x="932" y="8592"/>
                  </a:moveTo>
                  <a:cubicBezTo>
                    <a:pt x="2235" y="7540"/>
                    <a:pt x="8510" y="2751"/>
                    <a:pt x="6140" y="739"/>
                  </a:cubicBezTo>
                  <a:cubicBezTo>
                    <a:pt x="2354" y="-2476"/>
                    <a:pt x="-1925" y="5667"/>
                    <a:pt x="932" y="8592"/>
                  </a:cubicBezTo>
                </a:path>
              </a:pathLst>
            </a:custGeom>
            <a:solidFill>
              <a:srgbClr val="C0C0C0"/>
            </a:solidFill>
            <a:ln w="645" cap="flat">
              <a:solidFill>
                <a:srgbClr val="FFFFFF"/>
              </a:solidFill>
              <a:prstDash val="solid"/>
              <a:miter/>
            </a:ln>
          </p:spPr>
          <p:txBody>
            <a:bodyPr rtlCol="0" anchor="ctr"/>
            <a:lstStyle/>
            <a:p>
              <a:endParaRPr lang="en-US"/>
            </a:p>
          </p:txBody>
        </p:sp>
        <p:sp>
          <p:nvSpPr>
            <p:cNvPr id="272" name="Freeform: Shape 271">
              <a:extLst>
                <a:ext uri="{FF2B5EF4-FFF2-40B4-BE49-F238E27FC236}">
                  <a16:creationId xmlns:a16="http://schemas.microsoft.com/office/drawing/2014/main" id="{7A7BB6C0-55E6-862B-8CDC-E8114D2D90D7}"/>
                </a:ext>
              </a:extLst>
            </p:cNvPr>
            <p:cNvSpPr/>
            <p:nvPr/>
          </p:nvSpPr>
          <p:spPr>
            <a:xfrm>
              <a:off x="6209779" y="3762550"/>
              <a:ext cx="3708" cy="2815"/>
            </a:xfrm>
            <a:custGeom>
              <a:avLst/>
              <a:gdLst>
                <a:gd name="connsiteX0" fmla="*/ 0 w 3708"/>
                <a:gd name="connsiteY0" fmla="*/ 2815 h 2815"/>
                <a:gd name="connsiteX1" fmla="*/ 3709 w 3708"/>
                <a:gd name="connsiteY1" fmla="*/ 41 h 2815"/>
                <a:gd name="connsiteX2" fmla="*/ 0 w 3708"/>
                <a:gd name="connsiteY2" fmla="*/ 2815 h 2815"/>
              </a:gdLst>
              <a:ahLst/>
              <a:cxnLst>
                <a:cxn ang="0">
                  <a:pos x="connsiteX0" y="connsiteY0"/>
                </a:cxn>
                <a:cxn ang="0">
                  <a:pos x="connsiteX1" y="connsiteY1"/>
                </a:cxn>
                <a:cxn ang="0">
                  <a:pos x="connsiteX2" y="connsiteY2"/>
                </a:cxn>
              </a:cxnLst>
              <a:rect l="l" t="t" r="r" b="b"/>
              <a:pathLst>
                <a:path w="3708" h="2815">
                  <a:moveTo>
                    <a:pt x="0" y="2815"/>
                  </a:moveTo>
                  <a:cubicBezTo>
                    <a:pt x="1464" y="2196"/>
                    <a:pt x="2699" y="1270"/>
                    <a:pt x="3709" y="41"/>
                  </a:cubicBezTo>
                  <a:cubicBezTo>
                    <a:pt x="1751" y="-249"/>
                    <a:pt x="439" y="1015"/>
                    <a:pt x="0" y="2815"/>
                  </a:cubicBezTo>
                </a:path>
              </a:pathLst>
            </a:custGeom>
            <a:solidFill>
              <a:srgbClr val="C0C0C0"/>
            </a:solidFill>
            <a:ln w="645" cap="flat">
              <a:solidFill>
                <a:srgbClr val="FFFFFF"/>
              </a:solid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71DCB867-957C-37BA-D957-9BF191E2C471}"/>
                </a:ext>
              </a:extLst>
            </p:cNvPr>
            <p:cNvSpPr/>
            <p:nvPr/>
          </p:nvSpPr>
          <p:spPr>
            <a:xfrm>
              <a:off x="6209644" y="3747088"/>
              <a:ext cx="5026" cy="3893"/>
            </a:xfrm>
            <a:custGeom>
              <a:avLst/>
              <a:gdLst>
                <a:gd name="connsiteX0" fmla="*/ 135 w 5026"/>
                <a:gd name="connsiteY0" fmla="*/ 3893 h 3893"/>
                <a:gd name="connsiteX1" fmla="*/ 5005 w 5026"/>
                <a:gd name="connsiteY1" fmla="*/ 188 h 3893"/>
                <a:gd name="connsiteX2" fmla="*/ 135 w 5026"/>
                <a:gd name="connsiteY2" fmla="*/ 3893 h 3893"/>
              </a:gdLst>
              <a:ahLst/>
              <a:cxnLst>
                <a:cxn ang="0">
                  <a:pos x="connsiteX0" y="connsiteY0"/>
                </a:cxn>
                <a:cxn ang="0">
                  <a:pos x="connsiteX1" y="connsiteY1"/>
                </a:cxn>
                <a:cxn ang="0">
                  <a:pos x="connsiteX2" y="connsiteY2"/>
                </a:cxn>
              </a:cxnLst>
              <a:rect l="l" t="t" r="r" b="b"/>
              <a:pathLst>
                <a:path w="5026" h="3893">
                  <a:moveTo>
                    <a:pt x="135" y="3893"/>
                  </a:moveTo>
                  <a:cubicBezTo>
                    <a:pt x="2450" y="3829"/>
                    <a:pt x="5308" y="3164"/>
                    <a:pt x="5005" y="188"/>
                  </a:cubicBezTo>
                  <a:cubicBezTo>
                    <a:pt x="2544" y="-528"/>
                    <a:pt x="-704" y="823"/>
                    <a:pt x="135" y="3893"/>
                  </a:cubicBezTo>
                </a:path>
              </a:pathLst>
            </a:custGeom>
            <a:solidFill>
              <a:srgbClr val="C0C0C0"/>
            </a:solidFill>
            <a:ln w="645" cap="flat">
              <a:solidFill>
                <a:srgbClr val="FFFFFF"/>
              </a:solid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57A22EBF-9870-2F7C-F435-14CF8E4CBF78}"/>
                </a:ext>
              </a:extLst>
            </p:cNvPr>
            <p:cNvSpPr/>
            <p:nvPr/>
          </p:nvSpPr>
          <p:spPr>
            <a:xfrm>
              <a:off x="6214770" y="3742407"/>
              <a:ext cx="1869" cy="3447"/>
            </a:xfrm>
            <a:custGeom>
              <a:avLst/>
              <a:gdLst>
                <a:gd name="connsiteX0" fmla="*/ 555 w 1869"/>
                <a:gd name="connsiteY0" fmla="*/ 3448 h 3447"/>
                <a:gd name="connsiteX1" fmla="*/ 1265 w 1869"/>
                <a:gd name="connsiteY1" fmla="*/ 0 h 3447"/>
                <a:gd name="connsiteX2" fmla="*/ 555 w 1869"/>
                <a:gd name="connsiteY2" fmla="*/ 3448 h 3447"/>
              </a:gdLst>
              <a:ahLst/>
              <a:cxnLst>
                <a:cxn ang="0">
                  <a:pos x="connsiteX0" y="connsiteY0"/>
                </a:cxn>
                <a:cxn ang="0">
                  <a:pos x="connsiteX1" y="connsiteY1"/>
                </a:cxn>
                <a:cxn ang="0">
                  <a:pos x="connsiteX2" y="connsiteY2"/>
                </a:cxn>
              </a:cxnLst>
              <a:rect l="l" t="t" r="r" b="b"/>
              <a:pathLst>
                <a:path w="1869" h="3447">
                  <a:moveTo>
                    <a:pt x="555" y="3448"/>
                  </a:moveTo>
                  <a:cubicBezTo>
                    <a:pt x="2026" y="2580"/>
                    <a:pt x="2261" y="1432"/>
                    <a:pt x="1265" y="0"/>
                  </a:cubicBezTo>
                  <a:cubicBezTo>
                    <a:pt x="-138" y="887"/>
                    <a:pt x="-373" y="2035"/>
                    <a:pt x="555" y="3448"/>
                  </a:cubicBezTo>
                </a:path>
              </a:pathLst>
            </a:custGeom>
            <a:solidFill>
              <a:srgbClr val="C0C0C0"/>
            </a:solidFill>
            <a:ln w="645" cap="flat">
              <a:solidFill>
                <a:srgbClr val="FFFFFF"/>
              </a:solid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CEC46DD3-4992-245F-468B-1B1A61594B4B}"/>
                </a:ext>
              </a:extLst>
            </p:cNvPr>
            <p:cNvSpPr/>
            <p:nvPr/>
          </p:nvSpPr>
          <p:spPr>
            <a:xfrm>
              <a:off x="6220833" y="3770286"/>
              <a:ext cx="9605" cy="5317"/>
            </a:xfrm>
            <a:custGeom>
              <a:avLst/>
              <a:gdLst>
                <a:gd name="connsiteX0" fmla="*/ 782 w 9605"/>
                <a:gd name="connsiteY0" fmla="*/ 1367 h 5317"/>
                <a:gd name="connsiteX1" fmla="*/ 8244 w 9605"/>
                <a:gd name="connsiteY1" fmla="*/ 4618 h 5317"/>
                <a:gd name="connsiteX2" fmla="*/ 782 w 9605"/>
                <a:gd name="connsiteY2" fmla="*/ 1367 h 5317"/>
              </a:gdLst>
              <a:ahLst/>
              <a:cxnLst>
                <a:cxn ang="0">
                  <a:pos x="connsiteX0" y="connsiteY0"/>
                </a:cxn>
                <a:cxn ang="0">
                  <a:pos x="connsiteX1" y="connsiteY1"/>
                </a:cxn>
                <a:cxn ang="0">
                  <a:pos x="connsiteX2" y="connsiteY2"/>
                </a:cxn>
              </a:cxnLst>
              <a:rect l="l" t="t" r="r" b="b"/>
              <a:pathLst>
                <a:path w="9605" h="5317">
                  <a:moveTo>
                    <a:pt x="782" y="1367"/>
                  </a:moveTo>
                  <a:cubicBezTo>
                    <a:pt x="-2543" y="6466"/>
                    <a:pt x="5655" y="5486"/>
                    <a:pt x="8244" y="4618"/>
                  </a:cubicBezTo>
                  <a:cubicBezTo>
                    <a:pt x="12814" y="3086"/>
                    <a:pt x="4742" y="-2567"/>
                    <a:pt x="782" y="1367"/>
                  </a:cubicBezTo>
                </a:path>
              </a:pathLst>
            </a:custGeom>
            <a:solidFill>
              <a:srgbClr val="C0C0C0"/>
            </a:solidFill>
            <a:ln w="645" cap="flat">
              <a:solidFill>
                <a:srgbClr val="FFFFFF"/>
              </a:solid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8EF08929-33CF-1CCF-EE0E-207988167F9A}"/>
                </a:ext>
              </a:extLst>
            </p:cNvPr>
            <p:cNvSpPr/>
            <p:nvPr/>
          </p:nvSpPr>
          <p:spPr>
            <a:xfrm>
              <a:off x="6239912" y="3815774"/>
              <a:ext cx="3051" cy="6253"/>
            </a:xfrm>
            <a:custGeom>
              <a:avLst/>
              <a:gdLst>
                <a:gd name="connsiteX0" fmla="*/ 1665 w 3051"/>
                <a:gd name="connsiteY0" fmla="*/ 6253 h 6253"/>
                <a:gd name="connsiteX1" fmla="*/ 3052 w 3051"/>
                <a:gd name="connsiteY1" fmla="*/ 0 h 6253"/>
                <a:gd name="connsiteX2" fmla="*/ 1665 w 3051"/>
                <a:gd name="connsiteY2" fmla="*/ 6253 h 6253"/>
              </a:gdLst>
              <a:ahLst/>
              <a:cxnLst>
                <a:cxn ang="0">
                  <a:pos x="connsiteX0" y="connsiteY0"/>
                </a:cxn>
                <a:cxn ang="0">
                  <a:pos x="connsiteX1" y="connsiteY1"/>
                </a:cxn>
                <a:cxn ang="0">
                  <a:pos x="connsiteX2" y="connsiteY2"/>
                </a:cxn>
              </a:cxnLst>
              <a:rect l="l" t="t" r="r" b="b"/>
              <a:pathLst>
                <a:path w="3051" h="6253">
                  <a:moveTo>
                    <a:pt x="1665" y="6253"/>
                  </a:moveTo>
                  <a:cubicBezTo>
                    <a:pt x="2436" y="4238"/>
                    <a:pt x="2897" y="2151"/>
                    <a:pt x="3052" y="0"/>
                  </a:cubicBezTo>
                  <a:cubicBezTo>
                    <a:pt x="156" y="1016"/>
                    <a:pt x="-1383" y="4244"/>
                    <a:pt x="1665" y="6253"/>
                  </a:cubicBezTo>
                </a:path>
              </a:pathLst>
            </a:custGeom>
            <a:solidFill>
              <a:srgbClr val="C0C0C0"/>
            </a:solidFill>
            <a:ln w="645" cap="flat">
              <a:solidFill>
                <a:srgbClr val="FFFFFF"/>
              </a:solid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D6B27C86-850A-4048-164B-F431C072A240}"/>
                </a:ext>
              </a:extLst>
            </p:cNvPr>
            <p:cNvSpPr/>
            <p:nvPr/>
          </p:nvSpPr>
          <p:spPr>
            <a:xfrm>
              <a:off x="6253896" y="3801851"/>
              <a:ext cx="3120" cy="3955"/>
            </a:xfrm>
            <a:custGeom>
              <a:avLst/>
              <a:gdLst>
                <a:gd name="connsiteX0" fmla="*/ 0 w 3120"/>
                <a:gd name="connsiteY0" fmla="*/ 2311 h 3955"/>
                <a:gd name="connsiteX1" fmla="*/ 0 w 3120"/>
                <a:gd name="connsiteY1" fmla="*/ 2311 h 3955"/>
              </a:gdLst>
              <a:ahLst/>
              <a:cxnLst>
                <a:cxn ang="0">
                  <a:pos x="connsiteX0" y="connsiteY0"/>
                </a:cxn>
                <a:cxn ang="0">
                  <a:pos x="connsiteX1" y="connsiteY1"/>
                </a:cxn>
              </a:cxnLst>
              <a:rect l="l" t="t" r="r" b="b"/>
              <a:pathLst>
                <a:path w="3120" h="3955">
                  <a:moveTo>
                    <a:pt x="0" y="2311"/>
                  </a:moveTo>
                  <a:cubicBezTo>
                    <a:pt x="6282" y="8464"/>
                    <a:pt x="1364" y="-5175"/>
                    <a:pt x="0" y="2311"/>
                  </a:cubicBezTo>
                </a:path>
              </a:pathLst>
            </a:custGeom>
            <a:solidFill>
              <a:srgbClr val="C0C0C0"/>
            </a:solidFill>
            <a:ln w="645" cap="flat">
              <a:solidFill>
                <a:srgbClr val="FFFFFF"/>
              </a:solid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ED5427F6-ECBA-AD12-18A4-6D233CD803EA}"/>
                </a:ext>
              </a:extLst>
            </p:cNvPr>
            <p:cNvSpPr/>
            <p:nvPr/>
          </p:nvSpPr>
          <p:spPr>
            <a:xfrm>
              <a:off x="6272472" y="3788359"/>
              <a:ext cx="1111" cy="2765"/>
            </a:xfrm>
            <a:custGeom>
              <a:avLst/>
              <a:gdLst>
                <a:gd name="connsiteX0" fmla="*/ 0 w 1111"/>
                <a:gd name="connsiteY0" fmla="*/ 2548 h 2765"/>
                <a:gd name="connsiteX1" fmla="*/ 0 w 1111"/>
                <a:gd name="connsiteY1" fmla="*/ 0 h 2765"/>
                <a:gd name="connsiteX2" fmla="*/ 0 w 1111"/>
                <a:gd name="connsiteY2" fmla="*/ 2548 h 2765"/>
              </a:gdLst>
              <a:ahLst/>
              <a:cxnLst>
                <a:cxn ang="0">
                  <a:pos x="connsiteX0" y="connsiteY0"/>
                </a:cxn>
                <a:cxn ang="0">
                  <a:pos x="connsiteX1" y="connsiteY1"/>
                </a:cxn>
                <a:cxn ang="0">
                  <a:pos x="connsiteX2" y="connsiteY2"/>
                </a:cxn>
              </a:cxnLst>
              <a:rect l="l" t="t" r="r" b="b"/>
              <a:pathLst>
                <a:path w="1111" h="2765">
                  <a:moveTo>
                    <a:pt x="0" y="2548"/>
                  </a:moveTo>
                  <a:cubicBezTo>
                    <a:pt x="2451" y="3667"/>
                    <a:pt x="97" y="122"/>
                    <a:pt x="0" y="0"/>
                  </a:cubicBezTo>
                  <a:cubicBezTo>
                    <a:pt x="0" y="848"/>
                    <a:pt x="0" y="1699"/>
                    <a:pt x="0" y="2548"/>
                  </a:cubicBezTo>
                </a:path>
              </a:pathLst>
            </a:custGeom>
            <a:solidFill>
              <a:srgbClr val="C0C0C0"/>
            </a:solidFill>
            <a:ln w="645" cap="flat">
              <a:solidFill>
                <a:srgbClr val="FFFFFF"/>
              </a:solid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800C6167-1D97-8DEF-E360-E07D5D8FBEB6}"/>
                </a:ext>
              </a:extLst>
            </p:cNvPr>
            <p:cNvSpPr/>
            <p:nvPr/>
          </p:nvSpPr>
          <p:spPr>
            <a:xfrm>
              <a:off x="6301107" y="3797493"/>
              <a:ext cx="2486" cy="2702"/>
            </a:xfrm>
            <a:custGeom>
              <a:avLst/>
              <a:gdLst>
                <a:gd name="connsiteX0" fmla="*/ 616 w 2486"/>
                <a:gd name="connsiteY0" fmla="*/ 2702 h 2702"/>
                <a:gd name="connsiteX1" fmla="*/ 2486 w 2486"/>
                <a:gd name="connsiteY1" fmla="*/ 154 h 2702"/>
                <a:gd name="connsiteX2" fmla="*/ 616 w 2486"/>
                <a:gd name="connsiteY2" fmla="*/ 2702 h 2702"/>
              </a:gdLst>
              <a:ahLst/>
              <a:cxnLst>
                <a:cxn ang="0">
                  <a:pos x="connsiteX0" y="connsiteY0"/>
                </a:cxn>
                <a:cxn ang="0">
                  <a:pos x="connsiteX1" y="connsiteY1"/>
                </a:cxn>
                <a:cxn ang="0">
                  <a:pos x="connsiteX2" y="connsiteY2"/>
                </a:cxn>
              </a:cxnLst>
              <a:rect l="l" t="t" r="r" b="b"/>
              <a:pathLst>
                <a:path w="2486" h="2702">
                  <a:moveTo>
                    <a:pt x="616" y="2702"/>
                  </a:moveTo>
                  <a:cubicBezTo>
                    <a:pt x="1890" y="2354"/>
                    <a:pt x="2512" y="1506"/>
                    <a:pt x="2486" y="154"/>
                  </a:cubicBezTo>
                  <a:cubicBezTo>
                    <a:pt x="3" y="-381"/>
                    <a:pt x="-619" y="477"/>
                    <a:pt x="616" y="2702"/>
                  </a:cubicBezTo>
                </a:path>
              </a:pathLst>
            </a:custGeom>
            <a:solidFill>
              <a:srgbClr val="C0C0C0"/>
            </a:solidFill>
            <a:ln w="645" cap="flat">
              <a:solidFill>
                <a:srgbClr val="FFFFFF"/>
              </a:solid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F7E59ED-BE90-1932-BC45-49ABB81314F0}"/>
                </a:ext>
              </a:extLst>
            </p:cNvPr>
            <p:cNvSpPr/>
            <p:nvPr/>
          </p:nvSpPr>
          <p:spPr>
            <a:xfrm>
              <a:off x="6339326" y="3806938"/>
              <a:ext cx="2217" cy="3963"/>
            </a:xfrm>
            <a:custGeom>
              <a:avLst/>
              <a:gdLst>
                <a:gd name="connsiteX0" fmla="*/ 0 w 2217"/>
                <a:gd name="connsiteY0" fmla="*/ 3963 h 3963"/>
                <a:gd name="connsiteX1" fmla="*/ 1871 w 2217"/>
                <a:gd name="connsiteY1" fmla="*/ 0 h 3963"/>
                <a:gd name="connsiteX2" fmla="*/ 0 w 2217"/>
                <a:gd name="connsiteY2" fmla="*/ 1612 h 3963"/>
                <a:gd name="connsiteX3" fmla="*/ 0 w 2217"/>
                <a:gd name="connsiteY3" fmla="*/ 3963 h 3963"/>
              </a:gdLst>
              <a:ahLst/>
              <a:cxnLst>
                <a:cxn ang="0">
                  <a:pos x="connsiteX0" y="connsiteY0"/>
                </a:cxn>
                <a:cxn ang="0">
                  <a:pos x="connsiteX1" y="connsiteY1"/>
                </a:cxn>
                <a:cxn ang="0">
                  <a:pos x="connsiteX2" y="connsiteY2"/>
                </a:cxn>
                <a:cxn ang="0">
                  <a:pos x="connsiteX3" y="connsiteY3"/>
                </a:cxn>
              </a:cxnLst>
              <a:rect l="l" t="t" r="r" b="b"/>
              <a:pathLst>
                <a:path w="2217" h="3963">
                  <a:moveTo>
                    <a:pt x="0" y="3963"/>
                  </a:moveTo>
                  <a:cubicBezTo>
                    <a:pt x="1793" y="3312"/>
                    <a:pt x="2786" y="1858"/>
                    <a:pt x="1871" y="0"/>
                  </a:cubicBezTo>
                  <a:cubicBezTo>
                    <a:pt x="974" y="2638"/>
                    <a:pt x="352" y="3177"/>
                    <a:pt x="0" y="1612"/>
                  </a:cubicBezTo>
                  <a:cubicBezTo>
                    <a:pt x="0" y="2396"/>
                    <a:pt x="0" y="3180"/>
                    <a:pt x="0" y="3963"/>
                  </a:cubicBezTo>
                </a:path>
              </a:pathLst>
            </a:custGeom>
            <a:solidFill>
              <a:srgbClr val="C0C0C0"/>
            </a:solidFill>
            <a:ln w="645" cap="flat">
              <a:solidFill>
                <a:srgbClr val="FFFFFF"/>
              </a:solid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32850C99-3AB1-5DB4-D575-BE0D9BA2D97E}"/>
                </a:ext>
              </a:extLst>
            </p:cNvPr>
            <p:cNvSpPr/>
            <p:nvPr/>
          </p:nvSpPr>
          <p:spPr>
            <a:xfrm>
              <a:off x="6344756" y="3816476"/>
              <a:ext cx="2696" cy="1842"/>
            </a:xfrm>
            <a:custGeom>
              <a:avLst/>
              <a:gdLst>
                <a:gd name="connsiteX0" fmla="*/ 149 w 2696"/>
                <a:gd name="connsiteY0" fmla="*/ 1843 h 1842"/>
                <a:gd name="connsiteX1" fmla="*/ 2697 w 2696"/>
                <a:gd name="connsiteY1" fmla="*/ 907 h 1842"/>
                <a:gd name="connsiteX2" fmla="*/ 149 w 2696"/>
                <a:gd name="connsiteY2" fmla="*/ 1843 h 1842"/>
              </a:gdLst>
              <a:ahLst/>
              <a:cxnLst>
                <a:cxn ang="0">
                  <a:pos x="connsiteX0" y="connsiteY0"/>
                </a:cxn>
                <a:cxn ang="0">
                  <a:pos x="connsiteX1" y="connsiteY1"/>
                </a:cxn>
                <a:cxn ang="0">
                  <a:pos x="connsiteX2" y="connsiteY2"/>
                </a:cxn>
              </a:cxnLst>
              <a:rect l="l" t="t" r="r" b="b"/>
              <a:pathLst>
                <a:path w="2696" h="1842">
                  <a:moveTo>
                    <a:pt x="149" y="1843"/>
                  </a:moveTo>
                  <a:cubicBezTo>
                    <a:pt x="997" y="1520"/>
                    <a:pt x="1849" y="1220"/>
                    <a:pt x="2697" y="907"/>
                  </a:cubicBezTo>
                  <a:cubicBezTo>
                    <a:pt x="478" y="-560"/>
                    <a:pt x="-373" y="-247"/>
                    <a:pt x="149" y="1843"/>
                  </a:cubicBezTo>
                </a:path>
              </a:pathLst>
            </a:custGeom>
            <a:solidFill>
              <a:srgbClr val="C0C0C0"/>
            </a:solidFill>
            <a:ln w="645" cap="flat">
              <a:solidFill>
                <a:srgbClr val="FFFFFF"/>
              </a:solid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54886A9E-8905-5D44-A157-AB3A7B548CE0}"/>
                </a:ext>
              </a:extLst>
            </p:cNvPr>
            <p:cNvSpPr/>
            <p:nvPr/>
          </p:nvSpPr>
          <p:spPr>
            <a:xfrm>
              <a:off x="6349931" y="3847795"/>
              <a:ext cx="2656" cy="9545"/>
            </a:xfrm>
            <a:custGeom>
              <a:avLst/>
              <a:gdLst>
                <a:gd name="connsiteX0" fmla="*/ 101 w 2656"/>
                <a:gd name="connsiteY0" fmla="*/ 9546 h 9545"/>
                <a:gd name="connsiteX1" fmla="*/ 2649 w 2656"/>
                <a:gd name="connsiteY1" fmla="*/ 0 h 9545"/>
                <a:gd name="connsiteX2" fmla="*/ 101 w 2656"/>
                <a:gd name="connsiteY2" fmla="*/ 9546 h 9545"/>
              </a:gdLst>
              <a:ahLst/>
              <a:cxnLst>
                <a:cxn ang="0">
                  <a:pos x="connsiteX0" y="connsiteY0"/>
                </a:cxn>
                <a:cxn ang="0">
                  <a:pos x="connsiteX1" y="connsiteY1"/>
                </a:cxn>
                <a:cxn ang="0">
                  <a:pos x="connsiteX2" y="connsiteY2"/>
                </a:cxn>
              </a:cxnLst>
              <a:rect l="l" t="t" r="r" b="b"/>
              <a:pathLst>
                <a:path w="2656" h="9545">
                  <a:moveTo>
                    <a:pt x="101" y="9546"/>
                  </a:moveTo>
                  <a:cubicBezTo>
                    <a:pt x="1614" y="6498"/>
                    <a:pt x="2758" y="3460"/>
                    <a:pt x="2649" y="0"/>
                  </a:cubicBezTo>
                  <a:cubicBezTo>
                    <a:pt x="-1037" y="1567"/>
                    <a:pt x="250" y="6479"/>
                    <a:pt x="101" y="9546"/>
                  </a:cubicBezTo>
                </a:path>
              </a:pathLst>
            </a:custGeom>
            <a:solidFill>
              <a:srgbClr val="C0C0C0"/>
            </a:solidFill>
            <a:ln w="645" cap="flat">
              <a:solidFill>
                <a:srgbClr val="FFFFFF"/>
              </a:solid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070E27BD-8D00-D0D2-1172-136D73A14E87}"/>
                </a:ext>
              </a:extLst>
            </p:cNvPr>
            <p:cNvSpPr/>
            <p:nvPr/>
          </p:nvSpPr>
          <p:spPr>
            <a:xfrm>
              <a:off x="6371118" y="3834986"/>
              <a:ext cx="2586" cy="2360"/>
            </a:xfrm>
            <a:custGeom>
              <a:avLst/>
              <a:gdLst>
                <a:gd name="connsiteX0" fmla="*/ 490 w 2586"/>
                <a:gd name="connsiteY0" fmla="*/ 2360 h 2360"/>
                <a:gd name="connsiteX1" fmla="*/ 2586 w 2586"/>
                <a:gd name="connsiteY1" fmla="*/ 38 h 2360"/>
                <a:gd name="connsiteX2" fmla="*/ 490 w 2586"/>
                <a:gd name="connsiteY2" fmla="*/ 2360 h 2360"/>
              </a:gdLst>
              <a:ahLst/>
              <a:cxnLst>
                <a:cxn ang="0">
                  <a:pos x="connsiteX0" y="connsiteY0"/>
                </a:cxn>
                <a:cxn ang="0">
                  <a:pos x="connsiteX1" y="connsiteY1"/>
                </a:cxn>
                <a:cxn ang="0">
                  <a:pos x="connsiteX2" y="connsiteY2"/>
                </a:cxn>
              </a:cxnLst>
              <a:rect l="l" t="t" r="r" b="b"/>
              <a:pathLst>
                <a:path w="2586" h="2360">
                  <a:moveTo>
                    <a:pt x="490" y="2360"/>
                  </a:moveTo>
                  <a:cubicBezTo>
                    <a:pt x="1190" y="1586"/>
                    <a:pt x="1886" y="812"/>
                    <a:pt x="2586" y="38"/>
                  </a:cubicBezTo>
                  <a:cubicBezTo>
                    <a:pt x="112" y="-187"/>
                    <a:pt x="-587" y="583"/>
                    <a:pt x="490" y="2360"/>
                  </a:cubicBezTo>
                </a:path>
              </a:pathLst>
            </a:custGeom>
            <a:solidFill>
              <a:srgbClr val="C0C0C0"/>
            </a:solidFill>
            <a:ln w="645" cap="flat">
              <a:solidFill>
                <a:srgbClr val="FFFFFF"/>
              </a:solid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38CC88B3-9268-93CD-7853-52B7D554416F}"/>
                </a:ext>
              </a:extLst>
            </p:cNvPr>
            <p:cNvSpPr/>
            <p:nvPr/>
          </p:nvSpPr>
          <p:spPr>
            <a:xfrm>
              <a:off x="6292430" y="4502366"/>
              <a:ext cx="3030" cy="6740"/>
            </a:xfrm>
            <a:custGeom>
              <a:avLst/>
              <a:gdLst>
                <a:gd name="connsiteX0" fmla="*/ 5 w 3030"/>
                <a:gd name="connsiteY0" fmla="*/ 4644 h 6740"/>
                <a:gd name="connsiteX1" fmla="*/ 2101 w 3030"/>
                <a:gd name="connsiteY1" fmla="*/ 6740 h 6740"/>
                <a:gd name="connsiteX2" fmla="*/ 1875 w 3030"/>
                <a:gd name="connsiteY2" fmla="*/ 0 h 6740"/>
                <a:gd name="connsiteX3" fmla="*/ 5 w 3030"/>
                <a:gd name="connsiteY3" fmla="*/ 4644 h 6740"/>
              </a:gdLst>
              <a:ahLst/>
              <a:cxnLst>
                <a:cxn ang="0">
                  <a:pos x="connsiteX0" y="connsiteY0"/>
                </a:cxn>
                <a:cxn ang="0">
                  <a:pos x="connsiteX1" y="connsiteY1"/>
                </a:cxn>
                <a:cxn ang="0">
                  <a:pos x="connsiteX2" y="connsiteY2"/>
                </a:cxn>
                <a:cxn ang="0">
                  <a:pos x="connsiteX3" y="connsiteY3"/>
                </a:cxn>
              </a:cxnLst>
              <a:rect l="l" t="t" r="r" b="b"/>
              <a:pathLst>
                <a:path w="3030" h="6740">
                  <a:moveTo>
                    <a:pt x="5" y="4644"/>
                  </a:moveTo>
                  <a:cubicBezTo>
                    <a:pt x="707" y="5354"/>
                    <a:pt x="1407" y="6031"/>
                    <a:pt x="2101" y="6740"/>
                  </a:cubicBezTo>
                  <a:cubicBezTo>
                    <a:pt x="2913" y="4483"/>
                    <a:pt x="3803" y="2064"/>
                    <a:pt x="1875" y="0"/>
                  </a:cubicBezTo>
                  <a:cubicBezTo>
                    <a:pt x="562" y="1290"/>
                    <a:pt x="-60" y="2838"/>
                    <a:pt x="5"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E58F246F-BAE2-74EB-2D71-E5E55875B778}"/>
                </a:ext>
              </a:extLst>
            </p:cNvPr>
            <p:cNvSpPr/>
            <p:nvPr/>
          </p:nvSpPr>
          <p:spPr>
            <a:xfrm>
              <a:off x="6299623" y="4536261"/>
              <a:ext cx="3355" cy="11867"/>
            </a:xfrm>
            <a:custGeom>
              <a:avLst/>
              <a:gdLst>
                <a:gd name="connsiteX0" fmla="*/ 712 w 3355"/>
                <a:gd name="connsiteY0" fmla="*/ 11868 h 11867"/>
                <a:gd name="connsiteX1" fmla="*/ 2099 w 3355"/>
                <a:gd name="connsiteY1" fmla="*/ 0 h 11867"/>
                <a:gd name="connsiteX2" fmla="*/ 712 w 3355"/>
                <a:gd name="connsiteY2" fmla="*/ 11868 h 11867"/>
              </a:gdLst>
              <a:ahLst/>
              <a:cxnLst>
                <a:cxn ang="0">
                  <a:pos x="connsiteX0" y="connsiteY0"/>
                </a:cxn>
                <a:cxn ang="0">
                  <a:pos x="connsiteX1" y="connsiteY1"/>
                </a:cxn>
                <a:cxn ang="0">
                  <a:pos x="connsiteX2" y="connsiteY2"/>
                </a:cxn>
              </a:cxnLst>
              <a:rect l="l" t="t" r="r" b="b"/>
              <a:pathLst>
                <a:path w="3355" h="11867">
                  <a:moveTo>
                    <a:pt x="712" y="11868"/>
                  </a:moveTo>
                  <a:cubicBezTo>
                    <a:pt x="2812" y="8965"/>
                    <a:pt x="4682" y="3160"/>
                    <a:pt x="2099" y="0"/>
                  </a:cubicBezTo>
                  <a:cubicBezTo>
                    <a:pt x="-1293" y="2032"/>
                    <a:pt x="361" y="8804"/>
                    <a:pt x="712" y="11868"/>
                  </a:cubicBezTo>
                </a:path>
              </a:pathLst>
            </a:custGeom>
            <a:solidFill>
              <a:srgbClr val="C0C0C0"/>
            </a:solidFill>
            <a:ln w="645" cap="flat">
              <a:solidFill>
                <a:srgbClr val="FFFFFF"/>
              </a:solid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44FD8D60-C401-DFCD-8A01-A8201A1AAA30}"/>
                </a:ext>
              </a:extLst>
            </p:cNvPr>
            <p:cNvSpPr/>
            <p:nvPr/>
          </p:nvSpPr>
          <p:spPr>
            <a:xfrm>
              <a:off x="6362320" y="4434723"/>
              <a:ext cx="4912" cy="5885"/>
            </a:xfrm>
            <a:custGeom>
              <a:avLst/>
              <a:gdLst>
                <a:gd name="connsiteX0" fmla="*/ 4870 w 4912"/>
                <a:gd name="connsiteY0" fmla="*/ 5885 h 5885"/>
                <a:gd name="connsiteX1" fmla="*/ 4418 w 4912"/>
                <a:gd name="connsiteY1" fmla="*/ 80 h 5885"/>
                <a:gd name="connsiteX2" fmla="*/ 0 w 4912"/>
                <a:gd name="connsiteY2" fmla="*/ 4724 h 5885"/>
                <a:gd name="connsiteX3" fmla="*/ 4870 w 4912"/>
                <a:gd name="connsiteY3" fmla="*/ 5885 h 5885"/>
              </a:gdLst>
              <a:ahLst/>
              <a:cxnLst>
                <a:cxn ang="0">
                  <a:pos x="connsiteX0" y="connsiteY0"/>
                </a:cxn>
                <a:cxn ang="0">
                  <a:pos x="connsiteX1" y="connsiteY1"/>
                </a:cxn>
                <a:cxn ang="0">
                  <a:pos x="connsiteX2" y="connsiteY2"/>
                </a:cxn>
                <a:cxn ang="0">
                  <a:pos x="connsiteX3" y="connsiteY3"/>
                </a:cxn>
              </a:cxnLst>
              <a:rect l="l" t="t" r="r" b="b"/>
              <a:pathLst>
                <a:path w="4912" h="5885">
                  <a:moveTo>
                    <a:pt x="4870" y="5885"/>
                  </a:moveTo>
                  <a:cubicBezTo>
                    <a:pt x="5205" y="3757"/>
                    <a:pt x="3431" y="2305"/>
                    <a:pt x="4418" y="80"/>
                  </a:cubicBezTo>
                  <a:cubicBezTo>
                    <a:pt x="1467" y="-533"/>
                    <a:pt x="471" y="2499"/>
                    <a:pt x="0" y="4724"/>
                  </a:cubicBezTo>
                  <a:cubicBezTo>
                    <a:pt x="1764" y="4402"/>
                    <a:pt x="3386" y="5047"/>
                    <a:pt x="4870" y="5885"/>
                  </a:cubicBezTo>
                </a:path>
              </a:pathLst>
            </a:custGeom>
            <a:solidFill>
              <a:srgbClr val="C0C0C0"/>
            </a:solidFill>
            <a:ln w="645" cap="flat">
              <a:solidFill>
                <a:srgbClr val="FFFFFF"/>
              </a:solid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7305A815-64DA-E7D3-A232-8E9A0F174016}"/>
                </a:ext>
              </a:extLst>
            </p:cNvPr>
            <p:cNvSpPr/>
            <p:nvPr/>
          </p:nvSpPr>
          <p:spPr>
            <a:xfrm>
              <a:off x="6387201" y="4416056"/>
              <a:ext cx="4852" cy="3653"/>
            </a:xfrm>
            <a:custGeom>
              <a:avLst/>
              <a:gdLst>
                <a:gd name="connsiteX0" fmla="*/ 209 w 4852"/>
                <a:gd name="connsiteY0" fmla="*/ 3654 h 3653"/>
                <a:gd name="connsiteX1" fmla="*/ 4852 w 4852"/>
                <a:gd name="connsiteY1" fmla="*/ 622 h 3653"/>
                <a:gd name="connsiteX2" fmla="*/ 209 w 4852"/>
                <a:gd name="connsiteY2" fmla="*/ 3654 h 3653"/>
              </a:gdLst>
              <a:ahLst/>
              <a:cxnLst>
                <a:cxn ang="0">
                  <a:pos x="connsiteX0" y="connsiteY0"/>
                </a:cxn>
                <a:cxn ang="0">
                  <a:pos x="connsiteX1" y="connsiteY1"/>
                </a:cxn>
                <a:cxn ang="0">
                  <a:pos x="connsiteX2" y="connsiteY2"/>
                </a:cxn>
              </a:cxnLst>
              <a:rect l="l" t="t" r="r" b="b"/>
              <a:pathLst>
                <a:path w="4852" h="3653">
                  <a:moveTo>
                    <a:pt x="209" y="3654"/>
                  </a:moveTo>
                  <a:cubicBezTo>
                    <a:pt x="2114" y="3331"/>
                    <a:pt x="3782" y="2203"/>
                    <a:pt x="4852" y="622"/>
                  </a:cubicBezTo>
                  <a:cubicBezTo>
                    <a:pt x="2608" y="-958"/>
                    <a:pt x="-891" y="622"/>
                    <a:pt x="209" y="3654"/>
                  </a:cubicBezTo>
                </a:path>
              </a:pathLst>
            </a:custGeom>
            <a:solidFill>
              <a:srgbClr val="C0C0C0"/>
            </a:solidFill>
            <a:ln w="645" cap="flat">
              <a:solidFill>
                <a:srgbClr val="FFFFFF"/>
              </a:solid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4B3BC83C-E892-189D-BD6C-B1C6633A64DE}"/>
                </a:ext>
              </a:extLst>
            </p:cNvPr>
            <p:cNvSpPr/>
            <p:nvPr/>
          </p:nvSpPr>
          <p:spPr>
            <a:xfrm>
              <a:off x="6501632" y="4131334"/>
              <a:ext cx="3911" cy="6965"/>
            </a:xfrm>
            <a:custGeom>
              <a:avLst/>
              <a:gdLst>
                <a:gd name="connsiteX0" fmla="*/ 6 w 3911"/>
                <a:gd name="connsiteY0" fmla="*/ 6966 h 6965"/>
                <a:gd name="connsiteX1" fmla="*/ 2553 w 3911"/>
                <a:gd name="connsiteY1" fmla="*/ 0 h 6965"/>
                <a:gd name="connsiteX2" fmla="*/ 6 w 3911"/>
                <a:gd name="connsiteY2" fmla="*/ 6966 h 6965"/>
              </a:gdLst>
              <a:ahLst/>
              <a:cxnLst>
                <a:cxn ang="0">
                  <a:pos x="connsiteX0" y="connsiteY0"/>
                </a:cxn>
                <a:cxn ang="0">
                  <a:pos x="connsiteX1" y="connsiteY1"/>
                </a:cxn>
                <a:cxn ang="0">
                  <a:pos x="connsiteX2" y="connsiteY2"/>
                </a:cxn>
              </a:cxnLst>
              <a:rect l="l" t="t" r="r" b="b"/>
              <a:pathLst>
                <a:path w="3911" h="6965">
                  <a:moveTo>
                    <a:pt x="6" y="6966"/>
                  </a:moveTo>
                  <a:cubicBezTo>
                    <a:pt x="1779" y="5279"/>
                    <a:pt x="6101" y="2477"/>
                    <a:pt x="2553" y="0"/>
                  </a:cubicBezTo>
                  <a:cubicBezTo>
                    <a:pt x="3134" y="2857"/>
                    <a:pt x="-155" y="4218"/>
                    <a:pt x="6" y="6966"/>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289" name="Content Placeholder 8">
            <a:extLst>
              <a:ext uri="{FF2B5EF4-FFF2-40B4-BE49-F238E27FC236}">
                <a16:creationId xmlns:a16="http://schemas.microsoft.com/office/drawing/2014/main" id="{9AB8D3BB-4AFD-5122-9D68-649B2A3F3833}"/>
              </a:ext>
            </a:extLst>
          </p:cNvPr>
          <p:cNvGrpSpPr/>
          <p:nvPr/>
        </p:nvGrpSpPr>
        <p:grpSpPr>
          <a:xfrm>
            <a:off x="7155344" y="3811375"/>
            <a:ext cx="74277" cy="86214"/>
            <a:chOff x="7122734" y="3492178"/>
            <a:chExt cx="74277" cy="86214"/>
          </a:xfrm>
          <a:solidFill>
            <a:srgbClr val="C0C0C0"/>
          </a:solidFill>
        </p:grpSpPr>
        <p:sp>
          <p:nvSpPr>
            <p:cNvPr id="290" name="Freeform: Shape 289">
              <a:extLst>
                <a:ext uri="{FF2B5EF4-FFF2-40B4-BE49-F238E27FC236}">
                  <a16:creationId xmlns:a16="http://schemas.microsoft.com/office/drawing/2014/main" id="{5BFC155D-17C6-C07B-4CCC-96B2A32F4987}"/>
                </a:ext>
              </a:extLst>
            </p:cNvPr>
            <p:cNvSpPr/>
            <p:nvPr/>
          </p:nvSpPr>
          <p:spPr>
            <a:xfrm>
              <a:off x="7131667" y="3559004"/>
              <a:ext cx="10029" cy="4655"/>
            </a:xfrm>
            <a:custGeom>
              <a:avLst/>
              <a:gdLst>
                <a:gd name="connsiteX0" fmla="*/ 677 w 10029"/>
                <a:gd name="connsiteY0" fmla="*/ 244 h 4655"/>
                <a:gd name="connsiteX1" fmla="*/ 0 w 10029"/>
                <a:gd name="connsiteY1" fmla="*/ 1869 h 4655"/>
                <a:gd name="connsiteX2" fmla="*/ 9513 w 10029"/>
                <a:gd name="connsiteY2" fmla="*/ 4655 h 4655"/>
                <a:gd name="connsiteX3" fmla="*/ 9094 w 10029"/>
                <a:gd name="connsiteY3" fmla="*/ 815 h 4655"/>
                <a:gd name="connsiteX4" fmla="*/ 677 w 10029"/>
                <a:gd name="connsiteY4" fmla="*/ 244 h 4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9" h="4655">
                  <a:moveTo>
                    <a:pt x="677" y="244"/>
                  </a:moveTo>
                  <a:cubicBezTo>
                    <a:pt x="355" y="786"/>
                    <a:pt x="226" y="1327"/>
                    <a:pt x="0" y="1869"/>
                  </a:cubicBezTo>
                  <a:cubicBezTo>
                    <a:pt x="3128" y="2850"/>
                    <a:pt x="6224" y="4194"/>
                    <a:pt x="9513" y="4655"/>
                  </a:cubicBezTo>
                  <a:cubicBezTo>
                    <a:pt x="10062" y="3417"/>
                    <a:pt x="10481" y="1702"/>
                    <a:pt x="9094" y="815"/>
                  </a:cubicBezTo>
                  <a:cubicBezTo>
                    <a:pt x="6708" y="-711"/>
                    <a:pt x="3289" y="405"/>
                    <a:pt x="677" y="244"/>
                  </a:cubicBezTo>
                </a:path>
              </a:pathLst>
            </a:custGeom>
            <a:solidFill>
              <a:srgbClr val="C0C0C0"/>
            </a:solidFill>
            <a:ln w="645" cap="flat">
              <a:solidFill>
                <a:srgbClr val="FFFFFF"/>
              </a:solid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1F34348D-D8C9-0233-2EE7-5551F3751F8D}"/>
                </a:ext>
              </a:extLst>
            </p:cNvPr>
            <p:cNvSpPr/>
            <p:nvPr/>
          </p:nvSpPr>
          <p:spPr>
            <a:xfrm>
              <a:off x="7122734" y="3492178"/>
              <a:ext cx="74277" cy="86214"/>
            </a:xfrm>
            <a:custGeom>
              <a:avLst/>
              <a:gdLst>
                <a:gd name="connsiteX0" fmla="*/ 96 w 74277"/>
                <a:gd name="connsiteY0" fmla="*/ 27593 h 86214"/>
                <a:gd name="connsiteX1" fmla="*/ 6837 w 74277"/>
                <a:gd name="connsiteY1" fmla="*/ 25968 h 86214"/>
                <a:gd name="connsiteX2" fmla="*/ 10997 w 74277"/>
                <a:gd name="connsiteY2" fmla="*/ 20163 h 86214"/>
                <a:gd name="connsiteX3" fmla="*/ 19543 w 74277"/>
                <a:gd name="connsiteY3" fmla="*/ 6853 h 86214"/>
                <a:gd name="connsiteX4" fmla="*/ 33088 w 74277"/>
                <a:gd name="connsiteY4" fmla="*/ 2077 h 86214"/>
                <a:gd name="connsiteX5" fmla="*/ 52277 w 74277"/>
                <a:gd name="connsiteY5" fmla="*/ 2142 h 86214"/>
                <a:gd name="connsiteX6" fmla="*/ 60468 w 74277"/>
                <a:gd name="connsiteY6" fmla="*/ 13758 h 86214"/>
                <a:gd name="connsiteX7" fmla="*/ 64080 w 74277"/>
                <a:gd name="connsiteY7" fmla="*/ 20192 h 86214"/>
                <a:gd name="connsiteX8" fmla="*/ 64080 w 74277"/>
                <a:gd name="connsiteY8" fmla="*/ 25097 h 86214"/>
                <a:gd name="connsiteX9" fmla="*/ 67273 w 74277"/>
                <a:gd name="connsiteY9" fmla="*/ 28722 h 86214"/>
                <a:gd name="connsiteX10" fmla="*/ 68144 w 74277"/>
                <a:gd name="connsiteY10" fmla="*/ 35617 h 86214"/>
                <a:gd name="connsiteX11" fmla="*/ 63596 w 74277"/>
                <a:gd name="connsiteY11" fmla="*/ 48720 h 86214"/>
                <a:gd name="connsiteX12" fmla="*/ 70562 w 74277"/>
                <a:gd name="connsiteY12" fmla="*/ 44076 h 86214"/>
                <a:gd name="connsiteX13" fmla="*/ 73400 w 74277"/>
                <a:gd name="connsiteY13" fmla="*/ 48739 h 86214"/>
                <a:gd name="connsiteX14" fmla="*/ 65499 w 74277"/>
                <a:gd name="connsiteY14" fmla="*/ 57695 h 86214"/>
                <a:gd name="connsiteX15" fmla="*/ 61629 w 74277"/>
                <a:gd name="connsiteY15" fmla="*/ 66470 h 86214"/>
                <a:gd name="connsiteX16" fmla="*/ 53083 w 74277"/>
                <a:gd name="connsiteY16" fmla="*/ 74374 h 86214"/>
                <a:gd name="connsiteX17" fmla="*/ 43956 w 74277"/>
                <a:gd name="connsiteY17" fmla="*/ 86181 h 86214"/>
                <a:gd name="connsiteX18" fmla="*/ 19930 w 74277"/>
                <a:gd name="connsiteY18" fmla="*/ 72868 h 86214"/>
                <a:gd name="connsiteX19" fmla="*/ 19608 w 74277"/>
                <a:gd name="connsiteY19" fmla="*/ 71014 h 86214"/>
                <a:gd name="connsiteX20" fmla="*/ 26799 w 74277"/>
                <a:gd name="connsiteY20" fmla="*/ 67531 h 86214"/>
                <a:gd name="connsiteX21" fmla="*/ 19833 w 74277"/>
                <a:gd name="connsiteY21" fmla="*/ 62423 h 86214"/>
                <a:gd name="connsiteX22" fmla="*/ 11029 w 74277"/>
                <a:gd name="connsiteY22" fmla="*/ 61952 h 86214"/>
                <a:gd name="connsiteX23" fmla="*/ 7772 w 74277"/>
                <a:gd name="connsiteY23" fmla="*/ 49416 h 86214"/>
                <a:gd name="connsiteX24" fmla="*/ 1258 w 74277"/>
                <a:gd name="connsiteY24" fmla="*/ 42683 h 86214"/>
                <a:gd name="connsiteX25" fmla="*/ 6127 w 74277"/>
                <a:gd name="connsiteY25" fmla="*/ 45933 h 86214"/>
                <a:gd name="connsiteX26" fmla="*/ 10320 w 74277"/>
                <a:gd name="connsiteY26" fmla="*/ 40593 h 86214"/>
                <a:gd name="connsiteX27" fmla="*/ 9997 w 74277"/>
                <a:gd name="connsiteY27" fmla="*/ 37574 h 86214"/>
                <a:gd name="connsiteX28" fmla="*/ 3257 w 74277"/>
                <a:gd name="connsiteY28" fmla="*/ 38039 h 86214"/>
                <a:gd name="connsiteX29" fmla="*/ 2322 w 74277"/>
                <a:gd name="connsiteY29" fmla="*/ 40593 h 86214"/>
                <a:gd name="connsiteX30" fmla="*/ 6256 w 74277"/>
                <a:gd name="connsiteY30" fmla="*/ 32466 h 86214"/>
                <a:gd name="connsiteX31" fmla="*/ 0 w 74277"/>
                <a:gd name="connsiteY31" fmla="*/ 27587 h 86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4277" h="86214">
                  <a:moveTo>
                    <a:pt x="96" y="27593"/>
                  </a:moveTo>
                  <a:cubicBezTo>
                    <a:pt x="2064" y="25771"/>
                    <a:pt x="4611" y="27367"/>
                    <a:pt x="6837" y="25968"/>
                  </a:cubicBezTo>
                  <a:cubicBezTo>
                    <a:pt x="8965" y="24616"/>
                    <a:pt x="8385" y="20927"/>
                    <a:pt x="10997" y="20163"/>
                  </a:cubicBezTo>
                  <a:cubicBezTo>
                    <a:pt x="15286" y="18902"/>
                    <a:pt x="18189" y="10601"/>
                    <a:pt x="19543" y="6853"/>
                  </a:cubicBezTo>
                  <a:cubicBezTo>
                    <a:pt x="21801" y="594"/>
                    <a:pt x="28412" y="5202"/>
                    <a:pt x="33088" y="2077"/>
                  </a:cubicBezTo>
                  <a:cubicBezTo>
                    <a:pt x="37087" y="-599"/>
                    <a:pt x="48278" y="-806"/>
                    <a:pt x="52277" y="2142"/>
                  </a:cubicBezTo>
                  <a:cubicBezTo>
                    <a:pt x="56114" y="4980"/>
                    <a:pt x="57985" y="9827"/>
                    <a:pt x="60468" y="13758"/>
                  </a:cubicBezTo>
                  <a:cubicBezTo>
                    <a:pt x="61790" y="15809"/>
                    <a:pt x="63209" y="17905"/>
                    <a:pt x="64080" y="20192"/>
                  </a:cubicBezTo>
                  <a:cubicBezTo>
                    <a:pt x="64693" y="21866"/>
                    <a:pt x="62822" y="23901"/>
                    <a:pt x="64080" y="25097"/>
                  </a:cubicBezTo>
                  <a:cubicBezTo>
                    <a:pt x="65531" y="26574"/>
                    <a:pt x="67111" y="26232"/>
                    <a:pt x="67273" y="28722"/>
                  </a:cubicBezTo>
                  <a:cubicBezTo>
                    <a:pt x="67273" y="30670"/>
                    <a:pt x="66660" y="34049"/>
                    <a:pt x="68144" y="35617"/>
                  </a:cubicBezTo>
                  <a:cubicBezTo>
                    <a:pt x="70239" y="37819"/>
                    <a:pt x="63177" y="44950"/>
                    <a:pt x="63596" y="48720"/>
                  </a:cubicBezTo>
                  <a:cubicBezTo>
                    <a:pt x="64112" y="47552"/>
                    <a:pt x="69337" y="44811"/>
                    <a:pt x="70562" y="44076"/>
                  </a:cubicBezTo>
                  <a:cubicBezTo>
                    <a:pt x="75335" y="41206"/>
                    <a:pt x="74561" y="45140"/>
                    <a:pt x="73400" y="48739"/>
                  </a:cubicBezTo>
                  <a:cubicBezTo>
                    <a:pt x="72078" y="52851"/>
                    <a:pt x="66047" y="51729"/>
                    <a:pt x="65499" y="57695"/>
                  </a:cubicBezTo>
                  <a:cubicBezTo>
                    <a:pt x="64983" y="63410"/>
                    <a:pt x="64789" y="63136"/>
                    <a:pt x="61629" y="66470"/>
                  </a:cubicBezTo>
                  <a:cubicBezTo>
                    <a:pt x="59113" y="69127"/>
                    <a:pt x="56662" y="71765"/>
                    <a:pt x="53083" y="74374"/>
                  </a:cubicBezTo>
                  <a:cubicBezTo>
                    <a:pt x="48245" y="77890"/>
                    <a:pt x="46084" y="86826"/>
                    <a:pt x="43956" y="86181"/>
                  </a:cubicBezTo>
                  <a:cubicBezTo>
                    <a:pt x="41699" y="85491"/>
                    <a:pt x="22929" y="75393"/>
                    <a:pt x="19930" y="72868"/>
                  </a:cubicBezTo>
                  <a:cubicBezTo>
                    <a:pt x="25154" y="74355"/>
                    <a:pt x="21059" y="71882"/>
                    <a:pt x="19608" y="71014"/>
                  </a:cubicBezTo>
                  <a:cubicBezTo>
                    <a:pt x="21833" y="69453"/>
                    <a:pt x="24735" y="69444"/>
                    <a:pt x="26799" y="67531"/>
                  </a:cubicBezTo>
                  <a:cubicBezTo>
                    <a:pt x="22478" y="68066"/>
                    <a:pt x="16221" y="68728"/>
                    <a:pt x="19833" y="62423"/>
                  </a:cubicBezTo>
                  <a:cubicBezTo>
                    <a:pt x="16996" y="68921"/>
                    <a:pt x="13480" y="61617"/>
                    <a:pt x="11029" y="61952"/>
                  </a:cubicBezTo>
                  <a:cubicBezTo>
                    <a:pt x="9320" y="62178"/>
                    <a:pt x="7836" y="50790"/>
                    <a:pt x="7772" y="49416"/>
                  </a:cubicBezTo>
                  <a:cubicBezTo>
                    <a:pt x="4224" y="50242"/>
                    <a:pt x="-1355" y="47291"/>
                    <a:pt x="1258" y="42683"/>
                  </a:cubicBezTo>
                  <a:cubicBezTo>
                    <a:pt x="2773" y="43895"/>
                    <a:pt x="4418" y="44979"/>
                    <a:pt x="6127" y="45933"/>
                  </a:cubicBezTo>
                  <a:cubicBezTo>
                    <a:pt x="2064" y="43892"/>
                    <a:pt x="8030" y="40416"/>
                    <a:pt x="10320" y="40593"/>
                  </a:cubicBezTo>
                  <a:cubicBezTo>
                    <a:pt x="9384" y="39048"/>
                    <a:pt x="9804" y="39445"/>
                    <a:pt x="9997" y="37574"/>
                  </a:cubicBezTo>
                  <a:cubicBezTo>
                    <a:pt x="7901" y="41789"/>
                    <a:pt x="5837" y="39625"/>
                    <a:pt x="3257" y="38039"/>
                  </a:cubicBezTo>
                  <a:cubicBezTo>
                    <a:pt x="2902" y="38874"/>
                    <a:pt x="2580" y="39722"/>
                    <a:pt x="2322" y="40593"/>
                  </a:cubicBezTo>
                  <a:cubicBezTo>
                    <a:pt x="-710" y="35478"/>
                    <a:pt x="1806" y="33514"/>
                    <a:pt x="6256" y="32466"/>
                  </a:cubicBezTo>
                  <a:cubicBezTo>
                    <a:pt x="4547" y="30202"/>
                    <a:pt x="1161" y="30402"/>
                    <a:pt x="0" y="27587"/>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292" name="Freeform: Shape 291">
            <a:extLst>
              <a:ext uri="{FF2B5EF4-FFF2-40B4-BE49-F238E27FC236}">
                <a16:creationId xmlns:a16="http://schemas.microsoft.com/office/drawing/2014/main" id="{E3DAA161-C0C9-1744-0AA2-DC10319FDB73}"/>
              </a:ext>
            </a:extLst>
          </p:cNvPr>
          <p:cNvSpPr/>
          <p:nvPr/>
        </p:nvSpPr>
        <p:spPr>
          <a:xfrm>
            <a:off x="7184401" y="3393310"/>
            <a:ext cx="404267" cy="413969"/>
          </a:xfrm>
          <a:custGeom>
            <a:avLst/>
            <a:gdLst>
              <a:gd name="connsiteX0" fmla="*/ 0 w 404267"/>
              <a:gd name="connsiteY0" fmla="*/ 285609 h 413969"/>
              <a:gd name="connsiteX1" fmla="*/ 9836 w 404267"/>
              <a:gd name="connsiteY1" fmla="*/ 282375 h 413969"/>
              <a:gd name="connsiteX2" fmla="*/ 12964 w 404267"/>
              <a:gd name="connsiteY2" fmla="*/ 265505 h 413969"/>
              <a:gd name="connsiteX3" fmla="*/ 32991 w 404267"/>
              <a:gd name="connsiteY3" fmla="*/ 276089 h 413969"/>
              <a:gd name="connsiteX4" fmla="*/ 49826 w 404267"/>
              <a:gd name="connsiteY4" fmla="*/ 267504 h 413969"/>
              <a:gd name="connsiteX5" fmla="*/ 69885 w 404267"/>
              <a:gd name="connsiteY5" fmla="*/ 261225 h 413969"/>
              <a:gd name="connsiteX6" fmla="*/ 96749 w 404267"/>
              <a:gd name="connsiteY6" fmla="*/ 265302 h 413969"/>
              <a:gd name="connsiteX7" fmla="*/ 145607 w 404267"/>
              <a:gd name="connsiteY7" fmla="*/ 264944 h 413969"/>
              <a:gd name="connsiteX8" fmla="*/ 163957 w 404267"/>
              <a:gd name="connsiteY8" fmla="*/ 264847 h 413969"/>
              <a:gd name="connsiteX9" fmla="*/ 167279 w 404267"/>
              <a:gd name="connsiteY9" fmla="*/ 254856 h 413969"/>
              <a:gd name="connsiteX10" fmla="*/ 167601 w 404267"/>
              <a:gd name="connsiteY10" fmla="*/ 240479 h 413969"/>
              <a:gd name="connsiteX11" fmla="*/ 162377 w 404267"/>
              <a:gd name="connsiteY11" fmla="*/ 225993 h 413969"/>
              <a:gd name="connsiteX12" fmla="*/ 145510 w 404267"/>
              <a:gd name="connsiteY12" fmla="*/ 0 h 413969"/>
              <a:gd name="connsiteX13" fmla="*/ 188241 w 404267"/>
              <a:gd name="connsiteY13" fmla="*/ 0 h 413969"/>
              <a:gd name="connsiteX14" fmla="*/ 315627 w 404267"/>
              <a:gd name="connsiteY14" fmla="*/ 98881 h 413969"/>
              <a:gd name="connsiteX15" fmla="*/ 329397 w 404267"/>
              <a:gd name="connsiteY15" fmla="*/ 113706 h 413969"/>
              <a:gd name="connsiteX16" fmla="*/ 333074 w 404267"/>
              <a:gd name="connsiteY16" fmla="*/ 119878 h 413969"/>
              <a:gd name="connsiteX17" fmla="*/ 339169 w 404267"/>
              <a:gd name="connsiteY17" fmla="*/ 122449 h 413969"/>
              <a:gd name="connsiteX18" fmla="*/ 343942 w 404267"/>
              <a:gd name="connsiteY18" fmla="*/ 130230 h 413969"/>
              <a:gd name="connsiteX19" fmla="*/ 351327 w 404267"/>
              <a:gd name="connsiteY19" fmla="*/ 133249 h 413969"/>
              <a:gd name="connsiteX20" fmla="*/ 355585 w 404267"/>
              <a:gd name="connsiteY20" fmla="*/ 133185 h 413969"/>
              <a:gd name="connsiteX21" fmla="*/ 362486 w 404267"/>
              <a:gd name="connsiteY21" fmla="*/ 139006 h 413969"/>
              <a:gd name="connsiteX22" fmla="*/ 377998 w 404267"/>
              <a:gd name="connsiteY22" fmla="*/ 143511 h 413969"/>
              <a:gd name="connsiteX23" fmla="*/ 378901 w 404267"/>
              <a:gd name="connsiteY23" fmla="*/ 157446 h 413969"/>
              <a:gd name="connsiteX24" fmla="*/ 381126 w 404267"/>
              <a:gd name="connsiteY24" fmla="*/ 166856 h 413969"/>
              <a:gd name="connsiteX25" fmla="*/ 403830 w 404267"/>
              <a:gd name="connsiteY25" fmla="*/ 163132 h 413969"/>
              <a:gd name="connsiteX26" fmla="*/ 403153 w 404267"/>
              <a:gd name="connsiteY26" fmla="*/ 223606 h 413969"/>
              <a:gd name="connsiteX27" fmla="*/ 401863 w 404267"/>
              <a:gd name="connsiteY27" fmla="*/ 238138 h 413969"/>
              <a:gd name="connsiteX28" fmla="*/ 397638 w 404267"/>
              <a:gd name="connsiteY28" fmla="*/ 247493 h 413969"/>
              <a:gd name="connsiteX29" fmla="*/ 394832 w 404267"/>
              <a:gd name="connsiteY29" fmla="*/ 257768 h 413969"/>
              <a:gd name="connsiteX30" fmla="*/ 387898 w 404267"/>
              <a:gd name="connsiteY30" fmla="*/ 263821 h 413969"/>
              <a:gd name="connsiteX31" fmla="*/ 382706 w 404267"/>
              <a:gd name="connsiteY31" fmla="*/ 268623 h 413969"/>
              <a:gd name="connsiteX32" fmla="*/ 372870 w 404267"/>
              <a:gd name="connsiteY32" fmla="*/ 267666 h 413969"/>
              <a:gd name="connsiteX33" fmla="*/ 341427 w 404267"/>
              <a:gd name="connsiteY33" fmla="*/ 270520 h 413969"/>
              <a:gd name="connsiteX34" fmla="*/ 324883 w 404267"/>
              <a:gd name="connsiteY34" fmla="*/ 277686 h 413969"/>
              <a:gd name="connsiteX35" fmla="*/ 315369 w 404267"/>
              <a:gd name="connsiteY35" fmla="*/ 280240 h 413969"/>
              <a:gd name="connsiteX36" fmla="*/ 307758 w 404267"/>
              <a:gd name="connsiteY36" fmla="*/ 279917 h 413969"/>
              <a:gd name="connsiteX37" fmla="*/ 304791 w 404267"/>
              <a:gd name="connsiteY37" fmla="*/ 281398 h 413969"/>
              <a:gd name="connsiteX38" fmla="*/ 297986 w 404267"/>
              <a:gd name="connsiteY38" fmla="*/ 278456 h 413969"/>
              <a:gd name="connsiteX39" fmla="*/ 289085 w 404267"/>
              <a:gd name="connsiteY39" fmla="*/ 278456 h 413969"/>
              <a:gd name="connsiteX40" fmla="*/ 279024 w 404267"/>
              <a:gd name="connsiteY40" fmla="*/ 279060 h 413969"/>
              <a:gd name="connsiteX41" fmla="*/ 264673 w 404267"/>
              <a:gd name="connsiteY41" fmla="*/ 288644 h 413969"/>
              <a:gd name="connsiteX42" fmla="*/ 252095 w 404267"/>
              <a:gd name="connsiteY42" fmla="*/ 295274 h 413969"/>
              <a:gd name="connsiteX43" fmla="*/ 245710 w 404267"/>
              <a:gd name="connsiteY43" fmla="*/ 301870 h 413969"/>
              <a:gd name="connsiteX44" fmla="*/ 235326 w 404267"/>
              <a:gd name="connsiteY44" fmla="*/ 300783 h 413969"/>
              <a:gd name="connsiteX45" fmla="*/ 229327 w 404267"/>
              <a:gd name="connsiteY45" fmla="*/ 310425 h 413969"/>
              <a:gd name="connsiteX46" fmla="*/ 226844 w 404267"/>
              <a:gd name="connsiteY46" fmla="*/ 317427 h 413969"/>
              <a:gd name="connsiteX47" fmla="*/ 218878 w 404267"/>
              <a:gd name="connsiteY47" fmla="*/ 315282 h 413969"/>
              <a:gd name="connsiteX48" fmla="*/ 219362 w 404267"/>
              <a:gd name="connsiteY48" fmla="*/ 326895 h 413969"/>
              <a:gd name="connsiteX49" fmla="*/ 214492 w 404267"/>
              <a:gd name="connsiteY49" fmla="*/ 330146 h 413969"/>
              <a:gd name="connsiteX50" fmla="*/ 201721 w 404267"/>
              <a:gd name="connsiteY50" fmla="*/ 320855 h 413969"/>
              <a:gd name="connsiteX51" fmla="*/ 194175 w 404267"/>
              <a:gd name="connsiteY51" fmla="*/ 333813 h 413969"/>
              <a:gd name="connsiteX52" fmla="*/ 195239 w 404267"/>
              <a:gd name="connsiteY52" fmla="*/ 341379 h 413969"/>
              <a:gd name="connsiteX53" fmla="*/ 189402 w 404267"/>
              <a:gd name="connsiteY53" fmla="*/ 344184 h 413969"/>
              <a:gd name="connsiteX54" fmla="*/ 184887 w 404267"/>
              <a:gd name="connsiteY54" fmla="*/ 361335 h 413969"/>
              <a:gd name="connsiteX55" fmla="*/ 174793 w 404267"/>
              <a:gd name="connsiteY55" fmla="*/ 363473 h 413969"/>
              <a:gd name="connsiteX56" fmla="*/ 165957 w 404267"/>
              <a:gd name="connsiteY56" fmla="*/ 367533 h 413969"/>
              <a:gd name="connsiteX57" fmla="*/ 169665 w 404267"/>
              <a:gd name="connsiteY57" fmla="*/ 373648 h 413969"/>
              <a:gd name="connsiteX58" fmla="*/ 168343 w 404267"/>
              <a:gd name="connsiteY58" fmla="*/ 387157 h 413969"/>
              <a:gd name="connsiteX59" fmla="*/ 164473 w 404267"/>
              <a:gd name="connsiteY59" fmla="*/ 389553 h 413969"/>
              <a:gd name="connsiteX60" fmla="*/ 162796 w 404267"/>
              <a:gd name="connsiteY60" fmla="*/ 404865 h 413969"/>
              <a:gd name="connsiteX61" fmla="*/ 155605 w 404267"/>
              <a:gd name="connsiteY61" fmla="*/ 407094 h 413969"/>
              <a:gd name="connsiteX62" fmla="*/ 148638 w 404267"/>
              <a:gd name="connsiteY62" fmla="*/ 413041 h 413969"/>
              <a:gd name="connsiteX63" fmla="*/ 144833 w 404267"/>
              <a:gd name="connsiteY63" fmla="*/ 397948 h 413969"/>
              <a:gd name="connsiteX64" fmla="*/ 140189 w 404267"/>
              <a:gd name="connsiteY64" fmla="*/ 403288 h 413969"/>
              <a:gd name="connsiteX65" fmla="*/ 134836 w 404267"/>
              <a:gd name="connsiteY65" fmla="*/ 400038 h 413969"/>
              <a:gd name="connsiteX66" fmla="*/ 132127 w 404267"/>
              <a:gd name="connsiteY66" fmla="*/ 409235 h 413969"/>
              <a:gd name="connsiteX67" fmla="*/ 127418 w 404267"/>
              <a:gd name="connsiteY67" fmla="*/ 413505 h 413969"/>
              <a:gd name="connsiteX68" fmla="*/ 115099 w 404267"/>
              <a:gd name="connsiteY68" fmla="*/ 406075 h 413969"/>
              <a:gd name="connsiteX69" fmla="*/ 108746 w 404267"/>
              <a:gd name="connsiteY69" fmla="*/ 407668 h 413969"/>
              <a:gd name="connsiteX70" fmla="*/ 102328 w 404267"/>
              <a:gd name="connsiteY70" fmla="*/ 413969 h 413969"/>
              <a:gd name="connsiteX71" fmla="*/ 94717 w 404267"/>
              <a:gd name="connsiteY71" fmla="*/ 401705 h 413969"/>
              <a:gd name="connsiteX72" fmla="*/ 94717 w 404267"/>
              <a:gd name="connsiteY72" fmla="*/ 391224 h 413969"/>
              <a:gd name="connsiteX73" fmla="*/ 85300 w 404267"/>
              <a:gd name="connsiteY73" fmla="*/ 391907 h 413969"/>
              <a:gd name="connsiteX74" fmla="*/ 92976 w 404267"/>
              <a:gd name="connsiteY74" fmla="*/ 382620 h 413969"/>
              <a:gd name="connsiteX75" fmla="*/ 84849 w 404267"/>
              <a:gd name="connsiteY75" fmla="*/ 372171 h 413969"/>
              <a:gd name="connsiteX76" fmla="*/ 82462 w 404267"/>
              <a:gd name="connsiteY76" fmla="*/ 368668 h 413969"/>
              <a:gd name="connsiteX77" fmla="*/ 79560 w 404267"/>
              <a:gd name="connsiteY77" fmla="*/ 359264 h 413969"/>
              <a:gd name="connsiteX78" fmla="*/ 76657 w 404267"/>
              <a:gd name="connsiteY78" fmla="*/ 350879 h 413969"/>
              <a:gd name="connsiteX79" fmla="*/ 69595 w 404267"/>
              <a:gd name="connsiteY79" fmla="*/ 349015 h 413969"/>
              <a:gd name="connsiteX80" fmla="*/ 69595 w 404267"/>
              <a:gd name="connsiteY80" fmla="*/ 355311 h 413969"/>
              <a:gd name="connsiteX81" fmla="*/ 59630 w 404267"/>
              <a:gd name="connsiteY81" fmla="*/ 361651 h 413969"/>
              <a:gd name="connsiteX82" fmla="*/ 52277 w 404267"/>
              <a:gd name="connsiteY82" fmla="*/ 358468 h 413969"/>
              <a:gd name="connsiteX83" fmla="*/ 41312 w 404267"/>
              <a:gd name="connsiteY83" fmla="*/ 360719 h 413969"/>
              <a:gd name="connsiteX84" fmla="*/ 30927 w 404267"/>
              <a:gd name="connsiteY84" fmla="*/ 356613 h 413969"/>
              <a:gd name="connsiteX85" fmla="*/ 17447 w 404267"/>
              <a:gd name="connsiteY85" fmla="*/ 358358 h 413969"/>
              <a:gd name="connsiteX86" fmla="*/ 19027 w 404267"/>
              <a:gd name="connsiteY86" fmla="*/ 347696 h 413969"/>
              <a:gd name="connsiteX87" fmla="*/ 19575 w 404267"/>
              <a:gd name="connsiteY87" fmla="*/ 337609 h 413969"/>
              <a:gd name="connsiteX88" fmla="*/ 10255 w 404267"/>
              <a:gd name="connsiteY88" fmla="*/ 325731 h 413969"/>
              <a:gd name="connsiteX89" fmla="*/ 4160 w 404267"/>
              <a:gd name="connsiteY89" fmla="*/ 317033 h 413969"/>
              <a:gd name="connsiteX90" fmla="*/ 5837 w 404267"/>
              <a:gd name="connsiteY90" fmla="*/ 308549 h 413969"/>
              <a:gd name="connsiteX91" fmla="*/ 2677 w 404267"/>
              <a:gd name="connsiteY91" fmla="*/ 297348 h 413969"/>
              <a:gd name="connsiteX92" fmla="*/ 967 w 404267"/>
              <a:gd name="connsiteY92" fmla="*/ 292321 h 413969"/>
              <a:gd name="connsiteX93" fmla="*/ 32 w 404267"/>
              <a:gd name="connsiteY93" fmla="*/ 285551 h 41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404267" h="413969">
                <a:moveTo>
                  <a:pt x="0" y="285609"/>
                </a:moveTo>
                <a:cubicBezTo>
                  <a:pt x="4354" y="284561"/>
                  <a:pt x="6289" y="286919"/>
                  <a:pt x="9836" y="282375"/>
                </a:cubicBezTo>
                <a:cubicBezTo>
                  <a:pt x="12835" y="278540"/>
                  <a:pt x="11481" y="270284"/>
                  <a:pt x="12964" y="265505"/>
                </a:cubicBezTo>
                <a:cubicBezTo>
                  <a:pt x="16254" y="254588"/>
                  <a:pt x="31443" y="272674"/>
                  <a:pt x="32991" y="276089"/>
                </a:cubicBezTo>
                <a:cubicBezTo>
                  <a:pt x="35894" y="268149"/>
                  <a:pt x="40699" y="263799"/>
                  <a:pt x="49826" y="267504"/>
                </a:cubicBezTo>
                <a:cubicBezTo>
                  <a:pt x="55824" y="269939"/>
                  <a:pt x="68563" y="269507"/>
                  <a:pt x="69885" y="261225"/>
                </a:cubicBezTo>
                <a:cubicBezTo>
                  <a:pt x="73303" y="269507"/>
                  <a:pt x="90138" y="265805"/>
                  <a:pt x="96749" y="265302"/>
                </a:cubicBezTo>
                <a:cubicBezTo>
                  <a:pt x="112874" y="264070"/>
                  <a:pt x="129418" y="264944"/>
                  <a:pt x="145607" y="264944"/>
                </a:cubicBezTo>
                <a:cubicBezTo>
                  <a:pt x="151283" y="264944"/>
                  <a:pt x="158313" y="264279"/>
                  <a:pt x="163957" y="264847"/>
                </a:cubicBezTo>
                <a:cubicBezTo>
                  <a:pt x="168085" y="265270"/>
                  <a:pt x="166892" y="258391"/>
                  <a:pt x="167279" y="254856"/>
                </a:cubicBezTo>
                <a:cubicBezTo>
                  <a:pt x="167730" y="250851"/>
                  <a:pt x="171633" y="243137"/>
                  <a:pt x="167601" y="240479"/>
                </a:cubicBezTo>
                <a:cubicBezTo>
                  <a:pt x="160377" y="235884"/>
                  <a:pt x="162312" y="231826"/>
                  <a:pt x="162377" y="225993"/>
                </a:cubicBezTo>
                <a:lnTo>
                  <a:pt x="145510" y="0"/>
                </a:lnTo>
                <a:lnTo>
                  <a:pt x="188241" y="0"/>
                </a:lnTo>
                <a:cubicBezTo>
                  <a:pt x="232391" y="33098"/>
                  <a:pt x="273831" y="66054"/>
                  <a:pt x="315627" y="98881"/>
                </a:cubicBezTo>
                <a:cubicBezTo>
                  <a:pt x="320658" y="102509"/>
                  <a:pt x="330075" y="106147"/>
                  <a:pt x="329397" y="113706"/>
                </a:cubicBezTo>
                <a:cubicBezTo>
                  <a:pt x="329075" y="116070"/>
                  <a:pt x="328817" y="118179"/>
                  <a:pt x="333074" y="119878"/>
                </a:cubicBezTo>
                <a:cubicBezTo>
                  <a:pt x="335138" y="120704"/>
                  <a:pt x="337428" y="121281"/>
                  <a:pt x="339169" y="122449"/>
                </a:cubicBezTo>
                <a:cubicBezTo>
                  <a:pt x="342072" y="124397"/>
                  <a:pt x="341588" y="127899"/>
                  <a:pt x="343942" y="130230"/>
                </a:cubicBezTo>
                <a:cubicBezTo>
                  <a:pt x="346135" y="132449"/>
                  <a:pt x="348457" y="132753"/>
                  <a:pt x="351327" y="133249"/>
                </a:cubicBezTo>
                <a:cubicBezTo>
                  <a:pt x="353391" y="133607"/>
                  <a:pt x="351876" y="131337"/>
                  <a:pt x="355585" y="133185"/>
                </a:cubicBezTo>
                <a:cubicBezTo>
                  <a:pt x="358261" y="134510"/>
                  <a:pt x="359422" y="138045"/>
                  <a:pt x="362486" y="139006"/>
                </a:cubicBezTo>
                <a:cubicBezTo>
                  <a:pt x="367227" y="140508"/>
                  <a:pt x="373580" y="140908"/>
                  <a:pt x="377998" y="143511"/>
                </a:cubicBezTo>
                <a:cubicBezTo>
                  <a:pt x="381223" y="145410"/>
                  <a:pt x="380288" y="154337"/>
                  <a:pt x="378901" y="157446"/>
                </a:cubicBezTo>
                <a:cubicBezTo>
                  <a:pt x="376998" y="161771"/>
                  <a:pt x="374225" y="165873"/>
                  <a:pt x="381126" y="166856"/>
                </a:cubicBezTo>
                <a:cubicBezTo>
                  <a:pt x="388382" y="167901"/>
                  <a:pt x="396638" y="164025"/>
                  <a:pt x="403830" y="163132"/>
                </a:cubicBezTo>
                <a:cubicBezTo>
                  <a:pt x="402895" y="182943"/>
                  <a:pt x="405733" y="203985"/>
                  <a:pt x="403153" y="223606"/>
                </a:cubicBezTo>
                <a:cubicBezTo>
                  <a:pt x="402830" y="225864"/>
                  <a:pt x="403540" y="227399"/>
                  <a:pt x="401863" y="238138"/>
                </a:cubicBezTo>
                <a:cubicBezTo>
                  <a:pt x="401314" y="241647"/>
                  <a:pt x="402540" y="237170"/>
                  <a:pt x="397638" y="247493"/>
                </a:cubicBezTo>
                <a:cubicBezTo>
                  <a:pt x="396122" y="250664"/>
                  <a:pt x="396187" y="254498"/>
                  <a:pt x="394832" y="257768"/>
                </a:cubicBezTo>
                <a:cubicBezTo>
                  <a:pt x="393510" y="260919"/>
                  <a:pt x="390414" y="261880"/>
                  <a:pt x="387898" y="263821"/>
                </a:cubicBezTo>
                <a:cubicBezTo>
                  <a:pt x="384835" y="266205"/>
                  <a:pt x="386931" y="269346"/>
                  <a:pt x="382706" y="268623"/>
                </a:cubicBezTo>
                <a:cubicBezTo>
                  <a:pt x="381739" y="268462"/>
                  <a:pt x="373257" y="266202"/>
                  <a:pt x="372870" y="267666"/>
                </a:cubicBezTo>
                <a:cubicBezTo>
                  <a:pt x="371870" y="271497"/>
                  <a:pt x="345426" y="270201"/>
                  <a:pt x="341427" y="270520"/>
                </a:cubicBezTo>
                <a:cubicBezTo>
                  <a:pt x="331623" y="271300"/>
                  <a:pt x="331816" y="270097"/>
                  <a:pt x="324883" y="277686"/>
                </a:cubicBezTo>
                <a:cubicBezTo>
                  <a:pt x="322722" y="280069"/>
                  <a:pt x="318433" y="280911"/>
                  <a:pt x="315369" y="280240"/>
                </a:cubicBezTo>
                <a:cubicBezTo>
                  <a:pt x="313595" y="279917"/>
                  <a:pt x="309564" y="279879"/>
                  <a:pt x="307758" y="279917"/>
                </a:cubicBezTo>
                <a:cubicBezTo>
                  <a:pt x="304565" y="279853"/>
                  <a:pt x="304791" y="277402"/>
                  <a:pt x="304791" y="281398"/>
                </a:cubicBezTo>
                <a:cubicBezTo>
                  <a:pt x="302469" y="280524"/>
                  <a:pt x="300244" y="279414"/>
                  <a:pt x="297986" y="278456"/>
                </a:cubicBezTo>
                <a:cubicBezTo>
                  <a:pt x="292472" y="276154"/>
                  <a:pt x="291149" y="280014"/>
                  <a:pt x="289085" y="278456"/>
                </a:cubicBezTo>
                <a:cubicBezTo>
                  <a:pt x="287054" y="276960"/>
                  <a:pt x="283571" y="274996"/>
                  <a:pt x="279024" y="279060"/>
                </a:cubicBezTo>
                <a:cubicBezTo>
                  <a:pt x="274283" y="283294"/>
                  <a:pt x="267382" y="286825"/>
                  <a:pt x="264673" y="288644"/>
                </a:cubicBezTo>
                <a:cubicBezTo>
                  <a:pt x="260093" y="291695"/>
                  <a:pt x="256772" y="294101"/>
                  <a:pt x="252095" y="295274"/>
                </a:cubicBezTo>
                <a:cubicBezTo>
                  <a:pt x="248258" y="296239"/>
                  <a:pt x="251386" y="304356"/>
                  <a:pt x="245710" y="301870"/>
                </a:cubicBezTo>
                <a:cubicBezTo>
                  <a:pt x="242227" y="300341"/>
                  <a:pt x="239034" y="298219"/>
                  <a:pt x="235326" y="300783"/>
                </a:cubicBezTo>
                <a:cubicBezTo>
                  <a:pt x="232165" y="302966"/>
                  <a:pt x="230488" y="306978"/>
                  <a:pt x="229327" y="310425"/>
                </a:cubicBezTo>
                <a:cubicBezTo>
                  <a:pt x="228682" y="312396"/>
                  <a:pt x="227779" y="315560"/>
                  <a:pt x="226844" y="317427"/>
                </a:cubicBezTo>
                <a:cubicBezTo>
                  <a:pt x="226038" y="316872"/>
                  <a:pt x="220910" y="315621"/>
                  <a:pt x="218878" y="315282"/>
                </a:cubicBezTo>
                <a:cubicBezTo>
                  <a:pt x="220684" y="318539"/>
                  <a:pt x="218878" y="323354"/>
                  <a:pt x="219362" y="326895"/>
                </a:cubicBezTo>
                <a:cubicBezTo>
                  <a:pt x="216201" y="326799"/>
                  <a:pt x="213686" y="326273"/>
                  <a:pt x="214492" y="330146"/>
                </a:cubicBezTo>
                <a:cubicBezTo>
                  <a:pt x="211138" y="329814"/>
                  <a:pt x="201528" y="324938"/>
                  <a:pt x="201721" y="320855"/>
                </a:cubicBezTo>
                <a:cubicBezTo>
                  <a:pt x="195594" y="335500"/>
                  <a:pt x="191079" y="328595"/>
                  <a:pt x="194175" y="333813"/>
                </a:cubicBezTo>
                <a:cubicBezTo>
                  <a:pt x="195884" y="336702"/>
                  <a:pt x="195949" y="338889"/>
                  <a:pt x="195239" y="341379"/>
                </a:cubicBezTo>
                <a:cubicBezTo>
                  <a:pt x="194917" y="342395"/>
                  <a:pt x="187628" y="341121"/>
                  <a:pt x="189402" y="344184"/>
                </a:cubicBezTo>
                <a:cubicBezTo>
                  <a:pt x="192692" y="349854"/>
                  <a:pt x="191240" y="355959"/>
                  <a:pt x="184887" y="361335"/>
                </a:cubicBezTo>
                <a:cubicBezTo>
                  <a:pt x="181920" y="363837"/>
                  <a:pt x="178373" y="362821"/>
                  <a:pt x="174793" y="363473"/>
                </a:cubicBezTo>
                <a:cubicBezTo>
                  <a:pt x="171471" y="364079"/>
                  <a:pt x="169568" y="367714"/>
                  <a:pt x="165957" y="367533"/>
                </a:cubicBezTo>
                <a:cubicBezTo>
                  <a:pt x="172406" y="369152"/>
                  <a:pt x="167730" y="372512"/>
                  <a:pt x="169665" y="373648"/>
                </a:cubicBezTo>
                <a:cubicBezTo>
                  <a:pt x="172987" y="375576"/>
                  <a:pt x="170181" y="384109"/>
                  <a:pt x="168343" y="387157"/>
                </a:cubicBezTo>
                <a:cubicBezTo>
                  <a:pt x="167730" y="388163"/>
                  <a:pt x="164279" y="388586"/>
                  <a:pt x="164473" y="389553"/>
                </a:cubicBezTo>
                <a:cubicBezTo>
                  <a:pt x="165537" y="394436"/>
                  <a:pt x="166182" y="400470"/>
                  <a:pt x="162796" y="404865"/>
                </a:cubicBezTo>
                <a:cubicBezTo>
                  <a:pt x="161442" y="406629"/>
                  <a:pt x="157507" y="406565"/>
                  <a:pt x="155605" y="407094"/>
                </a:cubicBezTo>
                <a:cubicBezTo>
                  <a:pt x="151606" y="408203"/>
                  <a:pt x="153702" y="413502"/>
                  <a:pt x="148638" y="413041"/>
                </a:cubicBezTo>
                <a:cubicBezTo>
                  <a:pt x="143059" y="412528"/>
                  <a:pt x="146736" y="401392"/>
                  <a:pt x="144833" y="397948"/>
                </a:cubicBezTo>
                <a:cubicBezTo>
                  <a:pt x="142672" y="398844"/>
                  <a:pt x="142253" y="402724"/>
                  <a:pt x="140189" y="403288"/>
                </a:cubicBezTo>
                <a:cubicBezTo>
                  <a:pt x="138028" y="403875"/>
                  <a:pt x="136416" y="400912"/>
                  <a:pt x="134836" y="400038"/>
                </a:cubicBezTo>
                <a:cubicBezTo>
                  <a:pt x="134836" y="402676"/>
                  <a:pt x="136126" y="409293"/>
                  <a:pt x="132127" y="409235"/>
                </a:cubicBezTo>
                <a:cubicBezTo>
                  <a:pt x="129127" y="409203"/>
                  <a:pt x="124935" y="409429"/>
                  <a:pt x="127418" y="413505"/>
                </a:cubicBezTo>
                <a:cubicBezTo>
                  <a:pt x="123774" y="415124"/>
                  <a:pt x="114615" y="410606"/>
                  <a:pt x="115099" y="406075"/>
                </a:cubicBezTo>
                <a:cubicBezTo>
                  <a:pt x="113228" y="406910"/>
                  <a:pt x="110164" y="405946"/>
                  <a:pt x="108746" y="407668"/>
                </a:cubicBezTo>
                <a:cubicBezTo>
                  <a:pt x="106488" y="410370"/>
                  <a:pt x="106779" y="413589"/>
                  <a:pt x="102328" y="413969"/>
                </a:cubicBezTo>
                <a:cubicBezTo>
                  <a:pt x="105618" y="407832"/>
                  <a:pt x="94749" y="406926"/>
                  <a:pt x="94717" y="401705"/>
                </a:cubicBezTo>
                <a:cubicBezTo>
                  <a:pt x="94717" y="398367"/>
                  <a:pt x="95556" y="394471"/>
                  <a:pt x="94717" y="391224"/>
                </a:cubicBezTo>
                <a:cubicBezTo>
                  <a:pt x="93588" y="386593"/>
                  <a:pt x="87429" y="392007"/>
                  <a:pt x="85300" y="391907"/>
                </a:cubicBezTo>
                <a:cubicBezTo>
                  <a:pt x="86106" y="388934"/>
                  <a:pt x="88493" y="381081"/>
                  <a:pt x="92976" y="382620"/>
                </a:cubicBezTo>
                <a:cubicBezTo>
                  <a:pt x="94588" y="378140"/>
                  <a:pt x="85397" y="376486"/>
                  <a:pt x="84849" y="372171"/>
                </a:cubicBezTo>
                <a:cubicBezTo>
                  <a:pt x="81914" y="373835"/>
                  <a:pt x="82172" y="370542"/>
                  <a:pt x="82462" y="368668"/>
                </a:cubicBezTo>
                <a:cubicBezTo>
                  <a:pt x="83043" y="364437"/>
                  <a:pt x="81366" y="362809"/>
                  <a:pt x="79560" y="359264"/>
                </a:cubicBezTo>
                <a:cubicBezTo>
                  <a:pt x="78141" y="356471"/>
                  <a:pt x="79914" y="352514"/>
                  <a:pt x="76657" y="350879"/>
                </a:cubicBezTo>
                <a:cubicBezTo>
                  <a:pt x="75367" y="350241"/>
                  <a:pt x="70917" y="347771"/>
                  <a:pt x="69595" y="349015"/>
                </a:cubicBezTo>
                <a:cubicBezTo>
                  <a:pt x="68144" y="350383"/>
                  <a:pt x="72820" y="353824"/>
                  <a:pt x="69595" y="355311"/>
                </a:cubicBezTo>
                <a:cubicBezTo>
                  <a:pt x="66047" y="356994"/>
                  <a:pt x="63209" y="359851"/>
                  <a:pt x="59630" y="361651"/>
                </a:cubicBezTo>
                <a:cubicBezTo>
                  <a:pt x="57114" y="362899"/>
                  <a:pt x="54308" y="359303"/>
                  <a:pt x="52277" y="358468"/>
                </a:cubicBezTo>
                <a:cubicBezTo>
                  <a:pt x="47858" y="356665"/>
                  <a:pt x="44440" y="356988"/>
                  <a:pt x="41312" y="360719"/>
                </a:cubicBezTo>
                <a:cubicBezTo>
                  <a:pt x="33443" y="370103"/>
                  <a:pt x="37764" y="358926"/>
                  <a:pt x="30927" y="356613"/>
                </a:cubicBezTo>
                <a:cubicBezTo>
                  <a:pt x="26477" y="355114"/>
                  <a:pt x="21801" y="369313"/>
                  <a:pt x="17447" y="358358"/>
                </a:cubicBezTo>
                <a:cubicBezTo>
                  <a:pt x="16060" y="354856"/>
                  <a:pt x="21833" y="351650"/>
                  <a:pt x="19027" y="347696"/>
                </a:cubicBezTo>
                <a:cubicBezTo>
                  <a:pt x="17414" y="345419"/>
                  <a:pt x="18672" y="339992"/>
                  <a:pt x="19575" y="337609"/>
                </a:cubicBezTo>
                <a:cubicBezTo>
                  <a:pt x="20575" y="334796"/>
                  <a:pt x="12029" y="318772"/>
                  <a:pt x="10255" y="325731"/>
                </a:cubicBezTo>
                <a:cubicBezTo>
                  <a:pt x="8256" y="325160"/>
                  <a:pt x="5031" y="318927"/>
                  <a:pt x="4160" y="317033"/>
                </a:cubicBezTo>
                <a:cubicBezTo>
                  <a:pt x="3354" y="315331"/>
                  <a:pt x="5934" y="311919"/>
                  <a:pt x="5837" y="308549"/>
                </a:cubicBezTo>
                <a:cubicBezTo>
                  <a:pt x="5837" y="303485"/>
                  <a:pt x="6256" y="301331"/>
                  <a:pt x="2677" y="297348"/>
                </a:cubicBezTo>
                <a:cubicBezTo>
                  <a:pt x="1451" y="295965"/>
                  <a:pt x="129" y="294314"/>
                  <a:pt x="967" y="292321"/>
                </a:cubicBezTo>
                <a:cubicBezTo>
                  <a:pt x="2386" y="288905"/>
                  <a:pt x="1387" y="288908"/>
                  <a:pt x="32" y="285551"/>
                </a:cubicBezTo>
              </a:path>
            </a:pathLst>
          </a:custGeom>
          <a:solidFill>
            <a:srgbClr val="C0C0C0"/>
          </a:solidFill>
          <a:ln w="1612" cap="flat">
            <a:solidFill>
              <a:srgbClr val="FFFFFF"/>
            </a:solid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84F6D23-8784-2C56-2066-1AB7550FF9B6}"/>
              </a:ext>
            </a:extLst>
          </p:cNvPr>
          <p:cNvSpPr/>
          <p:nvPr/>
        </p:nvSpPr>
        <p:spPr>
          <a:xfrm>
            <a:off x="7781761" y="3941676"/>
            <a:ext cx="470404" cy="524350"/>
          </a:xfrm>
          <a:custGeom>
            <a:avLst/>
            <a:gdLst>
              <a:gd name="connsiteX0" fmla="*/ 97 w 470404"/>
              <a:gd name="connsiteY0" fmla="*/ 310323 h 524350"/>
              <a:gd name="connsiteX1" fmla="*/ 5902 w 470404"/>
              <a:gd name="connsiteY1" fmla="*/ 307060 h 524350"/>
              <a:gd name="connsiteX2" fmla="*/ 6901 w 470404"/>
              <a:gd name="connsiteY2" fmla="*/ 293102 h 524350"/>
              <a:gd name="connsiteX3" fmla="*/ 23059 w 470404"/>
              <a:gd name="connsiteY3" fmla="*/ 277329 h 524350"/>
              <a:gd name="connsiteX4" fmla="*/ 29573 w 470404"/>
              <a:gd name="connsiteY4" fmla="*/ 285459 h 524350"/>
              <a:gd name="connsiteX5" fmla="*/ 35539 w 470404"/>
              <a:gd name="connsiteY5" fmla="*/ 281038 h 524350"/>
              <a:gd name="connsiteX6" fmla="*/ 39344 w 470404"/>
              <a:gd name="connsiteY6" fmla="*/ 272688 h 524350"/>
              <a:gd name="connsiteX7" fmla="*/ 53567 w 470404"/>
              <a:gd name="connsiteY7" fmla="*/ 270289 h 524350"/>
              <a:gd name="connsiteX8" fmla="*/ 53244 w 470404"/>
              <a:gd name="connsiteY8" fmla="*/ 276171 h 524350"/>
              <a:gd name="connsiteX9" fmla="*/ 54437 w 470404"/>
              <a:gd name="connsiteY9" fmla="*/ 285681 h 524350"/>
              <a:gd name="connsiteX10" fmla="*/ 63241 w 470404"/>
              <a:gd name="connsiteY10" fmla="*/ 284524 h 524350"/>
              <a:gd name="connsiteX11" fmla="*/ 72400 w 470404"/>
              <a:gd name="connsiteY11" fmla="*/ 273185 h 524350"/>
              <a:gd name="connsiteX12" fmla="*/ 80430 w 470404"/>
              <a:gd name="connsiteY12" fmla="*/ 266657 h 524350"/>
              <a:gd name="connsiteX13" fmla="*/ 88687 w 470404"/>
              <a:gd name="connsiteY13" fmla="*/ 259562 h 524350"/>
              <a:gd name="connsiteX14" fmla="*/ 98587 w 470404"/>
              <a:gd name="connsiteY14" fmla="*/ 232060 h 524350"/>
              <a:gd name="connsiteX15" fmla="*/ 98232 w 470404"/>
              <a:gd name="connsiteY15" fmla="*/ 215035 h 524350"/>
              <a:gd name="connsiteX16" fmla="*/ 106972 w 470404"/>
              <a:gd name="connsiteY16" fmla="*/ 203532 h 524350"/>
              <a:gd name="connsiteX17" fmla="*/ 123484 w 470404"/>
              <a:gd name="connsiteY17" fmla="*/ 178725 h 524350"/>
              <a:gd name="connsiteX18" fmla="*/ 134352 w 470404"/>
              <a:gd name="connsiteY18" fmla="*/ 167190 h 524350"/>
              <a:gd name="connsiteX19" fmla="*/ 136513 w 470404"/>
              <a:gd name="connsiteY19" fmla="*/ 151113 h 524350"/>
              <a:gd name="connsiteX20" fmla="*/ 140028 w 470404"/>
              <a:gd name="connsiteY20" fmla="*/ 122298 h 524350"/>
              <a:gd name="connsiteX21" fmla="*/ 144478 w 470404"/>
              <a:gd name="connsiteY21" fmla="*/ 106012 h 524350"/>
              <a:gd name="connsiteX22" fmla="*/ 145027 w 470404"/>
              <a:gd name="connsiteY22" fmla="*/ 89591 h 524350"/>
              <a:gd name="connsiteX23" fmla="*/ 156733 w 470404"/>
              <a:gd name="connsiteY23" fmla="*/ 61782 h 524350"/>
              <a:gd name="connsiteX24" fmla="*/ 157636 w 470404"/>
              <a:gd name="connsiteY24" fmla="*/ 44731 h 524350"/>
              <a:gd name="connsiteX25" fmla="*/ 158346 w 470404"/>
              <a:gd name="connsiteY25" fmla="*/ 36837 h 524350"/>
              <a:gd name="connsiteX26" fmla="*/ 156024 w 470404"/>
              <a:gd name="connsiteY26" fmla="*/ 30480 h 524350"/>
              <a:gd name="connsiteX27" fmla="*/ 162474 w 470404"/>
              <a:gd name="connsiteY27" fmla="*/ 23927 h 524350"/>
              <a:gd name="connsiteX28" fmla="*/ 169730 w 470404"/>
              <a:gd name="connsiteY28" fmla="*/ 12166 h 524350"/>
              <a:gd name="connsiteX29" fmla="*/ 181759 w 470404"/>
              <a:gd name="connsiteY29" fmla="*/ 5906 h 524350"/>
              <a:gd name="connsiteX30" fmla="*/ 190144 w 470404"/>
              <a:gd name="connsiteY30" fmla="*/ 10076 h 524350"/>
              <a:gd name="connsiteX31" fmla="*/ 204172 w 470404"/>
              <a:gd name="connsiteY31" fmla="*/ 23640 h 524350"/>
              <a:gd name="connsiteX32" fmla="*/ 216330 w 470404"/>
              <a:gd name="connsiteY32" fmla="*/ 25920 h 524350"/>
              <a:gd name="connsiteX33" fmla="*/ 221684 w 470404"/>
              <a:gd name="connsiteY33" fmla="*/ 29145 h 524350"/>
              <a:gd name="connsiteX34" fmla="*/ 226263 w 470404"/>
              <a:gd name="connsiteY34" fmla="*/ 29761 h 524350"/>
              <a:gd name="connsiteX35" fmla="*/ 233262 w 470404"/>
              <a:gd name="connsiteY35" fmla="*/ 29568 h 524350"/>
              <a:gd name="connsiteX36" fmla="*/ 239582 w 470404"/>
              <a:gd name="connsiteY36" fmla="*/ 31251 h 524350"/>
              <a:gd name="connsiteX37" fmla="*/ 251547 w 470404"/>
              <a:gd name="connsiteY37" fmla="*/ 33702 h 524350"/>
              <a:gd name="connsiteX38" fmla="*/ 265253 w 470404"/>
              <a:gd name="connsiteY38" fmla="*/ 14739 h 524350"/>
              <a:gd name="connsiteX39" fmla="*/ 278443 w 470404"/>
              <a:gd name="connsiteY39" fmla="*/ 18535 h 524350"/>
              <a:gd name="connsiteX40" fmla="*/ 299631 w 470404"/>
              <a:gd name="connsiteY40" fmla="*/ 6845 h 524350"/>
              <a:gd name="connsiteX41" fmla="*/ 308919 w 470404"/>
              <a:gd name="connsiteY41" fmla="*/ 11837 h 524350"/>
              <a:gd name="connsiteX42" fmla="*/ 323528 w 470404"/>
              <a:gd name="connsiteY42" fmla="*/ 5684 h 524350"/>
              <a:gd name="connsiteX43" fmla="*/ 324851 w 470404"/>
              <a:gd name="connsiteY43" fmla="*/ 740 h 524350"/>
              <a:gd name="connsiteX44" fmla="*/ 332655 w 470404"/>
              <a:gd name="connsiteY44" fmla="*/ 2442 h 524350"/>
              <a:gd name="connsiteX45" fmla="*/ 344071 w 470404"/>
              <a:gd name="connsiteY45" fmla="*/ 3758 h 524350"/>
              <a:gd name="connsiteX46" fmla="*/ 349844 w 470404"/>
              <a:gd name="connsiteY46" fmla="*/ 7322 h 524350"/>
              <a:gd name="connsiteX47" fmla="*/ 356359 w 470404"/>
              <a:gd name="connsiteY47" fmla="*/ 7877 h 524350"/>
              <a:gd name="connsiteX48" fmla="*/ 370774 w 470404"/>
              <a:gd name="connsiteY48" fmla="*/ 5742 h 524350"/>
              <a:gd name="connsiteX49" fmla="*/ 381352 w 470404"/>
              <a:gd name="connsiteY49" fmla="*/ 15320 h 524350"/>
              <a:gd name="connsiteX50" fmla="*/ 384738 w 470404"/>
              <a:gd name="connsiteY50" fmla="*/ 21112 h 524350"/>
              <a:gd name="connsiteX51" fmla="*/ 403217 w 470404"/>
              <a:gd name="connsiteY51" fmla="*/ 26462 h 524350"/>
              <a:gd name="connsiteX52" fmla="*/ 414569 w 470404"/>
              <a:gd name="connsiteY52" fmla="*/ 24672 h 524350"/>
              <a:gd name="connsiteX53" fmla="*/ 424598 w 470404"/>
              <a:gd name="connsiteY53" fmla="*/ 20276 h 524350"/>
              <a:gd name="connsiteX54" fmla="*/ 439047 w 470404"/>
              <a:gd name="connsiteY54" fmla="*/ 33176 h 524350"/>
              <a:gd name="connsiteX55" fmla="*/ 451947 w 470404"/>
              <a:gd name="connsiteY55" fmla="*/ 48408 h 524350"/>
              <a:gd name="connsiteX56" fmla="*/ 459267 w 470404"/>
              <a:gd name="connsiteY56" fmla="*/ 51310 h 524350"/>
              <a:gd name="connsiteX57" fmla="*/ 460815 w 470404"/>
              <a:gd name="connsiteY57" fmla="*/ 54106 h 524350"/>
              <a:gd name="connsiteX58" fmla="*/ 458848 w 470404"/>
              <a:gd name="connsiteY58" fmla="*/ 61701 h 524350"/>
              <a:gd name="connsiteX59" fmla="*/ 457751 w 470404"/>
              <a:gd name="connsiteY59" fmla="*/ 80835 h 524350"/>
              <a:gd name="connsiteX60" fmla="*/ 463363 w 470404"/>
              <a:gd name="connsiteY60" fmla="*/ 83022 h 524350"/>
              <a:gd name="connsiteX61" fmla="*/ 470264 w 470404"/>
              <a:gd name="connsiteY61" fmla="*/ 90749 h 524350"/>
              <a:gd name="connsiteX62" fmla="*/ 450914 w 470404"/>
              <a:gd name="connsiteY62" fmla="*/ 113920 h 524350"/>
              <a:gd name="connsiteX63" fmla="*/ 442465 w 470404"/>
              <a:gd name="connsiteY63" fmla="*/ 123562 h 524350"/>
              <a:gd name="connsiteX64" fmla="*/ 438401 w 470404"/>
              <a:gd name="connsiteY64" fmla="*/ 126523 h 524350"/>
              <a:gd name="connsiteX65" fmla="*/ 436692 w 470404"/>
              <a:gd name="connsiteY65" fmla="*/ 137343 h 524350"/>
              <a:gd name="connsiteX66" fmla="*/ 431500 w 470404"/>
              <a:gd name="connsiteY66" fmla="*/ 151291 h 524350"/>
              <a:gd name="connsiteX67" fmla="*/ 430855 w 470404"/>
              <a:gd name="connsiteY67" fmla="*/ 163323 h 524350"/>
              <a:gd name="connsiteX68" fmla="*/ 429404 w 470404"/>
              <a:gd name="connsiteY68" fmla="*/ 176552 h 524350"/>
              <a:gd name="connsiteX69" fmla="*/ 428404 w 470404"/>
              <a:gd name="connsiteY69" fmla="*/ 187352 h 524350"/>
              <a:gd name="connsiteX70" fmla="*/ 421470 w 470404"/>
              <a:gd name="connsiteY70" fmla="*/ 194757 h 524350"/>
              <a:gd name="connsiteX71" fmla="*/ 417794 w 470404"/>
              <a:gd name="connsiteY71" fmla="*/ 205357 h 524350"/>
              <a:gd name="connsiteX72" fmla="*/ 412408 w 470404"/>
              <a:gd name="connsiteY72" fmla="*/ 214677 h 524350"/>
              <a:gd name="connsiteX73" fmla="*/ 416988 w 470404"/>
              <a:gd name="connsiteY73" fmla="*/ 230173 h 524350"/>
              <a:gd name="connsiteX74" fmla="*/ 419245 w 470404"/>
              <a:gd name="connsiteY74" fmla="*/ 241603 h 524350"/>
              <a:gd name="connsiteX75" fmla="*/ 414730 w 470404"/>
              <a:gd name="connsiteY75" fmla="*/ 269528 h 524350"/>
              <a:gd name="connsiteX76" fmla="*/ 419665 w 470404"/>
              <a:gd name="connsiteY76" fmla="*/ 262874 h 524350"/>
              <a:gd name="connsiteX77" fmla="*/ 415698 w 470404"/>
              <a:gd name="connsiteY77" fmla="*/ 286191 h 524350"/>
              <a:gd name="connsiteX78" fmla="*/ 420987 w 470404"/>
              <a:gd name="connsiteY78" fmla="*/ 309804 h 524350"/>
              <a:gd name="connsiteX79" fmla="*/ 418278 w 470404"/>
              <a:gd name="connsiteY79" fmla="*/ 317970 h 524350"/>
              <a:gd name="connsiteX80" fmla="*/ 428146 w 470404"/>
              <a:gd name="connsiteY80" fmla="*/ 340648 h 524350"/>
              <a:gd name="connsiteX81" fmla="*/ 443594 w 470404"/>
              <a:gd name="connsiteY81" fmla="*/ 364835 h 524350"/>
              <a:gd name="connsiteX82" fmla="*/ 451527 w 470404"/>
              <a:gd name="connsiteY82" fmla="*/ 378928 h 524350"/>
              <a:gd name="connsiteX83" fmla="*/ 409957 w 470404"/>
              <a:gd name="connsiteY83" fmla="*/ 386042 h 524350"/>
              <a:gd name="connsiteX84" fmla="*/ 396961 w 470404"/>
              <a:gd name="connsiteY84" fmla="*/ 408549 h 524350"/>
              <a:gd name="connsiteX85" fmla="*/ 402217 w 470404"/>
              <a:gd name="connsiteY85" fmla="*/ 431402 h 524350"/>
              <a:gd name="connsiteX86" fmla="*/ 403314 w 470404"/>
              <a:gd name="connsiteY86" fmla="*/ 445530 h 524350"/>
              <a:gd name="connsiteX87" fmla="*/ 401637 w 470404"/>
              <a:gd name="connsiteY87" fmla="*/ 452560 h 524350"/>
              <a:gd name="connsiteX88" fmla="*/ 398380 w 470404"/>
              <a:gd name="connsiteY88" fmla="*/ 461332 h 524350"/>
              <a:gd name="connsiteX89" fmla="*/ 398702 w 470404"/>
              <a:gd name="connsiteY89" fmla="*/ 477757 h 524350"/>
              <a:gd name="connsiteX90" fmla="*/ 410602 w 470404"/>
              <a:gd name="connsiteY90" fmla="*/ 491157 h 524350"/>
              <a:gd name="connsiteX91" fmla="*/ 421954 w 470404"/>
              <a:gd name="connsiteY91" fmla="*/ 494920 h 524350"/>
              <a:gd name="connsiteX92" fmla="*/ 430597 w 470404"/>
              <a:gd name="connsiteY92" fmla="*/ 488432 h 524350"/>
              <a:gd name="connsiteX93" fmla="*/ 430017 w 470404"/>
              <a:gd name="connsiteY93" fmla="*/ 516492 h 524350"/>
              <a:gd name="connsiteX94" fmla="*/ 428630 w 470404"/>
              <a:gd name="connsiteY94" fmla="*/ 524332 h 524350"/>
              <a:gd name="connsiteX95" fmla="*/ 427146 w 470404"/>
              <a:gd name="connsiteY95" fmla="*/ 519775 h 524350"/>
              <a:gd name="connsiteX96" fmla="*/ 409151 w 470404"/>
              <a:gd name="connsiteY96" fmla="*/ 521039 h 524350"/>
              <a:gd name="connsiteX97" fmla="*/ 404120 w 470404"/>
              <a:gd name="connsiteY97" fmla="*/ 510864 h 524350"/>
              <a:gd name="connsiteX98" fmla="*/ 399218 w 470404"/>
              <a:gd name="connsiteY98" fmla="*/ 505137 h 524350"/>
              <a:gd name="connsiteX99" fmla="*/ 392930 w 470404"/>
              <a:gd name="connsiteY99" fmla="*/ 496762 h 524350"/>
              <a:gd name="connsiteX100" fmla="*/ 383319 w 470404"/>
              <a:gd name="connsiteY100" fmla="*/ 491976 h 524350"/>
              <a:gd name="connsiteX101" fmla="*/ 375869 w 470404"/>
              <a:gd name="connsiteY101" fmla="*/ 490473 h 524350"/>
              <a:gd name="connsiteX102" fmla="*/ 371548 w 470404"/>
              <a:gd name="connsiteY102" fmla="*/ 481446 h 524350"/>
              <a:gd name="connsiteX103" fmla="*/ 362260 w 470404"/>
              <a:gd name="connsiteY103" fmla="*/ 477067 h 524350"/>
              <a:gd name="connsiteX104" fmla="*/ 345264 w 470404"/>
              <a:gd name="connsiteY104" fmla="*/ 482272 h 524350"/>
              <a:gd name="connsiteX105" fmla="*/ 333945 w 470404"/>
              <a:gd name="connsiteY105" fmla="*/ 478647 h 524350"/>
              <a:gd name="connsiteX106" fmla="*/ 328656 w 470404"/>
              <a:gd name="connsiteY106" fmla="*/ 477377 h 524350"/>
              <a:gd name="connsiteX107" fmla="*/ 321722 w 470404"/>
              <a:gd name="connsiteY107" fmla="*/ 462410 h 524350"/>
              <a:gd name="connsiteX108" fmla="*/ 308468 w 470404"/>
              <a:gd name="connsiteY108" fmla="*/ 465215 h 524350"/>
              <a:gd name="connsiteX109" fmla="*/ 296406 w 470404"/>
              <a:gd name="connsiteY109" fmla="*/ 467311 h 524350"/>
              <a:gd name="connsiteX110" fmla="*/ 296825 w 470404"/>
              <a:gd name="connsiteY110" fmla="*/ 458143 h 524350"/>
              <a:gd name="connsiteX111" fmla="*/ 291505 w 470404"/>
              <a:gd name="connsiteY111" fmla="*/ 454466 h 524350"/>
              <a:gd name="connsiteX112" fmla="*/ 287054 w 470404"/>
              <a:gd name="connsiteY112" fmla="*/ 455492 h 524350"/>
              <a:gd name="connsiteX113" fmla="*/ 278669 w 470404"/>
              <a:gd name="connsiteY113" fmla="*/ 455718 h 524350"/>
              <a:gd name="connsiteX114" fmla="*/ 268898 w 470404"/>
              <a:gd name="connsiteY114" fmla="*/ 458646 h 524350"/>
              <a:gd name="connsiteX115" fmla="*/ 258803 w 470404"/>
              <a:gd name="connsiteY115" fmla="*/ 457733 h 524350"/>
              <a:gd name="connsiteX116" fmla="*/ 253547 w 470404"/>
              <a:gd name="connsiteY116" fmla="*/ 457540 h 524350"/>
              <a:gd name="connsiteX117" fmla="*/ 245549 w 470404"/>
              <a:gd name="connsiteY117" fmla="*/ 463125 h 524350"/>
              <a:gd name="connsiteX118" fmla="*/ 244194 w 470404"/>
              <a:gd name="connsiteY118" fmla="*/ 455315 h 524350"/>
              <a:gd name="connsiteX119" fmla="*/ 246871 w 470404"/>
              <a:gd name="connsiteY119" fmla="*/ 448107 h 524350"/>
              <a:gd name="connsiteX120" fmla="*/ 242162 w 470404"/>
              <a:gd name="connsiteY120" fmla="*/ 424761 h 524350"/>
              <a:gd name="connsiteX121" fmla="*/ 235809 w 470404"/>
              <a:gd name="connsiteY121" fmla="*/ 405860 h 524350"/>
              <a:gd name="connsiteX122" fmla="*/ 237196 w 470404"/>
              <a:gd name="connsiteY122" fmla="*/ 379499 h 524350"/>
              <a:gd name="connsiteX123" fmla="*/ 234035 w 470404"/>
              <a:gd name="connsiteY123" fmla="*/ 369856 h 524350"/>
              <a:gd name="connsiteX124" fmla="*/ 236583 w 470404"/>
              <a:gd name="connsiteY124" fmla="*/ 358295 h 524350"/>
              <a:gd name="connsiteX125" fmla="*/ 227650 w 470404"/>
              <a:gd name="connsiteY125" fmla="*/ 352506 h 524350"/>
              <a:gd name="connsiteX126" fmla="*/ 212783 w 470404"/>
              <a:gd name="connsiteY126" fmla="*/ 352570 h 524350"/>
              <a:gd name="connsiteX127" fmla="*/ 207010 w 470404"/>
              <a:gd name="connsiteY127" fmla="*/ 342141 h 524350"/>
              <a:gd name="connsiteX128" fmla="*/ 200238 w 470404"/>
              <a:gd name="connsiteY128" fmla="*/ 342431 h 524350"/>
              <a:gd name="connsiteX129" fmla="*/ 199012 w 470404"/>
              <a:gd name="connsiteY129" fmla="*/ 344395 h 524350"/>
              <a:gd name="connsiteX130" fmla="*/ 180307 w 470404"/>
              <a:gd name="connsiteY130" fmla="*/ 344685 h 524350"/>
              <a:gd name="connsiteX131" fmla="*/ 179792 w 470404"/>
              <a:gd name="connsiteY131" fmla="*/ 354567 h 524350"/>
              <a:gd name="connsiteX132" fmla="*/ 176115 w 470404"/>
              <a:gd name="connsiteY132" fmla="*/ 360488 h 524350"/>
              <a:gd name="connsiteX133" fmla="*/ 175793 w 470404"/>
              <a:gd name="connsiteY133" fmla="*/ 372549 h 524350"/>
              <a:gd name="connsiteX134" fmla="*/ 161184 w 470404"/>
              <a:gd name="connsiteY134" fmla="*/ 371875 h 524350"/>
              <a:gd name="connsiteX135" fmla="*/ 144704 w 470404"/>
              <a:gd name="connsiteY135" fmla="*/ 374707 h 524350"/>
              <a:gd name="connsiteX136" fmla="*/ 131901 w 470404"/>
              <a:gd name="connsiteY136" fmla="*/ 374242 h 524350"/>
              <a:gd name="connsiteX137" fmla="*/ 120549 w 470404"/>
              <a:gd name="connsiteY137" fmla="*/ 356515 h 524350"/>
              <a:gd name="connsiteX138" fmla="*/ 117614 w 470404"/>
              <a:gd name="connsiteY138" fmla="*/ 352406 h 524350"/>
              <a:gd name="connsiteX139" fmla="*/ 116131 w 470404"/>
              <a:gd name="connsiteY139" fmla="*/ 344650 h 524350"/>
              <a:gd name="connsiteX140" fmla="*/ 110681 w 470404"/>
              <a:gd name="connsiteY140" fmla="*/ 330279 h 524350"/>
              <a:gd name="connsiteX141" fmla="*/ 108294 w 470404"/>
              <a:gd name="connsiteY141" fmla="*/ 318073 h 524350"/>
              <a:gd name="connsiteX142" fmla="*/ 99909 w 470404"/>
              <a:gd name="connsiteY142" fmla="*/ 312687 h 524350"/>
              <a:gd name="connsiteX143" fmla="*/ 57630 w 470404"/>
              <a:gd name="connsiteY143" fmla="*/ 313113 h 524350"/>
              <a:gd name="connsiteX144" fmla="*/ 21672 w 470404"/>
              <a:gd name="connsiteY144" fmla="*/ 312194 h 524350"/>
              <a:gd name="connsiteX145" fmla="*/ 0 w 470404"/>
              <a:gd name="connsiteY145" fmla="*/ 310333 h 52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470404" h="524350">
                <a:moveTo>
                  <a:pt x="97" y="310323"/>
                </a:moveTo>
                <a:cubicBezTo>
                  <a:pt x="2322" y="308643"/>
                  <a:pt x="5031" y="310065"/>
                  <a:pt x="5902" y="307060"/>
                </a:cubicBezTo>
                <a:cubicBezTo>
                  <a:pt x="6611" y="304625"/>
                  <a:pt x="8610" y="295060"/>
                  <a:pt x="6901" y="293102"/>
                </a:cubicBezTo>
                <a:cubicBezTo>
                  <a:pt x="2451" y="287981"/>
                  <a:pt x="19801" y="280241"/>
                  <a:pt x="23059" y="277329"/>
                </a:cubicBezTo>
                <a:cubicBezTo>
                  <a:pt x="23929" y="281028"/>
                  <a:pt x="29347" y="281566"/>
                  <a:pt x="29573" y="285459"/>
                </a:cubicBezTo>
                <a:cubicBezTo>
                  <a:pt x="31314" y="283656"/>
                  <a:pt x="33604" y="282589"/>
                  <a:pt x="35539" y="281038"/>
                </a:cubicBezTo>
                <a:cubicBezTo>
                  <a:pt x="38151" y="278922"/>
                  <a:pt x="37055" y="275087"/>
                  <a:pt x="39344" y="272688"/>
                </a:cubicBezTo>
                <a:cubicBezTo>
                  <a:pt x="43215" y="277819"/>
                  <a:pt x="49019" y="268002"/>
                  <a:pt x="53567" y="270289"/>
                </a:cubicBezTo>
                <a:cubicBezTo>
                  <a:pt x="57920" y="272469"/>
                  <a:pt x="53921" y="273439"/>
                  <a:pt x="53244" y="276171"/>
                </a:cubicBezTo>
                <a:cubicBezTo>
                  <a:pt x="52503" y="279238"/>
                  <a:pt x="54437" y="282598"/>
                  <a:pt x="54437" y="285681"/>
                </a:cubicBezTo>
                <a:cubicBezTo>
                  <a:pt x="56372" y="283192"/>
                  <a:pt x="60629" y="286333"/>
                  <a:pt x="63241" y="284524"/>
                </a:cubicBezTo>
                <a:cubicBezTo>
                  <a:pt x="67079" y="281850"/>
                  <a:pt x="69465" y="276771"/>
                  <a:pt x="72400" y="273185"/>
                </a:cubicBezTo>
                <a:cubicBezTo>
                  <a:pt x="73916" y="271327"/>
                  <a:pt x="80108" y="268344"/>
                  <a:pt x="80430" y="266657"/>
                </a:cubicBezTo>
                <a:cubicBezTo>
                  <a:pt x="81301" y="262201"/>
                  <a:pt x="85010" y="261133"/>
                  <a:pt x="88687" y="259562"/>
                </a:cubicBezTo>
                <a:cubicBezTo>
                  <a:pt x="97265" y="255905"/>
                  <a:pt x="98781" y="239767"/>
                  <a:pt x="98587" y="232060"/>
                </a:cubicBezTo>
                <a:cubicBezTo>
                  <a:pt x="98587" y="226194"/>
                  <a:pt x="98974" y="220892"/>
                  <a:pt x="98232" y="215035"/>
                </a:cubicBezTo>
                <a:cubicBezTo>
                  <a:pt x="97523" y="209418"/>
                  <a:pt x="104585" y="207976"/>
                  <a:pt x="106972" y="203532"/>
                </a:cubicBezTo>
                <a:cubicBezTo>
                  <a:pt x="112551" y="193060"/>
                  <a:pt x="112132" y="186436"/>
                  <a:pt x="123484" y="178725"/>
                </a:cubicBezTo>
                <a:cubicBezTo>
                  <a:pt x="128257" y="175478"/>
                  <a:pt x="131159" y="171666"/>
                  <a:pt x="134352" y="167190"/>
                </a:cubicBezTo>
                <a:cubicBezTo>
                  <a:pt x="137513" y="162733"/>
                  <a:pt x="135223" y="156225"/>
                  <a:pt x="136513" y="151113"/>
                </a:cubicBezTo>
                <a:cubicBezTo>
                  <a:pt x="137641" y="146624"/>
                  <a:pt x="139834" y="127352"/>
                  <a:pt x="140028" y="122298"/>
                </a:cubicBezTo>
                <a:cubicBezTo>
                  <a:pt x="140351" y="116587"/>
                  <a:pt x="143543" y="111579"/>
                  <a:pt x="144478" y="106012"/>
                </a:cubicBezTo>
                <a:cubicBezTo>
                  <a:pt x="145414" y="100623"/>
                  <a:pt x="143833" y="94925"/>
                  <a:pt x="145027" y="89591"/>
                </a:cubicBezTo>
                <a:cubicBezTo>
                  <a:pt x="147316" y="79548"/>
                  <a:pt x="153315" y="71331"/>
                  <a:pt x="156733" y="61782"/>
                </a:cubicBezTo>
                <a:cubicBezTo>
                  <a:pt x="158733" y="56235"/>
                  <a:pt x="157797" y="50388"/>
                  <a:pt x="157636" y="44731"/>
                </a:cubicBezTo>
                <a:cubicBezTo>
                  <a:pt x="157636" y="42122"/>
                  <a:pt x="158765" y="39388"/>
                  <a:pt x="158346" y="36837"/>
                </a:cubicBezTo>
                <a:cubicBezTo>
                  <a:pt x="157991" y="34563"/>
                  <a:pt x="156636" y="32667"/>
                  <a:pt x="156024" y="30480"/>
                </a:cubicBezTo>
                <a:cubicBezTo>
                  <a:pt x="155024" y="27004"/>
                  <a:pt x="161087" y="27097"/>
                  <a:pt x="162474" y="23927"/>
                </a:cubicBezTo>
                <a:cubicBezTo>
                  <a:pt x="164409" y="19551"/>
                  <a:pt x="166440" y="15707"/>
                  <a:pt x="169730" y="12166"/>
                </a:cubicBezTo>
                <a:cubicBezTo>
                  <a:pt x="172923" y="8773"/>
                  <a:pt x="176889" y="5871"/>
                  <a:pt x="181759" y="5906"/>
                </a:cubicBezTo>
                <a:cubicBezTo>
                  <a:pt x="185855" y="5906"/>
                  <a:pt x="187499" y="9492"/>
                  <a:pt x="190144" y="10076"/>
                </a:cubicBezTo>
                <a:cubicBezTo>
                  <a:pt x="196239" y="11427"/>
                  <a:pt x="201915" y="18029"/>
                  <a:pt x="204172" y="23640"/>
                </a:cubicBezTo>
                <a:cubicBezTo>
                  <a:pt x="206043" y="28223"/>
                  <a:pt x="212622" y="24801"/>
                  <a:pt x="216330" y="25920"/>
                </a:cubicBezTo>
                <a:cubicBezTo>
                  <a:pt x="218362" y="26527"/>
                  <a:pt x="219362" y="29252"/>
                  <a:pt x="221684" y="29145"/>
                </a:cubicBezTo>
                <a:cubicBezTo>
                  <a:pt x="223716" y="29048"/>
                  <a:pt x="224167" y="28678"/>
                  <a:pt x="226263" y="29761"/>
                </a:cubicBezTo>
                <a:cubicBezTo>
                  <a:pt x="229456" y="31393"/>
                  <a:pt x="230101" y="29761"/>
                  <a:pt x="233262" y="29568"/>
                </a:cubicBezTo>
                <a:cubicBezTo>
                  <a:pt x="235358" y="29439"/>
                  <a:pt x="237647" y="30542"/>
                  <a:pt x="239582" y="31251"/>
                </a:cubicBezTo>
                <a:cubicBezTo>
                  <a:pt x="243033" y="32535"/>
                  <a:pt x="247774" y="35034"/>
                  <a:pt x="251547" y="33702"/>
                </a:cubicBezTo>
                <a:cubicBezTo>
                  <a:pt x="258320" y="31322"/>
                  <a:pt x="256256" y="15162"/>
                  <a:pt x="265253" y="14739"/>
                </a:cubicBezTo>
                <a:cubicBezTo>
                  <a:pt x="270381" y="14481"/>
                  <a:pt x="271736" y="24872"/>
                  <a:pt x="278443" y="18535"/>
                </a:cubicBezTo>
                <a:cubicBezTo>
                  <a:pt x="281281" y="15855"/>
                  <a:pt x="300825" y="13269"/>
                  <a:pt x="299631" y="6845"/>
                </a:cubicBezTo>
                <a:cubicBezTo>
                  <a:pt x="303695" y="6683"/>
                  <a:pt x="305049" y="12227"/>
                  <a:pt x="308919" y="11837"/>
                </a:cubicBezTo>
                <a:cubicBezTo>
                  <a:pt x="313595" y="11366"/>
                  <a:pt x="321593" y="10663"/>
                  <a:pt x="323528" y="5684"/>
                </a:cubicBezTo>
                <a:cubicBezTo>
                  <a:pt x="324270" y="3826"/>
                  <a:pt x="322400" y="1972"/>
                  <a:pt x="324851" y="740"/>
                </a:cubicBezTo>
                <a:cubicBezTo>
                  <a:pt x="327850" y="-763"/>
                  <a:pt x="330333" y="133"/>
                  <a:pt x="332655" y="2442"/>
                </a:cubicBezTo>
                <a:cubicBezTo>
                  <a:pt x="336428" y="6141"/>
                  <a:pt x="339911" y="1788"/>
                  <a:pt x="344071" y="3758"/>
                </a:cubicBezTo>
                <a:cubicBezTo>
                  <a:pt x="346135" y="4732"/>
                  <a:pt x="347845" y="6280"/>
                  <a:pt x="349844" y="7322"/>
                </a:cubicBezTo>
                <a:cubicBezTo>
                  <a:pt x="352198" y="8534"/>
                  <a:pt x="353875" y="7515"/>
                  <a:pt x="356359" y="7877"/>
                </a:cubicBezTo>
                <a:cubicBezTo>
                  <a:pt x="362260" y="8763"/>
                  <a:pt x="364550" y="2214"/>
                  <a:pt x="370774" y="5742"/>
                </a:cubicBezTo>
                <a:cubicBezTo>
                  <a:pt x="373128" y="7083"/>
                  <a:pt x="381352" y="12259"/>
                  <a:pt x="381352" y="15320"/>
                </a:cubicBezTo>
                <a:cubicBezTo>
                  <a:pt x="381352" y="16819"/>
                  <a:pt x="383287" y="20518"/>
                  <a:pt x="384738" y="21112"/>
                </a:cubicBezTo>
                <a:cubicBezTo>
                  <a:pt x="390866" y="23605"/>
                  <a:pt x="396703" y="32615"/>
                  <a:pt x="403217" y="26462"/>
                </a:cubicBezTo>
                <a:cubicBezTo>
                  <a:pt x="406926" y="22972"/>
                  <a:pt x="409667" y="22276"/>
                  <a:pt x="414569" y="24672"/>
                </a:cubicBezTo>
                <a:cubicBezTo>
                  <a:pt x="419600" y="27139"/>
                  <a:pt x="421600" y="26140"/>
                  <a:pt x="424598" y="20276"/>
                </a:cubicBezTo>
                <a:cubicBezTo>
                  <a:pt x="428501" y="12546"/>
                  <a:pt x="438531" y="31909"/>
                  <a:pt x="439047" y="33176"/>
                </a:cubicBezTo>
                <a:cubicBezTo>
                  <a:pt x="441336" y="38833"/>
                  <a:pt x="456623" y="39578"/>
                  <a:pt x="451947" y="48408"/>
                </a:cubicBezTo>
                <a:cubicBezTo>
                  <a:pt x="454913" y="47711"/>
                  <a:pt x="458525" y="47527"/>
                  <a:pt x="459267" y="51310"/>
                </a:cubicBezTo>
                <a:cubicBezTo>
                  <a:pt x="459622" y="52320"/>
                  <a:pt x="460138" y="53255"/>
                  <a:pt x="460815" y="54106"/>
                </a:cubicBezTo>
                <a:cubicBezTo>
                  <a:pt x="461202" y="56048"/>
                  <a:pt x="458557" y="59676"/>
                  <a:pt x="458848" y="61701"/>
                </a:cubicBezTo>
                <a:cubicBezTo>
                  <a:pt x="459783" y="68190"/>
                  <a:pt x="458848" y="74649"/>
                  <a:pt x="457751" y="80835"/>
                </a:cubicBezTo>
                <a:cubicBezTo>
                  <a:pt x="457267" y="84095"/>
                  <a:pt x="459686" y="83666"/>
                  <a:pt x="463363" y="83022"/>
                </a:cubicBezTo>
                <a:cubicBezTo>
                  <a:pt x="465040" y="82731"/>
                  <a:pt x="471425" y="87198"/>
                  <a:pt x="470264" y="90749"/>
                </a:cubicBezTo>
                <a:cubicBezTo>
                  <a:pt x="467491" y="99227"/>
                  <a:pt x="456945" y="107638"/>
                  <a:pt x="450914" y="113920"/>
                </a:cubicBezTo>
                <a:cubicBezTo>
                  <a:pt x="448915" y="115997"/>
                  <a:pt x="444884" y="121521"/>
                  <a:pt x="442465" y="123562"/>
                </a:cubicBezTo>
                <a:cubicBezTo>
                  <a:pt x="440046" y="125601"/>
                  <a:pt x="439788" y="123853"/>
                  <a:pt x="438401" y="126523"/>
                </a:cubicBezTo>
                <a:cubicBezTo>
                  <a:pt x="436660" y="129858"/>
                  <a:pt x="438788" y="133931"/>
                  <a:pt x="436692" y="137343"/>
                </a:cubicBezTo>
                <a:cubicBezTo>
                  <a:pt x="434338" y="141129"/>
                  <a:pt x="432016" y="146834"/>
                  <a:pt x="431500" y="151291"/>
                </a:cubicBezTo>
                <a:cubicBezTo>
                  <a:pt x="431048" y="155283"/>
                  <a:pt x="431113" y="159318"/>
                  <a:pt x="430855" y="163323"/>
                </a:cubicBezTo>
                <a:cubicBezTo>
                  <a:pt x="430500" y="168009"/>
                  <a:pt x="429887" y="172101"/>
                  <a:pt x="429404" y="176552"/>
                </a:cubicBezTo>
                <a:cubicBezTo>
                  <a:pt x="429049" y="179806"/>
                  <a:pt x="429887" y="184372"/>
                  <a:pt x="428404" y="187352"/>
                </a:cubicBezTo>
                <a:cubicBezTo>
                  <a:pt x="426695" y="190742"/>
                  <a:pt x="423954" y="192012"/>
                  <a:pt x="421470" y="194757"/>
                </a:cubicBezTo>
                <a:cubicBezTo>
                  <a:pt x="417633" y="199004"/>
                  <a:pt x="417955" y="200375"/>
                  <a:pt x="417794" y="205357"/>
                </a:cubicBezTo>
                <a:cubicBezTo>
                  <a:pt x="417794" y="208640"/>
                  <a:pt x="414214" y="212333"/>
                  <a:pt x="412408" y="214677"/>
                </a:cubicBezTo>
                <a:cubicBezTo>
                  <a:pt x="408506" y="219847"/>
                  <a:pt x="413956" y="225249"/>
                  <a:pt x="416988" y="230173"/>
                </a:cubicBezTo>
                <a:cubicBezTo>
                  <a:pt x="419278" y="233885"/>
                  <a:pt x="420922" y="236491"/>
                  <a:pt x="419245" y="241603"/>
                </a:cubicBezTo>
                <a:cubicBezTo>
                  <a:pt x="413086" y="247001"/>
                  <a:pt x="420535" y="263958"/>
                  <a:pt x="414730" y="269528"/>
                </a:cubicBezTo>
                <a:cubicBezTo>
                  <a:pt x="418955" y="271969"/>
                  <a:pt x="418181" y="261023"/>
                  <a:pt x="419665" y="262874"/>
                </a:cubicBezTo>
                <a:cubicBezTo>
                  <a:pt x="421116" y="271495"/>
                  <a:pt x="415730" y="277745"/>
                  <a:pt x="415698" y="286191"/>
                </a:cubicBezTo>
                <a:cubicBezTo>
                  <a:pt x="415698" y="297162"/>
                  <a:pt x="424889" y="302216"/>
                  <a:pt x="420987" y="309804"/>
                </a:cubicBezTo>
                <a:cubicBezTo>
                  <a:pt x="418729" y="314184"/>
                  <a:pt x="416375" y="315148"/>
                  <a:pt x="418278" y="317970"/>
                </a:cubicBezTo>
                <a:cubicBezTo>
                  <a:pt x="421180" y="322291"/>
                  <a:pt x="422406" y="329412"/>
                  <a:pt x="428146" y="340648"/>
                </a:cubicBezTo>
                <a:cubicBezTo>
                  <a:pt x="431984" y="348155"/>
                  <a:pt x="442949" y="346749"/>
                  <a:pt x="443594" y="364835"/>
                </a:cubicBezTo>
                <a:cubicBezTo>
                  <a:pt x="443916" y="371933"/>
                  <a:pt x="449399" y="368037"/>
                  <a:pt x="451527" y="378928"/>
                </a:cubicBezTo>
                <a:cubicBezTo>
                  <a:pt x="436370" y="382388"/>
                  <a:pt x="425179" y="382785"/>
                  <a:pt x="409957" y="386042"/>
                </a:cubicBezTo>
                <a:cubicBezTo>
                  <a:pt x="416246" y="396440"/>
                  <a:pt x="399896" y="400761"/>
                  <a:pt x="396961" y="408549"/>
                </a:cubicBezTo>
                <a:cubicBezTo>
                  <a:pt x="405700" y="411252"/>
                  <a:pt x="402798" y="424787"/>
                  <a:pt x="402217" y="431402"/>
                </a:cubicBezTo>
                <a:cubicBezTo>
                  <a:pt x="401766" y="436216"/>
                  <a:pt x="403604" y="440763"/>
                  <a:pt x="403314" y="445530"/>
                </a:cubicBezTo>
                <a:cubicBezTo>
                  <a:pt x="403314" y="448029"/>
                  <a:pt x="402637" y="450403"/>
                  <a:pt x="401637" y="452560"/>
                </a:cubicBezTo>
                <a:cubicBezTo>
                  <a:pt x="400186" y="455682"/>
                  <a:pt x="399186" y="458036"/>
                  <a:pt x="398380" y="461332"/>
                </a:cubicBezTo>
                <a:cubicBezTo>
                  <a:pt x="396799" y="467802"/>
                  <a:pt x="394607" y="471501"/>
                  <a:pt x="398702" y="477757"/>
                </a:cubicBezTo>
                <a:cubicBezTo>
                  <a:pt x="401573" y="482111"/>
                  <a:pt x="406829" y="487587"/>
                  <a:pt x="410602" y="491157"/>
                </a:cubicBezTo>
                <a:cubicBezTo>
                  <a:pt x="412312" y="492759"/>
                  <a:pt x="421277" y="498255"/>
                  <a:pt x="421954" y="494920"/>
                </a:cubicBezTo>
                <a:cubicBezTo>
                  <a:pt x="423212" y="488996"/>
                  <a:pt x="424760" y="490102"/>
                  <a:pt x="430597" y="488432"/>
                </a:cubicBezTo>
                <a:cubicBezTo>
                  <a:pt x="430597" y="497774"/>
                  <a:pt x="430274" y="507153"/>
                  <a:pt x="430017" y="516492"/>
                </a:cubicBezTo>
                <a:cubicBezTo>
                  <a:pt x="430017" y="517934"/>
                  <a:pt x="431048" y="524090"/>
                  <a:pt x="428630" y="524332"/>
                </a:cubicBezTo>
                <a:cubicBezTo>
                  <a:pt x="425792" y="524622"/>
                  <a:pt x="425179" y="521339"/>
                  <a:pt x="427146" y="519775"/>
                </a:cubicBezTo>
                <a:cubicBezTo>
                  <a:pt x="422954" y="514638"/>
                  <a:pt x="413569" y="530663"/>
                  <a:pt x="409151" y="521039"/>
                </a:cubicBezTo>
                <a:cubicBezTo>
                  <a:pt x="407667" y="517834"/>
                  <a:pt x="406281" y="513770"/>
                  <a:pt x="404120" y="510864"/>
                </a:cubicBezTo>
                <a:cubicBezTo>
                  <a:pt x="402895" y="509213"/>
                  <a:pt x="399605" y="507088"/>
                  <a:pt x="399218" y="505137"/>
                </a:cubicBezTo>
                <a:cubicBezTo>
                  <a:pt x="398476" y="501322"/>
                  <a:pt x="397735" y="496897"/>
                  <a:pt x="392930" y="496762"/>
                </a:cubicBezTo>
                <a:cubicBezTo>
                  <a:pt x="388898" y="496665"/>
                  <a:pt x="387157" y="492440"/>
                  <a:pt x="383319" y="491976"/>
                </a:cubicBezTo>
                <a:cubicBezTo>
                  <a:pt x="380062" y="491586"/>
                  <a:pt x="378095" y="494024"/>
                  <a:pt x="375869" y="490473"/>
                </a:cubicBezTo>
                <a:cubicBezTo>
                  <a:pt x="374128" y="487719"/>
                  <a:pt x="374064" y="483707"/>
                  <a:pt x="371548" y="481446"/>
                </a:cubicBezTo>
                <a:cubicBezTo>
                  <a:pt x="367968" y="478221"/>
                  <a:pt x="365388" y="467012"/>
                  <a:pt x="362260" y="477067"/>
                </a:cubicBezTo>
                <a:cubicBezTo>
                  <a:pt x="359035" y="487438"/>
                  <a:pt x="353359" y="481985"/>
                  <a:pt x="345264" y="482272"/>
                </a:cubicBezTo>
                <a:cubicBezTo>
                  <a:pt x="339814" y="482466"/>
                  <a:pt x="338524" y="480734"/>
                  <a:pt x="333945" y="478647"/>
                </a:cubicBezTo>
                <a:cubicBezTo>
                  <a:pt x="333622" y="478518"/>
                  <a:pt x="328785" y="477354"/>
                  <a:pt x="328656" y="477377"/>
                </a:cubicBezTo>
                <a:cubicBezTo>
                  <a:pt x="321303" y="478666"/>
                  <a:pt x="319110" y="467502"/>
                  <a:pt x="321722" y="462410"/>
                </a:cubicBezTo>
                <a:cubicBezTo>
                  <a:pt x="317207" y="462667"/>
                  <a:pt x="312660" y="463619"/>
                  <a:pt x="308468" y="465215"/>
                </a:cubicBezTo>
                <a:cubicBezTo>
                  <a:pt x="303275" y="467176"/>
                  <a:pt x="302179" y="469730"/>
                  <a:pt x="296406" y="467311"/>
                </a:cubicBezTo>
                <a:cubicBezTo>
                  <a:pt x="298632" y="463319"/>
                  <a:pt x="298761" y="458049"/>
                  <a:pt x="296825" y="458143"/>
                </a:cubicBezTo>
                <a:cubicBezTo>
                  <a:pt x="294310" y="458272"/>
                  <a:pt x="293246" y="456121"/>
                  <a:pt x="291505" y="454466"/>
                </a:cubicBezTo>
                <a:cubicBezTo>
                  <a:pt x="287473" y="450626"/>
                  <a:pt x="288021" y="455160"/>
                  <a:pt x="287054" y="455492"/>
                </a:cubicBezTo>
                <a:cubicBezTo>
                  <a:pt x="283474" y="456734"/>
                  <a:pt x="281894" y="456550"/>
                  <a:pt x="278669" y="455718"/>
                </a:cubicBezTo>
                <a:cubicBezTo>
                  <a:pt x="274767" y="454708"/>
                  <a:pt x="272348" y="457427"/>
                  <a:pt x="268898" y="458646"/>
                </a:cubicBezTo>
                <a:cubicBezTo>
                  <a:pt x="264479" y="460210"/>
                  <a:pt x="261674" y="457237"/>
                  <a:pt x="258803" y="457733"/>
                </a:cubicBezTo>
                <a:cubicBezTo>
                  <a:pt x="257771" y="457894"/>
                  <a:pt x="253675" y="457475"/>
                  <a:pt x="253547" y="457540"/>
                </a:cubicBezTo>
                <a:cubicBezTo>
                  <a:pt x="250773" y="459033"/>
                  <a:pt x="249354" y="463219"/>
                  <a:pt x="245549" y="463125"/>
                </a:cubicBezTo>
                <a:cubicBezTo>
                  <a:pt x="246419" y="460258"/>
                  <a:pt x="244678" y="458007"/>
                  <a:pt x="244194" y="455315"/>
                </a:cubicBezTo>
                <a:cubicBezTo>
                  <a:pt x="243485" y="451615"/>
                  <a:pt x="246065" y="450951"/>
                  <a:pt x="246871" y="448107"/>
                </a:cubicBezTo>
                <a:cubicBezTo>
                  <a:pt x="248742" y="441512"/>
                  <a:pt x="246161" y="430066"/>
                  <a:pt x="242162" y="424761"/>
                </a:cubicBezTo>
                <a:cubicBezTo>
                  <a:pt x="237293" y="418289"/>
                  <a:pt x="235196" y="414238"/>
                  <a:pt x="235809" y="405860"/>
                </a:cubicBezTo>
                <a:cubicBezTo>
                  <a:pt x="236422" y="397201"/>
                  <a:pt x="239454" y="388116"/>
                  <a:pt x="237196" y="379499"/>
                </a:cubicBezTo>
                <a:cubicBezTo>
                  <a:pt x="236325" y="376206"/>
                  <a:pt x="234003" y="373349"/>
                  <a:pt x="234035" y="369856"/>
                </a:cubicBezTo>
                <a:cubicBezTo>
                  <a:pt x="234035" y="365909"/>
                  <a:pt x="236293" y="362213"/>
                  <a:pt x="236583" y="358295"/>
                </a:cubicBezTo>
                <a:cubicBezTo>
                  <a:pt x="237067" y="351838"/>
                  <a:pt x="232907" y="352554"/>
                  <a:pt x="227650" y="352506"/>
                </a:cubicBezTo>
                <a:cubicBezTo>
                  <a:pt x="222684" y="352474"/>
                  <a:pt x="217750" y="352377"/>
                  <a:pt x="212783" y="352570"/>
                </a:cubicBezTo>
                <a:cubicBezTo>
                  <a:pt x="202560" y="353002"/>
                  <a:pt x="204108" y="350774"/>
                  <a:pt x="207010" y="342141"/>
                </a:cubicBezTo>
                <a:cubicBezTo>
                  <a:pt x="204721" y="342141"/>
                  <a:pt x="202463" y="341560"/>
                  <a:pt x="200238" y="342431"/>
                </a:cubicBezTo>
                <a:cubicBezTo>
                  <a:pt x="198755" y="343018"/>
                  <a:pt x="199851" y="343673"/>
                  <a:pt x="199012" y="344395"/>
                </a:cubicBezTo>
                <a:cubicBezTo>
                  <a:pt x="196304" y="346707"/>
                  <a:pt x="183920" y="344685"/>
                  <a:pt x="180307" y="344685"/>
                </a:cubicBezTo>
                <a:cubicBezTo>
                  <a:pt x="181501" y="347736"/>
                  <a:pt x="179276" y="351306"/>
                  <a:pt x="179792" y="354567"/>
                </a:cubicBezTo>
                <a:cubicBezTo>
                  <a:pt x="180211" y="357201"/>
                  <a:pt x="180307" y="361384"/>
                  <a:pt x="176115" y="360488"/>
                </a:cubicBezTo>
                <a:cubicBezTo>
                  <a:pt x="177470" y="364506"/>
                  <a:pt x="175051" y="368492"/>
                  <a:pt x="175793" y="372549"/>
                </a:cubicBezTo>
                <a:cubicBezTo>
                  <a:pt x="174084" y="372549"/>
                  <a:pt x="162989" y="372917"/>
                  <a:pt x="161184" y="371875"/>
                </a:cubicBezTo>
                <a:cubicBezTo>
                  <a:pt x="155862" y="368795"/>
                  <a:pt x="146510" y="374545"/>
                  <a:pt x="144704" y="374707"/>
                </a:cubicBezTo>
                <a:cubicBezTo>
                  <a:pt x="140479" y="374020"/>
                  <a:pt x="136513" y="374220"/>
                  <a:pt x="131901" y="374242"/>
                </a:cubicBezTo>
                <a:cubicBezTo>
                  <a:pt x="126031" y="373017"/>
                  <a:pt x="123484" y="360817"/>
                  <a:pt x="120549" y="356515"/>
                </a:cubicBezTo>
                <a:cubicBezTo>
                  <a:pt x="119517" y="354999"/>
                  <a:pt x="118711" y="353912"/>
                  <a:pt x="117614" y="352406"/>
                </a:cubicBezTo>
                <a:cubicBezTo>
                  <a:pt x="115647" y="349620"/>
                  <a:pt x="116550" y="347620"/>
                  <a:pt x="116131" y="344650"/>
                </a:cubicBezTo>
                <a:cubicBezTo>
                  <a:pt x="115421" y="339364"/>
                  <a:pt x="109874" y="335891"/>
                  <a:pt x="110681" y="330279"/>
                </a:cubicBezTo>
                <a:cubicBezTo>
                  <a:pt x="111390" y="325232"/>
                  <a:pt x="110681" y="321020"/>
                  <a:pt x="108294" y="318073"/>
                </a:cubicBezTo>
                <a:cubicBezTo>
                  <a:pt x="105005" y="313955"/>
                  <a:pt x="105069" y="312439"/>
                  <a:pt x="99909" y="312687"/>
                </a:cubicBezTo>
                <a:cubicBezTo>
                  <a:pt x="85784" y="313365"/>
                  <a:pt x="71755" y="313919"/>
                  <a:pt x="57630" y="313113"/>
                </a:cubicBezTo>
                <a:cubicBezTo>
                  <a:pt x="46214" y="312465"/>
                  <a:pt x="32862" y="314351"/>
                  <a:pt x="21672" y="312194"/>
                </a:cubicBezTo>
                <a:cubicBezTo>
                  <a:pt x="12706" y="310465"/>
                  <a:pt x="5289" y="323807"/>
                  <a:pt x="0" y="310333"/>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294" name="Content Placeholder 8">
            <a:extLst>
              <a:ext uri="{FF2B5EF4-FFF2-40B4-BE49-F238E27FC236}">
                <a16:creationId xmlns:a16="http://schemas.microsoft.com/office/drawing/2014/main" id="{7B686000-BCA5-A5EB-511E-03E8B976F05C}"/>
              </a:ext>
            </a:extLst>
          </p:cNvPr>
          <p:cNvGrpSpPr/>
          <p:nvPr/>
        </p:nvGrpSpPr>
        <p:grpSpPr>
          <a:xfrm>
            <a:off x="7652472" y="2780446"/>
            <a:ext cx="267078" cy="286917"/>
            <a:chOff x="7619862" y="2461249"/>
            <a:chExt cx="267078" cy="286917"/>
          </a:xfrm>
          <a:solidFill>
            <a:srgbClr val="C0C0C0"/>
          </a:solidFill>
        </p:grpSpPr>
        <p:sp>
          <p:nvSpPr>
            <p:cNvPr id="295" name="Freeform: Shape 294">
              <a:extLst>
                <a:ext uri="{FF2B5EF4-FFF2-40B4-BE49-F238E27FC236}">
                  <a16:creationId xmlns:a16="http://schemas.microsoft.com/office/drawing/2014/main" id="{8C55F643-8A15-5433-6F18-0CE6047C3103}"/>
                </a:ext>
              </a:extLst>
            </p:cNvPr>
            <p:cNvSpPr/>
            <p:nvPr/>
          </p:nvSpPr>
          <p:spPr>
            <a:xfrm>
              <a:off x="7619862" y="2461249"/>
              <a:ext cx="267078" cy="253448"/>
            </a:xfrm>
            <a:custGeom>
              <a:avLst/>
              <a:gdLst>
                <a:gd name="connsiteX0" fmla="*/ 0 w 267078"/>
                <a:gd name="connsiteY0" fmla="*/ 52892 h 253448"/>
                <a:gd name="connsiteX1" fmla="*/ 11449 w 267078"/>
                <a:gd name="connsiteY1" fmla="*/ 45139 h 253448"/>
                <a:gd name="connsiteX2" fmla="*/ 7321 w 267078"/>
                <a:gd name="connsiteY2" fmla="*/ 38960 h 253448"/>
                <a:gd name="connsiteX3" fmla="*/ 4289 w 267078"/>
                <a:gd name="connsiteY3" fmla="*/ 35599 h 253448"/>
                <a:gd name="connsiteX4" fmla="*/ 8095 w 267078"/>
                <a:gd name="connsiteY4" fmla="*/ 28740 h 253448"/>
                <a:gd name="connsiteX5" fmla="*/ 17318 w 267078"/>
                <a:gd name="connsiteY5" fmla="*/ 31252 h 253448"/>
                <a:gd name="connsiteX6" fmla="*/ 26767 w 267078"/>
                <a:gd name="connsiteY6" fmla="*/ 30826 h 253448"/>
                <a:gd name="connsiteX7" fmla="*/ 33379 w 267078"/>
                <a:gd name="connsiteY7" fmla="*/ 26115 h 253448"/>
                <a:gd name="connsiteX8" fmla="*/ 33379 w 267078"/>
                <a:gd name="connsiteY8" fmla="*/ 21996 h 253448"/>
                <a:gd name="connsiteX9" fmla="*/ 39635 w 267078"/>
                <a:gd name="connsiteY9" fmla="*/ 17117 h 253448"/>
                <a:gd name="connsiteX10" fmla="*/ 42957 w 267078"/>
                <a:gd name="connsiteY10" fmla="*/ 23744 h 253448"/>
                <a:gd name="connsiteX11" fmla="*/ 48794 w 267078"/>
                <a:gd name="connsiteY11" fmla="*/ 28791 h 253448"/>
                <a:gd name="connsiteX12" fmla="*/ 52825 w 267078"/>
                <a:gd name="connsiteY12" fmla="*/ 33729 h 253448"/>
                <a:gd name="connsiteX13" fmla="*/ 55534 w 267078"/>
                <a:gd name="connsiteY13" fmla="*/ 25744 h 253448"/>
                <a:gd name="connsiteX14" fmla="*/ 59049 w 267078"/>
                <a:gd name="connsiteY14" fmla="*/ 18272 h 253448"/>
                <a:gd name="connsiteX15" fmla="*/ 63080 w 267078"/>
                <a:gd name="connsiteY15" fmla="*/ 17933 h 253448"/>
                <a:gd name="connsiteX16" fmla="*/ 69305 w 267078"/>
                <a:gd name="connsiteY16" fmla="*/ 19790 h 253448"/>
                <a:gd name="connsiteX17" fmla="*/ 77496 w 267078"/>
                <a:gd name="connsiteY17" fmla="*/ 23386 h 253448"/>
                <a:gd name="connsiteX18" fmla="*/ 76754 w 267078"/>
                <a:gd name="connsiteY18" fmla="*/ 17881 h 253448"/>
                <a:gd name="connsiteX19" fmla="*/ 79108 w 267078"/>
                <a:gd name="connsiteY19" fmla="*/ 12128 h 253448"/>
                <a:gd name="connsiteX20" fmla="*/ 83753 w 267078"/>
                <a:gd name="connsiteY20" fmla="*/ 14473 h 253448"/>
                <a:gd name="connsiteX21" fmla="*/ 84268 w 267078"/>
                <a:gd name="connsiteY21" fmla="*/ 9180 h 253448"/>
                <a:gd name="connsiteX22" fmla="*/ 85494 w 267078"/>
                <a:gd name="connsiteY22" fmla="*/ 5584 h 253448"/>
                <a:gd name="connsiteX23" fmla="*/ 93782 w 267078"/>
                <a:gd name="connsiteY23" fmla="*/ 7945 h 253448"/>
                <a:gd name="connsiteX24" fmla="*/ 100780 w 267078"/>
                <a:gd name="connsiteY24" fmla="*/ 3846 h 253448"/>
                <a:gd name="connsiteX25" fmla="*/ 109875 w 267078"/>
                <a:gd name="connsiteY25" fmla="*/ 2472 h 253448"/>
                <a:gd name="connsiteX26" fmla="*/ 123710 w 267078"/>
                <a:gd name="connsiteY26" fmla="*/ 163 h 253448"/>
                <a:gd name="connsiteX27" fmla="*/ 131772 w 267078"/>
                <a:gd name="connsiteY27" fmla="*/ 12034 h 253448"/>
                <a:gd name="connsiteX28" fmla="*/ 154960 w 267078"/>
                <a:gd name="connsiteY28" fmla="*/ 14498 h 253448"/>
                <a:gd name="connsiteX29" fmla="*/ 149477 w 267078"/>
                <a:gd name="connsiteY29" fmla="*/ 21993 h 253448"/>
                <a:gd name="connsiteX30" fmla="*/ 155508 w 267078"/>
                <a:gd name="connsiteY30" fmla="*/ 24779 h 253448"/>
                <a:gd name="connsiteX31" fmla="*/ 154831 w 267078"/>
                <a:gd name="connsiteY31" fmla="*/ 31281 h 253448"/>
                <a:gd name="connsiteX32" fmla="*/ 157604 w 267078"/>
                <a:gd name="connsiteY32" fmla="*/ 35809 h 253448"/>
                <a:gd name="connsiteX33" fmla="*/ 156895 w 267078"/>
                <a:gd name="connsiteY33" fmla="*/ 40569 h 253448"/>
                <a:gd name="connsiteX34" fmla="*/ 149703 w 267078"/>
                <a:gd name="connsiteY34" fmla="*/ 38247 h 253448"/>
                <a:gd name="connsiteX35" fmla="*/ 141737 w 267078"/>
                <a:gd name="connsiteY35" fmla="*/ 38860 h 253448"/>
                <a:gd name="connsiteX36" fmla="*/ 136191 w 267078"/>
                <a:gd name="connsiteY36" fmla="*/ 41975 h 253448"/>
                <a:gd name="connsiteX37" fmla="*/ 130902 w 267078"/>
                <a:gd name="connsiteY37" fmla="*/ 42652 h 253448"/>
                <a:gd name="connsiteX38" fmla="*/ 125322 w 267078"/>
                <a:gd name="connsiteY38" fmla="*/ 44049 h 253448"/>
                <a:gd name="connsiteX39" fmla="*/ 122775 w 267078"/>
                <a:gd name="connsiteY39" fmla="*/ 48228 h 253448"/>
                <a:gd name="connsiteX40" fmla="*/ 127096 w 267078"/>
                <a:gd name="connsiteY40" fmla="*/ 54926 h 253448"/>
                <a:gd name="connsiteX41" fmla="*/ 125806 w 267078"/>
                <a:gd name="connsiteY41" fmla="*/ 61231 h 253448"/>
                <a:gd name="connsiteX42" fmla="*/ 142318 w 267078"/>
                <a:gd name="connsiteY42" fmla="*/ 89608 h 253448"/>
                <a:gd name="connsiteX43" fmla="*/ 155540 w 267078"/>
                <a:gd name="connsiteY43" fmla="*/ 97931 h 253448"/>
                <a:gd name="connsiteX44" fmla="*/ 164183 w 267078"/>
                <a:gd name="connsiteY44" fmla="*/ 118007 h 253448"/>
                <a:gd name="connsiteX45" fmla="*/ 186371 w 267078"/>
                <a:gd name="connsiteY45" fmla="*/ 138875 h 253448"/>
                <a:gd name="connsiteX46" fmla="*/ 201948 w 267078"/>
                <a:gd name="connsiteY46" fmla="*/ 141543 h 253448"/>
                <a:gd name="connsiteX47" fmla="*/ 213880 w 267078"/>
                <a:gd name="connsiteY47" fmla="*/ 145235 h 253448"/>
                <a:gd name="connsiteX48" fmla="*/ 208365 w 267078"/>
                <a:gd name="connsiteY48" fmla="*/ 153675 h 253448"/>
                <a:gd name="connsiteX49" fmla="*/ 223522 w 267078"/>
                <a:gd name="connsiteY49" fmla="*/ 160680 h 253448"/>
                <a:gd name="connsiteX50" fmla="*/ 241421 w 267078"/>
                <a:gd name="connsiteY50" fmla="*/ 169696 h 253448"/>
                <a:gd name="connsiteX51" fmla="*/ 259352 w 267078"/>
                <a:gd name="connsiteY51" fmla="*/ 180390 h 253448"/>
                <a:gd name="connsiteX52" fmla="*/ 266963 w 267078"/>
                <a:gd name="connsiteY52" fmla="*/ 192668 h 253448"/>
                <a:gd name="connsiteX53" fmla="*/ 264641 w 267078"/>
                <a:gd name="connsiteY53" fmla="*/ 199737 h 253448"/>
                <a:gd name="connsiteX54" fmla="*/ 257546 w 267078"/>
                <a:gd name="connsiteY54" fmla="*/ 196244 h 253448"/>
                <a:gd name="connsiteX55" fmla="*/ 247452 w 267078"/>
                <a:gd name="connsiteY55" fmla="*/ 186502 h 253448"/>
                <a:gd name="connsiteX56" fmla="*/ 239550 w 267078"/>
                <a:gd name="connsiteY56" fmla="*/ 181045 h 253448"/>
                <a:gd name="connsiteX57" fmla="*/ 228037 w 267078"/>
                <a:gd name="connsiteY57" fmla="*/ 187811 h 253448"/>
                <a:gd name="connsiteX58" fmla="*/ 222974 w 267078"/>
                <a:gd name="connsiteY58" fmla="*/ 200130 h 253448"/>
                <a:gd name="connsiteX59" fmla="*/ 231488 w 267078"/>
                <a:gd name="connsiteY59" fmla="*/ 207716 h 253448"/>
                <a:gd name="connsiteX60" fmla="*/ 238389 w 267078"/>
                <a:gd name="connsiteY60" fmla="*/ 219480 h 253448"/>
                <a:gd name="connsiteX61" fmla="*/ 224877 w 267078"/>
                <a:gd name="connsiteY61" fmla="*/ 233161 h 253448"/>
                <a:gd name="connsiteX62" fmla="*/ 220652 w 267078"/>
                <a:gd name="connsiteY62" fmla="*/ 242700 h 253448"/>
                <a:gd name="connsiteX63" fmla="*/ 211977 w 267078"/>
                <a:gd name="connsiteY63" fmla="*/ 252233 h 253448"/>
                <a:gd name="connsiteX64" fmla="*/ 204270 w 267078"/>
                <a:gd name="connsiteY64" fmla="*/ 249776 h 253448"/>
                <a:gd name="connsiteX65" fmla="*/ 209913 w 267078"/>
                <a:gd name="connsiteY65" fmla="*/ 237085 h 253448"/>
                <a:gd name="connsiteX66" fmla="*/ 210365 w 267078"/>
                <a:gd name="connsiteY66" fmla="*/ 231971 h 253448"/>
                <a:gd name="connsiteX67" fmla="*/ 217040 w 267078"/>
                <a:gd name="connsiteY67" fmla="*/ 228178 h 253448"/>
                <a:gd name="connsiteX68" fmla="*/ 213751 w 267078"/>
                <a:gd name="connsiteY68" fmla="*/ 219764 h 253448"/>
                <a:gd name="connsiteX69" fmla="*/ 210236 w 267078"/>
                <a:gd name="connsiteY69" fmla="*/ 208822 h 253448"/>
                <a:gd name="connsiteX70" fmla="*/ 203979 w 267078"/>
                <a:gd name="connsiteY70" fmla="*/ 194480 h 253448"/>
                <a:gd name="connsiteX71" fmla="*/ 198658 w 267078"/>
                <a:gd name="connsiteY71" fmla="*/ 194416 h 253448"/>
                <a:gd name="connsiteX72" fmla="*/ 192563 w 267078"/>
                <a:gd name="connsiteY72" fmla="*/ 191278 h 253448"/>
                <a:gd name="connsiteX73" fmla="*/ 187629 w 267078"/>
                <a:gd name="connsiteY73" fmla="*/ 187572 h 253448"/>
                <a:gd name="connsiteX74" fmla="*/ 187629 w 267078"/>
                <a:gd name="connsiteY74" fmla="*/ 181922 h 253448"/>
                <a:gd name="connsiteX75" fmla="*/ 173503 w 267078"/>
                <a:gd name="connsiteY75" fmla="*/ 178955 h 253448"/>
                <a:gd name="connsiteX76" fmla="*/ 170053 w 267078"/>
                <a:gd name="connsiteY76" fmla="*/ 172106 h 253448"/>
                <a:gd name="connsiteX77" fmla="*/ 162635 w 267078"/>
                <a:gd name="connsiteY77" fmla="*/ 164166 h 253448"/>
                <a:gd name="connsiteX78" fmla="*/ 153218 w 267078"/>
                <a:gd name="connsiteY78" fmla="*/ 161008 h 253448"/>
                <a:gd name="connsiteX79" fmla="*/ 146736 w 267078"/>
                <a:gd name="connsiteY79" fmla="*/ 159915 h 253448"/>
                <a:gd name="connsiteX80" fmla="*/ 141673 w 267078"/>
                <a:gd name="connsiteY80" fmla="*/ 157703 h 253448"/>
                <a:gd name="connsiteX81" fmla="*/ 130902 w 267078"/>
                <a:gd name="connsiteY81" fmla="*/ 151282 h 253448"/>
                <a:gd name="connsiteX82" fmla="*/ 121098 w 267078"/>
                <a:gd name="connsiteY82" fmla="*/ 140298 h 253448"/>
                <a:gd name="connsiteX83" fmla="*/ 113938 w 267078"/>
                <a:gd name="connsiteY83" fmla="*/ 134702 h 253448"/>
                <a:gd name="connsiteX84" fmla="*/ 100619 w 267078"/>
                <a:gd name="connsiteY84" fmla="*/ 129033 h 253448"/>
                <a:gd name="connsiteX85" fmla="*/ 88171 w 267078"/>
                <a:gd name="connsiteY85" fmla="*/ 113363 h 253448"/>
                <a:gd name="connsiteX86" fmla="*/ 81882 w 267078"/>
                <a:gd name="connsiteY86" fmla="*/ 93594 h 253448"/>
                <a:gd name="connsiteX87" fmla="*/ 64403 w 267078"/>
                <a:gd name="connsiteY87" fmla="*/ 78646 h 253448"/>
                <a:gd name="connsiteX88" fmla="*/ 39216 w 267078"/>
                <a:gd name="connsiteY88" fmla="*/ 79030 h 253448"/>
                <a:gd name="connsiteX89" fmla="*/ 31186 w 267078"/>
                <a:gd name="connsiteY89" fmla="*/ 87702 h 253448"/>
                <a:gd name="connsiteX90" fmla="*/ 19060 w 267078"/>
                <a:gd name="connsiteY90" fmla="*/ 89105 h 253448"/>
                <a:gd name="connsiteX91" fmla="*/ 17963 w 267078"/>
                <a:gd name="connsiteY91" fmla="*/ 80920 h 253448"/>
                <a:gd name="connsiteX92" fmla="*/ 7772 w 267078"/>
                <a:gd name="connsiteY92" fmla="*/ 66988 h 253448"/>
                <a:gd name="connsiteX93" fmla="*/ 6773 w 267078"/>
                <a:gd name="connsiteY93" fmla="*/ 61180 h 253448"/>
                <a:gd name="connsiteX94" fmla="*/ 548 w 267078"/>
                <a:gd name="connsiteY94" fmla="*/ 54043 h 253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67078" h="253448">
                  <a:moveTo>
                    <a:pt x="0" y="52892"/>
                  </a:moveTo>
                  <a:cubicBezTo>
                    <a:pt x="3257" y="49425"/>
                    <a:pt x="11836" y="52353"/>
                    <a:pt x="11449" y="45139"/>
                  </a:cubicBezTo>
                  <a:cubicBezTo>
                    <a:pt x="11449" y="42230"/>
                    <a:pt x="9159" y="40953"/>
                    <a:pt x="7321" y="38960"/>
                  </a:cubicBezTo>
                  <a:cubicBezTo>
                    <a:pt x="6321" y="37931"/>
                    <a:pt x="5160" y="36744"/>
                    <a:pt x="4289" y="35599"/>
                  </a:cubicBezTo>
                  <a:cubicBezTo>
                    <a:pt x="7031" y="34042"/>
                    <a:pt x="9772" y="30604"/>
                    <a:pt x="8095" y="28740"/>
                  </a:cubicBezTo>
                  <a:cubicBezTo>
                    <a:pt x="10997" y="29514"/>
                    <a:pt x="14190" y="32339"/>
                    <a:pt x="17318" y="31252"/>
                  </a:cubicBezTo>
                  <a:cubicBezTo>
                    <a:pt x="21253" y="29885"/>
                    <a:pt x="23026" y="30546"/>
                    <a:pt x="26767" y="30826"/>
                  </a:cubicBezTo>
                  <a:cubicBezTo>
                    <a:pt x="29251" y="31020"/>
                    <a:pt x="32250" y="28024"/>
                    <a:pt x="33379" y="26115"/>
                  </a:cubicBezTo>
                  <a:cubicBezTo>
                    <a:pt x="34281" y="24651"/>
                    <a:pt x="34411" y="23351"/>
                    <a:pt x="33379" y="21996"/>
                  </a:cubicBezTo>
                  <a:cubicBezTo>
                    <a:pt x="36023" y="21280"/>
                    <a:pt x="37990" y="19187"/>
                    <a:pt x="39635" y="17117"/>
                  </a:cubicBezTo>
                  <a:cubicBezTo>
                    <a:pt x="42505" y="18897"/>
                    <a:pt x="41377" y="21222"/>
                    <a:pt x="42957" y="23744"/>
                  </a:cubicBezTo>
                  <a:cubicBezTo>
                    <a:pt x="44440" y="26150"/>
                    <a:pt x="46730" y="26795"/>
                    <a:pt x="48794" y="28791"/>
                  </a:cubicBezTo>
                  <a:cubicBezTo>
                    <a:pt x="49600" y="29562"/>
                    <a:pt x="49794" y="31865"/>
                    <a:pt x="52825" y="33729"/>
                  </a:cubicBezTo>
                  <a:cubicBezTo>
                    <a:pt x="53793" y="34329"/>
                    <a:pt x="53373" y="27753"/>
                    <a:pt x="55534" y="25744"/>
                  </a:cubicBezTo>
                  <a:cubicBezTo>
                    <a:pt x="57953" y="23460"/>
                    <a:pt x="58759" y="21977"/>
                    <a:pt x="59049" y="18272"/>
                  </a:cubicBezTo>
                  <a:cubicBezTo>
                    <a:pt x="59598" y="11954"/>
                    <a:pt x="61694" y="16437"/>
                    <a:pt x="63080" y="17933"/>
                  </a:cubicBezTo>
                  <a:cubicBezTo>
                    <a:pt x="65467" y="20439"/>
                    <a:pt x="66305" y="20813"/>
                    <a:pt x="69305" y="19790"/>
                  </a:cubicBezTo>
                  <a:cubicBezTo>
                    <a:pt x="74142" y="18133"/>
                    <a:pt x="74142" y="21690"/>
                    <a:pt x="77496" y="23386"/>
                  </a:cubicBezTo>
                  <a:cubicBezTo>
                    <a:pt x="77818" y="21261"/>
                    <a:pt x="79463" y="19113"/>
                    <a:pt x="76754" y="17881"/>
                  </a:cubicBezTo>
                  <a:cubicBezTo>
                    <a:pt x="74336" y="16778"/>
                    <a:pt x="77561" y="12438"/>
                    <a:pt x="79108" y="12128"/>
                  </a:cubicBezTo>
                  <a:cubicBezTo>
                    <a:pt x="80624" y="11805"/>
                    <a:pt x="82301" y="14082"/>
                    <a:pt x="83753" y="14473"/>
                  </a:cubicBezTo>
                  <a:cubicBezTo>
                    <a:pt x="86881" y="15334"/>
                    <a:pt x="84075" y="10212"/>
                    <a:pt x="84268" y="9180"/>
                  </a:cubicBezTo>
                  <a:cubicBezTo>
                    <a:pt x="84881" y="7174"/>
                    <a:pt x="85171" y="6513"/>
                    <a:pt x="85494" y="5584"/>
                  </a:cubicBezTo>
                  <a:cubicBezTo>
                    <a:pt x="87526" y="5778"/>
                    <a:pt x="92621" y="7345"/>
                    <a:pt x="93782" y="7945"/>
                  </a:cubicBezTo>
                  <a:cubicBezTo>
                    <a:pt x="96878" y="9522"/>
                    <a:pt x="98974" y="5465"/>
                    <a:pt x="100780" y="3846"/>
                  </a:cubicBezTo>
                  <a:cubicBezTo>
                    <a:pt x="103167" y="1689"/>
                    <a:pt x="106940" y="2301"/>
                    <a:pt x="109875" y="2472"/>
                  </a:cubicBezTo>
                  <a:cubicBezTo>
                    <a:pt x="114583" y="2763"/>
                    <a:pt x="119130" y="-791"/>
                    <a:pt x="123710" y="163"/>
                  </a:cubicBezTo>
                  <a:cubicBezTo>
                    <a:pt x="118614" y="3204"/>
                    <a:pt x="128934" y="11128"/>
                    <a:pt x="131772" y="12034"/>
                  </a:cubicBezTo>
                  <a:cubicBezTo>
                    <a:pt x="140351" y="14756"/>
                    <a:pt x="146381" y="12034"/>
                    <a:pt x="154960" y="14498"/>
                  </a:cubicBezTo>
                  <a:cubicBezTo>
                    <a:pt x="154605" y="17746"/>
                    <a:pt x="151122" y="19971"/>
                    <a:pt x="149477" y="21993"/>
                  </a:cubicBezTo>
                  <a:cubicBezTo>
                    <a:pt x="151380" y="23080"/>
                    <a:pt x="153315" y="24292"/>
                    <a:pt x="155508" y="24779"/>
                  </a:cubicBezTo>
                  <a:cubicBezTo>
                    <a:pt x="153637" y="26960"/>
                    <a:pt x="150799" y="30104"/>
                    <a:pt x="154831" y="31281"/>
                  </a:cubicBezTo>
                  <a:cubicBezTo>
                    <a:pt x="152444" y="34387"/>
                    <a:pt x="156314" y="35551"/>
                    <a:pt x="157604" y="35809"/>
                  </a:cubicBezTo>
                  <a:cubicBezTo>
                    <a:pt x="160668" y="36418"/>
                    <a:pt x="161539" y="41469"/>
                    <a:pt x="156895" y="40569"/>
                  </a:cubicBezTo>
                  <a:cubicBezTo>
                    <a:pt x="160120" y="33871"/>
                    <a:pt x="151348" y="37631"/>
                    <a:pt x="149703" y="38247"/>
                  </a:cubicBezTo>
                  <a:cubicBezTo>
                    <a:pt x="148994" y="33626"/>
                    <a:pt x="143382" y="37834"/>
                    <a:pt x="141737" y="38860"/>
                  </a:cubicBezTo>
                  <a:cubicBezTo>
                    <a:pt x="139964" y="39985"/>
                    <a:pt x="138093" y="41027"/>
                    <a:pt x="136191" y="41975"/>
                  </a:cubicBezTo>
                  <a:cubicBezTo>
                    <a:pt x="134933" y="42604"/>
                    <a:pt x="124323" y="46035"/>
                    <a:pt x="130902" y="42652"/>
                  </a:cubicBezTo>
                  <a:cubicBezTo>
                    <a:pt x="129128" y="43017"/>
                    <a:pt x="126774" y="42781"/>
                    <a:pt x="125322" y="44049"/>
                  </a:cubicBezTo>
                  <a:cubicBezTo>
                    <a:pt x="124258" y="44948"/>
                    <a:pt x="124774" y="48660"/>
                    <a:pt x="122775" y="48228"/>
                  </a:cubicBezTo>
                  <a:cubicBezTo>
                    <a:pt x="122775" y="49302"/>
                    <a:pt x="126709" y="54820"/>
                    <a:pt x="127096" y="54926"/>
                  </a:cubicBezTo>
                  <a:cubicBezTo>
                    <a:pt x="132966" y="56545"/>
                    <a:pt x="129257" y="65101"/>
                    <a:pt x="125806" y="61231"/>
                  </a:cubicBezTo>
                  <a:cubicBezTo>
                    <a:pt x="119066" y="73118"/>
                    <a:pt x="134159" y="84412"/>
                    <a:pt x="142318" y="89608"/>
                  </a:cubicBezTo>
                  <a:cubicBezTo>
                    <a:pt x="146317" y="92152"/>
                    <a:pt x="152767" y="93942"/>
                    <a:pt x="155540" y="97931"/>
                  </a:cubicBezTo>
                  <a:cubicBezTo>
                    <a:pt x="159636" y="103740"/>
                    <a:pt x="161797" y="111379"/>
                    <a:pt x="164183" y="118007"/>
                  </a:cubicBezTo>
                  <a:cubicBezTo>
                    <a:pt x="167247" y="126514"/>
                    <a:pt x="178405" y="135218"/>
                    <a:pt x="186371" y="138875"/>
                  </a:cubicBezTo>
                  <a:cubicBezTo>
                    <a:pt x="192273" y="141585"/>
                    <a:pt x="195401" y="142420"/>
                    <a:pt x="201948" y="141543"/>
                  </a:cubicBezTo>
                  <a:cubicBezTo>
                    <a:pt x="204398" y="141217"/>
                    <a:pt x="215202" y="139627"/>
                    <a:pt x="213880" y="145235"/>
                  </a:cubicBezTo>
                  <a:cubicBezTo>
                    <a:pt x="213235" y="147912"/>
                    <a:pt x="205591" y="150402"/>
                    <a:pt x="208365" y="153675"/>
                  </a:cubicBezTo>
                  <a:cubicBezTo>
                    <a:pt x="211397" y="157206"/>
                    <a:pt x="219427" y="159215"/>
                    <a:pt x="223522" y="160680"/>
                  </a:cubicBezTo>
                  <a:cubicBezTo>
                    <a:pt x="230069" y="163018"/>
                    <a:pt x="235971" y="165330"/>
                    <a:pt x="241421" y="169696"/>
                  </a:cubicBezTo>
                  <a:cubicBezTo>
                    <a:pt x="247033" y="174150"/>
                    <a:pt x="253902" y="175472"/>
                    <a:pt x="259352" y="180390"/>
                  </a:cubicBezTo>
                  <a:cubicBezTo>
                    <a:pt x="262996" y="183696"/>
                    <a:pt x="267898" y="187160"/>
                    <a:pt x="266963" y="192668"/>
                  </a:cubicBezTo>
                  <a:cubicBezTo>
                    <a:pt x="266640" y="193919"/>
                    <a:pt x="266511" y="199550"/>
                    <a:pt x="264641" y="199737"/>
                  </a:cubicBezTo>
                  <a:cubicBezTo>
                    <a:pt x="262061" y="199995"/>
                    <a:pt x="258900" y="198470"/>
                    <a:pt x="257546" y="196244"/>
                  </a:cubicBezTo>
                  <a:cubicBezTo>
                    <a:pt x="254579" y="191388"/>
                    <a:pt x="254772" y="185763"/>
                    <a:pt x="247452" y="186502"/>
                  </a:cubicBezTo>
                  <a:cubicBezTo>
                    <a:pt x="241550" y="187095"/>
                    <a:pt x="240357" y="183248"/>
                    <a:pt x="239550" y="181045"/>
                  </a:cubicBezTo>
                  <a:cubicBezTo>
                    <a:pt x="233326" y="182093"/>
                    <a:pt x="231940" y="182032"/>
                    <a:pt x="228037" y="187811"/>
                  </a:cubicBezTo>
                  <a:cubicBezTo>
                    <a:pt x="225619" y="191394"/>
                    <a:pt x="223845" y="195890"/>
                    <a:pt x="222974" y="200130"/>
                  </a:cubicBezTo>
                  <a:cubicBezTo>
                    <a:pt x="221942" y="204990"/>
                    <a:pt x="228134" y="206174"/>
                    <a:pt x="231488" y="207716"/>
                  </a:cubicBezTo>
                  <a:cubicBezTo>
                    <a:pt x="236874" y="210189"/>
                    <a:pt x="237841" y="214036"/>
                    <a:pt x="238389" y="219480"/>
                  </a:cubicBezTo>
                  <a:cubicBezTo>
                    <a:pt x="239260" y="228671"/>
                    <a:pt x="223361" y="222063"/>
                    <a:pt x="224877" y="233161"/>
                  </a:cubicBezTo>
                  <a:cubicBezTo>
                    <a:pt x="225586" y="238588"/>
                    <a:pt x="224135" y="239014"/>
                    <a:pt x="220652" y="242700"/>
                  </a:cubicBezTo>
                  <a:cubicBezTo>
                    <a:pt x="217717" y="245822"/>
                    <a:pt x="215460" y="249672"/>
                    <a:pt x="211977" y="252233"/>
                  </a:cubicBezTo>
                  <a:cubicBezTo>
                    <a:pt x="208688" y="254642"/>
                    <a:pt x="205914" y="253288"/>
                    <a:pt x="204270" y="249776"/>
                  </a:cubicBezTo>
                  <a:cubicBezTo>
                    <a:pt x="201754" y="244429"/>
                    <a:pt x="209526" y="241949"/>
                    <a:pt x="209913" y="237085"/>
                  </a:cubicBezTo>
                  <a:cubicBezTo>
                    <a:pt x="209913" y="235434"/>
                    <a:pt x="209236" y="233444"/>
                    <a:pt x="210365" y="231971"/>
                  </a:cubicBezTo>
                  <a:cubicBezTo>
                    <a:pt x="212267" y="229507"/>
                    <a:pt x="216008" y="231348"/>
                    <a:pt x="217040" y="228178"/>
                  </a:cubicBezTo>
                  <a:cubicBezTo>
                    <a:pt x="217911" y="225417"/>
                    <a:pt x="214428" y="222286"/>
                    <a:pt x="213751" y="219764"/>
                  </a:cubicBezTo>
                  <a:cubicBezTo>
                    <a:pt x="212719" y="215846"/>
                    <a:pt x="212364" y="212401"/>
                    <a:pt x="210236" y="208822"/>
                  </a:cubicBezTo>
                  <a:cubicBezTo>
                    <a:pt x="207720" y="204533"/>
                    <a:pt x="207333" y="198105"/>
                    <a:pt x="203979" y="194480"/>
                  </a:cubicBezTo>
                  <a:cubicBezTo>
                    <a:pt x="201948" y="192323"/>
                    <a:pt x="200561" y="192836"/>
                    <a:pt x="198658" y="194416"/>
                  </a:cubicBezTo>
                  <a:cubicBezTo>
                    <a:pt x="196400" y="196302"/>
                    <a:pt x="194046" y="192471"/>
                    <a:pt x="192563" y="191278"/>
                  </a:cubicBezTo>
                  <a:cubicBezTo>
                    <a:pt x="190886" y="189930"/>
                    <a:pt x="188145" y="190285"/>
                    <a:pt x="187629" y="187572"/>
                  </a:cubicBezTo>
                  <a:cubicBezTo>
                    <a:pt x="187209" y="185338"/>
                    <a:pt x="188660" y="184670"/>
                    <a:pt x="187629" y="181922"/>
                  </a:cubicBezTo>
                  <a:cubicBezTo>
                    <a:pt x="185048" y="175992"/>
                    <a:pt x="178373" y="175853"/>
                    <a:pt x="173503" y="178955"/>
                  </a:cubicBezTo>
                  <a:cubicBezTo>
                    <a:pt x="175987" y="175153"/>
                    <a:pt x="175213" y="171586"/>
                    <a:pt x="170053" y="172106"/>
                  </a:cubicBezTo>
                  <a:cubicBezTo>
                    <a:pt x="166215" y="172489"/>
                    <a:pt x="164022" y="166817"/>
                    <a:pt x="162635" y="164166"/>
                  </a:cubicBezTo>
                  <a:cubicBezTo>
                    <a:pt x="160184" y="159454"/>
                    <a:pt x="157249" y="162195"/>
                    <a:pt x="153218" y="161008"/>
                  </a:cubicBezTo>
                  <a:cubicBezTo>
                    <a:pt x="151058" y="160376"/>
                    <a:pt x="149058" y="159364"/>
                    <a:pt x="146736" y="159915"/>
                  </a:cubicBezTo>
                  <a:cubicBezTo>
                    <a:pt x="141898" y="161066"/>
                    <a:pt x="145027" y="160428"/>
                    <a:pt x="141673" y="157703"/>
                  </a:cubicBezTo>
                  <a:cubicBezTo>
                    <a:pt x="138351" y="155004"/>
                    <a:pt x="134191" y="154262"/>
                    <a:pt x="130902" y="151282"/>
                  </a:cubicBezTo>
                  <a:cubicBezTo>
                    <a:pt x="127225" y="147976"/>
                    <a:pt x="125096" y="143087"/>
                    <a:pt x="121098" y="140298"/>
                  </a:cubicBezTo>
                  <a:cubicBezTo>
                    <a:pt x="117615" y="137873"/>
                    <a:pt x="116260" y="138488"/>
                    <a:pt x="113938" y="134702"/>
                  </a:cubicBezTo>
                  <a:cubicBezTo>
                    <a:pt x="111552" y="130749"/>
                    <a:pt x="105327" y="126105"/>
                    <a:pt x="100619" y="129033"/>
                  </a:cubicBezTo>
                  <a:cubicBezTo>
                    <a:pt x="103328" y="124495"/>
                    <a:pt x="92267" y="112782"/>
                    <a:pt x="88171" y="113363"/>
                  </a:cubicBezTo>
                  <a:cubicBezTo>
                    <a:pt x="88655" y="113298"/>
                    <a:pt x="82140" y="94797"/>
                    <a:pt x="81882" y="93594"/>
                  </a:cubicBezTo>
                  <a:cubicBezTo>
                    <a:pt x="79657" y="82703"/>
                    <a:pt x="72239" y="83919"/>
                    <a:pt x="64403" y="78646"/>
                  </a:cubicBezTo>
                  <a:cubicBezTo>
                    <a:pt x="56308" y="73193"/>
                    <a:pt x="45988" y="70229"/>
                    <a:pt x="39216" y="79030"/>
                  </a:cubicBezTo>
                  <a:cubicBezTo>
                    <a:pt x="36797" y="82155"/>
                    <a:pt x="34797" y="85760"/>
                    <a:pt x="31186" y="87702"/>
                  </a:cubicBezTo>
                  <a:cubicBezTo>
                    <a:pt x="29895" y="88392"/>
                    <a:pt x="18253" y="92091"/>
                    <a:pt x="19060" y="89105"/>
                  </a:cubicBezTo>
                  <a:cubicBezTo>
                    <a:pt x="19640" y="86912"/>
                    <a:pt x="28348" y="77253"/>
                    <a:pt x="17963" y="80920"/>
                  </a:cubicBezTo>
                  <a:cubicBezTo>
                    <a:pt x="11771" y="83113"/>
                    <a:pt x="97" y="73335"/>
                    <a:pt x="7772" y="66988"/>
                  </a:cubicBezTo>
                  <a:cubicBezTo>
                    <a:pt x="10546" y="64711"/>
                    <a:pt x="10030" y="62828"/>
                    <a:pt x="6773" y="61180"/>
                  </a:cubicBezTo>
                  <a:cubicBezTo>
                    <a:pt x="1387" y="58461"/>
                    <a:pt x="-161" y="54327"/>
                    <a:pt x="548" y="54043"/>
                  </a:cubicBezTo>
                </a:path>
              </a:pathLst>
            </a:custGeom>
            <a:solidFill>
              <a:srgbClr val="C0C0C0"/>
            </a:solidFill>
            <a:ln w="1612" cap="flat">
              <a:solidFill>
                <a:srgbClr val="FFFFFF"/>
              </a:solid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C54C486D-18EA-10BC-D572-0D33712BAA07}"/>
                </a:ext>
              </a:extLst>
            </p:cNvPr>
            <p:cNvSpPr/>
            <p:nvPr/>
          </p:nvSpPr>
          <p:spPr>
            <a:xfrm>
              <a:off x="7739315" y="2744407"/>
              <a:ext cx="2367" cy="2382"/>
            </a:xfrm>
            <a:custGeom>
              <a:avLst/>
              <a:gdLst>
                <a:gd name="connsiteX0" fmla="*/ 1645 w 2367"/>
                <a:gd name="connsiteY0" fmla="*/ 2382 h 2382"/>
                <a:gd name="connsiteX1" fmla="*/ 0 w 2367"/>
                <a:gd name="connsiteY1" fmla="*/ 60 h 2382"/>
                <a:gd name="connsiteX2" fmla="*/ 1645 w 2367"/>
                <a:gd name="connsiteY2" fmla="*/ 2382 h 2382"/>
              </a:gdLst>
              <a:ahLst/>
              <a:cxnLst>
                <a:cxn ang="0">
                  <a:pos x="connsiteX0" y="connsiteY0"/>
                </a:cxn>
                <a:cxn ang="0">
                  <a:pos x="connsiteX1" y="connsiteY1"/>
                </a:cxn>
                <a:cxn ang="0">
                  <a:pos x="connsiteX2" y="connsiteY2"/>
                </a:cxn>
              </a:cxnLst>
              <a:rect l="l" t="t" r="r" b="b"/>
              <a:pathLst>
                <a:path w="2367" h="2382">
                  <a:moveTo>
                    <a:pt x="1645" y="2382"/>
                  </a:moveTo>
                  <a:cubicBezTo>
                    <a:pt x="1096" y="1608"/>
                    <a:pt x="548" y="837"/>
                    <a:pt x="0" y="60"/>
                  </a:cubicBezTo>
                  <a:cubicBezTo>
                    <a:pt x="2451" y="-230"/>
                    <a:pt x="2999" y="531"/>
                    <a:pt x="1645" y="2382"/>
                  </a:cubicBezTo>
                </a:path>
              </a:pathLst>
            </a:custGeom>
            <a:solidFill>
              <a:srgbClr val="C0C0C0"/>
            </a:solidFill>
            <a:ln w="645" cap="flat">
              <a:solidFill>
                <a:srgbClr val="FFFFFF"/>
              </a:solid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23D1CFCD-6C36-5BE5-F027-D8D223AA68A8}"/>
                </a:ext>
              </a:extLst>
            </p:cNvPr>
            <p:cNvSpPr/>
            <p:nvPr/>
          </p:nvSpPr>
          <p:spPr>
            <a:xfrm>
              <a:off x="7653708" y="2622207"/>
              <a:ext cx="36384" cy="64169"/>
            </a:xfrm>
            <a:custGeom>
              <a:avLst/>
              <a:gdLst>
                <a:gd name="connsiteX0" fmla="*/ 4563 w 36384"/>
                <a:gd name="connsiteY0" fmla="*/ 22183 h 64169"/>
                <a:gd name="connsiteX1" fmla="*/ 1080 w 36384"/>
                <a:gd name="connsiteY1" fmla="*/ 17523 h 64169"/>
                <a:gd name="connsiteX2" fmla="*/ 177 w 36384"/>
                <a:gd name="connsiteY2" fmla="*/ 8483 h 64169"/>
                <a:gd name="connsiteX3" fmla="*/ 18979 w 36384"/>
                <a:gd name="connsiteY3" fmla="*/ 2988 h 64169"/>
                <a:gd name="connsiteX4" fmla="*/ 25687 w 36384"/>
                <a:gd name="connsiteY4" fmla="*/ 502 h 64169"/>
                <a:gd name="connsiteX5" fmla="*/ 30815 w 36384"/>
                <a:gd name="connsiteY5" fmla="*/ 3140 h 64169"/>
                <a:gd name="connsiteX6" fmla="*/ 32653 w 36384"/>
                <a:gd name="connsiteY6" fmla="*/ 6161 h 64169"/>
                <a:gd name="connsiteX7" fmla="*/ 30363 w 36384"/>
                <a:gd name="connsiteY7" fmla="*/ 8022 h 64169"/>
                <a:gd name="connsiteX8" fmla="*/ 36136 w 36384"/>
                <a:gd name="connsiteY8" fmla="*/ 22183 h 64169"/>
                <a:gd name="connsiteX9" fmla="*/ 33620 w 36384"/>
                <a:gd name="connsiteY9" fmla="*/ 29984 h 64169"/>
                <a:gd name="connsiteX10" fmla="*/ 33620 w 36384"/>
                <a:gd name="connsiteY10" fmla="*/ 45883 h 64169"/>
                <a:gd name="connsiteX11" fmla="*/ 30718 w 36384"/>
                <a:gd name="connsiteY11" fmla="*/ 57077 h 64169"/>
                <a:gd name="connsiteX12" fmla="*/ 20204 w 36384"/>
                <a:gd name="connsiteY12" fmla="*/ 55619 h 64169"/>
                <a:gd name="connsiteX13" fmla="*/ 14335 w 36384"/>
                <a:gd name="connsiteY13" fmla="*/ 64104 h 64169"/>
                <a:gd name="connsiteX14" fmla="*/ 7434 w 36384"/>
                <a:gd name="connsiteY14" fmla="*/ 60031 h 64169"/>
                <a:gd name="connsiteX15" fmla="*/ 5563 w 36384"/>
                <a:gd name="connsiteY15" fmla="*/ 62353 h 64169"/>
                <a:gd name="connsiteX16" fmla="*/ 3692 w 36384"/>
                <a:gd name="connsiteY16" fmla="*/ 60031 h 64169"/>
                <a:gd name="connsiteX17" fmla="*/ 5047 w 36384"/>
                <a:gd name="connsiteY17" fmla="*/ 53239 h 64169"/>
                <a:gd name="connsiteX18" fmla="*/ 5789 w 36384"/>
                <a:gd name="connsiteY18" fmla="*/ 40526 h 64169"/>
                <a:gd name="connsiteX19" fmla="*/ 8111 w 36384"/>
                <a:gd name="connsiteY19" fmla="*/ 42384 h 64169"/>
                <a:gd name="connsiteX20" fmla="*/ 8111 w 36384"/>
                <a:gd name="connsiteY20" fmla="*/ 37924 h 64169"/>
                <a:gd name="connsiteX21" fmla="*/ 4918 w 36384"/>
                <a:gd name="connsiteY21" fmla="*/ 35034 h 64169"/>
                <a:gd name="connsiteX22" fmla="*/ 6660 w 36384"/>
                <a:gd name="connsiteY22" fmla="*/ 29123 h 64169"/>
                <a:gd name="connsiteX23" fmla="*/ 4466 w 36384"/>
                <a:gd name="connsiteY23" fmla="*/ 22183 h 6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384" h="64169">
                  <a:moveTo>
                    <a:pt x="4563" y="22183"/>
                  </a:moveTo>
                  <a:cubicBezTo>
                    <a:pt x="3757" y="20329"/>
                    <a:pt x="2177" y="19151"/>
                    <a:pt x="1080" y="17523"/>
                  </a:cubicBezTo>
                  <a:cubicBezTo>
                    <a:pt x="-984" y="14520"/>
                    <a:pt x="629" y="11708"/>
                    <a:pt x="177" y="8483"/>
                  </a:cubicBezTo>
                  <a:cubicBezTo>
                    <a:pt x="6305" y="15404"/>
                    <a:pt x="14174" y="7126"/>
                    <a:pt x="18979" y="2988"/>
                  </a:cubicBezTo>
                  <a:cubicBezTo>
                    <a:pt x="20720" y="1488"/>
                    <a:pt x="23171" y="-1092"/>
                    <a:pt x="25687" y="502"/>
                  </a:cubicBezTo>
                  <a:cubicBezTo>
                    <a:pt x="27332" y="1543"/>
                    <a:pt x="28460" y="4320"/>
                    <a:pt x="30815" y="3140"/>
                  </a:cubicBezTo>
                  <a:cubicBezTo>
                    <a:pt x="29976" y="4942"/>
                    <a:pt x="30815" y="6061"/>
                    <a:pt x="32653" y="6161"/>
                  </a:cubicBezTo>
                  <a:cubicBezTo>
                    <a:pt x="31879" y="6787"/>
                    <a:pt x="31137" y="7409"/>
                    <a:pt x="30363" y="8022"/>
                  </a:cubicBezTo>
                  <a:cubicBezTo>
                    <a:pt x="35104" y="7829"/>
                    <a:pt x="37135" y="18874"/>
                    <a:pt x="36136" y="22183"/>
                  </a:cubicBezTo>
                  <a:cubicBezTo>
                    <a:pt x="35265" y="25066"/>
                    <a:pt x="30944" y="26611"/>
                    <a:pt x="33620" y="29984"/>
                  </a:cubicBezTo>
                  <a:cubicBezTo>
                    <a:pt x="36265" y="33332"/>
                    <a:pt x="33943" y="41846"/>
                    <a:pt x="33620" y="45883"/>
                  </a:cubicBezTo>
                  <a:cubicBezTo>
                    <a:pt x="33620" y="48908"/>
                    <a:pt x="33620" y="55171"/>
                    <a:pt x="30718" y="57077"/>
                  </a:cubicBezTo>
                  <a:cubicBezTo>
                    <a:pt x="27944" y="58838"/>
                    <a:pt x="23300" y="55342"/>
                    <a:pt x="20204" y="55619"/>
                  </a:cubicBezTo>
                  <a:cubicBezTo>
                    <a:pt x="18592" y="58083"/>
                    <a:pt x="19140" y="64907"/>
                    <a:pt x="14335" y="64104"/>
                  </a:cubicBezTo>
                  <a:cubicBezTo>
                    <a:pt x="9788" y="63340"/>
                    <a:pt x="9691" y="64553"/>
                    <a:pt x="7434" y="60031"/>
                  </a:cubicBezTo>
                  <a:cubicBezTo>
                    <a:pt x="6821" y="60808"/>
                    <a:pt x="6176" y="61582"/>
                    <a:pt x="5563" y="62353"/>
                  </a:cubicBezTo>
                  <a:cubicBezTo>
                    <a:pt x="4789" y="61698"/>
                    <a:pt x="4176" y="60924"/>
                    <a:pt x="3692" y="60031"/>
                  </a:cubicBezTo>
                  <a:cubicBezTo>
                    <a:pt x="7724" y="59225"/>
                    <a:pt x="5176" y="56696"/>
                    <a:pt x="5047" y="53239"/>
                  </a:cubicBezTo>
                  <a:cubicBezTo>
                    <a:pt x="5047" y="48986"/>
                    <a:pt x="5499" y="44758"/>
                    <a:pt x="5789" y="40526"/>
                  </a:cubicBezTo>
                  <a:cubicBezTo>
                    <a:pt x="6563" y="41139"/>
                    <a:pt x="7337" y="41762"/>
                    <a:pt x="8111" y="42384"/>
                  </a:cubicBezTo>
                  <a:cubicBezTo>
                    <a:pt x="8111" y="40920"/>
                    <a:pt x="8724" y="39378"/>
                    <a:pt x="8111" y="37924"/>
                  </a:cubicBezTo>
                  <a:cubicBezTo>
                    <a:pt x="7595" y="36344"/>
                    <a:pt x="5241" y="36918"/>
                    <a:pt x="4918" y="35034"/>
                  </a:cubicBezTo>
                  <a:cubicBezTo>
                    <a:pt x="4596" y="33341"/>
                    <a:pt x="6692" y="31068"/>
                    <a:pt x="6660" y="29123"/>
                  </a:cubicBezTo>
                  <a:cubicBezTo>
                    <a:pt x="6660" y="26585"/>
                    <a:pt x="3886" y="24566"/>
                    <a:pt x="4466" y="22183"/>
                  </a:cubicBezTo>
                </a:path>
              </a:pathLst>
            </a:custGeom>
            <a:solidFill>
              <a:srgbClr val="C0C0C0"/>
            </a:solidFill>
            <a:ln w="645" cap="flat">
              <a:solidFill>
                <a:srgbClr val="FFFFFF"/>
              </a:solid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73FD06B1-F0C5-9850-A80E-0151D766DCEE}"/>
                </a:ext>
              </a:extLst>
            </p:cNvPr>
            <p:cNvSpPr/>
            <p:nvPr/>
          </p:nvSpPr>
          <p:spPr>
            <a:xfrm>
              <a:off x="7697068" y="2576821"/>
              <a:ext cx="7433" cy="4411"/>
            </a:xfrm>
            <a:custGeom>
              <a:avLst/>
              <a:gdLst>
                <a:gd name="connsiteX0" fmla="*/ 7192 w 7433"/>
                <a:gd name="connsiteY0" fmla="*/ 4412 h 4411"/>
                <a:gd name="connsiteX1" fmla="*/ 0 w 7433"/>
                <a:gd name="connsiteY1" fmla="*/ 2554 h 4411"/>
                <a:gd name="connsiteX2" fmla="*/ 7192 w 7433"/>
                <a:gd name="connsiteY2" fmla="*/ 0 h 4411"/>
                <a:gd name="connsiteX3" fmla="*/ 7192 w 7433"/>
                <a:gd name="connsiteY3" fmla="*/ 4412 h 4411"/>
              </a:gdLst>
              <a:ahLst/>
              <a:cxnLst>
                <a:cxn ang="0">
                  <a:pos x="connsiteX0" y="connsiteY0"/>
                </a:cxn>
                <a:cxn ang="0">
                  <a:pos x="connsiteX1" y="connsiteY1"/>
                </a:cxn>
                <a:cxn ang="0">
                  <a:pos x="connsiteX2" y="connsiteY2"/>
                </a:cxn>
                <a:cxn ang="0">
                  <a:pos x="connsiteX3" y="connsiteY3"/>
                </a:cxn>
              </a:cxnLst>
              <a:rect l="l" t="t" r="r" b="b"/>
              <a:pathLst>
                <a:path w="7433" h="4411">
                  <a:moveTo>
                    <a:pt x="7192" y="4412"/>
                  </a:moveTo>
                  <a:cubicBezTo>
                    <a:pt x="4902" y="3012"/>
                    <a:pt x="2193" y="4250"/>
                    <a:pt x="0" y="2554"/>
                  </a:cubicBezTo>
                  <a:cubicBezTo>
                    <a:pt x="2354" y="1458"/>
                    <a:pt x="5095" y="1712"/>
                    <a:pt x="7192" y="0"/>
                  </a:cubicBezTo>
                  <a:cubicBezTo>
                    <a:pt x="7514" y="1471"/>
                    <a:pt x="7514" y="2941"/>
                    <a:pt x="7192" y="4412"/>
                  </a:cubicBezTo>
                </a:path>
              </a:pathLst>
            </a:custGeom>
            <a:solidFill>
              <a:srgbClr val="C0C0C0"/>
            </a:solidFill>
            <a:ln w="645" cap="flat">
              <a:solidFill>
                <a:srgbClr val="FFFFFF"/>
              </a:solid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2FF88623-F1FB-3916-F6C6-DB6754E18A7E}"/>
                </a:ext>
              </a:extLst>
            </p:cNvPr>
            <p:cNvSpPr/>
            <p:nvPr/>
          </p:nvSpPr>
          <p:spPr>
            <a:xfrm>
              <a:off x="7750507" y="2703650"/>
              <a:ext cx="73559" cy="44516"/>
            </a:xfrm>
            <a:custGeom>
              <a:avLst/>
              <a:gdLst>
                <a:gd name="connsiteX0" fmla="*/ 9705 w 73559"/>
                <a:gd name="connsiteY0" fmla="*/ 19919 h 44516"/>
                <a:gd name="connsiteX1" fmla="*/ 1030 w 73559"/>
                <a:gd name="connsiteY1" fmla="*/ 16462 h 44516"/>
                <a:gd name="connsiteX2" fmla="*/ 6674 w 73559"/>
                <a:gd name="connsiteY2" fmla="*/ 3666 h 44516"/>
                <a:gd name="connsiteX3" fmla="*/ 16381 w 73559"/>
                <a:gd name="connsiteY3" fmla="*/ 3601 h 44516"/>
                <a:gd name="connsiteX4" fmla="*/ 33893 w 73559"/>
                <a:gd name="connsiteY4" fmla="*/ 8093 h 44516"/>
                <a:gd name="connsiteX5" fmla="*/ 45986 w 73559"/>
                <a:gd name="connsiteY5" fmla="*/ 7190 h 44516"/>
                <a:gd name="connsiteX6" fmla="*/ 56854 w 73559"/>
                <a:gd name="connsiteY6" fmla="*/ 2730 h 44516"/>
                <a:gd name="connsiteX7" fmla="*/ 63756 w 73559"/>
                <a:gd name="connsiteY7" fmla="*/ 2956 h 44516"/>
                <a:gd name="connsiteX8" fmla="*/ 73560 w 73559"/>
                <a:gd name="connsiteY8" fmla="*/ 392 h 44516"/>
                <a:gd name="connsiteX9" fmla="*/ 65755 w 73559"/>
                <a:gd name="connsiteY9" fmla="*/ 12841 h 44516"/>
                <a:gd name="connsiteX10" fmla="*/ 61434 w 73559"/>
                <a:gd name="connsiteY10" fmla="*/ 25260 h 44516"/>
                <a:gd name="connsiteX11" fmla="*/ 65788 w 73559"/>
                <a:gd name="connsiteY11" fmla="*/ 35702 h 44516"/>
                <a:gd name="connsiteX12" fmla="*/ 62659 w 73559"/>
                <a:gd name="connsiteY12" fmla="*/ 44045 h 44516"/>
                <a:gd name="connsiteX13" fmla="*/ 50985 w 73559"/>
                <a:gd name="connsiteY13" fmla="*/ 43426 h 44516"/>
                <a:gd name="connsiteX14" fmla="*/ 41342 w 73559"/>
                <a:gd name="connsiteY14" fmla="*/ 33967 h 44516"/>
                <a:gd name="connsiteX15" fmla="*/ 25701 w 73559"/>
                <a:gd name="connsiteY15" fmla="*/ 28801 h 44516"/>
                <a:gd name="connsiteX16" fmla="*/ 9705 w 73559"/>
                <a:gd name="connsiteY16" fmla="*/ 19897 h 4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3559" h="44516">
                  <a:moveTo>
                    <a:pt x="9705" y="19919"/>
                  </a:moveTo>
                  <a:cubicBezTo>
                    <a:pt x="6867" y="19823"/>
                    <a:pt x="2772" y="18939"/>
                    <a:pt x="1030" y="16462"/>
                  </a:cubicBezTo>
                  <a:cubicBezTo>
                    <a:pt x="-2743" y="11086"/>
                    <a:pt x="4932" y="7061"/>
                    <a:pt x="6674" y="3666"/>
                  </a:cubicBezTo>
                  <a:cubicBezTo>
                    <a:pt x="10125" y="8706"/>
                    <a:pt x="12382" y="5826"/>
                    <a:pt x="16381" y="3601"/>
                  </a:cubicBezTo>
                  <a:cubicBezTo>
                    <a:pt x="22509" y="199"/>
                    <a:pt x="26862" y="9580"/>
                    <a:pt x="33893" y="8093"/>
                  </a:cubicBezTo>
                  <a:cubicBezTo>
                    <a:pt x="37924" y="7239"/>
                    <a:pt x="41923" y="7932"/>
                    <a:pt x="45986" y="7190"/>
                  </a:cubicBezTo>
                  <a:cubicBezTo>
                    <a:pt x="49727" y="6516"/>
                    <a:pt x="53210" y="2701"/>
                    <a:pt x="56854" y="2730"/>
                  </a:cubicBezTo>
                  <a:cubicBezTo>
                    <a:pt x="60079" y="2730"/>
                    <a:pt x="60692" y="5136"/>
                    <a:pt x="63756" y="2956"/>
                  </a:cubicBezTo>
                  <a:cubicBezTo>
                    <a:pt x="65755" y="1550"/>
                    <a:pt x="71206" y="-972"/>
                    <a:pt x="73560" y="392"/>
                  </a:cubicBezTo>
                  <a:cubicBezTo>
                    <a:pt x="70593" y="4085"/>
                    <a:pt x="67658" y="8480"/>
                    <a:pt x="65755" y="12841"/>
                  </a:cubicBezTo>
                  <a:cubicBezTo>
                    <a:pt x="64465" y="15879"/>
                    <a:pt x="60563" y="21964"/>
                    <a:pt x="61434" y="25260"/>
                  </a:cubicBezTo>
                  <a:cubicBezTo>
                    <a:pt x="62208" y="28140"/>
                    <a:pt x="67400" y="32448"/>
                    <a:pt x="65788" y="35702"/>
                  </a:cubicBezTo>
                  <a:cubicBezTo>
                    <a:pt x="64465" y="38453"/>
                    <a:pt x="60821" y="40524"/>
                    <a:pt x="62659" y="44045"/>
                  </a:cubicBezTo>
                  <a:cubicBezTo>
                    <a:pt x="58983" y="44903"/>
                    <a:pt x="54565" y="44526"/>
                    <a:pt x="50985" y="43426"/>
                  </a:cubicBezTo>
                  <a:cubicBezTo>
                    <a:pt x="45954" y="41878"/>
                    <a:pt x="46212" y="35964"/>
                    <a:pt x="41342" y="33967"/>
                  </a:cubicBezTo>
                  <a:cubicBezTo>
                    <a:pt x="36183" y="31858"/>
                    <a:pt x="30700" y="31574"/>
                    <a:pt x="25701" y="28801"/>
                  </a:cubicBezTo>
                  <a:cubicBezTo>
                    <a:pt x="20573" y="25966"/>
                    <a:pt x="15962" y="20035"/>
                    <a:pt x="9705" y="19897"/>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300" name="Content Placeholder 8">
            <a:extLst>
              <a:ext uri="{FF2B5EF4-FFF2-40B4-BE49-F238E27FC236}">
                <a16:creationId xmlns:a16="http://schemas.microsoft.com/office/drawing/2014/main" id="{640BBEC3-18BA-5D87-00BD-95360C19199C}"/>
              </a:ext>
            </a:extLst>
          </p:cNvPr>
          <p:cNvGrpSpPr/>
          <p:nvPr/>
        </p:nvGrpSpPr>
        <p:grpSpPr>
          <a:xfrm>
            <a:off x="8490614" y="3757025"/>
            <a:ext cx="252282" cy="380584"/>
            <a:chOff x="8458004" y="3437828"/>
            <a:chExt cx="252282" cy="380584"/>
          </a:xfrm>
        </p:grpSpPr>
        <p:sp>
          <p:nvSpPr>
            <p:cNvPr id="301" name="Freeform: Shape 300">
              <a:extLst>
                <a:ext uri="{FF2B5EF4-FFF2-40B4-BE49-F238E27FC236}">
                  <a16:creationId xmlns:a16="http://schemas.microsoft.com/office/drawing/2014/main" id="{82AFF9E1-3880-0537-1731-9F4EAB66C245}"/>
                </a:ext>
              </a:extLst>
            </p:cNvPr>
            <p:cNvSpPr/>
            <p:nvPr/>
          </p:nvSpPr>
          <p:spPr>
            <a:xfrm>
              <a:off x="8458004" y="3437828"/>
              <a:ext cx="252282" cy="380584"/>
            </a:xfrm>
            <a:custGeom>
              <a:avLst/>
              <a:gdLst>
                <a:gd name="connsiteX0" fmla="*/ 380 w 252282"/>
                <a:gd name="connsiteY0" fmla="*/ 269262 h 380584"/>
                <a:gd name="connsiteX1" fmla="*/ 1154 w 252282"/>
                <a:gd name="connsiteY1" fmla="*/ 254201 h 380584"/>
                <a:gd name="connsiteX2" fmla="*/ 9378 w 252282"/>
                <a:gd name="connsiteY2" fmla="*/ 243388 h 380584"/>
                <a:gd name="connsiteX3" fmla="*/ 26696 w 252282"/>
                <a:gd name="connsiteY3" fmla="*/ 218388 h 380584"/>
                <a:gd name="connsiteX4" fmla="*/ 48271 w 252282"/>
                <a:gd name="connsiteY4" fmla="*/ 210216 h 380584"/>
                <a:gd name="connsiteX5" fmla="*/ 72652 w 252282"/>
                <a:gd name="connsiteY5" fmla="*/ 196171 h 380584"/>
                <a:gd name="connsiteX6" fmla="*/ 100161 w 252282"/>
                <a:gd name="connsiteY6" fmla="*/ 193388 h 380584"/>
                <a:gd name="connsiteX7" fmla="*/ 170110 w 252282"/>
                <a:gd name="connsiteY7" fmla="*/ 110674 h 380584"/>
                <a:gd name="connsiteX8" fmla="*/ 144569 w 252282"/>
                <a:gd name="connsiteY8" fmla="*/ 109978 h 380584"/>
                <a:gd name="connsiteX9" fmla="*/ 117028 w 252282"/>
                <a:gd name="connsiteY9" fmla="*/ 99625 h 380584"/>
                <a:gd name="connsiteX10" fmla="*/ 88938 w 252282"/>
                <a:gd name="connsiteY10" fmla="*/ 88954 h 380584"/>
                <a:gd name="connsiteX11" fmla="*/ 65976 w 252282"/>
                <a:gd name="connsiteY11" fmla="*/ 76706 h 380584"/>
                <a:gd name="connsiteX12" fmla="*/ 59946 w 252282"/>
                <a:gd name="connsiteY12" fmla="*/ 72478 h 380584"/>
                <a:gd name="connsiteX13" fmla="*/ 54141 w 252282"/>
                <a:gd name="connsiteY13" fmla="*/ 64196 h 380584"/>
                <a:gd name="connsiteX14" fmla="*/ 46465 w 252282"/>
                <a:gd name="connsiteY14" fmla="*/ 52428 h 380584"/>
                <a:gd name="connsiteX15" fmla="*/ 39209 w 252282"/>
                <a:gd name="connsiteY15" fmla="*/ 35078 h 380584"/>
                <a:gd name="connsiteX16" fmla="*/ 50819 w 252282"/>
                <a:gd name="connsiteY16" fmla="*/ 13558 h 380584"/>
                <a:gd name="connsiteX17" fmla="*/ 68137 w 252282"/>
                <a:gd name="connsiteY17" fmla="*/ 34891 h 380584"/>
                <a:gd name="connsiteX18" fmla="*/ 95066 w 252282"/>
                <a:gd name="connsiteY18" fmla="*/ 42179 h 380584"/>
                <a:gd name="connsiteX19" fmla="*/ 107417 w 252282"/>
                <a:gd name="connsiteY19" fmla="*/ 34923 h 380584"/>
                <a:gd name="connsiteX20" fmla="*/ 122284 w 252282"/>
                <a:gd name="connsiteY20" fmla="*/ 32488 h 380584"/>
                <a:gd name="connsiteX21" fmla="*/ 140183 w 252282"/>
                <a:gd name="connsiteY21" fmla="*/ 30921 h 380584"/>
                <a:gd name="connsiteX22" fmla="*/ 156436 w 252282"/>
                <a:gd name="connsiteY22" fmla="*/ 22084 h 380584"/>
                <a:gd name="connsiteX23" fmla="*/ 170336 w 252282"/>
                <a:gd name="connsiteY23" fmla="*/ 22245 h 380584"/>
                <a:gd name="connsiteX24" fmla="*/ 180076 w 252282"/>
                <a:gd name="connsiteY24" fmla="*/ 18721 h 380584"/>
                <a:gd name="connsiteX25" fmla="*/ 190266 w 252282"/>
                <a:gd name="connsiteY25" fmla="*/ 19911 h 380584"/>
                <a:gd name="connsiteX26" fmla="*/ 206198 w 252282"/>
                <a:gd name="connsiteY26" fmla="*/ 14793 h 380584"/>
                <a:gd name="connsiteX27" fmla="*/ 223354 w 252282"/>
                <a:gd name="connsiteY27" fmla="*/ 10758 h 380584"/>
                <a:gd name="connsiteX28" fmla="*/ 232288 w 252282"/>
                <a:gd name="connsiteY28" fmla="*/ 529 h 380584"/>
                <a:gd name="connsiteX29" fmla="*/ 246768 w 252282"/>
                <a:gd name="connsiteY29" fmla="*/ 7353 h 380584"/>
                <a:gd name="connsiteX30" fmla="*/ 244833 w 252282"/>
                <a:gd name="connsiteY30" fmla="*/ 26203 h 380584"/>
                <a:gd name="connsiteX31" fmla="*/ 242511 w 252282"/>
                <a:gd name="connsiteY31" fmla="*/ 42892 h 380584"/>
                <a:gd name="connsiteX32" fmla="*/ 247381 w 252282"/>
                <a:gd name="connsiteY32" fmla="*/ 40105 h 380584"/>
                <a:gd name="connsiteX33" fmla="*/ 252283 w 252282"/>
                <a:gd name="connsiteY33" fmla="*/ 42195 h 380584"/>
                <a:gd name="connsiteX34" fmla="*/ 239899 w 252282"/>
                <a:gd name="connsiteY34" fmla="*/ 49126 h 380584"/>
                <a:gd name="connsiteX35" fmla="*/ 238480 w 252282"/>
                <a:gd name="connsiteY35" fmla="*/ 70668 h 380584"/>
                <a:gd name="connsiteX36" fmla="*/ 229772 w 252282"/>
                <a:gd name="connsiteY36" fmla="*/ 86310 h 380584"/>
                <a:gd name="connsiteX37" fmla="*/ 221420 w 252282"/>
                <a:gd name="connsiteY37" fmla="*/ 106572 h 380584"/>
                <a:gd name="connsiteX38" fmla="*/ 215647 w 252282"/>
                <a:gd name="connsiteY38" fmla="*/ 112235 h 380584"/>
                <a:gd name="connsiteX39" fmla="*/ 214389 w 252282"/>
                <a:gd name="connsiteY39" fmla="*/ 121433 h 380584"/>
                <a:gd name="connsiteX40" fmla="*/ 203489 w 252282"/>
                <a:gd name="connsiteY40" fmla="*/ 140347 h 380584"/>
                <a:gd name="connsiteX41" fmla="*/ 194878 w 252282"/>
                <a:gd name="connsiteY41" fmla="*/ 167117 h 380584"/>
                <a:gd name="connsiteX42" fmla="*/ 180237 w 252282"/>
                <a:gd name="connsiteY42" fmla="*/ 192101 h 380584"/>
                <a:gd name="connsiteX43" fmla="*/ 165886 w 252282"/>
                <a:gd name="connsiteY43" fmla="*/ 216343 h 380584"/>
                <a:gd name="connsiteX44" fmla="*/ 146278 w 252282"/>
                <a:gd name="connsiteY44" fmla="*/ 240608 h 380584"/>
                <a:gd name="connsiteX45" fmla="*/ 101870 w 252282"/>
                <a:gd name="connsiteY45" fmla="*/ 281200 h 380584"/>
                <a:gd name="connsiteX46" fmla="*/ 80972 w 252282"/>
                <a:gd name="connsiteY46" fmla="*/ 297199 h 380584"/>
                <a:gd name="connsiteX47" fmla="*/ 59817 w 252282"/>
                <a:gd name="connsiteY47" fmla="*/ 318974 h 380584"/>
                <a:gd name="connsiteX48" fmla="*/ 40918 w 252282"/>
                <a:gd name="connsiteY48" fmla="*/ 341575 h 380584"/>
                <a:gd name="connsiteX49" fmla="*/ 32404 w 252282"/>
                <a:gd name="connsiteY49" fmla="*/ 353053 h 380584"/>
                <a:gd name="connsiteX50" fmla="*/ 24278 w 252282"/>
                <a:gd name="connsiteY50" fmla="*/ 358900 h 380584"/>
                <a:gd name="connsiteX51" fmla="*/ 14248 w 252282"/>
                <a:gd name="connsiteY51" fmla="*/ 380584 h 380584"/>
                <a:gd name="connsiteX52" fmla="*/ 4315 w 252282"/>
                <a:gd name="connsiteY52" fmla="*/ 362957 h 380584"/>
                <a:gd name="connsiteX53" fmla="*/ 90 w 252282"/>
                <a:gd name="connsiteY53" fmla="*/ 342855 h 380584"/>
                <a:gd name="connsiteX54" fmla="*/ 413 w 252282"/>
                <a:gd name="connsiteY54" fmla="*/ 269275 h 380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52282" h="380584">
                  <a:moveTo>
                    <a:pt x="380" y="269262"/>
                  </a:moveTo>
                  <a:cubicBezTo>
                    <a:pt x="380" y="264724"/>
                    <a:pt x="-813" y="258448"/>
                    <a:pt x="1154" y="254201"/>
                  </a:cubicBezTo>
                  <a:cubicBezTo>
                    <a:pt x="3025" y="250157"/>
                    <a:pt x="6830" y="247032"/>
                    <a:pt x="9378" y="243388"/>
                  </a:cubicBezTo>
                  <a:cubicBezTo>
                    <a:pt x="14506" y="236106"/>
                    <a:pt x="18956" y="223074"/>
                    <a:pt x="26696" y="218388"/>
                  </a:cubicBezTo>
                  <a:cubicBezTo>
                    <a:pt x="33791" y="214108"/>
                    <a:pt x="42079" y="216875"/>
                    <a:pt x="48271" y="210216"/>
                  </a:cubicBezTo>
                  <a:cubicBezTo>
                    <a:pt x="55334" y="202653"/>
                    <a:pt x="62010" y="197713"/>
                    <a:pt x="72652" y="196171"/>
                  </a:cubicBezTo>
                  <a:cubicBezTo>
                    <a:pt x="80618" y="195020"/>
                    <a:pt x="94646" y="200689"/>
                    <a:pt x="100161" y="193388"/>
                  </a:cubicBezTo>
                  <a:lnTo>
                    <a:pt x="170110" y="110674"/>
                  </a:lnTo>
                  <a:cubicBezTo>
                    <a:pt x="161629" y="110674"/>
                    <a:pt x="152857" y="112112"/>
                    <a:pt x="144569" y="109978"/>
                  </a:cubicBezTo>
                  <a:cubicBezTo>
                    <a:pt x="135120" y="107559"/>
                    <a:pt x="126122" y="103018"/>
                    <a:pt x="117028" y="99625"/>
                  </a:cubicBezTo>
                  <a:cubicBezTo>
                    <a:pt x="107643" y="96130"/>
                    <a:pt x="98291" y="92501"/>
                    <a:pt x="88938" y="88954"/>
                  </a:cubicBezTo>
                  <a:cubicBezTo>
                    <a:pt x="80263" y="85671"/>
                    <a:pt x="72652" y="83378"/>
                    <a:pt x="65976" y="76706"/>
                  </a:cubicBezTo>
                  <a:cubicBezTo>
                    <a:pt x="63751" y="74471"/>
                    <a:pt x="63042" y="73297"/>
                    <a:pt x="59946" y="72478"/>
                  </a:cubicBezTo>
                  <a:cubicBezTo>
                    <a:pt x="56817" y="71642"/>
                    <a:pt x="55592" y="66773"/>
                    <a:pt x="54141" y="64196"/>
                  </a:cubicBezTo>
                  <a:cubicBezTo>
                    <a:pt x="51625" y="59823"/>
                    <a:pt x="49980" y="56285"/>
                    <a:pt x="46465" y="52428"/>
                  </a:cubicBezTo>
                  <a:cubicBezTo>
                    <a:pt x="42241" y="47826"/>
                    <a:pt x="37306" y="41924"/>
                    <a:pt x="39209" y="35078"/>
                  </a:cubicBezTo>
                  <a:cubicBezTo>
                    <a:pt x="41305" y="27564"/>
                    <a:pt x="47884" y="20965"/>
                    <a:pt x="50819" y="13558"/>
                  </a:cubicBezTo>
                  <a:cubicBezTo>
                    <a:pt x="58591" y="17879"/>
                    <a:pt x="62848" y="28205"/>
                    <a:pt x="68137" y="34891"/>
                  </a:cubicBezTo>
                  <a:cubicBezTo>
                    <a:pt x="74748" y="43237"/>
                    <a:pt x="84842" y="45552"/>
                    <a:pt x="95066" y="42179"/>
                  </a:cubicBezTo>
                  <a:cubicBezTo>
                    <a:pt x="99000" y="40889"/>
                    <a:pt x="104063" y="37393"/>
                    <a:pt x="107417" y="34923"/>
                  </a:cubicBezTo>
                  <a:cubicBezTo>
                    <a:pt x="113319" y="30556"/>
                    <a:pt x="114996" y="31291"/>
                    <a:pt x="122284" y="32488"/>
                  </a:cubicBezTo>
                  <a:cubicBezTo>
                    <a:pt x="129798" y="33726"/>
                    <a:pt x="133185" y="35300"/>
                    <a:pt x="140183" y="30921"/>
                  </a:cubicBezTo>
                  <a:cubicBezTo>
                    <a:pt x="143730" y="28708"/>
                    <a:pt x="151890" y="20459"/>
                    <a:pt x="156436" y="22084"/>
                  </a:cubicBezTo>
                  <a:cubicBezTo>
                    <a:pt x="161468" y="23871"/>
                    <a:pt x="164950" y="24093"/>
                    <a:pt x="170336" y="22245"/>
                  </a:cubicBezTo>
                  <a:cubicBezTo>
                    <a:pt x="173626" y="21123"/>
                    <a:pt x="176689" y="19472"/>
                    <a:pt x="180076" y="18721"/>
                  </a:cubicBezTo>
                  <a:cubicBezTo>
                    <a:pt x="183978" y="17856"/>
                    <a:pt x="186558" y="19543"/>
                    <a:pt x="190266" y="19911"/>
                  </a:cubicBezTo>
                  <a:cubicBezTo>
                    <a:pt x="196297" y="20517"/>
                    <a:pt x="200941" y="16924"/>
                    <a:pt x="206198" y="14793"/>
                  </a:cubicBezTo>
                  <a:cubicBezTo>
                    <a:pt x="211648" y="12571"/>
                    <a:pt x="217840" y="13554"/>
                    <a:pt x="223354" y="10758"/>
                  </a:cubicBezTo>
                  <a:cubicBezTo>
                    <a:pt x="227934" y="8430"/>
                    <a:pt x="228418" y="2444"/>
                    <a:pt x="232288" y="529"/>
                  </a:cubicBezTo>
                  <a:cubicBezTo>
                    <a:pt x="236093" y="-1332"/>
                    <a:pt x="248283" y="1902"/>
                    <a:pt x="246768" y="7353"/>
                  </a:cubicBezTo>
                  <a:cubicBezTo>
                    <a:pt x="244833" y="14412"/>
                    <a:pt x="243511" y="18717"/>
                    <a:pt x="244833" y="26203"/>
                  </a:cubicBezTo>
                  <a:cubicBezTo>
                    <a:pt x="245736" y="31417"/>
                    <a:pt x="247090" y="38893"/>
                    <a:pt x="242511" y="42892"/>
                  </a:cubicBezTo>
                  <a:cubicBezTo>
                    <a:pt x="245542" y="44030"/>
                    <a:pt x="248058" y="43324"/>
                    <a:pt x="247381" y="40105"/>
                  </a:cubicBezTo>
                  <a:cubicBezTo>
                    <a:pt x="248896" y="41108"/>
                    <a:pt x="250541" y="41805"/>
                    <a:pt x="252283" y="42195"/>
                  </a:cubicBezTo>
                  <a:cubicBezTo>
                    <a:pt x="251283" y="47197"/>
                    <a:pt x="239963" y="40344"/>
                    <a:pt x="239899" y="49126"/>
                  </a:cubicBezTo>
                  <a:cubicBezTo>
                    <a:pt x="239899" y="56298"/>
                    <a:pt x="240479" y="63638"/>
                    <a:pt x="238480" y="70668"/>
                  </a:cubicBezTo>
                  <a:cubicBezTo>
                    <a:pt x="236770" y="76673"/>
                    <a:pt x="233158" y="81269"/>
                    <a:pt x="229772" y="86310"/>
                  </a:cubicBezTo>
                  <a:cubicBezTo>
                    <a:pt x="225805" y="92192"/>
                    <a:pt x="226289" y="100906"/>
                    <a:pt x="221420" y="106572"/>
                  </a:cubicBezTo>
                  <a:cubicBezTo>
                    <a:pt x="219549" y="108771"/>
                    <a:pt x="216969" y="109333"/>
                    <a:pt x="215647" y="112235"/>
                  </a:cubicBezTo>
                  <a:cubicBezTo>
                    <a:pt x="214357" y="115121"/>
                    <a:pt x="215647" y="118379"/>
                    <a:pt x="214389" y="121433"/>
                  </a:cubicBezTo>
                  <a:cubicBezTo>
                    <a:pt x="211938" y="128398"/>
                    <a:pt x="206940" y="133929"/>
                    <a:pt x="203489" y="140347"/>
                  </a:cubicBezTo>
                  <a:cubicBezTo>
                    <a:pt x="198845" y="148887"/>
                    <a:pt x="198490" y="158287"/>
                    <a:pt x="194878" y="167117"/>
                  </a:cubicBezTo>
                  <a:cubicBezTo>
                    <a:pt x="191202" y="176092"/>
                    <a:pt x="185493" y="184023"/>
                    <a:pt x="180237" y="192101"/>
                  </a:cubicBezTo>
                  <a:cubicBezTo>
                    <a:pt x="175141" y="199941"/>
                    <a:pt x="171755" y="209023"/>
                    <a:pt x="165886" y="216343"/>
                  </a:cubicBezTo>
                  <a:cubicBezTo>
                    <a:pt x="159404" y="224473"/>
                    <a:pt x="152921" y="232581"/>
                    <a:pt x="146278" y="240608"/>
                  </a:cubicBezTo>
                  <a:cubicBezTo>
                    <a:pt x="132991" y="256746"/>
                    <a:pt x="119479" y="269862"/>
                    <a:pt x="101870" y="281200"/>
                  </a:cubicBezTo>
                  <a:cubicBezTo>
                    <a:pt x="94485" y="285954"/>
                    <a:pt x="87132" y="290891"/>
                    <a:pt x="80972" y="297199"/>
                  </a:cubicBezTo>
                  <a:cubicBezTo>
                    <a:pt x="74007" y="304298"/>
                    <a:pt x="66073" y="311306"/>
                    <a:pt x="59817" y="318974"/>
                  </a:cubicBezTo>
                  <a:cubicBezTo>
                    <a:pt x="53592" y="326566"/>
                    <a:pt x="47046" y="333955"/>
                    <a:pt x="40918" y="341575"/>
                  </a:cubicBezTo>
                  <a:cubicBezTo>
                    <a:pt x="37919" y="345287"/>
                    <a:pt x="35307" y="349276"/>
                    <a:pt x="32404" y="353053"/>
                  </a:cubicBezTo>
                  <a:cubicBezTo>
                    <a:pt x="30598" y="355388"/>
                    <a:pt x="25213" y="363814"/>
                    <a:pt x="24278" y="358900"/>
                  </a:cubicBezTo>
                  <a:cubicBezTo>
                    <a:pt x="24278" y="366885"/>
                    <a:pt x="19053" y="374557"/>
                    <a:pt x="14248" y="380584"/>
                  </a:cubicBezTo>
                  <a:cubicBezTo>
                    <a:pt x="14635" y="374321"/>
                    <a:pt x="8604" y="369142"/>
                    <a:pt x="4315" y="362957"/>
                  </a:cubicBezTo>
                  <a:cubicBezTo>
                    <a:pt x="-619" y="355897"/>
                    <a:pt x="187" y="351034"/>
                    <a:pt x="90" y="342855"/>
                  </a:cubicBezTo>
                  <a:cubicBezTo>
                    <a:pt x="-232" y="318130"/>
                    <a:pt x="413" y="293991"/>
                    <a:pt x="413" y="269275"/>
                  </a:cubicBezTo>
                </a:path>
              </a:pathLst>
            </a:custGeom>
            <a:solidFill>
              <a:srgbClr val="C0C0C0"/>
            </a:solidFill>
            <a:ln w="1612" cap="flat">
              <a:solidFill>
                <a:srgbClr val="FFFFFF"/>
              </a:solid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191386A7-DEBF-4615-1FDD-29CBF5744EAC}"/>
                </a:ext>
              </a:extLst>
            </p:cNvPr>
            <p:cNvSpPr/>
            <p:nvPr/>
          </p:nvSpPr>
          <p:spPr>
            <a:xfrm>
              <a:off x="8496793" y="3451386"/>
              <a:ext cx="144737" cy="97590"/>
            </a:xfrm>
            <a:custGeom>
              <a:avLst/>
              <a:gdLst>
                <a:gd name="connsiteX0" fmla="*/ 131321 w 144737"/>
                <a:gd name="connsiteY0" fmla="*/ 97117 h 97590"/>
                <a:gd name="connsiteX1" fmla="*/ 105780 w 144737"/>
                <a:gd name="connsiteY1" fmla="*/ 96420 h 97590"/>
                <a:gd name="connsiteX2" fmla="*/ 78239 w 144737"/>
                <a:gd name="connsiteY2" fmla="*/ 86068 h 97590"/>
                <a:gd name="connsiteX3" fmla="*/ 50149 w 144737"/>
                <a:gd name="connsiteY3" fmla="*/ 75396 h 97590"/>
                <a:gd name="connsiteX4" fmla="*/ 27188 w 144737"/>
                <a:gd name="connsiteY4" fmla="*/ 63148 h 97590"/>
                <a:gd name="connsiteX5" fmla="*/ 21157 w 144737"/>
                <a:gd name="connsiteY5" fmla="*/ 58920 h 97590"/>
                <a:gd name="connsiteX6" fmla="*/ 15352 w 144737"/>
                <a:gd name="connsiteY6" fmla="*/ 50638 h 97590"/>
                <a:gd name="connsiteX7" fmla="*/ 7676 w 144737"/>
                <a:gd name="connsiteY7" fmla="*/ 38870 h 97590"/>
                <a:gd name="connsiteX8" fmla="*/ 420 w 144737"/>
                <a:gd name="connsiteY8" fmla="*/ 21520 h 97590"/>
                <a:gd name="connsiteX9" fmla="*/ 12030 w 144737"/>
                <a:gd name="connsiteY9" fmla="*/ 0 h 97590"/>
                <a:gd name="connsiteX10" fmla="*/ 29348 w 144737"/>
                <a:gd name="connsiteY10" fmla="*/ 21333 h 97590"/>
                <a:gd name="connsiteX11" fmla="*/ 56277 w 144737"/>
                <a:gd name="connsiteY11" fmla="*/ 28622 h 97590"/>
                <a:gd name="connsiteX12" fmla="*/ 68628 w 144737"/>
                <a:gd name="connsiteY12" fmla="*/ 21365 h 97590"/>
                <a:gd name="connsiteX13" fmla="*/ 83495 w 144737"/>
                <a:gd name="connsiteY13" fmla="*/ 18931 h 97590"/>
                <a:gd name="connsiteX14" fmla="*/ 101394 w 144737"/>
                <a:gd name="connsiteY14" fmla="*/ 17363 h 97590"/>
                <a:gd name="connsiteX15" fmla="*/ 117648 w 144737"/>
                <a:gd name="connsiteY15" fmla="*/ 8527 h 97590"/>
                <a:gd name="connsiteX16" fmla="*/ 131547 w 144737"/>
                <a:gd name="connsiteY16" fmla="*/ 8688 h 97590"/>
                <a:gd name="connsiteX17" fmla="*/ 141287 w 144737"/>
                <a:gd name="connsiteY17" fmla="*/ 5163 h 97590"/>
                <a:gd name="connsiteX18" fmla="*/ 144415 w 144737"/>
                <a:gd name="connsiteY18" fmla="*/ 4970 h 97590"/>
                <a:gd name="connsiteX19" fmla="*/ 144737 w 144737"/>
                <a:gd name="connsiteY19" fmla="*/ 80972 h 97590"/>
                <a:gd name="connsiteX20" fmla="*/ 131386 w 144737"/>
                <a:gd name="connsiteY20" fmla="*/ 97139 h 9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4737" h="97590">
                  <a:moveTo>
                    <a:pt x="131321" y="97117"/>
                  </a:moveTo>
                  <a:cubicBezTo>
                    <a:pt x="122840" y="97117"/>
                    <a:pt x="114068" y="98555"/>
                    <a:pt x="105780" y="96420"/>
                  </a:cubicBezTo>
                  <a:cubicBezTo>
                    <a:pt x="96331" y="94001"/>
                    <a:pt x="87333" y="89460"/>
                    <a:pt x="78239" y="86068"/>
                  </a:cubicBezTo>
                  <a:cubicBezTo>
                    <a:pt x="68854" y="82572"/>
                    <a:pt x="59502" y="78944"/>
                    <a:pt x="50149" y="75396"/>
                  </a:cubicBezTo>
                  <a:cubicBezTo>
                    <a:pt x="41474" y="72113"/>
                    <a:pt x="33863" y="69820"/>
                    <a:pt x="27188" y="63148"/>
                  </a:cubicBezTo>
                  <a:cubicBezTo>
                    <a:pt x="24962" y="60913"/>
                    <a:pt x="24253" y="59739"/>
                    <a:pt x="21157" y="58920"/>
                  </a:cubicBezTo>
                  <a:cubicBezTo>
                    <a:pt x="18028" y="58085"/>
                    <a:pt x="16803" y="53215"/>
                    <a:pt x="15352" y="50638"/>
                  </a:cubicBezTo>
                  <a:cubicBezTo>
                    <a:pt x="12836" y="46265"/>
                    <a:pt x="11191" y="42727"/>
                    <a:pt x="7676" y="38870"/>
                  </a:cubicBezTo>
                  <a:cubicBezTo>
                    <a:pt x="3452" y="34268"/>
                    <a:pt x="-1482" y="28367"/>
                    <a:pt x="420" y="21520"/>
                  </a:cubicBezTo>
                  <a:cubicBezTo>
                    <a:pt x="2517" y="14006"/>
                    <a:pt x="9096" y="7408"/>
                    <a:pt x="12030" y="0"/>
                  </a:cubicBezTo>
                  <a:cubicBezTo>
                    <a:pt x="19802" y="4321"/>
                    <a:pt x="24059" y="14648"/>
                    <a:pt x="29348" y="21333"/>
                  </a:cubicBezTo>
                  <a:cubicBezTo>
                    <a:pt x="35959" y="29679"/>
                    <a:pt x="46054" y="31995"/>
                    <a:pt x="56277" y="28622"/>
                  </a:cubicBezTo>
                  <a:cubicBezTo>
                    <a:pt x="60211" y="27331"/>
                    <a:pt x="65274" y="23836"/>
                    <a:pt x="68628" y="21365"/>
                  </a:cubicBezTo>
                  <a:cubicBezTo>
                    <a:pt x="74530" y="16999"/>
                    <a:pt x="76207" y="17734"/>
                    <a:pt x="83495" y="18931"/>
                  </a:cubicBezTo>
                  <a:cubicBezTo>
                    <a:pt x="91009" y="20169"/>
                    <a:pt x="94396" y="21743"/>
                    <a:pt x="101394" y="17363"/>
                  </a:cubicBezTo>
                  <a:cubicBezTo>
                    <a:pt x="104941" y="15151"/>
                    <a:pt x="113101" y="6901"/>
                    <a:pt x="117648" y="8527"/>
                  </a:cubicBezTo>
                  <a:cubicBezTo>
                    <a:pt x="122679" y="10313"/>
                    <a:pt x="126162" y="10536"/>
                    <a:pt x="131547" y="8688"/>
                  </a:cubicBezTo>
                  <a:cubicBezTo>
                    <a:pt x="134837" y="7566"/>
                    <a:pt x="137900" y="5915"/>
                    <a:pt x="141287" y="5163"/>
                  </a:cubicBezTo>
                  <a:cubicBezTo>
                    <a:pt x="142415" y="4905"/>
                    <a:pt x="143447" y="4873"/>
                    <a:pt x="144415" y="4970"/>
                  </a:cubicBezTo>
                  <a:lnTo>
                    <a:pt x="144737" y="80972"/>
                  </a:lnTo>
                  <a:lnTo>
                    <a:pt x="131386" y="97139"/>
                  </a:ln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grpSp>
      <p:sp>
        <p:nvSpPr>
          <p:cNvPr id="303" name="Freeform: Shape 302">
            <a:extLst>
              <a:ext uri="{FF2B5EF4-FFF2-40B4-BE49-F238E27FC236}">
                <a16:creationId xmlns:a16="http://schemas.microsoft.com/office/drawing/2014/main" id="{D8FB40E9-3C66-060D-9ADA-01B1F7DDA656}"/>
              </a:ext>
            </a:extLst>
          </p:cNvPr>
          <p:cNvSpPr/>
          <p:nvPr/>
        </p:nvSpPr>
        <p:spPr>
          <a:xfrm>
            <a:off x="8905261" y="3018471"/>
            <a:ext cx="316155" cy="251621"/>
          </a:xfrm>
          <a:custGeom>
            <a:avLst/>
            <a:gdLst>
              <a:gd name="connsiteX0" fmla="*/ 206 w 316155"/>
              <a:gd name="connsiteY0" fmla="*/ 121983 h 251621"/>
              <a:gd name="connsiteX1" fmla="*/ 3689 w 316155"/>
              <a:gd name="connsiteY1" fmla="*/ 115204 h 251621"/>
              <a:gd name="connsiteX2" fmla="*/ 3366 w 316155"/>
              <a:gd name="connsiteY2" fmla="*/ 108512 h 251621"/>
              <a:gd name="connsiteX3" fmla="*/ 9720 w 316155"/>
              <a:gd name="connsiteY3" fmla="*/ 95313 h 251621"/>
              <a:gd name="connsiteX4" fmla="*/ 8623 w 316155"/>
              <a:gd name="connsiteY4" fmla="*/ 87944 h 251621"/>
              <a:gd name="connsiteX5" fmla="*/ 10203 w 316155"/>
              <a:gd name="connsiteY5" fmla="*/ 80633 h 251621"/>
              <a:gd name="connsiteX6" fmla="*/ 19943 w 316155"/>
              <a:gd name="connsiteY6" fmla="*/ 83445 h 251621"/>
              <a:gd name="connsiteX7" fmla="*/ 29069 w 316155"/>
              <a:gd name="connsiteY7" fmla="*/ 83870 h 251621"/>
              <a:gd name="connsiteX8" fmla="*/ 36583 w 316155"/>
              <a:gd name="connsiteY8" fmla="*/ 91794 h 251621"/>
              <a:gd name="connsiteX9" fmla="*/ 48580 w 316155"/>
              <a:gd name="connsiteY9" fmla="*/ 86376 h 251621"/>
              <a:gd name="connsiteX10" fmla="*/ 53772 w 316155"/>
              <a:gd name="connsiteY10" fmla="*/ 81342 h 251621"/>
              <a:gd name="connsiteX11" fmla="*/ 55611 w 316155"/>
              <a:gd name="connsiteY11" fmla="*/ 76466 h 251621"/>
              <a:gd name="connsiteX12" fmla="*/ 51902 w 316155"/>
              <a:gd name="connsiteY12" fmla="*/ 71825 h 251621"/>
              <a:gd name="connsiteX13" fmla="*/ 80346 w 316155"/>
              <a:gd name="connsiteY13" fmla="*/ 60809 h 251621"/>
              <a:gd name="connsiteX14" fmla="*/ 87764 w 316155"/>
              <a:gd name="connsiteY14" fmla="*/ 34461 h 251621"/>
              <a:gd name="connsiteX15" fmla="*/ 99986 w 316155"/>
              <a:gd name="connsiteY15" fmla="*/ 33277 h 251621"/>
              <a:gd name="connsiteX16" fmla="*/ 103727 w 316155"/>
              <a:gd name="connsiteY16" fmla="*/ 25115 h 251621"/>
              <a:gd name="connsiteX17" fmla="*/ 113241 w 316155"/>
              <a:gd name="connsiteY17" fmla="*/ 29398 h 251621"/>
              <a:gd name="connsiteX18" fmla="*/ 124915 w 316155"/>
              <a:gd name="connsiteY18" fmla="*/ 29830 h 251621"/>
              <a:gd name="connsiteX19" fmla="*/ 137880 w 316155"/>
              <a:gd name="connsiteY19" fmla="*/ 32842 h 251621"/>
              <a:gd name="connsiteX20" fmla="*/ 150134 w 316155"/>
              <a:gd name="connsiteY20" fmla="*/ 33796 h 251621"/>
              <a:gd name="connsiteX21" fmla="*/ 156713 w 316155"/>
              <a:gd name="connsiteY21" fmla="*/ 39937 h 251621"/>
              <a:gd name="connsiteX22" fmla="*/ 164066 w 316155"/>
              <a:gd name="connsiteY22" fmla="*/ 40001 h 251621"/>
              <a:gd name="connsiteX23" fmla="*/ 172193 w 316155"/>
              <a:gd name="connsiteY23" fmla="*/ 33626 h 251621"/>
              <a:gd name="connsiteX24" fmla="*/ 175902 w 316155"/>
              <a:gd name="connsiteY24" fmla="*/ 33264 h 251621"/>
              <a:gd name="connsiteX25" fmla="*/ 178063 w 316155"/>
              <a:gd name="connsiteY25" fmla="*/ 30881 h 251621"/>
              <a:gd name="connsiteX26" fmla="*/ 187093 w 316155"/>
              <a:gd name="connsiteY26" fmla="*/ 36999 h 251621"/>
              <a:gd name="connsiteX27" fmla="*/ 188705 w 316155"/>
              <a:gd name="connsiteY27" fmla="*/ 26205 h 251621"/>
              <a:gd name="connsiteX28" fmla="*/ 205700 w 316155"/>
              <a:gd name="connsiteY28" fmla="*/ 24357 h 251621"/>
              <a:gd name="connsiteX29" fmla="*/ 203314 w 316155"/>
              <a:gd name="connsiteY29" fmla="*/ 16546 h 251621"/>
              <a:gd name="connsiteX30" fmla="*/ 208119 w 316155"/>
              <a:gd name="connsiteY30" fmla="*/ 6749 h 251621"/>
              <a:gd name="connsiteX31" fmla="*/ 227018 w 316155"/>
              <a:gd name="connsiteY31" fmla="*/ 5907 h 251621"/>
              <a:gd name="connsiteX32" fmla="*/ 228630 w 316155"/>
              <a:gd name="connsiteY32" fmla="*/ 14789 h 251621"/>
              <a:gd name="connsiteX33" fmla="*/ 235338 w 316155"/>
              <a:gd name="connsiteY33" fmla="*/ 15733 h 251621"/>
              <a:gd name="connsiteX34" fmla="*/ 236080 w 316155"/>
              <a:gd name="connsiteY34" fmla="*/ 29759 h 251621"/>
              <a:gd name="connsiteX35" fmla="*/ 238402 w 316155"/>
              <a:gd name="connsiteY35" fmla="*/ 41791 h 251621"/>
              <a:gd name="connsiteX36" fmla="*/ 256623 w 316155"/>
              <a:gd name="connsiteY36" fmla="*/ 41501 h 251621"/>
              <a:gd name="connsiteX37" fmla="*/ 266362 w 316155"/>
              <a:gd name="connsiteY37" fmla="*/ 38247 h 251621"/>
              <a:gd name="connsiteX38" fmla="*/ 276069 w 316155"/>
              <a:gd name="connsiteY38" fmla="*/ 28217 h 251621"/>
              <a:gd name="connsiteX39" fmla="*/ 287357 w 316155"/>
              <a:gd name="connsiteY39" fmla="*/ 33255 h 251621"/>
              <a:gd name="connsiteX40" fmla="*/ 301643 w 316155"/>
              <a:gd name="connsiteY40" fmla="*/ 28633 h 251621"/>
              <a:gd name="connsiteX41" fmla="*/ 316155 w 316155"/>
              <a:gd name="connsiteY41" fmla="*/ 33487 h 251621"/>
              <a:gd name="connsiteX42" fmla="*/ 308029 w 316155"/>
              <a:gd name="connsiteY42" fmla="*/ 33713 h 251621"/>
              <a:gd name="connsiteX43" fmla="*/ 310318 w 316155"/>
              <a:gd name="connsiteY43" fmla="*/ 39179 h 251621"/>
              <a:gd name="connsiteX44" fmla="*/ 301353 w 316155"/>
              <a:gd name="connsiteY44" fmla="*/ 43584 h 251621"/>
              <a:gd name="connsiteX45" fmla="*/ 291001 w 316155"/>
              <a:gd name="connsiteY45" fmla="*/ 42743 h 251621"/>
              <a:gd name="connsiteX46" fmla="*/ 267426 w 316155"/>
              <a:gd name="connsiteY46" fmla="*/ 44784 h 251621"/>
              <a:gd name="connsiteX47" fmla="*/ 257461 w 316155"/>
              <a:gd name="connsiteY47" fmla="*/ 48325 h 251621"/>
              <a:gd name="connsiteX48" fmla="*/ 250270 w 316155"/>
              <a:gd name="connsiteY48" fmla="*/ 55768 h 251621"/>
              <a:gd name="connsiteX49" fmla="*/ 243755 w 316155"/>
              <a:gd name="connsiteY49" fmla="*/ 58219 h 251621"/>
              <a:gd name="connsiteX50" fmla="*/ 238821 w 316155"/>
              <a:gd name="connsiteY50" fmla="*/ 65288 h 251621"/>
              <a:gd name="connsiteX51" fmla="*/ 243271 w 316155"/>
              <a:gd name="connsiteY51" fmla="*/ 70626 h 251621"/>
              <a:gd name="connsiteX52" fmla="*/ 252205 w 316155"/>
              <a:gd name="connsiteY52" fmla="*/ 84922 h 251621"/>
              <a:gd name="connsiteX53" fmla="*/ 253817 w 316155"/>
              <a:gd name="connsiteY53" fmla="*/ 91085 h 251621"/>
              <a:gd name="connsiteX54" fmla="*/ 251301 w 316155"/>
              <a:gd name="connsiteY54" fmla="*/ 96535 h 251621"/>
              <a:gd name="connsiteX55" fmla="*/ 244529 w 316155"/>
              <a:gd name="connsiteY55" fmla="*/ 104243 h 251621"/>
              <a:gd name="connsiteX56" fmla="*/ 244174 w 316155"/>
              <a:gd name="connsiteY56" fmla="*/ 107787 h 251621"/>
              <a:gd name="connsiteX57" fmla="*/ 241853 w 316155"/>
              <a:gd name="connsiteY57" fmla="*/ 109315 h 251621"/>
              <a:gd name="connsiteX58" fmla="*/ 246432 w 316155"/>
              <a:gd name="connsiteY58" fmla="*/ 113872 h 251621"/>
              <a:gd name="connsiteX59" fmla="*/ 240046 w 316155"/>
              <a:gd name="connsiteY59" fmla="*/ 124966 h 251621"/>
              <a:gd name="connsiteX60" fmla="*/ 228856 w 316155"/>
              <a:gd name="connsiteY60" fmla="*/ 124353 h 251621"/>
              <a:gd name="connsiteX61" fmla="*/ 220503 w 316155"/>
              <a:gd name="connsiteY61" fmla="*/ 123847 h 251621"/>
              <a:gd name="connsiteX62" fmla="*/ 228759 w 316155"/>
              <a:gd name="connsiteY62" fmla="*/ 135147 h 251621"/>
              <a:gd name="connsiteX63" fmla="*/ 231919 w 316155"/>
              <a:gd name="connsiteY63" fmla="*/ 143413 h 251621"/>
              <a:gd name="connsiteX64" fmla="*/ 222922 w 316155"/>
              <a:gd name="connsiteY64" fmla="*/ 148676 h 251621"/>
              <a:gd name="connsiteX65" fmla="*/ 216311 w 316155"/>
              <a:gd name="connsiteY65" fmla="*/ 155471 h 251621"/>
              <a:gd name="connsiteX66" fmla="*/ 214086 w 316155"/>
              <a:gd name="connsiteY66" fmla="*/ 164907 h 251621"/>
              <a:gd name="connsiteX67" fmla="*/ 214956 w 316155"/>
              <a:gd name="connsiteY67" fmla="*/ 174211 h 251621"/>
              <a:gd name="connsiteX68" fmla="*/ 209893 w 316155"/>
              <a:gd name="connsiteY68" fmla="*/ 189643 h 251621"/>
              <a:gd name="connsiteX69" fmla="*/ 203475 w 316155"/>
              <a:gd name="connsiteY69" fmla="*/ 186927 h 251621"/>
              <a:gd name="connsiteX70" fmla="*/ 198444 w 316155"/>
              <a:gd name="connsiteY70" fmla="*/ 184615 h 251621"/>
              <a:gd name="connsiteX71" fmla="*/ 197735 w 316155"/>
              <a:gd name="connsiteY71" fmla="*/ 186737 h 251621"/>
              <a:gd name="connsiteX72" fmla="*/ 177740 w 316155"/>
              <a:gd name="connsiteY72" fmla="*/ 193006 h 251621"/>
              <a:gd name="connsiteX73" fmla="*/ 183545 w 316155"/>
              <a:gd name="connsiteY73" fmla="*/ 197883 h 251621"/>
              <a:gd name="connsiteX74" fmla="*/ 172000 w 316155"/>
              <a:gd name="connsiteY74" fmla="*/ 201388 h 251621"/>
              <a:gd name="connsiteX75" fmla="*/ 164389 w 316155"/>
              <a:gd name="connsiteY75" fmla="*/ 198911 h 251621"/>
              <a:gd name="connsiteX76" fmla="*/ 156069 w 316155"/>
              <a:gd name="connsiteY76" fmla="*/ 207728 h 251621"/>
              <a:gd name="connsiteX77" fmla="*/ 151779 w 316155"/>
              <a:gd name="connsiteY77" fmla="*/ 214939 h 251621"/>
              <a:gd name="connsiteX78" fmla="*/ 153779 w 316155"/>
              <a:gd name="connsiteY78" fmla="*/ 227636 h 251621"/>
              <a:gd name="connsiteX79" fmla="*/ 153037 w 316155"/>
              <a:gd name="connsiteY79" fmla="*/ 232367 h 251621"/>
              <a:gd name="connsiteX80" fmla="*/ 155359 w 316155"/>
              <a:gd name="connsiteY80" fmla="*/ 236408 h 251621"/>
              <a:gd name="connsiteX81" fmla="*/ 135913 w 316155"/>
              <a:gd name="connsiteY81" fmla="*/ 245261 h 251621"/>
              <a:gd name="connsiteX82" fmla="*/ 124464 w 316155"/>
              <a:gd name="connsiteY82" fmla="*/ 247886 h 251621"/>
              <a:gd name="connsiteX83" fmla="*/ 110951 w 316155"/>
              <a:gd name="connsiteY83" fmla="*/ 248240 h 251621"/>
              <a:gd name="connsiteX84" fmla="*/ 100083 w 316155"/>
              <a:gd name="connsiteY84" fmla="*/ 251249 h 251621"/>
              <a:gd name="connsiteX85" fmla="*/ 86667 w 316155"/>
              <a:gd name="connsiteY85" fmla="*/ 249337 h 251621"/>
              <a:gd name="connsiteX86" fmla="*/ 56288 w 316155"/>
              <a:gd name="connsiteY86" fmla="*/ 249859 h 251621"/>
              <a:gd name="connsiteX87" fmla="*/ 26135 w 316155"/>
              <a:gd name="connsiteY87" fmla="*/ 239217 h 251621"/>
              <a:gd name="connsiteX88" fmla="*/ 38777 w 316155"/>
              <a:gd name="connsiteY88" fmla="*/ 220725 h 251621"/>
              <a:gd name="connsiteX89" fmla="*/ 43840 w 316155"/>
              <a:gd name="connsiteY89" fmla="*/ 202936 h 251621"/>
              <a:gd name="connsiteX90" fmla="*/ 18008 w 316155"/>
              <a:gd name="connsiteY90" fmla="*/ 186973 h 251621"/>
              <a:gd name="connsiteX91" fmla="*/ 11945 w 316155"/>
              <a:gd name="connsiteY91" fmla="*/ 163114 h 251621"/>
              <a:gd name="connsiteX92" fmla="*/ 8946 w 316155"/>
              <a:gd name="connsiteY92" fmla="*/ 142394 h 251621"/>
              <a:gd name="connsiteX93" fmla="*/ 5914 w 316155"/>
              <a:gd name="connsiteY93" fmla="*/ 135647 h 251621"/>
              <a:gd name="connsiteX94" fmla="*/ 141 w 316155"/>
              <a:gd name="connsiteY94" fmla="*/ 121961 h 251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16155" h="251621">
                <a:moveTo>
                  <a:pt x="206" y="121983"/>
                </a:moveTo>
                <a:cubicBezTo>
                  <a:pt x="-665" y="118990"/>
                  <a:pt x="1367" y="116704"/>
                  <a:pt x="3689" y="115204"/>
                </a:cubicBezTo>
                <a:cubicBezTo>
                  <a:pt x="7365" y="112869"/>
                  <a:pt x="5398" y="111276"/>
                  <a:pt x="3366" y="108512"/>
                </a:cubicBezTo>
                <a:cubicBezTo>
                  <a:pt x="9558" y="107809"/>
                  <a:pt x="9300" y="99908"/>
                  <a:pt x="9720" y="95313"/>
                </a:cubicBezTo>
                <a:cubicBezTo>
                  <a:pt x="10042" y="92955"/>
                  <a:pt x="7269" y="90227"/>
                  <a:pt x="8623" y="87944"/>
                </a:cubicBezTo>
                <a:cubicBezTo>
                  <a:pt x="9816" y="85951"/>
                  <a:pt x="9848" y="82874"/>
                  <a:pt x="10203" y="80633"/>
                </a:cubicBezTo>
                <a:cubicBezTo>
                  <a:pt x="11042" y="75715"/>
                  <a:pt x="17750" y="82319"/>
                  <a:pt x="19943" y="83445"/>
                </a:cubicBezTo>
                <a:cubicBezTo>
                  <a:pt x="23232" y="85135"/>
                  <a:pt x="25748" y="82958"/>
                  <a:pt x="29069" y="83870"/>
                </a:cubicBezTo>
                <a:cubicBezTo>
                  <a:pt x="32681" y="84870"/>
                  <a:pt x="35423" y="88350"/>
                  <a:pt x="36583" y="91794"/>
                </a:cubicBezTo>
                <a:cubicBezTo>
                  <a:pt x="38905" y="86896"/>
                  <a:pt x="45001" y="89595"/>
                  <a:pt x="48580" y="86376"/>
                </a:cubicBezTo>
                <a:cubicBezTo>
                  <a:pt x="50483" y="84654"/>
                  <a:pt x="52611" y="83777"/>
                  <a:pt x="53772" y="81342"/>
                </a:cubicBezTo>
                <a:cubicBezTo>
                  <a:pt x="54869" y="79078"/>
                  <a:pt x="52547" y="78117"/>
                  <a:pt x="55611" y="76466"/>
                </a:cubicBezTo>
                <a:cubicBezTo>
                  <a:pt x="53966" y="75321"/>
                  <a:pt x="52579" y="73718"/>
                  <a:pt x="51902" y="71825"/>
                </a:cubicBezTo>
                <a:cubicBezTo>
                  <a:pt x="61899" y="73115"/>
                  <a:pt x="72606" y="66314"/>
                  <a:pt x="80346" y="60809"/>
                </a:cubicBezTo>
                <a:cubicBezTo>
                  <a:pt x="87989" y="55400"/>
                  <a:pt x="78347" y="38321"/>
                  <a:pt x="87764" y="34461"/>
                </a:cubicBezTo>
                <a:cubicBezTo>
                  <a:pt x="91182" y="33058"/>
                  <a:pt x="97181" y="35067"/>
                  <a:pt x="99986" y="33277"/>
                </a:cubicBezTo>
                <a:cubicBezTo>
                  <a:pt x="102953" y="31378"/>
                  <a:pt x="99438" y="25811"/>
                  <a:pt x="103727" y="25115"/>
                </a:cubicBezTo>
                <a:cubicBezTo>
                  <a:pt x="106984" y="24589"/>
                  <a:pt x="110629" y="27950"/>
                  <a:pt x="113241" y="29398"/>
                </a:cubicBezTo>
                <a:cubicBezTo>
                  <a:pt x="117208" y="31568"/>
                  <a:pt x="120658" y="30384"/>
                  <a:pt x="124915" y="29830"/>
                </a:cubicBezTo>
                <a:cubicBezTo>
                  <a:pt x="129850" y="29185"/>
                  <a:pt x="134268" y="29059"/>
                  <a:pt x="137880" y="32842"/>
                </a:cubicBezTo>
                <a:cubicBezTo>
                  <a:pt x="141524" y="36654"/>
                  <a:pt x="145781" y="32584"/>
                  <a:pt x="150134" y="33796"/>
                </a:cubicBezTo>
                <a:cubicBezTo>
                  <a:pt x="151908" y="34277"/>
                  <a:pt x="155165" y="38524"/>
                  <a:pt x="156713" y="39937"/>
                </a:cubicBezTo>
                <a:cubicBezTo>
                  <a:pt x="160164" y="43029"/>
                  <a:pt x="160519" y="39256"/>
                  <a:pt x="164066" y="40001"/>
                </a:cubicBezTo>
                <a:cubicBezTo>
                  <a:pt x="163453" y="36002"/>
                  <a:pt x="170226" y="35815"/>
                  <a:pt x="172193" y="33626"/>
                </a:cubicBezTo>
                <a:cubicBezTo>
                  <a:pt x="174225" y="31381"/>
                  <a:pt x="173935" y="34061"/>
                  <a:pt x="175902" y="33264"/>
                </a:cubicBezTo>
                <a:cubicBezTo>
                  <a:pt x="176869" y="32874"/>
                  <a:pt x="176773" y="30678"/>
                  <a:pt x="178063" y="30881"/>
                </a:cubicBezTo>
                <a:cubicBezTo>
                  <a:pt x="181578" y="31420"/>
                  <a:pt x="182771" y="37992"/>
                  <a:pt x="187093" y="36999"/>
                </a:cubicBezTo>
                <a:cubicBezTo>
                  <a:pt x="192285" y="35809"/>
                  <a:pt x="186577" y="29256"/>
                  <a:pt x="188705" y="26205"/>
                </a:cubicBezTo>
                <a:cubicBezTo>
                  <a:pt x="193188" y="19755"/>
                  <a:pt x="202895" y="27437"/>
                  <a:pt x="205700" y="24357"/>
                </a:cubicBezTo>
                <a:cubicBezTo>
                  <a:pt x="209184" y="20584"/>
                  <a:pt x="203895" y="19197"/>
                  <a:pt x="203314" y="16546"/>
                </a:cubicBezTo>
                <a:cubicBezTo>
                  <a:pt x="202637" y="13460"/>
                  <a:pt x="206990" y="9825"/>
                  <a:pt x="208119" y="6749"/>
                </a:cubicBezTo>
                <a:cubicBezTo>
                  <a:pt x="211215" y="-1727"/>
                  <a:pt x="222277" y="-2455"/>
                  <a:pt x="227018" y="5907"/>
                </a:cubicBezTo>
                <a:cubicBezTo>
                  <a:pt x="228114" y="7858"/>
                  <a:pt x="226502" y="14092"/>
                  <a:pt x="228630" y="14789"/>
                </a:cubicBezTo>
                <a:cubicBezTo>
                  <a:pt x="230823" y="15504"/>
                  <a:pt x="233983" y="12583"/>
                  <a:pt x="235338" y="15733"/>
                </a:cubicBezTo>
                <a:cubicBezTo>
                  <a:pt x="236757" y="19045"/>
                  <a:pt x="235919" y="26147"/>
                  <a:pt x="236080" y="29759"/>
                </a:cubicBezTo>
                <a:cubicBezTo>
                  <a:pt x="236080" y="33825"/>
                  <a:pt x="236918" y="37992"/>
                  <a:pt x="238402" y="41791"/>
                </a:cubicBezTo>
                <a:cubicBezTo>
                  <a:pt x="243013" y="53556"/>
                  <a:pt x="249980" y="47083"/>
                  <a:pt x="256623" y="41501"/>
                </a:cubicBezTo>
                <a:cubicBezTo>
                  <a:pt x="259364" y="39208"/>
                  <a:pt x="264879" y="41759"/>
                  <a:pt x="266362" y="38247"/>
                </a:cubicBezTo>
                <a:cubicBezTo>
                  <a:pt x="268362" y="33519"/>
                  <a:pt x="271296" y="30607"/>
                  <a:pt x="276069" y="28217"/>
                </a:cubicBezTo>
                <a:cubicBezTo>
                  <a:pt x="279617" y="26447"/>
                  <a:pt x="293130" y="26811"/>
                  <a:pt x="287357" y="33255"/>
                </a:cubicBezTo>
                <a:cubicBezTo>
                  <a:pt x="291388" y="34945"/>
                  <a:pt x="298031" y="30433"/>
                  <a:pt x="301643" y="28633"/>
                </a:cubicBezTo>
                <a:cubicBezTo>
                  <a:pt x="304675" y="27127"/>
                  <a:pt x="314447" y="29904"/>
                  <a:pt x="316155" y="33487"/>
                </a:cubicBezTo>
                <a:cubicBezTo>
                  <a:pt x="313447" y="34712"/>
                  <a:pt x="310770" y="32390"/>
                  <a:pt x="308029" y="33713"/>
                </a:cubicBezTo>
                <a:cubicBezTo>
                  <a:pt x="304804" y="35280"/>
                  <a:pt x="306932" y="38076"/>
                  <a:pt x="310318" y="39179"/>
                </a:cubicBezTo>
                <a:cubicBezTo>
                  <a:pt x="307416" y="40172"/>
                  <a:pt x="303578" y="41511"/>
                  <a:pt x="301353" y="43584"/>
                </a:cubicBezTo>
                <a:cubicBezTo>
                  <a:pt x="297548" y="47122"/>
                  <a:pt x="294774" y="41907"/>
                  <a:pt x="291001" y="42743"/>
                </a:cubicBezTo>
                <a:cubicBezTo>
                  <a:pt x="283003" y="44513"/>
                  <a:pt x="274779" y="43581"/>
                  <a:pt x="267426" y="44784"/>
                </a:cubicBezTo>
                <a:cubicBezTo>
                  <a:pt x="263911" y="45351"/>
                  <a:pt x="260912" y="47364"/>
                  <a:pt x="257461" y="48325"/>
                </a:cubicBezTo>
                <a:cubicBezTo>
                  <a:pt x="253559" y="49405"/>
                  <a:pt x="252785" y="54449"/>
                  <a:pt x="250270" y="55768"/>
                </a:cubicBezTo>
                <a:cubicBezTo>
                  <a:pt x="247528" y="57213"/>
                  <a:pt x="246658" y="54114"/>
                  <a:pt x="243755" y="58219"/>
                </a:cubicBezTo>
                <a:cubicBezTo>
                  <a:pt x="242336" y="60215"/>
                  <a:pt x="239466" y="63066"/>
                  <a:pt x="238821" y="65288"/>
                </a:cubicBezTo>
                <a:cubicBezTo>
                  <a:pt x="238047" y="67784"/>
                  <a:pt x="241723" y="69448"/>
                  <a:pt x="243271" y="70626"/>
                </a:cubicBezTo>
                <a:cubicBezTo>
                  <a:pt x="246755" y="74850"/>
                  <a:pt x="250431" y="78630"/>
                  <a:pt x="252205" y="84922"/>
                </a:cubicBezTo>
                <a:cubicBezTo>
                  <a:pt x="248915" y="88908"/>
                  <a:pt x="253914" y="88660"/>
                  <a:pt x="253817" y="91085"/>
                </a:cubicBezTo>
                <a:cubicBezTo>
                  <a:pt x="251785" y="92662"/>
                  <a:pt x="252172" y="94271"/>
                  <a:pt x="251301" y="96535"/>
                </a:cubicBezTo>
                <a:cubicBezTo>
                  <a:pt x="249560" y="100956"/>
                  <a:pt x="245787" y="101979"/>
                  <a:pt x="244529" y="104243"/>
                </a:cubicBezTo>
                <a:cubicBezTo>
                  <a:pt x="243917" y="105410"/>
                  <a:pt x="243691" y="106545"/>
                  <a:pt x="244174" y="107787"/>
                </a:cubicBezTo>
                <a:cubicBezTo>
                  <a:pt x="243497" y="107819"/>
                  <a:pt x="241304" y="107948"/>
                  <a:pt x="241853" y="109315"/>
                </a:cubicBezTo>
                <a:cubicBezTo>
                  <a:pt x="242659" y="111244"/>
                  <a:pt x="245045" y="112437"/>
                  <a:pt x="246432" y="113872"/>
                </a:cubicBezTo>
                <a:cubicBezTo>
                  <a:pt x="251301" y="118884"/>
                  <a:pt x="243691" y="124173"/>
                  <a:pt x="240046" y="124966"/>
                </a:cubicBezTo>
                <a:cubicBezTo>
                  <a:pt x="236531" y="125740"/>
                  <a:pt x="232403" y="125063"/>
                  <a:pt x="228856" y="124353"/>
                </a:cubicBezTo>
                <a:cubicBezTo>
                  <a:pt x="227114" y="124002"/>
                  <a:pt x="222180" y="122173"/>
                  <a:pt x="220503" y="123847"/>
                </a:cubicBezTo>
                <a:cubicBezTo>
                  <a:pt x="216891" y="127449"/>
                  <a:pt x="227727" y="130723"/>
                  <a:pt x="228759" y="135147"/>
                </a:cubicBezTo>
                <a:cubicBezTo>
                  <a:pt x="229275" y="137398"/>
                  <a:pt x="233048" y="141194"/>
                  <a:pt x="231919" y="143413"/>
                </a:cubicBezTo>
                <a:cubicBezTo>
                  <a:pt x="230823" y="145596"/>
                  <a:pt x="225728" y="148708"/>
                  <a:pt x="222922" y="148676"/>
                </a:cubicBezTo>
                <a:cubicBezTo>
                  <a:pt x="213118" y="148547"/>
                  <a:pt x="215891" y="151598"/>
                  <a:pt x="216311" y="155471"/>
                </a:cubicBezTo>
                <a:cubicBezTo>
                  <a:pt x="216665" y="158641"/>
                  <a:pt x="216311" y="162392"/>
                  <a:pt x="214086" y="164907"/>
                </a:cubicBezTo>
                <a:cubicBezTo>
                  <a:pt x="211699" y="167636"/>
                  <a:pt x="214086" y="171248"/>
                  <a:pt x="214956" y="174211"/>
                </a:cubicBezTo>
                <a:cubicBezTo>
                  <a:pt x="216408" y="179758"/>
                  <a:pt x="215569" y="186689"/>
                  <a:pt x="209893" y="189643"/>
                </a:cubicBezTo>
                <a:cubicBezTo>
                  <a:pt x="206539" y="191397"/>
                  <a:pt x="205152" y="189578"/>
                  <a:pt x="203475" y="186927"/>
                </a:cubicBezTo>
                <a:cubicBezTo>
                  <a:pt x="202798" y="185834"/>
                  <a:pt x="199799" y="184857"/>
                  <a:pt x="198444" y="184615"/>
                </a:cubicBezTo>
                <a:cubicBezTo>
                  <a:pt x="197574" y="184454"/>
                  <a:pt x="199089" y="185089"/>
                  <a:pt x="197735" y="186737"/>
                </a:cubicBezTo>
                <a:cubicBezTo>
                  <a:pt x="184803" y="181996"/>
                  <a:pt x="192446" y="191130"/>
                  <a:pt x="177740" y="193006"/>
                </a:cubicBezTo>
                <a:cubicBezTo>
                  <a:pt x="178482" y="195883"/>
                  <a:pt x="181739" y="196003"/>
                  <a:pt x="183545" y="197883"/>
                </a:cubicBezTo>
                <a:cubicBezTo>
                  <a:pt x="179998" y="199766"/>
                  <a:pt x="176063" y="200979"/>
                  <a:pt x="172000" y="201388"/>
                </a:cubicBezTo>
                <a:cubicBezTo>
                  <a:pt x="168065" y="201782"/>
                  <a:pt x="166485" y="199015"/>
                  <a:pt x="164389" y="198911"/>
                </a:cubicBezTo>
                <a:cubicBezTo>
                  <a:pt x="160648" y="198750"/>
                  <a:pt x="158777" y="205793"/>
                  <a:pt x="156069" y="207728"/>
                </a:cubicBezTo>
                <a:cubicBezTo>
                  <a:pt x="152779" y="210041"/>
                  <a:pt x="152037" y="209944"/>
                  <a:pt x="151779" y="214939"/>
                </a:cubicBezTo>
                <a:cubicBezTo>
                  <a:pt x="151457" y="219558"/>
                  <a:pt x="153392" y="223163"/>
                  <a:pt x="153779" y="227636"/>
                </a:cubicBezTo>
                <a:cubicBezTo>
                  <a:pt x="153392" y="229397"/>
                  <a:pt x="153359" y="230590"/>
                  <a:pt x="153037" y="232367"/>
                </a:cubicBezTo>
                <a:cubicBezTo>
                  <a:pt x="153359" y="234060"/>
                  <a:pt x="154746" y="235028"/>
                  <a:pt x="155359" y="236408"/>
                </a:cubicBezTo>
                <a:cubicBezTo>
                  <a:pt x="157552" y="241387"/>
                  <a:pt x="138364" y="244680"/>
                  <a:pt x="135913" y="245261"/>
                </a:cubicBezTo>
                <a:cubicBezTo>
                  <a:pt x="131817" y="246238"/>
                  <a:pt x="128785" y="248063"/>
                  <a:pt x="124464" y="247886"/>
                </a:cubicBezTo>
                <a:cubicBezTo>
                  <a:pt x="120175" y="247692"/>
                  <a:pt x="114950" y="246099"/>
                  <a:pt x="110951" y="248240"/>
                </a:cubicBezTo>
                <a:cubicBezTo>
                  <a:pt x="107081" y="250330"/>
                  <a:pt x="104598" y="252510"/>
                  <a:pt x="100083" y="251249"/>
                </a:cubicBezTo>
                <a:cubicBezTo>
                  <a:pt x="95858" y="250075"/>
                  <a:pt x="91021" y="248740"/>
                  <a:pt x="86667" y="249337"/>
                </a:cubicBezTo>
                <a:cubicBezTo>
                  <a:pt x="77025" y="250672"/>
                  <a:pt x="65931" y="252691"/>
                  <a:pt x="56288" y="249859"/>
                </a:cubicBezTo>
                <a:cubicBezTo>
                  <a:pt x="45001" y="246531"/>
                  <a:pt x="37680" y="241816"/>
                  <a:pt x="26135" y="239217"/>
                </a:cubicBezTo>
                <a:cubicBezTo>
                  <a:pt x="31069" y="233560"/>
                  <a:pt x="34552" y="226885"/>
                  <a:pt x="38777" y="220725"/>
                </a:cubicBezTo>
                <a:cubicBezTo>
                  <a:pt x="42421" y="215430"/>
                  <a:pt x="46033" y="209628"/>
                  <a:pt x="43840" y="202936"/>
                </a:cubicBezTo>
                <a:cubicBezTo>
                  <a:pt x="39808" y="190697"/>
                  <a:pt x="20975" y="200363"/>
                  <a:pt x="18008" y="186973"/>
                </a:cubicBezTo>
                <a:cubicBezTo>
                  <a:pt x="16137" y="178484"/>
                  <a:pt x="15783" y="171112"/>
                  <a:pt x="11945" y="163114"/>
                </a:cubicBezTo>
                <a:cubicBezTo>
                  <a:pt x="8591" y="156219"/>
                  <a:pt x="4172" y="149540"/>
                  <a:pt x="8946" y="142394"/>
                </a:cubicBezTo>
                <a:cubicBezTo>
                  <a:pt x="12783" y="136631"/>
                  <a:pt x="11912" y="137276"/>
                  <a:pt x="5914" y="135647"/>
                </a:cubicBezTo>
                <a:cubicBezTo>
                  <a:pt x="464" y="134154"/>
                  <a:pt x="-407" y="125015"/>
                  <a:pt x="141" y="121961"/>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304" name="Content Placeholder 8">
            <a:extLst>
              <a:ext uri="{FF2B5EF4-FFF2-40B4-BE49-F238E27FC236}">
                <a16:creationId xmlns:a16="http://schemas.microsoft.com/office/drawing/2014/main" id="{93BF5E47-75F9-0D8D-2339-AED607F8EC6E}"/>
              </a:ext>
            </a:extLst>
          </p:cNvPr>
          <p:cNvGrpSpPr/>
          <p:nvPr/>
        </p:nvGrpSpPr>
        <p:grpSpPr>
          <a:xfrm>
            <a:off x="9596569" y="3348735"/>
            <a:ext cx="127878" cy="162070"/>
            <a:chOff x="9563959" y="3029538"/>
            <a:chExt cx="127878" cy="162070"/>
          </a:xfrm>
          <a:solidFill>
            <a:srgbClr val="C0C0C0"/>
          </a:solidFill>
        </p:grpSpPr>
        <p:sp>
          <p:nvSpPr>
            <p:cNvPr id="305" name="Freeform: Shape 304">
              <a:extLst>
                <a:ext uri="{FF2B5EF4-FFF2-40B4-BE49-F238E27FC236}">
                  <a16:creationId xmlns:a16="http://schemas.microsoft.com/office/drawing/2014/main" id="{C9784447-5AF1-A804-8128-62E27AB5ECC2}"/>
                </a:ext>
              </a:extLst>
            </p:cNvPr>
            <p:cNvSpPr/>
            <p:nvPr/>
          </p:nvSpPr>
          <p:spPr>
            <a:xfrm>
              <a:off x="9629821" y="3119631"/>
              <a:ext cx="4160" cy="1857"/>
            </a:xfrm>
            <a:custGeom>
              <a:avLst/>
              <a:gdLst>
                <a:gd name="connsiteX0" fmla="*/ 2064 w 4160"/>
                <a:gd name="connsiteY0" fmla="*/ 226 h 1857"/>
                <a:gd name="connsiteX1" fmla="*/ 0 w 4160"/>
                <a:gd name="connsiteY1" fmla="*/ 0 h 1857"/>
                <a:gd name="connsiteX2" fmla="*/ 4160 w 4160"/>
                <a:gd name="connsiteY2" fmla="*/ 1858 h 1857"/>
                <a:gd name="connsiteX3" fmla="*/ 2064 w 4160"/>
                <a:gd name="connsiteY3" fmla="*/ 232 h 1857"/>
              </a:gdLst>
              <a:ahLst/>
              <a:cxnLst>
                <a:cxn ang="0">
                  <a:pos x="connsiteX0" y="connsiteY0"/>
                </a:cxn>
                <a:cxn ang="0">
                  <a:pos x="connsiteX1" y="connsiteY1"/>
                </a:cxn>
                <a:cxn ang="0">
                  <a:pos x="connsiteX2" y="connsiteY2"/>
                </a:cxn>
                <a:cxn ang="0">
                  <a:pos x="connsiteX3" y="connsiteY3"/>
                </a:cxn>
              </a:cxnLst>
              <a:rect l="l" t="t" r="r" b="b"/>
              <a:pathLst>
                <a:path w="4160" h="1857">
                  <a:moveTo>
                    <a:pt x="2064" y="226"/>
                  </a:moveTo>
                  <a:cubicBezTo>
                    <a:pt x="1387" y="161"/>
                    <a:pt x="678" y="64"/>
                    <a:pt x="0" y="0"/>
                  </a:cubicBezTo>
                  <a:cubicBezTo>
                    <a:pt x="1226" y="948"/>
                    <a:pt x="2612" y="1567"/>
                    <a:pt x="4160" y="1858"/>
                  </a:cubicBezTo>
                  <a:cubicBezTo>
                    <a:pt x="3451" y="1316"/>
                    <a:pt x="2774" y="774"/>
                    <a:pt x="2064" y="232"/>
                  </a:cubicBezTo>
                </a:path>
              </a:pathLst>
            </a:custGeom>
            <a:solidFill>
              <a:srgbClr val="C0C0C0"/>
            </a:solidFill>
            <a:ln w="645" cap="flat">
              <a:solidFill>
                <a:srgbClr val="FFFFFF"/>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FE58B079-0174-125B-7B17-BBA684BFEFF8}"/>
                </a:ext>
              </a:extLst>
            </p:cNvPr>
            <p:cNvSpPr/>
            <p:nvPr/>
          </p:nvSpPr>
          <p:spPr>
            <a:xfrm>
              <a:off x="9632820" y="3133638"/>
              <a:ext cx="4869" cy="5019"/>
            </a:xfrm>
            <a:custGeom>
              <a:avLst/>
              <a:gdLst>
                <a:gd name="connsiteX0" fmla="*/ 0 w 4869"/>
                <a:gd name="connsiteY0" fmla="*/ 1537 h 5019"/>
                <a:gd name="connsiteX1" fmla="*/ 1870 w 4869"/>
                <a:gd name="connsiteY1" fmla="*/ 5020 h 5019"/>
                <a:gd name="connsiteX2" fmla="*/ 4870 w 4869"/>
                <a:gd name="connsiteY2" fmla="*/ 1998 h 5019"/>
                <a:gd name="connsiteX3" fmla="*/ 0 w 4869"/>
                <a:gd name="connsiteY3" fmla="*/ 1537 h 5019"/>
              </a:gdLst>
              <a:ahLst/>
              <a:cxnLst>
                <a:cxn ang="0">
                  <a:pos x="connsiteX0" y="connsiteY0"/>
                </a:cxn>
                <a:cxn ang="0">
                  <a:pos x="connsiteX1" y="connsiteY1"/>
                </a:cxn>
                <a:cxn ang="0">
                  <a:pos x="connsiteX2" y="connsiteY2"/>
                </a:cxn>
                <a:cxn ang="0">
                  <a:pos x="connsiteX3" y="connsiteY3"/>
                </a:cxn>
              </a:cxnLst>
              <a:rect l="l" t="t" r="r" b="b"/>
              <a:pathLst>
                <a:path w="4869" h="5019">
                  <a:moveTo>
                    <a:pt x="0" y="1537"/>
                  </a:moveTo>
                  <a:cubicBezTo>
                    <a:pt x="0" y="2982"/>
                    <a:pt x="709" y="4146"/>
                    <a:pt x="1870" y="5020"/>
                  </a:cubicBezTo>
                  <a:cubicBezTo>
                    <a:pt x="1548" y="3230"/>
                    <a:pt x="4837" y="1760"/>
                    <a:pt x="4870" y="1998"/>
                  </a:cubicBezTo>
                  <a:cubicBezTo>
                    <a:pt x="4483" y="-1127"/>
                    <a:pt x="1451" y="-30"/>
                    <a:pt x="0" y="1537"/>
                  </a:cubicBezTo>
                </a:path>
              </a:pathLst>
            </a:custGeom>
            <a:solidFill>
              <a:srgbClr val="C0C0C0"/>
            </a:solidFill>
            <a:ln w="645" cap="flat">
              <a:solidFill>
                <a:srgbClr val="FFFFFF"/>
              </a:solid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B2B8B335-9845-8F90-8CA6-3454317620EE}"/>
                </a:ext>
              </a:extLst>
            </p:cNvPr>
            <p:cNvSpPr/>
            <p:nvPr/>
          </p:nvSpPr>
          <p:spPr>
            <a:xfrm>
              <a:off x="9635368" y="3131015"/>
              <a:ext cx="1870" cy="1393"/>
            </a:xfrm>
            <a:custGeom>
              <a:avLst/>
              <a:gdLst>
                <a:gd name="connsiteX0" fmla="*/ 0 w 1870"/>
                <a:gd name="connsiteY0" fmla="*/ 0 h 1393"/>
                <a:gd name="connsiteX1" fmla="*/ 1870 w 1870"/>
                <a:gd name="connsiteY1" fmla="*/ 1393 h 1393"/>
                <a:gd name="connsiteX2" fmla="*/ 0 w 1870"/>
                <a:gd name="connsiteY2" fmla="*/ 0 h 1393"/>
              </a:gdLst>
              <a:ahLst/>
              <a:cxnLst>
                <a:cxn ang="0">
                  <a:pos x="connsiteX0" y="connsiteY0"/>
                </a:cxn>
                <a:cxn ang="0">
                  <a:pos x="connsiteX1" y="connsiteY1"/>
                </a:cxn>
                <a:cxn ang="0">
                  <a:pos x="connsiteX2" y="connsiteY2"/>
                </a:cxn>
              </a:cxnLst>
              <a:rect l="l" t="t" r="r" b="b"/>
              <a:pathLst>
                <a:path w="1870" h="1393">
                  <a:moveTo>
                    <a:pt x="0" y="0"/>
                  </a:moveTo>
                  <a:cubicBezTo>
                    <a:pt x="613" y="464"/>
                    <a:pt x="1258" y="929"/>
                    <a:pt x="1870" y="1393"/>
                  </a:cubicBezTo>
                  <a:cubicBezTo>
                    <a:pt x="1387" y="726"/>
                    <a:pt x="774" y="261"/>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F3540D72-5D2E-92A9-E34F-F68122E3CB5B}"/>
                </a:ext>
              </a:extLst>
            </p:cNvPr>
            <p:cNvSpPr/>
            <p:nvPr/>
          </p:nvSpPr>
          <p:spPr>
            <a:xfrm>
              <a:off x="9635598" y="3136432"/>
              <a:ext cx="8758" cy="21408"/>
            </a:xfrm>
            <a:custGeom>
              <a:avLst/>
              <a:gdLst>
                <a:gd name="connsiteX0" fmla="*/ 28 w 8758"/>
                <a:gd name="connsiteY0" fmla="*/ 3386 h 21408"/>
                <a:gd name="connsiteX1" fmla="*/ 3994 w 8758"/>
                <a:gd name="connsiteY1" fmla="*/ 9982 h 21408"/>
                <a:gd name="connsiteX2" fmla="*/ 4317 w 8758"/>
                <a:gd name="connsiteY2" fmla="*/ 15274 h 21408"/>
                <a:gd name="connsiteX3" fmla="*/ 5285 w 8758"/>
                <a:gd name="connsiteY3" fmla="*/ 18712 h 21408"/>
                <a:gd name="connsiteX4" fmla="*/ 4962 w 8758"/>
                <a:gd name="connsiteY4" fmla="*/ 21256 h 21408"/>
                <a:gd name="connsiteX5" fmla="*/ 8639 w 8758"/>
                <a:gd name="connsiteY5" fmla="*/ 9420 h 21408"/>
                <a:gd name="connsiteX6" fmla="*/ 2898 w 8758"/>
                <a:gd name="connsiteY6" fmla="*/ 1119 h 21408"/>
                <a:gd name="connsiteX7" fmla="*/ 60 w 8758"/>
                <a:gd name="connsiteY7" fmla="*/ 3386 h 21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58" h="21408">
                  <a:moveTo>
                    <a:pt x="28" y="3386"/>
                  </a:moveTo>
                  <a:cubicBezTo>
                    <a:pt x="995" y="5834"/>
                    <a:pt x="3253" y="7395"/>
                    <a:pt x="3994" y="9982"/>
                  </a:cubicBezTo>
                  <a:cubicBezTo>
                    <a:pt x="4414" y="11736"/>
                    <a:pt x="4478" y="13500"/>
                    <a:pt x="4317" y="15274"/>
                  </a:cubicBezTo>
                  <a:cubicBezTo>
                    <a:pt x="3994" y="16641"/>
                    <a:pt x="1930" y="23655"/>
                    <a:pt x="5285" y="18712"/>
                  </a:cubicBezTo>
                  <a:cubicBezTo>
                    <a:pt x="4607" y="19602"/>
                    <a:pt x="4543" y="20450"/>
                    <a:pt x="4962" y="21256"/>
                  </a:cubicBezTo>
                  <a:cubicBezTo>
                    <a:pt x="8639" y="22888"/>
                    <a:pt x="9026" y="10891"/>
                    <a:pt x="8639" y="9420"/>
                  </a:cubicBezTo>
                  <a:cubicBezTo>
                    <a:pt x="7832" y="6457"/>
                    <a:pt x="2963" y="3815"/>
                    <a:pt x="2898" y="1119"/>
                  </a:cubicBezTo>
                  <a:cubicBezTo>
                    <a:pt x="2898" y="-1409"/>
                    <a:pt x="-488" y="781"/>
                    <a:pt x="60" y="3386"/>
                  </a:cubicBezTo>
                </a:path>
              </a:pathLst>
            </a:custGeom>
            <a:solidFill>
              <a:srgbClr val="C0C0C0"/>
            </a:solidFill>
            <a:ln w="645" cap="flat">
              <a:solidFill>
                <a:srgbClr val="FFFFFF"/>
              </a:solid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85BD5DA6-7061-DC22-0752-57965D2EF028}"/>
                </a:ext>
              </a:extLst>
            </p:cNvPr>
            <p:cNvSpPr/>
            <p:nvPr/>
          </p:nvSpPr>
          <p:spPr>
            <a:xfrm>
              <a:off x="9636529" y="3154002"/>
              <a:ext cx="1700" cy="4179"/>
            </a:xfrm>
            <a:custGeom>
              <a:avLst/>
              <a:gdLst>
                <a:gd name="connsiteX0" fmla="*/ 0 w 1700"/>
                <a:gd name="connsiteY0" fmla="*/ 2554 h 4179"/>
                <a:gd name="connsiteX1" fmla="*/ 709 w 1700"/>
                <a:gd name="connsiteY1" fmla="*/ 4180 h 4179"/>
                <a:gd name="connsiteX2" fmla="*/ 1387 w 1700"/>
                <a:gd name="connsiteY2" fmla="*/ 0 h 4179"/>
                <a:gd name="connsiteX3" fmla="*/ 0 w 1700"/>
                <a:gd name="connsiteY3" fmla="*/ 2554 h 4179"/>
              </a:gdLst>
              <a:ahLst/>
              <a:cxnLst>
                <a:cxn ang="0">
                  <a:pos x="connsiteX0" y="connsiteY0"/>
                </a:cxn>
                <a:cxn ang="0">
                  <a:pos x="connsiteX1" y="connsiteY1"/>
                </a:cxn>
                <a:cxn ang="0">
                  <a:pos x="connsiteX2" y="connsiteY2"/>
                </a:cxn>
                <a:cxn ang="0">
                  <a:pos x="connsiteX3" y="connsiteY3"/>
                </a:cxn>
              </a:cxnLst>
              <a:rect l="l" t="t" r="r" b="b"/>
              <a:pathLst>
                <a:path w="1700" h="4179">
                  <a:moveTo>
                    <a:pt x="0" y="2554"/>
                  </a:moveTo>
                  <a:cubicBezTo>
                    <a:pt x="613" y="3477"/>
                    <a:pt x="1677" y="1264"/>
                    <a:pt x="709" y="4180"/>
                  </a:cubicBezTo>
                  <a:cubicBezTo>
                    <a:pt x="1742" y="2919"/>
                    <a:pt x="1967" y="1525"/>
                    <a:pt x="1387" y="0"/>
                  </a:cubicBezTo>
                  <a:cubicBezTo>
                    <a:pt x="903" y="851"/>
                    <a:pt x="452" y="1703"/>
                    <a:pt x="0" y="2554"/>
                  </a:cubicBezTo>
                </a:path>
              </a:pathLst>
            </a:custGeom>
            <a:solidFill>
              <a:srgbClr val="C0C0C0"/>
            </a:solidFill>
            <a:ln w="645" cap="flat">
              <a:solidFill>
                <a:srgbClr val="FFFFFF"/>
              </a:solid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00E2C1D7-1AE6-2E4C-7476-477482675345}"/>
                </a:ext>
              </a:extLst>
            </p:cNvPr>
            <p:cNvSpPr/>
            <p:nvPr/>
          </p:nvSpPr>
          <p:spPr>
            <a:xfrm>
              <a:off x="9638625" y="3146333"/>
              <a:ext cx="613" cy="3018"/>
            </a:xfrm>
            <a:custGeom>
              <a:avLst/>
              <a:gdLst>
                <a:gd name="connsiteX0" fmla="*/ 0 w 613"/>
                <a:gd name="connsiteY0" fmla="*/ 0 h 3018"/>
                <a:gd name="connsiteX1" fmla="*/ 483 w 613"/>
                <a:gd name="connsiteY1" fmla="*/ 3019 h 3018"/>
                <a:gd name="connsiteX2" fmla="*/ 0 w 613"/>
                <a:gd name="connsiteY2" fmla="*/ 0 h 3018"/>
              </a:gdLst>
              <a:ahLst/>
              <a:cxnLst>
                <a:cxn ang="0">
                  <a:pos x="connsiteX0" y="connsiteY0"/>
                </a:cxn>
                <a:cxn ang="0">
                  <a:pos x="connsiteX1" y="connsiteY1"/>
                </a:cxn>
                <a:cxn ang="0">
                  <a:pos x="connsiteX2" y="connsiteY2"/>
                </a:cxn>
              </a:cxnLst>
              <a:rect l="l" t="t" r="r" b="b"/>
              <a:pathLst>
                <a:path w="613" h="3018">
                  <a:moveTo>
                    <a:pt x="0" y="0"/>
                  </a:moveTo>
                  <a:cubicBezTo>
                    <a:pt x="0" y="1048"/>
                    <a:pt x="0" y="2058"/>
                    <a:pt x="483" y="3019"/>
                  </a:cubicBezTo>
                  <a:cubicBezTo>
                    <a:pt x="806" y="1954"/>
                    <a:pt x="483" y="948"/>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5CB26C3C-09F2-39E6-FA63-42E1A65726C8}"/>
                </a:ext>
              </a:extLst>
            </p:cNvPr>
            <p:cNvSpPr/>
            <p:nvPr/>
          </p:nvSpPr>
          <p:spPr>
            <a:xfrm>
              <a:off x="9648623" y="3143547"/>
              <a:ext cx="3304" cy="12074"/>
            </a:xfrm>
            <a:custGeom>
              <a:avLst/>
              <a:gdLst>
                <a:gd name="connsiteX0" fmla="*/ 452 w 3304"/>
                <a:gd name="connsiteY0" fmla="*/ 12074 h 12074"/>
                <a:gd name="connsiteX1" fmla="*/ 0 w 3304"/>
                <a:gd name="connsiteY1" fmla="*/ 0 h 12074"/>
                <a:gd name="connsiteX2" fmla="*/ 452 w 3304"/>
                <a:gd name="connsiteY2" fmla="*/ 12074 h 12074"/>
              </a:gdLst>
              <a:ahLst/>
              <a:cxnLst>
                <a:cxn ang="0">
                  <a:pos x="connsiteX0" y="connsiteY0"/>
                </a:cxn>
                <a:cxn ang="0">
                  <a:pos x="connsiteX1" y="connsiteY1"/>
                </a:cxn>
                <a:cxn ang="0">
                  <a:pos x="connsiteX2" y="connsiteY2"/>
                </a:cxn>
              </a:cxnLst>
              <a:rect l="l" t="t" r="r" b="b"/>
              <a:pathLst>
                <a:path w="3304" h="12074">
                  <a:moveTo>
                    <a:pt x="452" y="12074"/>
                  </a:moveTo>
                  <a:cubicBezTo>
                    <a:pt x="5869" y="9285"/>
                    <a:pt x="2322" y="3609"/>
                    <a:pt x="0" y="0"/>
                  </a:cubicBezTo>
                  <a:cubicBezTo>
                    <a:pt x="1000" y="3902"/>
                    <a:pt x="935" y="8101"/>
                    <a:pt x="452" y="12074"/>
                  </a:cubicBezTo>
                </a:path>
              </a:pathLst>
            </a:custGeom>
            <a:solidFill>
              <a:srgbClr val="C0C0C0"/>
            </a:solidFill>
            <a:ln w="645" cap="flat">
              <a:solidFill>
                <a:srgbClr val="FFFFFF"/>
              </a:solid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0FACD9B4-2A36-2B3B-95B5-347BE20E20AC}"/>
                </a:ext>
              </a:extLst>
            </p:cNvPr>
            <p:cNvSpPr/>
            <p:nvPr/>
          </p:nvSpPr>
          <p:spPr>
            <a:xfrm>
              <a:off x="9656782" y="3141006"/>
              <a:ext cx="3940" cy="7198"/>
            </a:xfrm>
            <a:custGeom>
              <a:avLst/>
              <a:gdLst>
                <a:gd name="connsiteX0" fmla="*/ 3192 w 3940"/>
                <a:gd name="connsiteY0" fmla="*/ 7198 h 7198"/>
                <a:gd name="connsiteX1" fmla="*/ 193 w 3940"/>
                <a:gd name="connsiteY1" fmla="*/ 0 h 7198"/>
                <a:gd name="connsiteX2" fmla="*/ 3192 w 3940"/>
                <a:gd name="connsiteY2" fmla="*/ 7198 h 7198"/>
              </a:gdLst>
              <a:ahLst/>
              <a:cxnLst>
                <a:cxn ang="0">
                  <a:pos x="connsiteX0" y="connsiteY0"/>
                </a:cxn>
                <a:cxn ang="0">
                  <a:pos x="connsiteX1" y="connsiteY1"/>
                </a:cxn>
                <a:cxn ang="0">
                  <a:pos x="connsiteX2" y="connsiteY2"/>
                </a:cxn>
              </a:cxnLst>
              <a:rect l="l" t="t" r="r" b="b"/>
              <a:pathLst>
                <a:path w="3940" h="7198">
                  <a:moveTo>
                    <a:pt x="3192" y="7198"/>
                  </a:moveTo>
                  <a:cubicBezTo>
                    <a:pt x="5514" y="4837"/>
                    <a:pt x="1838" y="1351"/>
                    <a:pt x="193" y="0"/>
                  </a:cubicBezTo>
                  <a:cubicBezTo>
                    <a:pt x="-549" y="2835"/>
                    <a:pt x="934" y="5544"/>
                    <a:pt x="3192" y="7198"/>
                  </a:cubicBezTo>
                </a:path>
              </a:pathLst>
            </a:custGeom>
            <a:solidFill>
              <a:srgbClr val="C0C0C0"/>
            </a:solidFill>
            <a:ln w="645" cap="flat">
              <a:solidFill>
                <a:srgbClr val="FFFFFF"/>
              </a:solid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0CBE8CAA-6F59-3A7F-BC4D-B9CDF7DE28E1}"/>
                </a:ext>
              </a:extLst>
            </p:cNvPr>
            <p:cNvSpPr/>
            <p:nvPr/>
          </p:nvSpPr>
          <p:spPr>
            <a:xfrm>
              <a:off x="9669682" y="3160265"/>
              <a:ext cx="618" cy="4876"/>
            </a:xfrm>
            <a:custGeom>
              <a:avLst/>
              <a:gdLst>
                <a:gd name="connsiteX0" fmla="*/ 515 w 618"/>
                <a:gd name="connsiteY0" fmla="*/ 0 h 4876"/>
                <a:gd name="connsiteX1" fmla="*/ 193 w 618"/>
                <a:gd name="connsiteY1" fmla="*/ 4876 h 4876"/>
                <a:gd name="connsiteX2" fmla="*/ 515 w 618"/>
                <a:gd name="connsiteY2" fmla="*/ 0 h 4876"/>
              </a:gdLst>
              <a:ahLst/>
              <a:cxnLst>
                <a:cxn ang="0">
                  <a:pos x="connsiteX0" y="connsiteY0"/>
                </a:cxn>
                <a:cxn ang="0">
                  <a:pos x="connsiteX1" y="connsiteY1"/>
                </a:cxn>
                <a:cxn ang="0">
                  <a:pos x="connsiteX2" y="connsiteY2"/>
                </a:cxn>
              </a:cxnLst>
              <a:rect l="l" t="t" r="r" b="b"/>
              <a:pathLst>
                <a:path w="618" h="4876">
                  <a:moveTo>
                    <a:pt x="515" y="0"/>
                  </a:moveTo>
                  <a:cubicBezTo>
                    <a:pt x="-65" y="1593"/>
                    <a:pt x="-129" y="3218"/>
                    <a:pt x="193" y="4876"/>
                  </a:cubicBezTo>
                  <a:cubicBezTo>
                    <a:pt x="645" y="3270"/>
                    <a:pt x="709" y="1645"/>
                    <a:pt x="51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2835B79E-39CC-B6D4-BF9B-ECD59541F30F}"/>
                </a:ext>
              </a:extLst>
            </p:cNvPr>
            <p:cNvSpPr/>
            <p:nvPr/>
          </p:nvSpPr>
          <p:spPr>
            <a:xfrm>
              <a:off x="9670423" y="3165390"/>
              <a:ext cx="3529" cy="7194"/>
            </a:xfrm>
            <a:custGeom>
              <a:avLst/>
              <a:gdLst>
                <a:gd name="connsiteX0" fmla="*/ 1645 w 3529"/>
                <a:gd name="connsiteY0" fmla="*/ 7195 h 7194"/>
                <a:gd name="connsiteX1" fmla="*/ 0 w 3529"/>
                <a:gd name="connsiteY1" fmla="*/ 0 h 7194"/>
                <a:gd name="connsiteX2" fmla="*/ 1645 w 3529"/>
                <a:gd name="connsiteY2" fmla="*/ 7195 h 7194"/>
              </a:gdLst>
              <a:ahLst/>
              <a:cxnLst>
                <a:cxn ang="0">
                  <a:pos x="connsiteX0" y="connsiteY0"/>
                </a:cxn>
                <a:cxn ang="0">
                  <a:pos x="connsiteX1" y="connsiteY1"/>
                </a:cxn>
                <a:cxn ang="0">
                  <a:pos x="connsiteX2" y="connsiteY2"/>
                </a:cxn>
              </a:cxnLst>
              <a:rect l="l" t="t" r="r" b="b"/>
              <a:pathLst>
                <a:path w="3529" h="7194">
                  <a:moveTo>
                    <a:pt x="1645" y="7195"/>
                  </a:moveTo>
                  <a:cubicBezTo>
                    <a:pt x="5515" y="5756"/>
                    <a:pt x="2644" y="948"/>
                    <a:pt x="0" y="0"/>
                  </a:cubicBezTo>
                  <a:cubicBezTo>
                    <a:pt x="516" y="2403"/>
                    <a:pt x="806" y="4866"/>
                    <a:pt x="1645" y="7195"/>
                  </a:cubicBezTo>
                </a:path>
              </a:pathLst>
            </a:custGeom>
            <a:solidFill>
              <a:srgbClr val="C0C0C0"/>
            </a:solidFill>
            <a:ln w="645" cap="flat">
              <a:solidFill>
                <a:srgbClr val="FFFFFF"/>
              </a:solid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977D863-12A3-96C8-6257-65214067AFBD}"/>
                </a:ext>
              </a:extLst>
            </p:cNvPr>
            <p:cNvSpPr/>
            <p:nvPr/>
          </p:nvSpPr>
          <p:spPr>
            <a:xfrm>
              <a:off x="9563959" y="3029538"/>
              <a:ext cx="127878" cy="162070"/>
            </a:xfrm>
            <a:custGeom>
              <a:avLst/>
              <a:gdLst>
                <a:gd name="connsiteX0" fmla="*/ 2911 w 127878"/>
                <a:gd name="connsiteY0" fmla="*/ 3019 h 162070"/>
                <a:gd name="connsiteX1" fmla="*/ 3620 w 127878"/>
                <a:gd name="connsiteY1" fmla="*/ 0 h 162070"/>
                <a:gd name="connsiteX2" fmla="*/ 11973 w 127878"/>
                <a:gd name="connsiteY2" fmla="*/ 6405 h 162070"/>
                <a:gd name="connsiteX3" fmla="*/ 20584 w 127878"/>
                <a:gd name="connsiteY3" fmla="*/ 10217 h 162070"/>
                <a:gd name="connsiteX4" fmla="*/ 17326 w 127878"/>
                <a:gd name="connsiteY4" fmla="*/ 5341 h 162070"/>
                <a:gd name="connsiteX5" fmla="*/ 23389 w 127878"/>
                <a:gd name="connsiteY5" fmla="*/ 10884 h 162070"/>
                <a:gd name="connsiteX6" fmla="*/ 34515 w 127878"/>
                <a:gd name="connsiteY6" fmla="*/ 17879 h 162070"/>
                <a:gd name="connsiteX7" fmla="*/ 34838 w 127878"/>
                <a:gd name="connsiteY7" fmla="*/ 12071 h 162070"/>
                <a:gd name="connsiteX8" fmla="*/ 43868 w 127878"/>
                <a:gd name="connsiteY8" fmla="*/ 29944 h 162070"/>
                <a:gd name="connsiteX9" fmla="*/ 46577 w 127878"/>
                <a:gd name="connsiteY9" fmla="*/ 36571 h 162070"/>
                <a:gd name="connsiteX10" fmla="*/ 62928 w 127878"/>
                <a:gd name="connsiteY10" fmla="*/ 39703 h 162070"/>
                <a:gd name="connsiteX11" fmla="*/ 96886 w 127878"/>
                <a:gd name="connsiteY11" fmla="*/ 39767 h 162070"/>
                <a:gd name="connsiteX12" fmla="*/ 104014 w 127878"/>
                <a:gd name="connsiteY12" fmla="*/ 48058 h 162070"/>
                <a:gd name="connsiteX13" fmla="*/ 98434 w 127878"/>
                <a:gd name="connsiteY13" fmla="*/ 67566 h 162070"/>
                <a:gd name="connsiteX14" fmla="*/ 92404 w 127878"/>
                <a:gd name="connsiteY14" fmla="*/ 66866 h 162070"/>
                <a:gd name="connsiteX15" fmla="*/ 86147 w 127878"/>
                <a:gd name="connsiteY15" fmla="*/ 69653 h 162070"/>
                <a:gd name="connsiteX16" fmla="*/ 83084 w 127878"/>
                <a:gd name="connsiteY16" fmla="*/ 81624 h 162070"/>
                <a:gd name="connsiteX17" fmla="*/ 89404 w 127878"/>
                <a:gd name="connsiteY17" fmla="*/ 97981 h 162070"/>
                <a:gd name="connsiteX18" fmla="*/ 89727 w 127878"/>
                <a:gd name="connsiteY18" fmla="*/ 93337 h 162070"/>
                <a:gd name="connsiteX19" fmla="*/ 100240 w 127878"/>
                <a:gd name="connsiteY19" fmla="*/ 99322 h 162070"/>
                <a:gd name="connsiteX20" fmla="*/ 100240 w 127878"/>
                <a:gd name="connsiteY20" fmla="*/ 88922 h 162070"/>
                <a:gd name="connsiteX21" fmla="*/ 101401 w 127878"/>
                <a:gd name="connsiteY21" fmla="*/ 81263 h 162070"/>
                <a:gd name="connsiteX22" fmla="*/ 109915 w 127878"/>
                <a:gd name="connsiteY22" fmla="*/ 81995 h 162070"/>
                <a:gd name="connsiteX23" fmla="*/ 115398 w 127878"/>
                <a:gd name="connsiteY23" fmla="*/ 100848 h 162070"/>
                <a:gd name="connsiteX24" fmla="*/ 122428 w 127878"/>
                <a:gd name="connsiteY24" fmla="*/ 124293 h 162070"/>
                <a:gd name="connsiteX25" fmla="*/ 127878 w 127878"/>
                <a:gd name="connsiteY25" fmla="*/ 147906 h 162070"/>
                <a:gd name="connsiteX26" fmla="*/ 118655 w 127878"/>
                <a:gd name="connsiteY26" fmla="*/ 144411 h 162070"/>
                <a:gd name="connsiteX27" fmla="*/ 120428 w 127878"/>
                <a:gd name="connsiteY27" fmla="*/ 162071 h 162070"/>
                <a:gd name="connsiteX28" fmla="*/ 113075 w 127878"/>
                <a:gd name="connsiteY28" fmla="*/ 150425 h 162070"/>
                <a:gd name="connsiteX29" fmla="*/ 111141 w 127878"/>
                <a:gd name="connsiteY29" fmla="*/ 139780 h 162070"/>
                <a:gd name="connsiteX30" fmla="*/ 105594 w 127878"/>
                <a:gd name="connsiteY30" fmla="*/ 116560 h 162070"/>
                <a:gd name="connsiteX31" fmla="*/ 103240 w 127878"/>
                <a:gd name="connsiteY31" fmla="*/ 121900 h 162070"/>
                <a:gd name="connsiteX32" fmla="*/ 93500 w 127878"/>
                <a:gd name="connsiteY32" fmla="*/ 103092 h 162070"/>
                <a:gd name="connsiteX33" fmla="*/ 88276 w 127878"/>
                <a:gd name="connsiteY33" fmla="*/ 109184 h 162070"/>
                <a:gd name="connsiteX34" fmla="*/ 87695 w 127878"/>
                <a:gd name="connsiteY34" fmla="*/ 111684 h 162070"/>
                <a:gd name="connsiteX35" fmla="*/ 82825 w 127878"/>
                <a:gd name="connsiteY35" fmla="*/ 109594 h 162070"/>
                <a:gd name="connsiteX36" fmla="*/ 82825 w 127878"/>
                <a:gd name="connsiteY36" fmla="*/ 112022 h 162070"/>
                <a:gd name="connsiteX37" fmla="*/ 73409 w 127878"/>
                <a:gd name="connsiteY37" fmla="*/ 100538 h 162070"/>
                <a:gd name="connsiteX38" fmla="*/ 72441 w 127878"/>
                <a:gd name="connsiteY38" fmla="*/ 95614 h 162070"/>
                <a:gd name="connsiteX39" fmla="*/ 70377 w 127878"/>
                <a:gd name="connsiteY39" fmla="*/ 89386 h 162070"/>
                <a:gd name="connsiteX40" fmla="*/ 71828 w 127878"/>
                <a:gd name="connsiteY40" fmla="*/ 84981 h 162070"/>
                <a:gd name="connsiteX41" fmla="*/ 69732 w 127878"/>
                <a:gd name="connsiteY41" fmla="*/ 86377 h 162070"/>
                <a:gd name="connsiteX42" fmla="*/ 70184 w 127878"/>
                <a:gd name="connsiteY42" fmla="*/ 83820 h 162070"/>
                <a:gd name="connsiteX43" fmla="*/ 66475 w 127878"/>
                <a:gd name="connsiteY43" fmla="*/ 84288 h 162070"/>
                <a:gd name="connsiteX44" fmla="*/ 67765 w 127878"/>
                <a:gd name="connsiteY44" fmla="*/ 89748 h 162070"/>
                <a:gd name="connsiteX45" fmla="*/ 61347 w 127878"/>
                <a:gd name="connsiteY45" fmla="*/ 88003 h 162070"/>
                <a:gd name="connsiteX46" fmla="*/ 70699 w 127878"/>
                <a:gd name="connsiteY46" fmla="*/ 94585 h 162070"/>
                <a:gd name="connsiteX47" fmla="*/ 67862 w 127878"/>
                <a:gd name="connsiteY47" fmla="*/ 99145 h 162070"/>
                <a:gd name="connsiteX48" fmla="*/ 66926 w 127878"/>
                <a:gd name="connsiteY48" fmla="*/ 107275 h 162070"/>
                <a:gd name="connsiteX49" fmla="*/ 69732 w 127878"/>
                <a:gd name="connsiteY49" fmla="*/ 114706 h 162070"/>
                <a:gd name="connsiteX50" fmla="*/ 71570 w 127878"/>
                <a:gd name="connsiteY50" fmla="*/ 112384 h 162070"/>
                <a:gd name="connsiteX51" fmla="*/ 69958 w 127878"/>
                <a:gd name="connsiteY51" fmla="*/ 125154 h 162070"/>
                <a:gd name="connsiteX52" fmla="*/ 69248 w 127878"/>
                <a:gd name="connsiteY52" fmla="*/ 120514 h 162070"/>
                <a:gd name="connsiteX53" fmla="*/ 67991 w 127878"/>
                <a:gd name="connsiteY53" fmla="*/ 131198 h 162070"/>
                <a:gd name="connsiteX54" fmla="*/ 64153 w 127878"/>
                <a:gd name="connsiteY54" fmla="*/ 130266 h 162070"/>
                <a:gd name="connsiteX55" fmla="*/ 62057 w 127878"/>
                <a:gd name="connsiteY55" fmla="*/ 132356 h 162070"/>
                <a:gd name="connsiteX56" fmla="*/ 66023 w 127878"/>
                <a:gd name="connsiteY56" fmla="*/ 123071 h 162070"/>
                <a:gd name="connsiteX57" fmla="*/ 60896 w 127878"/>
                <a:gd name="connsiteY57" fmla="*/ 128405 h 162070"/>
                <a:gd name="connsiteX58" fmla="*/ 62282 w 127878"/>
                <a:gd name="connsiteY58" fmla="*/ 123997 h 162070"/>
                <a:gd name="connsiteX59" fmla="*/ 59283 w 127878"/>
                <a:gd name="connsiteY59" fmla="*/ 128405 h 162070"/>
                <a:gd name="connsiteX60" fmla="*/ 58961 w 127878"/>
                <a:gd name="connsiteY60" fmla="*/ 114938 h 162070"/>
                <a:gd name="connsiteX61" fmla="*/ 56542 w 127878"/>
                <a:gd name="connsiteY61" fmla="*/ 125212 h 162070"/>
                <a:gd name="connsiteX62" fmla="*/ 57219 w 127878"/>
                <a:gd name="connsiteY62" fmla="*/ 130914 h 162070"/>
                <a:gd name="connsiteX63" fmla="*/ 52446 w 127878"/>
                <a:gd name="connsiteY63" fmla="*/ 130495 h 162070"/>
                <a:gd name="connsiteX64" fmla="*/ 52124 w 127878"/>
                <a:gd name="connsiteY64" fmla="*/ 134907 h 162070"/>
                <a:gd name="connsiteX65" fmla="*/ 50253 w 127878"/>
                <a:gd name="connsiteY65" fmla="*/ 119117 h 162070"/>
                <a:gd name="connsiteX66" fmla="*/ 49802 w 127878"/>
                <a:gd name="connsiteY66" fmla="*/ 128405 h 162070"/>
                <a:gd name="connsiteX67" fmla="*/ 46996 w 127878"/>
                <a:gd name="connsiteY67" fmla="*/ 120278 h 162070"/>
                <a:gd name="connsiteX68" fmla="*/ 46996 w 127878"/>
                <a:gd name="connsiteY68" fmla="*/ 136532 h 162070"/>
                <a:gd name="connsiteX69" fmla="*/ 45158 w 127878"/>
                <a:gd name="connsiteY69" fmla="*/ 129334 h 162070"/>
                <a:gd name="connsiteX70" fmla="*/ 42836 w 127878"/>
                <a:gd name="connsiteY70" fmla="*/ 138390 h 162070"/>
                <a:gd name="connsiteX71" fmla="*/ 37805 w 127878"/>
                <a:gd name="connsiteY71" fmla="*/ 125670 h 162070"/>
                <a:gd name="connsiteX72" fmla="*/ 33064 w 127878"/>
                <a:gd name="connsiteY72" fmla="*/ 110994 h 162070"/>
                <a:gd name="connsiteX73" fmla="*/ 31226 w 127878"/>
                <a:gd name="connsiteY73" fmla="*/ 103560 h 162070"/>
                <a:gd name="connsiteX74" fmla="*/ 30839 w 127878"/>
                <a:gd name="connsiteY74" fmla="*/ 95562 h 162070"/>
                <a:gd name="connsiteX75" fmla="*/ 26937 w 127878"/>
                <a:gd name="connsiteY75" fmla="*/ 93614 h 162070"/>
                <a:gd name="connsiteX76" fmla="*/ 26131 w 127878"/>
                <a:gd name="connsiteY76" fmla="*/ 88303 h 162070"/>
                <a:gd name="connsiteX77" fmla="*/ 19681 w 127878"/>
                <a:gd name="connsiteY77" fmla="*/ 79179 h 162070"/>
                <a:gd name="connsiteX78" fmla="*/ 23035 w 127878"/>
                <a:gd name="connsiteY78" fmla="*/ 73278 h 162070"/>
                <a:gd name="connsiteX79" fmla="*/ 21519 w 127878"/>
                <a:gd name="connsiteY79" fmla="*/ 65915 h 162070"/>
                <a:gd name="connsiteX80" fmla="*/ 9393 w 127878"/>
                <a:gd name="connsiteY80" fmla="*/ 59675 h 162070"/>
                <a:gd name="connsiteX81" fmla="*/ 3814 w 127878"/>
                <a:gd name="connsiteY81" fmla="*/ 53638 h 162070"/>
                <a:gd name="connsiteX82" fmla="*/ 6362 w 127878"/>
                <a:gd name="connsiteY82" fmla="*/ 45975 h 162070"/>
                <a:gd name="connsiteX83" fmla="*/ 12876 w 127878"/>
                <a:gd name="connsiteY83" fmla="*/ 39706 h 162070"/>
                <a:gd name="connsiteX84" fmla="*/ 23325 w 127878"/>
                <a:gd name="connsiteY84" fmla="*/ 39931 h 162070"/>
                <a:gd name="connsiteX85" fmla="*/ 19487 w 127878"/>
                <a:gd name="connsiteY85" fmla="*/ 32269 h 162070"/>
                <a:gd name="connsiteX86" fmla="*/ 12715 w 127878"/>
                <a:gd name="connsiteY86" fmla="*/ 30234 h 162070"/>
                <a:gd name="connsiteX87" fmla="*/ 4846 w 127878"/>
                <a:gd name="connsiteY87" fmla="*/ 22971 h 162070"/>
                <a:gd name="connsiteX88" fmla="*/ 8006 w 127878"/>
                <a:gd name="connsiteY88" fmla="*/ 6260 h 162070"/>
                <a:gd name="connsiteX89" fmla="*/ 2879 w 127878"/>
                <a:gd name="connsiteY89" fmla="*/ 3009 h 162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127878" h="162070">
                  <a:moveTo>
                    <a:pt x="2911" y="3019"/>
                  </a:moveTo>
                  <a:cubicBezTo>
                    <a:pt x="2911" y="1977"/>
                    <a:pt x="3233" y="971"/>
                    <a:pt x="3620" y="0"/>
                  </a:cubicBezTo>
                  <a:cubicBezTo>
                    <a:pt x="6232" y="1899"/>
                    <a:pt x="10683" y="3125"/>
                    <a:pt x="11973" y="6405"/>
                  </a:cubicBezTo>
                  <a:cubicBezTo>
                    <a:pt x="13166" y="9369"/>
                    <a:pt x="18100" y="9262"/>
                    <a:pt x="20584" y="10217"/>
                  </a:cubicBezTo>
                  <a:cubicBezTo>
                    <a:pt x="19906" y="8317"/>
                    <a:pt x="18810" y="6692"/>
                    <a:pt x="17326" y="5341"/>
                  </a:cubicBezTo>
                  <a:cubicBezTo>
                    <a:pt x="21196" y="4625"/>
                    <a:pt x="22003" y="8166"/>
                    <a:pt x="23389" y="10884"/>
                  </a:cubicBezTo>
                  <a:cubicBezTo>
                    <a:pt x="25453" y="14948"/>
                    <a:pt x="30839" y="15838"/>
                    <a:pt x="34515" y="17879"/>
                  </a:cubicBezTo>
                  <a:cubicBezTo>
                    <a:pt x="35289" y="15925"/>
                    <a:pt x="35838" y="14051"/>
                    <a:pt x="34838" y="12071"/>
                  </a:cubicBezTo>
                  <a:cubicBezTo>
                    <a:pt x="41998" y="11465"/>
                    <a:pt x="43642" y="25568"/>
                    <a:pt x="43868" y="29944"/>
                  </a:cubicBezTo>
                  <a:cubicBezTo>
                    <a:pt x="43868" y="32837"/>
                    <a:pt x="43255" y="35429"/>
                    <a:pt x="46577" y="36571"/>
                  </a:cubicBezTo>
                  <a:cubicBezTo>
                    <a:pt x="51608" y="38280"/>
                    <a:pt x="57606" y="39703"/>
                    <a:pt x="62928" y="39703"/>
                  </a:cubicBezTo>
                  <a:cubicBezTo>
                    <a:pt x="74150" y="39703"/>
                    <a:pt x="85599" y="38687"/>
                    <a:pt x="96886" y="39767"/>
                  </a:cubicBezTo>
                  <a:cubicBezTo>
                    <a:pt x="102111" y="40267"/>
                    <a:pt x="116623" y="49229"/>
                    <a:pt x="104014" y="48058"/>
                  </a:cubicBezTo>
                  <a:cubicBezTo>
                    <a:pt x="107786" y="55218"/>
                    <a:pt x="99112" y="61700"/>
                    <a:pt x="98434" y="67566"/>
                  </a:cubicBezTo>
                  <a:cubicBezTo>
                    <a:pt x="96209" y="65593"/>
                    <a:pt x="93952" y="69311"/>
                    <a:pt x="92404" y="66866"/>
                  </a:cubicBezTo>
                  <a:cubicBezTo>
                    <a:pt x="92855" y="70730"/>
                    <a:pt x="88534" y="69972"/>
                    <a:pt x="86147" y="69653"/>
                  </a:cubicBezTo>
                  <a:cubicBezTo>
                    <a:pt x="87147" y="72829"/>
                    <a:pt x="83341" y="78163"/>
                    <a:pt x="83084" y="81624"/>
                  </a:cubicBezTo>
                  <a:cubicBezTo>
                    <a:pt x="82697" y="86484"/>
                    <a:pt x="87502" y="93585"/>
                    <a:pt x="89404" y="97981"/>
                  </a:cubicBezTo>
                  <a:cubicBezTo>
                    <a:pt x="89856" y="96449"/>
                    <a:pt x="89920" y="94901"/>
                    <a:pt x="89727" y="93337"/>
                  </a:cubicBezTo>
                  <a:cubicBezTo>
                    <a:pt x="92049" y="94369"/>
                    <a:pt x="95983" y="106372"/>
                    <a:pt x="100240" y="99322"/>
                  </a:cubicBezTo>
                  <a:cubicBezTo>
                    <a:pt x="101820" y="96694"/>
                    <a:pt x="98692" y="92266"/>
                    <a:pt x="100240" y="88922"/>
                  </a:cubicBezTo>
                  <a:cubicBezTo>
                    <a:pt x="101692" y="85629"/>
                    <a:pt x="102498" y="84991"/>
                    <a:pt x="101401" y="81263"/>
                  </a:cubicBezTo>
                  <a:cubicBezTo>
                    <a:pt x="104562" y="84049"/>
                    <a:pt x="107851" y="77025"/>
                    <a:pt x="109915" y="81995"/>
                  </a:cubicBezTo>
                  <a:cubicBezTo>
                    <a:pt x="112366" y="87880"/>
                    <a:pt x="113624" y="94720"/>
                    <a:pt x="115398" y="100848"/>
                  </a:cubicBezTo>
                  <a:cubicBezTo>
                    <a:pt x="117655" y="108743"/>
                    <a:pt x="120428" y="116279"/>
                    <a:pt x="122428" y="124293"/>
                  </a:cubicBezTo>
                  <a:cubicBezTo>
                    <a:pt x="124331" y="132014"/>
                    <a:pt x="124814" y="140544"/>
                    <a:pt x="127878" y="147906"/>
                  </a:cubicBezTo>
                  <a:cubicBezTo>
                    <a:pt x="125137" y="148732"/>
                    <a:pt x="121848" y="143885"/>
                    <a:pt x="118655" y="144411"/>
                  </a:cubicBezTo>
                  <a:cubicBezTo>
                    <a:pt x="113849" y="145198"/>
                    <a:pt x="120396" y="159300"/>
                    <a:pt x="120428" y="162071"/>
                  </a:cubicBezTo>
                  <a:cubicBezTo>
                    <a:pt x="118236" y="158588"/>
                    <a:pt x="114269" y="154340"/>
                    <a:pt x="113075" y="150425"/>
                  </a:cubicBezTo>
                  <a:cubicBezTo>
                    <a:pt x="111850" y="146281"/>
                    <a:pt x="111689" y="143830"/>
                    <a:pt x="111141" y="139780"/>
                  </a:cubicBezTo>
                  <a:cubicBezTo>
                    <a:pt x="110141" y="132288"/>
                    <a:pt x="99853" y="124280"/>
                    <a:pt x="105594" y="116560"/>
                  </a:cubicBezTo>
                  <a:cubicBezTo>
                    <a:pt x="104110" y="117747"/>
                    <a:pt x="103207" y="120040"/>
                    <a:pt x="103240" y="121900"/>
                  </a:cubicBezTo>
                  <a:cubicBezTo>
                    <a:pt x="101111" y="115518"/>
                    <a:pt x="92952" y="110278"/>
                    <a:pt x="93500" y="103092"/>
                  </a:cubicBezTo>
                  <a:cubicBezTo>
                    <a:pt x="93178" y="106076"/>
                    <a:pt x="89953" y="107201"/>
                    <a:pt x="88276" y="109184"/>
                  </a:cubicBezTo>
                  <a:cubicBezTo>
                    <a:pt x="87599" y="109907"/>
                    <a:pt x="87405" y="110739"/>
                    <a:pt x="87695" y="111684"/>
                  </a:cubicBezTo>
                  <a:cubicBezTo>
                    <a:pt x="85663" y="112361"/>
                    <a:pt x="83825" y="111361"/>
                    <a:pt x="82825" y="109594"/>
                  </a:cubicBezTo>
                  <a:cubicBezTo>
                    <a:pt x="83341" y="110439"/>
                    <a:pt x="83374" y="111248"/>
                    <a:pt x="82825" y="112022"/>
                  </a:cubicBezTo>
                  <a:cubicBezTo>
                    <a:pt x="79536" y="113928"/>
                    <a:pt x="74408" y="101851"/>
                    <a:pt x="73409" y="100538"/>
                  </a:cubicBezTo>
                  <a:cubicBezTo>
                    <a:pt x="72506" y="99010"/>
                    <a:pt x="72183" y="97371"/>
                    <a:pt x="72441" y="95614"/>
                  </a:cubicBezTo>
                  <a:cubicBezTo>
                    <a:pt x="72441" y="92679"/>
                    <a:pt x="71183" y="91886"/>
                    <a:pt x="70377" y="89386"/>
                  </a:cubicBezTo>
                  <a:cubicBezTo>
                    <a:pt x="69764" y="87458"/>
                    <a:pt x="73118" y="86706"/>
                    <a:pt x="71828" y="84981"/>
                  </a:cubicBezTo>
                  <a:cubicBezTo>
                    <a:pt x="71377" y="86774"/>
                    <a:pt x="74150" y="85926"/>
                    <a:pt x="69732" y="86377"/>
                  </a:cubicBezTo>
                  <a:cubicBezTo>
                    <a:pt x="69732" y="85516"/>
                    <a:pt x="70055" y="84665"/>
                    <a:pt x="70184" y="83820"/>
                  </a:cubicBezTo>
                  <a:cubicBezTo>
                    <a:pt x="69023" y="84752"/>
                    <a:pt x="67797" y="84907"/>
                    <a:pt x="66475" y="84288"/>
                  </a:cubicBezTo>
                  <a:cubicBezTo>
                    <a:pt x="67474" y="85020"/>
                    <a:pt x="71538" y="90235"/>
                    <a:pt x="67765" y="89748"/>
                  </a:cubicBezTo>
                  <a:cubicBezTo>
                    <a:pt x="65894" y="89522"/>
                    <a:pt x="62508" y="88306"/>
                    <a:pt x="61347" y="88003"/>
                  </a:cubicBezTo>
                  <a:cubicBezTo>
                    <a:pt x="64379" y="89828"/>
                    <a:pt x="68894" y="91318"/>
                    <a:pt x="70699" y="94585"/>
                  </a:cubicBezTo>
                  <a:cubicBezTo>
                    <a:pt x="71957" y="96807"/>
                    <a:pt x="69603" y="98352"/>
                    <a:pt x="67862" y="99145"/>
                  </a:cubicBezTo>
                  <a:cubicBezTo>
                    <a:pt x="70248" y="102044"/>
                    <a:pt x="68926" y="104673"/>
                    <a:pt x="66926" y="107275"/>
                  </a:cubicBezTo>
                  <a:cubicBezTo>
                    <a:pt x="71280" y="107372"/>
                    <a:pt x="69893" y="111632"/>
                    <a:pt x="69732" y="114706"/>
                  </a:cubicBezTo>
                  <a:cubicBezTo>
                    <a:pt x="70312" y="113896"/>
                    <a:pt x="70925" y="113122"/>
                    <a:pt x="71570" y="112384"/>
                  </a:cubicBezTo>
                  <a:cubicBezTo>
                    <a:pt x="75182" y="115608"/>
                    <a:pt x="75892" y="124016"/>
                    <a:pt x="69958" y="125154"/>
                  </a:cubicBezTo>
                  <a:cubicBezTo>
                    <a:pt x="70345" y="123510"/>
                    <a:pt x="69958" y="121965"/>
                    <a:pt x="69248" y="120514"/>
                  </a:cubicBezTo>
                  <a:cubicBezTo>
                    <a:pt x="69764" y="124345"/>
                    <a:pt x="68700" y="127512"/>
                    <a:pt x="67991" y="131198"/>
                  </a:cubicBezTo>
                  <a:cubicBezTo>
                    <a:pt x="67152" y="135565"/>
                    <a:pt x="61992" y="133788"/>
                    <a:pt x="64153" y="130266"/>
                  </a:cubicBezTo>
                  <a:cubicBezTo>
                    <a:pt x="63475" y="130988"/>
                    <a:pt x="62766" y="131682"/>
                    <a:pt x="62057" y="132356"/>
                  </a:cubicBezTo>
                  <a:cubicBezTo>
                    <a:pt x="60863" y="128228"/>
                    <a:pt x="65540" y="126738"/>
                    <a:pt x="66023" y="123071"/>
                  </a:cubicBezTo>
                  <a:cubicBezTo>
                    <a:pt x="64733" y="125200"/>
                    <a:pt x="62734" y="126799"/>
                    <a:pt x="60896" y="128405"/>
                  </a:cubicBezTo>
                  <a:cubicBezTo>
                    <a:pt x="61218" y="126851"/>
                    <a:pt x="61541" y="125380"/>
                    <a:pt x="62282" y="123997"/>
                  </a:cubicBezTo>
                  <a:cubicBezTo>
                    <a:pt x="61283" y="125480"/>
                    <a:pt x="60283" y="126951"/>
                    <a:pt x="59283" y="128405"/>
                  </a:cubicBezTo>
                  <a:cubicBezTo>
                    <a:pt x="57800" y="123684"/>
                    <a:pt x="57155" y="119665"/>
                    <a:pt x="58961" y="114938"/>
                  </a:cubicBezTo>
                  <a:cubicBezTo>
                    <a:pt x="53833" y="117015"/>
                    <a:pt x="58316" y="121752"/>
                    <a:pt x="56542" y="125212"/>
                  </a:cubicBezTo>
                  <a:cubicBezTo>
                    <a:pt x="55220" y="127715"/>
                    <a:pt x="58316" y="127876"/>
                    <a:pt x="57219" y="130914"/>
                  </a:cubicBezTo>
                  <a:cubicBezTo>
                    <a:pt x="56252" y="133639"/>
                    <a:pt x="53575" y="132149"/>
                    <a:pt x="52446" y="130495"/>
                  </a:cubicBezTo>
                  <a:cubicBezTo>
                    <a:pt x="52124" y="131959"/>
                    <a:pt x="52124" y="133430"/>
                    <a:pt x="52124" y="134907"/>
                  </a:cubicBezTo>
                  <a:cubicBezTo>
                    <a:pt x="48480" y="134939"/>
                    <a:pt x="50253" y="121336"/>
                    <a:pt x="50253" y="119117"/>
                  </a:cubicBezTo>
                  <a:cubicBezTo>
                    <a:pt x="49028" y="122200"/>
                    <a:pt x="50576" y="125283"/>
                    <a:pt x="49802" y="128405"/>
                  </a:cubicBezTo>
                  <a:cubicBezTo>
                    <a:pt x="48608" y="125822"/>
                    <a:pt x="47351" y="123132"/>
                    <a:pt x="46996" y="120278"/>
                  </a:cubicBezTo>
                  <a:cubicBezTo>
                    <a:pt x="46996" y="124906"/>
                    <a:pt x="51640" y="131827"/>
                    <a:pt x="46996" y="136532"/>
                  </a:cubicBezTo>
                  <a:cubicBezTo>
                    <a:pt x="45642" y="134236"/>
                    <a:pt x="46996" y="131517"/>
                    <a:pt x="45158" y="129334"/>
                  </a:cubicBezTo>
                  <a:cubicBezTo>
                    <a:pt x="46093" y="131649"/>
                    <a:pt x="44545" y="136693"/>
                    <a:pt x="42836" y="138390"/>
                  </a:cubicBezTo>
                  <a:cubicBezTo>
                    <a:pt x="43158" y="133962"/>
                    <a:pt x="38353" y="130537"/>
                    <a:pt x="37805" y="125670"/>
                  </a:cubicBezTo>
                  <a:cubicBezTo>
                    <a:pt x="37192" y="120281"/>
                    <a:pt x="34193" y="116166"/>
                    <a:pt x="33064" y="110994"/>
                  </a:cubicBezTo>
                  <a:cubicBezTo>
                    <a:pt x="32516" y="108501"/>
                    <a:pt x="32000" y="105998"/>
                    <a:pt x="31226" y="103560"/>
                  </a:cubicBezTo>
                  <a:cubicBezTo>
                    <a:pt x="30162" y="100267"/>
                    <a:pt x="31226" y="98697"/>
                    <a:pt x="30839" y="95562"/>
                  </a:cubicBezTo>
                  <a:cubicBezTo>
                    <a:pt x="30839" y="93785"/>
                    <a:pt x="28162" y="93911"/>
                    <a:pt x="26937" y="93614"/>
                  </a:cubicBezTo>
                  <a:cubicBezTo>
                    <a:pt x="24389" y="92995"/>
                    <a:pt x="25937" y="90041"/>
                    <a:pt x="26131" y="88303"/>
                  </a:cubicBezTo>
                  <a:cubicBezTo>
                    <a:pt x="26550" y="84507"/>
                    <a:pt x="19390" y="84249"/>
                    <a:pt x="19681" y="79179"/>
                  </a:cubicBezTo>
                  <a:cubicBezTo>
                    <a:pt x="19681" y="76577"/>
                    <a:pt x="22712" y="75664"/>
                    <a:pt x="23035" y="73278"/>
                  </a:cubicBezTo>
                  <a:cubicBezTo>
                    <a:pt x="23357" y="70862"/>
                    <a:pt x="22422" y="68105"/>
                    <a:pt x="21519" y="65915"/>
                  </a:cubicBezTo>
                  <a:cubicBezTo>
                    <a:pt x="20003" y="62335"/>
                    <a:pt x="12747" y="61961"/>
                    <a:pt x="9393" y="59675"/>
                  </a:cubicBezTo>
                  <a:cubicBezTo>
                    <a:pt x="7426" y="58333"/>
                    <a:pt x="4007" y="56366"/>
                    <a:pt x="3814" y="53638"/>
                  </a:cubicBezTo>
                  <a:cubicBezTo>
                    <a:pt x="3491" y="50777"/>
                    <a:pt x="6200" y="48739"/>
                    <a:pt x="6362" y="45975"/>
                  </a:cubicBezTo>
                  <a:cubicBezTo>
                    <a:pt x="10296" y="52873"/>
                    <a:pt x="11844" y="39912"/>
                    <a:pt x="12876" y="39706"/>
                  </a:cubicBezTo>
                  <a:cubicBezTo>
                    <a:pt x="15488" y="39183"/>
                    <a:pt x="20906" y="38671"/>
                    <a:pt x="23325" y="39931"/>
                  </a:cubicBezTo>
                  <a:cubicBezTo>
                    <a:pt x="26324" y="35117"/>
                    <a:pt x="20003" y="36852"/>
                    <a:pt x="19487" y="32269"/>
                  </a:cubicBezTo>
                  <a:cubicBezTo>
                    <a:pt x="19132" y="29125"/>
                    <a:pt x="14972" y="31714"/>
                    <a:pt x="12715" y="30234"/>
                  </a:cubicBezTo>
                  <a:cubicBezTo>
                    <a:pt x="9683" y="28222"/>
                    <a:pt x="8393" y="24377"/>
                    <a:pt x="4846" y="22971"/>
                  </a:cubicBezTo>
                  <a:cubicBezTo>
                    <a:pt x="-4055" y="19450"/>
                    <a:pt x="686" y="9040"/>
                    <a:pt x="8006" y="6260"/>
                  </a:cubicBezTo>
                  <a:cubicBezTo>
                    <a:pt x="7329" y="4031"/>
                    <a:pt x="5007" y="3054"/>
                    <a:pt x="2879" y="3009"/>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316" name="Content Placeholder 8">
            <a:extLst>
              <a:ext uri="{FF2B5EF4-FFF2-40B4-BE49-F238E27FC236}">
                <a16:creationId xmlns:a16="http://schemas.microsoft.com/office/drawing/2014/main" id="{38B8F8A8-2FB3-740E-D9B3-9B563DF15F48}"/>
              </a:ext>
            </a:extLst>
          </p:cNvPr>
          <p:cNvGrpSpPr/>
          <p:nvPr/>
        </p:nvGrpSpPr>
        <p:grpSpPr>
          <a:xfrm>
            <a:off x="5737521" y="3535594"/>
            <a:ext cx="88491" cy="64229"/>
            <a:chOff x="5704911" y="3216397"/>
            <a:chExt cx="88491" cy="64229"/>
          </a:xfrm>
          <a:solidFill>
            <a:srgbClr val="C0C0C0"/>
          </a:solidFill>
        </p:grpSpPr>
        <p:sp>
          <p:nvSpPr>
            <p:cNvPr id="317" name="Freeform: Shape 316">
              <a:extLst>
                <a:ext uri="{FF2B5EF4-FFF2-40B4-BE49-F238E27FC236}">
                  <a16:creationId xmlns:a16="http://schemas.microsoft.com/office/drawing/2014/main" id="{FF9AE53B-32C0-9B4B-E267-CAB0467C00E6}"/>
                </a:ext>
              </a:extLst>
            </p:cNvPr>
            <p:cNvSpPr/>
            <p:nvPr/>
          </p:nvSpPr>
          <p:spPr>
            <a:xfrm>
              <a:off x="5704911" y="3216397"/>
              <a:ext cx="88491" cy="64229"/>
            </a:xfrm>
            <a:custGeom>
              <a:avLst/>
              <a:gdLst>
                <a:gd name="connsiteX0" fmla="*/ 3718 w 88491"/>
                <a:gd name="connsiteY0" fmla="*/ 52140 h 64229"/>
                <a:gd name="connsiteX1" fmla="*/ 4537 w 88491"/>
                <a:gd name="connsiteY1" fmla="*/ 43684 h 64229"/>
                <a:gd name="connsiteX2" fmla="*/ 0 w 88491"/>
                <a:gd name="connsiteY2" fmla="*/ 36350 h 64229"/>
                <a:gd name="connsiteX3" fmla="*/ 6798 w 88491"/>
                <a:gd name="connsiteY3" fmla="*/ 28027 h 64229"/>
                <a:gd name="connsiteX4" fmla="*/ 9356 w 88491"/>
                <a:gd name="connsiteY4" fmla="*/ 18145 h 64229"/>
                <a:gd name="connsiteX5" fmla="*/ 10178 w 88491"/>
                <a:gd name="connsiteY5" fmla="*/ 11786 h 64229"/>
                <a:gd name="connsiteX6" fmla="*/ 9749 w 88491"/>
                <a:gd name="connsiteY6" fmla="*/ 3149 h 64229"/>
                <a:gd name="connsiteX7" fmla="*/ 23307 w 88491"/>
                <a:gd name="connsiteY7" fmla="*/ 1301 h 64229"/>
                <a:gd name="connsiteX8" fmla="*/ 32933 w 88491"/>
                <a:gd name="connsiteY8" fmla="*/ 1011 h 64229"/>
                <a:gd name="connsiteX9" fmla="*/ 42366 w 88491"/>
                <a:gd name="connsiteY9" fmla="*/ 4481 h 64229"/>
                <a:gd name="connsiteX10" fmla="*/ 49932 w 88491"/>
                <a:gd name="connsiteY10" fmla="*/ 7335 h 64229"/>
                <a:gd name="connsiteX11" fmla="*/ 54160 w 88491"/>
                <a:gd name="connsiteY11" fmla="*/ 10550 h 64229"/>
                <a:gd name="connsiteX12" fmla="*/ 63957 w 88491"/>
                <a:gd name="connsiteY12" fmla="*/ 16568 h 64229"/>
                <a:gd name="connsiteX13" fmla="*/ 71059 w 88491"/>
                <a:gd name="connsiteY13" fmla="*/ 16858 h 64229"/>
                <a:gd name="connsiteX14" fmla="*/ 64689 w 88491"/>
                <a:gd name="connsiteY14" fmla="*/ 19529 h 64229"/>
                <a:gd name="connsiteX15" fmla="*/ 61245 w 88491"/>
                <a:gd name="connsiteY15" fmla="*/ 22412 h 64229"/>
                <a:gd name="connsiteX16" fmla="*/ 73848 w 88491"/>
                <a:gd name="connsiteY16" fmla="*/ 25414 h 64229"/>
                <a:gd name="connsiteX17" fmla="*/ 86236 w 88491"/>
                <a:gd name="connsiteY17" fmla="*/ 33035 h 64229"/>
                <a:gd name="connsiteX18" fmla="*/ 80927 w 88491"/>
                <a:gd name="connsiteY18" fmla="*/ 44883 h 64229"/>
                <a:gd name="connsiteX19" fmla="*/ 75803 w 88491"/>
                <a:gd name="connsiteY19" fmla="*/ 43039 h 64229"/>
                <a:gd name="connsiteX20" fmla="*/ 69533 w 88491"/>
                <a:gd name="connsiteY20" fmla="*/ 41900 h 64229"/>
                <a:gd name="connsiteX21" fmla="*/ 64548 w 88491"/>
                <a:gd name="connsiteY21" fmla="*/ 40775 h 64229"/>
                <a:gd name="connsiteX22" fmla="*/ 58730 w 88491"/>
                <a:gd name="connsiteY22" fmla="*/ 41313 h 64229"/>
                <a:gd name="connsiteX23" fmla="*/ 41999 w 88491"/>
                <a:gd name="connsiteY23" fmla="*/ 46944 h 64229"/>
                <a:gd name="connsiteX24" fmla="*/ 34136 w 88491"/>
                <a:gd name="connsiteY24" fmla="*/ 47138 h 64229"/>
                <a:gd name="connsiteX25" fmla="*/ 31588 w 88491"/>
                <a:gd name="connsiteY25" fmla="*/ 41010 h 64229"/>
                <a:gd name="connsiteX26" fmla="*/ 25616 w 88491"/>
                <a:gd name="connsiteY26" fmla="*/ 45283 h 64229"/>
                <a:gd name="connsiteX27" fmla="*/ 21233 w 88491"/>
                <a:gd name="connsiteY27" fmla="*/ 46499 h 64229"/>
                <a:gd name="connsiteX28" fmla="*/ 10913 w 88491"/>
                <a:gd name="connsiteY28" fmla="*/ 64230 h 64229"/>
                <a:gd name="connsiteX29" fmla="*/ 6737 w 88491"/>
                <a:gd name="connsiteY29" fmla="*/ 58654 h 64229"/>
                <a:gd name="connsiteX30" fmla="*/ 3718 w 88491"/>
                <a:gd name="connsiteY30" fmla="*/ 52149 h 64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8491" h="64229">
                  <a:moveTo>
                    <a:pt x="3718" y="52140"/>
                  </a:moveTo>
                  <a:cubicBezTo>
                    <a:pt x="4757" y="50005"/>
                    <a:pt x="5902" y="45919"/>
                    <a:pt x="4537" y="43684"/>
                  </a:cubicBezTo>
                  <a:cubicBezTo>
                    <a:pt x="3360" y="41758"/>
                    <a:pt x="1541" y="37850"/>
                    <a:pt x="0" y="36350"/>
                  </a:cubicBezTo>
                  <a:cubicBezTo>
                    <a:pt x="3122" y="36511"/>
                    <a:pt x="10320" y="31500"/>
                    <a:pt x="6798" y="28027"/>
                  </a:cubicBezTo>
                  <a:cubicBezTo>
                    <a:pt x="3402" y="24676"/>
                    <a:pt x="13438" y="22667"/>
                    <a:pt x="9356" y="18145"/>
                  </a:cubicBezTo>
                  <a:cubicBezTo>
                    <a:pt x="8020" y="16668"/>
                    <a:pt x="9759" y="13298"/>
                    <a:pt x="10178" y="11786"/>
                  </a:cubicBezTo>
                  <a:cubicBezTo>
                    <a:pt x="10978" y="8909"/>
                    <a:pt x="8362" y="5868"/>
                    <a:pt x="9749" y="3149"/>
                  </a:cubicBezTo>
                  <a:cubicBezTo>
                    <a:pt x="12964" y="-3152"/>
                    <a:pt x="19414" y="2859"/>
                    <a:pt x="23307" y="1301"/>
                  </a:cubicBezTo>
                  <a:cubicBezTo>
                    <a:pt x="26512" y="21"/>
                    <a:pt x="29728" y="-708"/>
                    <a:pt x="32933" y="1011"/>
                  </a:cubicBezTo>
                  <a:cubicBezTo>
                    <a:pt x="36123" y="2714"/>
                    <a:pt x="39322" y="2959"/>
                    <a:pt x="42366" y="4481"/>
                  </a:cubicBezTo>
                  <a:cubicBezTo>
                    <a:pt x="45166" y="5877"/>
                    <a:pt x="46649" y="7261"/>
                    <a:pt x="49932" y="7335"/>
                  </a:cubicBezTo>
                  <a:cubicBezTo>
                    <a:pt x="53273" y="7400"/>
                    <a:pt x="53776" y="6764"/>
                    <a:pt x="54160" y="10550"/>
                  </a:cubicBezTo>
                  <a:cubicBezTo>
                    <a:pt x="54850" y="17332"/>
                    <a:pt x="57824" y="18148"/>
                    <a:pt x="63957" y="16568"/>
                  </a:cubicBezTo>
                  <a:cubicBezTo>
                    <a:pt x="66173" y="15997"/>
                    <a:pt x="69072" y="15204"/>
                    <a:pt x="71059" y="16858"/>
                  </a:cubicBezTo>
                  <a:cubicBezTo>
                    <a:pt x="70120" y="19958"/>
                    <a:pt x="67369" y="19977"/>
                    <a:pt x="64689" y="19529"/>
                  </a:cubicBezTo>
                  <a:cubicBezTo>
                    <a:pt x="62039" y="19087"/>
                    <a:pt x="56192" y="20980"/>
                    <a:pt x="61245" y="22412"/>
                  </a:cubicBezTo>
                  <a:cubicBezTo>
                    <a:pt x="63367" y="23015"/>
                    <a:pt x="71933" y="26301"/>
                    <a:pt x="73848" y="25414"/>
                  </a:cubicBezTo>
                  <a:cubicBezTo>
                    <a:pt x="79389" y="22844"/>
                    <a:pt x="82775" y="29881"/>
                    <a:pt x="86236" y="33035"/>
                  </a:cubicBezTo>
                  <a:cubicBezTo>
                    <a:pt x="93095" y="39288"/>
                    <a:pt x="82246" y="42329"/>
                    <a:pt x="80927" y="44883"/>
                  </a:cubicBezTo>
                  <a:cubicBezTo>
                    <a:pt x="78663" y="49269"/>
                    <a:pt x="77760" y="45012"/>
                    <a:pt x="75803" y="43039"/>
                  </a:cubicBezTo>
                  <a:cubicBezTo>
                    <a:pt x="73932" y="41165"/>
                    <a:pt x="71842" y="42381"/>
                    <a:pt x="69533" y="41900"/>
                  </a:cubicBezTo>
                  <a:cubicBezTo>
                    <a:pt x="67914" y="41339"/>
                    <a:pt x="66250" y="40965"/>
                    <a:pt x="64548" y="40775"/>
                  </a:cubicBezTo>
                  <a:cubicBezTo>
                    <a:pt x="62542" y="40775"/>
                    <a:pt x="60674" y="42526"/>
                    <a:pt x="58730" y="41313"/>
                  </a:cubicBezTo>
                  <a:cubicBezTo>
                    <a:pt x="50474" y="36163"/>
                    <a:pt x="48307" y="45793"/>
                    <a:pt x="41999" y="46944"/>
                  </a:cubicBezTo>
                  <a:cubicBezTo>
                    <a:pt x="40480" y="47234"/>
                    <a:pt x="35471" y="48218"/>
                    <a:pt x="34136" y="47138"/>
                  </a:cubicBezTo>
                  <a:cubicBezTo>
                    <a:pt x="32279" y="45635"/>
                    <a:pt x="34330" y="42300"/>
                    <a:pt x="31588" y="41010"/>
                  </a:cubicBezTo>
                  <a:cubicBezTo>
                    <a:pt x="30415" y="43639"/>
                    <a:pt x="27380" y="43332"/>
                    <a:pt x="25616" y="45283"/>
                  </a:cubicBezTo>
                  <a:cubicBezTo>
                    <a:pt x="24139" y="46918"/>
                    <a:pt x="21965" y="44338"/>
                    <a:pt x="21233" y="46499"/>
                  </a:cubicBezTo>
                  <a:cubicBezTo>
                    <a:pt x="18831" y="53607"/>
                    <a:pt x="15783" y="58357"/>
                    <a:pt x="10913" y="64230"/>
                  </a:cubicBezTo>
                  <a:cubicBezTo>
                    <a:pt x="9952" y="62069"/>
                    <a:pt x="7240" y="61063"/>
                    <a:pt x="6737" y="58654"/>
                  </a:cubicBezTo>
                  <a:cubicBezTo>
                    <a:pt x="6243" y="56303"/>
                    <a:pt x="6040" y="53542"/>
                    <a:pt x="3718" y="52149"/>
                  </a:cubicBezTo>
                </a:path>
              </a:pathLst>
            </a:custGeom>
            <a:solidFill>
              <a:srgbClr val="C0C0C0"/>
            </a:solidFill>
            <a:ln w="1612" cap="flat">
              <a:solidFill>
                <a:srgbClr val="FFFFFF"/>
              </a:solid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E12AFB46-DE14-F1CD-FDA0-6503FD57B3DA}"/>
                </a:ext>
              </a:extLst>
            </p:cNvPr>
            <p:cNvSpPr/>
            <p:nvPr/>
          </p:nvSpPr>
          <p:spPr>
            <a:xfrm>
              <a:off x="5781771" y="3264847"/>
              <a:ext cx="4643" cy="1832"/>
            </a:xfrm>
            <a:custGeom>
              <a:avLst/>
              <a:gdLst>
                <a:gd name="connsiteX0" fmla="*/ 4644 w 4643"/>
                <a:gd name="connsiteY0" fmla="*/ 1833 h 1832"/>
                <a:gd name="connsiteX1" fmla="*/ 0 w 4643"/>
                <a:gd name="connsiteY1" fmla="*/ 207 h 1832"/>
                <a:gd name="connsiteX2" fmla="*/ 4644 w 4643"/>
                <a:gd name="connsiteY2" fmla="*/ 1833 h 1832"/>
              </a:gdLst>
              <a:ahLst/>
              <a:cxnLst>
                <a:cxn ang="0">
                  <a:pos x="connsiteX0" y="connsiteY0"/>
                </a:cxn>
                <a:cxn ang="0">
                  <a:pos x="connsiteX1" y="connsiteY1"/>
                </a:cxn>
                <a:cxn ang="0">
                  <a:pos x="connsiteX2" y="connsiteY2"/>
                </a:cxn>
              </a:cxnLst>
              <a:rect l="l" t="t" r="r" b="b"/>
              <a:pathLst>
                <a:path w="4643" h="1832">
                  <a:moveTo>
                    <a:pt x="4644" y="1833"/>
                  </a:moveTo>
                  <a:cubicBezTo>
                    <a:pt x="2977" y="1639"/>
                    <a:pt x="1429" y="1094"/>
                    <a:pt x="0" y="207"/>
                  </a:cubicBezTo>
                  <a:cubicBezTo>
                    <a:pt x="1558" y="-170"/>
                    <a:pt x="4135" y="-238"/>
                    <a:pt x="4644" y="1833"/>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319" name="Content Placeholder 8">
            <a:extLst>
              <a:ext uri="{FF2B5EF4-FFF2-40B4-BE49-F238E27FC236}">
                <a16:creationId xmlns:a16="http://schemas.microsoft.com/office/drawing/2014/main" id="{02DC0DF6-29FD-B23F-4460-F6FD74E0D30F}"/>
              </a:ext>
            </a:extLst>
          </p:cNvPr>
          <p:cNvGrpSpPr/>
          <p:nvPr/>
        </p:nvGrpSpPr>
        <p:grpSpPr>
          <a:xfrm>
            <a:off x="7073462" y="3737106"/>
            <a:ext cx="74739" cy="48691"/>
            <a:chOff x="7040852" y="3417909"/>
            <a:chExt cx="74739" cy="48691"/>
          </a:xfrm>
          <a:solidFill>
            <a:srgbClr val="C0C0C0"/>
          </a:solidFill>
        </p:grpSpPr>
        <p:sp>
          <p:nvSpPr>
            <p:cNvPr id="320" name="Freeform: Shape 319">
              <a:extLst>
                <a:ext uri="{FF2B5EF4-FFF2-40B4-BE49-F238E27FC236}">
                  <a16:creationId xmlns:a16="http://schemas.microsoft.com/office/drawing/2014/main" id="{6D33F6A3-77E2-8F38-9FB6-300D349E58EC}"/>
                </a:ext>
              </a:extLst>
            </p:cNvPr>
            <p:cNvSpPr/>
            <p:nvPr/>
          </p:nvSpPr>
          <p:spPr>
            <a:xfrm>
              <a:off x="7047463" y="3449654"/>
              <a:ext cx="2644" cy="1854"/>
            </a:xfrm>
            <a:custGeom>
              <a:avLst/>
              <a:gdLst>
                <a:gd name="connsiteX0" fmla="*/ 2645 w 2644"/>
                <a:gd name="connsiteY0" fmla="*/ 1854 h 1854"/>
                <a:gd name="connsiteX1" fmla="*/ 2322 w 2644"/>
                <a:gd name="connsiteY1" fmla="*/ 0 h 1854"/>
                <a:gd name="connsiteX2" fmla="*/ 0 w 2644"/>
                <a:gd name="connsiteY2" fmla="*/ 1854 h 1854"/>
                <a:gd name="connsiteX3" fmla="*/ 2548 w 2644"/>
                <a:gd name="connsiteY3" fmla="*/ 1854 h 1854"/>
              </a:gdLst>
              <a:ahLst/>
              <a:cxnLst>
                <a:cxn ang="0">
                  <a:pos x="connsiteX0" y="connsiteY0"/>
                </a:cxn>
                <a:cxn ang="0">
                  <a:pos x="connsiteX1" y="connsiteY1"/>
                </a:cxn>
                <a:cxn ang="0">
                  <a:pos x="connsiteX2" y="connsiteY2"/>
                </a:cxn>
                <a:cxn ang="0">
                  <a:pos x="connsiteX3" y="connsiteY3"/>
                </a:cxn>
              </a:cxnLst>
              <a:rect l="l" t="t" r="r" b="b"/>
              <a:pathLst>
                <a:path w="2644" h="1854">
                  <a:moveTo>
                    <a:pt x="2645" y="1854"/>
                  </a:moveTo>
                  <a:cubicBezTo>
                    <a:pt x="2645" y="1238"/>
                    <a:pt x="2645" y="616"/>
                    <a:pt x="2322" y="0"/>
                  </a:cubicBezTo>
                  <a:cubicBezTo>
                    <a:pt x="1451" y="497"/>
                    <a:pt x="678" y="1116"/>
                    <a:pt x="0" y="1854"/>
                  </a:cubicBezTo>
                  <a:cubicBezTo>
                    <a:pt x="839" y="1854"/>
                    <a:pt x="1709" y="1854"/>
                    <a:pt x="2548" y="1854"/>
                  </a:cubicBezTo>
                </a:path>
              </a:pathLst>
            </a:custGeom>
            <a:solidFill>
              <a:srgbClr val="C0C0C0"/>
            </a:solidFill>
            <a:ln w="645" cap="flat">
              <a:solidFill>
                <a:srgbClr val="FFFFFF"/>
              </a:solid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F90814B7-510D-6128-D0B6-45468025B511}"/>
                </a:ext>
              </a:extLst>
            </p:cNvPr>
            <p:cNvSpPr/>
            <p:nvPr/>
          </p:nvSpPr>
          <p:spPr>
            <a:xfrm>
              <a:off x="7050592" y="3439202"/>
              <a:ext cx="2324" cy="2322"/>
            </a:xfrm>
            <a:custGeom>
              <a:avLst/>
              <a:gdLst>
                <a:gd name="connsiteX0" fmla="*/ 935 w 2324"/>
                <a:gd name="connsiteY0" fmla="*/ 2322 h 2322"/>
                <a:gd name="connsiteX1" fmla="*/ 0 w 2324"/>
                <a:gd name="connsiteY1" fmla="*/ 0 h 2322"/>
                <a:gd name="connsiteX2" fmla="*/ 935 w 2324"/>
                <a:gd name="connsiteY2" fmla="*/ 2322 h 2322"/>
              </a:gdLst>
              <a:ahLst/>
              <a:cxnLst>
                <a:cxn ang="0">
                  <a:pos x="connsiteX0" y="connsiteY0"/>
                </a:cxn>
                <a:cxn ang="0">
                  <a:pos x="connsiteX1" y="connsiteY1"/>
                </a:cxn>
                <a:cxn ang="0">
                  <a:pos x="connsiteX2" y="connsiteY2"/>
                </a:cxn>
              </a:cxnLst>
              <a:rect l="l" t="t" r="r" b="b"/>
              <a:pathLst>
                <a:path w="2324" h="2322">
                  <a:moveTo>
                    <a:pt x="935" y="2322"/>
                  </a:moveTo>
                  <a:cubicBezTo>
                    <a:pt x="3064" y="1264"/>
                    <a:pt x="2741" y="490"/>
                    <a:pt x="0" y="0"/>
                  </a:cubicBezTo>
                  <a:cubicBezTo>
                    <a:pt x="322" y="774"/>
                    <a:pt x="613" y="1548"/>
                    <a:pt x="935"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3D877919-C07B-7079-4BC1-EEF2D6365022}"/>
                </a:ext>
              </a:extLst>
            </p:cNvPr>
            <p:cNvSpPr/>
            <p:nvPr/>
          </p:nvSpPr>
          <p:spPr>
            <a:xfrm>
              <a:off x="7052179" y="3460667"/>
              <a:ext cx="4217" cy="3611"/>
            </a:xfrm>
            <a:custGeom>
              <a:avLst/>
              <a:gdLst>
                <a:gd name="connsiteX0" fmla="*/ 1444 w 4217"/>
                <a:gd name="connsiteY0" fmla="*/ 3612 h 3611"/>
                <a:gd name="connsiteX1" fmla="*/ 4217 w 4217"/>
                <a:gd name="connsiteY1" fmla="*/ 1983 h 3611"/>
                <a:gd name="connsiteX2" fmla="*/ 1444 w 4217"/>
                <a:gd name="connsiteY2" fmla="*/ 3612 h 3611"/>
              </a:gdLst>
              <a:ahLst/>
              <a:cxnLst>
                <a:cxn ang="0">
                  <a:pos x="connsiteX0" y="connsiteY0"/>
                </a:cxn>
                <a:cxn ang="0">
                  <a:pos x="connsiteX1" y="connsiteY1"/>
                </a:cxn>
                <a:cxn ang="0">
                  <a:pos x="connsiteX2" y="connsiteY2"/>
                </a:cxn>
              </a:cxnLst>
              <a:rect l="l" t="t" r="r" b="b"/>
              <a:pathLst>
                <a:path w="4217" h="3611">
                  <a:moveTo>
                    <a:pt x="1444" y="3612"/>
                  </a:moveTo>
                  <a:cubicBezTo>
                    <a:pt x="2282" y="2944"/>
                    <a:pt x="3218" y="2402"/>
                    <a:pt x="4217" y="1983"/>
                  </a:cubicBezTo>
                  <a:cubicBezTo>
                    <a:pt x="2347" y="-1935"/>
                    <a:pt x="-2361" y="674"/>
                    <a:pt x="1444" y="3612"/>
                  </a:cubicBezTo>
                </a:path>
              </a:pathLst>
            </a:custGeom>
            <a:solidFill>
              <a:srgbClr val="C0C0C0"/>
            </a:solidFill>
            <a:ln w="645" cap="flat">
              <a:solidFill>
                <a:srgbClr val="FFFFFF"/>
              </a:solid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ADED1DA-DB4A-6D8F-3B18-A12C5349B823}"/>
                </a:ext>
              </a:extLst>
            </p:cNvPr>
            <p:cNvSpPr/>
            <p:nvPr/>
          </p:nvSpPr>
          <p:spPr>
            <a:xfrm>
              <a:off x="7054074" y="3440131"/>
              <a:ext cx="3629" cy="2765"/>
            </a:xfrm>
            <a:custGeom>
              <a:avLst/>
              <a:gdLst>
                <a:gd name="connsiteX0" fmla="*/ 3483 w 3629"/>
                <a:gd name="connsiteY0" fmla="*/ 0 h 2765"/>
                <a:gd name="connsiteX1" fmla="*/ 0 w 3629"/>
                <a:gd name="connsiteY1" fmla="*/ 464 h 2765"/>
                <a:gd name="connsiteX2" fmla="*/ 3483 w 3629"/>
                <a:gd name="connsiteY2" fmla="*/ 0 h 2765"/>
              </a:gdLst>
              <a:ahLst/>
              <a:cxnLst>
                <a:cxn ang="0">
                  <a:pos x="connsiteX0" y="connsiteY0"/>
                </a:cxn>
                <a:cxn ang="0">
                  <a:pos x="connsiteX1" y="connsiteY1"/>
                </a:cxn>
                <a:cxn ang="0">
                  <a:pos x="connsiteX2" y="connsiteY2"/>
                </a:cxn>
              </a:cxnLst>
              <a:rect l="l" t="t" r="r" b="b"/>
              <a:pathLst>
                <a:path w="3629" h="2765">
                  <a:moveTo>
                    <a:pt x="3483" y="0"/>
                  </a:moveTo>
                  <a:cubicBezTo>
                    <a:pt x="2322" y="64"/>
                    <a:pt x="1161" y="226"/>
                    <a:pt x="0" y="464"/>
                  </a:cubicBezTo>
                  <a:cubicBezTo>
                    <a:pt x="322" y="3864"/>
                    <a:pt x="4450" y="3318"/>
                    <a:pt x="348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D1BECEE7-DC0F-7112-FD2C-EB06C851B6FC}"/>
                </a:ext>
              </a:extLst>
            </p:cNvPr>
            <p:cNvSpPr/>
            <p:nvPr/>
          </p:nvSpPr>
          <p:spPr>
            <a:xfrm>
              <a:off x="7056396" y="3450347"/>
              <a:ext cx="3483" cy="2680"/>
            </a:xfrm>
            <a:custGeom>
              <a:avLst/>
              <a:gdLst>
                <a:gd name="connsiteX0" fmla="*/ 935 w 3483"/>
                <a:gd name="connsiteY0" fmla="*/ 0 h 2680"/>
                <a:gd name="connsiteX1" fmla="*/ 0 w 3483"/>
                <a:gd name="connsiteY1" fmla="*/ 2322 h 2680"/>
                <a:gd name="connsiteX2" fmla="*/ 3483 w 3483"/>
                <a:gd name="connsiteY2" fmla="*/ 235 h 2680"/>
                <a:gd name="connsiteX3" fmla="*/ 935 w 3483"/>
                <a:gd name="connsiteY3" fmla="*/ 10 h 2680"/>
              </a:gdLst>
              <a:ahLst/>
              <a:cxnLst>
                <a:cxn ang="0">
                  <a:pos x="connsiteX0" y="connsiteY0"/>
                </a:cxn>
                <a:cxn ang="0">
                  <a:pos x="connsiteX1" y="connsiteY1"/>
                </a:cxn>
                <a:cxn ang="0">
                  <a:pos x="connsiteX2" y="connsiteY2"/>
                </a:cxn>
                <a:cxn ang="0">
                  <a:pos x="connsiteX3" y="connsiteY3"/>
                </a:cxn>
              </a:cxnLst>
              <a:rect l="l" t="t" r="r" b="b"/>
              <a:pathLst>
                <a:path w="3483" h="2680">
                  <a:moveTo>
                    <a:pt x="935" y="0"/>
                  </a:moveTo>
                  <a:cubicBezTo>
                    <a:pt x="613" y="774"/>
                    <a:pt x="291" y="1545"/>
                    <a:pt x="0" y="2322"/>
                  </a:cubicBezTo>
                  <a:cubicBezTo>
                    <a:pt x="1935" y="3302"/>
                    <a:pt x="3160" y="2161"/>
                    <a:pt x="3483" y="235"/>
                  </a:cubicBezTo>
                  <a:cubicBezTo>
                    <a:pt x="2612" y="203"/>
                    <a:pt x="1774" y="106"/>
                    <a:pt x="935" y="10"/>
                  </a:cubicBezTo>
                </a:path>
              </a:pathLst>
            </a:custGeom>
            <a:solidFill>
              <a:srgbClr val="C0C0C0"/>
            </a:solidFill>
            <a:ln w="645" cap="flat">
              <a:solidFill>
                <a:srgbClr val="FFFFFF"/>
              </a:solid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D63362E4-229F-5ABD-47B3-BA839F69C01F}"/>
                </a:ext>
              </a:extLst>
            </p:cNvPr>
            <p:cNvSpPr/>
            <p:nvPr/>
          </p:nvSpPr>
          <p:spPr>
            <a:xfrm>
              <a:off x="7063326" y="3456384"/>
              <a:ext cx="2584" cy="3947"/>
            </a:xfrm>
            <a:custGeom>
              <a:avLst/>
              <a:gdLst>
                <a:gd name="connsiteX0" fmla="*/ 37 w 2584"/>
                <a:gd name="connsiteY0" fmla="*/ 3947 h 3947"/>
                <a:gd name="connsiteX1" fmla="*/ 2585 w 2584"/>
                <a:gd name="connsiteY1" fmla="*/ 0 h 3947"/>
                <a:gd name="connsiteX2" fmla="*/ 37 w 2584"/>
                <a:gd name="connsiteY2" fmla="*/ 3947 h 3947"/>
              </a:gdLst>
              <a:ahLst/>
              <a:cxnLst>
                <a:cxn ang="0">
                  <a:pos x="connsiteX0" y="connsiteY0"/>
                </a:cxn>
                <a:cxn ang="0">
                  <a:pos x="connsiteX1" y="connsiteY1"/>
                </a:cxn>
                <a:cxn ang="0">
                  <a:pos x="connsiteX2" y="connsiteY2"/>
                </a:cxn>
              </a:cxnLst>
              <a:rect l="l" t="t" r="r" b="b"/>
              <a:pathLst>
                <a:path w="2584" h="3947">
                  <a:moveTo>
                    <a:pt x="37" y="3947"/>
                  </a:moveTo>
                  <a:cubicBezTo>
                    <a:pt x="1327" y="2915"/>
                    <a:pt x="2165" y="1600"/>
                    <a:pt x="2585" y="0"/>
                  </a:cubicBezTo>
                  <a:cubicBezTo>
                    <a:pt x="907" y="648"/>
                    <a:pt x="-221" y="2071"/>
                    <a:pt x="37" y="3947"/>
                  </a:cubicBezTo>
                </a:path>
              </a:pathLst>
            </a:custGeom>
            <a:solidFill>
              <a:srgbClr val="C0C0C0"/>
            </a:solidFill>
            <a:ln w="645" cap="flat">
              <a:solidFill>
                <a:srgbClr val="FFFFFF"/>
              </a:solid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4B2E8C82-95BD-5AE7-FBB5-9B0BBB0C0471}"/>
                </a:ext>
              </a:extLst>
            </p:cNvPr>
            <p:cNvSpPr/>
            <p:nvPr/>
          </p:nvSpPr>
          <p:spPr>
            <a:xfrm>
              <a:off x="7072424" y="3458474"/>
              <a:ext cx="2571" cy="2322"/>
            </a:xfrm>
            <a:custGeom>
              <a:avLst/>
              <a:gdLst>
                <a:gd name="connsiteX0" fmla="*/ 2322 w 2571"/>
                <a:gd name="connsiteY0" fmla="*/ 2323 h 2322"/>
                <a:gd name="connsiteX1" fmla="*/ 0 w 2571"/>
                <a:gd name="connsiteY1" fmla="*/ 465 h 2322"/>
                <a:gd name="connsiteX2" fmla="*/ 2322 w 2571"/>
                <a:gd name="connsiteY2" fmla="*/ 2323 h 2322"/>
              </a:gdLst>
              <a:ahLst/>
              <a:cxnLst>
                <a:cxn ang="0">
                  <a:pos x="connsiteX0" y="connsiteY0"/>
                </a:cxn>
                <a:cxn ang="0">
                  <a:pos x="connsiteX1" y="connsiteY1"/>
                </a:cxn>
                <a:cxn ang="0">
                  <a:pos x="connsiteX2" y="connsiteY2"/>
                </a:cxn>
              </a:cxnLst>
              <a:rect l="l" t="t" r="r" b="b"/>
              <a:pathLst>
                <a:path w="2571" h="2322">
                  <a:moveTo>
                    <a:pt x="2322" y="2323"/>
                  </a:moveTo>
                  <a:cubicBezTo>
                    <a:pt x="2999" y="81"/>
                    <a:pt x="2322" y="-538"/>
                    <a:pt x="0" y="465"/>
                  </a:cubicBezTo>
                  <a:cubicBezTo>
                    <a:pt x="774" y="1087"/>
                    <a:pt x="1548" y="1704"/>
                    <a:pt x="2322" y="2323"/>
                  </a:cubicBezTo>
                </a:path>
              </a:pathLst>
            </a:custGeom>
            <a:solidFill>
              <a:srgbClr val="C0C0C0"/>
            </a:solidFill>
            <a:ln w="645" cap="flat">
              <a:solidFill>
                <a:srgbClr val="FFFFFF"/>
              </a:solid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AFD2F594-F57E-7B2A-4D6A-081E387E6F9E}"/>
                </a:ext>
              </a:extLst>
            </p:cNvPr>
            <p:cNvSpPr/>
            <p:nvPr/>
          </p:nvSpPr>
          <p:spPr>
            <a:xfrm>
              <a:off x="7040852" y="3417909"/>
              <a:ext cx="74739" cy="48691"/>
            </a:xfrm>
            <a:custGeom>
              <a:avLst/>
              <a:gdLst>
                <a:gd name="connsiteX0" fmla="*/ 0 w 74739"/>
                <a:gd name="connsiteY0" fmla="*/ 10147 h 48691"/>
                <a:gd name="connsiteX1" fmla="*/ 7611 w 74739"/>
                <a:gd name="connsiteY1" fmla="*/ 8683 h 48691"/>
                <a:gd name="connsiteX2" fmla="*/ 15544 w 74739"/>
                <a:gd name="connsiteY2" fmla="*/ 5968 h 48691"/>
                <a:gd name="connsiteX3" fmla="*/ 32604 w 74739"/>
                <a:gd name="connsiteY3" fmla="*/ 2949 h 48691"/>
                <a:gd name="connsiteX4" fmla="*/ 48439 w 74739"/>
                <a:gd name="connsiteY4" fmla="*/ 163 h 48691"/>
                <a:gd name="connsiteX5" fmla="*/ 73594 w 74739"/>
                <a:gd name="connsiteY5" fmla="*/ 163 h 48691"/>
                <a:gd name="connsiteX6" fmla="*/ 73594 w 74739"/>
                <a:gd name="connsiteY6" fmla="*/ 10057 h 48691"/>
                <a:gd name="connsiteX7" fmla="*/ 67079 w 74739"/>
                <a:gd name="connsiteY7" fmla="*/ 13627 h 48691"/>
                <a:gd name="connsiteX8" fmla="*/ 72207 w 74739"/>
                <a:gd name="connsiteY8" fmla="*/ 26324 h 48691"/>
                <a:gd name="connsiteX9" fmla="*/ 60790 w 74739"/>
                <a:gd name="connsiteY9" fmla="*/ 28581 h 48691"/>
                <a:gd name="connsiteX10" fmla="*/ 49084 w 74739"/>
                <a:gd name="connsiteY10" fmla="*/ 33186 h 48691"/>
                <a:gd name="connsiteX11" fmla="*/ 39216 w 74739"/>
                <a:gd name="connsiteY11" fmla="*/ 48692 h 48691"/>
                <a:gd name="connsiteX12" fmla="*/ 31347 w 74739"/>
                <a:gd name="connsiteY12" fmla="*/ 39172 h 48691"/>
                <a:gd name="connsiteX13" fmla="*/ 32959 w 74739"/>
                <a:gd name="connsiteY13" fmla="*/ 36618 h 48691"/>
                <a:gd name="connsiteX14" fmla="*/ 39441 w 74739"/>
                <a:gd name="connsiteY14" fmla="*/ 31042 h 48691"/>
                <a:gd name="connsiteX15" fmla="*/ 31347 w 74739"/>
                <a:gd name="connsiteY15" fmla="*/ 31509 h 48691"/>
                <a:gd name="connsiteX16" fmla="*/ 33668 w 74739"/>
                <a:gd name="connsiteY16" fmla="*/ 22918 h 48691"/>
                <a:gd name="connsiteX17" fmla="*/ 43408 w 74739"/>
                <a:gd name="connsiteY17" fmla="*/ 25704 h 48691"/>
                <a:gd name="connsiteX18" fmla="*/ 42021 w 74739"/>
                <a:gd name="connsiteY18" fmla="*/ 20364 h 48691"/>
                <a:gd name="connsiteX19" fmla="*/ 37603 w 74739"/>
                <a:gd name="connsiteY19" fmla="*/ 20957 h 48691"/>
                <a:gd name="connsiteX20" fmla="*/ 31089 w 74739"/>
                <a:gd name="connsiteY20" fmla="*/ 21054 h 48691"/>
                <a:gd name="connsiteX21" fmla="*/ 25638 w 74739"/>
                <a:gd name="connsiteY21" fmla="*/ 24537 h 48691"/>
                <a:gd name="connsiteX22" fmla="*/ 17866 w 74739"/>
                <a:gd name="connsiteY22" fmla="*/ 26627 h 48691"/>
                <a:gd name="connsiteX23" fmla="*/ 24381 w 74739"/>
                <a:gd name="connsiteY23" fmla="*/ 18732 h 48691"/>
                <a:gd name="connsiteX24" fmla="*/ 13222 w 74739"/>
                <a:gd name="connsiteY24" fmla="*/ 21647 h 48691"/>
                <a:gd name="connsiteX25" fmla="*/ 14158 w 74739"/>
                <a:gd name="connsiteY25" fmla="*/ 10602 h 48691"/>
                <a:gd name="connsiteX26" fmla="*/ 9739 w 74739"/>
                <a:gd name="connsiteY26" fmla="*/ 11298 h 48691"/>
                <a:gd name="connsiteX27" fmla="*/ 7192 w 74739"/>
                <a:gd name="connsiteY27" fmla="*/ 13856 h 48691"/>
                <a:gd name="connsiteX28" fmla="*/ 0 w 74739"/>
                <a:gd name="connsiteY28" fmla="*/ 10141 h 4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4739" h="48691">
                  <a:moveTo>
                    <a:pt x="0" y="10147"/>
                  </a:moveTo>
                  <a:cubicBezTo>
                    <a:pt x="2257" y="8586"/>
                    <a:pt x="5192" y="9770"/>
                    <a:pt x="7611" y="8683"/>
                  </a:cubicBezTo>
                  <a:cubicBezTo>
                    <a:pt x="10191" y="7519"/>
                    <a:pt x="12610" y="6045"/>
                    <a:pt x="15544" y="5968"/>
                  </a:cubicBezTo>
                  <a:cubicBezTo>
                    <a:pt x="21769" y="5806"/>
                    <a:pt x="27412" y="7445"/>
                    <a:pt x="32604" y="2949"/>
                  </a:cubicBezTo>
                  <a:cubicBezTo>
                    <a:pt x="37184" y="-1011"/>
                    <a:pt x="42924" y="163"/>
                    <a:pt x="48439" y="163"/>
                  </a:cubicBezTo>
                  <a:cubicBezTo>
                    <a:pt x="56824" y="163"/>
                    <a:pt x="65209" y="163"/>
                    <a:pt x="73594" y="163"/>
                  </a:cubicBezTo>
                  <a:cubicBezTo>
                    <a:pt x="72884" y="3420"/>
                    <a:pt x="76496" y="7200"/>
                    <a:pt x="73594" y="10057"/>
                  </a:cubicBezTo>
                  <a:cubicBezTo>
                    <a:pt x="72013" y="11608"/>
                    <a:pt x="67692" y="11253"/>
                    <a:pt x="67079" y="13627"/>
                  </a:cubicBezTo>
                  <a:cubicBezTo>
                    <a:pt x="66176" y="16994"/>
                    <a:pt x="78173" y="19609"/>
                    <a:pt x="72207" y="26324"/>
                  </a:cubicBezTo>
                  <a:cubicBezTo>
                    <a:pt x="69143" y="29781"/>
                    <a:pt x="64628" y="27926"/>
                    <a:pt x="60790" y="28581"/>
                  </a:cubicBezTo>
                  <a:cubicBezTo>
                    <a:pt x="57146" y="29194"/>
                    <a:pt x="52825" y="32067"/>
                    <a:pt x="49084" y="33186"/>
                  </a:cubicBezTo>
                  <a:cubicBezTo>
                    <a:pt x="42698" y="35108"/>
                    <a:pt x="45762" y="46331"/>
                    <a:pt x="39216" y="48692"/>
                  </a:cubicBezTo>
                  <a:cubicBezTo>
                    <a:pt x="37635" y="42645"/>
                    <a:pt x="36797" y="41852"/>
                    <a:pt x="31347" y="39172"/>
                  </a:cubicBezTo>
                  <a:cubicBezTo>
                    <a:pt x="31830" y="38288"/>
                    <a:pt x="32346" y="37437"/>
                    <a:pt x="32959" y="36618"/>
                  </a:cubicBezTo>
                  <a:cubicBezTo>
                    <a:pt x="28283" y="40110"/>
                    <a:pt x="32637" y="25811"/>
                    <a:pt x="39441" y="31042"/>
                  </a:cubicBezTo>
                  <a:cubicBezTo>
                    <a:pt x="37829" y="26491"/>
                    <a:pt x="33701" y="29526"/>
                    <a:pt x="31347" y="31509"/>
                  </a:cubicBezTo>
                  <a:cubicBezTo>
                    <a:pt x="29057" y="27436"/>
                    <a:pt x="28638" y="24695"/>
                    <a:pt x="33668" y="22918"/>
                  </a:cubicBezTo>
                  <a:cubicBezTo>
                    <a:pt x="37926" y="21406"/>
                    <a:pt x="39441" y="25978"/>
                    <a:pt x="43408" y="25704"/>
                  </a:cubicBezTo>
                  <a:cubicBezTo>
                    <a:pt x="41279" y="24850"/>
                    <a:pt x="40022" y="22138"/>
                    <a:pt x="42021" y="20364"/>
                  </a:cubicBezTo>
                  <a:cubicBezTo>
                    <a:pt x="40473" y="19835"/>
                    <a:pt x="38990" y="20035"/>
                    <a:pt x="37603" y="20957"/>
                  </a:cubicBezTo>
                  <a:cubicBezTo>
                    <a:pt x="35345" y="22199"/>
                    <a:pt x="33443" y="20667"/>
                    <a:pt x="31089" y="21054"/>
                  </a:cubicBezTo>
                  <a:cubicBezTo>
                    <a:pt x="28799" y="21435"/>
                    <a:pt x="27348" y="23179"/>
                    <a:pt x="25638" y="24537"/>
                  </a:cubicBezTo>
                  <a:cubicBezTo>
                    <a:pt x="23413" y="26298"/>
                    <a:pt x="20446" y="26024"/>
                    <a:pt x="17866" y="26627"/>
                  </a:cubicBezTo>
                  <a:cubicBezTo>
                    <a:pt x="17866" y="22412"/>
                    <a:pt x="21543" y="21054"/>
                    <a:pt x="24381" y="18732"/>
                  </a:cubicBezTo>
                  <a:cubicBezTo>
                    <a:pt x="20349" y="18338"/>
                    <a:pt x="17189" y="22512"/>
                    <a:pt x="13222" y="21647"/>
                  </a:cubicBezTo>
                  <a:cubicBezTo>
                    <a:pt x="5482" y="19964"/>
                    <a:pt x="10449" y="13101"/>
                    <a:pt x="14158" y="10602"/>
                  </a:cubicBezTo>
                  <a:cubicBezTo>
                    <a:pt x="12674" y="10763"/>
                    <a:pt x="11191" y="10992"/>
                    <a:pt x="9739" y="11298"/>
                  </a:cubicBezTo>
                  <a:cubicBezTo>
                    <a:pt x="8965" y="12230"/>
                    <a:pt x="8127" y="13082"/>
                    <a:pt x="7192" y="13856"/>
                  </a:cubicBezTo>
                  <a:cubicBezTo>
                    <a:pt x="4321" y="13985"/>
                    <a:pt x="2709" y="10583"/>
                    <a:pt x="0" y="10141"/>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328" name="Freeform: Shape 327">
            <a:extLst>
              <a:ext uri="{FF2B5EF4-FFF2-40B4-BE49-F238E27FC236}">
                <a16:creationId xmlns:a16="http://schemas.microsoft.com/office/drawing/2014/main" id="{7A75EDDC-66E0-0E8C-C7F3-D62AE162C791}"/>
              </a:ext>
            </a:extLst>
          </p:cNvPr>
          <p:cNvSpPr/>
          <p:nvPr/>
        </p:nvSpPr>
        <p:spPr>
          <a:xfrm>
            <a:off x="7402449" y="3780500"/>
            <a:ext cx="108486" cy="178115"/>
          </a:xfrm>
          <a:custGeom>
            <a:avLst/>
            <a:gdLst>
              <a:gd name="connsiteX0" fmla="*/ 1152 w 108486"/>
              <a:gd name="connsiteY0" fmla="*/ 135957 h 178115"/>
              <a:gd name="connsiteX1" fmla="*/ 2604 w 108486"/>
              <a:gd name="connsiteY1" fmla="*/ 114247 h 178115"/>
              <a:gd name="connsiteX2" fmla="*/ 6151 w 108486"/>
              <a:gd name="connsiteY2" fmla="*/ 99151 h 178115"/>
              <a:gd name="connsiteX3" fmla="*/ 16213 w 108486"/>
              <a:gd name="connsiteY3" fmla="*/ 83636 h 178115"/>
              <a:gd name="connsiteX4" fmla="*/ 15052 w 108486"/>
              <a:gd name="connsiteY4" fmla="*/ 63886 h 178115"/>
              <a:gd name="connsiteX5" fmla="*/ 12472 w 108486"/>
              <a:gd name="connsiteY5" fmla="*/ 57962 h 178115"/>
              <a:gd name="connsiteX6" fmla="*/ 13117 w 108486"/>
              <a:gd name="connsiteY6" fmla="*/ 50863 h 178115"/>
              <a:gd name="connsiteX7" fmla="*/ 11988 w 108486"/>
              <a:gd name="connsiteY7" fmla="*/ 36387 h 178115"/>
              <a:gd name="connsiteX8" fmla="*/ 9860 w 108486"/>
              <a:gd name="connsiteY8" fmla="*/ 19362 h 178115"/>
              <a:gd name="connsiteX9" fmla="*/ 8215 w 108486"/>
              <a:gd name="connsiteY9" fmla="*/ 11155 h 178115"/>
              <a:gd name="connsiteX10" fmla="*/ 10440 w 108486"/>
              <a:gd name="connsiteY10" fmla="*/ 3376 h 178115"/>
              <a:gd name="connsiteX11" fmla="*/ 50817 w 108486"/>
              <a:gd name="connsiteY11" fmla="*/ 3473 h 178115"/>
              <a:gd name="connsiteX12" fmla="*/ 63007 w 108486"/>
              <a:gd name="connsiteY12" fmla="*/ 4598 h 178115"/>
              <a:gd name="connsiteX13" fmla="*/ 71973 w 108486"/>
              <a:gd name="connsiteY13" fmla="*/ 838 h 178115"/>
              <a:gd name="connsiteX14" fmla="*/ 80680 w 108486"/>
              <a:gd name="connsiteY14" fmla="*/ 3966 h 178115"/>
              <a:gd name="connsiteX15" fmla="*/ 85066 w 108486"/>
              <a:gd name="connsiteY15" fmla="*/ 20146 h 178115"/>
              <a:gd name="connsiteX16" fmla="*/ 88871 w 108486"/>
              <a:gd name="connsiteY16" fmla="*/ 27799 h 178115"/>
              <a:gd name="connsiteX17" fmla="*/ 89452 w 108486"/>
              <a:gd name="connsiteY17" fmla="*/ 32678 h 178115"/>
              <a:gd name="connsiteX18" fmla="*/ 88452 w 108486"/>
              <a:gd name="connsiteY18" fmla="*/ 43330 h 178115"/>
              <a:gd name="connsiteX19" fmla="*/ 84969 w 108486"/>
              <a:gd name="connsiteY19" fmla="*/ 47280 h 178115"/>
              <a:gd name="connsiteX20" fmla="*/ 90484 w 108486"/>
              <a:gd name="connsiteY20" fmla="*/ 45813 h 178115"/>
              <a:gd name="connsiteX21" fmla="*/ 92612 w 108486"/>
              <a:gd name="connsiteY21" fmla="*/ 52760 h 178115"/>
              <a:gd name="connsiteX22" fmla="*/ 88678 w 108486"/>
              <a:gd name="connsiteY22" fmla="*/ 66089 h 178115"/>
              <a:gd name="connsiteX23" fmla="*/ 95773 w 108486"/>
              <a:gd name="connsiteY23" fmla="*/ 74590 h 178115"/>
              <a:gd name="connsiteX24" fmla="*/ 94644 w 108486"/>
              <a:gd name="connsiteY24" fmla="*/ 82446 h 178115"/>
              <a:gd name="connsiteX25" fmla="*/ 94031 w 108486"/>
              <a:gd name="connsiteY25" fmla="*/ 95391 h 178115"/>
              <a:gd name="connsiteX26" fmla="*/ 94773 w 108486"/>
              <a:gd name="connsiteY26" fmla="*/ 105898 h 178115"/>
              <a:gd name="connsiteX27" fmla="*/ 93741 w 108486"/>
              <a:gd name="connsiteY27" fmla="*/ 114289 h 178115"/>
              <a:gd name="connsiteX28" fmla="*/ 94128 w 108486"/>
              <a:gd name="connsiteY28" fmla="*/ 126518 h 178115"/>
              <a:gd name="connsiteX29" fmla="*/ 102642 w 108486"/>
              <a:gd name="connsiteY29" fmla="*/ 134674 h 178115"/>
              <a:gd name="connsiteX30" fmla="*/ 108415 w 108486"/>
              <a:gd name="connsiteY30" fmla="*/ 138531 h 178115"/>
              <a:gd name="connsiteX31" fmla="*/ 104061 w 108486"/>
              <a:gd name="connsiteY31" fmla="*/ 144704 h 178115"/>
              <a:gd name="connsiteX32" fmla="*/ 97385 w 108486"/>
              <a:gd name="connsiteY32" fmla="*/ 149915 h 178115"/>
              <a:gd name="connsiteX33" fmla="*/ 93612 w 108486"/>
              <a:gd name="connsiteY33" fmla="*/ 143772 h 178115"/>
              <a:gd name="connsiteX34" fmla="*/ 84034 w 108486"/>
              <a:gd name="connsiteY34" fmla="*/ 140617 h 178115"/>
              <a:gd name="connsiteX35" fmla="*/ 93451 w 108486"/>
              <a:gd name="connsiteY35" fmla="*/ 143397 h 178115"/>
              <a:gd name="connsiteX36" fmla="*/ 87936 w 108486"/>
              <a:gd name="connsiteY36" fmla="*/ 150299 h 178115"/>
              <a:gd name="connsiteX37" fmla="*/ 63007 w 108486"/>
              <a:gd name="connsiteY37" fmla="*/ 162834 h 178115"/>
              <a:gd name="connsiteX38" fmla="*/ 47688 w 108486"/>
              <a:gd name="connsiteY38" fmla="*/ 167740 h 178115"/>
              <a:gd name="connsiteX39" fmla="*/ 38401 w 108486"/>
              <a:gd name="connsiteY39" fmla="*/ 171845 h 178115"/>
              <a:gd name="connsiteX40" fmla="*/ 31790 w 108486"/>
              <a:gd name="connsiteY40" fmla="*/ 177327 h 178115"/>
              <a:gd name="connsiteX41" fmla="*/ 25114 w 108486"/>
              <a:gd name="connsiteY41" fmla="*/ 176192 h 178115"/>
              <a:gd name="connsiteX42" fmla="*/ 16020 w 108486"/>
              <a:gd name="connsiteY42" fmla="*/ 171990 h 178115"/>
              <a:gd name="connsiteX43" fmla="*/ 7054 w 108486"/>
              <a:gd name="connsiteY43" fmla="*/ 167988 h 178115"/>
              <a:gd name="connsiteX44" fmla="*/ 11601 w 108486"/>
              <a:gd name="connsiteY44" fmla="*/ 167556 h 178115"/>
              <a:gd name="connsiteX45" fmla="*/ 6538 w 108486"/>
              <a:gd name="connsiteY45" fmla="*/ 153488 h 178115"/>
              <a:gd name="connsiteX46" fmla="*/ 1152 w 108486"/>
              <a:gd name="connsiteY46" fmla="*/ 135973 h 17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8486" h="178115">
                <a:moveTo>
                  <a:pt x="1152" y="135957"/>
                </a:moveTo>
                <a:cubicBezTo>
                  <a:pt x="-331" y="128046"/>
                  <a:pt x="-879" y="121710"/>
                  <a:pt x="2604" y="114247"/>
                </a:cubicBezTo>
                <a:cubicBezTo>
                  <a:pt x="5571" y="107829"/>
                  <a:pt x="3764" y="105585"/>
                  <a:pt x="6151" y="99151"/>
                </a:cubicBezTo>
                <a:cubicBezTo>
                  <a:pt x="7925" y="94388"/>
                  <a:pt x="14310" y="87773"/>
                  <a:pt x="16213" y="83636"/>
                </a:cubicBezTo>
                <a:cubicBezTo>
                  <a:pt x="18825" y="78011"/>
                  <a:pt x="16761" y="69665"/>
                  <a:pt x="15052" y="63886"/>
                </a:cubicBezTo>
                <a:cubicBezTo>
                  <a:pt x="14375" y="61583"/>
                  <a:pt x="13407" y="60113"/>
                  <a:pt x="12472" y="57962"/>
                </a:cubicBezTo>
                <a:cubicBezTo>
                  <a:pt x="11440" y="55656"/>
                  <a:pt x="12956" y="53227"/>
                  <a:pt x="13117" y="50863"/>
                </a:cubicBezTo>
                <a:cubicBezTo>
                  <a:pt x="13504" y="45436"/>
                  <a:pt x="10892" y="41614"/>
                  <a:pt x="11988" y="36387"/>
                </a:cubicBezTo>
                <a:cubicBezTo>
                  <a:pt x="13182" y="30798"/>
                  <a:pt x="10892" y="24799"/>
                  <a:pt x="9860" y="19362"/>
                </a:cubicBezTo>
                <a:cubicBezTo>
                  <a:pt x="9376" y="16779"/>
                  <a:pt x="6635" y="13876"/>
                  <a:pt x="8215" y="11155"/>
                </a:cubicBezTo>
                <a:cubicBezTo>
                  <a:pt x="9473" y="9013"/>
                  <a:pt x="11214" y="5972"/>
                  <a:pt x="10440" y="3376"/>
                </a:cubicBezTo>
                <a:cubicBezTo>
                  <a:pt x="23953" y="4585"/>
                  <a:pt x="36433" y="2505"/>
                  <a:pt x="50817" y="3473"/>
                </a:cubicBezTo>
                <a:cubicBezTo>
                  <a:pt x="53719" y="3666"/>
                  <a:pt x="62298" y="2918"/>
                  <a:pt x="63007" y="4598"/>
                </a:cubicBezTo>
                <a:cubicBezTo>
                  <a:pt x="64265" y="7707"/>
                  <a:pt x="69328" y="2754"/>
                  <a:pt x="71973" y="838"/>
                </a:cubicBezTo>
                <a:cubicBezTo>
                  <a:pt x="74650" y="-1113"/>
                  <a:pt x="82357" y="512"/>
                  <a:pt x="80680" y="3966"/>
                </a:cubicBezTo>
                <a:cubicBezTo>
                  <a:pt x="78100" y="9232"/>
                  <a:pt x="77487" y="14460"/>
                  <a:pt x="85066" y="20146"/>
                </a:cubicBezTo>
                <a:cubicBezTo>
                  <a:pt x="91322" y="24851"/>
                  <a:pt x="87807" y="22929"/>
                  <a:pt x="88871" y="27799"/>
                </a:cubicBezTo>
                <a:cubicBezTo>
                  <a:pt x="89387" y="30156"/>
                  <a:pt x="89678" y="29969"/>
                  <a:pt x="89452" y="32678"/>
                </a:cubicBezTo>
                <a:cubicBezTo>
                  <a:pt x="89130" y="35419"/>
                  <a:pt x="89130" y="39857"/>
                  <a:pt x="88452" y="43330"/>
                </a:cubicBezTo>
                <a:cubicBezTo>
                  <a:pt x="85034" y="42801"/>
                  <a:pt x="86485" y="45246"/>
                  <a:pt x="84969" y="47280"/>
                </a:cubicBezTo>
                <a:cubicBezTo>
                  <a:pt x="87066" y="47635"/>
                  <a:pt x="88549" y="45271"/>
                  <a:pt x="90484" y="45813"/>
                </a:cubicBezTo>
                <a:cubicBezTo>
                  <a:pt x="93322" y="46603"/>
                  <a:pt x="93257" y="50680"/>
                  <a:pt x="92612" y="52760"/>
                </a:cubicBezTo>
                <a:cubicBezTo>
                  <a:pt x="91322" y="56756"/>
                  <a:pt x="94063" y="67063"/>
                  <a:pt x="88678" y="66089"/>
                </a:cubicBezTo>
                <a:cubicBezTo>
                  <a:pt x="90032" y="69530"/>
                  <a:pt x="93676" y="71648"/>
                  <a:pt x="95773" y="74590"/>
                </a:cubicBezTo>
                <a:cubicBezTo>
                  <a:pt x="98256" y="78111"/>
                  <a:pt x="96095" y="79175"/>
                  <a:pt x="94644" y="82446"/>
                </a:cubicBezTo>
                <a:cubicBezTo>
                  <a:pt x="92903" y="86419"/>
                  <a:pt x="96257" y="91646"/>
                  <a:pt x="94031" y="95391"/>
                </a:cubicBezTo>
                <a:cubicBezTo>
                  <a:pt x="91355" y="99867"/>
                  <a:pt x="91097" y="102082"/>
                  <a:pt x="94773" y="105898"/>
                </a:cubicBezTo>
                <a:cubicBezTo>
                  <a:pt x="96514" y="107700"/>
                  <a:pt x="94450" y="112219"/>
                  <a:pt x="93741" y="114289"/>
                </a:cubicBezTo>
                <a:cubicBezTo>
                  <a:pt x="91774" y="119294"/>
                  <a:pt x="91290" y="121532"/>
                  <a:pt x="94128" y="126518"/>
                </a:cubicBezTo>
                <a:cubicBezTo>
                  <a:pt x="95934" y="129669"/>
                  <a:pt x="99772" y="132445"/>
                  <a:pt x="102642" y="134674"/>
                </a:cubicBezTo>
                <a:cubicBezTo>
                  <a:pt x="103416" y="135283"/>
                  <a:pt x="108318" y="138176"/>
                  <a:pt x="108415" y="138531"/>
                </a:cubicBezTo>
                <a:cubicBezTo>
                  <a:pt x="109092" y="141185"/>
                  <a:pt x="104771" y="142469"/>
                  <a:pt x="104061" y="144704"/>
                </a:cubicBezTo>
                <a:cubicBezTo>
                  <a:pt x="103126" y="147745"/>
                  <a:pt x="101030" y="150328"/>
                  <a:pt x="97385" y="149915"/>
                </a:cubicBezTo>
                <a:cubicBezTo>
                  <a:pt x="95354" y="149689"/>
                  <a:pt x="94709" y="145129"/>
                  <a:pt x="93612" y="143772"/>
                </a:cubicBezTo>
                <a:cubicBezTo>
                  <a:pt x="91225" y="140846"/>
                  <a:pt x="87194" y="141966"/>
                  <a:pt x="84034" y="140617"/>
                </a:cubicBezTo>
                <a:cubicBezTo>
                  <a:pt x="86582" y="142668"/>
                  <a:pt x="90742" y="141404"/>
                  <a:pt x="93451" y="143397"/>
                </a:cubicBezTo>
                <a:cubicBezTo>
                  <a:pt x="98804" y="147335"/>
                  <a:pt x="90613" y="149831"/>
                  <a:pt x="87936" y="150299"/>
                </a:cubicBezTo>
                <a:cubicBezTo>
                  <a:pt x="77810" y="152076"/>
                  <a:pt x="71425" y="157823"/>
                  <a:pt x="63007" y="162834"/>
                </a:cubicBezTo>
                <a:cubicBezTo>
                  <a:pt x="58202" y="165708"/>
                  <a:pt x="52849" y="165640"/>
                  <a:pt x="47688" y="167740"/>
                </a:cubicBezTo>
                <a:cubicBezTo>
                  <a:pt x="44593" y="169013"/>
                  <a:pt x="41045" y="169704"/>
                  <a:pt x="38401" y="171845"/>
                </a:cubicBezTo>
                <a:cubicBezTo>
                  <a:pt x="36176" y="173625"/>
                  <a:pt x="34369" y="175992"/>
                  <a:pt x="31790" y="177327"/>
                </a:cubicBezTo>
                <a:cubicBezTo>
                  <a:pt x="29177" y="178708"/>
                  <a:pt x="27081" y="178243"/>
                  <a:pt x="25114" y="176192"/>
                </a:cubicBezTo>
                <a:cubicBezTo>
                  <a:pt x="22437" y="173409"/>
                  <a:pt x="19535" y="173044"/>
                  <a:pt x="16020" y="171990"/>
                </a:cubicBezTo>
                <a:cubicBezTo>
                  <a:pt x="12311" y="170884"/>
                  <a:pt x="9344" y="171764"/>
                  <a:pt x="7054" y="167988"/>
                </a:cubicBezTo>
                <a:cubicBezTo>
                  <a:pt x="10086" y="167891"/>
                  <a:pt x="8570" y="167468"/>
                  <a:pt x="11601" y="167556"/>
                </a:cubicBezTo>
                <a:cubicBezTo>
                  <a:pt x="10247" y="163644"/>
                  <a:pt x="14794" y="151202"/>
                  <a:pt x="6538" y="153488"/>
                </a:cubicBezTo>
                <a:cubicBezTo>
                  <a:pt x="9312" y="148544"/>
                  <a:pt x="4119" y="140060"/>
                  <a:pt x="1152" y="135973"/>
                </a:cubicBezTo>
              </a:path>
            </a:pathLst>
          </a:custGeom>
          <a:solidFill>
            <a:srgbClr val="C0C0C0"/>
          </a:solidFill>
          <a:ln w="1612" cap="flat">
            <a:solidFill>
              <a:srgbClr val="FFFFFF"/>
            </a:solid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1453977C-E792-FDAA-01A0-618AC66032EB}"/>
              </a:ext>
            </a:extLst>
          </p:cNvPr>
          <p:cNvSpPr/>
          <p:nvPr/>
        </p:nvSpPr>
        <p:spPr>
          <a:xfrm>
            <a:off x="7717294" y="2727778"/>
            <a:ext cx="166293" cy="71505"/>
          </a:xfrm>
          <a:custGeom>
            <a:avLst/>
            <a:gdLst>
              <a:gd name="connsiteX0" fmla="*/ 0 w 166293"/>
              <a:gd name="connsiteY0" fmla="*/ 47433 h 71505"/>
              <a:gd name="connsiteX1" fmla="*/ 709 w 166293"/>
              <a:gd name="connsiteY1" fmla="*/ 40963 h 71505"/>
              <a:gd name="connsiteX2" fmla="*/ 13932 w 166293"/>
              <a:gd name="connsiteY2" fmla="*/ 47433 h 71505"/>
              <a:gd name="connsiteX3" fmla="*/ 20221 w 166293"/>
              <a:gd name="connsiteY3" fmla="*/ 38835 h 71505"/>
              <a:gd name="connsiteX4" fmla="*/ 30121 w 166293"/>
              <a:gd name="connsiteY4" fmla="*/ 40518 h 71505"/>
              <a:gd name="connsiteX5" fmla="*/ 34733 w 166293"/>
              <a:gd name="connsiteY5" fmla="*/ 43314 h 71505"/>
              <a:gd name="connsiteX6" fmla="*/ 40860 w 166293"/>
              <a:gd name="connsiteY6" fmla="*/ 41160 h 71505"/>
              <a:gd name="connsiteX7" fmla="*/ 57598 w 166293"/>
              <a:gd name="connsiteY7" fmla="*/ 38200 h 71505"/>
              <a:gd name="connsiteX8" fmla="*/ 57211 w 166293"/>
              <a:gd name="connsiteY8" fmla="*/ 35587 h 71505"/>
              <a:gd name="connsiteX9" fmla="*/ 66208 w 166293"/>
              <a:gd name="connsiteY9" fmla="*/ 36800 h 71505"/>
              <a:gd name="connsiteX10" fmla="*/ 73980 w 166293"/>
              <a:gd name="connsiteY10" fmla="*/ 41286 h 71505"/>
              <a:gd name="connsiteX11" fmla="*/ 75400 w 166293"/>
              <a:gd name="connsiteY11" fmla="*/ 35658 h 71505"/>
              <a:gd name="connsiteX12" fmla="*/ 73916 w 166293"/>
              <a:gd name="connsiteY12" fmla="*/ 30450 h 71505"/>
              <a:gd name="connsiteX13" fmla="*/ 70852 w 166293"/>
              <a:gd name="connsiteY13" fmla="*/ 26074 h 71505"/>
              <a:gd name="connsiteX14" fmla="*/ 82881 w 166293"/>
              <a:gd name="connsiteY14" fmla="*/ 18337 h 71505"/>
              <a:gd name="connsiteX15" fmla="*/ 87139 w 166293"/>
              <a:gd name="connsiteY15" fmla="*/ 12416 h 71505"/>
              <a:gd name="connsiteX16" fmla="*/ 90460 w 166293"/>
              <a:gd name="connsiteY16" fmla="*/ 4438 h 71505"/>
              <a:gd name="connsiteX17" fmla="*/ 102521 w 166293"/>
              <a:gd name="connsiteY17" fmla="*/ 11732 h 71505"/>
              <a:gd name="connsiteX18" fmla="*/ 111455 w 166293"/>
              <a:gd name="connsiteY18" fmla="*/ 11894 h 71505"/>
              <a:gd name="connsiteX19" fmla="*/ 114938 w 166293"/>
              <a:gd name="connsiteY19" fmla="*/ 6730 h 71505"/>
              <a:gd name="connsiteX20" fmla="*/ 117711 w 166293"/>
              <a:gd name="connsiteY20" fmla="*/ 52 h 71505"/>
              <a:gd name="connsiteX21" fmla="*/ 132804 w 166293"/>
              <a:gd name="connsiteY21" fmla="*/ 3364 h 71505"/>
              <a:gd name="connsiteX22" fmla="*/ 147155 w 166293"/>
              <a:gd name="connsiteY22" fmla="*/ 7008 h 71505"/>
              <a:gd name="connsiteX23" fmla="*/ 160377 w 166293"/>
              <a:gd name="connsiteY23" fmla="*/ 10620 h 71505"/>
              <a:gd name="connsiteX24" fmla="*/ 161022 w 166293"/>
              <a:gd name="connsiteY24" fmla="*/ 15841 h 71505"/>
              <a:gd name="connsiteX25" fmla="*/ 162409 w 166293"/>
              <a:gd name="connsiteY25" fmla="*/ 23420 h 71505"/>
              <a:gd name="connsiteX26" fmla="*/ 166279 w 166293"/>
              <a:gd name="connsiteY26" fmla="*/ 27790 h 71505"/>
              <a:gd name="connsiteX27" fmla="*/ 162119 w 166293"/>
              <a:gd name="connsiteY27" fmla="*/ 34971 h 71505"/>
              <a:gd name="connsiteX28" fmla="*/ 152025 w 166293"/>
              <a:gd name="connsiteY28" fmla="*/ 35539 h 71505"/>
              <a:gd name="connsiteX29" fmla="*/ 154057 w 166293"/>
              <a:gd name="connsiteY29" fmla="*/ 41883 h 71505"/>
              <a:gd name="connsiteX30" fmla="*/ 151863 w 166293"/>
              <a:gd name="connsiteY30" fmla="*/ 54847 h 71505"/>
              <a:gd name="connsiteX31" fmla="*/ 142124 w 166293"/>
              <a:gd name="connsiteY31" fmla="*/ 64135 h 71505"/>
              <a:gd name="connsiteX32" fmla="*/ 129934 w 166293"/>
              <a:gd name="connsiteY32" fmla="*/ 65035 h 71505"/>
              <a:gd name="connsiteX33" fmla="*/ 120839 w 166293"/>
              <a:gd name="connsiteY33" fmla="*/ 64377 h 71505"/>
              <a:gd name="connsiteX34" fmla="*/ 111132 w 166293"/>
              <a:gd name="connsiteY34" fmla="*/ 71027 h 71505"/>
              <a:gd name="connsiteX35" fmla="*/ 94459 w 166293"/>
              <a:gd name="connsiteY35" fmla="*/ 68073 h 71505"/>
              <a:gd name="connsiteX36" fmla="*/ 67176 w 166293"/>
              <a:gd name="connsiteY36" fmla="*/ 64848 h 71505"/>
              <a:gd name="connsiteX37" fmla="*/ 58759 w 166293"/>
              <a:gd name="connsiteY37" fmla="*/ 52754 h 71505"/>
              <a:gd name="connsiteX38" fmla="*/ 49922 w 166293"/>
              <a:gd name="connsiteY38" fmla="*/ 54844 h 71505"/>
              <a:gd name="connsiteX39" fmla="*/ 37280 w 166293"/>
              <a:gd name="connsiteY39" fmla="*/ 56140 h 71505"/>
              <a:gd name="connsiteX40" fmla="*/ 29766 w 166293"/>
              <a:gd name="connsiteY40" fmla="*/ 60874 h 71505"/>
              <a:gd name="connsiteX41" fmla="*/ 21672 w 166293"/>
              <a:gd name="connsiteY41" fmla="*/ 58739 h 71505"/>
              <a:gd name="connsiteX42" fmla="*/ 19092 w 166293"/>
              <a:gd name="connsiteY42" fmla="*/ 55244 h 71505"/>
              <a:gd name="connsiteX43" fmla="*/ 15060 w 166293"/>
              <a:gd name="connsiteY43" fmla="*/ 57962 h 71505"/>
              <a:gd name="connsiteX44" fmla="*/ 5966 w 166293"/>
              <a:gd name="connsiteY44" fmla="*/ 55273 h 71505"/>
              <a:gd name="connsiteX45" fmla="*/ 806 w 166293"/>
              <a:gd name="connsiteY45" fmla="*/ 53167 h 71505"/>
              <a:gd name="connsiteX46" fmla="*/ 0 w 166293"/>
              <a:gd name="connsiteY46" fmla="*/ 47420 h 71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66293" h="71505">
                <a:moveTo>
                  <a:pt x="0" y="47433"/>
                </a:moveTo>
                <a:cubicBezTo>
                  <a:pt x="2290" y="43440"/>
                  <a:pt x="1806" y="44569"/>
                  <a:pt x="709" y="40963"/>
                </a:cubicBezTo>
                <a:cubicBezTo>
                  <a:pt x="322" y="39722"/>
                  <a:pt x="18092" y="40247"/>
                  <a:pt x="13932" y="47433"/>
                </a:cubicBezTo>
                <a:cubicBezTo>
                  <a:pt x="18963" y="47271"/>
                  <a:pt x="19092" y="42560"/>
                  <a:pt x="20221" y="38835"/>
                </a:cubicBezTo>
                <a:cubicBezTo>
                  <a:pt x="22349" y="40754"/>
                  <a:pt x="27444" y="40773"/>
                  <a:pt x="30121" y="40518"/>
                </a:cubicBezTo>
                <a:cubicBezTo>
                  <a:pt x="27928" y="41644"/>
                  <a:pt x="33991" y="43563"/>
                  <a:pt x="34733" y="43314"/>
                </a:cubicBezTo>
                <a:cubicBezTo>
                  <a:pt x="36313" y="44066"/>
                  <a:pt x="38667" y="41902"/>
                  <a:pt x="40860" y="41160"/>
                </a:cubicBezTo>
                <a:cubicBezTo>
                  <a:pt x="45246" y="38503"/>
                  <a:pt x="52599" y="36565"/>
                  <a:pt x="57598" y="38200"/>
                </a:cubicBezTo>
                <a:cubicBezTo>
                  <a:pt x="57598" y="37332"/>
                  <a:pt x="57598" y="36423"/>
                  <a:pt x="57211" y="35587"/>
                </a:cubicBezTo>
                <a:cubicBezTo>
                  <a:pt x="59694" y="35910"/>
                  <a:pt x="63725" y="37974"/>
                  <a:pt x="66208" y="36800"/>
                </a:cubicBezTo>
                <a:cubicBezTo>
                  <a:pt x="71368" y="34343"/>
                  <a:pt x="70788" y="40083"/>
                  <a:pt x="73980" y="41286"/>
                </a:cubicBezTo>
                <a:cubicBezTo>
                  <a:pt x="76561" y="42273"/>
                  <a:pt x="77625" y="35965"/>
                  <a:pt x="75400" y="35658"/>
                </a:cubicBezTo>
                <a:cubicBezTo>
                  <a:pt x="72497" y="35258"/>
                  <a:pt x="74271" y="31943"/>
                  <a:pt x="73916" y="30450"/>
                </a:cubicBezTo>
                <a:cubicBezTo>
                  <a:pt x="73464" y="28441"/>
                  <a:pt x="71691" y="27864"/>
                  <a:pt x="70852" y="26074"/>
                </a:cubicBezTo>
                <a:cubicBezTo>
                  <a:pt x="68724" y="21501"/>
                  <a:pt x="80527" y="19930"/>
                  <a:pt x="82881" y="18337"/>
                </a:cubicBezTo>
                <a:cubicBezTo>
                  <a:pt x="84913" y="16960"/>
                  <a:pt x="83333" y="10981"/>
                  <a:pt x="87139" y="12416"/>
                </a:cubicBezTo>
                <a:cubicBezTo>
                  <a:pt x="92234" y="14351"/>
                  <a:pt x="89267" y="9056"/>
                  <a:pt x="90460" y="4438"/>
                </a:cubicBezTo>
                <a:cubicBezTo>
                  <a:pt x="94104" y="5399"/>
                  <a:pt x="98394" y="11194"/>
                  <a:pt x="102521" y="11732"/>
                </a:cubicBezTo>
                <a:cubicBezTo>
                  <a:pt x="110036" y="9843"/>
                  <a:pt x="110713" y="11636"/>
                  <a:pt x="111455" y="11894"/>
                </a:cubicBezTo>
                <a:cubicBezTo>
                  <a:pt x="111455" y="9649"/>
                  <a:pt x="112712" y="7453"/>
                  <a:pt x="114938" y="6730"/>
                </a:cubicBezTo>
                <a:cubicBezTo>
                  <a:pt x="117840" y="5792"/>
                  <a:pt x="117485" y="3763"/>
                  <a:pt x="117711" y="52"/>
                </a:cubicBezTo>
                <a:cubicBezTo>
                  <a:pt x="122516" y="-368"/>
                  <a:pt x="128289" y="1864"/>
                  <a:pt x="132804" y="3364"/>
                </a:cubicBezTo>
                <a:cubicBezTo>
                  <a:pt x="134319" y="2561"/>
                  <a:pt x="141672" y="8314"/>
                  <a:pt x="147155" y="7008"/>
                </a:cubicBezTo>
                <a:cubicBezTo>
                  <a:pt x="151444" y="5989"/>
                  <a:pt x="159732" y="5544"/>
                  <a:pt x="160377" y="10620"/>
                </a:cubicBezTo>
                <a:cubicBezTo>
                  <a:pt x="160377" y="11239"/>
                  <a:pt x="160377" y="13664"/>
                  <a:pt x="161022" y="15841"/>
                </a:cubicBezTo>
                <a:cubicBezTo>
                  <a:pt x="161603" y="18234"/>
                  <a:pt x="161022" y="21662"/>
                  <a:pt x="162409" y="23420"/>
                </a:cubicBezTo>
                <a:cubicBezTo>
                  <a:pt x="164118" y="25822"/>
                  <a:pt x="166505" y="26251"/>
                  <a:pt x="166279" y="27790"/>
                </a:cubicBezTo>
                <a:cubicBezTo>
                  <a:pt x="165957" y="29331"/>
                  <a:pt x="163280" y="31953"/>
                  <a:pt x="162119" y="34971"/>
                </a:cubicBezTo>
                <a:cubicBezTo>
                  <a:pt x="159958" y="40647"/>
                  <a:pt x="157313" y="33420"/>
                  <a:pt x="152025" y="35539"/>
                </a:cubicBezTo>
                <a:cubicBezTo>
                  <a:pt x="149735" y="36458"/>
                  <a:pt x="160377" y="38671"/>
                  <a:pt x="154057" y="41883"/>
                </a:cubicBezTo>
                <a:cubicBezTo>
                  <a:pt x="149122" y="44398"/>
                  <a:pt x="150412" y="51045"/>
                  <a:pt x="151863" y="54847"/>
                </a:cubicBezTo>
                <a:cubicBezTo>
                  <a:pt x="148316" y="54095"/>
                  <a:pt x="139221" y="59446"/>
                  <a:pt x="142124" y="64135"/>
                </a:cubicBezTo>
                <a:cubicBezTo>
                  <a:pt x="137061" y="60939"/>
                  <a:pt x="134707" y="64599"/>
                  <a:pt x="129934" y="65035"/>
                </a:cubicBezTo>
                <a:cubicBezTo>
                  <a:pt x="126483" y="65357"/>
                  <a:pt x="124097" y="63719"/>
                  <a:pt x="120839" y="64377"/>
                </a:cubicBezTo>
                <a:cubicBezTo>
                  <a:pt x="118388" y="64877"/>
                  <a:pt x="113067" y="70014"/>
                  <a:pt x="111132" y="71027"/>
                </a:cubicBezTo>
                <a:cubicBezTo>
                  <a:pt x="107488" y="72926"/>
                  <a:pt x="98103" y="68598"/>
                  <a:pt x="94459" y="68073"/>
                </a:cubicBezTo>
                <a:cubicBezTo>
                  <a:pt x="85075" y="66712"/>
                  <a:pt x="76818" y="67879"/>
                  <a:pt x="67176" y="64848"/>
                </a:cubicBezTo>
                <a:cubicBezTo>
                  <a:pt x="64241" y="63928"/>
                  <a:pt x="53147" y="56118"/>
                  <a:pt x="58759" y="52754"/>
                </a:cubicBezTo>
                <a:cubicBezTo>
                  <a:pt x="55566" y="52086"/>
                  <a:pt x="52954" y="54412"/>
                  <a:pt x="49922" y="54844"/>
                </a:cubicBezTo>
                <a:cubicBezTo>
                  <a:pt x="45504" y="55479"/>
                  <a:pt x="41731" y="54876"/>
                  <a:pt x="37280" y="56140"/>
                </a:cubicBezTo>
                <a:cubicBezTo>
                  <a:pt x="34636" y="56888"/>
                  <a:pt x="32507" y="61674"/>
                  <a:pt x="29766" y="60874"/>
                </a:cubicBezTo>
                <a:cubicBezTo>
                  <a:pt x="26993" y="60065"/>
                  <a:pt x="24477" y="59433"/>
                  <a:pt x="21672" y="58739"/>
                </a:cubicBezTo>
                <a:cubicBezTo>
                  <a:pt x="19382" y="58165"/>
                  <a:pt x="20608" y="55489"/>
                  <a:pt x="19092" y="55244"/>
                </a:cubicBezTo>
                <a:cubicBezTo>
                  <a:pt x="17318" y="54953"/>
                  <a:pt x="16125" y="56646"/>
                  <a:pt x="15060" y="57962"/>
                </a:cubicBezTo>
                <a:cubicBezTo>
                  <a:pt x="13093" y="60371"/>
                  <a:pt x="7514" y="56950"/>
                  <a:pt x="5966" y="55273"/>
                </a:cubicBezTo>
                <a:cubicBezTo>
                  <a:pt x="4257" y="53454"/>
                  <a:pt x="1773" y="53183"/>
                  <a:pt x="806" y="53167"/>
                </a:cubicBezTo>
                <a:cubicBezTo>
                  <a:pt x="1741" y="51041"/>
                  <a:pt x="1193" y="49110"/>
                  <a:pt x="0" y="47420"/>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330" name="Content Placeholder 8">
            <a:extLst>
              <a:ext uri="{FF2B5EF4-FFF2-40B4-BE49-F238E27FC236}">
                <a16:creationId xmlns:a16="http://schemas.microsoft.com/office/drawing/2014/main" id="{7A0A0B7E-FF57-20A5-D7E6-4EC573CFDEF6}"/>
              </a:ext>
            </a:extLst>
          </p:cNvPr>
          <p:cNvGrpSpPr/>
          <p:nvPr/>
        </p:nvGrpSpPr>
        <p:grpSpPr>
          <a:xfrm>
            <a:off x="7751141" y="2215112"/>
            <a:ext cx="239952" cy="342582"/>
            <a:chOff x="7718531" y="1895915"/>
            <a:chExt cx="239952" cy="342582"/>
          </a:xfrm>
          <a:solidFill>
            <a:srgbClr val="C0C0C0"/>
          </a:solidFill>
        </p:grpSpPr>
        <p:sp>
          <p:nvSpPr>
            <p:cNvPr id="331" name="Freeform: Shape 330">
              <a:extLst>
                <a:ext uri="{FF2B5EF4-FFF2-40B4-BE49-F238E27FC236}">
                  <a16:creationId xmlns:a16="http://schemas.microsoft.com/office/drawing/2014/main" id="{E56FD444-111D-D089-35F6-9BA2662EC75E}"/>
                </a:ext>
              </a:extLst>
            </p:cNvPr>
            <p:cNvSpPr/>
            <p:nvPr/>
          </p:nvSpPr>
          <p:spPr>
            <a:xfrm>
              <a:off x="7718531" y="1895915"/>
              <a:ext cx="239952" cy="342582"/>
            </a:xfrm>
            <a:custGeom>
              <a:avLst/>
              <a:gdLst>
                <a:gd name="connsiteX0" fmla="*/ 983 w 239952"/>
                <a:gd name="connsiteY0" fmla="*/ 245939 h 342582"/>
                <a:gd name="connsiteX1" fmla="*/ 7916 w 239952"/>
                <a:gd name="connsiteY1" fmla="*/ 251102 h 342582"/>
                <a:gd name="connsiteX2" fmla="*/ 11496 w 239952"/>
                <a:gd name="connsiteY2" fmla="*/ 238293 h 342582"/>
                <a:gd name="connsiteX3" fmla="*/ 13818 w 239952"/>
                <a:gd name="connsiteY3" fmla="*/ 227663 h 342582"/>
                <a:gd name="connsiteX4" fmla="*/ 25428 w 239952"/>
                <a:gd name="connsiteY4" fmla="*/ 219040 h 342582"/>
                <a:gd name="connsiteX5" fmla="*/ 24880 w 239952"/>
                <a:gd name="connsiteY5" fmla="*/ 206627 h 342582"/>
                <a:gd name="connsiteX6" fmla="*/ 23590 w 239952"/>
                <a:gd name="connsiteY6" fmla="*/ 196223 h 342582"/>
                <a:gd name="connsiteX7" fmla="*/ 31684 w 239952"/>
                <a:gd name="connsiteY7" fmla="*/ 189728 h 342582"/>
                <a:gd name="connsiteX8" fmla="*/ 24751 w 239952"/>
                <a:gd name="connsiteY8" fmla="*/ 183339 h 342582"/>
                <a:gd name="connsiteX9" fmla="*/ 19171 w 239952"/>
                <a:gd name="connsiteY9" fmla="*/ 172042 h 342582"/>
                <a:gd name="connsiteX10" fmla="*/ 17817 w 239952"/>
                <a:gd name="connsiteY10" fmla="*/ 157127 h 342582"/>
                <a:gd name="connsiteX11" fmla="*/ 16946 w 239952"/>
                <a:gd name="connsiteY11" fmla="*/ 149229 h 342582"/>
                <a:gd name="connsiteX12" fmla="*/ 18623 w 239952"/>
                <a:gd name="connsiteY12" fmla="*/ 145978 h 342582"/>
                <a:gd name="connsiteX13" fmla="*/ 15753 w 239952"/>
                <a:gd name="connsiteY13" fmla="*/ 139999 h 342582"/>
                <a:gd name="connsiteX14" fmla="*/ 17978 w 239952"/>
                <a:gd name="connsiteY14" fmla="*/ 133207 h 342582"/>
                <a:gd name="connsiteX15" fmla="*/ 26782 w 239952"/>
                <a:gd name="connsiteY15" fmla="*/ 123729 h 342582"/>
                <a:gd name="connsiteX16" fmla="*/ 44455 w 239952"/>
                <a:gd name="connsiteY16" fmla="*/ 120481 h 342582"/>
                <a:gd name="connsiteX17" fmla="*/ 54711 w 239952"/>
                <a:gd name="connsiteY17" fmla="*/ 115567 h 342582"/>
                <a:gd name="connsiteX18" fmla="*/ 45100 w 239952"/>
                <a:gd name="connsiteY18" fmla="*/ 107549 h 342582"/>
                <a:gd name="connsiteX19" fmla="*/ 52356 w 239952"/>
                <a:gd name="connsiteY19" fmla="*/ 99822 h 342582"/>
                <a:gd name="connsiteX20" fmla="*/ 60225 w 239952"/>
                <a:gd name="connsiteY20" fmla="*/ 90264 h 342582"/>
                <a:gd name="connsiteX21" fmla="*/ 60644 w 239952"/>
                <a:gd name="connsiteY21" fmla="*/ 69701 h 342582"/>
                <a:gd name="connsiteX22" fmla="*/ 76866 w 239952"/>
                <a:gd name="connsiteY22" fmla="*/ 66702 h 342582"/>
                <a:gd name="connsiteX23" fmla="*/ 76866 w 239952"/>
                <a:gd name="connsiteY23" fmla="*/ 61861 h 342582"/>
                <a:gd name="connsiteX24" fmla="*/ 80672 w 239952"/>
                <a:gd name="connsiteY24" fmla="*/ 58636 h 342582"/>
                <a:gd name="connsiteX25" fmla="*/ 93539 w 239952"/>
                <a:gd name="connsiteY25" fmla="*/ 47555 h 342582"/>
                <a:gd name="connsiteX26" fmla="*/ 88444 w 239952"/>
                <a:gd name="connsiteY26" fmla="*/ 38590 h 342582"/>
                <a:gd name="connsiteX27" fmla="*/ 105181 w 239952"/>
                <a:gd name="connsiteY27" fmla="*/ 24658 h 342582"/>
                <a:gd name="connsiteX28" fmla="*/ 117372 w 239952"/>
                <a:gd name="connsiteY28" fmla="*/ 24152 h 342582"/>
                <a:gd name="connsiteX29" fmla="*/ 124724 w 239952"/>
                <a:gd name="connsiteY29" fmla="*/ 19830 h 342582"/>
                <a:gd name="connsiteX30" fmla="*/ 123531 w 239952"/>
                <a:gd name="connsiteY30" fmla="*/ 12590 h 342582"/>
                <a:gd name="connsiteX31" fmla="*/ 135045 w 239952"/>
                <a:gd name="connsiteY31" fmla="*/ 12816 h 342582"/>
                <a:gd name="connsiteX32" fmla="*/ 161360 w 239952"/>
                <a:gd name="connsiteY32" fmla="*/ 13509 h 342582"/>
                <a:gd name="connsiteX33" fmla="*/ 156491 w 239952"/>
                <a:gd name="connsiteY33" fmla="*/ 11884 h 342582"/>
                <a:gd name="connsiteX34" fmla="*/ 159038 w 239952"/>
                <a:gd name="connsiteY34" fmla="*/ 1200 h 342582"/>
                <a:gd name="connsiteX35" fmla="*/ 190385 w 239952"/>
                <a:gd name="connsiteY35" fmla="*/ 10952 h 342582"/>
                <a:gd name="connsiteX36" fmla="*/ 210347 w 239952"/>
                <a:gd name="connsiteY36" fmla="*/ 16486 h 342582"/>
                <a:gd name="connsiteX37" fmla="*/ 224215 w 239952"/>
                <a:gd name="connsiteY37" fmla="*/ 26174 h 342582"/>
                <a:gd name="connsiteX38" fmla="*/ 221828 w 239952"/>
                <a:gd name="connsiteY38" fmla="*/ 29308 h 342582"/>
                <a:gd name="connsiteX39" fmla="*/ 222280 w 239952"/>
                <a:gd name="connsiteY39" fmla="*/ 35903 h 342582"/>
                <a:gd name="connsiteX40" fmla="*/ 226182 w 239952"/>
                <a:gd name="connsiteY40" fmla="*/ 37951 h 342582"/>
                <a:gd name="connsiteX41" fmla="*/ 225859 w 239952"/>
                <a:gd name="connsiteY41" fmla="*/ 43366 h 342582"/>
                <a:gd name="connsiteX42" fmla="*/ 231020 w 239952"/>
                <a:gd name="connsiteY42" fmla="*/ 50206 h 342582"/>
                <a:gd name="connsiteX43" fmla="*/ 230633 w 239952"/>
                <a:gd name="connsiteY43" fmla="*/ 60268 h 342582"/>
                <a:gd name="connsiteX44" fmla="*/ 239952 w 239952"/>
                <a:gd name="connsiteY44" fmla="*/ 77444 h 342582"/>
                <a:gd name="connsiteX45" fmla="*/ 221280 w 239952"/>
                <a:gd name="connsiteY45" fmla="*/ 76890 h 342582"/>
                <a:gd name="connsiteX46" fmla="*/ 223344 w 239952"/>
                <a:gd name="connsiteY46" fmla="*/ 79215 h 342582"/>
                <a:gd name="connsiteX47" fmla="*/ 213379 w 239952"/>
                <a:gd name="connsiteY47" fmla="*/ 76428 h 342582"/>
                <a:gd name="connsiteX48" fmla="*/ 205703 w 239952"/>
                <a:gd name="connsiteY48" fmla="*/ 78025 h 342582"/>
                <a:gd name="connsiteX49" fmla="*/ 208025 w 239952"/>
                <a:gd name="connsiteY49" fmla="*/ 84323 h 342582"/>
                <a:gd name="connsiteX50" fmla="*/ 201317 w 239952"/>
                <a:gd name="connsiteY50" fmla="*/ 82466 h 342582"/>
                <a:gd name="connsiteX51" fmla="*/ 203865 w 239952"/>
                <a:gd name="connsiteY51" fmla="*/ 83859 h 342582"/>
                <a:gd name="connsiteX52" fmla="*/ 198512 w 239952"/>
                <a:gd name="connsiteY52" fmla="*/ 84559 h 342582"/>
                <a:gd name="connsiteX53" fmla="*/ 191320 w 239952"/>
                <a:gd name="connsiteY53" fmla="*/ 88042 h 342582"/>
                <a:gd name="connsiteX54" fmla="*/ 193416 w 239952"/>
                <a:gd name="connsiteY54" fmla="*/ 95933 h 342582"/>
                <a:gd name="connsiteX55" fmla="*/ 184128 w 239952"/>
                <a:gd name="connsiteY55" fmla="*/ 100809 h 342582"/>
                <a:gd name="connsiteX56" fmla="*/ 188998 w 239952"/>
                <a:gd name="connsiteY56" fmla="*/ 103596 h 342582"/>
                <a:gd name="connsiteX57" fmla="*/ 195738 w 239952"/>
                <a:gd name="connsiteY57" fmla="*/ 111258 h 342582"/>
                <a:gd name="connsiteX58" fmla="*/ 183000 w 239952"/>
                <a:gd name="connsiteY58" fmla="*/ 121188 h 342582"/>
                <a:gd name="connsiteX59" fmla="*/ 174357 w 239952"/>
                <a:gd name="connsiteY59" fmla="*/ 130298 h 342582"/>
                <a:gd name="connsiteX60" fmla="*/ 172744 w 239952"/>
                <a:gd name="connsiteY60" fmla="*/ 127744 h 342582"/>
                <a:gd name="connsiteX61" fmla="*/ 164585 w 239952"/>
                <a:gd name="connsiteY61" fmla="*/ 132269 h 342582"/>
                <a:gd name="connsiteX62" fmla="*/ 157877 w 239952"/>
                <a:gd name="connsiteY62" fmla="*/ 133546 h 342582"/>
                <a:gd name="connsiteX63" fmla="*/ 155071 w 239952"/>
                <a:gd name="connsiteY63" fmla="*/ 135442 h 342582"/>
                <a:gd name="connsiteX64" fmla="*/ 150943 w 239952"/>
                <a:gd name="connsiteY64" fmla="*/ 139938 h 342582"/>
                <a:gd name="connsiteX65" fmla="*/ 134658 w 239952"/>
                <a:gd name="connsiteY65" fmla="*/ 146784 h 342582"/>
                <a:gd name="connsiteX66" fmla="*/ 139527 w 239952"/>
                <a:gd name="connsiteY66" fmla="*/ 147010 h 342582"/>
                <a:gd name="connsiteX67" fmla="*/ 135012 w 239952"/>
                <a:gd name="connsiteY67" fmla="*/ 150099 h 342582"/>
                <a:gd name="connsiteX68" fmla="*/ 130497 w 239952"/>
                <a:gd name="connsiteY68" fmla="*/ 151889 h 342582"/>
                <a:gd name="connsiteX69" fmla="*/ 128175 w 239952"/>
                <a:gd name="connsiteY69" fmla="*/ 150961 h 342582"/>
                <a:gd name="connsiteX70" fmla="*/ 125144 w 239952"/>
                <a:gd name="connsiteY70" fmla="*/ 144691 h 342582"/>
                <a:gd name="connsiteX71" fmla="*/ 129143 w 239952"/>
                <a:gd name="connsiteY71" fmla="*/ 153963 h 342582"/>
                <a:gd name="connsiteX72" fmla="*/ 119339 w 239952"/>
                <a:gd name="connsiteY72" fmla="*/ 158623 h 342582"/>
                <a:gd name="connsiteX73" fmla="*/ 124209 w 239952"/>
                <a:gd name="connsiteY73" fmla="*/ 166053 h 342582"/>
                <a:gd name="connsiteX74" fmla="*/ 119339 w 239952"/>
                <a:gd name="connsiteY74" fmla="*/ 173252 h 342582"/>
                <a:gd name="connsiteX75" fmla="*/ 121886 w 239952"/>
                <a:gd name="connsiteY75" fmla="*/ 181611 h 342582"/>
                <a:gd name="connsiteX76" fmla="*/ 114695 w 239952"/>
                <a:gd name="connsiteY76" fmla="*/ 179056 h 342582"/>
                <a:gd name="connsiteX77" fmla="*/ 117243 w 239952"/>
                <a:gd name="connsiteY77" fmla="*/ 181843 h 342582"/>
                <a:gd name="connsiteX78" fmla="*/ 116920 w 239952"/>
                <a:gd name="connsiteY78" fmla="*/ 183236 h 342582"/>
                <a:gd name="connsiteX79" fmla="*/ 114372 w 239952"/>
                <a:gd name="connsiteY79" fmla="*/ 186719 h 342582"/>
                <a:gd name="connsiteX80" fmla="*/ 116049 w 239952"/>
                <a:gd name="connsiteY80" fmla="*/ 194810 h 342582"/>
                <a:gd name="connsiteX81" fmla="*/ 120403 w 239952"/>
                <a:gd name="connsiteY81" fmla="*/ 203437 h 342582"/>
                <a:gd name="connsiteX82" fmla="*/ 117855 w 239952"/>
                <a:gd name="connsiteY82" fmla="*/ 204598 h 342582"/>
                <a:gd name="connsiteX83" fmla="*/ 125111 w 239952"/>
                <a:gd name="connsiteY83" fmla="*/ 206652 h 342582"/>
                <a:gd name="connsiteX84" fmla="*/ 133174 w 239952"/>
                <a:gd name="connsiteY84" fmla="*/ 207152 h 342582"/>
                <a:gd name="connsiteX85" fmla="*/ 145010 w 239952"/>
                <a:gd name="connsiteY85" fmla="*/ 216208 h 342582"/>
                <a:gd name="connsiteX86" fmla="*/ 148944 w 239952"/>
                <a:gd name="connsiteY86" fmla="*/ 219923 h 342582"/>
                <a:gd name="connsiteX87" fmla="*/ 151750 w 239952"/>
                <a:gd name="connsiteY87" fmla="*/ 225032 h 342582"/>
                <a:gd name="connsiteX88" fmla="*/ 155684 w 239952"/>
                <a:gd name="connsiteY88" fmla="*/ 229908 h 342582"/>
                <a:gd name="connsiteX89" fmla="*/ 146687 w 239952"/>
                <a:gd name="connsiteY89" fmla="*/ 234052 h 342582"/>
                <a:gd name="connsiteX90" fmla="*/ 141752 w 239952"/>
                <a:gd name="connsiteY90" fmla="*/ 238499 h 342582"/>
                <a:gd name="connsiteX91" fmla="*/ 137109 w 239952"/>
                <a:gd name="connsiteY91" fmla="*/ 237338 h 342582"/>
                <a:gd name="connsiteX92" fmla="*/ 144558 w 239952"/>
                <a:gd name="connsiteY92" fmla="*/ 237564 h 342582"/>
                <a:gd name="connsiteX93" fmla="*/ 144880 w 239952"/>
                <a:gd name="connsiteY93" fmla="*/ 241279 h 342582"/>
                <a:gd name="connsiteX94" fmla="*/ 141172 w 239952"/>
                <a:gd name="connsiteY94" fmla="*/ 240818 h 342582"/>
                <a:gd name="connsiteX95" fmla="*/ 144880 w 239952"/>
                <a:gd name="connsiteY95" fmla="*/ 244526 h 342582"/>
                <a:gd name="connsiteX96" fmla="*/ 138753 w 239952"/>
                <a:gd name="connsiteY96" fmla="*/ 246449 h 342582"/>
                <a:gd name="connsiteX97" fmla="*/ 133335 w 239952"/>
                <a:gd name="connsiteY97" fmla="*/ 251712 h 342582"/>
                <a:gd name="connsiteX98" fmla="*/ 128175 w 239952"/>
                <a:gd name="connsiteY98" fmla="*/ 246619 h 342582"/>
                <a:gd name="connsiteX99" fmla="*/ 130013 w 239952"/>
                <a:gd name="connsiteY99" fmla="*/ 251260 h 342582"/>
                <a:gd name="connsiteX100" fmla="*/ 127692 w 239952"/>
                <a:gd name="connsiteY100" fmla="*/ 249635 h 342582"/>
                <a:gd name="connsiteX101" fmla="*/ 125370 w 239952"/>
                <a:gd name="connsiteY101" fmla="*/ 251960 h 342582"/>
                <a:gd name="connsiteX102" fmla="*/ 126531 w 239952"/>
                <a:gd name="connsiteY102" fmla="*/ 254282 h 342582"/>
                <a:gd name="connsiteX103" fmla="*/ 117017 w 239952"/>
                <a:gd name="connsiteY103" fmla="*/ 255440 h 342582"/>
                <a:gd name="connsiteX104" fmla="*/ 119339 w 239952"/>
                <a:gd name="connsiteY104" fmla="*/ 257297 h 342582"/>
                <a:gd name="connsiteX105" fmla="*/ 102859 w 239952"/>
                <a:gd name="connsiteY105" fmla="*/ 258694 h 342582"/>
                <a:gd name="connsiteX106" fmla="*/ 114469 w 239952"/>
                <a:gd name="connsiteY106" fmla="*/ 262177 h 342582"/>
                <a:gd name="connsiteX107" fmla="*/ 104955 w 239952"/>
                <a:gd name="connsiteY107" fmla="*/ 262177 h 342582"/>
                <a:gd name="connsiteX108" fmla="*/ 109825 w 239952"/>
                <a:gd name="connsiteY108" fmla="*/ 274944 h 342582"/>
                <a:gd name="connsiteX109" fmla="*/ 112147 w 239952"/>
                <a:gd name="connsiteY109" fmla="*/ 277502 h 342582"/>
                <a:gd name="connsiteX110" fmla="*/ 107019 w 239952"/>
                <a:gd name="connsiteY110" fmla="*/ 276802 h 342582"/>
                <a:gd name="connsiteX111" fmla="*/ 109922 w 239952"/>
                <a:gd name="connsiteY111" fmla="*/ 283065 h 342582"/>
                <a:gd name="connsiteX112" fmla="*/ 110954 w 239952"/>
                <a:gd name="connsiteY112" fmla="*/ 289231 h 342582"/>
                <a:gd name="connsiteX113" fmla="*/ 105601 w 239952"/>
                <a:gd name="connsiteY113" fmla="*/ 308055 h 342582"/>
                <a:gd name="connsiteX114" fmla="*/ 93216 w 239952"/>
                <a:gd name="connsiteY114" fmla="*/ 321800 h 342582"/>
                <a:gd name="connsiteX115" fmla="*/ 79607 w 239952"/>
                <a:gd name="connsiteY115" fmla="*/ 322264 h 342582"/>
                <a:gd name="connsiteX116" fmla="*/ 74060 w 239952"/>
                <a:gd name="connsiteY116" fmla="*/ 325799 h 342582"/>
                <a:gd name="connsiteX117" fmla="*/ 63321 w 239952"/>
                <a:gd name="connsiteY117" fmla="*/ 330517 h 342582"/>
                <a:gd name="connsiteX118" fmla="*/ 65676 w 239952"/>
                <a:gd name="connsiteY118" fmla="*/ 339350 h 342582"/>
                <a:gd name="connsiteX119" fmla="*/ 55904 w 239952"/>
                <a:gd name="connsiteY119" fmla="*/ 341527 h 342582"/>
                <a:gd name="connsiteX120" fmla="*/ 35038 w 239952"/>
                <a:gd name="connsiteY120" fmla="*/ 342053 h 342582"/>
                <a:gd name="connsiteX121" fmla="*/ 36876 w 239952"/>
                <a:gd name="connsiteY121" fmla="*/ 332216 h 342582"/>
                <a:gd name="connsiteX122" fmla="*/ 28556 w 239952"/>
                <a:gd name="connsiteY122" fmla="*/ 318833 h 342582"/>
                <a:gd name="connsiteX123" fmla="*/ 31330 w 239952"/>
                <a:gd name="connsiteY123" fmla="*/ 314421 h 342582"/>
                <a:gd name="connsiteX124" fmla="*/ 28911 w 239952"/>
                <a:gd name="connsiteY124" fmla="*/ 305359 h 342582"/>
                <a:gd name="connsiteX125" fmla="*/ 21106 w 239952"/>
                <a:gd name="connsiteY125" fmla="*/ 294752 h 342582"/>
                <a:gd name="connsiteX126" fmla="*/ 15302 w 239952"/>
                <a:gd name="connsiteY126" fmla="*/ 289805 h 342582"/>
                <a:gd name="connsiteX127" fmla="*/ 15302 w 239952"/>
                <a:gd name="connsiteY127" fmla="*/ 284419 h 342582"/>
                <a:gd name="connsiteX128" fmla="*/ 14205 w 239952"/>
                <a:gd name="connsiteY128" fmla="*/ 279356 h 342582"/>
                <a:gd name="connsiteX129" fmla="*/ 14528 w 239952"/>
                <a:gd name="connsiteY129" fmla="*/ 265427 h 342582"/>
                <a:gd name="connsiteX130" fmla="*/ 7078 w 239952"/>
                <a:gd name="connsiteY130" fmla="*/ 267749 h 342582"/>
                <a:gd name="connsiteX131" fmla="*/ 10787 w 239952"/>
                <a:gd name="connsiteY131" fmla="*/ 262873 h 342582"/>
                <a:gd name="connsiteX132" fmla="*/ 5917 w 239952"/>
                <a:gd name="connsiteY132" fmla="*/ 266585 h 342582"/>
                <a:gd name="connsiteX133" fmla="*/ 2208 w 239952"/>
                <a:gd name="connsiteY133" fmla="*/ 265192 h 342582"/>
                <a:gd name="connsiteX134" fmla="*/ 1273 w 239952"/>
                <a:gd name="connsiteY134" fmla="*/ 245933 h 342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239952" h="342582">
                  <a:moveTo>
                    <a:pt x="983" y="245939"/>
                  </a:moveTo>
                  <a:cubicBezTo>
                    <a:pt x="4401" y="245342"/>
                    <a:pt x="5465" y="251763"/>
                    <a:pt x="7916" y="251102"/>
                  </a:cubicBezTo>
                  <a:cubicBezTo>
                    <a:pt x="11786" y="250051"/>
                    <a:pt x="12818" y="241166"/>
                    <a:pt x="11496" y="238293"/>
                  </a:cubicBezTo>
                  <a:cubicBezTo>
                    <a:pt x="9174" y="233171"/>
                    <a:pt x="14592" y="232023"/>
                    <a:pt x="13818" y="227663"/>
                  </a:cubicBezTo>
                  <a:cubicBezTo>
                    <a:pt x="12689" y="221407"/>
                    <a:pt x="23944" y="225538"/>
                    <a:pt x="25428" y="219040"/>
                  </a:cubicBezTo>
                  <a:cubicBezTo>
                    <a:pt x="26492" y="214260"/>
                    <a:pt x="28040" y="210948"/>
                    <a:pt x="24880" y="206627"/>
                  </a:cubicBezTo>
                  <a:cubicBezTo>
                    <a:pt x="23138" y="204240"/>
                    <a:pt x="18784" y="198274"/>
                    <a:pt x="23590" y="196223"/>
                  </a:cubicBezTo>
                  <a:cubicBezTo>
                    <a:pt x="28427" y="194178"/>
                    <a:pt x="29943" y="196320"/>
                    <a:pt x="31684" y="189728"/>
                  </a:cubicBezTo>
                  <a:cubicBezTo>
                    <a:pt x="32878" y="185268"/>
                    <a:pt x="27750" y="184452"/>
                    <a:pt x="24751" y="183339"/>
                  </a:cubicBezTo>
                  <a:cubicBezTo>
                    <a:pt x="19268" y="181272"/>
                    <a:pt x="17785" y="177134"/>
                    <a:pt x="19171" y="172042"/>
                  </a:cubicBezTo>
                  <a:cubicBezTo>
                    <a:pt x="20848" y="165944"/>
                    <a:pt x="19913" y="162745"/>
                    <a:pt x="17817" y="157127"/>
                  </a:cubicBezTo>
                  <a:cubicBezTo>
                    <a:pt x="17011" y="154918"/>
                    <a:pt x="15689" y="151454"/>
                    <a:pt x="16946" y="149229"/>
                  </a:cubicBezTo>
                  <a:cubicBezTo>
                    <a:pt x="17946" y="147426"/>
                    <a:pt x="19236" y="147778"/>
                    <a:pt x="18623" y="145978"/>
                  </a:cubicBezTo>
                  <a:cubicBezTo>
                    <a:pt x="17849" y="143759"/>
                    <a:pt x="16140" y="142463"/>
                    <a:pt x="15753" y="139999"/>
                  </a:cubicBezTo>
                  <a:cubicBezTo>
                    <a:pt x="15302" y="137019"/>
                    <a:pt x="18075" y="135487"/>
                    <a:pt x="17978" y="133207"/>
                  </a:cubicBezTo>
                  <a:cubicBezTo>
                    <a:pt x="17656" y="129011"/>
                    <a:pt x="24783" y="125358"/>
                    <a:pt x="26782" y="123729"/>
                  </a:cubicBezTo>
                  <a:cubicBezTo>
                    <a:pt x="32716" y="118924"/>
                    <a:pt x="38296" y="119598"/>
                    <a:pt x="44455" y="120481"/>
                  </a:cubicBezTo>
                  <a:cubicBezTo>
                    <a:pt x="48551" y="121068"/>
                    <a:pt x="55807" y="121268"/>
                    <a:pt x="54711" y="115567"/>
                  </a:cubicBezTo>
                  <a:cubicBezTo>
                    <a:pt x="53582" y="109907"/>
                    <a:pt x="47584" y="109336"/>
                    <a:pt x="45100" y="107549"/>
                  </a:cubicBezTo>
                  <a:cubicBezTo>
                    <a:pt x="47325" y="104805"/>
                    <a:pt x="49841" y="102318"/>
                    <a:pt x="52356" y="99822"/>
                  </a:cubicBezTo>
                  <a:cubicBezTo>
                    <a:pt x="54646" y="97539"/>
                    <a:pt x="57613" y="91679"/>
                    <a:pt x="60225" y="90264"/>
                  </a:cubicBezTo>
                  <a:cubicBezTo>
                    <a:pt x="63547" y="88477"/>
                    <a:pt x="61354" y="72220"/>
                    <a:pt x="60644" y="69701"/>
                  </a:cubicBezTo>
                  <a:cubicBezTo>
                    <a:pt x="65708" y="69895"/>
                    <a:pt x="72448" y="69508"/>
                    <a:pt x="76866" y="66702"/>
                  </a:cubicBezTo>
                  <a:cubicBezTo>
                    <a:pt x="78962" y="65364"/>
                    <a:pt x="76866" y="63377"/>
                    <a:pt x="76866" y="61861"/>
                  </a:cubicBezTo>
                  <a:cubicBezTo>
                    <a:pt x="76544" y="60204"/>
                    <a:pt x="79769" y="59601"/>
                    <a:pt x="80672" y="58636"/>
                  </a:cubicBezTo>
                  <a:cubicBezTo>
                    <a:pt x="84799" y="54250"/>
                    <a:pt x="88960" y="51309"/>
                    <a:pt x="93539" y="47555"/>
                  </a:cubicBezTo>
                  <a:cubicBezTo>
                    <a:pt x="97312" y="44482"/>
                    <a:pt x="90088" y="40031"/>
                    <a:pt x="88444" y="38590"/>
                  </a:cubicBezTo>
                  <a:cubicBezTo>
                    <a:pt x="95893" y="35171"/>
                    <a:pt x="97990" y="28028"/>
                    <a:pt x="105181" y="24658"/>
                  </a:cubicBezTo>
                  <a:cubicBezTo>
                    <a:pt x="109793" y="22497"/>
                    <a:pt x="112663" y="23091"/>
                    <a:pt x="117372" y="24152"/>
                  </a:cubicBezTo>
                  <a:cubicBezTo>
                    <a:pt x="119758" y="24687"/>
                    <a:pt x="125047" y="22988"/>
                    <a:pt x="124724" y="19830"/>
                  </a:cubicBezTo>
                  <a:cubicBezTo>
                    <a:pt x="124402" y="17724"/>
                    <a:pt x="122629" y="14712"/>
                    <a:pt x="123531" y="12590"/>
                  </a:cubicBezTo>
                  <a:cubicBezTo>
                    <a:pt x="124660" y="9910"/>
                    <a:pt x="133110" y="13187"/>
                    <a:pt x="135045" y="12816"/>
                  </a:cubicBezTo>
                  <a:cubicBezTo>
                    <a:pt x="139882" y="11878"/>
                    <a:pt x="154168" y="18369"/>
                    <a:pt x="161360" y="13509"/>
                  </a:cubicBezTo>
                  <a:cubicBezTo>
                    <a:pt x="159780" y="12803"/>
                    <a:pt x="158167" y="12261"/>
                    <a:pt x="156491" y="11884"/>
                  </a:cubicBezTo>
                  <a:cubicBezTo>
                    <a:pt x="160457" y="9446"/>
                    <a:pt x="165940" y="4018"/>
                    <a:pt x="159038" y="1200"/>
                  </a:cubicBezTo>
                  <a:cubicBezTo>
                    <a:pt x="169584" y="-3525"/>
                    <a:pt x="181323" y="6959"/>
                    <a:pt x="190385" y="10952"/>
                  </a:cubicBezTo>
                  <a:cubicBezTo>
                    <a:pt x="196544" y="13680"/>
                    <a:pt x="204252" y="13745"/>
                    <a:pt x="210347" y="16486"/>
                  </a:cubicBezTo>
                  <a:cubicBezTo>
                    <a:pt x="212347" y="17383"/>
                    <a:pt x="223054" y="23839"/>
                    <a:pt x="224215" y="26174"/>
                  </a:cubicBezTo>
                  <a:cubicBezTo>
                    <a:pt x="225182" y="28183"/>
                    <a:pt x="222280" y="28112"/>
                    <a:pt x="221828" y="29308"/>
                  </a:cubicBezTo>
                  <a:cubicBezTo>
                    <a:pt x="221506" y="29760"/>
                    <a:pt x="222151" y="30353"/>
                    <a:pt x="222280" y="35903"/>
                  </a:cubicBezTo>
                  <a:cubicBezTo>
                    <a:pt x="222280" y="37287"/>
                    <a:pt x="224957" y="37626"/>
                    <a:pt x="226182" y="37951"/>
                  </a:cubicBezTo>
                  <a:cubicBezTo>
                    <a:pt x="230858" y="39216"/>
                    <a:pt x="227504" y="41321"/>
                    <a:pt x="225859" y="43366"/>
                  </a:cubicBezTo>
                  <a:cubicBezTo>
                    <a:pt x="224086" y="45614"/>
                    <a:pt x="229665" y="49119"/>
                    <a:pt x="231020" y="50206"/>
                  </a:cubicBezTo>
                  <a:cubicBezTo>
                    <a:pt x="234083" y="52641"/>
                    <a:pt x="233180" y="57424"/>
                    <a:pt x="230633" y="60268"/>
                  </a:cubicBezTo>
                  <a:cubicBezTo>
                    <a:pt x="225376" y="66086"/>
                    <a:pt x="238308" y="71865"/>
                    <a:pt x="239952" y="77444"/>
                  </a:cubicBezTo>
                  <a:cubicBezTo>
                    <a:pt x="234760" y="78154"/>
                    <a:pt x="225731" y="80956"/>
                    <a:pt x="221280" y="76890"/>
                  </a:cubicBezTo>
                  <a:cubicBezTo>
                    <a:pt x="222022" y="77622"/>
                    <a:pt x="222699" y="78396"/>
                    <a:pt x="223344" y="79215"/>
                  </a:cubicBezTo>
                  <a:cubicBezTo>
                    <a:pt x="219603" y="79215"/>
                    <a:pt x="216539" y="78409"/>
                    <a:pt x="213379" y="76428"/>
                  </a:cubicBezTo>
                  <a:cubicBezTo>
                    <a:pt x="212766" y="82785"/>
                    <a:pt x="206993" y="73526"/>
                    <a:pt x="205703" y="78025"/>
                  </a:cubicBezTo>
                  <a:cubicBezTo>
                    <a:pt x="205091" y="80163"/>
                    <a:pt x="207703" y="82330"/>
                    <a:pt x="208025" y="84323"/>
                  </a:cubicBezTo>
                  <a:cubicBezTo>
                    <a:pt x="205671" y="84259"/>
                    <a:pt x="203446" y="83414"/>
                    <a:pt x="201317" y="82466"/>
                  </a:cubicBezTo>
                  <a:cubicBezTo>
                    <a:pt x="202124" y="82972"/>
                    <a:pt x="202994" y="83436"/>
                    <a:pt x="203865" y="83859"/>
                  </a:cubicBezTo>
                  <a:cubicBezTo>
                    <a:pt x="202188" y="85013"/>
                    <a:pt x="200415" y="85245"/>
                    <a:pt x="198512" y="84559"/>
                  </a:cubicBezTo>
                  <a:cubicBezTo>
                    <a:pt x="206026" y="86777"/>
                    <a:pt x="192771" y="87851"/>
                    <a:pt x="191320" y="88042"/>
                  </a:cubicBezTo>
                  <a:cubicBezTo>
                    <a:pt x="192868" y="90663"/>
                    <a:pt x="196674" y="91692"/>
                    <a:pt x="193416" y="95933"/>
                  </a:cubicBezTo>
                  <a:cubicBezTo>
                    <a:pt x="192288" y="97400"/>
                    <a:pt x="186063" y="101761"/>
                    <a:pt x="184128" y="100809"/>
                  </a:cubicBezTo>
                  <a:cubicBezTo>
                    <a:pt x="185418" y="102289"/>
                    <a:pt x="187063" y="103218"/>
                    <a:pt x="188998" y="103596"/>
                  </a:cubicBezTo>
                  <a:cubicBezTo>
                    <a:pt x="182387" y="104985"/>
                    <a:pt x="194448" y="109139"/>
                    <a:pt x="195738" y="111258"/>
                  </a:cubicBezTo>
                  <a:cubicBezTo>
                    <a:pt x="191191" y="113448"/>
                    <a:pt x="184806" y="115983"/>
                    <a:pt x="183000" y="121188"/>
                  </a:cubicBezTo>
                  <a:cubicBezTo>
                    <a:pt x="181935" y="124177"/>
                    <a:pt x="173712" y="127647"/>
                    <a:pt x="174357" y="130298"/>
                  </a:cubicBezTo>
                  <a:cubicBezTo>
                    <a:pt x="173873" y="129418"/>
                    <a:pt x="173325" y="128566"/>
                    <a:pt x="172744" y="127744"/>
                  </a:cubicBezTo>
                  <a:cubicBezTo>
                    <a:pt x="171551" y="130759"/>
                    <a:pt x="167391" y="131759"/>
                    <a:pt x="164585" y="132269"/>
                  </a:cubicBezTo>
                  <a:cubicBezTo>
                    <a:pt x="161586" y="132804"/>
                    <a:pt x="160651" y="138867"/>
                    <a:pt x="157877" y="133546"/>
                  </a:cubicBezTo>
                  <a:cubicBezTo>
                    <a:pt x="158619" y="137461"/>
                    <a:pt x="157877" y="135348"/>
                    <a:pt x="155071" y="135442"/>
                  </a:cubicBezTo>
                  <a:cubicBezTo>
                    <a:pt x="153556" y="135507"/>
                    <a:pt x="152298" y="138996"/>
                    <a:pt x="150943" y="139938"/>
                  </a:cubicBezTo>
                  <a:cubicBezTo>
                    <a:pt x="146041" y="143340"/>
                    <a:pt x="139785" y="142911"/>
                    <a:pt x="134658" y="146784"/>
                  </a:cubicBezTo>
                  <a:cubicBezTo>
                    <a:pt x="136270" y="146978"/>
                    <a:pt x="137883" y="147074"/>
                    <a:pt x="139527" y="147010"/>
                  </a:cubicBezTo>
                  <a:cubicBezTo>
                    <a:pt x="139527" y="149603"/>
                    <a:pt x="137463" y="151319"/>
                    <a:pt x="135012" y="150099"/>
                  </a:cubicBezTo>
                  <a:cubicBezTo>
                    <a:pt x="133690" y="149432"/>
                    <a:pt x="132948" y="153089"/>
                    <a:pt x="130497" y="151889"/>
                  </a:cubicBezTo>
                  <a:cubicBezTo>
                    <a:pt x="136399" y="151280"/>
                    <a:pt x="129143" y="150722"/>
                    <a:pt x="128175" y="150961"/>
                  </a:cubicBezTo>
                  <a:cubicBezTo>
                    <a:pt x="128723" y="148332"/>
                    <a:pt x="125370" y="147187"/>
                    <a:pt x="125144" y="144691"/>
                  </a:cubicBezTo>
                  <a:cubicBezTo>
                    <a:pt x="124305" y="148416"/>
                    <a:pt x="128595" y="150564"/>
                    <a:pt x="129143" y="153963"/>
                  </a:cubicBezTo>
                  <a:cubicBezTo>
                    <a:pt x="129981" y="159210"/>
                    <a:pt x="122822" y="162799"/>
                    <a:pt x="119339" y="158623"/>
                  </a:cubicBezTo>
                  <a:cubicBezTo>
                    <a:pt x="117533" y="162777"/>
                    <a:pt x="119887" y="165766"/>
                    <a:pt x="124209" y="166053"/>
                  </a:cubicBezTo>
                  <a:cubicBezTo>
                    <a:pt x="121371" y="166434"/>
                    <a:pt x="119887" y="170962"/>
                    <a:pt x="119339" y="173252"/>
                  </a:cubicBezTo>
                  <a:cubicBezTo>
                    <a:pt x="118500" y="176764"/>
                    <a:pt x="123047" y="178563"/>
                    <a:pt x="121886" y="181611"/>
                  </a:cubicBezTo>
                  <a:cubicBezTo>
                    <a:pt x="120016" y="179727"/>
                    <a:pt x="117404" y="178321"/>
                    <a:pt x="114695" y="179056"/>
                  </a:cubicBezTo>
                  <a:cubicBezTo>
                    <a:pt x="123499" y="181046"/>
                    <a:pt x="109696" y="180343"/>
                    <a:pt x="117243" y="181843"/>
                  </a:cubicBezTo>
                  <a:cubicBezTo>
                    <a:pt x="110760" y="181237"/>
                    <a:pt x="115211" y="182610"/>
                    <a:pt x="116920" y="183236"/>
                  </a:cubicBezTo>
                  <a:cubicBezTo>
                    <a:pt x="110148" y="182014"/>
                    <a:pt x="120887" y="186058"/>
                    <a:pt x="114372" y="186719"/>
                  </a:cubicBezTo>
                  <a:cubicBezTo>
                    <a:pt x="117694" y="187873"/>
                    <a:pt x="115823" y="192343"/>
                    <a:pt x="116049" y="194810"/>
                  </a:cubicBezTo>
                  <a:cubicBezTo>
                    <a:pt x="116372" y="198445"/>
                    <a:pt x="118629" y="200467"/>
                    <a:pt x="120403" y="203437"/>
                  </a:cubicBezTo>
                  <a:cubicBezTo>
                    <a:pt x="119565" y="203853"/>
                    <a:pt x="118694" y="204240"/>
                    <a:pt x="117855" y="204598"/>
                  </a:cubicBezTo>
                  <a:cubicBezTo>
                    <a:pt x="119048" y="205304"/>
                    <a:pt x="124660" y="205643"/>
                    <a:pt x="125111" y="206652"/>
                  </a:cubicBezTo>
                  <a:cubicBezTo>
                    <a:pt x="127079" y="211000"/>
                    <a:pt x="129981" y="207784"/>
                    <a:pt x="133174" y="207152"/>
                  </a:cubicBezTo>
                  <a:cubicBezTo>
                    <a:pt x="131400" y="213541"/>
                    <a:pt x="142494" y="212632"/>
                    <a:pt x="145010" y="216208"/>
                  </a:cubicBezTo>
                  <a:cubicBezTo>
                    <a:pt x="139140" y="217379"/>
                    <a:pt x="147074" y="219552"/>
                    <a:pt x="148944" y="219923"/>
                  </a:cubicBezTo>
                  <a:cubicBezTo>
                    <a:pt x="150299" y="220181"/>
                    <a:pt x="157426" y="229563"/>
                    <a:pt x="151750" y="225032"/>
                  </a:cubicBezTo>
                  <a:cubicBezTo>
                    <a:pt x="153362" y="226380"/>
                    <a:pt x="154717" y="228047"/>
                    <a:pt x="155684" y="229908"/>
                  </a:cubicBezTo>
                  <a:cubicBezTo>
                    <a:pt x="152104" y="230037"/>
                    <a:pt x="149428" y="231994"/>
                    <a:pt x="146687" y="234052"/>
                  </a:cubicBezTo>
                  <a:cubicBezTo>
                    <a:pt x="144268" y="235877"/>
                    <a:pt x="137237" y="236938"/>
                    <a:pt x="141752" y="238499"/>
                  </a:cubicBezTo>
                  <a:cubicBezTo>
                    <a:pt x="139978" y="238970"/>
                    <a:pt x="138431" y="238596"/>
                    <a:pt x="137109" y="237338"/>
                  </a:cubicBezTo>
                  <a:cubicBezTo>
                    <a:pt x="136722" y="240192"/>
                    <a:pt x="145590" y="241892"/>
                    <a:pt x="144558" y="237564"/>
                  </a:cubicBezTo>
                  <a:cubicBezTo>
                    <a:pt x="146171" y="238454"/>
                    <a:pt x="149492" y="243865"/>
                    <a:pt x="144880" y="241279"/>
                  </a:cubicBezTo>
                  <a:cubicBezTo>
                    <a:pt x="151008" y="243388"/>
                    <a:pt x="142333" y="241182"/>
                    <a:pt x="141172" y="240818"/>
                  </a:cubicBezTo>
                  <a:cubicBezTo>
                    <a:pt x="141527" y="242727"/>
                    <a:pt x="142978" y="244149"/>
                    <a:pt x="144880" y="244526"/>
                  </a:cubicBezTo>
                  <a:cubicBezTo>
                    <a:pt x="142946" y="245552"/>
                    <a:pt x="140753" y="245704"/>
                    <a:pt x="138753" y="246449"/>
                  </a:cubicBezTo>
                  <a:cubicBezTo>
                    <a:pt x="135947" y="247484"/>
                    <a:pt x="135625" y="250286"/>
                    <a:pt x="133335" y="251712"/>
                  </a:cubicBezTo>
                  <a:cubicBezTo>
                    <a:pt x="131787" y="252666"/>
                    <a:pt x="130691" y="246487"/>
                    <a:pt x="128175" y="246619"/>
                  </a:cubicBezTo>
                  <a:cubicBezTo>
                    <a:pt x="129659" y="247816"/>
                    <a:pt x="130272" y="249364"/>
                    <a:pt x="130013" y="251260"/>
                  </a:cubicBezTo>
                  <a:cubicBezTo>
                    <a:pt x="129239" y="250718"/>
                    <a:pt x="128465" y="250177"/>
                    <a:pt x="127692" y="249635"/>
                  </a:cubicBezTo>
                  <a:cubicBezTo>
                    <a:pt x="128401" y="251783"/>
                    <a:pt x="128401" y="253350"/>
                    <a:pt x="125370" y="251960"/>
                  </a:cubicBezTo>
                  <a:cubicBezTo>
                    <a:pt x="125789" y="252721"/>
                    <a:pt x="126176" y="253495"/>
                    <a:pt x="126531" y="254282"/>
                  </a:cubicBezTo>
                  <a:cubicBezTo>
                    <a:pt x="123499" y="255962"/>
                    <a:pt x="120306" y="255772"/>
                    <a:pt x="117017" y="255440"/>
                  </a:cubicBezTo>
                  <a:cubicBezTo>
                    <a:pt x="117823" y="256023"/>
                    <a:pt x="118597" y="256643"/>
                    <a:pt x="119339" y="257297"/>
                  </a:cubicBezTo>
                  <a:cubicBezTo>
                    <a:pt x="114179" y="260039"/>
                    <a:pt x="107665" y="255111"/>
                    <a:pt x="102859" y="258694"/>
                  </a:cubicBezTo>
                  <a:cubicBezTo>
                    <a:pt x="106762" y="257723"/>
                    <a:pt x="112373" y="258158"/>
                    <a:pt x="114469" y="262177"/>
                  </a:cubicBezTo>
                  <a:cubicBezTo>
                    <a:pt x="111341" y="263889"/>
                    <a:pt x="108180" y="262338"/>
                    <a:pt x="104955" y="262177"/>
                  </a:cubicBezTo>
                  <a:cubicBezTo>
                    <a:pt x="109857" y="263886"/>
                    <a:pt x="118339" y="271758"/>
                    <a:pt x="109825" y="274944"/>
                  </a:cubicBezTo>
                  <a:cubicBezTo>
                    <a:pt x="111889" y="274464"/>
                    <a:pt x="112631" y="275551"/>
                    <a:pt x="112147" y="277502"/>
                  </a:cubicBezTo>
                  <a:cubicBezTo>
                    <a:pt x="110535" y="276608"/>
                    <a:pt x="108826" y="276373"/>
                    <a:pt x="107019" y="276802"/>
                  </a:cubicBezTo>
                  <a:cubicBezTo>
                    <a:pt x="108116" y="278224"/>
                    <a:pt x="113921" y="281472"/>
                    <a:pt x="109922" y="283065"/>
                  </a:cubicBezTo>
                  <a:cubicBezTo>
                    <a:pt x="106407" y="284477"/>
                    <a:pt x="112986" y="286567"/>
                    <a:pt x="110954" y="289231"/>
                  </a:cubicBezTo>
                  <a:cubicBezTo>
                    <a:pt x="106310" y="295333"/>
                    <a:pt x="110631" y="301692"/>
                    <a:pt x="105601" y="308055"/>
                  </a:cubicBezTo>
                  <a:cubicBezTo>
                    <a:pt x="102343" y="312157"/>
                    <a:pt x="100666" y="324031"/>
                    <a:pt x="93216" y="321800"/>
                  </a:cubicBezTo>
                  <a:cubicBezTo>
                    <a:pt x="88766" y="320465"/>
                    <a:pt x="84122" y="322554"/>
                    <a:pt x="79607" y="322264"/>
                  </a:cubicBezTo>
                  <a:cubicBezTo>
                    <a:pt x="77092" y="322103"/>
                    <a:pt x="70642" y="321555"/>
                    <a:pt x="74060" y="325799"/>
                  </a:cubicBezTo>
                  <a:cubicBezTo>
                    <a:pt x="69674" y="327508"/>
                    <a:pt x="65869" y="324857"/>
                    <a:pt x="63321" y="330517"/>
                  </a:cubicBezTo>
                  <a:cubicBezTo>
                    <a:pt x="61838" y="333752"/>
                    <a:pt x="65353" y="336257"/>
                    <a:pt x="65676" y="339350"/>
                  </a:cubicBezTo>
                  <a:cubicBezTo>
                    <a:pt x="66256" y="345165"/>
                    <a:pt x="58258" y="341317"/>
                    <a:pt x="55904" y="341527"/>
                  </a:cubicBezTo>
                  <a:cubicBezTo>
                    <a:pt x="48486" y="342195"/>
                    <a:pt x="42456" y="342449"/>
                    <a:pt x="35038" y="342053"/>
                  </a:cubicBezTo>
                  <a:cubicBezTo>
                    <a:pt x="37425" y="341956"/>
                    <a:pt x="39102" y="334580"/>
                    <a:pt x="36876" y="332216"/>
                  </a:cubicBezTo>
                  <a:cubicBezTo>
                    <a:pt x="34393" y="329607"/>
                    <a:pt x="28298" y="322535"/>
                    <a:pt x="28556" y="318833"/>
                  </a:cubicBezTo>
                  <a:cubicBezTo>
                    <a:pt x="36489" y="321613"/>
                    <a:pt x="31878" y="318833"/>
                    <a:pt x="31330" y="314421"/>
                  </a:cubicBezTo>
                  <a:cubicBezTo>
                    <a:pt x="42133" y="312634"/>
                    <a:pt x="31652" y="309048"/>
                    <a:pt x="28911" y="305359"/>
                  </a:cubicBezTo>
                  <a:cubicBezTo>
                    <a:pt x="26363" y="301805"/>
                    <a:pt x="22719" y="298909"/>
                    <a:pt x="21106" y="294752"/>
                  </a:cubicBezTo>
                  <a:cubicBezTo>
                    <a:pt x="20074" y="292091"/>
                    <a:pt x="18914" y="288602"/>
                    <a:pt x="15302" y="289805"/>
                  </a:cubicBezTo>
                  <a:cubicBezTo>
                    <a:pt x="15302" y="288028"/>
                    <a:pt x="15624" y="286183"/>
                    <a:pt x="15302" y="284419"/>
                  </a:cubicBezTo>
                  <a:cubicBezTo>
                    <a:pt x="14624" y="281372"/>
                    <a:pt x="9593" y="280956"/>
                    <a:pt x="14205" y="279356"/>
                  </a:cubicBezTo>
                  <a:cubicBezTo>
                    <a:pt x="9755" y="280943"/>
                    <a:pt x="14205" y="267130"/>
                    <a:pt x="14528" y="265427"/>
                  </a:cubicBezTo>
                  <a:cubicBezTo>
                    <a:pt x="11561" y="264805"/>
                    <a:pt x="10045" y="268130"/>
                    <a:pt x="7078" y="267749"/>
                  </a:cubicBezTo>
                  <a:cubicBezTo>
                    <a:pt x="8400" y="266185"/>
                    <a:pt x="9626" y="264560"/>
                    <a:pt x="10787" y="262873"/>
                  </a:cubicBezTo>
                  <a:cubicBezTo>
                    <a:pt x="6465" y="262435"/>
                    <a:pt x="9916" y="265340"/>
                    <a:pt x="5917" y="266585"/>
                  </a:cubicBezTo>
                  <a:cubicBezTo>
                    <a:pt x="5498" y="264405"/>
                    <a:pt x="3950" y="263915"/>
                    <a:pt x="2208" y="265192"/>
                  </a:cubicBezTo>
                  <a:cubicBezTo>
                    <a:pt x="4047" y="260825"/>
                    <a:pt x="-2694" y="248658"/>
                    <a:pt x="1273" y="245933"/>
                  </a:cubicBezTo>
                </a:path>
              </a:pathLst>
            </a:custGeom>
            <a:solidFill>
              <a:srgbClr val="C0C0C0"/>
            </a:solidFill>
            <a:ln w="1612" cap="flat">
              <a:solidFill>
                <a:srgbClr val="FFFFFF"/>
              </a:solid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616F391C-5DDF-FB99-BA43-F33D2BB539DD}"/>
                </a:ext>
              </a:extLst>
            </p:cNvPr>
            <p:cNvSpPr/>
            <p:nvPr/>
          </p:nvSpPr>
          <p:spPr>
            <a:xfrm>
              <a:off x="7724158" y="2162877"/>
              <a:ext cx="7730" cy="4825"/>
            </a:xfrm>
            <a:custGeom>
              <a:avLst/>
              <a:gdLst>
                <a:gd name="connsiteX0" fmla="*/ 4644 w 7730"/>
                <a:gd name="connsiteY0" fmla="*/ 810 h 4825"/>
                <a:gd name="connsiteX1" fmla="*/ 0 w 7730"/>
                <a:gd name="connsiteY1" fmla="*/ 3132 h 4825"/>
                <a:gd name="connsiteX2" fmla="*/ 7611 w 7730"/>
                <a:gd name="connsiteY2" fmla="*/ 3100 h 4825"/>
                <a:gd name="connsiteX3" fmla="*/ 4644 w 7730"/>
                <a:gd name="connsiteY3" fmla="*/ 823 h 4825"/>
              </a:gdLst>
              <a:ahLst/>
              <a:cxnLst>
                <a:cxn ang="0">
                  <a:pos x="connsiteX0" y="connsiteY0"/>
                </a:cxn>
                <a:cxn ang="0">
                  <a:pos x="connsiteX1" y="connsiteY1"/>
                </a:cxn>
                <a:cxn ang="0">
                  <a:pos x="connsiteX2" y="connsiteY2"/>
                </a:cxn>
                <a:cxn ang="0">
                  <a:pos x="connsiteX3" y="connsiteY3"/>
                </a:cxn>
              </a:cxnLst>
              <a:rect l="l" t="t" r="r" b="b"/>
              <a:pathLst>
                <a:path w="7730" h="4825">
                  <a:moveTo>
                    <a:pt x="4644" y="810"/>
                  </a:moveTo>
                  <a:cubicBezTo>
                    <a:pt x="3096" y="1584"/>
                    <a:pt x="1548" y="2358"/>
                    <a:pt x="0" y="3132"/>
                  </a:cubicBezTo>
                  <a:cubicBezTo>
                    <a:pt x="1322" y="4944"/>
                    <a:pt x="6579" y="5809"/>
                    <a:pt x="7611" y="3100"/>
                  </a:cubicBezTo>
                  <a:cubicBezTo>
                    <a:pt x="8256" y="1407"/>
                    <a:pt x="6159" y="-1402"/>
                    <a:pt x="4644" y="823"/>
                  </a:cubicBezTo>
                </a:path>
              </a:pathLst>
            </a:custGeom>
            <a:solidFill>
              <a:srgbClr val="C0C0C0"/>
            </a:solidFill>
            <a:ln w="645" cap="flat">
              <a:solidFill>
                <a:srgbClr val="FFFFFF"/>
              </a:solid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9B9B7DFC-6553-13C4-C70E-D032CBD2D889}"/>
                </a:ext>
              </a:extLst>
            </p:cNvPr>
            <p:cNvSpPr/>
            <p:nvPr/>
          </p:nvSpPr>
          <p:spPr>
            <a:xfrm>
              <a:off x="7726254" y="2168550"/>
              <a:ext cx="4418" cy="2601"/>
            </a:xfrm>
            <a:custGeom>
              <a:avLst/>
              <a:gdLst>
                <a:gd name="connsiteX0" fmla="*/ 1387 w 4418"/>
                <a:gd name="connsiteY0" fmla="*/ 232 h 2601"/>
                <a:gd name="connsiteX1" fmla="*/ 0 w 4418"/>
                <a:gd name="connsiteY1" fmla="*/ 2554 h 2601"/>
                <a:gd name="connsiteX2" fmla="*/ 4418 w 4418"/>
                <a:gd name="connsiteY2" fmla="*/ 0 h 2601"/>
                <a:gd name="connsiteX3" fmla="*/ 1387 w 4418"/>
                <a:gd name="connsiteY3" fmla="*/ 226 h 2601"/>
              </a:gdLst>
              <a:ahLst/>
              <a:cxnLst>
                <a:cxn ang="0">
                  <a:pos x="connsiteX0" y="connsiteY0"/>
                </a:cxn>
                <a:cxn ang="0">
                  <a:pos x="connsiteX1" y="connsiteY1"/>
                </a:cxn>
                <a:cxn ang="0">
                  <a:pos x="connsiteX2" y="connsiteY2"/>
                </a:cxn>
                <a:cxn ang="0">
                  <a:pos x="connsiteX3" y="connsiteY3"/>
                </a:cxn>
              </a:cxnLst>
              <a:rect l="l" t="t" r="r" b="b"/>
              <a:pathLst>
                <a:path w="4418" h="2601">
                  <a:moveTo>
                    <a:pt x="1387" y="232"/>
                  </a:moveTo>
                  <a:cubicBezTo>
                    <a:pt x="903" y="1006"/>
                    <a:pt x="451" y="1777"/>
                    <a:pt x="0" y="2554"/>
                  </a:cubicBezTo>
                  <a:cubicBezTo>
                    <a:pt x="1935" y="2844"/>
                    <a:pt x="3612" y="1764"/>
                    <a:pt x="4418" y="0"/>
                  </a:cubicBezTo>
                  <a:cubicBezTo>
                    <a:pt x="3386" y="64"/>
                    <a:pt x="2386" y="161"/>
                    <a:pt x="1387"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801583B3-3152-807B-365A-B80595F92346}"/>
                </a:ext>
              </a:extLst>
            </p:cNvPr>
            <p:cNvSpPr/>
            <p:nvPr/>
          </p:nvSpPr>
          <p:spPr>
            <a:xfrm>
              <a:off x="7824978" y="2187118"/>
              <a:ext cx="13891" cy="28093"/>
            </a:xfrm>
            <a:custGeom>
              <a:avLst/>
              <a:gdLst>
                <a:gd name="connsiteX0" fmla="*/ 185 w 13891"/>
                <a:gd name="connsiteY0" fmla="*/ 23685 h 28093"/>
                <a:gd name="connsiteX1" fmla="*/ 637 w 13891"/>
                <a:gd name="connsiteY1" fmla="*/ 28094 h 28093"/>
                <a:gd name="connsiteX2" fmla="*/ 7054 w 13891"/>
                <a:gd name="connsiteY2" fmla="*/ 16803 h 28093"/>
                <a:gd name="connsiteX3" fmla="*/ 13891 w 13891"/>
                <a:gd name="connsiteY3" fmla="*/ 1 h 28093"/>
                <a:gd name="connsiteX4" fmla="*/ 7441 w 13891"/>
                <a:gd name="connsiteY4" fmla="*/ 9405 h 28093"/>
                <a:gd name="connsiteX5" fmla="*/ 185 w 13891"/>
                <a:gd name="connsiteY5" fmla="*/ 23685 h 28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91" h="28093">
                  <a:moveTo>
                    <a:pt x="185" y="23685"/>
                  </a:moveTo>
                  <a:cubicBezTo>
                    <a:pt x="572" y="25130"/>
                    <a:pt x="701" y="26600"/>
                    <a:pt x="637" y="28094"/>
                  </a:cubicBezTo>
                  <a:cubicBezTo>
                    <a:pt x="4539" y="27294"/>
                    <a:pt x="6184" y="19931"/>
                    <a:pt x="7054" y="16803"/>
                  </a:cubicBezTo>
                  <a:cubicBezTo>
                    <a:pt x="8731" y="10888"/>
                    <a:pt x="11602" y="5667"/>
                    <a:pt x="13891" y="1"/>
                  </a:cubicBezTo>
                  <a:cubicBezTo>
                    <a:pt x="10054" y="-96"/>
                    <a:pt x="8957" y="6957"/>
                    <a:pt x="7441" y="9405"/>
                  </a:cubicBezTo>
                  <a:cubicBezTo>
                    <a:pt x="4668" y="13836"/>
                    <a:pt x="-1105" y="17551"/>
                    <a:pt x="185" y="23685"/>
                  </a:cubicBezTo>
                </a:path>
              </a:pathLst>
            </a:custGeom>
            <a:solidFill>
              <a:srgbClr val="C0C0C0"/>
            </a:solidFill>
            <a:ln w="645" cap="flat">
              <a:solidFill>
                <a:srgbClr val="FFFFFF"/>
              </a:solid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0D1AE4A3-36D3-A102-57AB-FD6DC895E9A4}"/>
                </a:ext>
              </a:extLst>
            </p:cNvPr>
            <p:cNvSpPr/>
            <p:nvPr/>
          </p:nvSpPr>
          <p:spPr>
            <a:xfrm>
              <a:off x="7855349" y="2143692"/>
              <a:ext cx="2322" cy="1160"/>
            </a:xfrm>
            <a:custGeom>
              <a:avLst/>
              <a:gdLst>
                <a:gd name="connsiteX0" fmla="*/ 2322 w 2322"/>
                <a:gd name="connsiteY0" fmla="*/ 0 h 1160"/>
                <a:gd name="connsiteX1" fmla="*/ 0 w 2322"/>
                <a:gd name="connsiteY1" fmla="*/ 1161 h 1160"/>
                <a:gd name="connsiteX2" fmla="*/ 2322 w 2322"/>
                <a:gd name="connsiteY2" fmla="*/ 0 h 1160"/>
              </a:gdLst>
              <a:ahLst/>
              <a:cxnLst>
                <a:cxn ang="0">
                  <a:pos x="connsiteX0" y="connsiteY0"/>
                </a:cxn>
                <a:cxn ang="0">
                  <a:pos x="connsiteX1" y="connsiteY1"/>
                </a:cxn>
                <a:cxn ang="0">
                  <a:pos x="connsiteX2" y="connsiteY2"/>
                </a:cxn>
              </a:cxnLst>
              <a:rect l="l" t="t" r="r" b="b"/>
              <a:pathLst>
                <a:path w="2322" h="1160">
                  <a:moveTo>
                    <a:pt x="2322" y="0"/>
                  </a:moveTo>
                  <a:cubicBezTo>
                    <a:pt x="1548" y="387"/>
                    <a:pt x="774" y="774"/>
                    <a:pt x="0" y="1161"/>
                  </a:cubicBezTo>
                  <a:cubicBezTo>
                    <a:pt x="871" y="1000"/>
                    <a:pt x="1645" y="603"/>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B98125EA-E50D-F29F-E342-279A40E8E55A}"/>
                </a:ext>
              </a:extLst>
            </p:cNvPr>
            <p:cNvSpPr/>
            <p:nvPr/>
          </p:nvSpPr>
          <p:spPr>
            <a:xfrm>
              <a:off x="7858721" y="2172491"/>
              <a:ext cx="17161" cy="26085"/>
            </a:xfrm>
            <a:custGeom>
              <a:avLst/>
              <a:gdLst>
                <a:gd name="connsiteX0" fmla="*/ 5465 w 17161"/>
                <a:gd name="connsiteY0" fmla="*/ 23445 h 26085"/>
                <a:gd name="connsiteX1" fmla="*/ 15430 w 17161"/>
                <a:gd name="connsiteY1" fmla="*/ 12067 h 26085"/>
                <a:gd name="connsiteX2" fmla="*/ 11689 w 17161"/>
                <a:gd name="connsiteY2" fmla="*/ 422 h 26085"/>
                <a:gd name="connsiteX3" fmla="*/ 1240 w 17161"/>
                <a:gd name="connsiteY3" fmla="*/ 7694 h 26085"/>
                <a:gd name="connsiteX4" fmla="*/ 4046 w 17161"/>
                <a:gd name="connsiteY4" fmla="*/ 21126 h 26085"/>
                <a:gd name="connsiteX5" fmla="*/ 821 w 17161"/>
                <a:gd name="connsiteY5" fmla="*/ 26002 h 26085"/>
                <a:gd name="connsiteX6" fmla="*/ 5465 w 17161"/>
                <a:gd name="connsiteY6" fmla="*/ 23445 h 26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61" h="26085">
                  <a:moveTo>
                    <a:pt x="5465" y="23445"/>
                  </a:moveTo>
                  <a:cubicBezTo>
                    <a:pt x="4497" y="20807"/>
                    <a:pt x="13463" y="13496"/>
                    <a:pt x="15430" y="12067"/>
                  </a:cubicBezTo>
                  <a:cubicBezTo>
                    <a:pt x="6594" y="11219"/>
                    <a:pt x="26040" y="-2561"/>
                    <a:pt x="11689" y="422"/>
                  </a:cubicBezTo>
                  <a:cubicBezTo>
                    <a:pt x="7658" y="1264"/>
                    <a:pt x="3917" y="4656"/>
                    <a:pt x="1240" y="7694"/>
                  </a:cubicBezTo>
                  <a:cubicBezTo>
                    <a:pt x="-1114" y="10416"/>
                    <a:pt x="-82" y="20443"/>
                    <a:pt x="4046" y="21126"/>
                  </a:cubicBezTo>
                  <a:cubicBezTo>
                    <a:pt x="2723" y="22587"/>
                    <a:pt x="1627" y="24213"/>
                    <a:pt x="821" y="26002"/>
                  </a:cubicBezTo>
                  <a:cubicBezTo>
                    <a:pt x="2853" y="26425"/>
                    <a:pt x="4530" y="25174"/>
                    <a:pt x="5465" y="23445"/>
                  </a:cubicBezTo>
                </a:path>
              </a:pathLst>
            </a:custGeom>
            <a:solidFill>
              <a:srgbClr val="C0C0C0"/>
            </a:solidFill>
            <a:ln w="645" cap="flat">
              <a:solidFill>
                <a:srgbClr val="FFFFFF"/>
              </a:solid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1419E1B5-0703-F695-FCBE-90F68307B201}"/>
                </a:ext>
              </a:extLst>
            </p:cNvPr>
            <p:cNvSpPr/>
            <p:nvPr/>
          </p:nvSpPr>
          <p:spPr>
            <a:xfrm>
              <a:off x="7859058" y="2106086"/>
              <a:ext cx="4418" cy="3980"/>
            </a:xfrm>
            <a:custGeom>
              <a:avLst/>
              <a:gdLst>
                <a:gd name="connsiteX0" fmla="*/ 709 w 4418"/>
                <a:gd name="connsiteY0" fmla="*/ 2551 h 3980"/>
                <a:gd name="connsiteX1" fmla="*/ 4418 w 4418"/>
                <a:gd name="connsiteY1" fmla="*/ 3944 h 3980"/>
                <a:gd name="connsiteX2" fmla="*/ 0 w 4418"/>
                <a:gd name="connsiteY2" fmla="*/ 0 h 3980"/>
                <a:gd name="connsiteX3" fmla="*/ 709 w 4418"/>
                <a:gd name="connsiteY3" fmla="*/ 2551 h 3980"/>
              </a:gdLst>
              <a:ahLst/>
              <a:cxnLst>
                <a:cxn ang="0">
                  <a:pos x="connsiteX0" y="connsiteY0"/>
                </a:cxn>
                <a:cxn ang="0">
                  <a:pos x="connsiteX1" y="connsiteY1"/>
                </a:cxn>
                <a:cxn ang="0">
                  <a:pos x="connsiteX2" y="connsiteY2"/>
                </a:cxn>
                <a:cxn ang="0">
                  <a:pos x="connsiteX3" y="connsiteY3"/>
                </a:cxn>
              </a:cxnLst>
              <a:rect l="l" t="t" r="r" b="b"/>
              <a:pathLst>
                <a:path w="4418" h="3980">
                  <a:moveTo>
                    <a:pt x="709" y="2551"/>
                  </a:moveTo>
                  <a:cubicBezTo>
                    <a:pt x="1709" y="3657"/>
                    <a:pt x="2935" y="4122"/>
                    <a:pt x="4418" y="3944"/>
                  </a:cubicBezTo>
                  <a:cubicBezTo>
                    <a:pt x="3354" y="2241"/>
                    <a:pt x="1838" y="822"/>
                    <a:pt x="0" y="0"/>
                  </a:cubicBezTo>
                  <a:cubicBezTo>
                    <a:pt x="322" y="848"/>
                    <a:pt x="452" y="1700"/>
                    <a:pt x="709" y="2551"/>
                  </a:cubicBezTo>
                </a:path>
              </a:pathLst>
            </a:custGeom>
            <a:solidFill>
              <a:srgbClr val="C0C0C0"/>
            </a:solidFill>
            <a:ln w="645" cap="flat">
              <a:solidFill>
                <a:srgbClr val="FFFFFF"/>
              </a:solid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67A8C623-EBE9-E8DF-4A2B-F8485124CCC5}"/>
                </a:ext>
              </a:extLst>
            </p:cNvPr>
            <p:cNvSpPr/>
            <p:nvPr/>
          </p:nvSpPr>
          <p:spPr>
            <a:xfrm>
              <a:off x="7861154" y="2141854"/>
              <a:ext cx="1617" cy="2325"/>
            </a:xfrm>
            <a:custGeom>
              <a:avLst/>
              <a:gdLst>
                <a:gd name="connsiteX0" fmla="*/ 1612 w 1617"/>
                <a:gd name="connsiteY0" fmla="*/ 0 h 2325"/>
                <a:gd name="connsiteX1" fmla="*/ 0 w 1617"/>
                <a:gd name="connsiteY1" fmla="*/ 2325 h 2325"/>
                <a:gd name="connsiteX2" fmla="*/ 1612 w 1617"/>
                <a:gd name="connsiteY2" fmla="*/ 0 h 2325"/>
              </a:gdLst>
              <a:ahLst/>
              <a:cxnLst>
                <a:cxn ang="0">
                  <a:pos x="connsiteX0" y="connsiteY0"/>
                </a:cxn>
                <a:cxn ang="0">
                  <a:pos x="connsiteX1" y="connsiteY1"/>
                </a:cxn>
                <a:cxn ang="0">
                  <a:pos x="connsiteX2" y="connsiteY2"/>
                </a:cxn>
              </a:cxnLst>
              <a:rect l="l" t="t" r="r" b="b"/>
              <a:pathLst>
                <a:path w="1617" h="2325">
                  <a:moveTo>
                    <a:pt x="1612" y="0"/>
                  </a:moveTo>
                  <a:cubicBezTo>
                    <a:pt x="1064" y="774"/>
                    <a:pt x="548" y="1548"/>
                    <a:pt x="0" y="2325"/>
                  </a:cubicBezTo>
                  <a:cubicBezTo>
                    <a:pt x="1580" y="1761"/>
                    <a:pt x="1645" y="1422"/>
                    <a:pt x="161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78B6FD10-C5DA-E464-AF9C-9D317F9F5104}"/>
                </a:ext>
              </a:extLst>
            </p:cNvPr>
            <p:cNvSpPr/>
            <p:nvPr/>
          </p:nvSpPr>
          <p:spPr>
            <a:xfrm>
              <a:off x="7864185" y="2130668"/>
              <a:ext cx="3224" cy="2365"/>
            </a:xfrm>
            <a:custGeom>
              <a:avLst/>
              <a:gdLst>
                <a:gd name="connsiteX0" fmla="*/ 935 w 3224"/>
                <a:gd name="connsiteY0" fmla="*/ 1672 h 2365"/>
                <a:gd name="connsiteX1" fmla="*/ 3225 w 3224"/>
                <a:gd name="connsiteY1" fmla="*/ 275 h 2365"/>
                <a:gd name="connsiteX2" fmla="*/ 0 w 3224"/>
                <a:gd name="connsiteY2" fmla="*/ 2365 h 2365"/>
                <a:gd name="connsiteX3" fmla="*/ 935 w 3224"/>
                <a:gd name="connsiteY3" fmla="*/ 1672 h 2365"/>
              </a:gdLst>
              <a:ahLst/>
              <a:cxnLst>
                <a:cxn ang="0">
                  <a:pos x="connsiteX0" y="connsiteY0"/>
                </a:cxn>
                <a:cxn ang="0">
                  <a:pos x="connsiteX1" y="connsiteY1"/>
                </a:cxn>
                <a:cxn ang="0">
                  <a:pos x="connsiteX2" y="connsiteY2"/>
                </a:cxn>
                <a:cxn ang="0">
                  <a:pos x="connsiteX3" y="connsiteY3"/>
                </a:cxn>
              </a:cxnLst>
              <a:rect l="l" t="t" r="r" b="b"/>
              <a:pathLst>
                <a:path w="3224" h="2365">
                  <a:moveTo>
                    <a:pt x="935" y="1672"/>
                  </a:moveTo>
                  <a:cubicBezTo>
                    <a:pt x="1709" y="1204"/>
                    <a:pt x="2451" y="743"/>
                    <a:pt x="3225" y="275"/>
                  </a:cubicBezTo>
                  <a:cubicBezTo>
                    <a:pt x="1322" y="-476"/>
                    <a:pt x="65" y="340"/>
                    <a:pt x="0" y="2365"/>
                  </a:cubicBezTo>
                  <a:cubicBezTo>
                    <a:pt x="323" y="2139"/>
                    <a:pt x="613" y="1907"/>
                    <a:pt x="935" y="1672"/>
                  </a:cubicBezTo>
                </a:path>
              </a:pathLst>
            </a:custGeom>
            <a:solidFill>
              <a:srgbClr val="C0C0C0"/>
            </a:solidFill>
            <a:ln w="645" cap="flat">
              <a:solidFill>
                <a:srgbClr val="FFFFFF"/>
              </a:solid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E91946FF-A934-D787-62EB-95143797E826}"/>
                </a:ext>
              </a:extLst>
            </p:cNvPr>
            <p:cNvSpPr/>
            <p:nvPr/>
          </p:nvSpPr>
          <p:spPr>
            <a:xfrm>
              <a:off x="7876698" y="2170572"/>
              <a:ext cx="4676" cy="2497"/>
            </a:xfrm>
            <a:custGeom>
              <a:avLst/>
              <a:gdLst>
                <a:gd name="connsiteX0" fmla="*/ 0 w 4676"/>
                <a:gd name="connsiteY0" fmla="*/ 2144 h 2497"/>
                <a:gd name="connsiteX1" fmla="*/ 4676 w 4676"/>
                <a:gd name="connsiteY1" fmla="*/ 1219 h 2497"/>
                <a:gd name="connsiteX2" fmla="*/ 0 w 4676"/>
                <a:gd name="connsiteY2" fmla="*/ 2144 h 2497"/>
              </a:gdLst>
              <a:ahLst/>
              <a:cxnLst>
                <a:cxn ang="0">
                  <a:pos x="connsiteX0" y="connsiteY0"/>
                </a:cxn>
                <a:cxn ang="0">
                  <a:pos x="connsiteX1" y="connsiteY1"/>
                </a:cxn>
                <a:cxn ang="0">
                  <a:pos x="connsiteX2" y="connsiteY2"/>
                </a:cxn>
              </a:cxnLst>
              <a:rect l="l" t="t" r="r" b="b"/>
              <a:pathLst>
                <a:path w="4676" h="2497">
                  <a:moveTo>
                    <a:pt x="0" y="2144"/>
                  </a:moveTo>
                  <a:cubicBezTo>
                    <a:pt x="1742" y="2828"/>
                    <a:pt x="3322" y="2518"/>
                    <a:pt x="4676" y="1219"/>
                  </a:cubicBezTo>
                  <a:cubicBezTo>
                    <a:pt x="2967" y="-842"/>
                    <a:pt x="903" y="-126"/>
                    <a:pt x="0" y="2144"/>
                  </a:cubicBezTo>
                </a:path>
              </a:pathLst>
            </a:custGeom>
            <a:solidFill>
              <a:srgbClr val="C0C0C0"/>
            </a:solidFill>
            <a:ln w="645" cap="flat">
              <a:solidFill>
                <a:srgbClr val="FFFFFF"/>
              </a:solid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C05B13CC-3542-3113-7170-9114D2847E1E}"/>
                </a:ext>
              </a:extLst>
            </p:cNvPr>
            <p:cNvSpPr/>
            <p:nvPr/>
          </p:nvSpPr>
          <p:spPr>
            <a:xfrm>
              <a:off x="7922686" y="1980025"/>
              <a:ext cx="2322" cy="776"/>
            </a:xfrm>
            <a:custGeom>
              <a:avLst/>
              <a:gdLst>
                <a:gd name="connsiteX0" fmla="*/ 2322 w 2322"/>
                <a:gd name="connsiteY0" fmla="*/ 226 h 776"/>
                <a:gd name="connsiteX1" fmla="*/ 0 w 2322"/>
                <a:gd name="connsiteY1" fmla="*/ 0 h 776"/>
                <a:gd name="connsiteX2" fmla="*/ 2322 w 2322"/>
                <a:gd name="connsiteY2" fmla="*/ 226 h 776"/>
              </a:gdLst>
              <a:ahLst/>
              <a:cxnLst>
                <a:cxn ang="0">
                  <a:pos x="connsiteX0" y="connsiteY0"/>
                </a:cxn>
                <a:cxn ang="0">
                  <a:pos x="connsiteX1" y="connsiteY1"/>
                </a:cxn>
                <a:cxn ang="0">
                  <a:pos x="connsiteX2" y="connsiteY2"/>
                </a:cxn>
              </a:cxnLst>
              <a:rect l="l" t="t" r="r" b="b"/>
              <a:pathLst>
                <a:path w="2322" h="776">
                  <a:moveTo>
                    <a:pt x="2322" y="226"/>
                  </a:moveTo>
                  <a:cubicBezTo>
                    <a:pt x="1548" y="161"/>
                    <a:pt x="774" y="65"/>
                    <a:pt x="0" y="0"/>
                  </a:cubicBezTo>
                  <a:cubicBezTo>
                    <a:pt x="1484" y="1229"/>
                    <a:pt x="1161" y="758"/>
                    <a:pt x="2322"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97F93984-A928-938E-9224-14A68D37F094}"/>
                </a:ext>
              </a:extLst>
            </p:cNvPr>
            <p:cNvSpPr/>
            <p:nvPr/>
          </p:nvSpPr>
          <p:spPr>
            <a:xfrm>
              <a:off x="7837225" y="2055941"/>
              <a:ext cx="853" cy="2554"/>
            </a:xfrm>
            <a:custGeom>
              <a:avLst/>
              <a:gdLst>
                <a:gd name="connsiteX0" fmla="*/ 0 w 853"/>
                <a:gd name="connsiteY0" fmla="*/ 0 h 2554"/>
                <a:gd name="connsiteX1" fmla="*/ 484 w 853"/>
                <a:gd name="connsiteY1" fmla="*/ 2554 h 2554"/>
                <a:gd name="connsiteX2" fmla="*/ 0 w 853"/>
                <a:gd name="connsiteY2" fmla="*/ 0 h 2554"/>
              </a:gdLst>
              <a:ahLst/>
              <a:cxnLst>
                <a:cxn ang="0">
                  <a:pos x="connsiteX0" y="connsiteY0"/>
                </a:cxn>
                <a:cxn ang="0">
                  <a:pos x="connsiteX1" y="connsiteY1"/>
                </a:cxn>
                <a:cxn ang="0">
                  <a:pos x="connsiteX2" y="connsiteY2"/>
                </a:cxn>
              </a:cxnLst>
              <a:rect l="l" t="t" r="r" b="b"/>
              <a:pathLst>
                <a:path w="853" h="2554">
                  <a:moveTo>
                    <a:pt x="0" y="0"/>
                  </a:moveTo>
                  <a:cubicBezTo>
                    <a:pt x="548" y="1209"/>
                    <a:pt x="1322" y="745"/>
                    <a:pt x="484" y="2554"/>
                  </a:cubicBezTo>
                  <a:cubicBezTo>
                    <a:pt x="161" y="1703"/>
                    <a:pt x="161" y="848"/>
                    <a:pt x="0" y="0"/>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343" name="Content Placeholder 8">
            <a:extLst>
              <a:ext uri="{FF2B5EF4-FFF2-40B4-BE49-F238E27FC236}">
                <a16:creationId xmlns:a16="http://schemas.microsoft.com/office/drawing/2014/main" id="{420E4C40-22F1-E1CF-3DB1-FB2F5D8CE6BC}"/>
              </a:ext>
            </a:extLst>
          </p:cNvPr>
          <p:cNvGrpSpPr/>
          <p:nvPr/>
        </p:nvGrpSpPr>
        <p:grpSpPr>
          <a:xfrm>
            <a:off x="8083483" y="2916628"/>
            <a:ext cx="444083" cy="174012"/>
            <a:chOff x="8050873" y="2597431"/>
            <a:chExt cx="444083" cy="174012"/>
          </a:xfrm>
          <a:solidFill>
            <a:srgbClr val="C0C0C0"/>
          </a:solidFill>
        </p:grpSpPr>
        <p:sp>
          <p:nvSpPr>
            <p:cNvPr id="344" name="Freeform: Shape 343">
              <a:extLst>
                <a:ext uri="{FF2B5EF4-FFF2-40B4-BE49-F238E27FC236}">
                  <a16:creationId xmlns:a16="http://schemas.microsoft.com/office/drawing/2014/main" id="{70CF0D16-6F00-F295-F8B3-0ECD5F65C765}"/>
                </a:ext>
              </a:extLst>
            </p:cNvPr>
            <p:cNvSpPr/>
            <p:nvPr/>
          </p:nvSpPr>
          <p:spPr>
            <a:xfrm>
              <a:off x="8057006" y="2597431"/>
              <a:ext cx="67334" cy="56311"/>
            </a:xfrm>
            <a:custGeom>
              <a:avLst/>
              <a:gdLst>
                <a:gd name="connsiteX0" fmla="*/ 0 w 67334"/>
                <a:gd name="connsiteY0" fmla="*/ 37494 h 56311"/>
                <a:gd name="connsiteX1" fmla="*/ 6450 w 67334"/>
                <a:gd name="connsiteY1" fmla="*/ 30437 h 56311"/>
                <a:gd name="connsiteX2" fmla="*/ 10126 w 67334"/>
                <a:gd name="connsiteY2" fmla="*/ 20749 h 56311"/>
                <a:gd name="connsiteX3" fmla="*/ 11287 w 67334"/>
                <a:gd name="connsiteY3" fmla="*/ 16086 h 56311"/>
                <a:gd name="connsiteX4" fmla="*/ 8030 w 67334"/>
                <a:gd name="connsiteY4" fmla="*/ 11603 h 56311"/>
                <a:gd name="connsiteX5" fmla="*/ 9352 w 67334"/>
                <a:gd name="connsiteY5" fmla="*/ 5047 h 56311"/>
                <a:gd name="connsiteX6" fmla="*/ 18576 w 67334"/>
                <a:gd name="connsiteY6" fmla="*/ 1503 h 56311"/>
                <a:gd name="connsiteX7" fmla="*/ 28444 w 67334"/>
                <a:gd name="connsiteY7" fmla="*/ 2196 h 56311"/>
                <a:gd name="connsiteX8" fmla="*/ 36636 w 67334"/>
                <a:gd name="connsiteY8" fmla="*/ 3009 h 56311"/>
                <a:gd name="connsiteX9" fmla="*/ 41731 w 67334"/>
                <a:gd name="connsiteY9" fmla="*/ 4167 h 56311"/>
                <a:gd name="connsiteX10" fmla="*/ 42215 w 67334"/>
                <a:gd name="connsiteY10" fmla="*/ 8943 h 56311"/>
                <a:gd name="connsiteX11" fmla="*/ 65563 w 67334"/>
                <a:gd name="connsiteY11" fmla="*/ 23381 h 56311"/>
                <a:gd name="connsiteX12" fmla="*/ 63854 w 67334"/>
                <a:gd name="connsiteY12" fmla="*/ 30953 h 56311"/>
                <a:gd name="connsiteX13" fmla="*/ 48181 w 67334"/>
                <a:gd name="connsiteY13" fmla="*/ 27983 h 56311"/>
                <a:gd name="connsiteX14" fmla="*/ 42666 w 67334"/>
                <a:gd name="connsiteY14" fmla="*/ 30395 h 56311"/>
                <a:gd name="connsiteX15" fmla="*/ 35281 w 67334"/>
                <a:gd name="connsiteY15" fmla="*/ 30331 h 56311"/>
                <a:gd name="connsiteX16" fmla="*/ 28573 w 67334"/>
                <a:gd name="connsiteY16" fmla="*/ 37145 h 56311"/>
                <a:gd name="connsiteX17" fmla="*/ 16028 w 67334"/>
                <a:gd name="connsiteY17" fmla="*/ 45162 h 56311"/>
                <a:gd name="connsiteX18" fmla="*/ 5354 w 67334"/>
                <a:gd name="connsiteY18" fmla="*/ 56311 h 56311"/>
                <a:gd name="connsiteX19" fmla="*/ 10578 w 67334"/>
                <a:gd name="connsiteY19" fmla="*/ 45504 h 56311"/>
                <a:gd name="connsiteX20" fmla="*/ 17092 w 67334"/>
                <a:gd name="connsiteY20" fmla="*/ 40322 h 56311"/>
                <a:gd name="connsiteX21" fmla="*/ 0 w 67334"/>
                <a:gd name="connsiteY21" fmla="*/ 37503 h 56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7334" h="56311">
                  <a:moveTo>
                    <a:pt x="0" y="37494"/>
                  </a:moveTo>
                  <a:cubicBezTo>
                    <a:pt x="2419" y="36345"/>
                    <a:pt x="5741" y="33053"/>
                    <a:pt x="6450" y="30437"/>
                  </a:cubicBezTo>
                  <a:cubicBezTo>
                    <a:pt x="7579" y="26361"/>
                    <a:pt x="4450" y="23300"/>
                    <a:pt x="10126" y="20749"/>
                  </a:cubicBezTo>
                  <a:cubicBezTo>
                    <a:pt x="13190" y="19353"/>
                    <a:pt x="12061" y="19334"/>
                    <a:pt x="11287" y="16086"/>
                  </a:cubicBezTo>
                  <a:cubicBezTo>
                    <a:pt x="10836" y="14180"/>
                    <a:pt x="10094" y="12274"/>
                    <a:pt x="8030" y="11603"/>
                  </a:cubicBezTo>
                  <a:cubicBezTo>
                    <a:pt x="613" y="9182"/>
                    <a:pt x="9772" y="8014"/>
                    <a:pt x="9352" y="5047"/>
                  </a:cubicBezTo>
                  <a:cubicBezTo>
                    <a:pt x="9352" y="4222"/>
                    <a:pt x="17253" y="1929"/>
                    <a:pt x="18576" y="1503"/>
                  </a:cubicBezTo>
                  <a:cubicBezTo>
                    <a:pt x="22833" y="113"/>
                    <a:pt x="25348" y="-1319"/>
                    <a:pt x="28444" y="2196"/>
                  </a:cubicBezTo>
                  <a:cubicBezTo>
                    <a:pt x="31347" y="5476"/>
                    <a:pt x="32959" y="3373"/>
                    <a:pt x="36636" y="3009"/>
                  </a:cubicBezTo>
                  <a:cubicBezTo>
                    <a:pt x="38345" y="2848"/>
                    <a:pt x="40344" y="3009"/>
                    <a:pt x="41731" y="4167"/>
                  </a:cubicBezTo>
                  <a:cubicBezTo>
                    <a:pt x="44085" y="6121"/>
                    <a:pt x="40570" y="6798"/>
                    <a:pt x="42215" y="8943"/>
                  </a:cubicBezTo>
                  <a:cubicBezTo>
                    <a:pt x="48439" y="16944"/>
                    <a:pt x="55695" y="20421"/>
                    <a:pt x="65563" y="23381"/>
                  </a:cubicBezTo>
                  <a:cubicBezTo>
                    <a:pt x="69369" y="24523"/>
                    <a:pt x="66209" y="30079"/>
                    <a:pt x="63854" y="30953"/>
                  </a:cubicBezTo>
                  <a:cubicBezTo>
                    <a:pt x="59339" y="32624"/>
                    <a:pt x="52793" y="28251"/>
                    <a:pt x="48181" y="27983"/>
                  </a:cubicBezTo>
                  <a:cubicBezTo>
                    <a:pt x="45923" y="27854"/>
                    <a:pt x="44537" y="29434"/>
                    <a:pt x="42666" y="30395"/>
                  </a:cubicBezTo>
                  <a:cubicBezTo>
                    <a:pt x="40344" y="31576"/>
                    <a:pt x="37926" y="29528"/>
                    <a:pt x="35281" y="30331"/>
                  </a:cubicBezTo>
                  <a:cubicBezTo>
                    <a:pt x="32088" y="31292"/>
                    <a:pt x="30766" y="34743"/>
                    <a:pt x="28573" y="37145"/>
                  </a:cubicBezTo>
                  <a:cubicBezTo>
                    <a:pt x="24961" y="41047"/>
                    <a:pt x="20156" y="42150"/>
                    <a:pt x="16028" y="45162"/>
                  </a:cubicBezTo>
                  <a:cubicBezTo>
                    <a:pt x="12513" y="47717"/>
                    <a:pt x="9127" y="54844"/>
                    <a:pt x="5354" y="56311"/>
                  </a:cubicBezTo>
                  <a:cubicBezTo>
                    <a:pt x="4193" y="51790"/>
                    <a:pt x="6128" y="47088"/>
                    <a:pt x="10578" y="45504"/>
                  </a:cubicBezTo>
                  <a:cubicBezTo>
                    <a:pt x="11352" y="45214"/>
                    <a:pt x="19898" y="42637"/>
                    <a:pt x="17092" y="40322"/>
                  </a:cubicBezTo>
                  <a:cubicBezTo>
                    <a:pt x="12513" y="36558"/>
                    <a:pt x="2225" y="46643"/>
                    <a:pt x="0" y="37503"/>
                  </a:cubicBezTo>
                </a:path>
              </a:pathLst>
            </a:custGeom>
            <a:solidFill>
              <a:srgbClr val="C0C0C0"/>
            </a:solidFill>
            <a:ln w="1612" cap="flat">
              <a:solidFill>
                <a:srgbClr val="FFFFFF"/>
              </a:solidFill>
              <a:prstDash val="solid"/>
              <a:miter/>
            </a:ln>
          </p:spPr>
          <p:txBody>
            <a:bodyPr rtlCol="0" anchor="ctr"/>
            <a:lstStyle/>
            <a:p>
              <a:endParaRPr lang="en-US"/>
            </a:p>
          </p:txBody>
        </p:sp>
        <p:sp>
          <p:nvSpPr>
            <p:cNvPr id="345" name="Freeform: Shape 344">
              <a:extLst>
                <a:ext uri="{FF2B5EF4-FFF2-40B4-BE49-F238E27FC236}">
                  <a16:creationId xmlns:a16="http://schemas.microsoft.com/office/drawing/2014/main" id="{F5F7BE03-927F-6279-63BC-6828E83F3221}"/>
                </a:ext>
              </a:extLst>
            </p:cNvPr>
            <p:cNvSpPr/>
            <p:nvPr/>
          </p:nvSpPr>
          <p:spPr>
            <a:xfrm>
              <a:off x="8060005" y="2598096"/>
              <a:ext cx="434950" cy="173347"/>
            </a:xfrm>
            <a:custGeom>
              <a:avLst/>
              <a:gdLst>
                <a:gd name="connsiteX0" fmla="*/ 32 w 434950"/>
                <a:gd name="connsiteY0" fmla="*/ 71890 h 173347"/>
                <a:gd name="connsiteX1" fmla="*/ 2419 w 434950"/>
                <a:gd name="connsiteY1" fmla="*/ 56917 h 173347"/>
                <a:gd name="connsiteX2" fmla="*/ 12803 w 434950"/>
                <a:gd name="connsiteY2" fmla="*/ 46578 h 173347"/>
                <a:gd name="connsiteX3" fmla="*/ 20608 w 434950"/>
                <a:gd name="connsiteY3" fmla="*/ 45926 h 173347"/>
                <a:gd name="connsiteX4" fmla="*/ 27122 w 434950"/>
                <a:gd name="connsiteY4" fmla="*/ 46939 h 173347"/>
                <a:gd name="connsiteX5" fmla="*/ 34862 w 434950"/>
                <a:gd name="connsiteY5" fmla="*/ 43791 h 173347"/>
                <a:gd name="connsiteX6" fmla="*/ 42053 w 434950"/>
                <a:gd name="connsiteY6" fmla="*/ 43566 h 173347"/>
                <a:gd name="connsiteX7" fmla="*/ 40312 w 434950"/>
                <a:gd name="connsiteY7" fmla="*/ 45826 h 173347"/>
                <a:gd name="connsiteX8" fmla="*/ 50342 w 434950"/>
                <a:gd name="connsiteY8" fmla="*/ 46445 h 173347"/>
                <a:gd name="connsiteX9" fmla="*/ 68079 w 434950"/>
                <a:gd name="connsiteY9" fmla="*/ 45191 h 173347"/>
                <a:gd name="connsiteX10" fmla="*/ 60855 w 434950"/>
                <a:gd name="connsiteY10" fmla="*/ 43104 h 173347"/>
                <a:gd name="connsiteX11" fmla="*/ 83172 w 434950"/>
                <a:gd name="connsiteY11" fmla="*/ 37067 h 173347"/>
                <a:gd name="connsiteX12" fmla="*/ 66144 w 434950"/>
                <a:gd name="connsiteY12" fmla="*/ 32175 h 173347"/>
                <a:gd name="connsiteX13" fmla="*/ 71433 w 434950"/>
                <a:gd name="connsiteY13" fmla="*/ 23468 h 173347"/>
                <a:gd name="connsiteX14" fmla="*/ 88848 w 434950"/>
                <a:gd name="connsiteY14" fmla="*/ 25419 h 173347"/>
                <a:gd name="connsiteX15" fmla="*/ 111035 w 434950"/>
                <a:gd name="connsiteY15" fmla="*/ 27196 h 173347"/>
                <a:gd name="connsiteX16" fmla="*/ 116647 w 434950"/>
                <a:gd name="connsiteY16" fmla="*/ 22055 h 173347"/>
                <a:gd name="connsiteX17" fmla="*/ 126644 w 434950"/>
                <a:gd name="connsiteY17" fmla="*/ 15808 h 173347"/>
                <a:gd name="connsiteX18" fmla="*/ 150864 w 434950"/>
                <a:gd name="connsiteY18" fmla="*/ 4163 h 173347"/>
                <a:gd name="connsiteX19" fmla="*/ 178018 w 434950"/>
                <a:gd name="connsiteY19" fmla="*/ 2931 h 173347"/>
                <a:gd name="connsiteX20" fmla="*/ 190208 w 434950"/>
                <a:gd name="connsiteY20" fmla="*/ 3395 h 173347"/>
                <a:gd name="connsiteX21" fmla="*/ 194401 w 434950"/>
                <a:gd name="connsiteY21" fmla="*/ 145 h 173347"/>
                <a:gd name="connsiteX22" fmla="*/ 199496 w 434950"/>
                <a:gd name="connsiteY22" fmla="*/ 841 h 173347"/>
                <a:gd name="connsiteX23" fmla="*/ 204849 w 434950"/>
                <a:gd name="connsiteY23" fmla="*/ 10248 h 173347"/>
                <a:gd name="connsiteX24" fmla="*/ 212396 w 434950"/>
                <a:gd name="connsiteY24" fmla="*/ 11271 h 173347"/>
                <a:gd name="connsiteX25" fmla="*/ 217621 w 434950"/>
                <a:gd name="connsiteY25" fmla="*/ 11755 h 173347"/>
                <a:gd name="connsiteX26" fmla="*/ 222684 w 434950"/>
                <a:gd name="connsiteY26" fmla="*/ 14763 h 173347"/>
                <a:gd name="connsiteX27" fmla="*/ 232036 w 434950"/>
                <a:gd name="connsiteY27" fmla="*/ 22084 h 173347"/>
                <a:gd name="connsiteX28" fmla="*/ 242098 w 434950"/>
                <a:gd name="connsiteY28" fmla="*/ 22149 h 173347"/>
                <a:gd name="connsiteX29" fmla="*/ 256126 w 434950"/>
                <a:gd name="connsiteY29" fmla="*/ 28457 h 173347"/>
                <a:gd name="connsiteX30" fmla="*/ 262835 w 434950"/>
                <a:gd name="connsiteY30" fmla="*/ 28295 h 173347"/>
                <a:gd name="connsiteX31" fmla="*/ 275412 w 434950"/>
                <a:gd name="connsiteY31" fmla="*/ 31817 h 173347"/>
                <a:gd name="connsiteX32" fmla="*/ 292214 w 434950"/>
                <a:gd name="connsiteY32" fmla="*/ 27989 h 173347"/>
                <a:gd name="connsiteX33" fmla="*/ 304146 w 434950"/>
                <a:gd name="connsiteY33" fmla="*/ 28524 h 173347"/>
                <a:gd name="connsiteX34" fmla="*/ 321819 w 434950"/>
                <a:gd name="connsiteY34" fmla="*/ 29295 h 173347"/>
                <a:gd name="connsiteX35" fmla="*/ 343652 w 434950"/>
                <a:gd name="connsiteY35" fmla="*/ 15973 h 173347"/>
                <a:gd name="connsiteX36" fmla="*/ 351585 w 434950"/>
                <a:gd name="connsiteY36" fmla="*/ 17534 h 173347"/>
                <a:gd name="connsiteX37" fmla="*/ 355068 w 434950"/>
                <a:gd name="connsiteY37" fmla="*/ 15676 h 173347"/>
                <a:gd name="connsiteX38" fmla="*/ 358841 w 434950"/>
                <a:gd name="connsiteY38" fmla="*/ 16473 h 173347"/>
                <a:gd name="connsiteX39" fmla="*/ 367033 w 434950"/>
                <a:gd name="connsiteY39" fmla="*/ 16440 h 173347"/>
                <a:gd name="connsiteX40" fmla="*/ 372935 w 434950"/>
                <a:gd name="connsiteY40" fmla="*/ 15447 h 173347"/>
                <a:gd name="connsiteX41" fmla="*/ 378288 w 434950"/>
                <a:gd name="connsiteY41" fmla="*/ 17627 h 173347"/>
                <a:gd name="connsiteX42" fmla="*/ 381642 w 434950"/>
                <a:gd name="connsiteY42" fmla="*/ 20359 h 173347"/>
                <a:gd name="connsiteX43" fmla="*/ 382900 w 434950"/>
                <a:gd name="connsiteY43" fmla="*/ 22958 h 173347"/>
                <a:gd name="connsiteX44" fmla="*/ 388705 w 434950"/>
                <a:gd name="connsiteY44" fmla="*/ 25151 h 173347"/>
                <a:gd name="connsiteX45" fmla="*/ 391639 w 434950"/>
                <a:gd name="connsiteY45" fmla="*/ 31753 h 173347"/>
                <a:gd name="connsiteX46" fmla="*/ 397090 w 434950"/>
                <a:gd name="connsiteY46" fmla="*/ 42479 h 173347"/>
                <a:gd name="connsiteX47" fmla="*/ 397799 w 434950"/>
                <a:gd name="connsiteY47" fmla="*/ 53760 h 173347"/>
                <a:gd name="connsiteX48" fmla="*/ 412247 w 434950"/>
                <a:gd name="connsiteY48" fmla="*/ 56182 h 173347"/>
                <a:gd name="connsiteX49" fmla="*/ 426340 w 434950"/>
                <a:gd name="connsiteY49" fmla="*/ 67459 h 173347"/>
                <a:gd name="connsiteX50" fmla="*/ 418213 w 434950"/>
                <a:gd name="connsiteY50" fmla="*/ 67459 h 173347"/>
                <a:gd name="connsiteX51" fmla="*/ 417794 w 434950"/>
                <a:gd name="connsiteY51" fmla="*/ 72687 h 173347"/>
                <a:gd name="connsiteX52" fmla="*/ 409409 w 434950"/>
                <a:gd name="connsiteY52" fmla="*/ 74425 h 173347"/>
                <a:gd name="connsiteX53" fmla="*/ 413989 w 434950"/>
                <a:gd name="connsiteY53" fmla="*/ 82188 h 173347"/>
                <a:gd name="connsiteX54" fmla="*/ 417536 w 434950"/>
                <a:gd name="connsiteY54" fmla="*/ 90418 h 173347"/>
                <a:gd name="connsiteX55" fmla="*/ 423567 w 434950"/>
                <a:gd name="connsiteY55" fmla="*/ 103682 h 173347"/>
                <a:gd name="connsiteX56" fmla="*/ 419793 w 434950"/>
                <a:gd name="connsiteY56" fmla="*/ 111880 h 173347"/>
                <a:gd name="connsiteX57" fmla="*/ 426598 w 434950"/>
                <a:gd name="connsiteY57" fmla="*/ 118775 h 173347"/>
                <a:gd name="connsiteX58" fmla="*/ 429630 w 434950"/>
                <a:gd name="connsiteY58" fmla="*/ 127863 h 173347"/>
                <a:gd name="connsiteX59" fmla="*/ 434112 w 434950"/>
                <a:gd name="connsiteY59" fmla="*/ 131236 h 173347"/>
                <a:gd name="connsiteX60" fmla="*/ 434951 w 434950"/>
                <a:gd name="connsiteY60" fmla="*/ 136419 h 173347"/>
                <a:gd name="connsiteX61" fmla="*/ 424179 w 434950"/>
                <a:gd name="connsiteY61" fmla="*/ 141059 h 173347"/>
                <a:gd name="connsiteX62" fmla="*/ 420535 w 434950"/>
                <a:gd name="connsiteY62" fmla="*/ 132471 h 173347"/>
                <a:gd name="connsiteX63" fmla="*/ 415278 w 434950"/>
                <a:gd name="connsiteY63" fmla="*/ 132794 h 173347"/>
                <a:gd name="connsiteX64" fmla="*/ 406506 w 434950"/>
                <a:gd name="connsiteY64" fmla="*/ 133565 h 173347"/>
                <a:gd name="connsiteX65" fmla="*/ 393446 w 434950"/>
                <a:gd name="connsiteY65" fmla="*/ 130659 h 173347"/>
                <a:gd name="connsiteX66" fmla="*/ 385996 w 434950"/>
                <a:gd name="connsiteY66" fmla="*/ 132794 h 173347"/>
                <a:gd name="connsiteX67" fmla="*/ 377901 w 434950"/>
                <a:gd name="connsiteY67" fmla="*/ 134297 h 173347"/>
                <a:gd name="connsiteX68" fmla="*/ 367904 w 434950"/>
                <a:gd name="connsiteY68" fmla="*/ 136128 h 173347"/>
                <a:gd name="connsiteX69" fmla="*/ 348457 w 434950"/>
                <a:gd name="connsiteY69" fmla="*/ 137357 h 173347"/>
                <a:gd name="connsiteX70" fmla="*/ 312757 w 434950"/>
                <a:gd name="connsiteY70" fmla="*/ 149086 h 173347"/>
                <a:gd name="connsiteX71" fmla="*/ 294471 w 434950"/>
                <a:gd name="connsiteY71" fmla="*/ 147487 h 173347"/>
                <a:gd name="connsiteX72" fmla="*/ 281346 w 434950"/>
                <a:gd name="connsiteY72" fmla="*/ 144768 h 173347"/>
                <a:gd name="connsiteX73" fmla="*/ 256868 w 434950"/>
                <a:gd name="connsiteY73" fmla="*/ 148183 h 173347"/>
                <a:gd name="connsiteX74" fmla="*/ 247903 w 434950"/>
                <a:gd name="connsiteY74" fmla="*/ 148919 h 173347"/>
                <a:gd name="connsiteX75" fmla="*/ 251031 w 434950"/>
                <a:gd name="connsiteY75" fmla="*/ 161744 h 173347"/>
                <a:gd name="connsiteX76" fmla="*/ 244065 w 434950"/>
                <a:gd name="connsiteY76" fmla="*/ 161970 h 173347"/>
                <a:gd name="connsiteX77" fmla="*/ 244387 w 434950"/>
                <a:gd name="connsiteY77" fmla="*/ 168007 h 173347"/>
                <a:gd name="connsiteX78" fmla="*/ 239744 w 434950"/>
                <a:gd name="connsiteY78" fmla="*/ 173348 h 173347"/>
                <a:gd name="connsiteX79" fmla="*/ 234165 w 434950"/>
                <a:gd name="connsiteY79" fmla="*/ 170329 h 173347"/>
                <a:gd name="connsiteX80" fmla="*/ 231843 w 434950"/>
                <a:gd name="connsiteY80" fmla="*/ 162396 h 173347"/>
                <a:gd name="connsiteX81" fmla="*/ 235100 w 434950"/>
                <a:gd name="connsiteY81" fmla="*/ 153998 h 173347"/>
                <a:gd name="connsiteX82" fmla="*/ 237196 w 434950"/>
                <a:gd name="connsiteY82" fmla="*/ 145310 h 173347"/>
                <a:gd name="connsiteX83" fmla="*/ 231714 w 434950"/>
                <a:gd name="connsiteY83" fmla="*/ 143897 h 173347"/>
                <a:gd name="connsiteX84" fmla="*/ 223941 w 434950"/>
                <a:gd name="connsiteY84" fmla="*/ 148735 h 173347"/>
                <a:gd name="connsiteX85" fmla="*/ 220136 w 434950"/>
                <a:gd name="connsiteY85" fmla="*/ 152537 h 173347"/>
                <a:gd name="connsiteX86" fmla="*/ 207462 w 434950"/>
                <a:gd name="connsiteY86" fmla="*/ 146987 h 173347"/>
                <a:gd name="connsiteX87" fmla="*/ 188177 w 434950"/>
                <a:gd name="connsiteY87" fmla="*/ 162202 h 173347"/>
                <a:gd name="connsiteX88" fmla="*/ 186080 w 434950"/>
                <a:gd name="connsiteY88" fmla="*/ 159880 h 173347"/>
                <a:gd name="connsiteX89" fmla="*/ 180340 w 434950"/>
                <a:gd name="connsiteY89" fmla="*/ 163905 h 173347"/>
                <a:gd name="connsiteX90" fmla="*/ 168569 w 434950"/>
                <a:gd name="connsiteY90" fmla="*/ 165847 h 173347"/>
                <a:gd name="connsiteX91" fmla="*/ 155314 w 434950"/>
                <a:gd name="connsiteY91" fmla="*/ 165847 h 173347"/>
                <a:gd name="connsiteX92" fmla="*/ 140705 w 434950"/>
                <a:gd name="connsiteY92" fmla="*/ 153114 h 173347"/>
                <a:gd name="connsiteX93" fmla="*/ 120162 w 434950"/>
                <a:gd name="connsiteY93" fmla="*/ 144897 h 173347"/>
                <a:gd name="connsiteX94" fmla="*/ 108520 w 434950"/>
                <a:gd name="connsiteY94" fmla="*/ 148757 h 173347"/>
                <a:gd name="connsiteX95" fmla="*/ 106617 w 434950"/>
                <a:gd name="connsiteY95" fmla="*/ 161390 h 173347"/>
                <a:gd name="connsiteX96" fmla="*/ 102038 w 434950"/>
                <a:gd name="connsiteY96" fmla="*/ 159913 h 173347"/>
                <a:gd name="connsiteX97" fmla="*/ 91879 w 434950"/>
                <a:gd name="connsiteY97" fmla="*/ 163995 h 173347"/>
                <a:gd name="connsiteX98" fmla="*/ 79044 w 434950"/>
                <a:gd name="connsiteY98" fmla="*/ 160135 h 173347"/>
                <a:gd name="connsiteX99" fmla="*/ 73239 w 434950"/>
                <a:gd name="connsiteY99" fmla="*/ 153398 h 173347"/>
                <a:gd name="connsiteX100" fmla="*/ 69078 w 434950"/>
                <a:gd name="connsiteY100" fmla="*/ 150615 h 173347"/>
                <a:gd name="connsiteX101" fmla="*/ 59533 w 434950"/>
                <a:gd name="connsiteY101" fmla="*/ 143878 h 173347"/>
                <a:gd name="connsiteX102" fmla="*/ 50245 w 434950"/>
                <a:gd name="connsiteY102" fmla="*/ 152702 h 173347"/>
                <a:gd name="connsiteX103" fmla="*/ 48632 w 434950"/>
                <a:gd name="connsiteY103" fmla="*/ 149683 h 173347"/>
                <a:gd name="connsiteX104" fmla="*/ 51632 w 434950"/>
                <a:gd name="connsiteY104" fmla="*/ 145968 h 173347"/>
                <a:gd name="connsiteX105" fmla="*/ 35152 w 434950"/>
                <a:gd name="connsiteY105" fmla="*/ 149451 h 173347"/>
                <a:gd name="connsiteX106" fmla="*/ 45536 w 434950"/>
                <a:gd name="connsiteY106" fmla="*/ 146410 h 173347"/>
                <a:gd name="connsiteX107" fmla="*/ 50148 w 434950"/>
                <a:gd name="connsiteY107" fmla="*/ 144710 h 173347"/>
                <a:gd name="connsiteX108" fmla="*/ 54663 w 434950"/>
                <a:gd name="connsiteY108" fmla="*/ 140395 h 173347"/>
                <a:gd name="connsiteX109" fmla="*/ 32153 w 434950"/>
                <a:gd name="connsiteY109" fmla="*/ 141788 h 173347"/>
                <a:gd name="connsiteX110" fmla="*/ 37700 w 434950"/>
                <a:gd name="connsiteY110" fmla="*/ 137238 h 173347"/>
                <a:gd name="connsiteX111" fmla="*/ 37377 w 434950"/>
                <a:gd name="connsiteY111" fmla="*/ 132758 h 173347"/>
                <a:gd name="connsiteX112" fmla="*/ 34604 w 434950"/>
                <a:gd name="connsiteY112" fmla="*/ 129250 h 173347"/>
                <a:gd name="connsiteX113" fmla="*/ 25090 w 434950"/>
                <a:gd name="connsiteY113" fmla="*/ 122516 h 173347"/>
                <a:gd name="connsiteX114" fmla="*/ 29347 w 434950"/>
                <a:gd name="connsiteY114" fmla="*/ 114499 h 173347"/>
                <a:gd name="connsiteX115" fmla="*/ 20059 w 434950"/>
                <a:gd name="connsiteY115" fmla="*/ 110532 h 173347"/>
                <a:gd name="connsiteX116" fmla="*/ 14932 w 434950"/>
                <a:gd name="connsiteY116" fmla="*/ 108913 h 173347"/>
                <a:gd name="connsiteX117" fmla="*/ 6966 w 434950"/>
                <a:gd name="connsiteY117" fmla="*/ 103940 h 173347"/>
                <a:gd name="connsiteX118" fmla="*/ 8159 w 434950"/>
                <a:gd name="connsiteY118" fmla="*/ 95410 h 173347"/>
                <a:gd name="connsiteX119" fmla="*/ 12803 w 434950"/>
                <a:gd name="connsiteY119" fmla="*/ 95933 h 173347"/>
                <a:gd name="connsiteX120" fmla="*/ 16028 w 434950"/>
                <a:gd name="connsiteY120" fmla="*/ 104172 h 173347"/>
                <a:gd name="connsiteX121" fmla="*/ 25767 w 434950"/>
                <a:gd name="connsiteY121" fmla="*/ 100225 h 173347"/>
                <a:gd name="connsiteX122" fmla="*/ 16480 w 434950"/>
                <a:gd name="connsiteY122" fmla="*/ 93956 h 173347"/>
                <a:gd name="connsiteX123" fmla="*/ 22994 w 434950"/>
                <a:gd name="connsiteY123" fmla="*/ 89079 h 173347"/>
                <a:gd name="connsiteX124" fmla="*/ 18189 w 434950"/>
                <a:gd name="connsiteY124" fmla="*/ 84958 h 173347"/>
                <a:gd name="connsiteX125" fmla="*/ 13222 w 434950"/>
                <a:gd name="connsiteY125" fmla="*/ 77470 h 173347"/>
                <a:gd name="connsiteX126" fmla="*/ 19511 w 434950"/>
                <a:gd name="connsiteY126" fmla="*/ 70504 h 173347"/>
                <a:gd name="connsiteX127" fmla="*/ 0 w 434950"/>
                <a:gd name="connsiteY127" fmla="*/ 71907 h 17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434950" h="173347">
                  <a:moveTo>
                    <a:pt x="32" y="71890"/>
                  </a:moveTo>
                  <a:cubicBezTo>
                    <a:pt x="355" y="69488"/>
                    <a:pt x="645" y="57597"/>
                    <a:pt x="2419" y="56917"/>
                  </a:cubicBezTo>
                  <a:cubicBezTo>
                    <a:pt x="6837" y="55237"/>
                    <a:pt x="8256" y="48851"/>
                    <a:pt x="12803" y="46578"/>
                  </a:cubicBezTo>
                  <a:cubicBezTo>
                    <a:pt x="15222" y="45368"/>
                    <a:pt x="18350" y="47503"/>
                    <a:pt x="20608" y="45926"/>
                  </a:cubicBezTo>
                  <a:cubicBezTo>
                    <a:pt x="23413" y="43953"/>
                    <a:pt x="24639" y="45455"/>
                    <a:pt x="27122" y="46939"/>
                  </a:cubicBezTo>
                  <a:cubicBezTo>
                    <a:pt x="30669" y="49071"/>
                    <a:pt x="42150" y="48164"/>
                    <a:pt x="34862" y="43791"/>
                  </a:cubicBezTo>
                  <a:cubicBezTo>
                    <a:pt x="37184" y="42850"/>
                    <a:pt x="39667" y="42972"/>
                    <a:pt x="42053" y="43566"/>
                  </a:cubicBezTo>
                  <a:cubicBezTo>
                    <a:pt x="40860" y="43991"/>
                    <a:pt x="40312" y="44746"/>
                    <a:pt x="40312" y="45826"/>
                  </a:cubicBezTo>
                  <a:cubicBezTo>
                    <a:pt x="41699" y="47729"/>
                    <a:pt x="48600" y="46607"/>
                    <a:pt x="50342" y="46445"/>
                  </a:cubicBezTo>
                  <a:cubicBezTo>
                    <a:pt x="55759" y="45952"/>
                    <a:pt x="63564" y="49106"/>
                    <a:pt x="68079" y="45191"/>
                  </a:cubicBezTo>
                  <a:cubicBezTo>
                    <a:pt x="65918" y="43079"/>
                    <a:pt x="63112" y="44933"/>
                    <a:pt x="60855" y="43104"/>
                  </a:cubicBezTo>
                  <a:cubicBezTo>
                    <a:pt x="63757" y="35674"/>
                    <a:pt x="77141" y="38473"/>
                    <a:pt x="83172" y="37067"/>
                  </a:cubicBezTo>
                  <a:cubicBezTo>
                    <a:pt x="77947" y="34503"/>
                    <a:pt x="70530" y="36658"/>
                    <a:pt x="66144" y="32175"/>
                  </a:cubicBezTo>
                  <a:cubicBezTo>
                    <a:pt x="61242" y="27144"/>
                    <a:pt x="66144" y="22971"/>
                    <a:pt x="71433" y="23468"/>
                  </a:cubicBezTo>
                  <a:cubicBezTo>
                    <a:pt x="77205" y="24013"/>
                    <a:pt x="82978" y="26699"/>
                    <a:pt x="88848" y="25419"/>
                  </a:cubicBezTo>
                  <a:cubicBezTo>
                    <a:pt x="96684" y="23713"/>
                    <a:pt x="103037" y="27986"/>
                    <a:pt x="111035" y="27196"/>
                  </a:cubicBezTo>
                  <a:cubicBezTo>
                    <a:pt x="114712" y="26831"/>
                    <a:pt x="115260" y="24938"/>
                    <a:pt x="116647" y="22055"/>
                  </a:cubicBezTo>
                  <a:cubicBezTo>
                    <a:pt x="118130" y="18878"/>
                    <a:pt x="123774" y="17488"/>
                    <a:pt x="126644" y="15808"/>
                  </a:cubicBezTo>
                  <a:cubicBezTo>
                    <a:pt x="134932" y="10958"/>
                    <a:pt x="141511" y="6695"/>
                    <a:pt x="150864" y="4163"/>
                  </a:cubicBezTo>
                  <a:cubicBezTo>
                    <a:pt x="160635" y="1522"/>
                    <a:pt x="168117" y="2931"/>
                    <a:pt x="178018" y="2931"/>
                  </a:cubicBezTo>
                  <a:cubicBezTo>
                    <a:pt x="182017" y="2931"/>
                    <a:pt x="186242" y="4576"/>
                    <a:pt x="190208" y="3395"/>
                  </a:cubicBezTo>
                  <a:cubicBezTo>
                    <a:pt x="192046" y="2847"/>
                    <a:pt x="192627" y="664"/>
                    <a:pt x="194401" y="145"/>
                  </a:cubicBezTo>
                  <a:cubicBezTo>
                    <a:pt x="196207" y="-381"/>
                    <a:pt x="197755" y="683"/>
                    <a:pt x="199496" y="841"/>
                  </a:cubicBezTo>
                  <a:cubicBezTo>
                    <a:pt x="196529" y="4411"/>
                    <a:pt x="201593" y="9265"/>
                    <a:pt x="204849" y="10248"/>
                  </a:cubicBezTo>
                  <a:cubicBezTo>
                    <a:pt x="207300" y="10993"/>
                    <a:pt x="209816" y="11609"/>
                    <a:pt x="212396" y="11271"/>
                  </a:cubicBezTo>
                  <a:cubicBezTo>
                    <a:pt x="215234" y="10903"/>
                    <a:pt x="217621" y="7727"/>
                    <a:pt x="217621" y="11755"/>
                  </a:cubicBezTo>
                  <a:cubicBezTo>
                    <a:pt x="218265" y="5769"/>
                    <a:pt x="222103" y="13051"/>
                    <a:pt x="222684" y="14763"/>
                  </a:cubicBezTo>
                  <a:cubicBezTo>
                    <a:pt x="223425" y="17027"/>
                    <a:pt x="229585" y="24687"/>
                    <a:pt x="232036" y="22084"/>
                  </a:cubicBezTo>
                  <a:cubicBezTo>
                    <a:pt x="235229" y="18646"/>
                    <a:pt x="238647" y="19404"/>
                    <a:pt x="242098" y="22149"/>
                  </a:cubicBezTo>
                  <a:cubicBezTo>
                    <a:pt x="246290" y="25506"/>
                    <a:pt x="251450" y="26112"/>
                    <a:pt x="256126" y="28457"/>
                  </a:cubicBezTo>
                  <a:cubicBezTo>
                    <a:pt x="258771" y="29785"/>
                    <a:pt x="259223" y="24332"/>
                    <a:pt x="262835" y="28295"/>
                  </a:cubicBezTo>
                  <a:cubicBezTo>
                    <a:pt x="265769" y="31495"/>
                    <a:pt x="271413" y="31417"/>
                    <a:pt x="275412" y="31817"/>
                  </a:cubicBezTo>
                  <a:cubicBezTo>
                    <a:pt x="280959" y="32375"/>
                    <a:pt x="286635" y="28537"/>
                    <a:pt x="292214" y="27989"/>
                  </a:cubicBezTo>
                  <a:cubicBezTo>
                    <a:pt x="296987" y="27518"/>
                    <a:pt x="299599" y="26893"/>
                    <a:pt x="304146" y="28524"/>
                  </a:cubicBezTo>
                  <a:cubicBezTo>
                    <a:pt x="310532" y="30811"/>
                    <a:pt x="315273" y="32372"/>
                    <a:pt x="321819" y="29295"/>
                  </a:cubicBezTo>
                  <a:cubicBezTo>
                    <a:pt x="329720" y="25603"/>
                    <a:pt x="336912" y="21394"/>
                    <a:pt x="343652" y="15973"/>
                  </a:cubicBezTo>
                  <a:cubicBezTo>
                    <a:pt x="346361" y="13802"/>
                    <a:pt x="348844" y="17476"/>
                    <a:pt x="351585" y="17534"/>
                  </a:cubicBezTo>
                  <a:cubicBezTo>
                    <a:pt x="353262" y="17566"/>
                    <a:pt x="353101" y="15286"/>
                    <a:pt x="355068" y="15676"/>
                  </a:cubicBezTo>
                  <a:cubicBezTo>
                    <a:pt x="356326" y="15934"/>
                    <a:pt x="357584" y="16215"/>
                    <a:pt x="358841" y="16473"/>
                  </a:cubicBezTo>
                  <a:cubicBezTo>
                    <a:pt x="360680" y="16850"/>
                    <a:pt x="365904" y="18907"/>
                    <a:pt x="367033" y="16440"/>
                  </a:cubicBezTo>
                  <a:cubicBezTo>
                    <a:pt x="368388" y="13415"/>
                    <a:pt x="374966" y="10893"/>
                    <a:pt x="372935" y="15447"/>
                  </a:cubicBezTo>
                  <a:cubicBezTo>
                    <a:pt x="374999" y="15057"/>
                    <a:pt x="376805" y="16389"/>
                    <a:pt x="378288" y="17627"/>
                  </a:cubicBezTo>
                  <a:cubicBezTo>
                    <a:pt x="379353" y="18595"/>
                    <a:pt x="380481" y="19507"/>
                    <a:pt x="381642" y="20359"/>
                  </a:cubicBezTo>
                  <a:cubicBezTo>
                    <a:pt x="383480" y="20585"/>
                    <a:pt x="383932" y="21455"/>
                    <a:pt x="382900" y="22958"/>
                  </a:cubicBezTo>
                  <a:cubicBezTo>
                    <a:pt x="383771" y="25557"/>
                    <a:pt x="387286" y="23023"/>
                    <a:pt x="388705" y="25151"/>
                  </a:cubicBezTo>
                  <a:cubicBezTo>
                    <a:pt x="389640" y="26534"/>
                    <a:pt x="390253" y="30637"/>
                    <a:pt x="391639" y="31753"/>
                  </a:cubicBezTo>
                  <a:cubicBezTo>
                    <a:pt x="396025" y="35303"/>
                    <a:pt x="399605" y="38851"/>
                    <a:pt x="397090" y="42479"/>
                  </a:cubicBezTo>
                  <a:cubicBezTo>
                    <a:pt x="394607" y="46062"/>
                    <a:pt x="401314" y="51383"/>
                    <a:pt x="397799" y="53760"/>
                  </a:cubicBezTo>
                  <a:cubicBezTo>
                    <a:pt x="403443" y="56614"/>
                    <a:pt x="406345" y="55962"/>
                    <a:pt x="412247" y="56182"/>
                  </a:cubicBezTo>
                  <a:cubicBezTo>
                    <a:pt x="417310" y="56375"/>
                    <a:pt x="424437" y="63090"/>
                    <a:pt x="426340" y="67459"/>
                  </a:cubicBezTo>
                  <a:cubicBezTo>
                    <a:pt x="423567" y="65189"/>
                    <a:pt x="419374" y="61896"/>
                    <a:pt x="418213" y="67459"/>
                  </a:cubicBezTo>
                  <a:cubicBezTo>
                    <a:pt x="417858" y="69175"/>
                    <a:pt x="418213" y="70978"/>
                    <a:pt x="417794" y="72687"/>
                  </a:cubicBezTo>
                  <a:cubicBezTo>
                    <a:pt x="417084" y="74899"/>
                    <a:pt x="411247" y="73729"/>
                    <a:pt x="409409" y="74425"/>
                  </a:cubicBezTo>
                  <a:cubicBezTo>
                    <a:pt x="410764" y="76031"/>
                    <a:pt x="413473" y="80172"/>
                    <a:pt x="413989" y="82188"/>
                  </a:cubicBezTo>
                  <a:cubicBezTo>
                    <a:pt x="414859" y="85551"/>
                    <a:pt x="416343" y="87303"/>
                    <a:pt x="417536" y="90418"/>
                  </a:cubicBezTo>
                  <a:cubicBezTo>
                    <a:pt x="419310" y="95001"/>
                    <a:pt x="417536" y="101699"/>
                    <a:pt x="423567" y="103682"/>
                  </a:cubicBezTo>
                  <a:cubicBezTo>
                    <a:pt x="421567" y="105556"/>
                    <a:pt x="420406" y="109313"/>
                    <a:pt x="419793" y="111880"/>
                  </a:cubicBezTo>
                  <a:cubicBezTo>
                    <a:pt x="418536" y="117033"/>
                    <a:pt x="423889" y="116279"/>
                    <a:pt x="426598" y="118775"/>
                  </a:cubicBezTo>
                  <a:cubicBezTo>
                    <a:pt x="429307" y="121281"/>
                    <a:pt x="428759" y="124586"/>
                    <a:pt x="429630" y="127863"/>
                  </a:cubicBezTo>
                  <a:cubicBezTo>
                    <a:pt x="430081" y="129501"/>
                    <a:pt x="432951" y="130227"/>
                    <a:pt x="434112" y="131236"/>
                  </a:cubicBezTo>
                  <a:cubicBezTo>
                    <a:pt x="435370" y="132352"/>
                    <a:pt x="434112" y="135000"/>
                    <a:pt x="434951" y="136419"/>
                  </a:cubicBezTo>
                  <a:cubicBezTo>
                    <a:pt x="429533" y="132604"/>
                    <a:pt x="427308" y="142085"/>
                    <a:pt x="424179" y="141059"/>
                  </a:cubicBezTo>
                  <a:cubicBezTo>
                    <a:pt x="420180" y="139731"/>
                    <a:pt x="423470" y="134442"/>
                    <a:pt x="420535" y="132471"/>
                  </a:cubicBezTo>
                  <a:cubicBezTo>
                    <a:pt x="419052" y="131488"/>
                    <a:pt x="416601" y="131578"/>
                    <a:pt x="415278" y="132794"/>
                  </a:cubicBezTo>
                  <a:cubicBezTo>
                    <a:pt x="412860" y="134961"/>
                    <a:pt x="409344" y="134455"/>
                    <a:pt x="406506" y="133565"/>
                  </a:cubicBezTo>
                  <a:cubicBezTo>
                    <a:pt x="401895" y="132113"/>
                    <a:pt x="398315" y="130588"/>
                    <a:pt x="393446" y="130659"/>
                  </a:cubicBezTo>
                  <a:cubicBezTo>
                    <a:pt x="389962" y="130723"/>
                    <a:pt x="387802" y="129746"/>
                    <a:pt x="385996" y="132794"/>
                  </a:cubicBezTo>
                  <a:cubicBezTo>
                    <a:pt x="383803" y="136483"/>
                    <a:pt x="379417" y="139798"/>
                    <a:pt x="377901" y="134297"/>
                  </a:cubicBezTo>
                  <a:cubicBezTo>
                    <a:pt x="376579" y="129501"/>
                    <a:pt x="370548" y="135271"/>
                    <a:pt x="367904" y="136128"/>
                  </a:cubicBezTo>
                  <a:cubicBezTo>
                    <a:pt x="361067" y="138334"/>
                    <a:pt x="355359" y="138270"/>
                    <a:pt x="348457" y="137357"/>
                  </a:cubicBezTo>
                  <a:cubicBezTo>
                    <a:pt x="336041" y="135719"/>
                    <a:pt x="325334" y="148212"/>
                    <a:pt x="312757" y="149086"/>
                  </a:cubicBezTo>
                  <a:cubicBezTo>
                    <a:pt x="307758" y="149435"/>
                    <a:pt x="298696" y="150673"/>
                    <a:pt x="294471" y="147487"/>
                  </a:cubicBezTo>
                  <a:cubicBezTo>
                    <a:pt x="289892" y="144010"/>
                    <a:pt x="287022" y="142014"/>
                    <a:pt x="281346" y="144768"/>
                  </a:cubicBezTo>
                  <a:cubicBezTo>
                    <a:pt x="275283" y="147709"/>
                    <a:pt x="262093" y="154646"/>
                    <a:pt x="256868" y="148183"/>
                  </a:cubicBezTo>
                  <a:cubicBezTo>
                    <a:pt x="254256" y="144942"/>
                    <a:pt x="248709" y="143817"/>
                    <a:pt x="247903" y="148919"/>
                  </a:cubicBezTo>
                  <a:cubicBezTo>
                    <a:pt x="247129" y="153937"/>
                    <a:pt x="248870" y="157449"/>
                    <a:pt x="251031" y="161744"/>
                  </a:cubicBezTo>
                  <a:cubicBezTo>
                    <a:pt x="248742" y="161873"/>
                    <a:pt x="246323" y="162522"/>
                    <a:pt x="244065" y="161970"/>
                  </a:cubicBezTo>
                  <a:cubicBezTo>
                    <a:pt x="243678" y="163957"/>
                    <a:pt x="245000" y="166056"/>
                    <a:pt x="244387" y="168007"/>
                  </a:cubicBezTo>
                  <a:cubicBezTo>
                    <a:pt x="243549" y="170323"/>
                    <a:pt x="240485" y="170810"/>
                    <a:pt x="239744" y="173348"/>
                  </a:cubicBezTo>
                  <a:cubicBezTo>
                    <a:pt x="238002" y="172177"/>
                    <a:pt x="236229" y="170855"/>
                    <a:pt x="234165" y="170329"/>
                  </a:cubicBezTo>
                  <a:cubicBezTo>
                    <a:pt x="236164" y="167727"/>
                    <a:pt x="233391" y="164344"/>
                    <a:pt x="231843" y="162396"/>
                  </a:cubicBezTo>
                  <a:cubicBezTo>
                    <a:pt x="228908" y="158765"/>
                    <a:pt x="232165" y="156626"/>
                    <a:pt x="235100" y="153998"/>
                  </a:cubicBezTo>
                  <a:cubicBezTo>
                    <a:pt x="238196" y="151299"/>
                    <a:pt x="240228" y="149396"/>
                    <a:pt x="237196" y="145310"/>
                  </a:cubicBezTo>
                  <a:cubicBezTo>
                    <a:pt x="235970" y="143678"/>
                    <a:pt x="233455" y="141663"/>
                    <a:pt x="231714" y="143897"/>
                  </a:cubicBezTo>
                  <a:cubicBezTo>
                    <a:pt x="229327" y="146987"/>
                    <a:pt x="226908" y="146500"/>
                    <a:pt x="223941" y="148735"/>
                  </a:cubicBezTo>
                  <a:cubicBezTo>
                    <a:pt x="228876" y="148232"/>
                    <a:pt x="223941" y="153208"/>
                    <a:pt x="220136" y="152537"/>
                  </a:cubicBezTo>
                  <a:cubicBezTo>
                    <a:pt x="215589" y="151705"/>
                    <a:pt x="211525" y="149028"/>
                    <a:pt x="207462" y="146987"/>
                  </a:cubicBezTo>
                  <a:cubicBezTo>
                    <a:pt x="197755" y="142127"/>
                    <a:pt x="192724" y="156388"/>
                    <a:pt x="188177" y="162202"/>
                  </a:cubicBezTo>
                  <a:cubicBezTo>
                    <a:pt x="187467" y="161425"/>
                    <a:pt x="186790" y="160651"/>
                    <a:pt x="186080" y="159880"/>
                  </a:cubicBezTo>
                  <a:cubicBezTo>
                    <a:pt x="184339" y="161715"/>
                    <a:pt x="183178" y="164979"/>
                    <a:pt x="180340" y="163905"/>
                  </a:cubicBezTo>
                  <a:cubicBezTo>
                    <a:pt x="177856" y="162973"/>
                    <a:pt x="170891" y="164686"/>
                    <a:pt x="168569" y="165847"/>
                  </a:cubicBezTo>
                  <a:cubicBezTo>
                    <a:pt x="164376" y="167956"/>
                    <a:pt x="159410" y="167640"/>
                    <a:pt x="155314" y="165847"/>
                  </a:cubicBezTo>
                  <a:cubicBezTo>
                    <a:pt x="148993" y="163057"/>
                    <a:pt x="146736" y="156056"/>
                    <a:pt x="140705" y="153114"/>
                  </a:cubicBezTo>
                  <a:cubicBezTo>
                    <a:pt x="134094" y="149883"/>
                    <a:pt x="127450" y="146190"/>
                    <a:pt x="120162" y="144897"/>
                  </a:cubicBezTo>
                  <a:cubicBezTo>
                    <a:pt x="116324" y="144220"/>
                    <a:pt x="108520" y="142672"/>
                    <a:pt x="108520" y="148757"/>
                  </a:cubicBezTo>
                  <a:cubicBezTo>
                    <a:pt x="108520" y="152250"/>
                    <a:pt x="109165" y="158600"/>
                    <a:pt x="106617" y="161390"/>
                  </a:cubicBezTo>
                  <a:cubicBezTo>
                    <a:pt x="105231" y="162909"/>
                    <a:pt x="103360" y="160093"/>
                    <a:pt x="102038" y="159913"/>
                  </a:cubicBezTo>
                  <a:cubicBezTo>
                    <a:pt x="98684" y="159451"/>
                    <a:pt x="95201" y="163438"/>
                    <a:pt x="91879" y="163995"/>
                  </a:cubicBezTo>
                  <a:cubicBezTo>
                    <a:pt x="88041" y="164640"/>
                    <a:pt x="82204" y="162164"/>
                    <a:pt x="79044" y="160135"/>
                  </a:cubicBezTo>
                  <a:cubicBezTo>
                    <a:pt x="76625" y="158594"/>
                    <a:pt x="76528" y="153553"/>
                    <a:pt x="73239" y="153398"/>
                  </a:cubicBezTo>
                  <a:cubicBezTo>
                    <a:pt x="75787" y="149786"/>
                    <a:pt x="69820" y="145865"/>
                    <a:pt x="69078" y="150615"/>
                  </a:cubicBezTo>
                  <a:cubicBezTo>
                    <a:pt x="66595" y="148441"/>
                    <a:pt x="60307" y="147625"/>
                    <a:pt x="59533" y="143878"/>
                  </a:cubicBezTo>
                  <a:cubicBezTo>
                    <a:pt x="58952" y="146587"/>
                    <a:pt x="52406" y="151050"/>
                    <a:pt x="50245" y="152702"/>
                  </a:cubicBezTo>
                  <a:cubicBezTo>
                    <a:pt x="51019" y="151079"/>
                    <a:pt x="50567" y="150076"/>
                    <a:pt x="48632" y="149683"/>
                  </a:cubicBezTo>
                  <a:cubicBezTo>
                    <a:pt x="50470" y="149290"/>
                    <a:pt x="51632" y="147832"/>
                    <a:pt x="51632" y="145968"/>
                  </a:cubicBezTo>
                  <a:cubicBezTo>
                    <a:pt x="49277" y="147945"/>
                    <a:pt x="38183" y="150312"/>
                    <a:pt x="35152" y="149451"/>
                  </a:cubicBezTo>
                  <a:cubicBezTo>
                    <a:pt x="37571" y="146497"/>
                    <a:pt x="42086" y="146319"/>
                    <a:pt x="45536" y="146410"/>
                  </a:cubicBezTo>
                  <a:cubicBezTo>
                    <a:pt x="49084" y="146506"/>
                    <a:pt x="48697" y="147432"/>
                    <a:pt x="50148" y="144710"/>
                  </a:cubicBezTo>
                  <a:cubicBezTo>
                    <a:pt x="51148" y="142817"/>
                    <a:pt x="53308" y="141959"/>
                    <a:pt x="54663" y="140395"/>
                  </a:cubicBezTo>
                  <a:cubicBezTo>
                    <a:pt x="50374" y="138483"/>
                    <a:pt x="35668" y="138234"/>
                    <a:pt x="32153" y="141788"/>
                  </a:cubicBezTo>
                  <a:cubicBezTo>
                    <a:pt x="26832" y="135554"/>
                    <a:pt x="36926" y="138847"/>
                    <a:pt x="37700" y="137238"/>
                  </a:cubicBezTo>
                  <a:cubicBezTo>
                    <a:pt x="38313" y="135900"/>
                    <a:pt x="38248" y="134029"/>
                    <a:pt x="37377" y="132758"/>
                  </a:cubicBezTo>
                  <a:cubicBezTo>
                    <a:pt x="35603" y="129782"/>
                    <a:pt x="33636" y="133913"/>
                    <a:pt x="34604" y="129250"/>
                  </a:cubicBezTo>
                  <a:cubicBezTo>
                    <a:pt x="29476" y="135793"/>
                    <a:pt x="29863" y="122306"/>
                    <a:pt x="25090" y="122516"/>
                  </a:cubicBezTo>
                  <a:cubicBezTo>
                    <a:pt x="28412" y="120720"/>
                    <a:pt x="32185" y="118988"/>
                    <a:pt x="29347" y="114499"/>
                  </a:cubicBezTo>
                  <a:cubicBezTo>
                    <a:pt x="27283" y="111261"/>
                    <a:pt x="21478" y="112938"/>
                    <a:pt x="20059" y="110532"/>
                  </a:cubicBezTo>
                  <a:cubicBezTo>
                    <a:pt x="18608" y="108042"/>
                    <a:pt x="17124" y="104556"/>
                    <a:pt x="14932" y="108913"/>
                  </a:cubicBezTo>
                  <a:cubicBezTo>
                    <a:pt x="13964" y="110845"/>
                    <a:pt x="7095" y="105649"/>
                    <a:pt x="6966" y="103940"/>
                  </a:cubicBezTo>
                  <a:cubicBezTo>
                    <a:pt x="13899" y="105598"/>
                    <a:pt x="7901" y="98267"/>
                    <a:pt x="8159" y="95410"/>
                  </a:cubicBezTo>
                  <a:cubicBezTo>
                    <a:pt x="8482" y="93046"/>
                    <a:pt x="12094" y="94772"/>
                    <a:pt x="12803" y="95933"/>
                  </a:cubicBezTo>
                  <a:cubicBezTo>
                    <a:pt x="14254" y="98338"/>
                    <a:pt x="13770" y="102282"/>
                    <a:pt x="16028" y="104172"/>
                  </a:cubicBezTo>
                  <a:cubicBezTo>
                    <a:pt x="15544" y="99025"/>
                    <a:pt x="23542" y="105466"/>
                    <a:pt x="25767" y="100225"/>
                  </a:cubicBezTo>
                  <a:cubicBezTo>
                    <a:pt x="21156" y="99654"/>
                    <a:pt x="19285" y="97413"/>
                    <a:pt x="16480" y="93956"/>
                  </a:cubicBezTo>
                  <a:cubicBezTo>
                    <a:pt x="18898" y="92620"/>
                    <a:pt x="20156" y="89695"/>
                    <a:pt x="22994" y="89079"/>
                  </a:cubicBezTo>
                  <a:cubicBezTo>
                    <a:pt x="21736" y="85313"/>
                    <a:pt x="17834" y="89209"/>
                    <a:pt x="18189" y="84958"/>
                  </a:cubicBezTo>
                  <a:cubicBezTo>
                    <a:pt x="18544" y="80720"/>
                    <a:pt x="16318" y="80175"/>
                    <a:pt x="13222" y="77470"/>
                  </a:cubicBezTo>
                  <a:cubicBezTo>
                    <a:pt x="15286" y="75106"/>
                    <a:pt x="17640" y="73029"/>
                    <a:pt x="19511" y="70504"/>
                  </a:cubicBezTo>
                  <a:cubicBezTo>
                    <a:pt x="12900" y="67134"/>
                    <a:pt x="6643" y="74083"/>
                    <a:pt x="0" y="71907"/>
                  </a:cubicBezTo>
                </a:path>
              </a:pathLst>
            </a:custGeom>
            <a:solidFill>
              <a:srgbClr val="C0C0C0"/>
            </a:solidFill>
            <a:ln w="1612" cap="flat">
              <a:solidFill>
                <a:srgbClr val="FFFFFF"/>
              </a:solid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E965BB10-C78E-4622-A6CE-53FBFD44B568}"/>
                </a:ext>
              </a:extLst>
            </p:cNvPr>
            <p:cNvSpPr/>
            <p:nvPr/>
          </p:nvSpPr>
          <p:spPr>
            <a:xfrm>
              <a:off x="8050873" y="2648344"/>
              <a:ext cx="5682" cy="4460"/>
            </a:xfrm>
            <a:custGeom>
              <a:avLst/>
              <a:gdLst>
                <a:gd name="connsiteX0" fmla="*/ 360 w 5682"/>
                <a:gd name="connsiteY0" fmla="*/ 4460 h 4460"/>
                <a:gd name="connsiteX1" fmla="*/ 5617 w 5682"/>
                <a:gd name="connsiteY1" fmla="*/ 1303 h 4460"/>
                <a:gd name="connsiteX2" fmla="*/ 360 w 5682"/>
                <a:gd name="connsiteY2" fmla="*/ 4460 h 4460"/>
              </a:gdLst>
              <a:ahLst/>
              <a:cxnLst>
                <a:cxn ang="0">
                  <a:pos x="connsiteX0" y="connsiteY0"/>
                </a:cxn>
                <a:cxn ang="0">
                  <a:pos x="connsiteX1" y="connsiteY1"/>
                </a:cxn>
                <a:cxn ang="0">
                  <a:pos x="connsiteX2" y="connsiteY2"/>
                </a:cxn>
              </a:cxnLst>
              <a:rect l="l" t="t" r="r" b="b"/>
              <a:pathLst>
                <a:path w="5682" h="4460">
                  <a:moveTo>
                    <a:pt x="360" y="4460"/>
                  </a:moveTo>
                  <a:cubicBezTo>
                    <a:pt x="-1510" y="1400"/>
                    <a:pt x="4456" y="-1883"/>
                    <a:pt x="5617" y="1303"/>
                  </a:cubicBezTo>
                  <a:cubicBezTo>
                    <a:pt x="6294" y="3154"/>
                    <a:pt x="1489" y="4383"/>
                    <a:pt x="360" y="4460"/>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347" name="Freeform: Shape 346">
            <a:extLst>
              <a:ext uri="{FF2B5EF4-FFF2-40B4-BE49-F238E27FC236}">
                <a16:creationId xmlns:a16="http://schemas.microsoft.com/office/drawing/2014/main" id="{325B73D1-261C-7C4B-9186-0B7EF4C6D48E}"/>
              </a:ext>
            </a:extLst>
          </p:cNvPr>
          <p:cNvSpPr/>
          <p:nvPr/>
        </p:nvSpPr>
        <p:spPr>
          <a:xfrm>
            <a:off x="8208843" y="3973111"/>
            <a:ext cx="136638" cy="158278"/>
          </a:xfrm>
          <a:custGeom>
            <a:avLst/>
            <a:gdLst>
              <a:gd name="connsiteX0" fmla="*/ 935 w 136638"/>
              <a:gd name="connsiteY0" fmla="*/ 150245 h 158278"/>
              <a:gd name="connsiteX1" fmla="*/ 2645 w 136638"/>
              <a:gd name="connsiteY1" fmla="*/ 135368 h 158278"/>
              <a:gd name="connsiteX2" fmla="*/ 4773 w 136638"/>
              <a:gd name="connsiteY2" fmla="*/ 117898 h 158278"/>
              <a:gd name="connsiteX3" fmla="*/ 10513 w 136638"/>
              <a:gd name="connsiteY3" fmla="*/ 102954 h 158278"/>
              <a:gd name="connsiteX4" fmla="*/ 10513 w 136638"/>
              <a:gd name="connsiteY4" fmla="*/ 96091 h 158278"/>
              <a:gd name="connsiteX5" fmla="*/ 16254 w 136638"/>
              <a:gd name="connsiteY5" fmla="*/ 90809 h 158278"/>
              <a:gd name="connsiteX6" fmla="*/ 36055 w 136638"/>
              <a:gd name="connsiteY6" fmla="*/ 70227 h 158278"/>
              <a:gd name="connsiteX7" fmla="*/ 43344 w 136638"/>
              <a:gd name="connsiteY7" fmla="*/ 59104 h 158278"/>
              <a:gd name="connsiteX8" fmla="*/ 36475 w 136638"/>
              <a:gd name="connsiteY8" fmla="*/ 51761 h 158278"/>
              <a:gd name="connsiteX9" fmla="*/ 30799 w 136638"/>
              <a:gd name="connsiteY9" fmla="*/ 50803 h 158278"/>
              <a:gd name="connsiteX10" fmla="*/ 31121 w 136638"/>
              <a:gd name="connsiteY10" fmla="*/ 43134 h 158278"/>
              <a:gd name="connsiteX11" fmla="*/ 33475 w 136638"/>
              <a:gd name="connsiteY11" fmla="*/ 23952 h 158278"/>
              <a:gd name="connsiteX12" fmla="*/ 32604 w 136638"/>
              <a:gd name="connsiteY12" fmla="*/ 19582 h 158278"/>
              <a:gd name="connsiteX13" fmla="*/ 36829 w 136638"/>
              <a:gd name="connsiteY13" fmla="*/ 14367 h 158278"/>
              <a:gd name="connsiteX14" fmla="*/ 42537 w 136638"/>
              <a:gd name="connsiteY14" fmla="*/ 12236 h 158278"/>
              <a:gd name="connsiteX15" fmla="*/ 49471 w 136638"/>
              <a:gd name="connsiteY15" fmla="*/ 15493 h 158278"/>
              <a:gd name="connsiteX16" fmla="*/ 57501 w 136638"/>
              <a:gd name="connsiteY16" fmla="*/ 13474 h 158278"/>
              <a:gd name="connsiteX17" fmla="*/ 65306 w 136638"/>
              <a:gd name="connsiteY17" fmla="*/ 19740 h 158278"/>
              <a:gd name="connsiteX18" fmla="*/ 73078 w 136638"/>
              <a:gd name="connsiteY18" fmla="*/ 13445 h 158278"/>
              <a:gd name="connsiteX19" fmla="*/ 85816 w 136638"/>
              <a:gd name="connsiteY19" fmla="*/ 10059 h 158278"/>
              <a:gd name="connsiteX20" fmla="*/ 98910 w 136638"/>
              <a:gd name="connsiteY20" fmla="*/ 11384 h 158278"/>
              <a:gd name="connsiteX21" fmla="*/ 109423 w 136638"/>
              <a:gd name="connsiteY21" fmla="*/ 0 h 158278"/>
              <a:gd name="connsiteX22" fmla="*/ 112197 w 136638"/>
              <a:gd name="connsiteY22" fmla="*/ 9520 h 158278"/>
              <a:gd name="connsiteX23" fmla="*/ 117131 w 136638"/>
              <a:gd name="connsiteY23" fmla="*/ 13026 h 158278"/>
              <a:gd name="connsiteX24" fmla="*/ 120743 w 136638"/>
              <a:gd name="connsiteY24" fmla="*/ 19679 h 158278"/>
              <a:gd name="connsiteX25" fmla="*/ 128192 w 136638"/>
              <a:gd name="connsiteY25" fmla="*/ 40057 h 158278"/>
              <a:gd name="connsiteX26" fmla="*/ 132514 w 136638"/>
              <a:gd name="connsiteY26" fmla="*/ 47665 h 158278"/>
              <a:gd name="connsiteX27" fmla="*/ 136190 w 136638"/>
              <a:gd name="connsiteY27" fmla="*/ 56908 h 158278"/>
              <a:gd name="connsiteX28" fmla="*/ 134191 w 136638"/>
              <a:gd name="connsiteY28" fmla="*/ 72439 h 158278"/>
              <a:gd name="connsiteX29" fmla="*/ 130031 w 136638"/>
              <a:gd name="connsiteY29" fmla="*/ 81540 h 158278"/>
              <a:gd name="connsiteX30" fmla="*/ 124871 w 136638"/>
              <a:gd name="connsiteY30" fmla="*/ 86290 h 158278"/>
              <a:gd name="connsiteX31" fmla="*/ 119195 w 136638"/>
              <a:gd name="connsiteY31" fmla="*/ 96097 h 158278"/>
              <a:gd name="connsiteX32" fmla="*/ 114035 w 136638"/>
              <a:gd name="connsiteY32" fmla="*/ 102693 h 158278"/>
              <a:gd name="connsiteX33" fmla="*/ 109617 w 136638"/>
              <a:gd name="connsiteY33" fmla="*/ 112396 h 158278"/>
              <a:gd name="connsiteX34" fmla="*/ 103038 w 136638"/>
              <a:gd name="connsiteY34" fmla="*/ 109101 h 158278"/>
              <a:gd name="connsiteX35" fmla="*/ 98942 w 136638"/>
              <a:gd name="connsiteY35" fmla="*/ 111829 h 158278"/>
              <a:gd name="connsiteX36" fmla="*/ 97717 w 136638"/>
              <a:gd name="connsiteY36" fmla="*/ 110000 h 158278"/>
              <a:gd name="connsiteX37" fmla="*/ 94814 w 136638"/>
              <a:gd name="connsiteY37" fmla="*/ 104540 h 158278"/>
              <a:gd name="connsiteX38" fmla="*/ 90428 w 136638"/>
              <a:gd name="connsiteY38" fmla="*/ 106114 h 158278"/>
              <a:gd name="connsiteX39" fmla="*/ 91557 w 136638"/>
              <a:gd name="connsiteY39" fmla="*/ 107969 h 158278"/>
              <a:gd name="connsiteX40" fmla="*/ 86978 w 136638"/>
              <a:gd name="connsiteY40" fmla="*/ 111571 h 158278"/>
              <a:gd name="connsiteX41" fmla="*/ 77431 w 136638"/>
              <a:gd name="connsiteY41" fmla="*/ 114689 h 158278"/>
              <a:gd name="connsiteX42" fmla="*/ 77109 w 136638"/>
              <a:gd name="connsiteY42" fmla="*/ 110216 h 158278"/>
              <a:gd name="connsiteX43" fmla="*/ 70337 w 136638"/>
              <a:gd name="connsiteY43" fmla="*/ 115525 h 158278"/>
              <a:gd name="connsiteX44" fmla="*/ 65080 w 136638"/>
              <a:gd name="connsiteY44" fmla="*/ 118195 h 158278"/>
              <a:gd name="connsiteX45" fmla="*/ 59501 w 136638"/>
              <a:gd name="connsiteY45" fmla="*/ 121530 h 158278"/>
              <a:gd name="connsiteX46" fmla="*/ 54760 w 136638"/>
              <a:gd name="connsiteY46" fmla="*/ 137258 h 158278"/>
              <a:gd name="connsiteX47" fmla="*/ 56276 w 136638"/>
              <a:gd name="connsiteY47" fmla="*/ 146023 h 158278"/>
              <a:gd name="connsiteX48" fmla="*/ 38216 w 136638"/>
              <a:gd name="connsiteY48" fmla="*/ 145304 h 158278"/>
              <a:gd name="connsiteX49" fmla="*/ 16157 w 136638"/>
              <a:gd name="connsiteY49" fmla="*/ 152125 h 158278"/>
              <a:gd name="connsiteX50" fmla="*/ 9417 w 136638"/>
              <a:gd name="connsiteY50" fmla="*/ 157907 h 158278"/>
              <a:gd name="connsiteX51" fmla="*/ 6934 w 136638"/>
              <a:gd name="connsiteY51" fmla="*/ 154808 h 158278"/>
              <a:gd name="connsiteX52" fmla="*/ 0 w 136638"/>
              <a:gd name="connsiteY52" fmla="*/ 158239 h 158278"/>
              <a:gd name="connsiteX53" fmla="*/ 839 w 136638"/>
              <a:gd name="connsiteY53" fmla="*/ 150245 h 15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36638" h="158278">
                <a:moveTo>
                  <a:pt x="935" y="150245"/>
                </a:moveTo>
                <a:cubicBezTo>
                  <a:pt x="2516" y="145878"/>
                  <a:pt x="1999" y="139999"/>
                  <a:pt x="2645" y="135368"/>
                </a:cubicBezTo>
                <a:cubicBezTo>
                  <a:pt x="3483" y="129540"/>
                  <a:pt x="3999" y="123758"/>
                  <a:pt x="4773" y="117898"/>
                </a:cubicBezTo>
                <a:cubicBezTo>
                  <a:pt x="5708" y="110755"/>
                  <a:pt x="9836" y="106675"/>
                  <a:pt x="10513" y="102954"/>
                </a:cubicBezTo>
                <a:cubicBezTo>
                  <a:pt x="10965" y="100683"/>
                  <a:pt x="10062" y="98381"/>
                  <a:pt x="10513" y="96091"/>
                </a:cubicBezTo>
                <a:cubicBezTo>
                  <a:pt x="11223" y="92489"/>
                  <a:pt x="14609" y="93414"/>
                  <a:pt x="16254" y="90809"/>
                </a:cubicBezTo>
                <a:cubicBezTo>
                  <a:pt x="21285" y="82882"/>
                  <a:pt x="29283" y="77235"/>
                  <a:pt x="36055" y="70227"/>
                </a:cubicBezTo>
                <a:cubicBezTo>
                  <a:pt x="38700" y="67505"/>
                  <a:pt x="42247" y="62774"/>
                  <a:pt x="43344" y="59104"/>
                </a:cubicBezTo>
                <a:cubicBezTo>
                  <a:pt x="44247" y="56085"/>
                  <a:pt x="38635" y="52922"/>
                  <a:pt x="36475" y="51761"/>
                </a:cubicBezTo>
                <a:cubicBezTo>
                  <a:pt x="34733" y="50829"/>
                  <a:pt x="32089" y="53663"/>
                  <a:pt x="30799" y="50803"/>
                </a:cubicBezTo>
                <a:cubicBezTo>
                  <a:pt x="29766" y="48536"/>
                  <a:pt x="30476" y="45430"/>
                  <a:pt x="31121" y="43134"/>
                </a:cubicBezTo>
                <a:cubicBezTo>
                  <a:pt x="32540" y="36097"/>
                  <a:pt x="29928" y="30411"/>
                  <a:pt x="33475" y="23952"/>
                </a:cubicBezTo>
                <a:cubicBezTo>
                  <a:pt x="34507" y="22068"/>
                  <a:pt x="31960" y="21569"/>
                  <a:pt x="32604" y="19582"/>
                </a:cubicBezTo>
                <a:cubicBezTo>
                  <a:pt x="33282" y="17479"/>
                  <a:pt x="35184" y="15715"/>
                  <a:pt x="36829" y="14367"/>
                </a:cubicBezTo>
                <a:cubicBezTo>
                  <a:pt x="38442" y="13045"/>
                  <a:pt x="40344" y="11839"/>
                  <a:pt x="42537" y="12236"/>
                </a:cubicBezTo>
                <a:cubicBezTo>
                  <a:pt x="44311" y="12561"/>
                  <a:pt x="47697" y="16296"/>
                  <a:pt x="49471" y="15493"/>
                </a:cubicBezTo>
                <a:cubicBezTo>
                  <a:pt x="51729" y="14467"/>
                  <a:pt x="55083" y="10284"/>
                  <a:pt x="57501" y="13474"/>
                </a:cubicBezTo>
                <a:cubicBezTo>
                  <a:pt x="60081" y="16886"/>
                  <a:pt x="60791" y="18108"/>
                  <a:pt x="65306" y="19740"/>
                </a:cubicBezTo>
                <a:cubicBezTo>
                  <a:pt x="62758" y="15515"/>
                  <a:pt x="69788" y="13906"/>
                  <a:pt x="73078" y="13445"/>
                </a:cubicBezTo>
                <a:cubicBezTo>
                  <a:pt x="77174" y="12871"/>
                  <a:pt x="81817" y="9594"/>
                  <a:pt x="85816" y="10059"/>
                </a:cubicBezTo>
                <a:cubicBezTo>
                  <a:pt x="91267" y="10694"/>
                  <a:pt x="92944" y="15522"/>
                  <a:pt x="98910" y="11384"/>
                </a:cubicBezTo>
                <a:cubicBezTo>
                  <a:pt x="103199" y="8420"/>
                  <a:pt x="106166" y="3967"/>
                  <a:pt x="109423" y="0"/>
                </a:cubicBezTo>
                <a:cubicBezTo>
                  <a:pt x="111326" y="2564"/>
                  <a:pt x="113358" y="6215"/>
                  <a:pt x="112197" y="9520"/>
                </a:cubicBezTo>
                <a:cubicBezTo>
                  <a:pt x="116066" y="9130"/>
                  <a:pt x="113487" y="11932"/>
                  <a:pt x="117131" y="13026"/>
                </a:cubicBezTo>
                <a:cubicBezTo>
                  <a:pt x="120872" y="14151"/>
                  <a:pt x="122323" y="14874"/>
                  <a:pt x="120743" y="19679"/>
                </a:cubicBezTo>
                <a:cubicBezTo>
                  <a:pt x="118711" y="25929"/>
                  <a:pt x="124967" y="32646"/>
                  <a:pt x="128192" y="40057"/>
                </a:cubicBezTo>
                <a:cubicBezTo>
                  <a:pt x="128838" y="41509"/>
                  <a:pt x="132611" y="46401"/>
                  <a:pt x="132514" y="47665"/>
                </a:cubicBezTo>
                <a:cubicBezTo>
                  <a:pt x="132514" y="50338"/>
                  <a:pt x="135513" y="54305"/>
                  <a:pt x="136190" y="56908"/>
                </a:cubicBezTo>
                <a:cubicBezTo>
                  <a:pt x="137319" y="61529"/>
                  <a:pt x="136190" y="67824"/>
                  <a:pt x="134191" y="72439"/>
                </a:cubicBezTo>
                <a:cubicBezTo>
                  <a:pt x="132482" y="76377"/>
                  <a:pt x="129192" y="76957"/>
                  <a:pt x="130031" y="81540"/>
                </a:cubicBezTo>
                <a:cubicBezTo>
                  <a:pt x="130450" y="83917"/>
                  <a:pt x="126612" y="85407"/>
                  <a:pt x="124871" y="86290"/>
                </a:cubicBezTo>
                <a:cubicBezTo>
                  <a:pt x="121420" y="88029"/>
                  <a:pt x="121259" y="92666"/>
                  <a:pt x="119195" y="96097"/>
                </a:cubicBezTo>
                <a:cubicBezTo>
                  <a:pt x="117679" y="98661"/>
                  <a:pt x="115099" y="100042"/>
                  <a:pt x="114035" y="102693"/>
                </a:cubicBezTo>
                <a:cubicBezTo>
                  <a:pt x="112584" y="106282"/>
                  <a:pt x="111261" y="108914"/>
                  <a:pt x="109617" y="112396"/>
                </a:cubicBezTo>
                <a:cubicBezTo>
                  <a:pt x="108004" y="112300"/>
                  <a:pt x="102102" y="114254"/>
                  <a:pt x="103038" y="109101"/>
                </a:cubicBezTo>
                <a:cubicBezTo>
                  <a:pt x="99297" y="110516"/>
                  <a:pt x="100490" y="111590"/>
                  <a:pt x="98942" y="111829"/>
                </a:cubicBezTo>
                <a:cubicBezTo>
                  <a:pt x="94362" y="112532"/>
                  <a:pt x="94298" y="109784"/>
                  <a:pt x="97717" y="110000"/>
                </a:cubicBezTo>
                <a:cubicBezTo>
                  <a:pt x="96846" y="108159"/>
                  <a:pt x="93782" y="105859"/>
                  <a:pt x="94814" y="104540"/>
                </a:cubicBezTo>
                <a:cubicBezTo>
                  <a:pt x="92266" y="105476"/>
                  <a:pt x="93943" y="104799"/>
                  <a:pt x="90428" y="106114"/>
                </a:cubicBezTo>
                <a:lnTo>
                  <a:pt x="91557" y="107969"/>
                </a:lnTo>
                <a:cubicBezTo>
                  <a:pt x="88493" y="108784"/>
                  <a:pt x="90847" y="111774"/>
                  <a:pt x="86978" y="111571"/>
                </a:cubicBezTo>
                <a:cubicBezTo>
                  <a:pt x="87493" y="117573"/>
                  <a:pt x="78464" y="114480"/>
                  <a:pt x="77431" y="114689"/>
                </a:cubicBezTo>
                <a:cubicBezTo>
                  <a:pt x="77109" y="114786"/>
                  <a:pt x="77915" y="109301"/>
                  <a:pt x="77109" y="110216"/>
                </a:cubicBezTo>
                <a:cubicBezTo>
                  <a:pt x="72723" y="120391"/>
                  <a:pt x="71143" y="114989"/>
                  <a:pt x="70337" y="115525"/>
                </a:cubicBezTo>
                <a:cubicBezTo>
                  <a:pt x="70337" y="117685"/>
                  <a:pt x="68853" y="117821"/>
                  <a:pt x="65080" y="118195"/>
                </a:cubicBezTo>
                <a:cubicBezTo>
                  <a:pt x="63338" y="120704"/>
                  <a:pt x="59146" y="120643"/>
                  <a:pt x="59501" y="121530"/>
                </a:cubicBezTo>
                <a:cubicBezTo>
                  <a:pt x="62790" y="129950"/>
                  <a:pt x="55857" y="131343"/>
                  <a:pt x="54760" y="137258"/>
                </a:cubicBezTo>
                <a:cubicBezTo>
                  <a:pt x="53825" y="142373"/>
                  <a:pt x="55695" y="142647"/>
                  <a:pt x="56276" y="146023"/>
                </a:cubicBezTo>
                <a:cubicBezTo>
                  <a:pt x="33120" y="146023"/>
                  <a:pt x="61339" y="147029"/>
                  <a:pt x="38216" y="145304"/>
                </a:cubicBezTo>
                <a:cubicBezTo>
                  <a:pt x="30218" y="144707"/>
                  <a:pt x="20834" y="146339"/>
                  <a:pt x="16157" y="152125"/>
                </a:cubicBezTo>
                <a:cubicBezTo>
                  <a:pt x="14545" y="154134"/>
                  <a:pt x="12255" y="159768"/>
                  <a:pt x="9417" y="157907"/>
                </a:cubicBezTo>
                <a:cubicBezTo>
                  <a:pt x="8675" y="157414"/>
                  <a:pt x="8256" y="154702"/>
                  <a:pt x="6934" y="154808"/>
                </a:cubicBezTo>
                <a:cubicBezTo>
                  <a:pt x="4676" y="154969"/>
                  <a:pt x="1064" y="157482"/>
                  <a:pt x="0" y="158239"/>
                </a:cubicBezTo>
                <a:cubicBezTo>
                  <a:pt x="548" y="156137"/>
                  <a:pt x="3515" y="152489"/>
                  <a:pt x="839" y="150245"/>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348" name="Content Placeholder 8">
            <a:extLst>
              <a:ext uri="{FF2B5EF4-FFF2-40B4-BE49-F238E27FC236}">
                <a16:creationId xmlns:a16="http://schemas.microsoft.com/office/drawing/2014/main" id="{3210D8A1-9AE8-788F-E59B-03A03BA990FA}"/>
              </a:ext>
            </a:extLst>
          </p:cNvPr>
          <p:cNvGrpSpPr/>
          <p:nvPr/>
        </p:nvGrpSpPr>
        <p:grpSpPr>
          <a:xfrm>
            <a:off x="8220775" y="4384652"/>
            <a:ext cx="259336" cy="456681"/>
            <a:chOff x="8188165" y="4065455"/>
            <a:chExt cx="259336" cy="456681"/>
          </a:xfrm>
          <a:solidFill>
            <a:srgbClr val="C0C0C0"/>
          </a:solidFill>
        </p:grpSpPr>
        <p:sp>
          <p:nvSpPr>
            <p:cNvPr id="349" name="Freeform: Shape 348">
              <a:extLst>
                <a:ext uri="{FF2B5EF4-FFF2-40B4-BE49-F238E27FC236}">
                  <a16:creationId xmlns:a16="http://schemas.microsoft.com/office/drawing/2014/main" id="{BA9BE88C-49E9-CB33-D450-A0A7A6069527}"/>
                </a:ext>
              </a:extLst>
            </p:cNvPr>
            <p:cNvSpPr/>
            <p:nvPr/>
          </p:nvSpPr>
          <p:spPr>
            <a:xfrm>
              <a:off x="8188165" y="4065455"/>
              <a:ext cx="259336" cy="456681"/>
            </a:xfrm>
            <a:custGeom>
              <a:avLst/>
              <a:gdLst>
                <a:gd name="connsiteX0" fmla="*/ 0 w 259336"/>
                <a:gd name="connsiteY0" fmla="*/ 124895 h 456681"/>
                <a:gd name="connsiteX1" fmla="*/ 53728 w 259336"/>
                <a:gd name="connsiteY1" fmla="*/ 105210 h 456681"/>
                <a:gd name="connsiteX2" fmla="*/ 65499 w 259336"/>
                <a:gd name="connsiteY2" fmla="*/ 100328 h 456681"/>
                <a:gd name="connsiteX3" fmla="*/ 71788 w 259336"/>
                <a:gd name="connsiteY3" fmla="*/ 98064 h 456681"/>
                <a:gd name="connsiteX4" fmla="*/ 85203 w 259336"/>
                <a:gd name="connsiteY4" fmla="*/ 113063 h 456681"/>
                <a:gd name="connsiteX5" fmla="*/ 94814 w 259336"/>
                <a:gd name="connsiteY5" fmla="*/ 110248 h 456681"/>
                <a:gd name="connsiteX6" fmla="*/ 103521 w 259336"/>
                <a:gd name="connsiteY6" fmla="*/ 109845 h 456681"/>
                <a:gd name="connsiteX7" fmla="*/ 105456 w 259336"/>
                <a:gd name="connsiteY7" fmla="*/ 133139 h 456681"/>
                <a:gd name="connsiteX8" fmla="*/ 100619 w 259336"/>
                <a:gd name="connsiteY8" fmla="*/ 154281 h 456681"/>
                <a:gd name="connsiteX9" fmla="*/ 102070 w 259336"/>
                <a:gd name="connsiteY9" fmla="*/ 159825 h 456681"/>
                <a:gd name="connsiteX10" fmla="*/ 106617 w 259336"/>
                <a:gd name="connsiteY10" fmla="*/ 164646 h 456681"/>
                <a:gd name="connsiteX11" fmla="*/ 115905 w 259336"/>
                <a:gd name="connsiteY11" fmla="*/ 174666 h 456681"/>
                <a:gd name="connsiteX12" fmla="*/ 116744 w 259336"/>
                <a:gd name="connsiteY12" fmla="*/ 181445 h 456681"/>
                <a:gd name="connsiteX13" fmla="*/ 122452 w 259336"/>
                <a:gd name="connsiteY13" fmla="*/ 181574 h 456681"/>
                <a:gd name="connsiteX14" fmla="*/ 118646 w 259336"/>
                <a:gd name="connsiteY14" fmla="*/ 168129 h 456681"/>
                <a:gd name="connsiteX15" fmla="*/ 127483 w 259336"/>
                <a:gd name="connsiteY15" fmla="*/ 156597 h 456681"/>
                <a:gd name="connsiteX16" fmla="*/ 137351 w 259336"/>
                <a:gd name="connsiteY16" fmla="*/ 141678 h 456681"/>
                <a:gd name="connsiteX17" fmla="*/ 136964 w 259336"/>
                <a:gd name="connsiteY17" fmla="*/ 131681 h 456681"/>
                <a:gd name="connsiteX18" fmla="*/ 137803 w 259336"/>
                <a:gd name="connsiteY18" fmla="*/ 115066 h 456681"/>
                <a:gd name="connsiteX19" fmla="*/ 127547 w 259336"/>
                <a:gd name="connsiteY19" fmla="*/ 99860 h 456681"/>
                <a:gd name="connsiteX20" fmla="*/ 118163 w 259336"/>
                <a:gd name="connsiteY20" fmla="*/ 86312 h 456681"/>
                <a:gd name="connsiteX21" fmla="*/ 114067 w 259336"/>
                <a:gd name="connsiteY21" fmla="*/ 83342 h 456681"/>
                <a:gd name="connsiteX22" fmla="*/ 113099 w 259336"/>
                <a:gd name="connsiteY22" fmla="*/ 71983 h 456681"/>
                <a:gd name="connsiteX23" fmla="*/ 113873 w 259336"/>
                <a:gd name="connsiteY23" fmla="*/ 59932 h 456681"/>
                <a:gd name="connsiteX24" fmla="*/ 111874 w 259336"/>
                <a:gd name="connsiteY24" fmla="*/ 46642 h 456681"/>
                <a:gd name="connsiteX25" fmla="*/ 118034 w 259336"/>
                <a:gd name="connsiteY25" fmla="*/ 29349 h 456681"/>
                <a:gd name="connsiteX26" fmla="*/ 132933 w 259336"/>
                <a:gd name="connsiteY26" fmla="*/ 29220 h 456681"/>
                <a:gd name="connsiteX27" fmla="*/ 142640 w 259336"/>
                <a:gd name="connsiteY27" fmla="*/ 26618 h 456681"/>
                <a:gd name="connsiteX28" fmla="*/ 148800 w 259336"/>
                <a:gd name="connsiteY28" fmla="*/ 32552 h 456681"/>
                <a:gd name="connsiteX29" fmla="*/ 159507 w 259336"/>
                <a:gd name="connsiteY29" fmla="*/ 33407 h 456681"/>
                <a:gd name="connsiteX30" fmla="*/ 169762 w 259336"/>
                <a:gd name="connsiteY30" fmla="*/ 30836 h 456681"/>
                <a:gd name="connsiteX31" fmla="*/ 190079 w 259336"/>
                <a:gd name="connsiteY31" fmla="*/ 23296 h 456681"/>
                <a:gd name="connsiteX32" fmla="*/ 198851 w 259336"/>
                <a:gd name="connsiteY32" fmla="*/ 21874 h 456681"/>
                <a:gd name="connsiteX33" fmla="*/ 210074 w 259336"/>
                <a:gd name="connsiteY33" fmla="*/ 21680 h 456681"/>
                <a:gd name="connsiteX34" fmla="*/ 222651 w 259336"/>
                <a:gd name="connsiteY34" fmla="*/ 17859 h 456681"/>
                <a:gd name="connsiteX35" fmla="*/ 234455 w 259336"/>
                <a:gd name="connsiteY35" fmla="*/ 11312 h 456681"/>
                <a:gd name="connsiteX36" fmla="*/ 249612 w 259336"/>
                <a:gd name="connsiteY36" fmla="*/ 1428 h 456681"/>
                <a:gd name="connsiteX37" fmla="*/ 254224 w 259336"/>
                <a:gd name="connsiteY37" fmla="*/ 6958 h 456681"/>
                <a:gd name="connsiteX38" fmla="*/ 256546 w 259336"/>
                <a:gd name="connsiteY38" fmla="*/ 8120 h 456681"/>
                <a:gd name="connsiteX39" fmla="*/ 254224 w 259336"/>
                <a:gd name="connsiteY39" fmla="*/ 17859 h 456681"/>
                <a:gd name="connsiteX40" fmla="*/ 251708 w 259336"/>
                <a:gd name="connsiteY40" fmla="*/ 23825 h 456681"/>
                <a:gd name="connsiteX41" fmla="*/ 253675 w 259336"/>
                <a:gd name="connsiteY41" fmla="*/ 36915 h 456681"/>
                <a:gd name="connsiteX42" fmla="*/ 253998 w 259336"/>
                <a:gd name="connsiteY42" fmla="*/ 44207 h 456681"/>
                <a:gd name="connsiteX43" fmla="*/ 253547 w 259336"/>
                <a:gd name="connsiteY43" fmla="*/ 50212 h 456681"/>
                <a:gd name="connsiteX44" fmla="*/ 253224 w 259336"/>
                <a:gd name="connsiteY44" fmla="*/ 53782 h 456681"/>
                <a:gd name="connsiteX45" fmla="*/ 254740 w 259336"/>
                <a:gd name="connsiteY45" fmla="*/ 58664 h 456681"/>
                <a:gd name="connsiteX46" fmla="*/ 252611 w 259336"/>
                <a:gd name="connsiteY46" fmla="*/ 67781 h 456681"/>
                <a:gd name="connsiteX47" fmla="*/ 253224 w 259336"/>
                <a:gd name="connsiteY47" fmla="*/ 83697 h 456681"/>
                <a:gd name="connsiteX48" fmla="*/ 254708 w 259336"/>
                <a:gd name="connsiteY48" fmla="*/ 103320 h 456681"/>
                <a:gd name="connsiteX49" fmla="*/ 255449 w 259336"/>
                <a:gd name="connsiteY49" fmla="*/ 112125 h 456681"/>
                <a:gd name="connsiteX50" fmla="*/ 259255 w 259336"/>
                <a:gd name="connsiteY50" fmla="*/ 112795 h 456681"/>
                <a:gd name="connsiteX51" fmla="*/ 254965 w 259336"/>
                <a:gd name="connsiteY51" fmla="*/ 122831 h 456681"/>
                <a:gd name="connsiteX52" fmla="*/ 257546 w 259336"/>
                <a:gd name="connsiteY52" fmla="*/ 124670 h 456681"/>
                <a:gd name="connsiteX53" fmla="*/ 255288 w 259336"/>
                <a:gd name="connsiteY53" fmla="*/ 127169 h 456681"/>
                <a:gd name="connsiteX54" fmla="*/ 252192 w 259336"/>
                <a:gd name="connsiteY54" fmla="*/ 130249 h 456681"/>
                <a:gd name="connsiteX55" fmla="*/ 252192 w 259336"/>
                <a:gd name="connsiteY55" fmla="*/ 138173 h 456681"/>
                <a:gd name="connsiteX56" fmla="*/ 241485 w 259336"/>
                <a:gd name="connsiteY56" fmla="*/ 152017 h 456681"/>
                <a:gd name="connsiteX57" fmla="*/ 231681 w 259336"/>
                <a:gd name="connsiteY57" fmla="*/ 165572 h 456681"/>
                <a:gd name="connsiteX58" fmla="*/ 214847 w 259336"/>
                <a:gd name="connsiteY58" fmla="*/ 178965 h 456681"/>
                <a:gd name="connsiteX59" fmla="*/ 201173 w 259336"/>
                <a:gd name="connsiteY59" fmla="*/ 184331 h 456681"/>
                <a:gd name="connsiteX60" fmla="*/ 194594 w 259336"/>
                <a:gd name="connsiteY60" fmla="*/ 187221 h 456681"/>
                <a:gd name="connsiteX61" fmla="*/ 188918 w 259336"/>
                <a:gd name="connsiteY61" fmla="*/ 189346 h 456681"/>
                <a:gd name="connsiteX62" fmla="*/ 175212 w 259336"/>
                <a:gd name="connsiteY62" fmla="*/ 196909 h 456681"/>
                <a:gd name="connsiteX63" fmla="*/ 158443 w 259336"/>
                <a:gd name="connsiteY63" fmla="*/ 205939 h 456681"/>
                <a:gd name="connsiteX64" fmla="*/ 147058 w 259336"/>
                <a:gd name="connsiteY64" fmla="*/ 230803 h 456681"/>
                <a:gd name="connsiteX65" fmla="*/ 143350 w 259336"/>
                <a:gd name="connsiteY65" fmla="*/ 227998 h 456681"/>
                <a:gd name="connsiteX66" fmla="*/ 140802 w 259336"/>
                <a:gd name="connsiteY66" fmla="*/ 231255 h 456681"/>
                <a:gd name="connsiteX67" fmla="*/ 127418 w 259336"/>
                <a:gd name="connsiteY67" fmla="*/ 242455 h 456681"/>
                <a:gd name="connsiteX68" fmla="*/ 117518 w 259336"/>
                <a:gd name="connsiteY68" fmla="*/ 254278 h 456681"/>
                <a:gd name="connsiteX69" fmla="*/ 107585 w 259336"/>
                <a:gd name="connsiteY69" fmla="*/ 259570 h 456681"/>
                <a:gd name="connsiteX70" fmla="*/ 101103 w 259336"/>
                <a:gd name="connsiteY70" fmla="*/ 253768 h 456681"/>
                <a:gd name="connsiteX71" fmla="*/ 105811 w 259336"/>
                <a:gd name="connsiteY71" fmla="*/ 262153 h 456681"/>
                <a:gd name="connsiteX72" fmla="*/ 106133 w 259336"/>
                <a:gd name="connsiteY72" fmla="*/ 268042 h 456681"/>
                <a:gd name="connsiteX73" fmla="*/ 104231 w 259336"/>
                <a:gd name="connsiteY73" fmla="*/ 269571 h 456681"/>
                <a:gd name="connsiteX74" fmla="*/ 104940 w 259336"/>
                <a:gd name="connsiteY74" fmla="*/ 273828 h 456681"/>
                <a:gd name="connsiteX75" fmla="*/ 110520 w 259336"/>
                <a:gd name="connsiteY75" fmla="*/ 283957 h 456681"/>
                <a:gd name="connsiteX76" fmla="*/ 113196 w 259336"/>
                <a:gd name="connsiteY76" fmla="*/ 293219 h 456681"/>
                <a:gd name="connsiteX77" fmla="*/ 114002 w 259336"/>
                <a:gd name="connsiteY77" fmla="*/ 298373 h 456681"/>
                <a:gd name="connsiteX78" fmla="*/ 116776 w 259336"/>
                <a:gd name="connsiteY78" fmla="*/ 315304 h 456681"/>
                <a:gd name="connsiteX79" fmla="*/ 117743 w 259336"/>
                <a:gd name="connsiteY79" fmla="*/ 325504 h 456681"/>
                <a:gd name="connsiteX80" fmla="*/ 119098 w 259336"/>
                <a:gd name="connsiteY80" fmla="*/ 333431 h 456681"/>
                <a:gd name="connsiteX81" fmla="*/ 121903 w 259336"/>
                <a:gd name="connsiteY81" fmla="*/ 323660 h 456681"/>
                <a:gd name="connsiteX82" fmla="*/ 123064 w 259336"/>
                <a:gd name="connsiteY82" fmla="*/ 326011 h 456681"/>
                <a:gd name="connsiteX83" fmla="*/ 121129 w 259336"/>
                <a:gd name="connsiteY83" fmla="*/ 337350 h 456681"/>
                <a:gd name="connsiteX84" fmla="*/ 122806 w 259336"/>
                <a:gd name="connsiteY84" fmla="*/ 347179 h 456681"/>
                <a:gd name="connsiteX85" fmla="*/ 116550 w 259336"/>
                <a:gd name="connsiteY85" fmla="*/ 374772 h 456681"/>
                <a:gd name="connsiteX86" fmla="*/ 119807 w 259336"/>
                <a:gd name="connsiteY86" fmla="*/ 370354 h 456681"/>
                <a:gd name="connsiteX87" fmla="*/ 112874 w 259336"/>
                <a:gd name="connsiteY87" fmla="*/ 389201 h 456681"/>
                <a:gd name="connsiteX88" fmla="*/ 89428 w 259336"/>
                <a:gd name="connsiteY88" fmla="*/ 402155 h 456681"/>
                <a:gd name="connsiteX89" fmla="*/ 61984 w 259336"/>
                <a:gd name="connsiteY89" fmla="*/ 414471 h 456681"/>
                <a:gd name="connsiteX90" fmla="*/ 52051 w 259336"/>
                <a:gd name="connsiteY90" fmla="*/ 423382 h 456681"/>
                <a:gd name="connsiteX91" fmla="*/ 44569 w 259336"/>
                <a:gd name="connsiteY91" fmla="*/ 431883 h 456681"/>
                <a:gd name="connsiteX92" fmla="*/ 55469 w 259336"/>
                <a:gd name="connsiteY92" fmla="*/ 436301 h 456681"/>
                <a:gd name="connsiteX93" fmla="*/ 51922 w 259336"/>
                <a:gd name="connsiteY93" fmla="*/ 456673 h 456681"/>
                <a:gd name="connsiteX94" fmla="*/ 37506 w 259336"/>
                <a:gd name="connsiteY94" fmla="*/ 456115 h 456681"/>
                <a:gd name="connsiteX95" fmla="*/ 35539 w 259336"/>
                <a:gd name="connsiteY95" fmla="*/ 442319 h 456681"/>
                <a:gd name="connsiteX96" fmla="*/ 32572 w 259336"/>
                <a:gd name="connsiteY96" fmla="*/ 433476 h 456681"/>
                <a:gd name="connsiteX97" fmla="*/ 32991 w 259336"/>
                <a:gd name="connsiteY97" fmla="*/ 422634 h 456681"/>
                <a:gd name="connsiteX98" fmla="*/ 33894 w 259336"/>
                <a:gd name="connsiteY98" fmla="*/ 410237 h 456681"/>
                <a:gd name="connsiteX99" fmla="*/ 34475 w 259336"/>
                <a:gd name="connsiteY99" fmla="*/ 393574 h 456681"/>
                <a:gd name="connsiteX100" fmla="*/ 32927 w 259336"/>
                <a:gd name="connsiteY100" fmla="*/ 380451 h 456681"/>
                <a:gd name="connsiteX101" fmla="*/ 25348 w 259336"/>
                <a:gd name="connsiteY101" fmla="*/ 360469 h 456681"/>
                <a:gd name="connsiteX102" fmla="*/ 24574 w 259336"/>
                <a:gd name="connsiteY102" fmla="*/ 350088 h 456681"/>
                <a:gd name="connsiteX103" fmla="*/ 21478 w 259336"/>
                <a:gd name="connsiteY103" fmla="*/ 335937 h 456681"/>
                <a:gd name="connsiteX104" fmla="*/ 20962 w 259336"/>
                <a:gd name="connsiteY104" fmla="*/ 331548 h 456681"/>
                <a:gd name="connsiteX105" fmla="*/ 29476 w 259336"/>
                <a:gd name="connsiteY105" fmla="*/ 321905 h 456681"/>
                <a:gd name="connsiteX106" fmla="*/ 50116 w 259336"/>
                <a:gd name="connsiteY106" fmla="*/ 301856 h 456681"/>
                <a:gd name="connsiteX107" fmla="*/ 51277 w 259336"/>
                <a:gd name="connsiteY107" fmla="*/ 289536 h 456681"/>
                <a:gd name="connsiteX108" fmla="*/ 52373 w 259336"/>
                <a:gd name="connsiteY108" fmla="*/ 280590 h 456681"/>
                <a:gd name="connsiteX109" fmla="*/ 60500 w 259336"/>
                <a:gd name="connsiteY109" fmla="*/ 269667 h 456681"/>
                <a:gd name="connsiteX110" fmla="*/ 62919 w 259336"/>
                <a:gd name="connsiteY110" fmla="*/ 263901 h 456681"/>
                <a:gd name="connsiteX111" fmla="*/ 63371 w 259336"/>
                <a:gd name="connsiteY111" fmla="*/ 254707 h 456681"/>
                <a:gd name="connsiteX112" fmla="*/ 61048 w 259336"/>
                <a:gd name="connsiteY112" fmla="*/ 255642 h 456681"/>
                <a:gd name="connsiteX113" fmla="*/ 58791 w 259336"/>
                <a:gd name="connsiteY113" fmla="*/ 247351 h 456681"/>
                <a:gd name="connsiteX114" fmla="*/ 61403 w 259336"/>
                <a:gd name="connsiteY114" fmla="*/ 240152 h 456681"/>
                <a:gd name="connsiteX115" fmla="*/ 57759 w 259336"/>
                <a:gd name="connsiteY115" fmla="*/ 234270 h 456681"/>
                <a:gd name="connsiteX116" fmla="*/ 63596 w 259336"/>
                <a:gd name="connsiteY116" fmla="*/ 226808 h 456681"/>
                <a:gd name="connsiteX117" fmla="*/ 66531 w 259336"/>
                <a:gd name="connsiteY117" fmla="*/ 218403 h 456681"/>
                <a:gd name="connsiteX118" fmla="*/ 64886 w 259336"/>
                <a:gd name="connsiteY118" fmla="*/ 207887 h 456681"/>
                <a:gd name="connsiteX119" fmla="*/ 66370 w 259336"/>
                <a:gd name="connsiteY119" fmla="*/ 200057 h 456681"/>
                <a:gd name="connsiteX120" fmla="*/ 65660 w 259336"/>
                <a:gd name="connsiteY120" fmla="*/ 186299 h 456681"/>
                <a:gd name="connsiteX121" fmla="*/ 64273 w 259336"/>
                <a:gd name="connsiteY121" fmla="*/ 181594 h 456681"/>
                <a:gd name="connsiteX122" fmla="*/ 66402 w 259336"/>
                <a:gd name="connsiteY122" fmla="*/ 172502 h 456681"/>
                <a:gd name="connsiteX123" fmla="*/ 59436 w 259336"/>
                <a:gd name="connsiteY123" fmla="*/ 170080 h 456681"/>
                <a:gd name="connsiteX124" fmla="*/ 45407 w 259336"/>
                <a:gd name="connsiteY124" fmla="*/ 165182 h 456681"/>
                <a:gd name="connsiteX125" fmla="*/ 21672 w 259336"/>
                <a:gd name="connsiteY125" fmla="*/ 153585 h 456681"/>
                <a:gd name="connsiteX126" fmla="*/ 7579 w 259336"/>
                <a:gd name="connsiteY126" fmla="*/ 152366 h 456681"/>
                <a:gd name="connsiteX127" fmla="*/ 4289 w 259336"/>
                <a:gd name="connsiteY127" fmla="*/ 139930 h 456681"/>
                <a:gd name="connsiteX128" fmla="*/ 226 w 259336"/>
                <a:gd name="connsiteY128" fmla="*/ 124895 h 456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Lst>
              <a:rect l="l" t="t" r="r" b="b"/>
              <a:pathLst>
                <a:path w="259336" h="456681">
                  <a:moveTo>
                    <a:pt x="0" y="124895"/>
                  </a:moveTo>
                  <a:cubicBezTo>
                    <a:pt x="17866" y="118184"/>
                    <a:pt x="35765" y="111628"/>
                    <a:pt x="53728" y="105210"/>
                  </a:cubicBezTo>
                  <a:cubicBezTo>
                    <a:pt x="57759" y="103775"/>
                    <a:pt x="61532" y="101866"/>
                    <a:pt x="65499" y="100328"/>
                  </a:cubicBezTo>
                  <a:cubicBezTo>
                    <a:pt x="66853" y="99808"/>
                    <a:pt x="70272" y="97593"/>
                    <a:pt x="71788" y="98064"/>
                  </a:cubicBezTo>
                  <a:lnTo>
                    <a:pt x="85203" y="113063"/>
                  </a:lnTo>
                  <a:cubicBezTo>
                    <a:pt x="85203" y="110054"/>
                    <a:pt x="91782" y="111105"/>
                    <a:pt x="94814" y="110248"/>
                  </a:cubicBezTo>
                  <a:cubicBezTo>
                    <a:pt x="97426" y="109512"/>
                    <a:pt x="101360" y="107065"/>
                    <a:pt x="103521" y="109845"/>
                  </a:cubicBezTo>
                  <a:cubicBezTo>
                    <a:pt x="107488" y="114985"/>
                    <a:pt x="107520" y="127440"/>
                    <a:pt x="105456" y="133139"/>
                  </a:cubicBezTo>
                  <a:cubicBezTo>
                    <a:pt x="102844" y="140359"/>
                    <a:pt x="96749" y="146851"/>
                    <a:pt x="100619" y="154281"/>
                  </a:cubicBezTo>
                  <a:cubicBezTo>
                    <a:pt x="101522" y="156045"/>
                    <a:pt x="101006" y="158148"/>
                    <a:pt x="102070" y="159825"/>
                  </a:cubicBezTo>
                  <a:cubicBezTo>
                    <a:pt x="103263" y="161721"/>
                    <a:pt x="105424" y="162753"/>
                    <a:pt x="106617" y="164646"/>
                  </a:cubicBezTo>
                  <a:cubicBezTo>
                    <a:pt x="108971" y="168352"/>
                    <a:pt x="112583" y="171819"/>
                    <a:pt x="115905" y="174666"/>
                  </a:cubicBezTo>
                  <a:cubicBezTo>
                    <a:pt x="119098" y="177382"/>
                    <a:pt x="118937" y="177878"/>
                    <a:pt x="116744" y="181445"/>
                  </a:cubicBezTo>
                  <a:cubicBezTo>
                    <a:pt x="114422" y="185254"/>
                    <a:pt x="121968" y="186689"/>
                    <a:pt x="122452" y="181574"/>
                  </a:cubicBezTo>
                  <a:cubicBezTo>
                    <a:pt x="122936" y="176588"/>
                    <a:pt x="121516" y="172180"/>
                    <a:pt x="118646" y="168129"/>
                  </a:cubicBezTo>
                  <a:cubicBezTo>
                    <a:pt x="123161" y="164827"/>
                    <a:pt x="120807" y="157980"/>
                    <a:pt x="127483" y="156597"/>
                  </a:cubicBezTo>
                  <a:cubicBezTo>
                    <a:pt x="136513" y="154723"/>
                    <a:pt x="137319" y="150782"/>
                    <a:pt x="137351" y="141678"/>
                  </a:cubicBezTo>
                  <a:cubicBezTo>
                    <a:pt x="137351" y="138366"/>
                    <a:pt x="136770" y="134986"/>
                    <a:pt x="136964" y="131681"/>
                  </a:cubicBezTo>
                  <a:cubicBezTo>
                    <a:pt x="137287" y="126295"/>
                    <a:pt x="140125" y="120348"/>
                    <a:pt x="137803" y="115066"/>
                  </a:cubicBezTo>
                  <a:cubicBezTo>
                    <a:pt x="135481" y="109774"/>
                    <a:pt x="130643" y="104788"/>
                    <a:pt x="127547" y="99860"/>
                  </a:cubicBezTo>
                  <a:cubicBezTo>
                    <a:pt x="124645" y="95277"/>
                    <a:pt x="121839" y="90346"/>
                    <a:pt x="118163" y="86312"/>
                  </a:cubicBezTo>
                  <a:cubicBezTo>
                    <a:pt x="115486" y="83352"/>
                    <a:pt x="116486" y="86054"/>
                    <a:pt x="114067" y="83342"/>
                  </a:cubicBezTo>
                  <a:cubicBezTo>
                    <a:pt x="113358" y="81026"/>
                    <a:pt x="114583" y="76479"/>
                    <a:pt x="113099" y="71983"/>
                  </a:cubicBezTo>
                  <a:cubicBezTo>
                    <a:pt x="111164" y="66098"/>
                    <a:pt x="114615" y="62541"/>
                    <a:pt x="113873" y="59932"/>
                  </a:cubicBezTo>
                  <a:cubicBezTo>
                    <a:pt x="109391" y="44845"/>
                    <a:pt x="112100" y="48538"/>
                    <a:pt x="111874" y="46642"/>
                  </a:cubicBezTo>
                  <a:cubicBezTo>
                    <a:pt x="113615" y="42672"/>
                    <a:pt x="119452" y="43417"/>
                    <a:pt x="118034" y="29349"/>
                  </a:cubicBezTo>
                  <a:cubicBezTo>
                    <a:pt x="122871" y="29804"/>
                    <a:pt x="127257" y="30872"/>
                    <a:pt x="132933" y="29220"/>
                  </a:cubicBezTo>
                  <a:cubicBezTo>
                    <a:pt x="136126" y="28295"/>
                    <a:pt x="139125" y="24351"/>
                    <a:pt x="142640" y="26618"/>
                  </a:cubicBezTo>
                  <a:cubicBezTo>
                    <a:pt x="145059" y="28185"/>
                    <a:pt x="146252" y="31181"/>
                    <a:pt x="148800" y="32552"/>
                  </a:cubicBezTo>
                  <a:cubicBezTo>
                    <a:pt x="150767" y="33603"/>
                    <a:pt x="157313" y="33964"/>
                    <a:pt x="159507" y="33407"/>
                  </a:cubicBezTo>
                  <a:cubicBezTo>
                    <a:pt x="163119" y="32478"/>
                    <a:pt x="165699" y="26415"/>
                    <a:pt x="169762" y="30836"/>
                  </a:cubicBezTo>
                  <a:cubicBezTo>
                    <a:pt x="177341" y="39040"/>
                    <a:pt x="186403" y="29324"/>
                    <a:pt x="190079" y="23296"/>
                  </a:cubicBezTo>
                  <a:cubicBezTo>
                    <a:pt x="192079" y="19968"/>
                    <a:pt x="195691" y="19878"/>
                    <a:pt x="198851" y="21874"/>
                  </a:cubicBezTo>
                  <a:cubicBezTo>
                    <a:pt x="203979" y="25128"/>
                    <a:pt x="205204" y="25099"/>
                    <a:pt x="210074" y="21680"/>
                  </a:cubicBezTo>
                  <a:cubicBezTo>
                    <a:pt x="214170" y="18826"/>
                    <a:pt x="217363" y="16817"/>
                    <a:pt x="222651" y="17859"/>
                  </a:cubicBezTo>
                  <a:cubicBezTo>
                    <a:pt x="225715" y="18462"/>
                    <a:pt x="231584" y="12609"/>
                    <a:pt x="234455" y="11312"/>
                  </a:cubicBezTo>
                  <a:cubicBezTo>
                    <a:pt x="240066" y="8758"/>
                    <a:pt x="244743" y="5165"/>
                    <a:pt x="249612" y="1428"/>
                  </a:cubicBezTo>
                  <a:cubicBezTo>
                    <a:pt x="255514" y="-3142"/>
                    <a:pt x="259384" y="4504"/>
                    <a:pt x="254224" y="6958"/>
                  </a:cubicBezTo>
                  <a:cubicBezTo>
                    <a:pt x="255030" y="7326"/>
                    <a:pt x="255804" y="7713"/>
                    <a:pt x="256546" y="8120"/>
                  </a:cubicBezTo>
                  <a:cubicBezTo>
                    <a:pt x="254224" y="11145"/>
                    <a:pt x="255546" y="14550"/>
                    <a:pt x="254224" y="17859"/>
                  </a:cubicBezTo>
                  <a:cubicBezTo>
                    <a:pt x="253547" y="19639"/>
                    <a:pt x="249064" y="21945"/>
                    <a:pt x="251708" y="23825"/>
                  </a:cubicBezTo>
                  <a:cubicBezTo>
                    <a:pt x="253901" y="25380"/>
                    <a:pt x="253385" y="33697"/>
                    <a:pt x="253675" y="36915"/>
                  </a:cubicBezTo>
                  <a:cubicBezTo>
                    <a:pt x="253998" y="39328"/>
                    <a:pt x="254127" y="41785"/>
                    <a:pt x="253998" y="44207"/>
                  </a:cubicBezTo>
                  <a:cubicBezTo>
                    <a:pt x="253675" y="47880"/>
                    <a:pt x="252514" y="46958"/>
                    <a:pt x="253547" y="50212"/>
                  </a:cubicBezTo>
                  <a:cubicBezTo>
                    <a:pt x="253869" y="51424"/>
                    <a:pt x="253547" y="52618"/>
                    <a:pt x="253224" y="53782"/>
                  </a:cubicBezTo>
                  <a:cubicBezTo>
                    <a:pt x="252740" y="56033"/>
                    <a:pt x="254159" y="56716"/>
                    <a:pt x="254740" y="58664"/>
                  </a:cubicBezTo>
                  <a:cubicBezTo>
                    <a:pt x="255611" y="61496"/>
                    <a:pt x="254417" y="65559"/>
                    <a:pt x="252611" y="67781"/>
                  </a:cubicBezTo>
                  <a:cubicBezTo>
                    <a:pt x="259094" y="68700"/>
                    <a:pt x="250676" y="82887"/>
                    <a:pt x="253224" y="83697"/>
                  </a:cubicBezTo>
                  <a:cubicBezTo>
                    <a:pt x="257642" y="85112"/>
                    <a:pt x="253224" y="99873"/>
                    <a:pt x="254708" y="103320"/>
                  </a:cubicBezTo>
                  <a:cubicBezTo>
                    <a:pt x="259577" y="100434"/>
                    <a:pt x="254030" y="109848"/>
                    <a:pt x="255449" y="112125"/>
                  </a:cubicBezTo>
                  <a:cubicBezTo>
                    <a:pt x="255836" y="108019"/>
                    <a:pt x="259964" y="108726"/>
                    <a:pt x="259255" y="112795"/>
                  </a:cubicBezTo>
                  <a:cubicBezTo>
                    <a:pt x="258481" y="117207"/>
                    <a:pt x="259577" y="120335"/>
                    <a:pt x="254965" y="122831"/>
                  </a:cubicBezTo>
                  <a:cubicBezTo>
                    <a:pt x="255772" y="123483"/>
                    <a:pt x="256643" y="124096"/>
                    <a:pt x="257546" y="124670"/>
                  </a:cubicBezTo>
                  <a:cubicBezTo>
                    <a:pt x="252224" y="123402"/>
                    <a:pt x="256804" y="125340"/>
                    <a:pt x="255288" y="127169"/>
                  </a:cubicBezTo>
                  <a:cubicBezTo>
                    <a:pt x="254321" y="128324"/>
                    <a:pt x="252805" y="128759"/>
                    <a:pt x="252192" y="130249"/>
                  </a:cubicBezTo>
                  <a:cubicBezTo>
                    <a:pt x="257320" y="128424"/>
                    <a:pt x="252869" y="136563"/>
                    <a:pt x="252192" y="138173"/>
                  </a:cubicBezTo>
                  <a:cubicBezTo>
                    <a:pt x="249612" y="143607"/>
                    <a:pt x="244130" y="146619"/>
                    <a:pt x="241485" y="152017"/>
                  </a:cubicBezTo>
                  <a:cubicBezTo>
                    <a:pt x="238873" y="157377"/>
                    <a:pt x="234584" y="160493"/>
                    <a:pt x="231681" y="165572"/>
                  </a:cubicBezTo>
                  <a:cubicBezTo>
                    <a:pt x="229456" y="169468"/>
                    <a:pt x="214299" y="174728"/>
                    <a:pt x="214847" y="178965"/>
                  </a:cubicBezTo>
                  <a:cubicBezTo>
                    <a:pt x="215170" y="180926"/>
                    <a:pt x="203431" y="182932"/>
                    <a:pt x="201173" y="184331"/>
                  </a:cubicBezTo>
                  <a:cubicBezTo>
                    <a:pt x="199142" y="185570"/>
                    <a:pt x="196852" y="186560"/>
                    <a:pt x="194594" y="187221"/>
                  </a:cubicBezTo>
                  <a:cubicBezTo>
                    <a:pt x="190950" y="188289"/>
                    <a:pt x="191563" y="186892"/>
                    <a:pt x="188918" y="189346"/>
                  </a:cubicBezTo>
                  <a:cubicBezTo>
                    <a:pt x="185113" y="192878"/>
                    <a:pt x="179759" y="194548"/>
                    <a:pt x="175212" y="196909"/>
                  </a:cubicBezTo>
                  <a:cubicBezTo>
                    <a:pt x="170697" y="199260"/>
                    <a:pt x="163506" y="210251"/>
                    <a:pt x="158443" y="205939"/>
                  </a:cubicBezTo>
                  <a:cubicBezTo>
                    <a:pt x="167891" y="216326"/>
                    <a:pt x="144897" y="220316"/>
                    <a:pt x="147058" y="230803"/>
                  </a:cubicBezTo>
                  <a:cubicBezTo>
                    <a:pt x="145091" y="231061"/>
                    <a:pt x="143769" y="229794"/>
                    <a:pt x="143350" y="227998"/>
                  </a:cubicBezTo>
                  <a:cubicBezTo>
                    <a:pt x="143801" y="231684"/>
                    <a:pt x="140286" y="236357"/>
                    <a:pt x="140802" y="231255"/>
                  </a:cubicBezTo>
                  <a:cubicBezTo>
                    <a:pt x="136351" y="235089"/>
                    <a:pt x="131030" y="237721"/>
                    <a:pt x="127418" y="242455"/>
                  </a:cubicBezTo>
                  <a:cubicBezTo>
                    <a:pt x="124226" y="246644"/>
                    <a:pt x="121355" y="250621"/>
                    <a:pt x="117518" y="254278"/>
                  </a:cubicBezTo>
                  <a:cubicBezTo>
                    <a:pt x="115970" y="255758"/>
                    <a:pt x="109778" y="262263"/>
                    <a:pt x="107585" y="259570"/>
                  </a:cubicBezTo>
                  <a:cubicBezTo>
                    <a:pt x="106133" y="257835"/>
                    <a:pt x="104328" y="251885"/>
                    <a:pt x="101103" y="253768"/>
                  </a:cubicBezTo>
                  <a:cubicBezTo>
                    <a:pt x="106649" y="253433"/>
                    <a:pt x="104714" y="260450"/>
                    <a:pt x="105811" y="262153"/>
                  </a:cubicBezTo>
                  <a:cubicBezTo>
                    <a:pt x="106843" y="263756"/>
                    <a:pt x="106779" y="266358"/>
                    <a:pt x="106133" y="268042"/>
                  </a:cubicBezTo>
                  <a:cubicBezTo>
                    <a:pt x="105811" y="268929"/>
                    <a:pt x="105166" y="269442"/>
                    <a:pt x="104231" y="269571"/>
                  </a:cubicBezTo>
                  <a:cubicBezTo>
                    <a:pt x="104940" y="270906"/>
                    <a:pt x="105166" y="272325"/>
                    <a:pt x="104940" y="273828"/>
                  </a:cubicBezTo>
                  <a:cubicBezTo>
                    <a:pt x="104328" y="281158"/>
                    <a:pt x="106746" y="279133"/>
                    <a:pt x="110520" y="283957"/>
                  </a:cubicBezTo>
                  <a:cubicBezTo>
                    <a:pt x="112615" y="286663"/>
                    <a:pt x="113228" y="289865"/>
                    <a:pt x="113196" y="293219"/>
                  </a:cubicBezTo>
                  <a:cubicBezTo>
                    <a:pt x="113196" y="294519"/>
                    <a:pt x="112132" y="304629"/>
                    <a:pt x="114002" y="298373"/>
                  </a:cubicBezTo>
                  <a:cubicBezTo>
                    <a:pt x="112583" y="303833"/>
                    <a:pt x="116195" y="309734"/>
                    <a:pt x="116776" y="315304"/>
                  </a:cubicBezTo>
                  <a:cubicBezTo>
                    <a:pt x="117098" y="318642"/>
                    <a:pt x="118291" y="322134"/>
                    <a:pt x="117743" y="325504"/>
                  </a:cubicBezTo>
                  <a:cubicBezTo>
                    <a:pt x="117260" y="328346"/>
                    <a:pt x="116034" y="331503"/>
                    <a:pt x="119098" y="333431"/>
                  </a:cubicBezTo>
                  <a:cubicBezTo>
                    <a:pt x="119646" y="329855"/>
                    <a:pt x="119485" y="326633"/>
                    <a:pt x="121903" y="323660"/>
                  </a:cubicBezTo>
                  <a:cubicBezTo>
                    <a:pt x="121903" y="324753"/>
                    <a:pt x="121903" y="332586"/>
                    <a:pt x="123064" y="326011"/>
                  </a:cubicBezTo>
                  <a:cubicBezTo>
                    <a:pt x="122387" y="329787"/>
                    <a:pt x="121452" y="333522"/>
                    <a:pt x="121129" y="337350"/>
                  </a:cubicBezTo>
                  <a:cubicBezTo>
                    <a:pt x="120807" y="340784"/>
                    <a:pt x="123258" y="343838"/>
                    <a:pt x="122806" y="347179"/>
                  </a:cubicBezTo>
                  <a:cubicBezTo>
                    <a:pt x="121613" y="356296"/>
                    <a:pt x="115067" y="365088"/>
                    <a:pt x="116550" y="374772"/>
                  </a:cubicBezTo>
                  <a:cubicBezTo>
                    <a:pt x="115679" y="369477"/>
                    <a:pt x="119582" y="374934"/>
                    <a:pt x="119807" y="370354"/>
                  </a:cubicBezTo>
                  <a:cubicBezTo>
                    <a:pt x="123290" y="376243"/>
                    <a:pt x="116518" y="385047"/>
                    <a:pt x="112874" y="389201"/>
                  </a:cubicBezTo>
                  <a:cubicBezTo>
                    <a:pt x="106908" y="396067"/>
                    <a:pt x="97813" y="399205"/>
                    <a:pt x="89428" y="402155"/>
                  </a:cubicBezTo>
                  <a:cubicBezTo>
                    <a:pt x="79947" y="405496"/>
                    <a:pt x="70433" y="408973"/>
                    <a:pt x="61984" y="414471"/>
                  </a:cubicBezTo>
                  <a:cubicBezTo>
                    <a:pt x="58146" y="416955"/>
                    <a:pt x="54179" y="419138"/>
                    <a:pt x="52051" y="423382"/>
                  </a:cubicBezTo>
                  <a:cubicBezTo>
                    <a:pt x="50213" y="427023"/>
                    <a:pt x="49309" y="431257"/>
                    <a:pt x="44569" y="431883"/>
                  </a:cubicBezTo>
                  <a:cubicBezTo>
                    <a:pt x="47729" y="431851"/>
                    <a:pt x="52793" y="443138"/>
                    <a:pt x="55469" y="436301"/>
                  </a:cubicBezTo>
                  <a:cubicBezTo>
                    <a:pt x="54889" y="442090"/>
                    <a:pt x="57920" y="457086"/>
                    <a:pt x="51922" y="456673"/>
                  </a:cubicBezTo>
                  <a:lnTo>
                    <a:pt x="37506" y="456115"/>
                  </a:lnTo>
                  <a:cubicBezTo>
                    <a:pt x="37829" y="451368"/>
                    <a:pt x="34765" y="445996"/>
                    <a:pt x="35539" y="442319"/>
                  </a:cubicBezTo>
                  <a:cubicBezTo>
                    <a:pt x="36152" y="439229"/>
                    <a:pt x="34668" y="436240"/>
                    <a:pt x="32572" y="433476"/>
                  </a:cubicBezTo>
                  <a:cubicBezTo>
                    <a:pt x="31024" y="431441"/>
                    <a:pt x="31379" y="426517"/>
                    <a:pt x="32991" y="422634"/>
                  </a:cubicBezTo>
                  <a:cubicBezTo>
                    <a:pt x="33894" y="420425"/>
                    <a:pt x="33798" y="412508"/>
                    <a:pt x="33894" y="410237"/>
                  </a:cubicBezTo>
                  <a:cubicBezTo>
                    <a:pt x="34217" y="404677"/>
                    <a:pt x="34217" y="399121"/>
                    <a:pt x="34475" y="393574"/>
                  </a:cubicBezTo>
                  <a:cubicBezTo>
                    <a:pt x="34862" y="388569"/>
                    <a:pt x="33733" y="385231"/>
                    <a:pt x="32927" y="380451"/>
                  </a:cubicBezTo>
                  <a:cubicBezTo>
                    <a:pt x="31701" y="373292"/>
                    <a:pt x="26832" y="367439"/>
                    <a:pt x="25348" y="360469"/>
                  </a:cubicBezTo>
                  <a:cubicBezTo>
                    <a:pt x="24606" y="357106"/>
                    <a:pt x="25026" y="353558"/>
                    <a:pt x="24574" y="350088"/>
                  </a:cubicBezTo>
                  <a:cubicBezTo>
                    <a:pt x="23736" y="345267"/>
                    <a:pt x="22768" y="340633"/>
                    <a:pt x="21478" y="335937"/>
                  </a:cubicBezTo>
                  <a:cubicBezTo>
                    <a:pt x="20608" y="332893"/>
                    <a:pt x="19253" y="333796"/>
                    <a:pt x="20962" y="331548"/>
                  </a:cubicBezTo>
                  <a:cubicBezTo>
                    <a:pt x="22671" y="330200"/>
                    <a:pt x="27444" y="323966"/>
                    <a:pt x="29476" y="321905"/>
                  </a:cubicBezTo>
                  <a:cubicBezTo>
                    <a:pt x="32475" y="318838"/>
                    <a:pt x="46440" y="299182"/>
                    <a:pt x="50116" y="301856"/>
                  </a:cubicBezTo>
                  <a:cubicBezTo>
                    <a:pt x="46440" y="297073"/>
                    <a:pt x="50116" y="294303"/>
                    <a:pt x="51277" y="289536"/>
                  </a:cubicBezTo>
                  <a:cubicBezTo>
                    <a:pt x="52019" y="286605"/>
                    <a:pt x="49148" y="282512"/>
                    <a:pt x="52373" y="280590"/>
                  </a:cubicBezTo>
                  <a:cubicBezTo>
                    <a:pt x="56856" y="277917"/>
                    <a:pt x="58049" y="274276"/>
                    <a:pt x="60500" y="269667"/>
                  </a:cubicBezTo>
                  <a:cubicBezTo>
                    <a:pt x="61564" y="267697"/>
                    <a:pt x="62145" y="266030"/>
                    <a:pt x="62919" y="263901"/>
                  </a:cubicBezTo>
                  <a:cubicBezTo>
                    <a:pt x="64112" y="260544"/>
                    <a:pt x="63241" y="257964"/>
                    <a:pt x="63371" y="254707"/>
                  </a:cubicBezTo>
                  <a:cubicBezTo>
                    <a:pt x="62596" y="255029"/>
                    <a:pt x="61822" y="255329"/>
                    <a:pt x="61048" y="255642"/>
                  </a:cubicBezTo>
                  <a:cubicBezTo>
                    <a:pt x="59339" y="252262"/>
                    <a:pt x="58146" y="249224"/>
                    <a:pt x="58791" y="247351"/>
                  </a:cubicBezTo>
                  <a:cubicBezTo>
                    <a:pt x="59597" y="245077"/>
                    <a:pt x="62500" y="243197"/>
                    <a:pt x="61403" y="240152"/>
                  </a:cubicBezTo>
                  <a:cubicBezTo>
                    <a:pt x="60468" y="237540"/>
                    <a:pt x="56695" y="238469"/>
                    <a:pt x="57759" y="234270"/>
                  </a:cubicBezTo>
                  <a:cubicBezTo>
                    <a:pt x="58565" y="231135"/>
                    <a:pt x="64048" y="230626"/>
                    <a:pt x="63596" y="226808"/>
                  </a:cubicBezTo>
                  <a:cubicBezTo>
                    <a:pt x="62822" y="220245"/>
                    <a:pt x="66918" y="222705"/>
                    <a:pt x="66531" y="218403"/>
                  </a:cubicBezTo>
                  <a:cubicBezTo>
                    <a:pt x="66176" y="214849"/>
                    <a:pt x="64209" y="211470"/>
                    <a:pt x="64886" y="207887"/>
                  </a:cubicBezTo>
                  <a:cubicBezTo>
                    <a:pt x="65338" y="205368"/>
                    <a:pt x="66983" y="202569"/>
                    <a:pt x="66370" y="200057"/>
                  </a:cubicBezTo>
                  <a:cubicBezTo>
                    <a:pt x="65144" y="195055"/>
                    <a:pt x="65563" y="191665"/>
                    <a:pt x="65660" y="186299"/>
                  </a:cubicBezTo>
                  <a:cubicBezTo>
                    <a:pt x="65660" y="184554"/>
                    <a:pt x="64757" y="183290"/>
                    <a:pt x="64273" y="181594"/>
                  </a:cubicBezTo>
                  <a:cubicBezTo>
                    <a:pt x="63564" y="179133"/>
                    <a:pt x="65983" y="174950"/>
                    <a:pt x="66402" y="172502"/>
                  </a:cubicBezTo>
                  <a:cubicBezTo>
                    <a:pt x="62983" y="173460"/>
                    <a:pt x="61242" y="173428"/>
                    <a:pt x="59436" y="170080"/>
                  </a:cubicBezTo>
                  <a:cubicBezTo>
                    <a:pt x="57727" y="166913"/>
                    <a:pt x="47955" y="166646"/>
                    <a:pt x="45407" y="165182"/>
                  </a:cubicBezTo>
                  <a:cubicBezTo>
                    <a:pt x="37571" y="160670"/>
                    <a:pt x="30089" y="155968"/>
                    <a:pt x="21672" y="153585"/>
                  </a:cubicBezTo>
                  <a:cubicBezTo>
                    <a:pt x="18963" y="152824"/>
                    <a:pt x="10513" y="153069"/>
                    <a:pt x="7579" y="152366"/>
                  </a:cubicBezTo>
                  <a:cubicBezTo>
                    <a:pt x="2806" y="151231"/>
                    <a:pt x="4741" y="143484"/>
                    <a:pt x="4289" y="139930"/>
                  </a:cubicBezTo>
                  <a:cubicBezTo>
                    <a:pt x="3644" y="134764"/>
                    <a:pt x="-226" y="130162"/>
                    <a:pt x="226" y="124895"/>
                  </a:cubicBezTo>
                </a:path>
              </a:pathLst>
            </a:custGeom>
            <a:solidFill>
              <a:srgbClr val="C0C0C0"/>
            </a:solidFill>
            <a:ln w="1612" cap="flat">
              <a:solidFill>
                <a:srgbClr val="FFFFFF"/>
              </a:solidFill>
              <a:prstDash val="solid"/>
              <a:miter/>
            </a:ln>
          </p:spPr>
          <p:txBody>
            <a:bodyPr rtlCol="0" anchor="ctr"/>
            <a:lstStyle/>
            <a:p>
              <a:endParaRPr lang="en-US"/>
            </a:p>
          </p:txBody>
        </p:sp>
        <p:sp>
          <p:nvSpPr>
            <p:cNvPr id="350" name="Freeform: Shape 349">
              <a:extLst>
                <a:ext uri="{FF2B5EF4-FFF2-40B4-BE49-F238E27FC236}">
                  <a16:creationId xmlns:a16="http://schemas.microsoft.com/office/drawing/2014/main" id="{974B4B16-7771-4922-F7CB-40F84755E8A4}"/>
                </a:ext>
              </a:extLst>
            </p:cNvPr>
            <p:cNvSpPr/>
            <p:nvPr/>
          </p:nvSpPr>
          <p:spPr>
            <a:xfrm>
              <a:off x="8308765" y="4372626"/>
              <a:ext cx="1550" cy="7223"/>
            </a:xfrm>
            <a:custGeom>
              <a:avLst/>
              <a:gdLst>
                <a:gd name="connsiteX0" fmla="*/ 369 w 1550"/>
                <a:gd name="connsiteY0" fmla="*/ 7224 h 7223"/>
                <a:gd name="connsiteX1" fmla="*/ 1530 w 1550"/>
                <a:gd name="connsiteY1" fmla="*/ 0 h 7223"/>
                <a:gd name="connsiteX2" fmla="*/ 369 w 1550"/>
                <a:gd name="connsiteY2" fmla="*/ 7224 h 7223"/>
              </a:gdLst>
              <a:ahLst/>
              <a:cxnLst>
                <a:cxn ang="0">
                  <a:pos x="connsiteX0" y="connsiteY0"/>
                </a:cxn>
                <a:cxn ang="0">
                  <a:pos x="connsiteX1" y="connsiteY1"/>
                </a:cxn>
                <a:cxn ang="0">
                  <a:pos x="connsiteX2" y="connsiteY2"/>
                </a:cxn>
              </a:cxnLst>
              <a:rect l="l" t="t" r="r" b="b"/>
              <a:pathLst>
                <a:path w="1550" h="7223">
                  <a:moveTo>
                    <a:pt x="369" y="7224"/>
                  </a:moveTo>
                  <a:cubicBezTo>
                    <a:pt x="1175" y="4912"/>
                    <a:pt x="1659" y="2461"/>
                    <a:pt x="1530" y="0"/>
                  </a:cubicBezTo>
                  <a:cubicBezTo>
                    <a:pt x="530" y="2212"/>
                    <a:pt x="-599" y="4760"/>
                    <a:pt x="369" y="7224"/>
                  </a:cubicBezTo>
                </a:path>
              </a:pathLst>
            </a:custGeom>
            <a:solidFill>
              <a:srgbClr val="C0C0C0"/>
            </a:solidFill>
            <a:ln w="645" cap="flat">
              <a:solidFill>
                <a:srgbClr val="FFFFFF"/>
              </a:solidFill>
              <a:prstDash val="solid"/>
              <a:miter/>
            </a:ln>
          </p:spPr>
          <p:txBody>
            <a:bodyPr rtlCol="0" anchor="ctr"/>
            <a:lstStyle/>
            <a:p>
              <a:endParaRPr lang="en-US"/>
            </a:p>
          </p:txBody>
        </p:sp>
        <p:sp>
          <p:nvSpPr>
            <p:cNvPr id="351" name="Freeform: Shape 350">
              <a:extLst>
                <a:ext uri="{FF2B5EF4-FFF2-40B4-BE49-F238E27FC236}">
                  <a16:creationId xmlns:a16="http://schemas.microsoft.com/office/drawing/2014/main" id="{7409B763-46DC-B797-52BE-5BE777D9BD2F}"/>
                </a:ext>
              </a:extLst>
            </p:cNvPr>
            <p:cNvSpPr/>
            <p:nvPr/>
          </p:nvSpPr>
          <p:spPr>
            <a:xfrm>
              <a:off x="8332128" y="4296421"/>
              <a:ext cx="2560" cy="2385"/>
            </a:xfrm>
            <a:custGeom>
              <a:avLst/>
              <a:gdLst>
                <a:gd name="connsiteX0" fmla="*/ 1387 w 2560"/>
                <a:gd name="connsiteY0" fmla="*/ 2386 h 2385"/>
                <a:gd name="connsiteX1" fmla="*/ 0 w 2560"/>
                <a:gd name="connsiteY1" fmla="*/ 64 h 2385"/>
                <a:gd name="connsiteX2" fmla="*/ 1387 w 2560"/>
                <a:gd name="connsiteY2" fmla="*/ 2386 h 2385"/>
              </a:gdLst>
              <a:ahLst/>
              <a:cxnLst>
                <a:cxn ang="0">
                  <a:pos x="connsiteX0" y="connsiteY0"/>
                </a:cxn>
                <a:cxn ang="0">
                  <a:pos x="connsiteX1" y="connsiteY1"/>
                </a:cxn>
                <a:cxn ang="0">
                  <a:pos x="connsiteX2" y="connsiteY2"/>
                </a:cxn>
              </a:cxnLst>
              <a:rect l="l" t="t" r="r" b="b"/>
              <a:pathLst>
                <a:path w="2560" h="2385">
                  <a:moveTo>
                    <a:pt x="1387" y="2386"/>
                  </a:moveTo>
                  <a:cubicBezTo>
                    <a:pt x="3321" y="535"/>
                    <a:pt x="2870" y="-239"/>
                    <a:pt x="0" y="64"/>
                  </a:cubicBezTo>
                  <a:cubicBezTo>
                    <a:pt x="451" y="838"/>
                    <a:pt x="935" y="1612"/>
                    <a:pt x="1387" y="2386"/>
                  </a:cubicBezTo>
                </a:path>
              </a:pathLst>
            </a:custGeom>
            <a:solidFill>
              <a:srgbClr val="C0C0C0"/>
            </a:solidFill>
            <a:ln w="645" cap="flat">
              <a:solidFill>
                <a:srgbClr val="FFFFFF"/>
              </a:solidFill>
              <a:prstDash val="solid"/>
              <a:miter/>
            </a:ln>
          </p:spPr>
          <p:txBody>
            <a:bodyPr rtlCol="0" anchor="ctr"/>
            <a:lstStyle/>
            <a:p>
              <a:endParaRPr lang="en-US"/>
            </a:p>
          </p:txBody>
        </p:sp>
        <p:sp>
          <p:nvSpPr>
            <p:cNvPr id="352" name="Freeform: Shape 351">
              <a:extLst>
                <a:ext uri="{FF2B5EF4-FFF2-40B4-BE49-F238E27FC236}">
                  <a16:creationId xmlns:a16="http://schemas.microsoft.com/office/drawing/2014/main" id="{81756C8B-3BCF-F1F6-6BF7-8CD13CFDCD21}"/>
                </a:ext>
              </a:extLst>
            </p:cNvPr>
            <p:cNvSpPr/>
            <p:nvPr/>
          </p:nvSpPr>
          <p:spPr>
            <a:xfrm>
              <a:off x="8421040" y="4225890"/>
              <a:ext cx="2321" cy="3937"/>
            </a:xfrm>
            <a:custGeom>
              <a:avLst/>
              <a:gdLst>
                <a:gd name="connsiteX0" fmla="*/ 0 w 2321"/>
                <a:gd name="connsiteY0" fmla="*/ 1612 h 3937"/>
                <a:gd name="connsiteX1" fmla="*/ 2322 w 2321"/>
                <a:gd name="connsiteY1" fmla="*/ 0 h 3937"/>
                <a:gd name="connsiteX2" fmla="*/ 1645 w 2321"/>
                <a:gd name="connsiteY2" fmla="*/ 3938 h 3937"/>
                <a:gd name="connsiteX3" fmla="*/ 0 w 2321"/>
                <a:gd name="connsiteY3" fmla="*/ 1612 h 3937"/>
              </a:gdLst>
              <a:ahLst/>
              <a:cxnLst>
                <a:cxn ang="0">
                  <a:pos x="connsiteX0" y="connsiteY0"/>
                </a:cxn>
                <a:cxn ang="0">
                  <a:pos x="connsiteX1" y="connsiteY1"/>
                </a:cxn>
                <a:cxn ang="0">
                  <a:pos x="connsiteX2" y="connsiteY2"/>
                </a:cxn>
                <a:cxn ang="0">
                  <a:pos x="connsiteX3" y="connsiteY3"/>
                </a:cxn>
              </a:cxnLst>
              <a:rect l="l" t="t" r="r" b="b"/>
              <a:pathLst>
                <a:path w="2321" h="3937">
                  <a:moveTo>
                    <a:pt x="0" y="1612"/>
                  </a:moveTo>
                  <a:cubicBezTo>
                    <a:pt x="774" y="1074"/>
                    <a:pt x="1548" y="539"/>
                    <a:pt x="2322" y="0"/>
                  </a:cubicBezTo>
                  <a:cubicBezTo>
                    <a:pt x="2322" y="1354"/>
                    <a:pt x="1999" y="2667"/>
                    <a:pt x="1645" y="3938"/>
                  </a:cubicBezTo>
                  <a:cubicBezTo>
                    <a:pt x="1096" y="3160"/>
                    <a:pt x="548" y="2386"/>
                    <a:pt x="0" y="1612"/>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353" name="Content Placeholder 8">
            <a:extLst>
              <a:ext uri="{FF2B5EF4-FFF2-40B4-BE49-F238E27FC236}">
                <a16:creationId xmlns:a16="http://schemas.microsoft.com/office/drawing/2014/main" id="{5FDF3642-111E-CD1E-BCE7-2DB4D16F0494}"/>
              </a:ext>
            </a:extLst>
          </p:cNvPr>
          <p:cNvGrpSpPr/>
          <p:nvPr/>
        </p:nvGrpSpPr>
        <p:grpSpPr>
          <a:xfrm>
            <a:off x="10458384" y="2823908"/>
            <a:ext cx="300695" cy="589873"/>
            <a:chOff x="10425774" y="2504711"/>
            <a:chExt cx="300695" cy="589873"/>
          </a:xfrm>
          <a:solidFill>
            <a:schemeClr val="accent4"/>
          </a:solidFill>
        </p:grpSpPr>
        <p:sp>
          <p:nvSpPr>
            <p:cNvPr id="354" name="Freeform: Shape 353">
              <a:extLst>
                <a:ext uri="{FF2B5EF4-FFF2-40B4-BE49-F238E27FC236}">
                  <a16:creationId xmlns:a16="http://schemas.microsoft.com/office/drawing/2014/main" id="{A2BE9B6A-F78A-4E6A-77FF-2D4F38F46767}"/>
                </a:ext>
              </a:extLst>
            </p:cNvPr>
            <p:cNvSpPr/>
            <p:nvPr/>
          </p:nvSpPr>
          <p:spPr>
            <a:xfrm>
              <a:off x="10425774" y="3090832"/>
              <a:ext cx="4643" cy="3753"/>
            </a:xfrm>
            <a:custGeom>
              <a:avLst/>
              <a:gdLst>
                <a:gd name="connsiteX0" fmla="*/ 1387 w 4643"/>
                <a:gd name="connsiteY0" fmla="*/ 0 h 3753"/>
                <a:gd name="connsiteX1" fmla="*/ 0 w 4643"/>
                <a:gd name="connsiteY1" fmla="*/ 3718 h 3753"/>
                <a:gd name="connsiteX2" fmla="*/ 4644 w 4643"/>
                <a:gd name="connsiteY2" fmla="*/ 3015 h 3753"/>
                <a:gd name="connsiteX3" fmla="*/ 1387 w 4643"/>
                <a:gd name="connsiteY3" fmla="*/ 0 h 3753"/>
              </a:gdLst>
              <a:ahLst/>
              <a:cxnLst>
                <a:cxn ang="0">
                  <a:pos x="connsiteX0" y="connsiteY0"/>
                </a:cxn>
                <a:cxn ang="0">
                  <a:pos x="connsiteX1" y="connsiteY1"/>
                </a:cxn>
                <a:cxn ang="0">
                  <a:pos x="connsiteX2" y="connsiteY2"/>
                </a:cxn>
                <a:cxn ang="0">
                  <a:pos x="connsiteX3" y="connsiteY3"/>
                </a:cxn>
              </a:cxnLst>
              <a:rect l="l" t="t" r="r" b="b"/>
              <a:pathLst>
                <a:path w="4643" h="3753">
                  <a:moveTo>
                    <a:pt x="1387" y="0"/>
                  </a:moveTo>
                  <a:cubicBezTo>
                    <a:pt x="645" y="1138"/>
                    <a:pt x="194" y="2377"/>
                    <a:pt x="0" y="3718"/>
                  </a:cubicBezTo>
                  <a:cubicBezTo>
                    <a:pt x="1612" y="3847"/>
                    <a:pt x="3160" y="3622"/>
                    <a:pt x="4644" y="3015"/>
                  </a:cubicBezTo>
                  <a:cubicBezTo>
                    <a:pt x="4322" y="1225"/>
                    <a:pt x="3193" y="129"/>
                    <a:pt x="1387" y="0"/>
                  </a:cubicBezTo>
                </a:path>
              </a:pathLst>
            </a:custGeom>
            <a:grpFill/>
            <a:ln w="645" cap="flat">
              <a:solidFill>
                <a:srgbClr val="FFFFFF"/>
              </a:solid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CF868152-F554-EF8D-7D96-C39318637740}"/>
                </a:ext>
              </a:extLst>
            </p:cNvPr>
            <p:cNvSpPr/>
            <p:nvPr/>
          </p:nvSpPr>
          <p:spPr>
            <a:xfrm>
              <a:off x="10434127" y="3087574"/>
              <a:ext cx="4197" cy="4877"/>
            </a:xfrm>
            <a:custGeom>
              <a:avLst/>
              <a:gdLst>
                <a:gd name="connsiteX0" fmla="*/ 0 w 4197"/>
                <a:gd name="connsiteY0" fmla="*/ 2322 h 4877"/>
                <a:gd name="connsiteX1" fmla="*/ 2805 w 4197"/>
                <a:gd name="connsiteY1" fmla="*/ 4876 h 4877"/>
                <a:gd name="connsiteX2" fmla="*/ 3967 w 4197"/>
                <a:gd name="connsiteY2" fmla="*/ 0 h 4877"/>
                <a:gd name="connsiteX3" fmla="*/ 0 w 4197"/>
                <a:gd name="connsiteY3" fmla="*/ 2322 h 4877"/>
              </a:gdLst>
              <a:ahLst/>
              <a:cxnLst>
                <a:cxn ang="0">
                  <a:pos x="connsiteX0" y="connsiteY0"/>
                </a:cxn>
                <a:cxn ang="0">
                  <a:pos x="connsiteX1" y="connsiteY1"/>
                </a:cxn>
                <a:cxn ang="0">
                  <a:pos x="connsiteX2" y="connsiteY2"/>
                </a:cxn>
                <a:cxn ang="0">
                  <a:pos x="connsiteX3" y="connsiteY3"/>
                </a:cxn>
              </a:cxnLst>
              <a:rect l="l" t="t" r="r" b="b"/>
              <a:pathLst>
                <a:path w="4197" h="4877">
                  <a:moveTo>
                    <a:pt x="0" y="2322"/>
                  </a:moveTo>
                  <a:cubicBezTo>
                    <a:pt x="0" y="4057"/>
                    <a:pt x="1064" y="4908"/>
                    <a:pt x="2805" y="4876"/>
                  </a:cubicBezTo>
                  <a:cubicBezTo>
                    <a:pt x="4966" y="4438"/>
                    <a:pt x="3967" y="1329"/>
                    <a:pt x="3967" y="0"/>
                  </a:cubicBezTo>
                  <a:cubicBezTo>
                    <a:pt x="3450" y="1893"/>
                    <a:pt x="1902" y="2854"/>
                    <a:pt x="0" y="2322"/>
                  </a:cubicBezTo>
                </a:path>
              </a:pathLst>
            </a:custGeom>
            <a:grpFill/>
            <a:ln w="645" cap="flat">
              <a:solidFill>
                <a:srgbClr val="FFFFFF"/>
              </a:solid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C7FA48AD-136B-CF4A-4E13-0A960F62921D}"/>
                </a:ext>
              </a:extLst>
            </p:cNvPr>
            <p:cNvSpPr/>
            <p:nvPr/>
          </p:nvSpPr>
          <p:spPr>
            <a:xfrm>
              <a:off x="10460115" y="3077835"/>
              <a:ext cx="4681" cy="3846"/>
            </a:xfrm>
            <a:custGeom>
              <a:avLst/>
              <a:gdLst>
                <a:gd name="connsiteX0" fmla="*/ 489 w 4681"/>
                <a:gd name="connsiteY0" fmla="*/ 0 h 3846"/>
                <a:gd name="connsiteX1" fmla="*/ 4682 w 4681"/>
                <a:gd name="connsiteY1" fmla="*/ 3251 h 3846"/>
                <a:gd name="connsiteX2" fmla="*/ 489 w 4681"/>
                <a:gd name="connsiteY2" fmla="*/ 0 h 3846"/>
              </a:gdLst>
              <a:ahLst/>
              <a:cxnLst>
                <a:cxn ang="0">
                  <a:pos x="connsiteX0" y="connsiteY0"/>
                </a:cxn>
                <a:cxn ang="0">
                  <a:pos x="connsiteX1" y="connsiteY1"/>
                </a:cxn>
                <a:cxn ang="0">
                  <a:pos x="connsiteX2" y="connsiteY2"/>
                </a:cxn>
              </a:cxnLst>
              <a:rect l="l" t="t" r="r" b="b"/>
              <a:pathLst>
                <a:path w="4681" h="3846">
                  <a:moveTo>
                    <a:pt x="489" y="0"/>
                  </a:moveTo>
                  <a:cubicBezTo>
                    <a:pt x="-1349" y="2825"/>
                    <a:pt x="2424" y="4924"/>
                    <a:pt x="4682" y="3251"/>
                  </a:cubicBezTo>
                  <a:cubicBezTo>
                    <a:pt x="2747" y="3057"/>
                    <a:pt x="1231" y="1738"/>
                    <a:pt x="489" y="0"/>
                  </a:cubicBezTo>
                </a:path>
              </a:pathLst>
            </a:custGeom>
            <a:grpFill/>
            <a:ln w="645" cap="flat">
              <a:solidFill>
                <a:srgbClr val="FFFFFF"/>
              </a:solid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C52C4024-5D65-5178-C897-78E3E84D8805}"/>
                </a:ext>
              </a:extLst>
            </p:cNvPr>
            <p:cNvSpPr/>
            <p:nvPr/>
          </p:nvSpPr>
          <p:spPr>
            <a:xfrm>
              <a:off x="10484735" y="3035588"/>
              <a:ext cx="2345" cy="2321"/>
            </a:xfrm>
            <a:custGeom>
              <a:avLst/>
              <a:gdLst>
                <a:gd name="connsiteX0" fmla="*/ 701 w 2345"/>
                <a:gd name="connsiteY0" fmla="*/ 0 h 2321"/>
                <a:gd name="connsiteX1" fmla="*/ 2346 w 2345"/>
                <a:gd name="connsiteY1" fmla="*/ 2322 h 2321"/>
                <a:gd name="connsiteX2" fmla="*/ 701 w 2345"/>
                <a:gd name="connsiteY2" fmla="*/ 0 h 2321"/>
              </a:gdLst>
              <a:ahLst/>
              <a:cxnLst>
                <a:cxn ang="0">
                  <a:pos x="connsiteX0" y="connsiteY0"/>
                </a:cxn>
                <a:cxn ang="0">
                  <a:pos x="connsiteX1" y="connsiteY1"/>
                </a:cxn>
                <a:cxn ang="0">
                  <a:pos x="connsiteX2" y="connsiteY2"/>
                </a:cxn>
              </a:cxnLst>
              <a:rect l="l" t="t" r="r" b="b"/>
              <a:pathLst>
                <a:path w="2345" h="2321">
                  <a:moveTo>
                    <a:pt x="701" y="0"/>
                  </a:moveTo>
                  <a:cubicBezTo>
                    <a:pt x="-621" y="1151"/>
                    <a:pt x="-73" y="1929"/>
                    <a:pt x="2346" y="2322"/>
                  </a:cubicBezTo>
                  <a:cubicBezTo>
                    <a:pt x="1798" y="1548"/>
                    <a:pt x="1249" y="777"/>
                    <a:pt x="701" y="0"/>
                  </a:cubicBezTo>
                </a:path>
              </a:pathLst>
            </a:custGeom>
            <a:grpFill/>
            <a:ln w="645" cap="flat">
              <a:solidFill>
                <a:srgbClr val="FFFFFF"/>
              </a:solid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CA512E4-CD49-EFFC-254E-1CE15B09682E}"/>
                </a:ext>
              </a:extLst>
            </p:cNvPr>
            <p:cNvSpPr/>
            <p:nvPr/>
          </p:nvSpPr>
          <p:spPr>
            <a:xfrm>
              <a:off x="10508490" y="3023265"/>
              <a:ext cx="11801" cy="20901"/>
            </a:xfrm>
            <a:custGeom>
              <a:avLst/>
              <a:gdLst>
                <a:gd name="connsiteX0" fmla="*/ 1359 w 11801"/>
                <a:gd name="connsiteY0" fmla="*/ 20901 h 20901"/>
                <a:gd name="connsiteX1" fmla="*/ 5261 w 11801"/>
                <a:gd name="connsiteY1" fmla="*/ 10352 h 20901"/>
                <a:gd name="connsiteX2" fmla="*/ 11324 w 11801"/>
                <a:gd name="connsiteY2" fmla="*/ 0 h 20901"/>
                <a:gd name="connsiteX3" fmla="*/ 2746 w 11801"/>
                <a:gd name="connsiteY3" fmla="*/ 3715 h 20901"/>
                <a:gd name="connsiteX4" fmla="*/ 1939 w 11801"/>
                <a:gd name="connsiteY4" fmla="*/ 10881 h 20901"/>
                <a:gd name="connsiteX5" fmla="*/ 1359 w 11801"/>
                <a:gd name="connsiteY5" fmla="*/ 20901 h 20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01" h="20901">
                  <a:moveTo>
                    <a:pt x="1359" y="20901"/>
                  </a:moveTo>
                  <a:cubicBezTo>
                    <a:pt x="4487" y="19830"/>
                    <a:pt x="3358" y="12764"/>
                    <a:pt x="5261" y="10352"/>
                  </a:cubicBezTo>
                  <a:cubicBezTo>
                    <a:pt x="7583" y="7434"/>
                    <a:pt x="13517" y="4576"/>
                    <a:pt x="11324" y="0"/>
                  </a:cubicBezTo>
                  <a:cubicBezTo>
                    <a:pt x="8293" y="564"/>
                    <a:pt x="6003" y="7759"/>
                    <a:pt x="2746" y="3715"/>
                  </a:cubicBezTo>
                  <a:cubicBezTo>
                    <a:pt x="3165" y="7143"/>
                    <a:pt x="4294" y="8040"/>
                    <a:pt x="1939" y="10881"/>
                  </a:cubicBezTo>
                  <a:cubicBezTo>
                    <a:pt x="-92" y="13332"/>
                    <a:pt x="-898" y="18305"/>
                    <a:pt x="1359" y="20901"/>
                  </a:cubicBezTo>
                </a:path>
              </a:pathLst>
            </a:custGeom>
            <a:grpFill/>
            <a:ln w="645" cap="flat">
              <a:solidFill>
                <a:srgbClr val="FFFFFF"/>
              </a:solid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A3DC0B3D-6DAD-924F-514F-AF4AE17C7404}"/>
                </a:ext>
              </a:extLst>
            </p:cNvPr>
            <p:cNvSpPr/>
            <p:nvPr/>
          </p:nvSpPr>
          <p:spPr>
            <a:xfrm>
              <a:off x="10521201" y="3006092"/>
              <a:ext cx="2579" cy="2325"/>
            </a:xfrm>
            <a:custGeom>
              <a:avLst/>
              <a:gdLst>
                <a:gd name="connsiteX0" fmla="*/ 0 w 2579"/>
                <a:gd name="connsiteY0" fmla="*/ 697 h 2325"/>
                <a:gd name="connsiteX1" fmla="*/ 935 w 2579"/>
                <a:gd name="connsiteY1" fmla="*/ 2325 h 2325"/>
                <a:gd name="connsiteX2" fmla="*/ 2579 w 2579"/>
                <a:gd name="connsiteY2" fmla="*/ 0 h 2325"/>
                <a:gd name="connsiteX3" fmla="*/ 0 w 2579"/>
                <a:gd name="connsiteY3" fmla="*/ 697 h 2325"/>
              </a:gdLst>
              <a:ahLst/>
              <a:cxnLst>
                <a:cxn ang="0">
                  <a:pos x="connsiteX0" y="connsiteY0"/>
                </a:cxn>
                <a:cxn ang="0">
                  <a:pos x="connsiteX1" y="connsiteY1"/>
                </a:cxn>
                <a:cxn ang="0">
                  <a:pos x="connsiteX2" y="connsiteY2"/>
                </a:cxn>
                <a:cxn ang="0">
                  <a:pos x="connsiteX3" y="connsiteY3"/>
                </a:cxn>
              </a:cxnLst>
              <a:rect l="l" t="t" r="r" b="b"/>
              <a:pathLst>
                <a:path w="2579" h="2325">
                  <a:moveTo>
                    <a:pt x="0" y="697"/>
                  </a:moveTo>
                  <a:cubicBezTo>
                    <a:pt x="322" y="1238"/>
                    <a:pt x="613" y="1783"/>
                    <a:pt x="935" y="2325"/>
                  </a:cubicBezTo>
                  <a:cubicBezTo>
                    <a:pt x="1612" y="1642"/>
                    <a:pt x="2160" y="864"/>
                    <a:pt x="2579" y="0"/>
                  </a:cubicBezTo>
                  <a:cubicBezTo>
                    <a:pt x="1709" y="226"/>
                    <a:pt x="871" y="461"/>
                    <a:pt x="0" y="697"/>
                  </a:cubicBezTo>
                </a:path>
              </a:pathLst>
            </a:custGeom>
            <a:grpFill/>
            <a:ln w="645" cap="flat">
              <a:solidFill>
                <a:srgbClr val="FFFFFF"/>
              </a:solidFill>
              <a:prstDash val="solid"/>
              <a:miter/>
            </a:ln>
          </p:spPr>
          <p:txBody>
            <a:bodyPr rtlCol="0" anchor="ctr"/>
            <a:lstStyle/>
            <a:p>
              <a:endParaRPr lang="en-US"/>
            </a:p>
          </p:txBody>
        </p:sp>
        <p:sp>
          <p:nvSpPr>
            <p:cNvPr id="360" name="Freeform: Shape 359">
              <a:extLst>
                <a:ext uri="{FF2B5EF4-FFF2-40B4-BE49-F238E27FC236}">
                  <a16:creationId xmlns:a16="http://schemas.microsoft.com/office/drawing/2014/main" id="{4DCD913C-A05F-9EC6-24CD-A81DFF3076C4}"/>
                </a:ext>
              </a:extLst>
            </p:cNvPr>
            <p:cNvSpPr/>
            <p:nvPr/>
          </p:nvSpPr>
          <p:spPr>
            <a:xfrm>
              <a:off x="10525733" y="2993309"/>
              <a:ext cx="3852" cy="4971"/>
            </a:xfrm>
            <a:custGeom>
              <a:avLst/>
              <a:gdLst>
                <a:gd name="connsiteX0" fmla="*/ 596 w 3852"/>
                <a:gd name="connsiteY0" fmla="*/ 0 h 4971"/>
                <a:gd name="connsiteX1" fmla="*/ 3853 w 3852"/>
                <a:gd name="connsiteY1" fmla="*/ 4876 h 4971"/>
                <a:gd name="connsiteX2" fmla="*/ 596 w 3852"/>
                <a:gd name="connsiteY2" fmla="*/ 0 h 4971"/>
              </a:gdLst>
              <a:ahLst/>
              <a:cxnLst>
                <a:cxn ang="0">
                  <a:pos x="connsiteX0" y="connsiteY0"/>
                </a:cxn>
                <a:cxn ang="0">
                  <a:pos x="connsiteX1" y="connsiteY1"/>
                </a:cxn>
                <a:cxn ang="0">
                  <a:pos x="connsiteX2" y="connsiteY2"/>
                </a:cxn>
              </a:cxnLst>
              <a:rect l="l" t="t" r="r" b="b"/>
              <a:pathLst>
                <a:path w="3852" h="4971">
                  <a:moveTo>
                    <a:pt x="596" y="0"/>
                  </a:moveTo>
                  <a:cubicBezTo>
                    <a:pt x="-1178" y="2048"/>
                    <a:pt x="1337" y="5599"/>
                    <a:pt x="3853" y="4876"/>
                  </a:cubicBezTo>
                  <a:cubicBezTo>
                    <a:pt x="2982" y="3093"/>
                    <a:pt x="1918" y="1467"/>
                    <a:pt x="596" y="0"/>
                  </a:cubicBezTo>
                </a:path>
              </a:pathLst>
            </a:custGeom>
            <a:grpFill/>
            <a:ln w="645" cap="flat">
              <a:solidFill>
                <a:srgbClr val="FFFFFF"/>
              </a:solidFill>
              <a:prstDash val="solid"/>
              <a:miter/>
            </a:ln>
          </p:spPr>
          <p:txBody>
            <a:bodyPr rtlCol="0" anchor="ctr"/>
            <a:lstStyle/>
            <a:p>
              <a:endParaRPr lang="en-US"/>
            </a:p>
          </p:txBody>
        </p:sp>
        <p:sp>
          <p:nvSpPr>
            <p:cNvPr id="361" name="Freeform: Shape 360">
              <a:extLst>
                <a:ext uri="{FF2B5EF4-FFF2-40B4-BE49-F238E27FC236}">
                  <a16:creationId xmlns:a16="http://schemas.microsoft.com/office/drawing/2014/main" id="{3E0374CF-AA92-7FCA-F6C9-F020FBF2A0D0}"/>
                </a:ext>
              </a:extLst>
            </p:cNvPr>
            <p:cNvSpPr/>
            <p:nvPr/>
          </p:nvSpPr>
          <p:spPr>
            <a:xfrm>
              <a:off x="10530489" y="2985182"/>
              <a:ext cx="2321" cy="1854"/>
            </a:xfrm>
            <a:custGeom>
              <a:avLst/>
              <a:gdLst>
                <a:gd name="connsiteX0" fmla="*/ 0 w 2321"/>
                <a:gd name="connsiteY0" fmla="*/ 0 h 1854"/>
                <a:gd name="connsiteX1" fmla="*/ 2322 w 2321"/>
                <a:gd name="connsiteY1" fmla="*/ 1854 h 1854"/>
                <a:gd name="connsiteX2" fmla="*/ 0 w 2321"/>
                <a:gd name="connsiteY2" fmla="*/ 0 h 1854"/>
              </a:gdLst>
              <a:ahLst/>
              <a:cxnLst>
                <a:cxn ang="0">
                  <a:pos x="connsiteX0" y="connsiteY0"/>
                </a:cxn>
                <a:cxn ang="0">
                  <a:pos x="connsiteX1" y="connsiteY1"/>
                </a:cxn>
                <a:cxn ang="0">
                  <a:pos x="connsiteX2" y="connsiteY2"/>
                </a:cxn>
              </a:cxnLst>
              <a:rect l="l" t="t" r="r" b="b"/>
              <a:pathLst>
                <a:path w="2321" h="1854">
                  <a:moveTo>
                    <a:pt x="0" y="0"/>
                  </a:moveTo>
                  <a:cubicBezTo>
                    <a:pt x="387" y="1067"/>
                    <a:pt x="1161" y="1683"/>
                    <a:pt x="2322" y="1854"/>
                  </a:cubicBezTo>
                  <a:cubicBezTo>
                    <a:pt x="1548" y="1238"/>
                    <a:pt x="774" y="619"/>
                    <a:pt x="0" y="0"/>
                  </a:cubicBezTo>
                </a:path>
              </a:pathLst>
            </a:custGeom>
            <a:grpFill/>
            <a:ln w="645" cap="flat">
              <a:solidFill>
                <a:srgbClr val="FFFFFF"/>
              </a:solid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4A31CBC4-4C4E-14F6-EBEB-9F027DE99286}"/>
                </a:ext>
              </a:extLst>
            </p:cNvPr>
            <p:cNvSpPr/>
            <p:nvPr/>
          </p:nvSpPr>
          <p:spPr>
            <a:xfrm>
              <a:off x="10530540" y="2976120"/>
              <a:ext cx="10178" cy="10729"/>
            </a:xfrm>
            <a:custGeom>
              <a:avLst/>
              <a:gdLst>
                <a:gd name="connsiteX0" fmla="*/ 9237 w 10178"/>
                <a:gd name="connsiteY0" fmla="*/ 0 h 10729"/>
                <a:gd name="connsiteX1" fmla="*/ 2497 w 10178"/>
                <a:gd name="connsiteY1" fmla="*/ 10217 h 10729"/>
                <a:gd name="connsiteX2" fmla="*/ 5528 w 10178"/>
                <a:gd name="connsiteY2" fmla="*/ 6269 h 10729"/>
                <a:gd name="connsiteX3" fmla="*/ 9237 w 10178"/>
                <a:gd name="connsiteY3" fmla="*/ 0 h 10729"/>
              </a:gdLst>
              <a:ahLst/>
              <a:cxnLst>
                <a:cxn ang="0">
                  <a:pos x="connsiteX0" y="connsiteY0"/>
                </a:cxn>
                <a:cxn ang="0">
                  <a:pos x="connsiteX1" y="connsiteY1"/>
                </a:cxn>
                <a:cxn ang="0">
                  <a:pos x="connsiteX2" y="connsiteY2"/>
                </a:cxn>
                <a:cxn ang="0">
                  <a:pos x="connsiteX3" y="connsiteY3"/>
                </a:cxn>
              </a:cxnLst>
              <a:rect l="l" t="t" r="r" b="b"/>
              <a:pathLst>
                <a:path w="10178" h="10729">
                  <a:moveTo>
                    <a:pt x="9237" y="0"/>
                  </a:moveTo>
                  <a:cubicBezTo>
                    <a:pt x="6883" y="1883"/>
                    <a:pt x="-5114" y="7246"/>
                    <a:pt x="2497" y="10217"/>
                  </a:cubicBezTo>
                  <a:cubicBezTo>
                    <a:pt x="7173" y="12048"/>
                    <a:pt x="4238" y="8556"/>
                    <a:pt x="5528" y="6269"/>
                  </a:cubicBezTo>
                  <a:cubicBezTo>
                    <a:pt x="6915" y="3822"/>
                    <a:pt x="12333" y="3718"/>
                    <a:pt x="9237" y="0"/>
                  </a:cubicBezTo>
                </a:path>
              </a:pathLst>
            </a:custGeom>
            <a:grpFill/>
            <a:ln w="645" cap="flat">
              <a:solidFill>
                <a:srgbClr val="FFFFFF"/>
              </a:solid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2D18F580-EF53-27DB-D460-62C8024EE18D}"/>
                </a:ext>
              </a:extLst>
            </p:cNvPr>
            <p:cNvSpPr/>
            <p:nvPr/>
          </p:nvSpPr>
          <p:spPr>
            <a:xfrm>
              <a:off x="10471939" y="2803842"/>
              <a:ext cx="4466" cy="9752"/>
            </a:xfrm>
            <a:custGeom>
              <a:avLst/>
              <a:gdLst>
                <a:gd name="connsiteX0" fmla="*/ 2597 w 4466"/>
                <a:gd name="connsiteY0" fmla="*/ 0 h 9752"/>
                <a:gd name="connsiteX1" fmla="*/ 4467 w 4466"/>
                <a:gd name="connsiteY1" fmla="*/ 9752 h 9752"/>
                <a:gd name="connsiteX2" fmla="*/ 2597 w 4466"/>
                <a:gd name="connsiteY2" fmla="*/ 0 h 9752"/>
              </a:gdLst>
              <a:ahLst/>
              <a:cxnLst>
                <a:cxn ang="0">
                  <a:pos x="connsiteX0" y="connsiteY0"/>
                </a:cxn>
                <a:cxn ang="0">
                  <a:pos x="connsiteX1" y="connsiteY1"/>
                </a:cxn>
                <a:cxn ang="0">
                  <a:pos x="connsiteX2" y="connsiteY2"/>
                </a:cxn>
              </a:cxnLst>
              <a:rect l="l" t="t" r="r" b="b"/>
              <a:pathLst>
                <a:path w="4466" h="9752">
                  <a:moveTo>
                    <a:pt x="2597" y="0"/>
                  </a:moveTo>
                  <a:cubicBezTo>
                    <a:pt x="-2563" y="1077"/>
                    <a:pt x="984" y="8782"/>
                    <a:pt x="4467" y="9752"/>
                  </a:cubicBezTo>
                  <a:cubicBezTo>
                    <a:pt x="2693" y="6988"/>
                    <a:pt x="3306" y="3080"/>
                    <a:pt x="2597" y="0"/>
                  </a:cubicBezTo>
                </a:path>
              </a:pathLst>
            </a:custGeom>
            <a:grpFill/>
            <a:ln w="645" cap="flat">
              <a:solidFill>
                <a:srgbClr val="FFFFFF"/>
              </a:solid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19F6300C-E558-484C-2A4A-A5BFF8B940F2}"/>
                </a:ext>
              </a:extLst>
            </p:cNvPr>
            <p:cNvSpPr/>
            <p:nvPr/>
          </p:nvSpPr>
          <p:spPr>
            <a:xfrm>
              <a:off x="10472924" y="2815176"/>
              <a:ext cx="3708" cy="4286"/>
            </a:xfrm>
            <a:custGeom>
              <a:avLst/>
              <a:gdLst>
                <a:gd name="connsiteX0" fmla="*/ 3225 w 3708"/>
                <a:gd name="connsiteY0" fmla="*/ 1437 h 4286"/>
                <a:gd name="connsiteX1" fmla="*/ 0 w 3708"/>
                <a:gd name="connsiteY1" fmla="*/ 276 h 4286"/>
                <a:gd name="connsiteX2" fmla="*/ 3225 w 3708"/>
                <a:gd name="connsiteY2" fmla="*/ 1437 h 4286"/>
              </a:gdLst>
              <a:ahLst/>
              <a:cxnLst>
                <a:cxn ang="0">
                  <a:pos x="connsiteX0" y="connsiteY0"/>
                </a:cxn>
                <a:cxn ang="0">
                  <a:pos x="connsiteX1" y="connsiteY1"/>
                </a:cxn>
                <a:cxn ang="0">
                  <a:pos x="connsiteX2" y="connsiteY2"/>
                </a:cxn>
              </a:cxnLst>
              <a:rect l="l" t="t" r="r" b="b"/>
              <a:pathLst>
                <a:path w="3708" h="4286">
                  <a:moveTo>
                    <a:pt x="3225" y="1437"/>
                  </a:moveTo>
                  <a:cubicBezTo>
                    <a:pt x="2515" y="59"/>
                    <a:pt x="1451" y="-328"/>
                    <a:pt x="0" y="276"/>
                  </a:cubicBezTo>
                  <a:cubicBezTo>
                    <a:pt x="709" y="5664"/>
                    <a:pt x="5159" y="5184"/>
                    <a:pt x="3225" y="1437"/>
                  </a:cubicBezTo>
                </a:path>
              </a:pathLst>
            </a:custGeom>
            <a:grpFill/>
            <a:ln w="645" cap="flat">
              <a:solidFill>
                <a:srgbClr val="FFFFFF"/>
              </a:solid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BE4CFB5A-9090-CD81-B4A2-36C08E52D873}"/>
                </a:ext>
              </a:extLst>
            </p:cNvPr>
            <p:cNvSpPr/>
            <p:nvPr/>
          </p:nvSpPr>
          <p:spPr>
            <a:xfrm>
              <a:off x="10475923" y="2857025"/>
              <a:ext cx="6739" cy="5343"/>
            </a:xfrm>
            <a:custGeom>
              <a:avLst/>
              <a:gdLst>
                <a:gd name="connsiteX0" fmla="*/ 709 w 6739"/>
                <a:gd name="connsiteY0" fmla="*/ 2319 h 5343"/>
                <a:gd name="connsiteX1" fmla="*/ 1870 w 6739"/>
                <a:gd name="connsiteY1" fmla="*/ 5344 h 5343"/>
                <a:gd name="connsiteX2" fmla="*/ 6740 w 6739"/>
                <a:gd name="connsiteY2" fmla="*/ 3251 h 5343"/>
                <a:gd name="connsiteX3" fmla="*/ 0 w 6739"/>
                <a:gd name="connsiteY3" fmla="*/ 0 h 5343"/>
                <a:gd name="connsiteX4" fmla="*/ 709 w 6739"/>
                <a:gd name="connsiteY4" fmla="*/ 2319 h 5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9" h="5343">
                  <a:moveTo>
                    <a:pt x="709" y="2319"/>
                  </a:moveTo>
                  <a:cubicBezTo>
                    <a:pt x="1032" y="3360"/>
                    <a:pt x="1387" y="4370"/>
                    <a:pt x="1870" y="5344"/>
                  </a:cubicBezTo>
                  <a:cubicBezTo>
                    <a:pt x="3354" y="4344"/>
                    <a:pt x="4999" y="3647"/>
                    <a:pt x="6740" y="3251"/>
                  </a:cubicBezTo>
                  <a:cubicBezTo>
                    <a:pt x="5256" y="474"/>
                    <a:pt x="2354" y="1303"/>
                    <a:pt x="0" y="0"/>
                  </a:cubicBezTo>
                  <a:cubicBezTo>
                    <a:pt x="322" y="771"/>
                    <a:pt x="451" y="1545"/>
                    <a:pt x="709" y="2319"/>
                  </a:cubicBezTo>
                </a:path>
              </a:pathLst>
            </a:custGeom>
            <a:grpFill/>
            <a:ln w="645" cap="flat">
              <a:solidFill>
                <a:srgbClr val="FFFFFF"/>
              </a:solid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E6B25FD8-4411-49F8-E829-13C3F90AEA9B}"/>
                </a:ext>
              </a:extLst>
            </p:cNvPr>
            <p:cNvSpPr/>
            <p:nvPr/>
          </p:nvSpPr>
          <p:spPr>
            <a:xfrm>
              <a:off x="10482687" y="2847959"/>
              <a:ext cx="2297" cy="5804"/>
            </a:xfrm>
            <a:custGeom>
              <a:avLst/>
              <a:gdLst>
                <a:gd name="connsiteX0" fmla="*/ 1136 w 2297"/>
                <a:gd name="connsiteY0" fmla="*/ 1161 h 5804"/>
                <a:gd name="connsiteX1" fmla="*/ 201 w 2297"/>
                <a:gd name="connsiteY1" fmla="*/ 0 h 5804"/>
                <a:gd name="connsiteX2" fmla="*/ 2298 w 2297"/>
                <a:gd name="connsiteY2" fmla="*/ 5805 h 5804"/>
                <a:gd name="connsiteX3" fmla="*/ 1136 w 2297"/>
                <a:gd name="connsiteY3" fmla="*/ 1161 h 5804"/>
              </a:gdLst>
              <a:ahLst/>
              <a:cxnLst>
                <a:cxn ang="0">
                  <a:pos x="connsiteX0" y="connsiteY0"/>
                </a:cxn>
                <a:cxn ang="0">
                  <a:pos x="connsiteX1" y="connsiteY1"/>
                </a:cxn>
                <a:cxn ang="0">
                  <a:pos x="connsiteX2" y="connsiteY2"/>
                </a:cxn>
                <a:cxn ang="0">
                  <a:pos x="connsiteX3" y="connsiteY3"/>
                </a:cxn>
              </a:cxnLst>
              <a:rect l="l" t="t" r="r" b="b"/>
              <a:pathLst>
                <a:path w="2297" h="5804">
                  <a:moveTo>
                    <a:pt x="1136" y="1161"/>
                  </a:moveTo>
                  <a:cubicBezTo>
                    <a:pt x="813" y="774"/>
                    <a:pt x="524" y="387"/>
                    <a:pt x="201" y="0"/>
                  </a:cubicBezTo>
                  <a:cubicBezTo>
                    <a:pt x="201" y="2174"/>
                    <a:pt x="-960" y="5405"/>
                    <a:pt x="2298" y="5805"/>
                  </a:cubicBezTo>
                  <a:cubicBezTo>
                    <a:pt x="1524" y="4347"/>
                    <a:pt x="1136" y="2803"/>
                    <a:pt x="1136" y="1161"/>
                  </a:cubicBezTo>
                </a:path>
              </a:pathLst>
            </a:custGeom>
            <a:grpFill/>
            <a:ln w="645" cap="flat">
              <a:solidFill>
                <a:srgbClr val="FFFFFF"/>
              </a:solid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20B347E2-BF85-CBB0-2CEF-BFBBBB26A8C0}"/>
                </a:ext>
              </a:extLst>
            </p:cNvPr>
            <p:cNvSpPr/>
            <p:nvPr/>
          </p:nvSpPr>
          <p:spPr>
            <a:xfrm>
              <a:off x="10488630" y="2841452"/>
              <a:ext cx="2499" cy="4876"/>
            </a:xfrm>
            <a:custGeom>
              <a:avLst/>
              <a:gdLst>
                <a:gd name="connsiteX0" fmla="*/ 2385 w 2499"/>
                <a:gd name="connsiteY0" fmla="*/ 929 h 4876"/>
                <a:gd name="connsiteX1" fmla="*/ 772 w 2499"/>
                <a:gd name="connsiteY1" fmla="*/ 0 h 4876"/>
                <a:gd name="connsiteX2" fmla="*/ 63 w 2499"/>
                <a:gd name="connsiteY2" fmla="*/ 4876 h 4876"/>
                <a:gd name="connsiteX3" fmla="*/ 2385 w 2499"/>
                <a:gd name="connsiteY3" fmla="*/ 929 h 4876"/>
              </a:gdLst>
              <a:ahLst/>
              <a:cxnLst>
                <a:cxn ang="0">
                  <a:pos x="connsiteX0" y="connsiteY0"/>
                </a:cxn>
                <a:cxn ang="0">
                  <a:pos x="connsiteX1" y="connsiteY1"/>
                </a:cxn>
                <a:cxn ang="0">
                  <a:pos x="connsiteX2" y="connsiteY2"/>
                </a:cxn>
                <a:cxn ang="0">
                  <a:pos x="connsiteX3" y="connsiteY3"/>
                </a:cxn>
              </a:cxnLst>
              <a:rect l="l" t="t" r="r" b="b"/>
              <a:pathLst>
                <a:path w="2499" h="4876">
                  <a:moveTo>
                    <a:pt x="2385" y="929"/>
                  </a:moveTo>
                  <a:cubicBezTo>
                    <a:pt x="1837" y="606"/>
                    <a:pt x="1320" y="310"/>
                    <a:pt x="772" y="0"/>
                  </a:cubicBezTo>
                  <a:cubicBezTo>
                    <a:pt x="127" y="1564"/>
                    <a:pt x="-131" y="3189"/>
                    <a:pt x="63" y="4876"/>
                  </a:cubicBezTo>
                  <a:cubicBezTo>
                    <a:pt x="1772" y="4238"/>
                    <a:pt x="2868" y="2809"/>
                    <a:pt x="2385" y="929"/>
                  </a:cubicBezTo>
                </a:path>
              </a:pathLst>
            </a:custGeom>
            <a:grpFill/>
            <a:ln w="645" cap="flat">
              <a:solidFill>
                <a:srgbClr val="FFFFFF"/>
              </a:solidFill>
              <a:prstDash val="solid"/>
              <a:miter/>
            </a:ln>
          </p:spPr>
          <p:txBody>
            <a:bodyPr rtlCol="0" anchor="ctr"/>
            <a:lstStyle/>
            <a:p>
              <a:endParaRPr lang="en-US"/>
            </a:p>
          </p:txBody>
        </p:sp>
        <p:sp>
          <p:nvSpPr>
            <p:cNvPr id="368" name="Freeform: Shape 367">
              <a:extLst>
                <a:ext uri="{FF2B5EF4-FFF2-40B4-BE49-F238E27FC236}">
                  <a16:creationId xmlns:a16="http://schemas.microsoft.com/office/drawing/2014/main" id="{FD32B1E7-A388-FDD6-3679-D81AF524878E}"/>
                </a:ext>
              </a:extLst>
            </p:cNvPr>
            <p:cNvSpPr/>
            <p:nvPr/>
          </p:nvSpPr>
          <p:spPr>
            <a:xfrm>
              <a:off x="10488919" y="2827994"/>
              <a:ext cx="3740" cy="2550"/>
            </a:xfrm>
            <a:custGeom>
              <a:avLst/>
              <a:gdLst>
                <a:gd name="connsiteX0" fmla="*/ 2096 w 3740"/>
                <a:gd name="connsiteY0" fmla="*/ 3 h 2550"/>
                <a:gd name="connsiteX1" fmla="*/ 0 w 3740"/>
                <a:gd name="connsiteY1" fmla="*/ 229 h 2550"/>
                <a:gd name="connsiteX2" fmla="*/ 3741 w 3740"/>
                <a:gd name="connsiteY2" fmla="*/ 2319 h 2550"/>
                <a:gd name="connsiteX3" fmla="*/ 2096 w 3740"/>
                <a:gd name="connsiteY3" fmla="*/ 0 h 2550"/>
              </a:gdLst>
              <a:ahLst/>
              <a:cxnLst>
                <a:cxn ang="0">
                  <a:pos x="connsiteX0" y="connsiteY0"/>
                </a:cxn>
                <a:cxn ang="0">
                  <a:pos x="connsiteX1" y="connsiteY1"/>
                </a:cxn>
                <a:cxn ang="0">
                  <a:pos x="connsiteX2" y="connsiteY2"/>
                </a:cxn>
                <a:cxn ang="0">
                  <a:pos x="connsiteX3" y="connsiteY3"/>
                </a:cxn>
              </a:cxnLst>
              <a:rect l="l" t="t" r="r" b="b"/>
              <a:pathLst>
                <a:path w="3740" h="2550">
                  <a:moveTo>
                    <a:pt x="2096" y="3"/>
                  </a:moveTo>
                  <a:cubicBezTo>
                    <a:pt x="1387" y="68"/>
                    <a:pt x="709" y="164"/>
                    <a:pt x="0" y="229"/>
                  </a:cubicBezTo>
                  <a:cubicBezTo>
                    <a:pt x="516" y="2009"/>
                    <a:pt x="1870" y="3038"/>
                    <a:pt x="3741" y="2319"/>
                  </a:cubicBezTo>
                  <a:cubicBezTo>
                    <a:pt x="3193" y="1548"/>
                    <a:pt x="2644" y="774"/>
                    <a:pt x="2096" y="0"/>
                  </a:cubicBezTo>
                </a:path>
              </a:pathLst>
            </a:custGeom>
            <a:grpFill/>
            <a:ln w="645" cap="flat">
              <a:solidFill>
                <a:srgbClr val="FFFFFF"/>
              </a:solid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F56B09CF-23B8-1CC3-6089-03B81AAC6148}"/>
                </a:ext>
              </a:extLst>
            </p:cNvPr>
            <p:cNvSpPr/>
            <p:nvPr/>
          </p:nvSpPr>
          <p:spPr>
            <a:xfrm>
              <a:off x="10492098" y="2825066"/>
              <a:ext cx="61383" cy="81188"/>
            </a:xfrm>
            <a:custGeom>
              <a:avLst/>
              <a:gdLst>
                <a:gd name="connsiteX0" fmla="*/ 5206 w 61383"/>
                <a:gd name="connsiteY0" fmla="*/ 16863 h 81188"/>
                <a:gd name="connsiteX1" fmla="*/ 304 w 61383"/>
                <a:gd name="connsiteY1" fmla="*/ 16895 h 81188"/>
                <a:gd name="connsiteX2" fmla="*/ 3142 w 61383"/>
                <a:gd name="connsiteY2" fmla="*/ 22165 h 81188"/>
                <a:gd name="connsiteX3" fmla="*/ 10849 w 61383"/>
                <a:gd name="connsiteY3" fmla="*/ 25448 h 81188"/>
                <a:gd name="connsiteX4" fmla="*/ 14945 w 61383"/>
                <a:gd name="connsiteY4" fmla="*/ 30798 h 81188"/>
                <a:gd name="connsiteX5" fmla="*/ 10075 w 61383"/>
                <a:gd name="connsiteY5" fmla="*/ 29869 h 81188"/>
                <a:gd name="connsiteX6" fmla="*/ 7044 w 61383"/>
                <a:gd name="connsiteY6" fmla="*/ 25228 h 81188"/>
                <a:gd name="connsiteX7" fmla="*/ 12397 w 61383"/>
                <a:gd name="connsiteY7" fmla="*/ 35910 h 81188"/>
                <a:gd name="connsiteX8" fmla="*/ 19847 w 61383"/>
                <a:gd name="connsiteY8" fmla="*/ 32823 h 81188"/>
                <a:gd name="connsiteX9" fmla="*/ 22653 w 61383"/>
                <a:gd name="connsiteY9" fmla="*/ 36629 h 81188"/>
                <a:gd name="connsiteX10" fmla="*/ 17751 w 61383"/>
                <a:gd name="connsiteY10" fmla="*/ 30569 h 81188"/>
                <a:gd name="connsiteX11" fmla="*/ 14494 w 61383"/>
                <a:gd name="connsiteY11" fmla="*/ 22677 h 81188"/>
                <a:gd name="connsiteX12" fmla="*/ 27780 w 61383"/>
                <a:gd name="connsiteY12" fmla="*/ 30962 h 81188"/>
                <a:gd name="connsiteX13" fmla="*/ 30812 w 61383"/>
                <a:gd name="connsiteY13" fmla="*/ 47377 h 81188"/>
                <a:gd name="connsiteX14" fmla="*/ 27845 w 61383"/>
                <a:gd name="connsiteY14" fmla="*/ 54460 h 81188"/>
                <a:gd name="connsiteX15" fmla="*/ 31199 w 61383"/>
                <a:gd name="connsiteY15" fmla="*/ 60700 h 81188"/>
                <a:gd name="connsiteX16" fmla="*/ 32585 w 61383"/>
                <a:gd name="connsiteY16" fmla="*/ 70278 h 81188"/>
                <a:gd name="connsiteX17" fmla="*/ 40261 w 61383"/>
                <a:gd name="connsiteY17" fmla="*/ 75038 h 81188"/>
                <a:gd name="connsiteX18" fmla="*/ 44905 w 61383"/>
                <a:gd name="connsiteY18" fmla="*/ 77012 h 81188"/>
                <a:gd name="connsiteX19" fmla="*/ 44389 w 61383"/>
                <a:gd name="connsiteY19" fmla="*/ 73426 h 81188"/>
                <a:gd name="connsiteX20" fmla="*/ 41357 w 61383"/>
                <a:gd name="connsiteY20" fmla="*/ 63244 h 81188"/>
                <a:gd name="connsiteX21" fmla="*/ 43293 w 61383"/>
                <a:gd name="connsiteY21" fmla="*/ 64473 h 81188"/>
                <a:gd name="connsiteX22" fmla="*/ 47904 w 61383"/>
                <a:gd name="connsiteY22" fmla="*/ 71668 h 81188"/>
                <a:gd name="connsiteX23" fmla="*/ 48613 w 61383"/>
                <a:gd name="connsiteY23" fmla="*/ 81188 h 81188"/>
                <a:gd name="connsiteX24" fmla="*/ 56966 w 61383"/>
                <a:gd name="connsiteY24" fmla="*/ 74222 h 81188"/>
                <a:gd name="connsiteX25" fmla="*/ 60224 w 61383"/>
                <a:gd name="connsiteY25" fmla="*/ 70971 h 81188"/>
                <a:gd name="connsiteX26" fmla="*/ 58063 w 61383"/>
                <a:gd name="connsiteY26" fmla="*/ 45417 h 81188"/>
                <a:gd name="connsiteX27" fmla="*/ 57579 w 61383"/>
                <a:gd name="connsiteY27" fmla="*/ 36935 h 81188"/>
                <a:gd name="connsiteX28" fmla="*/ 58128 w 61383"/>
                <a:gd name="connsiteY28" fmla="*/ 26857 h 81188"/>
                <a:gd name="connsiteX29" fmla="*/ 59772 w 61383"/>
                <a:gd name="connsiteY29" fmla="*/ 24535 h 81188"/>
                <a:gd name="connsiteX30" fmla="*/ 54032 w 61383"/>
                <a:gd name="connsiteY30" fmla="*/ 20436 h 81188"/>
                <a:gd name="connsiteX31" fmla="*/ 44905 w 61383"/>
                <a:gd name="connsiteY31" fmla="*/ 17337 h 81188"/>
                <a:gd name="connsiteX32" fmla="*/ 45421 w 61383"/>
                <a:gd name="connsiteY32" fmla="*/ 7594 h 81188"/>
                <a:gd name="connsiteX33" fmla="*/ 29393 w 61383"/>
                <a:gd name="connsiteY33" fmla="*/ 6056 h 81188"/>
                <a:gd name="connsiteX34" fmla="*/ 22395 w 61383"/>
                <a:gd name="connsiteY34" fmla="*/ 145 h 81188"/>
                <a:gd name="connsiteX35" fmla="*/ 15397 w 61383"/>
                <a:gd name="connsiteY35" fmla="*/ 9442 h 81188"/>
                <a:gd name="connsiteX36" fmla="*/ 8463 w 61383"/>
                <a:gd name="connsiteY36" fmla="*/ 13622 h 81188"/>
                <a:gd name="connsiteX37" fmla="*/ 5206 w 61383"/>
                <a:gd name="connsiteY37" fmla="*/ 16863 h 81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61383" h="81188">
                  <a:moveTo>
                    <a:pt x="5206" y="16863"/>
                  </a:moveTo>
                  <a:cubicBezTo>
                    <a:pt x="4174" y="16047"/>
                    <a:pt x="1271" y="16044"/>
                    <a:pt x="304" y="16895"/>
                  </a:cubicBezTo>
                  <a:cubicBezTo>
                    <a:pt x="-1051" y="18027"/>
                    <a:pt x="2529" y="21513"/>
                    <a:pt x="3142" y="22165"/>
                  </a:cubicBezTo>
                  <a:cubicBezTo>
                    <a:pt x="5238" y="24290"/>
                    <a:pt x="8238" y="24403"/>
                    <a:pt x="10849" y="25448"/>
                  </a:cubicBezTo>
                  <a:cubicBezTo>
                    <a:pt x="12881" y="26257"/>
                    <a:pt x="13203" y="29537"/>
                    <a:pt x="14945" y="30798"/>
                  </a:cubicBezTo>
                  <a:cubicBezTo>
                    <a:pt x="13494" y="30053"/>
                    <a:pt x="11430" y="30798"/>
                    <a:pt x="10075" y="29869"/>
                  </a:cubicBezTo>
                  <a:cubicBezTo>
                    <a:pt x="8560" y="28824"/>
                    <a:pt x="8301" y="26525"/>
                    <a:pt x="7044" y="25228"/>
                  </a:cubicBezTo>
                  <a:cubicBezTo>
                    <a:pt x="2562" y="28718"/>
                    <a:pt x="12204" y="32294"/>
                    <a:pt x="12397" y="35910"/>
                  </a:cubicBezTo>
                  <a:cubicBezTo>
                    <a:pt x="13107" y="34607"/>
                    <a:pt x="18783" y="29805"/>
                    <a:pt x="19847" y="32823"/>
                  </a:cubicBezTo>
                  <a:cubicBezTo>
                    <a:pt x="20427" y="34458"/>
                    <a:pt x="19525" y="37290"/>
                    <a:pt x="22653" y="36629"/>
                  </a:cubicBezTo>
                  <a:cubicBezTo>
                    <a:pt x="26006" y="35890"/>
                    <a:pt x="23072" y="27154"/>
                    <a:pt x="17751" y="30569"/>
                  </a:cubicBezTo>
                  <a:cubicBezTo>
                    <a:pt x="19460" y="27386"/>
                    <a:pt x="16751" y="24561"/>
                    <a:pt x="14494" y="22677"/>
                  </a:cubicBezTo>
                  <a:cubicBezTo>
                    <a:pt x="18138" y="17479"/>
                    <a:pt x="25620" y="27925"/>
                    <a:pt x="27780" y="30962"/>
                  </a:cubicBezTo>
                  <a:cubicBezTo>
                    <a:pt x="31005" y="35510"/>
                    <a:pt x="34005" y="41673"/>
                    <a:pt x="30812" y="47377"/>
                  </a:cubicBezTo>
                  <a:cubicBezTo>
                    <a:pt x="28909" y="50773"/>
                    <a:pt x="26329" y="49906"/>
                    <a:pt x="27845" y="54460"/>
                  </a:cubicBezTo>
                  <a:cubicBezTo>
                    <a:pt x="28651" y="56836"/>
                    <a:pt x="29845" y="58629"/>
                    <a:pt x="31199" y="60700"/>
                  </a:cubicBezTo>
                  <a:cubicBezTo>
                    <a:pt x="32199" y="62277"/>
                    <a:pt x="38842" y="72506"/>
                    <a:pt x="32585" y="70278"/>
                  </a:cubicBezTo>
                  <a:cubicBezTo>
                    <a:pt x="35004" y="72852"/>
                    <a:pt x="36552" y="74664"/>
                    <a:pt x="40261" y="75038"/>
                  </a:cubicBezTo>
                  <a:cubicBezTo>
                    <a:pt x="42100" y="75231"/>
                    <a:pt x="42906" y="77415"/>
                    <a:pt x="44905" y="77012"/>
                  </a:cubicBezTo>
                  <a:cubicBezTo>
                    <a:pt x="47807" y="76428"/>
                    <a:pt x="45679" y="74122"/>
                    <a:pt x="44389" y="73426"/>
                  </a:cubicBezTo>
                  <a:cubicBezTo>
                    <a:pt x="41551" y="71871"/>
                    <a:pt x="39197" y="66173"/>
                    <a:pt x="41357" y="63244"/>
                  </a:cubicBezTo>
                  <a:cubicBezTo>
                    <a:pt x="43841" y="59871"/>
                    <a:pt x="48743" y="66137"/>
                    <a:pt x="43293" y="64473"/>
                  </a:cubicBezTo>
                  <a:cubicBezTo>
                    <a:pt x="44260" y="67230"/>
                    <a:pt x="46614" y="69101"/>
                    <a:pt x="47904" y="71668"/>
                  </a:cubicBezTo>
                  <a:cubicBezTo>
                    <a:pt x="49484" y="74799"/>
                    <a:pt x="48839" y="77866"/>
                    <a:pt x="48613" y="81188"/>
                  </a:cubicBezTo>
                  <a:cubicBezTo>
                    <a:pt x="52194" y="79740"/>
                    <a:pt x="53871" y="76286"/>
                    <a:pt x="56966" y="74222"/>
                  </a:cubicBezTo>
                  <a:cubicBezTo>
                    <a:pt x="50549" y="69975"/>
                    <a:pt x="54967" y="68343"/>
                    <a:pt x="60224" y="70971"/>
                  </a:cubicBezTo>
                  <a:cubicBezTo>
                    <a:pt x="63932" y="63773"/>
                    <a:pt x="57514" y="53289"/>
                    <a:pt x="58063" y="45417"/>
                  </a:cubicBezTo>
                  <a:cubicBezTo>
                    <a:pt x="58063" y="44007"/>
                    <a:pt x="56902" y="38073"/>
                    <a:pt x="57579" y="36935"/>
                  </a:cubicBezTo>
                  <a:cubicBezTo>
                    <a:pt x="59708" y="33388"/>
                    <a:pt x="63739" y="29527"/>
                    <a:pt x="58128" y="26857"/>
                  </a:cubicBezTo>
                  <a:cubicBezTo>
                    <a:pt x="58643" y="26064"/>
                    <a:pt x="59191" y="25293"/>
                    <a:pt x="59772" y="24535"/>
                  </a:cubicBezTo>
                  <a:cubicBezTo>
                    <a:pt x="56354" y="24696"/>
                    <a:pt x="56096" y="22323"/>
                    <a:pt x="54032" y="20436"/>
                  </a:cubicBezTo>
                  <a:cubicBezTo>
                    <a:pt x="51516" y="18130"/>
                    <a:pt x="47421" y="19843"/>
                    <a:pt x="44905" y="17337"/>
                  </a:cubicBezTo>
                  <a:cubicBezTo>
                    <a:pt x="48550" y="15579"/>
                    <a:pt x="49517" y="9478"/>
                    <a:pt x="45421" y="7594"/>
                  </a:cubicBezTo>
                  <a:cubicBezTo>
                    <a:pt x="39713" y="4969"/>
                    <a:pt x="34875" y="13918"/>
                    <a:pt x="29393" y="6056"/>
                  </a:cubicBezTo>
                  <a:cubicBezTo>
                    <a:pt x="26265" y="1535"/>
                    <a:pt x="28425" y="-597"/>
                    <a:pt x="22395" y="145"/>
                  </a:cubicBezTo>
                  <a:cubicBezTo>
                    <a:pt x="18105" y="667"/>
                    <a:pt x="12333" y="4034"/>
                    <a:pt x="15397" y="9442"/>
                  </a:cubicBezTo>
                  <a:cubicBezTo>
                    <a:pt x="9689" y="9249"/>
                    <a:pt x="12172" y="9604"/>
                    <a:pt x="8463" y="13622"/>
                  </a:cubicBezTo>
                  <a:cubicBezTo>
                    <a:pt x="6044" y="8049"/>
                    <a:pt x="4432" y="13719"/>
                    <a:pt x="5206" y="16863"/>
                  </a:cubicBezTo>
                </a:path>
              </a:pathLst>
            </a:custGeom>
            <a:grpFill/>
            <a:ln w="645" cap="flat">
              <a:solidFill>
                <a:srgbClr val="FFFFFF"/>
              </a:solidFill>
              <a:prstDash val="solid"/>
              <a:miter/>
            </a:ln>
          </p:spPr>
          <p:txBody>
            <a:bodyPr rtlCol="0" anchor="ctr"/>
            <a:lstStyle/>
            <a:p>
              <a:endParaRPr lang="en-US"/>
            </a:p>
          </p:txBody>
        </p:sp>
        <p:sp>
          <p:nvSpPr>
            <p:cNvPr id="370" name="Freeform: Shape 369">
              <a:extLst>
                <a:ext uri="{FF2B5EF4-FFF2-40B4-BE49-F238E27FC236}">
                  <a16:creationId xmlns:a16="http://schemas.microsoft.com/office/drawing/2014/main" id="{97F94C7A-0621-CF90-DCCE-BD909573716E}"/>
                </a:ext>
              </a:extLst>
            </p:cNvPr>
            <p:cNvSpPr/>
            <p:nvPr/>
          </p:nvSpPr>
          <p:spPr>
            <a:xfrm>
              <a:off x="10510718" y="2864970"/>
              <a:ext cx="6056" cy="8524"/>
            </a:xfrm>
            <a:custGeom>
              <a:avLst/>
              <a:gdLst>
                <a:gd name="connsiteX0" fmla="*/ 260 w 6056"/>
                <a:gd name="connsiteY0" fmla="*/ 1791 h 8524"/>
                <a:gd name="connsiteX1" fmla="*/ 2840 w 6056"/>
                <a:gd name="connsiteY1" fmla="*/ 8525 h 8524"/>
                <a:gd name="connsiteX2" fmla="*/ 260 w 6056"/>
                <a:gd name="connsiteY2" fmla="*/ 1791 h 8524"/>
              </a:gdLst>
              <a:ahLst/>
              <a:cxnLst>
                <a:cxn ang="0">
                  <a:pos x="connsiteX0" y="connsiteY0"/>
                </a:cxn>
                <a:cxn ang="0">
                  <a:pos x="connsiteX1" y="connsiteY1"/>
                </a:cxn>
                <a:cxn ang="0">
                  <a:pos x="connsiteX2" y="connsiteY2"/>
                </a:cxn>
              </a:cxnLst>
              <a:rect l="l" t="t" r="r" b="b"/>
              <a:pathLst>
                <a:path w="6056" h="8524">
                  <a:moveTo>
                    <a:pt x="260" y="1791"/>
                  </a:moveTo>
                  <a:cubicBezTo>
                    <a:pt x="583" y="4210"/>
                    <a:pt x="2066" y="6251"/>
                    <a:pt x="2840" y="8525"/>
                  </a:cubicBezTo>
                  <a:cubicBezTo>
                    <a:pt x="12193" y="3400"/>
                    <a:pt x="-2062" y="-3240"/>
                    <a:pt x="260" y="1791"/>
                  </a:cubicBezTo>
                </a:path>
              </a:pathLst>
            </a:custGeom>
            <a:grpFill/>
            <a:ln w="645" cap="flat">
              <a:solidFill>
                <a:srgbClr val="FFFFFF"/>
              </a:solid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615DB89-4894-D6E2-C882-9A441F64E515}"/>
                </a:ext>
              </a:extLst>
            </p:cNvPr>
            <p:cNvSpPr/>
            <p:nvPr/>
          </p:nvSpPr>
          <p:spPr>
            <a:xfrm>
              <a:off x="10510978" y="2885821"/>
              <a:ext cx="1859" cy="2487"/>
            </a:xfrm>
            <a:custGeom>
              <a:avLst/>
              <a:gdLst>
                <a:gd name="connsiteX0" fmla="*/ 0 w 1859"/>
                <a:gd name="connsiteY0" fmla="*/ 2322 h 2487"/>
                <a:gd name="connsiteX1" fmla="*/ 1161 w 1859"/>
                <a:gd name="connsiteY1" fmla="*/ 0 h 2487"/>
                <a:gd name="connsiteX2" fmla="*/ 0 w 1859"/>
                <a:gd name="connsiteY2" fmla="*/ 2322 h 2487"/>
              </a:gdLst>
              <a:ahLst/>
              <a:cxnLst>
                <a:cxn ang="0">
                  <a:pos x="connsiteX0" y="connsiteY0"/>
                </a:cxn>
                <a:cxn ang="0">
                  <a:pos x="connsiteX1" y="connsiteY1"/>
                </a:cxn>
                <a:cxn ang="0">
                  <a:pos x="connsiteX2" y="connsiteY2"/>
                </a:cxn>
              </a:cxnLst>
              <a:rect l="l" t="t" r="r" b="b"/>
              <a:pathLst>
                <a:path w="1859" h="2487">
                  <a:moveTo>
                    <a:pt x="0" y="2322"/>
                  </a:moveTo>
                  <a:cubicBezTo>
                    <a:pt x="2000" y="2857"/>
                    <a:pt x="2386" y="2096"/>
                    <a:pt x="1161" y="0"/>
                  </a:cubicBezTo>
                  <a:cubicBezTo>
                    <a:pt x="774" y="774"/>
                    <a:pt x="387" y="1545"/>
                    <a:pt x="0" y="2322"/>
                  </a:cubicBezTo>
                </a:path>
              </a:pathLst>
            </a:custGeom>
            <a:grpFill/>
            <a:ln w="645" cap="flat">
              <a:solidFill>
                <a:srgbClr val="FFFFFF"/>
              </a:solid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759A7BF7-A07F-9A1D-41A9-924F3ED5D771}"/>
                </a:ext>
              </a:extLst>
            </p:cNvPr>
            <p:cNvSpPr/>
            <p:nvPr/>
          </p:nvSpPr>
          <p:spPr>
            <a:xfrm>
              <a:off x="10512138" y="2615136"/>
              <a:ext cx="214332" cy="223721"/>
            </a:xfrm>
            <a:custGeom>
              <a:avLst/>
              <a:gdLst>
                <a:gd name="connsiteX0" fmla="*/ 4677 w 214332"/>
                <a:gd name="connsiteY0" fmla="*/ 210055 h 223721"/>
                <a:gd name="connsiteX1" fmla="*/ 14965 w 214332"/>
                <a:gd name="connsiteY1" fmla="*/ 209094 h 223721"/>
                <a:gd name="connsiteX2" fmla="*/ 34379 w 214332"/>
                <a:gd name="connsiteY2" fmla="*/ 212377 h 223721"/>
                <a:gd name="connsiteX3" fmla="*/ 34831 w 214332"/>
                <a:gd name="connsiteY3" fmla="*/ 197981 h 223721"/>
                <a:gd name="connsiteX4" fmla="*/ 40958 w 214332"/>
                <a:gd name="connsiteY4" fmla="*/ 201819 h 223721"/>
                <a:gd name="connsiteX5" fmla="*/ 51342 w 214332"/>
                <a:gd name="connsiteY5" fmla="*/ 197284 h 223721"/>
                <a:gd name="connsiteX6" fmla="*/ 52858 w 214332"/>
                <a:gd name="connsiteY6" fmla="*/ 199419 h 223721"/>
                <a:gd name="connsiteX7" fmla="*/ 53181 w 214332"/>
                <a:gd name="connsiteY7" fmla="*/ 196591 h 223721"/>
                <a:gd name="connsiteX8" fmla="*/ 57148 w 214332"/>
                <a:gd name="connsiteY8" fmla="*/ 194733 h 223721"/>
                <a:gd name="connsiteX9" fmla="*/ 64759 w 214332"/>
                <a:gd name="connsiteY9" fmla="*/ 194279 h 223721"/>
                <a:gd name="connsiteX10" fmla="*/ 67113 w 214332"/>
                <a:gd name="connsiteY10" fmla="*/ 191718 h 223721"/>
                <a:gd name="connsiteX11" fmla="*/ 79722 w 214332"/>
                <a:gd name="connsiteY11" fmla="*/ 187071 h 223721"/>
                <a:gd name="connsiteX12" fmla="*/ 92816 w 214332"/>
                <a:gd name="connsiteY12" fmla="*/ 189980 h 223721"/>
                <a:gd name="connsiteX13" fmla="*/ 102233 w 214332"/>
                <a:gd name="connsiteY13" fmla="*/ 190502 h 223721"/>
                <a:gd name="connsiteX14" fmla="*/ 97298 w 214332"/>
                <a:gd name="connsiteY14" fmla="*/ 199842 h 223721"/>
                <a:gd name="connsiteX15" fmla="*/ 101620 w 214332"/>
                <a:gd name="connsiteY15" fmla="*/ 207736 h 223721"/>
                <a:gd name="connsiteX16" fmla="*/ 108424 w 214332"/>
                <a:gd name="connsiteY16" fmla="*/ 214583 h 223721"/>
                <a:gd name="connsiteX17" fmla="*/ 115423 w 214332"/>
                <a:gd name="connsiteY17" fmla="*/ 220733 h 223721"/>
                <a:gd name="connsiteX18" fmla="*/ 122518 w 214332"/>
                <a:gd name="connsiteY18" fmla="*/ 223690 h 223721"/>
                <a:gd name="connsiteX19" fmla="*/ 127646 w 214332"/>
                <a:gd name="connsiteY19" fmla="*/ 209594 h 223721"/>
                <a:gd name="connsiteX20" fmla="*/ 129386 w 214332"/>
                <a:gd name="connsiteY20" fmla="*/ 202209 h 223721"/>
                <a:gd name="connsiteX21" fmla="*/ 140029 w 214332"/>
                <a:gd name="connsiteY21" fmla="*/ 200074 h 223721"/>
                <a:gd name="connsiteX22" fmla="*/ 130516 w 214332"/>
                <a:gd name="connsiteY22" fmla="*/ 192021 h 223721"/>
                <a:gd name="connsiteX23" fmla="*/ 127032 w 214332"/>
                <a:gd name="connsiteY23" fmla="*/ 182340 h 223721"/>
                <a:gd name="connsiteX24" fmla="*/ 130934 w 214332"/>
                <a:gd name="connsiteY24" fmla="*/ 180205 h 223721"/>
                <a:gd name="connsiteX25" fmla="*/ 135611 w 214332"/>
                <a:gd name="connsiteY25" fmla="*/ 187303 h 223721"/>
                <a:gd name="connsiteX26" fmla="*/ 134450 w 214332"/>
                <a:gd name="connsiteY26" fmla="*/ 182659 h 223721"/>
                <a:gd name="connsiteX27" fmla="*/ 144673 w 214332"/>
                <a:gd name="connsiteY27" fmla="*/ 188235 h 223721"/>
                <a:gd name="connsiteX28" fmla="*/ 141641 w 214332"/>
                <a:gd name="connsiteY28" fmla="*/ 191947 h 223721"/>
                <a:gd name="connsiteX29" fmla="*/ 167184 w 214332"/>
                <a:gd name="connsiteY29" fmla="*/ 191482 h 223721"/>
                <a:gd name="connsiteX30" fmla="*/ 177665 w 214332"/>
                <a:gd name="connsiteY30" fmla="*/ 179640 h 223721"/>
                <a:gd name="connsiteX31" fmla="*/ 175085 w 214332"/>
                <a:gd name="connsiteY31" fmla="*/ 180566 h 223721"/>
                <a:gd name="connsiteX32" fmla="*/ 180180 w 214332"/>
                <a:gd name="connsiteY32" fmla="*/ 190560 h 223721"/>
                <a:gd name="connsiteX33" fmla="*/ 184663 w 214332"/>
                <a:gd name="connsiteY33" fmla="*/ 183298 h 223721"/>
                <a:gd name="connsiteX34" fmla="*/ 180921 w 214332"/>
                <a:gd name="connsiteY34" fmla="*/ 174926 h 223721"/>
                <a:gd name="connsiteX35" fmla="*/ 193435 w 214332"/>
                <a:gd name="connsiteY35" fmla="*/ 175458 h 223721"/>
                <a:gd name="connsiteX36" fmla="*/ 192048 w 214332"/>
                <a:gd name="connsiteY36" fmla="*/ 165709 h 223721"/>
                <a:gd name="connsiteX37" fmla="*/ 197982 w 214332"/>
                <a:gd name="connsiteY37" fmla="*/ 167692 h 223721"/>
                <a:gd name="connsiteX38" fmla="*/ 200271 w 214332"/>
                <a:gd name="connsiteY38" fmla="*/ 182840 h 223721"/>
                <a:gd name="connsiteX39" fmla="*/ 209656 w 214332"/>
                <a:gd name="connsiteY39" fmla="*/ 173810 h 223721"/>
                <a:gd name="connsiteX40" fmla="*/ 207592 w 214332"/>
                <a:gd name="connsiteY40" fmla="*/ 166725 h 223721"/>
                <a:gd name="connsiteX41" fmla="*/ 214332 w 214332"/>
                <a:gd name="connsiteY41" fmla="*/ 159668 h 223721"/>
                <a:gd name="connsiteX42" fmla="*/ 198949 w 214332"/>
                <a:gd name="connsiteY42" fmla="*/ 138906 h 223721"/>
                <a:gd name="connsiteX43" fmla="*/ 197724 w 214332"/>
                <a:gd name="connsiteY43" fmla="*/ 128960 h 223721"/>
                <a:gd name="connsiteX44" fmla="*/ 199723 w 214332"/>
                <a:gd name="connsiteY44" fmla="*/ 126332 h 223721"/>
                <a:gd name="connsiteX45" fmla="*/ 199723 w 214332"/>
                <a:gd name="connsiteY45" fmla="*/ 123213 h 223721"/>
                <a:gd name="connsiteX46" fmla="*/ 186694 w 214332"/>
                <a:gd name="connsiteY46" fmla="*/ 98952 h 223721"/>
                <a:gd name="connsiteX47" fmla="*/ 195338 w 214332"/>
                <a:gd name="connsiteY47" fmla="*/ 88616 h 223721"/>
                <a:gd name="connsiteX48" fmla="*/ 192080 w 214332"/>
                <a:gd name="connsiteY48" fmla="*/ 67025 h 223721"/>
                <a:gd name="connsiteX49" fmla="*/ 189694 w 214332"/>
                <a:gd name="connsiteY49" fmla="*/ 58337 h 223721"/>
                <a:gd name="connsiteX50" fmla="*/ 186534 w 214332"/>
                <a:gd name="connsiteY50" fmla="*/ 51506 h 223721"/>
                <a:gd name="connsiteX51" fmla="*/ 181438 w 214332"/>
                <a:gd name="connsiteY51" fmla="*/ 43028 h 223721"/>
                <a:gd name="connsiteX52" fmla="*/ 176052 w 214332"/>
                <a:gd name="connsiteY52" fmla="*/ 37042 h 223721"/>
                <a:gd name="connsiteX53" fmla="*/ 160572 w 214332"/>
                <a:gd name="connsiteY53" fmla="*/ 24620 h 223721"/>
                <a:gd name="connsiteX54" fmla="*/ 147737 w 214332"/>
                <a:gd name="connsiteY54" fmla="*/ 2474 h 223721"/>
                <a:gd name="connsiteX55" fmla="*/ 133708 w 214332"/>
                <a:gd name="connsiteY55" fmla="*/ 913 h 223721"/>
                <a:gd name="connsiteX56" fmla="*/ 143093 w 214332"/>
                <a:gd name="connsiteY56" fmla="*/ 5957 h 223721"/>
                <a:gd name="connsiteX57" fmla="*/ 147962 w 214332"/>
                <a:gd name="connsiteY57" fmla="*/ 17102 h 223721"/>
                <a:gd name="connsiteX58" fmla="*/ 140771 w 214332"/>
                <a:gd name="connsiteY58" fmla="*/ 13390 h 223721"/>
                <a:gd name="connsiteX59" fmla="*/ 140771 w 214332"/>
                <a:gd name="connsiteY59" fmla="*/ 18266 h 223721"/>
                <a:gd name="connsiteX60" fmla="*/ 133322 w 214332"/>
                <a:gd name="connsiteY60" fmla="*/ 10372 h 223721"/>
                <a:gd name="connsiteX61" fmla="*/ 124743 w 214332"/>
                <a:gd name="connsiteY61" fmla="*/ 6421 h 223721"/>
                <a:gd name="connsiteX62" fmla="*/ 128580 w 214332"/>
                <a:gd name="connsiteY62" fmla="*/ 19492 h 223721"/>
                <a:gd name="connsiteX63" fmla="*/ 124614 w 214332"/>
                <a:gd name="connsiteY63" fmla="*/ 25500 h 223721"/>
                <a:gd name="connsiteX64" fmla="*/ 132902 w 214332"/>
                <a:gd name="connsiteY64" fmla="*/ 34514 h 223721"/>
                <a:gd name="connsiteX65" fmla="*/ 129161 w 214332"/>
                <a:gd name="connsiteY65" fmla="*/ 41019 h 223721"/>
                <a:gd name="connsiteX66" fmla="*/ 134482 w 214332"/>
                <a:gd name="connsiteY66" fmla="*/ 43799 h 223721"/>
                <a:gd name="connsiteX67" fmla="*/ 142383 w 214332"/>
                <a:gd name="connsiteY67" fmla="*/ 50539 h 223721"/>
                <a:gd name="connsiteX68" fmla="*/ 146737 w 214332"/>
                <a:gd name="connsiteY68" fmla="*/ 77254 h 223721"/>
                <a:gd name="connsiteX69" fmla="*/ 145383 w 214332"/>
                <a:gd name="connsiteY69" fmla="*/ 97533 h 223721"/>
                <a:gd name="connsiteX70" fmla="*/ 137933 w 214332"/>
                <a:gd name="connsiteY70" fmla="*/ 115706 h 223721"/>
                <a:gd name="connsiteX71" fmla="*/ 123033 w 214332"/>
                <a:gd name="connsiteY71" fmla="*/ 125023 h 223721"/>
                <a:gd name="connsiteX72" fmla="*/ 111456 w 214332"/>
                <a:gd name="connsiteY72" fmla="*/ 128615 h 223721"/>
                <a:gd name="connsiteX73" fmla="*/ 107522 w 214332"/>
                <a:gd name="connsiteY73" fmla="*/ 122868 h 223721"/>
                <a:gd name="connsiteX74" fmla="*/ 105973 w 214332"/>
                <a:gd name="connsiteY74" fmla="*/ 119288 h 223721"/>
                <a:gd name="connsiteX75" fmla="*/ 110101 w 214332"/>
                <a:gd name="connsiteY75" fmla="*/ 110213 h 223721"/>
                <a:gd name="connsiteX76" fmla="*/ 99040 w 214332"/>
                <a:gd name="connsiteY76" fmla="*/ 116064 h 223721"/>
                <a:gd name="connsiteX77" fmla="*/ 105103 w 214332"/>
                <a:gd name="connsiteY77" fmla="*/ 133398 h 223721"/>
                <a:gd name="connsiteX78" fmla="*/ 98846 w 214332"/>
                <a:gd name="connsiteY78" fmla="*/ 145743 h 223721"/>
                <a:gd name="connsiteX79" fmla="*/ 104071 w 214332"/>
                <a:gd name="connsiteY79" fmla="*/ 161990 h 223721"/>
                <a:gd name="connsiteX80" fmla="*/ 98975 w 214332"/>
                <a:gd name="connsiteY80" fmla="*/ 162919 h 223721"/>
                <a:gd name="connsiteX81" fmla="*/ 90622 w 214332"/>
                <a:gd name="connsiteY81" fmla="*/ 167099 h 223721"/>
                <a:gd name="connsiteX82" fmla="*/ 85592 w 214332"/>
                <a:gd name="connsiteY82" fmla="*/ 164074 h 223721"/>
                <a:gd name="connsiteX83" fmla="*/ 82915 w 214332"/>
                <a:gd name="connsiteY83" fmla="*/ 159455 h 223721"/>
                <a:gd name="connsiteX84" fmla="*/ 78142 w 214332"/>
                <a:gd name="connsiteY84" fmla="*/ 161474 h 223721"/>
                <a:gd name="connsiteX85" fmla="*/ 65855 w 214332"/>
                <a:gd name="connsiteY85" fmla="*/ 163390 h 223721"/>
                <a:gd name="connsiteX86" fmla="*/ 57663 w 214332"/>
                <a:gd name="connsiteY86" fmla="*/ 166076 h 223721"/>
                <a:gd name="connsiteX87" fmla="*/ 46666 w 214332"/>
                <a:gd name="connsiteY87" fmla="*/ 166173 h 223721"/>
                <a:gd name="connsiteX88" fmla="*/ 39507 w 214332"/>
                <a:gd name="connsiteY88" fmla="*/ 165170 h 223721"/>
                <a:gd name="connsiteX89" fmla="*/ 27897 w 214332"/>
                <a:gd name="connsiteY89" fmla="*/ 168024 h 223721"/>
                <a:gd name="connsiteX90" fmla="*/ 10998 w 214332"/>
                <a:gd name="connsiteY90" fmla="*/ 194043 h 223721"/>
                <a:gd name="connsiteX91" fmla="*/ 1 w 214332"/>
                <a:gd name="connsiteY91" fmla="*/ 199152 h 223721"/>
                <a:gd name="connsiteX92" fmla="*/ 4710 w 214332"/>
                <a:gd name="connsiteY92" fmla="*/ 210055 h 223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14332" h="223721">
                  <a:moveTo>
                    <a:pt x="4677" y="210055"/>
                  </a:moveTo>
                  <a:cubicBezTo>
                    <a:pt x="5032" y="205524"/>
                    <a:pt x="11256" y="210394"/>
                    <a:pt x="14965" y="209094"/>
                  </a:cubicBezTo>
                  <a:cubicBezTo>
                    <a:pt x="22511" y="206437"/>
                    <a:pt x="27510" y="208275"/>
                    <a:pt x="34379" y="212377"/>
                  </a:cubicBezTo>
                  <a:cubicBezTo>
                    <a:pt x="31896" y="210436"/>
                    <a:pt x="30219" y="198313"/>
                    <a:pt x="34831" y="197981"/>
                  </a:cubicBezTo>
                  <a:cubicBezTo>
                    <a:pt x="37410" y="197787"/>
                    <a:pt x="38636" y="201141"/>
                    <a:pt x="40958" y="201819"/>
                  </a:cubicBezTo>
                  <a:cubicBezTo>
                    <a:pt x="42603" y="202302"/>
                    <a:pt x="50182" y="198452"/>
                    <a:pt x="51342" y="197284"/>
                  </a:cubicBezTo>
                  <a:cubicBezTo>
                    <a:pt x="51342" y="198474"/>
                    <a:pt x="51859" y="199187"/>
                    <a:pt x="52858" y="199419"/>
                  </a:cubicBezTo>
                  <a:cubicBezTo>
                    <a:pt x="53535" y="198594"/>
                    <a:pt x="53632" y="197649"/>
                    <a:pt x="53181" y="196591"/>
                  </a:cubicBezTo>
                  <a:cubicBezTo>
                    <a:pt x="55084" y="197945"/>
                    <a:pt x="57341" y="197481"/>
                    <a:pt x="57148" y="194733"/>
                  </a:cubicBezTo>
                  <a:cubicBezTo>
                    <a:pt x="59760" y="196310"/>
                    <a:pt x="61985" y="193260"/>
                    <a:pt x="64759" y="194279"/>
                  </a:cubicBezTo>
                  <a:cubicBezTo>
                    <a:pt x="68822" y="195756"/>
                    <a:pt x="71595" y="190196"/>
                    <a:pt x="67113" y="191718"/>
                  </a:cubicBezTo>
                  <a:cubicBezTo>
                    <a:pt x="71466" y="190589"/>
                    <a:pt x="75272" y="187822"/>
                    <a:pt x="79722" y="187071"/>
                  </a:cubicBezTo>
                  <a:cubicBezTo>
                    <a:pt x="84624" y="186236"/>
                    <a:pt x="88397" y="190841"/>
                    <a:pt x="92816" y="189980"/>
                  </a:cubicBezTo>
                  <a:cubicBezTo>
                    <a:pt x="96105" y="189338"/>
                    <a:pt x="99814" y="186206"/>
                    <a:pt x="102233" y="190502"/>
                  </a:cubicBezTo>
                  <a:cubicBezTo>
                    <a:pt x="104265" y="194063"/>
                    <a:pt x="100233" y="198377"/>
                    <a:pt x="97298" y="199842"/>
                  </a:cubicBezTo>
                  <a:cubicBezTo>
                    <a:pt x="99814" y="201741"/>
                    <a:pt x="101910" y="204379"/>
                    <a:pt x="101620" y="207736"/>
                  </a:cubicBezTo>
                  <a:cubicBezTo>
                    <a:pt x="101233" y="211519"/>
                    <a:pt x="105748" y="213241"/>
                    <a:pt x="108424" y="214583"/>
                  </a:cubicBezTo>
                  <a:cubicBezTo>
                    <a:pt x="111327" y="216037"/>
                    <a:pt x="112262" y="219578"/>
                    <a:pt x="115423" y="220733"/>
                  </a:cubicBezTo>
                  <a:cubicBezTo>
                    <a:pt x="117842" y="221607"/>
                    <a:pt x="120034" y="223052"/>
                    <a:pt x="122518" y="223690"/>
                  </a:cubicBezTo>
                  <a:cubicBezTo>
                    <a:pt x="125420" y="224442"/>
                    <a:pt x="127097" y="211484"/>
                    <a:pt x="127646" y="209594"/>
                  </a:cubicBezTo>
                  <a:cubicBezTo>
                    <a:pt x="128161" y="207794"/>
                    <a:pt x="127968" y="203537"/>
                    <a:pt x="129386" y="202209"/>
                  </a:cubicBezTo>
                  <a:cubicBezTo>
                    <a:pt x="132419" y="199613"/>
                    <a:pt x="136772" y="201764"/>
                    <a:pt x="140029" y="200074"/>
                  </a:cubicBezTo>
                  <a:cubicBezTo>
                    <a:pt x="137095" y="196323"/>
                    <a:pt x="134902" y="194063"/>
                    <a:pt x="130516" y="192021"/>
                  </a:cubicBezTo>
                  <a:cubicBezTo>
                    <a:pt x="125162" y="189531"/>
                    <a:pt x="127097" y="187106"/>
                    <a:pt x="127032" y="182340"/>
                  </a:cubicBezTo>
                  <a:cubicBezTo>
                    <a:pt x="127032" y="180202"/>
                    <a:pt x="129000" y="176138"/>
                    <a:pt x="130934" y="180205"/>
                  </a:cubicBezTo>
                  <a:cubicBezTo>
                    <a:pt x="132031" y="182582"/>
                    <a:pt x="131419" y="188145"/>
                    <a:pt x="135611" y="187303"/>
                  </a:cubicBezTo>
                  <a:cubicBezTo>
                    <a:pt x="134159" y="186023"/>
                    <a:pt x="133740" y="184475"/>
                    <a:pt x="134450" y="182659"/>
                  </a:cubicBezTo>
                  <a:cubicBezTo>
                    <a:pt x="135836" y="188864"/>
                    <a:pt x="143351" y="183394"/>
                    <a:pt x="144673" y="188235"/>
                  </a:cubicBezTo>
                  <a:cubicBezTo>
                    <a:pt x="142900" y="188703"/>
                    <a:pt x="141577" y="190015"/>
                    <a:pt x="141641" y="191947"/>
                  </a:cubicBezTo>
                  <a:cubicBezTo>
                    <a:pt x="149510" y="187309"/>
                    <a:pt x="158831" y="190231"/>
                    <a:pt x="167184" y="191482"/>
                  </a:cubicBezTo>
                  <a:cubicBezTo>
                    <a:pt x="161733" y="186290"/>
                    <a:pt x="170763" y="171252"/>
                    <a:pt x="177665" y="179640"/>
                  </a:cubicBezTo>
                  <a:cubicBezTo>
                    <a:pt x="176794" y="179931"/>
                    <a:pt x="175956" y="180240"/>
                    <a:pt x="175085" y="180566"/>
                  </a:cubicBezTo>
                  <a:cubicBezTo>
                    <a:pt x="176987" y="183333"/>
                    <a:pt x="176471" y="189215"/>
                    <a:pt x="180180" y="190560"/>
                  </a:cubicBezTo>
                  <a:cubicBezTo>
                    <a:pt x="184179" y="192024"/>
                    <a:pt x="184921" y="185800"/>
                    <a:pt x="184663" y="183298"/>
                  </a:cubicBezTo>
                  <a:cubicBezTo>
                    <a:pt x="184340" y="180115"/>
                    <a:pt x="181244" y="178118"/>
                    <a:pt x="180921" y="174926"/>
                  </a:cubicBezTo>
                  <a:cubicBezTo>
                    <a:pt x="180276" y="168272"/>
                    <a:pt x="191532" y="173471"/>
                    <a:pt x="193435" y="175458"/>
                  </a:cubicBezTo>
                  <a:cubicBezTo>
                    <a:pt x="195273" y="172504"/>
                    <a:pt x="185759" y="167037"/>
                    <a:pt x="192048" y="165709"/>
                  </a:cubicBezTo>
                  <a:cubicBezTo>
                    <a:pt x="188565" y="161510"/>
                    <a:pt x="201594" y="159768"/>
                    <a:pt x="197982" y="167692"/>
                  </a:cubicBezTo>
                  <a:cubicBezTo>
                    <a:pt x="197046" y="169720"/>
                    <a:pt x="196692" y="181914"/>
                    <a:pt x="200271" y="182840"/>
                  </a:cubicBezTo>
                  <a:cubicBezTo>
                    <a:pt x="201658" y="183198"/>
                    <a:pt x="209624" y="175551"/>
                    <a:pt x="209656" y="173810"/>
                  </a:cubicBezTo>
                  <a:cubicBezTo>
                    <a:pt x="209656" y="171091"/>
                    <a:pt x="207689" y="169263"/>
                    <a:pt x="207592" y="166725"/>
                  </a:cubicBezTo>
                  <a:cubicBezTo>
                    <a:pt x="207270" y="162716"/>
                    <a:pt x="211527" y="161261"/>
                    <a:pt x="214332" y="159668"/>
                  </a:cubicBezTo>
                  <a:cubicBezTo>
                    <a:pt x="206786" y="154779"/>
                    <a:pt x="201465" y="147523"/>
                    <a:pt x="198949" y="138906"/>
                  </a:cubicBezTo>
                  <a:cubicBezTo>
                    <a:pt x="198046" y="135762"/>
                    <a:pt x="197659" y="132230"/>
                    <a:pt x="197724" y="128960"/>
                  </a:cubicBezTo>
                  <a:cubicBezTo>
                    <a:pt x="197724" y="126961"/>
                    <a:pt x="198111" y="127086"/>
                    <a:pt x="199723" y="126332"/>
                  </a:cubicBezTo>
                  <a:cubicBezTo>
                    <a:pt x="201206" y="125648"/>
                    <a:pt x="199723" y="124281"/>
                    <a:pt x="199723" y="123213"/>
                  </a:cubicBezTo>
                  <a:cubicBezTo>
                    <a:pt x="199207" y="113832"/>
                    <a:pt x="191274" y="106431"/>
                    <a:pt x="186694" y="98952"/>
                  </a:cubicBezTo>
                  <a:cubicBezTo>
                    <a:pt x="181341" y="90186"/>
                    <a:pt x="185534" y="82314"/>
                    <a:pt x="195338" y="88616"/>
                  </a:cubicBezTo>
                  <a:cubicBezTo>
                    <a:pt x="191725" y="84736"/>
                    <a:pt x="184760" y="68537"/>
                    <a:pt x="192080" y="67025"/>
                  </a:cubicBezTo>
                  <a:cubicBezTo>
                    <a:pt x="189500" y="64951"/>
                    <a:pt x="191532" y="60926"/>
                    <a:pt x="189694" y="58337"/>
                  </a:cubicBezTo>
                  <a:cubicBezTo>
                    <a:pt x="188210" y="56240"/>
                    <a:pt x="188339" y="53744"/>
                    <a:pt x="186534" y="51506"/>
                  </a:cubicBezTo>
                  <a:cubicBezTo>
                    <a:pt x="184501" y="48975"/>
                    <a:pt x="183566" y="45646"/>
                    <a:pt x="181438" y="43028"/>
                  </a:cubicBezTo>
                  <a:cubicBezTo>
                    <a:pt x="179535" y="40677"/>
                    <a:pt x="177568" y="39651"/>
                    <a:pt x="176052" y="37042"/>
                  </a:cubicBezTo>
                  <a:cubicBezTo>
                    <a:pt x="172763" y="31440"/>
                    <a:pt x="165345" y="28722"/>
                    <a:pt x="160572" y="24620"/>
                  </a:cubicBezTo>
                  <a:cubicBezTo>
                    <a:pt x="154348" y="19266"/>
                    <a:pt x="149801" y="10314"/>
                    <a:pt x="147737" y="2474"/>
                  </a:cubicBezTo>
                  <a:cubicBezTo>
                    <a:pt x="144222" y="5670"/>
                    <a:pt x="135869" y="-2670"/>
                    <a:pt x="133708" y="913"/>
                  </a:cubicBezTo>
                  <a:cubicBezTo>
                    <a:pt x="130516" y="6192"/>
                    <a:pt x="141545" y="13394"/>
                    <a:pt x="143093" y="5957"/>
                  </a:cubicBezTo>
                  <a:cubicBezTo>
                    <a:pt x="146673" y="7656"/>
                    <a:pt x="150510" y="13174"/>
                    <a:pt x="147962" y="17102"/>
                  </a:cubicBezTo>
                  <a:cubicBezTo>
                    <a:pt x="145673" y="15641"/>
                    <a:pt x="143254" y="14471"/>
                    <a:pt x="140771" y="13390"/>
                  </a:cubicBezTo>
                  <a:cubicBezTo>
                    <a:pt x="141771" y="15016"/>
                    <a:pt x="141771" y="16641"/>
                    <a:pt x="140771" y="18266"/>
                  </a:cubicBezTo>
                  <a:cubicBezTo>
                    <a:pt x="136901" y="17305"/>
                    <a:pt x="135643" y="13097"/>
                    <a:pt x="133322" y="10372"/>
                  </a:cubicBezTo>
                  <a:cubicBezTo>
                    <a:pt x="130903" y="7511"/>
                    <a:pt x="127452" y="8617"/>
                    <a:pt x="124743" y="6421"/>
                  </a:cubicBezTo>
                  <a:cubicBezTo>
                    <a:pt x="124743" y="9794"/>
                    <a:pt x="131612" y="16867"/>
                    <a:pt x="128580" y="19492"/>
                  </a:cubicBezTo>
                  <a:cubicBezTo>
                    <a:pt x="127000" y="20840"/>
                    <a:pt x="121389" y="22265"/>
                    <a:pt x="124614" y="25500"/>
                  </a:cubicBezTo>
                  <a:cubicBezTo>
                    <a:pt x="127097" y="27977"/>
                    <a:pt x="131837" y="31282"/>
                    <a:pt x="132902" y="34514"/>
                  </a:cubicBezTo>
                  <a:cubicBezTo>
                    <a:pt x="133837" y="37397"/>
                    <a:pt x="133966" y="44324"/>
                    <a:pt x="129161" y="41019"/>
                  </a:cubicBezTo>
                  <a:cubicBezTo>
                    <a:pt x="130097" y="44286"/>
                    <a:pt x="131773" y="43805"/>
                    <a:pt x="134482" y="43799"/>
                  </a:cubicBezTo>
                  <a:cubicBezTo>
                    <a:pt x="138094" y="43799"/>
                    <a:pt x="140771" y="47859"/>
                    <a:pt x="142383" y="50539"/>
                  </a:cubicBezTo>
                  <a:cubicBezTo>
                    <a:pt x="146576" y="57430"/>
                    <a:pt x="147834" y="69418"/>
                    <a:pt x="146737" y="77254"/>
                  </a:cubicBezTo>
                  <a:cubicBezTo>
                    <a:pt x="145866" y="83330"/>
                    <a:pt x="151865" y="93950"/>
                    <a:pt x="145383" y="97533"/>
                  </a:cubicBezTo>
                  <a:cubicBezTo>
                    <a:pt x="137933" y="101632"/>
                    <a:pt x="141674" y="108769"/>
                    <a:pt x="137933" y="115706"/>
                  </a:cubicBezTo>
                  <a:cubicBezTo>
                    <a:pt x="134837" y="121423"/>
                    <a:pt x="128000" y="121720"/>
                    <a:pt x="123033" y="125023"/>
                  </a:cubicBezTo>
                  <a:cubicBezTo>
                    <a:pt x="119938" y="127086"/>
                    <a:pt x="116035" y="136652"/>
                    <a:pt x="111456" y="128615"/>
                  </a:cubicBezTo>
                  <a:cubicBezTo>
                    <a:pt x="110198" y="126435"/>
                    <a:pt x="110650" y="123442"/>
                    <a:pt x="107522" y="122868"/>
                  </a:cubicBezTo>
                  <a:cubicBezTo>
                    <a:pt x="105651" y="122526"/>
                    <a:pt x="103491" y="118840"/>
                    <a:pt x="105973" y="119288"/>
                  </a:cubicBezTo>
                  <a:cubicBezTo>
                    <a:pt x="111230" y="120220"/>
                    <a:pt x="109198" y="111771"/>
                    <a:pt x="110101" y="110213"/>
                  </a:cubicBezTo>
                  <a:cubicBezTo>
                    <a:pt x="106457" y="109194"/>
                    <a:pt x="100233" y="112455"/>
                    <a:pt x="99040" y="116064"/>
                  </a:cubicBezTo>
                  <a:cubicBezTo>
                    <a:pt x="97427" y="121046"/>
                    <a:pt x="106231" y="126954"/>
                    <a:pt x="105103" y="133398"/>
                  </a:cubicBezTo>
                  <a:cubicBezTo>
                    <a:pt x="104200" y="138554"/>
                    <a:pt x="101910" y="141728"/>
                    <a:pt x="98846" y="145743"/>
                  </a:cubicBezTo>
                  <a:cubicBezTo>
                    <a:pt x="93719" y="152438"/>
                    <a:pt x="104425" y="156330"/>
                    <a:pt x="104071" y="161990"/>
                  </a:cubicBezTo>
                  <a:cubicBezTo>
                    <a:pt x="99782" y="158452"/>
                    <a:pt x="103200" y="164422"/>
                    <a:pt x="98975" y="162919"/>
                  </a:cubicBezTo>
                  <a:cubicBezTo>
                    <a:pt x="100588" y="170475"/>
                    <a:pt x="85753" y="161826"/>
                    <a:pt x="90622" y="167099"/>
                  </a:cubicBezTo>
                  <a:cubicBezTo>
                    <a:pt x="89204" y="166199"/>
                    <a:pt x="85979" y="166102"/>
                    <a:pt x="85592" y="164074"/>
                  </a:cubicBezTo>
                  <a:cubicBezTo>
                    <a:pt x="85205" y="161819"/>
                    <a:pt x="86817" y="158362"/>
                    <a:pt x="82915" y="159455"/>
                  </a:cubicBezTo>
                  <a:cubicBezTo>
                    <a:pt x="81238" y="159926"/>
                    <a:pt x="79787" y="160981"/>
                    <a:pt x="78142" y="161474"/>
                  </a:cubicBezTo>
                  <a:cubicBezTo>
                    <a:pt x="74079" y="162693"/>
                    <a:pt x="69725" y="161442"/>
                    <a:pt x="65855" y="163390"/>
                  </a:cubicBezTo>
                  <a:cubicBezTo>
                    <a:pt x="63179" y="164767"/>
                    <a:pt x="60695" y="165663"/>
                    <a:pt x="57663" y="166076"/>
                  </a:cubicBezTo>
                  <a:cubicBezTo>
                    <a:pt x="54793" y="166470"/>
                    <a:pt x="48827" y="164706"/>
                    <a:pt x="46666" y="166173"/>
                  </a:cubicBezTo>
                  <a:cubicBezTo>
                    <a:pt x="43571" y="168250"/>
                    <a:pt x="42345" y="166770"/>
                    <a:pt x="39507" y="165170"/>
                  </a:cubicBezTo>
                  <a:cubicBezTo>
                    <a:pt x="36347" y="163371"/>
                    <a:pt x="30832" y="166873"/>
                    <a:pt x="27897" y="168024"/>
                  </a:cubicBezTo>
                  <a:cubicBezTo>
                    <a:pt x="33057" y="173813"/>
                    <a:pt x="12514" y="189638"/>
                    <a:pt x="10998" y="194043"/>
                  </a:cubicBezTo>
                  <a:cubicBezTo>
                    <a:pt x="9386" y="198671"/>
                    <a:pt x="-128" y="194604"/>
                    <a:pt x="1" y="199152"/>
                  </a:cubicBezTo>
                  <a:cubicBezTo>
                    <a:pt x="1" y="202776"/>
                    <a:pt x="3000" y="206946"/>
                    <a:pt x="4710" y="210055"/>
                  </a:cubicBezTo>
                </a:path>
              </a:pathLst>
            </a:custGeom>
            <a:grpFill/>
            <a:ln w="645" cap="flat">
              <a:solidFill>
                <a:srgbClr val="FFFFFF"/>
              </a:solidFill>
              <a:prstDash val="solid"/>
              <a:miter/>
            </a:ln>
          </p:spPr>
          <p:txBody>
            <a:bodyPr rtlCol="0" anchor="ctr"/>
            <a:lstStyle/>
            <a:p>
              <a:endParaRPr lang="en-US"/>
            </a:p>
          </p:txBody>
        </p:sp>
        <p:sp>
          <p:nvSpPr>
            <p:cNvPr id="373" name="Freeform: Shape 372">
              <a:extLst>
                <a:ext uri="{FF2B5EF4-FFF2-40B4-BE49-F238E27FC236}">
                  <a16:creationId xmlns:a16="http://schemas.microsoft.com/office/drawing/2014/main" id="{AD626B1E-30B9-EE9F-A03C-5C28D73F4A33}"/>
                </a:ext>
              </a:extLst>
            </p:cNvPr>
            <p:cNvSpPr/>
            <p:nvPr/>
          </p:nvSpPr>
          <p:spPr>
            <a:xfrm>
              <a:off x="10516332" y="2864239"/>
              <a:ext cx="4869" cy="3200"/>
            </a:xfrm>
            <a:custGeom>
              <a:avLst/>
              <a:gdLst>
                <a:gd name="connsiteX0" fmla="*/ 0 w 4869"/>
                <a:gd name="connsiteY0" fmla="*/ 1845 h 3200"/>
                <a:gd name="connsiteX1" fmla="*/ 4870 w 4869"/>
                <a:gd name="connsiteY1" fmla="*/ 220 h 3200"/>
                <a:gd name="connsiteX2" fmla="*/ 0 w 4869"/>
                <a:gd name="connsiteY2" fmla="*/ 1845 h 3200"/>
              </a:gdLst>
              <a:ahLst/>
              <a:cxnLst>
                <a:cxn ang="0">
                  <a:pos x="connsiteX0" y="connsiteY0"/>
                </a:cxn>
                <a:cxn ang="0">
                  <a:pos x="connsiteX1" y="connsiteY1"/>
                </a:cxn>
                <a:cxn ang="0">
                  <a:pos x="connsiteX2" y="connsiteY2"/>
                </a:cxn>
              </a:cxnLst>
              <a:rect l="l" t="t" r="r" b="b"/>
              <a:pathLst>
                <a:path w="4869" h="3200">
                  <a:moveTo>
                    <a:pt x="0" y="1845"/>
                  </a:moveTo>
                  <a:cubicBezTo>
                    <a:pt x="580" y="4777"/>
                    <a:pt x="4773" y="2351"/>
                    <a:pt x="4870" y="220"/>
                  </a:cubicBezTo>
                  <a:cubicBezTo>
                    <a:pt x="2999" y="-393"/>
                    <a:pt x="1161" y="316"/>
                    <a:pt x="0" y="1845"/>
                  </a:cubicBezTo>
                </a:path>
              </a:pathLst>
            </a:custGeom>
            <a:grpFill/>
            <a:ln w="645" cap="flat">
              <a:solidFill>
                <a:srgbClr val="FFFFFF"/>
              </a:solid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43263D60-E660-25FF-6DA7-14C9AD2D172C}"/>
                </a:ext>
              </a:extLst>
            </p:cNvPr>
            <p:cNvSpPr/>
            <p:nvPr/>
          </p:nvSpPr>
          <p:spPr>
            <a:xfrm>
              <a:off x="10539819" y="2763872"/>
              <a:ext cx="1827" cy="2599"/>
            </a:xfrm>
            <a:custGeom>
              <a:avLst/>
              <a:gdLst>
                <a:gd name="connsiteX0" fmla="*/ 1828 w 1827"/>
                <a:gd name="connsiteY0" fmla="*/ 45 h 2599"/>
                <a:gd name="connsiteX1" fmla="*/ 893 w 1827"/>
                <a:gd name="connsiteY1" fmla="*/ 2599 h 2599"/>
                <a:gd name="connsiteX2" fmla="*/ 1828 w 1827"/>
                <a:gd name="connsiteY2" fmla="*/ 45 h 2599"/>
              </a:gdLst>
              <a:ahLst/>
              <a:cxnLst>
                <a:cxn ang="0">
                  <a:pos x="connsiteX0" y="connsiteY0"/>
                </a:cxn>
                <a:cxn ang="0">
                  <a:pos x="connsiteX1" y="connsiteY1"/>
                </a:cxn>
                <a:cxn ang="0">
                  <a:pos x="connsiteX2" y="connsiteY2"/>
                </a:cxn>
              </a:cxnLst>
              <a:rect l="l" t="t" r="r" b="b"/>
              <a:pathLst>
                <a:path w="1827" h="2599">
                  <a:moveTo>
                    <a:pt x="1828" y="45"/>
                  </a:moveTo>
                  <a:cubicBezTo>
                    <a:pt x="-236" y="-213"/>
                    <a:pt x="-559" y="638"/>
                    <a:pt x="893" y="2599"/>
                  </a:cubicBezTo>
                  <a:cubicBezTo>
                    <a:pt x="1215" y="1748"/>
                    <a:pt x="1506" y="896"/>
                    <a:pt x="1828" y="45"/>
                  </a:cubicBezTo>
                </a:path>
              </a:pathLst>
            </a:custGeom>
            <a:grpFill/>
            <a:ln w="645" cap="flat">
              <a:solidFill>
                <a:srgbClr val="FFFFFF"/>
              </a:solidFill>
              <a:prstDash val="solid"/>
              <a:miter/>
            </a:ln>
          </p:spPr>
          <p:txBody>
            <a:bodyPr rtlCol="0" anchor="ctr"/>
            <a:lstStyle/>
            <a:p>
              <a:endParaRPr lang="en-US"/>
            </a:p>
          </p:txBody>
        </p:sp>
        <p:sp>
          <p:nvSpPr>
            <p:cNvPr id="375" name="Freeform: Shape 374">
              <a:extLst>
                <a:ext uri="{FF2B5EF4-FFF2-40B4-BE49-F238E27FC236}">
                  <a16:creationId xmlns:a16="http://schemas.microsoft.com/office/drawing/2014/main" id="{F51E7203-0875-D1B8-3E05-EA3EC44B96A2}"/>
                </a:ext>
              </a:extLst>
            </p:cNvPr>
            <p:cNvSpPr/>
            <p:nvPr/>
          </p:nvSpPr>
          <p:spPr>
            <a:xfrm>
              <a:off x="10540638" y="2922263"/>
              <a:ext cx="6066" cy="6022"/>
            </a:xfrm>
            <a:custGeom>
              <a:avLst/>
              <a:gdLst>
                <a:gd name="connsiteX0" fmla="*/ 1944 w 6066"/>
                <a:gd name="connsiteY0" fmla="*/ 0 h 6022"/>
                <a:gd name="connsiteX1" fmla="*/ 3653 w 6066"/>
                <a:gd name="connsiteY1" fmla="*/ 5928 h 6022"/>
                <a:gd name="connsiteX2" fmla="*/ 1944 w 6066"/>
                <a:gd name="connsiteY2" fmla="*/ 0 h 6022"/>
              </a:gdLst>
              <a:ahLst/>
              <a:cxnLst>
                <a:cxn ang="0">
                  <a:pos x="connsiteX0" y="connsiteY0"/>
                </a:cxn>
                <a:cxn ang="0">
                  <a:pos x="connsiteX1" y="connsiteY1"/>
                </a:cxn>
                <a:cxn ang="0">
                  <a:pos x="connsiteX2" y="connsiteY2"/>
                </a:cxn>
              </a:cxnLst>
              <a:rect l="l" t="t" r="r" b="b"/>
              <a:pathLst>
                <a:path w="6066" h="6022">
                  <a:moveTo>
                    <a:pt x="1944" y="0"/>
                  </a:moveTo>
                  <a:cubicBezTo>
                    <a:pt x="-2184" y="729"/>
                    <a:pt x="1170" y="5447"/>
                    <a:pt x="3653" y="5928"/>
                  </a:cubicBezTo>
                  <a:cubicBezTo>
                    <a:pt x="8491" y="6866"/>
                    <a:pt x="5072" y="519"/>
                    <a:pt x="1944" y="0"/>
                  </a:cubicBezTo>
                </a:path>
              </a:pathLst>
            </a:custGeom>
            <a:grpFill/>
            <a:ln w="645" cap="flat">
              <a:solidFill>
                <a:srgbClr val="FFFFFF"/>
              </a:solid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B1988118-0E52-D02B-09FF-3D8D5D08000E}"/>
                </a:ext>
              </a:extLst>
            </p:cNvPr>
            <p:cNvSpPr/>
            <p:nvPr/>
          </p:nvSpPr>
          <p:spPr>
            <a:xfrm>
              <a:off x="10542498" y="2758338"/>
              <a:ext cx="3933" cy="4298"/>
            </a:xfrm>
            <a:custGeom>
              <a:avLst/>
              <a:gdLst>
                <a:gd name="connsiteX0" fmla="*/ 1471 w 3933"/>
                <a:gd name="connsiteY0" fmla="*/ 0 h 4298"/>
                <a:gd name="connsiteX1" fmla="*/ 1794 w 3933"/>
                <a:gd name="connsiteY1" fmla="*/ 4183 h 4298"/>
                <a:gd name="connsiteX2" fmla="*/ 1471 w 3933"/>
                <a:gd name="connsiteY2" fmla="*/ 0 h 4298"/>
              </a:gdLst>
              <a:ahLst/>
              <a:cxnLst>
                <a:cxn ang="0">
                  <a:pos x="connsiteX0" y="connsiteY0"/>
                </a:cxn>
                <a:cxn ang="0">
                  <a:pos x="connsiteX1" y="connsiteY1"/>
                </a:cxn>
                <a:cxn ang="0">
                  <a:pos x="connsiteX2" y="connsiteY2"/>
                </a:cxn>
              </a:cxnLst>
              <a:rect l="l" t="t" r="r" b="b"/>
              <a:pathLst>
                <a:path w="3933" h="4298">
                  <a:moveTo>
                    <a:pt x="1471" y="0"/>
                  </a:moveTo>
                  <a:cubicBezTo>
                    <a:pt x="-431" y="948"/>
                    <a:pt x="-657" y="3644"/>
                    <a:pt x="1794" y="4183"/>
                  </a:cubicBezTo>
                  <a:cubicBezTo>
                    <a:pt x="5632" y="5053"/>
                    <a:pt x="3536" y="764"/>
                    <a:pt x="1471" y="0"/>
                  </a:cubicBezTo>
                </a:path>
              </a:pathLst>
            </a:custGeom>
            <a:grpFill/>
            <a:ln w="645" cap="flat">
              <a:solidFill>
                <a:srgbClr val="FFFFFF"/>
              </a:solidFill>
              <a:prstDash val="solid"/>
              <a:miter/>
            </a:ln>
          </p:spPr>
          <p:txBody>
            <a:bodyPr rtlCol="0" anchor="ctr"/>
            <a:lstStyle/>
            <a:p>
              <a:endParaRPr lang="en-US"/>
            </a:p>
          </p:txBody>
        </p:sp>
        <p:sp>
          <p:nvSpPr>
            <p:cNvPr id="377" name="Freeform: Shape 376">
              <a:extLst>
                <a:ext uri="{FF2B5EF4-FFF2-40B4-BE49-F238E27FC236}">
                  <a16:creationId xmlns:a16="http://schemas.microsoft.com/office/drawing/2014/main" id="{5B2A6C64-11F8-FB01-1C85-8CD39C46504D}"/>
                </a:ext>
              </a:extLst>
            </p:cNvPr>
            <p:cNvSpPr/>
            <p:nvPr/>
          </p:nvSpPr>
          <p:spPr>
            <a:xfrm>
              <a:off x="10547452" y="2825383"/>
              <a:ext cx="4643" cy="1446"/>
            </a:xfrm>
            <a:custGeom>
              <a:avLst/>
              <a:gdLst>
                <a:gd name="connsiteX0" fmla="*/ 4644 w 4643"/>
                <a:gd name="connsiteY0" fmla="*/ 518 h 1446"/>
                <a:gd name="connsiteX1" fmla="*/ 0 w 4643"/>
                <a:gd name="connsiteY1" fmla="*/ 1447 h 1446"/>
                <a:gd name="connsiteX2" fmla="*/ 4644 w 4643"/>
                <a:gd name="connsiteY2" fmla="*/ 518 h 1446"/>
              </a:gdLst>
              <a:ahLst/>
              <a:cxnLst>
                <a:cxn ang="0">
                  <a:pos x="connsiteX0" y="connsiteY0"/>
                </a:cxn>
                <a:cxn ang="0">
                  <a:pos x="connsiteX1" y="connsiteY1"/>
                </a:cxn>
                <a:cxn ang="0">
                  <a:pos x="connsiteX2" y="connsiteY2"/>
                </a:cxn>
              </a:cxnLst>
              <a:rect l="l" t="t" r="r" b="b"/>
              <a:pathLst>
                <a:path w="4643" h="1446">
                  <a:moveTo>
                    <a:pt x="4644" y="518"/>
                  </a:moveTo>
                  <a:cubicBezTo>
                    <a:pt x="3870" y="-959"/>
                    <a:pt x="677" y="1163"/>
                    <a:pt x="0" y="1447"/>
                  </a:cubicBezTo>
                  <a:cubicBezTo>
                    <a:pt x="1580" y="1382"/>
                    <a:pt x="3128" y="1073"/>
                    <a:pt x="4644" y="518"/>
                  </a:cubicBezTo>
                </a:path>
              </a:pathLst>
            </a:custGeom>
            <a:grpFill/>
            <a:ln w="645" cap="flat">
              <a:solidFill>
                <a:srgbClr val="FFFFFF"/>
              </a:solid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C2DFED9B-1F21-E23A-9F91-8523FA4CC7AD}"/>
                </a:ext>
              </a:extLst>
            </p:cNvPr>
            <p:cNvSpPr/>
            <p:nvPr/>
          </p:nvSpPr>
          <p:spPr>
            <a:xfrm>
              <a:off x="10547899" y="2815903"/>
              <a:ext cx="2552" cy="2321"/>
            </a:xfrm>
            <a:custGeom>
              <a:avLst/>
              <a:gdLst>
                <a:gd name="connsiteX0" fmla="*/ 1875 w 2552"/>
                <a:gd name="connsiteY0" fmla="*/ 0 h 2321"/>
                <a:gd name="connsiteX1" fmla="*/ 2552 w 2552"/>
                <a:gd name="connsiteY1" fmla="*/ 2322 h 2321"/>
                <a:gd name="connsiteX2" fmla="*/ 1875 w 2552"/>
                <a:gd name="connsiteY2" fmla="*/ 0 h 2321"/>
              </a:gdLst>
              <a:ahLst/>
              <a:cxnLst>
                <a:cxn ang="0">
                  <a:pos x="connsiteX0" y="connsiteY0"/>
                </a:cxn>
                <a:cxn ang="0">
                  <a:pos x="connsiteX1" y="connsiteY1"/>
                </a:cxn>
                <a:cxn ang="0">
                  <a:pos x="connsiteX2" y="connsiteY2"/>
                </a:cxn>
              </a:cxnLst>
              <a:rect l="l" t="t" r="r" b="b"/>
              <a:pathLst>
                <a:path w="2552" h="2321">
                  <a:moveTo>
                    <a:pt x="1875" y="0"/>
                  </a:moveTo>
                  <a:cubicBezTo>
                    <a:pt x="-833" y="964"/>
                    <a:pt x="-608" y="1738"/>
                    <a:pt x="2552" y="2322"/>
                  </a:cubicBezTo>
                  <a:cubicBezTo>
                    <a:pt x="2230" y="1548"/>
                    <a:pt x="2101" y="774"/>
                    <a:pt x="1875" y="0"/>
                  </a:cubicBezTo>
                </a:path>
              </a:pathLst>
            </a:custGeom>
            <a:grpFill/>
            <a:ln w="645" cap="flat">
              <a:solidFill>
                <a:srgbClr val="FFFFFF"/>
              </a:solid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C3018295-EAF3-85E4-B933-DAE97E780DDA}"/>
                </a:ext>
              </a:extLst>
            </p:cNvPr>
            <p:cNvSpPr/>
            <p:nvPr/>
          </p:nvSpPr>
          <p:spPr>
            <a:xfrm>
              <a:off x="10548613" y="2813063"/>
              <a:ext cx="56785" cy="46054"/>
            </a:xfrm>
            <a:custGeom>
              <a:avLst/>
              <a:gdLst>
                <a:gd name="connsiteX0" fmla="*/ 8578 w 56785"/>
                <a:gd name="connsiteY0" fmla="*/ 20513 h 46054"/>
                <a:gd name="connsiteX1" fmla="*/ 0 w 56785"/>
                <a:gd name="connsiteY1" fmla="*/ 28408 h 46054"/>
                <a:gd name="connsiteX2" fmla="*/ 7192 w 56785"/>
                <a:gd name="connsiteY2" fmla="*/ 24925 h 46054"/>
                <a:gd name="connsiteX3" fmla="*/ 10803 w 56785"/>
                <a:gd name="connsiteY3" fmla="*/ 30185 h 46054"/>
                <a:gd name="connsiteX4" fmla="*/ 10803 w 56785"/>
                <a:gd name="connsiteY4" fmla="*/ 32587 h 46054"/>
                <a:gd name="connsiteX5" fmla="*/ 16963 w 56785"/>
                <a:gd name="connsiteY5" fmla="*/ 40169 h 46054"/>
                <a:gd name="connsiteX6" fmla="*/ 23123 w 56785"/>
                <a:gd name="connsiteY6" fmla="*/ 44429 h 46054"/>
                <a:gd name="connsiteX7" fmla="*/ 30314 w 56785"/>
                <a:gd name="connsiteY7" fmla="*/ 46055 h 46054"/>
                <a:gd name="connsiteX8" fmla="*/ 30314 w 56785"/>
                <a:gd name="connsiteY8" fmla="*/ 29298 h 46054"/>
                <a:gd name="connsiteX9" fmla="*/ 50729 w 56785"/>
                <a:gd name="connsiteY9" fmla="*/ 30497 h 46054"/>
                <a:gd name="connsiteX10" fmla="*/ 51406 w 56785"/>
                <a:gd name="connsiteY10" fmla="*/ 23067 h 46054"/>
                <a:gd name="connsiteX11" fmla="*/ 56565 w 56785"/>
                <a:gd name="connsiteY11" fmla="*/ 15750 h 46054"/>
                <a:gd name="connsiteX12" fmla="*/ 51664 w 56785"/>
                <a:gd name="connsiteY12" fmla="*/ 3563 h 46054"/>
                <a:gd name="connsiteX13" fmla="*/ 37667 w 56785"/>
                <a:gd name="connsiteY13" fmla="*/ 70 h 46054"/>
                <a:gd name="connsiteX14" fmla="*/ 26799 w 56785"/>
                <a:gd name="connsiteY14" fmla="*/ 3098 h 46054"/>
                <a:gd name="connsiteX15" fmla="*/ 24252 w 56785"/>
                <a:gd name="connsiteY15" fmla="*/ 10761 h 46054"/>
                <a:gd name="connsiteX16" fmla="*/ 12190 w 56785"/>
                <a:gd name="connsiteY16" fmla="*/ 7046 h 46054"/>
                <a:gd name="connsiteX17" fmla="*/ 8449 w 56785"/>
                <a:gd name="connsiteY17" fmla="*/ 20513 h 46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6785" h="46054">
                  <a:moveTo>
                    <a:pt x="8578" y="20513"/>
                  </a:moveTo>
                  <a:cubicBezTo>
                    <a:pt x="6901" y="24344"/>
                    <a:pt x="2451" y="25308"/>
                    <a:pt x="0" y="28408"/>
                  </a:cubicBezTo>
                  <a:cubicBezTo>
                    <a:pt x="2902" y="28601"/>
                    <a:pt x="4708" y="25931"/>
                    <a:pt x="7192" y="24925"/>
                  </a:cubicBezTo>
                  <a:cubicBezTo>
                    <a:pt x="7740" y="26266"/>
                    <a:pt x="8804" y="30339"/>
                    <a:pt x="10803" y="30185"/>
                  </a:cubicBezTo>
                  <a:cubicBezTo>
                    <a:pt x="13416" y="29991"/>
                    <a:pt x="14448" y="31881"/>
                    <a:pt x="10803" y="32587"/>
                  </a:cubicBezTo>
                  <a:cubicBezTo>
                    <a:pt x="13448" y="33461"/>
                    <a:pt x="13416" y="40640"/>
                    <a:pt x="16963" y="40169"/>
                  </a:cubicBezTo>
                  <a:cubicBezTo>
                    <a:pt x="20091" y="39750"/>
                    <a:pt x="20607" y="43468"/>
                    <a:pt x="23123" y="44429"/>
                  </a:cubicBezTo>
                  <a:cubicBezTo>
                    <a:pt x="25606" y="45377"/>
                    <a:pt x="28186" y="43891"/>
                    <a:pt x="30314" y="46055"/>
                  </a:cubicBezTo>
                  <a:cubicBezTo>
                    <a:pt x="25445" y="42694"/>
                    <a:pt x="28379" y="33468"/>
                    <a:pt x="30314" y="29298"/>
                  </a:cubicBezTo>
                  <a:cubicBezTo>
                    <a:pt x="35345" y="18604"/>
                    <a:pt x="44182" y="26357"/>
                    <a:pt x="50729" y="30497"/>
                  </a:cubicBezTo>
                  <a:cubicBezTo>
                    <a:pt x="51406" y="28046"/>
                    <a:pt x="50729" y="25508"/>
                    <a:pt x="51406" y="23067"/>
                  </a:cubicBezTo>
                  <a:cubicBezTo>
                    <a:pt x="52277" y="20155"/>
                    <a:pt x="55017" y="18297"/>
                    <a:pt x="56565" y="15750"/>
                  </a:cubicBezTo>
                  <a:cubicBezTo>
                    <a:pt x="58017" y="13328"/>
                    <a:pt x="51825" y="6891"/>
                    <a:pt x="51664" y="3563"/>
                  </a:cubicBezTo>
                  <a:cubicBezTo>
                    <a:pt x="46245" y="4685"/>
                    <a:pt x="42698" y="973"/>
                    <a:pt x="37667" y="70"/>
                  </a:cubicBezTo>
                  <a:cubicBezTo>
                    <a:pt x="33475" y="-681"/>
                    <a:pt x="29831" y="4911"/>
                    <a:pt x="26799" y="3098"/>
                  </a:cubicBezTo>
                  <a:cubicBezTo>
                    <a:pt x="31056" y="6894"/>
                    <a:pt x="28928" y="9480"/>
                    <a:pt x="24252" y="10761"/>
                  </a:cubicBezTo>
                  <a:cubicBezTo>
                    <a:pt x="17511" y="12599"/>
                    <a:pt x="18350" y="8074"/>
                    <a:pt x="12190" y="7046"/>
                  </a:cubicBezTo>
                  <a:cubicBezTo>
                    <a:pt x="11642" y="10129"/>
                    <a:pt x="11771" y="19471"/>
                    <a:pt x="8449" y="20513"/>
                  </a:cubicBezTo>
                </a:path>
              </a:pathLst>
            </a:custGeom>
            <a:grpFill/>
            <a:ln w="645" cap="flat">
              <a:solidFill>
                <a:srgbClr val="FFFFFF"/>
              </a:solid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A4BFA026-07C7-680E-3EE8-6B6B56BAB59D}"/>
                </a:ext>
              </a:extLst>
            </p:cNvPr>
            <p:cNvSpPr/>
            <p:nvPr/>
          </p:nvSpPr>
          <p:spPr>
            <a:xfrm>
              <a:off x="10551006" y="2818483"/>
              <a:ext cx="2476" cy="2428"/>
            </a:xfrm>
            <a:custGeom>
              <a:avLst/>
              <a:gdLst>
                <a:gd name="connsiteX0" fmla="*/ 1089 w 2476"/>
                <a:gd name="connsiteY0" fmla="*/ 0 h 2428"/>
                <a:gd name="connsiteX1" fmla="*/ 2477 w 2476"/>
                <a:gd name="connsiteY1" fmla="*/ 2322 h 2428"/>
                <a:gd name="connsiteX2" fmla="*/ 1089 w 2476"/>
                <a:gd name="connsiteY2" fmla="*/ 0 h 2428"/>
              </a:gdLst>
              <a:ahLst/>
              <a:cxnLst>
                <a:cxn ang="0">
                  <a:pos x="connsiteX0" y="connsiteY0"/>
                </a:cxn>
                <a:cxn ang="0">
                  <a:pos x="connsiteX1" y="connsiteY1"/>
                </a:cxn>
                <a:cxn ang="0">
                  <a:pos x="connsiteX2" y="connsiteY2"/>
                </a:cxn>
              </a:cxnLst>
              <a:rect l="l" t="t" r="r" b="b"/>
              <a:pathLst>
                <a:path w="2476" h="2428">
                  <a:moveTo>
                    <a:pt x="1089" y="0"/>
                  </a:moveTo>
                  <a:cubicBezTo>
                    <a:pt x="-1136" y="1290"/>
                    <a:pt x="412" y="2854"/>
                    <a:pt x="2477" y="2322"/>
                  </a:cubicBezTo>
                  <a:cubicBezTo>
                    <a:pt x="1993" y="1548"/>
                    <a:pt x="1541" y="774"/>
                    <a:pt x="1089" y="0"/>
                  </a:cubicBezTo>
                </a:path>
              </a:pathLst>
            </a:custGeom>
            <a:grpFill/>
            <a:ln w="645" cap="flat">
              <a:solidFill>
                <a:srgbClr val="FFFFFF"/>
              </a:solid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C575F7E8-8605-87A3-3E52-FAE70C791AD0}"/>
                </a:ext>
              </a:extLst>
            </p:cNvPr>
            <p:cNvSpPr/>
            <p:nvPr/>
          </p:nvSpPr>
          <p:spPr>
            <a:xfrm>
              <a:off x="10550395" y="2911588"/>
              <a:ext cx="3313" cy="11957"/>
            </a:xfrm>
            <a:custGeom>
              <a:avLst/>
              <a:gdLst>
                <a:gd name="connsiteX0" fmla="*/ 1701 w 3313"/>
                <a:gd name="connsiteY0" fmla="*/ 0 h 11957"/>
                <a:gd name="connsiteX1" fmla="*/ 3313 w 3313"/>
                <a:gd name="connsiteY1" fmla="*/ 11842 h 11957"/>
                <a:gd name="connsiteX2" fmla="*/ 1701 w 3313"/>
                <a:gd name="connsiteY2" fmla="*/ 0 h 11957"/>
              </a:gdLst>
              <a:ahLst/>
              <a:cxnLst>
                <a:cxn ang="0">
                  <a:pos x="connsiteX0" y="connsiteY0"/>
                </a:cxn>
                <a:cxn ang="0">
                  <a:pos x="connsiteX1" y="connsiteY1"/>
                </a:cxn>
                <a:cxn ang="0">
                  <a:pos x="connsiteX2" y="connsiteY2"/>
                </a:cxn>
              </a:cxnLst>
              <a:rect l="l" t="t" r="r" b="b"/>
              <a:pathLst>
                <a:path w="3313" h="11957">
                  <a:moveTo>
                    <a:pt x="1701" y="0"/>
                  </a:moveTo>
                  <a:cubicBezTo>
                    <a:pt x="-911" y="1348"/>
                    <a:pt x="-621" y="13248"/>
                    <a:pt x="3313" y="11842"/>
                  </a:cubicBezTo>
                  <a:cubicBezTo>
                    <a:pt x="1668" y="8024"/>
                    <a:pt x="3700" y="3744"/>
                    <a:pt x="1701" y="0"/>
                  </a:cubicBezTo>
                </a:path>
              </a:pathLst>
            </a:custGeom>
            <a:grpFill/>
            <a:ln w="645" cap="flat">
              <a:solidFill>
                <a:srgbClr val="FFFFFF"/>
              </a:solid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7F67C139-E4B7-1E4E-ADF3-C6002FC44D1A}"/>
                </a:ext>
              </a:extLst>
            </p:cNvPr>
            <p:cNvSpPr/>
            <p:nvPr/>
          </p:nvSpPr>
          <p:spPr>
            <a:xfrm>
              <a:off x="10560731" y="2815150"/>
              <a:ext cx="1330" cy="2398"/>
            </a:xfrm>
            <a:custGeom>
              <a:avLst/>
              <a:gdLst>
                <a:gd name="connsiteX0" fmla="*/ 1330 w 1330"/>
                <a:gd name="connsiteY0" fmla="*/ 76 h 2398"/>
                <a:gd name="connsiteX1" fmla="*/ 1330 w 1330"/>
                <a:gd name="connsiteY1" fmla="*/ 2398 h 2398"/>
                <a:gd name="connsiteX2" fmla="*/ 1330 w 1330"/>
                <a:gd name="connsiteY2" fmla="*/ 76 h 2398"/>
              </a:gdLst>
              <a:ahLst/>
              <a:cxnLst>
                <a:cxn ang="0">
                  <a:pos x="connsiteX0" y="connsiteY0"/>
                </a:cxn>
                <a:cxn ang="0">
                  <a:pos x="connsiteX1" y="connsiteY1"/>
                </a:cxn>
                <a:cxn ang="0">
                  <a:pos x="connsiteX2" y="connsiteY2"/>
                </a:cxn>
              </a:cxnLst>
              <a:rect l="l" t="t" r="r" b="b"/>
              <a:pathLst>
                <a:path w="1330" h="2398">
                  <a:moveTo>
                    <a:pt x="1330" y="76"/>
                  </a:moveTo>
                  <a:cubicBezTo>
                    <a:pt x="-443" y="-259"/>
                    <a:pt x="-443" y="512"/>
                    <a:pt x="1330" y="2398"/>
                  </a:cubicBezTo>
                  <a:cubicBezTo>
                    <a:pt x="1330" y="1624"/>
                    <a:pt x="1330" y="850"/>
                    <a:pt x="1330" y="76"/>
                  </a:cubicBezTo>
                </a:path>
              </a:pathLst>
            </a:custGeom>
            <a:grpFill/>
            <a:ln w="645" cap="flat">
              <a:solidFill>
                <a:srgbClr val="FFFFFF"/>
              </a:solidFill>
              <a:prstDash val="solid"/>
              <a:miter/>
            </a:ln>
          </p:spPr>
          <p:txBody>
            <a:bodyPr rtlCol="0" anchor="ctr"/>
            <a:lstStyle/>
            <a:p>
              <a:endParaRPr lang="en-US"/>
            </a:p>
          </p:txBody>
        </p:sp>
        <p:sp>
          <p:nvSpPr>
            <p:cNvPr id="383" name="Freeform: Shape 382">
              <a:extLst>
                <a:ext uri="{FF2B5EF4-FFF2-40B4-BE49-F238E27FC236}">
                  <a16:creationId xmlns:a16="http://schemas.microsoft.com/office/drawing/2014/main" id="{C14D27C4-35F6-235C-FD6F-7A673A24EFE7}"/>
                </a:ext>
              </a:extLst>
            </p:cNvPr>
            <p:cNvSpPr/>
            <p:nvPr/>
          </p:nvSpPr>
          <p:spPr>
            <a:xfrm>
              <a:off x="10580365" y="2505905"/>
              <a:ext cx="4012" cy="3265"/>
            </a:xfrm>
            <a:custGeom>
              <a:avLst/>
              <a:gdLst>
                <a:gd name="connsiteX0" fmla="*/ 304 w 4012"/>
                <a:gd name="connsiteY0" fmla="*/ 15 h 3265"/>
                <a:gd name="connsiteX1" fmla="*/ 4012 w 4012"/>
                <a:gd name="connsiteY1" fmla="*/ 3266 h 3265"/>
                <a:gd name="connsiteX2" fmla="*/ 304 w 4012"/>
                <a:gd name="connsiteY2" fmla="*/ 15 h 3265"/>
              </a:gdLst>
              <a:ahLst/>
              <a:cxnLst>
                <a:cxn ang="0">
                  <a:pos x="connsiteX0" y="connsiteY0"/>
                </a:cxn>
                <a:cxn ang="0">
                  <a:pos x="connsiteX1" y="connsiteY1"/>
                </a:cxn>
                <a:cxn ang="0">
                  <a:pos x="connsiteX2" y="connsiteY2"/>
                </a:cxn>
              </a:cxnLst>
              <a:rect l="l" t="t" r="r" b="b"/>
              <a:pathLst>
                <a:path w="4012" h="3265">
                  <a:moveTo>
                    <a:pt x="304" y="15"/>
                  </a:moveTo>
                  <a:cubicBezTo>
                    <a:pt x="-1179" y="-243"/>
                    <a:pt x="3206" y="2943"/>
                    <a:pt x="4012" y="3266"/>
                  </a:cubicBezTo>
                  <a:cubicBezTo>
                    <a:pt x="3432" y="1589"/>
                    <a:pt x="2046" y="334"/>
                    <a:pt x="304" y="15"/>
                  </a:cubicBezTo>
                </a:path>
              </a:pathLst>
            </a:custGeom>
            <a:grpFill/>
            <a:ln w="645" cap="flat">
              <a:solidFill>
                <a:srgbClr val="FFFFFF"/>
              </a:solidFill>
              <a:prstDash val="solid"/>
              <a:miter/>
            </a:ln>
          </p:spPr>
          <p:txBody>
            <a:bodyPr rtlCol="0" anchor="ctr"/>
            <a:lstStyle/>
            <a:p>
              <a:endParaRPr lang="en-US"/>
            </a:p>
          </p:txBody>
        </p:sp>
        <p:sp>
          <p:nvSpPr>
            <p:cNvPr id="384" name="Freeform: Shape 383">
              <a:extLst>
                <a:ext uri="{FF2B5EF4-FFF2-40B4-BE49-F238E27FC236}">
                  <a16:creationId xmlns:a16="http://schemas.microsoft.com/office/drawing/2014/main" id="{AA5D5763-1B35-2FD1-2B7E-0742E2B1C624}"/>
                </a:ext>
              </a:extLst>
            </p:cNvPr>
            <p:cNvSpPr/>
            <p:nvPr/>
          </p:nvSpPr>
          <p:spPr>
            <a:xfrm>
              <a:off x="10586216" y="2808297"/>
              <a:ext cx="4542" cy="2976"/>
            </a:xfrm>
            <a:custGeom>
              <a:avLst/>
              <a:gdLst>
                <a:gd name="connsiteX0" fmla="*/ 4193 w 4542"/>
                <a:gd name="connsiteY0" fmla="*/ 415 h 2976"/>
                <a:gd name="connsiteX1" fmla="*/ 0 w 4542"/>
                <a:gd name="connsiteY1" fmla="*/ 1812 h 2976"/>
                <a:gd name="connsiteX2" fmla="*/ 4193 w 4542"/>
                <a:gd name="connsiteY2" fmla="*/ 415 h 2976"/>
              </a:gdLst>
              <a:ahLst/>
              <a:cxnLst>
                <a:cxn ang="0">
                  <a:pos x="connsiteX0" y="connsiteY0"/>
                </a:cxn>
                <a:cxn ang="0">
                  <a:pos x="connsiteX1" y="connsiteY1"/>
                </a:cxn>
                <a:cxn ang="0">
                  <a:pos x="connsiteX2" y="connsiteY2"/>
                </a:cxn>
              </a:cxnLst>
              <a:rect l="l" t="t" r="r" b="b"/>
              <a:pathLst>
                <a:path w="4542" h="2976">
                  <a:moveTo>
                    <a:pt x="4193" y="415"/>
                  </a:moveTo>
                  <a:cubicBezTo>
                    <a:pt x="2451" y="-543"/>
                    <a:pt x="968" y="254"/>
                    <a:pt x="0" y="1812"/>
                  </a:cubicBezTo>
                  <a:cubicBezTo>
                    <a:pt x="1580" y="3289"/>
                    <a:pt x="5773" y="3872"/>
                    <a:pt x="4193" y="415"/>
                  </a:cubicBezTo>
                </a:path>
              </a:pathLst>
            </a:custGeom>
            <a:grpFill/>
            <a:ln w="645" cap="flat">
              <a:solidFill>
                <a:srgbClr val="FFFFFF"/>
              </a:solidFill>
              <a:prstDash val="solid"/>
              <a:miter/>
            </a:ln>
          </p:spPr>
          <p:txBody>
            <a:bodyPr rtlCol="0" anchor="ctr"/>
            <a:lstStyle/>
            <a:p>
              <a:endParaRPr lang="en-US"/>
            </a:p>
          </p:txBody>
        </p:sp>
        <p:sp>
          <p:nvSpPr>
            <p:cNvPr id="385" name="Freeform: Shape 384">
              <a:extLst>
                <a:ext uri="{FF2B5EF4-FFF2-40B4-BE49-F238E27FC236}">
                  <a16:creationId xmlns:a16="http://schemas.microsoft.com/office/drawing/2014/main" id="{364CA61E-24F2-C175-7CEF-0E9A7B4B9FF0}"/>
                </a:ext>
              </a:extLst>
            </p:cNvPr>
            <p:cNvSpPr/>
            <p:nvPr/>
          </p:nvSpPr>
          <p:spPr>
            <a:xfrm>
              <a:off x="10588289" y="2511499"/>
              <a:ext cx="4892" cy="3188"/>
            </a:xfrm>
            <a:custGeom>
              <a:avLst/>
              <a:gdLst>
                <a:gd name="connsiteX0" fmla="*/ 23 w 4892"/>
                <a:gd name="connsiteY0" fmla="*/ 0 h 3188"/>
                <a:gd name="connsiteX1" fmla="*/ 4893 w 4892"/>
                <a:gd name="connsiteY1" fmla="*/ 2322 h 3188"/>
                <a:gd name="connsiteX2" fmla="*/ 23 w 4892"/>
                <a:gd name="connsiteY2" fmla="*/ 0 h 3188"/>
              </a:gdLst>
              <a:ahLst/>
              <a:cxnLst>
                <a:cxn ang="0">
                  <a:pos x="connsiteX0" y="connsiteY0"/>
                </a:cxn>
                <a:cxn ang="0">
                  <a:pos x="connsiteX1" y="connsiteY1"/>
                </a:cxn>
                <a:cxn ang="0">
                  <a:pos x="connsiteX2" y="connsiteY2"/>
                </a:cxn>
              </a:cxnLst>
              <a:rect l="l" t="t" r="r" b="b"/>
              <a:pathLst>
                <a:path w="4892" h="3188">
                  <a:moveTo>
                    <a:pt x="23" y="0"/>
                  </a:moveTo>
                  <a:cubicBezTo>
                    <a:pt x="-299" y="2848"/>
                    <a:pt x="2797" y="4199"/>
                    <a:pt x="4893" y="2322"/>
                  </a:cubicBezTo>
                  <a:cubicBezTo>
                    <a:pt x="3506" y="1064"/>
                    <a:pt x="1862" y="287"/>
                    <a:pt x="23" y="0"/>
                  </a:cubicBezTo>
                </a:path>
              </a:pathLst>
            </a:custGeom>
            <a:grpFill/>
            <a:ln w="645" cap="flat">
              <a:solidFill>
                <a:srgbClr val="FFFFFF"/>
              </a:solidFill>
              <a:prstDash val="solid"/>
              <a:miter/>
            </a:ln>
          </p:spPr>
          <p:txBody>
            <a:bodyPr rtlCol="0" anchor="ctr"/>
            <a:lstStyle/>
            <a:p>
              <a:endParaRPr lang="en-US"/>
            </a:p>
          </p:txBody>
        </p:sp>
        <p:sp>
          <p:nvSpPr>
            <p:cNvPr id="386" name="Freeform: Shape 385">
              <a:extLst>
                <a:ext uri="{FF2B5EF4-FFF2-40B4-BE49-F238E27FC236}">
                  <a16:creationId xmlns:a16="http://schemas.microsoft.com/office/drawing/2014/main" id="{90E6E607-B911-C7B6-E535-B53B557CC7EF}"/>
                </a:ext>
              </a:extLst>
            </p:cNvPr>
            <p:cNvSpPr/>
            <p:nvPr/>
          </p:nvSpPr>
          <p:spPr>
            <a:xfrm>
              <a:off x="10595504" y="2504711"/>
              <a:ext cx="127838" cy="111717"/>
            </a:xfrm>
            <a:custGeom>
              <a:avLst/>
              <a:gdLst>
                <a:gd name="connsiteX0" fmla="*/ 0 w 127838"/>
                <a:gd name="connsiteY0" fmla="*/ 1208 h 111717"/>
                <a:gd name="connsiteX1" fmla="*/ 5483 w 127838"/>
                <a:gd name="connsiteY1" fmla="*/ 11038 h 111717"/>
                <a:gd name="connsiteX2" fmla="*/ 17899 w 127838"/>
                <a:gd name="connsiteY2" fmla="*/ 24741 h 111717"/>
                <a:gd name="connsiteX3" fmla="*/ 24865 w 127838"/>
                <a:gd name="connsiteY3" fmla="*/ 39989 h 111717"/>
                <a:gd name="connsiteX4" fmla="*/ 25187 w 127838"/>
                <a:gd name="connsiteY4" fmla="*/ 50850 h 111717"/>
                <a:gd name="connsiteX5" fmla="*/ 25542 w 127838"/>
                <a:gd name="connsiteY5" fmla="*/ 63831 h 111717"/>
                <a:gd name="connsiteX6" fmla="*/ 9675 w 127838"/>
                <a:gd name="connsiteY6" fmla="*/ 59061 h 111717"/>
                <a:gd name="connsiteX7" fmla="*/ 11094 w 127838"/>
                <a:gd name="connsiteY7" fmla="*/ 64476 h 111717"/>
                <a:gd name="connsiteX8" fmla="*/ 16061 w 127838"/>
                <a:gd name="connsiteY8" fmla="*/ 71422 h 111717"/>
                <a:gd name="connsiteX9" fmla="*/ 10191 w 127838"/>
                <a:gd name="connsiteY9" fmla="*/ 84238 h 111717"/>
                <a:gd name="connsiteX10" fmla="*/ 24930 w 127838"/>
                <a:gd name="connsiteY10" fmla="*/ 96500 h 111717"/>
                <a:gd name="connsiteX11" fmla="*/ 28832 w 127838"/>
                <a:gd name="connsiteY11" fmla="*/ 108555 h 111717"/>
                <a:gd name="connsiteX12" fmla="*/ 38926 w 127838"/>
                <a:gd name="connsiteY12" fmla="*/ 108716 h 111717"/>
                <a:gd name="connsiteX13" fmla="*/ 41764 w 127838"/>
                <a:gd name="connsiteY13" fmla="*/ 102601 h 111717"/>
                <a:gd name="connsiteX14" fmla="*/ 49923 w 127838"/>
                <a:gd name="connsiteY14" fmla="*/ 101028 h 111717"/>
                <a:gd name="connsiteX15" fmla="*/ 38829 w 127838"/>
                <a:gd name="connsiteY15" fmla="*/ 94510 h 111717"/>
                <a:gd name="connsiteX16" fmla="*/ 24962 w 127838"/>
                <a:gd name="connsiteY16" fmla="*/ 89156 h 111717"/>
                <a:gd name="connsiteX17" fmla="*/ 22511 w 127838"/>
                <a:gd name="connsiteY17" fmla="*/ 81155 h 111717"/>
                <a:gd name="connsiteX18" fmla="*/ 30444 w 127838"/>
                <a:gd name="connsiteY18" fmla="*/ 81894 h 111717"/>
                <a:gd name="connsiteX19" fmla="*/ 37442 w 127838"/>
                <a:gd name="connsiteY19" fmla="*/ 86435 h 111717"/>
                <a:gd name="connsiteX20" fmla="*/ 45731 w 127838"/>
                <a:gd name="connsiteY20" fmla="*/ 80030 h 111717"/>
                <a:gd name="connsiteX21" fmla="*/ 71627 w 127838"/>
                <a:gd name="connsiteY21" fmla="*/ 88295 h 111717"/>
                <a:gd name="connsiteX22" fmla="*/ 93008 w 127838"/>
                <a:gd name="connsiteY22" fmla="*/ 96419 h 111717"/>
                <a:gd name="connsiteX23" fmla="*/ 93653 w 127838"/>
                <a:gd name="connsiteY23" fmla="*/ 90733 h 111717"/>
                <a:gd name="connsiteX24" fmla="*/ 92782 w 127838"/>
                <a:gd name="connsiteY24" fmla="*/ 78475 h 111717"/>
                <a:gd name="connsiteX25" fmla="*/ 112519 w 127838"/>
                <a:gd name="connsiteY25" fmla="*/ 70639 h 111717"/>
                <a:gd name="connsiteX26" fmla="*/ 117873 w 127838"/>
                <a:gd name="connsiteY26" fmla="*/ 65063 h 111717"/>
                <a:gd name="connsiteX27" fmla="*/ 125064 w 127838"/>
                <a:gd name="connsiteY27" fmla="*/ 63902 h 111717"/>
                <a:gd name="connsiteX28" fmla="*/ 127838 w 127838"/>
                <a:gd name="connsiteY28" fmla="*/ 59493 h 111717"/>
                <a:gd name="connsiteX29" fmla="*/ 122710 w 127838"/>
                <a:gd name="connsiteY29" fmla="*/ 61670 h 111717"/>
                <a:gd name="connsiteX30" fmla="*/ 118517 w 127838"/>
                <a:gd name="connsiteY30" fmla="*/ 59045 h 111717"/>
                <a:gd name="connsiteX31" fmla="*/ 115292 w 127838"/>
                <a:gd name="connsiteY31" fmla="*/ 52992 h 111717"/>
                <a:gd name="connsiteX32" fmla="*/ 104683 w 127838"/>
                <a:gd name="connsiteY32" fmla="*/ 44258 h 111717"/>
                <a:gd name="connsiteX33" fmla="*/ 100684 w 127838"/>
                <a:gd name="connsiteY33" fmla="*/ 31626 h 111717"/>
                <a:gd name="connsiteX34" fmla="*/ 94814 w 127838"/>
                <a:gd name="connsiteY34" fmla="*/ 42998 h 111717"/>
                <a:gd name="connsiteX35" fmla="*/ 79076 w 127838"/>
                <a:gd name="connsiteY35" fmla="*/ 39989 h 111717"/>
                <a:gd name="connsiteX36" fmla="*/ 73723 w 127838"/>
                <a:gd name="connsiteY36" fmla="*/ 37786 h 111717"/>
                <a:gd name="connsiteX37" fmla="*/ 66983 w 127838"/>
                <a:gd name="connsiteY37" fmla="*/ 34822 h 111717"/>
                <a:gd name="connsiteX38" fmla="*/ 42570 w 127838"/>
                <a:gd name="connsiteY38" fmla="*/ 23767 h 111717"/>
                <a:gd name="connsiteX39" fmla="*/ 15545 w 127838"/>
                <a:gd name="connsiteY39" fmla="*/ 5894 h 111717"/>
                <a:gd name="connsiteX40" fmla="*/ 5257 w 127838"/>
                <a:gd name="connsiteY40" fmla="*/ 47 h 111717"/>
                <a:gd name="connsiteX41" fmla="*/ 129 w 127838"/>
                <a:gd name="connsiteY41" fmla="*/ 1208 h 111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27838" h="111717">
                  <a:moveTo>
                    <a:pt x="0" y="1208"/>
                  </a:moveTo>
                  <a:cubicBezTo>
                    <a:pt x="2000" y="4501"/>
                    <a:pt x="2483" y="8342"/>
                    <a:pt x="5483" y="11038"/>
                  </a:cubicBezTo>
                  <a:cubicBezTo>
                    <a:pt x="9965" y="15056"/>
                    <a:pt x="15223" y="19249"/>
                    <a:pt x="17899" y="24741"/>
                  </a:cubicBezTo>
                  <a:cubicBezTo>
                    <a:pt x="20285" y="29556"/>
                    <a:pt x="23027" y="34964"/>
                    <a:pt x="24865" y="39989"/>
                  </a:cubicBezTo>
                  <a:cubicBezTo>
                    <a:pt x="26606" y="44778"/>
                    <a:pt x="21640" y="46716"/>
                    <a:pt x="25187" y="50850"/>
                  </a:cubicBezTo>
                  <a:cubicBezTo>
                    <a:pt x="28703" y="55101"/>
                    <a:pt x="36926" y="65156"/>
                    <a:pt x="25542" y="63831"/>
                  </a:cubicBezTo>
                  <a:cubicBezTo>
                    <a:pt x="20382" y="63234"/>
                    <a:pt x="14577" y="58926"/>
                    <a:pt x="9675" y="59061"/>
                  </a:cubicBezTo>
                  <a:cubicBezTo>
                    <a:pt x="6644" y="59158"/>
                    <a:pt x="10095" y="63811"/>
                    <a:pt x="11094" y="64476"/>
                  </a:cubicBezTo>
                  <a:cubicBezTo>
                    <a:pt x="13868" y="66372"/>
                    <a:pt x="16674" y="67346"/>
                    <a:pt x="16061" y="71422"/>
                  </a:cubicBezTo>
                  <a:cubicBezTo>
                    <a:pt x="14964" y="78753"/>
                    <a:pt x="6805" y="74573"/>
                    <a:pt x="10191" y="84238"/>
                  </a:cubicBezTo>
                  <a:cubicBezTo>
                    <a:pt x="12772" y="91575"/>
                    <a:pt x="20382" y="91211"/>
                    <a:pt x="24930" y="96500"/>
                  </a:cubicBezTo>
                  <a:cubicBezTo>
                    <a:pt x="27800" y="99844"/>
                    <a:pt x="26284" y="104804"/>
                    <a:pt x="28832" y="108555"/>
                  </a:cubicBezTo>
                  <a:cubicBezTo>
                    <a:pt x="32863" y="114518"/>
                    <a:pt x="34249" y="110554"/>
                    <a:pt x="38926" y="108716"/>
                  </a:cubicBezTo>
                  <a:cubicBezTo>
                    <a:pt x="35733" y="106210"/>
                    <a:pt x="38926" y="103143"/>
                    <a:pt x="41764" y="102601"/>
                  </a:cubicBezTo>
                  <a:cubicBezTo>
                    <a:pt x="42538" y="102472"/>
                    <a:pt x="52374" y="105126"/>
                    <a:pt x="49923" y="101028"/>
                  </a:cubicBezTo>
                  <a:cubicBezTo>
                    <a:pt x="48149" y="98106"/>
                    <a:pt x="41635" y="96474"/>
                    <a:pt x="38829" y="94510"/>
                  </a:cubicBezTo>
                  <a:cubicBezTo>
                    <a:pt x="34701" y="91640"/>
                    <a:pt x="29218" y="92098"/>
                    <a:pt x="24962" y="89156"/>
                  </a:cubicBezTo>
                  <a:cubicBezTo>
                    <a:pt x="22575" y="87508"/>
                    <a:pt x="20931" y="83948"/>
                    <a:pt x="22511" y="81155"/>
                  </a:cubicBezTo>
                  <a:cubicBezTo>
                    <a:pt x="24059" y="78401"/>
                    <a:pt x="28606" y="80930"/>
                    <a:pt x="30444" y="81894"/>
                  </a:cubicBezTo>
                  <a:cubicBezTo>
                    <a:pt x="32895" y="83145"/>
                    <a:pt x="34959" y="85448"/>
                    <a:pt x="37442" y="86435"/>
                  </a:cubicBezTo>
                  <a:cubicBezTo>
                    <a:pt x="40055" y="87479"/>
                    <a:pt x="43312" y="81413"/>
                    <a:pt x="45731" y="80030"/>
                  </a:cubicBezTo>
                  <a:cubicBezTo>
                    <a:pt x="53696" y="75466"/>
                    <a:pt x="64468" y="85715"/>
                    <a:pt x="71627" y="88295"/>
                  </a:cubicBezTo>
                  <a:cubicBezTo>
                    <a:pt x="76787" y="90159"/>
                    <a:pt x="87526" y="97074"/>
                    <a:pt x="93008" y="96419"/>
                  </a:cubicBezTo>
                  <a:cubicBezTo>
                    <a:pt x="96362" y="96019"/>
                    <a:pt x="94588" y="92530"/>
                    <a:pt x="93653" y="90733"/>
                  </a:cubicBezTo>
                  <a:cubicBezTo>
                    <a:pt x="91396" y="86431"/>
                    <a:pt x="90880" y="83206"/>
                    <a:pt x="92782" y="78475"/>
                  </a:cubicBezTo>
                  <a:cubicBezTo>
                    <a:pt x="96717" y="68517"/>
                    <a:pt x="102877" y="68217"/>
                    <a:pt x="112519" y="70639"/>
                  </a:cubicBezTo>
                  <a:cubicBezTo>
                    <a:pt x="108230" y="65208"/>
                    <a:pt x="122613" y="71348"/>
                    <a:pt x="117873" y="65063"/>
                  </a:cubicBezTo>
                  <a:cubicBezTo>
                    <a:pt x="120130" y="64098"/>
                    <a:pt x="122581" y="63424"/>
                    <a:pt x="125064" y="63902"/>
                  </a:cubicBezTo>
                  <a:cubicBezTo>
                    <a:pt x="124742" y="61857"/>
                    <a:pt x="125967" y="60200"/>
                    <a:pt x="127838" y="59493"/>
                  </a:cubicBezTo>
                  <a:cubicBezTo>
                    <a:pt x="124774" y="55955"/>
                    <a:pt x="124904" y="60606"/>
                    <a:pt x="122710" y="61670"/>
                  </a:cubicBezTo>
                  <a:cubicBezTo>
                    <a:pt x="121388" y="62315"/>
                    <a:pt x="118969" y="59451"/>
                    <a:pt x="118517" y="59045"/>
                  </a:cubicBezTo>
                  <a:cubicBezTo>
                    <a:pt x="117486" y="58106"/>
                    <a:pt x="108939" y="50112"/>
                    <a:pt x="115292" y="52992"/>
                  </a:cubicBezTo>
                  <a:cubicBezTo>
                    <a:pt x="110778" y="50957"/>
                    <a:pt x="105618" y="49970"/>
                    <a:pt x="104683" y="44258"/>
                  </a:cubicBezTo>
                  <a:cubicBezTo>
                    <a:pt x="104070" y="40527"/>
                    <a:pt x="105102" y="33442"/>
                    <a:pt x="100684" y="31626"/>
                  </a:cubicBezTo>
                  <a:cubicBezTo>
                    <a:pt x="100006" y="35290"/>
                    <a:pt x="99039" y="41656"/>
                    <a:pt x="94814" y="42998"/>
                  </a:cubicBezTo>
                  <a:cubicBezTo>
                    <a:pt x="89751" y="44610"/>
                    <a:pt x="81947" y="36754"/>
                    <a:pt x="79076" y="39989"/>
                  </a:cubicBezTo>
                  <a:cubicBezTo>
                    <a:pt x="78174" y="37176"/>
                    <a:pt x="76109" y="37370"/>
                    <a:pt x="73723" y="37786"/>
                  </a:cubicBezTo>
                  <a:cubicBezTo>
                    <a:pt x="70401" y="38363"/>
                    <a:pt x="69756" y="35883"/>
                    <a:pt x="66983" y="34822"/>
                  </a:cubicBezTo>
                  <a:cubicBezTo>
                    <a:pt x="58404" y="31513"/>
                    <a:pt x="50568" y="28650"/>
                    <a:pt x="42570" y="23767"/>
                  </a:cubicBezTo>
                  <a:cubicBezTo>
                    <a:pt x="33346" y="18139"/>
                    <a:pt x="24736" y="11570"/>
                    <a:pt x="15545" y="5894"/>
                  </a:cubicBezTo>
                  <a:cubicBezTo>
                    <a:pt x="12546" y="4040"/>
                    <a:pt x="8805" y="757"/>
                    <a:pt x="5257" y="47"/>
                  </a:cubicBezTo>
                  <a:cubicBezTo>
                    <a:pt x="2709" y="-462"/>
                    <a:pt x="2903" y="3347"/>
                    <a:pt x="129" y="1208"/>
                  </a:cubicBezTo>
                </a:path>
              </a:pathLst>
            </a:custGeom>
            <a:grpFill/>
            <a:ln w="645" cap="flat">
              <a:solidFill>
                <a:srgbClr val="FFFFFF"/>
              </a:solidFill>
              <a:prstDash val="solid"/>
              <a:miter/>
            </a:ln>
          </p:spPr>
          <p:txBody>
            <a:bodyPr rtlCol="0" anchor="ctr"/>
            <a:lstStyle/>
            <a:p>
              <a:endParaRPr lang="en-US"/>
            </a:p>
          </p:txBody>
        </p:sp>
        <p:sp>
          <p:nvSpPr>
            <p:cNvPr id="387" name="Freeform: Shape 386">
              <a:extLst>
                <a:ext uri="{FF2B5EF4-FFF2-40B4-BE49-F238E27FC236}">
                  <a16:creationId xmlns:a16="http://schemas.microsoft.com/office/drawing/2014/main" id="{5D05AFD0-EDA6-D9CD-BC60-1F32A10B19A8}"/>
                </a:ext>
              </a:extLst>
            </p:cNvPr>
            <p:cNvSpPr/>
            <p:nvPr/>
          </p:nvSpPr>
          <p:spPr>
            <a:xfrm>
              <a:off x="10600501" y="2808031"/>
              <a:ext cx="4448" cy="9846"/>
            </a:xfrm>
            <a:custGeom>
              <a:avLst/>
              <a:gdLst>
                <a:gd name="connsiteX0" fmla="*/ 4291 w 4448"/>
                <a:gd name="connsiteY0" fmla="*/ 4 h 9846"/>
                <a:gd name="connsiteX1" fmla="*/ 1098 w 4448"/>
                <a:gd name="connsiteY1" fmla="*/ 9047 h 9846"/>
                <a:gd name="connsiteX2" fmla="*/ 4291 w 4448"/>
                <a:gd name="connsiteY2" fmla="*/ 4 h 9846"/>
              </a:gdLst>
              <a:ahLst/>
              <a:cxnLst>
                <a:cxn ang="0">
                  <a:pos x="connsiteX0" y="connsiteY0"/>
                </a:cxn>
                <a:cxn ang="0">
                  <a:pos x="connsiteX1" y="connsiteY1"/>
                </a:cxn>
                <a:cxn ang="0">
                  <a:pos x="connsiteX2" y="connsiteY2"/>
                </a:cxn>
              </a:cxnLst>
              <a:rect l="l" t="t" r="r" b="b"/>
              <a:pathLst>
                <a:path w="4448" h="9846">
                  <a:moveTo>
                    <a:pt x="4291" y="4"/>
                  </a:moveTo>
                  <a:cubicBezTo>
                    <a:pt x="776" y="-190"/>
                    <a:pt x="-1449" y="6931"/>
                    <a:pt x="1098" y="9047"/>
                  </a:cubicBezTo>
                  <a:cubicBezTo>
                    <a:pt x="5839" y="12968"/>
                    <a:pt x="4097" y="1255"/>
                    <a:pt x="4291" y="4"/>
                  </a:cubicBezTo>
                </a:path>
              </a:pathLst>
            </a:custGeom>
            <a:grpFill/>
            <a:ln w="645" cap="flat">
              <a:solidFill>
                <a:srgbClr val="FFFFFF"/>
              </a:solidFill>
              <a:prstDash val="solid"/>
              <a:miter/>
            </a:ln>
          </p:spPr>
          <p:txBody>
            <a:bodyPr rtlCol="0" anchor="ctr"/>
            <a:lstStyle/>
            <a:p>
              <a:endParaRPr lang="en-US"/>
            </a:p>
          </p:txBody>
        </p:sp>
        <p:sp>
          <p:nvSpPr>
            <p:cNvPr id="388" name="Freeform: Shape 387">
              <a:extLst>
                <a:ext uri="{FF2B5EF4-FFF2-40B4-BE49-F238E27FC236}">
                  <a16:creationId xmlns:a16="http://schemas.microsoft.com/office/drawing/2014/main" id="{79E79E24-B64B-78FB-48EA-E66E514A3E91}"/>
                </a:ext>
              </a:extLst>
            </p:cNvPr>
            <p:cNvSpPr/>
            <p:nvPr/>
          </p:nvSpPr>
          <p:spPr>
            <a:xfrm>
              <a:off x="10601309" y="2594755"/>
              <a:ext cx="2806" cy="2708"/>
            </a:xfrm>
            <a:custGeom>
              <a:avLst/>
              <a:gdLst>
                <a:gd name="connsiteX0" fmla="*/ 0 w 2806"/>
                <a:gd name="connsiteY0" fmla="*/ 110 h 2708"/>
                <a:gd name="connsiteX1" fmla="*/ 2806 w 2806"/>
                <a:gd name="connsiteY1" fmla="*/ 2664 h 2708"/>
                <a:gd name="connsiteX2" fmla="*/ 0 w 2806"/>
                <a:gd name="connsiteY2" fmla="*/ 110 h 2708"/>
              </a:gdLst>
              <a:ahLst/>
              <a:cxnLst>
                <a:cxn ang="0">
                  <a:pos x="connsiteX0" y="connsiteY0"/>
                </a:cxn>
                <a:cxn ang="0">
                  <a:pos x="connsiteX1" y="connsiteY1"/>
                </a:cxn>
                <a:cxn ang="0">
                  <a:pos x="connsiteX2" y="connsiteY2"/>
                </a:cxn>
              </a:cxnLst>
              <a:rect l="l" t="t" r="r" b="b"/>
              <a:pathLst>
                <a:path w="2806" h="2708">
                  <a:moveTo>
                    <a:pt x="0" y="110"/>
                  </a:moveTo>
                  <a:cubicBezTo>
                    <a:pt x="0" y="1977"/>
                    <a:pt x="935" y="2932"/>
                    <a:pt x="2806" y="2664"/>
                  </a:cubicBezTo>
                  <a:cubicBezTo>
                    <a:pt x="2806" y="703"/>
                    <a:pt x="2000" y="-358"/>
                    <a:pt x="0" y="110"/>
                  </a:cubicBezTo>
                </a:path>
              </a:pathLst>
            </a:custGeom>
            <a:grpFill/>
            <a:ln w="645" cap="flat">
              <a:solidFill>
                <a:srgbClr val="FFFFFF"/>
              </a:solid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C7904E5B-6B2E-F24A-766D-2D6B9EF9D904}"/>
                </a:ext>
              </a:extLst>
            </p:cNvPr>
            <p:cNvSpPr/>
            <p:nvPr/>
          </p:nvSpPr>
          <p:spPr>
            <a:xfrm>
              <a:off x="10634901" y="2703771"/>
              <a:ext cx="7953" cy="13470"/>
            </a:xfrm>
            <a:custGeom>
              <a:avLst/>
              <a:gdLst>
                <a:gd name="connsiteX0" fmla="*/ 3560 w 7953"/>
                <a:gd name="connsiteY0" fmla="*/ 0 h 13470"/>
                <a:gd name="connsiteX1" fmla="*/ 1561 w 7953"/>
                <a:gd name="connsiteY1" fmla="*/ 7753 h 13470"/>
                <a:gd name="connsiteX2" fmla="*/ 3560 w 7953"/>
                <a:gd name="connsiteY2" fmla="*/ 13471 h 13470"/>
                <a:gd name="connsiteX3" fmla="*/ 7172 w 7953"/>
                <a:gd name="connsiteY3" fmla="*/ 6637 h 13470"/>
                <a:gd name="connsiteX4" fmla="*/ 4850 w 7953"/>
                <a:gd name="connsiteY4" fmla="*/ 5382 h 13470"/>
                <a:gd name="connsiteX5" fmla="*/ 3560 w 7953"/>
                <a:gd name="connsiteY5" fmla="*/ 0 h 13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3" h="13470">
                  <a:moveTo>
                    <a:pt x="3560" y="0"/>
                  </a:moveTo>
                  <a:cubicBezTo>
                    <a:pt x="1044" y="864"/>
                    <a:pt x="-1858" y="6195"/>
                    <a:pt x="1561" y="7753"/>
                  </a:cubicBezTo>
                  <a:cubicBezTo>
                    <a:pt x="4624" y="9140"/>
                    <a:pt x="4044" y="10062"/>
                    <a:pt x="3560" y="13471"/>
                  </a:cubicBezTo>
                  <a:cubicBezTo>
                    <a:pt x="7365" y="13374"/>
                    <a:pt x="9074" y="9833"/>
                    <a:pt x="7172" y="6637"/>
                  </a:cubicBezTo>
                  <a:cubicBezTo>
                    <a:pt x="6527" y="6008"/>
                    <a:pt x="5752" y="5589"/>
                    <a:pt x="4850" y="5382"/>
                  </a:cubicBezTo>
                  <a:cubicBezTo>
                    <a:pt x="3657" y="4728"/>
                    <a:pt x="4012" y="1193"/>
                    <a:pt x="3560" y="0"/>
                  </a:cubicBezTo>
                </a:path>
              </a:pathLst>
            </a:custGeom>
            <a:grpFill/>
            <a:ln w="645" cap="flat">
              <a:solidFill>
                <a:srgbClr val="FFFFFF"/>
              </a:solid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8BE31DEC-EC9E-41AA-BD33-3E127E71A4F0}"/>
                </a:ext>
              </a:extLst>
            </p:cNvPr>
            <p:cNvSpPr/>
            <p:nvPr/>
          </p:nvSpPr>
          <p:spPr>
            <a:xfrm>
              <a:off x="10704220" y="2801294"/>
              <a:ext cx="2513" cy="2493"/>
            </a:xfrm>
            <a:custGeom>
              <a:avLst/>
              <a:gdLst>
                <a:gd name="connsiteX0" fmla="*/ 417 w 2513"/>
                <a:gd name="connsiteY0" fmla="*/ 0 h 2493"/>
                <a:gd name="connsiteX1" fmla="*/ 2514 w 2513"/>
                <a:gd name="connsiteY1" fmla="*/ 2322 h 2493"/>
                <a:gd name="connsiteX2" fmla="*/ 417 w 2513"/>
                <a:gd name="connsiteY2" fmla="*/ 0 h 2493"/>
              </a:gdLst>
              <a:ahLst/>
              <a:cxnLst>
                <a:cxn ang="0">
                  <a:pos x="connsiteX0" y="connsiteY0"/>
                </a:cxn>
                <a:cxn ang="0">
                  <a:pos x="connsiteX1" y="connsiteY1"/>
                </a:cxn>
                <a:cxn ang="0">
                  <a:pos x="connsiteX2" y="connsiteY2"/>
                </a:cxn>
              </a:cxnLst>
              <a:rect l="l" t="t" r="r" b="b"/>
              <a:pathLst>
                <a:path w="2513" h="2493">
                  <a:moveTo>
                    <a:pt x="417" y="0"/>
                  </a:moveTo>
                  <a:cubicBezTo>
                    <a:pt x="-518" y="2099"/>
                    <a:pt x="95" y="2873"/>
                    <a:pt x="2514" y="2322"/>
                  </a:cubicBezTo>
                  <a:cubicBezTo>
                    <a:pt x="1868" y="1496"/>
                    <a:pt x="1159" y="722"/>
                    <a:pt x="417" y="0"/>
                  </a:cubicBezTo>
                </a:path>
              </a:pathLst>
            </a:custGeom>
            <a:grpFill/>
            <a:ln w="645" cap="flat">
              <a:solidFill>
                <a:srgbClr val="FFFFFF"/>
              </a:solidFill>
              <a:prstDash val="solid"/>
              <a:miter/>
            </a:ln>
          </p:spPr>
          <p:txBody>
            <a:bodyPr rtlCol="0" anchor="ctr"/>
            <a:lstStyle/>
            <a:p>
              <a:endParaRPr lang="en-US"/>
            </a:p>
          </p:txBody>
        </p:sp>
      </p:grpSp>
      <p:grpSp>
        <p:nvGrpSpPr>
          <p:cNvPr id="391" name="Content Placeholder 8">
            <a:extLst>
              <a:ext uri="{FF2B5EF4-FFF2-40B4-BE49-F238E27FC236}">
                <a16:creationId xmlns:a16="http://schemas.microsoft.com/office/drawing/2014/main" id="{8E523A56-97A6-E41E-5982-DC3AAEEF9ECF}"/>
              </a:ext>
            </a:extLst>
          </p:cNvPr>
          <p:cNvGrpSpPr/>
          <p:nvPr/>
        </p:nvGrpSpPr>
        <p:grpSpPr>
          <a:xfrm>
            <a:off x="11044441" y="5050858"/>
            <a:ext cx="552935" cy="452655"/>
            <a:chOff x="11011831" y="4731661"/>
            <a:chExt cx="552935" cy="452655"/>
          </a:xfrm>
          <a:solidFill>
            <a:srgbClr val="C0C0C0"/>
          </a:solidFill>
        </p:grpSpPr>
        <p:sp>
          <p:nvSpPr>
            <p:cNvPr id="392" name="Freeform: Shape 391">
              <a:extLst>
                <a:ext uri="{FF2B5EF4-FFF2-40B4-BE49-F238E27FC236}">
                  <a16:creationId xmlns:a16="http://schemas.microsoft.com/office/drawing/2014/main" id="{B1F823EF-0718-66B3-84FB-3DA682BA5289}"/>
                </a:ext>
              </a:extLst>
            </p:cNvPr>
            <p:cNvSpPr/>
            <p:nvPr/>
          </p:nvSpPr>
          <p:spPr>
            <a:xfrm>
              <a:off x="11011831" y="5176299"/>
              <a:ext cx="13012" cy="8017"/>
            </a:xfrm>
            <a:custGeom>
              <a:avLst/>
              <a:gdLst>
                <a:gd name="connsiteX0" fmla="*/ 13013 w 13012"/>
                <a:gd name="connsiteY0" fmla="*/ 601 h 8017"/>
                <a:gd name="connsiteX1" fmla="*/ 16 w 13012"/>
                <a:gd name="connsiteY1" fmla="*/ 8018 h 8017"/>
                <a:gd name="connsiteX2" fmla="*/ 5725 w 13012"/>
                <a:gd name="connsiteY2" fmla="*/ 7051 h 8017"/>
                <a:gd name="connsiteX3" fmla="*/ 13013 w 13012"/>
                <a:gd name="connsiteY3" fmla="*/ 601 h 8017"/>
              </a:gdLst>
              <a:ahLst/>
              <a:cxnLst>
                <a:cxn ang="0">
                  <a:pos x="connsiteX0" y="connsiteY0"/>
                </a:cxn>
                <a:cxn ang="0">
                  <a:pos x="connsiteX1" y="connsiteY1"/>
                </a:cxn>
                <a:cxn ang="0">
                  <a:pos x="connsiteX2" y="connsiteY2"/>
                </a:cxn>
                <a:cxn ang="0">
                  <a:pos x="connsiteX3" y="connsiteY3"/>
                </a:cxn>
              </a:cxnLst>
              <a:rect l="l" t="t" r="r" b="b"/>
              <a:pathLst>
                <a:path w="13012" h="8017">
                  <a:moveTo>
                    <a:pt x="13013" y="601"/>
                  </a:moveTo>
                  <a:cubicBezTo>
                    <a:pt x="11400" y="-2108"/>
                    <a:pt x="-499" y="5051"/>
                    <a:pt x="16" y="8018"/>
                  </a:cubicBezTo>
                  <a:cubicBezTo>
                    <a:pt x="1726" y="7212"/>
                    <a:pt x="4660" y="8469"/>
                    <a:pt x="5725" y="7051"/>
                  </a:cubicBezTo>
                  <a:cubicBezTo>
                    <a:pt x="7982" y="3987"/>
                    <a:pt x="9530" y="2503"/>
                    <a:pt x="13013" y="601"/>
                  </a:cubicBezTo>
                </a:path>
              </a:pathLst>
            </a:custGeom>
            <a:solidFill>
              <a:srgbClr val="C0C0C0"/>
            </a:solidFill>
            <a:ln w="645" cap="flat">
              <a:solidFill>
                <a:srgbClr val="FFFFFF"/>
              </a:solid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576F6252-BDAB-7526-7871-419927461549}"/>
                </a:ext>
              </a:extLst>
            </p:cNvPr>
            <p:cNvSpPr/>
            <p:nvPr/>
          </p:nvSpPr>
          <p:spPr>
            <a:xfrm>
              <a:off x="11127236" y="5071105"/>
              <a:ext cx="20491" cy="14743"/>
            </a:xfrm>
            <a:custGeom>
              <a:avLst/>
              <a:gdLst>
                <a:gd name="connsiteX0" fmla="*/ 16963 w 20491"/>
                <a:gd name="connsiteY0" fmla="*/ 5950 h 14743"/>
                <a:gd name="connsiteX1" fmla="*/ 14609 w 20491"/>
                <a:gd name="connsiteY1" fmla="*/ 2080 h 14743"/>
                <a:gd name="connsiteX2" fmla="*/ 0 w 20491"/>
                <a:gd name="connsiteY2" fmla="*/ 14303 h 14743"/>
                <a:gd name="connsiteX3" fmla="*/ 12094 w 20491"/>
                <a:gd name="connsiteY3" fmla="*/ 12432 h 14743"/>
                <a:gd name="connsiteX4" fmla="*/ 18544 w 20491"/>
                <a:gd name="connsiteY4" fmla="*/ 10723 h 14743"/>
                <a:gd name="connsiteX5" fmla="*/ 14641 w 20491"/>
                <a:gd name="connsiteY5" fmla="*/ 7820 h 14743"/>
                <a:gd name="connsiteX6" fmla="*/ 16963 w 20491"/>
                <a:gd name="connsiteY6" fmla="*/ 5950 h 1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491" h="14743">
                  <a:moveTo>
                    <a:pt x="16963" y="5950"/>
                  </a:moveTo>
                  <a:cubicBezTo>
                    <a:pt x="23026" y="9014"/>
                    <a:pt x="20639" y="-5144"/>
                    <a:pt x="14609" y="2080"/>
                  </a:cubicBezTo>
                  <a:cubicBezTo>
                    <a:pt x="10287" y="7272"/>
                    <a:pt x="6805" y="11916"/>
                    <a:pt x="0" y="14303"/>
                  </a:cubicBezTo>
                  <a:cubicBezTo>
                    <a:pt x="2128" y="15786"/>
                    <a:pt x="9578" y="13109"/>
                    <a:pt x="12094" y="12432"/>
                  </a:cubicBezTo>
                  <a:cubicBezTo>
                    <a:pt x="13932" y="11949"/>
                    <a:pt x="17286" y="12432"/>
                    <a:pt x="18544" y="10723"/>
                  </a:cubicBezTo>
                  <a:cubicBezTo>
                    <a:pt x="20607" y="7756"/>
                    <a:pt x="16705" y="6660"/>
                    <a:pt x="14641" y="7820"/>
                  </a:cubicBezTo>
                  <a:cubicBezTo>
                    <a:pt x="15415" y="7208"/>
                    <a:pt x="16189" y="6595"/>
                    <a:pt x="16963" y="5950"/>
                  </a:cubicBezTo>
                </a:path>
              </a:pathLst>
            </a:custGeom>
            <a:solidFill>
              <a:srgbClr val="C0C0C0"/>
            </a:solidFill>
            <a:ln w="645" cap="flat">
              <a:solidFill>
                <a:srgbClr val="FFFFFF"/>
              </a:solid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B522124A-588F-3F16-8702-A012702068AA}"/>
                </a:ext>
              </a:extLst>
            </p:cNvPr>
            <p:cNvSpPr/>
            <p:nvPr/>
          </p:nvSpPr>
          <p:spPr>
            <a:xfrm>
              <a:off x="11130494" y="4901244"/>
              <a:ext cx="277605" cy="169779"/>
            </a:xfrm>
            <a:custGeom>
              <a:avLst/>
              <a:gdLst>
                <a:gd name="connsiteX0" fmla="*/ 0 w 277605"/>
                <a:gd name="connsiteY0" fmla="*/ 151430 h 169779"/>
                <a:gd name="connsiteX1" fmla="*/ 7450 w 277605"/>
                <a:gd name="connsiteY1" fmla="*/ 148173 h 169779"/>
                <a:gd name="connsiteX2" fmla="*/ 2322 w 277605"/>
                <a:gd name="connsiteY2" fmla="*/ 153300 h 169779"/>
                <a:gd name="connsiteX3" fmla="*/ 9513 w 277605"/>
                <a:gd name="connsiteY3" fmla="*/ 150494 h 169779"/>
                <a:gd name="connsiteX4" fmla="*/ 709 w 277605"/>
                <a:gd name="connsiteY4" fmla="*/ 157009 h 169779"/>
                <a:gd name="connsiteX5" fmla="*/ 14415 w 277605"/>
                <a:gd name="connsiteY5" fmla="*/ 157686 h 169779"/>
                <a:gd name="connsiteX6" fmla="*/ 20188 w 277605"/>
                <a:gd name="connsiteY6" fmla="*/ 162105 h 169779"/>
                <a:gd name="connsiteX7" fmla="*/ 27315 w 277605"/>
                <a:gd name="connsiteY7" fmla="*/ 161137 h 169779"/>
                <a:gd name="connsiteX8" fmla="*/ 27315 w 277605"/>
                <a:gd name="connsiteY8" fmla="*/ 167909 h 169779"/>
                <a:gd name="connsiteX9" fmla="*/ 36410 w 277605"/>
                <a:gd name="connsiteY9" fmla="*/ 166974 h 169779"/>
                <a:gd name="connsiteX10" fmla="*/ 39603 w 277605"/>
                <a:gd name="connsiteY10" fmla="*/ 169780 h 169779"/>
                <a:gd name="connsiteX11" fmla="*/ 62145 w 277605"/>
                <a:gd name="connsiteY11" fmla="*/ 164168 h 169779"/>
                <a:gd name="connsiteX12" fmla="*/ 67627 w 277605"/>
                <a:gd name="connsiteY12" fmla="*/ 160008 h 169779"/>
                <a:gd name="connsiteX13" fmla="*/ 78367 w 277605"/>
                <a:gd name="connsiteY13" fmla="*/ 155364 h 169779"/>
                <a:gd name="connsiteX14" fmla="*/ 87235 w 277605"/>
                <a:gd name="connsiteY14" fmla="*/ 149656 h 169779"/>
                <a:gd name="connsiteX15" fmla="*/ 96717 w 277605"/>
                <a:gd name="connsiteY15" fmla="*/ 146109 h 169779"/>
                <a:gd name="connsiteX16" fmla="*/ 91847 w 277605"/>
                <a:gd name="connsiteY16" fmla="*/ 147721 h 169779"/>
                <a:gd name="connsiteX17" fmla="*/ 114583 w 277605"/>
                <a:gd name="connsiteY17" fmla="*/ 129468 h 169779"/>
                <a:gd name="connsiteX18" fmla="*/ 125774 w 277605"/>
                <a:gd name="connsiteY18" fmla="*/ 122018 h 169779"/>
                <a:gd name="connsiteX19" fmla="*/ 135964 w 277605"/>
                <a:gd name="connsiteY19" fmla="*/ 110602 h 169779"/>
                <a:gd name="connsiteX20" fmla="*/ 160216 w 277605"/>
                <a:gd name="connsiteY20" fmla="*/ 97928 h 169779"/>
                <a:gd name="connsiteX21" fmla="*/ 173761 w 277605"/>
                <a:gd name="connsiteY21" fmla="*/ 93090 h 169779"/>
                <a:gd name="connsiteX22" fmla="*/ 183791 w 277605"/>
                <a:gd name="connsiteY22" fmla="*/ 90607 h 169779"/>
                <a:gd name="connsiteX23" fmla="*/ 178921 w 277605"/>
                <a:gd name="connsiteY23" fmla="*/ 92445 h 169779"/>
                <a:gd name="connsiteX24" fmla="*/ 190982 w 277605"/>
                <a:gd name="connsiteY24" fmla="*/ 92929 h 169779"/>
                <a:gd name="connsiteX25" fmla="*/ 188919 w 277605"/>
                <a:gd name="connsiteY25" fmla="*/ 85737 h 169779"/>
                <a:gd name="connsiteX26" fmla="*/ 196529 w 277605"/>
                <a:gd name="connsiteY26" fmla="*/ 76385 h 169779"/>
                <a:gd name="connsiteX27" fmla="*/ 214428 w 277605"/>
                <a:gd name="connsiteY27" fmla="*/ 67226 h 169779"/>
                <a:gd name="connsiteX28" fmla="*/ 227747 w 277605"/>
                <a:gd name="connsiteY28" fmla="*/ 56874 h 169779"/>
                <a:gd name="connsiteX29" fmla="*/ 240131 w 277605"/>
                <a:gd name="connsiteY29" fmla="*/ 50037 h 169779"/>
                <a:gd name="connsiteX30" fmla="*/ 247419 w 277605"/>
                <a:gd name="connsiteY30" fmla="*/ 44006 h 169779"/>
                <a:gd name="connsiteX31" fmla="*/ 258803 w 277605"/>
                <a:gd name="connsiteY31" fmla="*/ 36718 h 169779"/>
                <a:gd name="connsiteX32" fmla="*/ 264866 w 277605"/>
                <a:gd name="connsiteY32" fmla="*/ 24334 h 169779"/>
                <a:gd name="connsiteX33" fmla="*/ 277605 w 277605"/>
                <a:gd name="connsiteY33" fmla="*/ 16530 h 169779"/>
                <a:gd name="connsiteX34" fmla="*/ 265544 w 277605"/>
                <a:gd name="connsiteY34" fmla="*/ 20013 h 169779"/>
                <a:gd name="connsiteX35" fmla="*/ 275767 w 277605"/>
                <a:gd name="connsiteY35" fmla="*/ 13272 h 169779"/>
                <a:gd name="connsiteX36" fmla="*/ 269349 w 277605"/>
                <a:gd name="connsiteY36" fmla="*/ 16691 h 169779"/>
                <a:gd name="connsiteX37" fmla="*/ 268543 w 277605"/>
                <a:gd name="connsiteY37" fmla="*/ 18852 h 169779"/>
                <a:gd name="connsiteX38" fmla="*/ 261351 w 277605"/>
                <a:gd name="connsiteY38" fmla="*/ 20722 h 169779"/>
                <a:gd name="connsiteX39" fmla="*/ 265769 w 277605"/>
                <a:gd name="connsiteY39" fmla="*/ 14433 h 169779"/>
                <a:gd name="connsiteX40" fmla="*/ 271091 w 277605"/>
                <a:gd name="connsiteY40" fmla="*/ 11176 h 169779"/>
                <a:gd name="connsiteX41" fmla="*/ 258320 w 277605"/>
                <a:gd name="connsiteY41" fmla="*/ 16304 h 169779"/>
                <a:gd name="connsiteX42" fmla="*/ 245323 w 277605"/>
                <a:gd name="connsiteY42" fmla="*/ 20948 h 169779"/>
                <a:gd name="connsiteX43" fmla="*/ 252515 w 277605"/>
                <a:gd name="connsiteY43" fmla="*/ 7467 h 169779"/>
                <a:gd name="connsiteX44" fmla="*/ 246677 w 277605"/>
                <a:gd name="connsiteY44" fmla="*/ 5952 h 169779"/>
                <a:gd name="connsiteX45" fmla="*/ 257642 w 277605"/>
                <a:gd name="connsiteY45" fmla="*/ 727 h 169779"/>
                <a:gd name="connsiteX46" fmla="*/ 233262 w 277605"/>
                <a:gd name="connsiteY46" fmla="*/ 9112 h 169779"/>
                <a:gd name="connsiteX47" fmla="*/ 225715 w 277605"/>
                <a:gd name="connsiteY47" fmla="*/ 18045 h 169779"/>
                <a:gd name="connsiteX48" fmla="*/ 214073 w 277605"/>
                <a:gd name="connsiteY48" fmla="*/ 28204 h 169779"/>
                <a:gd name="connsiteX49" fmla="*/ 200915 w 277605"/>
                <a:gd name="connsiteY49" fmla="*/ 33880 h 169779"/>
                <a:gd name="connsiteX50" fmla="*/ 190079 w 277605"/>
                <a:gd name="connsiteY50" fmla="*/ 42942 h 169779"/>
                <a:gd name="connsiteX51" fmla="*/ 165021 w 277605"/>
                <a:gd name="connsiteY51" fmla="*/ 63646 h 169779"/>
                <a:gd name="connsiteX52" fmla="*/ 152218 w 277605"/>
                <a:gd name="connsiteY52" fmla="*/ 69129 h 169779"/>
                <a:gd name="connsiteX53" fmla="*/ 137964 w 277605"/>
                <a:gd name="connsiteY53" fmla="*/ 76256 h 169779"/>
                <a:gd name="connsiteX54" fmla="*/ 107069 w 277605"/>
                <a:gd name="connsiteY54" fmla="*/ 89930 h 169779"/>
                <a:gd name="connsiteX55" fmla="*/ 76754 w 277605"/>
                <a:gd name="connsiteY55" fmla="*/ 101281 h 169779"/>
                <a:gd name="connsiteX56" fmla="*/ 59823 w 277605"/>
                <a:gd name="connsiteY56" fmla="*/ 115214 h 169779"/>
                <a:gd name="connsiteX57" fmla="*/ 48600 w 277605"/>
                <a:gd name="connsiteY57" fmla="*/ 118213 h 169779"/>
                <a:gd name="connsiteX58" fmla="*/ 38216 w 277605"/>
                <a:gd name="connsiteY58" fmla="*/ 125436 h 169779"/>
                <a:gd name="connsiteX59" fmla="*/ 31121 w 277605"/>
                <a:gd name="connsiteY59" fmla="*/ 127372 h 169779"/>
                <a:gd name="connsiteX60" fmla="*/ 29863 w 277605"/>
                <a:gd name="connsiteY60" fmla="*/ 131241 h 169779"/>
                <a:gd name="connsiteX61" fmla="*/ 24735 w 277605"/>
                <a:gd name="connsiteY61" fmla="*/ 137272 h 169779"/>
                <a:gd name="connsiteX62" fmla="*/ 23575 w 277605"/>
                <a:gd name="connsiteY62" fmla="*/ 135402 h 169779"/>
                <a:gd name="connsiteX63" fmla="*/ 21704 w 277605"/>
                <a:gd name="connsiteY63" fmla="*/ 133306 h 169779"/>
                <a:gd name="connsiteX64" fmla="*/ 14060 w 277605"/>
                <a:gd name="connsiteY64" fmla="*/ 139142 h 169779"/>
                <a:gd name="connsiteX65" fmla="*/ 21510 w 277605"/>
                <a:gd name="connsiteY65" fmla="*/ 137949 h 169779"/>
                <a:gd name="connsiteX66" fmla="*/ 14060 w 277605"/>
                <a:gd name="connsiteY66" fmla="*/ 140755 h 169779"/>
                <a:gd name="connsiteX67" fmla="*/ 18930 w 277605"/>
                <a:gd name="connsiteY67" fmla="*/ 140755 h 169779"/>
                <a:gd name="connsiteX68" fmla="*/ 13835 w 277605"/>
                <a:gd name="connsiteY68" fmla="*/ 142367 h 169779"/>
                <a:gd name="connsiteX69" fmla="*/ 7707 w 277605"/>
                <a:gd name="connsiteY69" fmla="*/ 145657 h 169779"/>
                <a:gd name="connsiteX70" fmla="*/ 129 w 277605"/>
                <a:gd name="connsiteY70" fmla="*/ 151430 h 16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77605" h="169779">
                  <a:moveTo>
                    <a:pt x="0" y="151430"/>
                  </a:moveTo>
                  <a:cubicBezTo>
                    <a:pt x="2645" y="150753"/>
                    <a:pt x="5128" y="149559"/>
                    <a:pt x="7450" y="148173"/>
                  </a:cubicBezTo>
                  <a:cubicBezTo>
                    <a:pt x="7095" y="151236"/>
                    <a:pt x="3322" y="150624"/>
                    <a:pt x="2322" y="153300"/>
                  </a:cubicBezTo>
                  <a:cubicBezTo>
                    <a:pt x="5128" y="153300"/>
                    <a:pt x="6644" y="150269"/>
                    <a:pt x="9513" y="150494"/>
                  </a:cubicBezTo>
                  <a:cubicBezTo>
                    <a:pt x="6482" y="151365"/>
                    <a:pt x="1645" y="153687"/>
                    <a:pt x="709" y="157009"/>
                  </a:cubicBezTo>
                  <a:cubicBezTo>
                    <a:pt x="4611" y="157396"/>
                    <a:pt x="10868" y="160266"/>
                    <a:pt x="14415" y="157686"/>
                  </a:cubicBezTo>
                  <a:cubicBezTo>
                    <a:pt x="18544" y="154687"/>
                    <a:pt x="23187" y="156687"/>
                    <a:pt x="20188" y="162105"/>
                  </a:cubicBezTo>
                  <a:cubicBezTo>
                    <a:pt x="22510" y="162105"/>
                    <a:pt x="24993" y="160428"/>
                    <a:pt x="27315" y="161137"/>
                  </a:cubicBezTo>
                  <a:cubicBezTo>
                    <a:pt x="31024" y="162266"/>
                    <a:pt x="26993" y="165684"/>
                    <a:pt x="27315" y="167909"/>
                  </a:cubicBezTo>
                  <a:cubicBezTo>
                    <a:pt x="29218" y="166910"/>
                    <a:pt x="34281" y="166652"/>
                    <a:pt x="36410" y="166974"/>
                  </a:cubicBezTo>
                  <a:cubicBezTo>
                    <a:pt x="38152" y="167297"/>
                    <a:pt x="36797" y="169748"/>
                    <a:pt x="39603" y="169780"/>
                  </a:cubicBezTo>
                  <a:cubicBezTo>
                    <a:pt x="47568" y="169780"/>
                    <a:pt x="54663" y="166168"/>
                    <a:pt x="62145" y="164168"/>
                  </a:cubicBezTo>
                  <a:cubicBezTo>
                    <a:pt x="63564" y="163781"/>
                    <a:pt x="66047" y="160782"/>
                    <a:pt x="67627" y="160008"/>
                  </a:cubicBezTo>
                  <a:cubicBezTo>
                    <a:pt x="71111" y="158331"/>
                    <a:pt x="75110" y="157590"/>
                    <a:pt x="78367" y="155364"/>
                  </a:cubicBezTo>
                  <a:cubicBezTo>
                    <a:pt x="81334" y="153332"/>
                    <a:pt x="83591" y="150591"/>
                    <a:pt x="87235" y="149656"/>
                  </a:cubicBezTo>
                  <a:cubicBezTo>
                    <a:pt x="90493" y="148817"/>
                    <a:pt x="94621" y="149333"/>
                    <a:pt x="96717" y="146109"/>
                  </a:cubicBezTo>
                  <a:cubicBezTo>
                    <a:pt x="95104" y="146721"/>
                    <a:pt x="93492" y="147269"/>
                    <a:pt x="91847" y="147721"/>
                  </a:cubicBezTo>
                  <a:cubicBezTo>
                    <a:pt x="100716" y="143690"/>
                    <a:pt x="106940" y="135273"/>
                    <a:pt x="114583" y="129468"/>
                  </a:cubicBezTo>
                  <a:cubicBezTo>
                    <a:pt x="118162" y="126759"/>
                    <a:pt x="122355" y="124953"/>
                    <a:pt x="125774" y="122018"/>
                  </a:cubicBezTo>
                  <a:cubicBezTo>
                    <a:pt x="129676" y="118664"/>
                    <a:pt x="132191" y="114053"/>
                    <a:pt x="135964" y="110602"/>
                  </a:cubicBezTo>
                  <a:cubicBezTo>
                    <a:pt x="142866" y="104184"/>
                    <a:pt x="151702" y="101443"/>
                    <a:pt x="160216" y="97928"/>
                  </a:cubicBezTo>
                  <a:cubicBezTo>
                    <a:pt x="164538" y="96154"/>
                    <a:pt x="169729" y="95251"/>
                    <a:pt x="173761" y="93090"/>
                  </a:cubicBezTo>
                  <a:cubicBezTo>
                    <a:pt x="176502" y="91639"/>
                    <a:pt x="180921" y="86834"/>
                    <a:pt x="183791" y="90607"/>
                  </a:cubicBezTo>
                  <a:cubicBezTo>
                    <a:pt x="182178" y="91284"/>
                    <a:pt x="180566" y="91897"/>
                    <a:pt x="178921" y="92445"/>
                  </a:cubicBezTo>
                  <a:cubicBezTo>
                    <a:pt x="182855" y="90736"/>
                    <a:pt x="187499" y="94284"/>
                    <a:pt x="190982" y="92929"/>
                  </a:cubicBezTo>
                  <a:cubicBezTo>
                    <a:pt x="198786" y="89994"/>
                    <a:pt x="193110" y="87414"/>
                    <a:pt x="188919" y="85737"/>
                  </a:cubicBezTo>
                  <a:cubicBezTo>
                    <a:pt x="192918" y="84770"/>
                    <a:pt x="193627" y="78771"/>
                    <a:pt x="196529" y="76385"/>
                  </a:cubicBezTo>
                  <a:cubicBezTo>
                    <a:pt x="201560" y="72257"/>
                    <a:pt x="208720" y="70322"/>
                    <a:pt x="214428" y="67226"/>
                  </a:cubicBezTo>
                  <a:cubicBezTo>
                    <a:pt x="219524" y="64453"/>
                    <a:pt x="223329" y="60518"/>
                    <a:pt x="227747" y="56874"/>
                  </a:cubicBezTo>
                  <a:cubicBezTo>
                    <a:pt x="231520" y="53778"/>
                    <a:pt x="235874" y="52294"/>
                    <a:pt x="240131" y="50037"/>
                  </a:cubicBezTo>
                  <a:cubicBezTo>
                    <a:pt x="243388" y="48296"/>
                    <a:pt x="245259" y="46812"/>
                    <a:pt x="247419" y="44006"/>
                  </a:cubicBezTo>
                  <a:cubicBezTo>
                    <a:pt x="250193" y="40362"/>
                    <a:pt x="255191" y="39330"/>
                    <a:pt x="258803" y="36718"/>
                  </a:cubicBezTo>
                  <a:cubicBezTo>
                    <a:pt x="262964" y="33719"/>
                    <a:pt x="261287" y="27623"/>
                    <a:pt x="264866" y="24334"/>
                  </a:cubicBezTo>
                  <a:cubicBezTo>
                    <a:pt x="268575" y="20948"/>
                    <a:pt x="274799" y="21077"/>
                    <a:pt x="277605" y="16530"/>
                  </a:cubicBezTo>
                  <a:cubicBezTo>
                    <a:pt x="276089" y="18368"/>
                    <a:pt x="267478" y="22915"/>
                    <a:pt x="265544" y="20013"/>
                  </a:cubicBezTo>
                  <a:cubicBezTo>
                    <a:pt x="268962" y="19368"/>
                    <a:pt x="276282" y="18206"/>
                    <a:pt x="275767" y="13272"/>
                  </a:cubicBezTo>
                  <a:cubicBezTo>
                    <a:pt x="272026" y="13272"/>
                    <a:pt x="272090" y="15884"/>
                    <a:pt x="269349" y="16691"/>
                  </a:cubicBezTo>
                  <a:cubicBezTo>
                    <a:pt x="267769" y="17142"/>
                    <a:pt x="263061" y="20013"/>
                    <a:pt x="268543" y="18852"/>
                  </a:cubicBezTo>
                  <a:cubicBezTo>
                    <a:pt x="266060" y="19174"/>
                    <a:pt x="263770" y="20270"/>
                    <a:pt x="261351" y="20722"/>
                  </a:cubicBezTo>
                  <a:cubicBezTo>
                    <a:pt x="263479" y="19464"/>
                    <a:pt x="270994" y="14594"/>
                    <a:pt x="265769" y="14433"/>
                  </a:cubicBezTo>
                  <a:cubicBezTo>
                    <a:pt x="267833" y="13982"/>
                    <a:pt x="269671" y="12724"/>
                    <a:pt x="271091" y="11176"/>
                  </a:cubicBezTo>
                  <a:cubicBezTo>
                    <a:pt x="266478" y="11982"/>
                    <a:pt x="262705" y="14885"/>
                    <a:pt x="258320" y="16304"/>
                  </a:cubicBezTo>
                  <a:cubicBezTo>
                    <a:pt x="254160" y="17658"/>
                    <a:pt x="250096" y="22689"/>
                    <a:pt x="245323" y="20948"/>
                  </a:cubicBezTo>
                  <a:cubicBezTo>
                    <a:pt x="247129" y="17304"/>
                    <a:pt x="253386" y="11918"/>
                    <a:pt x="252515" y="7467"/>
                  </a:cubicBezTo>
                  <a:cubicBezTo>
                    <a:pt x="251289" y="8113"/>
                    <a:pt x="245581" y="8951"/>
                    <a:pt x="246677" y="5952"/>
                  </a:cubicBezTo>
                  <a:cubicBezTo>
                    <a:pt x="248193" y="1630"/>
                    <a:pt x="253611" y="-208"/>
                    <a:pt x="257642" y="727"/>
                  </a:cubicBezTo>
                  <a:cubicBezTo>
                    <a:pt x="251579" y="-2337"/>
                    <a:pt x="238035" y="5016"/>
                    <a:pt x="233262" y="9112"/>
                  </a:cubicBezTo>
                  <a:cubicBezTo>
                    <a:pt x="230294" y="11692"/>
                    <a:pt x="228102" y="14981"/>
                    <a:pt x="225715" y="18045"/>
                  </a:cubicBezTo>
                  <a:cubicBezTo>
                    <a:pt x="222426" y="22270"/>
                    <a:pt x="218233" y="24947"/>
                    <a:pt x="214073" y="28204"/>
                  </a:cubicBezTo>
                  <a:cubicBezTo>
                    <a:pt x="209849" y="31525"/>
                    <a:pt x="205914" y="32364"/>
                    <a:pt x="200915" y="33880"/>
                  </a:cubicBezTo>
                  <a:cubicBezTo>
                    <a:pt x="196271" y="35267"/>
                    <a:pt x="193175" y="39491"/>
                    <a:pt x="190079" y="42942"/>
                  </a:cubicBezTo>
                  <a:cubicBezTo>
                    <a:pt x="182629" y="51069"/>
                    <a:pt x="174502" y="58003"/>
                    <a:pt x="165021" y="63646"/>
                  </a:cubicBezTo>
                  <a:cubicBezTo>
                    <a:pt x="160893" y="66130"/>
                    <a:pt x="156797" y="67742"/>
                    <a:pt x="152218" y="69129"/>
                  </a:cubicBezTo>
                  <a:cubicBezTo>
                    <a:pt x="147122" y="70644"/>
                    <a:pt x="142769" y="73998"/>
                    <a:pt x="137964" y="76256"/>
                  </a:cubicBezTo>
                  <a:cubicBezTo>
                    <a:pt x="127644" y="81158"/>
                    <a:pt x="117711" y="85673"/>
                    <a:pt x="107069" y="89930"/>
                  </a:cubicBezTo>
                  <a:cubicBezTo>
                    <a:pt x="97039" y="93993"/>
                    <a:pt x="86332" y="96186"/>
                    <a:pt x="76754" y="101281"/>
                  </a:cubicBezTo>
                  <a:cubicBezTo>
                    <a:pt x="72820" y="103378"/>
                    <a:pt x="57791" y="109247"/>
                    <a:pt x="59823" y="115214"/>
                  </a:cubicBezTo>
                  <a:cubicBezTo>
                    <a:pt x="58275" y="109602"/>
                    <a:pt x="51147" y="117310"/>
                    <a:pt x="48600" y="118213"/>
                  </a:cubicBezTo>
                  <a:cubicBezTo>
                    <a:pt x="45891" y="119212"/>
                    <a:pt x="36732" y="122470"/>
                    <a:pt x="38216" y="125436"/>
                  </a:cubicBezTo>
                  <a:cubicBezTo>
                    <a:pt x="35893" y="124566"/>
                    <a:pt x="32991" y="126114"/>
                    <a:pt x="31121" y="127372"/>
                  </a:cubicBezTo>
                  <a:cubicBezTo>
                    <a:pt x="29122" y="128694"/>
                    <a:pt x="25380" y="131241"/>
                    <a:pt x="29863" y="131241"/>
                  </a:cubicBezTo>
                  <a:cubicBezTo>
                    <a:pt x="26154" y="131241"/>
                    <a:pt x="27154" y="135563"/>
                    <a:pt x="24735" y="137272"/>
                  </a:cubicBezTo>
                  <a:cubicBezTo>
                    <a:pt x="26993" y="134853"/>
                    <a:pt x="26606" y="134209"/>
                    <a:pt x="23575" y="135402"/>
                  </a:cubicBezTo>
                  <a:cubicBezTo>
                    <a:pt x="23897" y="134079"/>
                    <a:pt x="22865" y="130758"/>
                    <a:pt x="21704" y="133306"/>
                  </a:cubicBezTo>
                  <a:cubicBezTo>
                    <a:pt x="20543" y="135821"/>
                    <a:pt x="16641" y="137434"/>
                    <a:pt x="14060" y="139142"/>
                  </a:cubicBezTo>
                  <a:cubicBezTo>
                    <a:pt x="16673" y="139820"/>
                    <a:pt x="18995" y="138336"/>
                    <a:pt x="21510" y="137949"/>
                  </a:cubicBezTo>
                  <a:cubicBezTo>
                    <a:pt x="19059" y="138981"/>
                    <a:pt x="16479" y="139723"/>
                    <a:pt x="14060" y="140755"/>
                  </a:cubicBezTo>
                  <a:cubicBezTo>
                    <a:pt x="15673" y="141271"/>
                    <a:pt x="17285" y="141271"/>
                    <a:pt x="18930" y="140755"/>
                  </a:cubicBezTo>
                  <a:cubicBezTo>
                    <a:pt x="17285" y="141529"/>
                    <a:pt x="15609" y="142045"/>
                    <a:pt x="13835" y="142367"/>
                  </a:cubicBezTo>
                  <a:cubicBezTo>
                    <a:pt x="20447" y="143561"/>
                    <a:pt x="9352" y="145367"/>
                    <a:pt x="7707" y="145657"/>
                  </a:cubicBezTo>
                  <a:cubicBezTo>
                    <a:pt x="4289" y="146270"/>
                    <a:pt x="548" y="147431"/>
                    <a:pt x="129" y="151430"/>
                  </a:cubicBezTo>
                </a:path>
              </a:pathLst>
            </a:custGeom>
            <a:solidFill>
              <a:srgbClr val="C0C0C0"/>
            </a:solidFill>
            <a:ln w="645" cap="flat">
              <a:solidFill>
                <a:srgbClr val="FFFFFF"/>
              </a:solid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45DB374D-B332-5D30-056F-98A06245CAB4}"/>
                </a:ext>
              </a:extLst>
            </p:cNvPr>
            <p:cNvSpPr/>
            <p:nvPr/>
          </p:nvSpPr>
          <p:spPr>
            <a:xfrm>
              <a:off x="11399843" y="4906164"/>
              <a:ext cx="6514" cy="5805"/>
            </a:xfrm>
            <a:custGeom>
              <a:avLst/>
              <a:gdLst>
                <a:gd name="connsiteX0" fmla="*/ 6514 w 6514"/>
                <a:gd name="connsiteY0" fmla="*/ 0 h 5805"/>
                <a:gd name="connsiteX1" fmla="*/ 0 w 6514"/>
                <a:gd name="connsiteY1" fmla="*/ 5805 h 5805"/>
                <a:gd name="connsiteX2" fmla="*/ 6514 w 6514"/>
                <a:gd name="connsiteY2" fmla="*/ 0 h 5805"/>
              </a:gdLst>
              <a:ahLst/>
              <a:cxnLst>
                <a:cxn ang="0">
                  <a:pos x="connsiteX0" y="connsiteY0"/>
                </a:cxn>
                <a:cxn ang="0">
                  <a:pos x="connsiteX1" y="connsiteY1"/>
                </a:cxn>
                <a:cxn ang="0">
                  <a:pos x="connsiteX2" y="connsiteY2"/>
                </a:cxn>
              </a:cxnLst>
              <a:rect l="l" t="t" r="r" b="b"/>
              <a:pathLst>
                <a:path w="6514" h="5805">
                  <a:moveTo>
                    <a:pt x="6514" y="0"/>
                  </a:moveTo>
                  <a:cubicBezTo>
                    <a:pt x="3870" y="1290"/>
                    <a:pt x="548" y="2483"/>
                    <a:pt x="0" y="5805"/>
                  </a:cubicBezTo>
                  <a:cubicBezTo>
                    <a:pt x="3031" y="5193"/>
                    <a:pt x="5127" y="2612"/>
                    <a:pt x="651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82FB7F52-BE4D-0990-BEBB-6321B14ACCF3}"/>
                </a:ext>
              </a:extLst>
            </p:cNvPr>
            <p:cNvSpPr/>
            <p:nvPr/>
          </p:nvSpPr>
          <p:spPr>
            <a:xfrm>
              <a:off x="11409162" y="4731661"/>
              <a:ext cx="155603" cy="199493"/>
            </a:xfrm>
            <a:custGeom>
              <a:avLst/>
              <a:gdLst>
                <a:gd name="connsiteX0" fmla="*/ 4837 w 155603"/>
                <a:gd name="connsiteY0" fmla="*/ 190531 h 199493"/>
                <a:gd name="connsiteX1" fmla="*/ 3934 w 155603"/>
                <a:gd name="connsiteY1" fmla="*/ 195401 h 199493"/>
                <a:gd name="connsiteX2" fmla="*/ 10191 w 155603"/>
                <a:gd name="connsiteY2" fmla="*/ 193530 h 199493"/>
                <a:gd name="connsiteX3" fmla="*/ 8547 w 155603"/>
                <a:gd name="connsiteY3" fmla="*/ 198432 h 199493"/>
                <a:gd name="connsiteX4" fmla="*/ 25510 w 155603"/>
                <a:gd name="connsiteY4" fmla="*/ 193208 h 199493"/>
                <a:gd name="connsiteX5" fmla="*/ 48020 w 155603"/>
                <a:gd name="connsiteY5" fmla="*/ 177276 h 199493"/>
                <a:gd name="connsiteX6" fmla="*/ 59146 w 155603"/>
                <a:gd name="connsiteY6" fmla="*/ 169923 h 199493"/>
                <a:gd name="connsiteX7" fmla="*/ 66821 w 155603"/>
                <a:gd name="connsiteY7" fmla="*/ 163441 h 199493"/>
                <a:gd name="connsiteX8" fmla="*/ 76948 w 155603"/>
                <a:gd name="connsiteY8" fmla="*/ 156862 h 199493"/>
                <a:gd name="connsiteX9" fmla="*/ 87977 w 155603"/>
                <a:gd name="connsiteY9" fmla="*/ 145704 h 199493"/>
                <a:gd name="connsiteX10" fmla="*/ 95395 w 155603"/>
                <a:gd name="connsiteY10" fmla="*/ 133481 h 199493"/>
                <a:gd name="connsiteX11" fmla="*/ 113519 w 155603"/>
                <a:gd name="connsiteY11" fmla="*/ 134803 h 199493"/>
                <a:gd name="connsiteX12" fmla="*/ 125452 w 155603"/>
                <a:gd name="connsiteY12" fmla="*/ 119582 h 199493"/>
                <a:gd name="connsiteX13" fmla="*/ 132546 w 155603"/>
                <a:gd name="connsiteY13" fmla="*/ 116808 h 199493"/>
                <a:gd name="connsiteX14" fmla="*/ 141092 w 155603"/>
                <a:gd name="connsiteY14" fmla="*/ 108294 h 199493"/>
                <a:gd name="connsiteX15" fmla="*/ 153863 w 155603"/>
                <a:gd name="connsiteY15" fmla="*/ 93330 h 199493"/>
                <a:gd name="connsiteX16" fmla="*/ 153218 w 155603"/>
                <a:gd name="connsiteY16" fmla="*/ 87655 h 199493"/>
                <a:gd name="connsiteX17" fmla="*/ 140641 w 155603"/>
                <a:gd name="connsiteY17" fmla="*/ 91105 h 199493"/>
                <a:gd name="connsiteX18" fmla="*/ 115744 w 155603"/>
                <a:gd name="connsiteY18" fmla="*/ 98458 h 199493"/>
                <a:gd name="connsiteX19" fmla="*/ 100038 w 155603"/>
                <a:gd name="connsiteY19" fmla="*/ 88622 h 199493"/>
                <a:gd name="connsiteX20" fmla="*/ 105618 w 155603"/>
                <a:gd name="connsiteY20" fmla="*/ 67692 h 199493"/>
                <a:gd name="connsiteX21" fmla="*/ 110972 w 155603"/>
                <a:gd name="connsiteY21" fmla="*/ 64209 h 199493"/>
                <a:gd name="connsiteX22" fmla="*/ 105618 w 155603"/>
                <a:gd name="connsiteY22" fmla="*/ 65144 h 199493"/>
                <a:gd name="connsiteX23" fmla="*/ 105166 w 155603"/>
                <a:gd name="connsiteY23" fmla="*/ 57694 h 199493"/>
                <a:gd name="connsiteX24" fmla="*/ 103812 w 155603"/>
                <a:gd name="connsiteY24" fmla="*/ 60823 h 199493"/>
                <a:gd name="connsiteX25" fmla="*/ 100523 w 155603"/>
                <a:gd name="connsiteY25" fmla="*/ 66982 h 199493"/>
                <a:gd name="connsiteX26" fmla="*/ 93363 w 155603"/>
                <a:gd name="connsiteY26" fmla="*/ 78141 h 199493"/>
                <a:gd name="connsiteX27" fmla="*/ 93041 w 155603"/>
                <a:gd name="connsiteY27" fmla="*/ 71626 h 199493"/>
                <a:gd name="connsiteX28" fmla="*/ 81785 w 155603"/>
                <a:gd name="connsiteY28" fmla="*/ 68144 h 199493"/>
                <a:gd name="connsiteX29" fmla="*/ 86268 w 155603"/>
                <a:gd name="connsiteY29" fmla="*/ 64015 h 199493"/>
                <a:gd name="connsiteX30" fmla="*/ 90074 w 155603"/>
                <a:gd name="connsiteY30" fmla="*/ 57275 h 199493"/>
                <a:gd name="connsiteX31" fmla="*/ 94137 w 155603"/>
                <a:gd name="connsiteY31" fmla="*/ 51922 h 199493"/>
                <a:gd name="connsiteX32" fmla="*/ 93395 w 155603"/>
                <a:gd name="connsiteY32" fmla="*/ 40989 h 199493"/>
                <a:gd name="connsiteX33" fmla="*/ 91170 w 155603"/>
                <a:gd name="connsiteY33" fmla="*/ 38861 h 199493"/>
                <a:gd name="connsiteX34" fmla="*/ 96652 w 155603"/>
                <a:gd name="connsiteY34" fmla="*/ 40280 h 199493"/>
                <a:gd name="connsiteX35" fmla="*/ 99652 w 155603"/>
                <a:gd name="connsiteY35" fmla="*/ 23123 h 199493"/>
                <a:gd name="connsiteX36" fmla="*/ 95007 w 155603"/>
                <a:gd name="connsiteY36" fmla="*/ 23574 h 199493"/>
                <a:gd name="connsiteX37" fmla="*/ 96169 w 155603"/>
                <a:gd name="connsiteY37" fmla="*/ 26122 h 199493"/>
                <a:gd name="connsiteX38" fmla="*/ 93621 w 155603"/>
                <a:gd name="connsiteY38" fmla="*/ 26445 h 199493"/>
                <a:gd name="connsiteX39" fmla="*/ 96395 w 155603"/>
                <a:gd name="connsiteY39" fmla="*/ 21349 h 199493"/>
                <a:gd name="connsiteX40" fmla="*/ 89203 w 155603"/>
                <a:gd name="connsiteY40" fmla="*/ 18576 h 199493"/>
                <a:gd name="connsiteX41" fmla="*/ 85946 w 155603"/>
                <a:gd name="connsiteY41" fmla="*/ 12771 h 199493"/>
                <a:gd name="connsiteX42" fmla="*/ 79464 w 155603"/>
                <a:gd name="connsiteY42" fmla="*/ 16931 h 199493"/>
                <a:gd name="connsiteX43" fmla="*/ 78979 w 155603"/>
                <a:gd name="connsiteY43" fmla="*/ 2548 h 199493"/>
                <a:gd name="connsiteX44" fmla="*/ 82946 w 155603"/>
                <a:gd name="connsiteY44" fmla="*/ 0 h 199493"/>
                <a:gd name="connsiteX45" fmla="*/ 73884 w 155603"/>
                <a:gd name="connsiteY45" fmla="*/ 2257 h 199493"/>
                <a:gd name="connsiteX46" fmla="*/ 75594 w 155603"/>
                <a:gd name="connsiteY46" fmla="*/ 8804 h 199493"/>
                <a:gd name="connsiteX47" fmla="*/ 71788 w 155603"/>
                <a:gd name="connsiteY47" fmla="*/ 21575 h 199493"/>
                <a:gd name="connsiteX48" fmla="*/ 72949 w 155603"/>
                <a:gd name="connsiteY48" fmla="*/ 31089 h 199493"/>
                <a:gd name="connsiteX49" fmla="*/ 80850 w 155603"/>
                <a:gd name="connsiteY49" fmla="*/ 24381 h 199493"/>
                <a:gd name="connsiteX50" fmla="*/ 73271 w 155603"/>
                <a:gd name="connsiteY50" fmla="*/ 33475 h 199493"/>
                <a:gd name="connsiteX51" fmla="*/ 75045 w 155603"/>
                <a:gd name="connsiteY51" fmla="*/ 55244 h 199493"/>
                <a:gd name="connsiteX52" fmla="*/ 77819 w 155603"/>
                <a:gd name="connsiteY52" fmla="*/ 47826 h 199493"/>
                <a:gd name="connsiteX53" fmla="*/ 81527 w 155603"/>
                <a:gd name="connsiteY53" fmla="*/ 51535 h 199493"/>
                <a:gd name="connsiteX54" fmla="*/ 86655 w 155603"/>
                <a:gd name="connsiteY54" fmla="*/ 48761 h 199493"/>
                <a:gd name="connsiteX55" fmla="*/ 86655 w 155603"/>
                <a:gd name="connsiteY55" fmla="*/ 51761 h 199493"/>
                <a:gd name="connsiteX56" fmla="*/ 82398 w 155603"/>
                <a:gd name="connsiteY56" fmla="*/ 53212 h 199493"/>
                <a:gd name="connsiteX57" fmla="*/ 84333 w 155603"/>
                <a:gd name="connsiteY57" fmla="*/ 54792 h 199493"/>
                <a:gd name="connsiteX58" fmla="*/ 80141 w 155603"/>
                <a:gd name="connsiteY58" fmla="*/ 61984 h 199493"/>
                <a:gd name="connsiteX59" fmla="*/ 78754 w 155603"/>
                <a:gd name="connsiteY59" fmla="*/ 57114 h 199493"/>
                <a:gd name="connsiteX60" fmla="*/ 74788 w 155603"/>
                <a:gd name="connsiteY60" fmla="*/ 72433 h 199493"/>
                <a:gd name="connsiteX61" fmla="*/ 82689 w 155603"/>
                <a:gd name="connsiteY61" fmla="*/ 72433 h 199493"/>
                <a:gd name="connsiteX62" fmla="*/ 77109 w 155603"/>
                <a:gd name="connsiteY62" fmla="*/ 73819 h 199493"/>
                <a:gd name="connsiteX63" fmla="*/ 75980 w 155603"/>
                <a:gd name="connsiteY63" fmla="*/ 81720 h 199493"/>
                <a:gd name="connsiteX64" fmla="*/ 71820 w 155603"/>
                <a:gd name="connsiteY64" fmla="*/ 87655 h 199493"/>
                <a:gd name="connsiteX65" fmla="*/ 70788 w 155603"/>
                <a:gd name="connsiteY65" fmla="*/ 91653 h 199493"/>
                <a:gd name="connsiteX66" fmla="*/ 66950 w 155603"/>
                <a:gd name="connsiteY66" fmla="*/ 96362 h 199493"/>
                <a:gd name="connsiteX67" fmla="*/ 64145 w 155603"/>
                <a:gd name="connsiteY67" fmla="*/ 103328 h 199493"/>
                <a:gd name="connsiteX68" fmla="*/ 61565 w 155603"/>
                <a:gd name="connsiteY68" fmla="*/ 103328 h 199493"/>
                <a:gd name="connsiteX69" fmla="*/ 56663 w 155603"/>
                <a:gd name="connsiteY69" fmla="*/ 108391 h 199493"/>
                <a:gd name="connsiteX70" fmla="*/ 42763 w 155603"/>
                <a:gd name="connsiteY70" fmla="*/ 125225 h 199493"/>
                <a:gd name="connsiteX71" fmla="*/ 22542 w 155603"/>
                <a:gd name="connsiteY71" fmla="*/ 132095 h 199493"/>
                <a:gd name="connsiteX72" fmla="*/ 17222 w 155603"/>
                <a:gd name="connsiteY72" fmla="*/ 139383 h 199493"/>
                <a:gd name="connsiteX73" fmla="*/ 23349 w 155603"/>
                <a:gd name="connsiteY73" fmla="*/ 145220 h 199493"/>
                <a:gd name="connsiteX74" fmla="*/ 31089 w 155603"/>
                <a:gd name="connsiteY74" fmla="*/ 152122 h 199493"/>
                <a:gd name="connsiteX75" fmla="*/ 34636 w 155603"/>
                <a:gd name="connsiteY75" fmla="*/ 161571 h 199493"/>
                <a:gd name="connsiteX76" fmla="*/ 17189 w 155603"/>
                <a:gd name="connsiteY76" fmla="*/ 179921 h 199493"/>
                <a:gd name="connsiteX77" fmla="*/ 8965 w 155603"/>
                <a:gd name="connsiteY77" fmla="*/ 186596 h 199493"/>
                <a:gd name="connsiteX78" fmla="*/ 0 w 155603"/>
                <a:gd name="connsiteY78" fmla="*/ 192724 h 199493"/>
                <a:gd name="connsiteX79" fmla="*/ 4676 w 155603"/>
                <a:gd name="connsiteY79" fmla="*/ 190627 h 199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55603" h="199493">
                  <a:moveTo>
                    <a:pt x="4837" y="190531"/>
                  </a:moveTo>
                  <a:cubicBezTo>
                    <a:pt x="4515" y="192176"/>
                    <a:pt x="4257" y="193788"/>
                    <a:pt x="3934" y="195401"/>
                  </a:cubicBezTo>
                  <a:cubicBezTo>
                    <a:pt x="5870" y="194304"/>
                    <a:pt x="8192" y="194562"/>
                    <a:pt x="10191" y="193530"/>
                  </a:cubicBezTo>
                  <a:cubicBezTo>
                    <a:pt x="10643" y="195497"/>
                    <a:pt x="10191" y="197142"/>
                    <a:pt x="8547" y="198432"/>
                  </a:cubicBezTo>
                  <a:cubicBezTo>
                    <a:pt x="12900" y="202076"/>
                    <a:pt x="21833" y="195336"/>
                    <a:pt x="25510" y="193208"/>
                  </a:cubicBezTo>
                  <a:cubicBezTo>
                    <a:pt x="33701" y="188370"/>
                    <a:pt x="40538" y="183210"/>
                    <a:pt x="48020" y="177276"/>
                  </a:cubicBezTo>
                  <a:cubicBezTo>
                    <a:pt x="51245" y="174729"/>
                    <a:pt x="55083" y="171020"/>
                    <a:pt x="59146" y="169923"/>
                  </a:cubicBezTo>
                  <a:cubicBezTo>
                    <a:pt x="62565" y="169020"/>
                    <a:pt x="64113" y="165376"/>
                    <a:pt x="66821" y="163441"/>
                  </a:cubicBezTo>
                  <a:cubicBezTo>
                    <a:pt x="70175" y="161022"/>
                    <a:pt x="73788" y="159797"/>
                    <a:pt x="76948" y="156862"/>
                  </a:cubicBezTo>
                  <a:cubicBezTo>
                    <a:pt x="80753" y="153282"/>
                    <a:pt x="84010" y="149154"/>
                    <a:pt x="87977" y="145704"/>
                  </a:cubicBezTo>
                  <a:cubicBezTo>
                    <a:pt x="81011" y="144349"/>
                    <a:pt x="93524" y="134739"/>
                    <a:pt x="95395" y="133481"/>
                  </a:cubicBezTo>
                  <a:cubicBezTo>
                    <a:pt x="99684" y="130643"/>
                    <a:pt x="116647" y="124742"/>
                    <a:pt x="113519" y="134803"/>
                  </a:cubicBezTo>
                  <a:cubicBezTo>
                    <a:pt x="119227" y="131224"/>
                    <a:pt x="119195" y="123032"/>
                    <a:pt x="125452" y="119582"/>
                  </a:cubicBezTo>
                  <a:cubicBezTo>
                    <a:pt x="127677" y="118356"/>
                    <a:pt x="130257" y="117969"/>
                    <a:pt x="132546" y="116808"/>
                  </a:cubicBezTo>
                  <a:cubicBezTo>
                    <a:pt x="136545" y="114809"/>
                    <a:pt x="138351" y="111616"/>
                    <a:pt x="141092" y="108294"/>
                  </a:cubicBezTo>
                  <a:cubicBezTo>
                    <a:pt x="145220" y="103296"/>
                    <a:pt x="148768" y="97168"/>
                    <a:pt x="153863" y="93330"/>
                  </a:cubicBezTo>
                  <a:cubicBezTo>
                    <a:pt x="156475" y="91363"/>
                    <a:pt x="156056" y="89202"/>
                    <a:pt x="153218" y="87655"/>
                  </a:cubicBezTo>
                  <a:cubicBezTo>
                    <a:pt x="149445" y="85655"/>
                    <a:pt x="143834" y="89331"/>
                    <a:pt x="140641" y="91105"/>
                  </a:cubicBezTo>
                  <a:cubicBezTo>
                    <a:pt x="132675" y="95459"/>
                    <a:pt x="125355" y="102618"/>
                    <a:pt x="115744" y="98458"/>
                  </a:cubicBezTo>
                  <a:cubicBezTo>
                    <a:pt x="113390" y="97459"/>
                    <a:pt x="100361" y="91137"/>
                    <a:pt x="100038" y="88622"/>
                  </a:cubicBezTo>
                  <a:cubicBezTo>
                    <a:pt x="99716" y="86784"/>
                    <a:pt x="110939" y="66370"/>
                    <a:pt x="105618" y="67692"/>
                  </a:cubicBezTo>
                  <a:cubicBezTo>
                    <a:pt x="107165" y="66241"/>
                    <a:pt x="109004" y="65080"/>
                    <a:pt x="110972" y="64209"/>
                  </a:cubicBezTo>
                  <a:cubicBezTo>
                    <a:pt x="109133" y="64209"/>
                    <a:pt x="107359" y="64596"/>
                    <a:pt x="105618" y="65144"/>
                  </a:cubicBezTo>
                  <a:cubicBezTo>
                    <a:pt x="106166" y="62661"/>
                    <a:pt x="106714" y="60017"/>
                    <a:pt x="105166" y="57694"/>
                  </a:cubicBezTo>
                  <a:cubicBezTo>
                    <a:pt x="102909" y="58598"/>
                    <a:pt x="103263" y="59081"/>
                    <a:pt x="103812" y="60823"/>
                  </a:cubicBezTo>
                  <a:cubicBezTo>
                    <a:pt x="104522" y="62919"/>
                    <a:pt x="101329" y="65370"/>
                    <a:pt x="100523" y="66982"/>
                  </a:cubicBezTo>
                  <a:cubicBezTo>
                    <a:pt x="98620" y="70756"/>
                    <a:pt x="98716" y="77302"/>
                    <a:pt x="93363" y="78141"/>
                  </a:cubicBezTo>
                  <a:cubicBezTo>
                    <a:pt x="90622" y="78560"/>
                    <a:pt x="93041" y="72787"/>
                    <a:pt x="93041" y="71626"/>
                  </a:cubicBezTo>
                  <a:cubicBezTo>
                    <a:pt x="93363" y="68272"/>
                    <a:pt x="83978" y="67756"/>
                    <a:pt x="81785" y="68144"/>
                  </a:cubicBezTo>
                  <a:cubicBezTo>
                    <a:pt x="81785" y="67821"/>
                    <a:pt x="85365" y="65628"/>
                    <a:pt x="86268" y="64015"/>
                  </a:cubicBezTo>
                  <a:cubicBezTo>
                    <a:pt x="87655" y="61500"/>
                    <a:pt x="88364" y="59662"/>
                    <a:pt x="90074" y="57275"/>
                  </a:cubicBezTo>
                  <a:cubicBezTo>
                    <a:pt x="91331" y="55534"/>
                    <a:pt x="95330" y="54566"/>
                    <a:pt x="94137" y="51922"/>
                  </a:cubicBezTo>
                  <a:cubicBezTo>
                    <a:pt x="92847" y="49148"/>
                    <a:pt x="90719" y="43634"/>
                    <a:pt x="93395" y="40989"/>
                  </a:cubicBezTo>
                  <a:cubicBezTo>
                    <a:pt x="91879" y="40989"/>
                    <a:pt x="90557" y="40441"/>
                    <a:pt x="91170" y="38861"/>
                  </a:cubicBezTo>
                  <a:cubicBezTo>
                    <a:pt x="92137" y="36377"/>
                    <a:pt x="95330" y="39312"/>
                    <a:pt x="96652" y="40280"/>
                  </a:cubicBezTo>
                  <a:cubicBezTo>
                    <a:pt x="98716" y="34797"/>
                    <a:pt x="99781" y="29025"/>
                    <a:pt x="99652" y="23123"/>
                  </a:cubicBezTo>
                  <a:cubicBezTo>
                    <a:pt x="98104" y="23510"/>
                    <a:pt x="96556" y="23671"/>
                    <a:pt x="95007" y="23574"/>
                  </a:cubicBezTo>
                  <a:cubicBezTo>
                    <a:pt x="95395" y="24413"/>
                    <a:pt x="95781" y="25284"/>
                    <a:pt x="96169" y="26122"/>
                  </a:cubicBezTo>
                  <a:cubicBezTo>
                    <a:pt x="95330" y="26445"/>
                    <a:pt x="94492" y="26445"/>
                    <a:pt x="93621" y="26445"/>
                  </a:cubicBezTo>
                  <a:cubicBezTo>
                    <a:pt x="94073" y="24542"/>
                    <a:pt x="93137" y="20865"/>
                    <a:pt x="96395" y="21349"/>
                  </a:cubicBezTo>
                  <a:cubicBezTo>
                    <a:pt x="93234" y="20930"/>
                    <a:pt x="92685" y="13513"/>
                    <a:pt x="89203" y="18576"/>
                  </a:cubicBezTo>
                  <a:cubicBezTo>
                    <a:pt x="91557" y="14932"/>
                    <a:pt x="78947" y="14061"/>
                    <a:pt x="85946" y="12771"/>
                  </a:cubicBezTo>
                  <a:cubicBezTo>
                    <a:pt x="82753" y="11545"/>
                    <a:pt x="81624" y="15609"/>
                    <a:pt x="79464" y="16931"/>
                  </a:cubicBezTo>
                  <a:cubicBezTo>
                    <a:pt x="81592" y="14061"/>
                    <a:pt x="80334" y="5579"/>
                    <a:pt x="78979" y="2548"/>
                  </a:cubicBezTo>
                  <a:cubicBezTo>
                    <a:pt x="80850" y="2870"/>
                    <a:pt x="82269" y="1677"/>
                    <a:pt x="82946" y="0"/>
                  </a:cubicBezTo>
                  <a:cubicBezTo>
                    <a:pt x="81173" y="516"/>
                    <a:pt x="73917" y="387"/>
                    <a:pt x="73884" y="2257"/>
                  </a:cubicBezTo>
                  <a:cubicBezTo>
                    <a:pt x="73884" y="4515"/>
                    <a:pt x="75110" y="6643"/>
                    <a:pt x="75594" y="8804"/>
                  </a:cubicBezTo>
                  <a:cubicBezTo>
                    <a:pt x="76368" y="12448"/>
                    <a:pt x="78109" y="21962"/>
                    <a:pt x="71788" y="21575"/>
                  </a:cubicBezTo>
                  <a:cubicBezTo>
                    <a:pt x="72626" y="24671"/>
                    <a:pt x="72723" y="27928"/>
                    <a:pt x="72949" y="31089"/>
                  </a:cubicBezTo>
                  <a:cubicBezTo>
                    <a:pt x="74658" y="27799"/>
                    <a:pt x="80205" y="28476"/>
                    <a:pt x="80850" y="24381"/>
                  </a:cubicBezTo>
                  <a:cubicBezTo>
                    <a:pt x="81173" y="29444"/>
                    <a:pt x="73723" y="28025"/>
                    <a:pt x="73271" y="33475"/>
                  </a:cubicBezTo>
                  <a:cubicBezTo>
                    <a:pt x="72659" y="40860"/>
                    <a:pt x="76916" y="47504"/>
                    <a:pt x="75045" y="55244"/>
                  </a:cubicBezTo>
                  <a:cubicBezTo>
                    <a:pt x="79689" y="56114"/>
                    <a:pt x="78464" y="50471"/>
                    <a:pt x="77819" y="47826"/>
                  </a:cubicBezTo>
                  <a:cubicBezTo>
                    <a:pt x="79625" y="48310"/>
                    <a:pt x="80979" y="49761"/>
                    <a:pt x="81527" y="51535"/>
                  </a:cubicBezTo>
                  <a:cubicBezTo>
                    <a:pt x="81205" y="46633"/>
                    <a:pt x="84172" y="51535"/>
                    <a:pt x="86655" y="48761"/>
                  </a:cubicBezTo>
                  <a:cubicBezTo>
                    <a:pt x="84462" y="49697"/>
                    <a:pt x="82527" y="50825"/>
                    <a:pt x="86655" y="51761"/>
                  </a:cubicBezTo>
                  <a:cubicBezTo>
                    <a:pt x="85332" y="52664"/>
                    <a:pt x="83720" y="52438"/>
                    <a:pt x="82398" y="53212"/>
                  </a:cubicBezTo>
                  <a:cubicBezTo>
                    <a:pt x="81044" y="54018"/>
                    <a:pt x="81011" y="57179"/>
                    <a:pt x="84333" y="54792"/>
                  </a:cubicBezTo>
                  <a:cubicBezTo>
                    <a:pt x="82366" y="56888"/>
                    <a:pt x="82140" y="59920"/>
                    <a:pt x="80141" y="61984"/>
                  </a:cubicBezTo>
                  <a:cubicBezTo>
                    <a:pt x="78979" y="60565"/>
                    <a:pt x="78528" y="58952"/>
                    <a:pt x="78754" y="57114"/>
                  </a:cubicBezTo>
                  <a:cubicBezTo>
                    <a:pt x="74723" y="58114"/>
                    <a:pt x="76013" y="69369"/>
                    <a:pt x="74788" y="72433"/>
                  </a:cubicBezTo>
                  <a:cubicBezTo>
                    <a:pt x="77174" y="72787"/>
                    <a:pt x="81430" y="69014"/>
                    <a:pt x="82689" y="72433"/>
                  </a:cubicBezTo>
                  <a:cubicBezTo>
                    <a:pt x="83559" y="74851"/>
                    <a:pt x="77851" y="77883"/>
                    <a:pt x="77109" y="73819"/>
                  </a:cubicBezTo>
                  <a:cubicBezTo>
                    <a:pt x="75303" y="74916"/>
                    <a:pt x="71917" y="81301"/>
                    <a:pt x="75980" y="81720"/>
                  </a:cubicBezTo>
                  <a:cubicBezTo>
                    <a:pt x="73497" y="82527"/>
                    <a:pt x="72465" y="85397"/>
                    <a:pt x="71820" y="87655"/>
                  </a:cubicBezTo>
                  <a:cubicBezTo>
                    <a:pt x="71466" y="88977"/>
                    <a:pt x="71111" y="90299"/>
                    <a:pt x="70788" y="91653"/>
                  </a:cubicBezTo>
                  <a:cubicBezTo>
                    <a:pt x="70014" y="94362"/>
                    <a:pt x="68208" y="94201"/>
                    <a:pt x="66950" y="96362"/>
                  </a:cubicBezTo>
                  <a:cubicBezTo>
                    <a:pt x="65822" y="98265"/>
                    <a:pt x="65499" y="101715"/>
                    <a:pt x="64145" y="103328"/>
                  </a:cubicBezTo>
                  <a:cubicBezTo>
                    <a:pt x="63274" y="103328"/>
                    <a:pt x="62403" y="103328"/>
                    <a:pt x="61565" y="103328"/>
                  </a:cubicBezTo>
                  <a:cubicBezTo>
                    <a:pt x="59791" y="104876"/>
                    <a:pt x="58211" y="106617"/>
                    <a:pt x="56663" y="108391"/>
                  </a:cubicBezTo>
                  <a:cubicBezTo>
                    <a:pt x="51987" y="113809"/>
                    <a:pt x="48826" y="121194"/>
                    <a:pt x="42763" y="125225"/>
                  </a:cubicBezTo>
                  <a:cubicBezTo>
                    <a:pt x="36926" y="129128"/>
                    <a:pt x="28799" y="128321"/>
                    <a:pt x="22542" y="132095"/>
                  </a:cubicBezTo>
                  <a:cubicBezTo>
                    <a:pt x="19834" y="133707"/>
                    <a:pt x="17544" y="136126"/>
                    <a:pt x="17222" y="139383"/>
                  </a:cubicBezTo>
                  <a:cubicBezTo>
                    <a:pt x="16866" y="143091"/>
                    <a:pt x="21350" y="143285"/>
                    <a:pt x="23349" y="145220"/>
                  </a:cubicBezTo>
                  <a:cubicBezTo>
                    <a:pt x="26348" y="148123"/>
                    <a:pt x="26671" y="150606"/>
                    <a:pt x="31089" y="152122"/>
                  </a:cubicBezTo>
                  <a:cubicBezTo>
                    <a:pt x="35410" y="153605"/>
                    <a:pt x="36152" y="157604"/>
                    <a:pt x="34636" y="161571"/>
                  </a:cubicBezTo>
                  <a:cubicBezTo>
                    <a:pt x="31605" y="169633"/>
                    <a:pt x="23801" y="174954"/>
                    <a:pt x="17189" y="179921"/>
                  </a:cubicBezTo>
                  <a:cubicBezTo>
                    <a:pt x="14512" y="181920"/>
                    <a:pt x="12320" y="185597"/>
                    <a:pt x="8965" y="186596"/>
                  </a:cubicBezTo>
                  <a:cubicBezTo>
                    <a:pt x="5708" y="187596"/>
                    <a:pt x="1742" y="189628"/>
                    <a:pt x="0" y="192724"/>
                  </a:cubicBezTo>
                  <a:cubicBezTo>
                    <a:pt x="2097" y="193659"/>
                    <a:pt x="3870" y="192724"/>
                    <a:pt x="4676" y="190627"/>
                  </a:cubicBezTo>
                </a:path>
              </a:pathLst>
            </a:custGeom>
            <a:solidFill>
              <a:srgbClr val="C0C0C0"/>
            </a:solidFill>
            <a:ln w="645" cap="flat">
              <a:solidFill>
                <a:srgbClr val="FFFFFF"/>
              </a:solid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AF5F0CB6-6340-0274-46F4-1129B87963CB}"/>
                </a:ext>
              </a:extLst>
            </p:cNvPr>
            <p:cNvSpPr/>
            <p:nvPr/>
          </p:nvSpPr>
          <p:spPr>
            <a:xfrm>
              <a:off x="11500397" y="4796805"/>
              <a:ext cx="4160" cy="2162"/>
            </a:xfrm>
            <a:custGeom>
              <a:avLst/>
              <a:gdLst>
                <a:gd name="connsiteX0" fmla="*/ 4160 w 4160"/>
                <a:gd name="connsiteY0" fmla="*/ 0 h 2162"/>
                <a:gd name="connsiteX1" fmla="*/ 0 w 4160"/>
                <a:gd name="connsiteY1" fmla="*/ 1612 h 2162"/>
                <a:gd name="connsiteX2" fmla="*/ 4160 w 4160"/>
                <a:gd name="connsiteY2" fmla="*/ 0 h 2162"/>
              </a:gdLst>
              <a:ahLst/>
              <a:cxnLst>
                <a:cxn ang="0">
                  <a:pos x="connsiteX0" y="connsiteY0"/>
                </a:cxn>
                <a:cxn ang="0">
                  <a:pos x="connsiteX1" y="connsiteY1"/>
                </a:cxn>
                <a:cxn ang="0">
                  <a:pos x="connsiteX2" y="connsiteY2"/>
                </a:cxn>
              </a:cxnLst>
              <a:rect l="l" t="t" r="r" b="b"/>
              <a:pathLst>
                <a:path w="4160" h="2162">
                  <a:moveTo>
                    <a:pt x="4160" y="0"/>
                  </a:moveTo>
                  <a:cubicBezTo>
                    <a:pt x="2709" y="387"/>
                    <a:pt x="1322" y="903"/>
                    <a:pt x="0" y="1612"/>
                  </a:cubicBezTo>
                  <a:cubicBezTo>
                    <a:pt x="1838" y="2774"/>
                    <a:pt x="3515" y="2032"/>
                    <a:pt x="416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2E57F402-C946-8858-752B-031B2E2C8148}"/>
                </a:ext>
              </a:extLst>
            </p:cNvPr>
            <p:cNvSpPr/>
            <p:nvPr/>
          </p:nvSpPr>
          <p:spPr>
            <a:xfrm>
              <a:off x="11517899" y="4777520"/>
              <a:ext cx="3138" cy="7914"/>
            </a:xfrm>
            <a:custGeom>
              <a:avLst/>
              <a:gdLst>
                <a:gd name="connsiteX0" fmla="*/ 3138 w 3138"/>
                <a:gd name="connsiteY0" fmla="*/ 0 h 7914"/>
                <a:gd name="connsiteX1" fmla="*/ 1074 w 3138"/>
                <a:gd name="connsiteY1" fmla="*/ 7804 h 7914"/>
                <a:gd name="connsiteX2" fmla="*/ 3138 w 3138"/>
                <a:gd name="connsiteY2" fmla="*/ 0 h 7914"/>
              </a:gdLst>
              <a:ahLst/>
              <a:cxnLst>
                <a:cxn ang="0">
                  <a:pos x="connsiteX0" y="connsiteY0"/>
                </a:cxn>
                <a:cxn ang="0">
                  <a:pos x="connsiteX1" y="connsiteY1"/>
                </a:cxn>
                <a:cxn ang="0">
                  <a:pos x="connsiteX2" y="connsiteY2"/>
                </a:cxn>
              </a:cxnLst>
              <a:rect l="l" t="t" r="r" b="b"/>
              <a:pathLst>
                <a:path w="3138" h="7914">
                  <a:moveTo>
                    <a:pt x="3138" y="0"/>
                  </a:moveTo>
                  <a:cubicBezTo>
                    <a:pt x="41" y="1516"/>
                    <a:pt x="-990" y="8901"/>
                    <a:pt x="1074" y="7804"/>
                  </a:cubicBezTo>
                  <a:cubicBezTo>
                    <a:pt x="3074" y="6740"/>
                    <a:pt x="2460" y="1871"/>
                    <a:pt x="313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F7D7313A-B1FE-D60C-1FA1-0FB60C76DE34}"/>
                </a:ext>
              </a:extLst>
            </p:cNvPr>
            <p:cNvSpPr/>
            <p:nvPr/>
          </p:nvSpPr>
          <p:spPr>
            <a:xfrm>
              <a:off x="11546837" y="4990377"/>
              <a:ext cx="15318" cy="10987"/>
            </a:xfrm>
            <a:custGeom>
              <a:avLst/>
              <a:gdLst>
                <a:gd name="connsiteX0" fmla="*/ 0 w 15318"/>
                <a:gd name="connsiteY0" fmla="*/ 7730 h 10987"/>
                <a:gd name="connsiteX1" fmla="*/ 0 w 15318"/>
                <a:gd name="connsiteY1" fmla="*/ 10988 h 10987"/>
                <a:gd name="connsiteX2" fmla="*/ 7192 w 15318"/>
                <a:gd name="connsiteY2" fmla="*/ 8891 h 10987"/>
                <a:gd name="connsiteX3" fmla="*/ 10449 w 15318"/>
                <a:gd name="connsiteY3" fmla="*/ 2861 h 10987"/>
                <a:gd name="connsiteX4" fmla="*/ 8126 w 15318"/>
                <a:gd name="connsiteY4" fmla="*/ 5183 h 10987"/>
                <a:gd name="connsiteX5" fmla="*/ 15319 w 15318"/>
                <a:gd name="connsiteY5" fmla="*/ 313 h 10987"/>
                <a:gd name="connsiteX6" fmla="*/ 1161 w 15318"/>
                <a:gd name="connsiteY6" fmla="*/ 3087 h 10987"/>
                <a:gd name="connsiteX7" fmla="*/ 6030 w 15318"/>
                <a:gd name="connsiteY7" fmla="*/ 3409 h 10987"/>
                <a:gd name="connsiteX8" fmla="*/ 0 w 15318"/>
                <a:gd name="connsiteY8" fmla="*/ 7827 h 1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18" h="10987">
                  <a:moveTo>
                    <a:pt x="0" y="7730"/>
                  </a:moveTo>
                  <a:cubicBezTo>
                    <a:pt x="0" y="8827"/>
                    <a:pt x="0" y="9924"/>
                    <a:pt x="0" y="10988"/>
                  </a:cubicBezTo>
                  <a:cubicBezTo>
                    <a:pt x="2322" y="10053"/>
                    <a:pt x="4611" y="8924"/>
                    <a:pt x="7192" y="8891"/>
                  </a:cubicBezTo>
                  <a:cubicBezTo>
                    <a:pt x="4934" y="6537"/>
                    <a:pt x="6611" y="-848"/>
                    <a:pt x="10449" y="2861"/>
                  </a:cubicBezTo>
                  <a:cubicBezTo>
                    <a:pt x="9739" y="3732"/>
                    <a:pt x="8965" y="4505"/>
                    <a:pt x="8126" y="5183"/>
                  </a:cubicBezTo>
                  <a:cubicBezTo>
                    <a:pt x="10320" y="3312"/>
                    <a:pt x="12706" y="1603"/>
                    <a:pt x="15319" y="313"/>
                  </a:cubicBezTo>
                  <a:cubicBezTo>
                    <a:pt x="11094" y="1345"/>
                    <a:pt x="3418" y="-2428"/>
                    <a:pt x="1161" y="3087"/>
                  </a:cubicBezTo>
                  <a:cubicBezTo>
                    <a:pt x="2805" y="2538"/>
                    <a:pt x="4418" y="2603"/>
                    <a:pt x="6030" y="3409"/>
                  </a:cubicBezTo>
                  <a:cubicBezTo>
                    <a:pt x="5063" y="5957"/>
                    <a:pt x="2547" y="7343"/>
                    <a:pt x="0" y="7827"/>
                  </a:cubicBezTo>
                </a:path>
              </a:pathLst>
            </a:custGeom>
            <a:solidFill>
              <a:srgbClr val="C0C0C0"/>
            </a:solidFill>
            <a:ln w="645" cap="flat">
              <a:solidFill>
                <a:srgbClr val="FFFFFF"/>
              </a:solid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35DFDF0B-CA48-BF11-ECCC-8C7A7CA72B1E}"/>
                </a:ext>
              </a:extLst>
            </p:cNvPr>
            <p:cNvSpPr/>
            <p:nvPr/>
          </p:nvSpPr>
          <p:spPr>
            <a:xfrm>
              <a:off x="11549610" y="5004138"/>
              <a:ext cx="2547" cy="2322"/>
            </a:xfrm>
            <a:custGeom>
              <a:avLst/>
              <a:gdLst>
                <a:gd name="connsiteX0" fmla="*/ 0 w 2547"/>
                <a:gd name="connsiteY0" fmla="*/ 2322 h 2322"/>
                <a:gd name="connsiteX1" fmla="*/ 2548 w 2547"/>
                <a:gd name="connsiteY1" fmla="*/ 0 h 2322"/>
                <a:gd name="connsiteX2" fmla="*/ 0 w 2547"/>
                <a:gd name="connsiteY2" fmla="*/ 2322 h 2322"/>
              </a:gdLst>
              <a:ahLst/>
              <a:cxnLst>
                <a:cxn ang="0">
                  <a:pos x="connsiteX0" y="connsiteY0"/>
                </a:cxn>
                <a:cxn ang="0">
                  <a:pos x="connsiteX1" y="connsiteY1"/>
                </a:cxn>
                <a:cxn ang="0">
                  <a:pos x="connsiteX2" y="connsiteY2"/>
                </a:cxn>
              </a:cxnLst>
              <a:rect l="l" t="t" r="r" b="b"/>
              <a:pathLst>
                <a:path w="2547" h="2322">
                  <a:moveTo>
                    <a:pt x="0" y="2322"/>
                  </a:moveTo>
                  <a:cubicBezTo>
                    <a:pt x="1483" y="1871"/>
                    <a:pt x="2193" y="1838"/>
                    <a:pt x="2548" y="0"/>
                  </a:cubicBezTo>
                  <a:cubicBezTo>
                    <a:pt x="1677" y="742"/>
                    <a:pt x="806" y="1516"/>
                    <a:pt x="0" y="2322"/>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401" name="Content Placeholder 8">
            <a:extLst>
              <a:ext uri="{FF2B5EF4-FFF2-40B4-BE49-F238E27FC236}">
                <a16:creationId xmlns:a16="http://schemas.microsoft.com/office/drawing/2014/main" id="{6812CD0A-A32B-0310-93D1-EB49C31ED66D}"/>
              </a:ext>
            </a:extLst>
          </p:cNvPr>
          <p:cNvGrpSpPr/>
          <p:nvPr/>
        </p:nvGrpSpPr>
        <p:grpSpPr>
          <a:xfrm>
            <a:off x="5436877" y="3443710"/>
            <a:ext cx="254107" cy="93837"/>
            <a:chOff x="5404267" y="3124513"/>
            <a:chExt cx="254107" cy="93837"/>
          </a:xfrm>
          <a:solidFill>
            <a:srgbClr val="C0C0C0"/>
          </a:solidFill>
        </p:grpSpPr>
        <p:sp>
          <p:nvSpPr>
            <p:cNvPr id="402" name="Freeform: Shape 401">
              <a:extLst>
                <a:ext uri="{FF2B5EF4-FFF2-40B4-BE49-F238E27FC236}">
                  <a16:creationId xmlns:a16="http://schemas.microsoft.com/office/drawing/2014/main" id="{CE7108B3-5BA3-B4D6-BA62-A4573CF7084A}"/>
                </a:ext>
              </a:extLst>
            </p:cNvPr>
            <p:cNvSpPr/>
            <p:nvPr/>
          </p:nvSpPr>
          <p:spPr>
            <a:xfrm>
              <a:off x="5404267" y="3124513"/>
              <a:ext cx="254107" cy="93837"/>
            </a:xfrm>
            <a:custGeom>
              <a:avLst/>
              <a:gdLst>
                <a:gd name="connsiteX0" fmla="*/ 916 w 254107"/>
                <a:gd name="connsiteY0" fmla="*/ 36687 h 93837"/>
                <a:gd name="connsiteX1" fmla="*/ 15080 w 254107"/>
                <a:gd name="connsiteY1" fmla="*/ 33436 h 93837"/>
                <a:gd name="connsiteX2" fmla="*/ 15402 w 254107"/>
                <a:gd name="connsiteY2" fmla="*/ 23084 h 93837"/>
                <a:gd name="connsiteX3" fmla="*/ 25426 w 254107"/>
                <a:gd name="connsiteY3" fmla="*/ 13635 h 93837"/>
                <a:gd name="connsiteX4" fmla="*/ 38477 w 254107"/>
                <a:gd name="connsiteY4" fmla="*/ 8730 h 93837"/>
                <a:gd name="connsiteX5" fmla="*/ 49519 w 254107"/>
                <a:gd name="connsiteY5" fmla="*/ 5170 h 93837"/>
                <a:gd name="connsiteX6" fmla="*/ 72974 w 254107"/>
                <a:gd name="connsiteY6" fmla="*/ 510 h 93837"/>
                <a:gd name="connsiteX7" fmla="*/ 84991 w 254107"/>
                <a:gd name="connsiteY7" fmla="*/ 1480 h 93837"/>
                <a:gd name="connsiteX8" fmla="*/ 86842 w 254107"/>
                <a:gd name="connsiteY8" fmla="*/ 3480 h 93837"/>
                <a:gd name="connsiteX9" fmla="*/ 96130 w 254107"/>
                <a:gd name="connsiteY9" fmla="*/ 0 h 93837"/>
                <a:gd name="connsiteX10" fmla="*/ 99184 w 254107"/>
                <a:gd name="connsiteY10" fmla="*/ 3025 h 93837"/>
                <a:gd name="connsiteX11" fmla="*/ 109697 w 254107"/>
                <a:gd name="connsiteY11" fmla="*/ 3444 h 93837"/>
                <a:gd name="connsiteX12" fmla="*/ 117398 w 254107"/>
                <a:gd name="connsiteY12" fmla="*/ 7946 h 93837"/>
                <a:gd name="connsiteX13" fmla="*/ 127944 w 254107"/>
                <a:gd name="connsiteY13" fmla="*/ 8359 h 93837"/>
                <a:gd name="connsiteX14" fmla="*/ 126086 w 254107"/>
                <a:gd name="connsiteY14" fmla="*/ 10913 h 93837"/>
                <a:gd name="connsiteX15" fmla="*/ 134052 w 254107"/>
                <a:gd name="connsiteY15" fmla="*/ 18431 h 93837"/>
                <a:gd name="connsiteX16" fmla="*/ 147416 w 254107"/>
                <a:gd name="connsiteY16" fmla="*/ 22584 h 93837"/>
                <a:gd name="connsiteX17" fmla="*/ 160687 w 254107"/>
                <a:gd name="connsiteY17" fmla="*/ 28796 h 93837"/>
                <a:gd name="connsiteX18" fmla="*/ 166389 w 254107"/>
                <a:gd name="connsiteY18" fmla="*/ 31717 h 93837"/>
                <a:gd name="connsiteX19" fmla="*/ 171600 w 254107"/>
                <a:gd name="connsiteY19" fmla="*/ 34365 h 93837"/>
                <a:gd name="connsiteX20" fmla="*/ 175583 w 254107"/>
                <a:gd name="connsiteY20" fmla="*/ 39412 h 93837"/>
                <a:gd name="connsiteX21" fmla="*/ 182281 w 254107"/>
                <a:gd name="connsiteY21" fmla="*/ 43418 h 93837"/>
                <a:gd name="connsiteX22" fmla="*/ 177637 w 254107"/>
                <a:gd name="connsiteY22" fmla="*/ 37613 h 93837"/>
                <a:gd name="connsiteX23" fmla="*/ 186925 w 254107"/>
                <a:gd name="connsiteY23" fmla="*/ 45046 h 93837"/>
                <a:gd name="connsiteX24" fmla="*/ 182049 w 254107"/>
                <a:gd name="connsiteY24" fmla="*/ 43885 h 93837"/>
                <a:gd name="connsiteX25" fmla="*/ 184603 w 254107"/>
                <a:gd name="connsiteY25" fmla="*/ 48526 h 93837"/>
                <a:gd name="connsiteX26" fmla="*/ 193427 w 254107"/>
                <a:gd name="connsiteY26" fmla="*/ 49458 h 93837"/>
                <a:gd name="connsiteX27" fmla="*/ 191569 w 254107"/>
                <a:gd name="connsiteY27" fmla="*/ 51780 h 93837"/>
                <a:gd name="connsiteX28" fmla="*/ 196445 w 254107"/>
                <a:gd name="connsiteY28" fmla="*/ 51083 h 93837"/>
                <a:gd name="connsiteX29" fmla="*/ 195517 w 254107"/>
                <a:gd name="connsiteY29" fmla="*/ 53634 h 93837"/>
                <a:gd name="connsiteX30" fmla="*/ 200161 w 254107"/>
                <a:gd name="connsiteY30" fmla="*/ 55960 h 93837"/>
                <a:gd name="connsiteX31" fmla="*/ 210571 w 254107"/>
                <a:gd name="connsiteY31" fmla="*/ 58252 h 93837"/>
                <a:gd name="connsiteX32" fmla="*/ 217662 w 254107"/>
                <a:gd name="connsiteY32" fmla="*/ 57682 h 93837"/>
                <a:gd name="connsiteX33" fmla="*/ 218736 w 254107"/>
                <a:gd name="connsiteY33" fmla="*/ 63622 h 93837"/>
                <a:gd name="connsiteX34" fmla="*/ 221291 w 254107"/>
                <a:gd name="connsiteY34" fmla="*/ 65015 h 93837"/>
                <a:gd name="connsiteX35" fmla="*/ 216414 w 254107"/>
                <a:gd name="connsiteY35" fmla="*/ 68498 h 93837"/>
                <a:gd name="connsiteX36" fmla="*/ 239541 w 254107"/>
                <a:gd name="connsiteY36" fmla="*/ 72062 h 93837"/>
                <a:gd name="connsiteX37" fmla="*/ 251415 w 254107"/>
                <a:gd name="connsiteY37" fmla="*/ 80818 h 93837"/>
                <a:gd name="connsiteX38" fmla="*/ 246045 w 254107"/>
                <a:gd name="connsiteY38" fmla="*/ 87319 h 93837"/>
                <a:gd name="connsiteX39" fmla="*/ 229040 w 254107"/>
                <a:gd name="connsiteY39" fmla="*/ 91112 h 93837"/>
                <a:gd name="connsiteX40" fmla="*/ 230346 w 254107"/>
                <a:gd name="connsiteY40" fmla="*/ 89164 h 93837"/>
                <a:gd name="connsiteX41" fmla="*/ 222613 w 254107"/>
                <a:gd name="connsiteY41" fmla="*/ 92398 h 93837"/>
                <a:gd name="connsiteX42" fmla="*/ 206936 w 254107"/>
                <a:gd name="connsiteY42" fmla="*/ 89747 h 93837"/>
                <a:gd name="connsiteX43" fmla="*/ 166260 w 254107"/>
                <a:gd name="connsiteY43" fmla="*/ 93811 h 93837"/>
                <a:gd name="connsiteX44" fmla="*/ 180014 w 254107"/>
                <a:gd name="connsiteY44" fmla="*/ 81450 h 93837"/>
                <a:gd name="connsiteX45" fmla="*/ 181759 w 254107"/>
                <a:gd name="connsiteY45" fmla="*/ 75251 h 93837"/>
                <a:gd name="connsiteX46" fmla="*/ 177715 w 254107"/>
                <a:gd name="connsiteY46" fmla="*/ 69501 h 93837"/>
                <a:gd name="connsiteX47" fmla="*/ 154227 w 254107"/>
                <a:gd name="connsiteY47" fmla="*/ 61661 h 93837"/>
                <a:gd name="connsiteX48" fmla="*/ 152163 w 254107"/>
                <a:gd name="connsiteY48" fmla="*/ 51274 h 93837"/>
                <a:gd name="connsiteX49" fmla="*/ 150509 w 254107"/>
                <a:gd name="connsiteY49" fmla="*/ 46820 h 93837"/>
                <a:gd name="connsiteX50" fmla="*/ 149309 w 254107"/>
                <a:gd name="connsiteY50" fmla="*/ 44582 h 93837"/>
                <a:gd name="connsiteX51" fmla="*/ 137003 w 254107"/>
                <a:gd name="connsiteY51" fmla="*/ 46091 h 93837"/>
                <a:gd name="connsiteX52" fmla="*/ 125425 w 254107"/>
                <a:gd name="connsiteY52" fmla="*/ 41908 h 93837"/>
                <a:gd name="connsiteX53" fmla="*/ 117331 w 254107"/>
                <a:gd name="connsiteY53" fmla="*/ 39380 h 93837"/>
                <a:gd name="connsiteX54" fmla="*/ 109139 w 254107"/>
                <a:gd name="connsiteY54" fmla="*/ 29489 h 93837"/>
                <a:gd name="connsiteX55" fmla="*/ 92421 w 254107"/>
                <a:gd name="connsiteY55" fmla="*/ 26238 h 93837"/>
                <a:gd name="connsiteX56" fmla="*/ 91025 w 254107"/>
                <a:gd name="connsiteY56" fmla="*/ 31114 h 93837"/>
                <a:gd name="connsiteX57" fmla="*/ 87745 w 254107"/>
                <a:gd name="connsiteY57" fmla="*/ 29347 h 93837"/>
                <a:gd name="connsiteX58" fmla="*/ 80114 w 254107"/>
                <a:gd name="connsiteY58" fmla="*/ 28099 h 93837"/>
                <a:gd name="connsiteX59" fmla="*/ 69666 w 254107"/>
                <a:gd name="connsiteY59" fmla="*/ 22984 h 93837"/>
                <a:gd name="connsiteX60" fmla="*/ 78763 w 254107"/>
                <a:gd name="connsiteY60" fmla="*/ 21378 h 93837"/>
                <a:gd name="connsiteX61" fmla="*/ 79021 w 254107"/>
                <a:gd name="connsiteY61" fmla="*/ 15293 h 93837"/>
                <a:gd name="connsiteX62" fmla="*/ 52202 w 254107"/>
                <a:gd name="connsiteY62" fmla="*/ 16886 h 93837"/>
                <a:gd name="connsiteX63" fmla="*/ 40560 w 254107"/>
                <a:gd name="connsiteY63" fmla="*/ 25913 h 93837"/>
                <a:gd name="connsiteX64" fmla="*/ 31962 w 254107"/>
                <a:gd name="connsiteY64" fmla="*/ 28202 h 93837"/>
                <a:gd name="connsiteX65" fmla="*/ 25871 w 254107"/>
                <a:gd name="connsiteY65" fmla="*/ 28921 h 93837"/>
                <a:gd name="connsiteX66" fmla="*/ 22988 w 254107"/>
                <a:gd name="connsiteY66" fmla="*/ 33669 h 93837"/>
                <a:gd name="connsiteX67" fmla="*/ 11145 w 254107"/>
                <a:gd name="connsiteY67" fmla="*/ 39706 h 93837"/>
                <a:gd name="connsiteX68" fmla="*/ 0 w 254107"/>
                <a:gd name="connsiteY68" fmla="*/ 35991 h 93837"/>
                <a:gd name="connsiteX69" fmla="*/ 922 w 254107"/>
                <a:gd name="connsiteY69" fmla="*/ 36687 h 9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54107" h="93837">
                  <a:moveTo>
                    <a:pt x="916" y="36687"/>
                  </a:moveTo>
                  <a:cubicBezTo>
                    <a:pt x="5386" y="35071"/>
                    <a:pt x="10117" y="30885"/>
                    <a:pt x="15080" y="33436"/>
                  </a:cubicBezTo>
                  <a:cubicBezTo>
                    <a:pt x="16708" y="29773"/>
                    <a:pt x="12158" y="26677"/>
                    <a:pt x="15402" y="23084"/>
                  </a:cubicBezTo>
                  <a:cubicBezTo>
                    <a:pt x="18024" y="20169"/>
                    <a:pt x="22204" y="15783"/>
                    <a:pt x="25426" y="13635"/>
                  </a:cubicBezTo>
                  <a:cubicBezTo>
                    <a:pt x="29241" y="11094"/>
                    <a:pt x="34178" y="10139"/>
                    <a:pt x="38477" y="8730"/>
                  </a:cubicBezTo>
                  <a:cubicBezTo>
                    <a:pt x="42176" y="7517"/>
                    <a:pt x="45523" y="5083"/>
                    <a:pt x="49519" y="5170"/>
                  </a:cubicBezTo>
                  <a:cubicBezTo>
                    <a:pt x="57827" y="5363"/>
                    <a:pt x="64757" y="1119"/>
                    <a:pt x="72974" y="510"/>
                  </a:cubicBezTo>
                  <a:cubicBezTo>
                    <a:pt x="76786" y="219"/>
                    <a:pt x="81382" y="-48"/>
                    <a:pt x="84991" y="1480"/>
                  </a:cubicBezTo>
                  <a:cubicBezTo>
                    <a:pt x="85819" y="1829"/>
                    <a:pt x="86822" y="2445"/>
                    <a:pt x="86842" y="3480"/>
                  </a:cubicBezTo>
                  <a:cubicBezTo>
                    <a:pt x="89844" y="2061"/>
                    <a:pt x="93195" y="1587"/>
                    <a:pt x="96130" y="0"/>
                  </a:cubicBezTo>
                  <a:cubicBezTo>
                    <a:pt x="91312" y="1267"/>
                    <a:pt x="96571" y="3973"/>
                    <a:pt x="99184" y="3025"/>
                  </a:cubicBezTo>
                  <a:cubicBezTo>
                    <a:pt x="101593" y="2151"/>
                    <a:pt x="108852" y="2070"/>
                    <a:pt x="109697" y="3444"/>
                  </a:cubicBezTo>
                  <a:cubicBezTo>
                    <a:pt x="111023" y="5595"/>
                    <a:pt x="114576" y="8794"/>
                    <a:pt x="117398" y="7946"/>
                  </a:cubicBezTo>
                  <a:cubicBezTo>
                    <a:pt x="120694" y="6956"/>
                    <a:pt x="125087" y="10771"/>
                    <a:pt x="127944" y="8359"/>
                  </a:cubicBezTo>
                  <a:cubicBezTo>
                    <a:pt x="127273" y="9172"/>
                    <a:pt x="126654" y="10023"/>
                    <a:pt x="126086" y="10913"/>
                  </a:cubicBezTo>
                  <a:cubicBezTo>
                    <a:pt x="131407" y="12306"/>
                    <a:pt x="130372" y="14806"/>
                    <a:pt x="134052" y="18431"/>
                  </a:cubicBezTo>
                  <a:cubicBezTo>
                    <a:pt x="138873" y="23181"/>
                    <a:pt x="141063" y="22004"/>
                    <a:pt x="147416" y="22584"/>
                  </a:cubicBezTo>
                  <a:cubicBezTo>
                    <a:pt x="153482" y="23139"/>
                    <a:pt x="155837" y="25867"/>
                    <a:pt x="160687" y="28796"/>
                  </a:cubicBezTo>
                  <a:cubicBezTo>
                    <a:pt x="162525" y="29905"/>
                    <a:pt x="165141" y="29641"/>
                    <a:pt x="166389" y="31717"/>
                  </a:cubicBezTo>
                  <a:cubicBezTo>
                    <a:pt x="167540" y="33636"/>
                    <a:pt x="169046" y="37081"/>
                    <a:pt x="171600" y="34365"/>
                  </a:cubicBezTo>
                  <a:cubicBezTo>
                    <a:pt x="170646" y="37210"/>
                    <a:pt x="172958" y="39174"/>
                    <a:pt x="175583" y="39412"/>
                  </a:cubicBezTo>
                  <a:cubicBezTo>
                    <a:pt x="178650" y="39702"/>
                    <a:pt x="179608" y="42399"/>
                    <a:pt x="182281" y="43418"/>
                  </a:cubicBezTo>
                  <a:cubicBezTo>
                    <a:pt x="181169" y="41196"/>
                    <a:pt x="180401" y="38316"/>
                    <a:pt x="177637" y="37613"/>
                  </a:cubicBezTo>
                  <a:cubicBezTo>
                    <a:pt x="180137" y="38164"/>
                    <a:pt x="188235" y="41312"/>
                    <a:pt x="186925" y="45046"/>
                  </a:cubicBezTo>
                  <a:cubicBezTo>
                    <a:pt x="185261" y="44820"/>
                    <a:pt x="183636" y="44434"/>
                    <a:pt x="182049" y="43885"/>
                  </a:cubicBezTo>
                  <a:cubicBezTo>
                    <a:pt x="183188" y="45353"/>
                    <a:pt x="183629" y="46984"/>
                    <a:pt x="184603" y="48526"/>
                  </a:cubicBezTo>
                  <a:cubicBezTo>
                    <a:pt x="188157" y="42434"/>
                    <a:pt x="189241" y="49397"/>
                    <a:pt x="193427" y="49458"/>
                  </a:cubicBezTo>
                  <a:cubicBezTo>
                    <a:pt x="192853" y="50267"/>
                    <a:pt x="192234" y="51041"/>
                    <a:pt x="191569" y="51780"/>
                  </a:cubicBezTo>
                  <a:cubicBezTo>
                    <a:pt x="193101" y="50880"/>
                    <a:pt x="194727" y="50648"/>
                    <a:pt x="196445" y="51083"/>
                  </a:cubicBezTo>
                  <a:cubicBezTo>
                    <a:pt x="196123" y="51931"/>
                    <a:pt x="195817" y="52780"/>
                    <a:pt x="195517" y="53634"/>
                  </a:cubicBezTo>
                  <a:cubicBezTo>
                    <a:pt x="197277" y="53979"/>
                    <a:pt x="198825" y="54757"/>
                    <a:pt x="200161" y="55960"/>
                  </a:cubicBezTo>
                  <a:cubicBezTo>
                    <a:pt x="199828" y="49652"/>
                    <a:pt x="208755" y="56966"/>
                    <a:pt x="210571" y="58252"/>
                  </a:cubicBezTo>
                  <a:cubicBezTo>
                    <a:pt x="212947" y="59936"/>
                    <a:pt x="215121" y="57917"/>
                    <a:pt x="217662" y="57682"/>
                  </a:cubicBezTo>
                  <a:cubicBezTo>
                    <a:pt x="221790" y="57298"/>
                    <a:pt x="223261" y="63019"/>
                    <a:pt x="218736" y="63622"/>
                  </a:cubicBezTo>
                  <a:cubicBezTo>
                    <a:pt x="219588" y="64087"/>
                    <a:pt x="220439" y="64548"/>
                    <a:pt x="221291" y="65015"/>
                  </a:cubicBezTo>
                  <a:cubicBezTo>
                    <a:pt x="219349" y="65621"/>
                    <a:pt x="217633" y="66879"/>
                    <a:pt x="216414" y="68498"/>
                  </a:cubicBezTo>
                  <a:cubicBezTo>
                    <a:pt x="223042" y="69911"/>
                    <a:pt x="234268" y="67515"/>
                    <a:pt x="239541" y="72062"/>
                  </a:cubicBezTo>
                  <a:cubicBezTo>
                    <a:pt x="244001" y="75912"/>
                    <a:pt x="245204" y="79950"/>
                    <a:pt x="251415" y="80818"/>
                  </a:cubicBezTo>
                  <a:cubicBezTo>
                    <a:pt x="258765" y="81840"/>
                    <a:pt x="249064" y="86968"/>
                    <a:pt x="246045" y="87319"/>
                  </a:cubicBezTo>
                  <a:cubicBezTo>
                    <a:pt x="245129" y="87416"/>
                    <a:pt x="229363" y="91631"/>
                    <a:pt x="229040" y="91112"/>
                  </a:cubicBezTo>
                  <a:cubicBezTo>
                    <a:pt x="229137" y="90289"/>
                    <a:pt x="229582" y="89638"/>
                    <a:pt x="230346" y="89164"/>
                  </a:cubicBezTo>
                  <a:cubicBezTo>
                    <a:pt x="227428" y="89164"/>
                    <a:pt x="227589" y="92882"/>
                    <a:pt x="222613" y="92398"/>
                  </a:cubicBezTo>
                  <a:cubicBezTo>
                    <a:pt x="217298" y="91879"/>
                    <a:pt x="212328" y="89983"/>
                    <a:pt x="206936" y="89747"/>
                  </a:cubicBezTo>
                  <a:cubicBezTo>
                    <a:pt x="193427" y="89161"/>
                    <a:pt x="179811" y="94250"/>
                    <a:pt x="166260" y="93811"/>
                  </a:cubicBezTo>
                  <a:cubicBezTo>
                    <a:pt x="166453" y="86645"/>
                    <a:pt x="175344" y="84929"/>
                    <a:pt x="180014" y="81450"/>
                  </a:cubicBezTo>
                  <a:cubicBezTo>
                    <a:pt x="182765" y="79399"/>
                    <a:pt x="184449" y="77464"/>
                    <a:pt x="181759" y="75251"/>
                  </a:cubicBezTo>
                  <a:cubicBezTo>
                    <a:pt x="179746" y="73594"/>
                    <a:pt x="182575" y="68308"/>
                    <a:pt x="177715" y="69501"/>
                  </a:cubicBezTo>
                  <a:cubicBezTo>
                    <a:pt x="168611" y="71742"/>
                    <a:pt x="159432" y="70066"/>
                    <a:pt x="154227" y="61661"/>
                  </a:cubicBezTo>
                  <a:cubicBezTo>
                    <a:pt x="152360" y="58646"/>
                    <a:pt x="152692" y="54650"/>
                    <a:pt x="152163" y="51274"/>
                  </a:cubicBezTo>
                  <a:cubicBezTo>
                    <a:pt x="151905" y="49729"/>
                    <a:pt x="151538" y="48058"/>
                    <a:pt x="150509" y="46820"/>
                  </a:cubicBezTo>
                  <a:cubicBezTo>
                    <a:pt x="149287" y="45346"/>
                    <a:pt x="146597" y="45946"/>
                    <a:pt x="149309" y="44582"/>
                  </a:cubicBezTo>
                  <a:cubicBezTo>
                    <a:pt x="145152" y="42595"/>
                    <a:pt x="141028" y="45695"/>
                    <a:pt x="137003" y="46091"/>
                  </a:cubicBezTo>
                  <a:cubicBezTo>
                    <a:pt x="132820" y="46504"/>
                    <a:pt x="129263" y="42602"/>
                    <a:pt x="125425" y="41908"/>
                  </a:cubicBezTo>
                  <a:cubicBezTo>
                    <a:pt x="121671" y="41228"/>
                    <a:pt x="119366" y="41844"/>
                    <a:pt x="117331" y="39380"/>
                  </a:cubicBezTo>
                  <a:cubicBezTo>
                    <a:pt x="114093" y="35468"/>
                    <a:pt x="109797" y="35687"/>
                    <a:pt x="109139" y="29489"/>
                  </a:cubicBezTo>
                  <a:cubicBezTo>
                    <a:pt x="108423" y="34675"/>
                    <a:pt x="92692" y="33133"/>
                    <a:pt x="92421" y="26238"/>
                  </a:cubicBezTo>
                  <a:cubicBezTo>
                    <a:pt x="91502" y="27735"/>
                    <a:pt x="91038" y="29360"/>
                    <a:pt x="91025" y="31114"/>
                  </a:cubicBezTo>
                  <a:cubicBezTo>
                    <a:pt x="89622" y="31082"/>
                    <a:pt x="88528" y="30479"/>
                    <a:pt x="87745" y="29347"/>
                  </a:cubicBezTo>
                  <a:cubicBezTo>
                    <a:pt x="85752" y="27338"/>
                    <a:pt x="82591" y="28099"/>
                    <a:pt x="80114" y="28099"/>
                  </a:cubicBezTo>
                  <a:cubicBezTo>
                    <a:pt x="76035" y="28099"/>
                    <a:pt x="72507" y="25684"/>
                    <a:pt x="69666" y="22984"/>
                  </a:cubicBezTo>
                  <a:cubicBezTo>
                    <a:pt x="71826" y="20607"/>
                    <a:pt x="75986" y="21843"/>
                    <a:pt x="78763" y="21378"/>
                  </a:cubicBezTo>
                  <a:cubicBezTo>
                    <a:pt x="82894" y="20685"/>
                    <a:pt x="82624" y="16499"/>
                    <a:pt x="79021" y="15293"/>
                  </a:cubicBezTo>
                  <a:cubicBezTo>
                    <a:pt x="71936" y="12913"/>
                    <a:pt x="58591" y="12684"/>
                    <a:pt x="52202" y="16886"/>
                  </a:cubicBezTo>
                  <a:cubicBezTo>
                    <a:pt x="48245" y="19492"/>
                    <a:pt x="43740" y="22378"/>
                    <a:pt x="40560" y="25913"/>
                  </a:cubicBezTo>
                  <a:cubicBezTo>
                    <a:pt x="37587" y="29212"/>
                    <a:pt x="35478" y="26741"/>
                    <a:pt x="31962" y="28202"/>
                  </a:cubicBezTo>
                  <a:cubicBezTo>
                    <a:pt x="29950" y="29038"/>
                    <a:pt x="27799" y="27767"/>
                    <a:pt x="25871" y="28921"/>
                  </a:cubicBezTo>
                  <a:cubicBezTo>
                    <a:pt x="23832" y="30144"/>
                    <a:pt x="24526" y="32127"/>
                    <a:pt x="22988" y="33669"/>
                  </a:cubicBezTo>
                  <a:cubicBezTo>
                    <a:pt x="19763" y="36906"/>
                    <a:pt x="14519" y="36603"/>
                    <a:pt x="11145" y="39706"/>
                  </a:cubicBezTo>
                  <a:cubicBezTo>
                    <a:pt x="12136" y="30295"/>
                    <a:pt x="1103" y="42137"/>
                    <a:pt x="0" y="35991"/>
                  </a:cubicBezTo>
                  <a:cubicBezTo>
                    <a:pt x="290" y="36216"/>
                    <a:pt x="613" y="36452"/>
                    <a:pt x="922" y="36687"/>
                  </a:cubicBezTo>
                </a:path>
              </a:pathLst>
            </a:custGeom>
            <a:solidFill>
              <a:srgbClr val="C0C0C0"/>
            </a:solidFill>
            <a:ln w="645" cap="flat">
              <a:solidFill>
                <a:srgbClr val="FFFFFF"/>
              </a:solidFill>
              <a:prstDash val="solid"/>
              <a:miter/>
            </a:ln>
          </p:spPr>
          <p:txBody>
            <a:bodyPr rtlCol="0" anchor="ctr"/>
            <a:lstStyle/>
            <a:p>
              <a:endParaRPr lang="en-US"/>
            </a:p>
          </p:txBody>
        </p:sp>
        <p:sp>
          <p:nvSpPr>
            <p:cNvPr id="403" name="Freeform: Shape 402">
              <a:extLst>
                <a:ext uri="{FF2B5EF4-FFF2-40B4-BE49-F238E27FC236}">
                  <a16:creationId xmlns:a16="http://schemas.microsoft.com/office/drawing/2014/main" id="{661BB2B3-6BDF-5D6A-8BC6-6E2C7681E436}"/>
                </a:ext>
              </a:extLst>
            </p:cNvPr>
            <p:cNvSpPr/>
            <p:nvPr/>
          </p:nvSpPr>
          <p:spPr>
            <a:xfrm>
              <a:off x="5445591" y="3159862"/>
              <a:ext cx="14900" cy="13883"/>
            </a:xfrm>
            <a:custGeom>
              <a:avLst/>
              <a:gdLst>
                <a:gd name="connsiteX0" fmla="*/ 5805 w 14900"/>
                <a:gd name="connsiteY0" fmla="*/ 13884 h 13883"/>
                <a:gd name="connsiteX1" fmla="*/ 0 w 14900"/>
                <a:gd name="connsiteY1" fmla="*/ 9472 h 13883"/>
                <a:gd name="connsiteX2" fmla="*/ 2931 w 14900"/>
                <a:gd name="connsiteY2" fmla="*/ 3825 h 13883"/>
                <a:gd name="connsiteX3" fmla="*/ 10449 w 14900"/>
                <a:gd name="connsiteY3" fmla="*/ 416 h 13883"/>
                <a:gd name="connsiteX4" fmla="*/ 14899 w 14900"/>
                <a:gd name="connsiteY4" fmla="*/ 8988 h 13883"/>
                <a:gd name="connsiteX5" fmla="*/ 5805 w 14900"/>
                <a:gd name="connsiteY5" fmla="*/ 13884 h 13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00" h="13883">
                  <a:moveTo>
                    <a:pt x="5805" y="13884"/>
                  </a:moveTo>
                  <a:cubicBezTo>
                    <a:pt x="3318" y="13306"/>
                    <a:pt x="568" y="12323"/>
                    <a:pt x="0" y="9472"/>
                  </a:cubicBezTo>
                  <a:cubicBezTo>
                    <a:pt x="4986" y="14813"/>
                    <a:pt x="2890" y="5334"/>
                    <a:pt x="2931" y="3825"/>
                  </a:cubicBezTo>
                  <a:cubicBezTo>
                    <a:pt x="3028" y="565"/>
                    <a:pt x="7995" y="-745"/>
                    <a:pt x="10449" y="416"/>
                  </a:cubicBezTo>
                  <a:cubicBezTo>
                    <a:pt x="13016" y="1635"/>
                    <a:pt x="14961" y="6315"/>
                    <a:pt x="14899" y="8988"/>
                  </a:cubicBezTo>
                  <a:cubicBezTo>
                    <a:pt x="14835" y="12619"/>
                    <a:pt x="8333" y="13155"/>
                    <a:pt x="5805" y="13884"/>
                  </a:cubicBezTo>
                </a:path>
              </a:pathLst>
            </a:custGeom>
            <a:solidFill>
              <a:srgbClr val="C0C0C0"/>
            </a:solidFill>
            <a:ln w="645" cap="flat">
              <a:solidFill>
                <a:srgbClr val="FFFFFF"/>
              </a:solid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85D44A2E-DD7E-8E99-1125-14F0FFCD4852}"/>
                </a:ext>
              </a:extLst>
            </p:cNvPr>
            <p:cNvSpPr/>
            <p:nvPr/>
          </p:nvSpPr>
          <p:spPr>
            <a:xfrm>
              <a:off x="5519437" y="3129612"/>
              <a:ext cx="2554" cy="1628"/>
            </a:xfrm>
            <a:custGeom>
              <a:avLst/>
              <a:gdLst>
                <a:gd name="connsiteX0" fmla="*/ 2554 w 2554"/>
                <a:gd name="connsiteY0" fmla="*/ 1629 h 1628"/>
                <a:gd name="connsiteX1" fmla="*/ 0 w 2554"/>
                <a:gd name="connsiteY1" fmla="*/ 1161 h 1628"/>
                <a:gd name="connsiteX2" fmla="*/ 2554 w 2554"/>
                <a:gd name="connsiteY2" fmla="*/ 0 h 1628"/>
                <a:gd name="connsiteX3" fmla="*/ 2554 w 2554"/>
                <a:gd name="connsiteY3" fmla="*/ 1629 h 1628"/>
              </a:gdLst>
              <a:ahLst/>
              <a:cxnLst>
                <a:cxn ang="0">
                  <a:pos x="connsiteX0" y="connsiteY0"/>
                </a:cxn>
                <a:cxn ang="0">
                  <a:pos x="connsiteX1" y="connsiteY1"/>
                </a:cxn>
                <a:cxn ang="0">
                  <a:pos x="connsiteX2" y="connsiteY2"/>
                </a:cxn>
                <a:cxn ang="0">
                  <a:pos x="connsiteX3" y="connsiteY3"/>
                </a:cxn>
              </a:cxnLst>
              <a:rect l="l" t="t" r="r" b="b"/>
              <a:pathLst>
                <a:path w="2554" h="1628">
                  <a:moveTo>
                    <a:pt x="2554" y="1629"/>
                  </a:moveTo>
                  <a:cubicBezTo>
                    <a:pt x="1703" y="1467"/>
                    <a:pt x="851" y="1306"/>
                    <a:pt x="0" y="1161"/>
                  </a:cubicBezTo>
                  <a:cubicBezTo>
                    <a:pt x="790" y="635"/>
                    <a:pt x="1641" y="248"/>
                    <a:pt x="2554" y="0"/>
                  </a:cubicBezTo>
                  <a:cubicBezTo>
                    <a:pt x="2554" y="545"/>
                    <a:pt x="2554" y="1087"/>
                    <a:pt x="2554" y="1629"/>
                  </a:cubicBezTo>
                </a:path>
              </a:pathLst>
            </a:custGeom>
            <a:solidFill>
              <a:srgbClr val="C0C0C0"/>
            </a:solidFill>
            <a:ln w="645" cap="flat">
              <a:solidFill>
                <a:srgbClr val="FFFFFF"/>
              </a:solid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EA0F63AA-A7CC-D872-BAA2-797AD695300E}"/>
                </a:ext>
              </a:extLst>
            </p:cNvPr>
            <p:cNvSpPr/>
            <p:nvPr/>
          </p:nvSpPr>
          <p:spPr>
            <a:xfrm>
              <a:off x="5555653" y="3197184"/>
              <a:ext cx="2554" cy="2328"/>
            </a:xfrm>
            <a:custGeom>
              <a:avLst/>
              <a:gdLst>
                <a:gd name="connsiteX0" fmla="*/ 2554 w 2554"/>
                <a:gd name="connsiteY0" fmla="*/ 2329 h 2328"/>
                <a:gd name="connsiteX1" fmla="*/ 0 w 2554"/>
                <a:gd name="connsiteY1" fmla="*/ 4 h 2328"/>
                <a:gd name="connsiteX2" fmla="*/ 2554 w 2554"/>
                <a:gd name="connsiteY2" fmla="*/ 2329 h 2328"/>
              </a:gdLst>
              <a:ahLst/>
              <a:cxnLst>
                <a:cxn ang="0">
                  <a:pos x="connsiteX0" y="connsiteY0"/>
                </a:cxn>
                <a:cxn ang="0">
                  <a:pos x="connsiteX1" y="connsiteY1"/>
                </a:cxn>
                <a:cxn ang="0">
                  <a:pos x="connsiteX2" y="connsiteY2"/>
                </a:cxn>
              </a:cxnLst>
              <a:rect l="l" t="t" r="r" b="b"/>
              <a:pathLst>
                <a:path w="2554" h="2328">
                  <a:moveTo>
                    <a:pt x="2554" y="2329"/>
                  </a:moveTo>
                  <a:cubicBezTo>
                    <a:pt x="1664" y="1597"/>
                    <a:pt x="810" y="823"/>
                    <a:pt x="0" y="4"/>
                  </a:cubicBezTo>
                  <a:cubicBezTo>
                    <a:pt x="2109" y="-61"/>
                    <a:pt x="2003" y="704"/>
                    <a:pt x="2554" y="2329"/>
                  </a:cubicBezTo>
                </a:path>
              </a:pathLst>
            </a:custGeom>
            <a:solidFill>
              <a:srgbClr val="C0C0C0"/>
            </a:solidFill>
            <a:ln w="645" cap="flat">
              <a:solidFill>
                <a:srgbClr val="FFFFFF"/>
              </a:solid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8887126F-1032-804D-6805-D0A334517F7A}"/>
                </a:ext>
              </a:extLst>
            </p:cNvPr>
            <p:cNvSpPr/>
            <p:nvPr/>
          </p:nvSpPr>
          <p:spPr>
            <a:xfrm>
              <a:off x="5558691" y="3142785"/>
              <a:ext cx="8359" cy="3548"/>
            </a:xfrm>
            <a:custGeom>
              <a:avLst/>
              <a:gdLst>
                <a:gd name="connsiteX0" fmla="*/ 4644 w 8359"/>
                <a:gd name="connsiteY0" fmla="*/ 3548 h 3548"/>
                <a:gd name="connsiteX1" fmla="*/ 0 w 8359"/>
                <a:gd name="connsiteY1" fmla="*/ 1459 h 3548"/>
                <a:gd name="connsiteX2" fmla="*/ 8359 w 8359"/>
                <a:gd name="connsiteY2" fmla="*/ 2620 h 3548"/>
                <a:gd name="connsiteX3" fmla="*/ 4644 w 8359"/>
                <a:gd name="connsiteY3" fmla="*/ 3548 h 3548"/>
              </a:gdLst>
              <a:ahLst/>
              <a:cxnLst>
                <a:cxn ang="0">
                  <a:pos x="connsiteX0" y="connsiteY0"/>
                </a:cxn>
                <a:cxn ang="0">
                  <a:pos x="connsiteX1" y="connsiteY1"/>
                </a:cxn>
                <a:cxn ang="0">
                  <a:pos x="connsiteX2" y="connsiteY2"/>
                </a:cxn>
                <a:cxn ang="0">
                  <a:pos x="connsiteX3" y="connsiteY3"/>
                </a:cxn>
              </a:cxnLst>
              <a:rect l="l" t="t" r="r" b="b"/>
              <a:pathLst>
                <a:path w="8359" h="3548">
                  <a:moveTo>
                    <a:pt x="4644" y="3548"/>
                  </a:moveTo>
                  <a:cubicBezTo>
                    <a:pt x="3044" y="2965"/>
                    <a:pt x="1496" y="2271"/>
                    <a:pt x="0" y="1459"/>
                  </a:cubicBezTo>
                  <a:cubicBezTo>
                    <a:pt x="2632" y="269"/>
                    <a:pt x="7388" y="-1605"/>
                    <a:pt x="8359" y="2620"/>
                  </a:cubicBezTo>
                  <a:cubicBezTo>
                    <a:pt x="7108" y="2878"/>
                    <a:pt x="5869" y="3197"/>
                    <a:pt x="4644" y="3548"/>
                  </a:cubicBezTo>
                </a:path>
              </a:pathLst>
            </a:custGeom>
            <a:solidFill>
              <a:srgbClr val="C0C0C0"/>
            </a:solidFill>
            <a:ln w="645" cap="flat">
              <a:solidFill>
                <a:srgbClr val="FFFFFF"/>
              </a:solid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C6CEE412-AC42-DDC5-AB6D-C8A964D46F0D}"/>
                </a:ext>
              </a:extLst>
            </p:cNvPr>
            <p:cNvSpPr/>
            <p:nvPr/>
          </p:nvSpPr>
          <p:spPr>
            <a:xfrm>
              <a:off x="5566560" y="3145726"/>
              <a:ext cx="5804" cy="4799"/>
            </a:xfrm>
            <a:custGeom>
              <a:avLst/>
              <a:gdLst>
                <a:gd name="connsiteX0" fmla="*/ 5805 w 5804"/>
                <a:gd name="connsiteY0" fmla="*/ 4800 h 4799"/>
                <a:gd name="connsiteX1" fmla="*/ 0 w 5804"/>
                <a:gd name="connsiteY1" fmla="*/ 620 h 4799"/>
                <a:gd name="connsiteX2" fmla="*/ 5805 w 5804"/>
                <a:gd name="connsiteY2" fmla="*/ 4800 h 4799"/>
              </a:gdLst>
              <a:ahLst/>
              <a:cxnLst>
                <a:cxn ang="0">
                  <a:pos x="connsiteX0" y="connsiteY0"/>
                </a:cxn>
                <a:cxn ang="0">
                  <a:pos x="connsiteX1" y="connsiteY1"/>
                </a:cxn>
                <a:cxn ang="0">
                  <a:pos x="connsiteX2" y="connsiteY2"/>
                </a:cxn>
              </a:cxnLst>
              <a:rect l="l" t="t" r="r" b="b"/>
              <a:pathLst>
                <a:path w="5804" h="4799">
                  <a:moveTo>
                    <a:pt x="5805" y="4800"/>
                  </a:moveTo>
                  <a:cubicBezTo>
                    <a:pt x="3725" y="3571"/>
                    <a:pt x="610" y="3500"/>
                    <a:pt x="0" y="620"/>
                  </a:cubicBezTo>
                  <a:cubicBezTo>
                    <a:pt x="3667" y="-1502"/>
                    <a:pt x="4515" y="2304"/>
                    <a:pt x="5805" y="4800"/>
                  </a:cubicBezTo>
                </a:path>
              </a:pathLst>
            </a:custGeom>
            <a:solidFill>
              <a:srgbClr val="C0C0C0"/>
            </a:solidFill>
            <a:ln w="645" cap="flat">
              <a:solidFill>
                <a:srgbClr val="FFFFFF"/>
              </a:solid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2C663448-E9C4-9F06-0DB9-D215602BB624}"/>
                </a:ext>
              </a:extLst>
            </p:cNvPr>
            <p:cNvSpPr/>
            <p:nvPr/>
          </p:nvSpPr>
          <p:spPr>
            <a:xfrm>
              <a:off x="5572362" y="3149594"/>
              <a:ext cx="3449" cy="5575"/>
            </a:xfrm>
            <a:custGeom>
              <a:avLst/>
              <a:gdLst>
                <a:gd name="connsiteX0" fmla="*/ 3260 w 3449"/>
                <a:gd name="connsiteY0" fmla="*/ 5576 h 5575"/>
                <a:gd name="connsiteX1" fmla="*/ 706 w 3449"/>
                <a:gd name="connsiteY1" fmla="*/ 0 h 5575"/>
                <a:gd name="connsiteX2" fmla="*/ 3260 w 3449"/>
                <a:gd name="connsiteY2" fmla="*/ 5576 h 5575"/>
              </a:gdLst>
              <a:ahLst/>
              <a:cxnLst>
                <a:cxn ang="0">
                  <a:pos x="connsiteX0" y="connsiteY0"/>
                </a:cxn>
                <a:cxn ang="0">
                  <a:pos x="connsiteX1" y="connsiteY1"/>
                </a:cxn>
                <a:cxn ang="0">
                  <a:pos x="connsiteX2" y="connsiteY2"/>
                </a:cxn>
              </a:cxnLst>
              <a:rect l="l" t="t" r="r" b="b"/>
              <a:pathLst>
                <a:path w="3449" h="5575">
                  <a:moveTo>
                    <a:pt x="3260" y="5576"/>
                  </a:moveTo>
                  <a:cubicBezTo>
                    <a:pt x="577" y="5170"/>
                    <a:pt x="-993" y="2322"/>
                    <a:pt x="706" y="0"/>
                  </a:cubicBezTo>
                  <a:cubicBezTo>
                    <a:pt x="1471" y="1374"/>
                    <a:pt x="4183" y="3693"/>
                    <a:pt x="3260" y="5576"/>
                  </a:cubicBezTo>
                </a:path>
              </a:pathLst>
            </a:custGeom>
            <a:solidFill>
              <a:srgbClr val="C0C0C0"/>
            </a:solidFill>
            <a:ln w="645" cap="flat">
              <a:solidFill>
                <a:srgbClr val="FFFFFF"/>
              </a:solid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1E858FE9-591D-3CBB-66C1-6CF1FA269A10}"/>
                </a:ext>
              </a:extLst>
            </p:cNvPr>
            <p:cNvSpPr/>
            <p:nvPr/>
          </p:nvSpPr>
          <p:spPr>
            <a:xfrm>
              <a:off x="5574009" y="3155598"/>
              <a:ext cx="6583" cy="4893"/>
            </a:xfrm>
            <a:custGeom>
              <a:avLst/>
              <a:gdLst>
                <a:gd name="connsiteX0" fmla="*/ 4644 w 6583"/>
                <a:gd name="connsiteY0" fmla="*/ 4893 h 4893"/>
                <a:gd name="connsiteX1" fmla="*/ 0 w 6583"/>
                <a:gd name="connsiteY1" fmla="*/ 1181 h 4893"/>
                <a:gd name="connsiteX2" fmla="*/ 4644 w 6583"/>
                <a:gd name="connsiteY2" fmla="*/ 4893 h 4893"/>
              </a:gdLst>
              <a:ahLst/>
              <a:cxnLst>
                <a:cxn ang="0">
                  <a:pos x="connsiteX0" y="connsiteY0"/>
                </a:cxn>
                <a:cxn ang="0">
                  <a:pos x="connsiteX1" y="connsiteY1"/>
                </a:cxn>
                <a:cxn ang="0">
                  <a:pos x="connsiteX2" y="connsiteY2"/>
                </a:cxn>
              </a:cxnLst>
              <a:rect l="l" t="t" r="r" b="b"/>
              <a:pathLst>
                <a:path w="6583" h="4893">
                  <a:moveTo>
                    <a:pt x="4644" y="4893"/>
                  </a:moveTo>
                  <a:cubicBezTo>
                    <a:pt x="3096" y="3655"/>
                    <a:pt x="1548" y="2416"/>
                    <a:pt x="0" y="1181"/>
                  </a:cubicBezTo>
                  <a:cubicBezTo>
                    <a:pt x="3306" y="-1831"/>
                    <a:pt x="9843" y="1472"/>
                    <a:pt x="4644" y="4893"/>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410" name="Content Placeholder 8">
            <a:extLst>
              <a:ext uri="{FF2B5EF4-FFF2-40B4-BE49-F238E27FC236}">
                <a16:creationId xmlns:a16="http://schemas.microsoft.com/office/drawing/2014/main" id="{A9E130BA-ED0D-866D-9F1B-A7AD446B584D}"/>
              </a:ext>
            </a:extLst>
          </p:cNvPr>
          <p:cNvGrpSpPr/>
          <p:nvPr/>
        </p:nvGrpSpPr>
        <p:grpSpPr>
          <a:xfrm>
            <a:off x="5680439" y="3750312"/>
            <a:ext cx="331543" cy="322610"/>
            <a:chOff x="5647829" y="3431115"/>
            <a:chExt cx="331543" cy="322610"/>
          </a:xfrm>
          <a:solidFill>
            <a:srgbClr val="C0C0C0"/>
          </a:solidFill>
        </p:grpSpPr>
        <p:sp>
          <p:nvSpPr>
            <p:cNvPr id="411" name="Freeform: Shape 410">
              <a:extLst>
                <a:ext uri="{FF2B5EF4-FFF2-40B4-BE49-F238E27FC236}">
                  <a16:creationId xmlns:a16="http://schemas.microsoft.com/office/drawing/2014/main" id="{E5777FC2-42B6-69E4-50CE-49C58592F94A}"/>
                </a:ext>
              </a:extLst>
            </p:cNvPr>
            <p:cNvSpPr/>
            <p:nvPr/>
          </p:nvSpPr>
          <p:spPr>
            <a:xfrm>
              <a:off x="5647829" y="3431115"/>
              <a:ext cx="331543" cy="322610"/>
            </a:xfrm>
            <a:custGeom>
              <a:avLst/>
              <a:gdLst>
                <a:gd name="connsiteX0" fmla="*/ 0 w 331543"/>
                <a:gd name="connsiteY0" fmla="*/ 84637 h 322610"/>
                <a:gd name="connsiteX1" fmla="*/ 11536 w 331543"/>
                <a:gd name="connsiteY1" fmla="*/ 59650 h 322610"/>
                <a:gd name="connsiteX2" fmla="*/ 20288 w 331543"/>
                <a:gd name="connsiteY2" fmla="*/ 35637 h 322610"/>
                <a:gd name="connsiteX3" fmla="*/ 36545 w 331543"/>
                <a:gd name="connsiteY3" fmla="*/ 18681 h 322610"/>
                <a:gd name="connsiteX4" fmla="*/ 54799 w 331543"/>
                <a:gd name="connsiteY4" fmla="*/ 8725 h 322610"/>
                <a:gd name="connsiteX5" fmla="*/ 40618 w 331543"/>
                <a:gd name="connsiteY5" fmla="*/ 17755 h 322610"/>
                <a:gd name="connsiteX6" fmla="*/ 45275 w 331543"/>
                <a:gd name="connsiteY6" fmla="*/ 32625 h 322610"/>
                <a:gd name="connsiteX7" fmla="*/ 45533 w 331543"/>
                <a:gd name="connsiteY7" fmla="*/ 42981 h 322610"/>
                <a:gd name="connsiteX8" fmla="*/ 38329 w 331543"/>
                <a:gd name="connsiteY8" fmla="*/ 56609 h 322610"/>
                <a:gd name="connsiteX9" fmla="*/ 34446 w 331543"/>
                <a:gd name="connsiteY9" fmla="*/ 71538 h 322610"/>
                <a:gd name="connsiteX10" fmla="*/ 37938 w 331543"/>
                <a:gd name="connsiteY10" fmla="*/ 77926 h 322610"/>
                <a:gd name="connsiteX11" fmla="*/ 40199 w 331543"/>
                <a:gd name="connsiteY11" fmla="*/ 81941 h 322610"/>
                <a:gd name="connsiteX12" fmla="*/ 49513 w 331543"/>
                <a:gd name="connsiteY12" fmla="*/ 86901 h 322610"/>
                <a:gd name="connsiteX13" fmla="*/ 57675 w 331543"/>
                <a:gd name="connsiteY13" fmla="*/ 73411 h 322610"/>
                <a:gd name="connsiteX14" fmla="*/ 51309 w 331543"/>
                <a:gd name="connsiteY14" fmla="*/ 55300 h 322610"/>
                <a:gd name="connsiteX15" fmla="*/ 47546 w 331543"/>
                <a:gd name="connsiteY15" fmla="*/ 47286 h 322610"/>
                <a:gd name="connsiteX16" fmla="*/ 46914 w 331543"/>
                <a:gd name="connsiteY16" fmla="*/ 39362 h 322610"/>
                <a:gd name="connsiteX17" fmla="*/ 54576 w 331543"/>
                <a:gd name="connsiteY17" fmla="*/ 34022 h 322610"/>
                <a:gd name="connsiteX18" fmla="*/ 67237 w 331543"/>
                <a:gd name="connsiteY18" fmla="*/ 27749 h 322610"/>
                <a:gd name="connsiteX19" fmla="*/ 78254 w 331543"/>
                <a:gd name="connsiteY19" fmla="*/ 24286 h 322610"/>
                <a:gd name="connsiteX20" fmla="*/ 85449 w 331543"/>
                <a:gd name="connsiteY20" fmla="*/ 21022 h 322610"/>
                <a:gd name="connsiteX21" fmla="*/ 83610 w 331543"/>
                <a:gd name="connsiteY21" fmla="*/ 17768 h 322610"/>
                <a:gd name="connsiteX22" fmla="*/ 92640 w 331543"/>
                <a:gd name="connsiteY22" fmla="*/ 20880 h 322610"/>
                <a:gd name="connsiteX23" fmla="*/ 90983 w 331543"/>
                <a:gd name="connsiteY23" fmla="*/ 15191 h 322610"/>
                <a:gd name="connsiteX24" fmla="*/ 81740 w 331543"/>
                <a:gd name="connsiteY24" fmla="*/ 16839 h 322610"/>
                <a:gd name="connsiteX25" fmla="*/ 89077 w 331543"/>
                <a:gd name="connsiteY25" fmla="*/ 579 h 322610"/>
                <a:gd name="connsiteX26" fmla="*/ 93172 w 331543"/>
                <a:gd name="connsiteY26" fmla="*/ 15385 h 322610"/>
                <a:gd name="connsiteX27" fmla="*/ 109191 w 331543"/>
                <a:gd name="connsiteY27" fmla="*/ 20138 h 322610"/>
                <a:gd name="connsiteX28" fmla="*/ 126586 w 331543"/>
                <a:gd name="connsiteY28" fmla="*/ 31674 h 322610"/>
                <a:gd name="connsiteX29" fmla="*/ 131488 w 331543"/>
                <a:gd name="connsiteY29" fmla="*/ 48250 h 322610"/>
                <a:gd name="connsiteX30" fmla="*/ 161226 w 331543"/>
                <a:gd name="connsiteY30" fmla="*/ 44758 h 322610"/>
                <a:gd name="connsiteX31" fmla="*/ 181798 w 331543"/>
                <a:gd name="connsiteY31" fmla="*/ 49002 h 322610"/>
                <a:gd name="connsiteX32" fmla="*/ 189809 w 331543"/>
                <a:gd name="connsiteY32" fmla="*/ 55374 h 322610"/>
                <a:gd name="connsiteX33" fmla="*/ 198010 w 331543"/>
                <a:gd name="connsiteY33" fmla="*/ 57670 h 322610"/>
                <a:gd name="connsiteX34" fmla="*/ 202705 w 331543"/>
                <a:gd name="connsiteY34" fmla="*/ 59567 h 322610"/>
                <a:gd name="connsiteX35" fmla="*/ 219252 w 331543"/>
                <a:gd name="connsiteY35" fmla="*/ 54429 h 322610"/>
                <a:gd name="connsiteX36" fmla="*/ 226476 w 331543"/>
                <a:gd name="connsiteY36" fmla="*/ 49089 h 322610"/>
                <a:gd name="connsiteX37" fmla="*/ 239176 w 331543"/>
                <a:gd name="connsiteY37" fmla="*/ 48424 h 322610"/>
                <a:gd name="connsiteX38" fmla="*/ 224986 w 331543"/>
                <a:gd name="connsiteY38" fmla="*/ 44013 h 322610"/>
                <a:gd name="connsiteX39" fmla="*/ 231078 w 331543"/>
                <a:gd name="connsiteY39" fmla="*/ 44013 h 322610"/>
                <a:gd name="connsiteX40" fmla="*/ 236854 w 331543"/>
                <a:gd name="connsiteY40" fmla="*/ 42155 h 322610"/>
                <a:gd name="connsiteX41" fmla="*/ 239837 w 331543"/>
                <a:gd name="connsiteY41" fmla="*/ 43435 h 322610"/>
                <a:gd name="connsiteX42" fmla="*/ 248455 w 331543"/>
                <a:gd name="connsiteY42" fmla="*/ 43113 h 322610"/>
                <a:gd name="connsiteX43" fmla="*/ 284680 w 331543"/>
                <a:gd name="connsiteY43" fmla="*/ 40981 h 322610"/>
                <a:gd name="connsiteX44" fmla="*/ 273490 w 331543"/>
                <a:gd name="connsiteY44" fmla="*/ 45822 h 322610"/>
                <a:gd name="connsiteX45" fmla="*/ 256817 w 331543"/>
                <a:gd name="connsiteY45" fmla="*/ 48412 h 322610"/>
                <a:gd name="connsiteX46" fmla="*/ 260751 w 331543"/>
                <a:gd name="connsiteY46" fmla="*/ 49337 h 322610"/>
                <a:gd name="connsiteX47" fmla="*/ 257042 w 331543"/>
                <a:gd name="connsiteY47" fmla="*/ 52359 h 322610"/>
                <a:gd name="connsiteX48" fmla="*/ 264724 w 331543"/>
                <a:gd name="connsiteY48" fmla="*/ 57564 h 322610"/>
                <a:gd name="connsiteX49" fmla="*/ 255656 w 331543"/>
                <a:gd name="connsiteY49" fmla="*/ 58860 h 322610"/>
                <a:gd name="connsiteX50" fmla="*/ 265653 w 331543"/>
                <a:gd name="connsiteY50" fmla="*/ 55377 h 322610"/>
                <a:gd name="connsiteX51" fmla="*/ 269488 w 331543"/>
                <a:gd name="connsiteY51" fmla="*/ 60853 h 322610"/>
                <a:gd name="connsiteX52" fmla="*/ 272135 w 331543"/>
                <a:gd name="connsiteY52" fmla="*/ 69774 h 322610"/>
                <a:gd name="connsiteX53" fmla="*/ 274006 w 331543"/>
                <a:gd name="connsiteY53" fmla="*/ 62579 h 322610"/>
                <a:gd name="connsiteX54" fmla="*/ 274683 w 331543"/>
                <a:gd name="connsiteY54" fmla="*/ 71867 h 322610"/>
                <a:gd name="connsiteX55" fmla="*/ 275844 w 331543"/>
                <a:gd name="connsiteY55" fmla="*/ 64204 h 322610"/>
                <a:gd name="connsiteX56" fmla="*/ 279553 w 331543"/>
                <a:gd name="connsiteY56" fmla="*/ 65365 h 322610"/>
                <a:gd name="connsiteX57" fmla="*/ 276160 w 331543"/>
                <a:gd name="connsiteY57" fmla="*/ 61582 h 322610"/>
                <a:gd name="connsiteX58" fmla="*/ 283745 w 331543"/>
                <a:gd name="connsiteY58" fmla="*/ 71402 h 322610"/>
                <a:gd name="connsiteX59" fmla="*/ 285132 w 331543"/>
                <a:gd name="connsiteY59" fmla="*/ 67919 h 322610"/>
                <a:gd name="connsiteX60" fmla="*/ 290485 w 331543"/>
                <a:gd name="connsiteY60" fmla="*/ 67452 h 322610"/>
                <a:gd name="connsiteX61" fmla="*/ 294352 w 331543"/>
                <a:gd name="connsiteY61" fmla="*/ 69345 h 322610"/>
                <a:gd name="connsiteX62" fmla="*/ 305046 w 331543"/>
                <a:gd name="connsiteY62" fmla="*/ 74508 h 322610"/>
                <a:gd name="connsiteX63" fmla="*/ 301160 w 331543"/>
                <a:gd name="connsiteY63" fmla="*/ 88120 h 322610"/>
                <a:gd name="connsiteX64" fmla="*/ 303482 w 331543"/>
                <a:gd name="connsiteY64" fmla="*/ 85798 h 322610"/>
                <a:gd name="connsiteX65" fmla="*/ 298925 w 331543"/>
                <a:gd name="connsiteY65" fmla="*/ 97702 h 322610"/>
                <a:gd name="connsiteX66" fmla="*/ 296016 w 331543"/>
                <a:gd name="connsiteY66" fmla="*/ 100888 h 322610"/>
                <a:gd name="connsiteX67" fmla="*/ 286777 w 331543"/>
                <a:gd name="connsiteY67" fmla="*/ 100888 h 322610"/>
                <a:gd name="connsiteX68" fmla="*/ 295839 w 331543"/>
                <a:gd name="connsiteY68" fmla="*/ 106229 h 322610"/>
                <a:gd name="connsiteX69" fmla="*/ 300708 w 331543"/>
                <a:gd name="connsiteY69" fmla="*/ 106003 h 322610"/>
                <a:gd name="connsiteX70" fmla="*/ 309287 w 331543"/>
                <a:gd name="connsiteY70" fmla="*/ 100895 h 322610"/>
                <a:gd name="connsiteX71" fmla="*/ 317762 w 331543"/>
                <a:gd name="connsiteY71" fmla="*/ 100766 h 322610"/>
                <a:gd name="connsiteX72" fmla="*/ 330917 w 331543"/>
                <a:gd name="connsiteY72" fmla="*/ 110840 h 322610"/>
                <a:gd name="connsiteX73" fmla="*/ 323051 w 331543"/>
                <a:gd name="connsiteY73" fmla="*/ 117458 h 322610"/>
                <a:gd name="connsiteX74" fmla="*/ 314221 w 331543"/>
                <a:gd name="connsiteY74" fmla="*/ 123095 h 322610"/>
                <a:gd name="connsiteX75" fmla="*/ 310361 w 331543"/>
                <a:gd name="connsiteY75" fmla="*/ 128326 h 322610"/>
                <a:gd name="connsiteX76" fmla="*/ 311267 w 331543"/>
                <a:gd name="connsiteY76" fmla="*/ 137420 h 322610"/>
                <a:gd name="connsiteX77" fmla="*/ 314556 w 331543"/>
                <a:gd name="connsiteY77" fmla="*/ 140758 h 322610"/>
                <a:gd name="connsiteX78" fmla="*/ 317514 w 331543"/>
                <a:gd name="connsiteY78" fmla="*/ 145454 h 322610"/>
                <a:gd name="connsiteX79" fmla="*/ 308500 w 331543"/>
                <a:gd name="connsiteY79" fmla="*/ 151375 h 322610"/>
                <a:gd name="connsiteX80" fmla="*/ 303943 w 331543"/>
                <a:gd name="connsiteY80" fmla="*/ 150707 h 322610"/>
                <a:gd name="connsiteX81" fmla="*/ 301128 w 331543"/>
                <a:gd name="connsiteY81" fmla="*/ 153184 h 322610"/>
                <a:gd name="connsiteX82" fmla="*/ 296119 w 331543"/>
                <a:gd name="connsiteY82" fmla="*/ 168790 h 322610"/>
                <a:gd name="connsiteX83" fmla="*/ 291417 w 331543"/>
                <a:gd name="connsiteY83" fmla="*/ 176091 h 322610"/>
                <a:gd name="connsiteX84" fmla="*/ 301231 w 331543"/>
                <a:gd name="connsiteY84" fmla="*/ 188926 h 322610"/>
                <a:gd name="connsiteX85" fmla="*/ 305781 w 331543"/>
                <a:gd name="connsiteY85" fmla="*/ 207222 h 322610"/>
                <a:gd name="connsiteX86" fmla="*/ 298712 w 331543"/>
                <a:gd name="connsiteY86" fmla="*/ 214529 h 322610"/>
                <a:gd name="connsiteX87" fmla="*/ 291933 w 331543"/>
                <a:gd name="connsiteY87" fmla="*/ 214900 h 322610"/>
                <a:gd name="connsiteX88" fmla="*/ 286222 w 331543"/>
                <a:gd name="connsiteY88" fmla="*/ 219102 h 322610"/>
                <a:gd name="connsiteX89" fmla="*/ 279095 w 331543"/>
                <a:gd name="connsiteY89" fmla="*/ 222943 h 322610"/>
                <a:gd name="connsiteX90" fmla="*/ 266434 w 331543"/>
                <a:gd name="connsiteY90" fmla="*/ 225049 h 322610"/>
                <a:gd name="connsiteX91" fmla="*/ 257994 w 331543"/>
                <a:gd name="connsiteY91" fmla="*/ 227771 h 322610"/>
                <a:gd name="connsiteX92" fmla="*/ 255169 w 331543"/>
                <a:gd name="connsiteY92" fmla="*/ 235230 h 322610"/>
                <a:gd name="connsiteX93" fmla="*/ 249228 w 331543"/>
                <a:gd name="connsiteY93" fmla="*/ 239545 h 322610"/>
                <a:gd name="connsiteX94" fmla="*/ 243375 w 331543"/>
                <a:gd name="connsiteY94" fmla="*/ 232073 h 322610"/>
                <a:gd name="connsiteX95" fmla="*/ 235632 w 331543"/>
                <a:gd name="connsiteY95" fmla="*/ 232073 h 322610"/>
                <a:gd name="connsiteX96" fmla="*/ 226173 w 331543"/>
                <a:gd name="connsiteY96" fmla="*/ 231370 h 322610"/>
                <a:gd name="connsiteX97" fmla="*/ 222542 w 331543"/>
                <a:gd name="connsiteY97" fmla="*/ 228413 h 322610"/>
                <a:gd name="connsiteX98" fmla="*/ 213628 w 331543"/>
                <a:gd name="connsiteY98" fmla="*/ 225101 h 322610"/>
                <a:gd name="connsiteX99" fmla="*/ 206436 w 331543"/>
                <a:gd name="connsiteY99" fmla="*/ 220921 h 322610"/>
                <a:gd name="connsiteX100" fmla="*/ 210332 w 331543"/>
                <a:gd name="connsiteY100" fmla="*/ 231648 h 322610"/>
                <a:gd name="connsiteX101" fmla="*/ 219020 w 331543"/>
                <a:gd name="connsiteY101" fmla="*/ 246534 h 322610"/>
                <a:gd name="connsiteX102" fmla="*/ 219839 w 331543"/>
                <a:gd name="connsiteY102" fmla="*/ 254374 h 322610"/>
                <a:gd name="connsiteX103" fmla="*/ 223671 w 331543"/>
                <a:gd name="connsiteY103" fmla="*/ 264391 h 322610"/>
                <a:gd name="connsiteX104" fmla="*/ 229943 w 331543"/>
                <a:gd name="connsiteY104" fmla="*/ 272940 h 322610"/>
                <a:gd name="connsiteX105" fmla="*/ 238931 w 331543"/>
                <a:gd name="connsiteY105" fmla="*/ 275120 h 322610"/>
                <a:gd name="connsiteX106" fmla="*/ 230843 w 331543"/>
                <a:gd name="connsiteY106" fmla="*/ 283786 h 322610"/>
                <a:gd name="connsiteX107" fmla="*/ 222855 w 331543"/>
                <a:gd name="connsiteY107" fmla="*/ 288323 h 322610"/>
                <a:gd name="connsiteX108" fmla="*/ 220117 w 331543"/>
                <a:gd name="connsiteY108" fmla="*/ 295570 h 322610"/>
                <a:gd name="connsiteX109" fmla="*/ 214789 w 331543"/>
                <a:gd name="connsiteY109" fmla="*/ 302187 h 322610"/>
                <a:gd name="connsiteX110" fmla="*/ 203366 w 331543"/>
                <a:gd name="connsiteY110" fmla="*/ 305896 h 322610"/>
                <a:gd name="connsiteX111" fmla="*/ 193594 w 331543"/>
                <a:gd name="connsiteY111" fmla="*/ 312878 h 322610"/>
                <a:gd name="connsiteX112" fmla="*/ 185281 w 331543"/>
                <a:gd name="connsiteY112" fmla="*/ 322611 h 322610"/>
                <a:gd name="connsiteX113" fmla="*/ 185216 w 331543"/>
                <a:gd name="connsiteY113" fmla="*/ 314839 h 322610"/>
                <a:gd name="connsiteX114" fmla="*/ 176248 w 331543"/>
                <a:gd name="connsiteY114" fmla="*/ 315903 h 322610"/>
                <a:gd name="connsiteX115" fmla="*/ 153415 w 331543"/>
                <a:gd name="connsiteY115" fmla="*/ 307189 h 322610"/>
                <a:gd name="connsiteX116" fmla="*/ 149493 w 331543"/>
                <a:gd name="connsiteY116" fmla="*/ 294550 h 322610"/>
                <a:gd name="connsiteX117" fmla="*/ 144478 w 331543"/>
                <a:gd name="connsiteY117" fmla="*/ 277049 h 322610"/>
                <a:gd name="connsiteX118" fmla="*/ 128412 w 331543"/>
                <a:gd name="connsiteY118" fmla="*/ 262939 h 322610"/>
                <a:gd name="connsiteX119" fmla="*/ 139119 w 331543"/>
                <a:gd name="connsiteY119" fmla="*/ 250643 h 322610"/>
                <a:gd name="connsiteX120" fmla="*/ 136993 w 331543"/>
                <a:gd name="connsiteY120" fmla="*/ 236749 h 322610"/>
                <a:gd name="connsiteX121" fmla="*/ 130698 w 331543"/>
                <a:gd name="connsiteY121" fmla="*/ 197034 h 322610"/>
                <a:gd name="connsiteX122" fmla="*/ 134771 w 331543"/>
                <a:gd name="connsiteY122" fmla="*/ 187617 h 322610"/>
                <a:gd name="connsiteX123" fmla="*/ 137003 w 331543"/>
                <a:gd name="connsiteY123" fmla="*/ 179355 h 322610"/>
                <a:gd name="connsiteX124" fmla="*/ 141586 w 331543"/>
                <a:gd name="connsiteY124" fmla="*/ 172373 h 322610"/>
                <a:gd name="connsiteX125" fmla="*/ 134720 w 331543"/>
                <a:gd name="connsiteY125" fmla="*/ 164997 h 322610"/>
                <a:gd name="connsiteX126" fmla="*/ 119359 w 331543"/>
                <a:gd name="connsiteY126" fmla="*/ 167887 h 322610"/>
                <a:gd name="connsiteX127" fmla="*/ 107017 w 331543"/>
                <a:gd name="connsiteY127" fmla="*/ 168748 h 322610"/>
                <a:gd name="connsiteX128" fmla="*/ 98903 w 331543"/>
                <a:gd name="connsiteY128" fmla="*/ 169844 h 322610"/>
                <a:gd name="connsiteX129" fmla="*/ 91966 w 331543"/>
                <a:gd name="connsiteY129" fmla="*/ 168225 h 322610"/>
                <a:gd name="connsiteX130" fmla="*/ 86600 w 331543"/>
                <a:gd name="connsiteY130" fmla="*/ 160473 h 322610"/>
                <a:gd name="connsiteX131" fmla="*/ 80060 w 331543"/>
                <a:gd name="connsiteY131" fmla="*/ 149943 h 322610"/>
                <a:gd name="connsiteX132" fmla="*/ 74838 w 331543"/>
                <a:gd name="connsiteY132" fmla="*/ 146647 h 322610"/>
                <a:gd name="connsiteX133" fmla="*/ 62087 w 331543"/>
                <a:gd name="connsiteY133" fmla="*/ 142877 h 322610"/>
                <a:gd name="connsiteX134" fmla="*/ 55024 w 331543"/>
                <a:gd name="connsiteY134" fmla="*/ 145689 h 322610"/>
                <a:gd name="connsiteX135" fmla="*/ 43150 w 331543"/>
                <a:gd name="connsiteY135" fmla="*/ 144641 h 322610"/>
                <a:gd name="connsiteX136" fmla="*/ 36319 w 331543"/>
                <a:gd name="connsiteY136" fmla="*/ 144802 h 322610"/>
                <a:gd name="connsiteX137" fmla="*/ 28602 w 331543"/>
                <a:gd name="connsiteY137" fmla="*/ 142110 h 322610"/>
                <a:gd name="connsiteX138" fmla="*/ 26348 w 331543"/>
                <a:gd name="connsiteY138" fmla="*/ 136779 h 322610"/>
                <a:gd name="connsiteX139" fmla="*/ 20153 w 331543"/>
                <a:gd name="connsiteY139" fmla="*/ 132125 h 322610"/>
                <a:gd name="connsiteX140" fmla="*/ 21923 w 331543"/>
                <a:gd name="connsiteY140" fmla="*/ 116484 h 322610"/>
                <a:gd name="connsiteX141" fmla="*/ 16712 w 331543"/>
                <a:gd name="connsiteY141" fmla="*/ 99711 h 322610"/>
                <a:gd name="connsiteX142" fmla="*/ 9978 w 331543"/>
                <a:gd name="connsiteY142" fmla="*/ 85782 h 322610"/>
                <a:gd name="connsiteX143" fmla="*/ 9281 w 331543"/>
                <a:gd name="connsiteY143" fmla="*/ 80903 h 322610"/>
                <a:gd name="connsiteX144" fmla="*/ 13 w 331543"/>
                <a:gd name="connsiteY144" fmla="*/ 84609 h 322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331543" h="322610">
                  <a:moveTo>
                    <a:pt x="0" y="84637"/>
                  </a:moveTo>
                  <a:cubicBezTo>
                    <a:pt x="6353" y="77143"/>
                    <a:pt x="9533" y="69100"/>
                    <a:pt x="11536" y="59650"/>
                  </a:cubicBezTo>
                  <a:cubicBezTo>
                    <a:pt x="13458" y="50591"/>
                    <a:pt x="15567" y="43558"/>
                    <a:pt x="20288" y="35637"/>
                  </a:cubicBezTo>
                  <a:cubicBezTo>
                    <a:pt x="24136" y="29188"/>
                    <a:pt x="32856" y="25446"/>
                    <a:pt x="36545" y="18681"/>
                  </a:cubicBezTo>
                  <a:cubicBezTo>
                    <a:pt x="40751" y="10973"/>
                    <a:pt x="47926" y="12966"/>
                    <a:pt x="54799" y="8725"/>
                  </a:cubicBezTo>
                  <a:cubicBezTo>
                    <a:pt x="51999" y="15555"/>
                    <a:pt x="44663" y="12885"/>
                    <a:pt x="40618" y="17755"/>
                  </a:cubicBezTo>
                  <a:cubicBezTo>
                    <a:pt x="37174" y="21902"/>
                    <a:pt x="40844" y="30861"/>
                    <a:pt x="45275" y="32625"/>
                  </a:cubicBezTo>
                  <a:cubicBezTo>
                    <a:pt x="41273" y="32432"/>
                    <a:pt x="45146" y="41304"/>
                    <a:pt x="45533" y="42981"/>
                  </a:cubicBezTo>
                  <a:cubicBezTo>
                    <a:pt x="46720" y="48137"/>
                    <a:pt x="41763" y="53359"/>
                    <a:pt x="38329" y="56609"/>
                  </a:cubicBezTo>
                  <a:cubicBezTo>
                    <a:pt x="33856" y="60841"/>
                    <a:pt x="31675" y="65984"/>
                    <a:pt x="34446" y="71538"/>
                  </a:cubicBezTo>
                  <a:cubicBezTo>
                    <a:pt x="35520" y="73686"/>
                    <a:pt x="35878" y="76401"/>
                    <a:pt x="37938" y="77926"/>
                  </a:cubicBezTo>
                  <a:cubicBezTo>
                    <a:pt x="40222" y="79616"/>
                    <a:pt x="40589" y="78871"/>
                    <a:pt x="40199" y="81941"/>
                  </a:cubicBezTo>
                  <a:cubicBezTo>
                    <a:pt x="39377" y="88391"/>
                    <a:pt x="44327" y="89849"/>
                    <a:pt x="49513" y="86901"/>
                  </a:cubicBezTo>
                  <a:cubicBezTo>
                    <a:pt x="54866" y="83857"/>
                    <a:pt x="56985" y="79355"/>
                    <a:pt x="57675" y="73411"/>
                  </a:cubicBezTo>
                  <a:cubicBezTo>
                    <a:pt x="58562" y="65788"/>
                    <a:pt x="55137" y="61521"/>
                    <a:pt x="51309" y="55300"/>
                  </a:cubicBezTo>
                  <a:cubicBezTo>
                    <a:pt x="49787" y="52830"/>
                    <a:pt x="48449" y="50050"/>
                    <a:pt x="47546" y="47286"/>
                  </a:cubicBezTo>
                  <a:cubicBezTo>
                    <a:pt x="46733" y="44796"/>
                    <a:pt x="48852" y="41397"/>
                    <a:pt x="46914" y="39362"/>
                  </a:cubicBezTo>
                  <a:cubicBezTo>
                    <a:pt x="49822" y="39704"/>
                    <a:pt x="52344" y="35305"/>
                    <a:pt x="54576" y="34022"/>
                  </a:cubicBezTo>
                  <a:cubicBezTo>
                    <a:pt x="58659" y="31671"/>
                    <a:pt x="62480" y="28584"/>
                    <a:pt x="67237" y="27749"/>
                  </a:cubicBezTo>
                  <a:cubicBezTo>
                    <a:pt x="71352" y="27024"/>
                    <a:pt x="74642" y="26462"/>
                    <a:pt x="78254" y="24286"/>
                  </a:cubicBezTo>
                  <a:cubicBezTo>
                    <a:pt x="79615" y="23466"/>
                    <a:pt x="83665" y="20193"/>
                    <a:pt x="85449" y="21022"/>
                  </a:cubicBezTo>
                  <a:cubicBezTo>
                    <a:pt x="85223" y="19725"/>
                    <a:pt x="84597" y="18642"/>
                    <a:pt x="83610" y="17768"/>
                  </a:cubicBezTo>
                  <a:cubicBezTo>
                    <a:pt x="85384" y="18490"/>
                    <a:pt x="90796" y="23018"/>
                    <a:pt x="92640" y="20880"/>
                  </a:cubicBezTo>
                  <a:cubicBezTo>
                    <a:pt x="93892" y="19429"/>
                    <a:pt x="92608" y="15862"/>
                    <a:pt x="90983" y="15191"/>
                  </a:cubicBezTo>
                  <a:cubicBezTo>
                    <a:pt x="88225" y="14046"/>
                    <a:pt x="84533" y="16652"/>
                    <a:pt x="81740" y="16839"/>
                  </a:cubicBezTo>
                  <a:cubicBezTo>
                    <a:pt x="82285" y="13640"/>
                    <a:pt x="79595" y="-3320"/>
                    <a:pt x="89077" y="579"/>
                  </a:cubicBezTo>
                  <a:cubicBezTo>
                    <a:pt x="93392" y="2352"/>
                    <a:pt x="92505" y="11718"/>
                    <a:pt x="93172" y="15385"/>
                  </a:cubicBezTo>
                  <a:cubicBezTo>
                    <a:pt x="94653" y="23521"/>
                    <a:pt x="103399" y="18119"/>
                    <a:pt x="109191" y="20138"/>
                  </a:cubicBezTo>
                  <a:cubicBezTo>
                    <a:pt x="115673" y="22399"/>
                    <a:pt x="123752" y="24147"/>
                    <a:pt x="126586" y="31674"/>
                  </a:cubicBezTo>
                  <a:cubicBezTo>
                    <a:pt x="128321" y="36282"/>
                    <a:pt x="123813" y="46622"/>
                    <a:pt x="131488" y="48250"/>
                  </a:cubicBezTo>
                  <a:cubicBezTo>
                    <a:pt x="140618" y="50188"/>
                    <a:pt x="152180" y="45961"/>
                    <a:pt x="161226" y="44758"/>
                  </a:cubicBezTo>
                  <a:cubicBezTo>
                    <a:pt x="168982" y="43726"/>
                    <a:pt x="177047" y="42071"/>
                    <a:pt x="181798" y="49002"/>
                  </a:cubicBezTo>
                  <a:cubicBezTo>
                    <a:pt x="183765" y="51872"/>
                    <a:pt x="186519" y="54216"/>
                    <a:pt x="189809" y="55374"/>
                  </a:cubicBezTo>
                  <a:cubicBezTo>
                    <a:pt x="192488" y="56319"/>
                    <a:pt x="195268" y="56945"/>
                    <a:pt x="198010" y="57670"/>
                  </a:cubicBezTo>
                  <a:cubicBezTo>
                    <a:pt x="197719" y="57606"/>
                    <a:pt x="207007" y="59567"/>
                    <a:pt x="202705" y="59567"/>
                  </a:cubicBezTo>
                  <a:cubicBezTo>
                    <a:pt x="210006" y="63524"/>
                    <a:pt x="213480" y="54965"/>
                    <a:pt x="219252" y="54429"/>
                  </a:cubicBezTo>
                  <a:cubicBezTo>
                    <a:pt x="222761" y="54103"/>
                    <a:pt x="223564" y="50450"/>
                    <a:pt x="226476" y="49089"/>
                  </a:cubicBezTo>
                  <a:cubicBezTo>
                    <a:pt x="230491" y="47218"/>
                    <a:pt x="235071" y="50791"/>
                    <a:pt x="239176" y="48424"/>
                  </a:cubicBezTo>
                  <a:cubicBezTo>
                    <a:pt x="235642" y="44693"/>
                    <a:pt x="227334" y="48682"/>
                    <a:pt x="224986" y="44013"/>
                  </a:cubicBezTo>
                  <a:cubicBezTo>
                    <a:pt x="227015" y="44013"/>
                    <a:pt x="229047" y="44013"/>
                    <a:pt x="231078" y="44013"/>
                  </a:cubicBezTo>
                  <a:cubicBezTo>
                    <a:pt x="233936" y="44013"/>
                    <a:pt x="234774" y="42252"/>
                    <a:pt x="236854" y="42155"/>
                  </a:cubicBezTo>
                  <a:cubicBezTo>
                    <a:pt x="237880" y="42510"/>
                    <a:pt x="238873" y="42936"/>
                    <a:pt x="239837" y="43435"/>
                  </a:cubicBezTo>
                  <a:cubicBezTo>
                    <a:pt x="242682" y="43951"/>
                    <a:pt x="245636" y="43597"/>
                    <a:pt x="248455" y="43113"/>
                  </a:cubicBezTo>
                  <a:cubicBezTo>
                    <a:pt x="260496" y="41081"/>
                    <a:pt x="272832" y="43339"/>
                    <a:pt x="284680" y="40981"/>
                  </a:cubicBezTo>
                  <a:cubicBezTo>
                    <a:pt x="282829" y="44735"/>
                    <a:pt x="276899" y="44029"/>
                    <a:pt x="273490" y="45822"/>
                  </a:cubicBezTo>
                  <a:cubicBezTo>
                    <a:pt x="268143" y="48637"/>
                    <a:pt x="261844" y="44167"/>
                    <a:pt x="256817" y="48412"/>
                  </a:cubicBezTo>
                  <a:cubicBezTo>
                    <a:pt x="258436" y="46796"/>
                    <a:pt x="260116" y="47012"/>
                    <a:pt x="260751" y="49337"/>
                  </a:cubicBezTo>
                  <a:cubicBezTo>
                    <a:pt x="258765" y="49176"/>
                    <a:pt x="257336" y="50421"/>
                    <a:pt x="257042" y="52359"/>
                  </a:cubicBezTo>
                  <a:cubicBezTo>
                    <a:pt x="261445" y="49763"/>
                    <a:pt x="264821" y="52391"/>
                    <a:pt x="264724" y="57564"/>
                  </a:cubicBezTo>
                  <a:cubicBezTo>
                    <a:pt x="264660" y="61653"/>
                    <a:pt x="257791" y="58915"/>
                    <a:pt x="255656" y="58860"/>
                  </a:cubicBezTo>
                  <a:cubicBezTo>
                    <a:pt x="257194" y="64598"/>
                    <a:pt x="266637" y="60560"/>
                    <a:pt x="265653" y="55377"/>
                  </a:cubicBezTo>
                  <a:cubicBezTo>
                    <a:pt x="268198" y="55739"/>
                    <a:pt x="269281" y="58657"/>
                    <a:pt x="269488" y="60853"/>
                  </a:cubicBezTo>
                  <a:cubicBezTo>
                    <a:pt x="269778" y="63775"/>
                    <a:pt x="272471" y="67065"/>
                    <a:pt x="272135" y="69774"/>
                  </a:cubicBezTo>
                  <a:cubicBezTo>
                    <a:pt x="273945" y="67845"/>
                    <a:pt x="274854" y="65172"/>
                    <a:pt x="274006" y="62579"/>
                  </a:cubicBezTo>
                  <a:cubicBezTo>
                    <a:pt x="276341" y="64862"/>
                    <a:pt x="276692" y="69274"/>
                    <a:pt x="274683" y="71867"/>
                  </a:cubicBezTo>
                  <a:cubicBezTo>
                    <a:pt x="277150" y="70106"/>
                    <a:pt x="276131" y="66652"/>
                    <a:pt x="275844" y="64204"/>
                  </a:cubicBezTo>
                  <a:cubicBezTo>
                    <a:pt x="277108" y="64494"/>
                    <a:pt x="278343" y="64888"/>
                    <a:pt x="279553" y="65365"/>
                  </a:cubicBezTo>
                  <a:cubicBezTo>
                    <a:pt x="279327" y="65107"/>
                    <a:pt x="271648" y="61015"/>
                    <a:pt x="276160" y="61582"/>
                  </a:cubicBezTo>
                  <a:cubicBezTo>
                    <a:pt x="280443" y="62121"/>
                    <a:pt x="286022" y="66616"/>
                    <a:pt x="283745" y="71402"/>
                  </a:cubicBezTo>
                  <a:cubicBezTo>
                    <a:pt x="284764" y="69551"/>
                    <a:pt x="286228" y="69716"/>
                    <a:pt x="285132" y="67919"/>
                  </a:cubicBezTo>
                  <a:cubicBezTo>
                    <a:pt x="286857" y="67058"/>
                    <a:pt x="288641" y="66907"/>
                    <a:pt x="290485" y="67452"/>
                  </a:cubicBezTo>
                  <a:cubicBezTo>
                    <a:pt x="286554" y="63092"/>
                    <a:pt x="292917" y="67023"/>
                    <a:pt x="294352" y="69345"/>
                  </a:cubicBezTo>
                  <a:cubicBezTo>
                    <a:pt x="296987" y="73608"/>
                    <a:pt x="301634" y="71860"/>
                    <a:pt x="305046" y="74508"/>
                  </a:cubicBezTo>
                  <a:cubicBezTo>
                    <a:pt x="314157" y="81574"/>
                    <a:pt x="303466" y="81606"/>
                    <a:pt x="301160" y="88120"/>
                  </a:cubicBezTo>
                  <a:cubicBezTo>
                    <a:pt x="301895" y="87308"/>
                    <a:pt x="302669" y="86534"/>
                    <a:pt x="303482" y="85798"/>
                  </a:cubicBezTo>
                  <a:cubicBezTo>
                    <a:pt x="304124" y="89136"/>
                    <a:pt x="300502" y="94925"/>
                    <a:pt x="298925" y="97702"/>
                  </a:cubicBezTo>
                  <a:cubicBezTo>
                    <a:pt x="297951" y="99418"/>
                    <a:pt x="298232" y="100888"/>
                    <a:pt x="296016" y="100888"/>
                  </a:cubicBezTo>
                  <a:cubicBezTo>
                    <a:pt x="294055" y="100888"/>
                    <a:pt x="288054" y="99134"/>
                    <a:pt x="286777" y="100888"/>
                  </a:cubicBezTo>
                  <a:cubicBezTo>
                    <a:pt x="289624" y="102501"/>
                    <a:pt x="294223" y="102978"/>
                    <a:pt x="295839" y="106229"/>
                  </a:cubicBezTo>
                  <a:cubicBezTo>
                    <a:pt x="297680" y="103829"/>
                    <a:pt x="300276" y="102127"/>
                    <a:pt x="300708" y="106003"/>
                  </a:cubicBezTo>
                  <a:cubicBezTo>
                    <a:pt x="303376" y="103068"/>
                    <a:pt x="305375" y="101682"/>
                    <a:pt x="309287" y="100895"/>
                  </a:cubicBezTo>
                  <a:cubicBezTo>
                    <a:pt x="312941" y="100159"/>
                    <a:pt x="314360" y="104048"/>
                    <a:pt x="317762" y="100766"/>
                  </a:cubicBezTo>
                  <a:cubicBezTo>
                    <a:pt x="323641" y="95096"/>
                    <a:pt x="334225" y="109170"/>
                    <a:pt x="330917" y="110840"/>
                  </a:cubicBezTo>
                  <a:cubicBezTo>
                    <a:pt x="327624" y="112504"/>
                    <a:pt x="325731" y="114907"/>
                    <a:pt x="323051" y="117458"/>
                  </a:cubicBezTo>
                  <a:cubicBezTo>
                    <a:pt x="320545" y="119848"/>
                    <a:pt x="316205" y="120996"/>
                    <a:pt x="314221" y="123095"/>
                  </a:cubicBezTo>
                  <a:cubicBezTo>
                    <a:pt x="312799" y="124601"/>
                    <a:pt x="311641" y="126675"/>
                    <a:pt x="310361" y="128326"/>
                  </a:cubicBezTo>
                  <a:cubicBezTo>
                    <a:pt x="307768" y="131674"/>
                    <a:pt x="311548" y="133786"/>
                    <a:pt x="311267" y="137420"/>
                  </a:cubicBezTo>
                  <a:cubicBezTo>
                    <a:pt x="311074" y="139681"/>
                    <a:pt x="311935" y="142193"/>
                    <a:pt x="314556" y="140758"/>
                  </a:cubicBezTo>
                  <a:cubicBezTo>
                    <a:pt x="317691" y="139046"/>
                    <a:pt x="319884" y="143171"/>
                    <a:pt x="317514" y="145454"/>
                  </a:cubicBezTo>
                  <a:cubicBezTo>
                    <a:pt x="314905" y="147966"/>
                    <a:pt x="311025" y="148853"/>
                    <a:pt x="308500" y="151375"/>
                  </a:cubicBezTo>
                  <a:cubicBezTo>
                    <a:pt x="307291" y="152584"/>
                    <a:pt x="305188" y="150830"/>
                    <a:pt x="303943" y="150707"/>
                  </a:cubicBezTo>
                  <a:cubicBezTo>
                    <a:pt x="302834" y="150611"/>
                    <a:pt x="302202" y="152765"/>
                    <a:pt x="301128" y="153184"/>
                  </a:cubicBezTo>
                  <a:cubicBezTo>
                    <a:pt x="291356" y="157003"/>
                    <a:pt x="301289" y="163059"/>
                    <a:pt x="296119" y="168790"/>
                  </a:cubicBezTo>
                  <a:cubicBezTo>
                    <a:pt x="294804" y="170247"/>
                    <a:pt x="289557" y="173547"/>
                    <a:pt x="291417" y="176091"/>
                  </a:cubicBezTo>
                  <a:cubicBezTo>
                    <a:pt x="294581" y="180416"/>
                    <a:pt x="297829" y="184792"/>
                    <a:pt x="301231" y="188926"/>
                  </a:cubicBezTo>
                  <a:cubicBezTo>
                    <a:pt x="305265" y="193832"/>
                    <a:pt x="313492" y="201597"/>
                    <a:pt x="305781" y="207222"/>
                  </a:cubicBezTo>
                  <a:cubicBezTo>
                    <a:pt x="303176" y="209121"/>
                    <a:pt x="301331" y="212643"/>
                    <a:pt x="298712" y="214529"/>
                  </a:cubicBezTo>
                  <a:cubicBezTo>
                    <a:pt x="297261" y="215577"/>
                    <a:pt x="292256" y="214368"/>
                    <a:pt x="291933" y="214900"/>
                  </a:cubicBezTo>
                  <a:cubicBezTo>
                    <a:pt x="290521" y="217219"/>
                    <a:pt x="286299" y="216697"/>
                    <a:pt x="286222" y="219102"/>
                  </a:cubicBezTo>
                  <a:cubicBezTo>
                    <a:pt x="286125" y="221960"/>
                    <a:pt x="281081" y="221992"/>
                    <a:pt x="279095" y="222943"/>
                  </a:cubicBezTo>
                  <a:cubicBezTo>
                    <a:pt x="275299" y="224762"/>
                    <a:pt x="270632" y="227149"/>
                    <a:pt x="266434" y="225049"/>
                  </a:cubicBezTo>
                  <a:cubicBezTo>
                    <a:pt x="263586" y="223627"/>
                    <a:pt x="260958" y="227191"/>
                    <a:pt x="257994" y="227771"/>
                  </a:cubicBezTo>
                  <a:cubicBezTo>
                    <a:pt x="254385" y="228484"/>
                    <a:pt x="254324" y="232270"/>
                    <a:pt x="255169" y="235230"/>
                  </a:cubicBezTo>
                  <a:cubicBezTo>
                    <a:pt x="256388" y="239507"/>
                    <a:pt x="252818" y="242799"/>
                    <a:pt x="249228" y="239545"/>
                  </a:cubicBezTo>
                  <a:cubicBezTo>
                    <a:pt x="246800" y="237340"/>
                    <a:pt x="245600" y="234405"/>
                    <a:pt x="243375" y="232073"/>
                  </a:cubicBezTo>
                  <a:cubicBezTo>
                    <a:pt x="240421" y="228974"/>
                    <a:pt x="238525" y="233144"/>
                    <a:pt x="235632" y="232073"/>
                  </a:cubicBezTo>
                  <a:cubicBezTo>
                    <a:pt x="231659" y="230625"/>
                    <a:pt x="230175" y="231783"/>
                    <a:pt x="226173" y="231370"/>
                  </a:cubicBezTo>
                  <a:cubicBezTo>
                    <a:pt x="223058" y="231035"/>
                    <a:pt x="223754" y="232244"/>
                    <a:pt x="222542" y="228413"/>
                  </a:cubicBezTo>
                  <a:cubicBezTo>
                    <a:pt x="221397" y="224794"/>
                    <a:pt x="216734" y="224482"/>
                    <a:pt x="213628" y="225101"/>
                  </a:cubicBezTo>
                  <a:cubicBezTo>
                    <a:pt x="209516" y="225920"/>
                    <a:pt x="209635" y="222321"/>
                    <a:pt x="206436" y="220921"/>
                  </a:cubicBezTo>
                  <a:cubicBezTo>
                    <a:pt x="203763" y="223608"/>
                    <a:pt x="208703" y="229661"/>
                    <a:pt x="210332" y="231648"/>
                  </a:cubicBezTo>
                  <a:cubicBezTo>
                    <a:pt x="215018" y="237362"/>
                    <a:pt x="218885" y="238388"/>
                    <a:pt x="219020" y="246534"/>
                  </a:cubicBezTo>
                  <a:cubicBezTo>
                    <a:pt x="219053" y="249178"/>
                    <a:pt x="219149" y="251800"/>
                    <a:pt x="219839" y="254374"/>
                  </a:cubicBezTo>
                  <a:cubicBezTo>
                    <a:pt x="220710" y="257625"/>
                    <a:pt x="224129" y="260969"/>
                    <a:pt x="223671" y="264391"/>
                  </a:cubicBezTo>
                  <a:cubicBezTo>
                    <a:pt x="222893" y="270205"/>
                    <a:pt x="222874" y="272762"/>
                    <a:pt x="229943" y="272940"/>
                  </a:cubicBezTo>
                  <a:cubicBezTo>
                    <a:pt x="231991" y="273004"/>
                    <a:pt x="239586" y="271411"/>
                    <a:pt x="238931" y="275120"/>
                  </a:cubicBezTo>
                  <a:cubicBezTo>
                    <a:pt x="237722" y="281983"/>
                    <a:pt x="234194" y="281435"/>
                    <a:pt x="230843" y="283786"/>
                  </a:cubicBezTo>
                  <a:cubicBezTo>
                    <a:pt x="228321" y="285553"/>
                    <a:pt x="223870" y="285953"/>
                    <a:pt x="222855" y="288323"/>
                  </a:cubicBezTo>
                  <a:cubicBezTo>
                    <a:pt x="221703" y="291013"/>
                    <a:pt x="221968" y="292964"/>
                    <a:pt x="220117" y="295570"/>
                  </a:cubicBezTo>
                  <a:cubicBezTo>
                    <a:pt x="218466" y="297892"/>
                    <a:pt x="216276" y="299726"/>
                    <a:pt x="214789" y="302187"/>
                  </a:cubicBezTo>
                  <a:cubicBezTo>
                    <a:pt x="214854" y="295924"/>
                    <a:pt x="205179" y="305541"/>
                    <a:pt x="203366" y="305896"/>
                  </a:cubicBezTo>
                  <a:cubicBezTo>
                    <a:pt x="199009" y="306750"/>
                    <a:pt x="196204" y="309250"/>
                    <a:pt x="193594" y="312878"/>
                  </a:cubicBezTo>
                  <a:cubicBezTo>
                    <a:pt x="191847" y="315309"/>
                    <a:pt x="188202" y="321656"/>
                    <a:pt x="185281" y="322611"/>
                  </a:cubicBezTo>
                  <a:cubicBezTo>
                    <a:pt x="183359" y="320286"/>
                    <a:pt x="185835" y="317364"/>
                    <a:pt x="185216" y="314839"/>
                  </a:cubicBezTo>
                  <a:cubicBezTo>
                    <a:pt x="184171" y="310569"/>
                    <a:pt x="177899" y="314710"/>
                    <a:pt x="176248" y="315903"/>
                  </a:cubicBezTo>
                  <a:cubicBezTo>
                    <a:pt x="166792" y="322708"/>
                    <a:pt x="159584" y="315293"/>
                    <a:pt x="153415" y="307189"/>
                  </a:cubicBezTo>
                  <a:cubicBezTo>
                    <a:pt x="150532" y="303403"/>
                    <a:pt x="150822" y="298985"/>
                    <a:pt x="149493" y="294550"/>
                  </a:cubicBezTo>
                  <a:cubicBezTo>
                    <a:pt x="147971" y="289458"/>
                    <a:pt x="144246" y="282379"/>
                    <a:pt x="144478" y="277049"/>
                  </a:cubicBezTo>
                  <a:cubicBezTo>
                    <a:pt x="144672" y="272853"/>
                    <a:pt x="133468" y="259137"/>
                    <a:pt x="128412" y="262939"/>
                  </a:cubicBezTo>
                  <a:cubicBezTo>
                    <a:pt x="128250" y="258231"/>
                    <a:pt x="135845" y="253219"/>
                    <a:pt x="139119" y="250643"/>
                  </a:cubicBezTo>
                  <a:cubicBezTo>
                    <a:pt x="144830" y="246144"/>
                    <a:pt x="141021" y="241358"/>
                    <a:pt x="136993" y="236749"/>
                  </a:cubicBezTo>
                  <a:cubicBezTo>
                    <a:pt x="128095" y="226581"/>
                    <a:pt x="130669" y="209244"/>
                    <a:pt x="130698" y="197034"/>
                  </a:cubicBezTo>
                  <a:cubicBezTo>
                    <a:pt x="130698" y="192667"/>
                    <a:pt x="132114" y="190578"/>
                    <a:pt x="134771" y="187617"/>
                  </a:cubicBezTo>
                  <a:cubicBezTo>
                    <a:pt x="136468" y="185724"/>
                    <a:pt x="135648" y="181828"/>
                    <a:pt x="137003" y="179355"/>
                  </a:cubicBezTo>
                  <a:cubicBezTo>
                    <a:pt x="138477" y="176662"/>
                    <a:pt x="140844" y="174740"/>
                    <a:pt x="141586" y="172373"/>
                  </a:cubicBezTo>
                  <a:cubicBezTo>
                    <a:pt x="142914" y="168138"/>
                    <a:pt x="137106" y="163904"/>
                    <a:pt x="134720" y="164997"/>
                  </a:cubicBezTo>
                  <a:cubicBezTo>
                    <a:pt x="128986" y="167629"/>
                    <a:pt x="124338" y="168222"/>
                    <a:pt x="119359" y="167887"/>
                  </a:cubicBezTo>
                  <a:cubicBezTo>
                    <a:pt x="117089" y="167725"/>
                    <a:pt x="112216" y="170154"/>
                    <a:pt x="107017" y="168748"/>
                  </a:cubicBezTo>
                  <a:cubicBezTo>
                    <a:pt x="103337" y="167751"/>
                    <a:pt x="103550" y="169193"/>
                    <a:pt x="98903" y="169844"/>
                  </a:cubicBezTo>
                  <a:cubicBezTo>
                    <a:pt x="98061" y="169973"/>
                    <a:pt x="91325" y="167813"/>
                    <a:pt x="91966" y="168225"/>
                  </a:cubicBezTo>
                  <a:cubicBezTo>
                    <a:pt x="89399" y="166584"/>
                    <a:pt x="88219" y="162940"/>
                    <a:pt x="86600" y="160473"/>
                  </a:cubicBezTo>
                  <a:cubicBezTo>
                    <a:pt x="84313" y="156983"/>
                    <a:pt x="82149" y="153545"/>
                    <a:pt x="80060" y="149943"/>
                  </a:cubicBezTo>
                  <a:cubicBezTo>
                    <a:pt x="78989" y="148095"/>
                    <a:pt x="77486" y="145847"/>
                    <a:pt x="74838" y="146647"/>
                  </a:cubicBezTo>
                  <a:cubicBezTo>
                    <a:pt x="69901" y="148140"/>
                    <a:pt x="66750" y="143364"/>
                    <a:pt x="62087" y="142877"/>
                  </a:cubicBezTo>
                  <a:cubicBezTo>
                    <a:pt x="59085" y="142555"/>
                    <a:pt x="57762" y="144993"/>
                    <a:pt x="55024" y="145689"/>
                  </a:cubicBezTo>
                  <a:cubicBezTo>
                    <a:pt x="50983" y="146721"/>
                    <a:pt x="47191" y="143900"/>
                    <a:pt x="43150" y="144641"/>
                  </a:cubicBezTo>
                  <a:cubicBezTo>
                    <a:pt x="40560" y="145112"/>
                    <a:pt x="39022" y="143441"/>
                    <a:pt x="36319" y="144802"/>
                  </a:cubicBezTo>
                  <a:cubicBezTo>
                    <a:pt x="33656" y="146147"/>
                    <a:pt x="30099" y="144544"/>
                    <a:pt x="28602" y="142110"/>
                  </a:cubicBezTo>
                  <a:cubicBezTo>
                    <a:pt x="27448" y="140230"/>
                    <a:pt x="26867" y="138859"/>
                    <a:pt x="26348" y="136779"/>
                  </a:cubicBezTo>
                  <a:cubicBezTo>
                    <a:pt x="25629" y="133892"/>
                    <a:pt x="21597" y="134189"/>
                    <a:pt x="20153" y="132125"/>
                  </a:cubicBezTo>
                  <a:cubicBezTo>
                    <a:pt x="17379" y="128162"/>
                    <a:pt x="19553" y="119751"/>
                    <a:pt x="21923" y="116484"/>
                  </a:cubicBezTo>
                  <a:cubicBezTo>
                    <a:pt x="26419" y="110289"/>
                    <a:pt x="18731" y="104200"/>
                    <a:pt x="16712" y="99711"/>
                  </a:cubicBezTo>
                  <a:cubicBezTo>
                    <a:pt x="14583" y="94980"/>
                    <a:pt x="16905" y="83992"/>
                    <a:pt x="9978" y="85782"/>
                  </a:cubicBezTo>
                  <a:cubicBezTo>
                    <a:pt x="10107" y="84105"/>
                    <a:pt x="9881" y="82480"/>
                    <a:pt x="9281" y="80903"/>
                  </a:cubicBezTo>
                  <a:cubicBezTo>
                    <a:pt x="6569" y="83273"/>
                    <a:pt x="3712" y="84715"/>
                    <a:pt x="13" y="84609"/>
                  </a:cubicBezTo>
                </a:path>
              </a:pathLst>
            </a:custGeom>
            <a:solidFill>
              <a:srgbClr val="C0C0C0"/>
            </a:solidFill>
            <a:ln w="1612" cap="flat">
              <a:solidFill>
                <a:srgbClr val="FFFFFF"/>
              </a:solid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8D8F795B-6C0A-09D1-B220-EF05C845FBB9}"/>
                </a:ext>
              </a:extLst>
            </p:cNvPr>
            <p:cNvSpPr/>
            <p:nvPr/>
          </p:nvSpPr>
          <p:spPr>
            <a:xfrm>
              <a:off x="5937624" y="3532507"/>
              <a:ext cx="6965" cy="2756"/>
            </a:xfrm>
            <a:custGeom>
              <a:avLst/>
              <a:gdLst>
                <a:gd name="connsiteX0" fmla="*/ 6966 w 6965"/>
                <a:gd name="connsiteY0" fmla="*/ 2757 h 2756"/>
                <a:gd name="connsiteX1" fmla="*/ 0 w 6965"/>
                <a:gd name="connsiteY1" fmla="*/ 899 h 2756"/>
                <a:gd name="connsiteX2" fmla="*/ 6966 w 6965"/>
                <a:gd name="connsiteY2" fmla="*/ 2757 h 2756"/>
              </a:gdLst>
              <a:ahLst/>
              <a:cxnLst>
                <a:cxn ang="0">
                  <a:pos x="connsiteX0" y="connsiteY0"/>
                </a:cxn>
                <a:cxn ang="0">
                  <a:pos x="connsiteX1" y="connsiteY1"/>
                </a:cxn>
                <a:cxn ang="0">
                  <a:pos x="connsiteX2" y="connsiteY2"/>
                </a:cxn>
              </a:cxnLst>
              <a:rect l="l" t="t" r="r" b="b"/>
              <a:pathLst>
                <a:path w="6965" h="2756">
                  <a:moveTo>
                    <a:pt x="6966" y="2757"/>
                  </a:moveTo>
                  <a:cubicBezTo>
                    <a:pt x="4609" y="2286"/>
                    <a:pt x="2196" y="1944"/>
                    <a:pt x="0" y="899"/>
                  </a:cubicBezTo>
                  <a:cubicBezTo>
                    <a:pt x="2112" y="-307"/>
                    <a:pt x="6837" y="-813"/>
                    <a:pt x="6966" y="2757"/>
                  </a:cubicBezTo>
                </a:path>
              </a:pathLst>
            </a:custGeom>
            <a:solidFill>
              <a:srgbClr val="C0C0C0"/>
            </a:solidFill>
            <a:ln w="645" cap="flat">
              <a:solidFill>
                <a:srgbClr val="FFFFFF"/>
              </a:solid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6C68BE8A-BBCC-6A1D-9985-BB18853B4005}"/>
                </a:ext>
              </a:extLst>
            </p:cNvPr>
            <p:cNvSpPr/>
            <p:nvPr/>
          </p:nvSpPr>
          <p:spPr>
            <a:xfrm>
              <a:off x="5946912" y="3525408"/>
              <a:ext cx="6517" cy="3825"/>
            </a:xfrm>
            <a:custGeom>
              <a:avLst/>
              <a:gdLst>
                <a:gd name="connsiteX0" fmla="*/ 0 w 6517"/>
                <a:gd name="connsiteY0" fmla="*/ 3826 h 3825"/>
                <a:gd name="connsiteX1" fmla="*/ 6518 w 6517"/>
                <a:gd name="connsiteY1" fmla="*/ 343 h 3825"/>
                <a:gd name="connsiteX2" fmla="*/ 0 w 6517"/>
                <a:gd name="connsiteY2" fmla="*/ 3826 h 3825"/>
              </a:gdLst>
              <a:ahLst/>
              <a:cxnLst>
                <a:cxn ang="0">
                  <a:pos x="connsiteX0" y="connsiteY0"/>
                </a:cxn>
                <a:cxn ang="0">
                  <a:pos x="connsiteX1" y="connsiteY1"/>
                </a:cxn>
                <a:cxn ang="0">
                  <a:pos x="connsiteX2" y="connsiteY2"/>
                </a:cxn>
              </a:cxnLst>
              <a:rect l="l" t="t" r="r" b="b"/>
              <a:pathLst>
                <a:path w="6517" h="3825">
                  <a:moveTo>
                    <a:pt x="0" y="3826"/>
                  </a:moveTo>
                  <a:cubicBezTo>
                    <a:pt x="1400" y="1710"/>
                    <a:pt x="3625" y="-957"/>
                    <a:pt x="6518" y="343"/>
                  </a:cubicBezTo>
                  <a:cubicBezTo>
                    <a:pt x="5560" y="3474"/>
                    <a:pt x="2461" y="2916"/>
                    <a:pt x="0" y="3826"/>
                  </a:cubicBezTo>
                </a:path>
              </a:pathLst>
            </a:custGeom>
            <a:solidFill>
              <a:srgbClr val="C0C0C0"/>
            </a:solidFill>
            <a:ln w="645" cap="flat">
              <a:solidFill>
                <a:srgbClr val="FFFFFF"/>
              </a:solidFill>
              <a:prstDash val="solid"/>
              <a:miter/>
            </a:ln>
          </p:spPr>
          <p:txBody>
            <a:bodyPr rtlCol="0" anchor="ctr"/>
            <a:lstStyle/>
            <a:p>
              <a:endParaRPr lang="en-US"/>
            </a:p>
          </p:txBody>
        </p:sp>
        <p:sp>
          <p:nvSpPr>
            <p:cNvPr id="414" name="Freeform: Shape 413">
              <a:extLst>
                <a:ext uri="{FF2B5EF4-FFF2-40B4-BE49-F238E27FC236}">
                  <a16:creationId xmlns:a16="http://schemas.microsoft.com/office/drawing/2014/main" id="{D40834E4-DA9A-8475-B239-CB89AEA78B5D}"/>
                </a:ext>
              </a:extLst>
            </p:cNvPr>
            <p:cNvSpPr/>
            <p:nvPr/>
          </p:nvSpPr>
          <p:spPr>
            <a:xfrm>
              <a:off x="5945751" y="3531539"/>
              <a:ext cx="4901" cy="3015"/>
            </a:xfrm>
            <a:custGeom>
              <a:avLst/>
              <a:gdLst>
                <a:gd name="connsiteX0" fmla="*/ 1870 w 4901"/>
                <a:gd name="connsiteY0" fmla="*/ 3015 h 3015"/>
                <a:gd name="connsiteX1" fmla="*/ 0 w 4901"/>
                <a:gd name="connsiteY1" fmla="*/ 929 h 3015"/>
                <a:gd name="connsiteX2" fmla="*/ 4902 w 4901"/>
                <a:gd name="connsiteY2" fmla="*/ 0 h 3015"/>
                <a:gd name="connsiteX3" fmla="*/ 1870 w 4901"/>
                <a:gd name="connsiteY3" fmla="*/ 3015 h 3015"/>
              </a:gdLst>
              <a:ahLst/>
              <a:cxnLst>
                <a:cxn ang="0">
                  <a:pos x="connsiteX0" y="connsiteY0"/>
                </a:cxn>
                <a:cxn ang="0">
                  <a:pos x="connsiteX1" y="connsiteY1"/>
                </a:cxn>
                <a:cxn ang="0">
                  <a:pos x="connsiteX2" y="connsiteY2"/>
                </a:cxn>
                <a:cxn ang="0">
                  <a:pos x="connsiteX3" y="connsiteY3"/>
                </a:cxn>
              </a:cxnLst>
              <a:rect l="l" t="t" r="r" b="b"/>
              <a:pathLst>
                <a:path w="4901" h="3015">
                  <a:moveTo>
                    <a:pt x="1870" y="3015"/>
                  </a:moveTo>
                  <a:cubicBezTo>
                    <a:pt x="1248" y="2319"/>
                    <a:pt x="622" y="1622"/>
                    <a:pt x="0" y="929"/>
                  </a:cubicBezTo>
                  <a:cubicBezTo>
                    <a:pt x="1677" y="832"/>
                    <a:pt x="3309" y="529"/>
                    <a:pt x="4902" y="0"/>
                  </a:cubicBezTo>
                  <a:cubicBezTo>
                    <a:pt x="4773" y="1819"/>
                    <a:pt x="3689" y="2912"/>
                    <a:pt x="1870" y="3015"/>
                  </a:cubicBezTo>
                </a:path>
              </a:pathLst>
            </a:custGeom>
            <a:solidFill>
              <a:srgbClr val="C0C0C0"/>
            </a:solidFill>
            <a:ln w="645" cap="flat">
              <a:solidFill>
                <a:srgbClr val="FFFFFF"/>
              </a:solid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DDDDAEA0-9CE5-9C43-5CD7-C48C19E517C7}"/>
                </a:ext>
              </a:extLst>
            </p:cNvPr>
            <p:cNvSpPr/>
            <p:nvPr/>
          </p:nvSpPr>
          <p:spPr>
            <a:xfrm>
              <a:off x="5947396" y="3528864"/>
              <a:ext cx="4643" cy="1756"/>
            </a:xfrm>
            <a:custGeom>
              <a:avLst/>
              <a:gdLst>
                <a:gd name="connsiteX0" fmla="*/ 2322 w 4643"/>
                <a:gd name="connsiteY0" fmla="*/ 1756 h 1756"/>
                <a:gd name="connsiteX1" fmla="*/ 0 w 4643"/>
                <a:gd name="connsiteY1" fmla="*/ 827 h 1756"/>
                <a:gd name="connsiteX2" fmla="*/ 4644 w 4643"/>
                <a:gd name="connsiteY2" fmla="*/ 360 h 1756"/>
                <a:gd name="connsiteX3" fmla="*/ 2322 w 4643"/>
                <a:gd name="connsiteY3" fmla="*/ 1756 h 1756"/>
              </a:gdLst>
              <a:ahLst/>
              <a:cxnLst>
                <a:cxn ang="0">
                  <a:pos x="connsiteX0" y="connsiteY0"/>
                </a:cxn>
                <a:cxn ang="0">
                  <a:pos x="connsiteX1" y="connsiteY1"/>
                </a:cxn>
                <a:cxn ang="0">
                  <a:pos x="connsiteX2" y="connsiteY2"/>
                </a:cxn>
                <a:cxn ang="0">
                  <a:pos x="connsiteX3" y="connsiteY3"/>
                </a:cxn>
              </a:cxnLst>
              <a:rect l="l" t="t" r="r" b="b"/>
              <a:pathLst>
                <a:path w="4643" h="1756">
                  <a:moveTo>
                    <a:pt x="2322" y="1756"/>
                  </a:moveTo>
                  <a:cubicBezTo>
                    <a:pt x="1548" y="1434"/>
                    <a:pt x="774" y="1137"/>
                    <a:pt x="0" y="827"/>
                  </a:cubicBezTo>
                  <a:cubicBezTo>
                    <a:pt x="1474" y="-88"/>
                    <a:pt x="3022" y="-243"/>
                    <a:pt x="4644" y="360"/>
                  </a:cubicBezTo>
                  <a:cubicBezTo>
                    <a:pt x="3870" y="827"/>
                    <a:pt x="3096" y="1292"/>
                    <a:pt x="2322" y="1756"/>
                  </a:cubicBezTo>
                </a:path>
              </a:pathLst>
            </a:custGeom>
            <a:solidFill>
              <a:srgbClr val="C0C0C0"/>
            </a:solidFill>
            <a:ln w="645" cap="flat">
              <a:solidFill>
                <a:srgbClr val="FFFFFF"/>
              </a:solid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B622A771-97F8-BCB2-4858-44F714793C61}"/>
                </a:ext>
              </a:extLst>
            </p:cNvPr>
            <p:cNvSpPr/>
            <p:nvPr/>
          </p:nvSpPr>
          <p:spPr>
            <a:xfrm>
              <a:off x="5952627" y="3529789"/>
              <a:ext cx="2669" cy="1540"/>
            </a:xfrm>
            <a:custGeom>
              <a:avLst/>
              <a:gdLst>
                <a:gd name="connsiteX0" fmla="*/ 90 w 2669"/>
                <a:gd name="connsiteY0" fmla="*/ 1540 h 1540"/>
                <a:gd name="connsiteX1" fmla="*/ 2670 w 2669"/>
                <a:gd name="connsiteY1" fmla="*/ 611 h 1540"/>
                <a:gd name="connsiteX2" fmla="*/ 90 w 2669"/>
                <a:gd name="connsiteY2" fmla="*/ 1540 h 1540"/>
              </a:gdLst>
              <a:ahLst/>
              <a:cxnLst>
                <a:cxn ang="0">
                  <a:pos x="connsiteX0" y="connsiteY0"/>
                </a:cxn>
                <a:cxn ang="0">
                  <a:pos x="connsiteX1" y="connsiteY1"/>
                </a:cxn>
                <a:cxn ang="0">
                  <a:pos x="connsiteX2" y="connsiteY2"/>
                </a:cxn>
              </a:cxnLst>
              <a:rect l="l" t="t" r="r" b="b"/>
              <a:pathLst>
                <a:path w="2669" h="1540">
                  <a:moveTo>
                    <a:pt x="90" y="1540"/>
                  </a:moveTo>
                  <a:cubicBezTo>
                    <a:pt x="-297" y="-133"/>
                    <a:pt x="564" y="-443"/>
                    <a:pt x="2670" y="611"/>
                  </a:cubicBezTo>
                  <a:cubicBezTo>
                    <a:pt x="1809" y="934"/>
                    <a:pt x="948" y="1231"/>
                    <a:pt x="90" y="1540"/>
                  </a:cubicBezTo>
                </a:path>
              </a:pathLst>
            </a:custGeom>
            <a:solidFill>
              <a:srgbClr val="C0C0C0"/>
            </a:solidFill>
            <a:ln w="645" cap="flat">
              <a:solidFill>
                <a:srgbClr val="FFFFFF"/>
              </a:solid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8C61029C-068F-B79E-11F7-7FFF8652454F}"/>
                </a:ext>
              </a:extLst>
            </p:cNvPr>
            <p:cNvSpPr/>
            <p:nvPr/>
          </p:nvSpPr>
          <p:spPr>
            <a:xfrm>
              <a:off x="5951104" y="3521215"/>
              <a:ext cx="3934" cy="2439"/>
            </a:xfrm>
            <a:custGeom>
              <a:avLst/>
              <a:gdLst>
                <a:gd name="connsiteX0" fmla="*/ 2322 w 3934"/>
                <a:gd name="connsiteY0" fmla="*/ 2439 h 2439"/>
                <a:gd name="connsiteX1" fmla="*/ 0 w 3934"/>
                <a:gd name="connsiteY1" fmla="*/ 2439 h 2439"/>
                <a:gd name="connsiteX2" fmla="*/ 3935 w 3934"/>
                <a:gd name="connsiteY2" fmla="*/ 114 h 2439"/>
                <a:gd name="connsiteX3" fmla="*/ 2322 w 3934"/>
                <a:gd name="connsiteY3" fmla="*/ 2439 h 2439"/>
              </a:gdLst>
              <a:ahLst/>
              <a:cxnLst>
                <a:cxn ang="0">
                  <a:pos x="connsiteX0" y="connsiteY0"/>
                </a:cxn>
                <a:cxn ang="0">
                  <a:pos x="connsiteX1" y="connsiteY1"/>
                </a:cxn>
                <a:cxn ang="0">
                  <a:pos x="connsiteX2" y="connsiteY2"/>
                </a:cxn>
                <a:cxn ang="0">
                  <a:pos x="connsiteX3" y="connsiteY3"/>
                </a:cxn>
              </a:cxnLst>
              <a:rect l="l" t="t" r="r" b="b"/>
              <a:pathLst>
                <a:path w="3934" h="2439">
                  <a:moveTo>
                    <a:pt x="2322" y="2439"/>
                  </a:moveTo>
                  <a:cubicBezTo>
                    <a:pt x="1548" y="2439"/>
                    <a:pt x="774" y="2439"/>
                    <a:pt x="0" y="2439"/>
                  </a:cubicBezTo>
                  <a:cubicBezTo>
                    <a:pt x="629" y="723"/>
                    <a:pt x="2054" y="-367"/>
                    <a:pt x="3935" y="114"/>
                  </a:cubicBezTo>
                  <a:cubicBezTo>
                    <a:pt x="3396" y="891"/>
                    <a:pt x="2857" y="1665"/>
                    <a:pt x="2322" y="2439"/>
                  </a:cubicBezTo>
                </a:path>
              </a:pathLst>
            </a:custGeom>
            <a:solidFill>
              <a:srgbClr val="C0C0C0"/>
            </a:solidFill>
            <a:ln w="645" cap="flat">
              <a:solidFill>
                <a:srgbClr val="FFFFFF"/>
              </a:solidFill>
              <a:prstDash val="solid"/>
              <a:miter/>
            </a:ln>
          </p:spPr>
          <p:txBody>
            <a:bodyPr rtlCol="0" anchor="ctr"/>
            <a:lstStyle/>
            <a:p>
              <a:endParaRPr lang="en-US"/>
            </a:p>
          </p:txBody>
        </p:sp>
        <p:sp>
          <p:nvSpPr>
            <p:cNvPr id="418" name="Freeform: Shape 417">
              <a:extLst>
                <a:ext uri="{FF2B5EF4-FFF2-40B4-BE49-F238E27FC236}">
                  <a16:creationId xmlns:a16="http://schemas.microsoft.com/office/drawing/2014/main" id="{3E21FAB6-C6A2-01A1-8982-99BA69AB4645}"/>
                </a:ext>
              </a:extLst>
            </p:cNvPr>
            <p:cNvSpPr/>
            <p:nvPr/>
          </p:nvSpPr>
          <p:spPr>
            <a:xfrm>
              <a:off x="5952958" y="3515301"/>
              <a:ext cx="2342" cy="2322"/>
            </a:xfrm>
            <a:custGeom>
              <a:avLst/>
              <a:gdLst>
                <a:gd name="connsiteX0" fmla="*/ 1630 w 2342"/>
                <a:gd name="connsiteY0" fmla="*/ 2322 h 2322"/>
                <a:gd name="connsiteX1" fmla="*/ 2343 w 2342"/>
                <a:gd name="connsiteY1" fmla="*/ 0 h 2322"/>
                <a:gd name="connsiteX2" fmla="*/ 1630 w 2342"/>
                <a:gd name="connsiteY2" fmla="*/ 2322 h 2322"/>
              </a:gdLst>
              <a:ahLst/>
              <a:cxnLst>
                <a:cxn ang="0">
                  <a:pos x="connsiteX0" y="connsiteY0"/>
                </a:cxn>
                <a:cxn ang="0">
                  <a:pos x="connsiteX1" y="connsiteY1"/>
                </a:cxn>
                <a:cxn ang="0">
                  <a:pos x="connsiteX2" y="connsiteY2"/>
                </a:cxn>
              </a:cxnLst>
              <a:rect l="l" t="t" r="r" b="b"/>
              <a:pathLst>
                <a:path w="2342" h="2322">
                  <a:moveTo>
                    <a:pt x="1630" y="2322"/>
                  </a:moveTo>
                  <a:cubicBezTo>
                    <a:pt x="-760" y="1571"/>
                    <a:pt x="-521" y="797"/>
                    <a:pt x="2343" y="0"/>
                  </a:cubicBezTo>
                  <a:cubicBezTo>
                    <a:pt x="2117" y="777"/>
                    <a:pt x="1868" y="1548"/>
                    <a:pt x="163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419" name="Freeform: Shape 418">
              <a:extLst>
                <a:ext uri="{FF2B5EF4-FFF2-40B4-BE49-F238E27FC236}">
                  <a16:creationId xmlns:a16="http://schemas.microsoft.com/office/drawing/2014/main" id="{2FD5E65D-4E31-8CD9-C83E-9FC00EFC65F5}"/>
                </a:ext>
              </a:extLst>
            </p:cNvPr>
            <p:cNvSpPr/>
            <p:nvPr/>
          </p:nvSpPr>
          <p:spPr>
            <a:xfrm>
              <a:off x="5949008" y="3518784"/>
              <a:ext cx="6030" cy="4640"/>
            </a:xfrm>
            <a:custGeom>
              <a:avLst/>
              <a:gdLst>
                <a:gd name="connsiteX0" fmla="*/ 6031 w 6030"/>
                <a:gd name="connsiteY0" fmla="*/ 0 h 4640"/>
                <a:gd name="connsiteX1" fmla="*/ 0 w 6030"/>
                <a:gd name="connsiteY1" fmla="*/ 4641 h 4640"/>
                <a:gd name="connsiteX2" fmla="*/ 6031 w 6030"/>
                <a:gd name="connsiteY2" fmla="*/ 0 h 4640"/>
              </a:gdLst>
              <a:ahLst/>
              <a:cxnLst>
                <a:cxn ang="0">
                  <a:pos x="connsiteX0" y="connsiteY0"/>
                </a:cxn>
                <a:cxn ang="0">
                  <a:pos x="connsiteX1" y="connsiteY1"/>
                </a:cxn>
                <a:cxn ang="0">
                  <a:pos x="connsiteX2" y="connsiteY2"/>
                </a:cxn>
              </a:cxnLst>
              <a:rect l="l" t="t" r="r" b="b"/>
              <a:pathLst>
                <a:path w="6030" h="4640">
                  <a:moveTo>
                    <a:pt x="6031" y="0"/>
                  </a:moveTo>
                  <a:cubicBezTo>
                    <a:pt x="3702" y="1103"/>
                    <a:pt x="2009" y="3102"/>
                    <a:pt x="0" y="4641"/>
                  </a:cubicBezTo>
                  <a:cubicBezTo>
                    <a:pt x="829" y="2019"/>
                    <a:pt x="3299" y="168"/>
                    <a:pt x="603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B641332A-6137-F747-E037-6C95C0757014}"/>
                </a:ext>
              </a:extLst>
            </p:cNvPr>
            <p:cNvSpPr/>
            <p:nvPr/>
          </p:nvSpPr>
          <p:spPr>
            <a:xfrm>
              <a:off x="5955523" y="3515540"/>
              <a:ext cx="2322" cy="1857"/>
            </a:xfrm>
            <a:custGeom>
              <a:avLst/>
              <a:gdLst>
                <a:gd name="connsiteX0" fmla="*/ 0 w 2322"/>
                <a:gd name="connsiteY0" fmla="*/ 1858 h 1857"/>
                <a:gd name="connsiteX1" fmla="*/ 2322 w 2322"/>
                <a:gd name="connsiteY1" fmla="*/ 0 h 1857"/>
                <a:gd name="connsiteX2" fmla="*/ 0 w 2322"/>
                <a:gd name="connsiteY2" fmla="*/ 1858 h 1857"/>
              </a:gdLst>
              <a:ahLst/>
              <a:cxnLst>
                <a:cxn ang="0">
                  <a:pos x="connsiteX0" y="connsiteY0"/>
                </a:cxn>
                <a:cxn ang="0">
                  <a:pos x="connsiteX1" y="connsiteY1"/>
                </a:cxn>
                <a:cxn ang="0">
                  <a:pos x="connsiteX2" y="connsiteY2"/>
                </a:cxn>
              </a:cxnLst>
              <a:rect l="l" t="t" r="r" b="b"/>
              <a:pathLst>
                <a:path w="2322" h="1857">
                  <a:moveTo>
                    <a:pt x="0" y="1858"/>
                  </a:moveTo>
                  <a:cubicBezTo>
                    <a:pt x="387" y="790"/>
                    <a:pt x="1158" y="171"/>
                    <a:pt x="2322" y="0"/>
                  </a:cubicBezTo>
                  <a:cubicBezTo>
                    <a:pt x="1548" y="619"/>
                    <a:pt x="777" y="1235"/>
                    <a:pt x="0" y="1858"/>
                  </a:cubicBezTo>
                </a:path>
              </a:pathLst>
            </a:custGeom>
            <a:solidFill>
              <a:srgbClr val="C0C0C0"/>
            </a:solidFill>
            <a:ln w="645" cap="flat">
              <a:solidFill>
                <a:srgbClr val="FFFFFF"/>
              </a:solidFill>
              <a:prstDash val="solid"/>
              <a:miter/>
            </a:ln>
          </p:spPr>
          <p:txBody>
            <a:bodyPr rtlCol="0" anchor="ctr"/>
            <a:lstStyle/>
            <a:p>
              <a:endParaRPr lang="en-US"/>
            </a:p>
          </p:txBody>
        </p:sp>
        <p:sp>
          <p:nvSpPr>
            <p:cNvPr id="421" name="Freeform: Shape 420">
              <a:extLst>
                <a:ext uri="{FF2B5EF4-FFF2-40B4-BE49-F238E27FC236}">
                  <a16:creationId xmlns:a16="http://schemas.microsoft.com/office/drawing/2014/main" id="{7C1CF17C-FB3E-F4EB-E17F-D360E3BA4B41}"/>
                </a:ext>
              </a:extLst>
            </p:cNvPr>
            <p:cNvSpPr/>
            <p:nvPr/>
          </p:nvSpPr>
          <p:spPr>
            <a:xfrm>
              <a:off x="5846841" y="3465598"/>
              <a:ext cx="3103" cy="2554"/>
            </a:xfrm>
            <a:custGeom>
              <a:avLst/>
              <a:gdLst>
                <a:gd name="connsiteX0" fmla="*/ 2322 w 3103"/>
                <a:gd name="connsiteY0" fmla="*/ 2554 h 2554"/>
                <a:gd name="connsiteX1" fmla="*/ 0 w 3103"/>
                <a:gd name="connsiteY1" fmla="*/ 1858 h 2554"/>
                <a:gd name="connsiteX2" fmla="*/ 2322 w 3103"/>
                <a:gd name="connsiteY2" fmla="*/ 0 h 2554"/>
                <a:gd name="connsiteX3" fmla="*/ 2322 w 3103"/>
                <a:gd name="connsiteY3" fmla="*/ 2554 h 2554"/>
              </a:gdLst>
              <a:ahLst/>
              <a:cxnLst>
                <a:cxn ang="0">
                  <a:pos x="connsiteX0" y="connsiteY0"/>
                </a:cxn>
                <a:cxn ang="0">
                  <a:pos x="connsiteX1" y="connsiteY1"/>
                </a:cxn>
                <a:cxn ang="0">
                  <a:pos x="connsiteX2" y="connsiteY2"/>
                </a:cxn>
                <a:cxn ang="0">
                  <a:pos x="connsiteX3" y="connsiteY3"/>
                </a:cxn>
              </a:cxnLst>
              <a:rect l="l" t="t" r="r" b="b"/>
              <a:pathLst>
                <a:path w="3103" h="2554">
                  <a:moveTo>
                    <a:pt x="2322" y="2554"/>
                  </a:moveTo>
                  <a:cubicBezTo>
                    <a:pt x="1548" y="2328"/>
                    <a:pt x="774" y="2090"/>
                    <a:pt x="0" y="1858"/>
                  </a:cubicBezTo>
                  <a:cubicBezTo>
                    <a:pt x="658" y="1093"/>
                    <a:pt x="1432" y="474"/>
                    <a:pt x="2322" y="0"/>
                  </a:cubicBezTo>
                  <a:cubicBezTo>
                    <a:pt x="3364" y="1016"/>
                    <a:pt x="3364" y="1864"/>
                    <a:pt x="2322" y="2554"/>
                  </a:cubicBezTo>
                </a:path>
              </a:pathLst>
            </a:custGeom>
            <a:solidFill>
              <a:srgbClr val="C0C0C0"/>
            </a:solidFill>
            <a:ln w="645" cap="flat">
              <a:solidFill>
                <a:srgbClr val="FFFFFF"/>
              </a:solidFill>
              <a:prstDash val="solid"/>
              <a:miter/>
            </a:ln>
          </p:spPr>
          <p:txBody>
            <a:bodyPr rtlCol="0" anchor="ctr"/>
            <a:lstStyle/>
            <a:p>
              <a:endParaRPr lang="en-US"/>
            </a:p>
          </p:txBody>
        </p:sp>
        <p:sp>
          <p:nvSpPr>
            <p:cNvPr id="422" name="Freeform: Shape 421">
              <a:extLst>
                <a:ext uri="{FF2B5EF4-FFF2-40B4-BE49-F238E27FC236}">
                  <a16:creationId xmlns:a16="http://schemas.microsoft.com/office/drawing/2014/main" id="{A239AF2C-74A7-5F15-DF52-87666E5DC901}"/>
                </a:ext>
              </a:extLst>
            </p:cNvPr>
            <p:cNvSpPr/>
            <p:nvPr/>
          </p:nvSpPr>
          <p:spPr>
            <a:xfrm>
              <a:off x="5871618" y="3460035"/>
              <a:ext cx="13322" cy="8826"/>
            </a:xfrm>
            <a:custGeom>
              <a:avLst/>
              <a:gdLst>
                <a:gd name="connsiteX0" fmla="*/ 7505 w 13322"/>
                <a:gd name="connsiteY0" fmla="*/ 8827 h 8826"/>
                <a:gd name="connsiteX1" fmla="*/ 1632 w 13322"/>
                <a:gd name="connsiteY1" fmla="*/ 2860 h 8826"/>
                <a:gd name="connsiteX2" fmla="*/ 6570 w 13322"/>
                <a:gd name="connsiteY2" fmla="*/ 4879 h 8826"/>
                <a:gd name="connsiteX3" fmla="*/ 12600 w 13322"/>
                <a:gd name="connsiteY3" fmla="*/ 0 h 8826"/>
                <a:gd name="connsiteX4" fmla="*/ 7505 w 13322"/>
                <a:gd name="connsiteY4" fmla="*/ 8827 h 8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22" h="8826">
                  <a:moveTo>
                    <a:pt x="7505" y="8827"/>
                  </a:moveTo>
                  <a:cubicBezTo>
                    <a:pt x="6905" y="7085"/>
                    <a:pt x="-4057" y="4670"/>
                    <a:pt x="1632" y="2860"/>
                  </a:cubicBezTo>
                  <a:cubicBezTo>
                    <a:pt x="4654" y="1899"/>
                    <a:pt x="4799" y="5121"/>
                    <a:pt x="6570" y="4879"/>
                  </a:cubicBezTo>
                  <a:cubicBezTo>
                    <a:pt x="9508" y="4479"/>
                    <a:pt x="10001" y="1006"/>
                    <a:pt x="12600" y="0"/>
                  </a:cubicBezTo>
                  <a:cubicBezTo>
                    <a:pt x="14177" y="6224"/>
                    <a:pt x="13468" y="5589"/>
                    <a:pt x="7505" y="8827"/>
                  </a:cubicBezTo>
                </a:path>
              </a:pathLst>
            </a:custGeom>
            <a:solidFill>
              <a:srgbClr val="C0C0C0"/>
            </a:solidFill>
            <a:ln w="645" cap="flat">
              <a:solidFill>
                <a:srgbClr val="FFFFFF"/>
              </a:solidFill>
              <a:prstDash val="solid"/>
              <a:miter/>
            </a:ln>
          </p:spPr>
          <p:txBody>
            <a:bodyPr rtlCol="0" anchor="ctr"/>
            <a:lstStyle/>
            <a:p>
              <a:endParaRPr lang="en-US"/>
            </a:p>
          </p:txBody>
        </p:sp>
        <p:sp>
          <p:nvSpPr>
            <p:cNvPr id="423" name="Freeform: Shape 422">
              <a:extLst>
                <a:ext uri="{FF2B5EF4-FFF2-40B4-BE49-F238E27FC236}">
                  <a16:creationId xmlns:a16="http://schemas.microsoft.com/office/drawing/2014/main" id="{02E1D7C1-D5B7-063F-C85F-D1AE8771729C}"/>
                </a:ext>
              </a:extLst>
            </p:cNvPr>
            <p:cNvSpPr/>
            <p:nvPr/>
          </p:nvSpPr>
          <p:spPr>
            <a:xfrm>
              <a:off x="5909986" y="3479311"/>
              <a:ext cx="3031" cy="4876"/>
            </a:xfrm>
            <a:custGeom>
              <a:avLst/>
              <a:gdLst>
                <a:gd name="connsiteX0" fmla="*/ 0 w 3031"/>
                <a:gd name="connsiteY0" fmla="*/ 0 h 4876"/>
                <a:gd name="connsiteX1" fmla="*/ 3031 w 3031"/>
                <a:gd name="connsiteY1" fmla="*/ 4876 h 4876"/>
                <a:gd name="connsiteX2" fmla="*/ 0 w 3031"/>
                <a:gd name="connsiteY2" fmla="*/ 0 h 4876"/>
              </a:gdLst>
              <a:ahLst/>
              <a:cxnLst>
                <a:cxn ang="0">
                  <a:pos x="connsiteX0" y="connsiteY0"/>
                </a:cxn>
                <a:cxn ang="0">
                  <a:pos x="connsiteX1" y="connsiteY1"/>
                </a:cxn>
                <a:cxn ang="0">
                  <a:pos x="connsiteX2" y="connsiteY2"/>
                </a:cxn>
              </a:cxnLst>
              <a:rect l="l" t="t" r="r" b="b"/>
              <a:pathLst>
                <a:path w="3031" h="4876">
                  <a:moveTo>
                    <a:pt x="0" y="0"/>
                  </a:moveTo>
                  <a:cubicBezTo>
                    <a:pt x="1251" y="1477"/>
                    <a:pt x="2261" y="3102"/>
                    <a:pt x="3031" y="4876"/>
                  </a:cubicBezTo>
                  <a:cubicBezTo>
                    <a:pt x="1545" y="3822"/>
                    <a:pt x="23" y="1929"/>
                    <a:pt x="0" y="0"/>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424" name="Content Placeholder 8">
            <a:extLst>
              <a:ext uri="{FF2B5EF4-FFF2-40B4-BE49-F238E27FC236}">
                <a16:creationId xmlns:a16="http://schemas.microsoft.com/office/drawing/2014/main" id="{AE543DF2-1540-D3BB-F900-C78B3AD859D5}"/>
              </a:ext>
            </a:extLst>
          </p:cNvPr>
          <p:cNvGrpSpPr/>
          <p:nvPr/>
        </p:nvGrpSpPr>
        <p:grpSpPr>
          <a:xfrm>
            <a:off x="6839394" y="2915696"/>
            <a:ext cx="522635" cy="264570"/>
            <a:chOff x="6806784" y="2596499"/>
            <a:chExt cx="522635" cy="264570"/>
          </a:xfrm>
          <a:solidFill>
            <a:srgbClr val="C0C0C0"/>
          </a:solidFill>
        </p:grpSpPr>
        <p:sp>
          <p:nvSpPr>
            <p:cNvPr id="425" name="Freeform: Shape 424">
              <a:extLst>
                <a:ext uri="{FF2B5EF4-FFF2-40B4-BE49-F238E27FC236}">
                  <a16:creationId xmlns:a16="http://schemas.microsoft.com/office/drawing/2014/main" id="{0B7EFD84-06A3-37F7-1322-02DCE5BAC757}"/>
                </a:ext>
              </a:extLst>
            </p:cNvPr>
            <p:cNvSpPr/>
            <p:nvPr/>
          </p:nvSpPr>
          <p:spPr>
            <a:xfrm>
              <a:off x="7249427" y="2596499"/>
              <a:ext cx="79991" cy="142791"/>
            </a:xfrm>
            <a:custGeom>
              <a:avLst/>
              <a:gdLst>
                <a:gd name="connsiteX0" fmla="*/ 4530 w 79991"/>
                <a:gd name="connsiteY0" fmla="*/ 79183 h 142791"/>
                <a:gd name="connsiteX1" fmla="*/ 3821 w 79991"/>
                <a:gd name="connsiteY1" fmla="*/ 76861 h 142791"/>
                <a:gd name="connsiteX2" fmla="*/ 16011 w 79991"/>
                <a:gd name="connsiteY2" fmla="*/ 58627 h 142791"/>
                <a:gd name="connsiteX3" fmla="*/ 20365 w 79991"/>
                <a:gd name="connsiteY3" fmla="*/ 43389 h 142791"/>
                <a:gd name="connsiteX4" fmla="*/ 22880 w 79991"/>
                <a:gd name="connsiteY4" fmla="*/ 40851 h 142791"/>
                <a:gd name="connsiteX5" fmla="*/ 21719 w 79991"/>
                <a:gd name="connsiteY5" fmla="*/ 40406 h 142791"/>
                <a:gd name="connsiteX6" fmla="*/ 22751 w 79991"/>
                <a:gd name="connsiteY6" fmla="*/ 24913 h 142791"/>
                <a:gd name="connsiteX7" fmla="*/ 23332 w 79991"/>
                <a:gd name="connsiteY7" fmla="*/ 12539 h 142791"/>
                <a:gd name="connsiteX8" fmla="*/ 25267 w 79991"/>
                <a:gd name="connsiteY8" fmla="*/ 4412 h 142791"/>
                <a:gd name="connsiteX9" fmla="*/ 36587 w 79991"/>
                <a:gd name="connsiteY9" fmla="*/ 0 h 142791"/>
                <a:gd name="connsiteX10" fmla="*/ 39134 w 79991"/>
                <a:gd name="connsiteY10" fmla="*/ 2786 h 142791"/>
                <a:gd name="connsiteX11" fmla="*/ 37586 w 79991"/>
                <a:gd name="connsiteY11" fmla="*/ 9469 h 142791"/>
                <a:gd name="connsiteX12" fmla="*/ 47842 w 79991"/>
                <a:gd name="connsiteY12" fmla="*/ 7292 h 142791"/>
                <a:gd name="connsiteX13" fmla="*/ 58387 w 79991"/>
                <a:gd name="connsiteY13" fmla="*/ 7421 h 142791"/>
                <a:gd name="connsiteX14" fmla="*/ 70481 w 79991"/>
                <a:gd name="connsiteY14" fmla="*/ 5911 h 142791"/>
                <a:gd name="connsiteX15" fmla="*/ 72803 w 79991"/>
                <a:gd name="connsiteY15" fmla="*/ 11278 h 142791"/>
                <a:gd name="connsiteX16" fmla="*/ 79704 w 79991"/>
                <a:gd name="connsiteY16" fmla="*/ 14983 h 142791"/>
                <a:gd name="connsiteX17" fmla="*/ 63354 w 79991"/>
                <a:gd name="connsiteY17" fmla="*/ 31289 h 142791"/>
                <a:gd name="connsiteX18" fmla="*/ 64450 w 79991"/>
                <a:gd name="connsiteY18" fmla="*/ 44153 h 142791"/>
                <a:gd name="connsiteX19" fmla="*/ 64450 w 79991"/>
                <a:gd name="connsiteY19" fmla="*/ 50609 h 142791"/>
                <a:gd name="connsiteX20" fmla="*/ 59484 w 79991"/>
                <a:gd name="connsiteY20" fmla="*/ 54589 h 142791"/>
                <a:gd name="connsiteX21" fmla="*/ 59806 w 79991"/>
                <a:gd name="connsiteY21" fmla="*/ 64422 h 142791"/>
                <a:gd name="connsiteX22" fmla="*/ 57355 w 79991"/>
                <a:gd name="connsiteY22" fmla="*/ 68556 h 142791"/>
                <a:gd name="connsiteX23" fmla="*/ 46455 w 79991"/>
                <a:gd name="connsiteY23" fmla="*/ 68718 h 142791"/>
                <a:gd name="connsiteX24" fmla="*/ 50518 w 79991"/>
                <a:gd name="connsiteY24" fmla="*/ 73049 h 142791"/>
                <a:gd name="connsiteX25" fmla="*/ 51937 w 79991"/>
                <a:gd name="connsiteY25" fmla="*/ 78902 h 142791"/>
                <a:gd name="connsiteX26" fmla="*/ 57387 w 79991"/>
                <a:gd name="connsiteY26" fmla="*/ 87522 h 142791"/>
                <a:gd name="connsiteX27" fmla="*/ 49486 w 79991"/>
                <a:gd name="connsiteY27" fmla="*/ 99216 h 142791"/>
                <a:gd name="connsiteX28" fmla="*/ 57387 w 79991"/>
                <a:gd name="connsiteY28" fmla="*/ 109355 h 142791"/>
                <a:gd name="connsiteX29" fmla="*/ 48841 w 79991"/>
                <a:gd name="connsiteY29" fmla="*/ 118737 h 142791"/>
                <a:gd name="connsiteX30" fmla="*/ 43746 w 79991"/>
                <a:gd name="connsiteY30" fmla="*/ 125877 h 142791"/>
                <a:gd name="connsiteX31" fmla="*/ 43746 w 79991"/>
                <a:gd name="connsiteY31" fmla="*/ 136842 h 142791"/>
                <a:gd name="connsiteX32" fmla="*/ 27750 w 79991"/>
                <a:gd name="connsiteY32" fmla="*/ 141047 h 142791"/>
                <a:gd name="connsiteX33" fmla="*/ 8948 w 79991"/>
                <a:gd name="connsiteY33" fmla="*/ 142792 h 142791"/>
                <a:gd name="connsiteX34" fmla="*/ 10916 w 79991"/>
                <a:gd name="connsiteY34" fmla="*/ 135145 h 142791"/>
                <a:gd name="connsiteX35" fmla="*/ 13754 w 79991"/>
                <a:gd name="connsiteY35" fmla="*/ 124709 h 142791"/>
                <a:gd name="connsiteX36" fmla="*/ 13334 w 79991"/>
                <a:gd name="connsiteY36" fmla="*/ 115431 h 142791"/>
                <a:gd name="connsiteX37" fmla="*/ 13657 w 79991"/>
                <a:gd name="connsiteY37" fmla="*/ 101922 h 142791"/>
                <a:gd name="connsiteX38" fmla="*/ 16914 w 79991"/>
                <a:gd name="connsiteY38" fmla="*/ 99371 h 142791"/>
                <a:gd name="connsiteX39" fmla="*/ 5530 w 79991"/>
                <a:gd name="connsiteY39" fmla="*/ 103550 h 142791"/>
                <a:gd name="connsiteX40" fmla="*/ 6691 w 79991"/>
                <a:gd name="connsiteY40" fmla="*/ 96352 h 142791"/>
                <a:gd name="connsiteX41" fmla="*/ 9464 w 79991"/>
                <a:gd name="connsiteY41" fmla="*/ 97513 h 142791"/>
                <a:gd name="connsiteX42" fmla="*/ 12302 w 79991"/>
                <a:gd name="connsiteY42" fmla="*/ 94575 h 142791"/>
                <a:gd name="connsiteX43" fmla="*/ 11980 w 79991"/>
                <a:gd name="connsiteY43" fmla="*/ 88690 h 142791"/>
                <a:gd name="connsiteX44" fmla="*/ 1370 w 79991"/>
                <a:gd name="connsiteY44" fmla="*/ 96162 h 142791"/>
                <a:gd name="connsiteX45" fmla="*/ 4562 w 79991"/>
                <a:gd name="connsiteY45" fmla="*/ 79173 h 142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9991" h="142791">
                  <a:moveTo>
                    <a:pt x="4530" y="79183"/>
                  </a:moveTo>
                  <a:cubicBezTo>
                    <a:pt x="4208" y="78409"/>
                    <a:pt x="4046" y="77638"/>
                    <a:pt x="3821" y="76861"/>
                  </a:cubicBezTo>
                  <a:cubicBezTo>
                    <a:pt x="11303" y="76293"/>
                    <a:pt x="13883" y="64148"/>
                    <a:pt x="16011" y="58627"/>
                  </a:cubicBezTo>
                  <a:cubicBezTo>
                    <a:pt x="17914" y="53783"/>
                    <a:pt x="18978" y="48420"/>
                    <a:pt x="20365" y="43389"/>
                  </a:cubicBezTo>
                  <a:cubicBezTo>
                    <a:pt x="20752" y="42028"/>
                    <a:pt x="22042" y="41796"/>
                    <a:pt x="22880" y="40851"/>
                  </a:cubicBezTo>
                  <a:cubicBezTo>
                    <a:pt x="23558" y="40060"/>
                    <a:pt x="23622" y="34917"/>
                    <a:pt x="21719" y="40406"/>
                  </a:cubicBezTo>
                  <a:cubicBezTo>
                    <a:pt x="22558" y="34462"/>
                    <a:pt x="24041" y="30915"/>
                    <a:pt x="22751" y="24913"/>
                  </a:cubicBezTo>
                  <a:cubicBezTo>
                    <a:pt x="22332" y="22949"/>
                    <a:pt x="19333" y="12629"/>
                    <a:pt x="23332" y="12539"/>
                  </a:cubicBezTo>
                  <a:cubicBezTo>
                    <a:pt x="17527" y="14306"/>
                    <a:pt x="22171" y="5734"/>
                    <a:pt x="25267" y="4412"/>
                  </a:cubicBezTo>
                  <a:cubicBezTo>
                    <a:pt x="28782" y="2915"/>
                    <a:pt x="33716" y="2722"/>
                    <a:pt x="36587" y="0"/>
                  </a:cubicBezTo>
                  <a:cubicBezTo>
                    <a:pt x="36232" y="1938"/>
                    <a:pt x="37102" y="3061"/>
                    <a:pt x="39134" y="2786"/>
                  </a:cubicBezTo>
                  <a:cubicBezTo>
                    <a:pt x="37844" y="3702"/>
                    <a:pt x="33458" y="9578"/>
                    <a:pt x="37586" y="9469"/>
                  </a:cubicBezTo>
                  <a:cubicBezTo>
                    <a:pt x="40972" y="9372"/>
                    <a:pt x="44488" y="6734"/>
                    <a:pt x="47842" y="7292"/>
                  </a:cubicBezTo>
                  <a:cubicBezTo>
                    <a:pt x="52260" y="8024"/>
                    <a:pt x="53937" y="9778"/>
                    <a:pt x="58387" y="7421"/>
                  </a:cubicBezTo>
                  <a:cubicBezTo>
                    <a:pt x="59838" y="2667"/>
                    <a:pt x="66514" y="6308"/>
                    <a:pt x="70481" y="5911"/>
                  </a:cubicBezTo>
                  <a:cubicBezTo>
                    <a:pt x="75092" y="5447"/>
                    <a:pt x="72480" y="8788"/>
                    <a:pt x="72803" y="11278"/>
                  </a:cubicBezTo>
                  <a:cubicBezTo>
                    <a:pt x="73125" y="12890"/>
                    <a:pt x="78479" y="13864"/>
                    <a:pt x="79704" y="14983"/>
                  </a:cubicBezTo>
                  <a:cubicBezTo>
                    <a:pt x="82381" y="17428"/>
                    <a:pt x="65547" y="30753"/>
                    <a:pt x="63354" y="31289"/>
                  </a:cubicBezTo>
                  <a:cubicBezTo>
                    <a:pt x="65257" y="30828"/>
                    <a:pt x="64418" y="43240"/>
                    <a:pt x="64450" y="44153"/>
                  </a:cubicBezTo>
                  <a:cubicBezTo>
                    <a:pt x="64450" y="45865"/>
                    <a:pt x="65257" y="49019"/>
                    <a:pt x="64450" y="50609"/>
                  </a:cubicBezTo>
                  <a:cubicBezTo>
                    <a:pt x="63354" y="52719"/>
                    <a:pt x="60193" y="51874"/>
                    <a:pt x="59484" y="54589"/>
                  </a:cubicBezTo>
                  <a:cubicBezTo>
                    <a:pt x="59097" y="56201"/>
                    <a:pt x="64837" y="62738"/>
                    <a:pt x="59806" y="64422"/>
                  </a:cubicBezTo>
                  <a:cubicBezTo>
                    <a:pt x="57839" y="65060"/>
                    <a:pt x="58968" y="67598"/>
                    <a:pt x="57355" y="68556"/>
                  </a:cubicBezTo>
                  <a:cubicBezTo>
                    <a:pt x="54969" y="69949"/>
                    <a:pt x="48970" y="69421"/>
                    <a:pt x="46455" y="68718"/>
                  </a:cubicBezTo>
                  <a:cubicBezTo>
                    <a:pt x="47293" y="70595"/>
                    <a:pt x="49067" y="71701"/>
                    <a:pt x="50518" y="73049"/>
                  </a:cubicBezTo>
                  <a:cubicBezTo>
                    <a:pt x="52389" y="74781"/>
                    <a:pt x="50841" y="76680"/>
                    <a:pt x="51937" y="78902"/>
                  </a:cubicBezTo>
                  <a:cubicBezTo>
                    <a:pt x="53227" y="81195"/>
                    <a:pt x="58258" y="84813"/>
                    <a:pt x="57387" y="87522"/>
                  </a:cubicBezTo>
                  <a:cubicBezTo>
                    <a:pt x="55904" y="92173"/>
                    <a:pt x="50808" y="94511"/>
                    <a:pt x="49486" y="99216"/>
                  </a:cubicBezTo>
                  <a:cubicBezTo>
                    <a:pt x="48357" y="103350"/>
                    <a:pt x="52260" y="111045"/>
                    <a:pt x="57387" y="109355"/>
                  </a:cubicBezTo>
                  <a:cubicBezTo>
                    <a:pt x="55162" y="114689"/>
                    <a:pt x="51518" y="113370"/>
                    <a:pt x="48841" y="118737"/>
                  </a:cubicBezTo>
                  <a:cubicBezTo>
                    <a:pt x="47519" y="121388"/>
                    <a:pt x="44971" y="123158"/>
                    <a:pt x="43746" y="125877"/>
                  </a:cubicBezTo>
                  <a:cubicBezTo>
                    <a:pt x="42069" y="129547"/>
                    <a:pt x="45778" y="133165"/>
                    <a:pt x="43746" y="136842"/>
                  </a:cubicBezTo>
                  <a:cubicBezTo>
                    <a:pt x="40876" y="142366"/>
                    <a:pt x="32588" y="143024"/>
                    <a:pt x="27750" y="141047"/>
                  </a:cubicBezTo>
                  <a:cubicBezTo>
                    <a:pt x="21913" y="138670"/>
                    <a:pt x="14141" y="138416"/>
                    <a:pt x="8948" y="142792"/>
                  </a:cubicBezTo>
                  <a:cubicBezTo>
                    <a:pt x="8207" y="140408"/>
                    <a:pt x="9948" y="137209"/>
                    <a:pt x="10916" y="135145"/>
                  </a:cubicBezTo>
                  <a:cubicBezTo>
                    <a:pt x="12463" y="131840"/>
                    <a:pt x="12238" y="127612"/>
                    <a:pt x="13754" y="124709"/>
                  </a:cubicBezTo>
                  <a:cubicBezTo>
                    <a:pt x="15527" y="121281"/>
                    <a:pt x="13141" y="118853"/>
                    <a:pt x="13334" y="115431"/>
                  </a:cubicBezTo>
                  <a:cubicBezTo>
                    <a:pt x="13657" y="110391"/>
                    <a:pt x="16721" y="106969"/>
                    <a:pt x="13657" y="101922"/>
                  </a:cubicBezTo>
                  <a:cubicBezTo>
                    <a:pt x="15334" y="107237"/>
                    <a:pt x="17333" y="101409"/>
                    <a:pt x="16914" y="99371"/>
                  </a:cubicBezTo>
                  <a:cubicBezTo>
                    <a:pt x="15882" y="101835"/>
                    <a:pt x="8174" y="102622"/>
                    <a:pt x="5530" y="103550"/>
                  </a:cubicBezTo>
                  <a:cubicBezTo>
                    <a:pt x="6852" y="101306"/>
                    <a:pt x="6014" y="98742"/>
                    <a:pt x="6691" y="96352"/>
                  </a:cubicBezTo>
                  <a:cubicBezTo>
                    <a:pt x="7626" y="96717"/>
                    <a:pt x="8529" y="97104"/>
                    <a:pt x="9464" y="97513"/>
                  </a:cubicBezTo>
                  <a:cubicBezTo>
                    <a:pt x="9787" y="95727"/>
                    <a:pt x="11045" y="95385"/>
                    <a:pt x="12302" y="94575"/>
                  </a:cubicBezTo>
                  <a:cubicBezTo>
                    <a:pt x="14108" y="93398"/>
                    <a:pt x="11980" y="90273"/>
                    <a:pt x="11980" y="88690"/>
                  </a:cubicBezTo>
                  <a:cubicBezTo>
                    <a:pt x="10335" y="90867"/>
                    <a:pt x="4788" y="98748"/>
                    <a:pt x="1370" y="96162"/>
                  </a:cubicBezTo>
                  <a:cubicBezTo>
                    <a:pt x="-3016" y="92856"/>
                    <a:pt x="4530" y="83352"/>
                    <a:pt x="4562" y="79173"/>
                  </a:cubicBezTo>
                </a:path>
              </a:pathLst>
            </a:custGeom>
            <a:solidFill>
              <a:srgbClr val="C0C0C0"/>
            </a:solidFill>
            <a:ln w="1612" cap="flat">
              <a:solidFill>
                <a:srgbClr val="FFFFFF"/>
              </a:solidFill>
              <a:prstDash val="solid"/>
              <a:miter/>
            </a:ln>
          </p:spPr>
          <p:txBody>
            <a:bodyPr rtlCol="0" anchor="ctr"/>
            <a:lstStyle/>
            <a:p>
              <a:endParaRPr lang="en-US"/>
            </a:p>
          </p:txBody>
        </p:sp>
        <p:sp>
          <p:nvSpPr>
            <p:cNvPr id="426" name="Freeform: Shape 425">
              <a:extLst>
                <a:ext uri="{FF2B5EF4-FFF2-40B4-BE49-F238E27FC236}">
                  <a16:creationId xmlns:a16="http://schemas.microsoft.com/office/drawing/2014/main" id="{F735A9FA-CCE4-E8DD-89D6-2802DF158AA3}"/>
                </a:ext>
              </a:extLst>
            </p:cNvPr>
            <p:cNvSpPr/>
            <p:nvPr/>
          </p:nvSpPr>
          <p:spPr>
            <a:xfrm>
              <a:off x="6806784" y="2694062"/>
              <a:ext cx="4538" cy="3458"/>
            </a:xfrm>
            <a:custGeom>
              <a:avLst/>
              <a:gdLst>
                <a:gd name="connsiteX0" fmla="*/ 3903 w 4538"/>
                <a:gd name="connsiteY0" fmla="*/ 3421 h 3458"/>
                <a:gd name="connsiteX1" fmla="*/ 1452 w 4538"/>
                <a:gd name="connsiteY1" fmla="*/ 106 h 3458"/>
                <a:gd name="connsiteX2" fmla="*/ 3903 w 4538"/>
                <a:gd name="connsiteY2" fmla="*/ 3421 h 3458"/>
              </a:gdLst>
              <a:ahLst/>
              <a:cxnLst>
                <a:cxn ang="0">
                  <a:pos x="connsiteX0" y="connsiteY0"/>
                </a:cxn>
                <a:cxn ang="0">
                  <a:pos x="connsiteX1" y="connsiteY1"/>
                </a:cxn>
                <a:cxn ang="0">
                  <a:pos x="connsiteX2" y="connsiteY2"/>
                </a:cxn>
              </a:cxnLst>
              <a:rect l="l" t="t" r="r" b="b"/>
              <a:pathLst>
                <a:path w="4538" h="3458">
                  <a:moveTo>
                    <a:pt x="3903" y="3421"/>
                  </a:moveTo>
                  <a:cubicBezTo>
                    <a:pt x="1936" y="3814"/>
                    <a:pt x="-2192" y="1005"/>
                    <a:pt x="1452" y="106"/>
                  </a:cubicBezTo>
                  <a:cubicBezTo>
                    <a:pt x="3742" y="-456"/>
                    <a:pt x="5548" y="1302"/>
                    <a:pt x="3903" y="3421"/>
                  </a:cubicBezTo>
                </a:path>
              </a:pathLst>
            </a:custGeom>
            <a:solidFill>
              <a:srgbClr val="C0C0C0"/>
            </a:solidFill>
            <a:ln w="645" cap="flat">
              <a:solidFill>
                <a:srgbClr val="FFFFFF"/>
              </a:solidFill>
              <a:prstDash val="solid"/>
              <a:miter/>
            </a:ln>
          </p:spPr>
          <p:txBody>
            <a:bodyPr rtlCol="0" anchor="ctr"/>
            <a:lstStyle/>
            <a:p>
              <a:endParaRPr lang="en-US"/>
            </a:p>
          </p:txBody>
        </p:sp>
        <p:sp>
          <p:nvSpPr>
            <p:cNvPr id="427" name="Freeform: Shape 426">
              <a:extLst>
                <a:ext uri="{FF2B5EF4-FFF2-40B4-BE49-F238E27FC236}">
                  <a16:creationId xmlns:a16="http://schemas.microsoft.com/office/drawing/2014/main" id="{EDB713D1-A920-83B3-9597-D94216BD35B5}"/>
                </a:ext>
              </a:extLst>
            </p:cNvPr>
            <p:cNvSpPr/>
            <p:nvPr/>
          </p:nvSpPr>
          <p:spPr>
            <a:xfrm>
              <a:off x="6812783" y="2696432"/>
              <a:ext cx="11158" cy="4791"/>
            </a:xfrm>
            <a:custGeom>
              <a:avLst/>
              <a:gdLst>
                <a:gd name="connsiteX0" fmla="*/ 6256 w 11158"/>
                <a:gd name="connsiteY0" fmla="*/ 4791 h 4791"/>
                <a:gd name="connsiteX1" fmla="*/ 0 w 11158"/>
                <a:gd name="connsiteY1" fmla="*/ 2237 h 4791"/>
                <a:gd name="connsiteX2" fmla="*/ 11158 w 11158"/>
                <a:gd name="connsiteY2" fmla="*/ 4095 h 4791"/>
                <a:gd name="connsiteX3" fmla="*/ 6256 w 11158"/>
                <a:gd name="connsiteY3" fmla="*/ 4791 h 4791"/>
              </a:gdLst>
              <a:ahLst/>
              <a:cxnLst>
                <a:cxn ang="0">
                  <a:pos x="connsiteX0" y="connsiteY0"/>
                </a:cxn>
                <a:cxn ang="0">
                  <a:pos x="connsiteX1" y="connsiteY1"/>
                </a:cxn>
                <a:cxn ang="0">
                  <a:pos x="connsiteX2" y="connsiteY2"/>
                </a:cxn>
                <a:cxn ang="0">
                  <a:pos x="connsiteX3" y="connsiteY3"/>
                </a:cxn>
              </a:cxnLst>
              <a:rect l="l" t="t" r="r" b="b"/>
              <a:pathLst>
                <a:path w="11158" h="4791">
                  <a:moveTo>
                    <a:pt x="6256" y="4791"/>
                  </a:moveTo>
                  <a:cubicBezTo>
                    <a:pt x="4257" y="3630"/>
                    <a:pt x="1806" y="3795"/>
                    <a:pt x="0" y="2237"/>
                  </a:cubicBezTo>
                  <a:cubicBezTo>
                    <a:pt x="1903" y="-2894"/>
                    <a:pt x="8772" y="2140"/>
                    <a:pt x="11158" y="4095"/>
                  </a:cubicBezTo>
                  <a:cubicBezTo>
                    <a:pt x="9481" y="3966"/>
                    <a:pt x="7836" y="4191"/>
                    <a:pt x="6256" y="4791"/>
                  </a:cubicBezTo>
                </a:path>
              </a:pathLst>
            </a:custGeom>
            <a:solidFill>
              <a:srgbClr val="C0C0C0"/>
            </a:solidFill>
            <a:ln w="645" cap="flat">
              <a:solidFill>
                <a:srgbClr val="FFFFFF"/>
              </a:solid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F1EBC975-97C5-AF91-7AFE-EE6BFFF3A359}"/>
                </a:ext>
              </a:extLst>
            </p:cNvPr>
            <p:cNvSpPr/>
            <p:nvPr/>
          </p:nvSpPr>
          <p:spPr>
            <a:xfrm>
              <a:off x="6820232" y="2691471"/>
              <a:ext cx="9513" cy="5108"/>
            </a:xfrm>
            <a:custGeom>
              <a:avLst/>
              <a:gdLst>
                <a:gd name="connsiteX0" fmla="*/ 9513 w 9513"/>
                <a:gd name="connsiteY0" fmla="*/ 5108 h 5108"/>
                <a:gd name="connsiteX1" fmla="*/ 0 w 9513"/>
                <a:gd name="connsiteY1" fmla="*/ 0 h 5108"/>
                <a:gd name="connsiteX2" fmla="*/ 9513 w 9513"/>
                <a:gd name="connsiteY2" fmla="*/ 5108 h 5108"/>
              </a:gdLst>
              <a:ahLst/>
              <a:cxnLst>
                <a:cxn ang="0">
                  <a:pos x="connsiteX0" y="connsiteY0"/>
                </a:cxn>
                <a:cxn ang="0">
                  <a:pos x="connsiteX1" y="connsiteY1"/>
                </a:cxn>
                <a:cxn ang="0">
                  <a:pos x="connsiteX2" y="connsiteY2"/>
                </a:cxn>
              </a:cxnLst>
              <a:rect l="l" t="t" r="r" b="b"/>
              <a:pathLst>
                <a:path w="9513" h="5108">
                  <a:moveTo>
                    <a:pt x="9513" y="5108"/>
                  </a:moveTo>
                  <a:cubicBezTo>
                    <a:pt x="6289" y="4302"/>
                    <a:pt x="1451" y="3480"/>
                    <a:pt x="0" y="0"/>
                  </a:cubicBezTo>
                  <a:cubicBezTo>
                    <a:pt x="3483" y="932"/>
                    <a:pt x="6998" y="2390"/>
                    <a:pt x="9513" y="5108"/>
                  </a:cubicBezTo>
                </a:path>
              </a:pathLst>
            </a:custGeom>
            <a:solidFill>
              <a:srgbClr val="C0C0C0"/>
            </a:solidFill>
            <a:ln w="645" cap="flat">
              <a:solidFill>
                <a:srgbClr val="FFFFFF"/>
              </a:solid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8B8176A0-382D-59C6-6941-FB4AC510C1FE}"/>
                </a:ext>
              </a:extLst>
            </p:cNvPr>
            <p:cNvSpPr/>
            <p:nvPr/>
          </p:nvSpPr>
          <p:spPr>
            <a:xfrm>
              <a:off x="6840700" y="2689181"/>
              <a:ext cx="6928" cy="5077"/>
            </a:xfrm>
            <a:custGeom>
              <a:avLst/>
              <a:gdLst>
                <a:gd name="connsiteX0" fmla="*/ 4816 w 6928"/>
                <a:gd name="connsiteY0" fmla="*/ 5077 h 5077"/>
                <a:gd name="connsiteX1" fmla="*/ 2042 w 6928"/>
                <a:gd name="connsiteY1" fmla="*/ 201 h 5077"/>
                <a:gd name="connsiteX2" fmla="*/ 4816 w 6928"/>
                <a:gd name="connsiteY2" fmla="*/ 5077 h 5077"/>
              </a:gdLst>
              <a:ahLst/>
              <a:cxnLst>
                <a:cxn ang="0">
                  <a:pos x="connsiteX0" y="connsiteY0"/>
                </a:cxn>
                <a:cxn ang="0">
                  <a:pos x="connsiteX1" y="connsiteY1"/>
                </a:cxn>
                <a:cxn ang="0">
                  <a:pos x="connsiteX2" y="connsiteY2"/>
                </a:cxn>
              </a:cxnLst>
              <a:rect l="l" t="t" r="r" b="b"/>
              <a:pathLst>
                <a:path w="6928" h="5077">
                  <a:moveTo>
                    <a:pt x="4816" y="5077"/>
                  </a:moveTo>
                  <a:cubicBezTo>
                    <a:pt x="2429" y="4671"/>
                    <a:pt x="-2924" y="1920"/>
                    <a:pt x="2042" y="201"/>
                  </a:cubicBezTo>
                  <a:cubicBezTo>
                    <a:pt x="5493" y="-986"/>
                    <a:pt x="9460" y="3400"/>
                    <a:pt x="4816" y="5077"/>
                  </a:cubicBezTo>
                </a:path>
              </a:pathLst>
            </a:custGeom>
            <a:solidFill>
              <a:srgbClr val="C0C0C0"/>
            </a:solidFill>
            <a:ln w="645" cap="flat">
              <a:solidFill>
                <a:srgbClr val="FFFFFF"/>
              </a:solid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5C129D0D-57D6-F898-8F74-4E806B191BE9}"/>
                </a:ext>
              </a:extLst>
            </p:cNvPr>
            <p:cNvSpPr/>
            <p:nvPr/>
          </p:nvSpPr>
          <p:spPr>
            <a:xfrm>
              <a:off x="6872519" y="2714223"/>
              <a:ext cx="15727" cy="5575"/>
            </a:xfrm>
            <a:custGeom>
              <a:avLst/>
              <a:gdLst>
                <a:gd name="connsiteX0" fmla="*/ 8084 w 15727"/>
                <a:gd name="connsiteY0" fmla="*/ 5576 h 5575"/>
                <a:gd name="connsiteX1" fmla="*/ 1086 w 15727"/>
                <a:gd name="connsiteY1" fmla="*/ 0 h 5575"/>
                <a:gd name="connsiteX2" fmla="*/ 15727 w 15727"/>
                <a:gd name="connsiteY2" fmla="*/ 1858 h 5575"/>
                <a:gd name="connsiteX3" fmla="*/ 8084 w 15727"/>
                <a:gd name="connsiteY3" fmla="*/ 5576 h 5575"/>
              </a:gdLst>
              <a:ahLst/>
              <a:cxnLst>
                <a:cxn ang="0">
                  <a:pos x="connsiteX0" y="connsiteY0"/>
                </a:cxn>
                <a:cxn ang="0">
                  <a:pos x="connsiteX1" y="connsiteY1"/>
                </a:cxn>
                <a:cxn ang="0">
                  <a:pos x="connsiteX2" y="connsiteY2"/>
                </a:cxn>
                <a:cxn ang="0">
                  <a:pos x="connsiteX3" y="connsiteY3"/>
                </a:cxn>
              </a:cxnLst>
              <a:rect l="l" t="t" r="r" b="b"/>
              <a:pathLst>
                <a:path w="15727" h="5575">
                  <a:moveTo>
                    <a:pt x="8084" y="5576"/>
                  </a:moveTo>
                  <a:cubicBezTo>
                    <a:pt x="5762" y="5237"/>
                    <a:pt x="-3042" y="3918"/>
                    <a:pt x="1086" y="0"/>
                  </a:cubicBezTo>
                  <a:cubicBezTo>
                    <a:pt x="4859" y="4396"/>
                    <a:pt x="10987" y="687"/>
                    <a:pt x="15727" y="1858"/>
                  </a:cubicBezTo>
                  <a:cubicBezTo>
                    <a:pt x="15727" y="5389"/>
                    <a:pt x="10406" y="5447"/>
                    <a:pt x="8084" y="5576"/>
                  </a:cubicBezTo>
                </a:path>
              </a:pathLst>
            </a:custGeom>
            <a:solidFill>
              <a:srgbClr val="C0C0C0"/>
            </a:solidFill>
            <a:ln w="645" cap="flat">
              <a:solidFill>
                <a:srgbClr val="FFFFFF"/>
              </a:solid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88986500-15FD-73EF-B2BF-628199C01B35}"/>
                </a:ext>
              </a:extLst>
            </p:cNvPr>
            <p:cNvSpPr/>
            <p:nvPr/>
          </p:nvSpPr>
          <p:spPr>
            <a:xfrm>
              <a:off x="6884764" y="2738904"/>
              <a:ext cx="3033" cy="2470"/>
            </a:xfrm>
            <a:custGeom>
              <a:avLst/>
              <a:gdLst>
                <a:gd name="connsiteX0" fmla="*/ 3031 w 3033"/>
                <a:gd name="connsiteY0" fmla="*/ 2470 h 2470"/>
                <a:gd name="connsiteX1" fmla="*/ 0 w 3033"/>
                <a:gd name="connsiteY1" fmla="*/ 148 h 2470"/>
                <a:gd name="connsiteX2" fmla="*/ 3031 w 3033"/>
                <a:gd name="connsiteY2" fmla="*/ 2470 h 2470"/>
              </a:gdLst>
              <a:ahLst/>
              <a:cxnLst>
                <a:cxn ang="0">
                  <a:pos x="connsiteX0" y="connsiteY0"/>
                </a:cxn>
                <a:cxn ang="0">
                  <a:pos x="connsiteX1" y="connsiteY1"/>
                </a:cxn>
                <a:cxn ang="0">
                  <a:pos x="connsiteX2" y="connsiteY2"/>
                </a:cxn>
              </a:cxnLst>
              <a:rect l="l" t="t" r="r" b="b"/>
              <a:pathLst>
                <a:path w="3033" h="2470">
                  <a:moveTo>
                    <a:pt x="3031" y="2470"/>
                  </a:moveTo>
                  <a:cubicBezTo>
                    <a:pt x="1838" y="1925"/>
                    <a:pt x="839" y="1151"/>
                    <a:pt x="0" y="148"/>
                  </a:cubicBezTo>
                  <a:cubicBezTo>
                    <a:pt x="1903" y="-358"/>
                    <a:pt x="3096" y="438"/>
                    <a:pt x="3031" y="2470"/>
                  </a:cubicBezTo>
                </a:path>
              </a:pathLst>
            </a:custGeom>
            <a:solidFill>
              <a:srgbClr val="C0C0C0"/>
            </a:solidFill>
            <a:ln w="645" cap="flat">
              <a:solidFill>
                <a:srgbClr val="FFFFFF"/>
              </a:solid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A98E4C98-7290-2AD7-1B9B-4A1DBDFEFD30}"/>
                </a:ext>
              </a:extLst>
            </p:cNvPr>
            <p:cNvSpPr/>
            <p:nvPr/>
          </p:nvSpPr>
          <p:spPr>
            <a:xfrm>
              <a:off x="7056585" y="2855231"/>
              <a:ext cx="10213" cy="5839"/>
            </a:xfrm>
            <a:custGeom>
              <a:avLst/>
              <a:gdLst>
                <a:gd name="connsiteX0" fmla="*/ 6261 w 10213"/>
                <a:gd name="connsiteY0" fmla="*/ 5725 h 5839"/>
                <a:gd name="connsiteX1" fmla="*/ 392 w 10213"/>
                <a:gd name="connsiteY1" fmla="*/ 2381 h 5839"/>
                <a:gd name="connsiteX2" fmla="*/ 2907 w 10213"/>
                <a:gd name="connsiteY2" fmla="*/ 507 h 5839"/>
                <a:gd name="connsiteX3" fmla="*/ 9357 w 10213"/>
                <a:gd name="connsiteY3" fmla="*/ 1684 h 5839"/>
                <a:gd name="connsiteX4" fmla="*/ 6261 w 10213"/>
                <a:gd name="connsiteY4" fmla="*/ 5725 h 5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3" h="5839">
                  <a:moveTo>
                    <a:pt x="6261" y="5725"/>
                  </a:moveTo>
                  <a:cubicBezTo>
                    <a:pt x="3907" y="5254"/>
                    <a:pt x="2037" y="4048"/>
                    <a:pt x="392" y="2381"/>
                  </a:cubicBezTo>
                  <a:cubicBezTo>
                    <a:pt x="-963" y="1058"/>
                    <a:pt x="1520" y="-948"/>
                    <a:pt x="2907" y="507"/>
                  </a:cubicBezTo>
                  <a:cubicBezTo>
                    <a:pt x="4713" y="2406"/>
                    <a:pt x="7293" y="-648"/>
                    <a:pt x="9357" y="1684"/>
                  </a:cubicBezTo>
                  <a:cubicBezTo>
                    <a:pt x="11647" y="4251"/>
                    <a:pt x="8906" y="6360"/>
                    <a:pt x="6261" y="5725"/>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433" name="Freeform: Shape 432">
            <a:extLst>
              <a:ext uri="{FF2B5EF4-FFF2-40B4-BE49-F238E27FC236}">
                <a16:creationId xmlns:a16="http://schemas.microsoft.com/office/drawing/2014/main" id="{A3ADAD4F-25A7-35FB-2C47-570C0D22547F}"/>
              </a:ext>
            </a:extLst>
          </p:cNvPr>
          <p:cNvSpPr/>
          <p:nvPr/>
        </p:nvSpPr>
        <p:spPr>
          <a:xfrm>
            <a:off x="5533003" y="3744431"/>
            <a:ext cx="300456" cy="464862"/>
          </a:xfrm>
          <a:custGeom>
            <a:avLst/>
            <a:gdLst>
              <a:gd name="connsiteX0" fmla="*/ 2554 w 300456"/>
              <a:gd name="connsiteY0" fmla="*/ 302289 h 464862"/>
              <a:gd name="connsiteX1" fmla="*/ 0 w 300456"/>
              <a:gd name="connsiteY1" fmla="*/ 301593 h 464862"/>
              <a:gd name="connsiteX2" fmla="*/ 11378 w 300456"/>
              <a:gd name="connsiteY2" fmla="*/ 296949 h 464862"/>
              <a:gd name="connsiteX3" fmla="*/ 10149 w 300456"/>
              <a:gd name="connsiteY3" fmla="*/ 282923 h 464862"/>
              <a:gd name="connsiteX4" fmla="*/ 26006 w 300456"/>
              <a:gd name="connsiteY4" fmla="*/ 276054 h 464862"/>
              <a:gd name="connsiteX5" fmla="*/ 28231 w 300456"/>
              <a:gd name="connsiteY5" fmla="*/ 274093 h 464862"/>
              <a:gd name="connsiteX6" fmla="*/ 31866 w 300456"/>
              <a:gd name="connsiteY6" fmla="*/ 273390 h 464862"/>
              <a:gd name="connsiteX7" fmla="*/ 33901 w 300456"/>
              <a:gd name="connsiteY7" fmla="*/ 262122 h 464862"/>
              <a:gd name="connsiteX8" fmla="*/ 42092 w 300456"/>
              <a:gd name="connsiteY8" fmla="*/ 251067 h 464862"/>
              <a:gd name="connsiteX9" fmla="*/ 48529 w 300456"/>
              <a:gd name="connsiteY9" fmla="*/ 244243 h 464862"/>
              <a:gd name="connsiteX10" fmla="*/ 50155 w 300456"/>
              <a:gd name="connsiteY10" fmla="*/ 238438 h 464862"/>
              <a:gd name="connsiteX11" fmla="*/ 44118 w 300456"/>
              <a:gd name="connsiteY11" fmla="*/ 237045 h 464862"/>
              <a:gd name="connsiteX12" fmla="*/ 47136 w 300456"/>
              <a:gd name="connsiteY12" fmla="*/ 233330 h 464862"/>
              <a:gd name="connsiteX13" fmla="*/ 41447 w 300456"/>
              <a:gd name="connsiteY13" fmla="*/ 233794 h 464862"/>
              <a:gd name="connsiteX14" fmla="*/ 46207 w 300456"/>
              <a:gd name="connsiteY14" fmla="*/ 227754 h 464862"/>
              <a:gd name="connsiteX15" fmla="*/ 44311 w 300456"/>
              <a:gd name="connsiteY15" fmla="*/ 219034 h 464862"/>
              <a:gd name="connsiteX16" fmla="*/ 43979 w 300456"/>
              <a:gd name="connsiteY16" fmla="*/ 202189 h 464862"/>
              <a:gd name="connsiteX17" fmla="*/ 41628 w 300456"/>
              <a:gd name="connsiteY17" fmla="*/ 190779 h 464862"/>
              <a:gd name="connsiteX18" fmla="*/ 47085 w 300456"/>
              <a:gd name="connsiteY18" fmla="*/ 182917 h 464862"/>
              <a:gd name="connsiteX19" fmla="*/ 44121 w 300456"/>
              <a:gd name="connsiteY19" fmla="*/ 171494 h 464862"/>
              <a:gd name="connsiteX20" fmla="*/ 42937 w 300456"/>
              <a:gd name="connsiteY20" fmla="*/ 159414 h 464862"/>
              <a:gd name="connsiteX21" fmla="*/ 35130 w 300456"/>
              <a:gd name="connsiteY21" fmla="*/ 146204 h 464862"/>
              <a:gd name="connsiteX22" fmla="*/ 36590 w 300456"/>
              <a:gd name="connsiteY22" fmla="*/ 139241 h 464862"/>
              <a:gd name="connsiteX23" fmla="*/ 38774 w 300456"/>
              <a:gd name="connsiteY23" fmla="*/ 131624 h 464862"/>
              <a:gd name="connsiteX24" fmla="*/ 41328 w 300456"/>
              <a:gd name="connsiteY24" fmla="*/ 136268 h 464862"/>
              <a:gd name="connsiteX25" fmla="*/ 51038 w 300456"/>
              <a:gd name="connsiteY25" fmla="*/ 119301 h 464862"/>
              <a:gd name="connsiteX26" fmla="*/ 48526 w 300456"/>
              <a:gd name="connsiteY26" fmla="*/ 104454 h 464862"/>
              <a:gd name="connsiteX27" fmla="*/ 55595 w 300456"/>
              <a:gd name="connsiteY27" fmla="*/ 115228 h 464862"/>
              <a:gd name="connsiteX28" fmla="*/ 58278 w 300456"/>
              <a:gd name="connsiteY28" fmla="*/ 124190 h 464862"/>
              <a:gd name="connsiteX29" fmla="*/ 60591 w 300456"/>
              <a:gd name="connsiteY29" fmla="*/ 108495 h 464862"/>
              <a:gd name="connsiteX30" fmla="*/ 75909 w 300456"/>
              <a:gd name="connsiteY30" fmla="*/ 95363 h 464862"/>
              <a:gd name="connsiteX31" fmla="*/ 83914 w 300456"/>
              <a:gd name="connsiteY31" fmla="*/ 84952 h 464862"/>
              <a:gd name="connsiteX32" fmla="*/ 92711 w 300456"/>
              <a:gd name="connsiteY32" fmla="*/ 82024 h 464862"/>
              <a:gd name="connsiteX33" fmla="*/ 91763 w 300456"/>
              <a:gd name="connsiteY33" fmla="*/ 74965 h 464862"/>
              <a:gd name="connsiteX34" fmla="*/ 95894 w 300456"/>
              <a:gd name="connsiteY34" fmla="*/ 62661 h 464862"/>
              <a:gd name="connsiteX35" fmla="*/ 95733 w 300456"/>
              <a:gd name="connsiteY35" fmla="*/ 59994 h 464862"/>
              <a:gd name="connsiteX36" fmla="*/ 96975 w 300456"/>
              <a:gd name="connsiteY36" fmla="*/ 54177 h 464862"/>
              <a:gd name="connsiteX37" fmla="*/ 104031 w 300456"/>
              <a:gd name="connsiteY37" fmla="*/ 47217 h 464862"/>
              <a:gd name="connsiteX38" fmla="*/ 114831 w 300456"/>
              <a:gd name="connsiteY38" fmla="*/ 36400 h 464862"/>
              <a:gd name="connsiteX39" fmla="*/ 126322 w 300456"/>
              <a:gd name="connsiteY39" fmla="*/ 40138 h 464862"/>
              <a:gd name="connsiteX40" fmla="*/ 120285 w 300456"/>
              <a:gd name="connsiteY40" fmla="*/ 43389 h 464862"/>
              <a:gd name="connsiteX41" fmla="*/ 129018 w 300456"/>
              <a:gd name="connsiteY41" fmla="*/ 37323 h 464862"/>
              <a:gd name="connsiteX42" fmla="*/ 143782 w 300456"/>
              <a:gd name="connsiteY42" fmla="*/ 31379 h 464862"/>
              <a:gd name="connsiteX43" fmla="*/ 167692 w 300456"/>
              <a:gd name="connsiteY43" fmla="*/ 20531 h 464862"/>
              <a:gd name="connsiteX44" fmla="*/ 182514 w 300456"/>
              <a:gd name="connsiteY44" fmla="*/ 5544 h 464862"/>
              <a:gd name="connsiteX45" fmla="*/ 186693 w 300456"/>
              <a:gd name="connsiteY45" fmla="*/ 7169 h 464862"/>
              <a:gd name="connsiteX46" fmla="*/ 191802 w 300456"/>
              <a:gd name="connsiteY46" fmla="*/ 1442 h 464862"/>
              <a:gd name="connsiteX47" fmla="*/ 204369 w 300456"/>
              <a:gd name="connsiteY47" fmla="*/ 2635 h 464862"/>
              <a:gd name="connsiteX48" fmla="*/ 184600 w 300456"/>
              <a:gd name="connsiteY48" fmla="*/ 23888 h 464862"/>
              <a:gd name="connsiteX49" fmla="*/ 178682 w 300456"/>
              <a:gd name="connsiteY49" fmla="*/ 33688 h 464862"/>
              <a:gd name="connsiteX50" fmla="*/ 172000 w 300456"/>
              <a:gd name="connsiteY50" fmla="*/ 37049 h 464862"/>
              <a:gd name="connsiteX51" fmla="*/ 163416 w 300456"/>
              <a:gd name="connsiteY51" fmla="*/ 50555 h 464862"/>
              <a:gd name="connsiteX52" fmla="*/ 158491 w 300456"/>
              <a:gd name="connsiteY52" fmla="*/ 70511 h 464862"/>
              <a:gd name="connsiteX53" fmla="*/ 147452 w 300456"/>
              <a:gd name="connsiteY53" fmla="*/ 90532 h 464862"/>
              <a:gd name="connsiteX54" fmla="*/ 156740 w 300456"/>
              <a:gd name="connsiteY54" fmla="*/ 86816 h 464862"/>
              <a:gd name="connsiteX55" fmla="*/ 157436 w 300456"/>
              <a:gd name="connsiteY55" fmla="*/ 91696 h 464862"/>
              <a:gd name="connsiteX56" fmla="*/ 165676 w 300456"/>
              <a:gd name="connsiteY56" fmla="*/ 106885 h 464862"/>
              <a:gd name="connsiteX57" fmla="*/ 169188 w 300456"/>
              <a:gd name="connsiteY57" fmla="*/ 125122 h 464862"/>
              <a:gd name="connsiteX58" fmla="*/ 170698 w 300456"/>
              <a:gd name="connsiteY58" fmla="*/ 139706 h 464862"/>
              <a:gd name="connsiteX59" fmla="*/ 179898 w 300456"/>
              <a:gd name="connsiteY59" fmla="*/ 150803 h 464862"/>
              <a:gd name="connsiteX60" fmla="*/ 187393 w 300456"/>
              <a:gd name="connsiteY60" fmla="*/ 149513 h 464862"/>
              <a:gd name="connsiteX61" fmla="*/ 199267 w 300456"/>
              <a:gd name="connsiteY61" fmla="*/ 151432 h 464862"/>
              <a:gd name="connsiteX62" fmla="*/ 209674 w 300456"/>
              <a:gd name="connsiteY62" fmla="*/ 148584 h 464862"/>
              <a:gd name="connsiteX63" fmla="*/ 218556 w 300456"/>
              <a:gd name="connsiteY63" fmla="*/ 152573 h 464862"/>
              <a:gd name="connsiteX64" fmla="*/ 225080 w 300456"/>
              <a:gd name="connsiteY64" fmla="*/ 153022 h 464862"/>
              <a:gd name="connsiteX65" fmla="*/ 231730 w 300456"/>
              <a:gd name="connsiteY65" fmla="*/ 162835 h 464862"/>
              <a:gd name="connsiteX66" fmla="*/ 237038 w 300456"/>
              <a:gd name="connsiteY66" fmla="*/ 171307 h 464862"/>
              <a:gd name="connsiteX67" fmla="*/ 243449 w 300456"/>
              <a:gd name="connsiteY67" fmla="*/ 174945 h 464862"/>
              <a:gd name="connsiteX68" fmla="*/ 258991 w 300456"/>
              <a:gd name="connsiteY68" fmla="*/ 174816 h 464862"/>
              <a:gd name="connsiteX69" fmla="*/ 267224 w 300456"/>
              <a:gd name="connsiteY69" fmla="*/ 173665 h 464862"/>
              <a:gd name="connsiteX70" fmla="*/ 279637 w 300456"/>
              <a:gd name="connsiteY70" fmla="*/ 171501 h 464862"/>
              <a:gd name="connsiteX71" fmla="*/ 289254 w 300456"/>
              <a:gd name="connsiteY71" fmla="*/ 178908 h 464862"/>
              <a:gd name="connsiteX72" fmla="*/ 283997 w 300456"/>
              <a:gd name="connsiteY72" fmla="*/ 186755 h 464862"/>
              <a:gd name="connsiteX73" fmla="*/ 281217 w 300456"/>
              <a:gd name="connsiteY73" fmla="*/ 194885 h 464862"/>
              <a:gd name="connsiteX74" fmla="*/ 277889 w 300456"/>
              <a:gd name="connsiteY74" fmla="*/ 216353 h 464862"/>
              <a:gd name="connsiteX75" fmla="*/ 281094 w 300456"/>
              <a:gd name="connsiteY75" fmla="*/ 235858 h 464862"/>
              <a:gd name="connsiteX76" fmla="*/ 289966 w 300456"/>
              <a:gd name="connsiteY76" fmla="*/ 252473 h 464862"/>
              <a:gd name="connsiteX77" fmla="*/ 276560 w 300456"/>
              <a:gd name="connsiteY77" fmla="*/ 268630 h 464862"/>
              <a:gd name="connsiteX78" fmla="*/ 292588 w 300456"/>
              <a:gd name="connsiteY78" fmla="*/ 280705 h 464862"/>
              <a:gd name="connsiteX79" fmla="*/ 292163 w 300456"/>
              <a:gd name="connsiteY79" fmla="*/ 283629 h 464862"/>
              <a:gd name="connsiteX80" fmla="*/ 294114 w 300456"/>
              <a:gd name="connsiteY80" fmla="*/ 289167 h 464862"/>
              <a:gd name="connsiteX81" fmla="*/ 297458 w 300456"/>
              <a:gd name="connsiteY81" fmla="*/ 301441 h 464862"/>
              <a:gd name="connsiteX82" fmla="*/ 300373 w 300456"/>
              <a:gd name="connsiteY82" fmla="*/ 311574 h 464862"/>
              <a:gd name="connsiteX83" fmla="*/ 297555 w 300456"/>
              <a:gd name="connsiteY83" fmla="*/ 313044 h 464862"/>
              <a:gd name="connsiteX84" fmla="*/ 294107 w 300456"/>
              <a:gd name="connsiteY84" fmla="*/ 310613 h 464862"/>
              <a:gd name="connsiteX85" fmla="*/ 285425 w 300456"/>
              <a:gd name="connsiteY85" fmla="*/ 287393 h 464862"/>
              <a:gd name="connsiteX86" fmla="*/ 271213 w 300456"/>
              <a:gd name="connsiteY86" fmla="*/ 294881 h 464862"/>
              <a:gd name="connsiteX87" fmla="*/ 266453 w 300456"/>
              <a:gd name="connsiteY87" fmla="*/ 294881 h 464862"/>
              <a:gd name="connsiteX88" fmla="*/ 256265 w 300456"/>
              <a:gd name="connsiteY88" fmla="*/ 298368 h 464862"/>
              <a:gd name="connsiteX89" fmla="*/ 239447 w 300456"/>
              <a:gd name="connsiteY89" fmla="*/ 298368 h 464862"/>
              <a:gd name="connsiteX90" fmla="*/ 228086 w 300456"/>
              <a:gd name="connsiteY90" fmla="*/ 297794 h 464862"/>
              <a:gd name="connsiteX91" fmla="*/ 226415 w 300456"/>
              <a:gd name="connsiteY91" fmla="*/ 316943 h 464862"/>
              <a:gd name="connsiteX92" fmla="*/ 243172 w 300456"/>
              <a:gd name="connsiteY92" fmla="*/ 321420 h 464862"/>
              <a:gd name="connsiteX93" fmla="*/ 240886 w 300456"/>
              <a:gd name="connsiteY93" fmla="*/ 328979 h 464862"/>
              <a:gd name="connsiteX94" fmla="*/ 235184 w 300456"/>
              <a:gd name="connsiteY94" fmla="*/ 326370 h 464862"/>
              <a:gd name="connsiteX95" fmla="*/ 220923 w 300456"/>
              <a:gd name="connsiteY95" fmla="*/ 334561 h 464862"/>
              <a:gd name="connsiteX96" fmla="*/ 226044 w 300456"/>
              <a:gd name="connsiteY96" fmla="*/ 356501 h 464862"/>
              <a:gd name="connsiteX97" fmla="*/ 232668 w 300456"/>
              <a:gd name="connsiteY97" fmla="*/ 365402 h 464862"/>
              <a:gd name="connsiteX98" fmla="*/ 236384 w 300456"/>
              <a:gd name="connsiteY98" fmla="*/ 374983 h 464862"/>
              <a:gd name="connsiteX99" fmla="*/ 234094 w 300456"/>
              <a:gd name="connsiteY99" fmla="*/ 402921 h 464862"/>
              <a:gd name="connsiteX100" fmla="*/ 225483 w 300456"/>
              <a:gd name="connsiteY100" fmla="*/ 464863 h 464862"/>
              <a:gd name="connsiteX101" fmla="*/ 218353 w 300456"/>
              <a:gd name="connsiteY101" fmla="*/ 455475 h 464862"/>
              <a:gd name="connsiteX102" fmla="*/ 207955 w 300456"/>
              <a:gd name="connsiteY102" fmla="*/ 453469 h 464862"/>
              <a:gd name="connsiteX103" fmla="*/ 214044 w 300456"/>
              <a:gd name="connsiteY103" fmla="*/ 435951 h 464862"/>
              <a:gd name="connsiteX104" fmla="*/ 219527 w 300456"/>
              <a:gd name="connsiteY104" fmla="*/ 421171 h 464862"/>
              <a:gd name="connsiteX105" fmla="*/ 214212 w 300456"/>
              <a:gd name="connsiteY105" fmla="*/ 416324 h 464862"/>
              <a:gd name="connsiteX106" fmla="*/ 204182 w 300456"/>
              <a:gd name="connsiteY106" fmla="*/ 410219 h 464862"/>
              <a:gd name="connsiteX107" fmla="*/ 192488 w 300456"/>
              <a:gd name="connsiteY107" fmla="*/ 412312 h 464862"/>
              <a:gd name="connsiteX108" fmla="*/ 182023 w 300456"/>
              <a:gd name="connsiteY108" fmla="*/ 408336 h 464862"/>
              <a:gd name="connsiteX109" fmla="*/ 165737 w 300456"/>
              <a:gd name="connsiteY109" fmla="*/ 415666 h 464862"/>
              <a:gd name="connsiteX110" fmla="*/ 157991 w 300456"/>
              <a:gd name="connsiteY110" fmla="*/ 415311 h 464862"/>
              <a:gd name="connsiteX111" fmla="*/ 147497 w 300456"/>
              <a:gd name="connsiteY111" fmla="*/ 412667 h 464862"/>
              <a:gd name="connsiteX112" fmla="*/ 146639 w 300456"/>
              <a:gd name="connsiteY112" fmla="*/ 401460 h 464862"/>
              <a:gd name="connsiteX113" fmla="*/ 137364 w 300456"/>
              <a:gd name="connsiteY113" fmla="*/ 394900 h 464862"/>
              <a:gd name="connsiteX114" fmla="*/ 133907 w 300456"/>
              <a:gd name="connsiteY114" fmla="*/ 385039 h 464862"/>
              <a:gd name="connsiteX115" fmla="*/ 126528 w 300456"/>
              <a:gd name="connsiteY115" fmla="*/ 380472 h 464862"/>
              <a:gd name="connsiteX116" fmla="*/ 120272 w 300456"/>
              <a:gd name="connsiteY116" fmla="*/ 375676 h 464862"/>
              <a:gd name="connsiteX117" fmla="*/ 114328 w 300456"/>
              <a:gd name="connsiteY117" fmla="*/ 366424 h 464862"/>
              <a:gd name="connsiteX118" fmla="*/ 96843 w 300456"/>
              <a:gd name="connsiteY118" fmla="*/ 348764 h 464862"/>
              <a:gd name="connsiteX119" fmla="*/ 93608 w 300456"/>
              <a:gd name="connsiteY119" fmla="*/ 348700 h 464862"/>
              <a:gd name="connsiteX120" fmla="*/ 90322 w 300456"/>
              <a:gd name="connsiteY120" fmla="*/ 349380 h 464862"/>
              <a:gd name="connsiteX121" fmla="*/ 78973 w 300456"/>
              <a:gd name="connsiteY121" fmla="*/ 343830 h 464862"/>
              <a:gd name="connsiteX122" fmla="*/ 65393 w 300456"/>
              <a:gd name="connsiteY122" fmla="*/ 338412 h 464862"/>
              <a:gd name="connsiteX123" fmla="*/ 43137 w 300456"/>
              <a:gd name="connsiteY123" fmla="*/ 336445 h 464862"/>
              <a:gd name="connsiteX124" fmla="*/ 37100 w 300456"/>
              <a:gd name="connsiteY124" fmla="*/ 328366 h 464862"/>
              <a:gd name="connsiteX125" fmla="*/ 29905 w 300456"/>
              <a:gd name="connsiteY125" fmla="*/ 323316 h 464862"/>
              <a:gd name="connsiteX126" fmla="*/ 15238 w 300456"/>
              <a:gd name="connsiteY126" fmla="*/ 316479 h 464862"/>
              <a:gd name="connsiteX127" fmla="*/ 2564 w 300456"/>
              <a:gd name="connsiteY127" fmla="*/ 302292 h 46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Lst>
            <a:rect l="l" t="t" r="r" b="b"/>
            <a:pathLst>
              <a:path w="300456" h="464862">
                <a:moveTo>
                  <a:pt x="2554" y="302289"/>
                </a:moveTo>
                <a:cubicBezTo>
                  <a:pt x="1703" y="302063"/>
                  <a:pt x="852" y="301825"/>
                  <a:pt x="0" y="301593"/>
                </a:cubicBezTo>
                <a:cubicBezTo>
                  <a:pt x="906" y="296046"/>
                  <a:pt x="6860" y="294294"/>
                  <a:pt x="11378" y="296949"/>
                </a:cubicBezTo>
                <a:cubicBezTo>
                  <a:pt x="13826" y="292214"/>
                  <a:pt x="7737" y="287751"/>
                  <a:pt x="10149" y="282923"/>
                </a:cubicBezTo>
                <a:cubicBezTo>
                  <a:pt x="13239" y="276728"/>
                  <a:pt x="20182" y="277044"/>
                  <a:pt x="26006" y="276054"/>
                </a:cubicBezTo>
                <a:cubicBezTo>
                  <a:pt x="27112" y="275861"/>
                  <a:pt x="26725" y="273187"/>
                  <a:pt x="28231" y="274093"/>
                </a:cubicBezTo>
                <a:cubicBezTo>
                  <a:pt x="29338" y="274758"/>
                  <a:pt x="31850" y="275341"/>
                  <a:pt x="31866" y="273390"/>
                </a:cubicBezTo>
                <a:cubicBezTo>
                  <a:pt x="31898" y="269498"/>
                  <a:pt x="36990" y="264657"/>
                  <a:pt x="33901" y="262122"/>
                </a:cubicBezTo>
                <a:cubicBezTo>
                  <a:pt x="39438" y="261961"/>
                  <a:pt x="40460" y="254847"/>
                  <a:pt x="42092" y="251067"/>
                </a:cubicBezTo>
                <a:cubicBezTo>
                  <a:pt x="43382" y="248081"/>
                  <a:pt x="45901" y="246013"/>
                  <a:pt x="48529" y="244243"/>
                </a:cubicBezTo>
                <a:cubicBezTo>
                  <a:pt x="45259" y="241573"/>
                  <a:pt x="49139" y="241170"/>
                  <a:pt x="50155" y="238438"/>
                </a:cubicBezTo>
                <a:cubicBezTo>
                  <a:pt x="47875" y="238535"/>
                  <a:pt x="44963" y="240409"/>
                  <a:pt x="44118" y="237045"/>
                </a:cubicBezTo>
                <a:cubicBezTo>
                  <a:pt x="45904" y="236581"/>
                  <a:pt x="47214" y="235268"/>
                  <a:pt x="47136" y="233330"/>
                </a:cubicBezTo>
                <a:cubicBezTo>
                  <a:pt x="45379" y="232714"/>
                  <a:pt x="41812" y="237416"/>
                  <a:pt x="41447" y="233794"/>
                </a:cubicBezTo>
                <a:cubicBezTo>
                  <a:pt x="41067" y="229995"/>
                  <a:pt x="43234" y="229240"/>
                  <a:pt x="46207" y="227754"/>
                </a:cubicBezTo>
                <a:cubicBezTo>
                  <a:pt x="41541" y="227786"/>
                  <a:pt x="43673" y="221588"/>
                  <a:pt x="44311" y="219034"/>
                </a:cubicBezTo>
                <a:cubicBezTo>
                  <a:pt x="45559" y="214019"/>
                  <a:pt x="44472" y="207298"/>
                  <a:pt x="43979" y="202189"/>
                </a:cubicBezTo>
                <a:cubicBezTo>
                  <a:pt x="43611" y="198323"/>
                  <a:pt x="41896" y="194633"/>
                  <a:pt x="41628" y="190779"/>
                </a:cubicBezTo>
                <a:cubicBezTo>
                  <a:pt x="41499" y="188670"/>
                  <a:pt x="48229" y="187842"/>
                  <a:pt x="47085" y="182917"/>
                </a:cubicBezTo>
                <a:cubicBezTo>
                  <a:pt x="46401" y="179969"/>
                  <a:pt x="39619" y="173200"/>
                  <a:pt x="44121" y="171494"/>
                </a:cubicBezTo>
                <a:cubicBezTo>
                  <a:pt x="48168" y="169962"/>
                  <a:pt x="44695" y="161374"/>
                  <a:pt x="42937" y="159414"/>
                </a:cubicBezTo>
                <a:cubicBezTo>
                  <a:pt x="39393" y="155456"/>
                  <a:pt x="38958" y="149539"/>
                  <a:pt x="35130" y="146204"/>
                </a:cubicBezTo>
                <a:cubicBezTo>
                  <a:pt x="32611" y="144011"/>
                  <a:pt x="35130" y="141247"/>
                  <a:pt x="36590" y="139241"/>
                </a:cubicBezTo>
                <a:cubicBezTo>
                  <a:pt x="38358" y="136826"/>
                  <a:pt x="36655" y="133675"/>
                  <a:pt x="38774" y="131624"/>
                </a:cubicBezTo>
                <a:cubicBezTo>
                  <a:pt x="39938" y="133001"/>
                  <a:pt x="40789" y="134549"/>
                  <a:pt x="41328" y="136268"/>
                </a:cubicBezTo>
                <a:cubicBezTo>
                  <a:pt x="46282" y="132801"/>
                  <a:pt x="53328" y="126029"/>
                  <a:pt x="51038" y="119301"/>
                </a:cubicBezTo>
                <a:cubicBezTo>
                  <a:pt x="48691" y="112410"/>
                  <a:pt x="44311" y="110949"/>
                  <a:pt x="48526" y="104454"/>
                </a:cubicBezTo>
                <a:cubicBezTo>
                  <a:pt x="50922" y="107553"/>
                  <a:pt x="53528" y="111784"/>
                  <a:pt x="55595" y="115228"/>
                </a:cubicBezTo>
                <a:cubicBezTo>
                  <a:pt x="57727" y="118782"/>
                  <a:pt x="62961" y="119866"/>
                  <a:pt x="58278" y="124190"/>
                </a:cubicBezTo>
                <a:cubicBezTo>
                  <a:pt x="64567" y="131408"/>
                  <a:pt x="61481" y="110710"/>
                  <a:pt x="60591" y="108495"/>
                </a:cubicBezTo>
                <a:cubicBezTo>
                  <a:pt x="59314" y="105302"/>
                  <a:pt x="74029" y="97942"/>
                  <a:pt x="75909" y="95363"/>
                </a:cubicBezTo>
                <a:cubicBezTo>
                  <a:pt x="78273" y="92115"/>
                  <a:pt x="79963" y="86665"/>
                  <a:pt x="83914" y="84952"/>
                </a:cubicBezTo>
                <a:cubicBezTo>
                  <a:pt x="86152" y="83985"/>
                  <a:pt x="91454" y="84536"/>
                  <a:pt x="92711" y="82024"/>
                </a:cubicBezTo>
                <a:cubicBezTo>
                  <a:pt x="94501" y="78454"/>
                  <a:pt x="91034" y="77164"/>
                  <a:pt x="91763" y="74965"/>
                </a:cubicBezTo>
                <a:cubicBezTo>
                  <a:pt x="93056" y="71053"/>
                  <a:pt x="93595" y="66138"/>
                  <a:pt x="95894" y="62661"/>
                </a:cubicBezTo>
                <a:cubicBezTo>
                  <a:pt x="92479" y="62313"/>
                  <a:pt x="93405" y="61181"/>
                  <a:pt x="95733" y="59994"/>
                </a:cubicBezTo>
                <a:cubicBezTo>
                  <a:pt x="97852" y="58911"/>
                  <a:pt x="97033" y="55995"/>
                  <a:pt x="96975" y="54177"/>
                </a:cubicBezTo>
                <a:cubicBezTo>
                  <a:pt x="96846" y="49907"/>
                  <a:pt x="104031" y="48710"/>
                  <a:pt x="104031" y="47217"/>
                </a:cubicBezTo>
                <a:cubicBezTo>
                  <a:pt x="104031" y="44982"/>
                  <a:pt x="112790" y="36346"/>
                  <a:pt x="114831" y="36400"/>
                </a:cubicBezTo>
                <a:cubicBezTo>
                  <a:pt x="118875" y="36497"/>
                  <a:pt x="122291" y="40093"/>
                  <a:pt x="126322" y="40138"/>
                </a:cubicBezTo>
                <a:cubicBezTo>
                  <a:pt x="122916" y="39687"/>
                  <a:pt x="123400" y="43379"/>
                  <a:pt x="120285" y="43389"/>
                </a:cubicBezTo>
                <a:cubicBezTo>
                  <a:pt x="122652" y="52164"/>
                  <a:pt x="127831" y="40487"/>
                  <a:pt x="129018" y="37323"/>
                </a:cubicBezTo>
                <a:cubicBezTo>
                  <a:pt x="131975" y="29425"/>
                  <a:pt x="135468" y="29992"/>
                  <a:pt x="143782" y="31379"/>
                </a:cubicBezTo>
                <a:cubicBezTo>
                  <a:pt x="155131" y="33272"/>
                  <a:pt x="158742" y="25894"/>
                  <a:pt x="167692" y="20531"/>
                </a:cubicBezTo>
                <a:cubicBezTo>
                  <a:pt x="172613" y="17580"/>
                  <a:pt x="186929" y="14068"/>
                  <a:pt x="182514" y="5544"/>
                </a:cubicBezTo>
                <a:cubicBezTo>
                  <a:pt x="184394" y="4983"/>
                  <a:pt x="189712" y="3287"/>
                  <a:pt x="186693" y="7169"/>
                </a:cubicBezTo>
                <a:cubicBezTo>
                  <a:pt x="190176" y="6637"/>
                  <a:pt x="187983" y="3177"/>
                  <a:pt x="191802" y="1442"/>
                </a:cubicBezTo>
                <a:cubicBezTo>
                  <a:pt x="196400" y="-645"/>
                  <a:pt x="200441" y="-648"/>
                  <a:pt x="204369" y="2635"/>
                </a:cubicBezTo>
                <a:cubicBezTo>
                  <a:pt x="217769" y="13835"/>
                  <a:pt x="188922" y="18373"/>
                  <a:pt x="184600" y="23888"/>
                </a:cubicBezTo>
                <a:cubicBezTo>
                  <a:pt x="182291" y="26832"/>
                  <a:pt x="181417" y="31131"/>
                  <a:pt x="178682" y="33688"/>
                </a:cubicBezTo>
                <a:cubicBezTo>
                  <a:pt x="176783" y="35465"/>
                  <a:pt x="173693" y="35123"/>
                  <a:pt x="172000" y="37049"/>
                </a:cubicBezTo>
                <a:cubicBezTo>
                  <a:pt x="168811" y="40674"/>
                  <a:pt x="165467" y="46208"/>
                  <a:pt x="163416" y="50555"/>
                </a:cubicBezTo>
                <a:cubicBezTo>
                  <a:pt x="160355" y="57034"/>
                  <a:pt x="160226" y="63684"/>
                  <a:pt x="158491" y="70511"/>
                </a:cubicBezTo>
                <a:cubicBezTo>
                  <a:pt x="156782" y="77216"/>
                  <a:pt x="151909" y="85275"/>
                  <a:pt x="147452" y="90532"/>
                </a:cubicBezTo>
                <a:cubicBezTo>
                  <a:pt x="151151" y="90628"/>
                  <a:pt x="154008" y="89196"/>
                  <a:pt x="156740" y="86816"/>
                </a:cubicBezTo>
                <a:cubicBezTo>
                  <a:pt x="157330" y="88390"/>
                  <a:pt x="157562" y="90019"/>
                  <a:pt x="157436" y="91696"/>
                </a:cubicBezTo>
                <a:cubicBezTo>
                  <a:pt x="164467" y="89880"/>
                  <a:pt x="162109" y="102351"/>
                  <a:pt x="165676" y="106885"/>
                </a:cubicBezTo>
                <a:cubicBezTo>
                  <a:pt x="170768" y="113361"/>
                  <a:pt x="172168" y="117166"/>
                  <a:pt x="169188" y="125122"/>
                </a:cubicBezTo>
                <a:cubicBezTo>
                  <a:pt x="167692" y="129122"/>
                  <a:pt x="165289" y="137677"/>
                  <a:pt x="170698" y="139706"/>
                </a:cubicBezTo>
                <a:cubicBezTo>
                  <a:pt x="176834" y="142005"/>
                  <a:pt x="173584" y="149313"/>
                  <a:pt x="179898" y="150803"/>
                </a:cubicBezTo>
                <a:cubicBezTo>
                  <a:pt x="182452" y="151406"/>
                  <a:pt x="184897" y="149781"/>
                  <a:pt x="187393" y="149513"/>
                </a:cubicBezTo>
                <a:cubicBezTo>
                  <a:pt x="191466" y="149074"/>
                  <a:pt x="195178" y="151806"/>
                  <a:pt x="199267" y="151432"/>
                </a:cubicBezTo>
                <a:cubicBezTo>
                  <a:pt x="202908" y="151100"/>
                  <a:pt x="205959" y="148513"/>
                  <a:pt x="209674" y="148584"/>
                </a:cubicBezTo>
                <a:cubicBezTo>
                  <a:pt x="212977" y="148649"/>
                  <a:pt x="215434" y="151838"/>
                  <a:pt x="218556" y="152573"/>
                </a:cubicBezTo>
                <a:cubicBezTo>
                  <a:pt x="220849" y="153112"/>
                  <a:pt x="222987" y="151187"/>
                  <a:pt x="225080" y="153022"/>
                </a:cubicBezTo>
                <a:cubicBezTo>
                  <a:pt x="227834" y="155434"/>
                  <a:pt x="229698" y="159846"/>
                  <a:pt x="231730" y="162835"/>
                </a:cubicBezTo>
                <a:cubicBezTo>
                  <a:pt x="233613" y="165609"/>
                  <a:pt x="235342" y="168424"/>
                  <a:pt x="237038" y="171307"/>
                </a:cubicBezTo>
                <a:cubicBezTo>
                  <a:pt x="239231" y="175029"/>
                  <a:pt x="240137" y="173987"/>
                  <a:pt x="243449" y="174945"/>
                </a:cubicBezTo>
                <a:cubicBezTo>
                  <a:pt x="248271" y="176341"/>
                  <a:pt x="252705" y="172291"/>
                  <a:pt x="258991" y="174816"/>
                </a:cubicBezTo>
                <a:cubicBezTo>
                  <a:pt x="260913" y="175587"/>
                  <a:pt x="265147" y="173710"/>
                  <a:pt x="267224" y="173665"/>
                </a:cubicBezTo>
                <a:cubicBezTo>
                  <a:pt x="271774" y="173568"/>
                  <a:pt x="275644" y="173923"/>
                  <a:pt x="279637" y="171501"/>
                </a:cubicBezTo>
                <a:cubicBezTo>
                  <a:pt x="284158" y="168759"/>
                  <a:pt x="291627" y="174152"/>
                  <a:pt x="289254" y="178908"/>
                </a:cubicBezTo>
                <a:cubicBezTo>
                  <a:pt x="287896" y="181627"/>
                  <a:pt x="284590" y="183714"/>
                  <a:pt x="283997" y="186755"/>
                </a:cubicBezTo>
                <a:cubicBezTo>
                  <a:pt x="283265" y="190499"/>
                  <a:pt x="284774" y="192463"/>
                  <a:pt x="281217" y="194885"/>
                </a:cubicBezTo>
                <a:cubicBezTo>
                  <a:pt x="276479" y="198110"/>
                  <a:pt x="278356" y="211090"/>
                  <a:pt x="277889" y="216353"/>
                </a:cubicBezTo>
                <a:cubicBezTo>
                  <a:pt x="277331" y="222607"/>
                  <a:pt x="279921" y="229253"/>
                  <a:pt x="281094" y="235858"/>
                </a:cubicBezTo>
                <a:cubicBezTo>
                  <a:pt x="281978" y="240831"/>
                  <a:pt x="291511" y="247400"/>
                  <a:pt x="289966" y="252473"/>
                </a:cubicBezTo>
                <a:cubicBezTo>
                  <a:pt x="288064" y="258713"/>
                  <a:pt x="276302" y="261148"/>
                  <a:pt x="276560" y="268630"/>
                </a:cubicBezTo>
                <a:cubicBezTo>
                  <a:pt x="280823" y="265428"/>
                  <a:pt x="291240" y="277147"/>
                  <a:pt x="292588" y="280705"/>
                </a:cubicBezTo>
                <a:cubicBezTo>
                  <a:pt x="292298" y="281669"/>
                  <a:pt x="292362" y="282643"/>
                  <a:pt x="292163" y="283629"/>
                </a:cubicBezTo>
                <a:cubicBezTo>
                  <a:pt x="292714" y="285439"/>
                  <a:pt x="294110" y="287229"/>
                  <a:pt x="294114" y="289167"/>
                </a:cubicBezTo>
                <a:cubicBezTo>
                  <a:pt x="294114" y="293195"/>
                  <a:pt x="296461" y="297452"/>
                  <a:pt x="297458" y="301441"/>
                </a:cubicBezTo>
                <a:cubicBezTo>
                  <a:pt x="297851" y="303018"/>
                  <a:pt x="299944" y="309129"/>
                  <a:pt x="300373" y="311574"/>
                </a:cubicBezTo>
                <a:cubicBezTo>
                  <a:pt x="300805" y="314018"/>
                  <a:pt x="299499" y="312438"/>
                  <a:pt x="297555" y="313044"/>
                </a:cubicBezTo>
                <a:cubicBezTo>
                  <a:pt x="294310" y="314054"/>
                  <a:pt x="293311" y="312516"/>
                  <a:pt x="294107" y="310613"/>
                </a:cubicBezTo>
                <a:cubicBezTo>
                  <a:pt x="295416" y="307494"/>
                  <a:pt x="293552" y="287080"/>
                  <a:pt x="285425" y="287393"/>
                </a:cubicBezTo>
                <a:cubicBezTo>
                  <a:pt x="282249" y="287522"/>
                  <a:pt x="273632" y="303937"/>
                  <a:pt x="271213" y="294881"/>
                </a:cubicBezTo>
                <a:cubicBezTo>
                  <a:pt x="270310" y="291511"/>
                  <a:pt x="265976" y="289976"/>
                  <a:pt x="266453" y="294881"/>
                </a:cubicBezTo>
                <a:cubicBezTo>
                  <a:pt x="266992" y="300380"/>
                  <a:pt x="260003" y="298368"/>
                  <a:pt x="256265" y="298368"/>
                </a:cubicBezTo>
                <a:cubicBezTo>
                  <a:pt x="250660" y="298368"/>
                  <a:pt x="245052" y="298368"/>
                  <a:pt x="239447" y="298368"/>
                </a:cubicBezTo>
                <a:cubicBezTo>
                  <a:pt x="235739" y="298368"/>
                  <a:pt x="231733" y="296184"/>
                  <a:pt x="228086" y="297794"/>
                </a:cubicBezTo>
                <a:cubicBezTo>
                  <a:pt x="222636" y="300193"/>
                  <a:pt x="226973" y="312428"/>
                  <a:pt x="226415" y="316943"/>
                </a:cubicBezTo>
                <a:cubicBezTo>
                  <a:pt x="230830" y="313960"/>
                  <a:pt x="241186" y="316547"/>
                  <a:pt x="243172" y="321420"/>
                </a:cubicBezTo>
                <a:cubicBezTo>
                  <a:pt x="243907" y="323222"/>
                  <a:pt x="244323" y="329292"/>
                  <a:pt x="240886" y="328979"/>
                </a:cubicBezTo>
                <a:cubicBezTo>
                  <a:pt x="238760" y="328785"/>
                  <a:pt x="237474" y="325960"/>
                  <a:pt x="235184" y="326370"/>
                </a:cubicBezTo>
                <a:cubicBezTo>
                  <a:pt x="230130" y="327273"/>
                  <a:pt x="221294" y="328663"/>
                  <a:pt x="220923" y="334561"/>
                </a:cubicBezTo>
                <a:cubicBezTo>
                  <a:pt x="220471" y="341747"/>
                  <a:pt x="219839" y="351802"/>
                  <a:pt x="226044" y="356501"/>
                </a:cubicBezTo>
                <a:cubicBezTo>
                  <a:pt x="229176" y="358871"/>
                  <a:pt x="232830" y="360919"/>
                  <a:pt x="232668" y="365402"/>
                </a:cubicBezTo>
                <a:cubicBezTo>
                  <a:pt x="232507" y="369704"/>
                  <a:pt x="234703" y="371352"/>
                  <a:pt x="236384" y="374983"/>
                </a:cubicBezTo>
                <a:cubicBezTo>
                  <a:pt x="240199" y="383223"/>
                  <a:pt x="235258" y="394494"/>
                  <a:pt x="234094" y="402921"/>
                </a:cubicBezTo>
                <a:cubicBezTo>
                  <a:pt x="231295" y="423209"/>
                  <a:pt x="231749" y="445278"/>
                  <a:pt x="225483" y="464863"/>
                </a:cubicBezTo>
                <a:cubicBezTo>
                  <a:pt x="223977" y="461131"/>
                  <a:pt x="221020" y="458432"/>
                  <a:pt x="218353" y="455475"/>
                </a:cubicBezTo>
                <a:cubicBezTo>
                  <a:pt x="215315" y="452108"/>
                  <a:pt x="211471" y="455475"/>
                  <a:pt x="207955" y="453469"/>
                </a:cubicBezTo>
                <a:cubicBezTo>
                  <a:pt x="204695" y="451615"/>
                  <a:pt x="212909" y="437886"/>
                  <a:pt x="214044" y="435951"/>
                </a:cubicBezTo>
                <a:cubicBezTo>
                  <a:pt x="216260" y="432184"/>
                  <a:pt x="222903" y="424786"/>
                  <a:pt x="219527" y="421171"/>
                </a:cubicBezTo>
                <a:cubicBezTo>
                  <a:pt x="218066" y="419610"/>
                  <a:pt x="216573" y="415495"/>
                  <a:pt x="214212" y="416324"/>
                </a:cubicBezTo>
                <a:cubicBezTo>
                  <a:pt x="210013" y="417794"/>
                  <a:pt x="205237" y="411090"/>
                  <a:pt x="204182" y="410219"/>
                </a:cubicBezTo>
                <a:cubicBezTo>
                  <a:pt x="200151" y="406884"/>
                  <a:pt x="196742" y="410219"/>
                  <a:pt x="192488" y="412312"/>
                </a:cubicBezTo>
                <a:cubicBezTo>
                  <a:pt x="188431" y="414292"/>
                  <a:pt x="185748" y="408958"/>
                  <a:pt x="182023" y="408336"/>
                </a:cubicBezTo>
                <a:cubicBezTo>
                  <a:pt x="179750" y="407952"/>
                  <a:pt x="173300" y="417956"/>
                  <a:pt x="165737" y="415666"/>
                </a:cubicBezTo>
                <a:cubicBezTo>
                  <a:pt x="163093" y="414863"/>
                  <a:pt x="161277" y="414886"/>
                  <a:pt x="157991" y="415311"/>
                </a:cubicBezTo>
                <a:cubicBezTo>
                  <a:pt x="153457" y="415905"/>
                  <a:pt x="151064" y="415440"/>
                  <a:pt x="147497" y="412667"/>
                </a:cubicBezTo>
                <a:cubicBezTo>
                  <a:pt x="144714" y="410503"/>
                  <a:pt x="147626" y="404749"/>
                  <a:pt x="146639" y="401460"/>
                </a:cubicBezTo>
                <a:cubicBezTo>
                  <a:pt x="145275" y="396971"/>
                  <a:pt x="138161" y="399406"/>
                  <a:pt x="137364" y="394900"/>
                </a:cubicBezTo>
                <a:cubicBezTo>
                  <a:pt x="136797" y="391692"/>
                  <a:pt x="135197" y="388031"/>
                  <a:pt x="133907" y="385039"/>
                </a:cubicBezTo>
                <a:cubicBezTo>
                  <a:pt x="132553" y="381894"/>
                  <a:pt x="128467" y="383242"/>
                  <a:pt x="126528" y="380472"/>
                </a:cubicBezTo>
                <a:cubicBezTo>
                  <a:pt x="124429" y="377470"/>
                  <a:pt x="123081" y="376621"/>
                  <a:pt x="120272" y="375676"/>
                </a:cubicBezTo>
                <a:cubicBezTo>
                  <a:pt x="116699" y="374477"/>
                  <a:pt x="114599" y="369649"/>
                  <a:pt x="114328" y="366424"/>
                </a:cubicBezTo>
                <a:cubicBezTo>
                  <a:pt x="113816" y="360277"/>
                  <a:pt x="102567" y="350441"/>
                  <a:pt x="96843" y="348764"/>
                </a:cubicBezTo>
                <a:cubicBezTo>
                  <a:pt x="95740" y="348438"/>
                  <a:pt x="94585" y="347158"/>
                  <a:pt x="93608" y="348700"/>
                </a:cubicBezTo>
                <a:cubicBezTo>
                  <a:pt x="92550" y="350380"/>
                  <a:pt x="92576" y="350406"/>
                  <a:pt x="90322" y="349380"/>
                </a:cubicBezTo>
                <a:cubicBezTo>
                  <a:pt x="86964" y="347851"/>
                  <a:pt x="81801" y="346042"/>
                  <a:pt x="78973" y="343830"/>
                </a:cubicBezTo>
                <a:cubicBezTo>
                  <a:pt x="76777" y="342111"/>
                  <a:pt x="66599" y="329269"/>
                  <a:pt x="65393" y="338412"/>
                </a:cubicBezTo>
                <a:cubicBezTo>
                  <a:pt x="64767" y="343162"/>
                  <a:pt x="46856" y="337109"/>
                  <a:pt x="43137" y="336445"/>
                </a:cubicBezTo>
                <a:cubicBezTo>
                  <a:pt x="37107" y="335368"/>
                  <a:pt x="41544" y="330266"/>
                  <a:pt x="37100" y="328366"/>
                </a:cubicBezTo>
                <a:cubicBezTo>
                  <a:pt x="33201" y="326699"/>
                  <a:pt x="34926" y="323377"/>
                  <a:pt x="29905" y="323316"/>
                </a:cubicBezTo>
                <a:cubicBezTo>
                  <a:pt x="25958" y="323284"/>
                  <a:pt x="18157" y="318891"/>
                  <a:pt x="15238" y="316479"/>
                </a:cubicBezTo>
                <a:cubicBezTo>
                  <a:pt x="10326" y="312428"/>
                  <a:pt x="6344" y="307456"/>
                  <a:pt x="2564" y="302292"/>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434" name="Content Placeholder 8">
            <a:extLst>
              <a:ext uri="{FF2B5EF4-FFF2-40B4-BE49-F238E27FC236}">
                <a16:creationId xmlns:a16="http://schemas.microsoft.com/office/drawing/2014/main" id="{358E7AE0-E466-951F-A9F7-F8F0CB6E6CA9}"/>
              </a:ext>
            </a:extLst>
          </p:cNvPr>
          <p:cNvGrpSpPr/>
          <p:nvPr/>
        </p:nvGrpSpPr>
        <p:grpSpPr>
          <a:xfrm>
            <a:off x="7073110" y="3329543"/>
            <a:ext cx="299241" cy="349519"/>
            <a:chOff x="7040500" y="3010346"/>
            <a:chExt cx="299241" cy="349519"/>
          </a:xfrm>
          <a:solidFill>
            <a:srgbClr val="C0C0C0"/>
          </a:solidFill>
        </p:grpSpPr>
        <p:sp>
          <p:nvSpPr>
            <p:cNvPr id="435" name="Freeform: Shape 434">
              <a:extLst>
                <a:ext uri="{FF2B5EF4-FFF2-40B4-BE49-F238E27FC236}">
                  <a16:creationId xmlns:a16="http://schemas.microsoft.com/office/drawing/2014/main" id="{9716EDCF-B99B-C359-B565-49F2A9C0FB68}"/>
                </a:ext>
              </a:extLst>
            </p:cNvPr>
            <p:cNvSpPr/>
            <p:nvPr/>
          </p:nvSpPr>
          <p:spPr>
            <a:xfrm>
              <a:off x="7053972" y="3217631"/>
              <a:ext cx="2618" cy="7198"/>
            </a:xfrm>
            <a:custGeom>
              <a:avLst/>
              <a:gdLst>
                <a:gd name="connsiteX0" fmla="*/ 522 w 2618"/>
                <a:gd name="connsiteY0" fmla="*/ 7198 h 7198"/>
                <a:gd name="connsiteX1" fmla="*/ 2618 w 2618"/>
                <a:gd name="connsiteY1" fmla="*/ 0 h 7198"/>
                <a:gd name="connsiteX2" fmla="*/ 522 w 2618"/>
                <a:gd name="connsiteY2" fmla="*/ 7198 h 7198"/>
              </a:gdLst>
              <a:ahLst/>
              <a:cxnLst>
                <a:cxn ang="0">
                  <a:pos x="connsiteX0" y="connsiteY0"/>
                </a:cxn>
                <a:cxn ang="0">
                  <a:pos x="connsiteX1" y="connsiteY1"/>
                </a:cxn>
                <a:cxn ang="0">
                  <a:pos x="connsiteX2" y="connsiteY2"/>
                </a:cxn>
              </a:cxnLst>
              <a:rect l="l" t="t" r="r" b="b"/>
              <a:pathLst>
                <a:path w="2618" h="7198">
                  <a:moveTo>
                    <a:pt x="522" y="7198"/>
                  </a:moveTo>
                  <a:cubicBezTo>
                    <a:pt x="2167" y="5131"/>
                    <a:pt x="2489" y="2532"/>
                    <a:pt x="2618" y="0"/>
                  </a:cubicBezTo>
                  <a:cubicBezTo>
                    <a:pt x="747" y="1784"/>
                    <a:pt x="-865" y="4583"/>
                    <a:pt x="522" y="7198"/>
                  </a:cubicBezTo>
                </a:path>
              </a:pathLst>
            </a:custGeom>
            <a:solidFill>
              <a:srgbClr val="C0C0C0"/>
            </a:solidFill>
            <a:ln w="645" cap="flat">
              <a:solidFill>
                <a:srgbClr val="FFFFFF"/>
              </a:solid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05DAC4D6-4B78-EF58-A32B-07F9052143DA}"/>
                </a:ext>
              </a:extLst>
            </p:cNvPr>
            <p:cNvSpPr/>
            <p:nvPr/>
          </p:nvSpPr>
          <p:spPr>
            <a:xfrm>
              <a:off x="7040500" y="3010346"/>
              <a:ext cx="299241" cy="349519"/>
            </a:xfrm>
            <a:custGeom>
              <a:avLst/>
              <a:gdLst>
                <a:gd name="connsiteX0" fmla="*/ 1803 w 299241"/>
                <a:gd name="connsiteY0" fmla="*/ 170194 h 349519"/>
                <a:gd name="connsiteX1" fmla="*/ 7092 w 299241"/>
                <a:gd name="connsiteY1" fmla="*/ 165953 h 349519"/>
                <a:gd name="connsiteX2" fmla="*/ 97004 w 299241"/>
                <a:gd name="connsiteY2" fmla="*/ 165857 h 349519"/>
                <a:gd name="connsiteX3" fmla="*/ 98133 w 299241"/>
                <a:gd name="connsiteY3" fmla="*/ 135926 h 349519"/>
                <a:gd name="connsiteX4" fmla="*/ 102970 w 299241"/>
                <a:gd name="connsiteY4" fmla="*/ 117395 h 349519"/>
                <a:gd name="connsiteX5" fmla="*/ 124352 w 299241"/>
                <a:gd name="connsiteY5" fmla="*/ 107053 h 349519"/>
                <a:gd name="connsiteX6" fmla="*/ 127964 w 299241"/>
                <a:gd name="connsiteY6" fmla="*/ 36642 h 349519"/>
                <a:gd name="connsiteX7" fmla="*/ 208169 w 299241"/>
                <a:gd name="connsiteY7" fmla="*/ 35704 h 349519"/>
                <a:gd name="connsiteX8" fmla="*/ 209265 w 299241"/>
                <a:gd name="connsiteY8" fmla="*/ 0 h 349519"/>
                <a:gd name="connsiteX9" fmla="*/ 299242 w 299241"/>
                <a:gd name="connsiteY9" fmla="*/ 63796 h 349519"/>
                <a:gd name="connsiteX10" fmla="*/ 256640 w 299241"/>
                <a:gd name="connsiteY10" fmla="*/ 63796 h 349519"/>
                <a:gd name="connsiteX11" fmla="*/ 274119 w 299241"/>
                <a:gd name="connsiteY11" fmla="*/ 298932 h 349519"/>
                <a:gd name="connsiteX12" fmla="*/ 279892 w 299241"/>
                <a:gd name="connsiteY12" fmla="*/ 305333 h 349519"/>
                <a:gd name="connsiteX13" fmla="*/ 278924 w 299241"/>
                <a:gd name="connsiteY13" fmla="*/ 317730 h 349519"/>
                <a:gd name="connsiteX14" fmla="*/ 276538 w 299241"/>
                <a:gd name="connsiteY14" fmla="*/ 328576 h 349519"/>
                <a:gd name="connsiteX15" fmla="*/ 225326 w 299241"/>
                <a:gd name="connsiteY15" fmla="*/ 328640 h 349519"/>
                <a:gd name="connsiteX16" fmla="*/ 181176 w 299241"/>
                <a:gd name="connsiteY16" fmla="*/ 325025 h 349519"/>
                <a:gd name="connsiteX17" fmla="*/ 162697 w 299241"/>
                <a:gd name="connsiteY17" fmla="*/ 331829 h 349519"/>
                <a:gd name="connsiteX18" fmla="*/ 144282 w 299241"/>
                <a:gd name="connsiteY18" fmla="*/ 339885 h 349519"/>
                <a:gd name="connsiteX19" fmla="*/ 136026 w 299241"/>
                <a:gd name="connsiteY19" fmla="*/ 330475 h 349519"/>
                <a:gd name="connsiteX20" fmla="*/ 126803 w 299241"/>
                <a:gd name="connsiteY20" fmla="*/ 326086 h 349519"/>
                <a:gd name="connsiteX21" fmla="*/ 111581 w 299241"/>
                <a:gd name="connsiteY21" fmla="*/ 349460 h 349519"/>
                <a:gd name="connsiteX22" fmla="*/ 105389 w 299241"/>
                <a:gd name="connsiteY22" fmla="*/ 343410 h 349519"/>
                <a:gd name="connsiteX23" fmla="*/ 98746 w 299241"/>
                <a:gd name="connsiteY23" fmla="*/ 338615 h 349519"/>
                <a:gd name="connsiteX24" fmla="*/ 92812 w 299241"/>
                <a:gd name="connsiteY24" fmla="*/ 329153 h 349519"/>
                <a:gd name="connsiteX25" fmla="*/ 87619 w 299241"/>
                <a:gd name="connsiteY25" fmla="*/ 320787 h 349519"/>
                <a:gd name="connsiteX26" fmla="*/ 80460 w 299241"/>
                <a:gd name="connsiteY26" fmla="*/ 311361 h 349519"/>
                <a:gd name="connsiteX27" fmla="*/ 61626 w 299241"/>
                <a:gd name="connsiteY27" fmla="*/ 298893 h 349519"/>
                <a:gd name="connsiteX28" fmla="*/ 50081 w 299241"/>
                <a:gd name="connsiteY28" fmla="*/ 296097 h 349519"/>
                <a:gd name="connsiteX29" fmla="*/ 22701 w 299241"/>
                <a:gd name="connsiteY29" fmla="*/ 301912 h 349519"/>
                <a:gd name="connsiteX30" fmla="*/ 16445 w 299241"/>
                <a:gd name="connsiteY30" fmla="*/ 300089 h 349519"/>
                <a:gd name="connsiteX31" fmla="*/ 8705 w 299241"/>
                <a:gd name="connsiteY31" fmla="*/ 313418 h 349519"/>
                <a:gd name="connsiteX32" fmla="*/ 21347 w 299241"/>
                <a:gd name="connsiteY32" fmla="*/ 266514 h 349519"/>
                <a:gd name="connsiteX33" fmla="*/ 19670 w 299241"/>
                <a:gd name="connsiteY33" fmla="*/ 238547 h 349519"/>
                <a:gd name="connsiteX34" fmla="*/ 17122 w 299241"/>
                <a:gd name="connsiteY34" fmla="*/ 228253 h 349519"/>
                <a:gd name="connsiteX35" fmla="*/ 11446 w 299241"/>
                <a:gd name="connsiteY35" fmla="*/ 220307 h 349519"/>
                <a:gd name="connsiteX36" fmla="*/ 16574 w 299241"/>
                <a:gd name="connsiteY36" fmla="*/ 216360 h 349519"/>
                <a:gd name="connsiteX37" fmla="*/ 12833 w 299241"/>
                <a:gd name="connsiteY37" fmla="*/ 219843 h 349519"/>
                <a:gd name="connsiteX38" fmla="*/ 17670 w 299241"/>
                <a:gd name="connsiteY38" fmla="*/ 211154 h 349519"/>
                <a:gd name="connsiteX39" fmla="*/ 18347 w 299241"/>
                <a:gd name="connsiteY39" fmla="*/ 204905 h 349519"/>
                <a:gd name="connsiteX40" fmla="*/ 13768 w 299241"/>
                <a:gd name="connsiteY40" fmla="*/ 183155 h 349519"/>
                <a:gd name="connsiteX41" fmla="*/ 12156 w 299241"/>
                <a:gd name="connsiteY41" fmla="*/ 187567 h 349519"/>
                <a:gd name="connsiteX42" fmla="*/ 3093 w 299241"/>
                <a:gd name="connsiteY42" fmla="*/ 171778 h 349519"/>
                <a:gd name="connsiteX43" fmla="*/ 320 w 299241"/>
                <a:gd name="connsiteY43" fmla="*/ 181980 h 349519"/>
                <a:gd name="connsiteX44" fmla="*/ 1803 w 299241"/>
                <a:gd name="connsiteY44" fmla="*/ 170194 h 349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99241" h="349519">
                  <a:moveTo>
                    <a:pt x="1803" y="170194"/>
                  </a:moveTo>
                  <a:cubicBezTo>
                    <a:pt x="2319" y="168998"/>
                    <a:pt x="3964" y="166115"/>
                    <a:pt x="7092" y="165953"/>
                  </a:cubicBezTo>
                  <a:lnTo>
                    <a:pt x="97004" y="165857"/>
                  </a:lnTo>
                  <a:cubicBezTo>
                    <a:pt x="101584" y="163448"/>
                    <a:pt x="98423" y="143575"/>
                    <a:pt x="98133" y="135926"/>
                  </a:cubicBezTo>
                  <a:cubicBezTo>
                    <a:pt x="97585" y="128237"/>
                    <a:pt x="96811" y="123229"/>
                    <a:pt x="102970" y="117395"/>
                  </a:cubicBezTo>
                  <a:cubicBezTo>
                    <a:pt x="108130" y="112513"/>
                    <a:pt x="107937" y="113757"/>
                    <a:pt x="124352" y="107053"/>
                  </a:cubicBezTo>
                  <a:lnTo>
                    <a:pt x="127964" y="36642"/>
                  </a:lnTo>
                  <a:lnTo>
                    <a:pt x="208169" y="35704"/>
                  </a:lnTo>
                  <a:lnTo>
                    <a:pt x="209265" y="0"/>
                  </a:lnTo>
                  <a:cubicBezTo>
                    <a:pt x="239806" y="20553"/>
                    <a:pt x="269798" y="41721"/>
                    <a:pt x="299242" y="63796"/>
                  </a:cubicBezTo>
                  <a:lnTo>
                    <a:pt x="256640" y="63796"/>
                  </a:lnTo>
                  <a:lnTo>
                    <a:pt x="274119" y="298932"/>
                  </a:lnTo>
                  <a:cubicBezTo>
                    <a:pt x="275570" y="302776"/>
                    <a:pt x="279537" y="304433"/>
                    <a:pt x="279892" y="305333"/>
                  </a:cubicBezTo>
                  <a:cubicBezTo>
                    <a:pt x="282214" y="311315"/>
                    <a:pt x="279150" y="313122"/>
                    <a:pt x="278924" y="317730"/>
                  </a:cubicBezTo>
                  <a:cubicBezTo>
                    <a:pt x="278602" y="323132"/>
                    <a:pt x="278118" y="327995"/>
                    <a:pt x="276538" y="328576"/>
                  </a:cubicBezTo>
                  <a:lnTo>
                    <a:pt x="225326" y="328640"/>
                  </a:lnTo>
                  <a:cubicBezTo>
                    <a:pt x="196204" y="329646"/>
                    <a:pt x="183756" y="333632"/>
                    <a:pt x="181176" y="325025"/>
                  </a:cubicBezTo>
                  <a:cubicBezTo>
                    <a:pt x="179918" y="332816"/>
                    <a:pt x="168373" y="334090"/>
                    <a:pt x="162697" y="331829"/>
                  </a:cubicBezTo>
                  <a:cubicBezTo>
                    <a:pt x="153699" y="328259"/>
                    <a:pt x="147959" y="329765"/>
                    <a:pt x="144282" y="339885"/>
                  </a:cubicBezTo>
                  <a:cubicBezTo>
                    <a:pt x="142186" y="336431"/>
                    <a:pt x="139154" y="333484"/>
                    <a:pt x="136026" y="330475"/>
                  </a:cubicBezTo>
                  <a:cubicBezTo>
                    <a:pt x="132317" y="326908"/>
                    <a:pt x="128770" y="324999"/>
                    <a:pt x="126803" y="326086"/>
                  </a:cubicBezTo>
                  <a:cubicBezTo>
                    <a:pt x="119417" y="330178"/>
                    <a:pt x="129705" y="350760"/>
                    <a:pt x="111581" y="349460"/>
                  </a:cubicBezTo>
                  <a:cubicBezTo>
                    <a:pt x="111581" y="349789"/>
                    <a:pt x="106711" y="345935"/>
                    <a:pt x="105389" y="343410"/>
                  </a:cubicBezTo>
                  <a:cubicBezTo>
                    <a:pt x="103744" y="340292"/>
                    <a:pt x="101874" y="341285"/>
                    <a:pt x="98746" y="338615"/>
                  </a:cubicBezTo>
                  <a:cubicBezTo>
                    <a:pt x="95359" y="335722"/>
                    <a:pt x="95585" y="331001"/>
                    <a:pt x="92812" y="329153"/>
                  </a:cubicBezTo>
                  <a:cubicBezTo>
                    <a:pt x="85362" y="324202"/>
                    <a:pt x="88297" y="324141"/>
                    <a:pt x="87619" y="320787"/>
                  </a:cubicBezTo>
                  <a:cubicBezTo>
                    <a:pt x="86749" y="316653"/>
                    <a:pt x="82556" y="311390"/>
                    <a:pt x="80460" y="311361"/>
                  </a:cubicBezTo>
                  <a:cubicBezTo>
                    <a:pt x="69495" y="311199"/>
                    <a:pt x="68721" y="302315"/>
                    <a:pt x="61626" y="298893"/>
                  </a:cubicBezTo>
                  <a:cubicBezTo>
                    <a:pt x="58014" y="297164"/>
                    <a:pt x="54918" y="296255"/>
                    <a:pt x="50081" y="296097"/>
                  </a:cubicBezTo>
                  <a:cubicBezTo>
                    <a:pt x="42567" y="295839"/>
                    <a:pt x="39955" y="303201"/>
                    <a:pt x="22701" y="301912"/>
                  </a:cubicBezTo>
                  <a:cubicBezTo>
                    <a:pt x="19057" y="301653"/>
                    <a:pt x="19540" y="299209"/>
                    <a:pt x="16445" y="300089"/>
                  </a:cubicBezTo>
                  <a:cubicBezTo>
                    <a:pt x="13445" y="301192"/>
                    <a:pt x="9898" y="310880"/>
                    <a:pt x="8705" y="313418"/>
                  </a:cubicBezTo>
                  <a:cubicBezTo>
                    <a:pt x="8705" y="296642"/>
                    <a:pt x="19734" y="282958"/>
                    <a:pt x="21347" y="266514"/>
                  </a:cubicBezTo>
                  <a:cubicBezTo>
                    <a:pt x="22282" y="256614"/>
                    <a:pt x="20927" y="248242"/>
                    <a:pt x="19670" y="238547"/>
                  </a:cubicBezTo>
                  <a:cubicBezTo>
                    <a:pt x="19218" y="235052"/>
                    <a:pt x="19347" y="231217"/>
                    <a:pt x="17122" y="228253"/>
                  </a:cubicBezTo>
                  <a:cubicBezTo>
                    <a:pt x="15187" y="225667"/>
                    <a:pt x="11800" y="223829"/>
                    <a:pt x="11446" y="220307"/>
                  </a:cubicBezTo>
                  <a:cubicBezTo>
                    <a:pt x="14026" y="221113"/>
                    <a:pt x="16896" y="219194"/>
                    <a:pt x="16574" y="216360"/>
                  </a:cubicBezTo>
                  <a:cubicBezTo>
                    <a:pt x="14832" y="216827"/>
                    <a:pt x="13445" y="218140"/>
                    <a:pt x="12833" y="219843"/>
                  </a:cubicBezTo>
                  <a:cubicBezTo>
                    <a:pt x="13477" y="216476"/>
                    <a:pt x="16187" y="214112"/>
                    <a:pt x="17670" y="211154"/>
                  </a:cubicBezTo>
                  <a:cubicBezTo>
                    <a:pt x="18605" y="209242"/>
                    <a:pt x="17219" y="206185"/>
                    <a:pt x="18347" y="204905"/>
                  </a:cubicBezTo>
                  <a:cubicBezTo>
                    <a:pt x="23411" y="199125"/>
                    <a:pt x="15671" y="188877"/>
                    <a:pt x="13768" y="183155"/>
                  </a:cubicBezTo>
                  <a:cubicBezTo>
                    <a:pt x="12994" y="184536"/>
                    <a:pt x="12446" y="186006"/>
                    <a:pt x="12156" y="187567"/>
                  </a:cubicBezTo>
                  <a:cubicBezTo>
                    <a:pt x="7028" y="183691"/>
                    <a:pt x="8253" y="175673"/>
                    <a:pt x="3093" y="171778"/>
                  </a:cubicBezTo>
                  <a:cubicBezTo>
                    <a:pt x="2287" y="175203"/>
                    <a:pt x="1029" y="178524"/>
                    <a:pt x="320" y="181980"/>
                  </a:cubicBezTo>
                  <a:cubicBezTo>
                    <a:pt x="-357" y="177534"/>
                    <a:pt x="-3" y="174467"/>
                    <a:pt x="1803" y="170194"/>
                  </a:cubicBezTo>
                  <a:close/>
                </a:path>
              </a:pathLst>
            </a:custGeom>
            <a:solidFill>
              <a:srgbClr val="C0C0C0"/>
            </a:solidFill>
            <a:ln w="1612" cap="flat">
              <a:solidFill>
                <a:srgbClr val="FFFFFF"/>
              </a:solidFill>
              <a:prstDash val="solid"/>
              <a:miter/>
            </a:ln>
          </p:spPr>
          <p:txBody>
            <a:bodyPr rtlCol="0" anchor="ctr"/>
            <a:lstStyle/>
            <a:p>
              <a:endParaRPr lang="en-US"/>
            </a:p>
          </p:txBody>
        </p:sp>
      </p:grpSp>
      <p:grpSp>
        <p:nvGrpSpPr>
          <p:cNvPr id="437" name="Content Placeholder 8">
            <a:extLst>
              <a:ext uri="{FF2B5EF4-FFF2-40B4-BE49-F238E27FC236}">
                <a16:creationId xmlns:a16="http://schemas.microsoft.com/office/drawing/2014/main" id="{44FEE285-8F40-9476-503A-3334B4BD9915}"/>
              </a:ext>
            </a:extLst>
          </p:cNvPr>
          <p:cNvGrpSpPr/>
          <p:nvPr/>
        </p:nvGrpSpPr>
        <p:grpSpPr>
          <a:xfrm>
            <a:off x="7769993" y="4213690"/>
            <a:ext cx="302229" cy="379573"/>
            <a:chOff x="7737383" y="3894493"/>
            <a:chExt cx="302229" cy="379573"/>
          </a:xfrm>
          <a:solidFill>
            <a:srgbClr val="C0C0C0"/>
          </a:solidFill>
        </p:grpSpPr>
        <p:sp>
          <p:nvSpPr>
            <p:cNvPr id="438" name="Freeform: Shape 437">
              <a:extLst>
                <a:ext uri="{FF2B5EF4-FFF2-40B4-BE49-F238E27FC236}">
                  <a16:creationId xmlns:a16="http://schemas.microsoft.com/office/drawing/2014/main" id="{95C909B7-1173-AFAB-DBEA-0589B5D38575}"/>
                </a:ext>
              </a:extLst>
            </p:cNvPr>
            <p:cNvSpPr/>
            <p:nvPr/>
          </p:nvSpPr>
          <p:spPr>
            <a:xfrm>
              <a:off x="7737383" y="3934916"/>
              <a:ext cx="302229" cy="339150"/>
            </a:xfrm>
            <a:custGeom>
              <a:avLst/>
              <a:gdLst>
                <a:gd name="connsiteX0" fmla="*/ 29 w 302229"/>
                <a:gd name="connsiteY0" fmla="*/ 318289 h 339150"/>
                <a:gd name="connsiteX1" fmla="*/ 1448 w 302229"/>
                <a:gd name="connsiteY1" fmla="*/ 284202 h 339150"/>
                <a:gd name="connsiteX2" fmla="*/ 706 w 302229"/>
                <a:gd name="connsiteY2" fmla="*/ 278961 h 339150"/>
                <a:gd name="connsiteX3" fmla="*/ 5705 w 302229"/>
                <a:gd name="connsiteY3" fmla="*/ 272230 h 339150"/>
                <a:gd name="connsiteX4" fmla="*/ 6995 w 302229"/>
                <a:gd name="connsiteY4" fmla="*/ 265506 h 339150"/>
                <a:gd name="connsiteX5" fmla="*/ 9284 w 302229"/>
                <a:gd name="connsiteY5" fmla="*/ 259227 h 339150"/>
                <a:gd name="connsiteX6" fmla="*/ 13703 w 302229"/>
                <a:gd name="connsiteY6" fmla="*/ 241442 h 339150"/>
                <a:gd name="connsiteX7" fmla="*/ 16895 w 302229"/>
                <a:gd name="connsiteY7" fmla="*/ 223885 h 339150"/>
                <a:gd name="connsiteX8" fmla="*/ 20249 w 302229"/>
                <a:gd name="connsiteY8" fmla="*/ 210940 h 339150"/>
                <a:gd name="connsiteX9" fmla="*/ 28763 w 302229"/>
                <a:gd name="connsiteY9" fmla="*/ 200552 h 339150"/>
                <a:gd name="connsiteX10" fmla="*/ 37116 w 302229"/>
                <a:gd name="connsiteY10" fmla="*/ 188056 h 339150"/>
                <a:gd name="connsiteX11" fmla="*/ 45372 w 302229"/>
                <a:gd name="connsiteY11" fmla="*/ 179081 h 339150"/>
                <a:gd name="connsiteX12" fmla="*/ 50403 w 302229"/>
                <a:gd name="connsiteY12" fmla="*/ 139988 h 339150"/>
                <a:gd name="connsiteX13" fmla="*/ 43856 w 302229"/>
                <a:gd name="connsiteY13" fmla="*/ 126007 h 339150"/>
                <a:gd name="connsiteX14" fmla="*/ 38793 w 302229"/>
                <a:gd name="connsiteY14" fmla="*/ 112424 h 339150"/>
                <a:gd name="connsiteX15" fmla="*/ 35633 w 302229"/>
                <a:gd name="connsiteY15" fmla="*/ 105942 h 339150"/>
                <a:gd name="connsiteX16" fmla="*/ 34375 w 302229"/>
                <a:gd name="connsiteY16" fmla="*/ 97334 h 339150"/>
                <a:gd name="connsiteX17" fmla="*/ 34375 w 302229"/>
                <a:gd name="connsiteY17" fmla="*/ 84715 h 339150"/>
                <a:gd name="connsiteX18" fmla="*/ 31827 w 302229"/>
                <a:gd name="connsiteY18" fmla="*/ 89617 h 339150"/>
                <a:gd name="connsiteX19" fmla="*/ 36374 w 302229"/>
                <a:gd name="connsiteY19" fmla="*/ 82961 h 339150"/>
                <a:gd name="connsiteX20" fmla="*/ 40663 w 302229"/>
                <a:gd name="connsiteY20" fmla="*/ 79129 h 339150"/>
                <a:gd name="connsiteX21" fmla="*/ 37051 w 302229"/>
                <a:gd name="connsiteY21" fmla="*/ 61556 h 339150"/>
                <a:gd name="connsiteX22" fmla="*/ 29247 w 302229"/>
                <a:gd name="connsiteY22" fmla="*/ 42365 h 339150"/>
                <a:gd name="connsiteX23" fmla="*/ 27344 w 302229"/>
                <a:gd name="connsiteY23" fmla="*/ 33286 h 339150"/>
                <a:gd name="connsiteX24" fmla="*/ 19733 w 302229"/>
                <a:gd name="connsiteY24" fmla="*/ 22028 h 339150"/>
                <a:gd name="connsiteX25" fmla="*/ 17024 w 302229"/>
                <a:gd name="connsiteY25" fmla="*/ 6142 h 339150"/>
                <a:gd name="connsiteX26" fmla="*/ 25022 w 302229"/>
                <a:gd name="connsiteY26" fmla="*/ 4971 h 339150"/>
                <a:gd name="connsiteX27" fmla="*/ 34697 w 302229"/>
                <a:gd name="connsiteY27" fmla="*/ 743 h 339150"/>
                <a:gd name="connsiteX28" fmla="*/ 91973 w 302229"/>
                <a:gd name="connsiteY28" fmla="*/ 646 h 339150"/>
                <a:gd name="connsiteX29" fmla="*/ 113902 w 302229"/>
                <a:gd name="connsiteY29" fmla="*/ 166 h 339150"/>
                <a:gd name="connsiteX30" fmla="*/ 122416 w 302229"/>
                <a:gd name="connsiteY30" fmla="*/ 9422 h 339150"/>
                <a:gd name="connsiteX31" fmla="*/ 123126 w 302229"/>
                <a:gd name="connsiteY31" fmla="*/ 19171 h 339150"/>
                <a:gd name="connsiteX32" fmla="*/ 127963 w 302229"/>
                <a:gd name="connsiteY32" fmla="*/ 31687 h 339150"/>
                <a:gd name="connsiteX33" fmla="*/ 129995 w 302229"/>
                <a:gd name="connsiteY33" fmla="*/ 40643 h 339150"/>
                <a:gd name="connsiteX34" fmla="*/ 135413 w 302229"/>
                <a:gd name="connsiteY34" fmla="*/ 49740 h 339150"/>
                <a:gd name="connsiteX35" fmla="*/ 144765 w 302229"/>
                <a:gd name="connsiteY35" fmla="*/ 62024 h 339150"/>
                <a:gd name="connsiteX36" fmla="*/ 156762 w 302229"/>
                <a:gd name="connsiteY36" fmla="*/ 62218 h 339150"/>
                <a:gd name="connsiteX37" fmla="*/ 169630 w 302229"/>
                <a:gd name="connsiteY37" fmla="*/ 58135 h 339150"/>
                <a:gd name="connsiteX38" fmla="*/ 187625 w 302229"/>
                <a:gd name="connsiteY38" fmla="*/ 60102 h 339150"/>
                <a:gd name="connsiteX39" fmla="*/ 187948 w 302229"/>
                <a:gd name="connsiteY39" fmla="*/ 48041 h 339150"/>
                <a:gd name="connsiteX40" fmla="*/ 191237 w 302229"/>
                <a:gd name="connsiteY40" fmla="*/ 42994 h 339150"/>
                <a:gd name="connsiteX41" fmla="*/ 192140 w 302229"/>
                <a:gd name="connsiteY41" fmla="*/ 32238 h 339150"/>
                <a:gd name="connsiteX42" fmla="*/ 210071 w 302229"/>
                <a:gd name="connsiteY42" fmla="*/ 32303 h 339150"/>
                <a:gd name="connsiteX43" fmla="*/ 212263 w 302229"/>
                <a:gd name="connsiteY43" fmla="*/ 29716 h 339150"/>
                <a:gd name="connsiteX44" fmla="*/ 218843 w 302229"/>
                <a:gd name="connsiteY44" fmla="*/ 29716 h 339150"/>
                <a:gd name="connsiteX45" fmla="*/ 222325 w 302229"/>
                <a:gd name="connsiteY45" fmla="*/ 40165 h 339150"/>
                <a:gd name="connsiteX46" fmla="*/ 244578 w 302229"/>
                <a:gd name="connsiteY46" fmla="*/ 39939 h 339150"/>
                <a:gd name="connsiteX47" fmla="*/ 248157 w 302229"/>
                <a:gd name="connsiteY47" fmla="*/ 50337 h 339150"/>
                <a:gd name="connsiteX48" fmla="*/ 246093 w 302229"/>
                <a:gd name="connsiteY48" fmla="*/ 57493 h 339150"/>
                <a:gd name="connsiteX49" fmla="*/ 249867 w 302229"/>
                <a:gd name="connsiteY49" fmla="*/ 69274 h 339150"/>
                <a:gd name="connsiteX50" fmla="*/ 247642 w 302229"/>
                <a:gd name="connsiteY50" fmla="*/ 94841 h 339150"/>
                <a:gd name="connsiteX51" fmla="*/ 254962 w 302229"/>
                <a:gd name="connsiteY51" fmla="*/ 113291 h 339150"/>
                <a:gd name="connsiteX52" fmla="*/ 259155 w 302229"/>
                <a:gd name="connsiteY52" fmla="*/ 135205 h 339150"/>
                <a:gd name="connsiteX53" fmla="*/ 256252 w 302229"/>
                <a:gd name="connsiteY53" fmla="*/ 140284 h 339150"/>
                <a:gd name="connsiteX54" fmla="*/ 257381 w 302229"/>
                <a:gd name="connsiteY54" fmla="*/ 150685 h 339150"/>
                <a:gd name="connsiteX55" fmla="*/ 265508 w 302229"/>
                <a:gd name="connsiteY55" fmla="*/ 145164 h 339150"/>
                <a:gd name="connsiteX56" fmla="*/ 276247 w 302229"/>
                <a:gd name="connsiteY56" fmla="*/ 146373 h 339150"/>
                <a:gd name="connsiteX57" fmla="*/ 289663 w 302229"/>
                <a:gd name="connsiteY57" fmla="*/ 143045 h 339150"/>
                <a:gd name="connsiteX58" fmla="*/ 300337 w 302229"/>
                <a:gd name="connsiteY58" fmla="*/ 140239 h 339150"/>
                <a:gd name="connsiteX59" fmla="*/ 301950 w 302229"/>
                <a:gd name="connsiteY59" fmla="*/ 155322 h 339150"/>
                <a:gd name="connsiteX60" fmla="*/ 300111 w 302229"/>
                <a:gd name="connsiteY60" fmla="*/ 168603 h 339150"/>
                <a:gd name="connsiteX61" fmla="*/ 300789 w 302229"/>
                <a:gd name="connsiteY61" fmla="*/ 183905 h 339150"/>
                <a:gd name="connsiteX62" fmla="*/ 300111 w 302229"/>
                <a:gd name="connsiteY62" fmla="*/ 198288 h 339150"/>
                <a:gd name="connsiteX63" fmla="*/ 268378 w 302229"/>
                <a:gd name="connsiteY63" fmla="*/ 200236 h 339150"/>
                <a:gd name="connsiteX64" fmla="*/ 252898 w 302229"/>
                <a:gd name="connsiteY64" fmla="*/ 199678 h 339150"/>
                <a:gd name="connsiteX65" fmla="*/ 250544 w 302229"/>
                <a:gd name="connsiteY65" fmla="*/ 221266 h 339150"/>
                <a:gd name="connsiteX66" fmla="*/ 250221 w 302229"/>
                <a:gd name="connsiteY66" fmla="*/ 254758 h 339150"/>
                <a:gd name="connsiteX67" fmla="*/ 249899 w 302229"/>
                <a:gd name="connsiteY67" fmla="*/ 285975 h 339150"/>
                <a:gd name="connsiteX68" fmla="*/ 263057 w 302229"/>
                <a:gd name="connsiteY68" fmla="*/ 306941 h 339150"/>
                <a:gd name="connsiteX69" fmla="*/ 284922 w 302229"/>
                <a:gd name="connsiteY69" fmla="*/ 328800 h 339150"/>
                <a:gd name="connsiteX70" fmla="*/ 241901 w 302229"/>
                <a:gd name="connsiteY70" fmla="*/ 337717 h 339150"/>
                <a:gd name="connsiteX71" fmla="*/ 228711 w 302229"/>
                <a:gd name="connsiteY71" fmla="*/ 337152 h 339150"/>
                <a:gd name="connsiteX72" fmla="*/ 222100 w 302229"/>
                <a:gd name="connsiteY72" fmla="*/ 338755 h 339150"/>
                <a:gd name="connsiteX73" fmla="*/ 211812 w 302229"/>
                <a:gd name="connsiteY73" fmla="*/ 337275 h 339150"/>
                <a:gd name="connsiteX74" fmla="*/ 174628 w 302229"/>
                <a:gd name="connsiteY74" fmla="*/ 333395 h 339150"/>
                <a:gd name="connsiteX75" fmla="*/ 164212 w 302229"/>
                <a:gd name="connsiteY75" fmla="*/ 323946 h 339150"/>
                <a:gd name="connsiteX76" fmla="*/ 151151 w 302229"/>
                <a:gd name="connsiteY76" fmla="*/ 321985 h 339150"/>
                <a:gd name="connsiteX77" fmla="*/ 60207 w 302229"/>
                <a:gd name="connsiteY77" fmla="*/ 322050 h 339150"/>
                <a:gd name="connsiteX78" fmla="*/ 48016 w 302229"/>
                <a:gd name="connsiteY78" fmla="*/ 317477 h 339150"/>
                <a:gd name="connsiteX79" fmla="*/ 31182 w 302229"/>
                <a:gd name="connsiteY79" fmla="*/ 311233 h 339150"/>
                <a:gd name="connsiteX80" fmla="*/ 14219 w 302229"/>
                <a:gd name="connsiteY80" fmla="*/ 317132 h 339150"/>
                <a:gd name="connsiteX81" fmla="*/ 29 w 302229"/>
                <a:gd name="connsiteY81" fmla="*/ 318286 h 33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302229" h="339150">
                  <a:moveTo>
                    <a:pt x="29" y="318289"/>
                  </a:moveTo>
                  <a:cubicBezTo>
                    <a:pt x="-326" y="306973"/>
                    <a:pt x="2738" y="295553"/>
                    <a:pt x="1448" y="284202"/>
                  </a:cubicBezTo>
                  <a:cubicBezTo>
                    <a:pt x="1125" y="282447"/>
                    <a:pt x="-36" y="280757"/>
                    <a:pt x="706" y="278961"/>
                  </a:cubicBezTo>
                  <a:cubicBezTo>
                    <a:pt x="1738" y="276394"/>
                    <a:pt x="4576" y="274901"/>
                    <a:pt x="5705" y="272230"/>
                  </a:cubicBezTo>
                  <a:cubicBezTo>
                    <a:pt x="6608" y="270089"/>
                    <a:pt x="6704" y="267777"/>
                    <a:pt x="6995" y="265506"/>
                  </a:cubicBezTo>
                  <a:cubicBezTo>
                    <a:pt x="7317" y="263462"/>
                    <a:pt x="9962" y="260959"/>
                    <a:pt x="9284" y="259227"/>
                  </a:cubicBezTo>
                  <a:cubicBezTo>
                    <a:pt x="7865" y="255532"/>
                    <a:pt x="12896" y="245592"/>
                    <a:pt x="13703" y="241442"/>
                  </a:cubicBezTo>
                  <a:cubicBezTo>
                    <a:pt x="14864" y="235517"/>
                    <a:pt x="13703" y="229084"/>
                    <a:pt x="16895" y="223885"/>
                  </a:cubicBezTo>
                  <a:cubicBezTo>
                    <a:pt x="19121" y="220421"/>
                    <a:pt x="17702" y="213178"/>
                    <a:pt x="20249" y="210940"/>
                  </a:cubicBezTo>
                  <a:cubicBezTo>
                    <a:pt x="22894" y="208640"/>
                    <a:pt x="27119" y="203651"/>
                    <a:pt x="28763" y="200552"/>
                  </a:cubicBezTo>
                  <a:cubicBezTo>
                    <a:pt x="31214" y="195976"/>
                    <a:pt x="29731" y="188733"/>
                    <a:pt x="37116" y="188056"/>
                  </a:cubicBezTo>
                  <a:cubicBezTo>
                    <a:pt x="42340" y="187582"/>
                    <a:pt x="42792" y="183583"/>
                    <a:pt x="45372" y="179081"/>
                  </a:cubicBezTo>
                  <a:cubicBezTo>
                    <a:pt x="51499" y="168393"/>
                    <a:pt x="53208" y="151826"/>
                    <a:pt x="50403" y="139988"/>
                  </a:cubicBezTo>
                  <a:cubicBezTo>
                    <a:pt x="49080" y="134521"/>
                    <a:pt x="46952" y="130629"/>
                    <a:pt x="43856" y="126007"/>
                  </a:cubicBezTo>
                  <a:cubicBezTo>
                    <a:pt x="40663" y="121196"/>
                    <a:pt x="40566" y="117458"/>
                    <a:pt x="38793" y="112424"/>
                  </a:cubicBezTo>
                  <a:cubicBezTo>
                    <a:pt x="37987" y="110127"/>
                    <a:pt x="35955" y="108396"/>
                    <a:pt x="35633" y="105942"/>
                  </a:cubicBezTo>
                  <a:cubicBezTo>
                    <a:pt x="35246" y="102939"/>
                    <a:pt x="35633" y="100159"/>
                    <a:pt x="34375" y="97334"/>
                  </a:cubicBezTo>
                  <a:cubicBezTo>
                    <a:pt x="32408" y="93142"/>
                    <a:pt x="28473" y="87720"/>
                    <a:pt x="34375" y="84715"/>
                  </a:cubicBezTo>
                  <a:cubicBezTo>
                    <a:pt x="32795" y="85853"/>
                    <a:pt x="31665" y="87608"/>
                    <a:pt x="31827" y="89617"/>
                  </a:cubicBezTo>
                  <a:cubicBezTo>
                    <a:pt x="33085" y="87259"/>
                    <a:pt x="34439" y="84847"/>
                    <a:pt x="36374" y="82961"/>
                  </a:cubicBezTo>
                  <a:cubicBezTo>
                    <a:pt x="37890" y="81451"/>
                    <a:pt x="40373" y="81545"/>
                    <a:pt x="40663" y="79129"/>
                  </a:cubicBezTo>
                  <a:cubicBezTo>
                    <a:pt x="41340" y="72834"/>
                    <a:pt x="40051" y="67058"/>
                    <a:pt x="37051" y="61556"/>
                  </a:cubicBezTo>
                  <a:cubicBezTo>
                    <a:pt x="33665" y="55368"/>
                    <a:pt x="31891" y="48882"/>
                    <a:pt x="29247" y="42365"/>
                  </a:cubicBezTo>
                  <a:cubicBezTo>
                    <a:pt x="28086" y="39475"/>
                    <a:pt x="28183" y="36260"/>
                    <a:pt x="27344" y="33286"/>
                  </a:cubicBezTo>
                  <a:cubicBezTo>
                    <a:pt x="26086" y="28865"/>
                    <a:pt x="21991" y="25879"/>
                    <a:pt x="19733" y="22028"/>
                  </a:cubicBezTo>
                  <a:cubicBezTo>
                    <a:pt x="17863" y="18877"/>
                    <a:pt x="11381" y="7890"/>
                    <a:pt x="17024" y="6142"/>
                  </a:cubicBezTo>
                  <a:cubicBezTo>
                    <a:pt x="19636" y="5336"/>
                    <a:pt x="22346" y="5319"/>
                    <a:pt x="25022" y="4971"/>
                  </a:cubicBezTo>
                  <a:cubicBezTo>
                    <a:pt x="28731" y="4484"/>
                    <a:pt x="30569" y="1140"/>
                    <a:pt x="34697" y="743"/>
                  </a:cubicBezTo>
                  <a:cubicBezTo>
                    <a:pt x="53692" y="-1082"/>
                    <a:pt x="72881" y="1085"/>
                    <a:pt x="91973" y="646"/>
                  </a:cubicBezTo>
                  <a:cubicBezTo>
                    <a:pt x="99229" y="485"/>
                    <a:pt x="106678" y="-95"/>
                    <a:pt x="113902" y="166"/>
                  </a:cubicBezTo>
                  <a:cubicBezTo>
                    <a:pt x="120707" y="424"/>
                    <a:pt x="119256" y="5055"/>
                    <a:pt x="122416" y="9422"/>
                  </a:cubicBezTo>
                  <a:cubicBezTo>
                    <a:pt x="123738" y="11241"/>
                    <a:pt x="122416" y="16745"/>
                    <a:pt x="123126" y="19171"/>
                  </a:cubicBezTo>
                  <a:cubicBezTo>
                    <a:pt x="124222" y="23537"/>
                    <a:pt x="126351" y="27517"/>
                    <a:pt x="127963" y="31687"/>
                  </a:cubicBezTo>
                  <a:cubicBezTo>
                    <a:pt x="129221" y="34918"/>
                    <a:pt x="127286" y="37746"/>
                    <a:pt x="129995" y="40643"/>
                  </a:cubicBezTo>
                  <a:cubicBezTo>
                    <a:pt x="132897" y="43732"/>
                    <a:pt x="133671" y="45980"/>
                    <a:pt x="135413" y="49740"/>
                  </a:cubicBezTo>
                  <a:cubicBezTo>
                    <a:pt x="136477" y="52052"/>
                    <a:pt x="141476" y="62933"/>
                    <a:pt x="144765" y="62024"/>
                  </a:cubicBezTo>
                  <a:cubicBezTo>
                    <a:pt x="146732" y="61479"/>
                    <a:pt x="156762" y="62250"/>
                    <a:pt x="156762" y="62218"/>
                  </a:cubicBezTo>
                  <a:cubicBezTo>
                    <a:pt x="156246" y="60950"/>
                    <a:pt x="167566" y="57677"/>
                    <a:pt x="169630" y="58135"/>
                  </a:cubicBezTo>
                  <a:cubicBezTo>
                    <a:pt x="175435" y="59421"/>
                    <a:pt x="180756" y="60102"/>
                    <a:pt x="187625" y="60102"/>
                  </a:cubicBezTo>
                  <a:cubicBezTo>
                    <a:pt x="186787" y="56045"/>
                    <a:pt x="189205" y="52059"/>
                    <a:pt x="187948" y="48041"/>
                  </a:cubicBezTo>
                  <a:cubicBezTo>
                    <a:pt x="191366" y="48776"/>
                    <a:pt x="191688" y="45493"/>
                    <a:pt x="191237" y="42994"/>
                  </a:cubicBezTo>
                  <a:cubicBezTo>
                    <a:pt x="190656" y="39533"/>
                    <a:pt x="193333" y="35273"/>
                    <a:pt x="192140" y="32238"/>
                  </a:cubicBezTo>
                  <a:cubicBezTo>
                    <a:pt x="198106" y="32238"/>
                    <a:pt x="204105" y="32367"/>
                    <a:pt x="210071" y="32303"/>
                  </a:cubicBezTo>
                  <a:cubicBezTo>
                    <a:pt x="211844" y="32303"/>
                    <a:pt x="210780" y="30210"/>
                    <a:pt x="212263" y="29716"/>
                  </a:cubicBezTo>
                  <a:cubicBezTo>
                    <a:pt x="214328" y="29010"/>
                    <a:pt x="216714" y="29716"/>
                    <a:pt x="218843" y="29716"/>
                  </a:cubicBezTo>
                  <a:cubicBezTo>
                    <a:pt x="217520" y="36369"/>
                    <a:pt x="213876" y="40165"/>
                    <a:pt x="222325" y="40165"/>
                  </a:cubicBezTo>
                  <a:cubicBezTo>
                    <a:pt x="229743" y="40165"/>
                    <a:pt x="237193" y="39775"/>
                    <a:pt x="244578" y="39939"/>
                  </a:cubicBezTo>
                  <a:cubicBezTo>
                    <a:pt x="250705" y="40068"/>
                    <a:pt x="249577" y="46206"/>
                    <a:pt x="248157" y="50337"/>
                  </a:cubicBezTo>
                  <a:cubicBezTo>
                    <a:pt x="247351" y="52655"/>
                    <a:pt x="246319" y="55023"/>
                    <a:pt x="246093" y="57493"/>
                  </a:cubicBezTo>
                  <a:cubicBezTo>
                    <a:pt x="245771" y="61408"/>
                    <a:pt x="249157" y="65362"/>
                    <a:pt x="249867" y="69274"/>
                  </a:cubicBezTo>
                  <a:cubicBezTo>
                    <a:pt x="251318" y="77491"/>
                    <a:pt x="248286" y="86582"/>
                    <a:pt x="247642" y="94841"/>
                  </a:cubicBezTo>
                  <a:cubicBezTo>
                    <a:pt x="246964" y="103455"/>
                    <a:pt x="250028" y="106841"/>
                    <a:pt x="254962" y="113291"/>
                  </a:cubicBezTo>
                  <a:cubicBezTo>
                    <a:pt x="258445" y="117845"/>
                    <a:pt x="260187" y="129632"/>
                    <a:pt x="259155" y="135205"/>
                  </a:cubicBezTo>
                  <a:cubicBezTo>
                    <a:pt x="258768" y="137169"/>
                    <a:pt x="256930" y="138417"/>
                    <a:pt x="256252" y="140284"/>
                  </a:cubicBezTo>
                  <a:cubicBezTo>
                    <a:pt x="254962" y="143754"/>
                    <a:pt x="258477" y="147086"/>
                    <a:pt x="257381" y="150685"/>
                  </a:cubicBezTo>
                  <a:cubicBezTo>
                    <a:pt x="260380" y="150749"/>
                    <a:pt x="263057" y="146479"/>
                    <a:pt x="265508" y="145164"/>
                  </a:cubicBezTo>
                  <a:cubicBezTo>
                    <a:pt x="267604" y="144035"/>
                    <a:pt x="273925" y="145731"/>
                    <a:pt x="276247" y="146373"/>
                  </a:cubicBezTo>
                  <a:cubicBezTo>
                    <a:pt x="280375" y="147511"/>
                    <a:pt x="285244" y="142874"/>
                    <a:pt x="289663" y="143045"/>
                  </a:cubicBezTo>
                  <a:cubicBezTo>
                    <a:pt x="293855" y="143206"/>
                    <a:pt x="298564" y="145818"/>
                    <a:pt x="300337" y="140239"/>
                  </a:cubicBezTo>
                  <a:cubicBezTo>
                    <a:pt x="302305" y="143080"/>
                    <a:pt x="302530" y="152110"/>
                    <a:pt x="301950" y="155322"/>
                  </a:cubicBezTo>
                  <a:cubicBezTo>
                    <a:pt x="301144" y="159769"/>
                    <a:pt x="301208" y="164204"/>
                    <a:pt x="300111" y="168603"/>
                  </a:cubicBezTo>
                  <a:cubicBezTo>
                    <a:pt x="298790" y="173898"/>
                    <a:pt x="302176" y="178732"/>
                    <a:pt x="300789" y="183905"/>
                  </a:cubicBezTo>
                  <a:cubicBezTo>
                    <a:pt x="299402" y="189123"/>
                    <a:pt x="295661" y="193377"/>
                    <a:pt x="300111" y="198288"/>
                  </a:cubicBezTo>
                  <a:cubicBezTo>
                    <a:pt x="290953" y="202149"/>
                    <a:pt x="278150" y="200291"/>
                    <a:pt x="268378" y="200236"/>
                  </a:cubicBezTo>
                  <a:cubicBezTo>
                    <a:pt x="263476" y="200236"/>
                    <a:pt x="257768" y="199030"/>
                    <a:pt x="252898" y="199678"/>
                  </a:cubicBezTo>
                  <a:cubicBezTo>
                    <a:pt x="248609" y="200252"/>
                    <a:pt x="250737" y="216171"/>
                    <a:pt x="250544" y="221266"/>
                  </a:cubicBezTo>
                  <a:cubicBezTo>
                    <a:pt x="250028" y="234821"/>
                    <a:pt x="250867" y="244386"/>
                    <a:pt x="250221" y="254758"/>
                  </a:cubicBezTo>
                  <a:cubicBezTo>
                    <a:pt x="249706" y="265090"/>
                    <a:pt x="250221" y="275620"/>
                    <a:pt x="249899" y="285975"/>
                  </a:cubicBezTo>
                  <a:cubicBezTo>
                    <a:pt x="249577" y="296560"/>
                    <a:pt x="256962" y="299388"/>
                    <a:pt x="263057" y="306941"/>
                  </a:cubicBezTo>
                  <a:cubicBezTo>
                    <a:pt x="269571" y="314997"/>
                    <a:pt x="276118" y="323082"/>
                    <a:pt x="284922" y="328800"/>
                  </a:cubicBezTo>
                  <a:cubicBezTo>
                    <a:pt x="270539" y="331596"/>
                    <a:pt x="256091" y="334040"/>
                    <a:pt x="241901" y="337717"/>
                  </a:cubicBezTo>
                  <a:cubicBezTo>
                    <a:pt x="236257" y="339184"/>
                    <a:pt x="234064" y="337749"/>
                    <a:pt x="228711" y="337152"/>
                  </a:cubicBezTo>
                  <a:cubicBezTo>
                    <a:pt x="226325" y="336894"/>
                    <a:pt x="224293" y="338033"/>
                    <a:pt x="222100" y="338755"/>
                  </a:cubicBezTo>
                  <a:cubicBezTo>
                    <a:pt x="218552" y="339929"/>
                    <a:pt x="215198" y="338204"/>
                    <a:pt x="211812" y="337275"/>
                  </a:cubicBezTo>
                  <a:cubicBezTo>
                    <a:pt x="199751" y="333982"/>
                    <a:pt x="186883" y="335308"/>
                    <a:pt x="174628" y="333395"/>
                  </a:cubicBezTo>
                  <a:cubicBezTo>
                    <a:pt x="169372" y="332576"/>
                    <a:pt x="166695" y="328032"/>
                    <a:pt x="164212" y="323946"/>
                  </a:cubicBezTo>
                  <a:cubicBezTo>
                    <a:pt x="161986" y="320311"/>
                    <a:pt x="154859" y="321811"/>
                    <a:pt x="151151" y="321985"/>
                  </a:cubicBezTo>
                  <a:cubicBezTo>
                    <a:pt x="121126" y="323391"/>
                    <a:pt x="90263" y="322050"/>
                    <a:pt x="60207" y="322050"/>
                  </a:cubicBezTo>
                  <a:cubicBezTo>
                    <a:pt x="54015" y="322050"/>
                    <a:pt x="53338" y="321666"/>
                    <a:pt x="48016" y="317477"/>
                  </a:cubicBezTo>
                  <a:cubicBezTo>
                    <a:pt x="42630" y="313265"/>
                    <a:pt x="38406" y="308028"/>
                    <a:pt x="31182" y="311233"/>
                  </a:cubicBezTo>
                  <a:cubicBezTo>
                    <a:pt x="25829" y="313597"/>
                    <a:pt x="20314" y="320040"/>
                    <a:pt x="14219" y="317132"/>
                  </a:cubicBezTo>
                  <a:cubicBezTo>
                    <a:pt x="6737" y="313565"/>
                    <a:pt x="5672" y="317261"/>
                    <a:pt x="29" y="318286"/>
                  </a:cubicBezTo>
                </a:path>
              </a:pathLst>
            </a:custGeom>
            <a:solidFill>
              <a:srgbClr val="C0C0C0"/>
            </a:solidFill>
            <a:ln w="1612" cap="flat">
              <a:solidFill>
                <a:srgbClr val="FFFFFF"/>
              </a:solid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4E886D61-996B-53E3-C164-16C48B54E822}"/>
                </a:ext>
              </a:extLst>
            </p:cNvPr>
            <p:cNvSpPr/>
            <p:nvPr/>
          </p:nvSpPr>
          <p:spPr>
            <a:xfrm>
              <a:off x="7744604" y="3894493"/>
              <a:ext cx="26218" cy="37800"/>
            </a:xfrm>
            <a:custGeom>
              <a:avLst/>
              <a:gdLst>
                <a:gd name="connsiteX0" fmla="*/ 0 w 26218"/>
                <a:gd name="connsiteY0" fmla="*/ 17157 h 37800"/>
                <a:gd name="connsiteX1" fmla="*/ 14351 w 26218"/>
                <a:gd name="connsiteY1" fmla="*/ 4415 h 37800"/>
                <a:gd name="connsiteX2" fmla="*/ 19253 w 26218"/>
                <a:gd name="connsiteY2" fmla="*/ 0 h 37800"/>
                <a:gd name="connsiteX3" fmla="*/ 26219 w 26218"/>
                <a:gd name="connsiteY3" fmla="*/ 6485 h 37800"/>
                <a:gd name="connsiteX4" fmla="*/ 12707 w 26218"/>
                <a:gd name="connsiteY4" fmla="*/ 17021 h 37800"/>
                <a:gd name="connsiteX5" fmla="*/ 12190 w 26218"/>
                <a:gd name="connsiteY5" fmla="*/ 21462 h 37800"/>
                <a:gd name="connsiteX6" fmla="*/ 12513 w 26218"/>
                <a:gd name="connsiteY6" fmla="*/ 32237 h 37800"/>
                <a:gd name="connsiteX7" fmla="*/ 3193 w 26218"/>
                <a:gd name="connsiteY7" fmla="*/ 34604 h 37800"/>
                <a:gd name="connsiteX8" fmla="*/ 3967 w 26218"/>
                <a:gd name="connsiteY8" fmla="*/ 26658 h 37800"/>
                <a:gd name="connsiteX9" fmla="*/ 2386 w 26218"/>
                <a:gd name="connsiteY9" fmla="*/ 16709 h 37800"/>
                <a:gd name="connsiteX10" fmla="*/ 65 w 26218"/>
                <a:gd name="connsiteY10" fmla="*/ 17157 h 3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218" h="37800">
                  <a:moveTo>
                    <a:pt x="0" y="17157"/>
                  </a:moveTo>
                  <a:cubicBezTo>
                    <a:pt x="4160" y="13890"/>
                    <a:pt x="8869" y="5515"/>
                    <a:pt x="14351" y="4415"/>
                  </a:cubicBezTo>
                  <a:cubicBezTo>
                    <a:pt x="16770" y="3928"/>
                    <a:pt x="16544" y="-13"/>
                    <a:pt x="19253" y="0"/>
                  </a:cubicBezTo>
                  <a:cubicBezTo>
                    <a:pt x="22285" y="0"/>
                    <a:pt x="24220" y="4815"/>
                    <a:pt x="26219" y="6485"/>
                  </a:cubicBezTo>
                  <a:cubicBezTo>
                    <a:pt x="21317" y="9830"/>
                    <a:pt x="16931" y="12803"/>
                    <a:pt x="12707" y="17021"/>
                  </a:cubicBezTo>
                  <a:cubicBezTo>
                    <a:pt x="10643" y="19082"/>
                    <a:pt x="11223" y="19085"/>
                    <a:pt x="12190" y="21462"/>
                  </a:cubicBezTo>
                  <a:cubicBezTo>
                    <a:pt x="13513" y="24813"/>
                    <a:pt x="12771" y="28773"/>
                    <a:pt x="12513" y="32237"/>
                  </a:cubicBezTo>
                  <a:cubicBezTo>
                    <a:pt x="12094" y="36939"/>
                    <a:pt x="3257" y="40760"/>
                    <a:pt x="3193" y="34604"/>
                  </a:cubicBezTo>
                  <a:cubicBezTo>
                    <a:pt x="3193" y="31208"/>
                    <a:pt x="4999" y="30411"/>
                    <a:pt x="3967" y="26658"/>
                  </a:cubicBezTo>
                  <a:cubicBezTo>
                    <a:pt x="3193" y="23897"/>
                    <a:pt x="-1000" y="19253"/>
                    <a:pt x="2386" y="16709"/>
                  </a:cubicBezTo>
                  <a:cubicBezTo>
                    <a:pt x="1612" y="16838"/>
                    <a:pt x="839" y="16999"/>
                    <a:pt x="65" y="17157"/>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440" name="Content Placeholder 8">
            <a:extLst>
              <a:ext uri="{FF2B5EF4-FFF2-40B4-BE49-F238E27FC236}">
                <a16:creationId xmlns:a16="http://schemas.microsoft.com/office/drawing/2014/main" id="{5A6AFC55-482D-1E55-384E-6E39A6E968D7}"/>
              </a:ext>
            </a:extLst>
          </p:cNvPr>
          <p:cNvGrpSpPr/>
          <p:nvPr/>
        </p:nvGrpSpPr>
        <p:grpSpPr>
          <a:xfrm>
            <a:off x="7641460" y="2567797"/>
            <a:ext cx="192493" cy="207381"/>
            <a:chOff x="7608850" y="2248600"/>
            <a:chExt cx="192493" cy="207381"/>
          </a:xfrm>
          <a:solidFill>
            <a:srgbClr val="C0C0C0"/>
          </a:solidFill>
        </p:grpSpPr>
        <p:sp>
          <p:nvSpPr>
            <p:cNvPr id="441" name="Freeform: Shape 440">
              <a:extLst>
                <a:ext uri="{FF2B5EF4-FFF2-40B4-BE49-F238E27FC236}">
                  <a16:creationId xmlns:a16="http://schemas.microsoft.com/office/drawing/2014/main" id="{8EF609FF-4F39-4338-8C69-2A7D3CF4CB99}"/>
                </a:ext>
              </a:extLst>
            </p:cNvPr>
            <p:cNvSpPr/>
            <p:nvPr/>
          </p:nvSpPr>
          <p:spPr>
            <a:xfrm>
              <a:off x="7608850" y="2248600"/>
              <a:ext cx="192493" cy="207381"/>
            </a:xfrm>
            <a:custGeom>
              <a:avLst/>
              <a:gdLst>
                <a:gd name="connsiteX0" fmla="*/ 52905 w 192493"/>
                <a:gd name="connsiteY0" fmla="*/ 0 h 207381"/>
                <a:gd name="connsiteX1" fmla="*/ 50937 w 192493"/>
                <a:gd name="connsiteY1" fmla="*/ 5850 h 207381"/>
                <a:gd name="connsiteX2" fmla="*/ 53550 w 192493"/>
                <a:gd name="connsiteY2" fmla="*/ 2925 h 207381"/>
                <a:gd name="connsiteX3" fmla="*/ 52905 w 192493"/>
                <a:gd name="connsiteY3" fmla="*/ 0 h 207381"/>
                <a:gd name="connsiteX4" fmla="*/ 55807 w 192493"/>
                <a:gd name="connsiteY4" fmla="*/ 2599 h 207381"/>
                <a:gd name="connsiteX5" fmla="*/ 53872 w 192493"/>
                <a:gd name="connsiteY5" fmla="*/ 2925 h 207381"/>
                <a:gd name="connsiteX6" fmla="*/ 57774 w 192493"/>
                <a:gd name="connsiteY6" fmla="*/ 2925 h 207381"/>
                <a:gd name="connsiteX7" fmla="*/ 55807 w 192493"/>
                <a:gd name="connsiteY7" fmla="*/ 2599 h 207381"/>
                <a:gd name="connsiteX8" fmla="*/ 61451 w 192493"/>
                <a:gd name="connsiteY8" fmla="*/ 2254 h 207381"/>
                <a:gd name="connsiteX9" fmla="*/ 58097 w 192493"/>
                <a:gd name="connsiteY9" fmla="*/ 2925 h 207381"/>
                <a:gd name="connsiteX10" fmla="*/ 61677 w 192493"/>
                <a:gd name="connsiteY10" fmla="*/ 9101 h 207381"/>
                <a:gd name="connsiteX11" fmla="*/ 64611 w 192493"/>
                <a:gd name="connsiteY11" fmla="*/ 13977 h 207381"/>
                <a:gd name="connsiteX12" fmla="*/ 57129 w 192493"/>
                <a:gd name="connsiteY12" fmla="*/ 18202 h 207381"/>
                <a:gd name="connsiteX13" fmla="*/ 63934 w 192493"/>
                <a:gd name="connsiteY13" fmla="*/ 18202 h 207381"/>
                <a:gd name="connsiteX14" fmla="*/ 65256 w 192493"/>
                <a:gd name="connsiteY14" fmla="*/ 25029 h 207381"/>
                <a:gd name="connsiteX15" fmla="*/ 63934 w 192493"/>
                <a:gd name="connsiteY15" fmla="*/ 27954 h 207381"/>
                <a:gd name="connsiteX16" fmla="*/ 70771 w 192493"/>
                <a:gd name="connsiteY16" fmla="*/ 29902 h 207381"/>
                <a:gd name="connsiteX17" fmla="*/ 75963 w 192493"/>
                <a:gd name="connsiteY17" fmla="*/ 34456 h 207381"/>
                <a:gd name="connsiteX18" fmla="*/ 82477 w 192493"/>
                <a:gd name="connsiteY18" fmla="*/ 38680 h 207381"/>
                <a:gd name="connsiteX19" fmla="*/ 71093 w 192493"/>
                <a:gd name="connsiteY19" fmla="*/ 30879 h 207381"/>
                <a:gd name="connsiteX20" fmla="*/ 61999 w 192493"/>
                <a:gd name="connsiteY20" fmla="*/ 30879 h 207381"/>
                <a:gd name="connsiteX21" fmla="*/ 54517 w 192493"/>
                <a:gd name="connsiteY21" fmla="*/ 34130 h 207381"/>
                <a:gd name="connsiteX22" fmla="*/ 55807 w 192493"/>
                <a:gd name="connsiteY22" fmla="*/ 39328 h 207381"/>
                <a:gd name="connsiteX23" fmla="*/ 54840 w 192493"/>
                <a:gd name="connsiteY23" fmla="*/ 43556 h 207381"/>
                <a:gd name="connsiteX24" fmla="*/ 52582 w 192493"/>
                <a:gd name="connsiteY24" fmla="*/ 37706 h 207381"/>
                <a:gd name="connsiteX25" fmla="*/ 50292 w 192493"/>
                <a:gd name="connsiteY25" fmla="*/ 41280 h 207381"/>
                <a:gd name="connsiteX26" fmla="*/ 45745 w 192493"/>
                <a:gd name="connsiteY26" fmla="*/ 40306 h 207381"/>
                <a:gd name="connsiteX27" fmla="*/ 30459 w 192493"/>
                <a:gd name="connsiteY27" fmla="*/ 34778 h 207381"/>
                <a:gd name="connsiteX28" fmla="*/ 23654 w 192493"/>
                <a:gd name="connsiteY28" fmla="*/ 42257 h 207381"/>
                <a:gd name="connsiteX29" fmla="*/ 31104 w 192493"/>
                <a:gd name="connsiteY29" fmla="*/ 45182 h 207381"/>
                <a:gd name="connsiteX30" fmla="*/ 24299 w 192493"/>
                <a:gd name="connsiteY30" fmla="*/ 60133 h 207381"/>
                <a:gd name="connsiteX31" fmla="*/ 17140 w 192493"/>
                <a:gd name="connsiteY31" fmla="*/ 63058 h 207381"/>
                <a:gd name="connsiteX32" fmla="*/ 22074 w 192493"/>
                <a:gd name="connsiteY32" fmla="*/ 69275 h 207381"/>
                <a:gd name="connsiteX33" fmla="*/ 17688 w 192493"/>
                <a:gd name="connsiteY33" fmla="*/ 80095 h 207381"/>
                <a:gd name="connsiteX34" fmla="*/ 4014 w 192493"/>
                <a:gd name="connsiteY34" fmla="*/ 82008 h 207381"/>
                <a:gd name="connsiteX35" fmla="*/ 241 w 192493"/>
                <a:gd name="connsiteY35" fmla="*/ 84188 h 207381"/>
                <a:gd name="connsiteX36" fmla="*/ 241 w 192493"/>
                <a:gd name="connsiteY36" fmla="*/ 86465 h 207381"/>
                <a:gd name="connsiteX37" fmla="*/ 5175 w 192493"/>
                <a:gd name="connsiteY37" fmla="*/ 97575 h 207381"/>
                <a:gd name="connsiteX38" fmla="*/ 789 w 192493"/>
                <a:gd name="connsiteY38" fmla="*/ 108301 h 207381"/>
                <a:gd name="connsiteX39" fmla="*/ 1402 w 192493"/>
                <a:gd name="connsiteY39" fmla="*/ 113938 h 207381"/>
                <a:gd name="connsiteX40" fmla="*/ 5111 w 192493"/>
                <a:gd name="connsiteY40" fmla="*/ 119617 h 207381"/>
                <a:gd name="connsiteX41" fmla="*/ 8949 w 192493"/>
                <a:gd name="connsiteY41" fmla="*/ 124703 h 207381"/>
                <a:gd name="connsiteX42" fmla="*/ 6917 w 192493"/>
                <a:gd name="connsiteY42" fmla="*/ 136651 h 207381"/>
                <a:gd name="connsiteX43" fmla="*/ 9239 w 192493"/>
                <a:gd name="connsiteY43" fmla="*/ 148593 h 207381"/>
                <a:gd name="connsiteX44" fmla="*/ 17366 w 192493"/>
                <a:gd name="connsiteY44" fmla="*/ 156414 h 207381"/>
                <a:gd name="connsiteX45" fmla="*/ 21106 w 192493"/>
                <a:gd name="connsiteY45" fmla="*/ 155108 h 207381"/>
                <a:gd name="connsiteX46" fmla="*/ 24073 w 192493"/>
                <a:gd name="connsiteY46" fmla="*/ 157440 h 207381"/>
                <a:gd name="connsiteX47" fmla="*/ 27911 w 192493"/>
                <a:gd name="connsiteY47" fmla="*/ 157343 h 207381"/>
                <a:gd name="connsiteX48" fmla="*/ 36264 w 192493"/>
                <a:gd name="connsiteY48" fmla="*/ 159349 h 207381"/>
                <a:gd name="connsiteX49" fmla="*/ 47584 w 192493"/>
                <a:gd name="connsiteY49" fmla="*/ 161490 h 207381"/>
                <a:gd name="connsiteX50" fmla="*/ 39553 w 192493"/>
                <a:gd name="connsiteY50" fmla="*/ 169675 h 207381"/>
                <a:gd name="connsiteX51" fmla="*/ 34135 w 192493"/>
                <a:gd name="connsiteY51" fmla="*/ 182504 h 207381"/>
                <a:gd name="connsiteX52" fmla="*/ 35167 w 192493"/>
                <a:gd name="connsiteY52" fmla="*/ 198335 h 207381"/>
                <a:gd name="connsiteX53" fmla="*/ 46713 w 192493"/>
                <a:gd name="connsiteY53" fmla="*/ 199254 h 207381"/>
                <a:gd name="connsiteX54" fmla="*/ 55485 w 192493"/>
                <a:gd name="connsiteY54" fmla="*/ 196652 h 207381"/>
                <a:gd name="connsiteX55" fmla="*/ 58097 w 192493"/>
                <a:gd name="connsiteY55" fmla="*/ 194704 h 207381"/>
                <a:gd name="connsiteX56" fmla="*/ 76705 w 192493"/>
                <a:gd name="connsiteY56" fmla="*/ 200538 h 207381"/>
                <a:gd name="connsiteX57" fmla="*/ 89637 w 192493"/>
                <a:gd name="connsiteY57" fmla="*/ 207381 h 207381"/>
                <a:gd name="connsiteX58" fmla="*/ 96119 w 192493"/>
                <a:gd name="connsiteY58" fmla="*/ 198929 h 207381"/>
                <a:gd name="connsiteX59" fmla="*/ 105891 w 192493"/>
                <a:gd name="connsiteY59" fmla="*/ 200554 h 207381"/>
                <a:gd name="connsiteX60" fmla="*/ 110760 w 192493"/>
                <a:gd name="connsiteY60" fmla="*/ 203479 h 207381"/>
                <a:gd name="connsiteX61" fmla="*/ 117920 w 192493"/>
                <a:gd name="connsiteY61" fmla="*/ 200880 h 207381"/>
                <a:gd name="connsiteX62" fmla="*/ 133497 w 192493"/>
                <a:gd name="connsiteY62" fmla="*/ 198277 h 207381"/>
                <a:gd name="connsiteX63" fmla="*/ 133174 w 192493"/>
                <a:gd name="connsiteY63" fmla="*/ 195678 h 207381"/>
                <a:gd name="connsiteX64" fmla="*/ 140978 w 192493"/>
                <a:gd name="connsiteY64" fmla="*/ 197303 h 207381"/>
                <a:gd name="connsiteX65" fmla="*/ 144880 w 192493"/>
                <a:gd name="connsiteY65" fmla="*/ 196329 h 207381"/>
                <a:gd name="connsiteX66" fmla="*/ 148138 w 192493"/>
                <a:gd name="connsiteY66" fmla="*/ 200228 h 207381"/>
                <a:gd name="connsiteX67" fmla="*/ 152685 w 192493"/>
                <a:gd name="connsiteY67" fmla="*/ 198277 h 207381"/>
                <a:gd name="connsiteX68" fmla="*/ 149750 w 192493"/>
                <a:gd name="connsiteY68" fmla="*/ 193404 h 207381"/>
                <a:gd name="connsiteX69" fmla="*/ 147493 w 192493"/>
                <a:gd name="connsiteY69" fmla="*/ 187225 h 207381"/>
                <a:gd name="connsiteX70" fmla="*/ 149105 w 192493"/>
                <a:gd name="connsiteY70" fmla="*/ 182352 h 207381"/>
                <a:gd name="connsiteX71" fmla="*/ 160167 w 192493"/>
                <a:gd name="connsiteY71" fmla="*/ 175851 h 207381"/>
                <a:gd name="connsiteX72" fmla="*/ 167326 w 192493"/>
                <a:gd name="connsiteY72" fmla="*/ 171949 h 207381"/>
                <a:gd name="connsiteX73" fmla="*/ 160490 w 192493"/>
                <a:gd name="connsiteY73" fmla="*/ 160571 h 207381"/>
                <a:gd name="connsiteX74" fmla="*/ 148783 w 192493"/>
                <a:gd name="connsiteY74" fmla="*/ 152447 h 207381"/>
                <a:gd name="connsiteX75" fmla="*/ 137399 w 192493"/>
                <a:gd name="connsiteY75" fmla="*/ 140093 h 207381"/>
                <a:gd name="connsiteX76" fmla="*/ 135786 w 192493"/>
                <a:gd name="connsiteY76" fmla="*/ 132291 h 207381"/>
                <a:gd name="connsiteX77" fmla="*/ 130916 w 192493"/>
                <a:gd name="connsiteY77" fmla="*/ 125467 h 207381"/>
                <a:gd name="connsiteX78" fmla="*/ 135464 w 192493"/>
                <a:gd name="connsiteY78" fmla="*/ 129041 h 207381"/>
                <a:gd name="connsiteX79" fmla="*/ 151717 w 192493"/>
                <a:gd name="connsiteY79" fmla="*/ 120265 h 207381"/>
                <a:gd name="connsiteX80" fmla="*/ 179001 w 192493"/>
                <a:gd name="connsiteY80" fmla="*/ 108239 h 207381"/>
                <a:gd name="connsiteX81" fmla="*/ 176743 w 192493"/>
                <a:gd name="connsiteY81" fmla="*/ 106288 h 207381"/>
                <a:gd name="connsiteX82" fmla="*/ 183516 w 192493"/>
                <a:gd name="connsiteY82" fmla="*/ 108259 h 207381"/>
                <a:gd name="connsiteX83" fmla="*/ 191320 w 192493"/>
                <a:gd name="connsiteY83" fmla="*/ 96520 h 207381"/>
                <a:gd name="connsiteX84" fmla="*/ 186450 w 192493"/>
                <a:gd name="connsiteY84" fmla="*/ 91660 h 207381"/>
                <a:gd name="connsiteX85" fmla="*/ 184225 w 192493"/>
                <a:gd name="connsiteY85" fmla="*/ 85484 h 207381"/>
                <a:gd name="connsiteX86" fmla="*/ 185515 w 192493"/>
                <a:gd name="connsiteY86" fmla="*/ 81147 h 207381"/>
                <a:gd name="connsiteX87" fmla="*/ 182548 w 192493"/>
                <a:gd name="connsiteY87" fmla="*/ 67663 h 207381"/>
                <a:gd name="connsiteX88" fmla="*/ 172873 w 192493"/>
                <a:gd name="connsiteY88" fmla="*/ 55827 h 207381"/>
                <a:gd name="connsiteX89" fmla="*/ 177711 w 192493"/>
                <a:gd name="connsiteY89" fmla="*/ 42253 h 207381"/>
                <a:gd name="connsiteX90" fmla="*/ 171873 w 192493"/>
                <a:gd name="connsiteY90" fmla="*/ 33475 h 207381"/>
                <a:gd name="connsiteX91" fmla="*/ 165359 w 192493"/>
                <a:gd name="connsiteY91" fmla="*/ 28925 h 207381"/>
                <a:gd name="connsiteX92" fmla="*/ 162102 w 192493"/>
                <a:gd name="connsiteY92" fmla="*/ 22423 h 207381"/>
                <a:gd name="connsiteX93" fmla="*/ 158522 w 192493"/>
                <a:gd name="connsiteY93" fmla="*/ 24049 h 207381"/>
                <a:gd name="connsiteX94" fmla="*/ 147815 w 192493"/>
                <a:gd name="connsiteY94" fmla="*/ 15599 h 207381"/>
                <a:gd name="connsiteX95" fmla="*/ 135141 w 192493"/>
                <a:gd name="connsiteY95" fmla="*/ 19498 h 207381"/>
                <a:gd name="connsiteX96" fmla="*/ 144558 w 192493"/>
                <a:gd name="connsiteY96" fmla="*/ 15273 h 207381"/>
                <a:gd name="connsiteX97" fmla="*/ 134496 w 192493"/>
                <a:gd name="connsiteY97" fmla="*/ 17873 h 207381"/>
                <a:gd name="connsiteX98" fmla="*/ 129594 w 192493"/>
                <a:gd name="connsiteY98" fmla="*/ 24049 h 207381"/>
                <a:gd name="connsiteX99" fmla="*/ 117243 w 192493"/>
                <a:gd name="connsiteY99" fmla="*/ 25026 h 207381"/>
                <a:gd name="connsiteX100" fmla="*/ 115953 w 192493"/>
                <a:gd name="connsiteY100" fmla="*/ 28925 h 207381"/>
                <a:gd name="connsiteX101" fmla="*/ 105214 w 192493"/>
                <a:gd name="connsiteY101" fmla="*/ 28925 h 207381"/>
                <a:gd name="connsiteX102" fmla="*/ 101989 w 192493"/>
                <a:gd name="connsiteY102" fmla="*/ 26000 h 207381"/>
                <a:gd name="connsiteX103" fmla="*/ 108793 w 192493"/>
                <a:gd name="connsiteY103" fmla="*/ 15922 h 207381"/>
                <a:gd name="connsiteX104" fmla="*/ 97764 w 192493"/>
                <a:gd name="connsiteY104" fmla="*/ 16573 h 207381"/>
                <a:gd name="connsiteX105" fmla="*/ 89637 w 192493"/>
                <a:gd name="connsiteY105" fmla="*/ 17547 h 207381"/>
                <a:gd name="connsiteX106" fmla="*/ 90282 w 192493"/>
                <a:gd name="connsiteY106" fmla="*/ 14296 h 207381"/>
                <a:gd name="connsiteX107" fmla="*/ 83445 w 192493"/>
                <a:gd name="connsiteY107" fmla="*/ 14296 h 207381"/>
                <a:gd name="connsiteX108" fmla="*/ 84735 w 192493"/>
                <a:gd name="connsiteY108" fmla="*/ 8772 h 207381"/>
                <a:gd name="connsiteX109" fmla="*/ 70158 w 192493"/>
                <a:gd name="connsiteY109" fmla="*/ 4373 h 207381"/>
                <a:gd name="connsiteX110" fmla="*/ 61451 w 192493"/>
                <a:gd name="connsiteY110" fmla="*/ 2251 h 207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92493" h="207381">
                  <a:moveTo>
                    <a:pt x="52905" y="0"/>
                  </a:moveTo>
                  <a:cubicBezTo>
                    <a:pt x="50712" y="890"/>
                    <a:pt x="50486" y="3983"/>
                    <a:pt x="50937" y="5850"/>
                  </a:cubicBezTo>
                  <a:cubicBezTo>
                    <a:pt x="50937" y="4586"/>
                    <a:pt x="52099" y="3486"/>
                    <a:pt x="53550" y="2925"/>
                  </a:cubicBezTo>
                  <a:cubicBezTo>
                    <a:pt x="52518" y="2580"/>
                    <a:pt x="51969" y="1574"/>
                    <a:pt x="52905" y="0"/>
                  </a:cubicBezTo>
                  <a:close/>
                  <a:moveTo>
                    <a:pt x="55807" y="2599"/>
                  </a:moveTo>
                  <a:cubicBezTo>
                    <a:pt x="55130" y="2599"/>
                    <a:pt x="54517" y="2728"/>
                    <a:pt x="53872" y="2925"/>
                  </a:cubicBezTo>
                  <a:cubicBezTo>
                    <a:pt x="55098" y="3215"/>
                    <a:pt x="56807" y="3022"/>
                    <a:pt x="57774" y="2925"/>
                  </a:cubicBezTo>
                  <a:cubicBezTo>
                    <a:pt x="57129" y="2667"/>
                    <a:pt x="56517" y="2603"/>
                    <a:pt x="55807" y="2599"/>
                  </a:cubicBezTo>
                  <a:close/>
                  <a:moveTo>
                    <a:pt x="61451" y="2254"/>
                  </a:moveTo>
                  <a:cubicBezTo>
                    <a:pt x="59419" y="2061"/>
                    <a:pt x="60129" y="2719"/>
                    <a:pt x="58097" y="2925"/>
                  </a:cubicBezTo>
                  <a:cubicBezTo>
                    <a:pt x="59451" y="3609"/>
                    <a:pt x="60903" y="7801"/>
                    <a:pt x="61677" y="9101"/>
                  </a:cubicBezTo>
                  <a:cubicBezTo>
                    <a:pt x="62354" y="10246"/>
                    <a:pt x="65514" y="12474"/>
                    <a:pt x="64611" y="13977"/>
                  </a:cubicBezTo>
                  <a:cubicBezTo>
                    <a:pt x="63095" y="16451"/>
                    <a:pt x="58839" y="15080"/>
                    <a:pt x="57129" y="18202"/>
                  </a:cubicBezTo>
                  <a:cubicBezTo>
                    <a:pt x="59387" y="19163"/>
                    <a:pt x="61644" y="18740"/>
                    <a:pt x="63934" y="18202"/>
                  </a:cubicBezTo>
                  <a:cubicBezTo>
                    <a:pt x="58774" y="20575"/>
                    <a:pt x="64353" y="22204"/>
                    <a:pt x="65256" y="25029"/>
                  </a:cubicBezTo>
                  <a:cubicBezTo>
                    <a:pt x="63063" y="24932"/>
                    <a:pt x="62257" y="26293"/>
                    <a:pt x="63934" y="27954"/>
                  </a:cubicBezTo>
                  <a:cubicBezTo>
                    <a:pt x="65805" y="29763"/>
                    <a:pt x="68481" y="29202"/>
                    <a:pt x="70771" y="29902"/>
                  </a:cubicBezTo>
                  <a:cubicBezTo>
                    <a:pt x="73190" y="30647"/>
                    <a:pt x="74415" y="32585"/>
                    <a:pt x="75963" y="34456"/>
                  </a:cubicBezTo>
                  <a:cubicBezTo>
                    <a:pt x="77834" y="36697"/>
                    <a:pt x="80317" y="36965"/>
                    <a:pt x="82477" y="38680"/>
                  </a:cubicBezTo>
                  <a:cubicBezTo>
                    <a:pt x="76866" y="38071"/>
                    <a:pt x="75383" y="33411"/>
                    <a:pt x="71093" y="30879"/>
                  </a:cubicBezTo>
                  <a:cubicBezTo>
                    <a:pt x="68288" y="29221"/>
                    <a:pt x="64998" y="31169"/>
                    <a:pt x="61999" y="30879"/>
                  </a:cubicBezTo>
                  <a:cubicBezTo>
                    <a:pt x="58484" y="30531"/>
                    <a:pt x="55065" y="29392"/>
                    <a:pt x="54517" y="34130"/>
                  </a:cubicBezTo>
                  <a:cubicBezTo>
                    <a:pt x="54194" y="36020"/>
                    <a:pt x="55839" y="37506"/>
                    <a:pt x="55807" y="39328"/>
                  </a:cubicBezTo>
                  <a:cubicBezTo>
                    <a:pt x="55291" y="40686"/>
                    <a:pt x="55098" y="42128"/>
                    <a:pt x="54840" y="43556"/>
                  </a:cubicBezTo>
                  <a:cubicBezTo>
                    <a:pt x="54517" y="41209"/>
                    <a:pt x="55194" y="38961"/>
                    <a:pt x="52582" y="37706"/>
                  </a:cubicBezTo>
                  <a:cubicBezTo>
                    <a:pt x="49486" y="36236"/>
                    <a:pt x="48390" y="39145"/>
                    <a:pt x="50292" y="41280"/>
                  </a:cubicBezTo>
                  <a:cubicBezTo>
                    <a:pt x="48583" y="41708"/>
                    <a:pt x="47132" y="41344"/>
                    <a:pt x="45745" y="40306"/>
                  </a:cubicBezTo>
                  <a:cubicBezTo>
                    <a:pt x="53388" y="35146"/>
                    <a:pt x="32684" y="34333"/>
                    <a:pt x="30459" y="34778"/>
                  </a:cubicBezTo>
                  <a:cubicBezTo>
                    <a:pt x="27911" y="35288"/>
                    <a:pt x="23590" y="39383"/>
                    <a:pt x="23654" y="42257"/>
                  </a:cubicBezTo>
                  <a:cubicBezTo>
                    <a:pt x="23654" y="44640"/>
                    <a:pt x="32587" y="45901"/>
                    <a:pt x="31104" y="45182"/>
                  </a:cubicBezTo>
                  <a:cubicBezTo>
                    <a:pt x="27492" y="43414"/>
                    <a:pt x="25041" y="57063"/>
                    <a:pt x="24299" y="60133"/>
                  </a:cubicBezTo>
                  <a:cubicBezTo>
                    <a:pt x="23332" y="64090"/>
                    <a:pt x="19978" y="61149"/>
                    <a:pt x="17140" y="63058"/>
                  </a:cubicBezTo>
                  <a:cubicBezTo>
                    <a:pt x="12689" y="66034"/>
                    <a:pt x="20978" y="67428"/>
                    <a:pt x="22074" y="69275"/>
                  </a:cubicBezTo>
                  <a:cubicBezTo>
                    <a:pt x="25267" y="74568"/>
                    <a:pt x="14237" y="76148"/>
                    <a:pt x="17688" y="80095"/>
                  </a:cubicBezTo>
                  <a:cubicBezTo>
                    <a:pt x="21010" y="83952"/>
                    <a:pt x="6046" y="83053"/>
                    <a:pt x="4014" y="82008"/>
                  </a:cubicBezTo>
                  <a:cubicBezTo>
                    <a:pt x="5337" y="85726"/>
                    <a:pt x="2886" y="82475"/>
                    <a:pt x="241" y="84188"/>
                  </a:cubicBezTo>
                  <a:cubicBezTo>
                    <a:pt x="563" y="85049"/>
                    <a:pt x="-436" y="85265"/>
                    <a:pt x="241" y="86465"/>
                  </a:cubicBezTo>
                  <a:cubicBezTo>
                    <a:pt x="3208" y="87484"/>
                    <a:pt x="6820" y="94450"/>
                    <a:pt x="5175" y="97575"/>
                  </a:cubicBezTo>
                  <a:cubicBezTo>
                    <a:pt x="3724" y="100374"/>
                    <a:pt x="-1952" y="104476"/>
                    <a:pt x="789" y="108301"/>
                  </a:cubicBezTo>
                  <a:cubicBezTo>
                    <a:pt x="2273" y="110349"/>
                    <a:pt x="1112" y="113187"/>
                    <a:pt x="1402" y="113938"/>
                  </a:cubicBezTo>
                  <a:cubicBezTo>
                    <a:pt x="2273" y="116231"/>
                    <a:pt x="7626" y="116344"/>
                    <a:pt x="5111" y="119617"/>
                  </a:cubicBezTo>
                  <a:cubicBezTo>
                    <a:pt x="8303" y="119079"/>
                    <a:pt x="8013" y="122752"/>
                    <a:pt x="8949" y="124703"/>
                  </a:cubicBezTo>
                  <a:cubicBezTo>
                    <a:pt x="-630" y="124606"/>
                    <a:pt x="-2242" y="132188"/>
                    <a:pt x="6917" y="136651"/>
                  </a:cubicBezTo>
                  <a:cubicBezTo>
                    <a:pt x="13334" y="139793"/>
                    <a:pt x="6917" y="145846"/>
                    <a:pt x="9239" y="148593"/>
                  </a:cubicBezTo>
                  <a:cubicBezTo>
                    <a:pt x="9593" y="149013"/>
                    <a:pt x="15818" y="156669"/>
                    <a:pt x="17366" y="156414"/>
                  </a:cubicBezTo>
                  <a:cubicBezTo>
                    <a:pt x="19591" y="156046"/>
                    <a:pt x="17817" y="154676"/>
                    <a:pt x="21106" y="155108"/>
                  </a:cubicBezTo>
                  <a:cubicBezTo>
                    <a:pt x="22848" y="155334"/>
                    <a:pt x="21106" y="158204"/>
                    <a:pt x="24073" y="157440"/>
                  </a:cubicBezTo>
                  <a:cubicBezTo>
                    <a:pt x="25202" y="157149"/>
                    <a:pt x="26750" y="157440"/>
                    <a:pt x="27911" y="157343"/>
                  </a:cubicBezTo>
                  <a:cubicBezTo>
                    <a:pt x="32039" y="155911"/>
                    <a:pt x="32458" y="158149"/>
                    <a:pt x="36264" y="159349"/>
                  </a:cubicBezTo>
                  <a:cubicBezTo>
                    <a:pt x="39714" y="160429"/>
                    <a:pt x="44004" y="160893"/>
                    <a:pt x="47584" y="161490"/>
                  </a:cubicBezTo>
                  <a:cubicBezTo>
                    <a:pt x="44681" y="164054"/>
                    <a:pt x="41940" y="166589"/>
                    <a:pt x="39553" y="169675"/>
                  </a:cubicBezTo>
                  <a:cubicBezTo>
                    <a:pt x="36876" y="173210"/>
                    <a:pt x="35941" y="178589"/>
                    <a:pt x="34135" y="182504"/>
                  </a:cubicBezTo>
                  <a:cubicBezTo>
                    <a:pt x="32942" y="185123"/>
                    <a:pt x="28427" y="204021"/>
                    <a:pt x="35167" y="198335"/>
                  </a:cubicBezTo>
                  <a:cubicBezTo>
                    <a:pt x="32845" y="201041"/>
                    <a:pt x="44552" y="199142"/>
                    <a:pt x="46713" y="199254"/>
                  </a:cubicBezTo>
                  <a:cubicBezTo>
                    <a:pt x="50905" y="199480"/>
                    <a:pt x="54581" y="199319"/>
                    <a:pt x="55485" y="196652"/>
                  </a:cubicBezTo>
                  <a:cubicBezTo>
                    <a:pt x="50454" y="198526"/>
                    <a:pt x="52163" y="191760"/>
                    <a:pt x="58097" y="194704"/>
                  </a:cubicBezTo>
                  <a:cubicBezTo>
                    <a:pt x="62289" y="196784"/>
                    <a:pt x="72448" y="198055"/>
                    <a:pt x="76705" y="200538"/>
                  </a:cubicBezTo>
                  <a:cubicBezTo>
                    <a:pt x="79317" y="202060"/>
                    <a:pt x="93281" y="201122"/>
                    <a:pt x="89637" y="207381"/>
                  </a:cubicBezTo>
                  <a:cubicBezTo>
                    <a:pt x="94668" y="207220"/>
                    <a:pt x="95023" y="202654"/>
                    <a:pt x="96119" y="198929"/>
                  </a:cubicBezTo>
                  <a:cubicBezTo>
                    <a:pt x="98280" y="200848"/>
                    <a:pt x="103182" y="200809"/>
                    <a:pt x="105891" y="200554"/>
                  </a:cubicBezTo>
                  <a:cubicBezTo>
                    <a:pt x="103537" y="201709"/>
                    <a:pt x="109567" y="203450"/>
                    <a:pt x="110760" y="203479"/>
                  </a:cubicBezTo>
                  <a:cubicBezTo>
                    <a:pt x="113534" y="203544"/>
                    <a:pt x="115275" y="201141"/>
                    <a:pt x="117920" y="200880"/>
                  </a:cubicBezTo>
                  <a:cubicBezTo>
                    <a:pt x="122983" y="200370"/>
                    <a:pt x="127885" y="196446"/>
                    <a:pt x="133497" y="198277"/>
                  </a:cubicBezTo>
                  <a:cubicBezTo>
                    <a:pt x="133497" y="197410"/>
                    <a:pt x="133497" y="196513"/>
                    <a:pt x="133174" y="195678"/>
                  </a:cubicBezTo>
                  <a:cubicBezTo>
                    <a:pt x="135786" y="196000"/>
                    <a:pt x="138334" y="197303"/>
                    <a:pt x="140978" y="197303"/>
                  </a:cubicBezTo>
                  <a:cubicBezTo>
                    <a:pt x="142268" y="196865"/>
                    <a:pt x="143558" y="196587"/>
                    <a:pt x="144880" y="196329"/>
                  </a:cubicBezTo>
                  <a:cubicBezTo>
                    <a:pt x="146332" y="196491"/>
                    <a:pt x="146944" y="199309"/>
                    <a:pt x="148138" y="200228"/>
                  </a:cubicBezTo>
                  <a:cubicBezTo>
                    <a:pt x="151750" y="203005"/>
                    <a:pt x="151717" y="201596"/>
                    <a:pt x="152685" y="198277"/>
                  </a:cubicBezTo>
                  <a:cubicBezTo>
                    <a:pt x="153653" y="194968"/>
                    <a:pt x="149525" y="196246"/>
                    <a:pt x="149750" y="193404"/>
                  </a:cubicBezTo>
                  <a:cubicBezTo>
                    <a:pt x="150073" y="189938"/>
                    <a:pt x="150169" y="190086"/>
                    <a:pt x="147493" y="187225"/>
                  </a:cubicBezTo>
                  <a:cubicBezTo>
                    <a:pt x="145461" y="185071"/>
                    <a:pt x="146848" y="183401"/>
                    <a:pt x="149105" y="182352"/>
                  </a:cubicBezTo>
                  <a:cubicBezTo>
                    <a:pt x="151717" y="181156"/>
                    <a:pt x="160167" y="179711"/>
                    <a:pt x="160167" y="175851"/>
                  </a:cubicBezTo>
                  <a:cubicBezTo>
                    <a:pt x="160167" y="169056"/>
                    <a:pt x="164811" y="174967"/>
                    <a:pt x="167326" y="171949"/>
                  </a:cubicBezTo>
                  <a:cubicBezTo>
                    <a:pt x="171841" y="166466"/>
                    <a:pt x="163940" y="162648"/>
                    <a:pt x="160490" y="160571"/>
                  </a:cubicBezTo>
                  <a:cubicBezTo>
                    <a:pt x="156426" y="158143"/>
                    <a:pt x="153007" y="154782"/>
                    <a:pt x="148783" y="152447"/>
                  </a:cubicBezTo>
                  <a:cubicBezTo>
                    <a:pt x="143494" y="149509"/>
                    <a:pt x="142429" y="142824"/>
                    <a:pt x="137399" y="140093"/>
                  </a:cubicBezTo>
                  <a:cubicBezTo>
                    <a:pt x="141365" y="136938"/>
                    <a:pt x="139527" y="134346"/>
                    <a:pt x="135786" y="132291"/>
                  </a:cubicBezTo>
                  <a:cubicBezTo>
                    <a:pt x="132884" y="130701"/>
                    <a:pt x="132239" y="127825"/>
                    <a:pt x="130916" y="125467"/>
                  </a:cubicBezTo>
                  <a:cubicBezTo>
                    <a:pt x="133013" y="125145"/>
                    <a:pt x="134658" y="125999"/>
                    <a:pt x="135464" y="129041"/>
                  </a:cubicBezTo>
                  <a:cubicBezTo>
                    <a:pt x="136270" y="120478"/>
                    <a:pt x="147267" y="123813"/>
                    <a:pt x="151717" y="120265"/>
                  </a:cubicBezTo>
                  <a:cubicBezTo>
                    <a:pt x="158780" y="114602"/>
                    <a:pt x="170584" y="111477"/>
                    <a:pt x="179001" y="108239"/>
                  </a:cubicBezTo>
                  <a:cubicBezTo>
                    <a:pt x="178259" y="107524"/>
                    <a:pt x="177517" y="106966"/>
                    <a:pt x="176743" y="106288"/>
                  </a:cubicBezTo>
                  <a:cubicBezTo>
                    <a:pt x="179968" y="105527"/>
                    <a:pt x="180742" y="104602"/>
                    <a:pt x="183516" y="108259"/>
                  </a:cubicBezTo>
                  <a:cubicBezTo>
                    <a:pt x="190353" y="117076"/>
                    <a:pt x="194706" y="100751"/>
                    <a:pt x="191320" y="96520"/>
                  </a:cubicBezTo>
                  <a:cubicBezTo>
                    <a:pt x="190868" y="93888"/>
                    <a:pt x="186676" y="93756"/>
                    <a:pt x="186450" y="91660"/>
                  </a:cubicBezTo>
                  <a:cubicBezTo>
                    <a:pt x="186128" y="88812"/>
                    <a:pt x="186450" y="87835"/>
                    <a:pt x="184225" y="85484"/>
                  </a:cubicBezTo>
                  <a:cubicBezTo>
                    <a:pt x="182774" y="83910"/>
                    <a:pt x="184935" y="82643"/>
                    <a:pt x="185515" y="81147"/>
                  </a:cubicBezTo>
                  <a:cubicBezTo>
                    <a:pt x="188869" y="72552"/>
                    <a:pt x="180291" y="70243"/>
                    <a:pt x="182548" y="67663"/>
                  </a:cubicBezTo>
                  <a:cubicBezTo>
                    <a:pt x="187063" y="62490"/>
                    <a:pt x="174583" y="60691"/>
                    <a:pt x="172873" y="55827"/>
                  </a:cubicBezTo>
                  <a:cubicBezTo>
                    <a:pt x="175163" y="54028"/>
                    <a:pt x="182419" y="42908"/>
                    <a:pt x="177711" y="42253"/>
                  </a:cubicBezTo>
                  <a:cubicBezTo>
                    <a:pt x="176743" y="38677"/>
                    <a:pt x="175679" y="34888"/>
                    <a:pt x="171873" y="33475"/>
                  </a:cubicBezTo>
                  <a:cubicBezTo>
                    <a:pt x="169519" y="32608"/>
                    <a:pt x="165682" y="31972"/>
                    <a:pt x="165359" y="28925"/>
                  </a:cubicBezTo>
                  <a:cubicBezTo>
                    <a:pt x="165359" y="27338"/>
                    <a:pt x="164488" y="22423"/>
                    <a:pt x="162102" y="22423"/>
                  </a:cubicBezTo>
                  <a:cubicBezTo>
                    <a:pt x="160683" y="22423"/>
                    <a:pt x="157748" y="22423"/>
                    <a:pt x="158522" y="24049"/>
                  </a:cubicBezTo>
                  <a:cubicBezTo>
                    <a:pt x="155942" y="22530"/>
                    <a:pt x="150299" y="15822"/>
                    <a:pt x="147815" y="15599"/>
                  </a:cubicBezTo>
                  <a:cubicBezTo>
                    <a:pt x="142591" y="15132"/>
                    <a:pt x="139043" y="15567"/>
                    <a:pt x="135141" y="19498"/>
                  </a:cubicBezTo>
                  <a:cubicBezTo>
                    <a:pt x="134496" y="15128"/>
                    <a:pt x="141817" y="14819"/>
                    <a:pt x="144558" y="15273"/>
                  </a:cubicBezTo>
                  <a:cubicBezTo>
                    <a:pt x="139237" y="13287"/>
                    <a:pt x="138463" y="14819"/>
                    <a:pt x="134496" y="17873"/>
                  </a:cubicBezTo>
                  <a:cubicBezTo>
                    <a:pt x="132594" y="19318"/>
                    <a:pt x="128498" y="20927"/>
                    <a:pt x="129594" y="24049"/>
                  </a:cubicBezTo>
                  <a:cubicBezTo>
                    <a:pt x="130110" y="18779"/>
                    <a:pt x="119661" y="23475"/>
                    <a:pt x="117243" y="25026"/>
                  </a:cubicBezTo>
                  <a:cubicBezTo>
                    <a:pt x="121983" y="22720"/>
                    <a:pt x="116727" y="26587"/>
                    <a:pt x="115953" y="28925"/>
                  </a:cubicBezTo>
                  <a:cubicBezTo>
                    <a:pt x="114018" y="27112"/>
                    <a:pt x="102730" y="24594"/>
                    <a:pt x="105214" y="28925"/>
                  </a:cubicBezTo>
                  <a:cubicBezTo>
                    <a:pt x="104762" y="27257"/>
                    <a:pt x="103601" y="26358"/>
                    <a:pt x="101989" y="26000"/>
                  </a:cubicBezTo>
                  <a:cubicBezTo>
                    <a:pt x="105117" y="22775"/>
                    <a:pt x="107955" y="20630"/>
                    <a:pt x="108793" y="15922"/>
                  </a:cubicBezTo>
                  <a:cubicBezTo>
                    <a:pt x="104536" y="16770"/>
                    <a:pt x="101989" y="18482"/>
                    <a:pt x="97764" y="16573"/>
                  </a:cubicBezTo>
                  <a:cubicBezTo>
                    <a:pt x="95119" y="15383"/>
                    <a:pt x="90927" y="13771"/>
                    <a:pt x="89637" y="17547"/>
                  </a:cubicBezTo>
                  <a:cubicBezTo>
                    <a:pt x="89282" y="15870"/>
                    <a:pt x="89218" y="15773"/>
                    <a:pt x="90282" y="14296"/>
                  </a:cubicBezTo>
                  <a:cubicBezTo>
                    <a:pt x="88121" y="13332"/>
                    <a:pt x="85574" y="13426"/>
                    <a:pt x="83445" y="14296"/>
                  </a:cubicBezTo>
                  <a:cubicBezTo>
                    <a:pt x="85058" y="13535"/>
                    <a:pt x="88766" y="8672"/>
                    <a:pt x="84735" y="8772"/>
                  </a:cubicBezTo>
                  <a:cubicBezTo>
                    <a:pt x="91185" y="5847"/>
                    <a:pt x="69287" y="3893"/>
                    <a:pt x="70158" y="4373"/>
                  </a:cubicBezTo>
                  <a:cubicBezTo>
                    <a:pt x="68223" y="3306"/>
                    <a:pt x="63579" y="2470"/>
                    <a:pt x="61451" y="2251"/>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CE502508-D748-352F-B03C-AAD036CC21AE}"/>
                </a:ext>
              </a:extLst>
            </p:cNvPr>
            <p:cNvSpPr/>
            <p:nvPr/>
          </p:nvSpPr>
          <p:spPr>
            <a:xfrm>
              <a:off x="7662851" y="2255047"/>
              <a:ext cx="2470" cy="1969"/>
            </a:xfrm>
            <a:custGeom>
              <a:avLst/>
              <a:gdLst>
                <a:gd name="connsiteX0" fmla="*/ 2322 w 2470"/>
                <a:gd name="connsiteY0" fmla="*/ 1970 h 1969"/>
                <a:gd name="connsiteX1" fmla="*/ 0 w 2470"/>
                <a:gd name="connsiteY1" fmla="*/ 1502 h 1969"/>
                <a:gd name="connsiteX2" fmla="*/ 2322 w 2470"/>
                <a:gd name="connsiteY2" fmla="*/ 1970 h 1969"/>
              </a:gdLst>
              <a:ahLst/>
              <a:cxnLst>
                <a:cxn ang="0">
                  <a:pos x="connsiteX0" y="connsiteY0"/>
                </a:cxn>
                <a:cxn ang="0">
                  <a:pos x="connsiteX1" y="connsiteY1"/>
                </a:cxn>
                <a:cxn ang="0">
                  <a:pos x="connsiteX2" y="connsiteY2"/>
                </a:cxn>
              </a:cxnLst>
              <a:rect l="l" t="t" r="r" b="b"/>
              <a:pathLst>
                <a:path w="2470" h="1969">
                  <a:moveTo>
                    <a:pt x="2322" y="1970"/>
                  </a:moveTo>
                  <a:cubicBezTo>
                    <a:pt x="2838" y="-491"/>
                    <a:pt x="1999" y="-646"/>
                    <a:pt x="0" y="1502"/>
                  </a:cubicBezTo>
                  <a:cubicBezTo>
                    <a:pt x="774" y="1663"/>
                    <a:pt x="1548" y="1825"/>
                    <a:pt x="2322" y="1970"/>
                  </a:cubicBezTo>
                </a:path>
              </a:pathLst>
            </a:custGeom>
            <a:solidFill>
              <a:srgbClr val="C0C0C0"/>
            </a:solidFill>
            <a:ln w="645" cap="flat">
              <a:solidFill>
                <a:srgbClr val="FFFFFF"/>
              </a:solid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89C6D8F3-AC1F-CAEF-C0C4-D569257DD68B}"/>
                </a:ext>
              </a:extLst>
            </p:cNvPr>
            <p:cNvSpPr/>
            <p:nvPr/>
          </p:nvSpPr>
          <p:spPr>
            <a:xfrm>
              <a:off x="7716031" y="2261257"/>
              <a:ext cx="5805" cy="2846"/>
            </a:xfrm>
            <a:custGeom>
              <a:avLst/>
              <a:gdLst>
                <a:gd name="connsiteX0" fmla="*/ 1612 w 5805"/>
                <a:gd name="connsiteY0" fmla="*/ 2725 h 2846"/>
                <a:gd name="connsiteX1" fmla="*/ 5805 w 5805"/>
                <a:gd name="connsiteY1" fmla="*/ 2725 h 2846"/>
                <a:gd name="connsiteX2" fmla="*/ 0 w 5805"/>
                <a:gd name="connsiteY2" fmla="*/ 400 h 2846"/>
                <a:gd name="connsiteX3" fmla="*/ 1612 w 5805"/>
                <a:gd name="connsiteY3" fmla="*/ 2725 h 2846"/>
              </a:gdLst>
              <a:ahLst/>
              <a:cxnLst>
                <a:cxn ang="0">
                  <a:pos x="connsiteX0" y="connsiteY0"/>
                </a:cxn>
                <a:cxn ang="0">
                  <a:pos x="connsiteX1" y="connsiteY1"/>
                </a:cxn>
                <a:cxn ang="0">
                  <a:pos x="connsiteX2" y="connsiteY2"/>
                </a:cxn>
                <a:cxn ang="0">
                  <a:pos x="connsiteX3" y="connsiteY3"/>
                </a:cxn>
              </a:cxnLst>
              <a:rect l="l" t="t" r="r" b="b"/>
              <a:pathLst>
                <a:path w="5805" h="2846">
                  <a:moveTo>
                    <a:pt x="1612" y="2725"/>
                  </a:moveTo>
                  <a:cubicBezTo>
                    <a:pt x="2999" y="2887"/>
                    <a:pt x="4418" y="2887"/>
                    <a:pt x="5805" y="2725"/>
                  </a:cubicBezTo>
                  <a:cubicBezTo>
                    <a:pt x="4837" y="275"/>
                    <a:pt x="2354" y="-587"/>
                    <a:pt x="0" y="400"/>
                  </a:cubicBezTo>
                  <a:cubicBezTo>
                    <a:pt x="516" y="1178"/>
                    <a:pt x="1064" y="1951"/>
                    <a:pt x="1612" y="2725"/>
                  </a:cubicBezTo>
                </a:path>
              </a:pathLst>
            </a:custGeom>
            <a:solidFill>
              <a:srgbClr val="C0C0C0"/>
            </a:solidFill>
            <a:ln w="645" cap="flat">
              <a:solidFill>
                <a:srgbClr val="FFFFFF"/>
              </a:solid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1A3B7DEE-4256-1410-667D-A12B256940FF}"/>
                </a:ext>
              </a:extLst>
            </p:cNvPr>
            <p:cNvSpPr/>
            <p:nvPr/>
          </p:nvSpPr>
          <p:spPr>
            <a:xfrm>
              <a:off x="7759213" y="2257023"/>
              <a:ext cx="12771" cy="11024"/>
            </a:xfrm>
            <a:custGeom>
              <a:avLst/>
              <a:gdLst>
                <a:gd name="connsiteX0" fmla="*/ 0 w 12771"/>
                <a:gd name="connsiteY0" fmla="*/ 9056 h 11024"/>
                <a:gd name="connsiteX1" fmla="*/ 709 w 12771"/>
                <a:gd name="connsiteY1" fmla="*/ 3483 h 11024"/>
                <a:gd name="connsiteX2" fmla="*/ 7675 w 12771"/>
                <a:gd name="connsiteY2" fmla="*/ 5108 h 11024"/>
                <a:gd name="connsiteX3" fmla="*/ 5354 w 12771"/>
                <a:gd name="connsiteY3" fmla="*/ 0 h 11024"/>
                <a:gd name="connsiteX4" fmla="*/ 10933 w 12771"/>
                <a:gd name="connsiteY4" fmla="*/ 3364 h 11024"/>
                <a:gd name="connsiteX5" fmla="*/ 10578 w 12771"/>
                <a:gd name="connsiteY5" fmla="*/ 7521 h 11024"/>
                <a:gd name="connsiteX6" fmla="*/ 12771 w 12771"/>
                <a:gd name="connsiteY6" fmla="*/ 10213 h 11024"/>
                <a:gd name="connsiteX7" fmla="*/ 6482 w 12771"/>
                <a:gd name="connsiteY7" fmla="*/ 10149 h 11024"/>
                <a:gd name="connsiteX8" fmla="*/ 0 w 12771"/>
                <a:gd name="connsiteY8" fmla="*/ 9072 h 11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71" h="11024">
                  <a:moveTo>
                    <a:pt x="0" y="9056"/>
                  </a:moveTo>
                  <a:cubicBezTo>
                    <a:pt x="3483" y="8617"/>
                    <a:pt x="1838" y="5302"/>
                    <a:pt x="709" y="3483"/>
                  </a:cubicBezTo>
                  <a:cubicBezTo>
                    <a:pt x="3160" y="3257"/>
                    <a:pt x="5482" y="4151"/>
                    <a:pt x="7675" y="5108"/>
                  </a:cubicBezTo>
                  <a:cubicBezTo>
                    <a:pt x="6643" y="2248"/>
                    <a:pt x="645" y="3083"/>
                    <a:pt x="5354" y="0"/>
                  </a:cubicBezTo>
                  <a:cubicBezTo>
                    <a:pt x="5031" y="4708"/>
                    <a:pt x="10159" y="581"/>
                    <a:pt x="10933" y="3364"/>
                  </a:cubicBezTo>
                  <a:cubicBezTo>
                    <a:pt x="11287" y="4728"/>
                    <a:pt x="8933" y="6469"/>
                    <a:pt x="10578" y="7521"/>
                  </a:cubicBezTo>
                  <a:cubicBezTo>
                    <a:pt x="11803" y="8295"/>
                    <a:pt x="12803" y="8398"/>
                    <a:pt x="12771" y="10213"/>
                  </a:cubicBezTo>
                  <a:cubicBezTo>
                    <a:pt x="10481" y="9823"/>
                    <a:pt x="8449" y="8443"/>
                    <a:pt x="6482" y="10149"/>
                  </a:cubicBezTo>
                  <a:cubicBezTo>
                    <a:pt x="4773" y="11629"/>
                    <a:pt x="1000" y="11207"/>
                    <a:pt x="0" y="9072"/>
                  </a:cubicBezTo>
                </a:path>
              </a:pathLst>
            </a:custGeom>
            <a:solidFill>
              <a:srgbClr val="C0C0C0"/>
            </a:solidFill>
            <a:ln w="645" cap="flat">
              <a:solidFill>
                <a:srgbClr val="FFFFFF"/>
              </a:solid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41EFEAB3-0B50-C9C2-01A4-7FCD6DE677D0}"/>
                </a:ext>
              </a:extLst>
            </p:cNvPr>
            <p:cNvSpPr/>
            <p:nvPr/>
          </p:nvSpPr>
          <p:spPr>
            <a:xfrm>
              <a:off x="7773145" y="2270472"/>
              <a:ext cx="9171" cy="8562"/>
            </a:xfrm>
            <a:custGeom>
              <a:avLst/>
              <a:gdLst>
                <a:gd name="connsiteX0" fmla="*/ 484 w 9171"/>
                <a:gd name="connsiteY0" fmla="*/ 3251 h 8562"/>
                <a:gd name="connsiteX1" fmla="*/ 0 w 9171"/>
                <a:gd name="connsiteY1" fmla="*/ 0 h 8562"/>
                <a:gd name="connsiteX2" fmla="*/ 8869 w 9171"/>
                <a:gd name="connsiteY2" fmla="*/ 5873 h 8562"/>
                <a:gd name="connsiteX3" fmla="*/ 1161 w 9171"/>
                <a:gd name="connsiteY3" fmla="*/ 8127 h 8562"/>
                <a:gd name="connsiteX4" fmla="*/ 5128 w 9171"/>
                <a:gd name="connsiteY4" fmla="*/ 3947 h 8562"/>
                <a:gd name="connsiteX5" fmla="*/ 484 w 9171"/>
                <a:gd name="connsiteY5" fmla="*/ 3251 h 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71" h="8562">
                  <a:moveTo>
                    <a:pt x="484" y="3251"/>
                  </a:moveTo>
                  <a:cubicBezTo>
                    <a:pt x="484" y="2141"/>
                    <a:pt x="484" y="1058"/>
                    <a:pt x="0" y="0"/>
                  </a:cubicBezTo>
                  <a:cubicBezTo>
                    <a:pt x="2225" y="2822"/>
                    <a:pt x="6869" y="2777"/>
                    <a:pt x="8869" y="5873"/>
                  </a:cubicBezTo>
                  <a:cubicBezTo>
                    <a:pt x="10836" y="8894"/>
                    <a:pt x="2645" y="8911"/>
                    <a:pt x="1161" y="8127"/>
                  </a:cubicBezTo>
                  <a:cubicBezTo>
                    <a:pt x="4450" y="7534"/>
                    <a:pt x="1484" y="4170"/>
                    <a:pt x="5128" y="3947"/>
                  </a:cubicBezTo>
                  <a:cubicBezTo>
                    <a:pt x="3515" y="4076"/>
                    <a:pt x="1967" y="3851"/>
                    <a:pt x="484" y="3251"/>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446" name="Content Placeholder 8">
            <a:extLst>
              <a:ext uri="{FF2B5EF4-FFF2-40B4-BE49-F238E27FC236}">
                <a16:creationId xmlns:a16="http://schemas.microsoft.com/office/drawing/2014/main" id="{A4357CC4-3C01-8FF4-2876-B074266FD421}"/>
              </a:ext>
            </a:extLst>
          </p:cNvPr>
          <p:cNvGrpSpPr/>
          <p:nvPr/>
        </p:nvGrpSpPr>
        <p:grpSpPr>
          <a:xfrm>
            <a:off x="9847705" y="3521143"/>
            <a:ext cx="212216" cy="411710"/>
            <a:chOff x="9815095" y="3201946"/>
            <a:chExt cx="212216" cy="411710"/>
          </a:xfrm>
          <a:solidFill>
            <a:srgbClr val="C0C0C0"/>
          </a:solidFill>
        </p:grpSpPr>
        <p:sp>
          <p:nvSpPr>
            <p:cNvPr id="447" name="Freeform: Shape 446">
              <a:extLst>
                <a:ext uri="{FF2B5EF4-FFF2-40B4-BE49-F238E27FC236}">
                  <a16:creationId xmlns:a16="http://schemas.microsoft.com/office/drawing/2014/main" id="{32DD4104-946A-4C8F-9512-6B64752E0BF8}"/>
                </a:ext>
              </a:extLst>
            </p:cNvPr>
            <p:cNvSpPr/>
            <p:nvPr/>
          </p:nvSpPr>
          <p:spPr>
            <a:xfrm>
              <a:off x="9815095" y="3201946"/>
              <a:ext cx="212216" cy="411710"/>
            </a:xfrm>
            <a:custGeom>
              <a:avLst/>
              <a:gdLst>
                <a:gd name="connsiteX0" fmla="*/ 0 w 212216"/>
                <a:gd name="connsiteY0" fmla="*/ 51198 h 411710"/>
                <a:gd name="connsiteX1" fmla="*/ 9385 w 212216"/>
                <a:gd name="connsiteY1" fmla="*/ 51827 h 411710"/>
                <a:gd name="connsiteX2" fmla="*/ 7675 w 212216"/>
                <a:gd name="connsiteY2" fmla="*/ 39585 h 411710"/>
                <a:gd name="connsiteX3" fmla="*/ 9513 w 212216"/>
                <a:gd name="connsiteY3" fmla="*/ 34709 h 411710"/>
                <a:gd name="connsiteX4" fmla="*/ 8062 w 212216"/>
                <a:gd name="connsiteY4" fmla="*/ 26833 h 411710"/>
                <a:gd name="connsiteX5" fmla="*/ 13512 w 212216"/>
                <a:gd name="connsiteY5" fmla="*/ 18436 h 411710"/>
                <a:gd name="connsiteX6" fmla="*/ 25316 w 212216"/>
                <a:gd name="connsiteY6" fmla="*/ 19983 h 411710"/>
                <a:gd name="connsiteX7" fmla="*/ 30992 w 212216"/>
                <a:gd name="connsiteY7" fmla="*/ 17420 h 411710"/>
                <a:gd name="connsiteX8" fmla="*/ 35313 w 212216"/>
                <a:gd name="connsiteY8" fmla="*/ 16846 h 411710"/>
                <a:gd name="connsiteX9" fmla="*/ 37732 w 212216"/>
                <a:gd name="connsiteY9" fmla="*/ 8706 h 411710"/>
                <a:gd name="connsiteX10" fmla="*/ 45278 w 212216"/>
                <a:gd name="connsiteY10" fmla="*/ 2898 h 411710"/>
                <a:gd name="connsiteX11" fmla="*/ 59920 w 212216"/>
                <a:gd name="connsiteY11" fmla="*/ 4294 h 411710"/>
                <a:gd name="connsiteX12" fmla="*/ 65337 w 212216"/>
                <a:gd name="connsiteY12" fmla="*/ 1327 h 411710"/>
                <a:gd name="connsiteX13" fmla="*/ 71272 w 212216"/>
                <a:gd name="connsiteY13" fmla="*/ 7845 h 411710"/>
                <a:gd name="connsiteX14" fmla="*/ 69691 w 212216"/>
                <a:gd name="connsiteY14" fmla="*/ 16788 h 411710"/>
                <a:gd name="connsiteX15" fmla="*/ 73561 w 212216"/>
                <a:gd name="connsiteY15" fmla="*/ 24885 h 411710"/>
                <a:gd name="connsiteX16" fmla="*/ 78237 w 212216"/>
                <a:gd name="connsiteY16" fmla="*/ 25330 h 411710"/>
                <a:gd name="connsiteX17" fmla="*/ 81140 w 212216"/>
                <a:gd name="connsiteY17" fmla="*/ 23415 h 411710"/>
                <a:gd name="connsiteX18" fmla="*/ 83236 w 212216"/>
                <a:gd name="connsiteY18" fmla="*/ 23021 h 411710"/>
                <a:gd name="connsiteX19" fmla="*/ 87138 w 212216"/>
                <a:gd name="connsiteY19" fmla="*/ 22538 h 411710"/>
                <a:gd name="connsiteX20" fmla="*/ 94298 w 212216"/>
                <a:gd name="connsiteY20" fmla="*/ 38679 h 411710"/>
                <a:gd name="connsiteX21" fmla="*/ 93428 w 212216"/>
                <a:gd name="connsiteY21" fmla="*/ 46480 h 411710"/>
                <a:gd name="connsiteX22" fmla="*/ 91137 w 212216"/>
                <a:gd name="connsiteY22" fmla="*/ 53946 h 411710"/>
                <a:gd name="connsiteX23" fmla="*/ 93040 w 212216"/>
                <a:gd name="connsiteY23" fmla="*/ 60147 h 411710"/>
                <a:gd name="connsiteX24" fmla="*/ 93363 w 212216"/>
                <a:gd name="connsiteY24" fmla="*/ 68064 h 411710"/>
                <a:gd name="connsiteX25" fmla="*/ 96459 w 212216"/>
                <a:gd name="connsiteY25" fmla="*/ 81771 h 411710"/>
                <a:gd name="connsiteX26" fmla="*/ 109230 w 212216"/>
                <a:gd name="connsiteY26" fmla="*/ 65823 h 411710"/>
                <a:gd name="connsiteX27" fmla="*/ 116486 w 212216"/>
                <a:gd name="connsiteY27" fmla="*/ 61714 h 411710"/>
                <a:gd name="connsiteX28" fmla="*/ 123258 w 212216"/>
                <a:gd name="connsiteY28" fmla="*/ 66681 h 411710"/>
                <a:gd name="connsiteX29" fmla="*/ 129095 w 212216"/>
                <a:gd name="connsiteY29" fmla="*/ 69209 h 411710"/>
                <a:gd name="connsiteX30" fmla="*/ 138964 w 212216"/>
                <a:gd name="connsiteY30" fmla="*/ 67681 h 411710"/>
                <a:gd name="connsiteX31" fmla="*/ 144769 w 212216"/>
                <a:gd name="connsiteY31" fmla="*/ 59786 h 411710"/>
                <a:gd name="connsiteX32" fmla="*/ 157733 w 212216"/>
                <a:gd name="connsiteY32" fmla="*/ 57616 h 411710"/>
                <a:gd name="connsiteX33" fmla="*/ 180824 w 212216"/>
                <a:gd name="connsiteY33" fmla="*/ 79442 h 411710"/>
                <a:gd name="connsiteX34" fmla="*/ 186274 w 212216"/>
                <a:gd name="connsiteY34" fmla="*/ 105538 h 411710"/>
                <a:gd name="connsiteX35" fmla="*/ 191628 w 212216"/>
                <a:gd name="connsiteY35" fmla="*/ 114514 h 411710"/>
                <a:gd name="connsiteX36" fmla="*/ 205366 w 212216"/>
                <a:gd name="connsiteY36" fmla="*/ 123408 h 411710"/>
                <a:gd name="connsiteX37" fmla="*/ 210300 w 212216"/>
                <a:gd name="connsiteY37" fmla="*/ 131319 h 411710"/>
                <a:gd name="connsiteX38" fmla="*/ 211396 w 212216"/>
                <a:gd name="connsiteY38" fmla="*/ 141984 h 411710"/>
                <a:gd name="connsiteX39" fmla="*/ 209655 w 212216"/>
                <a:gd name="connsiteY39" fmla="*/ 149124 h 411710"/>
                <a:gd name="connsiteX40" fmla="*/ 212202 w 212216"/>
                <a:gd name="connsiteY40" fmla="*/ 153274 h 411710"/>
                <a:gd name="connsiteX41" fmla="*/ 208333 w 212216"/>
                <a:gd name="connsiteY41" fmla="*/ 167713 h 411710"/>
                <a:gd name="connsiteX42" fmla="*/ 199787 w 212216"/>
                <a:gd name="connsiteY42" fmla="*/ 169638 h 411710"/>
                <a:gd name="connsiteX43" fmla="*/ 184081 w 212216"/>
                <a:gd name="connsiteY43" fmla="*/ 168277 h 411710"/>
                <a:gd name="connsiteX44" fmla="*/ 175212 w 212216"/>
                <a:gd name="connsiteY44" fmla="*/ 168880 h 411710"/>
                <a:gd name="connsiteX45" fmla="*/ 167730 w 212216"/>
                <a:gd name="connsiteY45" fmla="*/ 167132 h 411710"/>
                <a:gd name="connsiteX46" fmla="*/ 156024 w 212216"/>
                <a:gd name="connsiteY46" fmla="*/ 169977 h 411710"/>
                <a:gd name="connsiteX47" fmla="*/ 147413 w 212216"/>
                <a:gd name="connsiteY47" fmla="*/ 183396 h 411710"/>
                <a:gd name="connsiteX48" fmla="*/ 142124 w 212216"/>
                <a:gd name="connsiteY48" fmla="*/ 189749 h 411710"/>
                <a:gd name="connsiteX49" fmla="*/ 137093 w 212216"/>
                <a:gd name="connsiteY49" fmla="*/ 191445 h 411710"/>
                <a:gd name="connsiteX50" fmla="*/ 141382 w 212216"/>
                <a:gd name="connsiteY50" fmla="*/ 206099 h 411710"/>
                <a:gd name="connsiteX51" fmla="*/ 147446 w 212216"/>
                <a:gd name="connsiteY51" fmla="*/ 217612 h 411710"/>
                <a:gd name="connsiteX52" fmla="*/ 151251 w 212216"/>
                <a:gd name="connsiteY52" fmla="*/ 228997 h 411710"/>
                <a:gd name="connsiteX53" fmla="*/ 155895 w 212216"/>
                <a:gd name="connsiteY53" fmla="*/ 245086 h 411710"/>
                <a:gd name="connsiteX54" fmla="*/ 152219 w 212216"/>
                <a:gd name="connsiteY54" fmla="*/ 238427 h 411710"/>
                <a:gd name="connsiteX55" fmla="*/ 145929 w 212216"/>
                <a:gd name="connsiteY55" fmla="*/ 229293 h 411710"/>
                <a:gd name="connsiteX56" fmla="*/ 146252 w 212216"/>
                <a:gd name="connsiteY56" fmla="*/ 233473 h 411710"/>
                <a:gd name="connsiteX57" fmla="*/ 140673 w 212216"/>
                <a:gd name="connsiteY57" fmla="*/ 224882 h 411710"/>
                <a:gd name="connsiteX58" fmla="*/ 137190 w 212216"/>
                <a:gd name="connsiteY58" fmla="*/ 223256 h 411710"/>
                <a:gd name="connsiteX59" fmla="*/ 130224 w 212216"/>
                <a:gd name="connsiteY59" fmla="*/ 218148 h 411710"/>
                <a:gd name="connsiteX60" fmla="*/ 122774 w 212216"/>
                <a:gd name="connsiteY60" fmla="*/ 215526 h 411710"/>
                <a:gd name="connsiteX61" fmla="*/ 116292 w 212216"/>
                <a:gd name="connsiteY61" fmla="*/ 217680 h 411710"/>
                <a:gd name="connsiteX62" fmla="*/ 106875 w 212216"/>
                <a:gd name="connsiteY62" fmla="*/ 216223 h 411710"/>
                <a:gd name="connsiteX63" fmla="*/ 103844 w 212216"/>
                <a:gd name="connsiteY63" fmla="*/ 207828 h 411710"/>
                <a:gd name="connsiteX64" fmla="*/ 103263 w 212216"/>
                <a:gd name="connsiteY64" fmla="*/ 201343 h 411710"/>
                <a:gd name="connsiteX65" fmla="*/ 104457 w 212216"/>
                <a:gd name="connsiteY65" fmla="*/ 193299 h 411710"/>
                <a:gd name="connsiteX66" fmla="*/ 94234 w 212216"/>
                <a:gd name="connsiteY66" fmla="*/ 190281 h 411710"/>
                <a:gd name="connsiteX67" fmla="*/ 81527 w 212216"/>
                <a:gd name="connsiteY67" fmla="*/ 200914 h 411710"/>
                <a:gd name="connsiteX68" fmla="*/ 81527 w 212216"/>
                <a:gd name="connsiteY68" fmla="*/ 214133 h 411710"/>
                <a:gd name="connsiteX69" fmla="*/ 83527 w 212216"/>
                <a:gd name="connsiteY69" fmla="*/ 230219 h 411710"/>
                <a:gd name="connsiteX70" fmla="*/ 80399 w 212216"/>
                <a:gd name="connsiteY70" fmla="*/ 235888 h 411710"/>
                <a:gd name="connsiteX71" fmla="*/ 78366 w 212216"/>
                <a:gd name="connsiteY71" fmla="*/ 243083 h 411710"/>
                <a:gd name="connsiteX72" fmla="*/ 73949 w 212216"/>
                <a:gd name="connsiteY72" fmla="*/ 258586 h 411710"/>
                <a:gd name="connsiteX73" fmla="*/ 69304 w 212216"/>
                <a:gd name="connsiteY73" fmla="*/ 274301 h 411710"/>
                <a:gd name="connsiteX74" fmla="*/ 66563 w 212216"/>
                <a:gd name="connsiteY74" fmla="*/ 281070 h 411710"/>
                <a:gd name="connsiteX75" fmla="*/ 68982 w 212216"/>
                <a:gd name="connsiteY75" fmla="*/ 301678 h 411710"/>
                <a:gd name="connsiteX76" fmla="*/ 70659 w 212216"/>
                <a:gd name="connsiteY76" fmla="*/ 309508 h 411710"/>
                <a:gd name="connsiteX77" fmla="*/ 76883 w 212216"/>
                <a:gd name="connsiteY77" fmla="*/ 312684 h 411710"/>
                <a:gd name="connsiteX78" fmla="*/ 87816 w 212216"/>
                <a:gd name="connsiteY78" fmla="*/ 317761 h 411710"/>
                <a:gd name="connsiteX79" fmla="*/ 96071 w 212216"/>
                <a:gd name="connsiteY79" fmla="*/ 334014 h 411710"/>
                <a:gd name="connsiteX80" fmla="*/ 100812 w 212216"/>
                <a:gd name="connsiteY80" fmla="*/ 351819 h 411710"/>
                <a:gd name="connsiteX81" fmla="*/ 105134 w 212216"/>
                <a:gd name="connsiteY81" fmla="*/ 368148 h 411710"/>
                <a:gd name="connsiteX82" fmla="*/ 96362 w 212216"/>
                <a:gd name="connsiteY82" fmla="*/ 353464 h 411710"/>
                <a:gd name="connsiteX83" fmla="*/ 99007 w 212216"/>
                <a:gd name="connsiteY83" fmla="*/ 363868 h 411710"/>
                <a:gd name="connsiteX84" fmla="*/ 103844 w 212216"/>
                <a:gd name="connsiteY84" fmla="*/ 369060 h 411710"/>
                <a:gd name="connsiteX85" fmla="*/ 108971 w 212216"/>
                <a:gd name="connsiteY85" fmla="*/ 371266 h 411710"/>
                <a:gd name="connsiteX86" fmla="*/ 118549 w 212216"/>
                <a:gd name="connsiteY86" fmla="*/ 377887 h 411710"/>
                <a:gd name="connsiteX87" fmla="*/ 130772 w 212216"/>
                <a:gd name="connsiteY87" fmla="*/ 379128 h 411710"/>
                <a:gd name="connsiteX88" fmla="*/ 139383 w 212216"/>
                <a:gd name="connsiteY88" fmla="*/ 390864 h 411710"/>
                <a:gd name="connsiteX89" fmla="*/ 143995 w 212216"/>
                <a:gd name="connsiteY89" fmla="*/ 401235 h 411710"/>
                <a:gd name="connsiteX90" fmla="*/ 138383 w 212216"/>
                <a:gd name="connsiteY90" fmla="*/ 409334 h 411710"/>
                <a:gd name="connsiteX91" fmla="*/ 133772 w 212216"/>
                <a:gd name="connsiteY91" fmla="*/ 405280 h 411710"/>
                <a:gd name="connsiteX92" fmla="*/ 123451 w 212216"/>
                <a:gd name="connsiteY92" fmla="*/ 411710 h 411710"/>
                <a:gd name="connsiteX93" fmla="*/ 120903 w 212216"/>
                <a:gd name="connsiteY93" fmla="*/ 402826 h 411710"/>
                <a:gd name="connsiteX94" fmla="*/ 116615 w 212216"/>
                <a:gd name="connsiteY94" fmla="*/ 395566 h 411710"/>
                <a:gd name="connsiteX95" fmla="*/ 110036 w 212216"/>
                <a:gd name="connsiteY95" fmla="*/ 388874 h 411710"/>
                <a:gd name="connsiteX96" fmla="*/ 100619 w 212216"/>
                <a:gd name="connsiteY96" fmla="*/ 384575 h 411710"/>
                <a:gd name="connsiteX97" fmla="*/ 96523 w 212216"/>
                <a:gd name="connsiteY97" fmla="*/ 390442 h 411710"/>
                <a:gd name="connsiteX98" fmla="*/ 86300 w 212216"/>
                <a:gd name="connsiteY98" fmla="*/ 370705 h 411710"/>
                <a:gd name="connsiteX99" fmla="*/ 80269 w 212216"/>
                <a:gd name="connsiteY99" fmla="*/ 363742 h 411710"/>
                <a:gd name="connsiteX100" fmla="*/ 76464 w 212216"/>
                <a:gd name="connsiteY100" fmla="*/ 364345 h 411710"/>
                <a:gd name="connsiteX101" fmla="*/ 72949 w 212216"/>
                <a:gd name="connsiteY101" fmla="*/ 355431 h 411710"/>
                <a:gd name="connsiteX102" fmla="*/ 68079 w 212216"/>
                <a:gd name="connsiteY102" fmla="*/ 353467 h 411710"/>
                <a:gd name="connsiteX103" fmla="*/ 66950 w 212216"/>
                <a:gd name="connsiteY103" fmla="*/ 348643 h 411710"/>
                <a:gd name="connsiteX104" fmla="*/ 62338 w 212216"/>
                <a:gd name="connsiteY104" fmla="*/ 345547 h 411710"/>
                <a:gd name="connsiteX105" fmla="*/ 60307 w 212216"/>
                <a:gd name="connsiteY105" fmla="*/ 340987 h 411710"/>
                <a:gd name="connsiteX106" fmla="*/ 55437 w 212216"/>
                <a:gd name="connsiteY106" fmla="*/ 336575 h 411710"/>
                <a:gd name="connsiteX107" fmla="*/ 52631 w 212216"/>
                <a:gd name="connsiteY107" fmla="*/ 342383 h 411710"/>
                <a:gd name="connsiteX108" fmla="*/ 47310 w 212216"/>
                <a:gd name="connsiteY108" fmla="*/ 323562 h 411710"/>
                <a:gd name="connsiteX109" fmla="*/ 53889 w 212216"/>
                <a:gd name="connsiteY109" fmla="*/ 289626 h 411710"/>
                <a:gd name="connsiteX110" fmla="*/ 58339 w 212216"/>
                <a:gd name="connsiteY110" fmla="*/ 275249 h 411710"/>
                <a:gd name="connsiteX111" fmla="*/ 62145 w 212216"/>
                <a:gd name="connsiteY111" fmla="*/ 265474 h 411710"/>
                <a:gd name="connsiteX112" fmla="*/ 74335 w 212216"/>
                <a:gd name="connsiteY112" fmla="*/ 238555 h 411710"/>
                <a:gd name="connsiteX113" fmla="*/ 69627 w 212216"/>
                <a:gd name="connsiteY113" fmla="*/ 225504 h 411710"/>
                <a:gd name="connsiteX114" fmla="*/ 64209 w 212216"/>
                <a:gd name="connsiteY114" fmla="*/ 214736 h 411710"/>
                <a:gd name="connsiteX115" fmla="*/ 60146 w 212216"/>
                <a:gd name="connsiteY115" fmla="*/ 202987 h 411710"/>
                <a:gd name="connsiteX116" fmla="*/ 58436 w 212216"/>
                <a:gd name="connsiteY116" fmla="*/ 185969 h 411710"/>
                <a:gd name="connsiteX117" fmla="*/ 38087 w 212216"/>
                <a:gd name="connsiteY117" fmla="*/ 161611 h 411710"/>
                <a:gd name="connsiteX118" fmla="*/ 32024 w 212216"/>
                <a:gd name="connsiteY118" fmla="*/ 149450 h 411710"/>
                <a:gd name="connsiteX119" fmla="*/ 36378 w 212216"/>
                <a:gd name="connsiteY119" fmla="*/ 144083 h 411710"/>
                <a:gd name="connsiteX120" fmla="*/ 40215 w 212216"/>
                <a:gd name="connsiteY120" fmla="*/ 139201 h 411710"/>
                <a:gd name="connsiteX121" fmla="*/ 38764 w 212216"/>
                <a:gd name="connsiteY121" fmla="*/ 124782 h 411710"/>
                <a:gd name="connsiteX122" fmla="*/ 44504 w 212216"/>
                <a:gd name="connsiteY122" fmla="*/ 118703 h 411710"/>
                <a:gd name="connsiteX123" fmla="*/ 43827 w 212216"/>
                <a:gd name="connsiteY123" fmla="*/ 110412 h 411710"/>
                <a:gd name="connsiteX124" fmla="*/ 41021 w 212216"/>
                <a:gd name="connsiteY124" fmla="*/ 115291 h 411710"/>
                <a:gd name="connsiteX125" fmla="*/ 34314 w 212216"/>
                <a:gd name="connsiteY125" fmla="*/ 99037 h 411710"/>
                <a:gd name="connsiteX126" fmla="*/ 25316 w 212216"/>
                <a:gd name="connsiteY126" fmla="*/ 88924 h 411710"/>
                <a:gd name="connsiteX127" fmla="*/ 12868 w 212216"/>
                <a:gd name="connsiteY127" fmla="*/ 75127 h 411710"/>
                <a:gd name="connsiteX128" fmla="*/ 11030 w 212216"/>
                <a:gd name="connsiteY128" fmla="*/ 67132 h 411710"/>
                <a:gd name="connsiteX129" fmla="*/ 8062 w 212216"/>
                <a:gd name="connsiteY129" fmla="*/ 59563 h 411710"/>
                <a:gd name="connsiteX130" fmla="*/ 161 w 212216"/>
                <a:gd name="connsiteY130" fmla="*/ 51198 h 411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212216" h="411710">
                  <a:moveTo>
                    <a:pt x="0" y="51198"/>
                  </a:moveTo>
                  <a:cubicBezTo>
                    <a:pt x="1419" y="53962"/>
                    <a:pt x="7417" y="53852"/>
                    <a:pt x="9385" y="51827"/>
                  </a:cubicBezTo>
                  <a:cubicBezTo>
                    <a:pt x="11739" y="49389"/>
                    <a:pt x="7062" y="42774"/>
                    <a:pt x="7675" y="39585"/>
                  </a:cubicBezTo>
                  <a:cubicBezTo>
                    <a:pt x="7998" y="37808"/>
                    <a:pt x="9417" y="36582"/>
                    <a:pt x="9513" y="34709"/>
                  </a:cubicBezTo>
                  <a:cubicBezTo>
                    <a:pt x="9513" y="31806"/>
                    <a:pt x="7288" y="29926"/>
                    <a:pt x="8062" y="26833"/>
                  </a:cubicBezTo>
                  <a:cubicBezTo>
                    <a:pt x="8579" y="24863"/>
                    <a:pt x="12158" y="18190"/>
                    <a:pt x="13512" y="18436"/>
                  </a:cubicBezTo>
                  <a:cubicBezTo>
                    <a:pt x="17447" y="19164"/>
                    <a:pt x="21285" y="20867"/>
                    <a:pt x="25316" y="19983"/>
                  </a:cubicBezTo>
                  <a:cubicBezTo>
                    <a:pt x="27251" y="19568"/>
                    <a:pt x="29089" y="17378"/>
                    <a:pt x="30992" y="17420"/>
                  </a:cubicBezTo>
                  <a:cubicBezTo>
                    <a:pt x="32927" y="17452"/>
                    <a:pt x="33701" y="19351"/>
                    <a:pt x="35313" y="16846"/>
                  </a:cubicBezTo>
                  <a:cubicBezTo>
                    <a:pt x="36926" y="14379"/>
                    <a:pt x="33927" y="9683"/>
                    <a:pt x="37732" y="8706"/>
                  </a:cubicBezTo>
                  <a:cubicBezTo>
                    <a:pt x="40473" y="8006"/>
                    <a:pt x="50857" y="10122"/>
                    <a:pt x="45278" y="2898"/>
                  </a:cubicBezTo>
                  <a:cubicBezTo>
                    <a:pt x="49245" y="2704"/>
                    <a:pt x="59952" y="-4355"/>
                    <a:pt x="59920" y="4294"/>
                  </a:cubicBezTo>
                  <a:cubicBezTo>
                    <a:pt x="62112" y="3688"/>
                    <a:pt x="62790" y="563"/>
                    <a:pt x="65337" y="1327"/>
                  </a:cubicBezTo>
                  <a:cubicBezTo>
                    <a:pt x="66499" y="1666"/>
                    <a:pt x="70336" y="6797"/>
                    <a:pt x="71272" y="7845"/>
                  </a:cubicBezTo>
                  <a:cubicBezTo>
                    <a:pt x="73497" y="10399"/>
                    <a:pt x="70336" y="14230"/>
                    <a:pt x="69691" y="16788"/>
                  </a:cubicBezTo>
                  <a:cubicBezTo>
                    <a:pt x="68756" y="20393"/>
                    <a:pt x="70949" y="22747"/>
                    <a:pt x="73561" y="24885"/>
                  </a:cubicBezTo>
                  <a:cubicBezTo>
                    <a:pt x="74464" y="25630"/>
                    <a:pt x="77238" y="24885"/>
                    <a:pt x="78237" y="25330"/>
                  </a:cubicBezTo>
                  <a:cubicBezTo>
                    <a:pt x="80463" y="26366"/>
                    <a:pt x="79754" y="23808"/>
                    <a:pt x="81140" y="23415"/>
                  </a:cubicBezTo>
                  <a:cubicBezTo>
                    <a:pt x="82365" y="23079"/>
                    <a:pt x="82108" y="23350"/>
                    <a:pt x="83236" y="23021"/>
                  </a:cubicBezTo>
                  <a:cubicBezTo>
                    <a:pt x="84397" y="22680"/>
                    <a:pt x="86042" y="22386"/>
                    <a:pt x="87138" y="22538"/>
                  </a:cubicBezTo>
                  <a:cubicBezTo>
                    <a:pt x="92072" y="23234"/>
                    <a:pt x="91299" y="31252"/>
                    <a:pt x="94298" y="38679"/>
                  </a:cubicBezTo>
                  <a:cubicBezTo>
                    <a:pt x="95265" y="41071"/>
                    <a:pt x="92685" y="43958"/>
                    <a:pt x="93428" y="46480"/>
                  </a:cubicBezTo>
                  <a:cubicBezTo>
                    <a:pt x="94911" y="51475"/>
                    <a:pt x="92331" y="50640"/>
                    <a:pt x="91137" y="53946"/>
                  </a:cubicBezTo>
                  <a:cubicBezTo>
                    <a:pt x="90654" y="55319"/>
                    <a:pt x="92750" y="58261"/>
                    <a:pt x="93040" y="60147"/>
                  </a:cubicBezTo>
                  <a:cubicBezTo>
                    <a:pt x="93491" y="63288"/>
                    <a:pt x="94298" y="65036"/>
                    <a:pt x="93363" y="68064"/>
                  </a:cubicBezTo>
                  <a:cubicBezTo>
                    <a:pt x="90718" y="75862"/>
                    <a:pt x="89332" y="82148"/>
                    <a:pt x="96459" y="81771"/>
                  </a:cubicBezTo>
                  <a:cubicBezTo>
                    <a:pt x="96813" y="81771"/>
                    <a:pt x="107552" y="71899"/>
                    <a:pt x="109230" y="65823"/>
                  </a:cubicBezTo>
                  <a:cubicBezTo>
                    <a:pt x="113164" y="68181"/>
                    <a:pt x="113454" y="61773"/>
                    <a:pt x="116486" y="61714"/>
                  </a:cubicBezTo>
                  <a:cubicBezTo>
                    <a:pt x="118582" y="61682"/>
                    <a:pt x="121355" y="65736"/>
                    <a:pt x="123258" y="66681"/>
                  </a:cubicBezTo>
                  <a:cubicBezTo>
                    <a:pt x="124742" y="67423"/>
                    <a:pt x="128192" y="67684"/>
                    <a:pt x="129095" y="69209"/>
                  </a:cubicBezTo>
                  <a:cubicBezTo>
                    <a:pt x="131966" y="74027"/>
                    <a:pt x="135352" y="66958"/>
                    <a:pt x="138964" y="67681"/>
                  </a:cubicBezTo>
                  <a:cubicBezTo>
                    <a:pt x="140931" y="68071"/>
                    <a:pt x="141641" y="60225"/>
                    <a:pt x="144769" y="59786"/>
                  </a:cubicBezTo>
                  <a:cubicBezTo>
                    <a:pt x="139351" y="53800"/>
                    <a:pt x="155959" y="57116"/>
                    <a:pt x="157733" y="57616"/>
                  </a:cubicBezTo>
                  <a:cubicBezTo>
                    <a:pt x="167859" y="60428"/>
                    <a:pt x="171439" y="74527"/>
                    <a:pt x="180824" y="79442"/>
                  </a:cubicBezTo>
                  <a:cubicBezTo>
                    <a:pt x="188564" y="83506"/>
                    <a:pt x="183984" y="98608"/>
                    <a:pt x="186274" y="105538"/>
                  </a:cubicBezTo>
                  <a:cubicBezTo>
                    <a:pt x="187758" y="110002"/>
                    <a:pt x="188564" y="111624"/>
                    <a:pt x="191628" y="114514"/>
                  </a:cubicBezTo>
                  <a:cubicBezTo>
                    <a:pt x="196884" y="119528"/>
                    <a:pt x="199722" y="120825"/>
                    <a:pt x="205366" y="123408"/>
                  </a:cubicBezTo>
                  <a:cubicBezTo>
                    <a:pt x="200141" y="126985"/>
                    <a:pt x="207849" y="129548"/>
                    <a:pt x="210300" y="131319"/>
                  </a:cubicBezTo>
                  <a:cubicBezTo>
                    <a:pt x="216040" y="135450"/>
                    <a:pt x="204785" y="143541"/>
                    <a:pt x="211396" y="141984"/>
                  </a:cubicBezTo>
                  <a:cubicBezTo>
                    <a:pt x="210396" y="144283"/>
                    <a:pt x="208074" y="146515"/>
                    <a:pt x="209655" y="149124"/>
                  </a:cubicBezTo>
                  <a:cubicBezTo>
                    <a:pt x="210558" y="150601"/>
                    <a:pt x="212396" y="151262"/>
                    <a:pt x="212202" y="153274"/>
                  </a:cubicBezTo>
                  <a:cubicBezTo>
                    <a:pt x="211654" y="158812"/>
                    <a:pt x="213847" y="164281"/>
                    <a:pt x="208333" y="167713"/>
                  </a:cubicBezTo>
                  <a:cubicBezTo>
                    <a:pt x="204624" y="170002"/>
                    <a:pt x="202624" y="174795"/>
                    <a:pt x="199787" y="169638"/>
                  </a:cubicBezTo>
                  <a:cubicBezTo>
                    <a:pt x="196819" y="164330"/>
                    <a:pt x="188435" y="169573"/>
                    <a:pt x="184081" y="168277"/>
                  </a:cubicBezTo>
                  <a:cubicBezTo>
                    <a:pt x="181082" y="167374"/>
                    <a:pt x="178179" y="168471"/>
                    <a:pt x="175212" y="168880"/>
                  </a:cubicBezTo>
                  <a:cubicBezTo>
                    <a:pt x="172019" y="169325"/>
                    <a:pt x="170536" y="167361"/>
                    <a:pt x="167730" y="167132"/>
                  </a:cubicBezTo>
                  <a:cubicBezTo>
                    <a:pt x="163860" y="166810"/>
                    <a:pt x="159572" y="168580"/>
                    <a:pt x="156024" y="169977"/>
                  </a:cubicBezTo>
                  <a:cubicBezTo>
                    <a:pt x="150412" y="172183"/>
                    <a:pt x="149122" y="178368"/>
                    <a:pt x="147413" y="183396"/>
                  </a:cubicBezTo>
                  <a:cubicBezTo>
                    <a:pt x="146639" y="185592"/>
                    <a:pt x="144221" y="187807"/>
                    <a:pt x="142124" y="189749"/>
                  </a:cubicBezTo>
                  <a:cubicBezTo>
                    <a:pt x="140705" y="191071"/>
                    <a:pt x="138416" y="191174"/>
                    <a:pt x="137093" y="191445"/>
                  </a:cubicBezTo>
                  <a:cubicBezTo>
                    <a:pt x="139028" y="196063"/>
                    <a:pt x="136771" y="199366"/>
                    <a:pt x="141382" y="206099"/>
                  </a:cubicBezTo>
                  <a:cubicBezTo>
                    <a:pt x="143736" y="209657"/>
                    <a:pt x="144381" y="214001"/>
                    <a:pt x="147446" y="217612"/>
                  </a:cubicBezTo>
                  <a:cubicBezTo>
                    <a:pt x="150412" y="221118"/>
                    <a:pt x="151445" y="224407"/>
                    <a:pt x="151251" y="228997"/>
                  </a:cubicBezTo>
                  <a:cubicBezTo>
                    <a:pt x="150928" y="236308"/>
                    <a:pt x="156475" y="239449"/>
                    <a:pt x="155895" y="245086"/>
                  </a:cubicBezTo>
                  <a:cubicBezTo>
                    <a:pt x="155895" y="242245"/>
                    <a:pt x="153476" y="240697"/>
                    <a:pt x="152219" y="238427"/>
                  </a:cubicBezTo>
                  <a:cubicBezTo>
                    <a:pt x="150316" y="234998"/>
                    <a:pt x="150574" y="230690"/>
                    <a:pt x="145929" y="229293"/>
                  </a:cubicBezTo>
                  <a:cubicBezTo>
                    <a:pt x="145929" y="230687"/>
                    <a:pt x="146252" y="232076"/>
                    <a:pt x="146252" y="233473"/>
                  </a:cubicBezTo>
                  <a:cubicBezTo>
                    <a:pt x="144962" y="230393"/>
                    <a:pt x="134578" y="228945"/>
                    <a:pt x="140673" y="224882"/>
                  </a:cubicBezTo>
                  <a:cubicBezTo>
                    <a:pt x="138996" y="225885"/>
                    <a:pt x="137803" y="224817"/>
                    <a:pt x="137190" y="223256"/>
                  </a:cubicBezTo>
                  <a:cubicBezTo>
                    <a:pt x="137190" y="228258"/>
                    <a:pt x="131256" y="220522"/>
                    <a:pt x="130224" y="218148"/>
                  </a:cubicBezTo>
                  <a:cubicBezTo>
                    <a:pt x="130224" y="222547"/>
                    <a:pt x="126902" y="213633"/>
                    <a:pt x="122774" y="215526"/>
                  </a:cubicBezTo>
                  <a:cubicBezTo>
                    <a:pt x="120743" y="216448"/>
                    <a:pt x="118711" y="218161"/>
                    <a:pt x="116292" y="217680"/>
                  </a:cubicBezTo>
                  <a:cubicBezTo>
                    <a:pt x="113358" y="217090"/>
                    <a:pt x="109939" y="215468"/>
                    <a:pt x="106875" y="216223"/>
                  </a:cubicBezTo>
                  <a:cubicBezTo>
                    <a:pt x="100909" y="217700"/>
                    <a:pt x="104263" y="211508"/>
                    <a:pt x="103844" y="207828"/>
                  </a:cubicBezTo>
                  <a:cubicBezTo>
                    <a:pt x="103521" y="205674"/>
                    <a:pt x="103521" y="203490"/>
                    <a:pt x="103263" y="201343"/>
                  </a:cubicBezTo>
                  <a:cubicBezTo>
                    <a:pt x="102844" y="198372"/>
                    <a:pt x="105037" y="196057"/>
                    <a:pt x="104457" y="193299"/>
                  </a:cubicBezTo>
                  <a:cubicBezTo>
                    <a:pt x="101941" y="195325"/>
                    <a:pt x="95168" y="193461"/>
                    <a:pt x="94234" y="190281"/>
                  </a:cubicBezTo>
                  <a:cubicBezTo>
                    <a:pt x="95330" y="196647"/>
                    <a:pt x="76012" y="191023"/>
                    <a:pt x="81527" y="200914"/>
                  </a:cubicBezTo>
                  <a:cubicBezTo>
                    <a:pt x="84301" y="205845"/>
                    <a:pt x="82527" y="208979"/>
                    <a:pt x="81527" y="214133"/>
                  </a:cubicBezTo>
                  <a:cubicBezTo>
                    <a:pt x="80495" y="219602"/>
                    <a:pt x="84559" y="224714"/>
                    <a:pt x="83527" y="230219"/>
                  </a:cubicBezTo>
                  <a:cubicBezTo>
                    <a:pt x="83139" y="232402"/>
                    <a:pt x="81495" y="234050"/>
                    <a:pt x="80399" y="235888"/>
                  </a:cubicBezTo>
                  <a:cubicBezTo>
                    <a:pt x="79076" y="238139"/>
                    <a:pt x="79914" y="240865"/>
                    <a:pt x="78366" y="243083"/>
                  </a:cubicBezTo>
                  <a:cubicBezTo>
                    <a:pt x="75464" y="247269"/>
                    <a:pt x="75012" y="253703"/>
                    <a:pt x="73949" y="258586"/>
                  </a:cubicBezTo>
                  <a:cubicBezTo>
                    <a:pt x="72658" y="264539"/>
                    <a:pt x="71787" y="268835"/>
                    <a:pt x="69304" y="274301"/>
                  </a:cubicBezTo>
                  <a:cubicBezTo>
                    <a:pt x="68402" y="276252"/>
                    <a:pt x="70272" y="281615"/>
                    <a:pt x="66563" y="281070"/>
                  </a:cubicBezTo>
                  <a:cubicBezTo>
                    <a:pt x="70788" y="286146"/>
                    <a:pt x="66240" y="295541"/>
                    <a:pt x="68982" y="301678"/>
                  </a:cubicBezTo>
                  <a:cubicBezTo>
                    <a:pt x="70239" y="304596"/>
                    <a:pt x="72110" y="306541"/>
                    <a:pt x="70659" y="309508"/>
                  </a:cubicBezTo>
                  <a:cubicBezTo>
                    <a:pt x="69014" y="312868"/>
                    <a:pt x="75109" y="313616"/>
                    <a:pt x="76883" y="312684"/>
                  </a:cubicBezTo>
                  <a:cubicBezTo>
                    <a:pt x="83075" y="309402"/>
                    <a:pt x="86881" y="309334"/>
                    <a:pt x="87816" y="317761"/>
                  </a:cubicBezTo>
                  <a:cubicBezTo>
                    <a:pt x="88138" y="320541"/>
                    <a:pt x="92040" y="340458"/>
                    <a:pt x="96071" y="334014"/>
                  </a:cubicBezTo>
                  <a:cubicBezTo>
                    <a:pt x="98555" y="339678"/>
                    <a:pt x="98942" y="345973"/>
                    <a:pt x="100812" y="351819"/>
                  </a:cubicBezTo>
                  <a:cubicBezTo>
                    <a:pt x="102489" y="357047"/>
                    <a:pt x="105069" y="362565"/>
                    <a:pt x="105134" y="368148"/>
                  </a:cubicBezTo>
                  <a:cubicBezTo>
                    <a:pt x="101296" y="367444"/>
                    <a:pt x="100522" y="350546"/>
                    <a:pt x="96362" y="353464"/>
                  </a:cubicBezTo>
                  <a:cubicBezTo>
                    <a:pt x="93363" y="355564"/>
                    <a:pt x="97845" y="362178"/>
                    <a:pt x="99007" y="363868"/>
                  </a:cubicBezTo>
                  <a:cubicBezTo>
                    <a:pt x="100425" y="365877"/>
                    <a:pt x="102070" y="367425"/>
                    <a:pt x="103844" y="369060"/>
                  </a:cubicBezTo>
                  <a:cubicBezTo>
                    <a:pt x="105327" y="370424"/>
                    <a:pt x="107520" y="369905"/>
                    <a:pt x="108971" y="371266"/>
                  </a:cubicBezTo>
                  <a:cubicBezTo>
                    <a:pt x="112325" y="374426"/>
                    <a:pt x="112970" y="377726"/>
                    <a:pt x="118549" y="377887"/>
                  </a:cubicBezTo>
                  <a:cubicBezTo>
                    <a:pt x="122613" y="378016"/>
                    <a:pt x="127161" y="376384"/>
                    <a:pt x="130772" y="379128"/>
                  </a:cubicBezTo>
                  <a:cubicBezTo>
                    <a:pt x="134706" y="382147"/>
                    <a:pt x="135545" y="387665"/>
                    <a:pt x="139383" y="390864"/>
                  </a:cubicBezTo>
                  <a:cubicBezTo>
                    <a:pt x="143414" y="394247"/>
                    <a:pt x="146026" y="395876"/>
                    <a:pt x="143995" y="401235"/>
                  </a:cubicBezTo>
                  <a:cubicBezTo>
                    <a:pt x="143059" y="403693"/>
                    <a:pt x="141447" y="408685"/>
                    <a:pt x="138383" y="409334"/>
                  </a:cubicBezTo>
                  <a:cubicBezTo>
                    <a:pt x="136029" y="409833"/>
                    <a:pt x="135577" y="405989"/>
                    <a:pt x="133772" y="405280"/>
                  </a:cubicBezTo>
                  <a:cubicBezTo>
                    <a:pt x="129063" y="403416"/>
                    <a:pt x="126451" y="411730"/>
                    <a:pt x="123451" y="411710"/>
                  </a:cubicBezTo>
                  <a:cubicBezTo>
                    <a:pt x="117647" y="411710"/>
                    <a:pt x="118872" y="406015"/>
                    <a:pt x="120903" y="402826"/>
                  </a:cubicBezTo>
                  <a:cubicBezTo>
                    <a:pt x="123129" y="399362"/>
                    <a:pt x="119163" y="396192"/>
                    <a:pt x="116615" y="395566"/>
                  </a:cubicBezTo>
                  <a:cubicBezTo>
                    <a:pt x="113002" y="394679"/>
                    <a:pt x="114647" y="389493"/>
                    <a:pt x="110036" y="388874"/>
                  </a:cubicBezTo>
                  <a:cubicBezTo>
                    <a:pt x="105811" y="388307"/>
                    <a:pt x="103328" y="388129"/>
                    <a:pt x="100619" y="384575"/>
                  </a:cubicBezTo>
                  <a:cubicBezTo>
                    <a:pt x="96813" y="379593"/>
                    <a:pt x="98168" y="388200"/>
                    <a:pt x="96523" y="390442"/>
                  </a:cubicBezTo>
                  <a:cubicBezTo>
                    <a:pt x="96168" y="383863"/>
                    <a:pt x="79754" y="377690"/>
                    <a:pt x="86300" y="370705"/>
                  </a:cubicBezTo>
                  <a:cubicBezTo>
                    <a:pt x="80785" y="374027"/>
                    <a:pt x="82979" y="365406"/>
                    <a:pt x="80269" y="363742"/>
                  </a:cubicBezTo>
                  <a:cubicBezTo>
                    <a:pt x="80591" y="367125"/>
                    <a:pt x="77722" y="366406"/>
                    <a:pt x="76464" y="364345"/>
                  </a:cubicBezTo>
                  <a:cubicBezTo>
                    <a:pt x="74884" y="361685"/>
                    <a:pt x="75238" y="357647"/>
                    <a:pt x="72949" y="355431"/>
                  </a:cubicBezTo>
                  <a:cubicBezTo>
                    <a:pt x="71401" y="353964"/>
                    <a:pt x="68369" y="355876"/>
                    <a:pt x="68079" y="353467"/>
                  </a:cubicBezTo>
                  <a:cubicBezTo>
                    <a:pt x="67756" y="351278"/>
                    <a:pt x="68402" y="350471"/>
                    <a:pt x="66950" y="348643"/>
                  </a:cubicBezTo>
                  <a:cubicBezTo>
                    <a:pt x="65015" y="345889"/>
                    <a:pt x="65241" y="346098"/>
                    <a:pt x="62338" y="345547"/>
                  </a:cubicBezTo>
                  <a:cubicBezTo>
                    <a:pt x="60532" y="345205"/>
                    <a:pt x="60887" y="342235"/>
                    <a:pt x="60307" y="340987"/>
                  </a:cubicBezTo>
                  <a:cubicBezTo>
                    <a:pt x="59404" y="338965"/>
                    <a:pt x="58339" y="335849"/>
                    <a:pt x="55437" y="336575"/>
                  </a:cubicBezTo>
                  <a:cubicBezTo>
                    <a:pt x="52341" y="337349"/>
                    <a:pt x="53631" y="340177"/>
                    <a:pt x="52631" y="342383"/>
                  </a:cubicBezTo>
                  <a:cubicBezTo>
                    <a:pt x="44859" y="340784"/>
                    <a:pt x="46440" y="329167"/>
                    <a:pt x="47310" y="323562"/>
                  </a:cubicBezTo>
                  <a:cubicBezTo>
                    <a:pt x="49084" y="312275"/>
                    <a:pt x="51503" y="300807"/>
                    <a:pt x="53889" y="289626"/>
                  </a:cubicBezTo>
                  <a:cubicBezTo>
                    <a:pt x="54792" y="285285"/>
                    <a:pt x="58372" y="279519"/>
                    <a:pt x="58339" y="275249"/>
                  </a:cubicBezTo>
                  <a:cubicBezTo>
                    <a:pt x="58339" y="270231"/>
                    <a:pt x="60210" y="269944"/>
                    <a:pt x="62145" y="265474"/>
                  </a:cubicBezTo>
                  <a:cubicBezTo>
                    <a:pt x="64563" y="259847"/>
                    <a:pt x="79334" y="244751"/>
                    <a:pt x="74335" y="238555"/>
                  </a:cubicBezTo>
                  <a:cubicBezTo>
                    <a:pt x="72175" y="235917"/>
                    <a:pt x="70401" y="228739"/>
                    <a:pt x="69627" y="225504"/>
                  </a:cubicBezTo>
                  <a:cubicBezTo>
                    <a:pt x="68466" y="220576"/>
                    <a:pt x="66660" y="218903"/>
                    <a:pt x="64209" y="214736"/>
                  </a:cubicBezTo>
                  <a:cubicBezTo>
                    <a:pt x="62823" y="212336"/>
                    <a:pt x="59661" y="205606"/>
                    <a:pt x="60146" y="202987"/>
                  </a:cubicBezTo>
                  <a:cubicBezTo>
                    <a:pt x="61274" y="196660"/>
                    <a:pt x="61016" y="192055"/>
                    <a:pt x="58436" y="185969"/>
                  </a:cubicBezTo>
                  <a:cubicBezTo>
                    <a:pt x="54211" y="176065"/>
                    <a:pt x="44440" y="170080"/>
                    <a:pt x="38087" y="161611"/>
                  </a:cubicBezTo>
                  <a:cubicBezTo>
                    <a:pt x="35313" y="157899"/>
                    <a:pt x="32604" y="154245"/>
                    <a:pt x="32024" y="149450"/>
                  </a:cubicBezTo>
                  <a:cubicBezTo>
                    <a:pt x="31669" y="146754"/>
                    <a:pt x="32475" y="140555"/>
                    <a:pt x="36378" y="144083"/>
                  </a:cubicBezTo>
                  <a:cubicBezTo>
                    <a:pt x="35539" y="140800"/>
                    <a:pt x="39409" y="141503"/>
                    <a:pt x="40215" y="139201"/>
                  </a:cubicBezTo>
                  <a:cubicBezTo>
                    <a:pt x="41344" y="135934"/>
                    <a:pt x="39280" y="128291"/>
                    <a:pt x="38764" y="124782"/>
                  </a:cubicBezTo>
                  <a:cubicBezTo>
                    <a:pt x="37926" y="118983"/>
                    <a:pt x="42473" y="121950"/>
                    <a:pt x="44504" y="118703"/>
                  </a:cubicBezTo>
                  <a:cubicBezTo>
                    <a:pt x="45827" y="116620"/>
                    <a:pt x="45892" y="112114"/>
                    <a:pt x="43827" y="110412"/>
                  </a:cubicBezTo>
                  <a:cubicBezTo>
                    <a:pt x="43247" y="112240"/>
                    <a:pt x="42312" y="113865"/>
                    <a:pt x="41021" y="115291"/>
                  </a:cubicBezTo>
                  <a:cubicBezTo>
                    <a:pt x="37119" y="110444"/>
                    <a:pt x="35991" y="104778"/>
                    <a:pt x="34314" y="99037"/>
                  </a:cubicBezTo>
                  <a:cubicBezTo>
                    <a:pt x="33249" y="95383"/>
                    <a:pt x="27864" y="91768"/>
                    <a:pt x="25316" y="88924"/>
                  </a:cubicBezTo>
                  <a:cubicBezTo>
                    <a:pt x="21382" y="84544"/>
                    <a:pt x="16189" y="79903"/>
                    <a:pt x="12868" y="75127"/>
                  </a:cubicBezTo>
                  <a:cubicBezTo>
                    <a:pt x="11030" y="72483"/>
                    <a:pt x="11900" y="69990"/>
                    <a:pt x="11030" y="67132"/>
                  </a:cubicBezTo>
                  <a:cubicBezTo>
                    <a:pt x="10223" y="64556"/>
                    <a:pt x="7514" y="62511"/>
                    <a:pt x="8062" y="59563"/>
                  </a:cubicBezTo>
                  <a:cubicBezTo>
                    <a:pt x="3257" y="60973"/>
                    <a:pt x="1161" y="54636"/>
                    <a:pt x="161" y="51198"/>
                  </a:cubicBezTo>
                </a:path>
              </a:pathLst>
            </a:custGeom>
            <a:solidFill>
              <a:srgbClr val="C0C0C0"/>
            </a:solidFill>
            <a:ln w="1612" cap="flat">
              <a:solidFill>
                <a:srgbClr val="FFFFFF"/>
              </a:solid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B6057E08-4349-EDD0-45DD-0028BE9427D3}"/>
                </a:ext>
              </a:extLst>
            </p:cNvPr>
            <p:cNvSpPr/>
            <p:nvPr/>
          </p:nvSpPr>
          <p:spPr>
            <a:xfrm>
              <a:off x="9863726" y="3543391"/>
              <a:ext cx="3868" cy="11842"/>
            </a:xfrm>
            <a:custGeom>
              <a:avLst/>
              <a:gdLst>
                <a:gd name="connsiteX0" fmla="*/ 614 w 3868"/>
                <a:gd name="connsiteY0" fmla="*/ 0 h 11842"/>
                <a:gd name="connsiteX1" fmla="*/ 1517 w 3868"/>
                <a:gd name="connsiteY1" fmla="*/ 11842 h 11842"/>
                <a:gd name="connsiteX2" fmla="*/ 614 w 3868"/>
                <a:gd name="connsiteY2" fmla="*/ 0 h 11842"/>
              </a:gdLst>
              <a:ahLst/>
              <a:cxnLst>
                <a:cxn ang="0">
                  <a:pos x="connsiteX0" y="connsiteY0"/>
                </a:cxn>
                <a:cxn ang="0">
                  <a:pos x="connsiteX1" y="connsiteY1"/>
                </a:cxn>
                <a:cxn ang="0">
                  <a:pos x="connsiteX2" y="connsiteY2"/>
                </a:cxn>
              </a:cxnLst>
              <a:rect l="l" t="t" r="r" b="b"/>
              <a:pathLst>
                <a:path w="3868" h="11842">
                  <a:moveTo>
                    <a:pt x="614" y="0"/>
                  </a:moveTo>
                  <a:cubicBezTo>
                    <a:pt x="-579" y="3896"/>
                    <a:pt x="98" y="8111"/>
                    <a:pt x="1517" y="11842"/>
                  </a:cubicBezTo>
                  <a:cubicBezTo>
                    <a:pt x="4968" y="9062"/>
                    <a:pt x="4581" y="2177"/>
                    <a:pt x="61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DF675E05-2443-3FAE-E1C0-892EDCB78D43}"/>
                </a:ext>
              </a:extLst>
            </p:cNvPr>
            <p:cNvSpPr/>
            <p:nvPr/>
          </p:nvSpPr>
          <p:spPr>
            <a:xfrm>
              <a:off x="9870113" y="3545487"/>
              <a:ext cx="2096" cy="4876"/>
            </a:xfrm>
            <a:custGeom>
              <a:avLst/>
              <a:gdLst>
                <a:gd name="connsiteX0" fmla="*/ 0 w 2096"/>
                <a:gd name="connsiteY0" fmla="*/ 0 h 4876"/>
                <a:gd name="connsiteX1" fmla="*/ 2097 w 2096"/>
                <a:gd name="connsiteY1" fmla="*/ 4876 h 4876"/>
                <a:gd name="connsiteX2" fmla="*/ 0 w 2096"/>
                <a:gd name="connsiteY2" fmla="*/ 0 h 4876"/>
              </a:gdLst>
              <a:ahLst/>
              <a:cxnLst>
                <a:cxn ang="0">
                  <a:pos x="connsiteX0" y="connsiteY0"/>
                </a:cxn>
                <a:cxn ang="0">
                  <a:pos x="connsiteX1" y="connsiteY1"/>
                </a:cxn>
                <a:cxn ang="0">
                  <a:pos x="connsiteX2" y="connsiteY2"/>
                </a:cxn>
              </a:cxnLst>
              <a:rect l="l" t="t" r="r" b="b"/>
              <a:pathLst>
                <a:path w="2096" h="4876">
                  <a:moveTo>
                    <a:pt x="0" y="0"/>
                  </a:moveTo>
                  <a:cubicBezTo>
                    <a:pt x="709" y="1622"/>
                    <a:pt x="1516" y="3193"/>
                    <a:pt x="2097" y="4876"/>
                  </a:cubicBezTo>
                  <a:cubicBezTo>
                    <a:pt x="2097" y="2893"/>
                    <a:pt x="1516" y="1267"/>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1D696609-93A9-9349-6E5B-E49FFBDA9776}"/>
                </a:ext>
              </a:extLst>
            </p:cNvPr>
            <p:cNvSpPr/>
            <p:nvPr/>
          </p:nvSpPr>
          <p:spPr>
            <a:xfrm>
              <a:off x="9882658" y="3558703"/>
              <a:ext cx="2321" cy="4876"/>
            </a:xfrm>
            <a:custGeom>
              <a:avLst/>
              <a:gdLst>
                <a:gd name="connsiteX0" fmla="*/ 2322 w 2321"/>
                <a:gd name="connsiteY0" fmla="*/ 4876 h 4876"/>
                <a:gd name="connsiteX1" fmla="*/ 0 w 2321"/>
                <a:gd name="connsiteY1" fmla="*/ 0 h 4876"/>
                <a:gd name="connsiteX2" fmla="*/ 2322 w 2321"/>
                <a:gd name="connsiteY2" fmla="*/ 4876 h 4876"/>
              </a:gdLst>
              <a:ahLst/>
              <a:cxnLst>
                <a:cxn ang="0">
                  <a:pos x="connsiteX0" y="connsiteY0"/>
                </a:cxn>
                <a:cxn ang="0">
                  <a:pos x="connsiteX1" y="connsiteY1"/>
                </a:cxn>
                <a:cxn ang="0">
                  <a:pos x="connsiteX2" y="connsiteY2"/>
                </a:cxn>
              </a:cxnLst>
              <a:rect l="l" t="t" r="r" b="b"/>
              <a:pathLst>
                <a:path w="2321" h="4876">
                  <a:moveTo>
                    <a:pt x="2322" y="4876"/>
                  </a:moveTo>
                  <a:cubicBezTo>
                    <a:pt x="1999" y="3012"/>
                    <a:pt x="1290" y="1387"/>
                    <a:pt x="0" y="0"/>
                  </a:cubicBezTo>
                  <a:cubicBezTo>
                    <a:pt x="322" y="1899"/>
                    <a:pt x="967" y="3525"/>
                    <a:pt x="2322"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C4BBC08C-4E6C-A2F1-B3E1-CED3568C0391}"/>
                </a:ext>
              </a:extLst>
            </p:cNvPr>
            <p:cNvSpPr/>
            <p:nvPr/>
          </p:nvSpPr>
          <p:spPr>
            <a:xfrm>
              <a:off x="9898657" y="3584735"/>
              <a:ext cx="2125" cy="4643"/>
            </a:xfrm>
            <a:custGeom>
              <a:avLst/>
              <a:gdLst>
                <a:gd name="connsiteX0" fmla="*/ 1190 w 2125"/>
                <a:gd name="connsiteY0" fmla="*/ 0 h 4643"/>
                <a:gd name="connsiteX1" fmla="*/ 2125 w 2125"/>
                <a:gd name="connsiteY1" fmla="*/ 4644 h 4643"/>
                <a:gd name="connsiteX2" fmla="*/ 1190 w 2125"/>
                <a:gd name="connsiteY2" fmla="*/ 0 h 4643"/>
              </a:gdLst>
              <a:ahLst/>
              <a:cxnLst>
                <a:cxn ang="0">
                  <a:pos x="connsiteX0" y="connsiteY0"/>
                </a:cxn>
                <a:cxn ang="0">
                  <a:pos x="connsiteX1" y="connsiteY1"/>
                </a:cxn>
                <a:cxn ang="0">
                  <a:pos x="connsiteX2" y="connsiteY2"/>
                </a:cxn>
              </a:cxnLst>
              <a:rect l="l" t="t" r="r" b="b"/>
              <a:pathLst>
                <a:path w="2125" h="4643">
                  <a:moveTo>
                    <a:pt x="1190" y="0"/>
                  </a:moveTo>
                  <a:cubicBezTo>
                    <a:pt x="-455" y="1645"/>
                    <a:pt x="-616" y="4080"/>
                    <a:pt x="2125" y="4644"/>
                  </a:cubicBezTo>
                  <a:cubicBezTo>
                    <a:pt x="1803" y="3093"/>
                    <a:pt x="1513" y="1545"/>
                    <a:pt x="119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226F0FA6-F05D-2255-C89F-28FAFD320FD4}"/>
                </a:ext>
              </a:extLst>
            </p:cNvPr>
            <p:cNvSpPr/>
            <p:nvPr/>
          </p:nvSpPr>
          <p:spPr>
            <a:xfrm>
              <a:off x="9902665" y="3504627"/>
              <a:ext cx="2572" cy="4179"/>
            </a:xfrm>
            <a:custGeom>
              <a:avLst/>
              <a:gdLst>
                <a:gd name="connsiteX0" fmla="*/ 1149 w 2572"/>
                <a:gd name="connsiteY0" fmla="*/ 0 h 4179"/>
                <a:gd name="connsiteX1" fmla="*/ 1472 w 2572"/>
                <a:gd name="connsiteY1" fmla="*/ 4180 h 4179"/>
                <a:gd name="connsiteX2" fmla="*/ 1149 w 2572"/>
                <a:gd name="connsiteY2" fmla="*/ 0 h 4179"/>
              </a:gdLst>
              <a:ahLst/>
              <a:cxnLst>
                <a:cxn ang="0">
                  <a:pos x="connsiteX0" y="connsiteY0"/>
                </a:cxn>
                <a:cxn ang="0">
                  <a:pos x="connsiteX1" y="connsiteY1"/>
                </a:cxn>
                <a:cxn ang="0">
                  <a:pos x="connsiteX2" y="connsiteY2"/>
                </a:cxn>
              </a:cxnLst>
              <a:rect l="l" t="t" r="r" b="b"/>
              <a:pathLst>
                <a:path w="2572" h="4179">
                  <a:moveTo>
                    <a:pt x="1149" y="0"/>
                  </a:moveTo>
                  <a:cubicBezTo>
                    <a:pt x="-464" y="1461"/>
                    <a:pt x="-399" y="2854"/>
                    <a:pt x="1472" y="4180"/>
                  </a:cubicBezTo>
                  <a:cubicBezTo>
                    <a:pt x="3020" y="2735"/>
                    <a:pt x="2955" y="1342"/>
                    <a:pt x="114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AE9EAFF9-D6F6-8CAA-EBAA-ECF20DE7575C}"/>
                </a:ext>
              </a:extLst>
            </p:cNvPr>
            <p:cNvSpPr/>
            <p:nvPr/>
          </p:nvSpPr>
          <p:spPr>
            <a:xfrm>
              <a:off x="9903133" y="3498564"/>
              <a:ext cx="2293" cy="2322"/>
            </a:xfrm>
            <a:custGeom>
              <a:avLst/>
              <a:gdLst>
                <a:gd name="connsiteX0" fmla="*/ 197 w 2293"/>
                <a:gd name="connsiteY0" fmla="*/ 0 h 2322"/>
                <a:gd name="connsiteX1" fmla="*/ 2293 w 2293"/>
                <a:gd name="connsiteY1" fmla="*/ 2322 h 2322"/>
                <a:gd name="connsiteX2" fmla="*/ 197 w 2293"/>
                <a:gd name="connsiteY2" fmla="*/ 0 h 2322"/>
              </a:gdLst>
              <a:ahLst/>
              <a:cxnLst>
                <a:cxn ang="0">
                  <a:pos x="connsiteX0" y="connsiteY0"/>
                </a:cxn>
                <a:cxn ang="0">
                  <a:pos x="connsiteX1" y="connsiteY1"/>
                </a:cxn>
                <a:cxn ang="0">
                  <a:pos x="connsiteX2" y="connsiteY2"/>
                </a:cxn>
              </a:cxnLst>
              <a:rect l="l" t="t" r="r" b="b"/>
              <a:pathLst>
                <a:path w="2293" h="2322">
                  <a:moveTo>
                    <a:pt x="197" y="0"/>
                  </a:moveTo>
                  <a:cubicBezTo>
                    <a:pt x="-512" y="1654"/>
                    <a:pt x="810" y="2341"/>
                    <a:pt x="2293" y="2322"/>
                  </a:cubicBezTo>
                  <a:cubicBezTo>
                    <a:pt x="1648" y="1487"/>
                    <a:pt x="971" y="713"/>
                    <a:pt x="19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761C1772-0A0E-4364-F869-CF060EBF8BDC}"/>
                </a:ext>
              </a:extLst>
            </p:cNvPr>
            <p:cNvSpPr/>
            <p:nvPr/>
          </p:nvSpPr>
          <p:spPr>
            <a:xfrm>
              <a:off x="9954414" y="3432852"/>
              <a:ext cx="2773" cy="4179"/>
            </a:xfrm>
            <a:custGeom>
              <a:avLst/>
              <a:gdLst>
                <a:gd name="connsiteX0" fmla="*/ 483 w 2773"/>
                <a:gd name="connsiteY0" fmla="*/ 3954 h 4179"/>
                <a:gd name="connsiteX1" fmla="*/ 2773 w 2773"/>
                <a:gd name="connsiteY1" fmla="*/ 4180 h 4179"/>
                <a:gd name="connsiteX2" fmla="*/ 0 w 2773"/>
                <a:gd name="connsiteY2" fmla="*/ 0 h 4179"/>
                <a:gd name="connsiteX3" fmla="*/ 483 w 2773"/>
                <a:gd name="connsiteY3" fmla="*/ 3951 h 4179"/>
              </a:gdLst>
              <a:ahLst/>
              <a:cxnLst>
                <a:cxn ang="0">
                  <a:pos x="connsiteX0" y="connsiteY0"/>
                </a:cxn>
                <a:cxn ang="0">
                  <a:pos x="connsiteX1" y="connsiteY1"/>
                </a:cxn>
                <a:cxn ang="0">
                  <a:pos x="connsiteX2" y="connsiteY2"/>
                </a:cxn>
                <a:cxn ang="0">
                  <a:pos x="connsiteX3" y="connsiteY3"/>
                </a:cxn>
              </a:cxnLst>
              <a:rect l="l" t="t" r="r" b="b"/>
              <a:pathLst>
                <a:path w="2773" h="4179">
                  <a:moveTo>
                    <a:pt x="483" y="3954"/>
                  </a:moveTo>
                  <a:cubicBezTo>
                    <a:pt x="1257" y="4018"/>
                    <a:pt x="1999" y="4115"/>
                    <a:pt x="2773" y="4180"/>
                  </a:cubicBezTo>
                  <a:cubicBezTo>
                    <a:pt x="2773" y="2299"/>
                    <a:pt x="1612" y="803"/>
                    <a:pt x="0" y="0"/>
                  </a:cubicBezTo>
                  <a:cubicBezTo>
                    <a:pt x="0" y="1338"/>
                    <a:pt x="322" y="2654"/>
                    <a:pt x="483" y="3951"/>
                  </a:cubicBezTo>
                </a:path>
              </a:pathLst>
            </a:custGeom>
            <a:solidFill>
              <a:srgbClr val="C0C0C0"/>
            </a:solidFill>
            <a:ln w="645" cap="flat">
              <a:solidFill>
                <a:srgbClr val="FFFFFF"/>
              </a:solid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EBC26615-DDAE-2984-A026-1AAC1C700830}"/>
                </a:ext>
              </a:extLst>
            </p:cNvPr>
            <p:cNvSpPr/>
            <p:nvPr/>
          </p:nvSpPr>
          <p:spPr>
            <a:xfrm>
              <a:off x="9961723" y="3443772"/>
              <a:ext cx="1699" cy="4643"/>
            </a:xfrm>
            <a:custGeom>
              <a:avLst/>
              <a:gdLst>
                <a:gd name="connsiteX0" fmla="*/ 365 w 1699"/>
                <a:gd name="connsiteY0" fmla="*/ 0 h 4643"/>
                <a:gd name="connsiteX1" fmla="*/ 1527 w 1699"/>
                <a:gd name="connsiteY1" fmla="*/ 4644 h 4643"/>
                <a:gd name="connsiteX2" fmla="*/ 365 w 1699"/>
                <a:gd name="connsiteY2" fmla="*/ 0 h 4643"/>
              </a:gdLst>
              <a:ahLst/>
              <a:cxnLst>
                <a:cxn ang="0">
                  <a:pos x="connsiteX0" y="connsiteY0"/>
                </a:cxn>
                <a:cxn ang="0">
                  <a:pos x="connsiteX1" y="connsiteY1"/>
                </a:cxn>
                <a:cxn ang="0">
                  <a:pos x="connsiteX2" y="connsiteY2"/>
                </a:cxn>
              </a:cxnLst>
              <a:rect l="l" t="t" r="r" b="b"/>
              <a:pathLst>
                <a:path w="1699" h="4643">
                  <a:moveTo>
                    <a:pt x="365" y="0"/>
                  </a:moveTo>
                  <a:cubicBezTo>
                    <a:pt x="-376" y="1809"/>
                    <a:pt x="11" y="3357"/>
                    <a:pt x="1527" y="4644"/>
                  </a:cubicBezTo>
                  <a:cubicBezTo>
                    <a:pt x="1978" y="2886"/>
                    <a:pt x="1527" y="1338"/>
                    <a:pt x="365" y="0"/>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456" name="Content Placeholder 8">
            <a:extLst>
              <a:ext uri="{FF2B5EF4-FFF2-40B4-BE49-F238E27FC236}">
                <a16:creationId xmlns:a16="http://schemas.microsoft.com/office/drawing/2014/main" id="{0C969458-2077-B961-F88C-C3B4249710DB}"/>
              </a:ext>
            </a:extLst>
          </p:cNvPr>
          <p:cNvGrpSpPr/>
          <p:nvPr/>
        </p:nvGrpSpPr>
        <p:grpSpPr>
          <a:xfrm>
            <a:off x="10943903" y="4129444"/>
            <a:ext cx="375844" cy="286483"/>
            <a:chOff x="10911293" y="3810247"/>
            <a:chExt cx="375844" cy="286483"/>
          </a:xfrm>
          <a:solidFill>
            <a:srgbClr val="C0C0C0"/>
          </a:solidFill>
        </p:grpSpPr>
        <p:sp>
          <p:nvSpPr>
            <p:cNvPr id="457" name="Freeform: Shape 456">
              <a:extLst>
                <a:ext uri="{FF2B5EF4-FFF2-40B4-BE49-F238E27FC236}">
                  <a16:creationId xmlns:a16="http://schemas.microsoft.com/office/drawing/2014/main" id="{F8C68F54-1EA3-9A67-2F78-268A8A3EBBD6}"/>
                </a:ext>
              </a:extLst>
            </p:cNvPr>
            <p:cNvSpPr/>
            <p:nvPr/>
          </p:nvSpPr>
          <p:spPr>
            <a:xfrm>
              <a:off x="10911293" y="3844357"/>
              <a:ext cx="239163" cy="225258"/>
            </a:xfrm>
            <a:custGeom>
              <a:avLst/>
              <a:gdLst>
                <a:gd name="connsiteX0" fmla="*/ 0 w 239163"/>
                <a:gd name="connsiteY0" fmla="*/ 182230 h 225258"/>
                <a:gd name="connsiteX1" fmla="*/ 4644 w 239163"/>
                <a:gd name="connsiteY1" fmla="*/ 123278 h 225258"/>
                <a:gd name="connsiteX2" fmla="*/ 1612 w 239163"/>
                <a:gd name="connsiteY2" fmla="*/ 112816 h 225258"/>
                <a:gd name="connsiteX3" fmla="*/ 5837 w 239163"/>
                <a:gd name="connsiteY3" fmla="*/ 101506 h 225258"/>
                <a:gd name="connsiteX4" fmla="*/ 11320 w 239163"/>
                <a:gd name="connsiteY4" fmla="*/ 0 h 225258"/>
                <a:gd name="connsiteX5" fmla="*/ 25800 w 239163"/>
                <a:gd name="connsiteY5" fmla="*/ 5560 h 225258"/>
                <a:gd name="connsiteX6" fmla="*/ 54469 w 239163"/>
                <a:gd name="connsiteY6" fmla="*/ 20050 h 225258"/>
                <a:gd name="connsiteX7" fmla="*/ 69949 w 239163"/>
                <a:gd name="connsiteY7" fmla="*/ 22801 h 225258"/>
                <a:gd name="connsiteX8" fmla="*/ 84558 w 239163"/>
                <a:gd name="connsiteY8" fmla="*/ 33249 h 225258"/>
                <a:gd name="connsiteX9" fmla="*/ 92621 w 239163"/>
                <a:gd name="connsiteY9" fmla="*/ 33507 h 225258"/>
                <a:gd name="connsiteX10" fmla="*/ 100651 w 239163"/>
                <a:gd name="connsiteY10" fmla="*/ 39654 h 225258"/>
                <a:gd name="connsiteX11" fmla="*/ 108746 w 239163"/>
                <a:gd name="connsiteY11" fmla="*/ 48268 h 225258"/>
                <a:gd name="connsiteX12" fmla="*/ 118969 w 239163"/>
                <a:gd name="connsiteY12" fmla="*/ 53241 h 225258"/>
                <a:gd name="connsiteX13" fmla="*/ 125967 w 239163"/>
                <a:gd name="connsiteY13" fmla="*/ 65786 h 225258"/>
                <a:gd name="connsiteX14" fmla="*/ 123871 w 239163"/>
                <a:gd name="connsiteY14" fmla="*/ 76806 h 225258"/>
                <a:gd name="connsiteX15" fmla="*/ 140673 w 239163"/>
                <a:gd name="connsiteY15" fmla="*/ 84291 h 225258"/>
                <a:gd name="connsiteX16" fmla="*/ 152315 w 239163"/>
                <a:gd name="connsiteY16" fmla="*/ 90499 h 225258"/>
                <a:gd name="connsiteX17" fmla="*/ 156733 w 239163"/>
                <a:gd name="connsiteY17" fmla="*/ 93756 h 225258"/>
                <a:gd name="connsiteX18" fmla="*/ 163699 w 239163"/>
                <a:gd name="connsiteY18" fmla="*/ 93756 h 225258"/>
                <a:gd name="connsiteX19" fmla="*/ 173245 w 239163"/>
                <a:gd name="connsiteY19" fmla="*/ 113790 h 225258"/>
                <a:gd name="connsiteX20" fmla="*/ 154734 w 239163"/>
                <a:gd name="connsiteY20" fmla="*/ 114767 h 225258"/>
                <a:gd name="connsiteX21" fmla="*/ 156797 w 239163"/>
                <a:gd name="connsiteY21" fmla="*/ 134781 h 225258"/>
                <a:gd name="connsiteX22" fmla="*/ 167021 w 239163"/>
                <a:gd name="connsiteY22" fmla="*/ 145959 h 225258"/>
                <a:gd name="connsiteX23" fmla="*/ 177856 w 239163"/>
                <a:gd name="connsiteY23" fmla="*/ 151806 h 225258"/>
                <a:gd name="connsiteX24" fmla="*/ 179372 w 239163"/>
                <a:gd name="connsiteY24" fmla="*/ 165692 h 225258"/>
                <a:gd name="connsiteX25" fmla="*/ 182855 w 239163"/>
                <a:gd name="connsiteY25" fmla="*/ 169346 h 225258"/>
                <a:gd name="connsiteX26" fmla="*/ 184694 w 239163"/>
                <a:gd name="connsiteY26" fmla="*/ 176154 h 225258"/>
                <a:gd name="connsiteX27" fmla="*/ 196143 w 239163"/>
                <a:gd name="connsiteY27" fmla="*/ 179792 h 225258"/>
                <a:gd name="connsiteX28" fmla="*/ 203140 w 239163"/>
                <a:gd name="connsiteY28" fmla="*/ 183404 h 225258"/>
                <a:gd name="connsiteX29" fmla="*/ 211525 w 239163"/>
                <a:gd name="connsiteY29" fmla="*/ 195198 h 225258"/>
                <a:gd name="connsiteX30" fmla="*/ 220007 w 239163"/>
                <a:gd name="connsiteY30" fmla="*/ 197287 h 225258"/>
                <a:gd name="connsiteX31" fmla="*/ 212009 w 239163"/>
                <a:gd name="connsiteY31" fmla="*/ 201502 h 225258"/>
                <a:gd name="connsiteX32" fmla="*/ 215943 w 239163"/>
                <a:gd name="connsiteY32" fmla="*/ 207082 h 225258"/>
                <a:gd name="connsiteX33" fmla="*/ 224586 w 239163"/>
                <a:gd name="connsiteY33" fmla="*/ 210842 h 225258"/>
                <a:gd name="connsiteX34" fmla="*/ 239163 w 239163"/>
                <a:gd name="connsiteY34" fmla="*/ 213112 h 225258"/>
                <a:gd name="connsiteX35" fmla="*/ 231004 w 239163"/>
                <a:gd name="connsiteY35" fmla="*/ 215992 h 225258"/>
                <a:gd name="connsiteX36" fmla="*/ 226166 w 239163"/>
                <a:gd name="connsiteY36" fmla="*/ 217530 h 225258"/>
                <a:gd name="connsiteX37" fmla="*/ 229391 w 239163"/>
                <a:gd name="connsiteY37" fmla="*/ 223758 h 225258"/>
                <a:gd name="connsiteX38" fmla="*/ 214557 w 239163"/>
                <a:gd name="connsiteY38" fmla="*/ 220533 h 225258"/>
                <a:gd name="connsiteX39" fmla="*/ 218975 w 239163"/>
                <a:gd name="connsiteY39" fmla="*/ 219372 h 225258"/>
                <a:gd name="connsiteX40" fmla="*/ 215040 w 239163"/>
                <a:gd name="connsiteY40" fmla="*/ 220081 h 225258"/>
                <a:gd name="connsiteX41" fmla="*/ 204173 w 239163"/>
                <a:gd name="connsiteY41" fmla="*/ 215405 h 225258"/>
                <a:gd name="connsiteX42" fmla="*/ 186693 w 239163"/>
                <a:gd name="connsiteY42" fmla="*/ 212890 h 225258"/>
                <a:gd name="connsiteX43" fmla="*/ 187402 w 239163"/>
                <a:gd name="connsiteY43" fmla="*/ 210342 h 225258"/>
                <a:gd name="connsiteX44" fmla="*/ 179598 w 239163"/>
                <a:gd name="connsiteY44" fmla="*/ 211742 h 225258"/>
                <a:gd name="connsiteX45" fmla="*/ 172180 w 239163"/>
                <a:gd name="connsiteY45" fmla="*/ 209258 h 225258"/>
                <a:gd name="connsiteX46" fmla="*/ 162087 w 239163"/>
                <a:gd name="connsiteY46" fmla="*/ 208923 h 225258"/>
                <a:gd name="connsiteX47" fmla="*/ 157443 w 239163"/>
                <a:gd name="connsiteY47" fmla="*/ 201506 h 225258"/>
                <a:gd name="connsiteX48" fmla="*/ 154089 w 239163"/>
                <a:gd name="connsiteY48" fmla="*/ 193833 h 225258"/>
                <a:gd name="connsiteX49" fmla="*/ 147542 w 239163"/>
                <a:gd name="connsiteY49" fmla="*/ 190854 h 225258"/>
                <a:gd name="connsiteX50" fmla="*/ 145123 w 239163"/>
                <a:gd name="connsiteY50" fmla="*/ 181540 h 225258"/>
                <a:gd name="connsiteX51" fmla="*/ 136352 w 239163"/>
                <a:gd name="connsiteY51" fmla="*/ 171542 h 225258"/>
                <a:gd name="connsiteX52" fmla="*/ 124677 w 239163"/>
                <a:gd name="connsiteY52" fmla="*/ 152554 h 225258"/>
                <a:gd name="connsiteX53" fmla="*/ 120130 w 239163"/>
                <a:gd name="connsiteY53" fmla="*/ 149248 h 225258"/>
                <a:gd name="connsiteX54" fmla="*/ 112938 w 239163"/>
                <a:gd name="connsiteY54" fmla="*/ 148926 h 225258"/>
                <a:gd name="connsiteX55" fmla="*/ 102650 w 239163"/>
                <a:gd name="connsiteY55" fmla="*/ 145536 h 225258"/>
                <a:gd name="connsiteX56" fmla="*/ 98006 w 239163"/>
                <a:gd name="connsiteY56" fmla="*/ 138796 h 225258"/>
                <a:gd name="connsiteX57" fmla="*/ 93104 w 239163"/>
                <a:gd name="connsiteY57" fmla="*/ 138570 h 225258"/>
                <a:gd name="connsiteX58" fmla="*/ 90331 w 239163"/>
                <a:gd name="connsiteY58" fmla="*/ 137180 h 225258"/>
                <a:gd name="connsiteX59" fmla="*/ 87300 w 239163"/>
                <a:gd name="connsiteY59" fmla="*/ 137180 h 225258"/>
                <a:gd name="connsiteX60" fmla="*/ 87783 w 239163"/>
                <a:gd name="connsiteY60" fmla="*/ 143888 h 225258"/>
                <a:gd name="connsiteX61" fmla="*/ 83365 w 239163"/>
                <a:gd name="connsiteY61" fmla="*/ 140663 h 225258"/>
                <a:gd name="connsiteX62" fmla="*/ 68756 w 239163"/>
                <a:gd name="connsiteY62" fmla="*/ 135087 h 225258"/>
                <a:gd name="connsiteX63" fmla="*/ 74787 w 239163"/>
                <a:gd name="connsiteY63" fmla="*/ 150406 h 225258"/>
                <a:gd name="connsiteX64" fmla="*/ 71981 w 239163"/>
                <a:gd name="connsiteY64" fmla="*/ 149471 h 225258"/>
                <a:gd name="connsiteX65" fmla="*/ 60597 w 239163"/>
                <a:gd name="connsiteY65" fmla="*/ 147858 h 225258"/>
                <a:gd name="connsiteX66" fmla="*/ 64628 w 239163"/>
                <a:gd name="connsiteY66" fmla="*/ 157046 h 225258"/>
                <a:gd name="connsiteX67" fmla="*/ 55566 w 239163"/>
                <a:gd name="connsiteY67" fmla="*/ 158652 h 225258"/>
                <a:gd name="connsiteX68" fmla="*/ 48148 w 239163"/>
                <a:gd name="connsiteY68" fmla="*/ 159275 h 225258"/>
                <a:gd name="connsiteX69" fmla="*/ 42343 w 239163"/>
                <a:gd name="connsiteY69" fmla="*/ 158310 h 225258"/>
                <a:gd name="connsiteX70" fmla="*/ 35313 w 239163"/>
                <a:gd name="connsiteY70" fmla="*/ 156437 h 225258"/>
                <a:gd name="connsiteX71" fmla="*/ 39892 w 239163"/>
                <a:gd name="connsiteY71" fmla="*/ 160133 h 225258"/>
                <a:gd name="connsiteX72" fmla="*/ 50987 w 239163"/>
                <a:gd name="connsiteY72" fmla="*/ 162658 h 225258"/>
                <a:gd name="connsiteX73" fmla="*/ 53954 w 239163"/>
                <a:gd name="connsiteY73" fmla="*/ 179827 h 225258"/>
                <a:gd name="connsiteX74" fmla="*/ 40151 w 239163"/>
                <a:gd name="connsiteY74" fmla="*/ 187054 h 225258"/>
                <a:gd name="connsiteX75" fmla="*/ 26703 w 239163"/>
                <a:gd name="connsiteY75" fmla="*/ 183701 h 225258"/>
                <a:gd name="connsiteX76" fmla="*/ 9675 w 239163"/>
                <a:gd name="connsiteY76" fmla="*/ 183159 h 225258"/>
                <a:gd name="connsiteX77" fmla="*/ 0 w 239163"/>
                <a:gd name="connsiteY77" fmla="*/ 182201 h 22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39163" h="225258">
                  <a:moveTo>
                    <a:pt x="0" y="182230"/>
                  </a:moveTo>
                  <a:lnTo>
                    <a:pt x="4644" y="123278"/>
                  </a:lnTo>
                  <a:cubicBezTo>
                    <a:pt x="4289" y="119246"/>
                    <a:pt x="709" y="117231"/>
                    <a:pt x="1612" y="112816"/>
                  </a:cubicBezTo>
                  <a:cubicBezTo>
                    <a:pt x="2386" y="109110"/>
                    <a:pt x="4450" y="104634"/>
                    <a:pt x="5837" y="101506"/>
                  </a:cubicBezTo>
                  <a:lnTo>
                    <a:pt x="11320" y="0"/>
                  </a:lnTo>
                  <a:cubicBezTo>
                    <a:pt x="14867" y="1445"/>
                    <a:pt x="22381" y="3818"/>
                    <a:pt x="25800" y="5560"/>
                  </a:cubicBezTo>
                  <a:cubicBezTo>
                    <a:pt x="35313" y="10413"/>
                    <a:pt x="43988" y="17296"/>
                    <a:pt x="54469" y="20050"/>
                  </a:cubicBezTo>
                  <a:cubicBezTo>
                    <a:pt x="59630" y="21407"/>
                    <a:pt x="64983" y="20653"/>
                    <a:pt x="69949" y="22801"/>
                  </a:cubicBezTo>
                  <a:cubicBezTo>
                    <a:pt x="75690" y="25281"/>
                    <a:pt x="79398" y="30041"/>
                    <a:pt x="84558" y="33249"/>
                  </a:cubicBezTo>
                  <a:cubicBezTo>
                    <a:pt x="88654" y="35788"/>
                    <a:pt x="89396" y="32908"/>
                    <a:pt x="92621" y="33507"/>
                  </a:cubicBezTo>
                  <a:cubicBezTo>
                    <a:pt x="96684" y="34281"/>
                    <a:pt x="96813" y="38771"/>
                    <a:pt x="100651" y="39654"/>
                  </a:cubicBezTo>
                  <a:cubicBezTo>
                    <a:pt x="105133" y="40680"/>
                    <a:pt x="105972" y="45530"/>
                    <a:pt x="108746" y="48268"/>
                  </a:cubicBezTo>
                  <a:cubicBezTo>
                    <a:pt x="111616" y="51103"/>
                    <a:pt x="115808" y="50184"/>
                    <a:pt x="118969" y="53241"/>
                  </a:cubicBezTo>
                  <a:cubicBezTo>
                    <a:pt x="122420" y="56576"/>
                    <a:pt x="125161" y="61020"/>
                    <a:pt x="125967" y="65786"/>
                  </a:cubicBezTo>
                  <a:cubicBezTo>
                    <a:pt x="126709" y="69946"/>
                    <a:pt x="123355" y="73320"/>
                    <a:pt x="123871" y="76806"/>
                  </a:cubicBezTo>
                  <a:cubicBezTo>
                    <a:pt x="124580" y="81905"/>
                    <a:pt x="136964" y="82917"/>
                    <a:pt x="140673" y="84291"/>
                  </a:cubicBezTo>
                  <a:cubicBezTo>
                    <a:pt x="144446" y="85678"/>
                    <a:pt x="148800" y="88529"/>
                    <a:pt x="152315" y="90499"/>
                  </a:cubicBezTo>
                  <a:cubicBezTo>
                    <a:pt x="154024" y="91457"/>
                    <a:pt x="154701" y="93243"/>
                    <a:pt x="156733" y="93756"/>
                  </a:cubicBezTo>
                  <a:cubicBezTo>
                    <a:pt x="159087" y="94356"/>
                    <a:pt x="161345" y="93053"/>
                    <a:pt x="163699" y="93756"/>
                  </a:cubicBezTo>
                  <a:cubicBezTo>
                    <a:pt x="169407" y="95459"/>
                    <a:pt x="178115" y="108133"/>
                    <a:pt x="173245" y="113790"/>
                  </a:cubicBezTo>
                  <a:cubicBezTo>
                    <a:pt x="169407" y="118260"/>
                    <a:pt x="159700" y="114506"/>
                    <a:pt x="154734" y="114767"/>
                  </a:cubicBezTo>
                  <a:cubicBezTo>
                    <a:pt x="146897" y="115180"/>
                    <a:pt x="154411" y="131259"/>
                    <a:pt x="156797" y="134781"/>
                  </a:cubicBezTo>
                  <a:cubicBezTo>
                    <a:pt x="159571" y="138909"/>
                    <a:pt x="164054" y="141831"/>
                    <a:pt x="167021" y="145959"/>
                  </a:cubicBezTo>
                  <a:cubicBezTo>
                    <a:pt x="168923" y="148581"/>
                    <a:pt x="174051" y="153350"/>
                    <a:pt x="177856" y="151806"/>
                  </a:cubicBezTo>
                  <a:cubicBezTo>
                    <a:pt x="177534" y="155637"/>
                    <a:pt x="178212" y="162026"/>
                    <a:pt x="179372" y="165692"/>
                  </a:cubicBezTo>
                  <a:cubicBezTo>
                    <a:pt x="179985" y="167647"/>
                    <a:pt x="181243" y="168388"/>
                    <a:pt x="182855" y="169346"/>
                  </a:cubicBezTo>
                  <a:cubicBezTo>
                    <a:pt x="185113" y="170701"/>
                    <a:pt x="184274" y="173955"/>
                    <a:pt x="184694" y="176154"/>
                  </a:cubicBezTo>
                  <a:cubicBezTo>
                    <a:pt x="185919" y="182765"/>
                    <a:pt x="191273" y="181695"/>
                    <a:pt x="196143" y="179792"/>
                  </a:cubicBezTo>
                  <a:cubicBezTo>
                    <a:pt x="199593" y="178437"/>
                    <a:pt x="205559" y="178044"/>
                    <a:pt x="203140" y="183404"/>
                  </a:cubicBezTo>
                  <a:cubicBezTo>
                    <a:pt x="199206" y="192092"/>
                    <a:pt x="202689" y="194752"/>
                    <a:pt x="211525" y="195198"/>
                  </a:cubicBezTo>
                  <a:cubicBezTo>
                    <a:pt x="213202" y="195294"/>
                    <a:pt x="219749" y="194691"/>
                    <a:pt x="220007" y="197287"/>
                  </a:cubicBezTo>
                  <a:cubicBezTo>
                    <a:pt x="220330" y="200138"/>
                    <a:pt x="213654" y="200480"/>
                    <a:pt x="212009" y="201502"/>
                  </a:cubicBezTo>
                  <a:cubicBezTo>
                    <a:pt x="213492" y="203240"/>
                    <a:pt x="214105" y="205617"/>
                    <a:pt x="215943" y="207082"/>
                  </a:cubicBezTo>
                  <a:cubicBezTo>
                    <a:pt x="218233" y="208926"/>
                    <a:pt x="221974" y="209197"/>
                    <a:pt x="224586" y="210842"/>
                  </a:cubicBezTo>
                  <a:cubicBezTo>
                    <a:pt x="228585" y="213348"/>
                    <a:pt x="234584" y="214689"/>
                    <a:pt x="239163" y="213112"/>
                  </a:cubicBezTo>
                  <a:cubicBezTo>
                    <a:pt x="236841" y="214135"/>
                    <a:pt x="233681" y="216473"/>
                    <a:pt x="231004" y="215992"/>
                  </a:cubicBezTo>
                  <a:cubicBezTo>
                    <a:pt x="228876" y="215615"/>
                    <a:pt x="226586" y="214280"/>
                    <a:pt x="226166" y="217530"/>
                  </a:cubicBezTo>
                  <a:cubicBezTo>
                    <a:pt x="231262" y="218853"/>
                    <a:pt x="237003" y="221400"/>
                    <a:pt x="229391" y="223758"/>
                  </a:cubicBezTo>
                  <a:cubicBezTo>
                    <a:pt x="224296" y="225322"/>
                    <a:pt x="217330" y="227215"/>
                    <a:pt x="214557" y="220533"/>
                  </a:cubicBezTo>
                  <a:cubicBezTo>
                    <a:pt x="216266" y="221004"/>
                    <a:pt x="217717" y="220630"/>
                    <a:pt x="218975" y="219372"/>
                  </a:cubicBezTo>
                  <a:cubicBezTo>
                    <a:pt x="217459" y="218524"/>
                    <a:pt x="216169" y="218762"/>
                    <a:pt x="215040" y="220081"/>
                  </a:cubicBezTo>
                  <a:cubicBezTo>
                    <a:pt x="214718" y="215283"/>
                    <a:pt x="207494" y="215669"/>
                    <a:pt x="204173" y="215405"/>
                  </a:cubicBezTo>
                  <a:cubicBezTo>
                    <a:pt x="198400" y="214950"/>
                    <a:pt x="192627" y="211893"/>
                    <a:pt x="186693" y="212890"/>
                  </a:cubicBezTo>
                  <a:cubicBezTo>
                    <a:pt x="187016" y="212035"/>
                    <a:pt x="187145" y="211187"/>
                    <a:pt x="187402" y="210342"/>
                  </a:cubicBezTo>
                  <a:cubicBezTo>
                    <a:pt x="184984" y="211448"/>
                    <a:pt x="182307" y="212174"/>
                    <a:pt x="179598" y="211742"/>
                  </a:cubicBezTo>
                  <a:cubicBezTo>
                    <a:pt x="177695" y="211419"/>
                    <a:pt x="173954" y="208110"/>
                    <a:pt x="172180" y="209258"/>
                  </a:cubicBezTo>
                  <a:cubicBezTo>
                    <a:pt x="167795" y="212116"/>
                    <a:pt x="164860" y="206291"/>
                    <a:pt x="162087" y="208923"/>
                  </a:cubicBezTo>
                  <a:cubicBezTo>
                    <a:pt x="161345" y="205950"/>
                    <a:pt x="157443" y="204776"/>
                    <a:pt x="157443" y="201506"/>
                  </a:cubicBezTo>
                  <a:cubicBezTo>
                    <a:pt x="157443" y="198984"/>
                    <a:pt x="155572" y="195778"/>
                    <a:pt x="154089" y="193833"/>
                  </a:cubicBezTo>
                  <a:cubicBezTo>
                    <a:pt x="152444" y="191624"/>
                    <a:pt x="149251" y="193308"/>
                    <a:pt x="147542" y="190854"/>
                  </a:cubicBezTo>
                  <a:cubicBezTo>
                    <a:pt x="146187" y="188854"/>
                    <a:pt x="142931" y="183929"/>
                    <a:pt x="145123" y="181540"/>
                  </a:cubicBezTo>
                  <a:cubicBezTo>
                    <a:pt x="137222" y="180521"/>
                    <a:pt x="138447" y="176902"/>
                    <a:pt x="136352" y="171542"/>
                  </a:cubicBezTo>
                  <a:cubicBezTo>
                    <a:pt x="134384" y="166482"/>
                    <a:pt x="129998" y="154744"/>
                    <a:pt x="124677" y="152554"/>
                  </a:cubicBezTo>
                  <a:cubicBezTo>
                    <a:pt x="122935" y="151838"/>
                    <a:pt x="121549" y="150412"/>
                    <a:pt x="120130" y="149248"/>
                  </a:cubicBezTo>
                  <a:cubicBezTo>
                    <a:pt x="118195" y="147674"/>
                    <a:pt x="115196" y="149248"/>
                    <a:pt x="112938" y="148926"/>
                  </a:cubicBezTo>
                  <a:cubicBezTo>
                    <a:pt x="109584" y="148494"/>
                    <a:pt x="106133" y="146213"/>
                    <a:pt x="102650" y="145536"/>
                  </a:cubicBezTo>
                  <a:cubicBezTo>
                    <a:pt x="96458" y="144330"/>
                    <a:pt x="99071" y="143182"/>
                    <a:pt x="98006" y="138796"/>
                  </a:cubicBezTo>
                  <a:cubicBezTo>
                    <a:pt x="98006" y="142650"/>
                    <a:pt x="94104" y="140647"/>
                    <a:pt x="93104" y="138570"/>
                  </a:cubicBezTo>
                  <a:cubicBezTo>
                    <a:pt x="92653" y="143395"/>
                    <a:pt x="90008" y="139180"/>
                    <a:pt x="90331" y="137180"/>
                  </a:cubicBezTo>
                  <a:cubicBezTo>
                    <a:pt x="89170" y="139286"/>
                    <a:pt x="88396" y="141337"/>
                    <a:pt x="87300" y="137180"/>
                  </a:cubicBezTo>
                  <a:cubicBezTo>
                    <a:pt x="87300" y="139425"/>
                    <a:pt x="87622" y="141663"/>
                    <a:pt x="87783" y="143888"/>
                  </a:cubicBezTo>
                  <a:cubicBezTo>
                    <a:pt x="86654" y="142343"/>
                    <a:pt x="85171" y="141270"/>
                    <a:pt x="83365" y="140663"/>
                  </a:cubicBezTo>
                  <a:cubicBezTo>
                    <a:pt x="82591" y="151122"/>
                    <a:pt x="70175" y="135726"/>
                    <a:pt x="68756" y="135087"/>
                  </a:cubicBezTo>
                  <a:cubicBezTo>
                    <a:pt x="70465" y="140331"/>
                    <a:pt x="74077" y="144827"/>
                    <a:pt x="74787" y="150406"/>
                  </a:cubicBezTo>
                  <a:cubicBezTo>
                    <a:pt x="73851" y="150116"/>
                    <a:pt x="72916" y="149819"/>
                    <a:pt x="71981" y="149471"/>
                  </a:cubicBezTo>
                  <a:cubicBezTo>
                    <a:pt x="73239" y="155489"/>
                    <a:pt x="63532" y="148216"/>
                    <a:pt x="60597" y="147858"/>
                  </a:cubicBezTo>
                  <a:cubicBezTo>
                    <a:pt x="61855" y="149883"/>
                    <a:pt x="68949" y="155240"/>
                    <a:pt x="64628" y="157046"/>
                  </a:cubicBezTo>
                  <a:cubicBezTo>
                    <a:pt x="61758" y="158246"/>
                    <a:pt x="58565" y="158120"/>
                    <a:pt x="55566" y="158652"/>
                  </a:cubicBezTo>
                  <a:cubicBezTo>
                    <a:pt x="53051" y="159097"/>
                    <a:pt x="50696" y="160229"/>
                    <a:pt x="48148" y="159275"/>
                  </a:cubicBezTo>
                  <a:cubicBezTo>
                    <a:pt x="46149" y="158526"/>
                    <a:pt x="44537" y="157782"/>
                    <a:pt x="42343" y="158310"/>
                  </a:cubicBezTo>
                  <a:cubicBezTo>
                    <a:pt x="38957" y="159136"/>
                    <a:pt x="36797" y="160865"/>
                    <a:pt x="35313" y="156437"/>
                  </a:cubicBezTo>
                  <a:cubicBezTo>
                    <a:pt x="35313" y="159700"/>
                    <a:pt x="36829" y="160845"/>
                    <a:pt x="39892" y="160133"/>
                  </a:cubicBezTo>
                  <a:cubicBezTo>
                    <a:pt x="44214" y="159139"/>
                    <a:pt x="47278" y="160294"/>
                    <a:pt x="50987" y="162658"/>
                  </a:cubicBezTo>
                  <a:cubicBezTo>
                    <a:pt x="58114" y="167176"/>
                    <a:pt x="63661" y="175687"/>
                    <a:pt x="53954" y="179827"/>
                  </a:cubicBezTo>
                  <a:cubicBezTo>
                    <a:pt x="49600" y="181678"/>
                    <a:pt x="44924" y="186667"/>
                    <a:pt x="40151" y="187054"/>
                  </a:cubicBezTo>
                  <a:cubicBezTo>
                    <a:pt x="35636" y="187422"/>
                    <a:pt x="31765" y="183242"/>
                    <a:pt x="26703" y="183701"/>
                  </a:cubicBezTo>
                  <a:cubicBezTo>
                    <a:pt x="21091" y="184213"/>
                    <a:pt x="15125" y="185635"/>
                    <a:pt x="9675" y="183159"/>
                  </a:cubicBezTo>
                  <a:cubicBezTo>
                    <a:pt x="6030" y="181491"/>
                    <a:pt x="2902" y="187461"/>
                    <a:pt x="0" y="182201"/>
                  </a:cubicBezTo>
                </a:path>
              </a:pathLst>
            </a:custGeom>
            <a:solidFill>
              <a:srgbClr val="C0C0C0"/>
            </a:solidFill>
            <a:ln w="1612" cap="flat">
              <a:solidFill>
                <a:srgbClr val="FFFFFF"/>
              </a:solid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C79F104D-ADA4-4B8E-BAFF-89CA941FF2C7}"/>
                </a:ext>
              </a:extLst>
            </p:cNvPr>
            <p:cNvSpPr/>
            <p:nvPr/>
          </p:nvSpPr>
          <p:spPr>
            <a:xfrm>
              <a:off x="10967278" y="4007786"/>
              <a:ext cx="9629" cy="7675"/>
            </a:xfrm>
            <a:custGeom>
              <a:avLst/>
              <a:gdLst>
                <a:gd name="connsiteX0" fmla="*/ 9514 w 9629"/>
                <a:gd name="connsiteY0" fmla="*/ 7675 h 7675"/>
                <a:gd name="connsiteX1" fmla="*/ 0 w 9629"/>
                <a:gd name="connsiteY1" fmla="*/ 0 h 7675"/>
                <a:gd name="connsiteX2" fmla="*/ 9514 w 9629"/>
                <a:gd name="connsiteY2" fmla="*/ 7675 h 7675"/>
              </a:gdLst>
              <a:ahLst/>
              <a:cxnLst>
                <a:cxn ang="0">
                  <a:pos x="connsiteX0" y="connsiteY0"/>
                </a:cxn>
                <a:cxn ang="0">
                  <a:pos x="connsiteX1" y="connsiteY1"/>
                </a:cxn>
                <a:cxn ang="0">
                  <a:pos x="connsiteX2" y="connsiteY2"/>
                </a:cxn>
              </a:cxnLst>
              <a:rect l="l" t="t" r="r" b="b"/>
              <a:pathLst>
                <a:path w="9629" h="7675">
                  <a:moveTo>
                    <a:pt x="9514" y="7675"/>
                  </a:moveTo>
                  <a:cubicBezTo>
                    <a:pt x="10643" y="2973"/>
                    <a:pt x="3160" y="1000"/>
                    <a:pt x="0" y="0"/>
                  </a:cubicBezTo>
                  <a:cubicBezTo>
                    <a:pt x="3419" y="2096"/>
                    <a:pt x="6870" y="4637"/>
                    <a:pt x="9514" y="7675"/>
                  </a:cubicBezTo>
                </a:path>
              </a:pathLst>
            </a:custGeom>
            <a:solidFill>
              <a:srgbClr val="C0C0C0"/>
            </a:solidFill>
            <a:ln w="645" cap="flat">
              <a:solidFill>
                <a:srgbClr val="FFFFFF"/>
              </a:solid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311E4650-117F-FF59-6B1F-F5AF72BA5C1D}"/>
                </a:ext>
              </a:extLst>
            </p:cNvPr>
            <p:cNvSpPr/>
            <p:nvPr/>
          </p:nvSpPr>
          <p:spPr>
            <a:xfrm>
              <a:off x="10970987" y="4005798"/>
              <a:ext cx="5731" cy="2923"/>
            </a:xfrm>
            <a:custGeom>
              <a:avLst/>
              <a:gdLst>
                <a:gd name="connsiteX0" fmla="*/ 4870 w 5731"/>
                <a:gd name="connsiteY0" fmla="*/ 2923 h 2923"/>
                <a:gd name="connsiteX1" fmla="*/ 0 w 5731"/>
                <a:gd name="connsiteY1" fmla="*/ 1053 h 2923"/>
                <a:gd name="connsiteX2" fmla="*/ 4870 w 5731"/>
                <a:gd name="connsiteY2" fmla="*/ 2923 h 2923"/>
              </a:gdLst>
              <a:ahLst/>
              <a:cxnLst>
                <a:cxn ang="0">
                  <a:pos x="connsiteX0" y="connsiteY0"/>
                </a:cxn>
                <a:cxn ang="0">
                  <a:pos x="connsiteX1" y="connsiteY1"/>
                </a:cxn>
                <a:cxn ang="0">
                  <a:pos x="connsiteX2" y="connsiteY2"/>
                </a:cxn>
              </a:cxnLst>
              <a:rect l="l" t="t" r="r" b="b"/>
              <a:pathLst>
                <a:path w="5731" h="2923">
                  <a:moveTo>
                    <a:pt x="4870" y="2923"/>
                  </a:moveTo>
                  <a:cubicBezTo>
                    <a:pt x="7966" y="-250"/>
                    <a:pt x="1870" y="-785"/>
                    <a:pt x="0" y="1053"/>
                  </a:cubicBezTo>
                  <a:cubicBezTo>
                    <a:pt x="1516" y="1953"/>
                    <a:pt x="3128" y="2575"/>
                    <a:pt x="4870" y="2923"/>
                  </a:cubicBezTo>
                </a:path>
              </a:pathLst>
            </a:custGeom>
            <a:solidFill>
              <a:srgbClr val="C0C0C0"/>
            </a:solidFill>
            <a:ln w="645" cap="flat">
              <a:solidFill>
                <a:srgbClr val="FFFFFF"/>
              </a:solid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1CF3A07A-328A-9F55-CA10-4A3DD50C13E8}"/>
                </a:ext>
              </a:extLst>
            </p:cNvPr>
            <p:cNvSpPr/>
            <p:nvPr/>
          </p:nvSpPr>
          <p:spPr>
            <a:xfrm>
              <a:off x="10976308" y="4004983"/>
              <a:ext cx="2609" cy="2350"/>
            </a:xfrm>
            <a:custGeom>
              <a:avLst/>
              <a:gdLst>
                <a:gd name="connsiteX0" fmla="*/ 2548 w 2609"/>
                <a:gd name="connsiteY0" fmla="*/ 2351 h 2350"/>
                <a:gd name="connsiteX1" fmla="*/ 0 w 2609"/>
                <a:gd name="connsiteY1" fmla="*/ 29 h 2350"/>
                <a:gd name="connsiteX2" fmla="*/ 2548 w 2609"/>
                <a:gd name="connsiteY2" fmla="*/ 2351 h 2350"/>
              </a:gdLst>
              <a:ahLst/>
              <a:cxnLst>
                <a:cxn ang="0">
                  <a:pos x="connsiteX0" y="connsiteY0"/>
                </a:cxn>
                <a:cxn ang="0">
                  <a:pos x="connsiteX1" y="connsiteY1"/>
                </a:cxn>
                <a:cxn ang="0">
                  <a:pos x="connsiteX2" y="connsiteY2"/>
                </a:cxn>
              </a:cxnLst>
              <a:rect l="l" t="t" r="r" b="b"/>
              <a:pathLst>
                <a:path w="2609" h="2350">
                  <a:moveTo>
                    <a:pt x="2548" y="2351"/>
                  </a:moveTo>
                  <a:cubicBezTo>
                    <a:pt x="2903" y="477"/>
                    <a:pt x="1677" y="-149"/>
                    <a:pt x="0" y="29"/>
                  </a:cubicBezTo>
                  <a:cubicBezTo>
                    <a:pt x="806" y="854"/>
                    <a:pt x="1645" y="1628"/>
                    <a:pt x="2548" y="2351"/>
                  </a:cubicBezTo>
                </a:path>
              </a:pathLst>
            </a:custGeom>
            <a:solidFill>
              <a:srgbClr val="C0C0C0"/>
            </a:solidFill>
            <a:ln w="645" cap="flat">
              <a:solidFill>
                <a:srgbClr val="FFFFFF"/>
              </a:solid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CCDBB484-8239-CA87-0126-A666845A0BCE}"/>
                </a:ext>
              </a:extLst>
            </p:cNvPr>
            <p:cNvSpPr/>
            <p:nvPr/>
          </p:nvSpPr>
          <p:spPr>
            <a:xfrm>
              <a:off x="10978179" y="3996385"/>
              <a:ext cx="2418" cy="1435"/>
            </a:xfrm>
            <a:custGeom>
              <a:avLst/>
              <a:gdLst>
                <a:gd name="connsiteX0" fmla="*/ 2322 w 2418"/>
                <a:gd name="connsiteY0" fmla="*/ 1435 h 1435"/>
                <a:gd name="connsiteX1" fmla="*/ 0 w 2418"/>
                <a:gd name="connsiteY1" fmla="*/ 723 h 1435"/>
                <a:gd name="connsiteX2" fmla="*/ 2322 w 2418"/>
                <a:gd name="connsiteY2" fmla="*/ 1435 h 1435"/>
              </a:gdLst>
              <a:ahLst/>
              <a:cxnLst>
                <a:cxn ang="0">
                  <a:pos x="connsiteX0" y="connsiteY0"/>
                </a:cxn>
                <a:cxn ang="0">
                  <a:pos x="connsiteX1" y="connsiteY1"/>
                </a:cxn>
                <a:cxn ang="0">
                  <a:pos x="connsiteX2" y="connsiteY2"/>
                </a:cxn>
              </a:cxnLst>
              <a:rect l="l" t="t" r="r" b="b"/>
              <a:pathLst>
                <a:path w="2418" h="1435">
                  <a:moveTo>
                    <a:pt x="2322" y="1435"/>
                  </a:moveTo>
                  <a:cubicBezTo>
                    <a:pt x="2708" y="-200"/>
                    <a:pt x="1935" y="-439"/>
                    <a:pt x="0" y="723"/>
                  </a:cubicBezTo>
                  <a:cubicBezTo>
                    <a:pt x="774" y="948"/>
                    <a:pt x="1548" y="1200"/>
                    <a:pt x="2322" y="1435"/>
                  </a:cubicBezTo>
                </a:path>
              </a:pathLst>
            </a:custGeom>
            <a:solidFill>
              <a:srgbClr val="C0C0C0"/>
            </a:solidFill>
            <a:ln w="645" cap="flat">
              <a:solidFill>
                <a:srgbClr val="FFFFFF"/>
              </a:solid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ECC33621-9A1E-729E-3976-C8823DD10FEA}"/>
                </a:ext>
              </a:extLst>
            </p:cNvPr>
            <p:cNvSpPr/>
            <p:nvPr/>
          </p:nvSpPr>
          <p:spPr>
            <a:xfrm>
              <a:off x="10985370" y="3987823"/>
              <a:ext cx="2321" cy="2322"/>
            </a:xfrm>
            <a:custGeom>
              <a:avLst/>
              <a:gdLst>
                <a:gd name="connsiteX0" fmla="*/ 2322 w 2321"/>
                <a:gd name="connsiteY0" fmla="*/ 2322 h 2322"/>
                <a:gd name="connsiteX1" fmla="*/ 0 w 2321"/>
                <a:gd name="connsiteY1" fmla="*/ 0 h 2322"/>
                <a:gd name="connsiteX2" fmla="*/ 2322 w 2321"/>
                <a:gd name="connsiteY2" fmla="*/ 2322 h 2322"/>
              </a:gdLst>
              <a:ahLst/>
              <a:cxnLst>
                <a:cxn ang="0">
                  <a:pos x="connsiteX0" y="connsiteY0"/>
                </a:cxn>
                <a:cxn ang="0">
                  <a:pos x="connsiteX1" y="connsiteY1"/>
                </a:cxn>
                <a:cxn ang="0">
                  <a:pos x="connsiteX2" y="connsiteY2"/>
                </a:cxn>
              </a:cxnLst>
              <a:rect l="l" t="t" r="r" b="b"/>
              <a:pathLst>
                <a:path w="2321" h="2322">
                  <a:moveTo>
                    <a:pt x="2322" y="2322"/>
                  </a:moveTo>
                  <a:cubicBezTo>
                    <a:pt x="1999" y="1000"/>
                    <a:pt x="1354" y="229"/>
                    <a:pt x="0" y="0"/>
                  </a:cubicBezTo>
                  <a:cubicBezTo>
                    <a:pt x="774" y="774"/>
                    <a:pt x="1548" y="1548"/>
                    <a:pt x="2322"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C3D6DCE5-A942-B885-E447-E0D41221E837}"/>
                </a:ext>
              </a:extLst>
            </p:cNvPr>
            <p:cNvSpPr/>
            <p:nvPr/>
          </p:nvSpPr>
          <p:spPr>
            <a:xfrm>
              <a:off x="11040060" y="3898201"/>
              <a:ext cx="4072" cy="6482"/>
            </a:xfrm>
            <a:custGeom>
              <a:avLst/>
              <a:gdLst>
                <a:gd name="connsiteX0" fmla="*/ 1521 w 4072"/>
                <a:gd name="connsiteY0" fmla="*/ 6482 h 6482"/>
                <a:gd name="connsiteX1" fmla="*/ 2907 w 4072"/>
                <a:gd name="connsiteY1" fmla="*/ 0 h 6482"/>
                <a:gd name="connsiteX2" fmla="*/ 1521 w 4072"/>
                <a:gd name="connsiteY2" fmla="*/ 6482 h 6482"/>
              </a:gdLst>
              <a:ahLst/>
              <a:cxnLst>
                <a:cxn ang="0">
                  <a:pos x="connsiteX0" y="connsiteY0"/>
                </a:cxn>
                <a:cxn ang="0">
                  <a:pos x="connsiteX1" y="connsiteY1"/>
                </a:cxn>
                <a:cxn ang="0">
                  <a:pos x="connsiteX2" y="connsiteY2"/>
                </a:cxn>
              </a:cxnLst>
              <a:rect l="l" t="t" r="r" b="b"/>
              <a:pathLst>
                <a:path w="4072" h="6482">
                  <a:moveTo>
                    <a:pt x="1521" y="6482"/>
                  </a:moveTo>
                  <a:cubicBezTo>
                    <a:pt x="4359" y="5315"/>
                    <a:pt x="4842" y="2245"/>
                    <a:pt x="2907" y="0"/>
                  </a:cubicBezTo>
                  <a:cubicBezTo>
                    <a:pt x="425" y="1290"/>
                    <a:pt x="-1446" y="4447"/>
                    <a:pt x="1521" y="6482"/>
                  </a:cubicBezTo>
                </a:path>
              </a:pathLst>
            </a:custGeom>
            <a:solidFill>
              <a:srgbClr val="C0C0C0"/>
            </a:solidFill>
            <a:ln w="645" cap="flat">
              <a:solidFill>
                <a:srgbClr val="FFFFFF"/>
              </a:solid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44FAF28F-79F9-51CE-901A-959B1AEEF245}"/>
                </a:ext>
              </a:extLst>
            </p:cNvPr>
            <p:cNvSpPr/>
            <p:nvPr/>
          </p:nvSpPr>
          <p:spPr>
            <a:xfrm>
              <a:off x="11067237" y="3916938"/>
              <a:ext cx="4741" cy="7030"/>
            </a:xfrm>
            <a:custGeom>
              <a:avLst/>
              <a:gdLst>
                <a:gd name="connsiteX0" fmla="*/ 2176 w 4741"/>
                <a:gd name="connsiteY0" fmla="*/ 7031 h 7030"/>
                <a:gd name="connsiteX1" fmla="*/ 1047 w 4741"/>
                <a:gd name="connsiteY1" fmla="*/ 0 h 7030"/>
                <a:gd name="connsiteX2" fmla="*/ 2176 w 4741"/>
                <a:gd name="connsiteY2" fmla="*/ 7031 h 7030"/>
              </a:gdLst>
              <a:ahLst/>
              <a:cxnLst>
                <a:cxn ang="0">
                  <a:pos x="connsiteX0" y="connsiteY0"/>
                </a:cxn>
                <a:cxn ang="0">
                  <a:pos x="connsiteX1" y="connsiteY1"/>
                </a:cxn>
                <a:cxn ang="0">
                  <a:pos x="connsiteX2" y="connsiteY2"/>
                </a:cxn>
              </a:cxnLst>
              <a:rect l="l" t="t" r="r" b="b"/>
              <a:pathLst>
                <a:path w="4741" h="7030">
                  <a:moveTo>
                    <a:pt x="2176" y="7031"/>
                  </a:moveTo>
                  <a:cubicBezTo>
                    <a:pt x="6690" y="6773"/>
                    <a:pt x="4562" y="-67"/>
                    <a:pt x="1047" y="0"/>
                  </a:cubicBezTo>
                  <a:cubicBezTo>
                    <a:pt x="-1534" y="65"/>
                    <a:pt x="1369" y="6215"/>
                    <a:pt x="2176" y="7031"/>
                  </a:cubicBezTo>
                </a:path>
              </a:pathLst>
            </a:custGeom>
            <a:solidFill>
              <a:srgbClr val="C0C0C0"/>
            </a:solidFill>
            <a:ln w="645" cap="flat">
              <a:solidFill>
                <a:srgbClr val="FFFFFF"/>
              </a:solid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3EACED0F-6DCE-B0A1-5498-EA591B3A259A}"/>
                </a:ext>
              </a:extLst>
            </p:cNvPr>
            <p:cNvSpPr/>
            <p:nvPr/>
          </p:nvSpPr>
          <p:spPr>
            <a:xfrm>
              <a:off x="11084818" y="3925356"/>
              <a:ext cx="7102" cy="9771"/>
            </a:xfrm>
            <a:custGeom>
              <a:avLst/>
              <a:gdLst>
                <a:gd name="connsiteX0" fmla="*/ 5041 w 7102"/>
                <a:gd name="connsiteY0" fmla="*/ 9772 h 9771"/>
                <a:gd name="connsiteX1" fmla="*/ 2493 w 7102"/>
                <a:gd name="connsiteY1" fmla="*/ 0 h 9771"/>
                <a:gd name="connsiteX2" fmla="*/ 5041 w 7102"/>
                <a:gd name="connsiteY2" fmla="*/ 9772 h 9771"/>
              </a:gdLst>
              <a:ahLst/>
              <a:cxnLst>
                <a:cxn ang="0">
                  <a:pos x="connsiteX0" y="connsiteY0"/>
                </a:cxn>
                <a:cxn ang="0">
                  <a:pos x="connsiteX1" y="connsiteY1"/>
                </a:cxn>
                <a:cxn ang="0">
                  <a:pos x="connsiteX2" y="connsiteY2"/>
                </a:cxn>
              </a:cxnLst>
              <a:rect l="l" t="t" r="r" b="b"/>
              <a:pathLst>
                <a:path w="7102" h="9771">
                  <a:moveTo>
                    <a:pt x="5041" y="9772"/>
                  </a:moveTo>
                  <a:cubicBezTo>
                    <a:pt x="8556" y="7066"/>
                    <a:pt x="7492" y="-19"/>
                    <a:pt x="2493" y="0"/>
                  </a:cubicBezTo>
                  <a:cubicBezTo>
                    <a:pt x="-3634" y="0"/>
                    <a:pt x="3236" y="8224"/>
                    <a:pt x="5041" y="9772"/>
                  </a:cubicBezTo>
                </a:path>
              </a:pathLst>
            </a:custGeom>
            <a:solidFill>
              <a:srgbClr val="C0C0C0"/>
            </a:solidFill>
            <a:ln w="645" cap="flat">
              <a:solidFill>
                <a:srgbClr val="FFFFFF"/>
              </a:solid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4672D524-DAED-B098-3A36-1761B6C46BF6}"/>
                </a:ext>
              </a:extLst>
            </p:cNvPr>
            <p:cNvSpPr/>
            <p:nvPr/>
          </p:nvSpPr>
          <p:spPr>
            <a:xfrm>
              <a:off x="11089149" y="3835024"/>
              <a:ext cx="1867" cy="2488"/>
            </a:xfrm>
            <a:custGeom>
              <a:avLst/>
              <a:gdLst>
                <a:gd name="connsiteX0" fmla="*/ 0 w 1867"/>
                <a:gd name="connsiteY0" fmla="*/ 2322 h 2488"/>
                <a:gd name="connsiteX1" fmla="*/ 1194 w 1867"/>
                <a:gd name="connsiteY1" fmla="*/ 0 h 2488"/>
                <a:gd name="connsiteX2" fmla="*/ 0 w 1867"/>
                <a:gd name="connsiteY2" fmla="*/ 2322 h 2488"/>
              </a:gdLst>
              <a:ahLst/>
              <a:cxnLst>
                <a:cxn ang="0">
                  <a:pos x="connsiteX0" y="connsiteY0"/>
                </a:cxn>
                <a:cxn ang="0">
                  <a:pos x="connsiteX1" y="connsiteY1"/>
                </a:cxn>
                <a:cxn ang="0">
                  <a:pos x="connsiteX2" y="connsiteY2"/>
                </a:cxn>
              </a:cxnLst>
              <a:rect l="l" t="t" r="r" b="b"/>
              <a:pathLst>
                <a:path w="1867" h="2488">
                  <a:moveTo>
                    <a:pt x="0" y="2322"/>
                  </a:moveTo>
                  <a:cubicBezTo>
                    <a:pt x="2000" y="2861"/>
                    <a:pt x="2386" y="2096"/>
                    <a:pt x="1194" y="0"/>
                  </a:cubicBezTo>
                  <a:cubicBezTo>
                    <a:pt x="774" y="774"/>
                    <a:pt x="387" y="1548"/>
                    <a:pt x="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8BD9A853-24E2-44A7-3E6A-977A89F9B9C3}"/>
                </a:ext>
              </a:extLst>
            </p:cNvPr>
            <p:cNvSpPr/>
            <p:nvPr/>
          </p:nvSpPr>
          <p:spPr>
            <a:xfrm>
              <a:off x="11098847" y="3888201"/>
              <a:ext cx="101865" cy="59367"/>
            </a:xfrm>
            <a:custGeom>
              <a:avLst/>
              <a:gdLst>
                <a:gd name="connsiteX0" fmla="*/ 12620 w 101865"/>
                <a:gd name="connsiteY0" fmla="*/ 49700 h 59367"/>
                <a:gd name="connsiteX1" fmla="*/ 17715 w 101865"/>
                <a:gd name="connsiteY1" fmla="*/ 55053 h 59367"/>
                <a:gd name="connsiteX2" fmla="*/ 28002 w 101865"/>
                <a:gd name="connsiteY2" fmla="*/ 55086 h 59367"/>
                <a:gd name="connsiteX3" fmla="*/ 33743 w 101865"/>
                <a:gd name="connsiteY3" fmla="*/ 59320 h 59367"/>
                <a:gd name="connsiteX4" fmla="*/ 48707 w 101865"/>
                <a:gd name="connsiteY4" fmla="*/ 58943 h 59367"/>
                <a:gd name="connsiteX5" fmla="*/ 64283 w 101865"/>
                <a:gd name="connsiteY5" fmla="*/ 51528 h 59367"/>
                <a:gd name="connsiteX6" fmla="*/ 76926 w 101865"/>
                <a:gd name="connsiteY6" fmla="*/ 37861 h 59367"/>
                <a:gd name="connsiteX7" fmla="*/ 93405 w 101865"/>
                <a:gd name="connsiteY7" fmla="*/ 32414 h 59367"/>
                <a:gd name="connsiteX8" fmla="*/ 92244 w 101865"/>
                <a:gd name="connsiteY8" fmla="*/ 22526 h 59367"/>
                <a:gd name="connsiteX9" fmla="*/ 101790 w 101865"/>
                <a:gd name="connsiteY9" fmla="*/ 10123 h 59367"/>
                <a:gd name="connsiteX10" fmla="*/ 100145 w 101865"/>
                <a:gd name="connsiteY10" fmla="*/ 4499 h 59367"/>
                <a:gd name="connsiteX11" fmla="*/ 98049 w 101865"/>
                <a:gd name="connsiteY11" fmla="*/ 0 h 59367"/>
                <a:gd name="connsiteX12" fmla="*/ 89051 w 101865"/>
                <a:gd name="connsiteY12" fmla="*/ 2880 h 59367"/>
                <a:gd name="connsiteX13" fmla="*/ 81376 w 101865"/>
                <a:gd name="connsiteY13" fmla="*/ 4709 h 59367"/>
                <a:gd name="connsiteX14" fmla="*/ 83762 w 101865"/>
                <a:gd name="connsiteY14" fmla="*/ 18479 h 59367"/>
                <a:gd name="connsiteX15" fmla="*/ 72410 w 101865"/>
                <a:gd name="connsiteY15" fmla="*/ 23671 h 59367"/>
                <a:gd name="connsiteX16" fmla="*/ 65089 w 101865"/>
                <a:gd name="connsiteY16" fmla="*/ 35162 h 59367"/>
                <a:gd name="connsiteX17" fmla="*/ 59833 w 101865"/>
                <a:gd name="connsiteY17" fmla="*/ 37042 h 59367"/>
                <a:gd name="connsiteX18" fmla="*/ 52963 w 101865"/>
                <a:gd name="connsiteY18" fmla="*/ 35881 h 59367"/>
                <a:gd name="connsiteX19" fmla="*/ 44740 w 101865"/>
                <a:gd name="connsiteY19" fmla="*/ 37597 h 59367"/>
                <a:gd name="connsiteX20" fmla="*/ 46740 w 101865"/>
                <a:gd name="connsiteY20" fmla="*/ 24865 h 59367"/>
                <a:gd name="connsiteX21" fmla="*/ 40354 w 101865"/>
                <a:gd name="connsiteY21" fmla="*/ 34452 h 59367"/>
                <a:gd name="connsiteX22" fmla="*/ 24229 w 101865"/>
                <a:gd name="connsiteY22" fmla="*/ 39474 h 59367"/>
                <a:gd name="connsiteX23" fmla="*/ 18715 w 101865"/>
                <a:gd name="connsiteY23" fmla="*/ 37390 h 59367"/>
                <a:gd name="connsiteX24" fmla="*/ 12329 w 101865"/>
                <a:gd name="connsiteY24" fmla="*/ 37681 h 59367"/>
                <a:gd name="connsiteX25" fmla="*/ 3332 w 101865"/>
                <a:gd name="connsiteY25" fmla="*/ 36877 h 59367"/>
                <a:gd name="connsiteX26" fmla="*/ 1203 w 101865"/>
                <a:gd name="connsiteY26" fmla="*/ 44050 h 59367"/>
                <a:gd name="connsiteX27" fmla="*/ 7975 w 101865"/>
                <a:gd name="connsiteY27" fmla="*/ 46649 h 59367"/>
                <a:gd name="connsiteX28" fmla="*/ 12620 w 101865"/>
                <a:gd name="connsiteY28" fmla="*/ 49684 h 59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1865" h="59367">
                  <a:moveTo>
                    <a:pt x="12620" y="49700"/>
                  </a:moveTo>
                  <a:cubicBezTo>
                    <a:pt x="14136" y="51709"/>
                    <a:pt x="16747" y="52570"/>
                    <a:pt x="17715" y="55053"/>
                  </a:cubicBezTo>
                  <a:cubicBezTo>
                    <a:pt x="20714" y="52896"/>
                    <a:pt x="25197" y="51964"/>
                    <a:pt x="28002" y="55086"/>
                  </a:cubicBezTo>
                  <a:cubicBezTo>
                    <a:pt x="30067" y="57333"/>
                    <a:pt x="29905" y="59694"/>
                    <a:pt x="33743" y="59320"/>
                  </a:cubicBezTo>
                  <a:cubicBezTo>
                    <a:pt x="38709" y="58833"/>
                    <a:pt x="43741" y="59923"/>
                    <a:pt x="48707" y="58943"/>
                  </a:cubicBezTo>
                  <a:cubicBezTo>
                    <a:pt x="55222" y="57653"/>
                    <a:pt x="58704" y="51419"/>
                    <a:pt x="64283" y="51528"/>
                  </a:cubicBezTo>
                  <a:cubicBezTo>
                    <a:pt x="70024" y="51657"/>
                    <a:pt x="77732" y="43589"/>
                    <a:pt x="76926" y="37861"/>
                  </a:cubicBezTo>
                  <a:cubicBezTo>
                    <a:pt x="80151" y="38245"/>
                    <a:pt x="95663" y="40425"/>
                    <a:pt x="93405" y="32414"/>
                  </a:cubicBezTo>
                  <a:cubicBezTo>
                    <a:pt x="93018" y="31040"/>
                    <a:pt x="87632" y="21569"/>
                    <a:pt x="92244" y="22526"/>
                  </a:cubicBezTo>
                  <a:cubicBezTo>
                    <a:pt x="99855" y="24103"/>
                    <a:pt x="101790" y="15918"/>
                    <a:pt x="101790" y="10123"/>
                  </a:cubicBezTo>
                  <a:cubicBezTo>
                    <a:pt x="101790" y="7982"/>
                    <a:pt x="102402" y="5534"/>
                    <a:pt x="100145" y="4499"/>
                  </a:cubicBezTo>
                  <a:cubicBezTo>
                    <a:pt x="97952" y="3505"/>
                    <a:pt x="95501" y="2486"/>
                    <a:pt x="98049" y="0"/>
                  </a:cubicBezTo>
                  <a:cubicBezTo>
                    <a:pt x="95920" y="813"/>
                    <a:pt x="91180" y="5976"/>
                    <a:pt x="89051" y="2880"/>
                  </a:cubicBezTo>
                  <a:cubicBezTo>
                    <a:pt x="86762" y="-390"/>
                    <a:pt x="80795" y="-255"/>
                    <a:pt x="81376" y="4709"/>
                  </a:cubicBezTo>
                  <a:cubicBezTo>
                    <a:pt x="81924" y="9433"/>
                    <a:pt x="84504" y="13445"/>
                    <a:pt x="83762" y="18479"/>
                  </a:cubicBezTo>
                  <a:cubicBezTo>
                    <a:pt x="83020" y="23500"/>
                    <a:pt x="75926" y="20849"/>
                    <a:pt x="72410" y="23671"/>
                  </a:cubicBezTo>
                  <a:cubicBezTo>
                    <a:pt x="68637" y="26728"/>
                    <a:pt x="68025" y="31524"/>
                    <a:pt x="65089" y="35162"/>
                  </a:cubicBezTo>
                  <a:cubicBezTo>
                    <a:pt x="63864" y="36687"/>
                    <a:pt x="61510" y="36584"/>
                    <a:pt x="59833" y="37042"/>
                  </a:cubicBezTo>
                  <a:cubicBezTo>
                    <a:pt x="55963" y="38087"/>
                    <a:pt x="56608" y="36526"/>
                    <a:pt x="52963" y="35881"/>
                  </a:cubicBezTo>
                  <a:cubicBezTo>
                    <a:pt x="50190" y="35391"/>
                    <a:pt x="46933" y="40580"/>
                    <a:pt x="44740" y="37597"/>
                  </a:cubicBezTo>
                  <a:cubicBezTo>
                    <a:pt x="41870" y="33630"/>
                    <a:pt x="41999" y="27299"/>
                    <a:pt x="46740" y="24865"/>
                  </a:cubicBezTo>
                  <a:cubicBezTo>
                    <a:pt x="42708" y="20540"/>
                    <a:pt x="39226" y="32572"/>
                    <a:pt x="40354" y="34452"/>
                  </a:cubicBezTo>
                  <a:cubicBezTo>
                    <a:pt x="42419" y="37909"/>
                    <a:pt x="25971" y="39580"/>
                    <a:pt x="24229" y="39474"/>
                  </a:cubicBezTo>
                  <a:cubicBezTo>
                    <a:pt x="21940" y="39345"/>
                    <a:pt x="20778" y="38222"/>
                    <a:pt x="18715" y="37390"/>
                  </a:cubicBezTo>
                  <a:cubicBezTo>
                    <a:pt x="16006" y="36274"/>
                    <a:pt x="14845" y="37871"/>
                    <a:pt x="12329" y="37681"/>
                  </a:cubicBezTo>
                  <a:cubicBezTo>
                    <a:pt x="10137" y="37519"/>
                    <a:pt x="4525" y="38670"/>
                    <a:pt x="3332" y="36877"/>
                  </a:cubicBezTo>
                  <a:cubicBezTo>
                    <a:pt x="1461" y="33991"/>
                    <a:pt x="-1764" y="40989"/>
                    <a:pt x="1203" y="44050"/>
                  </a:cubicBezTo>
                  <a:cubicBezTo>
                    <a:pt x="3299" y="46204"/>
                    <a:pt x="5492" y="45569"/>
                    <a:pt x="7975" y="46649"/>
                  </a:cubicBezTo>
                  <a:cubicBezTo>
                    <a:pt x="9814" y="47452"/>
                    <a:pt x="10459" y="49368"/>
                    <a:pt x="12620" y="49684"/>
                  </a:cubicBezTo>
                </a:path>
              </a:pathLst>
            </a:custGeom>
            <a:solidFill>
              <a:srgbClr val="C0C0C0"/>
            </a:solidFill>
            <a:ln w="645" cap="flat">
              <a:solidFill>
                <a:srgbClr val="FFFFFF"/>
              </a:solid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AB9B0045-E9FA-F3D2-29CD-70CF4703C674}"/>
                </a:ext>
              </a:extLst>
            </p:cNvPr>
            <p:cNvSpPr/>
            <p:nvPr/>
          </p:nvSpPr>
          <p:spPr>
            <a:xfrm>
              <a:off x="11127946" y="3901751"/>
              <a:ext cx="2458" cy="1771"/>
            </a:xfrm>
            <a:custGeom>
              <a:avLst/>
              <a:gdLst>
                <a:gd name="connsiteX0" fmla="*/ 2322 w 2458"/>
                <a:gd name="connsiteY0" fmla="*/ 1771 h 1771"/>
                <a:gd name="connsiteX1" fmla="*/ 0 w 2458"/>
                <a:gd name="connsiteY1" fmla="*/ 1094 h 1771"/>
                <a:gd name="connsiteX2" fmla="*/ 2322 w 2458"/>
                <a:gd name="connsiteY2" fmla="*/ 1771 h 1771"/>
              </a:gdLst>
              <a:ahLst/>
              <a:cxnLst>
                <a:cxn ang="0">
                  <a:pos x="connsiteX0" y="connsiteY0"/>
                </a:cxn>
                <a:cxn ang="0">
                  <a:pos x="connsiteX1" y="connsiteY1"/>
                </a:cxn>
                <a:cxn ang="0">
                  <a:pos x="connsiteX2" y="connsiteY2"/>
                </a:cxn>
              </a:cxnLst>
              <a:rect l="l" t="t" r="r" b="b"/>
              <a:pathLst>
                <a:path w="2458" h="1771">
                  <a:moveTo>
                    <a:pt x="2322" y="1771"/>
                  </a:moveTo>
                  <a:cubicBezTo>
                    <a:pt x="2806" y="-338"/>
                    <a:pt x="2000" y="-563"/>
                    <a:pt x="0" y="1094"/>
                  </a:cubicBezTo>
                  <a:cubicBezTo>
                    <a:pt x="774" y="1320"/>
                    <a:pt x="1548" y="1546"/>
                    <a:pt x="2322" y="1771"/>
                  </a:cubicBezTo>
                </a:path>
              </a:pathLst>
            </a:custGeom>
            <a:solidFill>
              <a:srgbClr val="C0C0C0"/>
            </a:solidFill>
            <a:ln w="645" cap="flat">
              <a:solidFill>
                <a:srgbClr val="FFFFFF"/>
              </a:solid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B3D27C6D-74D1-9D98-B979-551B63C45104}"/>
                </a:ext>
              </a:extLst>
            </p:cNvPr>
            <p:cNvSpPr/>
            <p:nvPr/>
          </p:nvSpPr>
          <p:spPr>
            <a:xfrm>
              <a:off x="11133608" y="3810247"/>
              <a:ext cx="5511" cy="6201"/>
            </a:xfrm>
            <a:custGeom>
              <a:avLst/>
              <a:gdLst>
                <a:gd name="connsiteX0" fmla="*/ 4786 w 5511"/>
                <a:gd name="connsiteY0" fmla="*/ 6201 h 6201"/>
                <a:gd name="connsiteX1" fmla="*/ 272 w 5511"/>
                <a:gd name="connsiteY1" fmla="*/ 474 h 6201"/>
                <a:gd name="connsiteX2" fmla="*/ 4786 w 5511"/>
                <a:gd name="connsiteY2" fmla="*/ 6201 h 6201"/>
              </a:gdLst>
              <a:ahLst/>
              <a:cxnLst>
                <a:cxn ang="0">
                  <a:pos x="connsiteX0" y="connsiteY0"/>
                </a:cxn>
                <a:cxn ang="0">
                  <a:pos x="connsiteX1" y="connsiteY1"/>
                </a:cxn>
                <a:cxn ang="0">
                  <a:pos x="connsiteX2" y="connsiteY2"/>
                </a:cxn>
              </a:cxnLst>
              <a:rect l="l" t="t" r="r" b="b"/>
              <a:pathLst>
                <a:path w="5511" h="6201">
                  <a:moveTo>
                    <a:pt x="4786" y="6201"/>
                  </a:moveTo>
                  <a:cubicBezTo>
                    <a:pt x="7302" y="3860"/>
                    <a:pt x="2658" y="-1638"/>
                    <a:pt x="272" y="474"/>
                  </a:cubicBezTo>
                  <a:cubicBezTo>
                    <a:pt x="-1212" y="1777"/>
                    <a:pt x="3819" y="5718"/>
                    <a:pt x="4786" y="6201"/>
                  </a:cubicBezTo>
                </a:path>
              </a:pathLst>
            </a:custGeom>
            <a:solidFill>
              <a:srgbClr val="C0C0C0"/>
            </a:solidFill>
            <a:ln w="645" cap="flat">
              <a:solidFill>
                <a:srgbClr val="FFFFFF"/>
              </a:solid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3B010D16-EF39-312D-B83B-3E73C8F1FCA8}"/>
                </a:ext>
              </a:extLst>
            </p:cNvPr>
            <p:cNvSpPr/>
            <p:nvPr/>
          </p:nvSpPr>
          <p:spPr>
            <a:xfrm>
              <a:off x="11134224" y="4028631"/>
              <a:ext cx="5621" cy="8888"/>
            </a:xfrm>
            <a:custGeom>
              <a:avLst/>
              <a:gdLst>
                <a:gd name="connsiteX0" fmla="*/ 5106 w 5621"/>
                <a:gd name="connsiteY0" fmla="*/ 8888 h 8888"/>
                <a:gd name="connsiteX1" fmla="*/ 2010 w 5621"/>
                <a:gd name="connsiteY1" fmla="*/ 387 h 8888"/>
                <a:gd name="connsiteX2" fmla="*/ 5106 w 5621"/>
                <a:gd name="connsiteY2" fmla="*/ 8888 h 8888"/>
              </a:gdLst>
              <a:ahLst/>
              <a:cxnLst>
                <a:cxn ang="0">
                  <a:pos x="connsiteX0" y="connsiteY0"/>
                </a:cxn>
                <a:cxn ang="0">
                  <a:pos x="connsiteX1" y="connsiteY1"/>
                </a:cxn>
                <a:cxn ang="0">
                  <a:pos x="connsiteX2" y="connsiteY2"/>
                </a:cxn>
              </a:cxnLst>
              <a:rect l="l" t="t" r="r" b="b"/>
              <a:pathLst>
                <a:path w="5621" h="8888">
                  <a:moveTo>
                    <a:pt x="5106" y="8888"/>
                  </a:moveTo>
                  <a:cubicBezTo>
                    <a:pt x="5976" y="7179"/>
                    <a:pt x="6202" y="-1976"/>
                    <a:pt x="2010" y="387"/>
                  </a:cubicBezTo>
                  <a:cubicBezTo>
                    <a:pt x="-3021" y="3225"/>
                    <a:pt x="2687" y="7344"/>
                    <a:pt x="5106" y="8888"/>
                  </a:cubicBezTo>
                </a:path>
              </a:pathLst>
            </a:custGeom>
            <a:solidFill>
              <a:srgbClr val="C0C0C0"/>
            </a:solidFill>
            <a:ln w="645" cap="flat">
              <a:solidFill>
                <a:srgbClr val="FFFFFF"/>
              </a:solid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B8D2E741-E2FF-6493-E45B-82A44364F03E}"/>
                </a:ext>
              </a:extLst>
            </p:cNvPr>
            <p:cNvSpPr/>
            <p:nvPr/>
          </p:nvSpPr>
          <p:spPr>
            <a:xfrm>
              <a:off x="11141652" y="4033136"/>
              <a:ext cx="11443" cy="9705"/>
            </a:xfrm>
            <a:custGeom>
              <a:avLst/>
              <a:gdLst>
                <a:gd name="connsiteX0" fmla="*/ 9739 w 11443"/>
                <a:gd name="connsiteY0" fmla="*/ 9705 h 9705"/>
                <a:gd name="connsiteX1" fmla="*/ 3838 w 11443"/>
                <a:gd name="connsiteY1" fmla="*/ 556 h 9705"/>
                <a:gd name="connsiteX2" fmla="*/ 0 w 11443"/>
                <a:gd name="connsiteY2" fmla="*/ 7612 h 9705"/>
                <a:gd name="connsiteX3" fmla="*/ 9739 w 11443"/>
                <a:gd name="connsiteY3" fmla="*/ 9705 h 9705"/>
              </a:gdLst>
              <a:ahLst/>
              <a:cxnLst>
                <a:cxn ang="0">
                  <a:pos x="connsiteX0" y="connsiteY0"/>
                </a:cxn>
                <a:cxn ang="0">
                  <a:pos x="connsiteX1" y="connsiteY1"/>
                </a:cxn>
                <a:cxn ang="0">
                  <a:pos x="connsiteX2" y="connsiteY2"/>
                </a:cxn>
                <a:cxn ang="0">
                  <a:pos x="connsiteX3" y="connsiteY3"/>
                </a:cxn>
              </a:cxnLst>
              <a:rect l="l" t="t" r="r" b="b"/>
              <a:pathLst>
                <a:path w="11443" h="9705">
                  <a:moveTo>
                    <a:pt x="9739" y="9705"/>
                  </a:moveTo>
                  <a:cubicBezTo>
                    <a:pt x="14674" y="4545"/>
                    <a:pt x="7708" y="2013"/>
                    <a:pt x="3838" y="556"/>
                  </a:cubicBezTo>
                  <a:cubicBezTo>
                    <a:pt x="-3096" y="-2053"/>
                    <a:pt x="3838" y="5238"/>
                    <a:pt x="0" y="7612"/>
                  </a:cubicBezTo>
                  <a:cubicBezTo>
                    <a:pt x="2742" y="6599"/>
                    <a:pt x="7644" y="7677"/>
                    <a:pt x="9739" y="9705"/>
                  </a:cubicBezTo>
                </a:path>
              </a:pathLst>
            </a:custGeom>
            <a:solidFill>
              <a:srgbClr val="C0C0C0"/>
            </a:solidFill>
            <a:ln w="645" cap="flat">
              <a:solidFill>
                <a:srgbClr val="FFFFFF"/>
              </a:solid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0CEC9EBA-B213-B5BF-6C0E-BD55F682F144}"/>
                </a:ext>
              </a:extLst>
            </p:cNvPr>
            <p:cNvSpPr/>
            <p:nvPr/>
          </p:nvSpPr>
          <p:spPr>
            <a:xfrm>
              <a:off x="11144426" y="3838524"/>
              <a:ext cx="11333" cy="7946"/>
            </a:xfrm>
            <a:custGeom>
              <a:avLst/>
              <a:gdLst>
                <a:gd name="connsiteX0" fmla="*/ 0 w 11333"/>
                <a:gd name="connsiteY0" fmla="*/ 3240 h 7946"/>
                <a:gd name="connsiteX1" fmla="*/ 6256 w 11333"/>
                <a:gd name="connsiteY1" fmla="*/ 7884 h 7946"/>
                <a:gd name="connsiteX2" fmla="*/ 10609 w 11333"/>
                <a:gd name="connsiteY2" fmla="*/ 2927 h 7946"/>
                <a:gd name="connsiteX3" fmla="*/ 0 w 11333"/>
                <a:gd name="connsiteY3" fmla="*/ 3250 h 7946"/>
              </a:gdLst>
              <a:ahLst/>
              <a:cxnLst>
                <a:cxn ang="0">
                  <a:pos x="connsiteX0" y="connsiteY0"/>
                </a:cxn>
                <a:cxn ang="0">
                  <a:pos x="connsiteX1" y="connsiteY1"/>
                </a:cxn>
                <a:cxn ang="0">
                  <a:pos x="connsiteX2" y="connsiteY2"/>
                </a:cxn>
                <a:cxn ang="0">
                  <a:pos x="connsiteX3" y="connsiteY3"/>
                </a:cxn>
              </a:cxnLst>
              <a:rect l="l" t="t" r="r" b="b"/>
              <a:pathLst>
                <a:path w="11333" h="7946">
                  <a:moveTo>
                    <a:pt x="0" y="3240"/>
                  </a:moveTo>
                  <a:cubicBezTo>
                    <a:pt x="1999" y="5078"/>
                    <a:pt x="3322" y="7461"/>
                    <a:pt x="6256" y="7884"/>
                  </a:cubicBezTo>
                  <a:cubicBezTo>
                    <a:pt x="9288" y="8323"/>
                    <a:pt x="12900" y="6423"/>
                    <a:pt x="10609" y="2927"/>
                  </a:cubicBezTo>
                  <a:cubicBezTo>
                    <a:pt x="8675" y="-108"/>
                    <a:pt x="516" y="-1888"/>
                    <a:pt x="0" y="3250"/>
                  </a:cubicBezTo>
                </a:path>
              </a:pathLst>
            </a:custGeom>
            <a:solidFill>
              <a:srgbClr val="C0C0C0"/>
            </a:solidFill>
            <a:ln w="645" cap="flat">
              <a:solidFill>
                <a:srgbClr val="FFFFFF"/>
              </a:solid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F3AE9A1D-4263-DB05-F12C-BFC47ED1CE0F}"/>
                </a:ext>
              </a:extLst>
            </p:cNvPr>
            <p:cNvSpPr/>
            <p:nvPr/>
          </p:nvSpPr>
          <p:spPr>
            <a:xfrm>
              <a:off x="11146954" y="4066271"/>
              <a:ext cx="3179" cy="2820"/>
            </a:xfrm>
            <a:custGeom>
              <a:avLst/>
              <a:gdLst>
                <a:gd name="connsiteX0" fmla="*/ 2341 w 3179"/>
                <a:gd name="connsiteY0" fmla="*/ 2821 h 2820"/>
                <a:gd name="connsiteX1" fmla="*/ 2341 w 3179"/>
                <a:gd name="connsiteY1" fmla="*/ 2821 h 2820"/>
              </a:gdLst>
              <a:ahLst/>
              <a:cxnLst>
                <a:cxn ang="0">
                  <a:pos x="connsiteX0" y="connsiteY0"/>
                </a:cxn>
                <a:cxn ang="0">
                  <a:pos x="connsiteX1" y="connsiteY1"/>
                </a:cxn>
              </a:cxnLst>
              <a:rect l="l" t="t" r="r" b="b"/>
              <a:pathLst>
                <a:path w="3179" h="2820">
                  <a:moveTo>
                    <a:pt x="2341" y="2821"/>
                  </a:moveTo>
                  <a:cubicBezTo>
                    <a:pt x="6114" y="-3361"/>
                    <a:pt x="-4464" y="2498"/>
                    <a:pt x="2341" y="2821"/>
                  </a:cubicBezTo>
                </a:path>
              </a:pathLst>
            </a:custGeom>
            <a:solidFill>
              <a:srgbClr val="C0C0C0"/>
            </a:solidFill>
            <a:ln w="645" cap="flat">
              <a:solidFill>
                <a:srgbClr val="FFFFFF"/>
              </a:solid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F961B405-C34B-132F-477F-4BF95BE13508}"/>
                </a:ext>
              </a:extLst>
            </p:cNvPr>
            <p:cNvSpPr/>
            <p:nvPr/>
          </p:nvSpPr>
          <p:spPr>
            <a:xfrm>
              <a:off x="11148843" y="4043776"/>
              <a:ext cx="12184" cy="11341"/>
            </a:xfrm>
            <a:custGeom>
              <a:avLst/>
              <a:gdLst>
                <a:gd name="connsiteX0" fmla="*/ 3031 w 12184"/>
                <a:gd name="connsiteY0" fmla="*/ 6966 h 11341"/>
                <a:gd name="connsiteX1" fmla="*/ 5096 w 12184"/>
                <a:gd name="connsiteY1" fmla="*/ 6966 h 11341"/>
                <a:gd name="connsiteX2" fmla="*/ 8547 w 12184"/>
                <a:gd name="connsiteY2" fmla="*/ 11168 h 11341"/>
                <a:gd name="connsiteX3" fmla="*/ 11126 w 12184"/>
                <a:gd name="connsiteY3" fmla="*/ 5128 h 11341"/>
                <a:gd name="connsiteX4" fmla="*/ 8836 w 12184"/>
                <a:gd name="connsiteY4" fmla="*/ 8127 h 11341"/>
                <a:gd name="connsiteX5" fmla="*/ 0 w 12184"/>
                <a:gd name="connsiteY5" fmla="*/ 0 h 11341"/>
                <a:gd name="connsiteX6" fmla="*/ 3031 w 12184"/>
                <a:gd name="connsiteY6" fmla="*/ 6966 h 1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4" h="11341">
                  <a:moveTo>
                    <a:pt x="3031" y="6966"/>
                  </a:moveTo>
                  <a:cubicBezTo>
                    <a:pt x="3709" y="6966"/>
                    <a:pt x="4419" y="6966"/>
                    <a:pt x="5096" y="6966"/>
                  </a:cubicBezTo>
                  <a:cubicBezTo>
                    <a:pt x="2097" y="8933"/>
                    <a:pt x="7192" y="10684"/>
                    <a:pt x="8547" y="11168"/>
                  </a:cubicBezTo>
                  <a:cubicBezTo>
                    <a:pt x="11932" y="12368"/>
                    <a:pt x="13320" y="6998"/>
                    <a:pt x="11126" y="5128"/>
                  </a:cubicBezTo>
                  <a:cubicBezTo>
                    <a:pt x="9933" y="5799"/>
                    <a:pt x="9159" y="6801"/>
                    <a:pt x="8836" y="8127"/>
                  </a:cubicBezTo>
                  <a:cubicBezTo>
                    <a:pt x="4902" y="6727"/>
                    <a:pt x="3419" y="2122"/>
                    <a:pt x="0" y="0"/>
                  </a:cubicBezTo>
                  <a:cubicBezTo>
                    <a:pt x="1354" y="2138"/>
                    <a:pt x="2709" y="4396"/>
                    <a:pt x="3031" y="6966"/>
                  </a:cubicBezTo>
                </a:path>
              </a:pathLst>
            </a:custGeom>
            <a:solidFill>
              <a:srgbClr val="C0C0C0"/>
            </a:solidFill>
            <a:ln w="645" cap="flat">
              <a:solidFill>
                <a:srgbClr val="FFFFFF"/>
              </a:solid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47DD2E36-9725-AC61-B799-8737466B87E8}"/>
                </a:ext>
              </a:extLst>
            </p:cNvPr>
            <p:cNvSpPr/>
            <p:nvPr/>
          </p:nvSpPr>
          <p:spPr>
            <a:xfrm>
              <a:off x="11150453" y="4067481"/>
              <a:ext cx="2808" cy="2288"/>
            </a:xfrm>
            <a:custGeom>
              <a:avLst/>
              <a:gdLst>
                <a:gd name="connsiteX0" fmla="*/ 3 w 2808"/>
                <a:gd name="connsiteY0" fmla="*/ 2288 h 2288"/>
                <a:gd name="connsiteX1" fmla="*/ 2809 w 2808"/>
                <a:gd name="connsiteY1" fmla="*/ 224 h 2288"/>
                <a:gd name="connsiteX2" fmla="*/ 3 w 2808"/>
                <a:gd name="connsiteY2" fmla="*/ 2288 h 2288"/>
              </a:gdLst>
              <a:ahLst/>
              <a:cxnLst>
                <a:cxn ang="0">
                  <a:pos x="connsiteX0" y="connsiteY0"/>
                </a:cxn>
                <a:cxn ang="0">
                  <a:pos x="connsiteX1" y="connsiteY1"/>
                </a:cxn>
                <a:cxn ang="0">
                  <a:pos x="connsiteX2" y="connsiteY2"/>
                </a:cxn>
              </a:cxnLst>
              <a:rect l="l" t="t" r="r" b="b"/>
              <a:pathLst>
                <a:path w="2808" h="2288">
                  <a:moveTo>
                    <a:pt x="3" y="2288"/>
                  </a:moveTo>
                  <a:cubicBezTo>
                    <a:pt x="615" y="1201"/>
                    <a:pt x="1551" y="514"/>
                    <a:pt x="2809" y="224"/>
                  </a:cubicBezTo>
                  <a:cubicBezTo>
                    <a:pt x="971" y="-424"/>
                    <a:pt x="-62" y="353"/>
                    <a:pt x="3" y="2288"/>
                  </a:cubicBezTo>
                </a:path>
              </a:pathLst>
            </a:custGeom>
            <a:solidFill>
              <a:srgbClr val="C0C0C0"/>
            </a:solidFill>
            <a:ln w="645" cap="flat">
              <a:solidFill>
                <a:srgbClr val="FFFFFF"/>
              </a:solid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3FE187B2-5AAA-30E0-FE92-93B157513B8D}"/>
                </a:ext>
              </a:extLst>
            </p:cNvPr>
            <p:cNvSpPr/>
            <p:nvPr/>
          </p:nvSpPr>
          <p:spPr>
            <a:xfrm>
              <a:off x="11158703" y="4006621"/>
              <a:ext cx="2911" cy="11613"/>
            </a:xfrm>
            <a:custGeom>
              <a:avLst/>
              <a:gdLst>
                <a:gd name="connsiteX0" fmla="*/ 2202 w 2911"/>
                <a:gd name="connsiteY0" fmla="*/ 11613 h 11613"/>
                <a:gd name="connsiteX1" fmla="*/ 2912 w 2911"/>
                <a:gd name="connsiteY1" fmla="*/ 0 h 11613"/>
                <a:gd name="connsiteX2" fmla="*/ 2202 w 2911"/>
                <a:gd name="connsiteY2" fmla="*/ 4418 h 11613"/>
                <a:gd name="connsiteX3" fmla="*/ 2202 w 2911"/>
                <a:gd name="connsiteY3" fmla="*/ 11613 h 11613"/>
              </a:gdLst>
              <a:ahLst/>
              <a:cxnLst>
                <a:cxn ang="0">
                  <a:pos x="connsiteX0" y="connsiteY0"/>
                </a:cxn>
                <a:cxn ang="0">
                  <a:pos x="connsiteX1" y="connsiteY1"/>
                </a:cxn>
                <a:cxn ang="0">
                  <a:pos x="connsiteX2" y="connsiteY2"/>
                </a:cxn>
                <a:cxn ang="0">
                  <a:pos x="connsiteX3" y="connsiteY3"/>
                </a:cxn>
              </a:cxnLst>
              <a:rect l="l" t="t" r="r" b="b"/>
              <a:pathLst>
                <a:path w="2911" h="11613">
                  <a:moveTo>
                    <a:pt x="2202" y="11613"/>
                  </a:moveTo>
                  <a:cubicBezTo>
                    <a:pt x="687" y="8601"/>
                    <a:pt x="1590" y="2944"/>
                    <a:pt x="2912" y="0"/>
                  </a:cubicBezTo>
                  <a:cubicBezTo>
                    <a:pt x="300" y="432"/>
                    <a:pt x="-1732" y="4160"/>
                    <a:pt x="2202" y="4418"/>
                  </a:cubicBezTo>
                  <a:cubicBezTo>
                    <a:pt x="1235" y="6879"/>
                    <a:pt x="-958" y="9669"/>
                    <a:pt x="2202" y="11613"/>
                  </a:cubicBezTo>
                </a:path>
              </a:pathLst>
            </a:custGeom>
            <a:solidFill>
              <a:srgbClr val="C0C0C0"/>
            </a:solidFill>
            <a:ln w="645" cap="flat">
              <a:solidFill>
                <a:srgbClr val="FFFFFF"/>
              </a:solid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7C4CD032-2561-33F5-A4BF-F6DAF46E8219}"/>
                </a:ext>
              </a:extLst>
            </p:cNvPr>
            <p:cNvSpPr/>
            <p:nvPr/>
          </p:nvSpPr>
          <p:spPr>
            <a:xfrm>
              <a:off x="11163001" y="3853331"/>
              <a:ext cx="4643" cy="1688"/>
            </a:xfrm>
            <a:custGeom>
              <a:avLst/>
              <a:gdLst>
                <a:gd name="connsiteX0" fmla="*/ 0 w 4643"/>
                <a:gd name="connsiteY0" fmla="*/ 1688 h 1688"/>
                <a:gd name="connsiteX1" fmla="*/ 4644 w 4643"/>
                <a:gd name="connsiteY1" fmla="*/ 495 h 1688"/>
                <a:gd name="connsiteX2" fmla="*/ 0 w 4643"/>
                <a:gd name="connsiteY2" fmla="*/ 1688 h 1688"/>
              </a:gdLst>
              <a:ahLst/>
              <a:cxnLst>
                <a:cxn ang="0">
                  <a:pos x="connsiteX0" y="connsiteY0"/>
                </a:cxn>
                <a:cxn ang="0">
                  <a:pos x="connsiteX1" y="connsiteY1"/>
                </a:cxn>
                <a:cxn ang="0">
                  <a:pos x="connsiteX2" y="connsiteY2"/>
                </a:cxn>
              </a:cxnLst>
              <a:rect l="l" t="t" r="r" b="b"/>
              <a:pathLst>
                <a:path w="4643" h="1688">
                  <a:moveTo>
                    <a:pt x="0" y="1688"/>
                  </a:moveTo>
                  <a:cubicBezTo>
                    <a:pt x="1580" y="1398"/>
                    <a:pt x="3128" y="1008"/>
                    <a:pt x="4644" y="495"/>
                  </a:cubicBezTo>
                  <a:cubicBezTo>
                    <a:pt x="2902" y="-524"/>
                    <a:pt x="1096" y="108"/>
                    <a:pt x="0" y="1688"/>
                  </a:cubicBezTo>
                </a:path>
              </a:pathLst>
            </a:custGeom>
            <a:solidFill>
              <a:srgbClr val="C0C0C0"/>
            </a:solidFill>
            <a:ln w="645" cap="flat">
              <a:solidFill>
                <a:srgbClr val="FFFFFF"/>
              </a:solid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706F0B4E-2409-C2C6-9DEF-BE35E4FE482F}"/>
                </a:ext>
              </a:extLst>
            </p:cNvPr>
            <p:cNvSpPr/>
            <p:nvPr/>
          </p:nvSpPr>
          <p:spPr>
            <a:xfrm>
              <a:off x="11163936" y="3844799"/>
              <a:ext cx="55150" cy="62206"/>
            </a:xfrm>
            <a:custGeom>
              <a:avLst/>
              <a:gdLst>
                <a:gd name="connsiteX0" fmla="*/ 44569 w 55150"/>
                <a:gd name="connsiteY0" fmla="*/ 34601 h 62206"/>
                <a:gd name="connsiteX1" fmla="*/ 37797 w 55150"/>
                <a:gd name="connsiteY1" fmla="*/ 26245 h 62206"/>
                <a:gd name="connsiteX2" fmla="*/ 24510 w 55150"/>
                <a:gd name="connsiteY2" fmla="*/ 15783 h 62206"/>
                <a:gd name="connsiteX3" fmla="*/ 12868 w 55150"/>
                <a:gd name="connsiteY3" fmla="*/ 7205 h 62206"/>
                <a:gd name="connsiteX4" fmla="*/ 9321 w 55150"/>
                <a:gd name="connsiteY4" fmla="*/ 5908 h 62206"/>
                <a:gd name="connsiteX5" fmla="*/ 1838 w 55150"/>
                <a:gd name="connsiteY5" fmla="*/ 0 h 62206"/>
                <a:gd name="connsiteX6" fmla="*/ 0 w 55150"/>
                <a:gd name="connsiteY6" fmla="*/ 2999 h 62206"/>
                <a:gd name="connsiteX7" fmla="*/ 7805 w 55150"/>
                <a:gd name="connsiteY7" fmla="*/ 6798 h 62206"/>
                <a:gd name="connsiteX8" fmla="*/ 16254 w 55150"/>
                <a:gd name="connsiteY8" fmla="*/ 14158 h 62206"/>
                <a:gd name="connsiteX9" fmla="*/ 26090 w 55150"/>
                <a:gd name="connsiteY9" fmla="*/ 21927 h 62206"/>
                <a:gd name="connsiteX10" fmla="*/ 34475 w 55150"/>
                <a:gd name="connsiteY10" fmla="*/ 25732 h 62206"/>
                <a:gd name="connsiteX11" fmla="*/ 43473 w 55150"/>
                <a:gd name="connsiteY11" fmla="*/ 41460 h 62206"/>
                <a:gd name="connsiteX12" fmla="*/ 43892 w 55150"/>
                <a:gd name="connsiteY12" fmla="*/ 52693 h 62206"/>
                <a:gd name="connsiteX13" fmla="*/ 48311 w 55150"/>
                <a:gd name="connsiteY13" fmla="*/ 62206 h 62206"/>
                <a:gd name="connsiteX14" fmla="*/ 54889 w 55150"/>
                <a:gd name="connsiteY14" fmla="*/ 45295 h 62206"/>
                <a:gd name="connsiteX15" fmla="*/ 49762 w 55150"/>
                <a:gd name="connsiteY15" fmla="*/ 37871 h 62206"/>
                <a:gd name="connsiteX16" fmla="*/ 44569 w 55150"/>
                <a:gd name="connsiteY16" fmla="*/ 34601 h 6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5150" h="62206">
                  <a:moveTo>
                    <a:pt x="44569" y="34601"/>
                  </a:moveTo>
                  <a:cubicBezTo>
                    <a:pt x="41183" y="34123"/>
                    <a:pt x="39829" y="28431"/>
                    <a:pt x="37797" y="26245"/>
                  </a:cubicBezTo>
                  <a:cubicBezTo>
                    <a:pt x="34636" y="22836"/>
                    <a:pt x="28864" y="17528"/>
                    <a:pt x="24510" y="15783"/>
                  </a:cubicBezTo>
                  <a:cubicBezTo>
                    <a:pt x="19963" y="13945"/>
                    <a:pt x="17480" y="9056"/>
                    <a:pt x="12868" y="7205"/>
                  </a:cubicBezTo>
                  <a:cubicBezTo>
                    <a:pt x="11191" y="6531"/>
                    <a:pt x="10030" y="8366"/>
                    <a:pt x="9321" y="5908"/>
                  </a:cubicBezTo>
                  <a:cubicBezTo>
                    <a:pt x="8611" y="3467"/>
                    <a:pt x="3645" y="1835"/>
                    <a:pt x="1838" y="0"/>
                  </a:cubicBezTo>
                  <a:cubicBezTo>
                    <a:pt x="2709" y="1819"/>
                    <a:pt x="1838" y="2928"/>
                    <a:pt x="0" y="2999"/>
                  </a:cubicBezTo>
                  <a:cubicBezTo>
                    <a:pt x="2258" y="4986"/>
                    <a:pt x="5548" y="4760"/>
                    <a:pt x="7805" y="6798"/>
                  </a:cubicBezTo>
                  <a:cubicBezTo>
                    <a:pt x="10578" y="9304"/>
                    <a:pt x="13320" y="11826"/>
                    <a:pt x="16254" y="14158"/>
                  </a:cubicBezTo>
                  <a:cubicBezTo>
                    <a:pt x="19447" y="16709"/>
                    <a:pt x="22446" y="20011"/>
                    <a:pt x="26090" y="21927"/>
                  </a:cubicBezTo>
                  <a:cubicBezTo>
                    <a:pt x="28832" y="23355"/>
                    <a:pt x="32024" y="23742"/>
                    <a:pt x="34475" y="25732"/>
                  </a:cubicBezTo>
                  <a:cubicBezTo>
                    <a:pt x="39216" y="29605"/>
                    <a:pt x="40861" y="36200"/>
                    <a:pt x="43473" y="41460"/>
                  </a:cubicBezTo>
                  <a:cubicBezTo>
                    <a:pt x="45311" y="45101"/>
                    <a:pt x="43473" y="48900"/>
                    <a:pt x="43892" y="52693"/>
                  </a:cubicBezTo>
                  <a:cubicBezTo>
                    <a:pt x="44215" y="56382"/>
                    <a:pt x="46794" y="59023"/>
                    <a:pt x="48311" y="62206"/>
                  </a:cubicBezTo>
                  <a:cubicBezTo>
                    <a:pt x="51181" y="59852"/>
                    <a:pt x="56373" y="48833"/>
                    <a:pt x="54889" y="45295"/>
                  </a:cubicBezTo>
                  <a:cubicBezTo>
                    <a:pt x="53696" y="42412"/>
                    <a:pt x="51019" y="40570"/>
                    <a:pt x="49762" y="37871"/>
                  </a:cubicBezTo>
                  <a:cubicBezTo>
                    <a:pt x="48182" y="34514"/>
                    <a:pt x="47794" y="35762"/>
                    <a:pt x="44569" y="34601"/>
                  </a:cubicBezTo>
                </a:path>
              </a:pathLst>
            </a:custGeom>
            <a:solidFill>
              <a:srgbClr val="C0C0C0"/>
            </a:solidFill>
            <a:ln w="645" cap="flat">
              <a:solidFill>
                <a:srgbClr val="FFFFFF"/>
              </a:solid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DF2C3F6B-0DDB-0E45-AE9B-D6BE4A5B2056}"/>
                </a:ext>
              </a:extLst>
            </p:cNvPr>
            <p:cNvSpPr/>
            <p:nvPr/>
          </p:nvSpPr>
          <p:spPr>
            <a:xfrm>
              <a:off x="11190188" y="4068386"/>
              <a:ext cx="6965" cy="2318"/>
            </a:xfrm>
            <a:custGeom>
              <a:avLst/>
              <a:gdLst>
                <a:gd name="connsiteX0" fmla="*/ 4611 w 6965"/>
                <a:gd name="connsiteY0" fmla="*/ 2319 h 2318"/>
                <a:gd name="connsiteX1" fmla="*/ 6966 w 6965"/>
                <a:gd name="connsiteY1" fmla="*/ 480 h 2318"/>
                <a:gd name="connsiteX2" fmla="*/ 0 w 6965"/>
                <a:gd name="connsiteY2" fmla="*/ 0 h 2318"/>
                <a:gd name="connsiteX3" fmla="*/ 4611 w 6965"/>
                <a:gd name="connsiteY3" fmla="*/ 2319 h 2318"/>
              </a:gdLst>
              <a:ahLst/>
              <a:cxnLst>
                <a:cxn ang="0">
                  <a:pos x="connsiteX0" y="connsiteY0"/>
                </a:cxn>
                <a:cxn ang="0">
                  <a:pos x="connsiteX1" y="connsiteY1"/>
                </a:cxn>
                <a:cxn ang="0">
                  <a:pos x="connsiteX2" y="connsiteY2"/>
                </a:cxn>
                <a:cxn ang="0">
                  <a:pos x="connsiteX3" y="connsiteY3"/>
                </a:cxn>
              </a:cxnLst>
              <a:rect l="l" t="t" r="r" b="b"/>
              <a:pathLst>
                <a:path w="6965" h="2318">
                  <a:moveTo>
                    <a:pt x="4611" y="2319"/>
                  </a:moveTo>
                  <a:cubicBezTo>
                    <a:pt x="5385" y="1706"/>
                    <a:pt x="6159" y="1093"/>
                    <a:pt x="6966" y="480"/>
                  </a:cubicBezTo>
                  <a:cubicBezTo>
                    <a:pt x="4611" y="480"/>
                    <a:pt x="2290" y="319"/>
                    <a:pt x="0" y="0"/>
                  </a:cubicBezTo>
                  <a:cubicBezTo>
                    <a:pt x="1516" y="777"/>
                    <a:pt x="3064" y="1551"/>
                    <a:pt x="4611" y="2319"/>
                  </a:cubicBezTo>
                </a:path>
              </a:pathLst>
            </a:custGeom>
            <a:solidFill>
              <a:srgbClr val="C0C0C0"/>
            </a:solidFill>
            <a:ln w="645" cap="flat">
              <a:solidFill>
                <a:srgbClr val="FFFFFF"/>
              </a:solid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A785F997-5DDB-A3C8-A7D5-0E932DD95CD6}"/>
                </a:ext>
              </a:extLst>
            </p:cNvPr>
            <p:cNvSpPr/>
            <p:nvPr/>
          </p:nvSpPr>
          <p:spPr>
            <a:xfrm>
              <a:off x="11195734" y="4022030"/>
              <a:ext cx="8625" cy="7362"/>
            </a:xfrm>
            <a:custGeom>
              <a:avLst/>
              <a:gdLst>
                <a:gd name="connsiteX0" fmla="*/ 5579 w 8625"/>
                <a:gd name="connsiteY0" fmla="*/ 7363 h 7362"/>
                <a:gd name="connsiteX1" fmla="*/ 0 w 8625"/>
                <a:gd name="connsiteY1" fmla="*/ 1558 h 7362"/>
                <a:gd name="connsiteX2" fmla="*/ 5579 w 8625"/>
                <a:gd name="connsiteY2" fmla="*/ 7363 h 7362"/>
              </a:gdLst>
              <a:ahLst/>
              <a:cxnLst>
                <a:cxn ang="0">
                  <a:pos x="connsiteX0" y="connsiteY0"/>
                </a:cxn>
                <a:cxn ang="0">
                  <a:pos x="connsiteX1" y="connsiteY1"/>
                </a:cxn>
                <a:cxn ang="0">
                  <a:pos x="connsiteX2" y="connsiteY2"/>
                </a:cxn>
              </a:cxnLst>
              <a:rect l="l" t="t" r="r" b="b"/>
              <a:pathLst>
                <a:path w="8625" h="7362">
                  <a:moveTo>
                    <a:pt x="5579" y="7363"/>
                  </a:moveTo>
                  <a:cubicBezTo>
                    <a:pt x="13126" y="7072"/>
                    <a:pt x="4870" y="-3999"/>
                    <a:pt x="0" y="1558"/>
                  </a:cubicBezTo>
                  <a:cubicBezTo>
                    <a:pt x="2548" y="2890"/>
                    <a:pt x="2870" y="6192"/>
                    <a:pt x="5579" y="7363"/>
                  </a:cubicBezTo>
                </a:path>
              </a:pathLst>
            </a:custGeom>
            <a:solidFill>
              <a:srgbClr val="C0C0C0"/>
            </a:solidFill>
            <a:ln w="645" cap="flat">
              <a:solidFill>
                <a:srgbClr val="FFFFFF"/>
              </a:solidFill>
              <a:prstDash val="solid"/>
              <a:miter/>
            </a:ln>
          </p:spPr>
          <p:txBody>
            <a:bodyPr rtlCol="0" anchor="ctr"/>
            <a:lstStyle/>
            <a:p>
              <a:endParaRPr lang="en-US"/>
            </a:p>
          </p:txBody>
        </p:sp>
        <p:sp>
          <p:nvSpPr>
            <p:cNvPr id="481" name="Freeform: Shape 480">
              <a:extLst>
                <a:ext uri="{FF2B5EF4-FFF2-40B4-BE49-F238E27FC236}">
                  <a16:creationId xmlns:a16="http://schemas.microsoft.com/office/drawing/2014/main" id="{D1014C74-B6EA-27F4-3520-EA8F4D87273B}"/>
                </a:ext>
              </a:extLst>
            </p:cNvPr>
            <p:cNvSpPr/>
            <p:nvPr/>
          </p:nvSpPr>
          <p:spPr>
            <a:xfrm>
              <a:off x="11202023" y="4084547"/>
              <a:ext cx="2321" cy="2185"/>
            </a:xfrm>
            <a:custGeom>
              <a:avLst/>
              <a:gdLst>
                <a:gd name="connsiteX0" fmla="*/ 2322 w 2321"/>
                <a:gd name="connsiteY0" fmla="*/ 2186 h 2185"/>
                <a:gd name="connsiteX1" fmla="*/ 0 w 2321"/>
                <a:gd name="connsiteY1" fmla="*/ 93 h 2185"/>
                <a:gd name="connsiteX2" fmla="*/ 2322 w 2321"/>
                <a:gd name="connsiteY2" fmla="*/ 2186 h 2185"/>
              </a:gdLst>
              <a:ahLst/>
              <a:cxnLst>
                <a:cxn ang="0">
                  <a:pos x="connsiteX0" y="connsiteY0"/>
                </a:cxn>
                <a:cxn ang="0">
                  <a:pos x="connsiteX1" y="connsiteY1"/>
                </a:cxn>
                <a:cxn ang="0">
                  <a:pos x="connsiteX2" y="connsiteY2"/>
                </a:cxn>
              </a:cxnLst>
              <a:rect l="l" t="t" r="r" b="b"/>
              <a:pathLst>
                <a:path w="2321" h="2185">
                  <a:moveTo>
                    <a:pt x="2322" y="2186"/>
                  </a:moveTo>
                  <a:cubicBezTo>
                    <a:pt x="1968" y="519"/>
                    <a:pt x="2000" y="-288"/>
                    <a:pt x="0" y="93"/>
                  </a:cubicBezTo>
                  <a:cubicBezTo>
                    <a:pt x="774" y="789"/>
                    <a:pt x="1548" y="1486"/>
                    <a:pt x="2322" y="2186"/>
                  </a:cubicBezTo>
                </a:path>
              </a:pathLst>
            </a:custGeom>
            <a:solidFill>
              <a:srgbClr val="C0C0C0"/>
            </a:solidFill>
            <a:ln w="645" cap="flat">
              <a:solidFill>
                <a:srgbClr val="FFFFFF"/>
              </a:solid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E265C80D-53AF-6C37-3C5F-DA53225B603E}"/>
                </a:ext>
              </a:extLst>
            </p:cNvPr>
            <p:cNvSpPr/>
            <p:nvPr/>
          </p:nvSpPr>
          <p:spPr>
            <a:xfrm>
              <a:off x="11204345" y="4089327"/>
              <a:ext cx="11836" cy="7402"/>
            </a:xfrm>
            <a:custGeom>
              <a:avLst/>
              <a:gdLst>
                <a:gd name="connsiteX0" fmla="*/ 7418 w 11836"/>
                <a:gd name="connsiteY0" fmla="*/ 7403 h 7402"/>
                <a:gd name="connsiteX1" fmla="*/ 11836 w 11836"/>
                <a:gd name="connsiteY1" fmla="*/ 5078 h 7402"/>
                <a:gd name="connsiteX2" fmla="*/ 0 w 11836"/>
                <a:gd name="connsiteY2" fmla="*/ 437 h 7402"/>
                <a:gd name="connsiteX3" fmla="*/ 3000 w 11836"/>
                <a:gd name="connsiteY3" fmla="*/ 5306 h 7402"/>
                <a:gd name="connsiteX4" fmla="*/ 7418 w 11836"/>
                <a:gd name="connsiteY4" fmla="*/ 7403 h 7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6" h="7402">
                  <a:moveTo>
                    <a:pt x="7418" y="7403"/>
                  </a:moveTo>
                  <a:cubicBezTo>
                    <a:pt x="9062" y="6964"/>
                    <a:pt x="10546" y="6190"/>
                    <a:pt x="11836" y="5078"/>
                  </a:cubicBezTo>
                  <a:cubicBezTo>
                    <a:pt x="9643" y="3062"/>
                    <a:pt x="3128" y="-1408"/>
                    <a:pt x="0" y="437"/>
                  </a:cubicBezTo>
                  <a:cubicBezTo>
                    <a:pt x="1580" y="1733"/>
                    <a:pt x="1516" y="3987"/>
                    <a:pt x="3000" y="5306"/>
                  </a:cubicBezTo>
                  <a:cubicBezTo>
                    <a:pt x="4902" y="7006"/>
                    <a:pt x="6192" y="3717"/>
                    <a:pt x="7418" y="7403"/>
                  </a:cubicBezTo>
                </a:path>
              </a:pathLst>
            </a:custGeom>
            <a:solidFill>
              <a:srgbClr val="C0C0C0"/>
            </a:solidFill>
            <a:ln w="645" cap="flat">
              <a:solidFill>
                <a:srgbClr val="FFFFFF"/>
              </a:solidFill>
              <a:prstDash val="solid"/>
              <a:miter/>
            </a:ln>
          </p:spPr>
          <p:txBody>
            <a:bodyPr rtlCol="0" anchor="ctr"/>
            <a:lstStyle/>
            <a:p>
              <a:endParaRPr lang="en-US"/>
            </a:p>
          </p:txBody>
        </p:sp>
        <p:sp>
          <p:nvSpPr>
            <p:cNvPr id="483" name="Freeform: Shape 482">
              <a:extLst>
                <a:ext uri="{FF2B5EF4-FFF2-40B4-BE49-F238E27FC236}">
                  <a16:creationId xmlns:a16="http://schemas.microsoft.com/office/drawing/2014/main" id="{AFBF2EA4-A6DC-12FC-7910-1B382FA319C2}"/>
                </a:ext>
              </a:extLst>
            </p:cNvPr>
            <p:cNvSpPr/>
            <p:nvPr/>
          </p:nvSpPr>
          <p:spPr>
            <a:xfrm>
              <a:off x="11207007" y="3857083"/>
              <a:ext cx="2232" cy="4869"/>
            </a:xfrm>
            <a:custGeom>
              <a:avLst/>
              <a:gdLst>
                <a:gd name="connsiteX0" fmla="*/ 1724 w 2232"/>
                <a:gd name="connsiteY0" fmla="*/ 4870 h 4869"/>
                <a:gd name="connsiteX1" fmla="*/ 337 w 2232"/>
                <a:gd name="connsiteY1" fmla="*/ 0 h 4869"/>
                <a:gd name="connsiteX2" fmla="*/ 1724 w 2232"/>
                <a:gd name="connsiteY2" fmla="*/ 4870 h 4869"/>
              </a:gdLst>
              <a:ahLst/>
              <a:cxnLst>
                <a:cxn ang="0">
                  <a:pos x="connsiteX0" y="connsiteY0"/>
                </a:cxn>
                <a:cxn ang="0">
                  <a:pos x="connsiteX1" y="connsiteY1"/>
                </a:cxn>
                <a:cxn ang="0">
                  <a:pos x="connsiteX2" y="connsiteY2"/>
                </a:cxn>
              </a:cxnLst>
              <a:rect l="l" t="t" r="r" b="b"/>
              <a:pathLst>
                <a:path w="2232" h="4869">
                  <a:moveTo>
                    <a:pt x="1724" y="4870"/>
                  </a:moveTo>
                  <a:cubicBezTo>
                    <a:pt x="2821" y="3009"/>
                    <a:pt x="2046" y="1148"/>
                    <a:pt x="337" y="0"/>
                  </a:cubicBezTo>
                  <a:cubicBezTo>
                    <a:pt x="-373" y="1941"/>
                    <a:pt x="15" y="3567"/>
                    <a:pt x="1724" y="4870"/>
                  </a:cubicBezTo>
                </a:path>
              </a:pathLst>
            </a:custGeom>
            <a:solidFill>
              <a:srgbClr val="C0C0C0"/>
            </a:solidFill>
            <a:ln w="645" cap="flat">
              <a:solidFill>
                <a:srgbClr val="FFFFFF"/>
              </a:solidFill>
              <a:prstDash val="solid"/>
              <a:miter/>
            </a:ln>
          </p:spPr>
          <p:txBody>
            <a:bodyPr rtlCol="0" anchor="ctr"/>
            <a:lstStyle/>
            <a:p>
              <a:endParaRPr lang="en-US"/>
            </a:p>
          </p:txBody>
        </p:sp>
        <p:sp>
          <p:nvSpPr>
            <p:cNvPr id="484" name="Freeform: Shape 483">
              <a:extLst>
                <a:ext uri="{FF2B5EF4-FFF2-40B4-BE49-F238E27FC236}">
                  <a16:creationId xmlns:a16="http://schemas.microsoft.com/office/drawing/2014/main" id="{32570B24-558D-C806-1424-69E830F69BCB}"/>
                </a:ext>
              </a:extLst>
            </p:cNvPr>
            <p:cNvSpPr/>
            <p:nvPr/>
          </p:nvSpPr>
          <p:spPr>
            <a:xfrm>
              <a:off x="11223373" y="4088136"/>
              <a:ext cx="7191" cy="2789"/>
            </a:xfrm>
            <a:custGeom>
              <a:avLst/>
              <a:gdLst>
                <a:gd name="connsiteX0" fmla="*/ 2548 w 7191"/>
                <a:gd name="connsiteY0" fmla="*/ 2789 h 2789"/>
                <a:gd name="connsiteX1" fmla="*/ 7192 w 7191"/>
                <a:gd name="connsiteY1" fmla="*/ 1402 h 2789"/>
                <a:gd name="connsiteX2" fmla="*/ 0 w 7191"/>
                <a:gd name="connsiteY2" fmla="*/ 1402 h 2789"/>
                <a:gd name="connsiteX3" fmla="*/ 2548 w 7191"/>
                <a:gd name="connsiteY3" fmla="*/ 2789 h 2789"/>
              </a:gdLst>
              <a:ahLst/>
              <a:cxnLst>
                <a:cxn ang="0">
                  <a:pos x="connsiteX0" y="connsiteY0"/>
                </a:cxn>
                <a:cxn ang="0">
                  <a:pos x="connsiteX1" y="connsiteY1"/>
                </a:cxn>
                <a:cxn ang="0">
                  <a:pos x="connsiteX2" y="connsiteY2"/>
                </a:cxn>
                <a:cxn ang="0">
                  <a:pos x="connsiteX3" y="connsiteY3"/>
                </a:cxn>
              </a:cxnLst>
              <a:rect l="l" t="t" r="r" b="b"/>
              <a:pathLst>
                <a:path w="7191" h="2789">
                  <a:moveTo>
                    <a:pt x="2548" y="2789"/>
                  </a:moveTo>
                  <a:cubicBezTo>
                    <a:pt x="3934" y="1786"/>
                    <a:pt x="5482" y="1325"/>
                    <a:pt x="7192" y="1402"/>
                  </a:cubicBezTo>
                  <a:cubicBezTo>
                    <a:pt x="5095" y="-1671"/>
                    <a:pt x="2644" y="1241"/>
                    <a:pt x="0" y="1402"/>
                  </a:cubicBezTo>
                  <a:cubicBezTo>
                    <a:pt x="839" y="1864"/>
                    <a:pt x="1677" y="2325"/>
                    <a:pt x="2548" y="2789"/>
                  </a:cubicBezTo>
                </a:path>
              </a:pathLst>
            </a:custGeom>
            <a:solidFill>
              <a:srgbClr val="C0C0C0"/>
            </a:solidFill>
            <a:ln w="645" cap="flat">
              <a:solidFill>
                <a:srgbClr val="FFFFFF"/>
              </a:solid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A5276A97-A4CC-BE04-B0C6-9054F14E7BE2}"/>
                </a:ext>
              </a:extLst>
            </p:cNvPr>
            <p:cNvSpPr/>
            <p:nvPr/>
          </p:nvSpPr>
          <p:spPr>
            <a:xfrm>
              <a:off x="11252805" y="3912133"/>
              <a:ext cx="3825" cy="11835"/>
            </a:xfrm>
            <a:custGeom>
              <a:avLst/>
              <a:gdLst>
                <a:gd name="connsiteX0" fmla="*/ 1237 w 3825"/>
                <a:gd name="connsiteY0" fmla="*/ 11836 h 11835"/>
                <a:gd name="connsiteX1" fmla="*/ 1237 w 3825"/>
                <a:gd name="connsiteY1" fmla="*/ 0 h 11835"/>
                <a:gd name="connsiteX2" fmla="*/ 1237 w 3825"/>
                <a:gd name="connsiteY2" fmla="*/ 11836 h 11835"/>
              </a:gdLst>
              <a:ahLst/>
              <a:cxnLst>
                <a:cxn ang="0">
                  <a:pos x="connsiteX0" y="connsiteY0"/>
                </a:cxn>
                <a:cxn ang="0">
                  <a:pos x="connsiteX1" y="connsiteY1"/>
                </a:cxn>
                <a:cxn ang="0">
                  <a:pos x="connsiteX2" y="connsiteY2"/>
                </a:cxn>
              </a:cxnLst>
              <a:rect l="l" t="t" r="r" b="b"/>
              <a:pathLst>
                <a:path w="3825" h="11835">
                  <a:moveTo>
                    <a:pt x="1237" y="11836"/>
                  </a:moveTo>
                  <a:cubicBezTo>
                    <a:pt x="4591" y="8949"/>
                    <a:pt x="4784" y="2818"/>
                    <a:pt x="1237" y="0"/>
                  </a:cubicBezTo>
                  <a:cubicBezTo>
                    <a:pt x="-763" y="3560"/>
                    <a:pt x="-21" y="8172"/>
                    <a:pt x="1237" y="11836"/>
                  </a:cubicBezTo>
                </a:path>
              </a:pathLst>
            </a:custGeom>
            <a:solidFill>
              <a:srgbClr val="C0C0C0"/>
            </a:solidFill>
            <a:ln w="645" cap="flat">
              <a:solidFill>
                <a:srgbClr val="FFFFFF"/>
              </a:solid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9503494A-B549-766E-F532-322B1A351A3B}"/>
                </a:ext>
              </a:extLst>
            </p:cNvPr>
            <p:cNvSpPr/>
            <p:nvPr/>
          </p:nvSpPr>
          <p:spPr>
            <a:xfrm>
              <a:off x="11255429" y="3923517"/>
              <a:ext cx="28804" cy="38880"/>
            </a:xfrm>
            <a:custGeom>
              <a:avLst/>
              <a:gdLst>
                <a:gd name="connsiteX0" fmla="*/ 6256 w 28804"/>
                <a:gd name="connsiteY0" fmla="*/ 21801 h 38880"/>
                <a:gd name="connsiteX1" fmla="*/ 10932 w 28804"/>
                <a:gd name="connsiteY1" fmla="*/ 26751 h 38880"/>
                <a:gd name="connsiteX2" fmla="*/ 13383 w 28804"/>
                <a:gd name="connsiteY2" fmla="*/ 35936 h 38880"/>
                <a:gd name="connsiteX3" fmla="*/ 28702 w 28804"/>
                <a:gd name="connsiteY3" fmla="*/ 33559 h 38880"/>
                <a:gd name="connsiteX4" fmla="*/ 25349 w 28804"/>
                <a:gd name="connsiteY4" fmla="*/ 25851 h 38880"/>
                <a:gd name="connsiteX5" fmla="*/ 21059 w 28804"/>
                <a:gd name="connsiteY5" fmla="*/ 20727 h 38880"/>
                <a:gd name="connsiteX6" fmla="*/ 16834 w 28804"/>
                <a:gd name="connsiteY6" fmla="*/ 18105 h 38880"/>
                <a:gd name="connsiteX7" fmla="*/ 0 w 28804"/>
                <a:gd name="connsiteY7" fmla="*/ 0 h 38880"/>
                <a:gd name="connsiteX8" fmla="*/ 548 w 28804"/>
                <a:gd name="connsiteY8" fmla="*/ 9475 h 38880"/>
                <a:gd name="connsiteX9" fmla="*/ 6256 w 28804"/>
                <a:gd name="connsiteY9" fmla="*/ 21801 h 38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804" h="38880">
                  <a:moveTo>
                    <a:pt x="6256" y="21801"/>
                  </a:moveTo>
                  <a:cubicBezTo>
                    <a:pt x="8030" y="23436"/>
                    <a:pt x="10578" y="24126"/>
                    <a:pt x="10932" y="26751"/>
                  </a:cubicBezTo>
                  <a:cubicBezTo>
                    <a:pt x="11416" y="30021"/>
                    <a:pt x="10932" y="33356"/>
                    <a:pt x="13383" y="35936"/>
                  </a:cubicBezTo>
                  <a:cubicBezTo>
                    <a:pt x="17060" y="39699"/>
                    <a:pt x="30089" y="40780"/>
                    <a:pt x="28702" y="33559"/>
                  </a:cubicBezTo>
                  <a:cubicBezTo>
                    <a:pt x="28122" y="30524"/>
                    <a:pt x="27283" y="28412"/>
                    <a:pt x="25349" y="25851"/>
                  </a:cubicBezTo>
                  <a:cubicBezTo>
                    <a:pt x="24187" y="24326"/>
                    <a:pt x="22930" y="21488"/>
                    <a:pt x="21059" y="20727"/>
                  </a:cubicBezTo>
                  <a:cubicBezTo>
                    <a:pt x="19350" y="20024"/>
                    <a:pt x="17705" y="19988"/>
                    <a:pt x="16834" y="18105"/>
                  </a:cubicBezTo>
                  <a:cubicBezTo>
                    <a:pt x="13286" y="10252"/>
                    <a:pt x="8610" y="2864"/>
                    <a:pt x="0" y="0"/>
                  </a:cubicBezTo>
                  <a:cubicBezTo>
                    <a:pt x="2322" y="2561"/>
                    <a:pt x="774" y="6521"/>
                    <a:pt x="548" y="9475"/>
                  </a:cubicBezTo>
                  <a:cubicBezTo>
                    <a:pt x="226" y="14367"/>
                    <a:pt x="4031" y="17873"/>
                    <a:pt x="6256" y="21801"/>
                  </a:cubicBezTo>
                </a:path>
              </a:pathLst>
            </a:custGeom>
            <a:solidFill>
              <a:srgbClr val="C0C0C0"/>
            </a:solidFill>
            <a:ln w="645" cap="flat">
              <a:solidFill>
                <a:srgbClr val="FFFFFF"/>
              </a:solidFill>
              <a:prstDash val="solid"/>
              <a:miter/>
            </a:ln>
          </p:spPr>
          <p:txBody>
            <a:bodyPr rtlCol="0" anchor="ctr"/>
            <a:lstStyle/>
            <a:p>
              <a:endParaRPr lang="en-US"/>
            </a:p>
          </p:txBody>
        </p:sp>
        <p:sp>
          <p:nvSpPr>
            <p:cNvPr id="487" name="Freeform: Shape 486">
              <a:extLst>
                <a:ext uri="{FF2B5EF4-FFF2-40B4-BE49-F238E27FC236}">
                  <a16:creationId xmlns:a16="http://schemas.microsoft.com/office/drawing/2014/main" id="{56D372A7-A220-177A-6BFD-739840BD8CA4}"/>
                </a:ext>
              </a:extLst>
            </p:cNvPr>
            <p:cNvSpPr/>
            <p:nvPr/>
          </p:nvSpPr>
          <p:spPr>
            <a:xfrm>
              <a:off x="11276326" y="3967458"/>
              <a:ext cx="4643" cy="3176"/>
            </a:xfrm>
            <a:custGeom>
              <a:avLst/>
              <a:gdLst>
                <a:gd name="connsiteX0" fmla="*/ 2322 w 4643"/>
                <a:gd name="connsiteY0" fmla="*/ 3176 h 3176"/>
                <a:gd name="connsiteX1" fmla="*/ 4644 w 4643"/>
                <a:gd name="connsiteY1" fmla="*/ 2467 h 3176"/>
                <a:gd name="connsiteX2" fmla="*/ 0 w 4643"/>
                <a:gd name="connsiteY2" fmla="*/ 2241 h 3176"/>
                <a:gd name="connsiteX3" fmla="*/ 2322 w 4643"/>
                <a:gd name="connsiteY3" fmla="*/ 3176 h 3176"/>
              </a:gdLst>
              <a:ahLst/>
              <a:cxnLst>
                <a:cxn ang="0">
                  <a:pos x="connsiteX0" y="connsiteY0"/>
                </a:cxn>
                <a:cxn ang="0">
                  <a:pos x="connsiteX1" y="connsiteY1"/>
                </a:cxn>
                <a:cxn ang="0">
                  <a:pos x="connsiteX2" y="connsiteY2"/>
                </a:cxn>
                <a:cxn ang="0">
                  <a:pos x="connsiteX3" y="connsiteY3"/>
                </a:cxn>
              </a:cxnLst>
              <a:rect l="l" t="t" r="r" b="b"/>
              <a:pathLst>
                <a:path w="4643" h="3176">
                  <a:moveTo>
                    <a:pt x="2322" y="3176"/>
                  </a:moveTo>
                  <a:cubicBezTo>
                    <a:pt x="3096" y="2950"/>
                    <a:pt x="3870" y="2705"/>
                    <a:pt x="4644" y="2467"/>
                  </a:cubicBezTo>
                  <a:cubicBezTo>
                    <a:pt x="4160" y="-590"/>
                    <a:pt x="677" y="-965"/>
                    <a:pt x="0" y="2241"/>
                  </a:cubicBezTo>
                  <a:cubicBezTo>
                    <a:pt x="774" y="2564"/>
                    <a:pt x="1548" y="2863"/>
                    <a:pt x="2322" y="3176"/>
                  </a:cubicBezTo>
                </a:path>
              </a:pathLst>
            </a:custGeom>
            <a:solidFill>
              <a:srgbClr val="C0C0C0"/>
            </a:solidFill>
            <a:ln w="645" cap="flat">
              <a:solidFill>
                <a:srgbClr val="FFFFFF"/>
              </a:solidFill>
              <a:prstDash val="solid"/>
              <a:miter/>
            </a:ln>
          </p:spPr>
          <p:txBody>
            <a:bodyPr rtlCol="0" anchor="ctr"/>
            <a:lstStyle/>
            <a:p>
              <a:endParaRPr lang="en-US"/>
            </a:p>
          </p:txBody>
        </p:sp>
        <p:sp>
          <p:nvSpPr>
            <p:cNvPr id="488" name="Freeform: Shape 487">
              <a:extLst>
                <a:ext uri="{FF2B5EF4-FFF2-40B4-BE49-F238E27FC236}">
                  <a16:creationId xmlns:a16="http://schemas.microsoft.com/office/drawing/2014/main" id="{AB577825-1C75-8232-B03F-61F85DF657D4}"/>
                </a:ext>
              </a:extLst>
            </p:cNvPr>
            <p:cNvSpPr/>
            <p:nvPr/>
          </p:nvSpPr>
          <p:spPr>
            <a:xfrm>
              <a:off x="11286775" y="3962056"/>
              <a:ext cx="362" cy="4643"/>
            </a:xfrm>
            <a:custGeom>
              <a:avLst/>
              <a:gdLst>
                <a:gd name="connsiteX0" fmla="*/ 0 w 362"/>
                <a:gd name="connsiteY0" fmla="*/ 4644 h 4643"/>
                <a:gd name="connsiteX1" fmla="*/ 0 w 362"/>
                <a:gd name="connsiteY1" fmla="*/ 0 h 4643"/>
                <a:gd name="connsiteX2" fmla="*/ 0 w 362"/>
                <a:gd name="connsiteY2" fmla="*/ 4644 h 4643"/>
              </a:gdLst>
              <a:ahLst/>
              <a:cxnLst>
                <a:cxn ang="0">
                  <a:pos x="connsiteX0" y="connsiteY0"/>
                </a:cxn>
                <a:cxn ang="0">
                  <a:pos x="connsiteX1" y="connsiteY1"/>
                </a:cxn>
                <a:cxn ang="0">
                  <a:pos x="connsiteX2" y="connsiteY2"/>
                </a:cxn>
              </a:cxnLst>
              <a:rect l="l" t="t" r="r" b="b"/>
              <a:pathLst>
                <a:path w="362" h="4643">
                  <a:moveTo>
                    <a:pt x="0" y="4644"/>
                  </a:moveTo>
                  <a:cubicBezTo>
                    <a:pt x="483" y="3096"/>
                    <a:pt x="483" y="1548"/>
                    <a:pt x="0" y="0"/>
                  </a:cubicBezTo>
                  <a:cubicBezTo>
                    <a:pt x="0" y="1548"/>
                    <a:pt x="0" y="3096"/>
                    <a:pt x="0"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61439D64-4901-1C96-782F-94AA4080D0F8}"/>
                </a:ext>
              </a:extLst>
            </p:cNvPr>
            <p:cNvSpPr/>
            <p:nvPr/>
          </p:nvSpPr>
          <p:spPr>
            <a:xfrm>
              <a:off x="11059172" y="3826124"/>
              <a:ext cx="21173" cy="7997"/>
            </a:xfrm>
            <a:custGeom>
              <a:avLst/>
              <a:gdLst>
                <a:gd name="connsiteX0" fmla="*/ 953 w 21173"/>
                <a:gd name="connsiteY0" fmla="*/ 7998 h 7997"/>
                <a:gd name="connsiteX1" fmla="*/ 6146 w 21173"/>
                <a:gd name="connsiteY1" fmla="*/ 341 h 7997"/>
                <a:gd name="connsiteX2" fmla="*/ 21174 w 21173"/>
                <a:gd name="connsiteY2" fmla="*/ 2647 h 7997"/>
                <a:gd name="connsiteX3" fmla="*/ 11660 w 21173"/>
                <a:gd name="connsiteY3" fmla="*/ 6804 h 7997"/>
                <a:gd name="connsiteX4" fmla="*/ 5629 w 21173"/>
                <a:gd name="connsiteY4" fmla="*/ 5192 h 7997"/>
                <a:gd name="connsiteX5" fmla="*/ 953 w 21173"/>
                <a:gd name="connsiteY5" fmla="*/ 7998 h 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173" h="7997">
                  <a:moveTo>
                    <a:pt x="953" y="7998"/>
                  </a:moveTo>
                  <a:cubicBezTo>
                    <a:pt x="-2175" y="4373"/>
                    <a:pt x="3146" y="1135"/>
                    <a:pt x="6146" y="341"/>
                  </a:cubicBezTo>
                  <a:cubicBezTo>
                    <a:pt x="10983" y="-939"/>
                    <a:pt x="16465" y="1728"/>
                    <a:pt x="21174" y="2647"/>
                  </a:cubicBezTo>
                  <a:cubicBezTo>
                    <a:pt x="17046" y="3557"/>
                    <a:pt x="16756" y="6804"/>
                    <a:pt x="11660" y="6804"/>
                  </a:cubicBezTo>
                  <a:cubicBezTo>
                    <a:pt x="9596" y="6804"/>
                    <a:pt x="7661" y="4927"/>
                    <a:pt x="5629" y="5192"/>
                  </a:cubicBezTo>
                  <a:cubicBezTo>
                    <a:pt x="3856" y="5417"/>
                    <a:pt x="2501" y="7285"/>
                    <a:pt x="953" y="7998"/>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490" name="Freeform: Shape 489">
            <a:extLst>
              <a:ext uri="{FF2B5EF4-FFF2-40B4-BE49-F238E27FC236}">
                <a16:creationId xmlns:a16="http://schemas.microsoft.com/office/drawing/2014/main" id="{79AD27AC-F6B1-116F-9B28-DCE9C20F6714}"/>
              </a:ext>
            </a:extLst>
          </p:cNvPr>
          <p:cNvSpPr/>
          <p:nvPr/>
        </p:nvSpPr>
        <p:spPr>
          <a:xfrm>
            <a:off x="8400890" y="3048366"/>
            <a:ext cx="238872" cy="231698"/>
          </a:xfrm>
          <a:custGeom>
            <a:avLst/>
            <a:gdLst>
              <a:gd name="connsiteX0" fmla="*/ 0 w 238872"/>
              <a:gd name="connsiteY0" fmla="*/ 111360 h 231698"/>
              <a:gd name="connsiteX1" fmla="*/ 38925 w 238872"/>
              <a:gd name="connsiteY1" fmla="*/ 89127 h 231698"/>
              <a:gd name="connsiteX2" fmla="*/ 49503 w 238872"/>
              <a:gd name="connsiteY2" fmla="*/ 79523 h 231698"/>
              <a:gd name="connsiteX3" fmla="*/ 51277 w 238872"/>
              <a:gd name="connsiteY3" fmla="*/ 61450 h 231698"/>
              <a:gd name="connsiteX4" fmla="*/ 53567 w 238872"/>
              <a:gd name="connsiteY4" fmla="*/ 44732 h 231698"/>
              <a:gd name="connsiteX5" fmla="*/ 51083 w 238872"/>
              <a:gd name="connsiteY5" fmla="*/ 24521 h 231698"/>
              <a:gd name="connsiteX6" fmla="*/ 62597 w 238872"/>
              <a:gd name="connsiteY6" fmla="*/ 18865 h 231698"/>
              <a:gd name="connsiteX7" fmla="*/ 71401 w 238872"/>
              <a:gd name="connsiteY7" fmla="*/ 6971 h 231698"/>
              <a:gd name="connsiteX8" fmla="*/ 74206 w 238872"/>
              <a:gd name="connsiteY8" fmla="*/ 6578 h 231698"/>
              <a:gd name="connsiteX9" fmla="*/ 79044 w 238872"/>
              <a:gd name="connsiteY9" fmla="*/ 963 h 231698"/>
              <a:gd name="connsiteX10" fmla="*/ 95169 w 238872"/>
              <a:gd name="connsiteY10" fmla="*/ 1834 h 231698"/>
              <a:gd name="connsiteX11" fmla="*/ 101715 w 238872"/>
              <a:gd name="connsiteY11" fmla="*/ 3885 h 231698"/>
              <a:gd name="connsiteX12" fmla="*/ 109681 w 238872"/>
              <a:gd name="connsiteY12" fmla="*/ 1666 h 231698"/>
              <a:gd name="connsiteX13" fmla="*/ 116840 w 238872"/>
              <a:gd name="connsiteY13" fmla="*/ 10344 h 231698"/>
              <a:gd name="connsiteX14" fmla="*/ 125193 w 238872"/>
              <a:gd name="connsiteY14" fmla="*/ 5123 h 231698"/>
              <a:gd name="connsiteX15" fmla="*/ 131740 w 238872"/>
              <a:gd name="connsiteY15" fmla="*/ 15972 h 231698"/>
              <a:gd name="connsiteX16" fmla="*/ 134771 w 238872"/>
              <a:gd name="connsiteY16" fmla="*/ 18678 h 231698"/>
              <a:gd name="connsiteX17" fmla="*/ 136126 w 238872"/>
              <a:gd name="connsiteY17" fmla="*/ 25144 h 231698"/>
              <a:gd name="connsiteX18" fmla="*/ 144285 w 238872"/>
              <a:gd name="connsiteY18" fmla="*/ 37976 h 231698"/>
              <a:gd name="connsiteX19" fmla="*/ 154024 w 238872"/>
              <a:gd name="connsiteY19" fmla="*/ 42401 h 231698"/>
              <a:gd name="connsiteX20" fmla="*/ 168214 w 238872"/>
              <a:gd name="connsiteY20" fmla="*/ 43097 h 231698"/>
              <a:gd name="connsiteX21" fmla="*/ 161635 w 238872"/>
              <a:gd name="connsiteY21" fmla="*/ 48683 h 231698"/>
              <a:gd name="connsiteX22" fmla="*/ 166730 w 238872"/>
              <a:gd name="connsiteY22" fmla="*/ 61241 h 231698"/>
              <a:gd name="connsiteX23" fmla="*/ 160539 w 238872"/>
              <a:gd name="connsiteY23" fmla="*/ 66433 h 231698"/>
              <a:gd name="connsiteX24" fmla="*/ 157088 w 238872"/>
              <a:gd name="connsiteY24" fmla="*/ 71029 h 231698"/>
              <a:gd name="connsiteX25" fmla="*/ 158120 w 238872"/>
              <a:gd name="connsiteY25" fmla="*/ 78391 h 231698"/>
              <a:gd name="connsiteX26" fmla="*/ 153250 w 238872"/>
              <a:gd name="connsiteY26" fmla="*/ 76995 h 231698"/>
              <a:gd name="connsiteX27" fmla="*/ 153250 w 238872"/>
              <a:gd name="connsiteY27" fmla="*/ 83038 h 231698"/>
              <a:gd name="connsiteX28" fmla="*/ 155637 w 238872"/>
              <a:gd name="connsiteY28" fmla="*/ 89495 h 231698"/>
              <a:gd name="connsiteX29" fmla="*/ 154476 w 238872"/>
              <a:gd name="connsiteY29" fmla="*/ 96100 h 231698"/>
              <a:gd name="connsiteX30" fmla="*/ 161764 w 238872"/>
              <a:gd name="connsiteY30" fmla="*/ 102749 h 231698"/>
              <a:gd name="connsiteX31" fmla="*/ 170601 w 238872"/>
              <a:gd name="connsiteY31" fmla="*/ 119026 h 231698"/>
              <a:gd name="connsiteX32" fmla="*/ 175567 w 238872"/>
              <a:gd name="connsiteY32" fmla="*/ 122860 h 231698"/>
              <a:gd name="connsiteX33" fmla="*/ 184403 w 238872"/>
              <a:gd name="connsiteY33" fmla="*/ 126063 h 231698"/>
              <a:gd name="connsiteX34" fmla="*/ 201044 w 238872"/>
              <a:gd name="connsiteY34" fmla="*/ 136828 h 231698"/>
              <a:gd name="connsiteX35" fmla="*/ 214492 w 238872"/>
              <a:gd name="connsiteY35" fmla="*/ 151695 h 231698"/>
              <a:gd name="connsiteX36" fmla="*/ 215137 w 238872"/>
              <a:gd name="connsiteY36" fmla="*/ 166233 h 231698"/>
              <a:gd name="connsiteX37" fmla="*/ 218878 w 238872"/>
              <a:gd name="connsiteY37" fmla="*/ 177288 h 231698"/>
              <a:gd name="connsiteX38" fmla="*/ 223909 w 238872"/>
              <a:gd name="connsiteY38" fmla="*/ 178546 h 231698"/>
              <a:gd name="connsiteX39" fmla="*/ 225038 w 238872"/>
              <a:gd name="connsiteY39" fmla="*/ 186460 h 231698"/>
              <a:gd name="connsiteX40" fmla="*/ 232584 w 238872"/>
              <a:gd name="connsiteY40" fmla="*/ 197096 h 231698"/>
              <a:gd name="connsiteX41" fmla="*/ 238873 w 238872"/>
              <a:gd name="connsiteY41" fmla="*/ 206522 h 231698"/>
              <a:gd name="connsiteX42" fmla="*/ 224006 w 238872"/>
              <a:gd name="connsiteY42" fmla="*/ 202620 h 231698"/>
              <a:gd name="connsiteX43" fmla="*/ 215815 w 238872"/>
              <a:gd name="connsiteY43" fmla="*/ 203297 h 231698"/>
              <a:gd name="connsiteX44" fmla="*/ 204721 w 238872"/>
              <a:gd name="connsiteY44" fmla="*/ 207961 h 231698"/>
              <a:gd name="connsiteX45" fmla="*/ 188047 w 238872"/>
              <a:gd name="connsiteY45" fmla="*/ 231600 h 231698"/>
              <a:gd name="connsiteX46" fmla="*/ 154121 w 238872"/>
              <a:gd name="connsiteY46" fmla="*/ 227717 h 231698"/>
              <a:gd name="connsiteX47" fmla="*/ 131966 w 238872"/>
              <a:gd name="connsiteY47" fmla="*/ 213601 h 231698"/>
              <a:gd name="connsiteX48" fmla="*/ 43569 w 238872"/>
              <a:gd name="connsiteY48" fmla="*/ 153075 h 231698"/>
              <a:gd name="connsiteX49" fmla="*/ 11320 w 238872"/>
              <a:gd name="connsiteY49" fmla="*/ 146141 h 231698"/>
              <a:gd name="connsiteX50" fmla="*/ 7998 w 238872"/>
              <a:gd name="connsiteY50" fmla="*/ 139156 h 231698"/>
              <a:gd name="connsiteX51" fmla="*/ 7546 w 238872"/>
              <a:gd name="connsiteY51" fmla="*/ 136160 h 231698"/>
              <a:gd name="connsiteX52" fmla="*/ 6514 w 238872"/>
              <a:gd name="connsiteY52" fmla="*/ 129613 h 231698"/>
              <a:gd name="connsiteX53" fmla="*/ 161 w 238872"/>
              <a:gd name="connsiteY53" fmla="*/ 111360 h 231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38872" h="231698">
                <a:moveTo>
                  <a:pt x="0" y="111360"/>
                </a:moveTo>
                <a:cubicBezTo>
                  <a:pt x="14061" y="104459"/>
                  <a:pt x="26412" y="97725"/>
                  <a:pt x="38925" y="89127"/>
                </a:cubicBezTo>
                <a:cubicBezTo>
                  <a:pt x="42924" y="86396"/>
                  <a:pt x="47214" y="83013"/>
                  <a:pt x="49503" y="79523"/>
                </a:cubicBezTo>
                <a:cubicBezTo>
                  <a:pt x="53889" y="72819"/>
                  <a:pt x="50374" y="63960"/>
                  <a:pt x="51277" y="61450"/>
                </a:cubicBezTo>
                <a:cubicBezTo>
                  <a:pt x="51277" y="51031"/>
                  <a:pt x="54180" y="49741"/>
                  <a:pt x="53567" y="44732"/>
                </a:cubicBezTo>
                <a:cubicBezTo>
                  <a:pt x="52889" y="39137"/>
                  <a:pt x="44924" y="29311"/>
                  <a:pt x="51083" y="24521"/>
                </a:cubicBezTo>
                <a:cubicBezTo>
                  <a:pt x="54598" y="21780"/>
                  <a:pt x="58985" y="21893"/>
                  <a:pt x="62597" y="18865"/>
                </a:cubicBezTo>
                <a:cubicBezTo>
                  <a:pt x="65660" y="16320"/>
                  <a:pt x="73852" y="9658"/>
                  <a:pt x="71401" y="6971"/>
                </a:cubicBezTo>
                <a:cubicBezTo>
                  <a:pt x="70304" y="5739"/>
                  <a:pt x="72529" y="7068"/>
                  <a:pt x="74206" y="6578"/>
                </a:cubicBezTo>
                <a:cubicBezTo>
                  <a:pt x="76948" y="5746"/>
                  <a:pt x="77851" y="3156"/>
                  <a:pt x="79044" y="963"/>
                </a:cubicBezTo>
                <a:cubicBezTo>
                  <a:pt x="80237" y="-1194"/>
                  <a:pt x="92492" y="802"/>
                  <a:pt x="95169" y="1834"/>
                </a:cubicBezTo>
                <a:cubicBezTo>
                  <a:pt x="97297" y="2650"/>
                  <a:pt x="99458" y="3424"/>
                  <a:pt x="101715" y="3885"/>
                </a:cubicBezTo>
                <a:cubicBezTo>
                  <a:pt x="105392" y="4646"/>
                  <a:pt x="106488" y="2260"/>
                  <a:pt x="109681" y="1666"/>
                </a:cubicBezTo>
                <a:cubicBezTo>
                  <a:pt x="117776" y="166"/>
                  <a:pt x="112261" y="10757"/>
                  <a:pt x="116840" y="10344"/>
                </a:cubicBezTo>
                <a:cubicBezTo>
                  <a:pt x="120194" y="10054"/>
                  <a:pt x="121516" y="4985"/>
                  <a:pt x="125193" y="5123"/>
                </a:cubicBezTo>
                <a:cubicBezTo>
                  <a:pt x="129837" y="5284"/>
                  <a:pt x="129676" y="13228"/>
                  <a:pt x="131740" y="15972"/>
                </a:cubicBezTo>
                <a:cubicBezTo>
                  <a:pt x="132707" y="17275"/>
                  <a:pt x="133965" y="17046"/>
                  <a:pt x="134771" y="18678"/>
                </a:cubicBezTo>
                <a:cubicBezTo>
                  <a:pt x="135771" y="20671"/>
                  <a:pt x="134449" y="23506"/>
                  <a:pt x="136126" y="25144"/>
                </a:cubicBezTo>
                <a:cubicBezTo>
                  <a:pt x="139673" y="28601"/>
                  <a:pt x="147445" y="32007"/>
                  <a:pt x="144285" y="37976"/>
                </a:cubicBezTo>
                <a:cubicBezTo>
                  <a:pt x="149509" y="36802"/>
                  <a:pt x="151670" y="41514"/>
                  <a:pt x="154024" y="42401"/>
                </a:cubicBezTo>
                <a:cubicBezTo>
                  <a:pt x="158475" y="44094"/>
                  <a:pt x="158572" y="40543"/>
                  <a:pt x="168214" y="43097"/>
                </a:cubicBezTo>
                <a:cubicBezTo>
                  <a:pt x="167376" y="46722"/>
                  <a:pt x="163151" y="45880"/>
                  <a:pt x="161635" y="48683"/>
                </a:cubicBezTo>
                <a:cubicBezTo>
                  <a:pt x="159087" y="53417"/>
                  <a:pt x="166311" y="56939"/>
                  <a:pt x="166730" y="61241"/>
                </a:cubicBezTo>
                <a:cubicBezTo>
                  <a:pt x="167279" y="66920"/>
                  <a:pt x="160345" y="60676"/>
                  <a:pt x="160539" y="66433"/>
                </a:cubicBezTo>
                <a:cubicBezTo>
                  <a:pt x="160539" y="69026"/>
                  <a:pt x="157830" y="68587"/>
                  <a:pt x="157088" y="71029"/>
                </a:cubicBezTo>
                <a:cubicBezTo>
                  <a:pt x="156282" y="73789"/>
                  <a:pt x="157636" y="75847"/>
                  <a:pt x="158120" y="78391"/>
                </a:cubicBezTo>
                <a:cubicBezTo>
                  <a:pt x="156378" y="78391"/>
                  <a:pt x="154734" y="77917"/>
                  <a:pt x="153250" y="76995"/>
                </a:cubicBezTo>
                <a:cubicBezTo>
                  <a:pt x="152863" y="79330"/>
                  <a:pt x="151251" y="81103"/>
                  <a:pt x="153250" y="83038"/>
                </a:cubicBezTo>
                <a:cubicBezTo>
                  <a:pt x="155250" y="85141"/>
                  <a:pt x="156765" y="86041"/>
                  <a:pt x="155637" y="89495"/>
                </a:cubicBezTo>
                <a:cubicBezTo>
                  <a:pt x="154572" y="92787"/>
                  <a:pt x="151638" y="93536"/>
                  <a:pt x="154476" y="96100"/>
                </a:cubicBezTo>
                <a:cubicBezTo>
                  <a:pt x="156895" y="98292"/>
                  <a:pt x="159023" y="100914"/>
                  <a:pt x="161764" y="102749"/>
                </a:cubicBezTo>
                <a:cubicBezTo>
                  <a:pt x="164505" y="104581"/>
                  <a:pt x="178695" y="116752"/>
                  <a:pt x="170601" y="119026"/>
                </a:cubicBezTo>
                <a:cubicBezTo>
                  <a:pt x="173761" y="119793"/>
                  <a:pt x="172955" y="123467"/>
                  <a:pt x="175567" y="122860"/>
                </a:cubicBezTo>
                <a:cubicBezTo>
                  <a:pt x="179308" y="121993"/>
                  <a:pt x="181404" y="124373"/>
                  <a:pt x="184403" y="126063"/>
                </a:cubicBezTo>
                <a:cubicBezTo>
                  <a:pt x="189886" y="129172"/>
                  <a:pt x="193401" y="136234"/>
                  <a:pt x="201044" y="136828"/>
                </a:cubicBezTo>
                <a:cubicBezTo>
                  <a:pt x="204656" y="137118"/>
                  <a:pt x="211300" y="148876"/>
                  <a:pt x="214492" y="151695"/>
                </a:cubicBezTo>
                <a:cubicBezTo>
                  <a:pt x="219330" y="155961"/>
                  <a:pt x="216363" y="160367"/>
                  <a:pt x="215137" y="166233"/>
                </a:cubicBezTo>
                <a:cubicBezTo>
                  <a:pt x="214557" y="169035"/>
                  <a:pt x="214718" y="176991"/>
                  <a:pt x="218878" y="177288"/>
                </a:cubicBezTo>
                <a:cubicBezTo>
                  <a:pt x="220329" y="177385"/>
                  <a:pt x="222748" y="177094"/>
                  <a:pt x="223909" y="178546"/>
                </a:cubicBezTo>
                <a:cubicBezTo>
                  <a:pt x="225361" y="180413"/>
                  <a:pt x="225361" y="184177"/>
                  <a:pt x="225038" y="186460"/>
                </a:cubicBezTo>
                <a:cubicBezTo>
                  <a:pt x="224296" y="191526"/>
                  <a:pt x="226941" y="193013"/>
                  <a:pt x="232584" y="197096"/>
                </a:cubicBezTo>
                <a:cubicBezTo>
                  <a:pt x="235455" y="199156"/>
                  <a:pt x="234809" y="205545"/>
                  <a:pt x="238873" y="206522"/>
                </a:cubicBezTo>
                <a:cubicBezTo>
                  <a:pt x="236777" y="206684"/>
                  <a:pt x="224296" y="204903"/>
                  <a:pt x="224006" y="202620"/>
                </a:cubicBezTo>
                <a:cubicBezTo>
                  <a:pt x="225715" y="206677"/>
                  <a:pt x="218588" y="203420"/>
                  <a:pt x="215815" y="203297"/>
                </a:cubicBezTo>
                <a:cubicBezTo>
                  <a:pt x="211784" y="203136"/>
                  <a:pt x="206559" y="204078"/>
                  <a:pt x="204721" y="207961"/>
                </a:cubicBezTo>
                <a:cubicBezTo>
                  <a:pt x="200754" y="216374"/>
                  <a:pt x="201463" y="233135"/>
                  <a:pt x="188047" y="231600"/>
                </a:cubicBezTo>
                <a:lnTo>
                  <a:pt x="154121" y="227717"/>
                </a:lnTo>
                <a:cubicBezTo>
                  <a:pt x="142769" y="226095"/>
                  <a:pt x="142350" y="220125"/>
                  <a:pt x="131966" y="213601"/>
                </a:cubicBezTo>
                <a:cubicBezTo>
                  <a:pt x="103231" y="192474"/>
                  <a:pt x="75722" y="167162"/>
                  <a:pt x="43569" y="153075"/>
                </a:cubicBezTo>
                <a:cubicBezTo>
                  <a:pt x="32024" y="148015"/>
                  <a:pt x="21736" y="148444"/>
                  <a:pt x="11320" y="146141"/>
                </a:cubicBezTo>
                <a:cubicBezTo>
                  <a:pt x="17866" y="139050"/>
                  <a:pt x="9965" y="142175"/>
                  <a:pt x="7998" y="139156"/>
                </a:cubicBezTo>
                <a:cubicBezTo>
                  <a:pt x="7514" y="138408"/>
                  <a:pt x="7127" y="136915"/>
                  <a:pt x="7546" y="136160"/>
                </a:cubicBezTo>
                <a:cubicBezTo>
                  <a:pt x="9191" y="134277"/>
                  <a:pt x="7546" y="132361"/>
                  <a:pt x="6514" y="129613"/>
                </a:cubicBezTo>
                <a:cubicBezTo>
                  <a:pt x="4257" y="123531"/>
                  <a:pt x="2096" y="117552"/>
                  <a:pt x="161" y="111360"/>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491" name="Content Placeholder 8">
            <a:extLst>
              <a:ext uri="{FF2B5EF4-FFF2-40B4-BE49-F238E27FC236}">
                <a16:creationId xmlns:a16="http://schemas.microsoft.com/office/drawing/2014/main" id="{E60190F8-41CB-6613-041E-972172F2AEDA}"/>
              </a:ext>
            </a:extLst>
          </p:cNvPr>
          <p:cNvGrpSpPr/>
          <p:nvPr/>
        </p:nvGrpSpPr>
        <p:grpSpPr>
          <a:xfrm>
            <a:off x="7804368" y="2795164"/>
            <a:ext cx="130350" cy="112163"/>
            <a:chOff x="7771758" y="2475967"/>
            <a:chExt cx="130350" cy="112163"/>
          </a:xfrm>
          <a:solidFill>
            <a:srgbClr val="C0C0C0"/>
          </a:solidFill>
        </p:grpSpPr>
        <p:sp>
          <p:nvSpPr>
            <p:cNvPr id="492" name="Freeform: Shape 491">
              <a:extLst>
                <a:ext uri="{FF2B5EF4-FFF2-40B4-BE49-F238E27FC236}">
                  <a16:creationId xmlns:a16="http://schemas.microsoft.com/office/drawing/2014/main" id="{EC60415D-2693-762A-68C8-35BAB19A288F}"/>
                </a:ext>
              </a:extLst>
            </p:cNvPr>
            <p:cNvSpPr/>
            <p:nvPr/>
          </p:nvSpPr>
          <p:spPr>
            <a:xfrm>
              <a:off x="7771758" y="2475967"/>
              <a:ext cx="130350" cy="98769"/>
            </a:xfrm>
            <a:custGeom>
              <a:avLst/>
              <a:gdLst>
                <a:gd name="connsiteX0" fmla="*/ 2096 w 130350"/>
                <a:gd name="connsiteY0" fmla="*/ 29050 h 98769"/>
                <a:gd name="connsiteX1" fmla="*/ 6869 w 130350"/>
                <a:gd name="connsiteY1" fmla="*/ 30182 h 98769"/>
                <a:gd name="connsiteX2" fmla="*/ 11707 w 130350"/>
                <a:gd name="connsiteY2" fmla="*/ 28234 h 98769"/>
                <a:gd name="connsiteX3" fmla="*/ 23703 w 130350"/>
                <a:gd name="connsiteY3" fmla="*/ 23883 h 98769"/>
                <a:gd name="connsiteX4" fmla="*/ 35894 w 130350"/>
                <a:gd name="connsiteY4" fmla="*/ 29050 h 98769"/>
                <a:gd name="connsiteX5" fmla="*/ 41570 w 130350"/>
                <a:gd name="connsiteY5" fmla="*/ 24406 h 98769"/>
                <a:gd name="connsiteX6" fmla="*/ 38313 w 130350"/>
                <a:gd name="connsiteY6" fmla="*/ 22780 h 98769"/>
                <a:gd name="connsiteX7" fmla="*/ 46343 w 130350"/>
                <a:gd name="connsiteY7" fmla="*/ 10574 h 98769"/>
                <a:gd name="connsiteX8" fmla="*/ 55308 w 130350"/>
                <a:gd name="connsiteY8" fmla="*/ 6272 h 98769"/>
                <a:gd name="connsiteX9" fmla="*/ 57340 w 130350"/>
                <a:gd name="connsiteY9" fmla="*/ 3627 h 98769"/>
                <a:gd name="connsiteX10" fmla="*/ 61081 w 130350"/>
                <a:gd name="connsiteY10" fmla="*/ 4440 h 98769"/>
                <a:gd name="connsiteX11" fmla="*/ 68756 w 130350"/>
                <a:gd name="connsiteY11" fmla="*/ 2547 h 98769"/>
                <a:gd name="connsiteX12" fmla="*/ 80301 w 130350"/>
                <a:gd name="connsiteY12" fmla="*/ 11016 h 98769"/>
                <a:gd name="connsiteX13" fmla="*/ 99071 w 130350"/>
                <a:gd name="connsiteY13" fmla="*/ 21210 h 98769"/>
                <a:gd name="connsiteX14" fmla="*/ 116227 w 130350"/>
                <a:gd name="connsiteY14" fmla="*/ 16563 h 98769"/>
                <a:gd name="connsiteX15" fmla="*/ 118453 w 130350"/>
                <a:gd name="connsiteY15" fmla="*/ 20532 h 98769"/>
                <a:gd name="connsiteX16" fmla="*/ 123064 w 130350"/>
                <a:gd name="connsiteY16" fmla="*/ 27660 h 98769"/>
                <a:gd name="connsiteX17" fmla="*/ 130224 w 130350"/>
                <a:gd name="connsiteY17" fmla="*/ 36799 h 98769"/>
                <a:gd name="connsiteX18" fmla="*/ 123064 w 130350"/>
                <a:gd name="connsiteY18" fmla="*/ 38573 h 98769"/>
                <a:gd name="connsiteX19" fmla="*/ 117518 w 130350"/>
                <a:gd name="connsiteY19" fmla="*/ 44942 h 98769"/>
                <a:gd name="connsiteX20" fmla="*/ 112777 w 130350"/>
                <a:gd name="connsiteY20" fmla="*/ 40695 h 98769"/>
                <a:gd name="connsiteX21" fmla="*/ 103941 w 130350"/>
                <a:gd name="connsiteY21" fmla="*/ 39753 h 98769"/>
                <a:gd name="connsiteX22" fmla="*/ 97587 w 130350"/>
                <a:gd name="connsiteY22" fmla="*/ 39850 h 98769"/>
                <a:gd name="connsiteX23" fmla="*/ 91299 w 130350"/>
                <a:gd name="connsiteY23" fmla="*/ 39257 h 98769"/>
                <a:gd name="connsiteX24" fmla="*/ 75915 w 130350"/>
                <a:gd name="connsiteY24" fmla="*/ 35919 h 98769"/>
                <a:gd name="connsiteX25" fmla="*/ 71529 w 130350"/>
                <a:gd name="connsiteY25" fmla="*/ 36261 h 98769"/>
                <a:gd name="connsiteX26" fmla="*/ 65434 w 130350"/>
                <a:gd name="connsiteY26" fmla="*/ 38850 h 98769"/>
                <a:gd name="connsiteX27" fmla="*/ 56340 w 130350"/>
                <a:gd name="connsiteY27" fmla="*/ 37996 h 98769"/>
                <a:gd name="connsiteX28" fmla="*/ 50696 w 130350"/>
                <a:gd name="connsiteY28" fmla="*/ 45890 h 98769"/>
                <a:gd name="connsiteX29" fmla="*/ 52567 w 130350"/>
                <a:gd name="connsiteY29" fmla="*/ 49470 h 98769"/>
                <a:gd name="connsiteX30" fmla="*/ 59468 w 130350"/>
                <a:gd name="connsiteY30" fmla="*/ 54524 h 98769"/>
                <a:gd name="connsiteX31" fmla="*/ 65757 w 130350"/>
                <a:gd name="connsiteY31" fmla="*/ 68223 h 98769"/>
                <a:gd name="connsiteX32" fmla="*/ 81011 w 130350"/>
                <a:gd name="connsiteY32" fmla="*/ 82010 h 98769"/>
                <a:gd name="connsiteX33" fmla="*/ 91621 w 130350"/>
                <a:gd name="connsiteY33" fmla="*/ 93091 h 98769"/>
                <a:gd name="connsiteX34" fmla="*/ 88622 w 130350"/>
                <a:gd name="connsiteY34" fmla="*/ 95732 h 98769"/>
                <a:gd name="connsiteX35" fmla="*/ 60145 w 130350"/>
                <a:gd name="connsiteY35" fmla="*/ 83045 h 98769"/>
                <a:gd name="connsiteX36" fmla="*/ 55050 w 130350"/>
                <a:gd name="connsiteY36" fmla="*/ 81055 h 98769"/>
                <a:gd name="connsiteX37" fmla="*/ 50761 w 130350"/>
                <a:gd name="connsiteY37" fmla="*/ 76205 h 98769"/>
                <a:gd name="connsiteX38" fmla="*/ 36442 w 130350"/>
                <a:gd name="connsiteY38" fmla="*/ 62247 h 98769"/>
                <a:gd name="connsiteX39" fmla="*/ 45762 w 130350"/>
                <a:gd name="connsiteY39" fmla="*/ 62715 h 98769"/>
                <a:gd name="connsiteX40" fmla="*/ 33507 w 130350"/>
                <a:gd name="connsiteY40" fmla="*/ 52840 h 98769"/>
                <a:gd name="connsiteX41" fmla="*/ 30314 w 130350"/>
                <a:gd name="connsiteY41" fmla="*/ 40524 h 98769"/>
                <a:gd name="connsiteX42" fmla="*/ 19833 w 130350"/>
                <a:gd name="connsiteY42" fmla="*/ 33087 h 98769"/>
                <a:gd name="connsiteX43" fmla="*/ 15093 w 130350"/>
                <a:gd name="connsiteY43" fmla="*/ 42282 h 98769"/>
                <a:gd name="connsiteX44" fmla="*/ 12545 w 130350"/>
                <a:gd name="connsiteY44" fmla="*/ 41121 h 98769"/>
                <a:gd name="connsiteX45" fmla="*/ 9513 w 130350"/>
                <a:gd name="connsiteY45" fmla="*/ 48551 h 98769"/>
                <a:gd name="connsiteX46" fmla="*/ 5095 w 130350"/>
                <a:gd name="connsiteY46" fmla="*/ 38566 h 98769"/>
                <a:gd name="connsiteX47" fmla="*/ 0 w 130350"/>
                <a:gd name="connsiteY47" fmla="*/ 28814 h 98769"/>
                <a:gd name="connsiteX48" fmla="*/ 2096 w 130350"/>
                <a:gd name="connsiteY48" fmla="*/ 29040 h 98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30350" h="98769">
                  <a:moveTo>
                    <a:pt x="2096" y="29050"/>
                  </a:moveTo>
                  <a:cubicBezTo>
                    <a:pt x="3677" y="29420"/>
                    <a:pt x="5257" y="29837"/>
                    <a:pt x="6869" y="30182"/>
                  </a:cubicBezTo>
                  <a:cubicBezTo>
                    <a:pt x="8933" y="30627"/>
                    <a:pt x="10578" y="28624"/>
                    <a:pt x="11707" y="28234"/>
                  </a:cubicBezTo>
                  <a:cubicBezTo>
                    <a:pt x="12255" y="28040"/>
                    <a:pt x="16931" y="32542"/>
                    <a:pt x="23703" y="23883"/>
                  </a:cubicBezTo>
                  <a:cubicBezTo>
                    <a:pt x="27928" y="28005"/>
                    <a:pt x="31347" y="26515"/>
                    <a:pt x="35894" y="29050"/>
                  </a:cubicBezTo>
                  <a:cubicBezTo>
                    <a:pt x="41860" y="32362"/>
                    <a:pt x="38925" y="25051"/>
                    <a:pt x="41570" y="24406"/>
                  </a:cubicBezTo>
                  <a:cubicBezTo>
                    <a:pt x="40409" y="24148"/>
                    <a:pt x="39441" y="23154"/>
                    <a:pt x="38313" y="22780"/>
                  </a:cubicBezTo>
                  <a:cubicBezTo>
                    <a:pt x="47504" y="16179"/>
                    <a:pt x="49696" y="23138"/>
                    <a:pt x="46343" y="10574"/>
                  </a:cubicBezTo>
                  <a:cubicBezTo>
                    <a:pt x="45923" y="8974"/>
                    <a:pt x="53986" y="7536"/>
                    <a:pt x="55308" y="6272"/>
                  </a:cubicBezTo>
                  <a:cubicBezTo>
                    <a:pt x="57340" y="4333"/>
                    <a:pt x="55308" y="5011"/>
                    <a:pt x="57340" y="3627"/>
                  </a:cubicBezTo>
                  <a:cubicBezTo>
                    <a:pt x="57340" y="3627"/>
                    <a:pt x="60533" y="4424"/>
                    <a:pt x="61081" y="4440"/>
                  </a:cubicBezTo>
                  <a:cubicBezTo>
                    <a:pt x="54953" y="-2549"/>
                    <a:pt x="66466" y="241"/>
                    <a:pt x="68756" y="2547"/>
                  </a:cubicBezTo>
                  <a:cubicBezTo>
                    <a:pt x="70401" y="4172"/>
                    <a:pt x="79140" y="9429"/>
                    <a:pt x="80301" y="11016"/>
                  </a:cubicBezTo>
                  <a:cubicBezTo>
                    <a:pt x="84978" y="16266"/>
                    <a:pt x="91782" y="18836"/>
                    <a:pt x="99071" y="21210"/>
                  </a:cubicBezTo>
                  <a:cubicBezTo>
                    <a:pt x="116421" y="22177"/>
                    <a:pt x="108552" y="17620"/>
                    <a:pt x="116227" y="16563"/>
                  </a:cubicBezTo>
                  <a:cubicBezTo>
                    <a:pt x="116227" y="14889"/>
                    <a:pt x="117453" y="18439"/>
                    <a:pt x="118453" y="20532"/>
                  </a:cubicBezTo>
                  <a:cubicBezTo>
                    <a:pt x="119904" y="23551"/>
                    <a:pt x="118453" y="27479"/>
                    <a:pt x="123064" y="27660"/>
                  </a:cubicBezTo>
                  <a:cubicBezTo>
                    <a:pt x="115679" y="32797"/>
                    <a:pt x="131933" y="35735"/>
                    <a:pt x="130224" y="36799"/>
                  </a:cubicBezTo>
                  <a:lnTo>
                    <a:pt x="123064" y="38573"/>
                  </a:lnTo>
                  <a:cubicBezTo>
                    <a:pt x="125387" y="42414"/>
                    <a:pt x="122387" y="48728"/>
                    <a:pt x="117518" y="44942"/>
                  </a:cubicBezTo>
                  <a:cubicBezTo>
                    <a:pt x="114293" y="39234"/>
                    <a:pt x="114389" y="42246"/>
                    <a:pt x="112777" y="40695"/>
                  </a:cubicBezTo>
                  <a:cubicBezTo>
                    <a:pt x="109745" y="39589"/>
                    <a:pt x="106972" y="38953"/>
                    <a:pt x="103941" y="39753"/>
                  </a:cubicBezTo>
                  <a:cubicBezTo>
                    <a:pt x="100619" y="40624"/>
                    <a:pt x="100845" y="38080"/>
                    <a:pt x="97587" y="39850"/>
                  </a:cubicBezTo>
                  <a:cubicBezTo>
                    <a:pt x="95201" y="41166"/>
                    <a:pt x="93589" y="39785"/>
                    <a:pt x="91299" y="39257"/>
                  </a:cubicBezTo>
                  <a:cubicBezTo>
                    <a:pt x="85849" y="39128"/>
                    <a:pt x="81043" y="37383"/>
                    <a:pt x="75915" y="35919"/>
                  </a:cubicBezTo>
                  <a:cubicBezTo>
                    <a:pt x="72142" y="36261"/>
                    <a:pt x="77399" y="37854"/>
                    <a:pt x="71529" y="36261"/>
                  </a:cubicBezTo>
                  <a:cubicBezTo>
                    <a:pt x="67240" y="35096"/>
                    <a:pt x="66886" y="36196"/>
                    <a:pt x="65434" y="38850"/>
                  </a:cubicBezTo>
                  <a:cubicBezTo>
                    <a:pt x="62274" y="44562"/>
                    <a:pt x="61790" y="42049"/>
                    <a:pt x="56340" y="37996"/>
                  </a:cubicBezTo>
                  <a:cubicBezTo>
                    <a:pt x="49277" y="32784"/>
                    <a:pt x="50245" y="42333"/>
                    <a:pt x="50696" y="45890"/>
                  </a:cubicBezTo>
                  <a:cubicBezTo>
                    <a:pt x="51019" y="48090"/>
                    <a:pt x="50277" y="48490"/>
                    <a:pt x="52567" y="49470"/>
                  </a:cubicBezTo>
                  <a:cubicBezTo>
                    <a:pt x="54598" y="50350"/>
                    <a:pt x="58049" y="52527"/>
                    <a:pt x="59468" y="54524"/>
                  </a:cubicBezTo>
                  <a:cubicBezTo>
                    <a:pt x="62468" y="58674"/>
                    <a:pt x="59468" y="64479"/>
                    <a:pt x="65757" y="68223"/>
                  </a:cubicBezTo>
                  <a:cubicBezTo>
                    <a:pt x="71884" y="71803"/>
                    <a:pt x="75335" y="77772"/>
                    <a:pt x="81011" y="82010"/>
                  </a:cubicBezTo>
                  <a:cubicBezTo>
                    <a:pt x="85590" y="85422"/>
                    <a:pt x="87687" y="89650"/>
                    <a:pt x="91621" y="93091"/>
                  </a:cubicBezTo>
                  <a:cubicBezTo>
                    <a:pt x="96394" y="97241"/>
                    <a:pt x="94007" y="102021"/>
                    <a:pt x="88622" y="95732"/>
                  </a:cubicBezTo>
                  <a:cubicBezTo>
                    <a:pt x="83043" y="89227"/>
                    <a:pt x="69143" y="79694"/>
                    <a:pt x="60145" y="83045"/>
                  </a:cubicBezTo>
                  <a:cubicBezTo>
                    <a:pt x="57791" y="83922"/>
                    <a:pt x="56566" y="83045"/>
                    <a:pt x="55050" y="81055"/>
                  </a:cubicBezTo>
                  <a:cubicBezTo>
                    <a:pt x="53180" y="78620"/>
                    <a:pt x="54341" y="77969"/>
                    <a:pt x="50761" y="76205"/>
                  </a:cubicBezTo>
                  <a:cubicBezTo>
                    <a:pt x="45601" y="73628"/>
                    <a:pt x="38474" y="67788"/>
                    <a:pt x="36442" y="62247"/>
                  </a:cubicBezTo>
                  <a:cubicBezTo>
                    <a:pt x="39667" y="61693"/>
                    <a:pt x="42569" y="62151"/>
                    <a:pt x="45762" y="62715"/>
                  </a:cubicBezTo>
                  <a:cubicBezTo>
                    <a:pt x="41570" y="59645"/>
                    <a:pt x="36410" y="57345"/>
                    <a:pt x="33507" y="52840"/>
                  </a:cubicBezTo>
                  <a:cubicBezTo>
                    <a:pt x="31056" y="49077"/>
                    <a:pt x="32669" y="44255"/>
                    <a:pt x="30314" y="40524"/>
                  </a:cubicBezTo>
                  <a:cubicBezTo>
                    <a:pt x="28218" y="37244"/>
                    <a:pt x="23574" y="34110"/>
                    <a:pt x="19833" y="33087"/>
                  </a:cubicBezTo>
                  <a:cubicBezTo>
                    <a:pt x="17092" y="32336"/>
                    <a:pt x="14577" y="40260"/>
                    <a:pt x="15093" y="42282"/>
                  </a:cubicBezTo>
                  <a:cubicBezTo>
                    <a:pt x="13899" y="41791"/>
                    <a:pt x="13480" y="42153"/>
                    <a:pt x="12545" y="41121"/>
                  </a:cubicBezTo>
                  <a:cubicBezTo>
                    <a:pt x="12190" y="43778"/>
                    <a:pt x="11545" y="46622"/>
                    <a:pt x="9513" y="48551"/>
                  </a:cubicBezTo>
                  <a:cubicBezTo>
                    <a:pt x="7869" y="47277"/>
                    <a:pt x="2515" y="40685"/>
                    <a:pt x="5095" y="38566"/>
                  </a:cubicBezTo>
                  <a:cubicBezTo>
                    <a:pt x="2160" y="39247"/>
                    <a:pt x="742" y="31191"/>
                    <a:pt x="0" y="28814"/>
                  </a:cubicBezTo>
                  <a:cubicBezTo>
                    <a:pt x="677" y="28879"/>
                    <a:pt x="1387" y="28975"/>
                    <a:pt x="2096" y="29040"/>
                  </a:cubicBezTo>
                </a:path>
              </a:pathLst>
            </a:custGeom>
            <a:solidFill>
              <a:srgbClr val="C0C0C0"/>
            </a:solidFill>
            <a:ln w="1612" cap="flat">
              <a:solidFill>
                <a:srgbClr val="FFFFFF"/>
              </a:solid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A4A37A1E-3F2A-04A9-2106-2855866FACC7}"/>
                </a:ext>
              </a:extLst>
            </p:cNvPr>
            <p:cNvSpPr/>
            <p:nvPr/>
          </p:nvSpPr>
          <p:spPr>
            <a:xfrm>
              <a:off x="7853478" y="2572787"/>
              <a:ext cx="32161" cy="15344"/>
            </a:xfrm>
            <a:custGeom>
              <a:avLst/>
              <a:gdLst>
                <a:gd name="connsiteX0" fmla="*/ 12545 w 32161"/>
                <a:gd name="connsiteY0" fmla="*/ 3502 h 15344"/>
                <a:gd name="connsiteX1" fmla="*/ 21188 w 32161"/>
                <a:gd name="connsiteY1" fmla="*/ 7501 h 15344"/>
                <a:gd name="connsiteX2" fmla="*/ 31605 w 32161"/>
                <a:gd name="connsiteY2" fmla="*/ 15344 h 15344"/>
                <a:gd name="connsiteX3" fmla="*/ 18447 w 32161"/>
                <a:gd name="connsiteY3" fmla="*/ 7201 h 15344"/>
                <a:gd name="connsiteX4" fmla="*/ 9546 w 32161"/>
                <a:gd name="connsiteY4" fmla="*/ 4431 h 15344"/>
                <a:gd name="connsiteX5" fmla="*/ 0 w 32161"/>
                <a:gd name="connsiteY5" fmla="*/ 951 h 15344"/>
                <a:gd name="connsiteX6" fmla="*/ 14190 w 32161"/>
                <a:gd name="connsiteY6" fmla="*/ 4898 h 15344"/>
                <a:gd name="connsiteX7" fmla="*/ 12545 w 32161"/>
                <a:gd name="connsiteY7" fmla="*/ 3502 h 1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61" h="15344">
                  <a:moveTo>
                    <a:pt x="12545" y="3502"/>
                  </a:moveTo>
                  <a:cubicBezTo>
                    <a:pt x="14932" y="1383"/>
                    <a:pt x="17899" y="4598"/>
                    <a:pt x="21188" y="7501"/>
                  </a:cubicBezTo>
                  <a:cubicBezTo>
                    <a:pt x="25316" y="11123"/>
                    <a:pt x="34507" y="11880"/>
                    <a:pt x="31605" y="15344"/>
                  </a:cubicBezTo>
                  <a:cubicBezTo>
                    <a:pt x="27864" y="14825"/>
                    <a:pt x="21382" y="9558"/>
                    <a:pt x="18447" y="7201"/>
                  </a:cubicBezTo>
                  <a:cubicBezTo>
                    <a:pt x="15867" y="5137"/>
                    <a:pt x="12513" y="5450"/>
                    <a:pt x="9546" y="4431"/>
                  </a:cubicBezTo>
                  <a:cubicBezTo>
                    <a:pt x="6321" y="3328"/>
                    <a:pt x="3644" y="474"/>
                    <a:pt x="0" y="951"/>
                  </a:cubicBezTo>
                  <a:cubicBezTo>
                    <a:pt x="3806" y="-1971"/>
                    <a:pt x="11158" y="2557"/>
                    <a:pt x="14190" y="4898"/>
                  </a:cubicBezTo>
                  <a:cubicBezTo>
                    <a:pt x="13642" y="4431"/>
                    <a:pt x="13093" y="3966"/>
                    <a:pt x="12545" y="3502"/>
                  </a:cubicBezTo>
                </a:path>
              </a:pathLst>
            </a:custGeom>
            <a:solidFill>
              <a:srgbClr val="C0C0C0"/>
            </a:solidFill>
            <a:ln w="1612" cap="flat">
              <a:solidFill>
                <a:srgbClr val="FFFFFF"/>
              </a:solid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B61124AF-D5A5-0BC7-279E-E75F1CBEAD37}"/>
                </a:ext>
              </a:extLst>
            </p:cNvPr>
            <p:cNvSpPr/>
            <p:nvPr/>
          </p:nvSpPr>
          <p:spPr>
            <a:xfrm>
              <a:off x="7789641" y="2513360"/>
              <a:ext cx="4884" cy="14396"/>
            </a:xfrm>
            <a:custGeom>
              <a:avLst/>
              <a:gdLst>
                <a:gd name="connsiteX0" fmla="*/ 1402 w 4884"/>
                <a:gd name="connsiteY0" fmla="*/ 4879 h 14396"/>
                <a:gd name="connsiteX1" fmla="*/ 241 w 4884"/>
                <a:gd name="connsiteY1" fmla="*/ 0 h 14396"/>
                <a:gd name="connsiteX2" fmla="*/ 4885 w 4884"/>
                <a:gd name="connsiteY2" fmla="*/ 14396 h 14396"/>
                <a:gd name="connsiteX3" fmla="*/ 1402 w 4884"/>
                <a:gd name="connsiteY3" fmla="*/ 4879 h 14396"/>
              </a:gdLst>
              <a:ahLst/>
              <a:cxnLst>
                <a:cxn ang="0">
                  <a:pos x="connsiteX0" y="connsiteY0"/>
                </a:cxn>
                <a:cxn ang="0">
                  <a:pos x="connsiteX1" y="connsiteY1"/>
                </a:cxn>
                <a:cxn ang="0">
                  <a:pos x="connsiteX2" y="connsiteY2"/>
                </a:cxn>
                <a:cxn ang="0">
                  <a:pos x="connsiteX3" y="connsiteY3"/>
                </a:cxn>
              </a:cxnLst>
              <a:rect l="l" t="t" r="r" b="b"/>
              <a:pathLst>
                <a:path w="4884" h="14396">
                  <a:moveTo>
                    <a:pt x="1402" y="4879"/>
                  </a:moveTo>
                  <a:cubicBezTo>
                    <a:pt x="80" y="3470"/>
                    <a:pt x="-307" y="1848"/>
                    <a:pt x="241" y="0"/>
                  </a:cubicBezTo>
                  <a:cubicBezTo>
                    <a:pt x="2918" y="4425"/>
                    <a:pt x="3402" y="9546"/>
                    <a:pt x="4885" y="14396"/>
                  </a:cubicBezTo>
                  <a:cubicBezTo>
                    <a:pt x="1789" y="13935"/>
                    <a:pt x="-1210" y="7153"/>
                    <a:pt x="1402" y="4879"/>
                  </a:cubicBezTo>
                </a:path>
              </a:pathLst>
            </a:custGeom>
            <a:solidFill>
              <a:srgbClr val="C0C0C0"/>
            </a:solidFill>
            <a:ln w="645" cap="flat">
              <a:solidFill>
                <a:srgbClr val="FFFFFF"/>
              </a:solid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146B17D1-DB3C-8140-8B40-96170489D1DA}"/>
                </a:ext>
              </a:extLst>
            </p:cNvPr>
            <p:cNvSpPr/>
            <p:nvPr/>
          </p:nvSpPr>
          <p:spPr>
            <a:xfrm>
              <a:off x="7791043" y="2527979"/>
              <a:ext cx="3934" cy="4643"/>
            </a:xfrm>
            <a:custGeom>
              <a:avLst/>
              <a:gdLst>
                <a:gd name="connsiteX0" fmla="*/ 3934 w 3934"/>
                <a:gd name="connsiteY0" fmla="*/ 4644 h 4643"/>
                <a:gd name="connsiteX1" fmla="*/ 0 w 3934"/>
                <a:gd name="connsiteY1" fmla="*/ 0 h 4643"/>
                <a:gd name="connsiteX2" fmla="*/ 3934 w 3934"/>
                <a:gd name="connsiteY2" fmla="*/ 4644 h 4643"/>
              </a:gdLst>
              <a:ahLst/>
              <a:cxnLst>
                <a:cxn ang="0">
                  <a:pos x="connsiteX0" y="connsiteY0"/>
                </a:cxn>
                <a:cxn ang="0">
                  <a:pos x="connsiteX1" y="connsiteY1"/>
                </a:cxn>
                <a:cxn ang="0">
                  <a:pos x="connsiteX2" y="connsiteY2"/>
                </a:cxn>
              </a:cxnLst>
              <a:rect l="l" t="t" r="r" b="b"/>
              <a:pathLst>
                <a:path w="3934" h="4643">
                  <a:moveTo>
                    <a:pt x="3934" y="4644"/>
                  </a:moveTo>
                  <a:cubicBezTo>
                    <a:pt x="2677" y="3038"/>
                    <a:pt x="1387" y="1490"/>
                    <a:pt x="0" y="0"/>
                  </a:cubicBezTo>
                  <a:cubicBezTo>
                    <a:pt x="1645" y="1187"/>
                    <a:pt x="3064" y="2790"/>
                    <a:pt x="3934"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5C615AE6-F725-C6E6-597E-7C8C1B33783F}"/>
                </a:ext>
              </a:extLst>
            </p:cNvPr>
            <p:cNvSpPr/>
            <p:nvPr/>
          </p:nvSpPr>
          <p:spPr>
            <a:xfrm>
              <a:off x="7793321" y="2512592"/>
              <a:ext cx="7461" cy="6610"/>
            </a:xfrm>
            <a:custGeom>
              <a:avLst/>
              <a:gdLst>
                <a:gd name="connsiteX0" fmla="*/ 3753 w 7461"/>
                <a:gd name="connsiteY0" fmla="*/ 5647 h 6610"/>
                <a:gd name="connsiteX1" fmla="*/ 1431 w 7461"/>
                <a:gd name="connsiteY1" fmla="*/ 71 h 6610"/>
                <a:gd name="connsiteX2" fmla="*/ 7462 w 7461"/>
                <a:gd name="connsiteY2" fmla="*/ 5647 h 6610"/>
                <a:gd name="connsiteX3" fmla="*/ 3753 w 7461"/>
                <a:gd name="connsiteY3" fmla="*/ 5647 h 6610"/>
              </a:gdLst>
              <a:ahLst/>
              <a:cxnLst>
                <a:cxn ang="0">
                  <a:pos x="connsiteX0" y="connsiteY0"/>
                </a:cxn>
                <a:cxn ang="0">
                  <a:pos x="connsiteX1" y="connsiteY1"/>
                </a:cxn>
                <a:cxn ang="0">
                  <a:pos x="connsiteX2" y="connsiteY2"/>
                </a:cxn>
                <a:cxn ang="0">
                  <a:pos x="connsiteX3" y="connsiteY3"/>
                </a:cxn>
              </a:cxnLst>
              <a:rect l="l" t="t" r="r" b="b"/>
              <a:pathLst>
                <a:path w="7461" h="6610">
                  <a:moveTo>
                    <a:pt x="3753" y="5647"/>
                  </a:moveTo>
                  <a:cubicBezTo>
                    <a:pt x="1657" y="5422"/>
                    <a:pt x="-2052" y="1152"/>
                    <a:pt x="1431" y="71"/>
                  </a:cubicBezTo>
                  <a:cubicBezTo>
                    <a:pt x="3850" y="-680"/>
                    <a:pt x="5720" y="4725"/>
                    <a:pt x="7462" y="5647"/>
                  </a:cubicBezTo>
                  <a:cubicBezTo>
                    <a:pt x="6204" y="6931"/>
                    <a:pt x="4946" y="6931"/>
                    <a:pt x="3753" y="5647"/>
                  </a:cubicBezTo>
                </a:path>
              </a:pathLst>
            </a:custGeom>
            <a:solidFill>
              <a:srgbClr val="C0C0C0"/>
            </a:solidFill>
            <a:ln w="645" cap="flat">
              <a:solidFill>
                <a:srgbClr val="FFFFFF"/>
              </a:solid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D9C76D17-AD47-967F-E935-0A8819571026}"/>
                </a:ext>
              </a:extLst>
            </p:cNvPr>
            <p:cNvSpPr/>
            <p:nvPr/>
          </p:nvSpPr>
          <p:spPr>
            <a:xfrm>
              <a:off x="7798516" y="2522883"/>
              <a:ext cx="2492" cy="1896"/>
            </a:xfrm>
            <a:custGeom>
              <a:avLst/>
              <a:gdLst>
                <a:gd name="connsiteX0" fmla="*/ 171 w 2492"/>
                <a:gd name="connsiteY0" fmla="*/ 0 h 1896"/>
                <a:gd name="connsiteX1" fmla="*/ 2492 w 2492"/>
                <a:gd name="connsiteY1" fmla="*/ 1393 h 1896"/>
                <a:gd name="connsiteX2" fmla="*/ 171 w 2492"/>
                <a:gd name="connsiteY2" fmla="*/ 0 h 1896"/>
              </a:gdLst>
              <a:ahLst/>
              <a:cxnLst>
                <a:cxn ang="0">
                  <a:pos x="connsiteX0" y="connsiteY0"/>
                </a:cxn>
                <a:cxn ang="0">
                  <a:pos x="connsiteX1" y="connsiteY1"/>
                </a:cxn>
                <a:cxn ang="0">
                  <a:pos x="connsiteX2" y="connsiteY2"/>
                </a:cxn>
              </a:cxnLst>
              <a:rect l="l" t="t" r="r" b="b"/>
              <a:pathLst>
                <a:path w="2492" h="1896">
                  <a:moveTo>
                    <a:pt x="171" y="0"/>
                  </a:moveTo>
                  <a:cubicBezTo>
                    <a:pt x="945" y="464"/>
                    <a:pt x="1718" y="929"/>
                    <a:pt x="2492" y="1393"/>
                  </a:cubicBezTo>
                  <a:cubicBezTo>
                    <a:pt x="396" y="2380"/>
                    <a:pt x="-378" y="1916"/>
                    <a:pt x="17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BE249141-1B70-D16C-7077-8ACCF9F9583B}"/>
                </a:ext>
              </a:extLst>
            </p:cNvPr>
            <p:cNvSpPr/>
            <p:nvPr/>
          </p:nvSpPr>
          <p:spPr>
            <a:xfrm>
              <a:off x="7801008" y="2538440"/>
              <a:ext cx="2321" cy="1857"/>
            </a:xfrm>
            <a:custGeom>
              <a:avLst/>
              <a:gdLst>
                <a:gd name="connsiteX0" fmla="*/ 2322 w 2321"/>
                <a:gd name="connsiteY0" fmla="*/ 1858 h 1857"/>
                <a:gd name="connsiteX1" fmla="*/ 0 w 2321"/>
                <a:gd name="connsiteY1" fmla="*/ 0 h 1857"/>
                <a:gd name="connsiteX2" fmla="*/ 2322 w 2321"/>
                <a:gd name="connsiteY2" fmla="*/ 1858 h 1857"/>
              </a:gdLst>
              <a:ahLst/>
              <a:cxnLst>
                <a:cxn ang="0">
                  <a:pos x="connsiteX0" y="connsiteY0"/>
                </a:cxn>
                <a:cxn ang="0">
                  <a:pos x="connsiteX1" y="connsiteY1"/>
                </a:cxn>
                <a:cxn ang="0">
                  <a:pos x="connsiteX2" y="connsiteY2"/>
                </a:cxn>
              </a:cxnLst>
              <a:rect l="l" t="t" r="r" b="b"/>
              <a:pathLst>
                <a:path w="2321" h="1857">
                  <a:moveTo>
                    <a:pt x="2322" y="1858"/>
                  </a:moveTo>
                  <a:cubicBezTo>
                    <a:pt x="1548" y="1238"/>
                    <a:pt x="774" y="619"/>
                    <a:pt x="0" y="0"/>
                  </a:cubicBezTo>
                  <a:cubicBezTo>
                    <a:pt x="1032" y="323"/>
                    <a:pt x="1806" y="942"/>
                    <a:pt x="2322" y="1858"/>
                  </a:cubicBezTo>
                </a:path>
              </a:pathLst>
            </a:custGeom>
            <a:solidFill>
              <a:srgbClr val="C0C0C0"/>
            </a:solidFill>
            <a:ln w="645" cap="flat">
              <a:solidFill>
                <a:srgbClr val="FFFFFF"/>
              </a:solid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7ECFCD13-888A-DC58-D235-0752944077E3}"/>
                </a:ext>
              </a:extLst>
            </p:cNvPr>
            <p:cNvSpPr/>
            <p:nvPr/>
          </p:nvSpPr>
          <p:spPr>
            <a:xfrm>
              <a:off x="7799622" y="2526360"/>
              <a:ext cx="10674" cy="9934"/>
            </a:xfrm>
            <a:custGeom>
              <a:avLst/>
              <a:gdLst>
                <a:gd name="connsiteX0" fmla="*/ 6031 w 10674"/>
                <a:gd name="connsiteY0" fmla="*/ 7198 h 9934"/>
                <a:gd name="connsiteX1" fmla="*/ 0 w 10674"/>
                <a:gd name="connsiteY1" fmla="*/ 0 h 9934"/>
                <a:gd name="connsiteX2" fmla="*/ 10674 w 10674"/>
                <a:gd name="connsiteY2" fmla="*/ 9288 h 9934"/>
                <a:gd name="connsiteX3" fmla="*/ 6031 w 10674"/>
                <a:gd name="connsiteY3" fmla="*/ 7198 h 9934"/>
              </a:gdLst>
              <a:ahLst/>
              <a:cxnLst>
                <a:cxn ang="0">
                  <a:pos x="connsiteX0" y="connsiteY0"/>
                </a:cxn>
                <a:cxn ang="0">
                  <a:pos x="connsiteX1" y="connsiteY1"/>
                </a:cxn>
                <a:cxn ang="0">
                  <a:pos x="connsiteX2" y="connsiteY2"/>
                </a:cxn>
                <a:cxn ang="0">
                  <a:pos x="connsiteX3" y="connsiteY3"/>
                </a:cxn>
              </a:cxnLst>
              <a:rect l="l" t="t" r="r" b="b"/>
              <a:pathLst>
                <a:path w="10674" h="9934">
                  <a:moveTo>
                    <a:pt x="6031" y="7198"/>
                  </a:moveTo>
                  <a:cubicBezTo>
                    <a:pt x="3773" y="5031"/>
                    <a:pt x="1516" y="2780"/>
                    <a:pt x="0" y="0"/>
                  </a:cubicBezTo>
                  <a:cubicBezTo>
                    <a:pt x="2838" y="3934"/>
                    <a:pt x="7836" y="5360"/>
                    <a:pt x="10674" y="9288"/>
                  </a:cubicBezTo>
                  <a:cubicBezTo>
                    <a:pt x="8417" y="11020"/>
                    <a:pt x="7062" y="8914"/>
                    <a:pt x="6031" y="7198"/>
                  </a:cubicBezTo>
                </a:path>
              </a:pathLst>
            </a:custGeom>
            <a:solidFill>
              <a:srgbClr val="C0C0C0"/>
            </a:solidFill>
            <a:ln w="645" cap="flat">
              <a:solidFill>
                <a:srgbClr val="FFFFFF"/>
              </a:solid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81543070-6FE7-1D7D-42CD-0217887022BA}"/>
                </a:ext>
              </a:extLst>
            </p:cNvPr>
            <p:cNvSpPr/>
            <p:nvPr/>
          </p:nvSpPr>
          <p:spPr>
            <a:xfrm>
              <a:off x="7803588" y="2542401"/>
              <a:ext cx="6030" cy="5108"/>
            </a:xfrm>
            <a:custGeom>
              <a:avLst/>
              <a:gdLst>
                <a:gd name="connsiteX0" fmla="*/ 2290 w 6030"/>
                <a:gd name="connsiteY0" fmla="*/ 2090 h 5108"/>
                <a:gd name="connsiteX1" fmla="*/ 0 w 6030"/>
                <a:gd name="connsiteY1" fmla="*/ 0 h 5108"/>
                <a:gd name="connsiteX2" fmla="*/ 6031 w 6030"/>
                <a:gd name="connsiteY2" fmla="*/ 5108 h 5108"/>
                <a:gd name="connsiteX3" fmla="*/ 2290 w 6030"/>
                <a:gd name="connsiteY3" fmla="*/ 2090 h 5108"/>
              </a:gdLst>
              <a:ahLst/>
              <a:cxnLst>
                <a:cxn ang="0">
                  <a:pos x="connsiteX0" y="connsiteY0"/>
                </a:cxn>
                <a:cxn ang="0">
                  <a:pos x="connsiteX1" y="connsiteY1"/>
                </a:cxn>
                <a:cxn ang="0">
                  <a:pos x="connsiteX2" y="connsiteY2"/>
                </a:cxn>
                <a:cxn ang="0">
                  <a:pos x="connsiteX3" y="connsiteY3"/>
                </a:cxn>
              </a:cxnLst>
              <a:rect l="l" t="t" r="r" b="b"/>
              <a:pathLst>
                <a:path w="6030" h="5108">
                  <a:moveTo>
                    <a:pt x="2290" y="2090"/>
                  </a:moveTo>
                  <a:cubicBezTo>
                    <a:pt x="1516" y="1393"/>
                    <a:pt x="774" y="693"/>
                    <a:pt x="0" y="0"/>
                  </a:cubicBezTo>
                  <a:cubicBezTo>
                    <a:pt x="2999" y="226"/>
                    <a:pt x="3709" y="3757"/>
                    <a:pt x="6031" y="5108"/>
                  </a:cubicBezTo>
                  <a:cubicBezTo>
                    <a:pt x="4257" y="4747"/>
                    <a:pt x="2999" y="3741"/>
                    <a:pt x="2290" y="2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6E1A3A2C-9C6A-A46A-4B57-DE9057E99DB3}"/>
                </a:ext>
              </a:extLst>
            </p:cNvPr>
            <p:cNvSpPr/>
            <p:nvPr/>
          </p:nvSpPr>
          <p:spPr>
            <a:xfrm>
              <a:off x="7811232" y="2549134"/>
              <a:ext cx="4869" cy="3715"/>
            </a:xfrm>
            <a:custGeom>
              <a:avLst/>
              <a:gdLst>
                <a:gd name="connsiteX0" fmla="*/ 0 w 4869"/>
                <a:gd name="connsiteY0" fmla="*/ 0 h 3715"/>
                <a:gd name="connsiteX1" fmla="*/ 4870 w 4869"/>
                <a:gd name="connsiteY1" fmla="*/ 3715 h 3715"/>
                <a:gd name="connsiteX2" fmla="*/ 0 w 4869"/>
                <a:gd name="connsiteY2" fmla="*/ 0 h 3715"/>
              </a:gdLst>
              <a:ahLst/>
              <a:cxnLst>
                <a:cxn ang="0">
                  <a:pos x="connsiteX0" y="connsiteY0"/>
                </a:cxn>
                <a:cxn ang="0">
                  <a:pos x="connsiteX1" y="connsiteY1"/>
                </a:cxn>
                <a:cxn ang="0">
                  <a:pos x="connsiteX2" y="connsiteY2"/>
                </a:cxn>
              </a:cxnLst>
              <a:rect l="l" t="t" r="r" b="b"/>
              <a:pathLst>
                <a:path w="4869" h="3715">
                  <a:moveTo>
                    <a:pt x="0" y="0"/>
                  </a:moveTo>
                  <a:cubicBezTo>
                    <a:pt x="1806" y="1006"/>
                    <a:pt x="3418" y="2241"/>
                    <a:pt x="4870" y="3715"/>
                  </a:cubicBezTo>
                  <a:cubicBezTo>
                    <a:pt x="3031" y="2870"/>
                    <a:pt x="1129" y="173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824DDF30-B673-DD28-581B-6DB731978757}"/>
                </a:ext>
              </a:extLst>
            </p:cNvPr>
            <p:cNvSpPr/>
            <p:nvPr/>
          </p:nvSpPr>
          <p:spPr>
            <a:xfrm>
              <a:off x="7808910" y="2543542"/>
              <a:ext cx="2321" cy="1625"/>
            </a:xfrm>
            <a:custGeom>
              <a:avLst/>
              <a:gdLst>
                <a:gd name="connsiteX0" fmla="*/ 2322 w 2321"/>
                <a:gd name="connsiteY0" fmla="*/ 1625 h 1625"/>
                <a:gd name="connsiteX1" fmla="*/ 0 w 2321"/>
                <a:gd name="connsiteY1" fmla="*/ 0 h 1625"/>
                <a:gd name="connsiteX2" fmla="*/ 2322 w 2321"/>
                <a:gd name="connsiteY2" fmla="*/ 1625 h 1625"/>
              </a:gdLst>
              <a:ahLst/>
              <a:cxnLst>
                <a:cxn ang="0">
                  <a:pos x="connsiteX0" y="connsiteY0"/>
                </a:cxn>
                <a:cxn ang="0">
                  <a:pos x="connsiteX1" y="connsiteY1"/>
                </a:cxn>
                <a:cxn ang="0">
                  <a:pos x="connsiteX2" y="connsiteY2"/>
                </a:cxn>
              </a:cxnLst>
              <a:rect l="l" t="t" r="r" b="b"/>
              <a:pathLst>
                <a:path w="2321" h="1625">
                  <a:moveTo>
                    <a:pt x="2322" y="1625"/>
                  </a:moveTo>
                  <a:cubicBezTo>
                    <a:pt x="1548" y="1084"/>
                    <a:pt x="774" y="542"/>
                    <a:pt x="0" y="0"/>
                  </a:cubicBezTo>
                  <a:cubicBezTo>
                    <a:pt x="1161" y="32"/>
                    <a:pt x="1935" y="580"/>
                    <a:pt x="2322" y="1625"/>
                  </a:cubicBezTo>
                </a:path>
              </a:pathLst>
            </a:custGeom>
            <a:solidFill>
              <a:srgbClr val="C0C0C0"/>
            </a:solidFill>
            <a:ln w="645" cap="flat">
              <a:solidFill>
                <a:srgbClr val="FFFFFF"/>
              </a:solid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0324A01F-2CAE-A21F-D1DF-C1960ABB7913}"/>
                </a:ext>
              </a:extLst>
            </p:cNvPr>
            <p:cNvSpPr/>
            <p:nvPr/>
          </p:nvSpPr>
          <p:spPr>
            <a:xfrm>
              <a:off x="7820068" y="2554681"/>
              <a:ext cx="2547" cy="1160"/>
            </a:xfrm>
            <a:custGeom>
              <a:avLst/>
              <a:gdLst>
                <a:gd name="connsiteX0" fmla="*/ 0 w 2547"/>
                <a:gd name="connsiteY0" fmla="*/ 0 h 1160"/>
                <a:gd name="connsiteX1" fmla="*/ 2548 w 2547"/>
                <a:gd name="connsiteY1" fmla="*/ 1161 h 1160"/>
                <a:gd name="connsiteX2" fmla="*/ 0 w 2547"/>
                <a:gd name="connsiteY2" fmla="*/ 0 h 1160"/>
              </a:gdLst>
              <a:ahLst/>
              <a:cxnLst>
                <a:cxn ang="0">
                  <a:pos x="connsiteX0" y="connsiteY0"/>
                </a:cxn>
                <a:cxn ang="0">
                  <a:pos x="connsiteX1" y="connsiteY1"/>
                </a:cxn>
                <a:cxn ang="0">
                  <a:pos x="connsiteX2" y="connsiteY2"/>
                </a:cxn>
              </a:cxnLst>
              <a:rect l="l" t="t" r="r" b="b"/>
              <a:pathLst>
                <a:path w="2547" h="1160">
                  <a:moveTo>
                    <a:pt x="0" y="0"/>
                  </a:moveTo>
                  <a:cubicBezTo>
                    <a:pt x="839" y="387"/>
                    <a:pt x="1677" y="774"/>
                    <a:pt x="2548" y="1161"/>
                  </a:cubicBezTo>
                  <a:cubicBezTo>
                    <a:pt x="1645" y="871"/>
                    <a:pt x="806" y="487"/>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9B3E373B-86CC-F053-15C0-4A269363F9B5}"/>
                </a:ext>
              </a:extLst>
            </p:cNvPr>
            <p:cNvSpPr/>
            <p:nvPr/>
          </p:nvSpPr>
          <p:spPr>
            <a:xfrm>
              <a:off x="7833290" y="2559099"/>
              <a:ext cx="2321" cy="310"/>
            </a:xfrm>
            <a:custGeom>
              <a:avLst/>
              <a:gdLst>
                <a:gd name="connsiteX0" fmla="*/ 0 w 2321"/>
                <a:gd name="connsiteY0" fmla="*/ 226 h 310"/>
                <a:gd name="connsiteX1" fmla="*/ 2322 w 2321"/>
                <a:gd name="connsiteY1" fmla="*/ 0 h 310"/>
                <a:gd name="connsiteX2" fmla="*/ 0 w 2321"/>
                <a:gd name="connsiteY2" fmla="*/ 226 h 310"/>
              </a:gdLst>
              <a:ahLst/>
              <a:cxnLst>
                <a:cxn ang="0">
                  <a:pos x="connsiteX0" y="connsiteY0"/>
                </a:cxn>
                <a:cxn ang="0">
                  <a:pos x="connsiteX1" y="connsiteY1"/>
                </a:cxn>
                <a:cxn ang="0">
                  <a:pos x="connsiteX2" y="connsiteY2"/>
                </a:cxn>
              </a:cxnLst>
              <a:rect l="l" t="t" r="r" b="b"/>
              <a:pathLst>
                <a:path w="2321" h="310">
                  <a:moveTo>
                    <a:pt x="0" y="226"/>
                  </a:moveTo>
                  <a:cubicBezTo>
                    <a:pt x="774" y="161"/>
                    <a:pt x="1548" y="64"/>
                    <a:pt x="2322" y="0"/>
                  </a:cubicBezTo>
                  <a:cubicBezTo>
                    <a:pt x="1548" y="323"/>
                    <a:pt x="774" y="387"/>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27467AA3-C03E-B163-9DBA-DED049672129}"/>
                </a:ext>
              </a:extLst>
            </p:cNvPr>
            <p:cNvSpPr/>
            <p:nvPr/>
          </p:nvSpPr>
          <p:spPr>
            <a:xfrm>
              <a:off x="7834677" y="2563066"/>
              <a:ext cx="2321" cy="1161"/>
            </a:xfrm>
            <a:custGeom>
              <a:avLst/>
              <a:gdLst>
                <a:gd name="connsiteX0" fmla="*/ 2322 w 2321"/>
                <a:gd name="connsiteY0" fmla="*/ 1161 h 1161"/>
                <a:gd name="connsiteX1" fmla="*/ 0 w 2321"/>
                <a:gd name="connsiteY1" fmla="*/ 0 h 1161"/>
                <a:gd name="connsiteX2" fmla="*/ 2322 w 2321"/>
                <a:gd name="connsiteY2" fmla="*/ 1161 h 1161"/>
              </a:gdLst>
              <a:ahLst/>
              <a:cxnLst>
                <a:cxn ang="0">
                  <a:pos x="connsiteX0" y="connsiteY0"/>
                </a:cxn>
                <a:cxn ang="0">
                  <a:pos x="connsiteX1" y="connsiteY1"/>
                </a:cxn>
                <a:cxn ang="0">
                  <a:pos x="connsiteX2" y="connsiteY2"/>
                </a:cxn>
              </a:cxnLst>
              <a:rect l="l" t="t" r="r" b="b"/>
              <a:pathLst>
                <a:path w="2321" h="1161">
                  <a:moveTo>
                    <a:pt x="2322" y="1161"/>
                  </a:moveTo>
                  <a:cubicBezTo>
                    <a:pt x="1548" y="774"/>
                    <a:pt x="774" y="387"/>
                    <a:pt x="0" y="0"/>
                  </a:cubicBezTo>
                  <a:cubicBezTo>
                    <a:pt x="1000" y="0"/>
                    <a:pt x="1773" y="384"/>
                    <a:pt x="2322"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98F9DA6A-6F26-597D-21D3-C36814BA2052}"/>
                </a:ext>
              </a:extLst>
            </p:cNvPr>
            <p:cNvSpPr/>
            <p:nvPr/>
          </p:nvSpPr>
          <p:spPr>
            <a:xfrm>
              <a:off x="7838160" y="2562569"/>
              <a:ext cx="9513" cy="3496"/>
            </a:xfrm>
            <a:custGeom>
              <a:avLst/>
              <a:gdLst>
                <a:gd name="connsiteX0" fmla="*/ 5805 w 9513"/>
                <a:gd name="connsiteY0" fmla="*/ 3497 h 3496"/>
                <a:gd name="connsiteX1" fmla="*/ 0 w 9513"/>
                <a:gd name="connsiteY1" fmla="*/ 13 h 3496"/>
                <a:gd name="connsiteX2" fmla="*/ 9513 w 9513"/>
                <a:gd name="connsiteY2" fmla="*/ 1407 h 3496"/>
                <a:gd name="connsiteX3" fmla="*/ 5805 w 9513"/>
                <a:gd name="connsiteY3" fmla="*/ 3497 h 3496"/>
              </a:gdLst>
              <a:ahLst/>
              <a:cxnLst>
                <a:cxn ang="0">
                  <a:pos x="connsiteX0" y="connsiteY0"/>
                </a:cxn>
                <a:cxn ang="0">
                  <a:pos x="connsiteX1" y="connsiteY1"/>
                </a:cxn>
                <a:cxn ang="0">
                  <a:pos x="connsiteX2" y="connsiteY2"/>
                </a:cxn>
                <a:cxn ang="0">
                  <a:pos x="connsiteX3" y="connsiteY3"/>
                </a:cxn>
              </a:cxnLst>
              <a:rect l="l" t="t" r="r" b="b"/>
              <a:pathLst>
                <a:path w="9513" h="3496">
                  <a:moveTo>
                    <a:pt x="5805" y="3497"/>
                  </a:moveTo>
                  <a:cubicBezTo>
                    <a:pt x="3418" y="3497"/>
                    <a:pt x="387" y="2897"/>
                    <a:pt x="0" y="13"/>
                  </a:cubicBezTo>
                  <a:cubicBezTo>
                    <a:pt x="3225" y="-83"/>
                    <a:pt x="6450" y="336"/>
                    <a:pt x="9513" y="1407"/>
                  </a:cubicBezTo>
                  <a:cubicBezTo>
                    <a:pt x="8546" y="2584"/>
                    <a:pt x="7288" y="3280"/>
                    <a:pt x="5805" y="3497"/>
                  </a:cubicBezTo>
                </a:path>
              </a:pathLst>
            </a:custGeom>
            <a:solidFill>
              <a:srgbClr val="C0C0C0"/>
            </a:solidFill>
            <a:ln w="645" cap="flat">
              <a:solidFill>
                <a:srgbClr val="FFFFFF"/>
              </a:solid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5BFC2437-4888-B77A-BFB1-12BB27A2ED9C}"/>
                </a:ext>
              </a:extLst>
            </p:cNvPr>
            <p:cNvSpPr/>
            <p:nvPr/>
          </p:nvSpPr>
          <p:spPr>
            <a:xfrm>
              <a:off x="7843513" y="2573615"/>
              <a:ext cx="12061" cy="2454"/>
            </a:xfrm>
            <a:custGeom>
              <a:avLst/>
              <a:gdLst>
                <a:gd name="connsiteX0" fmla="*/ 4870 w 12061"/>
                <a:gd name="connsiteY0" fmla="*/ 2448 h 2454"/>
                <a:gd name="connsiteX1" fmla="*/ 0 w 12061"/>
                <a:gd name="connsiteY1" fmla="*/ 1751 h 2454"/>
                <a:gd name="connsiteX2" fmla="*/ 12061 w 12061"/>
                <a:gd name="connsiteY2" fmla="*/ 1525 h 2454"/>
                <a:gd name="connsiteX3" fmla="*/ 4870 w 12061"/>
                <a:gd name="connsiteY3" fmla="*/ 2454 h 2454"/>
              </a:gdLst>
              <a:ahLst/>
              <a:cxnLst>
                <a:cxn ang="0">
                  <a:pos x="connsiteX0" y="connsiteY0"/>
                </a:cxn>
                <a:cxn ang="0">
                  <a:pos x="connsiteX1" y="connsiteY1"/>
                </a:cxn>
                <a:cxn ang="0">
                  <a:pos x="connsiteX2" y="connsiteY2"/>
                </a:cxn>
                <a:cxn ang="0">
                  <a:pos x="connsiteX3" y="connsiteY3"/>
                </a:cxn>
              </a:cxnLst>
              <a:rect l="l" t="t" r="r" b="b"/>
              <a:pathLst>
                <a:path w="12061" h="2454">
                  <a:moveTo>
                    <a:pt x="4870" y="2448"/>
                  </a:moveTo>
                  <a:cubicBezTo>
                    <a:pt x="3257" y="2070"/>
                    <a:pt x="1645" y="1841"/>
                    <a:pt x="0" y="1751"/>
                  </a:cubicBezTo>
                  <a:cubicBezTo>
                    <a:pt x="2870" y="-748"/>
                    <a:pt x="8965" y="-342"/>
                    <a:pt x="12061" y="1525"/>
                  </a:cubicBezTo>
                  <a:cubicBezTo>
                    <a:pt x="9643" y="2283"/>
                    <a:pt x="7127" y="993"/>
                    <a:pt x="4870" y="2454"/>
                  </a:cubicBezTo>
                </a:path>
              </a:pathLst>
            </a:custGeom>
            <a:solidFill>
              <a:srgbClr val="C0C0C0"/>
            </a:solidFill>
            <a:ln w="645" cap="flat">
              <a:solidFill>
                <a:srgbClr val="FFFFFF"/>
              </a:solid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9908A290-0C1F-BB4A-BB03-E71AA3293AE9}"/>
                </a:ext>
              </a:extLst>
            </p:cNvPr>
            <p:cNvSpPr/>
            <p:nvPr/>
          </p:nvSpPr>
          <p:spPr>
            <a:xfrm>
              <a:off x="7838385" y="2567820"/>
              <a:ext cx="16511" cy="2244"/>
            </a:xfrm>
            <a:custGeom>
              <a:avLst/>
              <a:gdLst>
                <a:gd name="connsiteX0" fmla="*/ 14190 w 16511"/>
                <a:gd name="connsiteY0" fmla="*/ 2212 h 2244"/>
                <a:gd name="connsiteX1" fmla="*/ 0 w 16511"/>
                <a:gd name="connsiteY1" fmla="*/ 586 h 2244"/>
                <a:gd name="connsiteX2" fmla="*/ 16512 w 16511"/>
                <a:gd name="connsiteY2" fmla="*/ 1515 h 2244"/>
                <a:gd name="connsiteX3" fmla="*/ 14190 w 16511"/>
                <a:gd name="connsiteY3" fmla="*/ 2212 h 2244"/>
              </a:gdLst>
              <a:ahLst/>
              <a:cxnLst>
                <a:cxn ang="0">
                  <a:pos x="connsiteX0" y="connsiteY0"/>
                </a:cxn>
                <a:cxn ang="0">
                  <a:pos x="connsiteX1" y="connsiteY1"/>
                </a:cxn>
                <a:cxn ang="0">
                  <a:pos x="connsiteX2" y="connsiteY2"/>
                </a:cxn>
                <a:cxn ang="0">
                  <a:pos x="connsiteX3" y="connsiteY3"/>
                </a:cxn>
              </a:cxnLst>
              <a:rect l="l" t="t" r="r" b="b"/>
              <a:pathLst>
                <a:path w="16511" h="2244">
                  <a:moveTo>
                    <a:pt x="14190" y="2212"/>
                  </a:moveTo>
                  <a:cubicBezTo>
                    <a:pt x="9417" y="2373"/>
                    <a:pt x="4580" y="1954"/>
                    <a:pt x="0" y="586"/>
                  </a:cubicBezTo>
                  <a:cubicBezTo>
                    <a:pt x="5450" y="-1207"/>
                    <a:pt x="10997" y="1702"/>
                    <a:pt x="16512" y="1515"/>
                  </a:cubicBezTo>
                  <a:cubicBezTo>
                    <a:pt x="15738" y="1741"/>
                    <a:pt x="14964" y="1980"/>
                    <a:pt x="14190" y="2212"/>
                  </a:cubicBezTo>
                </a:path>
              </a:pathLst>
            </a:custGeom>
            <a:solidFill>
              <a:srgbClr val="C0C0C0"/>
            </a:solidFill>
            <a:ln w="645" cap="flat">
              <a:solidFill>
                <a:srgbClr val="FFFFFF"/>
              </a:solid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D6A5065C-FEB1-91F0-56D1-57D2B43CE927}"/>
                </a:ext>
              </a:extLst>
            </p:cNvPr>
            <p:cNvSpPr/>
            <p:nvPr/>
          </p:nvSpPr>
          <p:spPr>
            <a:xfrm>
              <a:off x="7860928" y="2579857"/>
              <a:ext cx="7192" cy="1785"/>
            </a:xfrm>
            <a:custGeom>
              <a:avLst/>
              <a:gdLst>
                <a:gd name="connsiteX0" fmla="*/ 7192 w 7192"/>
                <a:gd name="connsiteY0" fmla="*/ 1785 h 1785"/>
                <a:gd name="connsiteX1" fmla="*/ 0 w 7192"/>
                <a:gd name="connsiteY1" fmla="*/ 160 h 1785"/>
                <a:gd name="connsiteX2" fmla="*/ 7192 w 7192"/>
                <a:gd name="connsiteY2" fmla="*/ 1785 h 1785"/>
              </a:gdLst>
              <a:ahLst/>
              <a:cxnLst>
                <a:cxn ang="0">
                  <a:pos x="connsiteX0" y="connsiteY0"/>
                </a:cxn>
                <a:cxn ang="0">
                  <a:pos x="connsiteX1" y="connsiteY1"/>
                </a:cxn>
                <a:cxn ang="0">
                  <a:pos x="connsiteX2" y="connsiteY2"/>
                </a:cxn>
              </a:cxnLst>
              <a:rect l="l" t="t" r="r" b="b"/>
              <a:pathLst>
                <a:path w="7192" h="1785">
                  <a:moveTo>
                    <a:pt x="7192" y="1785"/>
                  </a:moveTo>
                  <a:cubicBezTo>
                    <a:pt x="4870" y="976"/>
                    <a:pt x="2387" y="656"/>
                    <a:pt x="0" y="160"/>
                  </a:cubicBezTo>
                  <a:cubicBezTo>
                    <a:pt x="2451" y="-379"/>
                    <a:pt x="5128" y="514"/>
                    <a:pt x="7192" y="1785"/>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510" name="Content Placeholder 8">
            <a:extLst>
              <a:ext uri="{FF2B5EF4-FFF2-40B4-BE49-F238E27FC236}">
                <a16:creationId xmlns:a16="http://schemas.microsoft.com/office/drawing/2014/main" id="{A9FA00BA-6BAA-C99A-87DD-D42EBEA21E4B}"/>
              </a:ext>
            </a:extLst>
          </p:cNvPr>
          <p:cNvGrpSpPr/>
          <p:nvPr/>
        </p:nvGrpSpPr>
        <p:grpSpPr>
          <a:xfrm>
            <a:off x="6408410" y="1915222"/>
            <a:ext cx="991553" cy="528187"/>
            <a:chOff x="6375800" y="1596025"/>
            <a:chExt cx="991553" cy="528187"/>
          </a:xfrm>
          <a:solidFill>
            <a:srgbClr val="C0C0C0"/>
          </a:solidFill>
        </p:grpSpPr>
        <p:sp>
          <p:nvSpPr>
            <p:cNvPr id="511" name="Freeform: Shape 510">
              <a:extLst>
                <a:ext uri="{FF2B5EF4-FFF2-40B4-BE49-F238E27FC236}">
                  <a16:creationId xmlns:a16="http://schemas.microsoft.com/office/drawing/2014/main" id="{17204D1A-E679-2F37-2432-BBCD3BBB2835}"/>
                </a:ext>
              </a:extLst>
            </p:cNvPr>
            <p:cNvSpPr/>
            <p:nvPr/>
          </p:nvSpPr>
          <p:spPr>
            <a:xfrm>
              <a:off x="6539935" y="1866668"/>
              <a:ext cx="54422" cy="24709"/>
            </a:xfrm>
            <a:custGeom>
              <a:avLst/>
              <a:gdLst>
                <a:gd name="connsiteX0" fmla="*/ 9772 w 54422"/>
                <a:gd name="connsiteY0" fmla="*/ 6991 h 24709"/>
                <a:gd name="connsiteX1" fmla="*/ 15319 w 54422"/>
                <a:gd name="connsiteY1" fmla="*/ 9077 h 24709"/>
                <a:gd name="connsiteX2" fmla="*/ 4644 w 54422"/>
                <a:gd name="connsiteY2" fmla="*/ 12099 h 24709"/>
                <a:gd name="connsiteX3" fmla="*/ 9514 w 54422"/>
                <a:gd name="connsiteY3" fmla="*/ 14653 h 24709"/>
                <a:gd name="connsiteX4" fmla="*/ 0 w 54422"/>
                <a:gd name="connsiteY4" fmla="*/ 14653 h 24709"/>
                <a:gd name="connsiteX5" fmla="*/ 16963 w 54422"/>
                <a:gd name="connsiteY5" fmla="*/ 17672 h 24709"/>
                <a:gd name="connsiteX6" fmla="*/ 19511 w 54422"/>
                <a:gd name="connsiteY6" fmla="*/ 18368 h 24709"/>
                <a:gd name="connsiteX7" fmla="*/ 26699 w 54422"/>
                <a:gd name="connsiteY7" fmla="*/ 16975 h 24709"/>
                <a:gd name="connsiteX8" fmla="*/ 24378 w 54422"/>
                <a:gd name="connsiteY8" fmla="*/ 20226 h 24709"/>
                <a:gd name="connsiteX9" fmla="*/ 9510 w 54422"/>
                <a:gd name="connsiteY9" fmla="*/ 20452 h 24709"/>
                <a:gd name="connsiteX10" fmla="*/ 35233 w 54422"/>
                <a:gd name="connsiteY10" fmla="*/ 22038 h 24709"/>
                <a:gd name="connsiteX11" fmla="*/ 54421 w 54422"/>
                <a:gd name="connsiteY11" fmla="*/ 13524 h 24709"/>
                <a:gd name="connsiteX12" fmla="*/ 44908 w 54422"/>
                <a:gd name="connsiteY12" fmla="*/ 8597 h 24709"/>
                <a:gd name="connsiteX13" fmla="*/ 30615 w 54422"/>
                <a:gd name="connsiteY13" fmla="*/ 1241 h 24709"/>
                <a:gd name="connsiteX14" fmla="*/ 13945 w 54422"/>
                <a:gd name="connsiteY14" fmla="*/ 950 h 24709"/>
                <a:gd name="connsiteX15" fmla="*/ 9772 w 54422"/>
                <a:gd name="connsiteY15" fmla="*/ 6975 h 24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422" h="24709">
                  <a:moveTo>
                    <a:pt x="9772" y="6991"/>
                  </a:moveTo>
                  <a:cubicBezTo>
                    <a:pt x="11713" y="7442"/>
                    <a:pt x="13561" y="8136"/>
                    <a:pt x="15319" y="9077"/>
                  </a:cubicBezTo>
                  <a:cubicBezTo>
                    <a:pt x="11445" y="8397"/>
                    <a:pt x="5369" y="6246"/>
                    <a:pt x="4644" y="12099"/>
                  </a:cubicBezTo>
                  <a:cubicBezTo>
                    <a:pt x="6585" y="12099"/>
                    <a:pt x="8375" y="13108"/>
                    <a:pt x="9514" y="14653"/>
                  </a:cubicBezTo>
                  <a:cubicBezTo>
                    <a:pt x="6579" y="13505"/>
                    <a:pt x="2477" y="11480"/>
                    <a:pt x="0" y="14653"/>
                  </a:cubicBezTo>
                  <a:cubicBezTo>
                    <a:pt x="4554" y="18510"/>
                    <a:pt x="11436" y="17865"/>
                    <a:pt x="16963" y="17672"/>
                  </a:cubicBezTo>
                  <a:cubicBezTo>
                    <a:pt x="10817" y="20007"/>
                    <a:pt x="18482" y="18639"/>
                    <a:pt x="19511" y="18368"/>
                  </a:cubicBezTo>
                  <a:cubicBezTo>
                    <a:pt x="13271" y="21380"/>
                    <a:pt x="25087" y="16749"/>
                    <a:pt x="26699" y="16975"/>
                  </a:cubicBezTo>
                  <a:cubicBezTo>
                    <a:pt x="24571" y="17040"/>
                    <a:pt x="19550" y="19262"/>
                    <a:pt x="24378" y="20226"/>
                  </a:cubicBezTo>
                  <a:cubicBezTo>
                    <a:pt x="19424" y="20226"/>
                    <a:pt x="14448" y="19897"/>
                    <a:pt x="9510" y="20452"/>
                  </a:cubicBezTo>
                  <a:cubicBezTo>
                    <a:pt x="9252" y="28675"/>
                    <a:pt x="31711" y="22548"/>
                    <a:pt x="35233" y="22038"/>
                  </a:cubicBezTo>
                  <a:cubicBezTo>
                    <a:pt x="39232" y="21458"/>
                    <a:pt x="54582" y="19487"/>
                    <a:pt x="54421" y="13524"/>
                  </a:cubicBezTo>
                  <a:cubicBezTo>
                    <a:pt x="54421" y="9658"/>
                    <a:pt x="47488" y="9400"/>
                    <a:pt x="44908" y="8597"/>
                  </a:cubicBezTo>
                  <a:cubicBezTo>
                    <a:pt x="39425" y="6897"/>
                    <a:pt x="36781" y="1798"/>
                    <a:pt x="30615" y="1241"/>
                  </a:cubicBezTo>
                  <a:cubicBezTo>
                    <a:pt x="24839" y="718"/>
                    <a:pt x="19650" y="-1094"/>
                    <a:pt x="13945" y="950"/>
                  </a:cubicBezTo>
                  <a:cubicBezTo>
                    <a:pt x="11777" y="1731"/>
                    <a:pt x="4509" y="4794"/>
                    <a:pt x="9772" y="6975"/>
                  </a:cubicBezTo>
                </a:path>
              </a:pathLst>
            </a:custGeom>
            <a:solidFill>
              <a:srgbClr val="C0C0C0"/>
            </a:solidFill>
            <a:ln w="645" cap="flat">
              <a:solidFill>
                <a:srgbClr val="FFFFFF"/>
              </a:solid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4762D932-EE2B-36F2-85DF-ACEBFC565B88}"/>
                </a:ext>
              </a:extLst>
            </p:cNvPr>
            <p:cNvSpPr/>
            <p:nvPr/>
          </p:nvSpPr>
          <p:spPr>
            <a:xfrm>
              <a:off x="6549964" y="1862514"/>
              <a:ext cx="3227" cy="2554"/>
            </a:xfrm>
            <a:custGeom>
              <a:avLst/>
              <a:gdLst>
                <a:gd name="connsiteX0" fmla="*/ 648 w 3227"/>
                <a:gd name="connsiteY0" fmla="*/ 0 h 2554"/>
                <a:gd name="connsiteX1" fmla="*/ 906 w 3227"/>
                <a:gd name="connsiteY1" fmla="*/ 2554 h 2554"/>
                <a:gd name="connsiteX2" fmla="*/ 3228 w 3227"/>
                <a:gd name="connsiteY2" fmla="*/ 697 h 2554"/>
                <a:gd name="connsiteX3" fmla="*/ 648 w 3227"/>
                <a:gd name="connsiteY3" fmla="*/ 0 h 2554"/>
              </a:gdLst>
              <a:ahLst/>
              <a:cxnLst>
                <a:cxn ang="0">
                  <a:pos x="connsiteX0" y="connsiteY0"/>
                </a:cxn>
                <a:cxn ang="0">
                  <a:pos x="connsiteX1" y="connsiteY1"/>
                </a:cxn>
                <a:cxn ang="0">
                  <a:pos x="connsiteX2" y="connsiteY2"/>
                </a:cxn>
                <a:cxn ang="0">
                  <a:pos x="connsiteX3" y="connsiteY3"/>
                </a:cxn>
              </a:cxnLst>
              <a:rect l="l" t="t" r="r" b="b"/>
              <a:pathLst>
                <a:path w="3227" h="2554">
                  <a:moveTo>
                    <a:pt x="648" y="0"/>
                  </a:moveTo>
                  <a:cubicBezTo>
                    <a:pt x="-294" y="784"/>
                    <a:pt x="-210" y="1635"/>
                    <a:pt x="906" y="2554"/>
                  </a:cubicBezTo>
                  <a:cubicBezTo>
                    <a:pt x="1796" y="2080"/>
                    <a:pt x="2570" y="1461"/>
                    <a:pt x="3228" y="697"/>
                  </a:cubicBezTo>
                  <a:cubicBezTo>
                    <a:pt x="2367" y="471"/>
                    <a:pt x="1506" y="232"/>
                    <a:pt x="6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4F6A71E9-937D-60C3-CDA5-72BA3824F3F4}"/>
                </a:ext>
              </a:extLst>
            </p:cNvPr>
            <p:cNvSpPr/>
            <p:nvPr/>
          </p:nvSpPr>
          <p:spPr>
            <a:xfrm>
              <a:off x="6556414" y="1829306"/>
              <a:ext cx="5353" cy="2505"/>
            </a:xfrm>
            <a:custGeom>
              <a:avLst/>
              <a:gdLst>
                <a:gd name="connsiteX0" fmla="*/ 0 w 5353"/>
                <a:gd name="connsiteY0" fmla="*/ 932 h 2505"/>
                <a:gd name="connsiteX1" fmla="*/ 5353 w 5353"/>
                <a:gd name="connsiteY1" fmla="*/ 0 h 2505"/>
                <a:gd name="connsiteX2" fmla="*/ 0 w 5353"/>
                <a:gd name="connsiteY2" fmla="*/ 932 h 2505"/>
              </a:gdLst>
              <a:ahLst/>
              <a:cxnLst>
                <a:cxn ang="0">
                  <a:pos x="connsiteX0" y="connsiteY0"/>
                </a:cxn>
                <a:cxn ang="0">
                  <a:pos x="connsiteX1" y="connsiteY1"/>
                </a:cxn>
                <a:cxn ang="0">
                  <a:pos x="connsiteX2" y="connsiteY2"/>
                </a:cxn>
              </a:cxnLst>
              <a:rect l="l" t="t" r="r" b="b"/>
              <a:pathLst>
                <a:path w="5353" h="2505">
                  <a:moveTo>
                    <a:pt x="0" y="932"/>
                  </a:moveTo>
                  <a:cubicBezTo>
                    <a:pt x="1316" y="3789"/>
                    <a:pt x="4531" y="2316"/>
                    <a:pt x="5353" y="0"/>
                  </a:cubicBezTo>
                  <a:cubicBezTo>
                    <a:pt x="3551" y="193"/>
                    <a:pt x="1767" y="516"/>
                    <a:pt x="0" y="932"/>
                  </a:cubicBezTo>
                </a:path>
              </a:pathLst>
            </a:custGeom>
            <a:solidFill>
              <a:srgbClr val="C0C0C0"/>
            </a:solidFill>
            <a:ln w="645" cap="flat">
              <a:solidFill>
                <a:srgbClr val="FFFFFF"/>
              </a:solid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BB64F1EA-B1DB-7EAA-F10E-A82C45428D0F}"/>
                </a:ext>
              </a:extLst>
            </p:cNvPr>
            <p:cNvSpPr/>
            <p:nvPr/>
          </p:nvSpPr>
          <p:spPr>
            <a:xfrm>
              <a:off x="6577102" y="1843706"/>
              <a:ext cx="10270" cy="5527"/>
            </a:xfrm>
            <a:custGeom>
              <a:avLst/>
              <a:gdLst>
                <a:gd name="connsiteX0" fmla="*/ 9288 w 10270"/>
                <a:gd name="connsiteY0" fmla="*/ 0 h 5527"/>
                <a:gd name="connsiteX1" fmla="*/ 0 w 10270"/>
                <a:gd name="connsiteY1" fmla="*/ 4641 h 5527"/>
                <a:gd name="connsiteX2" fmla="*/ 9288 w 10270"/>
                <a:gd name="connsiteY2" fmla="*/ 0 h 5527"/>
              </a:gdLst>
              <a:ahLst/>
              <a:cxnLst>
                <a:cxn ang="0">
                  <a:pos x="connsiteX0" y="connsiteY0"/>
                </a:cxn>
                <a:cxn ang="0">
                  <a:pos x="connsiteX1" y="connsiteY1"/>
                </a:cxn>
                <a:cxn ang="0">
                  <a:pos x="connsiteX2" y="connsiteY2"/>
                </a:cxn>
              </a:cxnLst>
              <a:rect l="l" t="t" r="r" b="b"/>
              <a:pathLst>
                <a:path w="10270" h="5527">
                  <a:moveTo>
                    <a:pt x="9288" y="0"/>
                  </a:moveTo>
                  <a:cubicBezTo>
                    <a:pt x="5902" y="129"/>
                    <a:pt x="1999" y="1870"/>
                    <a:pt x="0" y="4641"/>
                  </a:cubicBezTo>
                  <a:cubicBezTo>
                    <a:pt x="3580" y="6205"/>
                    <a:pt x="13384" y="6276"/>
                    <a:pt x="928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CB1F610B-209A-F669-B2AB-A91FEBAAE61F}"/>
                </a:ext>
              </a:extLst>
            </p:cNvPr>
            <p:cNvSpPr/>
            <p:nvPr/>
          </p:nvSpPr>
          <p:spPr>
            <a:xfrm>
              <a:off x="6593401" y="1835017"/>
              <a:ext cx="12048" cy="3581"/>
            </a:xfrm>
            <a:custGeom>
              <a:avLst/>
              <a:gdLst>
                <a:gd name="connsiteX0" fmla="*/ 2503 w 12048"/>
                <a:gd name="connsiteY0" fmla="*/ 3581 h 3581"/>
                <a:gd name="connsiteX1" fmla="*/ 12049 w 12048"/>
                <a:gd name="connsiteY1" fmla="*/ 330 h 3581"/>
                <a:gd name="connsiteX2" fmla="*/ 1438 w 12048"/>
                <a:gd name="connsiteY2" fmla="*/ 427 h 3581"/>
                <a:gd name="connsiteX3" fmla="*/ 2503 w 12048"/>
                <a:gd name="connsiteY3" fmla="*/ 3577 h 3581"/>
              </a:gdLst>
              <a:ahLst/>
              <a:cxnLst>
                <a:cxn ang="0">
                  <a:pos x="connsiteX0" y="connsiteY0"/>
                </a:cxn>
                <a:cxn ang="0">
                  <a:pos x="connsiteX1" y="connsiteY1"/>
                </a:cxn>
                <a:cxn ang="0">
                  <a:pos x="connsiteX2" y="connsiteY2"/>
                </a:cxn>
                <a:cxn ang="0">
                  <a:pos x="connsiteX3" y="connsiteY3"/>
                </a:cxn>
              </a:cxnLst>
              <a:rect l="l" t="t" r="r" b="b"/>
              <a:pathLst>
                <a:path w="12048" h="3581">
                  <a:moveTo>
                    <a:pt x="2503" y="3581"/>
                  </a:moveTo>
                  <a:cubicBezTo>
                    <a:pt x="5792" y="3110"/>
                    <a:pt x="9146" y="2020"/>
                    <a:pt x="12049" y="330"/>
                  </a:cubicBezTo>
                  <a:cubicBezTo>
                    <a:pt x="8727" y="872"/>
                    <a:pt x="4502" y="-721"/>
                    <a:pt x="1438" y="427"/>
                  </a:cubicBezTo>
                  <a:cubicBezTo>
                    <a:pt x="-1206" y="1407"/>
                    <a:pt x="181" y="3684"/>
                    <a:pt x="2503" y="3577"/>
                  </a:cubicBezTo>
                </a:path>
              </a:pathLst>
            </a:custGeom>
            <a:solidFill>
              <a:srgbClr val="C0C0C0"/>
            </a:solidFill>
            <a:ln w="645" cap="flat">
              <a:solidFill>
                <a:srgbClr val="FFFFFF"/>
              </a:solid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0FC3998C-DE38-AFFD-D9C1-A98B6EB68BE8}"/>
                </a:ext>
              </a:extLst>
            </p:cNvPr>
            <p:cNvSpPr/>
            <p:nvPr/>
          </p:nvSpPr>
          <p:spPr>
            <a:xfrm>
              <a:off x="6593719" y="1842119"/>
              <a:ext cx="13117" cy="3681"/>
            </a:xfrm>
            <a:custGeom>
              <a:avLst/>
              <a:gdLst>
                <a:gd name="connsiteX0" fmla="*/ 798 w 13117"/>
                <a:gd name="connsiteY0" fmla="*/ 658 h 3681"/>
                <a:gd name="connsiteX1" fmla="*/ 13117 w 13117"/>
                <a:gd name="connsiteY1" fmla="*/ 432 h 3681"/>
                <a:gd name="connsiteX2" fmla="*/ 798 w 13117"/>
                <a:gd name="connsiteY2" fmla="*/ 658 h 3681"/>
              </a:gdLst>
              <a:ahLst/>
              <a:cxnLst>
                <a:cxn ang="0">
                  <a:pos x="connsiteX0" y="connsiteY0"/>
                </a:cxn>
                <a:cxn ang="0">
                  <a:pos x="connsiteX1" y="connsiteY1"/>
                </a:cxn>
                <a:cxn ang="0">
                  <a:pos x="connsiteX2" y="connsiteY2"/>
                </a:cxn>
              </a:cxnLst>
              <a:rect l="l" t="t" r="r" b="b"/>
              <a:pathLst>
                <a:path w="13117" h="3681">
                  <a:moveTo>
                    <a:pt x="798" y="658"/>
                  </a:moveTo>
                  <a:cubicBezTo>
                    <a:pt x="-3491" y="5937"/>
                    <a:pt x="10795" y="3273"/>
                    <a:pt x="13117" y="432"/>
                  </a:cubicBezTo>
                  <a:cubicBezTo>
                    <a:pt x="8957" y="722"/>
                    <a:pt x="4829" y="-835"/>
                    <a:pt x="798" y="658"/>
                  </a:cubicBezTo>
                </a:path>
              </a:pathLst>
            </a:custGeom>
            <a:solidFill>
              <a:srgbClr val="C0C0C0"/>
            </a:solidFill>
            <a:ln w="645" cap="flat">
              <a:solidFill>
                <a:srgbClr val="FFFFFF"/>
              </a:solid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0EEFF110-B1CF-C643-99B8-31435ED84706}"/>
                </a:ext>
              </a:extLst>
            </p:cNvPr>
            <p:cNvSpPr/>
            <p:nvPr/>
          </p:nvSpPr>
          <p:spPr>
            <a:xfrm>
              <a:off x="6596839" y="1838767"/>
              <a:ext cx="4869" cy="1220"/>
            </a:xfrm>
            <a:custGeom>
              <a:avLst/>
              <a:gdLst>
                <a:gd name="connsiteX0" fmla="*/ 4870 w 4869"/>
                <a:gd name="connsiteY0" fmla="*/ 62 h 1220"/>
                <a:gd name="connsiteX1" fmla="*/ 0 w 4869"/>
                <a:gd name="connsiteY1" fmla="*/ 1220 h 1220"/>
                <a:gd name="connsiteX2" fmla="*/ 4870 w 4869"/>
                <a:gd name="connsiteY2" fmla="*/ 62 h 1220"/>
              </a:gdLst>
              <a:ahLst/>
              <a:cxnLst>
                <a:cxn ang="0">
                  <a:pos x="connsiteX0" y="connsiteY0"/>
                </a:cxn>
                <a:cxn ang="0">
                  <a:pos x="connsiteX1" y="connsiteY1"/>
                </a:cxn>
                <a:cxn ang="0">
                  <a:pos x="connsiteX2" y="connsiteY2"/>
                </a:cxn>
              </a:cxnLst>
              <a:rect l="l" t="t" r="r" b="b"/>
              <a:pathLst>
                <a:path w="4869" h="1220">
                  <a:moveTo>
                    <a:pt x="4870" y="62"/>
                  </a:moveTo>
                  <a:cubicBezTo>
                    <a:pt x="3096" y="-163"/>
                    <a:pt x="1484" y="224"/>
                    <a:pt x="0" y="1220"/>
                  </a:cubicBezTo>
                  <a:cubicBezTo>
                    <a:pt x="1645" y="930"/>
                    <a:pt x="3257" y="543"/>
                    <a:pt x="4870" y="62"/>
                  </a:cubicBezTo>
                </a:path>
              </a:pathLst>
            </a:custGeom>
            <a:solidFill>
              <a:srgbClr val="C0C0C0"/>
            </a:solidFill>
            <a:ln w="645" cap="flat">
              <a:solidFill>
                <a:srgbClr val="FFFFFF"/>
              </a:solid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0BEC16A1-5D92-BE2B-3758-296DD081AB39}"/>
                </a:ext>
              </a:extLst>
            </p:cNvPr>
            <p:cNvSpPr/>
            <p:nvPr/>
          </p:nvSpPr>
          <p:spPr>
            <a:xfrm>
              <a:off x="6607472" y="1851085"/>
              <a:ext cx="7717" cy="2862"/>
            </a:xfrm>
            <a:custGeom>
              <a:avLst/>
              <a:gdLst>
                <a:gd name="connsiteX0" fmla="*/ 2622 w 7717"/>
                <a:gd name="connsiteY0" fmla="*/ 51 h 2862"/>
                <a:gd name="connsiteX1" fmla="*/ 42 w 7717"/>
                <a:gd name="connsiteY1" fmla="*/ 2605 h 2862"/>
                <a:gd name="connsiteX2" fmla="*/ 7718 w 7717"/>
                <a:gd name="connsiteY2" fmla="*/ 1908 h 2862"/>
                <a:gd name="connsiteX3" fmla="*/ 2622 w 7717"/>
                <a:gd name="connsiteY3" fmla="*/ 51 h 2862"/>
              </a:gdLst>
              <a:ahLst/>
              <a:cxnLst>
                <a:cxn ang="0">
                  <a:pos x="connsiteX0" y="connsiteY0"/>
                </a:cxn>
                <a:cxn ang="0">
                  <a:pos x="connsiteX1" y="connsiteY1"/>
                </a:cxn>
                <a:cxn ang="0">
                  <a:pos x="connsiteX2" y="connsiteY2"/>
                </a:cxn>
                <a:cxn ang="0">
                  <a:pos x="connsiteX3" y="connsiteY3"/>
                </a:cxn>
              </a:cxnLst>
              <a:rect l="l" t="t" r="r" b="b"/>
              <a:pathLst>
                <a:path w="7717" h="2862">
                  <a:moveTo>
                    <a:pt x="2622" y="51"/>
                  </a:moveTo>
                  <a:cubicBezTo>
                    <a:pt x="719" y="-239"/>
                    <a:pt x="-216" y="725"/>
                    <a:pt x="42" y="2605"/>
                  </a:cubicBezTo>
                  <a:cubicBezTo>
                    <a:pt x="2590" y="2931"/>
                    <a:pt x="5331" y="3163"/>
                    <a:pt x="7718" y="1908"/>
                  </a:cubicBezTo>
                  <a:cubicBezTo>
                    <a:pt x="6008" y="1289"/>
                    <a:pt x="4299" y="670"/>
                    <a:pt x="2622" y="51"/>
                  </a:cubicBezTo>
                </a:path>
              </a:pathLst>
            </a:custGeom>
            <a:solidFill>
              <a:srgbClr val="C0C0C0"/>
            </a:solidFill>
            <a:ln w="645" cap="flat">
              <a:solidFill>
                <a:srgbClr val="FFFFFF"/>
              </a:solid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568ACE09-6DE5-2203-2311-8A74F11FAEEE}"/>
                </a:ext>
              </a:extLst>
            </p:cNvPr>
            <p:cNvSpPr/>
            <p:nvPr/>
          </p:nvSpPr>
          <p:spPr>
            <a:xfrm>
              <a:off x="6608675" y="1856728"/>
              <a:ext cx="4902" cy="1838"/>
            </a:xfrm>
            <a:custGeom>
              <a:avLst/>
              <a:gdLst>
                <a:gd name="connsiteX0" fmla="*/ 4902 w 4902"/>
                <a:gd name="connsiteY0" fmla="*/ 1839 h 1838"/>
                <a:gd name="connsiteX1" fmla="*/ 0 w 4902"/>
                <a:gd name="connsiteY1" fmla="*/ 213 h 1838"/>
                <a:gd name="connsiteX2" fmla="*/ 4902 w 4902"/>
                <a:gd name="connsiteY2" fmla="*/ 1839 h 1838"/>
              </a:gdLst>
              <a:ahLst/>
              <a:cxnLst>
                <a:cxn ang="0">
                  <a:pos x="connsiteX0" y="connsiteY0"/>
                </a:cxn>
                <a:cxn ang="0">
                  <a:pos x="connsiteX1" y="connsiteY1"/>
                </a:cxn>
                <a:cxn ang="0">
                  <a:pos x="connsiteX2" y="connsiteY2"/>
                </a:cxn>
              </a:cxnLst>
              <a:rect l="l" t="t" r="r" b="b"/>
              <a:pathLst>
                <a:path w="4902" h="1838">
                  <a:moveTo>
                    <a:pt x="4902" y="1839"/>
                  </a:moveTo>
                  <a:cubicBezTo>
                    <a:pt x="4224" y="-116"/>
                    <a:pt x="1580" y="-229"/>
                    <a:pt x="0" y="213"/>
                  </a:cubicBezTo>
                  <a:cubicBezTo>
                    <a:pt x="1580" y="923"/>
                    <a:pt x="3193" y="1464"/>
                    <a:pt x="4902" y="1839"/>
                  </a:cubicBezTo>
                </a:path>
              </a:pathLst>
            </a:custGeom>
            <a:solidFill>
              <a:srgbClr val="C0C0C0"/>
            </a:solidFill>
            <a:ln w="645" cap="flat">
              <a:solidFill>
                <a:srgbClr val="FFFFFF"/>
              </a:solid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B2E728A1-BC1C-AE6F-D219-0EF06F6C62DD}"/>
                </a:ext>
              </a:extLst>
            </p:cNvPr>
            <p:cNvSpPr/>
            <p:nvPr/>
          </p:nvSpPr>
          <p:spPr>
            <a:xfrm>
              <a:off x="6609610" y="1861120"/>
              <a:ext cx="2321" cy="696"/>
            </a:xfrm>
            <a:custGeom>
              <a:avLst/>
              <a:gdLst>
                <a:gd name="connsiteX0" fmla="*/ 0 w 2321"/>
                <a:gd name="connsiteY0" fmla="*/ 0 h 696"/>
                <a:gd name="connsiteX1" fmla="*/ 2322 w 2321"/>
                <a:gd name="connsiteY1" fmla="*/ 697 h 696"/>
                <a:gd name="connsiteX2" fmla="*/ 0 w 2321"/>
                <a:gd name="connsiteY2" fmla="*/ 0 h 696"/>
              </a:gdLst>
              <a:ahLst/>
              <a:cxnLst>
                <a:cxn ang="0">
                  <a:pos x="connsiteX0" y="connsiteY0"/>
                </a:cxn>
                <a:cxn ang="0">
                  <a:pos x="connsiteX1" y="connsiteY1"/>
                </a:cxn>
                <a:cxn ang="0">
                  <a:pos x="connsiteX2" y="connsiteY2"/>
                </a:cxn>
              </a:cxnLst>
              <a:rect l="l" t="t" r="r" b="b"/>
              <a:pathLst>
                <a:path w="2321" h="696">
                  <a:moveTo>
                    <a:pt x="0" y="0"/>
                  </a:moveTo>
                  <a:cubicBezTo>
                    <a:pt x="677" y="448"/>
                    <a:pt x="1451" y="680"/>
                    <a:pt x="2322" y="697"/>
                  </a:cubicBezTo>
                  <a:cubicBezTo>
                    <a:pt x="1548" y="471"/>
                    <a:pt x="774" y="23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D599B381-6356-FA13-9BAF-64CBA9CCAEB0}"/>
                </a:ext>
              </a:extLst>
            </p:cNvPr>
            <p:cNvSpPr/>
            <p:nvPr/>
          </p:nvSpPr>
          <p:spPr>
            <a:xfrm>
              <a:off x="6611480" y="1860909"/>
              <a:ext cx="5095" cy="1372"/>
            </a:xfrm>
            <a:custGeom>
              <a:avLst/>
              <a:gdLst>
                <a:gd name="connsiteX0" fmla="*/ 5095 w 5095"/>
                <a:gd name="connsiteY0" fmla="*/ 1372 h 1372"/>
                <a:gd name="connsiteX1" fmla="*/ 0 w 5095"/>
                <a:gd name="connsiteY1" fmla="*/ 211 h 1372"/>
                <a:gd name="connsiteX2" fmla="*/ 5095 w 5095"/>
                <a:gd name="connsiteY2" fmla="*/ 1372 h 1372"/>
              </a:gdLst>
              <a:ahLst/>
              <a:cxnLst>
                <a:cxn ang="0">
                  <a:pos x="connsiteX0" y="connsiteY0"/>
                </a:cxn>
                <a:cxn ang="0">
                  <a:pos x="connsiteX1" y="connsiteY1"/>
                </a:cxn>
                <a:cxn ang="0">
                  <a:pos x="connsiteX2" y="connsiteY2"/>
                </a:cxn>
              </a:cxnLst>
              <a:rect l="l" t="t" r="r" b="b"/>
              <a:pathLst>
                <a:path w="5095" h="1372">
                  <a:moveTo>
                    <a:pt x="5095" y="1372"/>
                  </a:moveTo>
                  <a:cubicBezTo>
                    <a:pt x="3580" y="98"/>
                    <a:pt x="1903" y="-289"/>
                    <a:pt x="0" y="211"/>
                  </a:cubicBezTo>
                  <a:cubicBezTo>
                    <a:pt x="1645" y="727"/>
                    <a:pt x="3354" y="1114"/>
                    <a:pt x="5095" y="1372"/>
                  </a:cubicBezTo>
                </a:path>
              </a:pathLst>
            </a:custGeom>
            <a:solidFill>
              <a:srgbClr val="C0C0C0"/>
            </a:solidFill>
            <a:ln w="645" cap="flat">
              <a:solidFill>
                <a:srgbClr val="FFFFFF"/>
              </a:solid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763B5927-045F-A5C4-A4CF-CA433D8E8C35}"/>
                </a:ext>
              </a:extLst>
            </p:cNvPr>
            <p:cNvSpPr/>
            <p:nvPr/>
          </p:nvSpPr>
          <p:spPr>
            <a:xfrm>
              <a:off x="6529985" y="1949575"/>
              <a:ext cx="4869" cy="1399"/>
            </a:xfrm>
            <a:custGeom>
              <a:avLst/>
              <a:gdLst>
                <a:gd name="connsiteX0" fmla="*/ 0 w 4869"/>
                <a:gd name="connsiteY0" fmla="*/ 1393 h 1399"/>
                <a:gd name="connsiteX1" fmla="*/ 4870 w 4869"/>
                <a:gd name="connsiteY1" fmla="*/ 0 h 1399"/>
                <a:gd name="connsiteX2" fmla="*/ 0 w 4869"/>
                <a:gd name="connsiteY2" fmla="*/ 1393 h 1399"/>
              </a:gdLst>
              <a:ahLst/>
              <a:cxnLst>
                <a:cxn ang="0">
                  <a:pos x="connsiteX0" y="connsiteY0"/>
                </a:cxn>
                <a:cxn ang="0">
                  <a:pos x="connsiteX1" y="connsiteY1"/>
                </a:cxn>
                <a:cxn ang="0">
                  <a:pos x="connsiteX2" y="connsiteY2"/>
                </a:cxn>
              </a:cxnLst>
              <a:rect l="l" t="t" r="r" b="b"/>
              <a:pathLst>
                <a:path w="4869" h="1399">
                  <a:moveTo>
                    <a:pt x="0" y="1393"/>
                  </a:moveTo>
                  <a:cubicBezTo>
                    <a:pt x="1774" y="1458"/>
                    <a:pt x="3386" y="1003"/>
                    <a:pt x="4870" y="0"/>
                  </a:cubicBezTo>
                  <a:cubicBezTo>
                    <a:pt x="3160" y="161"/>
                    <a:pt x="1548" y="639"/>
                    <a:pt x="0" y="1393"/>
                  </a:cubicBezTo>
                </a:path>
              </a:pathLst>
            </a:custGeom>
            <a:solidFill>
              <a:srgbClr val="C0C0C0"/>
            </a:solidFill>
            <a:ln w="645" cap="flat">
              <a:solidFill>
                <a:srgbClr val="FFFFFF"/>
              </a:solid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E54B3B39-17F2-9F51-0DED-953AC07037FF}"/>
                </a:ext>
              </a:extLst>
            </p:cNvPr>
            <p:cNvSpPr/>
            <p:nvPr/>
          </p:nvSpPr>
          <p:spPr>
            <a:xfrm>
              <a:off x="6529050" y="1947171"/>
              <a:ext cx="12061" cy="2413"/>
            </a:xfrm>
            <a:custGeom>
              <a:avLst/>
              <a:gdLst>
                <a:gd name="connsiteX0" fmla="*/ 12061 w 12061"/>
                <a:gd name="connsiteY0" fmla="*/ 88 h 2413"/>
                <a:gd name="connsiteX1" fmla="*/ 0 w 12061"/>
                <a:gd name="connsiteY1" fmla="*/ 2413 h 2413"/>
                <a:gd name="connsiteX2" fmla="*/ 12061 w 12061"/>
                <a:gd name="connsiteY2" fmla="*/ 88 h 2413"/>
              </a:gdLst>
              <a:ahLst/>
              <a:cxnLst>
                <a:cxn ang="0">
                  <a:pos x="connsiteX0" y="connsiteY0"/>
                </a:cxn>
                <a:cxn ang="0">
                  <a:pos x="connsiteX1" y="connsiteY1"/>
                </a:cxn>
                <a:cxn ang="0">
                  <a:pos x="connsiteX2" y="connsiteY2"/>
                </a:cxn>
              </a:cxnLst>
              <a:rect l="l" t="t" r="r" b="b"/>
              <a:pathLst>
                <a:path w="12061" h="2413">
                  <a:moveTo>
                    <a:pt x="12061" y="88"/>
                  </a:moveTo>
                  <a:cubicBezTo>
                    <a:pt x="7933" y="120"/>
                    <a:pt x="3967" y="1588"/>
                    <a:pt x="0" y="2413"/>
                  </a:cubicBezTo>
                  <a:cubicBezTo>
                    <a:pt x="3225" y="-402"/>
                    <a:pt x="8095" y="-41"/>
                    <a:pt x="12061" y="88"/>
                  </a:cubicBezTo>
                </a:path>
              </a:pathLst>
            </a:custGeom>
            <a:solidFill>
              <a:srgbClr val="C0C0C0"/>
            </a:solidFill>
            <a:ln w="645" cap="flat">
              <a:solidFill>
                <a:srgbClr val="FFFFFF"/>
              </a:solid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A319E595-DD65-6077-5459-8BA01F59F4C5}"/>
                </a:ext>
              </a:extLst>
            </p:cNvPr>
            <p:cNvSpPr/>
            <p:nvPr/>
          </p:nvSpPr>
          <p:spPr>
            <a:xfrm>
              <a:off x="6545304" y="1918241"/>
              <a:ext cx="2547" cy="2323"/>
            </a:xfrm>
            <a:custGeom>
              <a:avLst/>
              <a:gdLst>
                <a:gd name="connsiteX0" fmla="*/ 0 w 2547"/>
                <a:gd name="connsiteY0" fmla="*/ 929 h 2323"/>
                <a:gd name="connsiteX1" fmla="*/ 2548 w 2547"/>
                <a:gd name="connsiteY1" fmla="*/ 0 h 2323"/>
                <a:gd name="connsiteX2" fmla="*/ 0 w 2547"/>
                <a:gd name="connsiteY2" fmla="*/ 929 h 2323"/>
              </a:gdLst>
              <a:ahLst/>
              <a:cxnLst>
                <a:cxn ang="0">
                  <a:pos x="connsiteX0" y="connsiteY0"/>
                </a:cxn>
                <a:cxn ang="0">
                  <a:pos x="connsiteX1" y="connsiteY1"/>
                </a:cxn>
                <a:cxn ang="0">
                  <a:pos x="connsiteX2" y="connsiteY2"/>
                </a:cxn>
              </a:cxnLst>
              <a:rect l="l" t="t" r="r" b="b"/>
              <a:pathLst>
                <a:path w="2547" h="2323">
                  <a:moveTo>
                    <a:pt x="0" y="929"/>
                  </a:moveTo>
                  <a:cubicBezTo>
                    <a:pt x="1226" y="3061"/>
                    <a:pt x="2096" y="2748"/>
                    <a:pt x="2548" y="0"/>
                  </a:cubicBezTo>
                  <a:cubicBezTo>
                    <a:pt x="1677" y="322"/>
                    <a:pt x="839" y="619"/>
                    <a:pt x="0" y="929"/>
                  </a:cubicBezTo>
                </a:path>
              </a:pathLst>
            </a:custGeom>
            <a:solidFill>
              <a:srgbClr val="C0C0C0"/>
            </a:solidFill>
            <a:ln w="645" cap="flat">
              <a:solidFill>
                <a:srgbClr val="FFFFFF"/>
              </a:solid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24AF9049-3763-12B8-85F0-83A086FE2289}"/>
                </a:ext>
              </a:extLst>
            </p:cNvPr>
            <p:cNvSpPr/>
            <p:nvPr/>
          </p:nvSpPr>
          <p:spPr>
            <a:xfrm>
              <a:off x="6555043" y="1909172"/>
              <a:ext cx="4777" cy="3068"/>
            </a:xfrm>
            <a:custGeom>
              <a:avLst/>
              <a:gdLst>
                <a:gd name="connsiteX0" fmla="*/ 4418 w 4777"/>
                <a:gd name="connsiteY0" fmla="*/ 0 h 3068"/>
                <a:gd name="connsiteX1" fmla="*/ 0 w 4777"/>
                <a:gd name="connsiteY1" fmla="*/ 2554 h 3068"/>
                <a:gd name="connsiteX2" fmla="*/ 4418 w 4777"/>
                <a:gd name="connsiteY2" fmla="*/ 0 h 3068"/>
              </a:gdLst>
              <a:ahLst/>
              <a:cxnLst>
                <a:cxn ang="0">
                  <a:pos x="connsiteX0" y="connsiteY0"/>
                </a:cxn>
                <a:cxn ang="0">
                  <a:pos x="connsiteX1" y="connsiteY1"/>
                </a:cxn>
                <a:cxn ang="0">
                  <a:pos x="connsiteX2" y="connsiteY2"/>
                </a:cxn>
              </a:cxnLst>
              <a:rect l="l" t="t" r="r" b="b"/>
              <a:pathLst>
                <a:path w="4777" h="3068">
                  <a:moveTo>
                    <a:pt x="4418" y="0"/>
                  </a:moveTo>
                  <a:cubicBezTo>
                    <a:pt x="2806" y="606"/>
                    <a:pt x="1322" y="1458"/>
                    <a:pt x="0" y="2554"/>
                  </a:cubicBezTo>
                  <a:cubicBezTo>
                    <a:pt x="1967" y="3622"/>
                    <a:pt x="5998" y="3148"/>
                    <a:pt x="441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A36A8D2A-5934-15BF-3CF8-DDA2610BF30B}"/>
                </a:ext>
              </a:extLst>
            </p:cNvPr>
            <p:cNvSpPr/>
            <p:nvPr/>
          </p:nvSpPr>
          <p:spPr>
            <a:xfrm>
              <a:off x="6559236" y="1907560"/>
              <a:ext cx="2321" cy="1160"/>
            </a:xfrm>
            <a:custGeom>
              <a:avLst/>
              <a:gdLst>
                <a:gd name="connsiteX0" fmla="*/ 2322 w 2321"/>
                <a:gd name="connsiteY0" fmla="*/ 0 h 1160"/>
                <a:gd name="connsiteX1" fmla="*/ 0 w 2321"/>
                <a:gd name="connsiteY1" fmla="*/ 1161 h 1160"/>
                <a:gd name="connsiteX2" fmla="*/ 2322 w 2321"/>
                <a:gd name="connsiteY2" fmla="*/ 0 h 1160"/>
              </a:gdLst>
              <a:ahLst/>
              <a:cxnLst>
                <a:cxn ang="0">
                  <a:pos x="connsiteX0" y="connsiteY0"/>
                </a:cxn>
                <a:cxn ang="0">
                  <a:pos x="connsiteX1" y="connsiteY1"/>
                </a:cxn>
                <a:cxn ang="0">
                  <a:pos x="connsiteX2" y="connsiteY2"/>
                </a:cxn>
              </a:cxnLst>
              <a:rect l="l" t="t" r="r" b="b"/>
              <a:pathLst>
                <a:path w="2321" h="1160">
                  <a:moveTo>
                    <a:pt x="2322" y="0"/>
                  </a:moveTo>
                  <a:cubicBezTo>
                    <a:pt x="1516" y="322"/>
                    <a:pt x="742" y="703"/>
                    <a:pt x="0" y="1161"/>
                  </a:cubicBezTo>
                  <a:cubicBezTo>
                    <a:pt x="774" y="774"/>
                    <a:pt x="1548" y="387"/>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D9F683FA-1232-4F35-A94E-83F053A102EC}"/>
                </a:ext>
              </a:extLst>
            </p:cNvPr>
            <p:cNvSpPr/>
            <p:nvPr/>
          </p:nvSpPr>
          <p:spPr>
            <a:xfrm>
              <a:off x="6561558" y="1904528"/>
              <a:ext cx="2547" cy="699"/>
            </a:xfrm>
            <a:custGeom>
              <a:avLst/>
              <a:gdLst>
                <a:gd name="connsiteX0" fmla="*/ 2547 w 2547"/>
                <a:gd name="connsiteY0" fmla="*/ 0 h 699"/>
                <a:gd name="connsiteX1" fmla="*/ 0 w 2547"/>
                <a:gd name="connsiteY1" fmla="*/ 700 h 699"/>
                <a:gd name="connsiteX2" fmla="*/ 2547 w 2547"/>
                <a:gd name="connsiteY2" fmla="*/ 0 h 699"/>
              </a:gdLst>
              <a:ahLst/>
              <a:cxnLst>
                <a:cxn ang="0">
                  <a:pos x="connsiteX0" y="connsiteY0"/>
                </a:cxn>
                <a:cxn ang="0">
                  <a:pos x="connsiteX1" y="connsiteY1"/>
                </a:cxn>
                <a:cxn ang="0">
                  <a:pos x="connsiteX2" y="connsiteY2"/>
                </a:cxn>
              </a:cxnLst>
              <a:rect l="l" t="t" r="r" b="b"/>
              <a:pathLst>
                <a:path w="2547" h="699">
                  <a:moveTo>
                    <a:pt x="2547" y="0"/>
                  </a:moveTo>
                  <a:cubicBezTo>
                    <a:pt x="1677" y="161"/>
                    <a:pt x="806" y="377"/>
                    <a:pt x="0" y="700"/>
                  </a:cubicBezTo>
                  <a:cubicBezTo>
                    <a:pt x="839" y="474"/>
                    <a:pt x="1677" y="235"/>
                    <a:pt x="254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CA56FD6B-922F-1106-E7E9-0737C4F2AF2E}"/>
                </a:ext>
              </a:extLst>
            </p:cNvPr>
            <p:cNvSpPr/>
            <p:nvPr/>
          </p:nvSpPr>
          <p:spPr>
            <a:xfrm>
              <a:off x="6564815" y="1903851"/>
              <a:ext cx="2289" cy="696"/>
            </a:xfrm>
            <a:custGeom>
              <a:avLst/>
              <a:gdLst>
                <a:gd name="connsiteX0" fmla="*/ 2290 w 2289"/>
                <a:gd name="connsiteY0" fmla="*/ 0 h 696"/>
                <a:gd name="connsiteX1" fmla="*/ 0 w 2289"/>
                <a:gd name="connsiteY1" fmla="*/ 697 h 696"/>
                <a:gd name="connsiteX2" fmla="*/ 2290 w 2289"/>
                <a:gd name="connsiteY2" fmla="*/ 0 h 696"/>
              </a:gdLst>
              <a:ahLst/>
              <a:cxnLst>
                <a:cxn ang="0">
                  <a:pos x="connsiteX0" y="connsiteY0"/>
                </a:cxn>
                <a:cxn ang="0">
                  <a:pos x="connsiteX1" y="connsiteY1"/>
                </a:cxn>
                <a:cxn ang="0">
                  <a:pos x="connsiteX2" y="connsiteY2"/>
                </a:cxn>
              </a:cxnLst>
              <a:rect l="l" t="t" r="r" b="b"/>
              <a:pathLst>
                <a:path w="2289" h="696">
                  <a:moveTo>
                    <a:pt x="2290" y="0"/>
                  </a:moveTo>
                  <a:cubicBezTo>
                    <a:pt x="1516" y="193"/>
                    <a:pt x="709" y="384"/>
                    <a:pt x="0" y="697"/>
                  </a:cubicBezTo>
                  <a:cubicBezTo>
                    <a:pt x="774" y="471"/>
                    <a:pt x="1516" y="232"/>
                    <a:pt x="229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29" name="Freeform: Shape 528">
              <a:extLst>
                <a:ext uri="{FF2B5EF4-FFF2-40B4-BE49-F238E27FC236}">
                  <a16:creationId xmlns:a16="http://schemas.microsoft.com/office/drawing/2014/main" id="{5193048E-AAC2-BB8F-FF2D-C40654757573}"/>
                </a:ext>
              </a:extLst>
            </p:cNvPr>
            <p:cNvSpPr/>
            <p:nvPr/>
          </p:nvSpPr>
          <p:spPr>
            <a:xfrm>
              <a:off x="6568040" y="1914765"/>
              <a:ext cx="14641" cy="3482"/>
            </a:xfrm>
            <a:custGeom>
              <a:avLst/>
              <a:gdLst>
                <a:gd name="connsiteX0" fmla="*/ 0 w 14641"/>
                <a:gd name="connsiteY0" fmla="*/ 1858 h 3482"/>
                <a:gd name="connsiteX1" fmla="*/ 2580 w 14641"/>
                <a:gd name="connsiteY1" fmla="*/ 3483 h 3482"/>
                <a:gd name="connsiteX2" fmla="*/ 14641 w 14641"/>
                <a:gd name="connsiteY2" fmla="*/ 0 h 3482"/>
                <a:gd name="connsiteX3" fmla="*/ 0 w 14641"/>
                <a:gd name="connsiteY3" fmla="*/ 1858 h 3482"/>
              </a:gdLst>
              <a:ahLst/>
              <a:cxnLst>
                <a:cxn ang="0">
                  <a:pos x="connsiteX0" y="connsiteY0"/>
                </a:cxn>
                <a:cxn ang="0">
                  <a:pos x="connsiteX1" y="connsiteY1"/>
                </a:cxn>
                <a:cxn ang="0">
                  <a:pos x="connsiteX2" y="connsiteY2"/>
                </a:cxn>
                <a:cxn ang="0">
                  <a:pos x="connsiteX3" y="connsiteY3"/>
                </a:cxn>
              </a:cxnLst>
              <a:rect l="l" t="t" r="r" b="b"/>
              <a:pathLst>
                <a:path w="14641" h="3482">
                  <a:moveTo>
                    <a:pt x="0" y="1858"/>
                  </a:moveTo>
                  <a:cubicBezTo>
                    <a:pt x="1838" y="2861"/>
                    <a:pt x="8804" y="784"/>
                    <a:pt x="2580" y="3483"/>
                  </a:cubicBezTo>
                  <a:cubicBezTo>
                    <a:pt x="6514" y="3193"/>
                    <a:pt x="11545" y="2757"/>
                    <a:pt x="14641" y="0"/>
                  </a:cubicBezTo>
                  <a:cubicBezTo>
                    <a:pt x="9804" y="1022"/>
                    <a:pt x="4902" y="1429"/>
                    <a:pt x="0" y="1858"/>
                  </a:cubicBezTo>
                </a:path>
              </a:pathLst>
            </a:custGeom>
            <a:solidFill>
              <a:srgbClr val="C0C0C0"/>
            </a:solidFill>
            <a:ln w="645" cap="flat">
              <a:solidFill>
                <a:srgbClr val="FFFFFF"/>
              </a:solid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BABF0DBE-D8BE-7525-ECAF-9A88E1C31789}"/>
                </a:ext>
              </a:extLst>
            </p:cNvPr>
            <p:cNvSpPr/>
            <p:nvPr/>
          </p:nvSpPr>
          <p:spPr>
            <a:xfrm>
              <a:off x="6573168" y="1917222"/>
              <a:ext cx="12061" cy="2450"/>
            </a:xfrm>
            <a:custGeom>
              <a:avLst/>
              <a:gdLst>
                <a:gd name="connsiteX0" fmla="*/ 0 w 12061"/>
                <a:gd name="connsiteY0" fmla="*/ 1496 h 2450"/>
                <a:gd name="connsiteX1" fmla="*/ 12061 w 12061"/>
                <a:gd name="connsiteY1" fmla="*/ 335 h 2450"/>
                <a:gd name="connsiteX2" fmla="*/ 0 w 12061"/>
                <a:gd name="connsiteY2" fmla="*/ 1496 h 2450"/>
              </a:gdLst>
              <a:ahLst/>
              <a:cxnLst>
                <a:cxn ang="0">
                  <a:pos x="connsiteX0" y="connsiteY0"/>
                </a:cxn>
                <a:cxn ang="0">
                  <a:pos x="connsiteX1" y="connsiteY1"/>
                </a:cxn>
                <a:cxn ang="0">
                  <a:pos x="connsiteX2" y="connsiteY2"/>
                </a:cxn>
              </a:cxnLst>
              <a:rect l="l" t="t" r="r" b="b"/>
              <a:pathLst>
                <a:path w="12061" h="2450">
                  <a:moveTo>
                    <a:pt x="0" y="1496"/>
                  </a:moveTo>
                  <a:cubicBezTo>
                    <a:pt x="1419" y="3640"/>
                    <a:pt x="10449" y="1689"/>
                    <a:pt x="12061" y="335"/>
                  </a:cubicBezTo>
                  <a:cubicBezTo>
                    <a:pt x="8192" y="-587"/>
                    <a:pt x="3773" y="593"/>
                    <a:pt x="0" y="1496"/>
                  </a:cubicBezTo>
                </a:path>
              </a:pathLst>
            </a:custGeom>
            <a:solidFill>
              <a:srgbClr val="C0C0C0"/>
            </a:solidFill>
            <a:ln w="645" cap="flat">
              <a:solidFill>
                <a:srgbClr val="FFFFFF"/>
              </a:solid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4F48E1DF-496C-6E35-B0AB-D5C19BFB2F08}"/>
                </a:ext>
              </a:extLst>
            </p:cNvPr>
            <p:cNvSpPr/>
            <p:nvPr/>
          </p:nvSpPr>
          <p:spPr>
            <a:xfrm>
              <a:off x="6550625" y="1884566"/>
              <a:ext cx="2321" cy="557"/>
            </a:xfrm>
            <a:custGeom>
              <a:avLst/>
              <a:gdLst>
                <a:gd name="connsiteX0" fmla="*/ 0 w 2321"/>
                <a:gd name="connsiteY0" fmla="*/ 0 h 557"/>
                <a:gd name="connsiteX1" fmla="*/ 2322 w 2321"/>
                <a:gd name="connsiteY1" fmla="*/ 226 h 557"/>
                <a:gd name="connsiteX2" fmla="*/ 0 w 2321"/>
                <a:gd name="connsiteY2" fmla="*/ 0 h 557"/>
              </a:gdLst>
              <a:ahLst/>
              <a:cxnLst>
                <a:cxn ang="0">
                  <a:pos x="connsiteX0" y="connsiteY0"/>
                </a:cxn>
                <a:cxn ang="0">
                  <a:pos x="connsiteX1" y="connsiteY1"/>
                </a:cxn>
                <a:cxn ang="0">
                  <a:pos x="connsiteX2" y="connsiteY2"/>
                </a:cxn>
              </a:cxnLst>
              <a:rect l="l" t="t" r="r" b="b"/>
              <a:pathLst>
                <a:path w="2321" h="557">
                  <a:moveTo>
                    <a:pt x="0" y="0"/>
                  </a:moveTo>
                  <a:cubicBezTo>
                    <a:pt x="613" y="655"/>
                    <a:pt x="1387" y="735"/>
                    <a:pt x="2322" y="226"/>
                  </a:cubicBezTo>
                  <a:cubicBezTo>
                    <a:pt x="1548" y="161"/>
                    <a:pt x="774" y="65"/>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A7B24691-5B7A-98D8-D645-B85BDB1F1DC6}"/>
                </a:ext>
              </a:extLst>
            </p:cNvPr>
            <p:cNvSpPr/>
            <p:nvPr/>
          </p:nvSpPr>
          <p:spPr>
            <a:xfrm>
              <a:off x="6559462" y="1904044"/>
              <a:ext cx="17188" cy="2914"/>
            </a:xfrm>
            <a:custGeom>
              <a:avLst/>
              <a:gdLst>
                <a:gd name="connsiteX0" fmla="*/ 17189 w 17188"/>
                <a:gd name="connsiteY0" fmla="*/ 258 h 2914"/>
                <a:gd name="connsiteX1" fmla="*/ 0 w 17188"/>
                <a:gd name="connsiteY1" fmla="*/ 2113 h 2914"/>
                <a:gd name="connsiteX2" fmla="*/ 17189 w 17188"/>
                <a:gd name="connsiteY2" fmla="*/ 258 h 2914"/>
              </a:gdLst>
              <a:ahLst/>
              <a:cxnLst>
                <a:cxn ang="0">
                  <a:pos x="connsiteX0" y="connsiteY0"/>
                </a:cxn>
                <a:cxn ang="0">
                  <a:pos x="connsiteX1" y="connsiteY1"/>
                </a:cxn>
                <a:cxn ang="0">
                  <a:pos x="connsiteX2" y="connsiteY2"/>
                </a:cxn>
              </a:cxnLst>
              <a:rect l="l" t="t" r="r" b="b"/>
              <a:pathLst>
                <a:path w="17188" h="2914">
                  <a:moveTo>
                    <a:pt x="17189" y="258"/>
                  </a:moveTo>
                  <a:cubicBezTo>
                    <a:pt x="11352" y="-664"/>
                    <a:pt x="5676" y="1103"/>
                    <a:pt x="0" y="2113"/>
                  </a:cubicBezTo>
                  <a:cubicBezTo>
                    <a:pt x="4418" y="3512"/>
                    <a:pt x="13384" y="3193"/>
                    <a:pt x="17189" y="258"/>
                  </a:cubicBezTo>
                </a:path>
              </a:pathLst>
            </a:custGeom>
            <a:solidFill>
              <a:srgbClr val="C0C0C0"/>
            </a:solidFill>
            <a:ln w="645" cap="flat">
              <a:solidFill>
                <a:srgbClr val="FFFFFF"/>
              </a:solid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5D2AB626-B282-0126-680B-6738918F671D}"/>
                </a:ext>
              </a:extLst>
            </p:cNvPr>
            <p:cNvSpPr/>
            <p:nvPr/>
          </p:nvSpPr>
          <p:spPr>
            <a:xfrm>
              <a:off x="6603892" y="1875417"/>
              <a:ext cx="13619" cy="9692"/>
            </a:xfrm>
            <a:custGeom>
              <a:avLst/>
              <a:gdLst>
                <a:gd name="connsiteX0" fmla="*/ 9427 w 13619"/>
                <a:gd name="connsiteY0" fmla="*/ 86 h 9692"/>
                <a:gd name="connsiteX1" fmla="*/ 4331 w 13619"/>
                <a:gd name="connsiteY1" fmla="*/ 1018 h 9692"/>
                <a:gd name="connsiteX2" fmla="*/ 913 w 13619"/>
                <a:gd name="connsiteY2" fmla="*/ 8813 h 9692"/>
                <a:gd name="connsiteX3" fmla="*/ 6105 w 13619"/>
                <a:gd name="connsiteY3" fmla="*/ 7039 h 9692"/>
                <a:gd name="connsiteX4" fmla="*/ 13619 w 13619"/>
                <a:gd name="connsiteY4" fmla="*/ 2644 h 9692"/>
                <a:gd name="connsiteX5" fmla="*/ 9427 w 13619"/>
                <a:gd name="connsiteY5" fmla="*/ 86 h 9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619" h="9692">
                  <a:moveTo>
                    <a:pt x="9427" y="86"/>
                  </a:moveTo>
                  <a:cubicBezTo>
                    <a:pt x="7621" y="-172"/>
                    <a:pt x="5912" y="151"/>
                    <a:pt x="4331" y="1018"/>
                  </a:cubicBezTo>
                  <a:cubicBezTo>
                    <a:pt x="11007" y="644"/>
                    <a:pt x="-3699" y="4734"/>
                    <a:pt x="913" y="8813"/>
                  </a:cubicBezTo>
                  <a:cubicBezTo>
                    <a:pt x="3203" y="10832"/>
                    <a:pt x="5041" y="9007"/>
                    <a:pt x="6105" y="7039"/>
                  </a:cubicBezTo>
                  <a:cubicBezTo>
                    <a:pt x="7782" y="4008"/>
                    <a:pt x="11071" y="4388"/>
                    <a:pt x="13619" y="2644"/>
                  </a:cubicBezTo>
                  <a:cubicBezTo>
                    <a:pt x="12426" y="1434"/>
                    <a:pt x="11039" y="583"/>
                    <a:pt x="9427" y="86"/>
                  </a:cubicBezTo>
                </a:path>
              </a:pathLst>
            </a:custGeom>
            <a:solidFill>
              <a:srgbClr val="C0C0C0"/>
            </a:solidFill>
            <a:ln w="645" cap="flat">
              <a:solidFill>
                <a:srgbClr val="FFFFFF"/>
              </a:solid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B6DF8D84-8FC8-352F-F3BD-06305331094B}"/>
                </a:ext>
              </a:extLst>
            </p:cNvPr>
            <p:cNvSpPr/>
            <p:nvPr/>
          </p:nvSpPr>
          <p:spPr>
            <a:xfrm>
              <a:off x="6562010" y="1810130"/>
              <a:ext cx="9771" cy="2686"/>
            </a:xfrm>
            <a:custGeom>
              <a:avLst/>
              <a:gdLst>
                <a:gd name="connsiteX0" fmla="*/ 9771 w 9771"/>
                <a:gd name="connsiteY0" fmla="*/ 133 h 2686"/>
                <a:gd name="connsiteX1" fmla="*/ 0 w 9771"/>
                <a:gd name="connsiteY1" fmla="*/ 2687 h 2686"/>
                <a:gd name="connsiteX2" fmla="*/ 9771 w 9771"/>
                <a:gd name="connsiteY2" fmla="*/ 133 h 2686"/>
              </a:gdLst>
              <a:ahLst/>
              <a:cxnLst>
                <a:cxn ang="0">
                  <a:pos x="connsiteX0" y="connsiteY0"/>
                </a:cxn>
                <a:cxn ang="0">
                  <a:pos x="connsiteX1" y="connsiteY1"/>
                </a:cxn>
                <a:cxn ang="0">
                  <a:pos x="connsiteX2" y="connsiteY2"/>
                </a:cxn>
              </a:cxnLst>
              <a:rect l="l" t="t" r="r" b="b"/>
              <a:pathLst>
                <a:path w="9771" h="2686">
                  <a:moveTo>
                    <a:pt x="9771" y="133"/>
                  </a:moveTo>
                  <a:cubicBezTo>
                    <a:pt x="6579" y="-383"/>
                    <a:pt x="2483" y="636"/>
                    <a:pt x="0" y="2687"/>
                  </a:cubicBezTo>
                  <a:cubicBezTo>
                    <a:pt x="3096" y="2526"/>
                    <a:pt x="7417" y="2526"/>
                    <a:pt x="9771" y="133"/>
                  </a:cubicBezTo>
                </a:path>
              </a:pathLst>
            </a:custGeom>
            <a:solidFill>
              <a:srgbClr val="C0C0C0"/>
            </a:solidFill>
            <a:ln w="645" cap="flat">
              <a:solidFill>
                <a:srgbClr val="FFFFFF"/>
              </a:solid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7E3E7E7F-7582-0126-4A62-9500C5E75910}"/>
                </a:ext>
              </a:extLst>
            </p:cNvPr>
            <p:cNvSpPr/>
            <p:nvPr/>
          </p:nvSpPr>
          <p:spPr>
            <a:xfrm>
              <a:off x="6562719" y="1814175"/>
              <a:ext cx="5321" cy="1215"/>
            </a:xfrm>
            <a:custGeom>
              <a:avLst/>
              <a:gdLst>
                <a:gd name="connsiteX0" fmla="*/ 2548 w 5321"/>
                <a:gd name="connsiteY0" fmla="*/ 1216 h 1215"/>
                <a:gd name="connsiteX1" fmla="*/ 5321 w 5321"/>
                <a:gd name="connsiteY1" fmla="*/ 55 h 1215"/>
                <a:gd name="connsiteX2" fmla="*/ 0 w 5321"/>
                <a:gd name="connsiteY2" fmla="*/ 983 h 1215"/>
                <a:gd name="connsiteX3" fmla="*/ 2548 w 5321"/>
                <a:gd name="connsiteY3" fmla="*/ 1209 h 1215"/>
              </a:gdLst>
              <a:ahLst/>
              <a:cxnLst>
                <a:cxn ang="0">
                  <a:pos x="connsiteX0" y="connsiteY0"/>
                </a:cxn>
                <a:cxn ang="0">
                  <a:pos x="connsiteX1" y="connsiteY1"/>
                </a:cxn>
                <a:cxn ang="0">
                  <a:pos x="connsiteX2" y="connsiteY2"/>
                </a:cxn>
                <a:cxn ang="0">
                  <a:pos x="connsiteX3" y="connsiteY3"/>
                </a:cxn>
              </a:cxnLst>
              <a:rect l="l" t="t" r="r" b="b"/>
              <a:pathLst>
                <a:path w="5321" h="1215">
                  <a:moveTo>
                    <a:pt x="2548" y="1216"/>
                  </a:moveTo>
                  <a:cubicBezTo>
                    <a:pt x="3483" y="829"/>
                    <a:pt x="4386" y="442"/>
                    <a:pt x="5321" y="55"/>
                  </a:cubicBezTo>
                  <a:cubicBezTo>
                    <a:pt x="3451" y="-139"/>
                    <a:pt x="1677" y="184"/>
                    <a:pt x="0" y="983"/>
                  </a:cubicBezTo>
                  <a:cubicBezTo>
                    <a:pt x="839" y="1048"/>
                    <a:pt x="1677" y="1145"/>
                    <a:pt x="2548" y="1209"/>
                  </a:cubicBezTo>
                </a:path>
              </a:pathLst>
            </a:custGeom>
            <a:solidFill>
              <a:srgbClr val="C0C0C0"/>
            </a:solidFill>
            <a:ln w="645" cap="flat">
              <a:solidFill>
                <a:srgbClr val="FFFFFF"/>
              </a:solid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6BEB71FD-1B40-6066-1E11-9BF2F7DFCCDD}"/>
                </a:ext>
              </a:extLst>
            </p:cNvPr>
            <p:cNvSpPr/>
            <p:nvPr/>
          </p:nvSpPr>
          <p:spPr>
            <a:xfrm>
              <a:off x="6564105" y="1789849"/>
              <a:ext cx="9513" cy="1625"/>
            </a:xfrm>
            <a:custGeom>
              <a:avLst/>
              <a:gdLst>
                <a:gd name="connsiteX0" fmla="*/ 7192 w 9513"/>
                <a:gd name="connsiteY0" fmla="*/ 0 h 1625"/>
                <a:gd name="connsiteX1" fmla="*/ 0 w 9513"/>
                <a:gd name="connsiteY1" fmla="*/ 1625 h 1625"/>
                <a:gd name="connsiteX2" fmla="*/ 9514 w 9513"/>
                <a:gd name="connsiteY2" fmla="*/ 0 h 1625"/>
                <a:gd name="connsiteX3" fmla="*/ 7192 w 9513"/>
                <a:gd name="connsiteY3" fmla="*/ 0 h 1625"/>
              </a:gdLst>
              <a:ahLst/>
              <a:cxnLst>
                <a:cxn ang="0">
                  <a:pos x="connsiteX0" y="connsiteY0"/>
                </a:cxn>
                <a:cxn ang="0">
                  <a:pos x="connsiteX1" y="connsiteY1"/>
                </a:cxn>
                <a:cxn ang="0">
                  <a:pos x="connsiteX2" y="connsiteY2"/>
                </a:cxn>
                <a:cxn ang="0">
                  <a:pos x="connsiteX3" y="connsiteY3"/>
                </a:cxn>
              </a:cxnLst>
              <a:rect l="l" t="t" r="r" b="b"/>
              <a:pathLst>
                <a:path w="9513" h="1625">
                  <a:moveTo>
                    <a:pt x="7192" y="0"/>
                  </a:moveTo>
                  <a:cubicBezTo>
                    <a:pt x="4709" y="322"/>
                    <a:pt x="2032" y="-226"/>
                    <a:pt x="0" y="1625"/>
                  </a:cubicBezTo>
                  <a:cubicBezTo>
                    <a:pt x="3193" y="1200"/>
                    <a:pt x="6482" y="1300"/>
                    <a:pt x="9514" y="0"/>
                  </a:cubicBezTo>
                  <a:cubicBezTo>
                    <a:pt x="8740" y="0"/>
                    <a:pt x="7966" y="0"/>
                    <a:pt x="719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CD008005-BA4E-91F1-116A-69FA7EF8D384}"/>
                </a:ext>
              </a:extLst>
            </p:cNvPr>
            <p:cNvSpPr/>
            <p:nvPr/>
          </p:nvSpPr>
          <p:spPr>
            <a:xfrm>
              <a:off x="6564557" y="1819099"/>
              <a:ext cx="12319" cy="4742"/>
            </a:xfrm>
            <a:custGeom>
              <a:avLst/>
              <a:gdLst>
                <a:gd name="connsiteX0" fmla="*/ 12320 w 12319"/>
                <a:gd name="connsiteY0" fmla="*/ 0 h 4742"/>
                <a:gd name="connsiteX1" fmla="*/ 0 w 12319"/>
                <a:gd name="connsiteY1" fmla="*/ 3483 h 4742"/>
                <a:gd name="connsiteX2" fmla="*/ 12320 w 12319"/>
                <a:gd name="connsiteY2" fmla="*/ 0 h 4742"/>
              </a:gdLst>
              <a:ahLst/>
              <a:cxnLst>
                <a:cxn ang="0">
                  <a:pos x="connsiteX0" y="connsiteY0"/>
                </a:cxn>
                <a:cxn ang="0">
                  <a:pos x="connsiteX1" y="connsiteY1"/>
                </a:cxn>
                <a:cxn ang="0">
                  <a:pos x="connsiteX2" y="connsiteY2"/>
                </a:cxn>
              </a:cxnLst>
              <a:rect l="l" t="t" r="r" b="b"/>
              <a:pathLst>
                <a:path w="12319" h="4742">
                  <a:moveTo>
                    <a:pt x="12320" y="0"/>
                  </a:moveTo>
                  <a:cubicBezTo>
                    <a:pt x="8385" y="32"/>
                    <a:pt x="3193" y="1103"/>
                    <a:pt x="0" y="3483"/>
                  </a:cubicBezTo>
                  <a:cubicBezTo>
                    <a:pt x="3386" y="7021"/>
                    <a:pt x="9610" y="2212"/>
                    <a:pt x="1232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8278FF0B-05D2-B57B-F9E6-ED393D88C42E}"/>
                </a:ext>
              </a:extLst>
            </p:cNvPr>
            <p:cNvSpPr/>
            <p:nvPr/>
          </p:nvSpPr>
          <p:spPr>
            <a:xfrm>
              <a:off x="6566428" y="1815842"/>
              <a:ext cx="2321" cy="550"/>
            </a:xfrm>
            <a:custGeom>
              <a:avLst/>
              <a:gdLst>
                <a:gd name="connsiteX0" fmla="*/ 0 w 2321"/>
                <a:gd name="connsiteY0" fmla="*/ 226 h 550"/>
                <a:gd name="connsiteX1" fmla="*/ 2322 w 2321"/>
                <a:gd name="connsiteY1" fmla="*/ 0 h 550"/>
                <a:gd name="connsiteX2" fmla="*/ 0 w 2321"/>
                <a:gd name="connsiteY2" fmla="*/ 226 h 550"/>
              </a:gdLst>
              <a:ahLst/>
              <a:cxnLst>
                <a:cxn ang="0">
                  <a:pos x="connsiteX0" y="connsiteY0"/>
                </a:cxn>
                <a:cxn ang="0">
                  <a:pos x="connsiteX1" y="connsiteY1"/>
                </a:cxn>
                <a:cxn ang="0">
                  <a:pos x="connsiteX2" y="connsiteY2"/>
                </a:cxn>
              </a:cxnLst>
              <a:rect l="l" t="t" r="r" b="b"/>
              <a:pathLst>
                <a:path w="2321" h="550">
                  <a:moveTo>
                    <a:pt x="0" y="226"/>
                  </a:moveTo>
                  <a:cubicBezTo>
                    <a:pt x="677" y="726"/>
                    <a:pt x="1451" y="648"/>
                    <a:pt x="2322" y="0"/>
                  </a:cubicBezTo>
                  <a:cubicBezTo>
                    <a:pt x="1548" y="64"/>
                    <a:pt x="774"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539" name="Freeform: Shape 538">
              <a:extLst>
                <a:ext uri="{FF2B5EF4-FFF2-40B4-BE49-F238E27FC236}">
                  <a16:creationId xmlns:a16="http://schemas.microsoft.com/office/drawing/2014/main" id="{9B75C6CF-06C9-3716-BC38-75FA7767308C}"/>
                </a:ext>
              </a:extLst>
            </p:cNvPr>
            <p:cNvSpPr/>
            <p:nvPr/>
          </p:nvSpPr>
          <p:spPr>
            <a:xfrm>
              <a:off x="6567105" y="1793332"/>
              <a:ext cx="2580" cy="169"/>
            </a:xfrm>
            <a:custGeom>
              <a:avLst/>
              <a:gdLst>
                <a:gd name="connsiteX0" fmla="*/ 0 w 2580"/>
                <a:gd name="connsiteY0" fmla="*/ 0 h 169"/>
                <a:gd name="connsiteX1" fmla="*/ 2580 w 2580"/>
                <a:gd name="connsiteY1" fmla="*/ 0 h 169"/>
                <a:gd name="connsiteX2" fmla="*/ 0 w 2580"/>
                <a:gd name="connsiteY2" fmla="*/ 0 h 169"/>
              </a:gdLst>
              <a:ahLst/>
              <a:cxnLst>
                <a:cxn ang="0">
                  <a:pos x="connsiteX0" y="connsiteY0"/>
                </a:cxn>
                <a:cxn ang="0">
                  <a:pos x="connsiteX1" y="connsiteY1"/>
                </a:cxn>
                <a:cxn ang="0">
                  <a:pos x="connsiteX2" y="connsiteY2"/>
                </a:cxn>
              </a:cxnLst>
              <a:rect l="l" t="t" r="r" b="b"/>
              <a:pathLst>
                <a:path w="2580" h="169">
                  <a:moveTo>
                    <a:pt x="0" y="0"/>
                  </a:moveTo>
                  <a:cubicBezTo>
                    <a:pt x="839" y="226"/>
                    <a:pt x="1709" y="226"/>
                    <a:pt x="2580" y="0"/>
                  </a:cubicBezTo>
                  <a:cubicBezTo>
                    <a:pt x="1709" y="0"/>
                    <a:pt x="871"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F0DDEBC0-B159-A226-AD07-C4358E52D25D}"/>
                </a:ext>
              </a:extLst>
            </p:cNvPr>
            <p:cNvSpPr/>
            <p:nvPr/>
          </p:nvSpPr>
          <p:spPr>
            <a:xfrm>
              <a:off x="6567105" y="1787046"/>
              <a:ext cx="2580" cy="236"/>
            </a:xfrm>
            <a:custGeom>
              <a:avLst/>
              <a:gdLst>
                <a:gd name="connsiteX0" fmla="*/ 2580 w 2580"/>
                <a:gd name="connsiteY0" fmla="*/ 222 h 236"/>
                <a:gd name="connsiteX1" fmla="*/ 0 w 2580"/>
                <a:gd name="connsiteY1" fmla="*/ 222 h 236"/>
                <a:gd name="connsiteX2" fmla="*/ 2580 w 2580"/>
                <a:gd name="connsiteY2" fmla="*/ 222 h 236"/>
              </a:gdLst>
              <a:ahLst/>
              <a:cxnLst>
                <a:cxn ang="0">
                  <a:pos x="connsiteX0" y="connsiteY0"/>
                </a:cxn>
                <a:cxn ang="0">
                  <a:pos x="connsiteX1" y="connsiteY1"/>
                </a:cxn>
                <a:cxn ang="0">
                  <a:pos x="connsiteX2" y="connsiteY2"/>
                </a:cxn>
              </a:cxnLst>
              <a:rect l="l" t="t" r="r" b="b"/>
              <a:pathLst>
                <a:path w="2580" h="236">
                  <a:moveTo>
                    <a:pt x="2580" y="222"/>
                  </a:moveTo>
                  <a:cubicBezTo>
                    <a:pt x="2032" y="190"/>
                    <a:pt x="1032" y="-261"/>
                    <a:pt x="0" y="222"/>
                  </a:cubicBezTo>
                  <a:cubicBezTo>
                    <a:pt x="839" y="222"/>
                    <a:pt x="1709" y="255"/>
                    <a:pt x="2580" y="222"/>
                  </a:cubicBezTo>
                </a:path>
              </a:pathLst>
            </a:custGeom>
            <a:solidFill>
              <a:srgbClr val="C0C0C0"/>
            </a:solidFill>
            <a:ln w="645" cap="flat">
              <a:solidFill>
                <a:srgbClr val="FFFFFF"/>
              </a:solid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D8AB2F1D-E244-BB3B-ED09-BE107C6848F0}"/>
                </a:ext>
              </a:extLst>
            </p:cNvPr>
            <p:cNvSpPr/>
            <p:nvPr/>
          </p:nvSpPr>
          <p:spPr>
            <a:xfrm>
              <a:off x="6567105" y="1770828"/>
              <a:ext cx="15350" cy="1858"/>
            </a:xfrm>
            <a:custGeom>
              <a:avLst/>
              <a:gdLst>
                <a:gd name="connsiteX0" fmla="*/ 2580 w 15350"/>
                <a:gd name="connsiteY0" fmla="*/ 671 h 1858"/>
                <a:gd name="connsiteX1" fmla="*/ 0 w 15350"/>
                <a:gd name="connsiteY1" fmla="*/ 1600 h 1858"/>
                <a:gd name="connsiteX2" fmla="*/ 15351 w 15350"/>
                <a:gd name="connsiteY2" fmla="*/ 206 h 1858"/>
                <a:gd name="connsiteX3" fmla="*/ 2580 w 15350"/>
                <a:gd name="connsiteY3" fmla="*/ 671 h 1858"/>
              </a:gdLst>
              <a:ahLst/>
              <a:cxnLst>
                <a:cxn ang="0">
                  <a:pos x="connsiteX0" y="connsiteY0"/>
                </a:cxn>
                <a:cxn ang="0">
                  <a:pos x="connsiteX1" y="connsiteY1"/>
                </a:cxn>
                <a:cxn ang="0">
                  <a:pos x="connsiteX2" y="connsiteY2"/>
                </a:cxn>
                <a:cxn ang="0">
                  <a:pos x="connsiteX3" y="connsiteY3"/>
                </a:cxn>
              </a:cxnLst>
              <a:rect l="l" t="t" r="r" b="b"/>
              <a:pathLst>
                <a:path w="15350" h="1858">
                  <a:moveTo>
                    <a:pt x="2580" y="671"/>
                  </a:moveTo>
                  <a:cubicBezTo>
                    <a:pt x="1709" y="993"/>
                    <a:pt x="871" y="1290"/>
                    <a:pt x="0" y="1600"/>
                  </a:cubicBezTo>
                  <a:cubicBezTo>
                    <a:pt x="4870" y="819"/>
                    <a:pt x="11030" y="3415"/>
                    <a:pt x="15351" y="206"/>
                  </a:cubicBezTo>
                  <a:cubicBezTo>
                    <a:pt x="11094" y="-487"/>
                    <a:pt x="6837" y="800"/>
                    <a:pt x="2580" y="671"/>
                  </a:cubicBezTo>
                </a:path>
              </a:pathLst>
            </a:custGeom>
            <a:solidFill>
              <a:srgbClr val="C0C0C0"/>
            </a:solidFill>
            <a:ln w="645" cap="flat">
              <a:solidFill>
                <a:srgbClr val="FFFFFF"/>
              </a:solidFill>
              <a:prstDash val="solid"/>
              <a:miter/>
            </a:ln>
          </p:spPr>
          <p:txBody>
            <a:bodyPr rtlCol="0" anchor="ctr"/>
            <a:lstStyle/>
            <a:p>
              <a:endParaRPr lang="en-US"/>
            </a:p>
          </p:txBody>
        </p:sp>
        <p:sp>
          <p:nvSpPr>
            <p:cNvPr id="542" name="Freeform: Shape 541">
              <a:extLst>
                <a:ext uri="{FF2B5EF4-FFF2-40B4-BE49-F238E27FC236}">
                  <a16:creationId xmlns:a16="http://schemas.microsoft.com/office/drawing/2014/main" id="{FA8064E9-8634-F6F6-C9F4-7C6E7D9FFA10}"/>
                </a:ext>
              </a:extLst>
            </p:cNvPr>
            <p:cNvSpPr/>
            <p:nvPr/>
          </p:nvSpPr>
          <p:spPr>
            <a:xfrm>
              <a:off x="6567814" y="1808650"/>
              <a:ext cx="15093" cy="4227"/>
            </a:xfrm>
            <a:custGeom>
              <a:avLst/>
              <a:gdLst>
                <a:gd name="connsiteX0" fmla="*/ 12771 w 15093"/>
                <a:gd name="connsiteY0" fmla="*/ 0 h 4227"/>
                <a:gd name="connsiteX1" fmla="*/ 0 w 15093"/>
                <a:gd name="connsiteY1" fmla="*/ 4180 h 4227"/>
                <a:gd name="connsiteX2" fmla="*/ 15093 w 15093"/>
                <a:gd name="connsiteY2" fmla="*/ 1161 h 4227"/>
                <a:gd name="connsiteX3" fmla="*/ 12771 w 15093"/>
                <a:gd name="connsiteY3" fmla="*/ 0 h 4227"/>
              </a:gdLst>
              <a:ahLst/>
              <a:cxnLst>
                <a:cxn ang="0">
                  <a:pos x="connsiteX0" y="connsiteY0"/>
                </a:cxn>
                <a:cxn ang="0">
                  <a:pos x="connsiteX1" y="connsiteY1"/>
                </a:cxn>
                <a:cxn ang="0">
                  <a:pos x="connsiteX2" y="connsiteY2"/>
                </a:cxn>
                <a:cxn ang="0">
                  <a:pos x="connsiteX3" y="connsiteY3"/>
                </a:cxn>
              </a:cxnLst>
              <a:rect l="l" t="t" r="r" b="b"/>
              <a:pathLst>
                <a:path w="15093" h="4227">
                  <a:moveTo>
                    <a:pt x="12771" y="0"/>
                  </a:moveTo>
                  <a:cubicBezTo>
                    <a:pt x="9836" y="1300"/>
                    <a:pt x="3096" y="4073"/>
                    <a:pt x="0" y="4180"/>
                  </a:cubicBezTo>
                  <a:cubicBezTo>
                    <a:pt x="5611" y="3922"/>
                    <a:pt x="10256" y="5395"/>
                    <a:pt x="15093" y="1161"/>
                  </a:cubicBezTo>
                  <a:cubicBezTo>
                    <a:pt x="14319" y="774"/>
                    <a:pt x="13545" y="387"/>
                    <a:pt x="1277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8E83D3D5-9ED9-C79F-AE1B-C7A4DD048C21}"/>
                </a:ext>
              </a:extLst>
            </p:cNvPr>
            <p:cNvSpPr/>
            <p:nvPr/>
          </p:nvSpPr>
          <p:spPr>
            <a:xfrm>
              <a:off x="6568298" y="1799580"/>
              <a:ext cx="7417" cy="3720"/>
            </a:xfrm>
            <a:custGeom>
              <a:avLst/>
              <a:gdLst>
                <a:gd name="connsiteX0" fmla="*/ 7418 w 7417"/>
                <a:gd name="connsiteY0" fmla="*/ 8 h 3720"/>
                <a:gd name="connsiteX1" fmla="*/ 0 w 7417"/>
                <a:gd name="connsiteY1" fmla="*/ 3720 h 3720"/>
                <a:gd name="connsiteX2" fmla="*/ 7418 w 7417"/>
                <a:gd name="connsiteY2" fmla="*/ 8 h 3720"/>
              </a:gdLst>
              <a:ahLst/>
              <a:cxnLst>
                <a:cxn ang="0">
                  <a:pos x="connsiteX0" y="connsiteY0"/>
                </a:cxn>
                <a:cxn ang="0">
                  <a:pos x="connsiteX1" y="connsiteY1"/>
                </a:cxn>
                <a:cxn ang="0">
                  <a:pos x="connsiteX2" y="connsiteY2"/>
                </a:cxn>
              </a:cxnLst>
              <a:rect l="l" t="t" r="r" b="b"/>
              <a:pathLst>
                <a:path w="7417" h="3720">
                  <a:moveTo>
                    <a:pt x="7418" y="8"/>
                  </a:moveTo>
                  <a:cubicBezTo>
                    <a:pt x="4483" y="-153"/>
                    <a:pt x="2129" y="2075"/>
                    <a:pt x="0" y="3720"/>
                  </a:cubicBezTo>
                  <a:cubicBezTo>
                    <a:pt x="2709" y="3288"/>
                    <a:pt x="5289" y="1643"/>
                    <a:pt x="7418" y="8"/>
                  </a:cubicBezTo>
                </a:path>
              </a:pathLst>
            </a:custGeom>
            <a:solidFill>
              <a:srgbClr val="C0C0C0"/>
            </a:solidFill>
            <a:ln w="645" cap="flat">
              <a:solidFill>
                <a:srgbClr val="FFFFFF"/>
              </a:solid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395F8121-ACE0-B31E-FFF2-078AAC4D1AA7}"/>
                </a:ext>
              </a:extLst>
            </p:cNvPr>
            <p:cNvSpPr/>
            <p:nvPr/>
          </p:nvSpPr>
          <p:spPr>
            <a:xfrm>
              <a:off x="6570362" y="1790987"/>
              <a:ext cx="4869" cy="2086"/>
            </a:xfrm>
            <a:custGeom>
              <a:avLst/>
              <a:gdLst>
                <a:gd name="connsiteX0" fmla="*/ 0 w 4869"/>
                <a:gd name="connsiteY0" fmla="*/ 2087 h 2086"/>
                <a:gd name="connsiteX1" fmla="*/ 4870 w 4869"/>
                <a:gd name="connsiteY1" fmla="*/ 0 h 2086"/>
                <a:gd name="connsiteX2" fmla="*/ 0 w 4869"/>
                <a:gd name="connsiteY2" fmla="*/ 2087 h 2086"/>
              </a:gdLst>
              <a:ahLst/>
              <a:cxnLst>
                <a:cxn ang="0">
                  <a:pos x="connsiteX0" y="connsiteY0"/>
                </a:cxn>
                <a:cxn ang="0">
                  <a:pos x="connsiteX1" y="connsiteY1"/>
                </a:cxn>
                <a:cxn ang="0">
                  <a:pos x="connsiteX2" y="connsiteY2"/>
                </a:cxn>
              </a:cxnLst>
              <a:rect l="l" t="t" r="r" b="b"/>
              <a:pathLst>
                <a:path w="4869" h="2086">
                  <a:moveTo>
                    <a:pt x="0" y="2087"/>
                  </a:moveTo>
                  <a:cubicBezTo>
                    <a:pt x="1548" y="1222"/>
                    <a:pt x="3160" y="529"/>
                    <a:pt x="4870" y="0"/>
                  </a:cubicBezTo>
                  <a:cubicBezTo>
                    <a:pt x="2967" y="97"/>
                    <a:pt x="1355" y="784"/>
                    <a:pt x="0" y="2087"/>
                  </a:cubicBezTo>
                </a:path>
              </a:pathLst>
            </a:custGeom>
            <a:solidFill>
              <a:srgbClr val="C0C0C0"/>
            </a:solidFill>
            <a:ln w="645" cap="flat">
              <a:solidFill>
                <a:srgbClr val="FFFFFF"/>
              </a:solid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9EB531BB-F65B-7998-5F00-ABA21CB76420}"/>
                </a:ext>
              </a:extLst>
            </p:cNvPr>
            <p:cNvSpPr/>
            <p:nvPr/>
          </p:nvSpPr>
          <p:spPr>
            <a:xfrm>
              <a:off x="6570846" y="1785126"/>
              <a:ext cx="9965" cy="2626"/>
            </a:xfrm>
            <a:custGeom>
              <a:avLst/>
              <a:gdLst>
                <a:gd name="connsiteX0" fmla="*/ 4644 w 9965"/>
                <a:gd name="connsiteY0" fmla="*/ 2627 h 2626"/>
                <a:gd name="connsiteX1" fmla="*/ 9965 w 9965"/>
                <a:gd name="connsiteY1" fmla="*/ 773 h 2626"/>
                <a:gd name="connsiteX2" fmla="*/ 0 w 9965"/>
                <a:gd name="connsiteY2" fmla="*/ 1930 h 2626"/>
                <a:gd name="connsiteX3" fmla="*/ 4644 w 9965"/>
                <a:gd name="connsiteY3" fmla="*/ 2627 h 2626"/>
              </a:gdLst>
              <a:ahLst/>
              <a:cxnLst>
                <a:cxn ang="0">
                  <a:pos x="connsiteX0" y="connsiteY0"/>
                </a:cxn>
                <a:cxn ang="0">
                  <a:pos x="connsiteX1" y="connsiteY1"/>
                </a:cxn>
                <a:cxn ang="0">
                  <a:pos x="connsiteX2" y="connsiteY2"/>
                </a:cxn>
                <a:cxn ang="0">
                  <a:pos x="connsiteX3" y="connsiteY3"/>
                </a:cxn>
              </a:cxnLst>
              <a:rect l="l" t="t" r="r" b="b"/>
              <a:pathLst>
                <a:path w="9965" h="2626">
                  <a:moveTo>
                    <a:pt x="4644" y="2627"/>
                  </a:moveTo>
                  <a:cubicBezTo>
                    <a:pt x="6514" y="2304"/>
                    <a:pt x="8288" y="1685"/>
                    <a:pt x="9965" y="773"/>
                  </a:cubicBezTo>
                  <a:cubicBezTo>
                    <a:pt x="6805" y="482"/>
                    <a:pt x="2290" y="-1353"/>
                    <a:pt x="0" y="1930"/>
                  </a:cubicBezTo>
                  <a:cubicBezTo>
                    <a:pt x="1645" y="1534"/>
                    <a:pt x="3193" y="1769"/>
                    <a:pt x="4644" y="2627"/>
                  </a:cubicBezTo>
                </a:path>
              </a:pathLst>
            </a:custGeom>
            <a:solidFill>
              <a:srgbClr val="C0C0C0"/>
            </a:solidFill>
            <a:ln w="645" cap="flat">
              <a:solidFill>
                <a:srgbClr val="FFFFFF"/>
              </a:solid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29ACF9D5-D9EE-411F-CFC0-B8437E948E23}"/>
                </a:ext>
              </a:extLst>
            </p:cNvPr>
            <p:cNvSpPr/>
            <p:nvPr/>
          </p:nvSpPr>
          <p:spPr>
            <a:xfrm>
              <a:off x="6572232" y="1796105"/>
              <a:ext cx="3708" cy="2321"/>
            </a:xfrm>
            <a:custGeom>
              <a:avLst/>
              <a:gdLst>
                <a:gd name="connsiteX0" fmla="*/ 3709 w 3708"/>
                <a:gd name="connsiteY0" fmla="*/ 0 h 2321"/>
                <a:gd name="connsiteX1" fmla="*/ 0 w 3708"/>
                <a:gd name="connsiteY1" fmla="*/ 2087 h 2321"/>
                <a:gd name="connsiteX2" fmla="*/ 3709 w 3708"/>
                <a:gd name="connsiteY2" fmla="*/ 0 h 2321"/>
              </a:gdLst>
              <a:ahLst/>
              <a:cxnLst>
                <a:cxn ang="0">
                  <a:pos x="connsiteX0" y="connsiteY0"/>
                </a:cxn>
                <a:cxn ang="0">
                  <a:pos x="connsiteX1" y="connsiteY1"/>
                </a:cxn>
                <a:cxn ang="0">
                  <a:pos x="connsiteX2" y="connsiteY2"/>
                </a:cxn>
              </a:cxnLst>
              <a:rect l="l" t="t" r="r" b="b"/>
              <a:pathLst>
                <a:path w="3708" h="2321">
                  <a:moveTo>
                    <a:pt x="3709" y="0"/>
                  </a:moveTo>
                  <a:cubicBezTo>
                    <a:pt x="2419" y="584"/>
                    <a:pt x="1161" y="1277"/>
                    <a:pt x="0" y="2087"/>
                  </a:cubicBezTo>
                  <a:cubicBezTo>
                    <a:pt x="1838" y="2809"/>
                    <a:pt x="3193" y="1796"/>
                    <a:pt x="370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0661CBBC-853F-360E-FD76-3ECEDCC3FB96}"/>
                </a:ext>
              </a:extLst>
            </p:cNvPr>
            <p:cNvSpPr/>
            <p:nvPr/>
          </p:nvSpPr>
          <p:spPr>
            <a:xfrm>
              <a:off x="6574071" y="1787978"/>
              <a:ext cx="2579" cy="623"/>
            </a:xfrm>
            <a:custGeom>
              <a:avLst/>
              <a:gdLst>
                <a:gd name="connsiteX0" fmla="*/ 0 w 2579"/>
                <a:gd name="connsiteY0" fmla="*/ 0 h 623"/>
                <a:gd name="connsiteX1" fmla="*/ 2580 w 2579"/>
                <a:gd name="connsiteY1" fmla="*/ 464 h 623"/>
                <a:gd name="connsiteX2" fmla="*/ 0 w 2579"/>
                <a:gd name="connsiteY2" fmla="*/ 0 h 623"/>
              </a:gdLst>
              <a:ahLst/>
              <a:cxnLst>
                <a:cxn ang="0">
                  <a:pos x="connsiteX0" y="connsiteY0"/>
                </a:cxn>
                <a:cxn ang="0">
                  <a:pos x="connsiteX1" y="connsiteY1"/>
                </a:cxn>
                <a:cxn ang="0">
                  <a:pos x="connsiteX2" y="connsiteY2"/>
                </a:cxn>
              </a:cxnLst>
              <a:rect l="l" t="t" r="r" b="b"/>
              <a:pathLst>
                <a:path w="2579" h="623">
                  <a:moveTo>
                    <a:pt x="0" y="0"/>
                  </a:moveTo>
                  <a:cubicBezTo>
                    <a:pt x="742" y="626"/>
                    <a:pt x="1580" y="780"/>
                    <a:pt x="2580" y="464"/>
                  </a:cubicBezTo>
                  <a:cubicBezTo>
                    <a:pt x="1709" y="303"/>
                    <a:pt x="839" y="14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FD2DDD7A-8543-E86D-4869-CE6C78C45943}"/>
                </a:ext>
              </a:extLst>
            </p:cNvPr>
            <p:cNvSpPr/>
            <p:nvPr/>
          </p:nvSpPr>
          <p:spPr>
            <a:xfrm>
              <a:off x="6574555" y="1814504"/>
              <a:ext cx="4869" cy="1003"/>
            </a:xfrm>
            <a:custGeom>
              <a:avLst/>
              <a:gdLst>
                <a:gd name="connsiteX0" fmla="*/ 4869 w 4869"/>
                <a:gd name="connsiteY0" fmla="*/ 177 h 1003"/>
                <a:gd name="connsiteX1" fmla="*/ 0 w 4869"/>
                <a:gd name="connsiteY1" fmla="*/ 641 h 1003"/>
                <a:gd name="connsiteX2" fmla="*/ 4869 w 4869"/>
                <a:gd name="connsiteY2" fmla="*/ 177 h 1003"/>
              </a:gdLst>
              <a:ahLst/>
              <a:cxnLst>
                <a:cxn ang="0">
                  <a:pos x="connsiteX0" y="connsiteY0"/>
                </a:cxn>
                <a:cxn ang="0">
                  <a:pos x="connsiteX1" y="connsiteY1"/>
                </a:cxn>
                <a:cxn ang="0">
                  <a:pos x="connsiteX2" y="connsiteY2"/>
                </a:cxn>
              </a:cxnLst>
              <a:rect l="l" t="t" r="r" b="b"/>
              <a:pathLst>
                <a:path w="4869" h="1003">
                  <a:moveTo>
                    <a:pt x="4869" y="177"/>
                  </a:moveTo>
                  <a:cubicBezTo>
                    <a:pt x="3193" y="-162"/>
                    <a:pt x="1580" y="-17"/>
                    <a:pt x="0" y="641"/>
                  </a:cubicBezTo>
                  <a:cubicBezTo>
                    <a:pt x="1677" y="1247"/>
                    <a:pt x="3321" y="1092"/>
                    <a:pt x="4869" y="177"/>
                  </a:cubicBezTo>
                </a:path>
              </a:pathLst>
            </a:custGeom>
            <a:solidFill>
              <a:srgbClr val="C0C0C0"/>
            </a:solidFill>
            <a:ln w="645" cap="flat">
              <a:solidFill>
                <a:srgbClr val="FFFFFF"/>
              </a:solid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C34DE77A-806F-DE8A-2AFE-E96B62862DA8}"/>
                </a:ext>
              </a:extLst>
            </p:cNvPr>
            <p:cNvSpPr/>
            <p:nvPr/>
          </p:nvSpPr>
          <p:spPr>
            <a:xfrm>
              <a:off x="6574881" y="1807715"/>
              <a:ext cx="2446" cy="1576"/>
            </a:xfrm>
            <a:custGeom>
              <a:avLst/>
              <a:gdLst>
                <a:gd name="connsiteX0" fmla="*/ 125 w 2446"/>
                <a:gd name="connsiteY0" fmla="*/ 0 h 1576"/>
                <a:gd name="connsiteX1" fmla="*/ 2447 w 2446"/>
                <a:gd name="connsiteY1" fmla="*/ 464 h 1576"/>
                <a:gd name="connsiteX2" fmla="*/ 125 w 2446"/>
                <a:gd name="connsiteY2" fmla="*/ 0 h 1576"/>
              </a:gdLst>
              <a:ahLst/>
              <a:cxnLst>
                <a:cxn ang="0">
                  <a:pos x="connsiteX0" y="connsiteY0"/>
                </a:cxn>
                <a:cxn ang="0">
                  <a:pos x="connsiteX1" y="connsiteY1"/>
                </a:cxn>
                <a:cxn ang="0">
                  <a:pos x="connsiteX2" y="connsiteY2"/>
                </a:cxn>
              </a:cxnLst>
              <a:rect l="l" t="t" r="r" b="b"/>
              <a:pathLst>
                <a:path w="2446" h="1576">
                  <a:moveTo>
                    <a:pt x="125" y="0"/>
                  </a:moveTo>
                  <a:cubicBezTo>
                    <a:pt x="-327" y="1935"/>
                    <a:pt x="447" y="2087"/>
                    <a:pt x="2447" y="464"/>
                  </a:cubicBezTo>
                  <a:cubicBezTo>
                    <a:pt x="1673" y="303"/>
                    <a:pt x="899" y="142"/>
                    <a:pt x="12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CEB8767D-1383-7AF2-55F2-E3AB53886203}"/>
                </a:ext>
              </a:extLst>
            </p:cNvPr>
            <p:cNvSpPr/>
            <p:nvPr/>
          </p:nvSpPr>
          <p:spPr>
            <a:xfrm>
              <a:off x="6575006" y="1769402"/>
              <a:ext cx="2637" cy="1531"/>
            </a:xfrm>
            <a:custGeom>
              <a:avLst/>
              <a:gdLst>
                <a:gd name="connsiteX0" fmla="*/ 2548 w 2637"/>
                <a:gd name="connsiteY0" fmla="*/ 0 h 1531"/>
                <a:gd name="connsiteX1" fmla="*/ 0 w 2637"/>
                <a:gd name="connsiteY1" fmla="*/ 929 h 1531"/>
                <a:gd name="connsiteX2" fmla="*/ 2548 w 2637"/>
                <a:gd name="connsiteY2" fmla="*/ 0 h 1531"/>
              </a:gdLst>
              <a:ahLst/>
              <a:cxnLst>
                <a:cxn ang="0">
                  <a:pos x="connsiteX0" y="connsiteY0"/>
                </a:cxn>
                <a:cxn ang="0">
                  <a:pos x="connsiteX1" y="connsiteY1"/>
                </a:cxn>
                <a:cxn ang="0">
                  <a:pos x="connsiteX2" y="connsiteY2"/>
                </a:cxn>
              </a:cxnLst>
              <a:rect l="l" t="t" r="r" b="b"/>
              <a:pathLst>
                <a:path w="2637" h="1531">
                  <a:moveTo>
                    <a:pt x="2548" y="0"/>
                  </a:moveTo>
                  <a:cubicBezTo>
                    <a:pt x="1709" y="322"/>
                    <a:pt x="839" y="619"/>
                    <a:pt x="0" y="929"/>
                  </a:cubicBezTo>
                  <a:cubicBezTo>
                    <a:pt x="2064" y="1970"/>
                    <a:pt x="2935" y="1664"/>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51" name="Freeform: Shape 550">
              <a:extLst>
                <a:ext uri="{FF2B5EF4-FFF2-40B4-BE49-F238E27FC236}">
                  <a16:creationId xmlns:a16="http://schemas.microsoft.com/office/drawing/2014/main" id="{89436EA4-E677-AB3A-D222-5F95F8094BD6}"/>
                </a:ext>
              </a:extLst>
            </p:cNvPr>
            <p:cNvSpPr/>
            <p:nvPr/>
          </p:nvSpPr>
          <p:spPr>
            <a:xfrm>
              <a:off x="6575006" y="1804366"/>
              <a:ext cx="7223" cy="2640"/>
            </a:xfrm>
            <a:custGeom>
              <a:avLst/>
              <a:gdLst>
                <a:gd name="connsiteX0" fmla="*/ 4902 w 7223"/>
                <a:gd name="connsiteY0" fmla="*/ 2640 h 2640"/>
                <a:gd name="connsiteX1" fmla="*/ 7224 w 7223"/>
                <a:gd name="connsiteY1" fmla="*/ 782 h 2640"/>
                <a:gd name="connsiteX2" fmla="*/ 0 w 7223"/>
                <a:gd name="connsiteY2" fmla="*/ 1247 h 2640"/>
                <a:gd name="connsiteX3" fmla="*/ 4902 w 7223"/>
                <a:gd name="connsiteY3" fmla="*/ 2640 h 2640"/>
              </a:gdLst>
              <a:ahLst/>
              <a:cxnLst>
                <a:cxn ang="0">
                  <a:pos x="connsiteX0" y="connsiteY0"/>
                </a:cxn>
                <a:cxn ang="0">
                  <a:pos x="connsiteX1" y="connsiteY1"/>
                </a:cxn>
                <a:cxn ang="0">
                  <a:pos x="connsiteX2" y="connsiteY2"/>
                </a:cxn>
                <a:cxn ang="0">
                  <a:pos x="connsiteX3" y="connsiteY3"/>
                </a:cxn>
              </a:cxnLst>
              <a:rect l="l" t="t" r="r" b="b"/>
              <a:pathLst>
                <a:path w="7223" h="2640">
                  <a:moveTo>
                    <a:pt x="4902" y="2640"/>
                  </a:moveTo>
                  <a:cubicBezTo>
                    <a:pt x="5676" y="2021"/>
                    <a:pt x="6450" y="1402"/>
                    <a:pt x="7224" y="782"/>
                  </a:cubicBezTo>
                  <a:cubicBezTo>
                    <a:pt x="4805" y="-114"/>
                    <a:pt x="2161" y="-562"/>
                    <a:pt x="0" y="1247"/>
                  </a:cubicBezTo>
                  <a:cubicBezTo>
                    <a:pt x="1612" y="1753"/>
                    <a:pt x="3257" y="2218"/>
                    <a:pt x="4902" y="2640"/>
                  </a:cubicBezTo>
                </a:path>
              </a:pathLst>
            </a:custGeom>
            <a:solidFill>
              <a:srgbClr val="C0C0C0"/>
            </a:solidFill>
            <a:ln w="645" cap="flat">
              <a:solidFill>
                <a:srgbClr val="FFFFFF"/>
              </a:solid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A54B357F-2DAD-DEA4-76A6-84E5395FF9FD}"/>
                </a:ext>
              </a:extLst>
            </p:cNvPr>
            <p:cNvSpPr/>
            <p:nvPr/>
          </p:nvSpPr>
          <p:spPr>
            <a:xfrm>
              <a:off x="6576425" y="1792396"/>
              <a:ext cx="7417" cy="3482"/>
            </a:xfrm>
            <a:custGeom>
              <a:avLst/>
              <a:gdLst>
                <a:gd name="connsiteX0" fmla="*/ 2322 w 7417"/>
                <a:gd name="connsiteY0" fmla="*/ 0 h 3482"/>
                <a:gd name="connsiteX1" fmla="*/ 0 w 7417"/>
                <a:gd name="connsiteY1" fmla="*/ 0 h 3482"/>
                <a:gd name="connsiteX2" fmla="*/ 7417 w 7417"/>
                <a:gd name="connsiteY2" fmla="*/ 3483 h 3482"/>
                <a:gd name="connsiteX3" fmla="*/ 2322 w 7417"/>
                <a:gd name="connsiteY3" fmla="*/ 0 h 3482"/>
              </a:gdLst>
              <a:ahLst/>
              <a:cxnLst>
                <a:cxn ang="0">
                  <a:pos x="connsiteX0" y="connsiteY0"/>
                </a:cxn>
                <a:cxn ang="0">
                  <a:pos x="connsiteX1" y="connsiteY1"/>
                </a:cxn>
                <a:cxn ang="0">
                  <a:pos x="connsiteX2" y="connsiteY2"/>
                </a:cxn>
                <a:cxn ang="0">
                  <a:pos x="connsiteX3" y="connsiteY3"/>
                </a:cxn>
              </a:cxnLst>
              <a:rect l="l" t="t" r="r" b="b"/>
              <a:pathLst>
                <a:path w="7417" h="3482">
                  <a:moveTo>
                    <a:pt x="2322" y="0"/>
                  </a:moveTo>
                  <a:cubicBezTo>
                    <a:pt x="1548" y="0"/>
                    <a:pt x="774" y="0"/>
                    <a:pt x="0" y="0"/>
                  </a:cubicBezTo>
                  <a:cubicBezTo>
                    <a:pt x="2580" y="906"/>
                    <a:pt x="4902" y="2419"/>
                    <a:pt x="7417" y="3483"/>
                  </a:cubicBezTo>
                  <a:cubicBezTo>
                    <a:pt x="6095" y="1780"/>
                    <a:pt x="4063" y="1109"/>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53" name="Freeform: Shape 552">
              <a:extLst>
                <a:ext uri="{FF2B5EF4-FFF2-40B4-BE49-F238E27FC236}">
                  <a16:creationId xmlns:a16="http://schemas.microsoft.com/office/drawing/2014/main" id="{6F0D5A1A-690B-A379-95EB-774881E795D3}"/>
                </a:ext>
              </a:extLst>
            </p:cNvPr>
            <p:cNvSpPr/>
            <p:nvPr/>
          </p:nvSpPr>
          <p:spPr>
            <a:xfrm>
              <a:off x="6577102" y="1794493"/>
              <a:ext cx="2321" cy="656"/>
            </a:xfrm>
            <a:custGeom>
              <a:avLst/>
              <a:gdLst>
                <a:gd name="connsiteX0" fmla="*/ 0 w 2321"/>
                <a:gd name="connsiteY0" fmla="*/ 0 h 656"/>
                <a:gd name="connsiteX1" fmla="*/ 2322 w 2321"/>
                <a:gd name="connsiteY1" fmla="*/ 0 h 656"/>
                <a:gd name="connsiteX2" fmla="*/ 0 w 2321"/>
                <a:gd name="connsiteY2" fmla="*/ 0 h 656"/>
              </a:gdLst>
              <a:ahLst/>
              <a:cxnLst>
                <a:cxn ang="0">
                  <a:pos x="connsiteX0" y="connsiteY0"/>
                </a:cxn>
                <a:cxn ang="0">
                  <a:pos x="connsiteX1" y="connsiteY1"/>
                </a:cxn>
                <a:cxn ang="0">
                  <a:pos x="connsiteX2" y="connsiteY2"/>
                </a:cxn>
              </a:cxnLst>
              <a:rect l="l" t="t" r="r" b="b"/>
              <a:pathLst>
                <a:path w="2321" h="656">
                  <a:moveTo>
                    <a:pt x="0" y="0"/>
                  </a:moveTo>
                  <a:cubicBezTo>
                    <a:pt x="1032" y="687"/>
                    <a:pt x="645" y="1045"/>
                    <a:pt x="2322" y="0"/>
                  </a:cubicBezTo>
                  <a:cubicBezTo>
                    <a:pt x="1548" y="0"/>
                    <a:pt x="774"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B9ECDF9C-5518-0046-5D57-9AE9478B6A25}"/>
                </a:ext>
              </a:extLst>
            </p:cNvPr>
            <p:cNvSpPr/>
            <p:nvPr/>
          </p:nvSpPr>
          <p:spPr>
            <a:xfrm>
              <a:off x="6576877" y="1812132"/>
              <a:ext cx="4869" cy="2087"/>
            </a:xfrm>
            <a:custGeom>
              <a:avLst/>
              <a:gdLst>
                <a:gd name="connsiteX0" fmla="*/ 4870 w 4869"/>
                <a:gd name="connsiteY0" fmla="*/ 1 h 2087"/>
                <a:gd name="connsiteX1" fmla="*/ 0 w 4869"/>
                <a:gd name="connsiteY1" fmla="*/ 2088 h 2087"/>
                <a:gd name="connsiteX2" fmla="*/ 4870 w 4869"/>
                <a:gd name="connsiteY2" fmla="*/ 1 h 2087"/>
              </a:gdLst>
              <a:ahLst/>
              <a:cxnLst>
                <a:cxn ang="0">
                  <a:pos x="connsiteX0" y="connsiteY0"/>
                </a:cxn>
                <a:cxn ang="0">
                  <a:pos x="connsiteX1" y="connsiteY1"/>
                </a:cxn>
                <a:cxn ang="0">
                  <a:pos x="connsiteX2" y="connsiteY2"/>
                </a:cxn>
              </a:cxnLst>
              <a:rect l="l" t="t" r="r" b="b"/>
              <a:pathLst>
                <a:path w="4869" h="2087">
                  <a:moveTo>
                    <a:pt x="4870" y="1"/>
                  </a:moveTo>
                  <a:cubicBezTo>
                    <a:pt x="2934" y="-31"/>
                    <a:pt x="1290" y="662"/>
                    <a:pt x="0" y="2088"/>
                  </a:cubicBezTo>
                  <a:cubicBezTo>
                    <a:pt x="1935" y="2088"/>
                    <a:pt x="3547" y="1423"/>
                    <a:pt x="4870" y="1"/>
                  </a:cubicBezTo>
                </a:path>
              </a:pathLst>
            </a:custGeom>
            <a:solidFill>
              <a:srgbClr val="C0C0C0"/>
            </a:solidFill>
            <a:ln w="645" cap="flat">
              <a:solidFill>
                <a:srgbClr val="FFFFFF"/>
              </a:solidFill>
              <a:prstDash val="solid"/>
              <a:miter/>
            </a:ln>
          </p:spPr>
          <p:txBody>
            <a:bodyPr rtlCol="0" anchor="ctr"/>
            <a:lstStyle/>
            <a:p>
              <a:endParaRPr lang="en-US"/>
            </a:p>
          </p:txBody>
        </p:sp>
        <p:sp>
          <p:nvSpPr>
            <p:cNvPr id="555" name="Freeform: Shape 554">
              <a:extLst>
                <a:ext uri="{FF2B5EF4-FFF2-40B4-BE49-F238E27FC236}">
                  <a16:creationId xmlns:a16="http://schemas.microsoft.com/office/drawing/2014/main" id="{953980D1-2DF3-566E-8385-7205CFEE4864}"/>
                </a:ext>
              </a:extLst>
            </p:cNvPr>
            <p:cNvSpPr/>
            <p:nvPr/>
          </p:nvSpPr>
          <p:spPr>
            <a:xfrm>
              <a:off x="6581520" y="1795879"/>
              <a:ext cx="5095" cy="2321"/>
            </a:xfrm>
            <a:custGeom>
              <a:avLst/>
              <a:gdLst>
                <a:gd name="connsiteX0" fmla="*/ 0 w 5095"/>
                <a:gd name="connsiteY0" fmla="*/ 2322 h 2321"/>
                <a:gd name="connsiteX1" fmla="*/ 5096 w 5095"/>
                <a:gd name="connsiteY1" fmla="*/ 0 h 2321"/>
                <a:gd name="connsiteX2" fmla="*/ 0 w 5095"/>
                <a:gd name="connsiteY2" fmla="*/ 2322 h 2321"/>
              </a:gdLst>
              <a:ahLst/>
              <a:cxnLst>
                <a:cxn ang="0">
                  <a:pos x="connsiteX0" y="connsiteY0"/>
                </a:cxn>
                <a:cxn ang="0">
                  <a:pos x="connsiteX1" y="connsiteY1"/>
                </a:cxn>
                <a:cxn ang="0">
                  <a:pos x="connsiteX2" y="connsiteY2"/>
                </a:cxn>
              </a:cxnLst>
              <a:rect l="l" t="t" r="r" b="b"/>
              <a:pathLst>
                <a:path w="5095" h="2321">
                  <a:moveTo>
                    <a:pt x="0" y="2322"/>
                  </a:moveTo>
                  <a:cubicBezTo>
                    <a:pt x="1806" y="1774"/>
                    <a:pt x="3483" y="1000"/>
                    <a:pt x="5096" y="0"/>
                  </a:cubicBezTo>
                  <a:cubicBezTo>
                    <a:pt x="3290" y="548"/>
                    <a:pt x="1580" y="1322"/>
                    <a:pt x="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18CAF1B4-5845-2E2A-9752-B73335E98211}"/>
                </a:ext>
              </a:extLst>
            </p:cNvPr>
            <p:cNvSpPr/>
            <p:nvPr/>
          </p:nvSpPr>
          <p:spPr>
            <a:xfrm>
              <a:off x="6471631" y="1707853"/>
              <a:ext cx="4691" cy="980"/>
            </a:xfrm>
            <a:custGeom>
              <a:avLst/>
              <a:gdLst>
                <a:gd name="connsiteX0" fmla="*/ 47 w 4691"/>
                <a:gd name="connsiteY0" fmla="*/ 468 h 980"/>
                <a:gd name="connsiteX1" fmla="*/ 4691 w 4691"/>
                <a:gd name="connsiteY1" fmla="*/ 4 h 980"/>
                <a:gd name="connsiteX2" fmla="*/ 2853 w 4691"/>
                <a:gd name="connsiteY2" fmla="*/ 701 h 980"/>
                <a:gd name="connsiteX3" fmla="*/ 47 w 4691"/>
                <a:gd name="connsiteY3" fmla="*/ 475 h 980"/>
              </a:gdLst>
              <a:ahLst/>
              <a:cxnLst>
                <a:cxn ang="0">
                  <a:pos x="connsiteX0" y="connsiteY0"/>
                </a:cxn>
                <a:cxn ang="0">
                  <a:pos x="connsiteX1" y="connsiteY1"/>
                </a:cxn>
                <a:cxn ang="0">
                  <a:pos x="connsiteX2" y="connsiteY2"/>
                </a:cxn>
                <a:cxn ang="0">
                  <a:pos x="connsiteX3" y="connsiteY3"/>
                </a:cxn>
              </a:cxnLst>
              <a:rect l="l" t="t" r="r" b="b"/>
              <a:pathLst>
                <a:path w="4691" h="980">
                  <a:moveTo>
                    <a:pt x="47" y="468"/>
                  </a:moveTo>
                  <a:cubicBezTo>
                    <a:pt x="1638" y="694"/>
                    <a:pt x="3185" y="533"/>
                    <a:pt x="4691" y="4"/>
                  </a:cubicBezTo>
                  <a:cubicBezTo>
                    <a:pt x="3366" y="-93"/>
                    <a:pt x="-3945" y="1639"/>
                    <a:pt x="2853" y="701"/>
                  </a:cubicBezTo>
                  <a:cubicBezTo>
                    <a:pt x="1918" y="604"/>
                    <a:pt x="983" y="539"/>
                    <a:pt x="47" y="475"/>
                  </a:cubicBezTo>
                </a:path>
              </a:pathLst>
            </a:custGeom>
            <a:solidFill>
              <a:srgbClr val="C0C0C0"/>
            </a:solidFill>
            <a:ln w="645" cap="flat">
              <a:solidFill>
                <a:srgbClr val="FFFFFF"/>
              </a:solid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E2B8D0F1-971C-4ADD-E05F-769C6AEA7702}"/>
                </a:ext>
              </a:extLst>
            </p:cNvPr>
            <p:cNvSpPr/>
            <p:nvPr/>
          </p:nvSpPr>
          <p:spPr>
            <a:xfrm>
              <a:off x="6375800" y="1709021"/>
              <a:ext cx="16931" cy="2441"/>
            </a:xfrm>
            <a:custGeom>
              <a:avLst/>
              <a:gdLst>
                <a:gd name="connsiteX0" fmla="*/ 4386 w 16931"/>
                <a:gd name="connsiteY0" fmla="*/ 10 h 2441"/>
                <a:gd name="connsiteX1" fmla="*/ 0 w 16931"/>
                <a:gd name="connsiteY1" fmla="*/ 1864 h 2441"/>
                <a:gd name="connsiteX2" fmla="*/ 16931 w 16931"/>
                <a:gd name="connsiteY2" fmla="*/ 1400 h 2441"/>
                <a:gd name="connsiteX3" fmla="*/ 4386 w 16931"/>
                <a:gd name="connsiteY3" fmla="*/ 10 h 2441"/>
              </a:gdLst>
              <a:ahLst/>
              <a:cxnLst>
                <a:cxn ang="0">
                  <a:pos x="connsiteX0" y="connsiteY0"/>
                </a:cxn>
                <a:cxn ang="0">
                  <a:pos x="connsiteX1" y="connsiteY1"/>
                </a:cxn>
                <a:cxn ang="0">
                  <a:pos x="connsiteX2" y="connsiteY2"/>
                </a:cxn>
                <a:cxn ang="0">
                  <a:pos x="connsiteX3" y="connsiteY3"/>
                </a:cxn>
              </a:cxnLst>
              <a:rect l="l" t="t" r="r" b="b"/>
              <a:pathLst>
                <a:path w="16931" h="2441">
                  <a:moveTo>
                    <a:pt x="4386" y="10"/>
                  </a:moveTo>
                  <a:cubicBezTo>
                    <a:pt x="2619" y="-87"/>
                    <a:pt x="1155" y="516"/>
                    <a:pt x="0" y="1864"/>
                  </a:cubicBezTo>
                  <a:cubicBezTo>
                    <a:pt x="5747" y="2535"/>
                    <a:pt x="11268" y="2887"/>
                    <a:pt x="16931" y="1400"/>
                  </a:cubicBezTo>
                  <a:cubicBezTo>
                    <a:pt x="12694" y="1690"/>
                    <a:pt x="8569" y="381"/>
                    <a:pt x="4386" y="10"/>
                  </a:cubicBezTo>
                </a:path>
              </a:pathLst>
            </a:custGeom>
            <a:solidFill>
              <a:srgbClr val="C0C0C0"/>
            </a:solidFill>
            <a:ln w="645" cap="flat">
              <a:solidFill>
                <a:srgbClr val="FFFFFF"/>
              </a:solidFill>
              <a:prstDash val="solid"/>
              <a:miter/>
            </a:ln>
          </p:spPr>
          <p:txBody>
            <a:bodyPr rtlCol="0" anchor="ctr"/>
            <a:lstStyle/>
            <a:p>
              <a:endParaRPr lang="en-US"/>
            </a:p>
          </p:txBody>
        </p:sp>
        <p:sp>
          <p:nvSpPr>
            <p:cNvPr id="558" name="Freeform: Shape 557">
              <a:extLst>
                <a:ext uri="{FF2B5EF4-FFF2-40B4-BE49-F238E27FC236}">
                  <a16:creationId xmlns:a16="http://schemas.microsoft.com/office/drawing/2014/main" id="{247EF712-708C-96C4-3E3C-BCD2631E1976}"/>
                </a:ext>
              </a:extLst>
            </p:cNvPr>
            <p:cNvSpPr/>
            <p:nvPr/>
          </p:nvSpPr>
          <p:spPr>
            <a:xfrm>
              <a:off x="6393441" y="1729875"/>
              <a:ext cx="3708" cy="1440"/>
            </a:xfrm>
            <a:custGeom>
              <a:avLst/>
              <a:gdLst>
                <a:gd name="connsiteX0" fmla="*/ 1161 w 3708"/>
                <a:gd name="connsiteY0" fmla="*/ 1440 h 1440"/>
                <a:gd name="connsiteX1" fmla="*/ 3709 w 3708"/>
                <a:gd name="connsiteY1" fmla="*/ 508 h 1440"/>
                <a:gd name="connsiteX2" fmla="*/ 0 w 3708"/>
                <a:gd name="connsiteY2" fmla="*/ 44 h 1440"/>
                <a:gd name="connsiteX3" fmla="*/ 1161 w 3708"/>
                <a:gd name="connsiteY3" fmla="*/ 1440 h 1440"/>
              </a:gdLst>
              <a:ahLst/>
              <a:cxnLst>
                <a:cxn ang="0">
                  <a:pos x="connsiteX0" y="connsiteY0"/>
                </a:cxn>
                <a:cxn ang="0">
                  <a:pos x="connsiteX1" y="connsiteY1"/>
                </a:cxn>
                <a:cxn ang="0">
                  <a:pos x="connsiteX2" y="connsiteY2"/>
                </a:cxn>
                <a:cxn ang="0">
                  <a:pos x="connsiteX3" y="connsiteY3"/>
                </a:cxn>
              </a:cxnLst>
              <a:rect l="l" t="t" r="r" b="b"/>
              <a:pathLst>
                <a:path w="3708" h="1440">
                  <a:moveTo>
                    <a:pt x="1161" y="1440"/>
                  </a:moveTo>
                  <a:cubicBezTo>
                    <a:pt x="2009" y="1118"/>
                    <a:pt x="2860" y="821"/>
                    <a:pt x="3709" y="508"/>
                  </a:cubicBezTo>
                  <a:cubicBezTo>
                    <a:pt x="2506" y="70"/>
                    <a:pt x="1271" y="-85"/>
                    <a:pt x="0" y="44"/>
                  </a:cubicBezTo>
                  <a:cubicBezTo>
                    <a:pt x="384" y="508"/>
                    <a:pt x="774" y="973"/>
                    <a:pt x="1161" y="1440"/>
                  </a:cubicBezTo>
                </a:path>
              </a:pathLst>
            </a:custGeom>
            <a:solidFill>
              <a:srgbClr val="C0C0C0"/>
            </a:solidFill>
            <a:ln w="645" cap="flat">
              <a:solidFill>
                <a:srgbClr val="FFFFFF"/>
              </a:solidFill>
              <a:prstDash val="solid"/>
              <a:miter/>
            </a:ln>
          </p:spPr>
          <p:txBody>
            <a:bodyPr rtlCol="0" anchor="ctr"/>
            <a:lstStyle/>
            <a:p>
              <a:endParaRPr lang="en-US"/>
            </a:p>
          </p:txBody>
        </p:sp>
        <p:sp>
          <p:nvSpPr>
            <p:cNvPr id="559" name="Freeform: Shape 558">
              <a:extLst>
                <a:ext uri="{FF2B5EF4-FFF2-40B4-BE49-F238E27FC236}">
                  <a16:creationId xmlns:a16="http://schemas.microsoft.com/office/drawing/2014/main" id="{3661BF30-A68D-1830-A938-2719D3FDC382}"/>
                </a:ext>
              </a:extLst>
            </p:cNvPr>
            <p:cNvSpPr/>
            <p:nvPr/>
          </p:nvSpPr>
          <p:spPr>
            <a:xfrm>
              <a:off x="6396214" y="1708791"/>
              <a:ext cx="17414" cy="2568"/>
            </a:xfrm>
            <a:custGeom>
              <a:avLst/>
              <a:gdLst>
                <a:gd name="connsiteX0" fmla="*/ 0 w 17414"/>
                <a:gd name="connsiteY0" fmla="*/ 241 h 2568"/>
                <a:gd name="connsiteX1" fmla="*/ 17415 w 17414"/>
                <a:gd name="connsiteY1" fmla="*/ 1166 h 2568"/>
                <a:gd name="connsiteX2" fmla="*/ 0 w 17414"/>
                <a:gd name="connsiteY2" fmla="*/ 241 h 2568"/>
              </a:gdLst>
              <a:ahLst/>
              <a:cxnLst>
                <a:cxn ang="0">
                  <a:pos x="connsiteX0" y="connsiteY0"/>
                </a:cxn>
                <a:cxn ang="0">
                  <a:pos x="connsiteX1" y="connsiteY1"/>
                </a:cxn>
                <a:cxn ang="0">
                  <a:pos x="connsiteX2" y="connsiteY2"/>
                </a:cxn>
              </a:cxnLst>
              <a:rect l="l" t="t" r="r" b="b"/>
              <a:pathLst>
                <a:path w="17414" h="2568">
                  <a:moveTo>
                    <a:pt x="0" y="241"/>
                  </a:moveTo>
                  <a:cubicBezTo>
                    <a:pt x="877" y="4510"/>
                    <a:pt x="14635" y="1705"/>
                    <a:pt x="17415" y="1166"/>
                  </a:cubicBezTo>
                  <a:cubicBezTo>
                    <a:pt x="11581" y="1360"/>
                    <a:pt x="5834" y="-682"/>
                    <a:pt x="0" y="241"/>
                  </a:cubicBezTo>
                </a:path>
              </a:pathLst>
            </a:custGeom>
            <a:solidFill>
              <a:srgbClr val="C0C0C0"/>
            </a:solidFill>
            <a:ln w="645" cap="flat">
              <a:solidFill>
                <a:srgbClr val="FFFFFF"/>
              </a:solid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06F29EC3-7F67-00AE-6428-FCC4D0D1BF8C}"/>
                </a:ext>
              </a:extLst>
            </p:cNvPr>
            <p:cNvSpPr/>
            <p:nvPr/>
          </p:nvSpPr>
          <p:spPr>
            <a:xfrm>
              <a:off x="6397633" y="1726781"/>
              <a:ext cx="8126" cy="1520"/>
            </a:xfrm>
            <a:custGeom>
              <a:avLst/>
              <a:gdLst>
                <a:gd name="connsiteX0" fmla="*/ 0 w 8126"/>
                <a:gd name="connsiteY0" fmla="*/ 1051 h 1520"/>
                <a:gd name="connsiteX1" fmla="*/ 8127 w 8126"/>
                <a:gd name="connsiteY1" fmla="*/ 1051 h 1520"/>
                <a:gd name="connsiteX2" fmla="*/ 0 w 8126"/>
                <a:gd name="connsiteY2" fmla="*/ 1051 h 1520"/>
              </a:gdLst>
              <a:ahLst/>
              <a:cxnLst>
                <a:cxn ang="0">
                  <a:pos x="connsiteX0" y="connsiteY0"/>
                </a:cxn>
                <a:cxn ang="0">
                  <a:pos x="connsiteX1" y="connsiteY1"/>
                </a:cxn>
                <a:cxn ang="0">
                  <a:pos x="connsiteX2" y="connsiteY2"/>
                </a:cxn>
              </a:cxnLst>
              <a:rect l="l" t="t" r="r" b="b"/>
              <a:pathLst>
                <a:path w="8126" h="1520">
                  <a:moveTo>
                    <a:pt x="0" y="1051"/>
                  </a:moveTo>
                  <a:cubicBezTo>
                    <a:pt x="2667" y="1680"/>
                    <a:pt x="5460" y="1674"/>
                    <a:pt x="8127" y="1051"/>
                  </a:cubicBezTo>
                  <a:cubicBezTo>
                    <a:pt x="5731" y="-307"/>
                    <a:pt x="2377" y="-394"/>
                    <a:pt x="0" y="1051"/>
                  </a:cubicBezTo>
                </a:path>
              </a:pathLst>
            </a:custGeom>
            <a:solidFill>
              <a:srgbClr val="C0C0C0"/>
            </a:solidFill>
            <a:ln w="645" cap="flat">
              <a:solidFill>
                <a:srgbClr val="FFFFFF"/>
              </a:solidFill>
              <a:prstDash val="solid"/>
              <a:miter/>
            </a:ln>
          </p:spPr>
          <p:txBody>
            <a:bodyPr rtlCol="0" anchor="ctr"/>
            <a:lstStyle/>
            <a:p>
              <a:endParaRPr lang="en-US"/>
            </a:p>
          </p:txBody>
        </p:sp>
        <p:sp>
          <p:nvSpPr>
            <p:cNvPr id="561" name="Freeform: Shape 560">
              <a:extLst>
                <a:ext uri="{FF2B5EF4-FFF2-40B4-BE49-F238E27FC236}">
                  <a16:creationId xmlns:a16="http://schemas.microsoft.com/office/drawing/2014/main" id="{2C6BB0A6-3DCA-58CA-B60E-CAF81F7B03DE}"/>
                </a:ext>
              </a:extLst>
            </p:cNvPr>
            <p:cNvSpPr/>
            <p:nvPr/>
          </p:nvSpPr>
          <p:spPr>
            <a:xfrm>
              <a:off x="6468195" y="1705329"/>
              <a:ext cx="5127" cy="928"/>
            </a:xfrm>
            <a:custGeom>
              <a:avLst/>
              <a:gdLst>
                <a:gd name="connsiteX0" fmla="*/ 0 w 5127"/>
                <a:gd name="connsiteY0" fmla="*/ 929 h 928"/>
                <a:gd name="connsiteX1" fmla="*/ 5128 w 5127"/>
                <a:gd name="connsiteY1" fmla="*/ 0 h 928"/>
                <a:gd name="connsiteX2" fmla="*/ 0 w 5127"/>
                <a:gd name="connsiteY2" fmla="*/ 929 h 928"/>
              </a:gdLst>
              <a:ahLst/>
              <a:cxnLst>
                <a:cxn ang="0">
                  <a:pos x="connsiteX0" y="connsiteY0"/>
                </a:cxn>
                <a:cxn ang="0">
                  <a:pos x="connsiteX1" y="connsiteY1"/>
                </a:cxn>
                <a:cxn ang="0">
                  <a:pos x="connsiteX2" y="connsiteY2"/>
                </a:cxn>
              </a:cxnLst>
              <a:rect l="l" t="t" r="r" b="b"/>
              <a:pathLst>
                <a:path w="5127" h="928">
                  <a:moveTo>
                    <a:pt x="0" y="929"/>
                  </a:moveTo>
                  <a:cubicBezTo>
                    <a:pt x="1748" y="832"/>
                    <a:pt x="3457" y="519"/>
                    <a:pt x="5128" y="0"/>
                  </a:cubicBezTo>
                  <a:cubicBezTo>
                    <a:pt x="3380" y="97"/>
                    <a:pt x="1671" y="410"/>
                    <a:pt x="0" y="929"/>
                  </a:cubicBezTo>
                </a:path>
              </a:pathLst>
            </a:custGeom>
            <a:solidFill>
              <a:srgbClr val="C0C0C0"/>
            </a:solidFill>
            <a:ln w="645" cap="flat">
              <a:solidFill>
                <a:srgbClr val="FFFFFF"/>
              </a:solidFill>
              <a:prstDash val="solid"/>
              <a:miter/>
            </a:ln>
          </p:spPr>
          <p:txBody>
            <a:bodyPr rtlCol="0" anchor="ctr"/>
            <a:lstStyle/>
            <a:p>
              <a:endParaRPr lang="en-US"/>
            </a:p>
          </p:txBody>
        </p:sp>
        <p:sp>
          <p:nvSpPr>
            <p:cNvPr id="562" name="Freeform: Shape 561">
              <a:extLst>
                <a:ext uri="{FF2B5EF4-FFF2-40B4-BE49-F238E27FC236}">
                  <a16:creationId xmlns:a16="http://schemas.microsoft.com/office/drawing/2014/main" id="{9FEF402C-FCAF-336F-E23A-AD864F0908F2}"/>
                </a:ext>
              </a:extLst>
            </p:cNvPr>
            <p:cNvSpPr/>
            <p:nvPr/>
          </p:nvSpPr>
          <p:spPr>
            <a:xfrm>
              <a:off x="6471678" y="1707817"/>
              <a:ext cx="4643" cy="603"/>
            </a:xfrm>
            <a:custGeom>
              <a:avLst/>
              <a:gdLst>
                <a:gd name="connsiteX0" fmla="*/ 0 w 4643"/>
                <a:gd name="connsiteY0" fmla="*/ 505 h 603"/>
                <a:gd name="connsiteX1" fmla="*/ 4644 w 4643"/>
                <a:gd name="connsiteY1" fmla="*/ 41 h 603"/>
                <a:gd name="connsiteX2" fmla="*/ 0 w 4643"/>
                <a:gd name="connsiteY2" fmla="*/ 505 h 603"/>
              </a:gdLst>
              <a:ahLst/>
              <a:cxnLst>
                <a:cxn ang="0">
                  <a:pos x="connsiteX0" y="connsiteY0"/>
                </a:cxn>
                <a:cxn ang="0">
                  <a:pos x="connsiteX1" y="connsiteY1"/>
                </a:cxn>
                <a:cxn ang="0">
                  <a:pos x="connsiteX2" y="connsiteY2"/>
                </a:cxn>
              </a:cxnLst>
              <a:rect l="l" t="t" r="r" b="b"/>
              <a:pathLst>
                <a:path w="4643" h="603">
                  <a:moveTo>
                    <a:pt x="0" y="505"/>
                  </a:moveTo>
                  <a:cubicBezTo>
                    <a:pt x="1519" y="73"/>
                    <a:pt x="3067" y="-82"/>
                    <a:pt x="4644" y="41"/>
                  </a:cubicBezTo>
                  <a:cubicBezTo>
                    <a:pt x="3138" y="573"/>
                    <a:pt x="1590" y="728"/>
                    <a:pt x="0" y="505"/>
                  </a:cubicBezTo>
                </a:path>
              </a:pathLst>
            </a:custGeom>
            <a:solidFill>
              <a:srgbClr val="C0C0C0"/>
            </a:solidFill>
            <a:ln w="645" cap="flat">
              <a:solidFill>
                <a:srgbClr val="FFFFFF"/>
              </a:solidFill>
              <a:prstDash val="solid"/>
              <a:miter/>
            </a:ln>
          </p:spPr>
          <p:txBody>
            <a:bodyPr rtlCol="0" anchor="ctr"/>
            <a:lstStyle/>
            <a:p>
              <a:endParaRPr lang="en-US"/>
            </a:p>
          </p:txBody>
        </p:sp>
        <p:sp>
          <p:nvSpPr>
            <p:cNvPr id="563" name="Freeform: Shape 562">
              <a:extLst>
                <a:ext uri="{FF2B5EF4-FFF2-40B4-BE49-F238E27FC236}">
                  <a16:creationId xmlns:a16="http://schemas.microsoft.com/office/drawing/2014/main" id="{C1FDC383-3300-F8C3-D36A-21559BE8BA07}"/>
                </a:ext>
              </a:extLst>
            </p:cNvPr>
            <p:cNvSpPr/>
            <p:nvPr/>
          </p:nvSpPr>
          <p:spPr>
            <a:xfrm>
              <a:off x="6471678" y="1708322"/>
              <a:ext cx="2805" cy="310"/>
            </a:xfrm>
            <a:custGeom>
              <a:avLst/>
              <a:gdLst>
                <a:gd name="connsiteX0" fmla="*/ 0 w 2805"/>
                <a:gd name="connsiteY0" fmla="*/ 0 h 310"/>
                <a:gd name="connsiteX1" fmla="*/ 2806 w 2805"/>
                <a:gd name="connsiteY1" fmla="*/ 226 h 310"/>
                <a:gd name="connsiteX2" fmla="*/ 0 w 2805"/>
                <a:gd name="connsiteY2" fmla="*/ 0 h 310"/>
              </a:gdLst>
              <a:ahLst/>
              <a:cxnLst>
                <a:cxn ang="0">
                  <a:pos x="connsiteX0" y="connsiteY0"/>
                </a:cxn>
                <a:cxn ang="0">
                  <a:pos x="connsiteX1" y="connsiteY1"/>
                </a:cxn>
                <a:cxn ang="0">
                  <a:pos x="connsiteX2" y="connsiteY2"/>
                </a:cxn>
              </a:cxnLst>
              <a:rect l="l" t="t" r="r" b="b"/>
              <a:pathLst>
                <a:path w="2805" h="310">
                  <a:moveTo>
                    <a:pt x="0" y="0"/>
                  </a:moveTo>
                  <a:cubicBezTo>
                    <a:pt x="935" y="65"/>
                    <a:pt x="1871" y="161"/>
                    <a:pt x="2806" y="226"/>
                  </a:cubicBezTo>
                  <a:cubicBezTo>
                    <a:pt x="1845" y="387"/>
                    <a:pt x="910" y="323"/>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64" name="Freeform: Shape 563">
              <a:extLst>
                <a:ext uri="{FF2B5EF4-FFF2-40B4-BE49-F238E27FC236}">
                  <a16:creationId xmlns:a16="http://schemas.microsoft.com/office/drawing/2014/main" id="{6D7595B2-B142-6639-3FC4-C114F9D49BE5}"/>
                </a:ext>
              </a:extLst>
            </p:cNvPr>
            <p:cNvSpPr/>
            <p:nvPr/>
          </p:nvSpPr>
          <p:spPr>
            <a:xfrm>
              <a:off x="6529502" y="1645541"/>
              <a:ext cx="4869" cy="1235"/>
            </a:xfrm>
            <a:custGeom>
              <a:avLst/>
              <a:gdLst>
                <a:gd name="connsiteX0" fmla="*/ 0 w 4869"/>
                <a:gd name="connsiteY0" fmla="*/ 571 h 1235"/>
                <a:gd name="connsiteX1" fmla="*/ 4870 w 4869"/>
                <a:gd name="connsiteY1" fmla="*/ 1038 h 1235"/>
                <a:gd name="connsiteX2" fmla="*/ 0 w 4869"/>
                <a:gd name="connsiteY2" fmla="*/ 571 h 1235"/>
              </a:gdLst>
              <a:ahLst/>
              <a:cxnLst>
                <a:cxn ang="0">
                  <a:pos x="connsiteX0" y="connsiteY0"/>
                </a:cxn>
                <a:cxn ang="0">
                  <a:pos x="connsiteX1" y="connsiteY1"/>
                </a:cxn>
                <a:cxn ang="0">
                  <a:pos x="connsiteX2" y="connsiteY2"/>
                </a:cxn>
              </a:cxnLst>
              <a:rect l="l" t="t" r="r" b="b"/>
              <a:pathLst>
                <a:path w="4869" h="1235">
                  <a:moveTo>
                    <a:pt x="0" y="571"/>
                  </a:moveTo>
                  <a:cubicBezTo>
                    <a:pt x="1580" y="1254"/>
                    <a:pt x="3193" y="1413"/>
                    <a:pt x="4870" y="1038"/>
                  </a:cubicBezTo>
                  <a:cubicBezTo>
                    <a:pt x="3322" y="-168"/>
                    <a:pt x="1709" y="-323"/>
                    <a:pt x="0" y="571"/>
                  </a:cubicBezTo>
                </a:path>
              </a:pathLst>
            </a:custGeom>
            <a:solidFill>
              <a:srgbClr val="C0C0C0"/>
            </a:solidFill>
            <a:ln w="645" cap="flat">
              <a:solidFill>
                <a:srgbClr val="FFFFFF"/>
              </a:solidFill>
              <a:prstDash val="solid"/>
              <a:miter/>
            </a:ln>
          </p:spPr>
          <p:txBody>
            <a:bodyPr rtlCol="0" anchor="ctr"/>
            <a:lstStyle/>
            <a:p>
              <a:endParaRPr lang="en-US"/>
            </a:p>
          </p:txBody>
        </p:sp>
        <p:sp>
          <p:nvSpPr>
            <p:cNvPr id="565" name="Freeform: Shape 564">
              <a:extLst>
                <a:ext uri="{FF2B5EF4-FFF2-40B4-BE49-F238E27FC236}">
                  <a16:creationId xmlns:a16="http://schemas.microsoft.com/office/drawing/2014/main" id="{98D19619-5CD4-E7B9-4B82-58648DD3EB46}"/>
                </a:ext>
              </a:extLst>
            </p:cNvPr>
            <p:cNvSpPr/>
            <p:nvPr/>
          </p:nvSpPr>
          <p:spPr>
            <a:xfrm>
              <a:off x="6759152" y="1616678"/>
              <a:ext cx="27637" cy="6826"/>
            </a:xfrm>
            <a:custGeom>
              <a:avLst/>
              <a:gdLst>
                <a:gd name="connsiteX0" fmla="*/ 27638 w 27637"/>
                <a:gd name="connsiteY0" fmla="*/ 5989 h 6826"/>
                <a:gd name="connsiteX1" fmla="*/ 14029 w 27637"/>
                <a:gd name="connsiteY1" fmla="*/ 2254 h 6826"/>
                <a:gd name="connsiteX2" fmla="*/ 0 w 27637"/>
                <a:gd name="connsiteY2" fmla="*/ 2512 h 6826"/>
                <a:gd name="connsiteX3" fmla="*/ 27638 w 27637"/>
                <a:gd name="connsiteY3" fmla="*/ 5995 h 6826"/>
              </a:gdLst>
              <a:ahLst/>
              <a:cxnLst>
                <a:cxn ang="0">
                  <a:pos x="connsiteX0" y="connsiteY0"/>
                </a:cxn>
                <a:cxn ang="0">
                  <a:pos x="connsiteX1" y="connsiteY1"/>
                </a:cxn>
                <a:cxn ang="0">
                  <a:pos x="connsiteX2" y="connsiteY2"/>
                </a:cxn>
                <a:cxn ang="0">
                  <a:pos x="connsiteX3" y="connsiteY3"/>
                </a:cxn>
              </a:cxnLst>
              <a:rect l="l" t="t" r="r" b="b"/>
              <a:pathLst>
                <a:path w="27637" h="6826">
                  <a:moveTo>
                    <a:pt x="27638" y="5989"/>
                  </a:moveTo>
                  <a:cubicBezTo>
                    <a:pt x="23961" y="2338"/>
                    <a:pt x="17898" y="5334"/>
                    <a:pt x="14029" y="2254"/>
                  </a:cubicBezTo>
                  <a:cubicBezTo>
                    <a:pt x="10223" y="-780"/>
                    <a:pt x="3644" y="-806"/>
                    <a:pt x="0" y="2512"/>
                  </a:cubicBezTo>
                  <a:cubicBezTo>
                    <a:pt x="5837" y="8314"/>
                    <a:pt x="20220" y="6885"/>
                    <a:pt x="27638" y="5995"/>
                  </a:cubicBezTo>
                </a:path>
              </a:pathLst>
            </a:custGeom>
            <a:solidFill>
              <a:srgbClr val="C0C0C0"/>
            </a:solidFill>
            <a:ln w="645" cap="flat">
              <a:solidFill>
                <a:srgbClr val="FFFFFF"/>
              </a:solid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6EA755B9-FF3B-2DA6-BCD3-0D0D0B78D96C}"/>
                </a:ext>
              </a:extLst>
            </p:cNvPr>
            <p:cNvSpPr/>
            <p:nvPr/>
          </p:nvSpPr>
          <p:spPr>
            <a:xfrm>
              <a:off x="6776341" y="1617632"/>
              <a:ext cx="5095" cy="1271"/>
            </a:xfrm>
            <a:custGeom>
              <a:avLst/>
              <a:gdLst>
                <a:gd name="connsiteX0" fmla="*/ 0 w 5095"/>
                <a:gd name="connsiteY0" fmla="*/ 1068 h 1271"/>
                <a:gd name="connsiteX1" fmla="*/ 5095 w 5095"/>
                <a:gd name="connsiteY1" fmla="*/ 371 h 1271"/>
                <a:gd name="connsiteX2" fmla="*/ 0 w 5095"/>
                <a:gd name="connsiteY2" fmla="*/ 1068 h 1271"/>
              </a:gdLst>
              <a:ahLst/>
              <a:cxnLst>
                <a:cxn ang="0">
                  <a:pos x="connsiteX0" y="connsiteY0"/>
                </a:cxn>
                <a:cxn ang="0">
                  <a:pos x="connsiteX1" y="connsiteY1"/>
                </a:cxn>
                <a:cxn ang="0">
                  <a:pos x="connsiteX2" y="connsiteY2"/>
                </a:cxn>
              </a:cxnLst>
              <a:rect l="l" t="t" r="r" b="b"/>
              <a:pathLst>
                <a:path w="5095" h="1271">
                  <a:moveTo>
                    <a:pt x="0" y="1068"/>
                  </a:moveTo>
                  <a:cubicBezTo>
                    <a:pt x="1774" y="1487"/>
                    <a:pt x="3483" y="1262"/>
                    <a:pt x="5095" y="371"/>
                  </a:cubicBezTo>
                  <a:cubicBezTo>
                    <a:pt x="3257" y="-296"/>
                    <a:pt x="1580" y="-64"/>
                    <a:pt x="0" y="1068"/>
                  </a:cubicBezTo>
                </a:path>
              </a:pathLst>
            </a:custGeom>
            <a:solidFill>
              <a:srgbClr val="C0C0C0"/>
            </a:solidFill>
            <a:ln w="645" cap="flat">
              <a:solidFill>
                <a:srgbClr val="FFFFFF"/>
              </a:solid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580AB850-0BC6-7899-528E-C0F342ECCBFF}"/>
                </a:ext>
              </a:extLst>
            </p:cNvPr>
            <p:cNvSpPr/>
            <p:nvPr/>
          </p:nvSpPr>
          <p:spPr>
            <a:xfrm>
              <a:off x="6815814" y="1609194"/>
              <a:ext cx="5095" cy="411"/>
            </a:xfrm>
            <a:custGeom>
              <a:avLst/>
              <a:gdLst>
                <a:gd name="connsiteX0" fmla="*/ 0 w 5095"/>
                <a:gd name="connsiteY0" fmla="*/ 218 h 411"/>
                <a:gd name="connsiteX1" fmla="*/ 5095 w 5095"/>
                <a:gd name="connsiteY1" fmla="*/ 218 h 411"/>
                <a:gd name="connsiteX2" fmla="*/ 0 w 5095"/>
                <a:gd name="connsiteY2" fmla="*/ 218 h 411"/>
              </a:gdLst>
              <a:ahLst/>
              <a:cxnLst>
                <a:cxn ang="0">
                  <a:pos x="connsiteX0" y="connsiteY0"/>
                </a:cxn>
                <a:cxn ang="0">
                  <a:pos x="connsiteX1" y="connsiteY1"/>
                </a:cxn>
                <a:cxn ang="0">
                  <a:pos x="connsiteX2" y="connsiteY2"/>
                </a:cxn>
              </a:cxnLst>
              <a:rect l="l" t="t" r="r" b="b"/>
              <a:pathLst>
                <a:path w="5095" h="411">
                  <a:moveTo>
                    <a:pt x="0" y="218"/>
                  </a:moveTo>
                  <a:cubicBezTo>
                    <a:pt x="1709" y="476"/>
                    <a:pt x="3386" y="476"/>
                    <a:pt x="5095" y="218"/>
                  </a:cubicBezTo>
                  <a:cubicBezTo>
                    <a:pt x="3386" y="-73"/>
                    <a:pt x="1677" y="-73"/>
                    <a:pt x="0" y="218"/>
                  </a:cubicBezTo>
                </a:path>
              </a:pathLst>
            </a:custGeom>
            <a:solidFill>
              <a:srgbClr val="C0C0C0"/>
            </a:solidFill>
            <a:ln w="645" cap="flat">
              <a:solidFill>
                <a:srgbClr val="FFFFFF"/>
              </a:solid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EDFA92A0-76BD-A2FC-6CE2-33F6AE43A8FE}"/>
                </a:ext>
              </a:extLst>
            </p:cNvPr>
            <p:cNvSpPr/>
            <p:nvPr/>
          </p:nvSpPr>
          <p:spPr>
            <a:xfrm>
              <a:off x="6831584" y="1613197"/>
              <a:ext cx="7901" cy="2245"/>
            </a:xfrm>
            <a:custGeom>
              <a:avLst/>
              <a:gdLst>
                <a:gd name="connsiteX0" fmla="*/ 4870 w 7901"/>
                <a:gd name="connsiteY0" fmla="*/ 2245 h 2245"/>
                <a:gd name="connsiteX1" fmla="*/ 7901 w 7901"/>
                <a:gd name="connsiteY1" fmla="*/ 620 h 2245"/>
                <a:gd name="connsiteX2" fmla="*/ 0 w 7901"/>
                <a:gd name="connsiteY2" fmla="*/ 620 h 2245"/>
                <a:gd name="connsiteX3" fmla="*/ 4870 w 7901"/>
                <a:gd name="connsiteY3" fmla="*/ 2245 h 2245"/>
              </a:gdLst>
              <a:ahLst/>
              <a:cxnLst>
                <a:cxn ang="0">
                  <a:pos x="connsiteX0" y="connsiteY0"/>
                </a:cxn>
                <a:cxn ang="0">
                  <a:pos x="connsiteX1" y="connsiteY1"/>
                </a:cxn>
                <a:cxn ang="0">
                  <a:pos x="connsiteX2" y="connsiteY2"/>
                </a:cxn>
                <a:cxn ang="0">
                  <a:pos x="connsiteX3" y="connsiteY3"/>
                </a:cxn>
              </a:cxnLst>
              <a:rect l="l" t="t" r="r" b="b"/>
              <a:pathLst>
                <a:path w="7901" h="2245">
                  <a:moveTo>
                    <a:pt x="4870" y="2245"/>
                  </a:moveTo>
                  <a:cubicBezTo>
                    <a:pt x="6128" y="2181"/>
                    <a:pt x="7127" y="1633"/>
                    <a:pt x="7901" y="620"/>
                  </a:cubicBezTo>
                  <a:cubicBezTo>
                    <a:pt x="5321" y="53"/>
                    <a:pt x="2548" y="-431"/>
                    <a:pt x="0" y="620"/>
                  </a:cubicBezTo>
                  <a:cubicBezTo>
                    <a:pt x="1742" y="749"/>
                    <a:pt x="3386" y="1288"/>
                    <a:pt x="4870" y="2245"/>
                  </a:cubicBezTo>
                </a:path>
              </a:pathLst>
            </a:custGeom>
            <a:solidFill>
              <a:srgbClr val="C0C0C0"/>
            </a:solidFill>
            <a:ln w="645" cap="flat">
              <a:solidFill>
                <a:srgbClr val="FFFFFF"/>
              </a:solid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F5FFA2B4-641D-0622-2712-8775BDD8F362}"/>
                </a:ext>
              </a:extLst>
            </p:cNvPr>
            <p:cNvSpPr/>
            <p:nvPr/>
          </p:nvSpPr>
          <p:spPr>
            <a:xfrm>
              <a:off x="6841807" y="1607610"/>
              <a:ext cx="10932" cy="2014"/>
            </a:xfrm>
            <a:custGeom>
              <a:avLst/>
              <a:gdLst>
                <a:gd name="connsiteX0" fmla="*/ 0 w 10932"/>
                <a:gd name="connsiteY0" fmla="*/ 1802 h 2014"/>
                <a:gd name="connsiteX1" fmla="*/ 10932 w 10932"/>
                <a:gd name="connsiteY1" fmla="*/ 873 h 2014"/>
                <a:gd name="connsiteX2" fmla="*/ 0 w 10932"/>
                <a:gd name="connsiteY2" fmla="*/ 1802 h 2014"/>
              </a:gdLst>
              <a:ahLst/>
              <a:cxnLst>
                <a:cxn ang="0">
                  <a:pos x="connsiteX0" y="connsiteY0"/>
                </a:cxn>
                <a:cxn ang="0">
                  <a:pos x="connsiteX1" y="connsiteY1"/>
                </a:cxn>
                <a:cxn ang="0">
                  <a:pos x="connsiteX2" y="connsiteY2"/>
                </a:cxn>
              </a:cxnLst>
              <a:rect l="l" t="t" r="r" b="b"/>
              <a:pathLst>
                <a:path w="10932" h="2014">
                  <a:moveTo>
                    <a:pt x="0" y="1802"/>
                  </a:moveTo>
                  <a:cubicBezTo>
                    <a:pt x="3580" y="1802"/>
                    <a:pt x="7579" y="2679"/>
                    <a:pt x="10932" y="873"/>
                  </a:cubicBezTo>
                  <a:cubicBezTo>
                    <a:pt x="7417" y="209"/>
                    <a:pt x="2934" y="-1091"/>
                    <a:pt x="0" y="1802"/>
                  </a:cubicBezTo>
                </a:path>
              </a:pathLst>
            </a:custGeom>
            <a:solidFill>
              <a:srgbClr val="C0C0C0"/>
            </a:solidFill>
            <a:ln w="645" cap="flat">
              <a:solidFill>
                <a:srgbClr val="FFFFFF"/>
              </a:solid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980FDD3D-3D40-B61D-DF6B-80A6CCE089D0}"/>
                </a:ext>
              </a:extLst>
            </p:cNvPr>
            <p:cNvSpPr/>
            <p:nvPr/>
          </p:nvSpPr>
          <p:spPr>
            <a:xfrm>
              <a:off x="6849257" y="1610425"/>
              <a:ext cx="42021" cy="10713"/>
            </a:xfrm>
            <a:custGeom>
              <a:avLst/>
              <a:gdLst>
                <a:gd name="connsiteX0" fmla="*/ 4386 w 42021"/>
                <a:gd name="connsiteY0" fmla="*/ 3405 h 10713"/>
                <a:gd name="connsiteX1" fmla="*/ 16705 w 42021"/>
                <a:gd name="connsiteY1" fmla="*/ 7614 h 10713"/>
                <a:gd name="connsiteX2" fmla="*/ 34797 w 42021"/>
                <a:gd name="connsiteY2" fmla="*/ 10600 h 10713"/>
                <a:gd name="connsiteX3" fmla="*/ 32250 w 42021"/>
                <a:gd name="connsiteY3" fmla="*/ 8514 h 10713"/>
                <a:gd name="connsiteX4" fmla="*/ 42021 w 42021"/>
                <a:gd name="connsiteY4" fmla="*/ 6427 h 10713"/>
                <a:gd name="connsiteX5" fmla="*/ 0 w 42021"/>
                <a:gd name="connsiteY5" fmla="*/ 1319 h 10713"/>
                <a:gd name="connsiteX6" fmla="*/ 4386 w 42021"/>
                <a:gd name="connsiteY6" fmla="*/ 3405 h 10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021" h="10713">
                  <a:moveTo>
                    <a:pt x="4386" y="3405"/>
                  </a:moveTo>
                  <a:cubicBezTo>
                    <a:pt x="6708" y="7075"/>
                    <a:pt x="12900" y="7304"/>
                    <a:pt x="16705" y="7614"/>
                  </a:cubicBezTo>
                  <a:cubicBezTo>
                    <a:pt x="22639" y="8095"/>
                    <a:pt x="28896" y="11355"/>
                    <a:pt x="34797" y="10600"/>
                  </a:cubicBezTo>
                  <a:cubicBezTo>
                    <a:pt x="33927" y="9926"/>
                    <a:pt x="33088" y="9230"/>
                    <a:pt x="32250" y="8514"/>
                  </a:cubicBezTo>
                  <a:cubicBezTo>
                    <a:pt x="35281" y="7072"/>
                    <a:pt x="38700" y="6556"/>
                    <a:pt x="42021" y="6427"/>
                  </a:cubicBezTo>
                  <a:cubicBezTo>
                    <a:pt x="33378" y="-2554"/>
                    <a:pt x="10836" y="126"/>
                    <a:pt x="0" y="1319"/>
                  </a:cubicBezTo>
                  <a:cubicBezTo>
                    <a:pt x="1387" y="2173"/>
                    <a:pt x="2838" y="2870"/>
                    <a:pt x="4386" y="3405"/>
                  </a:cubicBezTo>
                </a:path>
              </a:pathLst>
            </a:custGeom>
            <a:solidFill>
              <a:srgbClr val="C0C0C0"/>
            </a:solidFill>
            <a:ln w="645" cap="flat">
              <a:solidFill>
                <a:srgbClr val="FFFFFF"/>
              </a:solid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268766CD-0C88-CAF2-1DBB-76072BE0A418}"/>
                </a:ext>
              </a:extLst>
            </p:cNvPr>
            <p:cNvSpPr/>
            <p:nvPr/>
          </p:nvSpPr>
          <p:spPr>
            <a:xfrm>
              <a:off x="6859448" y="1607075"/>
              <a:ext cx="10706" cy="1401"/>
            </a:xfrm>
            <a:custGeom>
              <a:avLst/>
              <a:gdLst>
                <a:gd name="connsiteX0" fmla="*/ 5128 w 10706"/>
                <a:gd name="connsiteY0" fmla="*/ 1402 h 1401"/>
                <a:gd name="connsiteX1" fmla="*/ 10707 w 10706"/>
                <a:gd name="connsiteY1" fmla="*/ 1402 h 1401"/>
                <a:gd name="connsiteX2" fmla="*/ 0 w 10706"/>
                <a:gd name="connsiteY2" fmla="*/ 8 h 1401"/>
                <a:gd name="connsiteX3" fmla="*/ 5128 w 10706"/>
                <a:gd name="connsiteY3" fmla="*/ 1402 h 1401"/>
              </a:gdLst>
              <a:ahLst/>
              <a:cxnLst>
                <a:cxn ang="0">
                  <a:pos x="connsiteX0" y="connsiteY0"/>
                </a:cxn>
                <a:cxn ang="0">
                  <a:pos x="connsiteX1" y="connsiteY1"/>
                </a:cxn>
                <a:cxn ang="0">
                  <a:pos x="connsiteX2" y="connsiteY2"/>
                </a:cxn>
                <a:cxn ang="0">
                  <a:pos x="connsiteX3" y="connsiteY3"/>
                </a:cxn>
              </a:cxnLst>
              <a:rect l="l" t="t" r="r" b="b"/>
              <a:pathLst>
                <a:path w="10706" h="1401">
                  <a:moveTo>
                    <a:pt x="5128" y="1402"/>
                  </a:moveTo>
                  <a:cubicBezTo>
                    <a:pt x="6998" y="1402"/>
                    <a:pt x="8836" y="1402"/>
                    <a:pt x="10707" y="1402"/>
                  </a:cubicBezTo>
                  <a:cubicBezTo>
                    <a:pt x="7062" y="1402"/>
                    <a:pt x="3644" y="-127"/>
                    <a:pt x="0" y="8"/>
                  </a:cubicBezTo>
                  <a:cubicBezTo>
                    <a:pt x="1709" y="470"/>
                    <a:pt x="3418" y="931"/>
                    <a:pt x="5128" y="1402"/>
                  </a:cubicBezTo>
                </a:path>
              </a:pathLst>
            </a:custGeom>
            <a:solidFill>
              <a:srgbClr val="C0C0C0"/>
            </a:solidFill>
            <a:ln w="645" cap="flat">
              <a:solidFill>
                <a:srgbClr val="FFFFFF"/>
              </a:solidFill>
              <a:prstDash val="solid"/>
              <a:miter/>
            </a:ln>
          </p:spPr>
          <p:txBody>
            <a:bodyPr rtlCol="0" anchor="ctr"/>
            <a:lstStyle/>
            <a:p>
              <a:endParaRPr lang="en-US"/>
            </a:p>
          </p:txBody>
        </p:sp>
        <p:sp>
          <p:nvSpPr>
            <p:cNvPr id="572" name="Freeform: Shape 571">
              <a:extLst>
                <a:ext uri="{FF2B5EF4-FFF2-40B4-BE49-F238E27FC236}">
                  <a16:creationId xmlns:a16="http://schemas.microsoft.com/office/drawing/2014/main" id="{6DA4B2B3-D961-BFC2-C760-C78866C18AC3}"/>
                </a:ext>
              </a:extLst>
            </p:cNvPr>
            <p:cNvSpPr/>
            <p:nvPr/>
          </p:nvSpPr>
          <p:spPr>
            <a:xfrm>
              <a:off x="6945135" y="1601941"/>
              <a:ext cx="7417" cy="504"/>
            </a:xfrm>
            <a:custGeom>
              <a:avLst/>
              <a:gdLst>
                <a:gd name="connsiteX0" fmla="*/ 0 w 7417"/>
                <a:gd name="connsiteY0" fmla="*/ 505 h 504"/>
                <a:gd name="connsiteX1" fmla="*/ 7418 w 7417"/>
                <a:gd name="connsiteY1" fmla="*/ 505 h 504"/>
                <a:gd name="connsiteX2" fmla="*/ 0 w 7417"/>
                <a:gd name="connsiteY2" fmla="*/ 505 h 504"/>
              </a:gdLst>
              <a:ahLst/>
              <a:cxnLst>
                <a:cxn ang="0">
                  <a:pos x="connsiteX0" y="connsiteY0"/>
                </a:cxn>
                <a:cxn ang="0">
                  <a:pos x="connsiteX1" y="connsiteY1"/>
                </a:cxn>
                <a:cxn ang="0">
                  <a:pos x="connsiteX2" y="connsiteY2"/>
                </a:cxn>
              </a:cxnLst>
              <a:rect l="l" t="t" r="r" b="b"/>
              <a:pathLst>
                <a:path w="7417" h="504">
                  <a:moveTo>
                    <a:pt x="0" y="505"/>
                  </a:moveTo>
                  <a:cubicBezTo>
                    <a:pt x="2483" y="505"/>
                    <a:pt x="4934" y="505"/>
                    <a:pt x="7418" y="505"/>
                  </a:cubicBezTo>
                  <a:cubicBezTo>
                    <a:pt x="4999" y="-24"/>
                    <a:pt x="2386" y="-298"/>
                    <a:pt x="0" y="505"/>
                  </a:cubicBezTo>
                </a:path>
              </a:pathLst>
            </a:custGeom>
            <a:solidFill>
              <a:srgbClr val="C0C0C0"/>
            </a:solidFill>
            <a:ln w="645" cap="flat">
              <a:solidFill>
                <a:srgbClr val="FFFFFF"/>
              </a:solid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90BC4DA2-1B22-DE9A-D669-69D4EE5533E2}"/>
                </a:ext>
              </a:extLst>
            </p:cNvPr>
            <p:cNvSpPr/>
            <p:nvPr/>
          </p:nvSpPr>
          <p:spPr>
            <a:xfrm>
              <a:off x="6946522" y="1603002"/>
              <a:ext cx="20897" cy="3153"/>
            </a:xfrm>
            <a:custGeom>
              <a:avLst/>
              <a:gdLst>
                <a:gd name="connsiteX0" fmla="*/ 20898 w 20897"/>
                <a:gd name="connsiteY0" fmla="*/ 3153 h 3153"/>
                <a:gd name="connsiteX1" fmla="*/ 0 w 20897"/>
                <a:gd name="connsiteY1" fmla="*/ 367 h 3153"/>
                <a:gd name="connsiteX2" fmla="*/ 20898 w 20897"/>
                <a:gd name="connsiteY2" fmla="*/ 3153 h 3153"/>
              </a:gdLst>
              <a:ahLst/>
              <a:cxnLst>
                <a:cxn ang="0">
                  <a:pos x="connsiteX0" y="connsiteY0"/>
                </a:cxn>
                <a:cxn ang="0">
                  <a:pos x="connsiteX1" y="connsiteY1"/>
                </a:cxn>
                <a:cxn ang="0">
                  <a:pos x="connsiteX2" y="connsiteY2"/>
                </a:cxn>
              </a:cxnLst>
              <a:rect l="l" t="t" r="r" b="b"/>
              <a:pathLst>
                <a:path w="20897" h="3153">
                  <a:moveTo>
                    <a:pt x="20898" y="3153"/>
                  </a:moveTo>
                  <a:cubicBezTo>
                    <a:pt x="14964" y="-204"/>
                    <a:pt x="6579" y="-391"/>
                    <a:pt x="0" y="367"/>
                  </a:cubicBezTo>
                  <a:cubicBezTo>
                    <a:pt x="6934" y="1492"/>
                    <a:pt x="13803" y="3153"/>
                    <a:pt x="20898" y="3153"/>
                  </a:cubicBezTo>
                </a:path>
              </a:pathLst>
            </a:custGeom>
            <a:solidFill>
              <a:srgbClr val="C0C0C0"/>
            </a:solidFill>
            <a:ln w="645" cap="flat">
              <a:solidFill>
                <a:srgbClr val="FFFFFF"/>
              </a:solid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4C1FE1AF-0A96-9840-6511-A0B1B34AA097}"/>
                </a:ext>
              </a:extLst>
            </p:cNvPr>
            <p:cNvSpPr/>
            <p:nvPr/>
          </p:nvSpPr>
          <p:spPr>
            <a:xfrm>
              <a:off x="6960454" y="1602973"/>
              <a:ext cx="16027" cy="2961"/>
            </a:xfrm>
            <a:custGeom>
              <a:avLst/>
              <a:gdLst>
                <a:gd name="connsiteX0" fmla="*/ 10933 w 16027"/>
                <a:gd name="connsiteY0" fmla="*/ 2956 h 2961"/>
                <a:gd name="connsiteX1" fmla="*/ 16028 w 16027"/>
                <a:gd name="connsiteY1" fmla="*/ 1331 h 2961"/>
                <a:gd name="connsiteX2" fmla="*/ 0 w 16027"/>
                <a:gd name="connsiteY2" fmla="*/ 866 h 2961"/>
                <a:gd name="connsiteX3" fmla="*/ 10933 w 16027"/>
                <a:gd name="connsiteY3" fmla="*/ 2956 h 2961"/>
              </a:gdLst>
              <a:ahLst/>
              <a:cxnLst>
                <a:cxn ang="0">
                  <a:pos x="connsiteX0" y="connsiteY0"/>
                </a:cxn>
                <a:cxn ang="0">
                  <a:pos x="connsiteX1" y="connsiteY1"/>
                </a:cxn>
                <a:cxn ang="0">
                  <a:pos x="connsiteX2" y="connsiteY2"/>
                </a:cxn>
                <a:cxn ang="0">
                  <a:pos x="connsiteX3" y="connsiteY3"/>
                </a:cxn>
              </a:cxnLst>
              <a:rect l="l" t="t" r="r" b="b"/>
              <a:pathLst>
                <a:path w="16027" h="2961">
                  <a:moveTo>
                    <a:pt x="10933" y="2956"/>
                  </a:moveTo>
                  <a:cubicBezTo>
                    <a:pt x="12803" y="3021"/>
                    <a:pt x="14512" y="2479"/>
                    <a:pt x="16028" y="1331"/>
                  </a:cubicBezTo>
                  <a:cubicBezTo>
                    <a:pt x="10868" y="683"/>
                    <a:pt x="5063" y="-1030"/>
                    <a:pt x="0" y="866"/>
                  </a:cubicBezTo>
                  <a:cubicBezTo>
                    <a:pt x="3451" y="2073"/>
                    <a:pt x="7256" y="2924"/>
                    <a:pt x="10933" y="2956"/>
                  </a:cubicBezTo>
                </a:path>
              </a:pathLst>
            </a:custGeom>
            <a:solidFill>
              <a:srgbClr val="C0C0C0"/>
            </a:solidFill>
            <a:ln w="645" cap="flat">
              <a:solidFill>
                <a:srgbClr val="FFFFFF"/>
              </a:solid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55F64494-CE19-107A-AF78-FCE098A87AF4}"/>
                </a:ext>
              </a:extLst>
            </p:cNvPr>
            <p:cNvSpPr/>
            <p:nvPr/>
          </p:nvSpPr>
          <p:spPr>
            <a:xfrm>
              <a:off x="6961163" y="1600323"/>
              <a:ext cx="25767" cy="3738"/>
            </a:xfrm>
            <a:custGeom>
              <a:avLst/>
              <a:gdLst>
                <a:gd name="connsiteX0" fmla="*/ 21350 w 25767"/>
                <a:gd name="connsiteY0" fmla="*/ 3736 h 3738"/>
                <a:gd name="connsiteX1" fmla="*/ 25768 w 25767"/>
                <a:gd name="connsiteY1" fmla="*/ 3510 h 3738"/>
                <a:gd name="connsiteX2" fmla="*/ 0 w 25767"/>
                <a:gd name="connsiteY2" fmla="*/ 1420 h 3738"/>
                <a:gd name="connsiteX3" fmla="*/ 21350 w 25767"/>
                <a:gd name="connsiteY3" fmla="*/ 3739 h 3738"/>
              </a:gdLst>
              <a:ahLst/>
              <a:cxnLst>
                <a:cxn ang="0">
                  <a:pos x="connsiteX0" y="connsiteY0"/>
                </a:cxn>
                <a:cxn ang="0">
                  <a:pos x="connsiteX1" y="connsiteY1"/>
                </a:cxn>
                <a:cxn ang="0">
                  <a:pos x="connsiteX2" y="connsiteY2"/>
                </a:cxn>
                <a:cxn ang="0">
                  <a:pos x="connsiteX3" y="connsiteY3"/>
                </a:cxn>
              </a:cxnLst>
              <a:rect l="l" t="t" r="r" b="b"/>
              <a:pathLst>
                <a:path w="25767" h="3738">
                  <a:moveTo>
                    <a:pt x="21350" y="3736"/>
                  </a:moveTo>
                  <a:cubicBezTo>
                    <a:pt x="22833" y="3736"/>
                    <a:pt x="24284" y="3671"/>
                    <a:pt x="25768" y="3510"/>
                  </a:cubicBezTo>
                  <a:cubicBezTo>
                    <a:pt x="20124" y="1539"/>
                    <a:pt x="5257" y="-1979"/>
                    <a:pt x="0" y="1420"/>
                  </a:cubicBezTo>
                  <a:cubicBezTo>
                    <a:pt x="7192" y="1420"/>
                    <a:pt x="14190" y="3194"/>
                    <a:pt x="21350" y="3739"/>
                  </a:cubicBezTo>
                </a:path>
              </a:pathLst>
            </a:custGeom>
            <a:solidFill>
              <a:srgbClr val="C0C0C0"/>
            </a:solidFill>
            <a:ln w="645" cap="flat">
              <a:solidFill>
                <a:srgbClr val="FFFFFF"/>
              </a:solid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575354D9-353E-A3B4-C840-029CE112C92E}"/>
                </a:ext>
              </a:extLst>
            </p:cNvPr>
            <p:cNvSpPr/>
            <p:nvPr/>
          </p:nvSpPr>
          <p:spPr>
            <a:xfrm>
              <a:off x="6976030" y="1599458"/>
              <a:ext cx="7643" cy="1621"/>
            </a:xfrm>
            <a:custGeom>
              <a:avLst/>
              <a:gdLst>
                <a:gd name="connsiteX0" fmla="*/ 0 w 7643"/>
                <a:gd name="connsiteY0" fmla="*/ 892 h 1621"/>
                <a:gd name="connsiteX1" fmla="*/ 7643 w 7643"/>
                <a:gd name="connsiteY1" fmla="*/ 196 h 1621"/>
                <a:gd name="connsiteX2" fmla="*/ 0 w 7643"/>
                <a:gd name="connsiteY2" fmla="*/ 892 h 1621"/>
              </a:gdLst>
              <a:ahLst/>
              <a:cxnLst>
                <a:cxn ang="0">
                  <a:pos x="connsiteX0" y="connsiteY0"/>
                </a:cxn>
                <a:cxn ang="0">
                  <a:pos x="connsiteX1" y="connsiteY1"/>
                </a:cxn>
                <a:cxn ang="0">
                  <a:pos x="connsiteX2" y="connsiteY2"/>
                </a:cxn>
              </a:cxnLst>
              <a:rect l="l" t="t" r="r" b="b"/>
              <a:pathLst>
                <a:path w="7643" h="1621">
                  <a:moveTo>
                    <a:pt x="0" y="892"/>
                  </a:moveTo>
                  <a:cubicBezTo>
                    <a:pt x="2515" y="1611"/>
                    <a:pt x="5547" y="2350"/>
                    <a:pt x="7643" y="196"/>
                  </a:cubicBezTo>
                  <a:cubicBezTo>
                    <a:pt x="5063" y="-220"/>
                    <a:pt x="2451" y="34"/>
                    <a:pt x="0" y="892"/>
                  </a:cubicBezTo>
                </a:path>
              </a:pathLst>
            </a:custGeom>
            <a:solidFill>
              <a:srgbClr val="C0C0C0"/>
            </a:solidFill>
            <a:ln w="645" cap="flat">
              <a:solidFill>
                <a:srgbClr val="FFFFFF"/>
              </a:solidFill>
              <a:prstDash val="solid"/>
              <a:miter/>
            </a:ln>
          </p:spPr>
          <p:txBody>
            <a:bodyPr rtlCol="0" anchor="ctr"/>
            <a:lstStyle/>
            <a:p>
              <a:endParaRPr lang="en-US"/>
            </a:p>
          </p:txBody>
        </p:sp>
        <p:sp>
          <p:nvSpPr>
            <p:cNvPr id="577" name="Freeform: Shape 576">
              <a:extLst>
                <a:ext uri="{FF2B5EF4-FFF2-40B4-BE49-F238E27FC236}">
                  <a16:creationId xmlns:a16="http://schemas.microsoft.com/office/drawing/2014/main" id="{FF86E7CA-4362-8EC0-07F9-2733A86D4432}"/>
                </a:ext>
              </a:extLst>
            </p:cNvPr>
            <p:cNvSpPr/>
            <p:nvPr/>
          </p:nvSpPr>
          <p:spPr>
            <a:xfrm>
              <a:off x="7233769" y="1627291"/>
              <a:ext cx="9739" cy="1857"/>
            </a:xfrm>
            <a:custGeom>
              <a:avLst/>
              <a:gdLst>
                <a:gd name="connsiteX0" fmla="*/ 0 w 9739"/>
                <a:gd name="connsiteY0" fmla="*/ 1858 h 1857"/>
                <a:gd name="connsiteX1" fmla="*/ 9739 w 9739"/>
                <a:gd name="connsiteY1" fmla="*/ 697 h 1857"/>
                <a:gd name="connsiteX2" fmla="*/ 4870 w 9739"/>
                <a:gd name="connsiteY2" fmla="*/ 0 h 1857"/>
                <a:gd name="connsiteX3" fmla="*/ 0 w 9739"/>
                <a:gd name="connsiteY3" fmla="*/ 1858 h 1857"/>
              </a:gdLst>
              <a:ahLst/>
              <a:cxnLst>
                <a:cxn ang="0">
                  <a:pos x="connsiteX0" y="connsiteY0"/>
                </a:cxn>
                <a:cxn ang="0">
                  <a:pos x="connsiteX1" y="connsiteY1"/>
                </a:cxn>
                <a:cxn ang="0">
                  <a:pos x="connsiteX2" y="connsiteY2"/>
                </a:cxn>
                <a:cxn ang="0">
                  <a:pos x="connsiteX3" y="connsiteY3"/>
                </a:cxn>
              </a:cxnLst>
              <a:rect l="l" t="t" r="r" b="b"/>
              <a:pathLst>
                <a:path w="9739" h="1857">
                  <a:moveTo>
                    <a:pt x="0" y="1858"/>
                  </a:moveTo>
                  <a:cubicBezTo>
                    <a:pt x="3257" y="1396"/>
                    <a:pt x="6579" y="1793"/>
                    <a:pt x="9739" y="697"/>
                  </a:cubicBezTo>
                  <a:cubicBezTo>
                    <a:pt x="8095" y="503"/>
                    <a:pt x="6482" y="252"/>
                    <a:pt x="4870" y="0"/>
                  </a:cubicBezTo>
                  <a:cubicBezTo>
                    <a:pt x="3225" y="539"/>
                    <a:pt x="1580" y="1158"/>
                    <a:pt x="0" y="1858"/>
                  </a:cubicBezTo>
                </a:path>
              </a:pathLst>
            </a:custGeom>
            <a:solidFill>
              <a:srgbClr val="C0C0C0"/>
            </a:solidFill>
            <a:ln w="645" cap="flat">
              <a:solidFill>
                <a:srgbClr val="FFFFFF"/>
              </a:solid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C9D9A2D2-700A-B8F2-4614-5552B5065093}"/>
                </a:ext>
              </a:extLst>
            </p:cNvPr>
            <p:cNvSpPr/>
            <p:nvPr/>
          </p:nvSpPr>
          <p:spPr>
            <a:xfrm>
              <a:off x="7241382" y="1619468"/>
              <a:ext cx="10253" cy="4963"/>
            </a:xfrm>
            <a:custGeom>
              <a:avLst/>
              <a:gdLst>
                <a:gd name="connsiteX0" fmla="*/ 5158 w 10253"/>
                <a:gd name="connsiteY0" fmla="*/ 4811 h 4963"/>
                <a:gd name="connsiteX1" fmla="*/ 10254 w 10253"/>
                <a:gd name="connsiteY1" fmla="*/ 3186 h 4963"/>
                <a:gd name="connsiteX2" fmla="*/ 30 w 10253"/>
                <a:gd name="connsiteY2" fmla="*/ 164 h 4963"/>
                <a:gd name="connsiteX3" fmla="*/ 5158 w 10253"/>
                <a:gd name="connsiteY3" fmla="*/ 4811 h 4963"/>
              </a:gdLst>
              <a:ahLst/>
              <a:cxnLst>
                <a:cxn ang="0">
                  <a:pos x="connsiteX0" y="connsiteY0"/>
                </a:cxn>
                <a:cxn ang="0">
                  <a:pos x="connsiteX1" y="connsiteY1"/>
                </a:cxn>
                <a:cxn ang="0">
                  <a:pos x="connsiteX2" y="connsiteY2"/>
                </a:cxn>
                <a:cxn ang="0">
                  <a:pos x="connsiteX3" y="connsiteY3"/>
                </a:cxn>
              </a:cxnLst>
              <a:rect l="l" t="t" r="r" b="b"/>
              <a:pathLst>
                <a:path w="10253" h="4963">
                  <a:moveTo>
                    <a:pt x="5158" y="4811"/>
                  </a:moveTo>
                  <a:cubicBezTo>
                    <a:pt x="7158" y="5260"/>
                    <a:pt x="8867" y="4714"/>
                    <a:pt x="10254" y="3186"/>
                  </a:cubicBezTo>
                  <a:cubicBezTo>
                    <a:pt x="6771" y="2057"/>
                    <a:pt x="3933" y="-697"/>
                    <a:pt x="30" y="164"/>
                  </a:cubicBezTo>
                  <a:cubicBezTo>
                    <a:pt x="-357" y="3231"/>
                    <a:pt x="3062" y="3889"/>
                    <a:pt x="5158" y="4811"/>
                  </a:cubicBezTo>
                </a:path>
              </a:pathLst>
            </a:custGeom>
            <a:solidFill>
              <a:srgbClr val="C0C0C0"/>
            </a:solidFill>
            <a:ln w="645" cap="flat">
              <a:solidFill>
                <a:srgbClr val="FFFFFF"/>
              </a:solid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25E4F47C-78AF-BD55-4F72-3F97DA378EC2}"/>
                </a:ext>
              </a:extLst>
            </p:cNvPr>
            <p:cNvSpPr/>
            <p:nvPr/>
          </p:nvSpPr>
          <p:spPr>
            <a:xfrm>
              <a:off x="7261633" y="1625758"/>
              <a:ext cx="10223" cy="2713"/>
            </a:xfrm>
            <a:custGeom>
              <a:avLst/>
              <a:gdLst>
                <a:gd name="connsiteX0" fmla="*/ 7643 w 10223"/>
                <a:gd name="connsiteY0" fmla="*/ 2714 h 2713"/>
                <a:gd name="connsiteX1" fmla="*/ 10223 w 10223"/>
                <a:gd name="connsiteY1" fmla="*/ 1785 h 2713"/>
                <a:gd name="connsiteX2" fmla="*/ 0 w 10223"/>
                <a:gd name="connsiteY2" fmla="*/ 1089 h 2713"/>
                <a:gd name="connsiteX3" fmla="*/ 7643 w 10223"/>
                <a:gd name="connsiteY3" fmla="*/ 2714 h 2713"/>
              </a:gdLst>
              <a:ahLst/>
              <a:cxnLst>
                <a:cxn ang="0">
                  <a:pos x="connsiteX0" y="connsiteY0"/>
                </a:cxn>
                <a:cxn ang="0">
                  <a:pos x="connsiteX1" y="connsiteY1"/>
                </a:cxn>
                <a:cxn ang="0">
                  <a:pos x="connsiteX2" y="connsiteY2"/>
                </a:cxn>
                <a:cxn ang="0">
                  <a:pos x="connsiteX3" y="connsiteY3"/>
                </a:cxn>
              </a:cxnLst>
              <a:rect l="l" t="t" r="r" b="b"/>
              <a:pathLst>
                <a:path w="10223" h="2713">
                  <a:moveTo>
                    <a:pt x="7643" y="2714"/>
                  </a:moveTo>
                  <a:cubicBezTo>
                    <a:pt x="8482" y="2391"/>
                    <a:pt x="9352" y="2095"/>
                    <a:pt x="10223" y="1785"/>
                  </a:cubicBezTo>
                  <a:cubicBezTo>
                    <a:pt x="7063" y="111"/>
                    <a:pt x="3290" y="-882"/>
                    <a:pt x="0" y="1089"/>
                  </a:cubicBezTo>
                  <a:cubicBezTo>
                    <a:pt x="2580" y="1414"/>
                    <a:pt x="5063" y="2253"/>
                    <a:pt x="7643" y="2714"/>
                  </a:cubicBezTo>
                </a:path>
              </a:pathLst>
            </a:custGeom>
            <a:solidFill>
              <a:srgbClr val="C0C0C0"/>
            </a:solidFill>
            <a:ln w="645" cap="flat">
              <a:solidFill>
                <a:srgbClr val="FFFFFF"/>
              </a:solid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1C4BE27C-2A16-A0EC-437D-1E32B3EBEDBA}"/>
                </a:ext>
              </a:extLst>
            </p:cNvPr>
            <p:cNvSpPr/>
            <p:nvPr/>
          </p:nvSpPr>
          <p:spPr>
            <a:xfrm>
              <a:off x="7263020" y="1620703"/>
              <a:ext cx="4869" cy="1712"/>
            </a:xfrm>
            <a:custGeom>
              <a:avLst/>
              <a:gdLst>
                <a:gd name="connsiteX0" fmla="*/ 2547 w 4869"/>
                <a:gd name="connsiteY0" fmla="*/ 1706 h 1712"/>
                <a:gd name="connsiteX1" fmla="*/ 4870 w 4869"/>
                <a:gd name="connsiteY1" fmla="*/ 1480 h 1712"/>
                <a:gd name="connsiteX2" fmla="*/ 0 w 4869"/>
                <a:gd name="connsiteY2" fmla="*/ 87 h 1712"/>
                <a:gd name="connsiteX3" fmla="*/ 2547 w 4869"/>
                <a:gd name="connsiteY3" fmla="*/ 1712 h 1712"/>
              </a:gdLst>
              <a:ahLst/>
              <a:cxnLst>
                <a:cxn ang="0">
                  <a:pos x="connsiteX0" y="connsiteY0"/>
                </a:cxn>
                <a:cxn ang="0">
                  <a:pos x="connsiteX1" y="connsiteY1"/>
                </a:cxn>
                <a:cxn ang="0">
                  <a:pos x="connsiteX2" y="connsiteY2"/>
                </a:cxn>
                <a:cxn ang="0">
                  <a:pos x="connsiteX3" y="connsiteY3"/>
                </a:cxn>
              </a:cxnLst>
              <a:rect l="l" t="t" r="r" b="b"/>
              <a:pathLst>
                <a:path w="4869" h="1712">
                  <a:moveTo>
                    <a:pt x="2547" y="1706"/>
                  </a:moveTo>
                  <a:cubicBezTo>
                    <a:pt x="3321" y="1706"/>
                    <a:pt x="4096" y="1641"/>
                    <a:pt x="4870" y="1480"/>
                  </a:cubicBezTo>
                  <a:cubicBezTo>
                    <a:pt x="3451" y="252"/>
                    <a:pt x="1838" y="-210"/>
                    <a:pt x="0" y="87"/>
                  </a:cubicBezTo>
                  <a:cubicBezTo>
                    <a:pt x="839" y="629"/>
                    <a:pt x="1677" y="1171"/>
                    <a:pt x="2547" y="1712"/>
                  </a:cubicBezTo>
                </a:path>
              </a:pathLst>
            </a:custGeom>
            <a:solidFill>
              <a:srgbClr val="C0C0C0"/>
            </a:solidFill>
            <a:ln w="645" cap="flat">
              <a:solidFill>
                <a:srgbClr val="FFFFFF"/>
              </a:solid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C00DBAA3-D624-B0AC-0705-B89D466E3C24}"/>
                </a:ext>
              </a:extLst>
            </p:cNvPr>
            <p:cNvSpPr/>
            <p:nvPr/>
          </p:nvSpPr>
          <p:spPr>
            <a:xfrm>
              <a:off x="7196844" y="1697803"/>
              <a:ext cx="4869" cy="2395"/>
            </a:xfrm>
            <a:custGeom>
              <a:avLst/>
              <a:gdLst>
                <a:gd name="connsiteX0" fmla="*/ 4870 w 4869"/>
                <a:gd name="connsiteY0" fmla="*/ 70 h 2395"/>
                <a:gd name="connsiteX1" fmla="*/ 0 w 4869"/>
                <a:gd name="connsiteY1" fmla="*/ 2395 h 2395"/>
                <a:gd name="connsiteX2" fmla="*/ 4870 w 4869"/>
                <a:gd name="connsiteY2" fmla="*/ 70 h 2395"/>
              </a:gdLst>
              <a:ahLst/>
              <a:cxnLst>
                <a:cxn ang="0">
                  <a:pos x="connsiteX0" y="connsiteY0"/>
                </a:cxn>
                <a:cxn ang="0">
                  <a:pos x="connsiteX1" y="connsiteY1"/>
                </a:cxn>
                <a:cxn ang="0">
                  <a:pos x="connsiteX2" y="connsiteY2"/>
                </a:cxn>
              </a:cxnLst>
              <a:rect l="l" t="t" r="r" b="b"/>
              <a:pathLst>
                <a:path w="4869" h="2395">
                  <a:moveTo>
                    <a:pt x="4870" y="70"/>
                  </a:moveTo>
                  <a:cubicBezTo>
                    <a:pt x="2999" y="-317"/>
                    <a:pt x="1032" y="963"/>
                    <a:pt x="0" y="2395"/>
                  </a:cubicBezTo>
                  <a:cubicBezTo>
                    <a:pt x="1709" y="1795"/>
                    <a:pt x="3322" y="1018"/>
                    <a:pt x="4870" y="70"/>
                  </a:cubicBezTo>
                </a:path>
              </a:pathLst>
            </a:custGeom>
            <a:solidFill>
              <a:srgbClr val="C0C0C0"/>
            </a:solidFill>
            <a:ln w="645" cap="flat">
              <a:solidFill>
                <a:srgbClr val="FFFFFF"/>
              </a:solid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6A56D88D-C125-164D-2A6D-D0327E2261E5}"/>
                </a:ext>
              </a:extLst>
            </p:cNvPr>
            <p:cNvSpPr/>
            <p:nvPr/>
          </p:nvSpPr>
          <p:spPr>
            <a:xfrm>
              <a:off x="7210066" y="1693334"/>
              <a:ext cx="5353" cy="1230"/>
            </a:xfrm>
            <a:custGeom>
              <a:avLst/>
              <a:gdLst>
                <a:gd name="connsiteX0" fmla="*/ 5354 w 5353"/>
                <a:gd name="connsiteY0" fmla="*/ 378 h 1230"/>
                <a:gd name="connsiteX1" fmla="*/ 0 w 5353"/>
                <a:gd name="connsiteY1" fmla="*/ 843 h 1230"/>
                <a:gd name="connsiteX2" fmla="*/ 5354 w 5353"/>
                <a:gd name="connsiteY2" fmla="*/ 378 h 1230"/>
              </a:gdLst>
              <a:ahLst/>
              <a:cxnLst>
                <a:cxn ang="0">
                  <a:pos x="connsiteX0" y="connsiteY0"/>
                </a:cxn>
                <a:cxn ang="0">
                  <a:pos x="connsiteX1" y="connsiteY1"/>
                </a:cxn>
                <a:cxn ang="0">
                  <a:pos x="connsiteX2" y="connsiteY2"/>
                </a:cxn>
              </a:cxnLst>
              <a:rect l="l" t="t" r="r" b="b"/>
              <a:pathLst>
                <a:path w="5353" h="1230">
                  <a:moveTo>
                    <a:pt x="5354" y="378"/>
                  </a:moveTo>
                  <a:cubicBezTo>
                    <a:pt x="3515" y="-250"/>
                    <a:pt x="1709" y="-96"/>
                    <a:pt x="0" y="843"/>
                  </a:cubicBezTo>
                  <a:cubicBezTo>
                    <a:pt x="1838" y="1485"/>
                    <a:pt x="3644" y="1330"/>
                    <a:pt x="5354" y="378"/>
                  </a:cubicBezTo>
                </a:path>
              </a:pathLst>
            </a:custGeom>
            <a:solidFill>
              <a:srgbClr val="C0C0C0"/>
            </a:solidFill>
            <a:ln w="645" cap="flat">
              <a:solidFill>
                <a:srgbClr val="FFFFFF"/>
              </a:solid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AC836577-7289-EC52-B1E5-5000CB3509CD}"/>
                </a:ext>
              </a:extLst>
            </p:cNvPr>
            <p:cNvSpPr/>
            <p:nvPr/>
          </p:nvSpPr>
          <p:spPr>
            <a:xfrm>
              <a:off x="7210550" y="1696744"/>
              <a:ext cx="2547" cy="431"/>
            </a:xfrm>
            <a:custGeom>
              <a:avLst/>
              <a:gdLst>
                <a:gd name="connsiteX0" fmla="*/ 0 w 2547"/>
                <a:gd name="connsiteY0" fmla="*/ 226 h 431"/>
                <a:gd name="connsiteX1" fmla="*/ 2548 w 2547"/>
                <a:gd name="connsiteY1" fmla="*/ 0 h 431"/>
                <a:gd name="connsiteX2" fmla="*/ 0 w 2547"/>
                <a:gd name="connsiteY2" fmla="*/ 226 h 431"/>
              </a:gdLst>
              <a:ahLst/>
              <a:cxnLst>
                <a:cxn ang="0">
                  <a:pos x="connsiteX0" y="connsiteY0"/>
                </a:cxn>
                <a:cxn ang="0">
                  <a:pos x="connsiteX1" y="connsiteY1"/>
                </a:cxn>
                <a:cxn ang="0">
                  <a:pos x="connsiteX2" y="connsiteY2"/>
                </a:cxn>
              </a:cxnLst>
              <a:rect l="l" t="t" r="r" b="b"/>
              <a:pathLst>
                <a:path w="2547" h="431">
                  <a:moveTo>
                    <a:pt x="0" y="226"/>
                  </a:moveTo>
                  <a:cubicBezTo>
                    <a:pt x="839" y="564"/>
                    <a:pt x="1677" y="484"/>
                    <a:pt x="2548" y="0"/>
                  </a:cubicBezTo>
                  <a:cubicBezTo>
                    <a:pt x="1677" y="65"/>
                    <a:pt x="839"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E8C608D7-D699-17B0-9E74-778C61CB167B}"/>
                </a:ext>
              </a:extLst>
            </p:cNvPr>
            <p:cNvSpPr/>
            <p:nvPr/>
          </p:nvSpPr>
          <p:spPr>
            <a:xfrm>
              <a:off x="7211936" y="1698248"/>
              <a:ext cx="16931" cy="3816"/>
            </a:xfrm>
            <a:custGeom>
              <a:avLst/>
              <a:gdLst>
                <a:gd name="connsiteX0" fmla="*/ 6514 w 16931"/>
                <a:gd name="connsiteY0" fmla="*/ 2656 h 3816"/>
                <a:gd name="connsiteX1" fmla="*/ 16931 w 16931"/>
                <a:gd name="connsiteY1" fmla="*/ 3817 h 3816"/>
                <a:gd name="connsiteX2" fmla="*/ 0 w 16931"/>
                <a:gd name="connsiteY2" fmla="*/ 334 h 3816"/>
                <a:gd name="connsiteX3" fmla="*/ 6514 w 16931"/>
                <a:gd name="connsiteY3" fmla="*/ 2656 h 3816"/>
              </a:gdLst>
              <a:ahLst/>
              <a:cxnLst>
                <a:cxn ang="0">
                  <a:pos x="connsiteX0" y="connsiteY0"/>
                </a:cxn>
                <a:cxn ang="0">
                  <a:pos x="connsiteX1" y="connsiteY1"/>
                </a:cxn>
                <a:cxn ang="0">
                  <a:pos x="connsiteX2" y="connsiteY2"/>
                </a:cxn>
                <a:cxn ang="0">
                  <a:pos x="connsiteX3" y="connsiteY3"/>
                </a:cxn>
              </a:cxnLst>
              <a:rect l="l" t="t" r="r" b="b"/>
              <a:pathLst>
                <a:path w="16931" h="3816">
                  <a:moveTo>
                    <a:pt x="6514" y="2656"/>
                  </a:moveTo>
                  <a:cubicBezTo>
                    <a:pt x="9933" y="3404"/>
                    <a:pt x="13448" y="3536"/>
                    <a:pt x="16931" y="3817"/>
                  </a:cubicBezTo>
                  <a:cubicBezTo>
                    <a:pt x="13900" y="-273"/>
                    <a:pt x="4483" y="-372"/>
                    <a:pt x="0" y="334"/>
                  </a:cubicBezTo>
                  <a:cubicBezTo>
                    <a:pt x="2032" y="1408"/>
                    <a:pt x="4257" y="2101"/>
                    <a:pt x="6514" y="2656"/>
                  </a:cubicBezTo>
                </a:path>
              </a:pathLst>
            </a:custGeom>
            <a:solidFill>
              <a:srgbClr val="C0C0C0"/>
            </a:solidFill>
            <a:ln w="645" cap="flat">
              <a:solidFill>
                <a:srgbClr val="FFFFFF"/>
              </a:solid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31953DDB-BB01-5DD8-6F74-2DB1921C94F0}"/>
                </a:ext>
              </a:extLst>
            </p:cNvPr>
            <p:cNvSpPr/>
            <p:nvPr/>
          </p:nvSpPr>
          <p:spPr>
            <a:xfrm>
              <a:off x="7230512" y="1679458"/>
              <a:ext cx="7901" cy="3739"/>
            </a:xfrm>
            <a:custGeom>
              <a:avLst/>
              <a:gdLst>
                <a:gd name="connsiteX0" fmla="*/ 5354 w 7901"/>
                <a:gd name="connsiteY0" fmla="*/ 2645 h 3739"/>
                <a:gd name="connsiteX1" fmla="*/ 7385 w 7901"/>
                <a:gd name="connsiteY1" fmla="*/ 549 h 3739"/>
                <a:gd name="connsiteX2" fmla="*/ 0 w 7901"/>
                <a:gd name="connsiteY2" fmla="*/ 1951 h 3739"/>
                <a:gd name="connsiteX3" fmla="*/ 7901 w 7901"/>
                <a:gd name="connsiteY3" fmla="*/ 3109 h 3739"/>
                <a:gd name="connsiteX4" fmla="*/ 5354 w 7901"/>
                <a:gd name="connsiteY4" fmla="*/ 2645 h 37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01" h="3739">
                  <a:moveTo>
                    <a:pt x="5354" y="2645"/>
                  </a:moveTo>
                  <a:cubicBezTo>
                    <a:pt x="6095" y="2742"/>
                    <a:pt x="9062" y="1922"/>
                    <a:pt x="7385" y="549"/>
                  </a:cubicBezTo>
                  <a:cubicBezTo>
                    <a:pt x="5386" y="-1128"/>
                    <a:pt x="1967" y="1535"/>
                    <a:pt x="0" y="1951"/>
                  </a:cubicBezTo>
                  <a:cubicBezTo>
                    <a:pt x="2193" y="3977"/>
                    <a:pt x="5224" y="4161"/>
                    <a:pt x="7901" y="3109"/>
                  </a:cubicBezTo>
                  <a:cubicBezTo>
                    <a:pt x="7031" y="2948"/>
                    <a:pt x="6192" y="2787"/>
                    <a:pt x="5354" y="2645"/>
                  </a:cubicBezTo>
                </a:path>
              </a:pathLst>
            </a:custGeom>
            <a:solidFill>
              <a:srgbClr val="C0C0C0"/>
            </a:solidFill>
            <a:ln w="645" cap="flat">
              <a:solidFill>
                <a:srgbClr val="FFFFFF"/>
              </a:solid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FC5939CF-15E3-0313-FEE9-03A93E8A128D}"/>
                </a:ext>
              </a:extLst>
            </p:cNvPr>
            <p:cNvSpPr/>
            <p:nvPr/>
          </p:nvSpPr>
          <p:spPr>
            <a:xfrm>
              <a:off x="7233060" y="1689520"/>
              <a:ext cx="2547" cy="1625"/>
            </a:xfrm>
            <a:custGeom>
              <a:avLst/>
              <a:gdLst>
                <a:gd name="connsiteX0" fmla="*/ 2548 w 2547"/>
                <a:gd name="connsiteY0" fmla="*/ 0 h 1625"/>
                <a:gd name="connsiteX1" fmla="*/ 0 w 2547"/>
                <a:gd name="connsiteY1" fmla="*/ 0 h 1625"/>
                <a:gd name="connsiteX2" fmla="*/ 2548 w 2547"/>
                <a:gd name="connsiteY2" fmla="*/ 1625 h 1625"/>
                <a:gd name="connsiteX3" fmla="*/ 2548 w 2547"/>
                <a:gd name="connsiteY3" fmla="*/ 0 h 1625"/>
              </a:gdLst>
              <a:ahLst/>
              <a:cxnLst>
                <a:cxn ang="0">
                  <a:pos x="connsiteX0" y="connsiteY0"/>
                </a:cxn>
                <a:cxn ang="0">
                  <a:pos x="connsiteX1" y="connsiteY1"/>
                </a:cxn>
                <a:cxn ang="0">
                  <a:pos x="connsiteX2" y="connsiteY2"/>
                </a:cxn>
                <a:cxn ang="0">
                  <a:pos x="connsiteX3" y="connsiteY3"/>
                </a:cxn>
              </a:cxnLst>
              <a:rect l="l" t="t" r="r" b="b"/>
              <a:pathLst>
                <a:path w="2547" h="1625">
                  <a:moveTo>
                    <a:pt x="2548" y="0"/>
                  </a:moveTo>
                  <a:cubicBezTo>
                    <a:pt x="1709" y="0"/>
                    <a:pt x="839" y="0"/>
                    <a:pt x="0" y="0"/>
                  </a:cubicBezTo>
                  <a:cubicBezTo>
                    <a:pt x="774" y="671"/>
                    <a:pt x="1612" y="1209"/>
                    <a:pt x="2548" y="1625"/>
                  </a:cubicBezTo>
                  <a:cubicBezTo>
                    <a:pt x="2548" y="1084"/>
                    <a:pt x="2548" y="542"/>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A558C879-DCB2-E3C6-3D9B-C2B179F6BC64}"/>
                </a:ext>
              </a:extLst>
            </p:cNvPr>
            <p:cNvSpPr/>
            <p:nvPr/>
          </p:nvSpPr>
          <p:spPr>
            <a:xfrm>
              <a:off x="7234221" y="1694545"/>
              <a:ext cx="5127" cy="1499"/>
            </a:xfrm>
            <a:custGeom>
              <a:avLst/>
              <a:gdLst>
                <a:gd name="connsiteX0" fmla="*/ 5128 w 5127"/>
                <a:gd name="connsiteY0" fmla="*/ 103 h 1499"/>
                <a:gd name="connsiteX1" fmla="*/ 0 w 5127"/>
                <a:gd name="connsiteY1" fmla="*/ 1500 h 1499"/>
                <a:gd name="connsiteX2" fmla="*/ 5128 w 5127"/>
                <a:gd name="connsiteY2" fmla="*/ 103 h 1499"/>
              </a:gdLst>
              <a:ahLst/>
              <a:cxnLst>
                <a:cxn ang="0">
                  <a:pos x="connsiteX0" y="connsiteY0"/>
                </a:cxn>
                <a:cxn ang="0">
                  <a:pos x="connsiteX1" y="connsiteY1"/>
                </a:cxn>
                <a:cxn ang="0">
                  <a:pos x="connsiteX2" y="connsiteY2"/>
                </a:cxn>
              </a:cxnLst>
              <a:rect l="l" t="t" r="r" b="b"/>
              <a:pathLst>
                <a:path w="5127" h="1499">
                  <a:moveTo>
                    <a:pt x="5128" y="103"/>
                  </a:moveTo>
                  <a:cubicBezTo>
                    <a:pt x="3515" y="-348"/>
                    <a:pt x="1322" y="787"/>
                    <a:pt x="0" y="1500"/>
                  </a:cubicBezTo>
                  <a:cubicBezTo>
                    <a:pt x="1838" y="1500"/>
                    <a:pt x="3547" y="1061"/>
                    <a:pt x="5128" y="103"/>
                  </a:cubicBezTo>
                </a:path>
              </a:pathLst>
            </a:custGeom>
            <a:solidFill>
              <a:srgbClr val="C0C0C0"/>
            </a:solidFill>
            <a:ln w="645" cap="flat">
              <a:solidFill>
                <a:srgbClr val="FFFFFF"/>
              </a:solid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5073F6D2-5DF3-B626-F98D-A8016355E9A9}"/>
                </a:ext>
              </a:extLst>
            </p:cNvPr>
            <p:cNvSpPr/>
            <p:nvPr/>
          </p:nvSpPr>
          <p:spPr>
            <a:xfrm>
              <a:off x="7234705" y="1691449"/>
              <a:ext cx="4869" cy="1554"/>
            </a:xfrm>
            <a:custGeom>
              <a:avLst/>
              <a:gdLst>
                <a:gd name="connsiteX0" fmla="*/ 0 w 4869"/>
                <a:gd name="connsiteY0" fmla="*/ 1554 h 1554"/>
                <a:gd name="connsiteX1" fmla="*/ 4870 w 4869"/>
                <a:gd name="connsiteY1" fmla="*/ 396 h 1554"/>
                <a:gd name="connsiteX2" fmla="*/ 0 w 4869"/>
                <a:gd name="connsiteY2" fmla="*/ 1554 h 1554"/>
              </a:gdLst>
              <a:ahLst/>
              <a:cxnLst>
                <a:cxn ang="0">
                  <a:pos x="connsiteX0" y="connsiteY0"/>
                </a:cxn>
                <a:cxn ang="0">
                  <a:pos x="connsiteX1" y="connsiteY1"/>
                </a:cxn>
                <a:cxn ang="0">
                  <a:pos x="connsiteX2" y="connsiteY2"/>
                </a:cxn>
              </a:cxnLst>
              <a:rect l="l" t="t" r="r" b="b"/>
              <a:pathLst>
                <a:path w="4869" h="1554">
                  <a:moveTo>
                    <a:pt x="0" y="1554"/>
                  </a:moveTo>
                  <a:cubicBezTo>
                    <a:pt x="1645" y="1328"/>
                    <a:pt x="3290" y="945"/>
                    <a:pt x="4870" y="396"/>
                  </a:cubicBezTo>
                  <a:cubicBezTo>
                    <a:pt x="3096" y="-397"/>
                    <a:pt x="1193" y="6"/>
                    <a:pt x="0" y="1554"/>
                  </a:cubicBezTo>
                </a:path>
              </a:pathLst>
            </a:custGeom>
            <a:solidFill>
              <a:srgbClr val="C0C0C0"/>
            </a:solidFill>
            <a:ln w="645" cap="flat">
              <a:solidFill>
                <a:srgbClr val="FFFFFF"/>
              </a:solid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F0556AC7-6B83-F775-58D2-FB15726CAD39}"/>
                </a:ext>
              </a:extLst>
            </p:cNvPr>
            <p:cNvSpPr/>
            <p:nvPr/>
          </p:nvSpPr>
          <p:spPr>
            <a:xfrm>
              <a:off x="7236317" y="1652922"/>
              <a:ext cx="14867" cy="3665"/>
            </a:xfrm>
            <a:custGeom>
              <a:avLst/>
              <a:gdLst>
                <a:gd name="connsiteX0" fmla="*/ 14867 w 14867"/>
                <a:gd name="connsiteY0" fmla="*/ 2220 h 3665"/>
                <a:gd name="connsiteX1" fmla="*/ 0 w 14867"/>
                <a:gd name="connsiteY1" fmla="*/ 3152 h 3665"/>
                <a:gd name="connsiteX2" fmla="*/ 14867 w 14867"/>
                <a:gd name="connsiteY2" fmla="*/ 2220 h 3665"/>
              </a:gdLst>
              <a:ahLst/>
              <a:cxnLst>
                <a:cxn ang="0">
                  <a:pos x="connsiteX0" y="connsiteY0"/>
                </a:cxn>
                <a:cxn ang="0">
                  <a:pos x="connsiteX1" y="connsiteY1"/>
                </a:cxn>
                <a:cxn ang="0">
                  <a:pos x="connsiteX2" y="connsiteY2"/>
                </a:cxn>
              </a:cxnLst>
              <a:rect l="l" t="t" r="r" b="b"/>
              <a:pathLst>
                <a:path w="14867" h="3665">
                  <a:moveTo>
                    <a:pt x="14867" y="2220"/>
                  </a:moveTo>
                  <a:cubicBezTo>
                    <a:pt x="12448" y="-2002"/>
                    <a:pt x="2709" y="652"/>
                    <a:pt x="0" y="3152"/>
                  </a:cubicBezTo>
                  <a:cubicBezTo>
                    <a:pt x="4870" y="4564"/>
                    <a:pt x="9997" y="2665"/>
                    <a:pt x="14867" y="2220"/>
                  </a:cubicBezTo>
                </a:path>
              </a:pathLst>
            </a:custGeom>
            <a:solidFill>
              <a:srgbClr val="C0C0C0"/>
            </a:solidFill>
            <a:ln w="645" cap="flat">
              <a:solidFill>
                <a:srgbClr val="FFFFFF"/>
              </a:solidFill>
              <a:prstDash val="solid"/>
              <a:miter/>
            </a:ln>
          </p:spPr>
          <p:txBody>
            <a:bodyPr rtlCol="0" anchor="ctr"/>
            <a:lstStyle/>
            <a:p>
              <a:endParaRPr lang="en-US"/>
            </a:p>
          </p:txBody>
        </p:sp>
        <p:sp>
          <p:nvSpPr>
            <p:cNvPr id="590" name="Freeform: Shape 589">
              <a:extLst>
                <a:ext uri="{FF2B5EF4-FFF2-40B4-BE49-F238E27FC236}">
                  <a16:creationId xmlns:a16="http://schemas.microsoft.com/office/drawing/2014/main" id="{C8F0D609-7B0E-615F-1682-A3CCD69E1AAB}"/>
                </a:ext>
              </a:extLst>
            </p:cNvPr>
            <p:cNvSpPr/>
            <p:nvPr/>
          </p:nvSpPr>
          <p:spPr>
            <a:xfrm>
              <a:off x="7245831" y="1699820"/>
              <a:ext cx="10675" cy="5016"/>
            </a:xfrm>
            <a:custGeom>
              <a:avLst/>
              <a:gdLst>
                <a:gd name="connsiteX0" fmla="*/ 10675 w 10675"/>
                <a:gd name="connsiteY0" fmla="*/ 149 h 5016"/>
                <a:gd name="connsiteX1" fmla="*/ 0 w 10675"/>
                <a:gd name="connsiteY1" fmla="*/ 4793 h 5016"/>
                <a:gd name="connsiteX2" fmla="*/ 10675 w 10675"/>
                <a:gd name="connsiteY2" fmla="*/ 149 h 5016"/>
              </a:gdLst>
              <a:ahLst/>
              <a:cxnLst>
                <a:cxn ang="0">
                  <a:pos x="connsiteX0" y="connsiteY0"/>
                </a:cxn>
                <a:cxn ang="0">
                  <a:pos x="connsiteX1" y="connsiteY1"/>
                </a:cxn>
                <a:cxn ang="0">
                  <a:pos x="connsiteX2" y="connsiteY2"/>
                </a:cxn>
              </a:cxnLst>
              <a:rect l="l" t="t" r="r" b="b"/>
              <a:pathLst>
                <a:path w="10675" h="5016">
                  <a:moveTo>
                    <a:pt x="10675" y="149"/>
                  </a:moveTo>
                  <a:cubicBezTo>
                    <a:pt x="7063" y="-751"/>
                    <a:pt x="2548" y="2629"/>
                    <a:pt x="0" y="4793"/>
                  </a:cubicBezTo>
                  <a:cubicBezTo>
                    <a:pt x="3483" y="5341"/>
                    <a:pt x="10739" y="5248"/>
                    <a:pt x="10675" y="149"/>
                  </a:cubicBezTo>
                </a:path>
              </a:pathLst>
            </a:custGeom>
            <a:solidFill>
              <a:srgbClr val="C0C0C0"/>
            </a:solidFill>
            <a:ln w="645" cap="flat">
              <a:solidFill>
                <a:srgbClr val="FFFFFF"/>
              </a:solid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B36CE491-9506-8D21-F9DD-7CD098612EC8}"/>
                </a:ext>
              </a:extLst>
            </p:cNvPr>
            <p:cNvSpPr/>
            <p:nvPr/>
          </p:nvSpPr>
          <p:spPr>
            <a:xfrm>
              <a:off x="7246766" y="1684149"/>
              <a:ext cx="5095" cy="2133"/>
            </a:xfrm>
            <a:custGeom>
              <a:avLst/>
              <a:gdLst>
                <a:gd name="connsiteX0" fmla="*/ 5095 w 5095"/>
                <a:gd name="connsiteY0" fmla="*/ 276 h 2133"/>
                <a:gd name="connsiteX1" fmla="*/ 0 w 5095"/>
                <a:gd name="connsiteY1" fmla="*/ 2134 h 2133"/>
                <a:gd name="connsiteX2" fmla="*/ 5095 w 5095"/>
                <a:gd name="connsiteY2" fmla="*/ 276 h 2133"/>
              </a:gdLst>
              <a:ahLst/>
              <a:cxnLst>
                <a:cxn ang="0">
                  <a:pos x="connsiteX0" y="connsiteY0"/>
                </a:cxn>
                <a:cxn ang="0">
                  <a:pos x="connsiteX1" y="connsiteY1"/>
                </a:cxn>
                <a:cxn ang="0">
                  <a:pos x="connsiteX2" y="connsiteY2"/>
                </a:cxn>
              </a:cxnLst>
              <a:rect l="l" t="t" r="r" b="b"/>
              <a:pathLst>
                <a:path w="5095" h="2133">
                  <a:moveTo>
                    <a:pt x="5095" y="276"/>
                  </a:moveTo>
                  <a:cubicBezTo>
                    <a:pt x="3128" y="-511"/>
                    <a:pt x="1129" y="470"/>
                    <a:pt x="0" y="2134"/>
                  </a:cubicBezTo>
                  <a:cubicBezTo>
                    <a:pt x="1677" y="1511"/>
                    <a:pt x="3386" y="895"/>
                    <a:pt x="5095" y="276"/>
                  </a:cubicBezTo>
                </a:path>
              </a:pathLst>
            </a:custGeom>
            <a:solidFill>
              <a:srgbClr val="C0C0C0"/>
            </a:solidFill>
            <a:ln w="645" cap="flat">
              <a:solidFill>
                <a:srgbClr val="FFFFFF"/>
              </a:solid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8DB913E7-8CF8-A81A-7CB5-5DE89820CEA4}"/>
                </a:ext>
              </a:extLst>
            </p:cNvPr>
            <p:cNvSpPr/>
            <p:nvPr/>
          </p:nvSpPr>
          <p:spPr>
            <a:xfrm>
              <a:off x="7253248" y="1680458"/>
              <a:ext cx="2580" cy="2321"/>
            </a:xfrm>
            <a:custGeom>
              <a:avLst/>
              <a:gdLst>
                <a:gd name="connsiteX0" fmla="*/ 2580 w 2580"/>
                <a:gd name="connsiteY0" fmla="*/ 0 h 2321"/>
                <a:gd name="connsiteX1" fmla="*/ 0 w 2580"/>
                <a:gd name="connsiteY1" fmla="*/ 2322 h 2321"/>
                <a:gd name="connsiteX2" fmla="*/ 2580 w 2580"/>
                <a:gd name="connsiteY2" fmla="*/ 0 h 2321"/>
              </a:gdLst>
              <a:ahLst/>
              <a:cxnLst>
                <a:cxn ang="0">
                  <a:pos x="connsiteX0" y="connsiteY0"/>
                </a:cxn>
                <a:cxn ang="0">
                  <a:pos x="connsiteX1" y="connsiteY1"/>
                </a:cxn>
                <a:cxn ang="0">
                  <a:pos x="connsiteX2" y="connsiteY2"/>
                </a:cxn>
              </a:cxnLst>
              <a:rect l="l" t="t" r="r" b="b"/>
              <a:pathLst>
                <a:path w="2580" h="2321">
                  <a:moveTo>
                    <a:pt x="2580" y="0"/>
                  </a:moveTo>
                  <a:cubicBezTo>
                    <a:pt x="903" y="403"/>
                    <a:pt x="32" y="161"/>
                    <a:pt x="0" y="2322"/>
                  </a:cubicBezTo>
                  <a:cubicBezTo>
                    <a:pt x="903" y="1600"/>
                    <a:pt x="1774" y="826"/>
                    <a:pt x="25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593" name="Freeform: Shape 592">
              <a:extLst>
                <a:ext uri="{FF2B5EF4-FFF2-40B4-BE49-F238E27FC236}">
                  <a16:creationId xmlns:a16="http://schemas.microsoft.com/office/drawing/2014/main" id="{CA5F641F-48A5-398A-CC66-EF8BCAFB32A6}"/>
                </a:ext>
              </a:extLst>
            </p:cNvPr>
            <p:cNvSpPr/>
            <p:nvPr/>
          </p:nvSpPr>
          <p:spPr>
            <a:xfrm>
              <a:off x="7258827" y="1673260"/>
              <a:ext cx="7675" cy="4647"/>
            </a:xfrm>
            <a:custGeom>
              <a:avLst/>
              <a:gdLst>
                <a:gd name="connsiteX0" fmla="*/ 6514 w 7675"/>
                <a:gd name="connsiteY0" fmla="*/ 7 h 4647"/>
                <a:gd name="connsiteX1" fmla="*/ 0 w 7675"/>
                <a:gd name="connsiteY1" fmla="*/ 4647 h 4647"/>
                <a:gd name="connsiteX2" fmla="*/ 7675 w 7675"/>
                <a:gd name="connsiteY2" fmla="*/ 2325 h 4647"/>
                <a:gd name="connsiteX3" fmla="*/ 6514 w 7675"/>
                <a:gd name="connsiteY3" fmla="*/ 7 h 4647"/>
              </a:gdLst>
              <a:ahLst/>
              <a:cxnLst>
                <a:cxn ang="0">
                  <a:pos x="connsiteX0" y="connsiteY0"/>
                </a:cxn>
                <a:cxn ang="0">
                  <a:pos x="connsiteX1" y="connsiteY1"/>
                </a:cxn>
                <a:cxn ang="0">
                  <a:pos x="connsiteX2" y="connsiteY2"/>
                </a:cxn>
                <a:cxn ang="0">
                  <a:pos x="connsiteX3" y="connsiteY3"/>
                </a:cxn>
              </a:cxnLst>
              <a:rect l="l" t="t" r="r" b="b"/>
              <a:pathLst>
                <a:path w="7675" h="4647">
                  <a:moveTo>
                    <a:pt x="6514" y="7"/>
                  </a:moveTo>
                  <a:cubicBezTo>
                    <a:pt x="3967" y="-122"/>
                    <a:pt x="0" y="1667"/>
                    <a:pt x="0" y="4647"/>
                  </a:cubicBezTo>
                  <a:cubicBezTo>
                    <a:pt x="2322" y="3148"/>
                    <a:pt x="5128" y="3132"/>
                    <a:pt x="7675" y="2325"/>
                  </a:cubicBezTo>
                  <a:cubicBezTo>
                    <a:pt x="7288" y="1551"/>
                    <a:pt x="6901" y="781"/>
                    <a:pt x="6514" y="7"/>
                  </a:cubicBezTo>
                </a:path>
              </a:pathLst>
            </a:custGeom>
            <a:solidFill>
              <a:srgbClr val="C0C0C0"/>
            </a:solidFill>
            <a:ln w="645" cap="flat">
              <a:solidFill>
                <a:srgbClr val="FFFFFF"/>
              </a:solidFill>
              <a:prstDash val="solid"/>
              <a:miter/>
            </a:ln>
          </p:spPr>
          <p:txBody>
            <a:bodyPr rtlCol="0" anchor="ctr"/>
            <a:lstStyle/>
            <a:p>
              <a:endParaRPr lang="en-US"/>
            </a:p>
          </p:txBody>
        </p:sp>
        <p:sp>
          <p:nvSpPr>
            <p:cNvPr id="594" name="Freeform: Shape 593">
              <a:extLst>
                <a:ext uri="{FF2B5EF4-FFF2-40B4-BE49-F238E27FC236}">
                  <a16:creationId xmlns:a16="http://schemas.microsoft.com/office/drawing/2014/main" id="{495D772E-AE4C-85C5-0B9E-5B247647381E}"/>
                </a:ext>
              </a:extLst>
            </p:cNvPr>
            <p:cNvSpPr/>
            <p:nvPr/>
          </p:nvSpPr>
          <p:spPr>
            <a:xfrm>
              <a:off x="7196360" y="1731720"/>
              <a:ext cx="7449" cy="1264"/>
            </a:xfrm>
            <a:custGeom>
              <a:avLst/>
              <a:gdLst>
                <a:gd name="connsiteX0" fmla="*/ 7450 w 7449"/>
                <a:gd name="connsiteY0" fmla="*/ 757 h 1264"/>
                <a:gd name="connsiteX1" fmla="*/ 0 w 7449"/>
                <a:gd name="connsiteY1" fmla="*/ 757 h 1264"/>
                <a:gd name="connsiteX2" fmla="*/ 7450 w 7449"/>
                <a:gd name="connsiteY2" fmla="*/ 757 h 1264"/>
              </a:gdLst>
              <a:ahLst/>
              <a:cxnLst>
                <a:cxn ang="0">
                  <a:pos x="connsiteX0" y="connsiteY0"/>
                </a:cxn>
                <a:cxn ang="0">
                  <a:pos x="connsiteX1" y="connsiteY1"/>
                </a:cxn>
                <a:cxn ang="0">
                  <a:pos x="connsiteX2" y="connsiteY2"/>
                </a:cxn>
              </a:cxnLst>
              <a:rect l="l" t="t" r="r" b="b"/>
              <a:pathLst>
                <a:path w="7449" h="1264">
                  <a:moveTo>
                    <a:pt x="7450" y="757"/>
                  </a:moveTo>
                  <a:cubicBezTo>
                    <a:pt x="5805" y="-311"/>
                    <a:pt x="2257" y="-192"/>
                    <a:pt x="0" y="757"/>
                  </a:cubicBezTo>
                  <a:cubicBezTo>
                    <a:pt x="2548" y="2034"/>
                    <a:pt x="4773" y="466"/>
                    <a:pt x="7450" y="757"/>
                  </a:cubicBezTo>
                </a:path>
              </a:pathLst>
            </a:custGeom>
            <a:solidFill>
              <a:srgbClr val="C0C0C0"/>
            </a:solidFill>
            <a:ln w="645" cap="flat">
              <a:solidFill>
                <a:srgbClr val="FFFFFF"/>
              </a:solidFill>
              <a:prstDash val="solid"/>
              <a:miter/>
            </a:ln>
          </p:spPr>
          <p:txBody>
            <a:bodyPr rtlCol="0" anchor="ctr"/>
            <a:lstStyle/>
            <a:p>
              <a:endParaRPr lang="en-US"/>
            </a:p>
          </p:txBody>
        </p:sp>
        <p:sp>
          <p:nvSpPr>
            <p:cNvPr id="595" name="Freeform: Shape 594">
              <a:extLst>
                <a:ext uri="{FF2B5EF4-FFF2-40B4-BE49-F238E27FC236}">
                  <a16:creationId xmlns:a16="http://schemas.microsoft.com/office/drawing/2014/main" id="{8BD528BB-F6F3-52DB-69D9-005FF72E4BEF}"/>
                </a:ext>
              </a:extLst>
            </p:cNvPr>
            <p:cNvSpPr/>
            <p:nvPr/>
          </p:nvSpPr>
          <p:spPr>
            <a:xfrm>
              <a:off x="7091419" y="1807301"/>
              <a:ext cx="9513" cy="2340"/>
            </a:xfrm>
            <a:custGeom>
              <a:avLst/>
              <a:gdLst>
                <a:gd name="connsiteX0" fmla="*/ 9514 w 9513"/>
                <a:gd name="connsiteY0" fmla="*/ 188 h 2340"/>
                <a:gd name="connsiteX1" fmla="*/ 0 w 9513"/>
                <a:gd name="connsiteY1" fmla="*/ 1582 h 2340"/>
                <a:gd name="connsiteX2" fmla="*/ 9514 w 9513"/>
                <a:gd name="connsiteY2" fmla="*/ 188 h 2340"/>
              </a:gdLst>
              <a:ahLst/>
              <a:cxnLst>
                <a:cxn ang="0">
                  <a:pos x="connsiteX0" y="connsiteY0"/>
                </a:cxn>
                <a:cxn ang="0">
                  <a:pos x="connsiteX1" y="connsiteY1"/>
                </a:cxn>
                <a:cxn ang="0">
                  <a:pos x="connsiteX2" y="connsiteY2"/>
                </a:cxn>
              </a:cxnLst>
              <a:rect l="l" t="t" r="r" b="b"/>
              <a:pathLst>
                <a:path w="9513" h="2340">
                  <a:moveTo>
                    <a:pt x="9514" y="188"/>
                  </a:moveTo>
                  <a:cubicBezTo>
                    <a:pt x="6353" y="-447"/>
                    <a:pt x="2999" y="653"/>
                    <a:pt x="0" y="1582"/>
                  </a:cubicBezTo>
                  <a:cubicBezTo>
                    <a:pt x="3515" y="2062"/>
                    <a:pt x="6901" y="3588"/>
                    <a:pt x="9514" y="188"/>
                  </a:cubicBezTo>
                </a:path>
              </a:pathLst>
            </a:custGeom>
            <a:solidFill>
              <a:srgbClr val="C0C0C0"/>
            </a:solidFill>
            <a:ln w="645" cap="flat">
              <a:solidFill>
                <a:srgbClr val="FFFFFF"/>
              </a:solidFill>
              <a:prstDash val="solid"/>
              <a:miter/>
            </a:ln>
          </p:spPr>
          <p:txBody>
            <a:bodyPr rtlCol="0" anchor="ctr"/>
            <a:lstStyle/>
            <a:p>
              <a:endParaRPr lang="en-US"/>
            </a:p>
          </p:txBody>
        </p:sp>
        <p:sp>
          <p:nvSpPr>
            <p:cNvPr id="596" name="Freeform: Shape 595">
              <a:extLst>
                <a:ext uri="{FF2B5EF4-FFF2-40B4-BE49-F238E27FC236}">
                  <a16:creationId xmlns:a16="http://schemas.microsoft.com/office/drawing/2014/main" id="{7324726A-E917-B4D0-4226-C32B418511C6}"/>
                </a:ext>
              </a:extLst>
            </p:cNvPr>
            <p:cNvSpPr/>
            <p:nvPr/>
          </p:nvSpPr>
          <p:spPr>
            <a:xfrm>
              <a:off x="7096999" y="1794487"/>
              <a:ext cx="32281" cy="5876"/>
            </a:xfrm>
            <a:custGeom>
              <a:avLst/>
              <a:gdLst>
                <a:gd name="connsiteX0" fmla="*/ 3483 w 32281"/>
                <a:gd name="connsiteY0" fmla="*/ 3715 h 5876"/>
                <a:gd name="connsiteX1" fmla="*/ 32282 w 32281"/>
                <a:gd name="connsiteY1" fmla="*/ 4876 h 5876"/>
                <a:gd name="connsiteX2" fmla="*/ 0 w 32281"/>
                <a:gd name="connsiteY2" fmla="*/ 3479 h 5876"/>
                <a:gd name="connsiteX3" fmla="*/ 3483 w 32281"/>
                <a:gd name="connsiteY3" fmla="*/ 3705 h 5876"/>
              </a:gdLst>
              <a:ahLst/>
              <a:cxnLst>
                <a:cxn ang="0">
                  <a:pos x="connsiteX0" y="connsiteY0"/>
                </a:cxn>
                <a:cxn ang="0">
                  <a:pos x="connsiteX1" y="connsiteY1"/>
                </a:cxn>
                <a:cxn ang="0">
                  <a:pos x="connsiteX2" y="connsiteY2"/>
                </a:cxn>
                <a:cxn ang="0">
                  <a:pos x="connsiteX3" y="connsiteY3"/>
                </a:cxn>
              </a:cxnLst>
              <a:rect l="l" t="t" r="r" b="b"/>
              <a:pathLst>
                <a:path w="32281" h="5876">
                  <a:moveTo>
                    <a:pt x="3483" y="3715"/>
                  </a:moveTo>
                  <a:cubicBezTo>
                    <a:pt x="13125" y="2038"/>
                    <a:pt x="22768" y="8200"/>
                    <a:pt x="32282" y="4876"/>
                  </a:cubicBezTo>
                  <a:cubicBezTo>
                    <a:pt x="23445" y="3608"/>
                    <a:pt x="7579" y="-4522"/>
                    <a:pt x="0" y="3479"/>
                  </a:cubicBezTo>
                  <a:cubicBezTo>
                    <a:pt x="1161" y="3640"/>
                    <a:pt x="2322" y="3737"/>
                    <a:pt x="3483" y="3705"/>
                  </a:cubicBezTo>
                </a:path>
              </a:pathLst>
            </a:custGeom>
            <a:solidFill>
              <a:srgbClr val="C0C0C0"/>
            </a:solidFill>
            <a:ln w="645" cap="flat">
              <a:solidFill>
                <a:srgbClr val="FFFFFF"/>
              </a:solidFill>
              <a:prstDash val="solid"/>
              <a:miter/>
            </a:ln>
          </p:spPr>
          <p:txBody>
            <a:bodyPr rtlCol="0" anchor="ctr"/>
            <a:lstStyle/>
            <a:p>
              <a:endParaRPr lang="en-US"/>
            </a:p>
          </p:txBody>
        </p:sp>
        <p:sp>
          <p:nvSpPr>
            <p:cNvPr id="597" name="Freeform: Shape 596">
              <a:extLst>
                <a:ext uri="{FF2B5EF4-FFF2-40B4-BE49-F238E27FC236}">
                  <a16:creationId xmlns:a16="http://schemas.microsoft.com/office/drawing/2014/main" id="{AC323976-8164-E52D-DE57-D35A756E5C13}"/>
                </a:ext>
              </a:extLst>
            </p:cNvPr>
            <p:cNvSpPr/>
            <p:nvPr/>
          </p:nvSpPr>
          <p:spPr>
            <a:xfrm>
              <a:off x="7106512" y="1802750"/>
              <a:ext cx="43666" cy="9579"/>
            </a:xfrm>
            <a:custGeom>
              <a:avLst/>
              <a:gdLst>
                <a:gd name="connsiteX0" fmla="*/ 43666 w 43666"/>
                <a:gd name="connsiteY0" fmla="*/ 4481 h 9579"/>
                <a:gd name="connsiteX1" fmla="*/ 0 w 43666"/>
                <a:gd name="connsiteY1" fmla="*/ 4707 h 9579"/>
                <a:gd name="connsiteX2" fmla="*/ 23865 w 43666"/>
                <a:gd name="connsiteY2" fmla="*/ 5823 h 9579"/>
                <a:gd name="connsiteX3" fmla="*/ 30153 w 43666"/>
                <a:gd name="connsiteY3" fmla="*/ 9232 h 9579"/>
                <a:gd name="connsiteX4" fmla="*/ 41795 w 43666"/>
                <a:gd name="connsiteY4" fmla="*/ 9580 h 9579"/>
                <a:gd name="connsiteX5" fmla="*/ 38313 w 43666"/>
                <a:gd name="connsiteY5" fmla="*/ 6561 h 9579"/>
                <a:gd name="connsiteX6" fmla="*/ 43666 w 43666"/>
                <a:gd name="connsiteY6" fmla="*/ 4475 h 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666" h="9579">
                  <a:moveTo>
                    <a:pt x="43666" y="4481"/>
                  </a:moveTo>
                  <a:cubicBezTo>
                    <a:pt x="36023" y="805"/>
                    <a:pt x="6676" y="-3533"/>
                    <a:pt x="0" y="4707"/>
                  </a:cubicBezTo>
                  <a:cubicBezTo>
                    <a:pt x="6385" y="4117"/>
                    <a:pt x="17899" y="3362"/>
                    <a:pt x="23865" y="5823"/>
                  </a:cubicBezTo>
                  <a:cubicBezTo>
                    <a:pt x="25413" y="6465"/>
                    <a:pt x="28444" y="9548"/>
                    <a:pt x="30153" y="9232"/>
                  </a:cubicBezTo>
                  <a:cubicBezTo>
                    <a:pt x="33991" y="8532"/>
                    <a:pt x="37990" y="9070"/>
                    <a:pt x="41795" y="9580"/>
                  </a:cubicBezTo>
                  <a:cubicBezTo>
                    <a:pt x="41473" y="7719"/>
                    <a:pt x="40151" y="6558"/>
                    <a:pt x="38313" y="6561"/>
                  </a:cubicBezTo>
                  <a:cubicBezTo>
                    <a:pt x="40215" y="6174"/>
                    <a:pt x="41989" y="5478"/>
                    <a:pt x="43666" y="4475"/>
                  </a:cubicBezTo>
                </a:path>
              </a:pathLst>
            </a:custGeom>
            <a:solidFill>
              <a:srgbClr val="C0C0C0"/>
            </a:solidFill>
            <a:ln w="645" cap="flat">
              <a:solidFill>
                <a:srgbClr val="FFFFFF"/>
              </a:solidFill>
              <a:prstDash val="solid"/>
              <a:miter/>
            </a:ln>
          </p:spPr>
          <p:txBody>
            <a:bodyPr rtlCol="0" anchor="ctr"/>
            <a:lstStyle/>
            <a:p>
              <a:endParaRPr lang="en-US"/>
            </a:p>
          </p:txBody>
        </p:sp>
        <p:sp>
          <p:nvSpPr>
            <p:cNvPr id="598" name="Freeform: Shape 597">
              <a:extLst>
                <a:ext uri="{FF2B5EF4-FFF2-40B4-BE49-F238E27FC236}">
                  <a16:creationId xmlns:a16="http://schemas.microsoft.com/office/drawing/2014/main" id="{CD5A170F-A596-11F1-FC0B-32C2C489A093}"/>
                </a:ext>
              </a:extLst>
            </p:cNvPr>
            <p:cNvSpPr/>
            <p:nvPr/>
          </p:nvSpPr>
          <p:spPr>
            <a:xfrm>
              <a:off x="7160352" y="1773090"/>
              <a:ext cx="28590" cy="7964"/>
            </a:xfrm>
            <a:custGeom>
              <a:avLst/>
              <a:gdLst>
                <a:gd name="connsiteX0" fmla="*/ 16755 w 28590"/>
                <a:gd name="connsiteY0" fmla="*/ 21 h 7964"/>
                <a:gd name="connsiteX1" fmla="*/ 695 w 28590"/>
                <a:gd name="connsiteY1" fmla="*/ 5155 h 7964"/>
                <a:gd name="connsiteX2" fmla="*/ 28590 w 28590"/>
                <a:gd name="connsiteY2" fmla="*/ 5829 h 7964"/>
                <a:gd name="connsiteX3" fmla="*/ 22915 w 28590"/>
                <a:gd name="connsiteY3" fmla="*/ 1314 h 7964"/>
                <a:gd name="connsiteX4" fmla="*/ 16755 w 28590"/>
                <a:gd name="connsiteY4" fmla="*/ 21 h 79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90" h="7964">
                  <a:moveTo>
                    <a:pt x="16755" y="21"/>
                  </a:moveTo>
                  <a:cubicBezTo>
                    <a:pt x="14820" y="-237"/>
                    <a:pt x="-3788" y="1904"/>
                    <a:pt x="695" y="5155"/>
                  </a:cubicBezTo>
                  <a:cubicBezTo>
                    <a:pt x="7370" y="10002"/>
                    <a:pt x="21238" y="7445"/>
                    <a:pt x="28590" y="5829"/>
                  </a:cubicBezTo>
                  <a:cubicBezTo>
                    <a:pt x="26075" y="5078"/>
                    <a:pt x="25043" y="2591"/>
                    <a:pt x="22915" y="1314"/>
                  </a:cubicBezTo>
                  <a:cubicBezTo>
                    <a:pt x="21044" y="179"/>
                    <a:pt x="18754" y="608"/>
                    <a:pt x="16755" y="21"/>
                  </a:cubicBezTo>
                </a:path>
              </a:pathLst>
            </a:custGeom>
            <a:solidFill>
              <a:srgbClr val="C0C0C0"/>
            </a:solidFill>
            <a:ln w="645" cap="flat">
              <a:solidFill>
                <a:srgbClr val="FFFFFF"/>
              </a:solidFill>
              <a:prstDash val="solid"/>
              <a:miter/>
            </a:ln>
          </p:spPr>
          <p:txBody>
            <a:bodyPr rtlCol="0" anchor="ctr"/>
            <a:lstStyle/>
            <a:p>
              <a:endParaRPr lang="en-US"/>
            </a:p>
          </p:txBody>
        </p:sp>
        <p:sp>
          <p:nvSpPr>
            <p:cNvPr id="599" name="Freeform: Shape 598">
              <a:extLst>
                <a:ext uri="{FF2B5EF4-FFF2-40B4-BE49-F238E27FC236}">
                  <a16:creationId xmlns:a16="http://schemas.microsoft.com/office/drawing/2014/main" id="{DBD566CC-5995-1A01-0080-C3538E803256}"/>
                </a:ext>
              </a:extLst>
            </p:cNvPr>
            <p:cNvSpPr/>
            <p:nvPr/>
          </p:nvSpPr>
          <p:spPr>
            <a:xfrm>
              <a:off x="7184298" y="1725939"/>
              <a:ext cx="7417" cy="1893"/>
            </a:xfrm>
            <a:custGeom>
              <a:avLst/>
              <a:gdLst>
                <a:gd name="connsiteX0" fmla="*/ 5128 w 7417"/>
                <a:gd name="connsiteY0" fmla="*/ 1894 h 1893"/>
                <a:gd name="connsiteX1" fmla="*/ 7418 w 7417"/>
                <a:gd name="connsiteY1" fmla="*/ 36 h 1893"/>
                <a:gd name="connsiteX2" fmla="*/ 0 w 7417"/>
                <a:gd name="connsiteY2" fmla="*/ 1194 h 1893"/>
                <a:gd name="connsiteX3" fmla="*/ 5128 w 7417"/>
                <a:gd name="connsiteY3" fmla="*/ 1894 h 1893"/>
              </a:gdLst>
              <a:ahLst/>
              <a:cxnLst>
                <a:cxn ang="0">
                  <a:pos x="connsiteX0" y="connsiteY0"/>
                </a:cxn>
                <a:cxn ang="0">
                  <a:pos x="connsiteX1" y="connsiteY1"/>
                </a:cxn>
                <a:cxn ang="0">
                  <a:pos x="connsiteX2" y="connsiteY2"/>
                </a:cxn>
                <a:cxn ang="0">
                  <a:pos x="connsiteX3" y="connsiteY3"/>
                </a:cxn>
              </a:cxnLst>
              <a:rect l="l" t="t" r="r" b="b"/>
              <a:pathLst>
                <a:path w="7417" h="1893">
                  <a:moveTo>
                    <a:pt x="5128" y="1894"/>
                  </a:moveTo>
                  <a:cubicBezTo>
                    <a:pt x="5902" y="1275"/>
                    <a:pt x="6643" y="655"/>
                    <a:pt x="7418" y="36"/>
                  </a:cubicBezTo>
                  <a:cubicBezTo>
                    <a:pt x="4870" y="36"/>
                    <a:pt x="2225" y="-319"/>
                    <a:pt x="0" y="1194"/>
                  </a:cubicBezTo>
                  <a:cubicBezTo>
                    <a:pt x="1677" y="1568"/>
                    <a:pt x="3386" y="1800"/>
                    <a:pt x="5128" y="1894"/>
                  </a:cubicBezTo>
                </a:path>
              </a:pathLst>
            </a:custGeom>
            <a:solidFill>
              <a:srgbClr val="C0C0C0"/>
            </a:solidFill>
            <a:ln w="645" cap="flat">
              <a:solidFill>
                <a:srgbClr val="FFFFFF"/>
              </a:solidFill>
              <a:prstDash val="solid"/>
              <a:miter/>
            </a:ln>
          </p:spPr>
          <p:txBody>
            <a:bodyPr rtlCol="0" anchor="ctr"/>
            <a:lstStyle/>
            <a:p>
              <a:endParaRPr lang="en-US"/>
            </a:p>
          </p:txBody>
        </p:sp>
        <p:sp>
          <p:nvSpPr>
            <p:cNvPr id="600" name="Freeform: Shape 599">
              <a:extLst>
                <a:ext uri="{FF2B5EF4-FFF2-40B4-BE49-F238E27FC236}">
                  <a16:creationId xmlns:a16="http://schemas.microsoft.com/office/drawing/2014/main" id="{4B522725-CB64-5C95-C4D6-08AE5D0BD07B}"/>
                </a:ext>
              </a:extLst>
            </p:cNvPr>
            <p:cNvSpPr/>
            <p:nvPr/>
          </p:nvSpPr>
          <p:spPr>
            <a:xfrm>
              <a:off x="7184524" y="1759704"/>
              <a:ext cx="15576" cy="7879"/>
            </a:xfrm>
            <a:custGeom>
              <a:avLst/>
              <a:gdLst>
                <a:gd name="connsiteX0" fmla="*/ 10675 w 15576"/>
                <a:gd name="connsiteY0" fmla="*/ 7151 h 7879"/>
                <a:gd name="connsiteX1" fmla="*/ 15577 w 15576"/>
                <a:gd name="connsiteY1" fmla="*/ 4826 h 7879"/>
                <a:gd name="connsiteX2" fmla="*/ 9546 w 15576"/>
                <a:gd name="connsiteY2" fmla="*/ 3433 h 7879"/>
                <a:gd name="connsiteX3" fmla="*/ 12545 w 15576"/>
                <a:gd name="connsiteY3" fmla="*/ 1111 h 7879"/>
                <a:gd name="connsiteX4" fmla="*/ 5128 w 15576"/>
                <a:gd name="connsiteY4" fmla="*/ 414 h 7879"/>
                <a:gd name="connsiteX5" fmla="*/ 0 w 15576"/>
                <a:gd name="connsiteY5" fmla="*/ 5055 h 7879"/>
                <a:gd name="connsiteX6" fmla="*/ 10675 w 15576"/>
                <a:gd name="connsiteY6" fmla="*/ 7151 h 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576" h="7879">
                  <a:moveTo>
                    <a:pt x="10675" y="7151"/>
                  </a:moveTo>
                  <a:cubicBezTo>
                    <a:pt x="12384" y="6558"/>
                    <a:pt x="14029" y="5784"/>
                    <a:pt x="15577" y="4826"/>
                  </a:cubicBezTo>
                  <a:cubicBezTo>
                    <a:pt x="14029" y="3259"/>
                    <a:pt x="11642" y="2527"/>
                    <a:pt x="9546" y="3433"/>
                  </a:cubicBezTo>
                  <a:cubicBezTo>
                    <a:pt x="10739" y="2930"/>
                    <a:pt x="11739" y="2156"/>
                    <a:pt x="12545" y="1111"/>
                  </a:cubicBezTo>
                  <a:cubicBezTo>
                    <a:pt x="10385" y="359"/>
                    <a:pt x="7385" y="-544"/>
                    <a:pt x="5128" y="414"/>
                  </a:cubicBezTo>
                  <a:cubicBezTo>
                    <a:pt x="2742" y="1424"/>
                    <a:pt x="2516" y="4252"/>
                    <a:pt x="0" y="5055"/>
                  </a:cubicBezTo>
                  <a:cubicBezTo>
                    <a:pt x="2612" y="7467"/>
                    <a:pt x="7353" y="8796"/>
                    <a:pt x="10675" y="7151"/>
                  </a:cubicBezTo>
                </a:path>
              </a:pathLst>
            </a:custGeom>
            <a:solidFill>
              <a:srgbClr val="C0C0C0"/>
            </a:solidFill>
            <a:ln w="645" cap="flat">
              <a:solidFill>
                <a:srgbClr val="FFFFFF"/>
              </a:solidFill>
              <a:prstDash val="solid"/>
              <a:miter/>
            </a:ln>
          </p:spPr>
          <p:txBody>
            <a:bodyPr rtlCol="0" anchor="ctr"/>
            <a:lstStyle/>
            <a:p>
              <a:endParaRPr lang="en-US"/>
            </a:p>
          </p:txBody>
        </p:sp>
        <p:sp>
          <p:nvSpPr>
            <p:cNvPr id="601" name="Freeform: Shape 600">
              <a:extLst>
                <a:ext uri="{FF2B5EF4-FFF2-40B4-BE49-F238E27FC236}">
                  <a16:creationId xmlns:a16="http://schemas.microsoft.com/office/drawing/2014/main" id="{0B953122-DB9E-A1FD-7516-F5CA3FF4A7A7}"/>
                </a:ext>
              </a:extLst>
            </p:cNvPr>
            <p:cNvSpPr/>
            <p:nvPr/>
          </p:nvSpPr>
          <p:spPr>
            <a:xfrm>
              <a:off x="7189168" y="1728731"/>
              <a:ext cx="7191" cy="2412"/>
            </a:xfrm>
            <a:custGeom>
              <a:avLst/>
              <a:gdLst>
                <a:gd name="connsiteX0" fmla="*/ 7192 w 7191"/>
                <a:gd name="connsiteY0" fmla="*/ 37 h 2412"/>
                <a:gd name="connsiteX1" fmla="*/ 0 w 7191"/>
                <a:gd name="connsiteY1" fmla="*/ 1198 h 2412"/>
                <a:gd name="connsiteX2" fmla="*/ 7192 w 7191"/>
                <a:gd name="connsiteY2" fmla="*/ 37 h 2412"/>
              </a:gdLst>
              <a:ahLst/>
              <a:cxnLst>
                <a:cxn ang="0">
                  <a:pos x="connsiteX0" y="connsiteY0"/>
                </a:cxn>
                <a:cxn ang="0">
                  <a:pos x="connsiteX1" y="connsiteY1"/>
                </a:cxn>
                <a:cxn ang="0">
                  <a:pos x="connsiteX2" y="connsiteY2"/>
                </a:cxn>
              </a:cxnLst>
              <a:rect l="l" t="t" r="r" b="b"/>
              <a:pathLst>
                <a:path w="7191" h="2412">
                  <a:moveTo>
                    <a:pt x="7192" y="37"/>
                  </a:moveTo>
                  <a:cubicBezTo>
                    <a:pt x="4611" y="-286"/>
                    <a:pt x="2580" y="1627"/>
                    <a:pt x="0" y="1198"/>
                  </a:cubicBezTo>
                  <a:cubicBezTo>
                    <a:pt x="2257" y="2688"/>
                    <a:pt x="6128" y="3320"/>
                    <a:pt x="7192" y="37"/>
                  </a:cubicBezTo>
                </a:path>
              </a:pathLst>
            </a:custGeom>
            <a:solidFill>
              <a:srgbClr val="C0C0C0"/>
            </a:solidFill>
            <a:ln w="645" cap="flat">
              <a:solidFill>
                <a:srgbClr val="FFFFFF"/>
              </a:solidFill>
              <a:prstDash val="solid"/>
              <a:miter/>
            </a:ln>
          </p:spPr>
          <p:txBody>
            <a:bodyPr rtlCol="0" anchor="ctr"/>
            <a:lstStyle/>
            <a:p>
              <a:endParaRPr lang="en-US"/>
            </a:p>
          </p:txBody>
        </p:sp>
        <p:sp>
          <p:nvSpPr>
            <p:cNvPr id="602" name="Freeform: Shape 601">
              <a:extLst>
                <a:ext uri="{FF2B5EF4-FFF2-40B4-BE49-F238E27FC236}">
                  <a16:creationId xmlns:a16="http://schemas.microsoft.com/office/drawing/2014/main" id="{6002BFB3-5EBA-E362-A5E4-001832895F06}"/>
                </a:ext>
              </a:extLst>
            </p:cNvPr>
            <p:cNvSpPr/>
            <p:nvPr/>
          </p:nvSpPr>
          <p:spPr>
            <a:xfrm>
              <a:off x="7193135" y="1727167"/>
              <a:ext cx="4869" cy="1143"/>
            </a:xfrm>
            <a:custGeom>
              <a:avLst/>
              <a:gdLst>
                <a:gd name="connsiteX0" fmla="*/ 4870 w 4869"/>
                <a:gd name="connsiteY0" fmla="*/ 214 h 1143"/>
                <a:gd name="connsiteX1" fmla="*/ 0 w 4869"/>
                <a:gd name="connsiteY1" fmla="*/ 1143 h 1143"/>
                <a:gd name="connsiteX2" fmla="*/ 4870 w 4869"/>
                <a:gd name="connsiteY2" fmla="*/ 214 h 1143"/>
              </a:gdLst>
              <a:ahLst/>
              <a:cxnLst>
                <a:cxn ang="0">
                  <a:pos x="connsiteX0" y="connsiteY0"/>
                </a:cxn>
                <a:cxn ang="0">
                  <a:pos x="connsiteX1" y="connsiteY1"/>
                </a:cxn>
                <a:cxn ang="0">
                  <a:pos x="connsiteX2" y="connsiteY2"/>
                </a:cxn>
              </a:cxnLst>
              <a:rect l="l" t="t" r="r" b="b"/>
              <a:pathLst>
                <a:path w="4869" h="1143">
                  <a:moveTo>
                    <a:pt x="4870" y="214"/>
                  </a:moveTo>
                  <a:cubicBezTo>
                    <a:pt x="3096" y="-260"/>
                    <a:pt x="1483" y="53"/>
                    <a:pt x="0" y="1143"/>
                  </a:cubicBezTo>
                  <a:cubicBezTo>
                    <a:pt x="1612" y="811"/>
                    <a:pt x="3225" y="501"/>
                    <a:pt x="4870" y="214"/>
                  </a:cubicBezTo>
                </a:path>
              </a:pathLst>
            </a:custGeom>
            <a:solidFill>
              <a:srgbClr val="C0C0C0"/>
            </a:solidFill>
            <a:ln w="645" cap="flat">
              <a:solidFill>
                <a:srgbClr val="FFFFFF"/>
              </a:solidFill>
              <a:prstDash val="solid"/>
              <a:miter/>
            </a:ln>
          </p:spPr>
          <p:txBody>
            <a:bodyPr rtlCol="0" anchor="ctr"/>
            <a:lstStyle/>
            <a:p>
              <a:endParaRPr lang="en-US"/>
            </a:p>
          </p:txBody>
        </p:sp>
        <p:sp>
          <p:nvSpPr>
            <p:cNvPr id="603" name="Freeform: Shape 602">
              <a:extLst>
                <a:ext uri="{FF2B5EF4-FFF2-40B4-BE49-F238E27FC236}">
                  <a16:creationId xmlns:a16="http://schemas.microsoft.com/office/drawing/2014/main" id="{6EF012C7-E0B3-D5CA-C87F-1EB0F3A91666}"/>
                </a:ext>
              </a:extLst>
            </p:cNvPr>
            <p:cNvSpPr/>
            <p:nvPr/>
          </p:nvSpPr>
          <p:spPr>
            <a:xfrm>
              <a:off x="7197069" y="1730323"/>
              <a:ext cx="7417" cy="1244"/>
            </a:xfrm>
            <a:custGeom>
              <a:avLst/>
              <a:gdLst>
                <a:gd name="connsiteX0" fmla="*/ 7418 w 7417"/>
                <a:gd name="connsiteY0" fmla="*/ 316 h 1244"/>
                <a:gd name="connsiteX1" fmla="*/ 0 w 7417"/>
                <a:gd name="connsiteY1" fmla="*/ 1244 h 1244"/>
                <a:gd name="connsiteX2" fmla="*/ 7418 w 7417"/>
                <a:gd name="connsiteY2" fmla="*/ 316 h 1244"/>
              </a:gdLst>
              <a:ahLst/>
              <a:cxnLst>
                <a:cxn ang="0">
                  <a:pos x="connsiteX0" y="connsiteY0"/>
                </a:cxn>
                <a:cxn ang="0">
                  <a:pos x="connsiteX1" y="connsiteY1"/>
                </a:cxn>
                <a:cxn ang="0">
                  <a:pos x="connsiteX2" y="connsiteY2"/>
                </a:cxn>
              </a:cxnLst>
              <a:rect l="l" t="t" r="r" b="b"/>
              <a:pathLst>
                <a:path w="7417" h="1244">
                  <a:moveTo>
                    <a:pt x="7418" y="316"/>
                  </a:moveTo>
                  <a:cubicBezTo>
                    <a:pt x="5289" y="-552"/>
                    <a:pt x="2032" y="574"/>
                    <a:pt x="0" y="1244"/>
                  </a:cubicBezTo>
                  <a:cubicBezTo>
                    <a:pt x="2483" y="922"/>
                    <a:pt x="5031" y="1244"/>
                    <a:pt x="7418" y="316"/>
                  </a:cubicBezTo>
                </a:path>
              </a:pathLst>
            </a:custGeom>
            <a:solidFill>
              <a:srgbClr val="C0C0C0"/>
            </a:solidFill>
            <a:ln w="645" cap="flat">
              <a:solidFill>
                <a:srgbClr val="FFFFFF"/>
              </a:solidFill>
              <a:prstDash val="solid"/>
              <a:miter/>
            </a:ln>
          </p:spPr>
          <p:txBody>
            <a:bodyPr rtlCol="0" anchor="ctr"/>
            <a:lstStyle/>
            <a:p>
              <a:endParaRPr lang="en-US"/>
            </a:p>
          </p:txBody>
        </p:sp>
        <p:sp>
          <p:nvSpPr>
            <p:cNvPr id="604" name="Freeform: Shape 603">
              <a:extLst>
                <a:ext uri="{FF2B5EF4-FFF2-40B4-BE49-F238E27FC236}">
                  <a16:creationId xmlns:a16="http://schemas.microsoft.com/office/drawing/2014/main" id="{3A8C3161-FE5E-E162-D342-705D392CABD2}"/>
                </a:ext>
              </a:extLst>
            </p:cNvPr>
            <p:cNvSpPr/>
            <p:nvPr/>
          </p:nvSpPr>
          <p:spPr>
            <a:xfrm>
              <a:off x="7208679" y="1768435"/>
              <a:ext cx="7417" cy="2625"/>
            </a:xfrm>
            <a:custGeom>
              <a:avLst/>
              <a:gdLst>
                <a:gd name="connsiteX0" fmla="*/ 7418 w 7417"/>
                <a:gd name="connsiteY0" fmla="*/ 1193 h 2625"/>
                <a:gd name="connsiteX1" fmla="*/ 0 w 7417"/>
                <a:gd name="connsiteY1" fmla="*/ 1193 h 2625"/>
                <a:gd name="connsiteX2" fmla="*/ 7418 w 7417"/>
                <a:gd name="connsiteY2" fmla="*/ 1193 h 2625"/>
              </a:gdLst>
              <a:ahLst/>
              <a:cxnLst>
                <a:cxn ang="0">
                  <a:pos x="connsiteX0" y="connsiteY0"/>
                </a:cxn>
                <a:cxn ang="0">
                  <a:pos x="connsiteX1" y="connsiteY1"/>
                </a:cxn>
                <a:cxn ang="0">
                  <a:pos x="connsiteX2" y="connsiteY2"/>
                </a:cxn>
              </a:cxnLst>
              <a:rect l="l" t="t" r="r" b="b"/>
              <a:pathLst>
                <a:path w="7417" h="2625">
                  <a:moveTo>
                    <a:pt x="7418" y="1193"/>
                  </a:moveTo>
                  <a:cubicBezTo>
                    <a:pt x="5063" y="-836"/>
                    <a:pt x="2548" y="109"/>
                    <a:pt x="0" y="1193"/>
                  </a:cubicBezTo>
                  <a:cubicBezTo>
                    <a:pt x="2225" y="2960"/>
                    <a:pt x="5644" y="3241"/>
                    <a:pt x="7418" y="1193"/>
                  </a:cubicBezTo>
                </a:path>
              </a:pathLst>
            </a:custGeom>
            <a:solidFill>
              <a:srgbClr val="C0C0C0"/>
            </a:solidFill>
            <a:ln w="645" cap="flat">
              <a:solidFill>
                <a:srgbClr val="FFFFFF"/>
              </a:solidFill>
              <a:prstDash val="solid"/>
              <a:miter/>
            </a:ln>
          </p:spPr>
          <p:txBody>
            <a:bodyPr rtlCol="0" anchor="ctr"/>
            <a:lstStyle/>
            <a:p>
              <a:endParaRPr lang="en-US"/>
            </a:p>
          </p:txBody>
        </p:sp>
        <p:sp>
          <p:nvSpPr>
            <p:cNvPr id="605" name="Freeform: Shape 604">
              <a:extLst>
                <a:ext uri="{FF2B5EF4-FFF2-40B4-BE49-F238E27FC236}">
                  <a16:creationId xmlns:a16="http://schemas.microsoft.com/office/drawing/2014/main" id="{DDF982D4-C30A-E4DE-F314-3707F4B2CF37}"/>
                </a:ext>
              </a:extLst>
            </p:cNvPr>
            <p:cNvSpPr/>
            <p:nvPr/>
          </p:nvSpPr>
          <p:spPr>
            <a:xfrm>
              <a:off x="7216097" y="1752384"/>
              <a:ext cx="26960" cy="8802"/>
            </a:xfrm>
            <a:custGeom>
              <a:avLst/>
              <a:gdLst>
                <a:gd name="connsiteX0" fmla="*/ 18124 w 26960"/>
                <a:gd name="connsiteY0" fmla="*/ 55 h 8802"/>
                <a:gd name="connsiteX1" fmla="*/ 13255 w 26960"/>
                <a:gd name="connsiteY1" fmla="*/ 1909 h 8802"/>
                <a:gd name="connsiteX2" fmla="*/ 7708 w 26960"/>
                <a:gd name="connsiteY2" fmla="*/ 635 h 8802"/>
                <a:gd name="connsiteX3" fmla="*/ 0 w 26960"/>
                <a:gd name="connsiteY3" fmla="*/ 8640 h 8802"/>
                <a:gd name="connsiteX4" fmla="*/ 16931 w 26960"/>
                <a:gd name="connsiteY4" fmla="*/ 8078 h 8802"/>
                <a:gd name="connsiteX5" fmla="*/ 26961 w 26960"/>
                <a:gd name="connsiteY5" fmla="*/ 5856 h 8802"/>
                <a:gd name="connsiteX6" fmla="*/ 21414 w 26960"/>
                <a:gd name="connsiteY6" fmla="*/ 6611 h 8802"/>
                <a:gd name="connsiteX7" fmla="*/ 14641 w 26960"/>
                <a:gd name="connsiteY7" fmla="*/ 3996 h 8802"/>
                <a:gd name="connsiteX8" fmla="*/ 19769 w 26960"/>
                <a:gd name="connsiteY8" fmla="*/ 2138 h 8802"/>
                <a:gd name="connsiteX9" fmla="*/ 18124 w 26960"/>
                <a:gd name="connsiteY9" fmla="*/ 55 h 8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960" h="8802">
                  <a:moveTo>
                    <a:pt x="18124" y="55"/>
                  </a:moveTo>
                  <a:cubicBezTo>
                    <a:pt x="15802" y="-368"/>
                    <a:pt x="15286" y="1793"/>
                    <a:pt x="13255" y="1909"/>
                  </a:cubicBezTo>
                  <a:cubicBezTo>
                    <a:pt x="11287" y="2038"/>
                    <a:pt x="9643" y="290"/>
                    <a:pt x="7708" y="635"/>
                  </a:cubicBezTo>
                  <a:cubicBezTo>
                    <a:pt x="3580" y="1380"/>
                    <a:pt x="290" y="4318"/>
                    <a:pt x="0" y="8640"/>
                  </a:cubicBezTo>
                  <a:cubicBezTo>
                    <a:pt x="5257" y="7824"/>
                    <a:pt x="11642" y="7327"/>
                    <a:pt x="16931" y="8078"/>
                  </a:cubicBezTo>
                  <a:cubicBezTo>
                    <a:pt x="20930" y="8646"/>
                    <a:pt x="24477" y="10155"/>
                    <a:pt x="26961" y="5856"/>
                  </a:cubicBezTo>
                  <a:cubicBezTo>
                    <a:pt x="24768" y="4944"/>
                    <a:pt x="23510" y="6427"/>
                    <a:pt x="21414" y="6611"/>
                  </a:cubicBezTo>
                  <a:cubicBezTo>
                    <a:pt x="18770" y="6837"/>
                    <a:pt x="16673" y="5424"/>
                    <a:pt x="14641" y="3996"/>
                  </a:cubicBezTo>
                  <a:cubicBezTo>
                    <a:pt x="16351" y="3370"/>
                    <a:pt x="18060" y="2751"/>
                    <a:pt x="19769" y="2138"/>
                  </a:cubicBezTo>
                  <a:cubicBezTo>
                    <a:pt x="19221" y="1448"/>
                    <a:pt x="18673" y="751"/>
                    <a:pt x="18124" y="55"/>
                  </a:cubicBezTo>
                </a:path>
              </a:pathLst>
            </a:custGeom>
            <a:solidFill>
              <a:srgbClr val="C0C0C0"/>
            </a:solidFill>
            <a:ln w="645" cap="flat">
              <a:solidFill>
                <a:srgbClr val="FFFFFF"/>
              </a:solidFill>
              <a:prstDash val="solid"/>
              <a:miter/>
            </a:ln>
          </p:spPr>
          <p:txBody>
            <a:bodyPr rtlCol="0" anchor="ctr"/>
            <a:lstStyle/>
            <a:p>
              <a:endParaRPr lang="en-US"/>
            </a:p>
          </p:txBody>
        </p:sp>
        <p:sp>
          <p:nvSpPr>
            <p:cNvPr id="606" name="Freeform: Shape 605">
              <a:extLst>
                <a:ext uri="{FF2B5EF4-FFF2-40B4-BE49-F238E27FC236}">
                  <a16:creationId xmlns:a16="http://schemas.microsoft.com/office/drawing/2014/main" id="{EFEF660C-5840-6A4B-CF97-45BA2797E399}"/>
                </a:ext>
              </a:extLst>
            </p:cNvPr>
            <p:cNvSpPr/>
            <p:nvPr/>
          </p:nvSpPr>
          <p:spPr>
            <a:xfrm>
              <a:off x="7223165" y="1724116"/>
              <a:ext cx="7420" cy="15555"/>
            </a:xfrm>
            <a:custGeom>
              <a:avLst/>
              <a:gdLst>
                <a:gd name="connsiteX0" fmla="*/ 5025 w 7420"/>
                <a:gd name="connsiteY0" fmla="*/ 12070 h 15555"/>
                <a:gd name="connsiteX1" fmla="*/ 7283 w 7420"/>
                <a:gd name="connsiteY1" fmla="*/ 1605 h 15555"/>
                <a:gd name="connsiteX2" fmla="*/ 5025 w 7420"/>
                <a:gd name="connsiteY2" fmla="*/ 2317 h 15555"/>
                <a:gd name="connsiteX3" fmla="*/ 26 w 7420"/>
                <a:gd name="connsiteY3" fmla="*/ 4894 h 15555"/>
                <a:gd name="connsiteX4" fmla="*/ 3864 w 7420"/>
                <a:gd name="connsiteY4" fmla="*/ 15556 h 15555"/>
                <a:gd name="connsiteX5" fmla="*/ 5025 w 7420"/>
                <a:gd name="connsiteY5" fmla="*/ 12070 h 1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20" h="15555">
                  <a:moveTo>
                    <a:pt x="5025" y="12070"/>
                  </a:moveTo>
                  <a:cubicBezTo>
                    <a:pt x="5767" y="10696"/>
                    <a:pt x="7992" y="2998"/>
                    <a:pt x="7283" y="1605"/>
                  </a:cubicBezTo>
                  <a:cubicBezTo>
                    <a:pt x="5187" y="-2556"/>
                    <a:pt x="-361" y="2737"/>
                    <a:pt x="5025" y="2317"/>
                  </a:cubicBezTo>
                  <a:cubicBezTo>
                    <a:pt x="3639" y="2782"/>
                    <a:pt x="220" y="2856"/>
                    <a:pt x="26" y="4894"/>
                  </a:cubicBezTo>
                  <a:cubicBezTo>
                    <a:pt x="-296" y="7429"/>
                    <a:pt x="2413" y="13498"/>
                    <a:pt x="3864" y="15556"/>
                  </a:cubicBezTo>
                  <a:cubicBezTo>
                    <a:pt x="4735" y="14556"/>
                    <a:pt x="5122" y="13395"/>
                    <a:pt x="5025" y="12070"/>
                  </a:cubicBezTo>
                </a:path>
              </a:pathLst>
            </a:custGeom>
            <a:solidFill>
              <a:srgbClr val="C0C0C0"/>
            </a:solidFill>
            <a:ln w="645" cap="flat">
              <a:solidFill>
                <a:srgbClr val="FFFFFF"/>
              </a:solidFill>
              <a:prstDash val="solid"/>
              <a:miter/>
            </a:ln>
          </p:spPr>
          <p:txBody>
            <a:bodyPr rtlCol="0" anchor="ctr"/>
            <a:lstStyle/>
            <a:p>
              <a:endParaRPr lang="en-US"/>
            </a:p>
          </p:txBody>
        </p:sp>
        <p:sp>
          <p:nvSpPr>
            <p:cNvPr id="607" name="Freeform: Shape 606">
              <a:extLst>
                <a:ext uri="{FF2B5EF4-FFF2-40B4-BE49-F238E27FC236}">
                  <a16:creationId xmlns:a16="http://schemas.microsoft.com/office/drawing/2014/main" id="{378E55B5-AA5A-4043-D372-9E06D47E5C10}"/>
                </a:ext>
              </a:extLst>
            </p:cNvPr>
            <p:cNvSpPr/>
            <p:nvPr/>
          </p:nvSpPr>
          <p:spPr>
            <a:xfrm>
              <a:off x="6971128" y="1915413"/>
              <a:ext cx="4902" cy="2027"/>
            </a:xfrm>
            <a:custGeom>
              <a:avLst/>
              <a:gdLst>
                <a:gd name="connsiteX0" fmla="*/ 0 w 4902"/>
                <a:gd name="connsiteY0" fmla="*/ 1435 h 2027"/>
                <a:gd name="connsiteX1" fmla="*/ 4902 w 4902"/>
                <a:gd name="connsiteY1" fmla="*/ 1435 h 2027"/>
                <a:gd name="connsiteX2" fmla="*/ 0 w 4902"/>
                <a:gd name="connsiteY2" fmla="*/ 1435 h 2027"/>
              </a:gdLst>
              <a:ahLst/>
              <a:cxnLst>
                <a:cxn ang="0">
                  <a:pos x="connsiteX0" y="connsiteY0"/>
                </a:cxn>
                <a:cxn ang="0">
                  <a:pos x="connsiteX1" y="connsiteY1"/>
                </a:cxn>
                <a:cxn ang="0">
                  <a:pos x="connsiteX2" y="connsiteY2"/>
                </a:cxn>
              </a:cxnLst>
              <a:rect l="l" t="t" r="r" b="b"/>
              <a:pathLst>
                <a:path w="4902" h="2027">
                  <a:moveTo>
                    <a:pt x="0" y="1435"/>
                  </a:moveTo>
                  <a:cubicBezTo>
                    <a:pt x="1645" y="2225"/>
                    <a:pt x="3257" y="2225"/>
                    <a:pt x="4902" y="1435"/>
                  </a:cubicBezTo>
                  <a:cubicBezTo>
                    <a:pt x="3515" y="-165"/>
                    <a:pt x="1226" y="-768"/>
                    <a:pt x="0" y="1435"/>
                  </a:cubicBezTo>
                </a:path>
              </a:pathLst>
            </a:custGeom>
            <a:solidFill>
              <a:srgbClr val="C0C0C0"/>
            </a:solidFill>
            <a:ln w="645" cap="flat">
              <a:solidFill>
                <a:srgbClr val="FFFFFF"/>
              </a:solidFill>
              <a:prstDash val="solid"/>
              <a:miter/>
            </a:ln>
          </p:spPr>
          <p:txBody>
            <a:bodyPr rtlCol="0" anchor="ctr"/>
            <a:lstStyle/>
            <a:p>
              <a:endParaRPr lang="en-US"/>
            </a:p>
          </p:txBody>
        </p:sp>
        <p:sp>
          <p:nvSpPr>
            <p:cNvPr id="608" name="Freeform: Shape 607">
              <a:extLst>
                <a:ext uri="{FF2B5EF4-FFF2-40B4-BE49-F238E27FC236}">
                  <a16:creationId xmlns:a16="http://schemas.microsoft.com/office/drawing/2014/main" id="{1216652F-701A-3848-6D04-EE15896FE880}"/>
                </a:ext>
              </a:extLst>
            </p:cNvPr>
            <p:cNvSpPr/>
            <p:nvPr/>
          </p:nvSpPr>
          <p:spPr>
            <a:xfrm>
              <a:off x="7023631" y="1849056"/>
              <a:ext cx="51308" cy="15268"/>
            </a:xfrm>
            <a:custGeom>
              <a:avLst/>
              <a:gdLst>
                <a:gd name="connsiteX0" fmla="*/ 47342 w 51308"/>
                <a:gd name="connsiteY0" fmla="*/ 3 h 15268"/>
                <a:gd name="connsiteX1" fmla="*/ 37861 w 51308"/>
                <a:gd name="connsiteY1" fmla="*/ 2018 h 15268"/>
                <a:gd name="connsiteX2" fmla="*/ 22962 w 51308"/>
                <a:gd name="connsiteY2" fmla="*/ 3950 h 15268"/>
                <a:gd name="connsiteX3" fmla="*/ 9352 w 51308"/>
                <a:gd name="connsiteY3" fmla="*/ 9097 h 15268"/>
                <a:gd name="connsiteX4" fmla="*/ 4869 w 51308"/>
                <a:gd name="connsiteY4" fmla="*/ 9987 h 15268"/>
                <a:gd name="connsiteX5" fmla="*/ 0 w 51308"/>
                <a:gd name="connsiteY5" fmla="*/ 13702 h 15268"/>
                <a:gd name="connsiteX6" fmla="*/ 23220 w 51308"/>
                <a:gd name="connsiteY6" fmla="*/ 12648 h 15268"/>
                <a:gd name="connsiteX7" fmla="*/ 51309 w 51308"/>
                <a:gd name="connsiteY7" fmla="*/ 9059 h 15268"/>
                <a:gd name="connsiteX8" fmla="*/ 48987 w 51308"/>
                <a:gd name="connsiteY8" fmla="*/ 6969 h 15268"/>
                <a:gd name="connsiteX9" fmla="*/ 46439 w 51308"/>
                <a:gd name="connsiteY9" fmla="*/ 2093 h 15268"/>
                <a:gd name="connsiteX10" fmla="*/ 47342 w 51308"/>
                <a:gd name="connsiteY10" fmla="*/ 3 h 15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308" h="15268">
                  <a:moveTo>
                    <a:pt x="47342" y="3"/>
                  </a:moveTo>
                  <a:cubicBezTo>
                    <a:pt x="44117" y="-62"/>
                    <a:pt x="40860" y="990"/>
                    <a:pt x="37861" y="2018"/>
                  </a:cubicBezTo>
                  <a:cubicBezTo>
                    <a:pt x="32798" y="3750"/>
                    <a:pt x="28089" y="3037"/>
                    <a:pt x="22962" y="3950"/>
                  </a:cubicBezTo>
                  <a:cubicBezTo>
                    <a:pt x="18060" y="4814"/>
                    <a:pt x="14061" y="7785"/>
                    <a:pt x="9352" y="9097"/>
                  </a:cubicBezTo>
                  <a:cubicBezTo>
                    <a:pt x="7869" y="9446"/>
                    <a:pt x="6353" y="9745"/>
                    <a:pt x="4869" y="9987"/>
                  </a:cubicBezTo>
                  <a:cubicBezTo>
                    <a:pt x="2644" y="10436"/>
                    <a:pt x="2193" y="13093"/>
                    <a:pt x="0" y="13702"/>
                  </a:cubicBezTo>
                  <a:cubicBezTo>
                    <a:pt x="6611" y="17485"/>
                    <a:pt x="16254" y="13312"/>
                    <a:pt x="23220" y="12648"/>
                  </a:cubicBezTo>
                  <a:cubicBezTo>
                    <a:pt x="32701" y="11738"/>
                    <a:pt x="42086" y="12454"/>
                    <a:pt x="51309" y="9059"/>
                  </a:cubicBezTo>
                  <a:cubicBezTo>
                    <a:pt x="50535" y="8365"/>
                    <a:pt x="49761" y="7669"/>
                    <a:pt x="48987" y="6969"/>
                  </a:cubicBezTo>
                  <a:cubicBezTo>
                    <a:pt x="53889" y="6498"/>
                    <a:pt x="49535" y="1657"/>
                    <a:pt x="46439" y="2093"/>
                  </a:cubicBezTo>
                  <a:cubicBezTo>
                    <a:pt x="46762" y="1396"/>
                    <a:pt x="47020" y="699"/>
                    <a:pt x="47342" y="3"/>
                  </a:cubicBezTo>
                </a:path>
              </a:pathLst>
            </a:custGeom>
            <a:solidFill>
              <a:srgbClr val="C0C0C0"/>
            </a:solidFill>
            <a:ln w="645" cap="flat">
              <a:solidFill>
                <a:srgbClr val="FFFFFF"/>
              </a:solidFill>
              <a:prstDash val="solid"/>
              <a:miter/>
            </a:ln>
          </p:spPr>
          <p:txBody>
            <a:bodyPr rtlCol="0" anchor="ctr"/>
            <a:lstStyle/>
            <a:p>
              <a:endParaRPr lang="en-US"/>
            </a:p>
          </p:txBody>
        </p:sp>
        <p:sp>
          <p:nvSpPr>
            <p:cNvPr id="609" name="Freeform: Shape 608">
              <a:extLst>
                <a:ext uri="{FF2B5EF4-FFF2-40B4-BE49-F238E27FC236}">
                  <a16:creationId xmlns:a16="http://schemas.microsoft.com/office/drawing/2014/main" id="{1A7A4C23-74B9-77AB-CA7D-EE60E6C535B4}"/>
                </a:ext>
              </a:extLst>
            </p:cNvPr>
            <p:cNvSpPr/>
            <p:nvPr/>
          </p:nvSpPr>
          <p:spPr>
            <a:xfrm>
              <a:off x="7032918" y="1852897"/>
              <a:ext cx="8578" cy="2979"/>
            </a:xfrm>
            <a:custGeom>
              <a:avLst/>
              <a:gdLst>
                <a:gd name="connsiteX0" fmla="*/ 8579 w 8578"/>
                <a:gd name="connsiteY0" fmla="*/ 548 h 2979"/>
                <a:gd name="connsiteX1" fmla="*/ 0 w 8578"/>
                <a:gd name="connsiteY1" fmla="*/ 1016 h 2979"/>
                <a:gd name="connsiteX2" fmla="*/ 8579 w 8578"/>
                <a:gd name="connsiteY2" fmla="*/ 548 h 2979"/>
              </a:gdLst>
              <a:ahLst/>
              <a:cxnLst>
                <a:cxn ang="0">
                  <a:pos x="connsiteX0" y="connsiteY0"/>
                </a:cxn>
                <a:cxn ang="0">
                  <a:pos x="connsiteX1" y="connsiteY1"/>
                </a:cxn>
                <a:cxn ang="0">
                  <a:pos x="connsiteX2" y="connsiteY2"/>
                </a:cxn>
              </a:cxnLst>
              <a:rect l="l" t="t" r="r" b="b"/>
              <a:pathLst>
                <a:path w="8578" h="2979">
                  <a:moveTo>
                    <a:pt x="8579" y="548"/>
                  </a:moveTo>
                  <a:cubicBezTo>
                    <a:pt x="5902" y="-155"/>
                    <a:pt x="2516" y="-358"/>
                    <a:pt x="0" y="1016"/>
                  </a:cubicBezTo>
                  <a:cubicBezTo>
                    <a:pt x="1258" y="4902"/>
                    <a:pt x="6579" y="2080"/>
                    <a:pt x="8579" y="548"/>
                  </a:cubicBezTo>
                </a:path>
              </a:pathLst>
            </a:custGeom>
            <a:solidFill>
              <a:srgbClr val="C0C0C0"/>
            </a:solidFill>
            <a:ln w="645" cap="flat">
              <a:solidFill>
                <a:srgbClr val="FFFFFF"/>
              </a:solidFill>
              <a:prstDash val="solid"/>
              <a:miter/>
            </a:ln>
          </p:spPr>
          <p:txBody>
            <a:bodyPr rtlCol="0" anchor="ctr"/>
            <a:lstStyle/>
            <a:p>
              <a:endParaRPr lang="en-US"/>
            </a:p>
          </p:txBody>
        </p:sp>
        <p:sp>
          <p:nvSpPr>
            <p:cNvPr id="610" name="Freeform: Shape 609">
              <a:extLst>
                <a:ext uri="{FF2B5EF4-FFF2-40B4-BE49-F238E27FC236}">
                  <a16:creationId xmlns:a16="http://schemas.microsoft.com/office/drawing/2014/main" id="{DE9B5CA1-D6F5-F026-F253-54EC561703FC}"/>
                </a:ext>
              </a:extLst>
            </p:cNvPr>
            <p:cNvSpPr/>
            <p:nvPr/>
          </p:nvSpPr>
          <p:spPr>
            <a:xfrm>
              <a:off x="7054494" y="1861328"/>
              <a:ext cx="5127" cy="1722"/>
            </a:xfrm>
            <a:custGeom>
              <a:avLst/>
              <a:gdLst>
                <a:gd name="connsiteX0" fmla="*/ 5128 w 5127"/>
                <a:gd name="connsiteY0" fmla="*/ 470 h 1722"/>
                <a:gd name="connsiteX1" fmla="*/ 0 w 5127"/>
                <a:gd name="connsiteY1" fmla="*/ 1170 h 1722"/>
                <a:gd name="connsiteX2" fmla="*/ 5128 w 5127"/>
                <a:gd name="connsiteY2" fmla="*/ 470 h 1722"/>
              </a:gdLst>
              <a:ahLst/>
              <a:cxnLst>
                <a:cxn ang="0">
                  <a:pos x="connsiteX0" y="connsiteY0"/>
                </a:cxn>
                <a:cxn ang="0">
                  <a:pos x="connsiteX1" y="connsiteY1"/>
                </a:cxn>
                <a:cxn ang="0">
                  <a:pos x="connsiteX2" y="connsiteY2"/>
                </a:cxn>
              </a:cxnLst>
              <a:rect l="l" t="t" r="r" b="b"/>
              <a:pathLst>
                <a:path w="5127" h="1722">
                  <a:moveTo>
                    <a:pt x="5128" y="470"/>
                  </a:moveTo>
                  <a:cubicBezTo>
                    <a:pt x="3612" y="-549"/>
                    <a:pt x="1322" y="277"/>
                    <a:pt x="0" y="1170"/>
                  </a:cubicBezTo>
                  <a:cubicBezTo>
                    <a:pt x="1870" y="2092"/>
                    <a:pt x="3580" y="1860"/>
                    <a:pt x="5128" y="470"/>
                  </a:cubicBezTo>
                </a:path>
              </a:pathLst>
            </a:custGeom>
            <a:solidFill>
              <a:srgbClr val="C0C0C0"/>
            </a:solidFill>
            <a:ln w="645" cap="flat">
              <a:solidFill>
                <a:srgbClr val="FFFFFF"/>
              </a:solidFill>
              <a:prstDash val="solid"/>
              <a:miter/>
            </a:ln>
          </p:spPr>
          <p:txBody>
            <a:bodyPr rtlCol="0" anchor="ctr"/>
            <a:lstStyle/>
            <a:p>
              <a:endParaRPr lang="en-US"/>
            </a:p>
          </p:txBody>
        </p:sp>
        <p:sp>
          <p:nvSpPr>
            <p:cNvPr id="611" name="Freeform: Shape 610">
              <a:extLst>
                <a:ext uri="{FF2B5EF4-FFF2-40B4-BE49-F238E27FC236}">
                  <a16:creationId xmlns:a16="http://schemas.microsoft.com/office/drawing/2014/main" id="{EB442099-B314-775D-143C-6E4C4D160A76}"/>
                </a:ext>
              </a:extLst>
            </p:cNvPr>
            <p:cNvSpPr/>
            <p:nvPr/>
          </p:nvSpPr>
          <p:spPr>
            <a:xfrm>
              <a:off x="7098611" y="1879890"/>
              <a:ext cx="5127" cy="2006"/>
            </a:xfrm>
            <a:custGeom>
              <a:avLst/>
              <a:gdLst>
                <a:gd name="connsiteX0" fmla="*/ 5128 w 5127"/>
                <a:gd name="connsiteY0" fmla="*/ 258 h 2006"/>
                <a:gd name="connsiteX1" fmla="*/ 0 w 5127"/>
                <a:gd name="connsiteY1" fmla="*/ 1654 h 2006"/>
                <a:gd name="connsiteX2" fmla="*/ 5128 w 5127"/>
                <a:gd name="connsiteY2" fmla="*/ 258 h 2006"/>
              </a:gdLst>
              <a:ahLst/>
              <a:cxnLst>
                <a:cxn ang="0">
                  <a:pos x="connsiteX0" y="connsiteY0"/>
                </a:cxn>
                <a:cxn ang="0">
                  <a:pos x="connsiteX1" y="connsiteY1"/>
                </a:cxn>
                <a:cxn ang="0">
                  <a:pos x="connsiteX2" y="connsiteY2"/>
                </a:cxn>
              </a:cxnLst>
              <a:rect l="l" t="t" r="r" b="b"/>
              <a:pathLst>
                <a:path w="5127" h="2006">
                  <a:moveTo>
                    <a:pt x="5128" y="258"/>
                  </a:moveTo>
                  <a:cubicBezTo>
                    <a:pt x="3354" y="-458"/>
                    <a:pt x="1257" y="419"/>
                    <a:pt x="0" y="1654"/>
                  </a:cubicBezTo>
                  <a:cubicBezTo>
                    <a:pt x="1870" y="2470"/>
                    <a:pt x="3870" y="1815"/>
                    <a:pt x="5128" y="258"/>
                  </a:cubicBezTo>
                </a:path>
              </a:pathLst>
            </a:custGeom>
            <a:solidFill>
              <a:srgbClr val="C0C0C0"/>
            </a:solidFill>
            <a:ln w="645" cap="flat">
              <a:solidFill>
                <a:srgbClr val="FFFFFF"/>
              </a:solidFill>
              <a:prstDash val="solid"/>
              <a:miter/>
            </a:ln>
          </p:spPr>
          <p:txBody>
            <a:bodyPr rtlCol="0" anchor="ctr"/>
            <a:lstStyle/>
            <a:p>
              <a:endParaRPr lang="en-US"/>
            </a:p>
          </p:txBody>
        </p:sp>
        <p:sp>
          <p:nvSpPr>
            <p:cNvPr id="612" name="Freeform: Shape 611">
              <a:extLst>
                <a:ext uri="{FF2B5EF4-FFF2-40B4-BE49-F238E27FC236}">
                  <a16:creationId xmlns:a16="http://schemas.microsoft.com/office/drawing/2014/main" id="{B63018BF-DC33-F9F3-A56C-74A0BC3072EE}"/>
                </a:ext>
              </a:extLst>
            </p:cNvPr>
            <p:cNvSpPr/>
            <p:nvPr/>
          </p:nvSpPr>
          <p:spPr>
            <a:xfrm>
              <a:off x="7105700" y="1808024"/>
              <a:ext cx="40060" cy="17220"/>
            </a:xfrm>
            <a:custGeom>
              <a:avLst/>
              <a:gdLst>
                <a:gd name="connsiteX0" fmla="*/ 30546 w 40060"/>
                <a:gd name="connsiteY0" fmla="*/ 12236 h 17220"/>
                <a:gd name="connsiteX1" fmla="*/ 27967 w 40060"/>
                <a:gd name="connsiteY1" fmla="*/ 9218 h 17220"/>
                <a:gd name="connsiteX2" fmla="*/ 40060 w 40060"/>
                <a:gd name="connsiteY2" fmla="*/ 10843 h 17220"/>
                <a:gd name="connsiteX3" fmla="*/ 32385 w 40060"/>
                <a:gd name="connsiteY3" fmla="*/ 5503 h 17220"/>
                <a:gd name="connsiteX4" fmla="*/ 29385 w 40060"/>
                <a:gd name="connsiteY4" fmla="*/ 5535 h 17220"/>
                <a:gd name="connsiteX5" fmla="*/ 23484 w 40060"/>
                <a:gd name="connsiteY5" fmla="*/ 1700 h 17220"/>
                <a:gd name="connsiteX6" fmla="*/ 9359 w 40060"/>
                <a:gd name="connsiteY6" fmla="*/ 217 h 17220"/>
                <a:gd name="connsiteX7" fmla="*/ 6 w 40060"/>
                <a:gd name="connsiteY7" fmla="*/ 4580 h 17220"/>
                <a:gd name="connsiteX8" fmla="*/ 19033 w 40060"/>
                <a:gd name="connsiteY8" fmla="*/ 12552 h 17220"/>
                <a:gd name="connsiteX9" fmla="*/ 36351 w 40060"/>
                <a:gd name="connsiteY9" fmla="*/ 14087 h 17220"/>
                <a:gd name="connsiteX10" fmla="*/ 30546 w 40060"/>
                <a:gd name="connsiteY10" fmla="*/ 12227 h 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060" h="17220">
                  <a:moveTo>
                    <a:pt x="30546" y="12236"/>
                  </a:moveTo>
                  <a:cubicBezTo>
                    <a:pt x="28450" y="12462"/>
                    <a:pt x="27354" y="11253"/>
                    <a:pt x="27967" y="9218"/>
                  </a:cubicBezTo>
                  <a:cubicBezTo>
                    <a:pt x="31869" y="10111"/>
                    <a:pt x="35997" y="11149"/>
                    <a:pt x="40060" y="10843"/>
                  </a:cubicBezTo>
                  <a:cubicBezTo>
                    <a:pt x="40060" y="8173"/>
                    <a:pt x="34320" y="6309"/>
                    <a:pt x="32385" y="5503"/>
                  </a:cubicBezTo>
                  <a:cubicBezTo>
                    <a:pt x="31385" y="5664"/>
                    <a:pt x="30385" y="5696"/>
                    <a:pt x="29385" y="5535"/>
                  </a:cubicBezTo>
                  <a:cubicBezTo>
                    <a:pt x="27354" y="4238"/>
                    <a:pt x="25419" y="3093"/>
                    <a:pt x="23484" y="1700"/>
                  </a:cubicBezTo>
                  <a:cubicBezTo>
                    <a:pt x="20291" y="-564"/>
                    <a:pt x="13099" y="252"/>
                    <a:pt x="9359" y="217"/>
                  </a:cubicBezTo>
                  <a:cubicBezTo>
                    <a:pt x="4295" y="152"/>
                    <a:pt x="-188" y="-1354"/>
                    <a:pt x="6" y="4580"/>
                  </a:cubicBezTo>
                  <a:cubicBezTo>
                    <a:pt x="6" y="9353"/>
                    <a:pt x="15615" y="11062"/>
                    <a:pt x="19033" y="12552"/>
                  </a:cubicBezTo>
                  <a:cubicBezTo>
                    <a:pt x="23258" y="14394"/>
                    <a:pt x="33481" y="21111"/>
                    <a:pt x="36351" y="14087"/>
                  </a:cubicBezTo>
                  <a:cubicBezTo>
                    <a:pt x="34384" y="13581"/>
                    <a:pt x="32449" y="12959"/>
                    <a:pt x="30546" y="12227"/>
                  </a:cubicBezTo>
                </a:path>
              </a:pathLst>
            </a:custGeom>
            <a:solidFill>
              <a:srgbClr val="C0C0C0"/>
            </a:solidFill>
            <a:ln w="645" cap="flat">
              <a:solidFill>
                <a:srgbClr val="FFFFFF"/>
              </a:solidFill>
              <a:prstDash val="solid"/>
              <a:miter/>
            </a:ln>
          </p:spPr>
          <p:txBody>
            <a:bodyPr rtlCol="0" anchor="ctr"/>
            <a:lstStyle/>
            <a:p>
              <a:endParaRPr lang="en-US"/>
            </a:p>
          </p:txBody>
        </p:sp>
        <p:sp>
          <p:nvSpPr>
            <p:cNvPr id="613" name="Freeform: Shape 612">
              <a:extLst>
                <a:ext uri="{FF2B5EF4-FFF2-40B4-BE49-F238E27FC236}">
                  <a16:creationId xmlns:a16="http://schemas.microsoft.com/office/drawing/2014/main" id="{02131580-CF0E-D6F2-639A-A99B2726FC1A}"/>
                </a:ext>
              </a:extLst>
            </p:cNvPr>
            <p:cNvSpPr/>
            <p:nvPr/>
          </p:nvSpPr>
          <p:spPr>
            <a:xfrm>
              <a:off x="6726418" y="2010926"/>
              <a:ext cx="2321" cy="671"/>
            </a:xfrm>
            <a:custGeom>
              <a:avLst/>
              <a:gdLst>
                <a:gd name="connsiteX0" fmla="*/ 2322 w 2321"/>
                <a:gd name="connsiteY0" fmla="*/ 672 h 671"/>
                <a:gd name="connsiteX1" fmla="*/ 0 w 2321"/>
                <a:gd name="connsiteY1" fmla="*/ 672 h 671"/>
                <a:gd name="connsiteX2" fmla="*/ 2322 w 2321"/>
                <a:gd name="connsiteY2" fmla="*/ 672 h 671"/>
              </a:gdLst>
              <a:ahLst/>
              <a:cxnLst>
                <a:cxn ang="0">
                  <a:pos x="connsiteX0" y="connsiteY0"/>
                </a:cxn>
                <a:cxn ang="0">
                  <a:pos x="connsiteX1" y="connsiteY1"/>
                </a:cxn>
                <a:cxn ang="0">
                  <a:pos x="connsiteX2" y="connsiteY2"/>
                </a:cxn>
              </a:cxnLst>
              <a:rect l="l" t="t" r="r" b="b"/>
              <a:pathLst>
                <a:path w="2321" h="671">
                  <a:moveTo>
                    <a:pt x="2322" y="672"/>
                  </a:moveTo>
                  <a:cubicBezTo>
                    <a:pt x="1741" y="349"/>
                    <a:pt x="1870" y="-663"/>
                    <a:pt x="0" y="672"/>
                  </a:cubicBezTo>
                  <a:cubicBezTo>
                    <a:pt x="774" y="672"/>
                    <a:pt x="1548" y="672"/>
                    <a:pt x="2322" y="672"/>
                  </a:cubicBezTo>
                </a:path>
              </a:pathLst>
            </a:custGeom>
            <a:solidFill>
              <a:srgbClr val="C0C0C0"/>
            </a:solidFill>
            <a:ln w="645" cap="flat">
              <a:solidFill>
                <a:srgbClr val="FFFFFF"/>
              </a:solidFill>
              <a:prstDash val="solid"/>
              <a:miter/>
            </a:ln>
          </p:spPr>
          <p:txBody>
            <a:bodyPr rtlCol="0" anchor="ctr"/>
            <a:lstStyle/>
            <a:p>
              <a:endParaRPr lang="en-US"/>
            </a:p>
          </p:txBody>
        </p:sp>
        <p:sp>
          <p:nvSpPr>
            <p:cNvPr id="614" name="Freeform: Shape 613">
              <a:extLst>
                <a:ext uri="{FF2B5EF4-FFF2-40B4-BE49-F238E27FC236}">
                  <a16:creationId xmlns:a16="http://schemas.microsoft.com/office/drawing/2014/main" id="{CD89631C-AE05-F62E-611F-9A69150406DD}"/>
                </a:ext>
              </a:extLst>
            </p:cNvPr>
            <p:cNvSpPr/>
            <p:nvPr/>
          </p:nvSpPr>
          <p:spPr>
            <a:xfrm>
              <a:off x="6731288" y="2010461"/>
              <a:ext cx="7675" cy="2748"/>
            </a:xfrm>
            <a:custGeom>
              <a:avLst/>
              <a:gdLst>
                <a:gd name="connsiteX0" fmla="*/ 0 w 7675"/>
                <a:gd name="connsiteY0" fmla="*/ 2749 h 2748"/>
                <a:gd name="connsiteX1" fmla="*/ 7675 w 7675"/>
                <a:gd name="connsiteY1" fmla="*/ 2523 h 2748"/>
                <a:gd name="connsiteX2" fmla="*/ 0 w 7675"/>
                <a:gd name="connsiteY2" fmla="*/ 2749 h 2748"/>
              </a:gdLst>
              <a:ahLst/>
              <a:cxnLst>
                <a:cxn ang="0">
                  <a:pos x="connsiteX0" y="connsiteY0"/>
                </a:cxn>
                <a:cxn ang="0">
                  <a:pos x="connsiteX1" y="connsiteY1"/>
                </a:cxn>
                <a:cxn ang="0">
                  <a:pos x="connsiteX2" y="connsiteY2"/>
                </a:cxn>
              </a:cxnLst>
              <a:rect l="l" t="t" r="r" b="b"/>
              <a:pathLst>
                <a:path w="7675" h="2748">
                  <a:moveTo>
                    <a:pt x="0" y="2749"/>
                  </a:moveTo>
                  <a:cubicBezTo>
                    <a:pt x="2547" y="2426"/>
                    <a:pt x="5128" y="2523"/>
                    <a:pt x="7675" y="2523"/>
                  </a:cubicBezTo>
                  <a:cubicBezTo>
                    <a:pt x="7353" y="-1853"/>
                    <a:pt x="1354" y="292"/>
                    <a:pt x="0" y="2749"/>
                  </a:cubicBezTo>
                </a:path>
              </a:pathLst>
            </a:custGeom>
            <a:solidFill>
              <a:srgbClr val="C0C0C0"/>
            </a:solidFill>
            <a:ln w="645" cap="flat">
              <a:solidFill>
                <a:srgbClr val="FFFFFF"/>
              </a:solidFill>
              <a:prstDash val="solid"/>
              <a:miter/>
            </a:ln>
          </p:spPr>
          <p:txBody>
            <a:bodyPr rtlCol="0" anchor="ctr"/>
            <a:lstStyle/>
            <a:p>
              <a:endParaRPr lang="en-US"/>
            </a:p>
          </p:txBody>
        </p:sp>
        <p:sp>
          <p:nvSpPr>
            <p:cNvPr id="615" name="Freeform: Shape 614">
              <a:extLst>
                <a:ext uri="{FF2B5EF4-FFF2-40B4-BE49-F238E27FC236}">
                  <a16:creationId xmlns:a16="http://schemas.microsoft.com/office/drawing/2014/main" id="{37379D37-E252-51E5-A2E0-ACDA4AB7524E}"/>
                </a:ext>
              </a:extLst>
            </p:cNvPr>
            <p:cNvSpPr/>
            <p:nvPr/>
          </p:nvSpPr>
          <p:spPr>
            <a:xfrm>
              <a:off x="6741946" y="1995791"/>
              <a:ext cx="7530" cy="11613"/>
            </a:xfrm>
            <a:custGeom>
              <a:avLst/>
              <a:gdLst>
                <a:gd name="connsiteX0" fmla="*/ 7434 w 7530"/>
                <a:gd name="connsiteY0" fmla="*/ 11614 h 11613"/>
                <a:gd name="connsiteX1" fmla="*/ 3983 w 7530"/>
                <a:gd name="connsiteY1" fmla="*/ 8363 h 11613"/>
                <a:gd name="connsiteX2" fmla="*/ 3983 w 7530"/>
                <a:gd name="connsiteY2" fmla="*/ 717 h 11613"/>
                <a:gd name="connsiteX3" fmla="*/ 177 w 7530"/>
                <a:gd name="connsiteY3" fmla="*/ 1304 h 11613"/>
                <a:gd name="connsiteX4" fmla="*/ 7530 w 7530"/>
                <a:gd name="connsiteY4" fmla="*/ 11614 h 11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30" h="11613">
                  <a:moveTo>
                    <a:pt x="7434" y="11614"/>
                  </a:moveTo>
                  <a:cubicBezTo>
                    <a:pt x="7756" y="9524"/>
                    <a:pt x="5982" y="8189"/>
                    <a:pt x="3983" y="8363"/>
                  </a:cubicBezTo>
                  <a:cubicBezTo>
                    <a:pt x="5918" y="6464"/>
                    <a:pt x="6273" y="2510"/>
                    <a:pt x="3983" y="717"/>
                  </a:cubicBezTo>
                  <a:cubicBezTo>
                    <a:pt x="3402" y="278"/>
                    <a:pt x="-919" y="-918"/>
                    <a:pt x="177" y="1304"/>
                  </a:cubicBezTo>
                  <a:cubicBezTo>
                    <a:pt x="2725" y="6364"/>
                    <a:pt x="1693" y="9872"/>
                    <a:pt x="7530" y="11614"/>
                  </a:cubicBezTo>
                </a:path>
              </a:pathLst>
            </a:custGeom>
            <a:solidFill>
              <a:srgbClr val="C0C0C0"/>
            </a:solidFill>
            <a:ln w="645" cap="flat">
              <a:solidFill>
                <a:srgbClr val="FFFFFF"/>
              </a:solidFill>
              <a:prstDash val="solid"/>
              <a:miter/>
            </a:ln>
          </p:spPr>
          <p:txBody>
            <a:bodyPr rtlCol="0" anchor="ctr"/>
            <a:lstStyle/>
            <a:p>
              <a:endParaRPr lang="en-US"/>
            </a:p>
          </p:txBody>
        </p:sp>
        <p:sp>
          <p:nvSpPr>
            <p:cNvPr id="616" name="Freeform: Shape 615">
              <a:extLst>
                <a:ext uri="{FF2B5EF4-FFF2-40B4-BE49-F238E27FC236}">
                  <a16:creationId xmlns:a16="http://schemas.microsoft.com/office/drawing/2014/main" id="{9A3C59AD-142A-B424-7290-CB7251FDBF15}"/>
                </a:ext>
              </a:extLst>
            </p:cNvPr>
            <p:cNvSpPr/>
            <p:nvPr/>
          </p:nvSpPr>
          <p:spPr>
            <a:xfrm>
              <a:off x="6766343" y="1984968"/>
              <a:ext cx="4643" cy="1764"/>
            </a:xfrm>
            <a:custGeom>
              <a:avLst/>
              <a:gdLst>
                <a:gd name="connsiteX0" fmla="*/ 2322 w 4643"/>
                <a:gd name="connsiteY0" fmla="*/ 1765 h 1764"/>
                <a:gd name="connsiteX1" fmla="*/ 4644 w 4643"/>
                <a:gd name="connsiteY1" fmla="*/ 372 h 1764"/>
                <a:gd name="connsiteX2" fmla="*/ 0 w 4643"/>
                <a:gd name="connsiteY2" fmla="*/ 597 h 1764"/>
                <a:gd name="connsiteX3" fmla="*/ 2322 w 4643"/>
                <a:gd name="connsiteY3" fmla="*/ 1758 h 1764"/>
              </a:gdLst>
              <a:ahLst/>
              <a:cxnLst>
                <a:cxn ang="0">
                  <a:pos x="connsiteX0" y="connsiteY0"/>
                </a:cxn>
                <a:cxn ang="0">
                  <a:pos x="connsiteX1" y="connsiteY1"/>
                </a:cxn>
                <a:cxn ang="0">
                  <a:pos x="connsiteX2" y="connsiteY2"/>
                </a:cxn>
                <a:cxn ang="0">
                  <a:pos x="connsiteX3" y="connsiteY3"/>
                </a:cxn>
              </a:cxnLst>
              <a:rect l="l" t="t" r="r" b="b"/>
              <a:pathLst>
                <a:path w="4643" h="1764">
                  <a:moveTo>
                    <a:pt x="2322" y="1765"/>
                  </a:moveTo>
                  <a:cubicBezTo>
                    <a:pt x="3096" y="1301"/>
                    <a:pt x="3870" y="836"/>
                    <a:pt x="4644" y="372"/>
                  </a:cubicBezTo>
                  <a:cubicBezTo>
                    <a:pt x="3064" y="-193"/>
                    <a:pt x="1516" y="-112"/>
                    <a:pt x="0" y="597"/>
                  </a:cubicBezTo>
                  <a:cubicBezTo>
                    <a:pt x="774" y="984"/>
                    <a:pt x="1548" y="1371"/>
                    <a:pt x="2322" y="1758"/>
                  </a:cubicBezTo>
                </a:path>
              </a:pathLst>
            </a:custGeom>
            <a:solidFill>
              <a:srgbClr val="C0C0C0"/>
            </a:solidFill>
            <a:ln w="645" cap="flat">
              <a:solidFill>
                <a:srgbClr val="FFFFFF"/>
              </a:solidFill>
              <a:prstDash val="solid"/>
              <a:miter/>
            </a:ln>
          </p:spPr>
          <p:txBody>
            <a:bodyPr rtlCol="0" anchor="ctr"/>
            <a:lstStyle/>
            <a:p>
              <a:endParaRPr lang="en-US"/>
            </a:p>
          </p:txBody>
        </p:sp>
        <p:sp>
          <p:nvSpPr>
            <p:cNvPr id="617" name="Freeform: Shape 616">
              <a:extLst>
                <a:ext uri="{FF2B5EF4-FFF2-40B4-BE49-F238E27FC236}">
                  <a16:creationId xmlns:a16="http://schemas.microsoft.com/office/drawing/2014/main" id="{24FE2BEA-A1B4-3AE2-5829-7330AB7CF3FC}"/>
                </a:ext>
              </a:extLst>
            </p:cNvPr>
            <p:cNvSpPr/>
            <p:nvPr/>
          </p:nvSpPr>
          <p:spPr>
            <a:xfrm>
              <a:off x="6803406" y="1972035"/>
              <a:ext cx="12859" cy="7564"/>
            </a:xfrm>
            <a:custGeom>
              <a:avLst/>
              <a:gdLst>
                <a:gd name="connsiteX0" fmla="*/ 2636 w 12859"/>
                <a:gd name="connsiteY0" fmla="*/ 7506 h 7564"/>
                <a:gd name="connsiteX1" fmla="*/ 8732 w 12859"/>
                <a:gd name="connsiteY1" fmla="*/ 5687 h 7564"/>
                <a:gd name="connsiteX2" fmla="*/ 12860 w 12859"/>
                <a:gd name="connsiteY2" fmla="*/ 2633 h 7564"/>
                <a:gd name="connsiteX3" fmla="*/ 2024 w 12859"/>
                <a:gd name="connsiteY3" fmla="*/ 2237 h 7564"/>
                <a:gd name="connsiteX4" fmla="*/ 2636 w 12859"/>
                <a:gd name="connsiteY4" fmla="*/ 7506 h 7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9" h="7564">
                  <a:moveTo>
                    <a:pt x="2636" y="7506"/>
                  </a:moveTo>
                  <a:cubicBezTo>
                    <a:pt x="3669" y="5765"/>
                    <a:pt x="7022" y="5936"/>
                    <a:pt x="8732" y="5687"/>
                  </a:cubicBezTo>
                  <a:cubicBezTo>
                    <a:pt x="13666" y="4965"/>
                    <a:pt x="8409" y="2188"/>
                    <a:pt x="12860" y="2633"/>
                  </a:cubicBezTo>
                  <a:cubicBezTo>
                    <a:pt x="9119" y="244"/>
                    <a:pt x="5700" y="-1666"/>
                    <a:pt x="2024" y="2237"/>
                  </a:cubicBezTo>
                  <a:cubicBezTo>
                    <a:pt x="315" y="4036"/>
                    <a:pt x="-1782" y="8100"/>
                    <a:pt x="2636" y="7506"/>
                  </a:cubicBezTo>
                </a:path>
              </a:pathLst>
            </a:custGeom>
            <a:solidFill>
              <a:srgbClr val="C0C0C0"/>
            </a:solidFill>
            <a:ln w="645" cap="flat">
              <a:solidFill>
                <a:srgbClr val="FFFFFF"/>
              </a:solidFill>
              <a:prstDash val="solid"/>
              <a:miter/>
            </a:ln>
          </p:spPr>
          <p:txBody>
            <a:bodyPr rtlCol="0" anchor="ctr"/>
            <a:lstStyle/>
            <a:p>
              <a:endParaRPr lang="en-US"/>
            </a:p>
          </p:txBody>
        </p:sp>
        <p:sp>
          <p:nvSpPr>
            <p:cNvPr id="618" name="Freeform: Shape 617">
              <a:extLst>
                <a:ext uri="{FF2B5EF4-FFF2-40B4-BE49-F238E27FC236}">
                  <a16:creationId xmlns:a16="http://schemas.microsoft.com/office/drawing/2014/main" id="{B0A7F045-7D23-8BEF-1DEA-46B260D9FF70}"/>
                </a:ext>
              </a:extLst>
            </p:cNvPr>
            <p:cNvSpPr/>
            <p:nvPr/>
          </p:nvSpPr>
          <p:spPr>
            <a:xfrm>
              <a:off x="6817201" y="1975999"/>
              <a:ext cx="4869" cy="3090"/>
            </a:xfrm>
            <a:custGeom>
              <a:avLst/>
              <a:gdLst>
                <a:gd name="connsiteX0" fmla="*/ 2547 w 4869"/>
                <a:gd name="connsiteY0" fmla="*/ 3091 h 3090"/>
                <a:gd name="connsiteX1" fmla="*/ 4870 w 4869"/>
                <a:gd name="connsiteY1" fmla="*/ 769 h 3090"/>
                <a:gd name="connsiteX2" fmla="*/ 0 w 4869"/>
                <a:gd name="connsiteY2" fmla="*/ 995 h 3090"/>
                <a:gd name="connsiteX3" fmla="*/ 2547 w 4869"/>
                <a:gd name="connsiteY3" fmla="*/ 3084 h 3090"/>
              </a:gdLst>
              <a:ahLst/>
              <a:cxnLst>
                <a:cxn ang="0">
                  <a:pos x="connsiteX0" y="connsiteY0"/>
                </a:cxn>
                <a:cxn ang="0">
                  <a:pos x="connsiteX1" y="connsiteY1"/>
                </a:cxn>
                <a:cxn ang="0">
                  <a:pos x="connsiteX2" y="connsiteY2"/>
                </a:cxn>
                <a:cxn ang="0">
                  <a:pos x="connsiteX3" y="connsiteY3"/>
                </a:cxn>
              </a:cxnLst>
              <a:rect l="l" t="t" r="r" b="b"/>
              <a:pathLst>
                <a:path w="4869" h="3090">
                  <a:moveTo>
                    <a:pt x="2547" y="3091"/>
                  </a:moveTo>
                  <a:cubicBezTo>
                    <a:pt x="3386" y="2401"/>
                    <a:pt x="4160" y="1627"/>
                    <a:pt x="4870" y="769"/>
                  </a:cubicBezTo>
                  <a:cubicBezTo>
                    <a:pt x="3193" y="-328"/>
                    <a:pt x="1548" y="-250"/>
                    <a:pt x="0" y="995"/>
                  </a:cubicBezTo>
                  <a:cubicBezTo>
                    <a:pt x="774" y="1785"/>
                    <a:pt x="1612" y="2481"/>
                    <a:pt x="2547" y="3084"/>
                  </a:cubicBezTo>
                </a:path>
              </a:pathLst>
            </a:custGeom>
            <a:solidFill>
              <a:srgbClr val="C0C0C0"/>
            </a:solidFill>
            <a:ln w="645" cap="flat">
              <a:solidFill>
                <a:srgbClr val="FFFFFF"/>
              </a:solidFill>
              <a:prstDash val="solid"/>
              <a:miter/>
            </a:ln>
          </p:spPr>
          <p:txBody>
            <a:bodyPr rtlCol="0" anchor="ctr"/>
            <a:lstStyle/>
            <a:p>
              <a:endParaRPr lang="en-US"/>
            </a:p>
          </p:txBody>
        </p:sp>
        <p:sp>
          <p:nvSpPr>
            <p:cNvPr id="619" name="Freeform: Shape 618">
              <a:extLst>
                <a:ext uri="{FF2B5EF4-FFF2-40B4-BE49-F238E27FC236}">
                  <a16:creationId xmlns:a16="http://schemas.microsoft.com/office/drawing/2014/main" id="{ED5DBD27-D522-B9FC-D539-19B114C58CC1}"/>
                </a:ext>
              </a:extLst>
            </p:cNvPr>
            <p:cNvSpPr/>
            <p:nvPr/>
          </p:nvSpPr>
          <p:spPr>
            <a:xfrm>
              <a:off x="6824278" y="1972095"/>
              <a:ext cx="2436" cy="3253"/>
            </a:xfrm>
            <a:custGeom>
              <a:avLst/>
              <a:gdLst>
                <a:gd name="connsiteX0" fmla="*/ 115 w 2436"/>
                <a:gd name="connsiteY0" fmla="*/ 3254 h 3253"/>
                <a:gd name="connsiteX1" fmla="*/ 2437 w 2436"/>
                <a:gd name="connsiteY1" fmla="*/ 0 h 3253"/>
                <a:gd name="connsiteX2" fmla="*/ 115 w 2436"/>
                <a:gd name="connsiteY2" fmla="*/ 3254 h 3253"/>
              </a:gdLst>
              <a:ahLst/>
              <a:cxnLst>
                <a:cxn ang="0">
                  <a:pos x="connsiteX0" y="connsiteY0"/>
                </a:cxn>
                <a:cxn ang="0">
                  <a:pos x="connsiteX1" y="connsiteY1"/>
                </a:cxn>
                <a:cxn ang="0">
                  <a:pos x="connsiteX2" y="connsiteY2"/>
                </a:cxn>
              </a:cxnLst>
              <a:rect l="l" t="t" r="r" b="b"/>
              <a:pathLst>
                <a:path w="2436" h="3253">
                  <a:moveTo>
                    <a:pt x="115" y="3254"/>
                  </a:moveTo>
                  <a:cubicBezTo>
                    <a:pt x="1501" y="2609"/>
                    <a:pt x="2275" y="1525"/>
                    <a:pt x="2437" y="0"/>
                  </a:cubicBezTo>
                  <a:cubicBezTo>
                    <a:pt x="566" y="226"/>
                    <a:pt x="-337" y="1396"/>
                    <a:pt x="115" y="3254"/>
                  </a:cubicBezTo>
                </a:path>
              </a:pathLst>
            </a:custGeom>
            <a:solidFill>
              <a:srgbClr val="C0C0C0"/>
            </a:solidFill>
            <a:ln w="645" cap="flat">
              <a:solidFill>
                <a:srgbClr val="FFFFFF"/>
              </a:solidFill>
              <a:prstDash val="solid"/>
              <a:miter/>
            </a:ln>
          </p:spPr>
          <p:txBody>
            <a:bodyPr rtlCol="0" anchor="ctr"/>
            <a:lstStyle/>
            <a:p>
              <a:endParaRPr lang="en-US"/>
            </a:p>
          </p:txBody>
        </p:sp>
        <p:sp>
          <p:nvSpPr>
            <p:cNvPr id="620" name="Freeform: Shape 619">
              <a:extLst>
                <a:ext uri="{FF2B5EF4-FFF2-40B4-BE49-F238E27FC236}">
                  <a16:creationId xmlns:a16="http://schemas.microsoft.com/office/drawing/2014/main" id="{572430C6-F99C-4CF5-EC48-0A8EE88AC775}"/>
                </a:ext>
              </a:extLst>
            </p:cNvPr>
            <p:cNvSpPr/>
            <p:nvPr/>
          </p:nvSpPr>
          <p:spPr>
            <a:xfrm>
              <a:off x="6827643" y="1970193"/>
              <a:ext cx="5101" cy="3768"/>
            </a:xfrm>
            <a:custGeom>
              <a:avLst/>
              <a:gdLst>
                <a:gd name="connsiteX0" fmla="*/ 7 w 5101"/>
                <a:gd name="connsiteY0" fmla="*/ 3769 h 3768"/>
                <a:gd name="connsiteX1" fmla="*/ 5102 w 5101"/>
                <a:gd name="connsiteY1" fmla="*/ 57 h 3768"/>
                <a:gd name="connsiteX2" fmla="*/ 7 w 5101"/>
                <a:gd name="connsiteY2" fmla="*/ 3769 h 3768"/>
              </a:gdLst>
              <a:ahLst/>
              <a:cxnLst>
                <a:cxn ang="0">
                  <a:pos x="connsiteX0" y="connsiteY0"/>
                </a:cxn>
                <a:cxn ang="0">
                  <a:pos x="connsiteX1" y="connsiteY1"/>
                </a:cxn>
                <a:cxn ang="0">
                  <a:pos x="connsiteX2" y="connsiteY2"/>
                </a:cxn>
              </a:cxnLst>
              <a:rect l="l" t="t" r="r" b="b"/>
              <a:pathLst>
                <a:path w="5101" h="3768">
                  <a:moveTo>
                    <a:pt x="7" y="3769"/>
                  </a:moveTo>
                  <a:cubicBezTo>
                    <a:pt x="1458" y="2262"/>
                    <a:pt x="3167" y="869"/>
                    <a:pt x="5102" y="57"/>
                  </a:cubicBezTo>
                  <a:cubicBezTo>
                    <a:pt x="2683" y="-285"/>
                    <a:pt x="-155" y="918"/>
                    <a:pt x="7" y="3769"/>
                  </a:cubicBezTo>
                </a:path>
              </a:pathLst>
            </a:custGeom>
            <a:solidFill>
              <a:srgbClr val="C0C0C0"/>
            </a:solidFill>
            <a:ln w="645" cap="flat">
              <a:solidFill>
                <a:srgbClr val="FFFFFF"/>
              </a:solidFill>
              <a:prstDash val="solid"/>
              <a:miter/>
            </a:ln>
          </p:spPr>
          <p:txBody>
            <a:bodyPr rtlCol="0" anchor="ctr"/>
            <a:lstStyle/>
            <a:p>
              <a:endParaRPr lang="en-US"/>
            </a:p>
          </p:txBody>
        </p:sp>
        <p:sp>
          <p:nvSpPr>
            <p:cNvPr id="621" name="Freeform: Shape 620">
              <a:extLst>
                <a:ext uri="{FF2B5EF4-FFF2-40B4-BE49-F238E27FC236}">
                  <a16:creationId xmlns:a16="http://schemas.microsoft.com/office/drawing/2014/main" id="{6FCEF5E1-A112-3E49-331B-1E5FFE6BD64E}"/>
                </a:ext>
              </a:extLst>
            </p:cNvPr>
            <p:cNvSpPr/>
            <p:nvPr/>
          </p:nvSpPr>
          <p:spPr>
            <a:xfrm>
              <a:off x="6382347" y="1596025"/>
              <a:ext cx="985007" cy="524287"/>
            </a:xfrm>
            <a:custGeom>
              <a:avLst/>
              <a:gdLst>
                <a:gd name="connsiteX0" fmla="*/ 19672 w 985007"/>
                <a:gd name="connsiteY0" fmla="*/ 127389 h 524287"/>
                <a:gd name="connsiteX1" fmla="*/ 49406 w 985007"/>
                <a:gd name="connsiteY1" fmla="*/ 128782 h 524287"/>
                <a:gd name="connsiteX2" fmla="*/ 37680 w 985007"/>
                <a:gd name="connsiteY2" fmla="*/ 131246 h 524287"/>
                <a:gd name="connsiteX3" fmla="*/ 18285 w 985007"/>
                <a:gd name="connsiteY3" fmla="*/ 135287 h 524287"/>
                <a:gd name="connsiteX4" fmla="*/ 32701 w 985007"/>
                <a:gd name="connsiteY4" fmla="*/ 140395 h 524287"/>
                <a:gd name="connsiteX5" fmla="*/ 34678 w 985007"/>
                <a:gd name="connsiteY5" fmla="*/ 142440 h 524287"/>
                <a:gd name="connsiteX6" fmla="*/ 42257 w 985007"/>
                <a:gd name="connsiteY6" fmla="*/ 142817 h 524287"/>
                <a:gd name="connsiteX7" fmla="*/ 59375 w 985007"/>
                <a:gd name="connsiteY7" fmla="*/ 143875 h 524287"/>
                <a:gd name="connsiteX8" fmla="*/ 52183 w 985007"/>
                <a:gd name="connsiteY8" fmla="*/ 139696 h 524287"/>
                <a:gd name="connsiteX9" fmla="*/ 63058 w 985007"/>
                <a:gd name="connsiteY9" fmla="*/ 140966 h 524287"/>
                <a:gd name="connsiteX10" fmla="*/ 79369 w 985007"/>
                <a:gd name="connsiteY10" fmla="*/ 138767 h 524287"/>
                <a:gd name="connsiteX11" fmla="*/ 74500 w 985007"/>
                <a:gd name="connsiteY11" fmla="*/ 141789 h 524287"/>
                <a:gd name="connsiteX12" fmla="*/ 83165 w 985007"/>
                <a:gd name="connsiteY12" fmla="*/ 140376 h 524287"/>
                <a:gd name="connsiteX13" fmla="*/ 89986 w 985007"/>
                <a:gd name="connsiteY13" fmla="*/ 140118 h 524287"/>
                <a:gd name="connsiteX14" fmla="*/ 93359 w 985007"/>
                <a:gd name="connsiteY14" fmla="*/ 140118 h 524287"/>
                <a:gd name="connsiteX15" fmla="*/ 96468 w 985007"/>
                <a:gd name="connsiteY15" fmla="*/ 138235 h 524287"/>
                <a:gd name="connsiteX16" fmla="*/ 103528 w 985007"/>
                <a:gd name="connsiteY16" fmla="*/ 140392 h 524287"/>
                <a:gd name="connsiteX17" fmla="*/ 126038 w 985007"/>
                <a:gd name="connsiteY17" fmla="*/ 139460 h 524287"/>
                <a:gd name="connsiteX18" fmla="*/ 139131 w 985007"/>
                <a:gd name="connsiteY18" fmla="*/ 138886 h 524287"/>
                <a:gd name="connsiteX19" fmla="*/ 156449 w 985007"/>
                <a:gd name="connsiteY19" fmla="*/ 140621 h 524287"/>
                <a:gd name="connsiteX20" fmla="*/ 155063 w 985007"/>
                <a:gd name="connsiteY20" fmla="*/ 142943 h 524287"/>
                <a:gd name="connsiteX21" fmla="*/ 166673 w 985007"/>
                <a:gd name="connsiteY21" fmla="*/ 145033 h 524287"/>
                <a:gd name="connsiteX22" fmla="*/ 171768 w 985007"/>
                <a:gd name="connsiteY22" fmla="*/ 144336 h 524287"/>
                <a:gd name="connsiteX23" fmla="*/ 169446 w 985007"/>
                <a:gd name="connsiteY23" fmla="*/ 146423 h 524287"/>
                <a:gd name="connsiteX24" fmla="*/ 179444 w 985007"/>
                <a:gd name="connsiteY24" fmla="*/ 146649 h 524287"/>
                <a:gd name="connsiteX25" fmla="*/ 180766 w 985007"/>
                <a:gd name="connsiteY25" fmla="*/ 149793 h 524287"/>
                <a:gd name="connsiteX26" fmla="*/ 188022 w 985007"/>
                <a:gd name="connsiteY26" fmla="*/ 149203 h 524287"/>
                <a:gd name="connsiteX27" fmla="*/ 188022 w 985007"/>
                <a:gd name="connsiteY27" fmla="*/ 153463 h 524287"/>
                <a:gd name="connsiteX28" fmla="*/ 178701 w 985007"/>
                <a:gd name="connsiteY28" fmla="*/ 157097 h 524287"/>
                <a:gd name="connsiteX29" fmla="*/ 186151 w 985007"/>
                <a:gd name="connsiteY29" fmla="*/ 156169 h 524287"/>
                <a:gd name="connsiteX30" fmla="*/ 186151 w 985007"/>
                <a:gd name="connsiteY30" fmla="*/ 160813 h 524287"/>
                <a:gd name="connsiteX31" fmla="*/ 183829 w 985007"/>
                <a:gd name="connsiteY31" fmla="*/ 162667 h 524287"/>
                <a:gd name="connsiteX32" fmla="*/ 200761 w 985007"/>
                <a:gd name="connsiteY32" fmla="*/ 168472 h 524287"/>
                <a:gd name="connsiteX33" fmla="*/ 195439 w 985007"/>
                <a:gd name="connsiteY33" fmla="*/ 172187 h 524287"/>
                <a:gd name="connsiteX34" fmla="*/ 206114 w 985007"/>
                <a:gd name="connsiteY34" fmla="*/ 174741 h 524287"/>
                <a:gd name="connsiteX35" fmla="*/ 196375 w 985007"/>
                <a:gd name="connsiteY35" fmla="*/ 176831 h 524287"/>
                <a:gd name="connsiteX36" fmla="*/ 203792 w 985007"/>
                <a:gd name="connsiteY36" fmla="*/ 177760 h 524287"/>
                <a:gd name="connsiteX37" fmla="*/ 196375 w 985007"/>
                <a:gd name="connsiteY37" fmla="*/ 179153 h 524287"/>
                <a:gd name="connsiteX38" fmla="*/ 201470 w 985007"/>
                <a:gd name="connsiteY38" fmla="*/ 180082 h 524287"/>
                <a:gd name="connsiteX39" fmla="*/ 181733 w 985007"/>
                <a:gd name="connsiteY39" fmla="*/ 184261 h 524287"/>
                <a:gd name="connsiteX40" fmla="*/ 201921 w 985007"/>
                <a:gd name="connsiteY40" fmla="*/ 181243 h 524287"/>
                <a:gd name="connsiteX41" fmla="*/ 197052 w 985007"/>
                <a:gd name="connsiteY41" fmla="*/ 184955 h 524287"/>
                <a:gd name="connsiteX42" fmla="*/ 202405 w 985007"/>
                <a:gd name="connsiteY42" fmla="*/ 186116 h 524287"/>
                <a:gd name="connsiteX43" fmla="*/ 204727 w 985007"/>
                <a:gd name="connsiteY43" fmla="*/ 189366 h 524287"/>
                <a:gd name="connsiteX44" fmla="*/ 204243 w 985007"/>
                <a:gd name="connsiteY44" fmla="*/ 192849 h 524287"/>
                <a:gd name="connsiteX45" fmla="*/ 199148 w 985007"/>
                <a:gd name="connsiteY45" fmla="*/ 193778 h 524287"/>
                <a:gd name="connsiteX46" fmla="*/ 207501 w 985007"/>
                <a:gd name="connsiteY46" fmla="*/ 201209 h 524287"/>
                <a:gd name="connsiteX47" fmla="*/ 202405 w 985007"/>
                <a:gd name="connsiteY47" fmla="*/ 203763 h 524287"/>
                <a:gd name="connsiteX48" fmla="*/ 194504 w 985007"/>
                <a:gd name="connsiteY48" fmla="*/ 206317 h 524287"/>
                <a:gd name="connsiteX49" fmla="*/ 204469 w 985007"/>
                <a:gd name="connsiteY49" fmla="*/ 207710 h 524287"/>
                <a:gd name="connsiteX50" fmla="*/ 202631 w 985007"/>
                <a:gd name="connsiteY50" fmla="*/ 213979 h 524287"/>
                <a:gd name="connsiteX51" fmla="*/ 207501 w 985007"/>
                <a:gd name="connsiteY51" fmla="*/ 213754 h 524287"/>
                <a:gd name="connsiteX52" fmla="*/ 197761 w 985007"/>
                <a:gd name="connsiteY52" fmla="*/ 218862 h 524287"/>
                <a:gd name="connsiteX53" fmla="*/ 207726 w 985007"/>
                <a:gd name="connsiteY53" fmla="*/ 220487 h 524287"/>
                <a:gd name="connsiteX54" fmla="*/ 184990 w 985007"/>
                <a:gd name="connsiteY54" fmla="*/ 221413 h 524287"/>
                <a:gd name="connsiteX55" fmla="*/ 199857 w 985007"/>
                <a:gd name="connsiteY55" fmla="*/ 223270 h 524287"/>
                <a:gd name="connsiteX56" fmla="*/ 190215 w 985007"/>
                <a:gd name="connsiteY56" fmla="*/ 227569 h 524287"/>
                <a:gd name="connsiteX57" fmla="*/ 180121 w 985007"/>
                <a:gd name="connsiteY57" fmla="*/ 232097 h 524287"/>
                <a:gd name="connsiteX58" fmla="*/ 201921 w 985007"/>
                <a:gd name="connsiteY58" fmla="*/ 227221 h 524287"/>
                <a:gd name="connsiteX59" fmla="*/ 184539 w 985007"/>
                <a:gd name="connsiteY59" fmla="*/ 234277 h 524287"/>
                <a:gd name="connsiteX60" fmla="*/ 169898 w 985007"/>
                <a:gd name="connsiteY60" fmla="*/ 239063 h 524287"/>
                <a:gd name="connsiteX61" fmla="*/ 173445 w 985007"/>
                <a:gd name="connsiteY61" fmla="*/ 243775 h 524287"/>
                <a:gd name="connsiteX62" fmla="*/ 177541 w 985007"/>
                <a:gd name="connsiteY62" fmla="*/ 243239 h 524287"/>
                <a:gd name="connsiteX63" fmla="*/ 192182 w 985007"/>
                <a:gd name="connsiteY63" fmla="*/ 246422 h 524287"/>
                <a:gd name="connsiteX64" fmla="*/ 198729 w 985007"/>
                <a:gd name="connsiteY64" fmla="*/ 244823 h 524287"/>
                <a:gd name="connsiteX65" fmla="*/ 200986 w 985007"/>
                <a:gd name="connsiteY65" fmla="*/ 238131 h 524287"/>
                <a:gd name="connsiteX66" fmla="*/ 205888 w 985007"/>
                <a:gd name="connsiteY66" fmla="*/ 239756 h 524287"/>
                <a:gd name="connsiteX67" fmla="*/ 214563 w 985007"/>
                <a:gd name="connsiteY67" fmla="*/ 232129 h 524287"/>
                <a:gd name="connsiteX68" fmla="*/ 212854 w 985007"/>
                <a:gd name="connsiteY68" fmla="*/ 226057 h 524287"/>
                <a:gd name="connsiteX69" fmla="*/ 218885 w 985007"/>
                <a:gd name="connsiteY69" fmla="*/ 223735 h 524287"/>
                <a:gd name="connsiteX70" fmla="*/ 215402 w 985007"/>
                <a:gd name="connsiteY70" fmla="*/ 236735 h 524287"/>
                <a:gd name="connsiteX71" fmla="*/ 227947 w 985007"/>
                <a:gd name="connsiteY71" fmla="*/ 232094 h 524287"/>
                <a:gd name="connsiteX72" fmla="*/ 215853 w 985007"/>
                <a:gd name="connsiteY72" fmla="*/ 238596 h 524287"/>
                <a:gd name="connsiteX73" fmla="*/ 230301 w 985007"/>
                <a:gd name="connsiteY73" fmla="*/ 240395 h 524287"/>
                <a:gd name="connsiteX74" fmla="*/ 243265 w 985007"/>
                <a:gd name="connsiteY74" fmla="*/ 238363 h 524287"/>
                <a:gd name="connsiteX75" fmla="*/ 216337 w 985007"/>
                <a:gd name="connsiteY75" fmla="*/ 245100 h 524287"/>
                <a:gd name="connsiteX76" fmla="*/ 245588 w 985007"/>
                <a:gd name="connsiteY76" fmla="*/ 243475 h 524287"/>
                <a:gd name="connsiteX77" fmla="*/ 233268 w 985007"/>
                <a:gd name="connsiteY77" fmla="*/ 244868 h 524287"/>
                <a:gd name="connsiteX78" fmla="*/ 221432 w 985007"/>
                <a:gd name="connsiteY78" fmla="*/ 249744 h 524287"/>
                <a:gd name="connsiteX79" fmla="*/ 238622 w 985007"/>
                <a:gd name="connsiteY79" fmla="*/ 246264 h 524287"/>
                <a:gd name="connsiteX80" fmla="*/ 235590 w 985007"/>
                <a:gd name="connsiteY80" fmla="*/ 248683 h 524287"/>
                <a:gd name="connsiteX81" fmla="*/ 226560 w 985007"/>
                <a:gd name="connsiteY81" fmla="*/ 251141 h 524287"/>
                <a:gd name="connsiteX82" fmla="*/ 241621 w 985007"/>
                <a:gd name="connsiteY82" fmla="*/ 251366 h 524287"/>
                <a:gd name="connsiteX83" fmla="*/ 246523 w 985007"/>
                <a:gd name="connsiteY83" fmla="*/ 253917 h 524287"/>
                <a:gd name="connsiteX84" fmla="*/ 228882 w 985007"/>
                <a:gd name="connsiteY84" fmla="*/ 253917 h 524287"/>
                <a:gd name="connsiteX85" fmla="*/ 238492 w 985007"/>
                <a:gd name="connsiteY85" fmla="*/ 257120 h 524287"/>
                <a:gd name="connsiteX86" fmla="*/ 245942 w 985007"/>
                <a:gd name="connsiteY86" fmla="*/ 257855 h 524287"/>
                <a:gd name="connsiteX87" fmla="*/ 243524 w 985007"/>
                <a:gd name="connsiteY87" fmla="*/ 260351 h 524287"/>
                <a:gd name="connsiteX88" fmla="*/ 234687 w 985007"/>
                <a:gd name="connsiteY88" fmla="*/ 260190 h 524287"/>
                <a:gd name="connsiteX89" fmla="*/ 246523 w 985007"/>
                <a:gd name="connsiteY89" fmla="*/ 262744 h 524287"/>
                <a:gd name="connsiteX90" fmla="*/ 241395 w 985007"/>
                <a:gd name="connsiteY90" fmla="*/ 262744 h 524287"/>
                <a:gd name="connsiteX91" fmla="*/ 243717 w 985007"/>
                <a:gd name="connsiteY91" fmla="*/ 265066 h 524287"/>
                <a:gd name="connsiteX92" fmla="*/ 234203 w 985007"/>
                <a:gd name="connsiteY92" fmla="*/ 264137 h 524287"/>
                <a:gd name="connsiteX93" fmla="*/ 236525 w 985007"/>
                <a:gd name="connsiteY93" fmla="*/ 266695 h 524287"/>
                <a:gd name="connsiteX94" fmla="*/ 246523 w 985007"/>
                <a:gd name="connsiteY94" fmla="*/ 265298 h 524287"/>
                <a:gd name="connsiteX95" fmla="*/ 243362 w 985007"/>
                <a:gd name="connsiteY95" fmla="*/ 269226 h 524287"/>
                <a:gd name="connsiteX96" fmla="*/ 234913 w 985007"/>
                <a:gd name="connsiteY96" fmla="*/ 268530 h 524287"/>
                <a:gd name="connsiteX97" fmla="*/ 216788 w 985007"/>
                <a:gd name="connsiteY97" fmla="*/ 262031 h 524287"/>
                <a:gd name="connsiteX98" fmla="*/ 196568 w 985007"/>
                <a:gd name="connsiteY98" fmla="*/ 259777 h 524287"/>
                <a:gd name="connsiteX99" fmla="*/ 177541 w 985007"/>
                <a:gd name="connsiteY99" fmla="*/ 262047 h 524287"/>
                <a:gd name="connsiteX100" fmla="*/ 188248 w 985007"/>
                <a:gd name="connsiteY100" fmla="*/ 268720 h 524287"/>
                <a:gd name="connsiteX101" fmla="*/ 206178 w 985007"/>
                <a:gd name="connsiteY101" fmla="*/ 273322 h 524287"/>
                <a:gd name="connsiteX102" fmla="*/ 219562 w 985007"/>
                <a:gd name="connsiteY102" fmla="*/ 277534 h 524287"/>
                <a:gd name="connsiteX103" fmla="*/ 223722 w 985007"/>
                <a:gd name="connsiteY103" fmla="*/ 278295 h 524287"/>
                <a:gd name="connsiteX104" fmla="*/ 231881 w 985007"/>
                <a:gd name="connsiteY104" fmla="*/ 277140 h 524287"/>
                <a:gd name="connsiteX105" fmla="*/ 227012 w 985007"/>
                <a:gd name="connsiteY105" fmla="*/ 278301 h 524287"/>
                <a:gd name="connsiteX106" fmla="*/ 245588 w 985007"/>
                <a:gd name="connsiteY106" fmla="*/ 276676 h 524287"/>
                <a:gd name="connsiteX107" fmla="*/ 240234 w 985007"/>
                <a:gd name="connsiteY107" fmla="*/ 279927 h 524287"/>
                <a:gd name="connsiteX108" fmla="*/ 242556 w 985007"/>
                <a:gd name="connsiteY108" fmla="*/ 283410 h 524287"/>
                <a:gd name="connsiteX109" fmla="*/ 232591 w 985007"/>
                <a:gd name="connsiteY109" fmla="*/ 285499 h 524287"/>
                <a:gd name="connsiteX110" fmla="*/ 237461 w 985007"/>
                <a:gd name="connsiteY110" fmla="*/ 286893 h 524287"/>
                <a:gd name="connsiteX111" fmla="*/ 229334 w 985007"/>
                <a:gd name="connsiteY111" fmla="*/ 289215 h 524287"/>
                <a:gd name="connsiteX112" fmla="*/ 238847 w 985007"/>
                <a:gd name="connsiteY112" fmla="*/ 289215 h 524287"/>
                <a:gd name="connsiteX113" fmla="*/ 220497 w 985007"/>
                <a:gd name="connsiteY113" fmla="*/ 296409 h 524287"/>
                <a:gd name="connsiteX114" fmla="*/ 231333 w 985007"/>
                <a:gd name="connsiteY114" fmla="*/ 294284 h 524287"/>
                <a:gd name="connsiteX115" fmla="*/ 235590 w 985007"/>
                <a:gd name="connsiteY115" fmla="*/ 297570 h 524287"/>
                <a:gd name="connsiteX116" fmla="*/ 228624 w 985007"/>
                <a:gd name="connsiteY116" fmla="*/ 299428 h 524287"/>
                <a:gd name="connsiteX117" fmla="*/ 233268 w 985007"/>
                <a:gd name="connsiteY117" fmla="*/ 301053 h 524287"/>
                <a:gd name="connsiteX118" fmla="*/ 228624 w 985007"/>
                <a:gd name="connsiteY118" fmla="*/ 302679 h 524287"/>
                <a:gd name="connsiteX119" fmla="*/ 220981 w 985007"/>
                <a:gd name="connsiteY119" fmla="*/ 300125 h 524287"/>
                <a:gd name="connsiteX120" fmla="*/ 223303 w 985007"/>
                <a:gd name="connsiteY120" fmla="*/ 298267 h 524287"/>
                <a:gd name="connsiteX121" fmla="*/ 217014 w 985007"/>
                <a:gd name="connsiteY121" fmla="*/ 302469 h 524287"/>
                <a:gd name="connsiteX122" fmla="*/ 211467 w 985007"/>
                <a:gd name="connsiteY122" fmla="*/ 307094 h 524287"/>
                <a:gd name="connsiteX123" fmla="*/ 221207 w 985007"/>
                <a:gd name="connsiteY123" fmla="*/ 305701 h 524287"/>
                <a:gd name="connsiteX124" fmla="*/ 216788 w 985007"/>
                <a:gd name="connsiteY124" fmla="*/ 310341 h 524287"/>
                <a:gd name="connsiteX125" fmla="*/ 206146 w 985007"/>
                <a:gd name="connsiteY125" fmla="*/ 311905 h 524287"/>
                <a:gd name="connsiteX126" fmla="*/ 194955 w 985007"/>
                <a:gd name="connsiteY126" fmla="*/ 311270 h 524287"/>
                <a:gd name="connsiteX127" fmla="*/ 199374 w 985007"/>
                <a:gd name="connsiteY127" fmla="*/ 309645 h 524287"/>
                <a:gd name="connsiteX128" fmla="*/ 189634 w 985007"/>
                <a:gd name="connsiteY128" fmla="*/ 311041 h 524287"/>
                <a:gd name="connsiteX129" fmla="*/ 194730 w 985007"/>
                <a:gd name="connsiteY129" fmla="*/ 311267 h 524287"/>
                <a:gd name="connsiteX130" fmla="*/ 184732 w 985007"/>
                <a:gd name="connsiteY130" fmla="*/ 312892 h 524287"/>
                <a:gd name="connsiteX131" fmla="*/ 179831 w 985007"/>
                <a:gd name="connsiteY131" fmla="*/ 315501 h 524287"/>
                <a:gd name="connsiteX132" fmla="*/ 169672 w 985007"/>
                <a:gd name="connsiteY132" fmla="*/ 318001 h 524287"/>
                <a:gd name="connsiteX133" fmla="*/ 181959 w 985007"/>
                <a:gd name="connsiteY133" fmla="*/ 317072 h 524287"/>
                <a:gd name="connsiteX134" fmla="*/ 176863 w 985007"/>
                <a:gd name="connsiteY134" fmla="*/ 319629 h 524287"/>
                <a:gd name="connsiteX135" fmla="*/ 191343 w 985007"/>
                <a:gd name="connsiteY135" fmla="*/ 319339 h 524287"/>
                <a:gd name="connsiteX136" fmla="*/ 205888 w 985007"/>
                <a:gd name="connsiteY136" fmla="*/ 316369 h 524287"/>
                <a:gd name="connsiteX137" fmla="*/ 200986 w 985007"/>
                <a:gd name="connsiteY137" fmla="*/ 314743 h 524287"/>
                <a:gd name="connsiteX138" fmla="*/ 215853 w 985007"/>
                <a:gd name="connsiteY138" fmla="*/ 313350 h 524287"/>
                <a:gd name="connsiteX139" fmla="*/ 209081 w 985007"/>
                <a:gd name="connsiteY139" fmla="*/ 315369 h 524287"/>
                <a:gd name="connsiteX140" fmla="*/ 204469 w 985007"/>
                <a:gd name="connsiteY140" fmla="*/ 318920 h 524287"/>
                <a:gd name="connsiteX141" fmla="*/ 209145 w 985007"/>
                <a:gd name="connsiteY141" fmla="*/ 320545 h 524287"/>
                <a:gd name="connsiteX142" fmla="*/ 201921 w 985007"/>
                <a:gd name="connsiteY142" fmla="*/ 320545 h 524287"/>
                <a:gd name="connsiteX143" fmla="*/ 221207 w 985007"/>
                <a:gd name="connsiteY143" fmla="*/ 326582 h 524287"/>
                <a:gd name="connsiteX144" fmla="*/ 200309 w 985007"/>
                <a:gd name="connsiteY144" fmla="*/ 323448 h 524287"/>
                <a:gd name="connsiteX145" fmla="*/ 189151 w 985007"/>
                <a:gd name="connsiteY145" fmla="*/ 323319 h 524287"/>
                <a:gd name="connsiteX146" fmla="*/ 177315 w 985007"/>
                <a:gd name="connsiteY146" fmla="*/ 320764 h 524287"/>
                <a:gd name="connsiteX147" fmla="*/ 182185 w 985007"/>
                <a:gd name="connsiteY147" fmla="*/ 323319 h 524287"/>
                <a:gd name="connsiteX148" fmla="*/ 165479 w 985007"/>
                <a:gd name="connsiteY148" fmla="*/ 320764 h 524287"/>
                <a:gd name="connsiteX149" fmla="*/ 171897 w 985007"/>
                <a:gd name="connsiteY149" fmla="*/ 323583 h 524287"/>
                <a:gd name="connsiteX150" fmla="*/ 185668 w 985007"/>
                <a:gd name="connsiteY150" fmla="*/ 325873 h 524287"/>
                <a:gd name="connsiteX151" fmla="*/ 166157 w 985007"/>
                <a:gd name="connsiteY151" fmla="*/ 324247 h 524287"/>
                <a:gd name="connsiteX152" fmla="*/ 171059 w 985007"/>
                <a:gd name="connsiteY152" fmla="*/ 324944 h 524287"/>
                <a:gd name="connsiteX153" fmla="*/ 163835 w 985007"/>
                <a:gd name="connsiteY153" fmla="*/ 326802 h 524287"/>
                <a:gd name="connsiteX154" fmla="*/ 161545 w 985007"/>
                <a:gd name="connsiteY154" fmla="*/ 327266 h 524287"/>
                <a:gd name="connsiteX155" fmla="*/ 156191 w 985007"/>
                <a:gd name="connsiteY155" fmla="*/ 330520 h 524287"/>
                <a:gd name="connsiteX156" fmla="*/ 154095 w 985007"/>
                <a:gd name="connsiteY156" fmla="*/ 332606 h 524287"/>
                <a:gd name="connsiteX157" fmla="*/ 156191 w 985007"/>
                <a:gd name="connsiteY157" fmla="*/ 330520 h 524287"/>
                <a:gd name="connsiteX158" fmla="*/ 151773 w 985007"/>
                <a:gd name="connsiteY158" fmla="*/ 336557 h 524287"/>
                <a:gd name="connsiteX159" fmla="*/ 170188 w 985007"/>
                <a:gd name="connsiteY159" fmla="*/ 330059 h 524287"/>
                <a:gd name="connsiteX160" fmla="*/ 195891 w 985007"/>
                <a:gd name="connsiteY160" fmla="*/ 325408 h 524287"/>
                <a:gd name="connsiteX161" fmla="*/ 181249 w 985007"/>
                <a:gd name="connsiteY161" fmla="*/ 328430 h 524287"/>
                <a:gd name="connsiteX162" fmla="*/ 191021 w 985007"/>
                <a:gd name="connsiteY162" fmla="*/ 329827 h 524287"/>
                <a:gd name="connsiteX163" fmla="*/ 198213 w 985007"/>
                <a:gd name="connsiteY163" fmla="*/ 329601 h 524287"/>
                <a:gd name="connsiteX164" fmla="*/ 196375 w 985007"/>
                <a:gd name="connsiteY164" fmla="*/ 327047 h 524287"/>
                <a:gd name="connsiteX165" fmla="*/ 206114 w 985007"/>
                <a:gd name="connsiteY165" fmla="*/ 326579 h 524287"/>
                <a:gd name="connsiteX166" fmla="*/ 198922 w 985007"/>
                <a:gd name="connsiteY166" fmla="*/ 327740 h 524287"/>
                <a:gd name="connsiteX167" fmla="*/ 209597 w 985007"/>
                <a:gd name="connsiteY167" fmla="*/ 329133 h 524287"/>
                <a:gd name="connsiteX168" fmla="*/ 210822 w 985007"/>
                <a:gd name="connsiteY168" fmla="*/ 327176 h 524287"/>
                <a:gd name="connsiteX169" fmla="*/ 217014 w 985007"/>
                <a:gd name="connsiteY169" fmla="*/ 328672 h 524287"/>
                <a:gd name="connsiteX170" fmla="*/ 197761 w 985007"/>
                <a:gd name="connsiteY170" fmla="*/ 331458 h 524287"/>
                <a:gd name="connsiteX171" fmla="*/ 216337 w 985007"/>
                <a:gd name="connsiteY171" fmla="*/ 331233 h 524287"/>
                <a:gd name="connsiteX172" fmla="*/ 204018 w 985007"/>
                <a:gd name="connsiteY172" fmla="*/ 334483 h 524287"/>
                <a:gd name="connsiteX173" fmla="*/ 215853 w 985007"/>
                <a:gd name="connsiteY173" fmla="*/ 336805 h 524287"/>
                <a:gd name="connsiteX174" fmla="*/ 196342 w 985007"/>
                <a:gd name="connsiteY174" fmla="*/ 333264 h 524287"/>
                <a:gd name="connsiteX175" fmla="*/ 171961 w 985007"/>
                <a:gd name="connsiteY175" fmla="*/ 330768 h 524287"/>
                <a:gd name="connsiteX176" fmla="*/ 164770 w 985007"/>
                <a:gd name="connsiteY176" fmla="*/ 332626 h 524287"/>
                <a:gd name="connsiteX177" fmla="*/ 163738 w 985007"/>
                <a:gd name="connsiteY177" fmla="*/ 333487 h 524287"/>
                <a:gd name="connsiteX178" fmla="*/ 155127 w 985007"/>
                <a:gd name="connsiteY178" fmla="*/ 335973 h 524287"/>
                <a:gd name="connsiteX179" fmla="*/ 145742 w 985007"/>
                <a:gd name="connsiteY179" fmla="*/ 343775 h 524287"/>
                <a:gd name="connsiteX180" fmla="*/ 155675 w 985007"/>
                <a:gd name="connsiteY180" fmla="*/ 341075 h 524287"/>
                <a:gd name="connsiteX181" fmla="*/ 167479 w 985007"/>
                <a:gd name="connsiteY181" fmla="*/ 340785 h 524287"/>
                <a:gd name="connsiteX182" fmla="*/ 196826 w 985007"/>
                <a:gd name="connsiteY182" fmla="*/ 338653 h 524287"/>
                <a:gd name="connsiteX183" fmla="*/ 189634 w 985007"/>
                <a:gd name="connsiteY183" fmla="*/ 340050 h 524287"/>
                <a:gd name="connsiteX184" fmla="*/ 206823 w 985007"/>
                <a:gd name="connsiteY184" fmla="*/ 343997 h 524287"/>
                <a:gd name="connsiteX185" fmla="*/ 191214 w 985007"/>
                <a:gd name="connsiteY185" fmla="*/ 344984 h 524287"/>
                <a:gd name="connsiteX186" fmla="*/ 182475 w 985007"/>
                <a:gd name="connsiteY186" fmla="*/ 340640 h 524287"/>
                <a:gd name="connsiteX187" fmla="*/ 165479 w 985007"/>
                <a:gd name="connsiteY187" fmla="*/ 341791 h 524287"/>
                <a:gd name="connsiteX188" fmla="*/ 155901 w 985007"/>
                <a:gd name="connsiteY188" fmla="*/ 342533 h 524287"/>
                <a:gd name="connsiteX189" fmla="*/ 152225 w 985007"/>
                <a:gd name="connsiteY189" fmla="*/ 343765 h 524287"/>
                <a:gd name="connsiteX190" fmla="*/ 142711 w 985007"/>
                <a:gd name="connsiteY190" fmla="*/ 345622 h 524287"/>
                <a:gd name="connsiteX191" fmla="*/ 152225 w 985007"/>
                <a:gd name="connsiteY191" fmla="*/ 346087 h 524287"/>
                <a:gd name="connsiteX192" fmla="*/ 145033 w 985007"/>
                <a:gd name="connsiteY192" fmla="*/ 347016 h 524287"/>
                <a:gd name="connsiteX193" fmla="*/ 152225 w 985007"/>
                <a:gd name="connsiteY193" fmla="*/ 348644 h 524287"/>
                <a:gd name="connsiteX194" fmla="*/ 142485 w 985007"/>
                <a:gd name="connsiteY194" fmla="*/ 349109 h 524287"/>
                <a:gd name="connsiteX195" fmla="*/ 158739 w 985007"/>
                <a:gd name="connsiteY195" fmla="*/ 351195 h 524287"/>
                <a:gd name="connsiteX196" fmla="*/ 146678 w 985007"/>
                <a:gd name="connsiteY196" fmla="*/ 353520 h 524287"/>
                <a:gd name="connsiteX197" fmla="*/ 169414 w 985007"/>
                <a:gd name="connsiteY197" fmla="*/ 350499 h 524287"/>
                <a:gd name="connsiteX198" fmla="*/ 169736 w 985007"/>
                <a:gd name="connsiteY198" fmla="*/ 352588 h 524287"/>
                <a:gd name="connsiteX199" fmla="*/ 162932 w 985007"/>
                <a:gd name="connsiteY199" fmla="*/ 352182 h 524287"/>
                <a:gd name="connsiteX200" fmla="*/ 155095 w 985007"/>
                <a:gd name="connsiteY200" fmla="*/ 352588 h 524287"/>
                <a:gd name="connsiteX201" fmla="*/ 159965 w 985007"/>
                <a:gd name="connsiteY201" fmla="*/ 353285 h 524287"/>
                <a:gd name="connsiteX202" fmla="*/ 152773 w 985007"/>
                <a:gd name="connsiteY202" fmla="*/ 355142 h 524287"/>
                <a:gd name="connsiteX203" fmla="*/ 160190 w 985007"/>
                <a:gd name="connsiteY203" fmla="*/ 355368 h 524287"/>
                <a:gd name="connsiteX204" fmla="*/ 145323 w 985007"/>
                <a:gd name="connsiteY204" fmla="*/ 357223 h 524287"/>
                <a:gd name="connsiteX205" fmla="*/ 162512 w 985007"/>
                <a:gd name="connsiteY205" fmla="*/ 359548 h 524287"/>
                <a:gd name="connsiteX206" fmla="*/ 145581 w 985007"/>
                <a:gd name="connsiteY206" fmla="*/ 360477 h 524287"/>
                <a:gd name="connsiteX207" fmla="*/ 143549 w 985007"/>
                <a:gd name="connsiteY207" fmla="*/ 360186 h 524287"/>
                <a:gd name="connsiteX208" fmla="*/ 137164 w 985007"/>
                <a:gd name="connsiteY208" fmla="*/ 364250 h 524287"/>
                <a:gd name="connsiteX209" fmla="*/ 146742 w 985007"/>
                <a:gd name="connsiteY209" fmla="*/ 366065 h 524287"/>
                <a:gd name="connsiteX210" fmla="*/ 135358 w 985007"/>
                <a:gd name="connsiteY210" fmla="*/ 369781 h 524287"/>
                <a:gd name="connsiteX211" fmla="*/ 152289 w 985007"/>
                <a:gd name="connsiteY211" fmla="*/ 366065 h 524287"/>
                <a:gd name="connsiteX212" fmla="*/ 169898 w 985007"/>
                <a:gd name="connsiteY212" fmla="*/ 358790 h 524287"/>
                <a:gd name="connsiteX213" fmla="*/ 186119 w 985007"/>
                <a:gd name="connsiteY213" fmla="*/ 352198 h 524287"/>
                <a:gd name="connsiteX214" fmla="*/ 208501 w 985007"/>
                <a:gd name="connsiteY214" fmla="*/ 347025 h 524287"/>
                <a:gd name="connsiteX215" fmla="*/ 203631 w 985007"/>
                <a:gd name="connsiteY215" fmla="*/ 347722 h 524287"/>
                <a:gd name="connsiteX216" fmla="*/ 211048 w 985007"/>
                <a:gd name="connsiteY216" fmla="*/ 348883 h 524287"/>
                <a:gd name="connsiteX217" fmla="*/ 204856 w 985007"/>
                <a:gd name="connsiteY217" fmla="*/ 349283 h 524287"/>
                <a:gd name="connsiteX218" fmla="*/ 193859 w 985007"/>
                <a:gd name="connsiteY218" fmla="*/ 350508 h 524287"/>
                <a:gd name="connsiteX219" fmla="*/ 203856 w 985007"/>
                <a:gd name="connsiteY219" fmla="*/ 352366 h 524287"/>
                <a:gd name="connsiteX220" fmla="*/ 187345 w 985007"/>
                <a:gd name="connsiteY220" fmla="*/ 352882 h 524287"/>
                <a:gd name="connsiteX221" fmla="*/ 170317 w 985007"/>
                <a:gd name="connsiteY221" fmla="*/ 359838 h 524287"/>
                <a:gd name="connsiteX222" fmla="*/ 154482 w 985007"/>
                <a:gd name="connsiteY222" fmla="*/ 365617 h 524287"/>
                <a:gd name="connsiteX223" fmla="*/ 137680 w 985007"/>
                <a:gd name="connsiteY223" fmla="*/ 371635 h 524287"/>
                <a:gd name="connsiteX224" fmla="*/ 142550 w 985007"/>
                <a:gd name="connsiteY224" fmla="*/ 372335 h 524287"/>
                <a:gd name="connsiteX225" fmla="*/ 137680 w 985007"/>
                <a:gd name="connsiteY225" fmla="*/ 373031 h 524287"/>
                <a:gd name="connsiteX226" fmla="*/ 146968 w 985007"/>
                <a:gd name="connsiteY226" fmla="*/ 372335 h 524287"/>
                <a:gd name="connsiteX227" fmla="*/ 139776 w 985007"/>
                <a:gd name="connsiteY227" fmla="*/ 374889 h 524287"/>
                <a:gd name="connsiteX228" fmla="*/ 154160 w 985007"/>
                <a:gd name="connsiteY228" fmla="*/ 373031 h 524287"/>
                <a:gd name="connsiteX229" fmla="*/ 158804 w 985007"/>
                <a:gd name="connsiteY229" fmla="*/ 373883 h 524287"/>
                <a:gd name="connsiteX230" fmla="*/ 168575 w 985007"/>
                <a:gd name="connsiteY230" fmla="*/ 371174 h 524287"/>
                <a:gd name="connsiteX231" fmla="*/ 163222 w 985007"/>
                <a:gd name="connsiteY231" fmla="*/ 373125 h 524287"/>
                <a:gd name="connsiteX232" fmla="*/ 156643 w 985007"/>
                <a:gd name="connsiteY232" fmla="*/ 376421 h 524287"/>
                <a:gd name="connsiteX233" fmla="*/ 151031 w 985007"/>
                <a:gd name="connsiteY233" fmla="*/ 375727 h 524287"/>
                <a:gd name="connsiteX234" fmla="*/ 139067 w 985007"/>
                <a:gd name="connsiteY234" fmla="*/ 378365 h 524287"/>
                <a:gd name="connsiteX235" fmla="*/ 144195 w 985007"/>
                <a:gd name="connsiteY235" fmla="*/ 377901 h 524287"/>
                <a:gd name="connsiteX236" fmla="*/ 139067 w 985007"/>
                <a:gd name="connsiteY236" fmla="*/ 379526 h 524287"/>
                <a:gd name="connsiteX237" fmla="*/ 148580 w 985007"/>
                <a:gd name="connsiteY237" fmla="*/ 377672 h 524287"/>
                <a:gd name="connsiteX238" fmla="*/ 145807 w 985007"/>
                <a:gd name="connsiteY238" fmla="*/ 380923 h 524287"/>
                <a:gd name="connsiteX239" fmla="*/ 143485 w 985007"/>
                <a:gd name="connsiteY239" fmla="*/ 383706 h 524287"/>
                <a:gd name="connsiteX240" fmla="*/ 150903 w 985007"/>
                <a:gd name="connsiteY240" fmla="*/ 380923 h 524287"/>
                <a:gd name="connsiteX241" fmla="*/ 146033 w 985007"/>
                <a:gd name="connsiteY241" fmla="*/ 385331 h 524287"/>
                <a:gd name="connsiteX242" fmla="*/ 146968 w 985007"/>
                <a:gd name="connsiteY242" fmla="*/ 387189 h 524287"/>
                <a:gd name="connsiteX243" fmla="*/ 151999 w 985007"/>
                <a:gd name="connsiteY243" fmla="*/ 386386 h 524287"/>
                <a:gd name="connsiteX244" fmla="*/ 160674 w 985007"/>
                <a:gd name="connsiteY244" fmla="*/ 382487 h 524287"/>
                <a:gd name="connsiteX245" fmla="*/ 171542 w 985007"/>
                <a:gd name="connsiteY245" fmla="*/ 378395 h 524287"/>
                <a:gd name="connsiteX246" fmla="*/ 185055 w 985007"/>
                <a:gd name="connsiteY246" fmla="*/ 379065 h 524287"/>
                <a:gd name="connsiteX247" fmla="*/ 186441 w 985007"/>
                <a:gd name="connsiteY247" fmla="*/ 380691 h 524287"/>
                <a:gd name="connsiteX248" fmla="*/ 162770 w 985007"/>
                <a:gd name="connsiteY248" fmla="*/ 382013 h 524287"/>
                <a:gd name="connsiteX249" fmla="*/ 153966 w 985007"/>
                <a:gd name="connsiteY249" fmla="*/ 386160 h 524287"/>
                <a:gd name="connsiteX250" fmla="*/ 148032 w 985007"/>
                <a:gd name="connsiteY250" fmla="*/ 388111 h 524287"/>
                <a:gd name="connsiteX251" fmla="*/ 143936 w 985007"/>
                <a:gd name="connsiteY251" fmla="*/ 392765 h 524287"/>
                <a:gd name="connsiteX252" fmla="*/ 151160 w 985007"/>
                <a:gd name="connsiteY252" fmla="*/ 389979 h 524287"/>
                <a:gd name="connsiteX253" fmla="*/ 149516 w 985007"/>
                <a:gd name="connsiteY253" fmla="*/ 392301 h 524287"/>
                <a:gd name="connsiteX254" fmla="*/ 154160 w 985007"/>
                <a:gd name="connsiteY254" fmla="*/ 390214 h 524287"/>
                <a:gd name="connsiteX255" fmla="*/ 149742 w 985007"/>
                <a:gd name="connsiteY255" fmla="*/ 398573 h 524287"/>
                <a:gd name="connsiteX256" fmla="*/ 147226 w 985007"/>
                <a:gd name="connsiteY256" fmla="*/ 399899 h 524287"/>
                <a:gd name="connsiteX257" fmla="*/ 147226 w 985007"/>
                <a:gd name="connsiteY257" fmla="*/ 402520 h 524287"/>
                <a:gd name="connsiteX258" fmla="*/ 159320 w 985007"/>
                <a:gd name="connsiteY258" fmla="*/ 397880 h 524287"/>
                <a:gd name="connsiteX259" fmla="*/ 156998 w 985007"/>
                <a:gd name="connsiteY259" fmla="*/ 399966 h 524287"/>
                <a:gd name="connsiteX260" fmla="*/ 164415 w 985007"/>
                <a:gd name="connsiteY260" fmla="*/ 397644 h 524287"/>
                <a:gd name="connsiteX261" fmla="*/ 146162 w 985007"/>
                <a:gd name="connsiteY261" fmla="*/ 404320 h 524287"/>
                <a:gd name="connsiteX262" fmla="*/ 142582 w 985007"/>
                <a:gd name="connsiteY262" fmla="*/ 416917 h 524287"/>
                <a:gd name="connsiteX263" fmla="*/ 166253 w 985007"/>
                <a:gd name="connsiteY263" fmla="*/ 403446 h 524287"/>
                <a:gd name="connsiteX264" fmla="*/ 161641 w 985007"/>
                <a:gd name="connsiteY264" fmla="*/ 406700 h 524287"/>
                <a:gd name="connsiteX265" fmla="*/ 174961 w 985007"/>
                <a:gd name="connsiteY265" fmla="*/ 399492 h 524287"/>
                <a:gd name="connsiteX266" fmla="*/ 173800 w 985007"/>
                <a:gd name="connsiteY266" fmla="*/ 396874 h 524287"/>
                <a:gd name="connsiteX267" fmla="*/ 173251 w 985007"/>
                <a:gd name="connsiteY267" fmla="*/ 391836 h 524287"/>
                <a:gd name="connsiteX268" fmla="*/ 178121 w 985007"/>
                <a:gd name="connsiteY268" fmla="*/ 392533 h 524287"/>
                <a:gd name="connsiteX269" fmla="*/ 175477 w 985007"/>
                <a:gd name="connsiteY269" fmla="*/ 400018 h 524287"/>
                <a:gd name="connsiteX270" fmla="*/ 187409 w 985007"/>
                <a:gd name="connsiteY270" fmla="*/ 400427 h 524287"/>
                <a:gd name="connsiteX271" fmla="*/ 185538 w 985007"/>
                <a:gd name="connsiteY271" fmla="*/ 404607 h 524287"/>
                <a:gd name="connsiteX272" fmla="*/ 188344 w 985007"/>
                <a:gd name="connsiteY272" fmla="*/ 413895 h 524287"/>
                <a:gd name="connsiteX273" fmla="*/ 179959 w 985007"/>
                <a:gd name="connsiteY273" fmla="*/ 409715 h 524287"/>
                <a:gd name="connsiteX274" fmla="*/ 173703 w 985007"/>
                <a:gd name="connsiteY274" fmla="*/ 404839 h 524287"/>
                <a:gd name="connsiteX275" fmla="*/ 168833 w 985007"/>
                <a:gd name="connsiteY275" fmla="*/ 406232 h 524287"/>
                <a:gd name="connsiteX276" fmla="*/ 173703 w 985007"/>
                <a:gd name="connsiteY276" fmla="*/ 408787 h 524287"/>
                <a:gd name="connsiteX277" fmla="*/ 178798 w 985007"/>
                <a:gd name="connsiteY277" fmla="*/ 410180 h 524287"/>
                <a:gd name="connsiteX278" fmla="*/ 169543 w 985007"/>
                <a:gd name="connsiteY278" fmla="*/ 412179 h 524287"/>
                <a:gd name="connsiteX279" fmla="*/ 163931 w 985007"/>
                <a:gd name="connsiteY279" fmla="*/ 415520 h 524287"/>
                <a:gd name="connsiteX280" fmla="*/ 147226 w 985007"/>
                <a:gd name="connsiteY280" fmla="*/ 417146 h 524287"/>
                <a:gd name="connsiteX281" fmla="*/ 152321 w 985007"/>
                <a:gd name="connsiteY281" fmla="*/ 417613 h 524287"/>
                <a:gd name="connsiteX282" fmla="*/ 147452 w 985007"/>
                <a:gd name="connsiteY282" fmla="*/ 419006 h 524287"/>
                <a:gd name="connsiteX283" fmla="*/ 173929 w 985007"/>
                <a:gd name="connsiteY283" fmla="*/ 413434 h 524287"/>
                <a:gd name="connsiteX284" fmla="*/ 169285 w 985007"/>
                <a:gd name="connsiteY284" fmla="*/ 416917 h 524287"/>
                <a:gd name="connsiteX285" fmla="*/ 177412 w 985007"/>
                <a:gd name="connsiteY285" fmla="*/ 418542 h 524287"/>
                <a:gd name="connsiteX286" fmla="*/ 164447 w 985007"/>
                <a:gd name="connsiteY286" fmla="*/ 418542 h 524287"/>
                <a:gd name="connsiteX287" fmla="*/ 148161 w 985007"/>
                <a:gd name="connsiteY287" fmla="*/ 420854 h 524287"/>
                <a:gd name="connsiteX288" fmla="*/ 149097 w 985007"/>
                <a:gd name="connsiteY288" fmla="*/ 424802 h 524287"/>
                <a:gd name="connsiteX289" fmla="*/ 158610 w 985007"/>
                <a:gd name="connsiteY289" fmla="*/ 423873 h 524287"/>
                <a:gd name="connsiteX290" fmla="*/ 151644 w 985007"/>
                <a:gd name="connsiteY290" fmla="*/ 426895 h 524287"/>
                <a:gd name="connsiteX291" fmla="*/ 146774 w 985007"/>
                <a:gd name="connsiteY291" fmla="*/ 428752 h 524287"/>
                <a:gd name="connsiteX292" fmla="*/ 148871 w 985007"/>
                <a:gd name="connsiteY292" fmla="*/ 433861 h 524287"/>
                <a:gd name="connsiteX293" fmla="*/ 162093 w 985007"/>
                <a:gd name="connsiteY293" fmla="*/ 430378 h 524287"/>
                <a:gd name="connsiteX294" fmla="*/ 150709 w 985007"/>
                <a:gd name="connsiteY294" fmla="*/ 433628 h 524287"/>
                <a:gd name="connsiteX295" fmla="*/ 157675 w 985007"/>
                <a:gd name="connsiteY295" fmla="*/ 433161 h 524287"/>
                <a:gd name="connsiteX296" fmla="*/ 148161 w 985007"/>
                <a:gd name="connsiteY296" fmla="*/ 435718 h 524287"/>
                <a:gd name="connsiteX297" fmla="*/ 154676 w 985007"/>
                <a:gd name="connsiteY297" fmla="*/ 437573 h 524287"/>
                <a:gd name="connsiteX298" fmla="*/ 162770 w 985007"/>
                <a:gd name="connsiteY298" fmla="*/ 436412 h 524287"/>
                <a:gd name="connsiteX299" fmla="*/ 148677 w 985007"/>
                <a:gd name="connsiteY299" fmla="*/ 438859 h 524287"/>
                <a:gd name="connsiteX300" fmla="*/ 152805 w 985007"/>
                <a:gd name="connsiteY300" fmla="*/ 440827 h 524287"/>
                <a:gd name="connsiteX301" fmla="*/ 156224 w 985007"/>
                <a:gd name="connsiteY301" fmla="*/ 441359 h 524287"/>
                <a:gd name="connsiteX302" fmla="*/ 164866 w 985007"/>
                <a:gd name="connsiteY302" fmla="*/ 441068 h 524287"/>
                <a:gd name="connsiteX303" fmla="*/ 155772 w 985007"/>
                <a:gd name="connsiteY303" fmla="*/ 444845 h 524287"/>
                <a:gd name="connsiteX304" fmla="*/ 160481 w 985007"/>
                <a:gd name="connsiteY304" fmla="*/ 446644 h 524287"/>
                <a:gd name="connsiteX305" fmla="*/ 156514 w 985007"/>
                <a:gd name="connsiteY305" fmla="*/ 451521 h 524287"/>
                <a:gd name="connsiteX306" fmla="*/ 163931 w 985007"/>
                <a:gd name="connsiteY306" fmla="*/ 447805 h 524287"/>
                <a:gd name="connsiteX307" fmla="*/ 156514 w 985007"/>
                <a:gd name="connsiteY307" fmla="*/ 453381 h 524287"/>
                <a:gd name="connsiteX308" fmla="*/ 166028 w 985007"/>
                <a:gd name="connsiteY308" fmla="*/ 449666 h 524287"/>
                <a:gd name="connsiteX309" fmla="*/ 154095 w 985007"/>
                <a:gd name="connsiteY309" fmla="*/ 458738 h 524287"/>
                <a:gd name="connsiteX310" fmla="*/ 168608 w 985007"/>
                <a:gd name="connsiteY310" fmla="*/ 466152 h 524287"/>
                <a:gd name="connsiteX311" fmla="*/ 163706 w 985007"/>
                <a:gd name="connsiteY311" fmla="*/ 468239 h 524287"/>
                <a:gd name="connsiteX312" fmla="*/ 168608 w 985007"/>
                <a:gd name="connsiteY312" fmla="*/ 468706 h 524287"/>
                <a:gd name="connsiteX313" fmla="*/ 161158 w 985007"/>
                <a:gd name="connsiteY313" fmla="*/ 469867 h 524287"/>
                <a:gd name="connsiteX314" fmla="*/ 161158 w 985007"/>
                <a:gd name="connsiteY314" fmla="*/ 472418 h 524287"/>
                <a:gd name="connsiteX315" fmla="*/ 168349 w 985007"/>
                <a:gd name="connsiteY315" fmla="*/ 471722 h 524287"/>
                <a:gd name="connsiteX316" fmla="*/ 174638 w 985007"/>
                <a:gd name="connsiteY316" fmla="*/ 467542 h 524287"/>
                <a:gd name="connsiteX317" fmla="*/ 176960 w 985007"/>
                <a:gd name="connsiteY317" fmla="*/ 470329 h 524287"/>
                <a:gd name="connsiteX318" fmla="*/ 169349 w 985007"/>
                <a:gd name="connsiteY318" fmla="*/ 472106 h 524287"/>
                <a:gd name="connsiteX319" fmla="*/ 166511 w 985007"/>
                <a:gd name="connsiteY319" fmla="*/ 475901 h 524287"/>
                <a:gd name="connsiteX320" fmla="*/ 164866 w 985007"/>
                <a:gd name="connsiteY320" fmla="*/ 478459 h 524287"/>
                <a:gd name="connsiteX321" fmla="*/ 176251 w 985007"/>
                <a:gd name="connsiteY321" fmla="*/ 473118 h 524287"/>
                <a:gd name="connsiteX322" fmla="*/ 167898 w 985007"/>
                <a:gd name="connsiteY322" fmla="*/ 478923 h 524287"/>
                <a:gd name="connsiteX323" fmla="*/ 172993 w 985007"/>
                <a:gd name="connsiteY323" fmla="*/ 477527 h 524287"/>
                <a:gd name="connsiteX324" fmla="*/ 168608 w 985007"/>
                <a:gd name="connsiteY324" fmla="*/ 481477 h 524287"/>
                <a:gd name="connsiteX325" fmla="*/ 175799 w 985007"/>
                <a:gd name="connsiteY325" fmla="*/ 481477 h 524287"/>
                <a:gd name="connsiteX326" fmla="*/ 163931 w 985007"/>
                <a:gd name="connsiteY326" fmla="*/ 483567 h 524287"/>
                <a:gd name="connsiteX327" fmla="*/ 180895 w 985007"/>
                <a:gd name="connsiteY327" fmla="*/ 483099 h 524287"/>
                <a:gd name="connsiteX328" fmla="*/ 180895 w 985007"/>
                <a:gd name="connsiteY328" fmla="*/ 484028 h 524287"/>
                <a:gd name="connsiteX329" fmla="*/ 166511 w 985007"/>
                <a:gd name="connsiteY329" fmla="*/ 488208 h 524287"/>
                <a:gd name="connsiteX330" fmla="*/ 178121 w 985007"/>
                <a:gd name="connsiteY330" fmla="*/ 488434 h 524287"/>
                <a:gd name="connsiteX331" fmla="*/ 173251 w 985007"/>
                <a:gd name="connsiteY331" fmla="*/ 490059 h 524287"/>
                <a:gd name="connsiteX332" fmla="*/ 178347 w 985007"/>
                <a:gd name="connsiteY332" fmla="*/ 491684 h 524287"/>
                <a:gd name="connsiteX333" fmla="*/ 176251 w 985007"/>
                <a:gd name="connsiteY333" fmla="*/ 494006 h 524287"/>
                <a:gd name="connsiteX334" fmla="*/ 186700 w 985007"/>
                <a:gd name="connsiteY334" fmla="*/ 489130 h 524287"/>
                <a:gd name="connsiteX335" fmla="*/ 179508 w 985007"/>
                <a:gd name="connsiteY335" fmla="*/ 492613 h 524287"/>
                <a:gd name="connsiteX336" fmla="*/ 186022 w 985007"/>
                <a:gd name="connsiteY336" fmla="*/ 493774 h 524287"/>
                <a:gd name="connsiteX337" fmla="*/ 175316 w 985007"/>
                <a:gd name="connsiteY337" fmla="*/ 497721 h 524287"/>
                <a:gd name="connsiteX338" fmla="*/ 187151 w 985007"/>
                <a:gd name="connsiteY338" fmla="*/ 497254 h 524287"/>
                <a:gd name="connsiteX339" fmla="*/ 175090 w 985007"/>
                <a:gd name="connsiteY339" fmla="*/ 501666 h 524287"/>
                <a:gd name="connsiteX340" fmla="*/ 192053 w 985007"/>
                <a:gd name="connsiteY340" fmla="*/ 500040 h 524287"/>
                <a:gd name="connsiteX341" fmla="*/ 184829 w 985007"/>
                <a:gd name="connsiteY341" fmla="*/ 499814 h 524287"/>
                <a:gd name="connsiteX342" fmla="*/ 201792 w 985007"/>
                <a:gd name="connsiteY342" fmla="*/ 499118 h 524287"/>
                <a:gd name="connsiteX343" fmla="*/ 199244 w 985007"/>
                <a:gd name="connsiteY343" fmla="*/ 501208 h 524287"/>
                <a:gd name="connsiteX344" fmla="*/ 203889 w 985007"/>
                <a:gd name="connsiteY344" fmla="*/ 498886 h 524287"/>
                <a:gd name="connsiteX345" fmla="*/ 215950 w 985007"/>
                <a:gd name="connsiteY345" fmla="*/ 497954 h 524287"/>
                <a:gd name="connsiteX346" fmla="*/ 215950 w 985007"/>
                <a:gd name="connsiteY346" fmla="*/ 495170 h 524287"/>
                <a:gd name="connsiteX347" fmla="*/ 221304 w 985007"/>
                <a:gd name="connsiteY347" fmla="*/ 490991 h 524287"/>
                <a:gd name="connsiteX348" fmla="*/ 228495 w 985007"/>
                <a:gd name="connsiteY348" fmla="*/ 489595 h 524287"/>
                <a:gd name="connsiteX349" fmla="*/ 225947 w 985007"/>
                <a:gd name="connsiteY349" fmla="*/ 491920 h 524287"/>
                <a:gd name="connsiteX350" fmla="*/ 228269 w 985007"/>
                <a:gd name="connsiteY350" fmla="*/ 493545 h 524287"/>
                <a:gd name="connsiteX351" fmla="*/ 219917 w 985007"/>
                <a:gd name="connsiteY351" fmla="*/ 499350 h 524287"/>
                <a:gd name="connsiteX352" fmla="*/ 233365 w 985007"/>
                <a:gd name="connsiteY352" fmla="*/ 491920 h 524287"/>
                <a:gd name="connsiteX353" fmla="*/ 238267 w 985007"/>
                <a:gd name="connsiteY353" fmla="*/ 492384 h 524287"/>
                <a:gd name="connsiteX354" fmla="*/ 216434 w 985007"/>
                <a:gd name="connsiteY354" fmla="*/ 501672 h 524287"/>
                <a:gd name="connsiteX355" fmla="*/ 221304 w 985007"/>
                <a:gd name="connsiteY355" fmla="*/ 500743 h 524287"/>
                <a:gd name="connsiteX356" fmla="*/ 214112 w 985007"/>
                <a:gd name="connsiteY356" fmla="*/ 503765 h 524287"/>
                <a:gd name="connsiteX357" fmla="*/ 223625 w 985007"/>
                <a:gd name="connsiteY357" fmla="*/ 501675 h 524287"/>
                <a:gd name="connsiteX358" fmla="*/ 221078 w 985007"/>
                <a:gd name="connsiteY358" fmla="*/ 503533 h 524287"/>
                <a:gd name="connsiteX359" fmla="*/ 233139 w 985007"/>
                <a:gd name="connsiteY359" fmla="*/ 497496 h 524287"/>
                <a:gd name="connsiteX360" fmla="*/ 228753 w 985007"/>
                <a:gd name="connsiteY360" fmla="*/ 501114 h 524287"/>
                <a:gd name="connsiteX361" fmla="*/ 224077 w 985007"/>
                <a:gd name="connsiteY361" fmla="*/ 505390 h 524287"/>
                <a:gd name="connsiteX362" fmla="*/ 216885 w 985007"/>
                <a:gd name="connsiteY362" fmla="*/ 508173 h 524287"/>
                <a:gd name="connsiteX363" fmla="*/ 224077 w 985007"/>
                <a:gd name="connsiteY363" fmla="*/ 506319 h 524287"/>
                <a:gd name="connsiteX364" fmla="*/ 223755 w 985007"/>
                <a:gd name="connsiteY364" fmla="*/ 510266 h 524287"/>
                <a:gd name="connsiteX365" fmla="*/ 233042 w 985007"/>
                <a:gd name="connsiteY365" fmla="*/ 505626 h 524287"/>
                <a:gd name="connsiteX366" fmla="*/ 226076 w 985007"/>
                <a:gd name="connsiteY366" fmla="*/ 510041 h 524287"/>
                <a:gd name="connsiteX367" fmla="*/ 233494 w 985007"/>
                <a:gd name="connsiteY367" fmla="*/ 507016 h 524287"/>
                <a:gd name="connsiteX368" fmla="*/ 229108 w 985007"/>
                <a:gd name="connsiteY368" fmla="*/ 510963 h 524287"/>
                <a:gd name="connsiteX369" fmla="*/ 243040 w 985007"/>
                <a:gd name="connsiteY369" fmla="*/ 504697 h 524287"/>
                <a:gd name="connsiteX370" fmla="*/ 236590 w 985007"/>
                <a:gd name="connsiteY370" fmla="*/ 511566 h 524287"/>
                <a:gd name="connsiteX371" fmla="*/ 228882 w 985007"/>
                <a:gd name="connsiteY371" fmla="*/ 518626 h 524287"/>
                <a:gd name="connsiteX372" fmla="*/ 245362 w 985007"/>
                <a:gd name="connsiteY372" fmla="*/ 509570 h 524287"/>
                <a:gd name="connsiteX373" fmla="*/ 228624 w 985007"/>
                <a:gd name="connsiteY373" fmla="*/ 520019 h 524287"/>
                <a:gd name="connsiteX374" fmla="*/ 233268 w 985007"/>
                <a:gd name="connsiteY374" fmla="*/ 520245 h 524287"/>
                <a:gd name="connsiteX375" fmla="*/ 237235 w 985007"/>
                <a:gd name="connsiteY375" fmla="*/ 520245 h 524287"/>
                <a:gd name="connsiteX376" fmla="*/ 242556 w 985007"/>
                <a:gd name="connsiteY376" fmla="*/ 518619 h 524287"/>
                <a:gd name="connsiteX377" fmla="*/ 247909 w 985007"/>
                <a:gd name="connsiteY377" fmla="*/ 513978 h 524287"/>
                <a:gd name="connsiteX378" fmla="*/ 251844 w 985007"/>
                <a:gd name="connsiteY378" fmla="*/ 513279 h 524287"/>
                <a:gd name="connsiteX379" fmla="*/ 249296 w 985007"/>
                <a:gd name="connsiteY379" fmla="*/ 517923 h 524287"/>
                <a:gd name="connsiteX380" fmla="*/ 253489 w 985007"/>
                <a:gd name="connsiteY380" fmla="*/ 518619 h 524287"/>
                <a:gd name="connsiteX381" fmla="*/ 248844 w 985007"/>
                <a:gd name="connsiteY381" fmla="*/ 520016 h 524287"/>
                <a:gd name="connsiteX382" fmla="*/ 253714 w 985007"/>
                <a:gd name="connsiteY382" fmla="*/ 521641 h 524287"/>
                <a:gd name="connsiteX383" fmla="*/ 255166 w 985007"/>
                <a:gd name="connsiteY383" fmla="*/ 524102 h 524287"/>
                <a:gd name="connsiteX384" fmla="*/ 259294 w 985007"/>
                <a:gd name="connsiteY384" fmla="*/ 520712 h 524287"/>
                <a:gd name="connsiteX385" fmla="*/ 266034 w 985007"/>
                <a:gd name="connsiteY385" fmla="*/ 522570 h 524287"/>
                <a:gd name="connsiteX386" fmla="*/ 253940 w 985007"/>
                <a:gd name="connsiteY386" fmla="*/ 518619 h 524287"/>
                <a:gd name="connsiteX387" fmla="*/ 268323 w 985007"/>
                <a:gd name="connsiteY387" fmla="*/ 519548 h 524287"/>
                <a:gd name="connsiteX388" fmla="*/ 264873 w 985007"/>
                <a:gd name="connsiteY388" fmla="*/ 517226 h 524287"/>
                <a:gd name="connsiteX389" fmla="*/ 269743 w 985007"/>
                <a:gd name="connsiteY389" fmla="*/ 516297 h 524287"/>
                <a:gd name="connsiteX390" fmla="*/ 268098 w 985007"/>
                <a:gd name="connsiteY390" fmla="*/ 512350 h 524287"/>
                <a:gd name="connsiteX391" fmla="*/ 260906 w 985007"/>
                <a:gd name="connsiteY391" fmla="*/ 514436 h 524287"/>
                <a:gd name="connsiteX392" fmla="*/ 265324 w 985007"/>
                <a:gd name="connsiteY392" fmla="*/ 510489 h 524287"/>
                <a:gd name="connsiteX393" fmla="*/ 253231 w 985007"/>
                <a:gd name="connsiteY393" fmla="*/ 507006 h 524287"/>
                <a:gd name="connsiteX394" fmla="*/ 262519 w 985007"/>
                <a:gd name="connsiteY394" fmla="*/ 506538 h 524287"/>
                <a:gd name="connsiteX395" fmla="*/ 268323 w 985007"/>
                <a:gd name="connsiteY395" fmla="*/ 508628 h 524287"/>
                <a:gd name="connsiteX396" fmla="*/ 278095 w 985007"/>
                <a:gd name="connsiteY396" fmla="*/ 507932 h 524287"/>
                <a:gd name="connsiteX397" fmla="*/ 273225 w 985007"/>
                <a:gd name="connsiteY397" fmla="*/ 507235 h 524287"/>
                <a:gd name="connsiteX398" fmla="*/ 280417 w 985007"/>
                <a:gd name="connsiteY398" fmla="*/ 505145 h 524287"/>
                <a:gd name="connsiteX399" fmla="*/ 270903 w 985007"/>
                <a:gd name="connsiteY399" fmla="*/ 505613 h 524287"/>
                <a:gd name="connsiteX400" fmla="*/ 279030 w 985007"/>
                <a:gd name="connsiteY400" fmla="*/ 503288 h 524287"/>
                <a:gd name="connsiteX401" fmla="*/ 269517 w 985007"/>
                <a:gd name="connsiteY401" fmla="*/ 501430 h 524287"/>
                <a:gd name="connsiteX402" fmla="*/ 281578 w 985007"/>
                <a:gd name="connsiteY402" fmla="*/ 501898 h 524287"/>
                <a:gd name="connsiteX403" fmla="*/ 269517 w 985007"/>
                <a:gd name="connsiteY403" fmla="*/ 498647 h 524287"/>
                <a:gd name="connsiteX404" fmla="*/ 278611 w 985007"/>
                <a:gd name="connsiteY404" fmla="*/ 499866 h 524287"/>
                <a:gd name="connsiteX405" fmla="*/ 285287 w 985007"/>
                <a:gd name="connsiteY405" fmla="*/ 495628 h 524287"/>
                <a:gd name="connsiteX406" fmla="*/ 269033 w 985007"/>
                <a:gd name="connsiteY406" fmla="*/ 493774 h 524287"/>
                <a:gd name="connsiteX407" fmla="*/ 285771 w 985007"/>
                <a:gd name="connsiteY407" fmla="*/ 493548 h 524287"/>
                <a:gd name="connsiteX408" fmla="*/ 278321 w 985007"/>
                <a:gd name="connsiteY408" fmla="*/ 491923 h 524287"/>
                <a:gd name="connsiteX409" fmla="*/ 288060 w 985007"/>
                <a:gd name="connsiteY409" fmla="*/ 490762 h 524287"/>
                <a:gd name="connsiteX410" fmla="*/ 283449 w 985007"/>
                <a:gd name="connsiteY410" fmla="*/ 490988 h 524287"/>
                <a:gd name="connsiteX411" fmla="*/ 278547 w 985007"/>
                <a:gd name="connsiteY411" fmla="*/ 488434 h 524287"/>
                <a:gd name="connsiteX412" fmla="*/ 292962 w 985007"/>
                <a:gd name="connsiteY412" fmla="*/ 483790 h 524287"/>
                <a:gd name="connsiteX413" fmla="*/ 283674 w 985007"/>
                <a:gd name="connsiteY413" fmla="*/ 482164 h 524287"/>
                <a:gd name="connsiteX414" fmla="*/ 294317 w 985007"/>
                <a:gd name="connsiteY414" fmla="*/ 483048 h 524287"/>
                <a:gd name="connsiteX415" fmla="*/ 299670 w 985007"/>
                <a:gd name="connsiteY415" fmla="*/ 478913 h 524287"/>
                <a:gd name="connsiteX416" fmla="*/ 290382 w 985007"/>
                <a:gd name="connsiteY416" fmla="*/ 477288 h 524287"/>
                <a:gd name="connsiteX417" fmla="*/ 301541 w 985007"/>
                <a:gd name="connsiteY417" fmla="*/ 474034 h 524287"/>
                <a:gd name="connsiteX418" fmla="*/ 303863 w 985007"/>
                <a:gd name="connsiteY418" fmla="*/ 471251 h 524287"/>
                <a:gd name="connsiteX419" fmla="*/ 298283 w 985007"/>
                <a:gd name="connsiteY419" fmla="*/ 472644 h 524287"/>
                <a:gd name="connsiteX420" fmla="*/ 304894 w 985007"/>
                <a:gd name="connsiteY420" fmla="*/ 464420 h 524287"/>
                <a:gd name="connsiteX421" fmla="*/ 294800 w 985007"/>
                <a:gd name="connsiteY421" fmla="*/ 458944 h 524287"/>
                <a:gd name="connsiteX422" fmla="*/ 308958 w 985007"/>
                <a:gd name="connsiteY422" fmla="*/ 462195 h 524287"/>
                <a:gd name="connsiteX423" fmla="*/ 304346 w 985007"/>
                <a:gd name="connsiteY423" fmla="*/ 459644 h 524287"/>
                <a:gd name="connsiteX424" fmla="*/ 302669 w 985007"/>
                <a:gd name="connsiteY424" fmla="*/ 457409 h 524287"/>
                <a:gd name="connsiteX425" fmla="*/ 294123 w 985007"/>
                <a:gd name="connsiteY425" fmla="*/ 452907 h 524287"/>
                <a:gd name="connsiteX426" fmla="*/ 302443 w 985007"/>
                <a:gd name="connsiteY426" fmla="*/ 454691 h 524287"/>
                <a:gd name="connsiteX427" fmla="*/ 305668 w 985007"/>
                <a:gd name="connsiteY427" fmla="*/ 453617 h 524287"/>
                <a:gd name="connsiteX428" fmla="*/ 305346 w 985007"/>
                <a:gd name="connsiteY428" fmla="*/ 451282 h 524287"/>
                <a:gd name="connsiteX429" fmla="*/ 305668 w 985007"/>
                <a:gd name="connsiteY429" fmla="*/ 450121 h 524287"/>
                <a:gd name="connsiteX430" fmla="*/ 313795 w 985007"/>
                <a:gd name="connsiteY430" fmla="*/ 451985 h 524287"/>
                <a:gd name="connsiteX431" fmla="*/ 307507 w 985007"/>
                <a:gd name="connsiteY431" fmla="*/ 454536 h 524287"/>
                <a:gd name="connsiteX432" fmla="*/ 313344 w 985007"/>
                <a:gd name="connsiteY432" fmla="*/ 453475 h 524287"/>
                <a:gd name="connsiteX433" fmla="*/ 317182 w 985007"/>
                <a:gd name="connsiteY433" fmla="*/ 451069 h 524287"/>
                <a:gd name="connsiteX434" fmla="*/ 324019 w 985007"/>
                <a:gd name="connsiteY434" fmla="*/ 449195 h 524287"/>
                <a:gd name="connsiteX435" fmla="*/ 317020 w 985007"/>
                <a:gd name="connsiteY435" fmla="*/ 442229 h 524287"/>
                <a:gd name="connsiteX436" fmla="*/ 326083 w 985007"/>
                <a:gd name="connsiteY436" fmla="*/ 445945 h 524287"/>
                <a:gd name="connsiteX437" fmla="*/ 322599 w 985007"/>
                <a:gd name="connsiteY437" fmla="*/ 441994 h 524287"/>
                <a:gd name="connsiteX438" fmla="*/ 330468 w 985007"/>
                <a:gd name="connsiteY438" fmla="*/ 443407 h 524287"/>
                <a:gd name="connsiteX439" fmla="*/ 325631 w 985007"/>
                <a:gd name="connsiteY439" fmla="*/ 436189 h 524287"/>
                <a:gd name="connsiteX440" fmla="*/ 337305 w 985007"/>
                <a:gd name="connsiteY440" fmla="*/ 441591 h 524287"/>
                <a:gd name="connsiteX441" fmla="*/ 330726 w 985007"/>
                <a:gd name="connsiteY441" fmla="*/ 435493 h 524287"/>
                <a:gd name="connsiteX442" fmla="*/ 337692 w 985007"/>
                <a:gd name="connsiteY442" fmla="*/ 439204 h 524287"/>
                <a:gd name="connsiteX443" fmla="*/ 333049 w 985007"/>
                <a:gd name="connsiteY443" fmla="*/ 435725 h 524287"/>
                <a:gd name="connsiteX444" fmla="*/ 335370 w 985007"/>
                <a:gd name="connsiteY444" fmla="*/ 434096 h 524287"/>
                <a:gd name="connsiteX445" fmla="*/ 338402 w 985007"/>
                <a:gd name="connsiteY445" fmla="*/ 434564 h 524287"/>
                <a:gd name="connsiteX446" fmla="*/ 342175 w 985007"/>
                <a:gd name="connsiteY446" fmla="*/ 434064 h 524287"/>
                <a:gd name="connsiteX447" fmla="*/ 347238 w 985007"/>
                <a:gd name="connsiteY447" fmla="*/ 434096 h 524287"/>
                <a:gd name="connsiteX448" fmla="*/ 333532 w 985007"/>
                <a:gd name="connsiteY448" fmla="*/ 428059 h 524287"/>
                <a:gd name="connsiteX449" fmla="*/ 342691 w 985007"/>
                <a:gd name="connsiteY449" fmla="*/ 428807 h 524287"/>
                <a:gd name="connsiteX450" fmla="*/ 353043 w 985007"/>
                <a:gd name="connsiteY450" fmla="*/ 429681 h 524287"/>
                <a:gd name="connsiteX451" fmla="*/ 351398 w 985007"/>
                <a:gd name="connsiteY451" fmla="*/ 423647 h 524287"/>
                <a:gd name="connsiteX452" fmla="*/ 352785 w 985007"/>
                <a:gd name="connsiteY452" fmla="*/ 418132 h 524287"/>
                <a:gd name="connsiteX453" fmla="*/ 340240 w 985007"/>
                <a:gd name="connsiteY453" fmla="*/ 415752 h 524287"/>
                <a:gd name="connsiteX454" fmla="*/ 352205 w 985007"/>
                <a:gd name="connsiteY454" fmla="*/ 413563 h 524287"/>
                <a:gd name="connsiteX455" fmla="*/ 362073 w 985007"/>
                <a:gd name="connsiteY455" fmla="*/ 413659 h 524287"/>
                <a:gd name="connsiteX456" fmla="*/ 359074 w 985007"/>
                <a:gd name="connsiteY456" fmla="*/ 410641 h 524287"/>
                <a:gd name="connsiteX457" fmla="*/ 354656 w 985007"/>
                <a:gd name="connsiteY457" fmla="*/ 399263 h 524287"/>
                <a:gd name="connsiteX458" fmla="*/ 357139 w 985007"/>
                <a:gd name="connsiteY458" fmla="*/ 396393 h 524287"/>
                <a:gd name="connsiteX459" fmla="*/ 365685 w 985007"/>
                <a:gd name="connsiteY459" fmla="*/ 394800 h 524287"/>
                <a:gd name="connsiteX460" fmla="*/ 369974 w 985007"/>
                <a:gd name="connsiteY460" fmla="*/ 397090 h 524287"/>
                <a:gd name="connsiteX461" fmla="*/ 375070 w 985007"/>
                <a:gd name="connsiteY461" fmla="*/ 393923 h 524287"/>
                <a:gd name="connsiteX462" fmla="*/ 382971 w 985007"/>
                <a:gd name="connsiteY462" fmla="*/ 391372 h 524287"/>
                <a:gd name="connsiteX463" fmla="*/ 381133 w 985007"/>
                <a:gd name="connsiteY463" fmla="*/ 389047 h 524287"/>
                <a:gd name="connsiteX464" fmla="*/ 383680 w 985007"/>
                <a:gd name="connsiteY464" fmla="*/ 387653 h 524287"/>
                <a:gd name="connsiteX465" fmla="*/ 378101 w 985007"/>
                <a:gd name="connsiteY465" fmla="*/ 386028 h 524287"/>
                <a:gd name="connsiteX466" fmla="*/ 384164 w 985007"/>
                <a:gd name="connsiteY466" fmla="*/ 384577 h 524287"/>
                <a:gd name="connsiteX467" fmla="*/ 389099 w 985007"/>
                <a:gd name="connsiteY467" fmla="*/ 380852 h 524287"/>
                <a:gd name="connsiteX468" fmla="*/ 392033 w 985007"/>
                <a:gd name="connsiteY468" fmla="*/ 384167 h 524287"/>
                <a:gd name="connsiteX469" fmla="*/ 395742 w 985007"/>
                <a:gd name="connsiteY469" fmla="*/ 379988 h 524287"/>
                <a:gd name="connsiteX470" fmla="*/ 407835 w 985007"/>
                <a:gd name="connsiteY470" fmla="*/ 383006 h 524287"/>
                <a:gd name="connsiteX471" fmla="*/ 405739 w 985007"/>
                <a:gd name="connsiteY471" fmla="*/ 380684 h 524287"/>
                <a:gd name="connsiteX472" fmla="*/ 409932 w 985007"/>
                <a:gd name="connsiteY472" fmla="*/ 382774 h 524287"/>
                <a:gd name="connsiteX473" fmla="*/ 418510 w 985007"/>
                <a:gd name="connsiteY473" fmla="*/ 377433 h 524287"/>
                <a:gd name="connsiteX474" fmla="*/ 415253 w 985007"/>
                <a:gd name="connsiteY474" fmla="*/ 372325 h 524287"/>
                <a:gd name="connsiteX475" fmla="*/ 423154 w 985007"/>
                <a:gd name="connsiteY475" fmla="*/ 373022 h 524287"/>
                <a:gd name="connsiteX476" fmla="*/ 424186 w 985007"/>
                <a:gd name="connsiteY476" fmla="*/ 369993 h 524287"/>
                <a:gd name="connsiteX477" fmla="*/ 429185 w 985007"/>
                <a:gd name="connsiteY477" fmla="*/ 365591 h 524287"/>
                <a:gd name="connsiteX478" fmla="*/ 424315 w 985007"/>
                <a:gd name="connsiteY478" fmla="*/ 363734 h 524287"/>
                <a:gd name="connsiteX479" fmla="*/ 441278 w 985007"/>
                <a:gd name="connsiteY479" fmla="*/ 365359 h 524287"/>
                <a:gd name="connsiteX480" fmla="*/ 425927 w 985007"/>
                <a:gd name="connsiteY480" fmla="*/ 375344 h 524287"/>
                <a:gd name="connsiteX481" fmla="*/ 436021 w 985007"/>
                <a:gd name="connsiteY481" fmla="*/ 377172 h 524287"/>
                <a:gd name="connsiteX482" fmla="*/ 441278 w 985007"/>
                <a:gd name="connsiteY482" fmla="*/ 372093 h 524287"/>
                <a:gd name="connsiteX483" fmla="*/ 440343 w 985007"/>
                <a:gd name="connsiteY483" fmla="*/ 376734 h 524287"/>
                <a:gd name="connsiteX484" fmla="*/ 450566 w 985007"/>
                <a:gd name="connsiteY484" fmla="*/ 370929 h 524287"/>
                <a:gd name="connsiteX485" fmla="*/ 452404 w 985007"/>
                <a:gd name="connsiteY485" fmla="*/ 375108 h 524287"/>
                <a:gd name="connsiteX486" fmla="*/ 461047 w 985007"/>
                <a:gd name="connsiteY486" fmla="*/ 372493 h 524287"/>
                <a:gd name="connsiteX487" fmla="*/ 469174 w 985007"/>
                <a:gd name="connsiteY487" fmla="*/ 369768 h 524287"/>
                <a:gd name="connsiteX488" fmla="*/ 466594 w 985007"/>
                <a:gd name="connsiteY488" fmla="*/ 363263 h 524287"/>
                <a:gd name="connsiteX489" fmla="*/ 472044 w 985007"/>
                <a:gd name="connsiteY489" fmla="*/ 365917 h 524287"/>
                <a:gd name="connsiteX490" fmla="*/ 479139 w 985007"/>
                <a:gd name="connsiteY490" fmla="*/ 367210 h 524287"/>
                <a:gd name="connsiteX491" fmla="*/ 479849 w 985007"/>
                <a:gd name="connsiteY491" fmla="*/ 362799 h 524287"/>
                <a:gd name="connsiteX492" fmla="*/ 494458 w 985007"/>
                <a:gd name="connsiteY492" fmla="*/ 359777 h 524287"/>
                <a:gd name="connsiteX493" fmla="*/ 495619 w 985007"/>
                <a:gd name="connsiteY493" fmla="*/ 355136 h 524287"/>
                <a:gd name="connsiteX494" fmla="*/ 496554 w 985007"/>
                <a:gd name="connsiteY494" fmla="*/ 358851 h 524287"/>
                <a:gd name="connsiteX495" fmla="*/ 504907 w 985007"/>
                <a:gd name="connsiteY495" fmla="*/ 354668 h 524287"/>
                <a:gd name="connsiteX496" fmla="*/ 508164 w 985007"/>
                <a:gd name="connsiteY496" fmla="*/ 350028 h 524287"/>
                <a:gd name="connsiteX497" fmla="*/ 515936 w 985007"/>
                <a:gd name="connsiteY497" fmla="*/ 345006 h 524287"/>
                <a:gd name="connsiteX498" fmla="*/ 518129 w 985007"/>
                <a:gd name="connsiteY498" fmla="*/ 339811 h 524287"/>
                <a:gd name="connsiteX499" fmla="*/ 522515 w 985007"/>
                <a:gd name="connsiteY499" fmla="*/ 335631 h 524287"/>
                <a:gd name="connsiteX500" fmla="*/ 528514 w 985007"/>
                <a:gd name="connsiteY500" fmla="*/ 332497 h 524287"/>
                <a:gd name="connsiteX501" fmla="*/ 539897 w 985007"/>
                <a:gd name="connsiteY501" fmla="*/ 328659 h 524287"/>
                <a:gd name="connsiteX502" fmla="*/ 548347 w 985007"/>
                <a:gd name="connsiteY502" fmla="*/ 327379 h 524287"/>
                <a:gd name="connsiteX503" fmla="*/ 551540 w 985007"/>
                <a:gd name="connsiteY503" fmla="*/ 323557 h 524287"/>
                <a:gd name="connsiteX504" fmla="*/ 545767 w 985007"/>
                <a:gd name="connsiteY504" fmla="*/ 319378 h 524287"/>
                <a:gd name="connsiteX505" fmla="*/ 550637 w 985007"/>
                <a:gd name="connsiteY505" fmla="*/ 318678 h 524287"/>
                <a:gd name="connsiteX506" fmla="*/ 545896 w 985007"/>
                <a:gd name="connsiteY506" fmla="*/ 314766 h 524287"/>
                <a:gd name="connsiteX507" fmla="*/ 548766 w 985007"/>
                <a:gd name="connsiteY507" fmla="*/ 310087 h 524287"/>
                <a:gd name="connsiteX508" fmla="*/ 552701 w 985007"/>
                <a:gd name="connsiteY508" fmla="*/ 313802 h 524287"/>
                <a:gd name="connsiteX509" fmla="*/ 560828 w 985007"/>
                <a:gd name="connsiteY509" fmla="*/ 319378 h 524287"/>
                <a:gd name="connsiteX510" fmla="*/ 562891 w 985007"/>
                <a:gd name="connsiteY510" fmla="*/ 323054 h 524287"/>
                <a:gd name="connsiteX511" fmla="*/ 580113 w 985007"/>
                <a:gd name="connsiteY511" fmla="*/ 322396 h 524287"/>
                <a:gd name="connsiteX512" fmla="*/ 576178 w 985007"/>
                <a:gd name="connsiteY512" fmla="*/ 318681 h 524287"/>
                <a:gd name="connsiteX513" fmla="*/ 581661 w 985007"/>
                <a:gd name="connsiteY513" fmla="*/ 321771 h 524287"/>
                <a:gd name="connsiteX514" fmla="*/ 588240 w 985007"/>
                <a:gd name="connsiteY514" fmla="*/ 321932 h 524287"/>
                <a:gd name="connsiteX515" fmla="*/ 584531 w 985007"/>
                <a:gd name="connsiteY515" fmla="*/ 318678 h 524287"/>
                <a:gd name="connsiteX516" fmla="*/ 590175 w 985007"/>
                <a:gd name="connsiteY516" fmla="*/ 316730 h 524287"/>
                <a:gd name="connsiteX517" fmla="*/ 595625 w 985007"/>
                <a:gd name="connsiteY517" fmla="*/ 318307 h 524287"/>
                <a:gd name="connsiteX518" fmla="*/ 605881 w 985007"/>
                <a:gd name="connsiteY518" fmla="*/ 315427 h 524287"/>
                <a:gd name="connsiteX519" fmla="*/ 618167 w 985007"/>
                <a:gd name="connsiteY519" fmla="*/ 314956 h 524287"/>
                <a:gd name="connsiteX520" fmla="*/ 624102 w 985007"/>
                <a:gd name="connsiteY520" fmla="*/ 313734 h 524287"/>
                <a:gd name="connsiteX521" fmla="*/ 627939 w 985007"/>
                <a:gd name="connsiteY521" fmla="*/ 311248 h 524287"/>
                <a:gd name="connsiteX522" fmla="*/ 638162 w 985007"/>
                <a:gd name="connsiteY522" fmla="*/ 311473 h 524287"/>
                <a:gd name="connsiteX523" fmla="*/ 649353 w 985007"/>
                <a:gd name="connsiteY523" fmla="*/ 309725 h 524287"/>
                <a:gd name="connsiteX524" fmla="*/ 657899 w 985007"/>
                <a:gd name="connsiteY524" fmla="*/ 308971 h 524287"/>
                <a:gd name="connsiteX525" fmla="*/ 663349 w 985007"/>
                <a:gd name="connsiteY525" fmla="*/ 306133 h 524287"/>
                <a:gd name="connsiteX526" fmla="*/ 676249 w 985007"/>
                <a:gd name="connsiteY526" fmla="*/ 301024 h 524287"/>
                <a:gd name="connsiteX527" fmla="*/ 680893 w 985007"/>
                <a:gd name="connsiteY527" fmla="*/ 300328 h 524287"/>
                <a:gd name="connsiteX528" fmla="*/ 684150 w 985007"/>
                <a:gd name="connsiteY528" fmla="*/ 298402 h 524287"/>
                <a:gd name="connsiteX529" fmla="*/ 683828 w 985007"/>
                <a:gd name="connsiteY529" fmla="*/ 295687 h 524287"/>
                <a:gd name="connsiteX530" fmla="*/ 693567 w 985007"/>
                <a:gd name="connsiteY530" fmla="*/ 294987 h 524287"/>
                <a:gd name="connsiteX531" fmla="*/ 692632 w 985007"/>
                <a:gd name="connsiteY531" fmla="*/ 291272 h 524287"/>
                <a:gd name="connsiteX532" fmla="*/ 699662 w 985007"/>
                <a:gd name="connsiteY532" fmla="*/ 291782 h 524287"/>
                <a:gd name="connsiteX533" fmla="*/ 702629 w 985007"/>
                <a:gd name="connsiteY533" fmla="*/ 287792 h 524287"/>
                <a:gd name="connsiteX534" fmla="*/ 712046 w 985007"/>
                <a:gd name="connsiteY534" fmla="*/ 288357 h 524287"/>
                <a:gd name="connsiteX535" fmla="*/ 710530 w 985007"/>
                <a:gd name="connsiteY535" fmla="*/ 283613 h 524287"/>
                <a:gd name="connsiteX536" fmla="*/ 720270 w 985007"/>
                <a:gd name="connsiteY536" fmla="*/ 281055 h 524287"/>
                <a:gd name="connsiteX537" fmla="*/ 727461 w 985007"/>
                <a:gd name="connsiteY537" fmla="*/ 282452 h 524287"/>
                <a:gd name="connsiteX538" fmla="*/ 722818 w 985007"/>
                <a:gd name="connsiteY538" fmla="*/ 281055 h 524287"/>
                <a:gd name="connsiteX539" fmla="*/ 742554 w 985007"/>
                <a:gd name="connsiteY539" fmla="*/ 276415 h 524287"/>
                <a:gd name="connsiteX540" fmla="*/ 732202 w 985007"/>
                <a:gd name="connsiteY540" fmla="*/ 275576 h 524287"/>
                <a:gd name="connsiteX541" fmla="*/ 716013 w 985007"/>
                <a:gd name="connsiteY541" fmla="*/ 274505 h 524287"/>
                <a:gd name="connsiteX542" fmla="*/ 702726 w 985007"/>
                <a:gd name="connsiteY542" fmla="*/ 272167 h 524287"/>
                <a:gd name="connsiteX543" fmla="*/ 688697 w 985007"/>
                <a:gd name="connsiteY543" fmla="*/ 271306 h 524287"/>
                <a:gd name="connsiteX544" fmla="*/ 690794 w 985007"/>
                <a:gd name="connsiteY544" fmla="*/ 268752 h 524287"/>
                <a:gd name="connsiteX545" fmla="*/ 674991 w 985007"/>
                <a:gd name="connsiteY545" fmla="*/ 271771 h 524287"/>
                <a:gd name="connsiteX546" fmla="*/ 655351 w 985007"/>
                <a:gd name="connsiteY546" fmla="*/ 275244 h 524287"/>
                <a:gd name="connsiteX547" fmla="*/ 645128 w 985007"/>
                <a:gd name="connsiteY547" fmla="*/ 276734 h 524287"/>
                <a:gd name="connsiteX548" fmla="*/ 630165 w 985007"/>
                <a:gd name="connsiteY548" fmla="*/ 275486 h 524287"/>
                <a:gd name="connsiteX549" fmla="*/ 650127 w 985007"/>
                <a:gd name="connsiteY549" fmla="*/ 273557 h 524287"/>
                <a:gd name="connsiteX550" fmla="*/ 659189 w 985007"/>
                <a:gd name="connsiteY550" fmla="*/ 270378 h 524287"/>
                <a:gd name="connsiteX551" fmla="*/ 671283 w 985007"/>
                <a:gd name="connsiteY551" fmla="*/ 268291 h 524287"/>
                <a:gd name="connsiteX552" fmla="*/ 645515 w 985007"/>
                <a:gd name="connsiteY552" fmla="*/ 268162 h 524287"/>
                <a:gd name="connsiteX553" fmla="*/ 638291 w 985007"/>
                <a:gd name="connsiteY553" fmla="*/ 268626 h 524287"/>
                <a:gd name="connsiteX554" fmla="*/ 634776 w 985007"/>
                <a:gd name="connsiteY554" fmla="*/ 266240 h 524287"/>
                <a:gd name="connsiteX555" fmla="*/ 621586 w 985007"/>
                <a:gd name="connsiteY555" fmla="*/ 266885 h 524287"/>
                <a:gd name="connsiteX556" fmla="*/ 638195 w 985007"/>
                <a:gd name="connsiteY556" fmla="*/ 263715 h 524287"/>
                <a:gd name="connsiteX557" fmla="*/ 641097 w 985007"/>
                <a:gd name="connsiteY557" fmla="*/ 254811 h 524287"/>
                <a:gd name="connsiteX558" fmla="*/ 653384 w 985007"/>
                <a:gd name="connsiteY558" fmla="*/ 255036 h 524287"/>
                <a:gd name="connsiteX559" fmla="*/ 650159 w 985007"/>
                <a:gd name="connsiteY559" fmla="*/ 251324 h 524287"/>
                <a:gd name="connsiteX560" fmla="*/ 655480 w 985007"/>
                <a:gd name="connsiteY560" fmla="*/ 254530 h 524287"/>
                <a:gd name="connsiteX561" fmla="*/ 665220 w 985007"/>
                <a:gd name="connsiteY561" fmla="*/ 255972 h 524287"/>
                <a:gd name="connsiteX562" fmla="*/ 689439 w 985007"/>
                <a:gd name="connsiteY562" fmla="*/ 249277 h 524287"/>
                <a:gd name="connsiteX563" fmla="*/ 694373 w 985007"/>
                <a:gd name="connsiteY563" fmla="*/ 247145 h 524287"/>
                <a:gd name="connsiteX564" fmla="*/ 689343 w 985007"/>
                <a:gd name="connsiteY564" fmla="*/ 243349 h 524287"/>
                <a:gd name="connsiteX565" fmla="*/ 680119 w 985007"/>
                <a:gd name="connsiteY565" fmla="*/ 243543 h 524287"/>
                <a:gd name="connsiteX566" fmla="*/ 664768 w 985007"/>
                <a:gd name="connsiteY566" fmla="*/ 242517 h 524287"/>
                <a:gd name="connsiteX567" fmla="*/ 659770 w 985007"/>
                <a:gd name="connsiteY567" fmla="*/ 240808 h 524287"/>
                <a:gd name="connsiteX568" fmla="*/ 645257 w 985007"/>
                <a:gd name="connsiteY568" fmla="*/ 241588 h 524287"/>
                <a:gd name="connsiteX569" fmla="*/ 664768 w 985007"/>
                <a:gd name="connsiteY569" fmla="*/ 238105 h 524287"/>
                <a:gd name="connsiteX570" fmla="*/ 657609 w 985007"/>
                <a:gd name="connsiteY570" fmla="*/ 233926 h 524287"/>
                <a:gd name="connsiteX571" fmla="*/ 647611 w 985007"/>
                <a:gd name="connsiteY571" fmla="*/ 233226 h 524287"/>
                <a:gd name="connsiteX572" fmla="*/ 646676 w 985007"/>
                <a:gd name="connsiteY572" fmla="*/ 228585 h 524287"/>
                <a:gd name="connsiteX573" fmla="*/ 661511 w 985007"/>
                <a:gd name="connsiteY573" fmla="*/ 234564 h 524287"/>
                <a:gd name="connsiteX574" fmla="*/ 674411 w 985007"/>
                <a:gd name="connsiteY574" fmla="*/ 241956 h 524287"/>
                <a:gd name="connsiteX575" fmla="*/ 679442 w 985007"/>
                <a:gd name="connsiteY575" fmla="*/ 240195 h 524287"/>
                <a:gd name="connsiteX576" fmla="*/ 686859 w 985007"/>
                <a:gd name="connsiteY576" fmla="*/ 241591 h 524287"/>
                <a:gd name="connsiteX577" fmla="*/ 705016 w 985007"/>
                <a:gd name="connsiteY577" fmla="*/ 246826 h 524287"/>
                <a:gd name="connsiteX578" fmla="*/ 713304 w 985007"/>
                <a:gd name="connsiteY578" fmla="*/ 256055 h 524287"/>
                <a:gd name="connsiteX579" fmla="*/ 723753 w 985007"/>
                <a:gd name="connsiteY579" fmla="*/ 266324 h 524287"/>
                <a:gd name="connsiteX580" fmla="*/ 737943 w 985007"/>
                <a:gd name="connsiteY580" fmla="*/ 266582 h 524287"/>
                <a:gd name="connsiteX581" fmla="*/ 743038 w 985007"/>
                <a:gd name="connsiteY581" fmla="*/ 259474 h 524287"/>
                <a:gd name="connsiteX582" fmla="*/ 749069 w 985007"/>
                <a:gd name="connsiteY582" fmla="*/ 267130 h 524287"/>
                <a:gd name="connsiteX583" fmla="*/ 753971 w 985007"/>
                <a:gd name="connsiteY583" fmla="*/ 263653 h 524287"/>
                <a:gd name="connsiteX584" fmla="*/ 757905 w 985007"/>
                <a:gd name="connsiteY584" fmla="*/ 260632 h 524287"/>
                <a:gd name="connsiteX585" fmla="*/ 753036 w 985007"/>
                <a:gd name="connsiteY585" fmla="*/ 258777 h 524287"/>
                <a:gd name="connsiteX586" fmla="*/ 759292 w 985007"/>
                <a:gd name="connsiteY586" fmla="*/ 255294 h 524287"/>
                <a:gd name="connsiteX587" fmla="*/ 754197 w 985007"/>
                <a:gd name="connsiteY587" fmla="*/ 255069 h 524287"/>
                <a:gd name="connsiteX588" fmla="*/ 756518 w 985007"/>
                <a:gd name="connsiteY588" fmla="*/ 252747 h 524287"/>
                <a:gd name="connsiteX589" fmla="*/ 749327 w 985007"/>
                <a:gd name="connsiteY589" fmla="*/ 253211 h 524287"/>
                <a:gd name="connsiteX590" fmla="*/ 758840 w 985007"/>
                <a:gd name="connsiteY590" fmla="*/ 250889 h 524287"/>
                <a:gd name="connsiteX591" fmla="*/ 755809 w 985007"/>
                <a:gd name="connsiteY591" fmla="*/ 248335 h 524287"/>
                <a:gd name="connsiteX592" fmla="*/ 760711 w 985007"/>
                <a:gd name="connsiteY592" fmla="*/ 246939 h 524287"/>
                <a:gd name="connsiteX593" fmla="*/ 760711 w 985007"/>
                <a:gd name="connsiteY593" fmla="*/ 245084 h 524287"/>
                <a:gd name="connsiteX594" fmla="*/ 746070 w 985007"/>
                <a:gd name="connsiteY594" fmla="*/ 248567 h 524287"/>
                <a:gd name="connsiteX595" fmla="*/ 758389 w 985007"/>
                <a:gd name="connsiteY595" fmla="*/ 238347 h 524287"/>
                <a:gd name="connsiteX596" fmla="*/ 746070 w 985007"/>
                <a:gd name="connsiteY596" fmla="*/ 241369 h 524287"/>
                <a:gd name="connsiteX597" fmla="*/ 748875 w 985007"/>
                <a:gd name="connsiteY597" fmla="*/ 237886 h 524287"/>
                <a:gd name="connsiteX598" fmla="*/ 738878 w 985007"/>
                <a:gd name="connsiteY598" fmla="*/ 239976 h 524287"/>
                <a:gd name="connsiteX599" fmla="*/ 749778 w 985007"/>
                <a:gd name="connsiteY599" fmla="*/ 234400 h 524287"/>
                <a:gd name="connsiteX600" fmla="*/ 739362 w 985007"/>
                <a:gd name="connsiteY600" fmla="*/ 231275 h 524287"/>
                <a:gd name="connsiteX601" fmla="*/ 730977 w 985007"/>
                <a:gd name="connsiteY601" fmla="*/ 226273 h 524287"/>
                <a:gd name="connsiteX602" fmla="*/ 716819 w 985007"/>
                <a:gd name="connsiteY602" fmla="*/ 222561 h 524287"/>
                <a:gd name="connsiteX603" fmla="*/ 700565 w 985007"/>
                <a:gd name="connsiteY603" fmla="*/ 226970 h 524287"/>
                <a:gd name="connsiteX604" fmla="*/ 704048 w 985007"/>
                <a:gd name="connsiteY604" fmla="*/ 222558 h 524287"/>
                <a:gd name="connsiteX605" fmla="*/ 696599 w 985007"/>
                <a:gd name="connsiteY605" fmla="*/ 222093 h 524287"/>
                <a:gd name="connsiteX606" fmla="*/ 716916 w 985007"/>
                <a:gd name="connsiteY606" fmla="*/ 217801 h 524287"/>
                <a:gd name="connsiteX607" fmla="*/ 688730 w 985007"/>
                <a:gd name="connsiteY607" fmla="*/ 217672 h 524287"/>
                <a:gd name="connsiteX608" fmla="*/ 691052 w 985007"/>
                <a:gd name="connsiteY608" fmla="*/ 215118 h 524287"/>
                <a:gd name="connsiteX609" fmla="*/ 683376 w 985007"/>
                <a:gd name="connsiteY609" fmla="*/ 215344 h 524287"/>
                <a:gd name="connsiteX610" fmla="*/ 688472 w 985007"/>
                <a:gd name="connsiteY610" fmla="*/ 213947 h 524287"/>
                <a:gd name="connsiteX611" fmla="*/ 673637 w 985007"/>
                <a:gd name="connsiteY611" fmla="*/ 212322 h 524287"/>
                <a:gd name="connsiteX612" fmla="*/ 685247 w 985007"/>
                <a:gd name="connsiteY612" fmla="*/ 212096 h 524287"/>
                <a:gd name="connsiteX613" fmla="*/ 695244 w 985007"/>
                <a:gd name="connsiteY613" fmla="*/ 214015 h 524287"/>
                <a:gd name="connsiteX614" fmla="*/ 705435 w 985007"/>
                <a:gd name="connsiteY614" fmla="*/ 211399 h 524287"/>
                <a:gd name="connsiteX615" fmla="*/ 715432 w 985007"/>
                <a:gd name="connsiteY615" fmla="*/ 208149 h 524287"/>
                <a:gd name="connsiteX616" fmla="*/ 705661 w 985007"/>
                <a:gd name="connsiteY616" fmla="*/ 206523 h 524287"/>
                <a:gd name="connsiteX617" fmla="*/ 691020 w 985007"/>
                <a:gd name="connsiteY617" fmla="*/ 205527 h 524287"/>
                <a:gd name="connsiteX618" fmla="*/ 679345 w 985007"/>
                <a:gd name="connsiteY618" fmla="*/ 206697 h 524287"/>
                <a:gd name="connsiteX619" fmla="*/ 672476 w 985007"/>
                <a:gd name="connsiteY619" fmla="*/ 210238 h 524287"/>
                <a:gd name="connsiteX620" fmla="*/ 671992 w 985007"/>
                <a:gd name="connsiteY620" fmla="*/ 205594 h 524287"/>
                <a:gd name="connsiteX621" fmla="*/ 682409 w 985007"/>
                <a:gd name="connsiteY621" fmla="*/ 205078 h 524287"/>
                <a:gd name="connsiteX622" fmla="*/ 691729 w 985007"/>
                <a:gd name="connsiteY622" fmla="*/ 202576 h 524287"/>
                <a:gd name="connsiteX623" fmla="*/ 677345 w 985007"/>
                <a:gd name="connsiteY623" fmla="*/ 198864 h 524287"/>
                <a:gd name="connsiteX624" fmla="*/ 687795 w 985007"/>
                <a:gd name="connsiteY624" fmla="*/ 201712 h 524287"/>
                <a:gd name="connsiteX625" fmla="*/ 701855 w 985007"/>
                <a:gd name="connsiteY625" fmla="*/ 203769 h 524287"/>
                <a:gd name="connsiteX626" fmla="*/ 712337 w 985007"/>
                <a:gd name="connsiteY626" fmla="*/ 199728 h 524287"/>
                <a:gd name="connsiteX627" fmla="*/ 724495 w 985007"/>
                <a:gd name="connsiteY627" fmla="*/ 197938 h 524287"/>
                <a:gd name="connsiteX628" fmla="*/ 711014 w 985007"/>
                <a:gd name="connsiteY628" fmla="*/ 189115 h 524287"/>
                <a:gd name="connsiteX629" fmla="*/ 722205 w 985007"/>
                <a:gd name="connsiteY629" fmla="*/ 195365 h 524287"/>
                <a:gd name="connsiteX630" fmla="*/ 732944 w 985007"/>
                <a:gd name="connsiteY630" fmla="*/ 192604 h 524287"/>
                <a:gd name="connsiteX631" fmla="*/ 747650 w 985007"/>
                <a:gd name="connsiteY631" fmla="*/ 193211 h 524287"/>
                <a:gd name="connsiteX632" fmla="*/ 766516 w 985007"/>
                <a:gd name="connsiteY632" fmla="*/ 195155 h 524287"/>
                <a:gd name="connsiteX633" fmla="*/ 748875 w 985007"/>
                <a:gd name="connsiteY633" fmla="*/ 194123 h 524287"/>
                <a:gd name="connsiteX634" fmla="*/ 737007 w 985007"/>
                <a:gd name="connsiteY634" fmla="*/ 195620 h 524287"/>
                <a:gd name="connsiteX635" fmla="*/ 774804 w 985007"/>
                <a:gd name="connsiteY635" fmla="*/ 200370 h 524287"/>
                <a:gd name="connsiteX636" fmla="*/ 791928 w 985007"/>
                <a:gd name="connsiteY636" fmla="*/ 199344 h 524287"/>
                <a:gd name="connsiteX637" fmla="*/ 796347 w 985007"/>
                <a:gd name="connsiteY637" fmla="*/ 195300 h 524287"/>
                <a:gd name="connsiteX638" fmla="*/ 801088 w 985007"/>
                <a:gd name="connsiteY638" fmla="*/ 189350 h 524287"/>
                <a:gd name="connsiteX639" fmla="*/ 779190 w 985007"/>
                <a:gd name="connsiteY639" fmla="*/ 185577 h 524287"/>
                <a:gd name="connsiteX640" fmla="*/ 774159 w 985007"/>
                <a:gd name="connsiteY640" fmla="*/ 194459 h 524287"/>
                <a:gd name="connsiteX641" fmla="*/ 766032 w 985007"/>
                <a:gd name="connsiteY641" fmla="*/ 185171 h 524287"/>
                <a:gd name="connsiteX642" fmla="*/ 773256 w 985007"/>
                <a:gd name="connsiteY642" fmla="*/ 182384 h 524287"/>
                <a:gd name="connsiteX643" fmla="*/ 768354 w 985007"/>
                <a:gd name="connsiteY643" fmla="*/ 180062 h 524287"/>
                <a:gd name="connsiteX644" fmla="*/ 780448 w 985007"/>
                <a:gd name="connsiteY644" fmla="*/ 177973 h 524287"/>
                <a:gd name="connsiteX645" fmla="*/ 776481 w 985007"/>
                <a:gd name="connsiteY645" fmla="*/ 174025 h 524287"/>
                <a:gd name="connsiteX646" fmla="*/ 784544 w 985007"/>
                <a:gd name="connsiteY646" fmla="*/ 176873 h 524287"/>
                <a:gd name="connsiteX647" fmla="*/ 803442 w 985007"/>
                <a:gd name="connsiteY647" fmla="*/ 177034 h 524287"/>
                <a:gd name="connsiteX648" fmla="*/ 808312 w 985007"/>
                <a:gd name="connsiteY648" fmla="*/ 180749 h 524287"/>
                <a:gd name="connsiteX649" fmla="*/ 814310 w 985007"/>
                <a:gd name="connsiteY649" fmla="*/ 181504 h 524287"/>
                <a:gd name="connsiteX650" fmla="*/ 828725 w 985007"/>
                <a:gd name="connsiteY650" fmla="*/ 176105 h 524287"/>
                <a:gd name="connsiteX651" fmla="*/ 823856 w 985007"/>
                <a:gd name="connsiteY651" fmla="*/ 171923 h 524287"/>
                <a:gd name="connsiteX652" fmla="*/ 810053 w 985007"/>
                <a:gd name="connsiteY652" fmla="*/ 172213 h 524287"/>
                <a:gd name="connsiteX653" fmla="*/ 794831 w 985007"/>
                <a:gd name="connsiteY653" fmla="*/ 172610 h 524287"/>
                <a:gd name="connsiteX654" fmla="*/ 802281 w 985007"/>
                <a:gd name="connsiteY654" fmla="*/ 170752 h 524287"/>
                <a:gd name="connsiteX655" fmla="*/ 804345 w 985007"/>
                <a:gd name="connsiteY655" fmla="*/ 163554 h 524287"/>
                <a:gd name="connsiteX656" fmla="*/ 788446 w 985007"/>
                <a:gd name="connsiteY656" fmla="*/ 165524 h 524287"/>
                <a:gd name="connsiteX657" fmla="*/ 776739 w 985007"/>
                <a:gd name="connsiteY657" fmla="*/ 161693 h 524287"/>
                <a:gd name="connsiteX658" fmla="*/ 789058 w 985007"/>
                <a:gd name="connsiteY658" fmla="*/ 164334 h 524287"/>
                <a:gd name="connsiteX659" fmla="*/ 806667 w 985007"/>
                <a:gd name="connsiteY659" fmla="*/ 161925 h 524287"/>
                <a:gd name="connsiteX660" fmla="*/ 782544 w 985007"/>
                <a:gd name="connsiteY660" fmla="*/ 154495 h 524287"/>
                <a:gd name="connsiteX661" fmla="*/ 792509 w 985007"/>
                <a:gd name="connsiteY661" fmla="*/ 155191 h 524287"/>
                <a:gd name="connsiteX662" fmla="*/ 782770 w 985007"/>
                <a:gd name="connsiteY662" fmla="*/ 151241 h 524287"/>
                <a:gd name="connsiteX663" fmla="*/ 800410 w 985007"/>
                <a:gd name="connsiteY663" fmla="*/ 156817 h 524287"/>
                <a:gd name="connsiteX664" fmla="*/ 815729 w 985007"/>
                <a:gd name="connsiteY664" fmla="*/ 160996 h 524287"/>
                <a:gd name="connsiteX665" fmla="*/ 825726 w 985007"/>
                <a:gd name="connsiteY665" fmla="*/ 160068 h 524287"/>
                <a:gd name="connsiteX666" fmla="*/ 826178 w 985007"/>
                <a:gd name="connsiteY666" fmla="*/ 150551 h 524287"/>
                <a:gd name="connsiteX667" fmla="*/ 828500 w 985007"/>
                <a:gd name="connsiteY667" fmla="*/ 149154 h 524287"/>
                <a:gd name="connsiteX668" fmla="*/ 791122 w 985007"/>
                <a:gd name="connsiteY668" fmla="*/ 144278 h 524287"/>
                <a:gd name="connsiteX669" fmla="*/ 808053 w 985007"/>
                <a:gd name="connsiteY669" fmla="*/ 144343 h 524287"/>
                <a:gd name="connsiteX670" fmla="*/ 824114 w 985007"/>
                <a:gd name="connsiteY670" fmla="*/ 142282 h 524287"/>
                <a:gd name="connsiteX671" fmla="*/ 822695 w 985007"/>
                <a:gd name="connsiteY671" fmla="*/ 138141 h 524287"/>
                <a:gd name="connsiteX672" fmla="*/ 806215 w 985007"/>
                <a:gd name="connsiteY672" fmla="*/ 137090 h 524287"/>
                <a:gd name="connsiteX673" fmla="*/ 815955 w 985007"/>
                <a:gd name="connsiteY673" fmla="*/ 140573 h 524287"/>
                <a:gd name="connsiteX674" fmla="*/ 806441 w 985007"/>
                <a:gd name="connsiteY674" fmla="*/ 137786 h 524287"/>
                <a:gd name="connsiteX675" fmla="*/ 796218 w 985007"/>
                <a:gd name="connsiteY675" fmla="*/ 138486 h 524287"/>
                <a:gd name="connsiteX676" fmla="*/ 798314 w 985007"/>
                <a:gd name="connsiteY676" fmla="*/ 135929 h 524287"/>
                <a:gd name="connsiteX677" fmla="*/ 785769 w 985007"/>
                <a:gd name="connsiteY677" fmla="*/ 134536 h 524287"/>
                <a:gd name="connsiteX678" fmla="*/ 797863 w 985007"/>
                <a:gd name="connsiteY678" fmla="*/ 133378 h 524287"/>
                <a:gd name="connsiteX679" fmla="*/ 792735 w 985007"/>
                <a:gd name="connsiteY679" fmla="*/ 133842 h 524287"/>
                <a:gd name="connsiteX680" fmla="*/ 797637 w 985007"/>
                <a:gd name="connsiteY680" fmla="*/ 132681 h 524287"/>
                <a:gd name="connsiteX681" fmla="*/ 792735 w 985007"/>
                <a:gd name="connsiteY681" fmla="*/ 132217 h 524287"/>
                <a:gd name="connsiteX682" fmla="*/ 787865 w 985007"/>
                <a:gd name="connsiteY682" fmla="*/ 132681 h 524287"/>
                <a:gd name="connsiteX683" fmla="*/ 783931 w 985007"/>
                <a:gd name="connsiteY683" fmla="*/ 129430 h 524287"/>
                <a:gd name="connsiteX684" fmla="*/ 791735 w 985007"/>
                <a:gd name="connsiteY684" fmla="*/ 125357 h 524287"/>
                <a:gd name="connsiteX685" fmla="*/ 798604 w 985007"/>
                <a:gd name="connsiteY685" fmla="*/ 129308 h 524287"/>
                <a:gd name="connsiteX686" fmla="*/ 813407 w 985007"/>
                <a:gd name="connsiteY686" fmla="*/ 126180 h 524287"/>
                <a:gd name="connsiteX687" fmla="*/ 801088 w 985007"/>
                <a:gd name="connsiteY687" fmla="*/ 125019 h 524287"/>
                <a:gd name="connsiteX688" fmla="*/ 818051 w 985007"/>
                <a:gd name="connsiteY688" fmla="*/ 124322 h 524287"/>
                <a:gd name="connsiteX689" fmla="*/ 813181 w 985007"/>
                <a:gd name="connsiteY689" fmla="*/ 123626 h 524287"/>
                <a:gd name="connsiteX690" fmla="*/ 838336 w 985007"/>
                <a:gd name="connsiteY690" fmla="*/ 124822 h 524287"/>
                <a:gd name="connsiteX691" fmla="*/ 857815 w 985007"/>
                <a:gd name="connsiteY691" fmla="*/ 125112 h 524287"/>
                <a:gd name="connsiteX692" fmla="*/ 846108 w 985007"/>
                <a:gd name="connsiteY692" fmla="*/ 116992 h 524287"/>
                <a:gd name="connsiteX693" fmla="*/ 838916 w 985007"/>
                <a:gd name="connsiteY693" fmla="*/ 115208 h 524287"/>
                <a:gd name="connsiteX694" fmla="*/ 822243 w 985007"/>
                <a:gd name="connsiteY694" fmla="*/ 113867 h 524287"/>
                <a:gd name="connsiteX695" fmla="*/ 832208 w 985007"/>
                <a:gd name="connsiteY695" fmla="*/ 113402 h 524287"/>
                <a:gd name="connsiteX696" fmla="*/ 817116 w 985007"/>
                <a:gd name="connsiteY696" fmla="*/ 111316 h 524287"/>
                <a:gd name="connsiteX697" fmla="*/ 826887 w 985007"/>
                <a:gd name="connsiteY697" fmla="*/ 111780 h 524287"/>
                <a:gd name="connsiteX698" fmla="*/ 829661 w 985007"/>
                <a:gd name="connsiteY698" fmla="*/ 110851 h 524287"/>
                <a:gd name="connsiteX699" fmla="*/ 819695 w 985007"/>
                <a:gd name="connsiteY699" fmla="*/ 108762 h 524287"/>
                <a:gd name="connsiteX700" fmla="*/ 849398 w 985007"/>
                <a:gd name="connsiteY700" fmla="*/ 109690 h 524287"/>
                <a:gd name="connsiteX701" fmla="*/ 830596 w 985007"/>
                <a:gd name="connsiteY701" fmla="*/ 103982 h 524287"/>
                <a:gd name="connsiteX702" fmla="*/ 819212 w 985007"/>
                <a:gd name="connsiteY702" fmla="*/ 102979 h 524287"/>
                <a:gd name="connsiteX703" fmla="*/ 807150 w 985007"/>
                <a:gd name="connsiteY703" fmla="*/ 111084 h 524287"/>
                <a:gd name="connsiteX704" fmla="*/ 802023 w 985007"/>
                <a:gd name="connsiteY704" fmla="*/ 108297 h 524287"/>
                <a:gd name="connsiteX705" fmla="*/ 815503 w 985007"/>
                <a:gd name="connsiteY705" fmla="*/ 99706 h 524287"/>
                <a:gd name="connsiteX706" fmla="*/ 810633 w 985007"/>
                <a:gd name="connsiteY706" fmla="*/ 99242 h 524287"/>
                <a:gd name="connsiteX707" fmla="*/ 818470 w 985007"/>
                <a:gd name="connsiteY707" fmla="*/ 95723 h 524287"/>
                <a:gd name="connsiteX708" fmla="*/ 825468 w 985007"/>
                <a:gd name="connsiteY708" fmla="*/ 90186 h 524287"/>
                <a:gd name="connsiteX709" fmla="*/ 820598 w 985007"/>
                <a:gd name="connsiteY709" fmla="*/ 89257 h 524287"/>
                <a:gd name="connsiteX710" fmla="*/ 824791 w 985007"/>
                <a:gd name="connsiteY710" fmla="*/ 85545 h 524287"/>
                <a:gd name="connsiteX711" fmla="*/ 835240 w 985007"/>
                <a:gd name="connsiteY711" fmla="*/ 83807 h 524287"/>
                <a:gd name="connsiteX712" fmla="*/ 844850 w 985007"/>
                <a:gd name="connsiteY712" fmla="*/ 82198 h 524287"/>
                <a:gd name="connsiteX713" fmla="*/ 851945 w 985007"/>
                <a:gd name="connsiteY713" fmla="*/ 79276 h 524287"/>
                <a:gd name="connsiteX714" fmla="*/ 857073 w 985007"/>
                <a:gd name="connsiteY714" fmla="*/ 76254 h 524287"/>
                <a:gd name="connsiteX715" fmla="*/ 861943 w 985007"/>
                <a:gd name="connsiteY715" fmla="*/ 75557 h 524287"/>
                <a:gd name="connsiteX716" fmla="*/ 849623 w 985007"/>
                <a:gd name="connsiteY716" fmla="*/ 77186 h 524287"/>
                <a:gd name="connsiteX717" fmla="*/ 854267 w 985007"/>
                <a:gd name="connsiteY717" fmla="*/ 73471 h 524287"/>
                <a:gd name="connsiteX718" fmla="*/ 854622 w 985007"/>
                <a:gd name="connsiteY718" fmla="*/ 70846 h 524287"/>
                <a:gd name="connsiteX719" fmla="*/ 865845 w 985007"/>
                <a:gd name="connsiteY719" fmla="*/ 65924 h 524287"/>
                <a:gd name="connsiteX720" fmla="*/ 893289 w 985007"/>
                <a:gd name="connsiteY720" fmla="*/ 60929 h 524287"/>
                <a:gd name="connsiteX721" fmla="*/ 868554 w 985007"/>
                <a:gd name="connsiteY721" fmla="*/ 60216 h 524287"/>
                <a:gd name="connsiteX722" fmla="*/ 856589 w 985007"/>
                <a:gd name="connsiteY722" fmla="*/ 60848 h 524287"/>
                <a:gd name="connsiteX723" fmla="*/ 851493 w 985007"/>
                <a:gd name="connsiteY723" fmla="*/ 64876 h 524287"/>
                <a:gd name="connsiteX724" fmla="*/ 841271 w 985007"/>
                <a:gd name="connsiteY724" fmla="*/ 64409 h 524287"/>
                <a:gd name="connsiteX725" fmla="*/ 845914 w 985007"/>
                <a:gd name="connsiteY725" fmla="*/ 59768 h 524287"/>
                <a:gd name="connsiteX726" fmla="*/ 861201 w 985007"/>
                <a:gd name="connsiteY726" fmla="*/ 56530 h 524287"/>
                <a:gd name="connsiteX727" fmla="*/ 884421 w 985007"/>
                <a:gd name="connsiteY727" fmla="*/ 57862 h 524287"/>
                <a:gd name="connsiteX728" fmla="*/ 916960 w 985007"/>
                <a:gd name="connsiteY728" fmla="*/ 52338 h 524287"/>
                <a:gd name="connsiteX729" fmla="*/ 875391 w 985007"/>
                <a:gd name="connsiteY729" fmla="*/ 51148 h 524287"/>
                <a:gd name="connsiteX730" fmla="*/ 858008 w 985007"/>
                <a:gd name="connsiteY730" fmla="*/ 50016 h 524287"/>
                <a:gd name="connsiteX731" fmla="*/ 838497 w 985007"/>
                <a:gd name="connsiteY731" fmla="*/ 51412 h 524287"/>
                <a:gd name="connsiteX732" fmla="*/ 870069 w 985007"/>
                <a:gd name="connsiteY732" fmla="*/ 50167 h 524287"/>
                <a:gd name="connsiteX733" fmla="*/ 882711 w 985007"/>
                <a:gd name="connsiteY733" fmla="*/ 50103 h 524287"/>
                <a:gd name="connsiteX734" fmla="*/ 892161 w 985007"/>
                <a:gd name="connsiteY734" fmla="*/ 47139 h 524287"/>
                <a:gd name="connsiteX735" fmla="*/ 917831 w 985007"/>
                <a:gd name="connsiteY735" fmla="*/ 48155 h 524287"/>
                <a:gd name="connsiteX736" fmla="*/ 930022 w 985007"/>
                <a:gd name="connsiteY736" fmla="*/ 46268 h 524287"/>
                <a:gd name="connsiteX737" fmla="*/ 940890 w 985007"/>
                <a:gd name="connsiteY737" fmla="*/ 43972 h 524287"/>
                <a:gd name="connsiteX738" fmla="*/ 936246 w 985007"/>
                <a:gd name="connsiteY738" fmla="*/ 42115 h 524287"/>
                <a:gd name="connsiteX739" fmla="*/ 951371 w 985007"/>
                <a:gd name="connsiteY739" fmla="*/ 41215 h 524287"/>
                <a:gd name="connsiteX740" fmla="*/ 962981 w 985007"/>
                <a:gd name="connsiteY740" fmla="*/ 38303 h 524287"/>
                <a:gd name="connsiteX741" fmla="*/ 985007 w 985007"/>
                <a:gd name="connsiteY741" fmla="*/ 32830 h 524287"/>
                <a:gd name="connsiteX742" fmla="*/ 948598 w 985007"/>
                <a:gd name="connsiteY742" fmla="*/ 27983 h 524287"/>
                <a:gd name="connsiteX743" fmla="*/ 904190 w 985007"/>
                <a:gd name="connsiteY743" fmla="*/ 29118 h 524287"/>
                <a:gd name="connsiteX744" fmla="*/ 905834 w 985007"/>
                <a:gd name="connsiteY744" fmla="*/ 31440 h 524287"/>
                <a:gd name="connsiteX745" fmla="*/ 901190 w 985007"/>
                <a:gd name="connsiteY745" fmla="*/ 33065 h 524287"/>
                <a:gd name="connsiteX746" fmla="*/ 883453 w 985007"/>
                <a:gd name="connsiteY746" fmla="*/ 35384 h 524287"/>
                <a:gd name="connsiteX747" fmla="*/ 874487 w 985007"/>
                <a:gd name="connsiteY747" fmla="*/ 33833 h 524287"/>
                <a:gd name="connsiteX748" fmla="*/ 860072 w 985007"/>
                <a:gd name="connsiteY748" fmla="*/ 36316 h 524287"/>
                <a:gd name="connsiteX749" fmla="*/ 866361 w 985007"/>
                <a:gd name="connsiteY749" fmla="*/ 32137 h 524287"/>
                <a:gd name="connsiteX750" fmla="*/ 825952 w 985007"/>
                <a:gd name="connsiteY750" fmla="*/ 41205 h 524287"/>
                <a:gd name="connsiteX751" fmla="*/ 806828 w 985007"/>
                <a:gd name="connsiteY751" fmla="*/ 45878 h 524287"/>
                <a:gd name="connsiteX752" fmla="*/ 789510 w 985007"/>
                <a:gd name="connsiteY752" fmla="*/ 51873 h 524287"/>
                <a:gd name="connsiteX753" fmla="*/ 791800 w 985007"/>
                <a:gd name="connsiteY753" fmla="*/ 49319 h 524287"/>
                <a:gd name="connsiteX754" fmla="*/ 811859 w 985007"/>
                <a:gd name="connsiteY754" fmla="*/ 41753 h 524287"/>
                <a:gd name="connsiteX755" fmla="*/ 828112 w 985007"/>
                <a:gd name="connsiteY755" fmla="*/ 36271 h 524287"/>
                <a:gd name="connsiteX756" fmla="*/ 837143 w 985007"/>
                <a:gd name="connsiteY756" fmla="*/ 29831 h 524287"/>
                <a:gd name="connsiteX757" fmla="*/ 827016 w 985007"/>
                <a:gd name="connsiteY757" fmla="*/ 24738 h 524287"/>
                <a:gd name="connsiteX758" fmla="*/ 811407 w 985007"/>
                <a:gd name="connsiteY758" fmla="*/ 25758 h 524287"/>
                <a:gd name="connsiteX759" fmla="*/ 797121 w 985007"/>
                <a:gd name="connsiteY759" fmla="*/ 31685 h 524287"/>
                <a:gd name="connsiteX760" fmla="*/ 774449 w 985007"/>
                <a:gd name="connsiteY760" fmla="*/ 34162 h 524287"/>
                <a:gd name="connsiteX761" fmla="*/ 750488 w 985007"/>
                <a:gd name="connsiteY761" fmla="*/ 36784 h 524287"/>
                <a:gd name="connsiteX762" fmla="*/ 755358 w 985007"/>
                <a:gd name="connsiteY762" fmla="*/ 36558 h 524287"/>
                <a:gd name="connsiteX763" fmla="*/ 750262 w 985007"/>
                <a:gd name="connsiteY763" fmla="*/ 35397 h 524287"/>
                <a:gd name="connsiteX764" fmla="*/ 771160 w 985007"/>
                <a:gd name="connsiteY764" fmla="*/ 32491 h 524287"/>
                <a:gd name="connsiteX765" fmla="*/ 789026 w 985007"/>
                <a:gd name="connsiteY765" fmla="*/ 27734 h 524287"/>
                <a:gd name="connsiteX766" fmla="*/ 765258 w 985007"/>
                <a:gd name="connsiteY766" fmla="*/ 25961 h 524287"/>
                <a:gd name="connsiteX767" fmla="*/ 732783 w 985007"/>
                <a:gd name="connsiteY767" fmla="*/ 26383 h 524287"/>
                <a:gd name="connsiteX768" fmla="*/ 671089 w 985007"/>
                <a:gd name="connsiteY768" fmla="*/ 32146 h 524287"/>
                <a:gd name="connsiteX769" fmla="*/ 689697 w 985007"/>
                <a:gd name="connsiteY769" fmla="*/ 27054 h 524287"/>
                <a:gd name="connsiteX770" fmla="*/ 719593 w 985007"/>
                <a:gd name="connsiteY770" fmla="*/ 24948 h 524287"/>
                <a:gd name="connsiteX771" fmla="*/ 698695 w 985007"/>
                <a:gd name="connsiteY771" fmla="*/ 23094 h 524287"/>
                <a:gd name="connsiteX772" fmla="*/ 734847 w 985007"/>
                <a:gd name="connsiteY772" fmla="*/ 23848 h 524287"/>
                <a:gd name="connsiteX773" fmla="*/ 777191 w 985007"/>
                <a:gd name="connsiteY773" fmla="*/ 23816 h 524287"/>
                <a:gd name="connsiteX774" fmla="*/ 818083 w 985007"/>
                <a:gd name="connsiteY774" fmla="*/ 21391 h 524287"/>
                <a:gd name="connsiteX775" fmla="*/ 837691 w 985007"/>
                <a:gd name="connsiteY775" fmla="*/ 19778 h 524287"/>
                <a:gd name="connsiteX776" fmla="*/ 852655 w 985007"/>
                <a:gd name="connsiteY776" fmla="*/ 16357 h 524287"/>
                <a:gd name="connsiteX777" fmla="*/ 814794 w 985007"/>
                <a:gd name="connsiteY777" fmla="*/ 13803 h 524287"/>
                <a:gd name="connsiteX778" fmla="*/ 817599 w 985007"/>
                <a:gd name="connsiteY778" fmla="*/ 11713 h 524287"/>
                <a:gd name="connsiteX779" fmla="*/ 787639 w 985007"/>
                <a:gd name="connsiteY779" fmla="*/ 13570 h 524287"/>
                <a:gd name="connsiteX780" fmla="*/ 805280 w 985007"/>
                <a:gd name="connsiteY780" fmla="*/ 9855 h 524287"/>
                <a:gd name="connsiteX781" fmla="*/ 766645 w 985007"/>
                <a:gd name="connsiteY781" fmla="*/ 8697 h 524287"/>
                <a:gd name="connsiteX782" fmla="*/ 720528 w 985007"/>
                <a:gd name="connsiteY782" fmla="*/ 8601 h 524287"/>
                <a:gd name="connsiteX783" fmla="*/ 680990 w 985007"/>
                <a:gd name="connsiteY783" fmla="*/ 10520 h 524287"/>
                <a:gd name="connsiteX784" fmla="*/ 672476 w 985007"/>
                <a:gd name="connsiteY784" fmla="*/ 12400 h 524287"/>
                <a:gd name="connsiteX785" fmla="*/ 665349 w 985007"/>
                <a:gd name="connsiteY785" fmla="*/ 11232 h 524287"/>
                <a:gd name="connsiteX786" fmla="*/ 645547 w 985007"/>
                <a:gd name="connsiteY786" fmla="*/ 13580 h 524287"/>
                <a:gd name="connsiteX787" fmla="*/ 648321 w 985007"/>
                <a:gd name="connsiteY787" fmla="*/ 11490 h 524287"/>
                <a:gd name="connsiteX788" fmla="*/ 691987 w 985007"/>
                <a:gd name="connsiteY788" fmla="*/ 9404 h 524287"/>
                <a:gd name="connsiteX789" fmla="*/ 681538 w 985007"/>
                <a:gd name="connsiteY789" fmla="*/ 7546 h 524287"/>
                <a:gd name="connsiteX790" fmla="*/ 707983 w 985007"/>
                <a:gd name="connsiteY790" fmla="*/ 8475 h 524287"/>
                <a:gd name="connsiteX791" fmla="*/ 734815 w 985007"/>
                <a:gd name="connsiteY791" fmla="*/ 7082 h 524287"/>
                <a:gd name="connsiteX792" fmla="*/ 794154 w 985007"/>
                <a:gd name="connsiteY792" fmla="*/ 5456 h 524287"/>
                <a:gd name="connsiteX793" fmla="*/ 756744 w 985007"/>
                <a:gd name="connsiteY793" fmla="*/ 2435 h 524287"/>
                <a:gd name="connsiteX794" fmla="*/ 749327 w 985007"/>
                <a:gd name="connsiteY794" fmla="*/ 2435 h 524287"/>
                <a:gd name="connsiteX795" fmla="*/ 754422 w 985007"/>
                <a:gd name="connsiteY795" fmla="*/ 2209 h 524287"/>
                <a:gd name="connsiteX796" fmla="*/ 745844 w 985007"/>
                <a:gd name="connsiteY796" fmla="*/ 2209 h 524287"/>
                <a:gd name="connsiteX797" fmla="*/ 736330 w 985007"/>
                <a:gd name="connsiteY797" fmla="*/ 583 h 524287"/>
                <a:gd name="connsiteX798" fmla="*/ 716368 w 985007"/>
                <a:gd name="connsiteY798" fmla="*/ 809 h 524287"/>
                <a:gd name="connsiteX799" fmla="*/ 676410 w 985007"/>
                <a:gd name="connsiteY799" fmla="*/ 583 h 524287"/>
                <a:gd name="connsiteX800" fmla="*/ 679216 w 985007"/>
                <a:gd name="connsiteY800" fmla="*/ 1980 h 524287"/>
                <a:gd name="connsiteX801" fmla="*/ 671766 w 985007"/>
                <a:gd name="connsiteY801" fmla="*/ 354 h 524287"/>
                <a:gd name="connsiteX802" fmla="*/ 661737 w 985007"/>
                <a:gd name="connsiteY802" fmla="*/ 1158 h 524287"/>
                <a:gd name="connsiteX803" fmla="*/ 634841 w 985007"/>
                <a:gd name="connsiteY803" fmla="*/ 1980 h 524287"/>
                <a:gd name="connsiteX804" fmla="*/ 639710 w 985007"/>
                <a:gd name="connsiteY804" fmla="*/ 3834 h 524287"/>
                <a:gd name="connsiteX805" fmla="*/ 622973 w 985007"/>
                <a:gd name="connsiteY805" fmla="*/ 1806 h 524287"/>
                <a:gd name="connsiteX806" fmla="*/ 605139 w 985007"/>
                <a:gd name="connsiteY806" fmla="*/ 2905 h 524287"/>
                <a:gd name="connsiteX807" fmla="*/ 628810 w 985007"/>
                <a:gd name="connsiteY807" fmla="*/ 7317 h 524287"/>
                <a:gd name="connsiteX808" fmla="*/ 602591 w 985007"/>
                <a:gd name="connsiteY808" fmla="*/ 8714 h 524287"/>
                <a:gd name="connsiteX809" fmla="*/ 621618 w 985007"/>
                <a:gd name="connsiteY809" fmla="*/ 9410 h 524287"/>
                <a:gd name="connsiteX810" fmla="*/ 595367 w 985007"/>
                <a:gd name="connsiteY810" fmla="*/ 10107 h 524287"/>
                <a:gd name="connsiteX811" fmla="*/ 602591 w 985007"/>
                <a:gd name="connsiteY811" fmla="*/ 12661 h 524287"/>
                <a:gd name="connsiteX812" fmla="*/ 594142 w 985007"/>
                <a:gd name="connsiteY812" fmla="*/ 11600 h 524287"/>
                <a:gd name="connsiteX813" fmla="*/ 583048 w 985007"/>
                <a:gd name="connsiteY813" fmla="*/ 10304 h 524287"/>
                <a:gd name="connsiteX814" fmla="*/ 556829 w 985007"/>
                <a:gd name="connsiteY814" fmla="*/ 8249 h 524287"/>
                <a:gd name="connsiteX815" fmla="*/ 551024 w 985007"/>
                <a:gd name="connsiteY815" fmla="*/ 5179 h 524287"/>
                <a:gd name="connsiteX816" fmla="*/ 537802 w 985007"/>
                <a:gd name="connsiteY816" fmla="*/ 6159 h 524287"/>
                <a:gd name="connsiteX817" fmla="*/ 543606 w 985007"/>
                <a:gd name="connsiteY817" fmla="*/ 6385 h 524287"/>
                <a:gd name="connsiteX818" fmla="*/ 529675 w 985007"/>
                <a:gd name="connsiteY818" fmla="*/ 6385 h 524287"/>
                <a:gd name="connsiteX819" fmla="*/ 542897 w 985007"/>
                <a:gd name="connsiteY819" fmla="*/ 8243 h 524287"/>
                <a:gd name="connsiteX820" fmla="*/ 524128 w 985007"/>
                <a:gd name="connsiteY820" fmla="*/ 7253 h 524287"/>
                <a:gd name="connsiteX821" fmla="*/ 504810 w 985007"/>
                <a:gd name="connsiteY821" fmla="*/ 7543 h 524287"/>
                <a:gd name="connsiteX822" fmla="*/ 522451 w 985007"/>
                <a:gd name="connsiteY822" fmla="*/ 11026 h 524287"/>
                <a:gd name="connsiteX823" fmla="*/ 506487 w 985007"/>
                <a:gd name="connsiteY823" fmla="*/ 9804 h 524287"/>
                <a:gd name="connsiteX824" fmla="*/ 487169 w 985007"/>
                <a:gd name="connsiteY824" fmla="*/ 9868 h 524287"/>
                <a:gd name="connsiteX825" fmla="*/ 494845 w 985007"/>
                <a:gd name="connsiteY825" fmla="*/ 11265 h 524287"/>
                <a:gd name="connsiteX826" fmla="*/ 484170 w 985007"/>
                <a:gd name="connsiteY826" fmla="*/ 10797 h 524287"/>
                <a:gd name="connsiteX827" fmla="*/ 497167 w 985007"/>
                <a:gd name="connsiteY827" fmla="*/ 12422 h 524287"/>
                <a:gd name="connsiteX828" fmla="*/ 505197 w 985007"/>
                <a:gd name="connsiteY828" fmla="*/ 12358 h 524287"/>
                <a:gd name="connsiteX829" fmla="*/ 508293 w 985007"/>
                <a:gd name="connsiteY829" fmla="*/ 11271 h 524287"/>
                <a:gd name="connsiteX830" fmla="*/ 550992 w 985007"/>
                <a:gd name="connsiteY830" fmla="*/ 12271 h 524287"/>
                <a:gd name="connsiteX831" fmla="*/ 568116 w 985007"/>
                <a:gd name="connsiteY831" fmla="*/ 13467 h 524287"/>
                <a:gd name="connsiteX832" fmla="*/ 578178 w 985007"/>
                <a:gd name="connsiteY832" fmla="*/ 17308 h 524287"/>
                <a:gd name="connsiteX833" fmla="*/ 577081 w 985007"/>
                <a:gd name="connsiteY833" fmla="*/ 19475 h 524287"/>
                <a:gd name="connsiteX834" fmla="*/ 569954 w 985007"/>
                <a:gd name="connsiteY834" fmla="*/ 15928 h 524287"/>
                <a:gd name="connsiteX835" fmla="*/ 552636 w 985007"/>
                <a:gd name="connsiteY835" fmla="*/ 14519 h 524287"/>
                <a:gd name="connsiteX836" fmla="*/ 554990 w 985007"/>
                <a:gd name="connsiteY836" fmla="*/ 15912 h 524287"/>
                <a:gd name="connsiteX837" fmla="*/ 548992 w 985007"/>
                <a:gd name="connsiteY837" fmla="*/ 14032 h 524287"/>
                <a:gd name="connsiteX838" fmla="*/ 533383 w 985007"/>
                <a:gd name="connsiteY838" fmla="*/ 13203 h 524287"/>
                <a:gd name="connsiteX839" fmla="*/ 514969 w 985007"/>
                <a:gd name="connsiteY839" fmla="*/ 13567 h 524287"/>
                <a:gd name="connsiteX840" fmla="*/ 497618 w 985007"/>
                <a:gd name="connsiteY840" fmla="*/ 14290 h 524287"/>
                <a:gd name="connsiteX841" fmla="*/ 509357 w 985007"/>
                <a:gd name="connsiteY841" fmla="*/ 17321 h 524287"/>
                <a:gd name="connsiteX842" fmla="*/ 515388 w 985007"/>
                <a:gd name="connsiteY842" fmla="*/ 18527 h 524287"/>
                <a:gd name="connsiteX843" fmla="*/ 518742 w 985007"/>
                <a:gd name="connsiteY843" fmla="*/ 20559 h 524287"/>
                <a:gd name="connsiteX844" fmla="*/ 539414 w 985007"/>
                <a:gd name="connsiteY844" fmla="*/ 22645 h 524287"/>
                <a:gd name="connsiteX845" fmla="*/ 518161 w 985007"/>
                <a:gd name="connsiteY845" fmla="*/ 21391 h 524287"/>
                <a:gd name="connsiteX846" fmla="*/ 509357 w 985007"/>
                <a:gd name="connsiteY846" fmla="*/ 21062 h 524287"/>
                <a:gd name="connsiteX847" fmla="*/ 506906 w 985007"/>
                <a:gd name="connsiteY847" fmla="*/ 24735 h 524287"/>
                <a:gd name="connsiteX848" fmla="*/ 499263 w 985007"/>
                <a:gd name="connsiteY848" fmla="*/ 26593 h 524287"/>
                <a:gd name="connsiteX849" fmla="*/ 504133 w 985007"/>
                <a:gd name="connsiteY849" fmla="*/ 27057 h 524287"/>
                <a:gd name="connsiteX850" fmla="*/ 506681 w 985007"/>
                <a:gd name="connsiteY850" fmla="*/ 29147 h 524287"/>
                <a:gd name="connsiteX851" fmla="*/ 482171 w 985007"/>
                <a:gd name="connsiteY851" fmla="*/ 26615 h 524287"/>
                <a:gd name="connsiteX852" fmla="*/ 461596 w 985007"/>
                <a:gd name="connsiteY852" fmla="*/ 22652 h 524287"/>
                <a:gd name="connsiteX853" fmla="*/ 440730 w 985007"/>
                <a:gd name="connsiteY853" fmla="*/ 18230 h 524287"/>
                <a:gd name="connsiteX854" fmla="*/ 414027 w 985007"/>
                <a:gd name="connsiteY854" fmla="*/ 18005 h 524287"/>
                <a:gd name="connsiteX855" fmla="*/ 417317 w 985007"/>
                <a:gd name="connsiteY855" fmla="*/ 23723 h 524287"/>
                <a:gd name="connsiteX856" fmla="*/ 430281 w 985007"/>
                <a:gd name="connsiteY856" fmla="*/ 27293 h 524287"/>
                <a:gd name="connsiteX857" fmla="*/ 407287 w 985007"/>
                <a:gd name="connsiteY857" fmla="*/ 27067 h 524287"/>
                <a:gd name="connsiteX858" fmla="*/ 422154 w 985007"/>
                <a:gd name="connsiteY858" fmla="*/ 32407 h 524287"/>
                <a:gd name="connsiteX859" fmla="*/ 407287 w 985007"/>
                <a:gd name="connsiteY859" fmla="*/ 29389 h 524287"/>
                <a:gd name="connsiteX860" fmla="*/ 387841 w 985007"/>
                <a:gd name="connsiteY860" fmla="*/ 26577 h 524287"/>
                <a:gd name="connsiteX861" fmla="*/ 380810 w 985007"/>
                <a:gd name="connsiteY861" fmla="*/ 25854 h 524287"/>
                <a:gd name="connsiteX862" fmla="*/ 374005 w 985007"/>
                <a:gd name="connsiteY862" fmla="*/ 29818 h 524287"/>
                <a:gd name="connsiteX863" fmla="*/ 360170 w 985007"/>
                <a:gd name="connsiteY863" fmla="*/ 34030 h 524287"/>
                <a:gd name="connsiteX864" fmla="*/ 370651 w 985007"/>
                <a:gd name="connsiteY864" fmla="*/ 25006 h 524287"/>
                <a:gd name="connsiteX865" fmla="*/ 345980 w 985007"/>
                <a:gd name="connsiteY865" fmla="*/ 21491 h 524287"/>
                <a:gd name="connsiteX866" fmla="*/ 336177 w 985007"/>
                <a:gd name="connsiteY866" fmla="*/ 22871 h 524287"/>
                <a:gd name="connsiteX867" fmla="*/ 321987 w 985007"/>
                <a:gd name="connsiteY867" fmla="*/ 23065 h 524287"/>
                <a:gd name="connsiteX868" fmla="*/ 283062 w 985007"/>
                <a:gd name="connsiteY868" fmla="*/ 26383 h 524287"/>
                <a:gd name="connsiteX869" fmla="*/ 290737 w 985007"/>
                <a:gd name="connsiteY869" fmla="*/ 27544 h 524287"/>
                <a:gd name="connsiteX870" fmla="*/ 296606 w 985007"/>
                <a:gd name="connsiteY870" fmla="*/ 31575 h 524287"/>
                <a:gd name="connsiteX871" fmla="*/ 304475 w 985007"/>
                <a:gd name="connsiteY871" fmla="*/ 33085 h 524287"/>
                <a:gd name="connsiteX872" fmla="*/ 315569 w 985007"/>
                <a:gd name="connsiteY872" fmla="*/ 36832 h 524287"/>
                <a:gd name="connsiteX873" fmla="*/ 294704 w 985007"/>
                <a:gd name="connsiteY873" fmla="*/ 33062 h 524287"/>
                <a:gd name="connsiteX874" fmla="*/ 288995 w 985007"/>
                <a:gd name="connsiteY874" fmla="*/ 29973 h 524287"/>
                <a:gd name="connsiteX875" fmla="*/ 280127 w 985007"/>
                <a:gd name="connsiteY875" fmla="*/ 28109 h 524287"/>
                <a:gd name="connsiteX876" fmla="*/ 260261 w 985007"/>
                <a:gd name="connsiteY876" fmla="*/ 27538 h 524287"/>
                <a:gd name="connsiteX877" fmla="*/ 254520 w 985007"/>
                <a:gd name="connsiteY877" fmla="*/ 34978 h 524287"/>
                <a:gd name="connsiteX878" fmla="*/ 244749 w 985007"/>
                <a:gd name="connsiteY878" fmla="*/ 38461 h 524287"/>
                <a:gd name="connsiteX879" fmla="*/ 246619 w 985007"/>
                <a:gd name="connsiteY879" fmla="*/ 40783 h 524287"/>
                <a:gd name="connsiteX880" fmla="*/ 222658 w 985007"/>
                <a:gd name="connsiteY880" fmla="*/ 39989 h 524287"/>
                <a:gd name="connsiteX881" fmla="*/ 210435 w 985007"/>
                <a:gd name="connsiteY881" fmla="*/ 41224 h 524287"/>
                <a:gd name="connsiteX882" fmla="*/ 211790 w 985007"/>
                <a:gd name="connsiteY882" fmla="*/ 47984 h 524287"/>
                <a:gd name="connsiteX883" fmla="*/ 206662 w 985007"/>
                <a:gd name="connsiteY883" fmla="*/ 42169 h 524287"/>
                <a:gd name="connsiteX884" fmla="*/ 194407 w 985007"/>
                <a:gd name="connsiteY884" fmla="*/ 43076 h 524287"/>
                <a:gd name="connsiteX885" fmla="*/ 167317 w 985007"/>
                <a:gd name="connsiteY885" fmla="*/ 48774 h 524287"/>
                <a:gd name="connsiteX886" fmla="*/ 144420 w 985007"/>
                <a:gd name="connsiteY886" fmla="*/ 52654 h 524287"/>
                <a:gd name="connsiteX887" fmla="*/ 129811 w 985007"/>
                <a:gd name="connsiteY887" fmla="*/ 58662 h 524287"/>
                <a:gd name="connsiteX888" fmla="*/ 140550 w 985007"/>
                <a:gd name="connsiteY888" fmla="*/ 60465 h 524287"/>
                <a:gd name="connsiteX889" fmla="*/ 152741 w 985007"/>
                <a:gd name="connsiteY889" fmla="*/ 61322 h 524287"/>
                <a:gd name="connsiteX890" fmla="*/ 183217 w 985007"/>
                <a:gd name="connsiteY890" fmla="*/ 59362 h 524287"/>
                <a:gd name="connsiteX891" fmla="*/ 160513 w 985007"/>
                <a:gd name="connsiteY891" fmla="*/ 63980 h 524287"/>
                <a:gd name="connsiteX892" fmla="*/ 155804 w 985007"/>
                <a:gd name="connsiteY892" fmla="*/ 71252 h 524287"/>
                <a:gd name="connsiteX893" fmla="*/ 143582 w 985007"/>
                <a:gd name="connsiteY893" fmla="*/ 75683 h 524287"/>
                <a:gd name="connsiteX894" fmla="*/ 115718 w 985007"/>
                <a:gd name="connsiteY894" fmla="*/ 78969 h 524287"/>
                <a:gd name="connsiteX895" fmla="*/ 99432 w 985007"/>
                <a:gd name="connsiteY895" fmla="*/ 80534 h 524287"/>
                <a:gd name="connsiteX896" fmla="*/ 77112 w 985007"/>
                <a:gd name="connsiteY896" fmla="*/ 83046 h 524287"/>
                <a:gd name="connsiteX897" fmla="*/ 73732 w 985007"/>
                <a:gd name="connsiteY897" fmla="*/ 84978 h 524287"/>
                <a:gd name="connsiteX898" fmla="*/ 61774 w 985007"/>
                <a:gd name="connsiteY898" fmla="*/ 85948 h 524287"/>
                <a:gd name="connsiteX899" fmla="*/ 51996 w 985007"/>
                <a:gd name="connsiteY899" fmla="*/ 86974 h 524287"/>
                <a:gd name="connsiteX900" fmla="*/ 43814 w 985007"/>
                <a:gd name="connsiteY900" fmla="*/ 89744 h 524287"/>
                <a:gd name="connsiteX901" fmla="*/ 27764 w 985007"/>
                <a:gd name="connsiteY901" fmla="*/ 90305 h 524287"/>
                <a:gd name="connsiteX902" fmla="*/ 16528 w 985007"/>
                <a:gd name="connsiteY902" fmla="*/ 91231 h 524287"/>
                <a:gd name="connsiteX903" fmla="*/ 7224 w 985007"/>
                <a:gd name="connsiteY903" fmla="*/ 94888 h 524287"/>
                <a:gd name="connsiteX904" fmla="*/ 0 w 985007"/>
                <a:gd name="connsiteY904" fmla="*/ 98371 h 524287"/>
                <a:gd name="connsiteX905" fmla="*/ 10223 w 985007"/>
                <a:gd name="connsiteY905" fmla="*/ 103479 h 524287"/>
                <a:gd name="connsiteX906" fmla="*/ 22317 w 985007"/>
                <a:gd name="connsiteY906" fmla="*/ 104408 h 524287"/>
                <a:gd name="connsiteX907" fmla="*/ 17415 w 985007"/>
                <a:gd name="connsiteY907" fmla="*/ 106266 h 524287"/>
                <a:gd name="connsiteX908" fmla="*/ 41344 w 985007"/>
                <a:gd name="connsiteY908" fmla="*/ 105105 h 524287"/>
                <a:gd name="connsiteX909" fmla="*/ 28573 w 985007"/>
                <a:gd name="connsiteY909" fmla="*/ 107891 h 524287"/>
                <a:gd name="connsiteX910" fmla="*/ 45762 w 985007"/>
                <a:gd name="connsiteY910" fmla="*/ 107423 h 524287"/>
                <a:gd name="connsiteX911" fmla="*/ 31605 w 985007"/>
                <a:gd name="connsiteY911" fmla="*/ 110674 h 524287"/>
                <a:gd name="connsiteX912" fmla="*/ 51751 w 985007"/>
                <a:gd name="connsiteY912" fmla="*/ 112857 h 524287"/>
                <a:gd name="connsiteX913" fmla="*/ 57340 w 985007"/>
                <a:gd name="connsiteY913" fmla="*/ 109929 h 524287"/>
                <a:gd name="connsiteX914" fmla="*/ 64448 w 985007"/>
                <a:gd name="connsiteY914" fmla="*/ 112038 h 524287"/>
                <a:gd name="connsiteX915" fmla="*/ 83533 w 985007"/>
                <a:gd name="connsiteY915" fmla="*/ 109271 h 524287"/>
                <a:gd name="connsiteX916" fmla="*/ 97304 w 985007"/>
                <a:gd name="connsiteY916" fmla="*/ 112296 h 524287"/>
                <a:gd name="connsiteX917" fmla="*/ 88451 w 985007"/>
                <a:gd name="connsiteY917" fmla="*/ 113522 h 524287"/>
                <a:gd name="connsiteX918" fmla="*/ 89428 w 985007"/>
                <a:gd name="connsiteY918" fmla="*/ 116708 h 524287"/>
                <a:gd name="connsiteX919" fmla="*/ 70552 w 985007"/>
                <a:gd name="connsiteY919" fmla="*/ 114396 h 524287"/>
                <a:gd name="connsiteX920" fmla="*/ 46214 w 985007"/>
                <a:gd name="connsiteY920" fmla="*/ 116479 h 524287"/>
                <a:gd name="connsiteX921" fmla="*/ 63632 w 985007"/>
                <a:gd name="connsiteY921" fmla="*/ 118382 h 524287"/>
                <a:gd name="connsiteX922" fmla="*/ 89167 w 985007"/>
                <a:gd name="connsiteY922" fmla="*/ 118317 h 524287"/>
                <a:gd name="connsiteX923" fmla="*/ 4189 w 985007"/>
                <a:gd name="connsiteY923" fmla="*/ 123426 h 524287"/>
                <a:gd name="connsiteX924" fmla="*/ 11639 w 985007"/>
                <a:gd name="connsiteY924" fmla="*/ 123893 h 524287"/>
                <a:gd name="connsiteX925" fmla="*/ 6511 w 985007"/>
                <a:gd name="connsiteY925" fmla="*/ 124590 h 524287"/>
                <a:gd name="connsiteX926" fmla="*/ 30892 w 985007"/>
                <a:gd name="connsiteY926" fmla="*/ 122732 h 524287"/>
                <a:gd name="connsiteX927" fmla="*/ 19479 w 985007"/>
                <a:gd name="connsiteY927" fmla="*/ 127360 h 52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Lst>
              <a:rect l="l" t="t" r="r" b="b"/>
              <a:pathLst>
                <a:path w="985007" h="524287">
                  <a:moveTo>
                    <a:pt x="19672" y="127389"/>
                  </a:moveTo>
                  <a:cubicBezTo>
                    <a:pt x="29402" y="129747"/>
                    <a:pt x="39493" y="129769"/>
                    <a:pt x="49406" y="128782"/>
                  </a:cubicBezTo>
                  <a:cubicBezTo>
                    <a:pt x="48926" y="133378"/>
                    <a:pt x="40499" y="131301"/>
                    <a:pt x="37680" y="131246"/>
                  </a:cubicBezTo>
                  <a:cubicBezTo>
                    <a:pt x="32337" y="131149"/>
                    <a:pt x="23088" y="132952"/>
                    <a:pt x="18285" y="135287"/>
                  </a:cubicBezTo>
                  <a:cubicBezTo>
                    <a:pt x="21578" y="138499"/>
                    <a:pt x="28218" y="140234"/>
                    <a:pt x="32701" y="140395"/>
                  </a:cubicBezTo>
                  <a:cubicBezTo>
                    <a:pt x="27522" y="141414"/>
                    <a:pt x="32959" y="142166"/>
                    <a:pt x="34678" y="142440"/>
                  </a:cubicBezTo>
                  <a:cubicBezTo>
                    <a:pt x="37184" y="142843"/>
                    <a:pt x="39728" y="142762"/>
                    <a:pt x="42257" y="142817"/>
                  </a:cubicBezTo>
                  <a:cubicBezTo>
                    <a:pt x="47710" y="142946"/>
                    <a:pt x="54057" y="146058"/>
                    <a:pt x="59375" y="143875"/>
                  </a:cubicBezTo>
                  <a:cubicBezTo>
                    <a:pt x="56708" y="142866"/>
                    <a:pt x="55186" y="139989"/>
                    <a:pt x="52183" y="139696"/>
                  </a:cubicBezTo>
                  <a:cubicBezTo>
                    <a:pt x="57898" y="139025"/>
                    <a:pt x="58336" y="137470"/>
                    <a:pt x="63058" y="140966"/>
                  </a:cubicBezTo>
                  <a:cubicBezTo>
                    <a:pt x="66031" y="143166"/>
                    <a:pt x="74061" y="135806"/>
                    <a:pt x="79369" y="138767"/>
                  </a:cubicBezTo>
                  <a:cubicBezTo>
                    <a:pt x="77518" y="139405"/>
                    <a:pt x="75896" y="140415"/>
                    <a:pt x="74500" y="141789"/>
                  </a:cubicBezTo>
                  <a:cubicBezTo>
                    <a:pt x="77618" y="144098"/>
                    <a:pt x="81179" y="143004"/>
                    <a:pt x="83165" y="140376"/>
                  </a:cubicBezTo>
                  <a:cubicBezTo>
                    <a:pt x="83723" y="139637"/>
                    <a:pt x="88328" y="141018"/>
                    <a:pt x="89986" y="140118"/>
                  </a:cubicBezTo>
                  <a:cubicBezTo>
                    <a:pt x="91105" y="139792"/>
                    <a:pt x="92227" y="139796"/>
                    <a:pt x="93359" y="140118"/>
                  </a:cubicBezTo>
                  <a:cubicBezTo>
                    <a:pt x="95053" y="140311"/>
                    <a:pt x="95049" y="138547"/>
                    <a:pt x="96468" y="138235"/>
                  </a:cubicBezTo>
                  <a:cubicBezTo>
                    <a:pt x="99658" y="137525"/>
                    <a:pt x="103882" y="136596"/>
                    <a:pt x="103528" y="140392"/>
                  </a:cubicBezTo>
                  <a:cubicBezTo>
                    <a:pt x="105108" y="140457"/>
                    <a:pt x="128747" y="132265"/>
                    <a:pt x="126038" y="139460"/>
                  </a:cubicBezTo>
                  <a:cubicBezTo>
                    <a:pt x="129586" y="136532"/>
                    <a:pt x="135100" y="138115"/>
                    <a:pt x="139131" y="138886"/>
                  </a:cubicBezTo>
                  <a:cubicBezTo>
                    <a:pt x="144840" y="139986"/>
                    <a:pt x="150741" y="139379"/>
                    <a:pt x="156449" y="140621"/>
                  </a:cubicBezTo>
                  <a:cubicBezTo>
                    <a:pt x="155998" y="141402"/>
                    <a:pt x="155546" y="142172"/>
                    <a:pt x="155063" y="142943"/>
                  </a:cubicBezTo>
                  <a:cubicBezTo>
                    <a:pt x="157481" y="143443"/>
                    <a:pt x="167995" y="141250"/>
                    <a:pt x="166673" y="145033"/>
                  </a:cubicBezTo>
                  <a:cubicBezTo>
                    <a:pt x="168382" y="144936"/>
                    <a:pt x="170091" y="144701"/>
                    <a:pt x="171768" y="144336"/>
                  </a:cubicBezTo>
                  <a:cubicBezTo>
                    <a:pt x="170962" y="145007"/>
                    <a:pt x="170188" y="145704"/>
                    <a:pt x="169446" y="146423"/>
                  </a:cubicBezTo>
                  <a:cubicBezTo>
                    <a:pt x="172735" y="147471"/>
                    <a:pt x="176122" y="145684"/>
                    <a:pt x="179444" y="146649"/>
                  </a:cubicBezTo>
                  <a:cubicBezTo>
                    <a:pt x="174445" y="146842"/>
                    <a:pt x="178831" y="149699"/>
                    <a:pt x="180766" y="149793"/>
                  </a:cubicBezTo>
                  <a:cubicBezTo>
                    <a:pt x="183217" y="149922"/>
                    <a:pt x="185603" y="149122"/>
                    <a:pt x="188022" y="149203"/>
                  </a:cubicBezTo>
                  <a:cubicBezTo>
                    <a:pt x="181604" y="151038"/>
                    <a:pt x="190021" y="149554"/>
                    <a:pt x="188022" y="153463"/>
                  </a:cubicBezTo>
                  <a:cubicBezTo>
                    <a:pt x="186280" y="156907"/>
                    <a:pt x="181733" y="156075"/>
                    <a:pt x="178701" y="157097"/>
                  </a:cubicBezTo>
                  <a:cubicBezTo>
                    <a:pt x="181346" y="158207"/>
                    <a:pt x="183539" y="156040"/>
                    <a:pt x="186151" y="156169"/>
                  </a:cubicBezTo>
                  <a:cubicBezTo>
                    <a:pt x="183926" y="157214"/>
                    <a:pt x="182152" y="161135"/>
                    <a:pt x="186151" y="160813"/>
                  </a:cubicBezTo>
                  <a:cubicBezTo>
                    <a:pt x="185345" y="161412"/>
                    <a:pt x="184603" y="162032"/>
                    <a:pt x="183829" y="162667"/>
                  </a:cubicBezTo>
                  <a:cubicBezTo>
                    <a:pt x="188570" y="165508"/>
                    <a:pt x="197181" y="163892"/>
                    <a:pt x="200761" y="168472"/>
                  </a:cubicBezTo>
                  <a:cubicBezTo>
                    <a:pt x="198922" y="169746"/>
                    <a:pt x="195310" y="169007"/>
                    <a:pt x="195439" y="172187"/>
                  </a:cubicBezTo>
                  <a:cubicBezTo>
                    <a:pt x="200019" y="169149"/>
                    <a:pt x="203050" y="175838"/>
                    <a:pt x="206114" y="174741"/>
                  </a:cubicBezTo>
                  <a:cubicBezTo>
                    <a:pt x="203792" y="177124"/>
                    <a:pt x="199438" y="177386"/>
                    <a:pt x="196375" y="176831"/>
                  </a:cubicBezTo>
                  <a:cubicBezTo>
                    <a:pt x="198600" y="178324"/>
                    <a:pt x="201276" y="178085"/>
                    <a:pt x="203792" y="177760"/>
                  </a:cubicBezTo>
                  <a:cubicBezTo>
                    <a:pt x="201534" y="179256"/>
                    <a:pt x="198890" y="178824"/>
                    <a:pt x="196375" y="179153"/>
                  </a:cubicBezTo>
                  <a:cubicBezTo>
                    <a:pt x="197923" y="180227"/>
                    <a:pt x="199632" y="180536"/>
                    <a:pt x="201470" y="180082"/>
                  </a:cubicBezTo>
                  <a:cubicBezTo>
                    <a:pt x="195052" y="182223"/>
                    <a:pt x="188086" y="181914"/>
                    <a:pt x="181733" y="184261"/>
                  </a:cubicBezTo>
                  <a:cubicBezTo>
                    <a:pt x="188570" y="185377"/>
                    <a:pt x="195439" y="183020"/>
                    <a:pt x="201921" y="181243"/>
                  </a:cubicBezTo>
                  <a:cubicBezTo>
                    <a:pt x="200631" y="182852"/>
                    <a:pt x="198954" y="184158"/>
                    <a:pt x="197052" y="184955"/>
                  </a:cubicBezTo>
                  <a:cubicBezTo>
                    <a:pt x="198761" y="185700"/>
                    <a:pt x="200535" y="186087"/>
                    <a:pt x="202405" y="186116"/>
                  </a:cubicBezTo>
                  <a:cubicBezTo>
                    <a:pt x="196729" y="186709"/>
                    <a:pt x="203340" y="189137"/>
                    <a:pt x="204727" y="189366"/>
                  </a:cubicBezTo>
                  <a:cubicBezTo>
                    <a:pt x="201857" y="189624"/>
                    <a:pt x="200341" y="192456"/>
                    <a:pt x="204243" y="192849"/>
                  </a:cubicBezTo>
                  <a:cubicBezTo>
                    <a:pt x="203663" y="193075"/>
                    <a:pt x="192408" y="193107"/>
                    <a:pt x="199148" y="193778"/>
                  </a:cubicBezTo>
                  <a:cubicBezTo>
                    <a:pt x="193537" y="194817"/>
                    <a:pt x="206823" y="198812"/>
                    <a:pt x="207501" y="201209"/>
                  </a:cubicBezTo>
                  <a:cubicBezTo>
                    <a:pt x="205663" y="200186"/>
                    <a:pt x="196568" y="202598"/>
                    <a:pt x="202405" y="203763"/>
                  </a:cubicBezTo>
                  <a:cubicBezTo>
                    <a:pt x="199632" y="204430"/>
                    <a:pt x="197664" y="207668"/>
                    <a:pt x="194504" y="206317"/>
                  </a:cubicBezTo>
                  <a:cubicBezTo>
                    <a:pt x="198148" y="208229"/>
                    <a:pt x="201244" y="206510"/>
                    <a:pt x="204469" y="207710"/>
                  </a:cubicBezTo>
                  <a:cubicBezTo>
                    <a:pt x="209371" y="209493"/>
                    <a:pt x="206597" y="213663"/>
                    <a:pt x="202631" y="213979"/>
                  </a:cubicBezTo>
                  <a:cubicBezTo>
                    <a:pt x="204308" y="214811"/>
                    <a:pt x="205920" y="214734"/>
                    <a:pt x="207501" y="213754"/>
                  </a:cubicBezTo>
                  <a:cubicBezTo>
                    <a:pt x="203985" y="214969"/>
                    <a:pt x="201309" y="217736"/>
                    <a:pt x="197761" y="218862"/>
                  </a:cubicBezTo>
                  <a:cubicBezTo>
                    <a:pt x="201018" y="219762"/>
                    <a:pt x="204405" y="219942"/>
                    <a:pt x="207726" y="220487"/>
                  </a:cubicBezTo>
                  <a:cubicBezTo>
                    <a:pt x="200277" y="222248"/>
                    <a:pt x="192182" y="217949"/>
                    <a:pt x="184990" y="221413"/>
                  </a:cubicBezTo>
                  <a:cubicBezTo>
                    <a:pt x="188505" y="224889"/>
                    <a:pt x="196181" y="220539"/>
                    <a:pt x="199857" y="223270"/>
                  </a:cubicBezTo>
                  <a:cubicBezTo>
                    <a:pt x="196149" y="223528"/>
                    <a:pt x="193601" y="226466"/>
                    <a:pt x="190215" y="227569"/>
                  </a:cubicBezTo>
                  <a:cubicBezTo>
                    <a:pt x="186990" y="228611"/>
                    <a:pt x="182507" y="229514"/>
                    <a:pt x="180121" y="232097"/>
                  </a:cubicBezTo>
                  <a:cubicBezTo>
                    <a:pt x="188409" y="236019"/>
                    <a:pt x="194439" y="229746"/>
                    <a:pt x="201921" y="227221"/>
                  </a:cubicBezTo>
                  <a:cubicBezTo>
                    <a:pt x="196020" y="231188"/>
                    <a:pt x="191634" y="233477"/>
                    <a:pt x="184539" y="234277"/>
                  </a:cubicBezTo>
                  <a:cubicBezTo>
                    <a:pt x="179959" y="234790"/>
                    <a:pt x="173477" y="235993"/>
                    <a:pt x="169898" y="239063"/>
                  </a:cubicBezTo>
                  <a:cubicBezTo>
                    <a:pt x="172316" y="239566"/>
                    <a:pt x="172542" y="241914"/>
                    <a:pt x="173445" y="243775"/>
                  </a:cubicBezTo>
                  <a:cubicBezTo>
                    <a:pt x="174477" y="245900"/>
                    <a:pt x="180508" y="247490"/>
                    <a:pt x="177541" y="243239"/>
                  </a:cubicBezTo>
                  <a:cubicBezTo>
                    <a:pt x="181507" y="246374"/>
                    <a:pt x="187345" y="246922"/>
                    <a:pt x="192182" y="246422"/>
                  </a:cubicBezTo>
                  <a:cubicBezTo>
                    <a:pt x="194407" y="246197"/>
                    <a:pt x="196632" y="245697"/>
                    <a:pt x="198729" y="244823"/>
                  </a:cubicBezTo>
                  <a:cubicBezTo>
                    <a:pt x="204372" y="242427"/>
                    <a:pt x="199116" y="242285"/>
                    <a:pt x="200986" y="238131"/>
                  </a:cubicBezTo>
                  <a:cubicBezTo>
                    <a:pt x="202276" y="239682"/>
                    <a:pt x="203921" y="240224"/>
                    <a:pt x="205888" y="239756"/>
                  </a:cubicBezTo>
                  <a:cubicBezTo>
                    <a:pt x="202921" y="235554"/>
                    <a:pt x="215853" y="239366"/>
                    <a:pt x="214563" y="232129"/>
                  </a:cubicBezTo>
                  <a:cubicBezTo>
                    <a:pt x="214112" y="229559"/>
                    <a:pt x="211822" y="228888"/>
                    <a:pt x="212854" y="226057"/>
                  </a:cubicBezTo>
                  <a:cubicBezTo>
                    <a:pt x="213951" y="222983"/>
                    <a:pt x="216240" y="223735"/>
                    <a:pt x="218885" y="223735"/>
                  </a:cubicBezTo>
                  <a:cubicBezTo>
                    <a:pt x="210048" y="224057"/>
                    <a:pt x="217337" y="230901"/>
                    <a:pt x="215402" y="236735"/>
                  </a:cubicBezTo>
                  <a:cubicBezTo>
                    <a:pt x="218885" y="235054"/>
                    <a:pt x="224142" y="232620"/>
                    <a:pt x="227947" y="232094"/>
                  </a:cubicBezTo>
                  <a:cubicBezTo>
                    <a:pt x="224657" y="233545"/>
                    <a:pt x="218498" y="236199"/>
                    <a:pt x="215853" y="238596"/>
                  </a:cubicBezTo>
                  <a:cubicBezTo>
                    <a:pt x="220594" y="239195"/>
                    <a:pt x="225625" y="239966"/>
                    <a:pt x="230301" y="240395"/>
                  </a:cubicBezTo>
                  <a:cubicBezTo>
                    <a:pt x="234623" y="240788"/>
                    <a:pt x="239041" y="237048"/>
                    <a:pt x="243265" y="238363"/>
                  </a:cubicBezTo>
                  <a:cubicBezTo>
                    <a:pt x="235913" y="244746"/>
                    <a:pt x="224561" y="240527"/>
                    <a:pt x="216337" y="245100"/>
                  </a:cubicBezTo>
                  <a:cubicBezTo>
                    <a:pt x="225819" y="245739"/>
                    <a:pt x="236558" y="241150"/>
                    <a:pt x="245588" y="243475"/>
                  </a:cubicBezTo>
                  <a:cubicBezTo>
                    <a:pt x="241943" y="245581"/>
                    <a:pt x="237202" y="244113"/>
                    <a:pt x="233268" y="244868"/>
                  </a:cubicBezTo>
                  <a:cubicBezTo>
                    <a:pt x="228979" y="245687"/>
                    <a:pt x="225754" y="248973"/>
                    <a:pt x="221432" y="249744"/>
                  </a:cubicBezTo>
                  <a:cubicBezTo>
                    <a:pt x="226463" y="252989"/>
                    <a:pt x="233623" y="247006"/>
                    <a:pt x="238622" y="246264"/>
                  </a:cubicBezTo>
                  <a:cubicBezTo>
                    <a:pt x="239653" y="248864"/>
                    <a:pt x="238622" y="249673"/>
                    <a:pt x="235590" y="248683"/>
                  </a:cubicBezTo>
                  <a:cubicBezTo>
                    <a:pt x="232462" y="249006"/>
                    <a:pt x="229463" y="249973"/>
                    <a:pt x="226560" y="251141"/>
                  </a:cubicBezTo>
                  <a:cubicBezTo>
                    <a:pt x="230108" y="254117"/>
                    <a:pt x="237493" y="251602"/>
                    <a:pt x="241621" y="251366"/>
                  </a:cubicBezTo>
                  <a:cubicBezTo>
                    <a:pt x="235074" y="253059"/>
                    <a:pt x="244942" y="254120"/>
                    <a:pt x="246523" y="253917"/>
                  </a:cubicBezTo>
                  <a:cubicBezTo>
                    <a:pt x="240750" y="257810"/>
                    <a:pt x="234494" y="250492"/>
                    <a:pt x="228882" y="253917"/>
                  </a:cubicBezTo>
                  <a:cubicBezTo>
                    <a:pt x="232236" y="254927"/>
                    <a:pt x="234913" y="256920"/>
                    <a:pt x="238492" y="257120"/>
                  </a:cubicBezTo>
                  <a:cubicBezTo>
                    <a:pt x="240911" y="257249"/>
                    <a:pt x="243588" y="257281"/>
                    <a:pt x="245942" y="257855"/>
                  </a:cubicBezTo>
                  <a:cubicBezTo>
                    <a:pt x="248522" y="258474"/>
                    <a:pt x="245297" y="261148"/>
                    <a:pt x="243524" y="260351"/>
                  </a:cubicBezTo>
                  <a:cubicBezTo>
                    <a:pt x="240427" y="258961"/>
                    <a:pt x="237848" y="260158"/>
                    <a:pt x="234687" y="260190"/>
                  </a:cubicBezTo>
                  <a:cubicBezTo>
                    <a:pt x="236428" y="262047"/>
                    <a:pt x="243781" y="261818"/>
                    <a:pt x="246523" y="262744"/>
                  </a:cubicBezTo>
                  <a:cubicBezTo>
                    <a:pt x="244813" y="262454"/>
                    <a:pt x="243104" y="262454"/>
                    <a:pt x="241395" y="262744"/>
                  </a:cubicBezTo>
                  <a:cubicBezTo>
                    <a:pt x="242137" y="263544"/>
                    <a:pt x="242911" y="264318"/>
                    <a:pt x="243717" y="265066"/>
                  </a:cubicBezTo>
                  <a:cubicBezTo>
                    <a:pt x="241105" y="263753"/>
                    <a:pt x="237041" y="263821"/>
                    <a:pt x="234203" y="264137"/>
                  </a:cubicBezTo>
                  <a:cubicBezTo>
                    <a:pt x="235525" y="265124"/>
                    <a:pt x="242620" y="267207"/>
                    <a:pt x="236525" y="266695"/>
                  </a:cubicBezTo>
                  <a:cubicBezTo>
                    <a:pt x="239847" y="268917"/>
                    <a:pt x="243652" y="267478"/>
                    <a:pt x="246523" y="265298"/>
                  </a:cubicBezTo>
                  <a:cubicBezTo>
                    <a:pt x="244910" y="266388"/>
                    <a:pt x="244652" y="267943"/>
                    <a:pt x="243362" y="269226"/>
                  </a:cubicBezTo>
                  <a:cubicBezTo>
                    <a:pt x="241556" y="271068"/>
                    <a:pt x="236945" y="268968"/>
                    <a:pt x="234913" y="268530"/>
                  </a:cubicBezTo>
                  <a:cubicBezTo>
                    <a:pt x="227753" y="266937"/>
                    <a:pt x="223368" y="265401"/>
                    <a:pt x="216788" y="262031"/>
                  </a:cubicBezTo>
                  <a:cubicBezTo>
                    <a:pt x="210306" y="258723"/>
                    <a:pt x="203308" y="261470"/>
                    <a:pt x="196568" y="259777"/>
                  </a:cubicBezTo>
                  <a:cubicBezTo>
                    <a:pt x="190312" y="258210"/>
                    <a:pt x="182926" y="257971"/>
                    <a:pt x="177541" y="262047"/>
                  </a:cubicBezTo>
                  <a:cubicBezTo>
                    <a:pt x="181024" y="264498"/>
                    <a:pt x="183958" y="267720"/>
                    <a:pt x="188248" y="268720"/>
                  </a:cubicBezTo>
                  <a:cubicBezTo>
                    <a:pt x="194149" y="270094"/>
                    <a:pt x="201373" y="268784"/>
                    <a:pt x="206178" y="273322"/>
                  </a:cubicBezTo>
                  <a:cubicBezTo>
                    <a:pt x="210596" y="277476"/>
                    <a:pt x="213951" y="276508"/>
                    <a:pt x="219562" y="277534"/>
                  </a:cubicBezTo>
                  <a:cubicBezTo>
                    <a:pt x="220497" y="277695"/>
                    <a:pt x="222819" y="278637"/>
                    <a:pt x="223722" y="278295"/>
                  </a:cubicBezTo>
                  <a:cubicBezTo>
                    <a:pt x="226238" y="277382"/>
                    <a:pt x="229301" y="274757"/>
                    <a:pt x="231881" y="277140"/>
                  </a:cubicBezTo>
                  <a:cubicBezTo>
                    <a:pt x="230237" y="277431"/>
                    <a:pt x="228624" y="277824"/>
                    <a:pt x="227012" y="278301"/>
                  </a:cubicBezTo>
                  <a:cubicBezTo>
                    <a:pt x="233300" y="279124"/>
                    <a:pt x="239331" y="276453"/>
                    <a:pt x="245588" y="276676"/>
                  </a:cubicBezTo>
                  <a:cubicBezTo>
                    <a:pt x="244555" y="278524"/>
                    <a:pt x="241782" y="278682"/>
                    <a:pt x="240234" y="279927"/>
                  </a:cubicBezTo>
                  <a:cubicBezTo>
                    <a:pt x="242201" y="280120"/>
                    <a:pt x="243104" y="281542"/>
                    <a:pt x="242556" y="283410"/>
                  </a:cubicBezTo>
                  <a:cubicBezTo>
                    <a:pt x="238783" y="283216"/>
                    <a:pt x="235622" y="282732"/>
                    <a:pt x="232591" y="285499"/>
                  </a:cubicBezTo>
                  <a:cubicBezTo>
                    <a:pt x="234494" y="284961"/>
                    <a:pt x="236106" y="285435"/>
                    <a:pt x="237461" y="286893"/>
                  </a:cubicBezTo>
                  <a:cubicBezTo>
                    <a:pt x="234784" y="286338"/>
                    <a:pt x="229463" y="284774"/>
                    <a:pt x="229334" y="289215"/>
                  </a:cubicBezTo>
                  <a:cubicBezTo>
                    <a:pt x="232172" y="289215"/>
                    <a:pt x="236267" y="287376"/>
                    <a:pt x="238847" y="289215"/>
                  </a:cubicBezTo>
                  <a:cubicBezTo>
                    <a:pt x="232268" y="288092"/>
                    <a:pt x="225044" y="292162"/>
                    <a:pt x="220497" y="296409"/>
                  </a:cubicBezTo>
                  <a:cubicBezTo>
                    <a:pt x="224883" y="297735"/>
                    <a:pt x="227366" y="294284"/>
                    <a:pt x="231333" y="294284"/>
                  </a:cubicBezTo>
                  <a:cubicBezTo>
                    <a:pt x="233107" y="294284"/>
                    <a:pt x="233623" y="297158"/>
                    <a:pt x="235590" y="297570"/>
                  </a:cubicBezTo>
                  <a:cubicBezTo>
                    <a:pt x="233268" y="298590"/>
                    <a:pt x="230656" y="297570"/>
                    <a:pt x="228624" y="299428"/>
                  </a:cubicBezTo>
                  <a:cubicBezTo>
                    <a:pt x="230301" y="299622"/>
                    <a:pt x="231849" y="300167"/>
                    <a:pt x="233268" y="301053"/>
                  </a:cubicBezTo>
                  <a:cubicBezTo>
                    <a:pt x="231526" y="301021"/>
                    <a:pt x="229978" y="301553"/>
                    <a:pt x="228624" y="302679"/>
                  </a:cubicBezTo>
                  <a:cubicBezTo>
                    <a:pt x="228301" y="298386"/>
                    <a:pt x="223722" y="299934"/>
                    <a:pt x="220981" y="300125"/>
                  </a:cubicBezTo>
                  <a:cubicBezTo>
                    <a:pt x="221755" y="299522"/>
                    <a:pt x="222529" y="298902"/>
                    <a:pt x="223303" y="298267"/>
                  </a:cubicBezTo>
                  <a:cubicBezTo>
                    <a:pt x="220304" y="297461"/>
                    <a:pt x="218014" y="299721"/>
                    <a:pt x="217014" y="302469"/>
                  </a:cubicBezTo>
                  <a:cubicBezTo>
                    <a:pt x="216079" y="304965"/>
                    <a:pt x="212854" y="304656"/>
                    <a:pt x="211467" y="307094"/>
                  </a:cubicBezTo>
                  <a:cubicBezTo>
                    <a:pt x="214821" y="307900"/>
                    <a:pt x="217917" y="305871"/>
                    <a:pt x="221207" y="305701"/>
                  </a:cubicBezTo>
                  <a:cubicBezTo>
                    <a:pt x="219078" y="306407"/>
                    <a:pt x="214821" y="307110"/>
                    <a:pt x="216788" y="310341"/>
                  </a:cubicBezTo>
                  <a:cubicBezTo>
                    <a:pt x="213241" y="308864"/>
                    <a:pt x="209726" y="312225"/>
                    <a:pt x="206146" y="311905"/>
                  </a:cubicBezTo>
                  <a:cubicBezTo>
                    <a:pt x="202566" y="311583"/>
                    <a:pt x="198535" y="310441"/>
                    <a:pt x="194955" y="311270"/>
                  </a:cubicBezTo>
                  <a:cubicBezTo>
                    <a:pt x="196471" y="310880"/>
                    <a:pt x="197955" y="310338"/>
                    <a:pt x="199374" y="309645"/>
                  </a:cubicBezTo>
                  <a:cubicBezTo>
                    <a:pt x="196213" y="311215"/>
                    <a:pt x="192763" y="309087"/>
                    <a:pt x="189634" y="311041"/>
                  </a:cubicBezTo>
                  <a:cubicBezTo>
                    <a:pt x="191343" y="310977"/>
                    <a:pt x="193021" y="311041"/>
                    <a:pt x="194730" y="311267"/>
                  </a:cubicBezTo>
                  <a:cubicBezTo>
                    <a:pt x="191408" y="311106"/>
                    <a:pt x="187764" y="311460"/>
                    <a:pt x="184732" y="312892"/>
                  </a:cubicBezTo>
                  <a:cubicBezTo>
                    <a:pt x="190860" y="312892"/>
                    <a:pt x="181088" y="315240"/>
                    <a:pt x="179831" y="315501"/>
                  </a:cubicBezTo>
                  <a:cubicBezTo>
                    <a:pt x="176412" y="316201"/>
                    <a:pt x="172864" y="316575"/>
                    <a:pt x="169672" y="318001"/>
                  </a:cubicBezTo>
                  <a:cubicBezTo>
                    <a:pt x="173767" y="318130"/>
                    <a:pt x="177863" y="316120"/>
                    <a:pt x="181959" y="317072"/>
                  </a:cubicBezTo>
                  <a:cubicBezTo>
                    <a:pt x="179927" y="317040"/>
                    <a:pt x="178057" y="318013"/>
                    <a:pt x="176863" y="319629"/>
                  </a:cubicBezTo>
                  <a:cubicBezTo>
                    <a:pt x="179701" y="316830"/>
                    <a:pt x="187538" y="319887"/>
                    <a:pt x="191343" y="319339"/>
                  </a:cubicBezTo>
                  <a:cubicBezTo>
                    <a:pt x="195568" y="318749"/>
                    <a:pt x="202889" y="320248"/>
                    <a:pt x="205888" y="316369"/>
                  </a:cubicBezTo>
                  <a:cubicBezTo>
                    <a:pt x="203953" y="316698"/>
                    <a:pt x="202341" y="316143"/>
                    <a:pt x="200986" y="314743"/>
                  </a:cubicBezTo>
                  <a:cubicBezTo>
                    <a:pt x="206017" y="316149"/>
                    <a:pt x="210855" y="313460"/>
                    <a:pt x="215853" y="313350"/>
                  </a:cubicBezTo>
                  <a:cubicBezTo>
                    <a:pt x="213693" y="314360"/>
                    <a:pt x="211242" y="314382"/>
                    <a:pt x="209081" y="315369"/>
                  </a:cubicBezTo>
                  <a:cubicBezTo>
                    <a:pt x="207081" y="316282"/>
                    <a:pt x="206920" y="318623"/>
                    <a:pt x="204469" y="318920"/>
                  </a:cubicBezTo>
                  <a:cubicBezTo>
                    <a:pt x="206050" y="319342"/>
                    <a:pt x="207630" y="319884"/>
                    <a:pt x="209145" y="320545"/>
                  </a:cubicBezTo>
                  <a:cubicBezTo>
                    <a:pt x="206727" y="320352"/>
                    <a:pt x="204243" y="319403"/>
                    <a:pt x="201921" y="320545"/>
                  </a:cubicBezTo>
                  <a:cubicBezTo>
                    <a:pt x="208468" y="322183"/>
                    <a:pt x="214370" y="325989"/>
                    <a:pt x="221207" y="326582"/>
                  </a:cubicBezTo>
                  <a:cubicBezTo>
                    <a:pt x="213918" y="328004"/>
                    <a:pt x="207533" y="322725"/>
                    <a:pt x="200309" y="323448"/>
                  </a:cubicBezTo>
                  <a:cubicBezTo>
                    <a:pt x="196632" y="323815"/>
                    <a:pt x="192795" y="324022"/>
                    <a:pt x="189151" y="323319"/>
                  </a:cubicBezTo>
                  <a:cubicBezTo>
                    <a:pt x="185216" y="322580"/>
                    <a:pt x="181475" y="319384"/>
                    <a:pt x="177315" y="320764"/>
                  </a:cubicBezTo>
                  <a:cubicBezTo>
                    <a:pt x="179057" y="321351"/>
                    <a:pt x="180701" y="322199"/>
                    <a:pt x="182185" y="323319"/>
                  </a:cubicBezTo>
                  <a:cubicBezTo>
                    <a:pt x="176863" y="321729"/>
                    <a:pt x="171091" y="319439"/>
                    <a:pt x="165479" y="320764"/>
                  </a:cubicBezTo>
                  <a:cubicBezTo>
                    <a:pt x="168769" y="320764"/>
                    <a:pt x="169575" y="321693"/>
                    <a:pt x="171897" y="323583"/>
                  </a:cubicBezTo>
                  <a:cubicBezTo>
                    <a:pt x="175767" y="326689"/>
                    <a:pt x="181056" y="325999"/>
                    <a:pt x="185668" y="325873"/>
                  </a:cubicBezTo>
                  <a:cubicBezTo>
                    <a:pt x="178960" y="327795"/>
                    <a:pt x="172800" y="322851"/>
                    <a:pt x="166157" y="324247"/>
                  </a:cubicBezTo>
                  <a:cubicBezTo>
                    <a:pt x="167737" y="324838"/>
                    <a:pt x="169349" y="325066"/>
                    <a:pt x="171059" y="324944"/>
                  </a:cubicBezTo>
                  <a:cubicBezTo>
                    <a:pt x="168608" y="325444"/>
                    <a:pt x="166092" y="325686"/>
                    <a:pt x="163835" y="326802"/>
                  </a:cubicBezTo>
                  <a:cubicBezTo>
                    <a:pt x="169704" y="326640"/>
                    <a:pt x="163448" y="328572"/>
                    <a:pt x="161545" y="327266"/>
                  </a:cubicBezTo>
                  <a:cubicBezTo>
                    <a:pt x="166447" y="333442"/>
                    <a:pt x="153450" y="326011"/>
                    <a:pt x="156191" y="330520"/>
                  </a:cubicBezTo>
                  <a:cubicBezTo>
                    <a:pt x="153547" y="329456"/>
                    <a:pt x="152837" y="330152"/>
                    <a:pt x="154095" y="332606"/>
                  </a:cubicBezTo>
                  <a:cubicBezTo>
                    <a:pt x="154772" y="331891"/>
                    <a:pt x="155482" y="331194"/>
                    <a:pt x="156191" y="330520"/>
                  </a:cubicBezTo>
                  <a:cubicBezTo>
                    <a:pt x="157868" y="333813"/>
                    <a:pt x="150935" y="332187"/>
                    <a:pt x="151773" y="336557"/>
                  </a:cubicBezTo>
                  <a:cubicBezTo>
                    <a:pt x="158546" y="336686"/>
                    <a:pt x="163738" y="331275"/>
                    <a:pt x="170188" y="330059"/>
                  </a:cubicBezTo>
                  <a:cubicBezTo>
                    <a:pt x="178670" y="328462"/>
                    <a:pt x="187345" y="326914"/>
                    <a:pt x="195891" y="325408"/>
                  </a:cubicBezTo>
                  <a:cubicBezTo>
                    <a:pt x="191408" y="328114"/>
                    <a:pt x="185990" y="326618"/>
                    <a:pt x="181249" y="328430"/>
                  </a:cubicBezTo>
                  <a:cubicBezTo>
                    <a:pt x="183926" y="331113"/>
                    <a:pt x="187667" y="330958"/>
                    <a:pt x="191021" y="329827"/>
                  </a:cubicBezTo>
                  <a:cubicBezTo>
                    <a:pt x="185151" y="331397"/>
                    <a:pt x="195472" y="331868"/>
                    <a:pt x="198213" y="329601"/>
                  </a:cubicBezTo>
                  <a:cubicBezTo>
                    <a:pt x="197600" y="328730"/>
                    <a:pt x="196987" y="327882"/>
                    <a:pt x="196375" y="327047"/>
                  </a:cubicBezTo>
                  <a:cubicBezTo>
                    <a:pt x="199664" y="327014"/>
                    <a:pt x="202953" y="324302"/>
                    <a:pt x="206114" y="326579"/>
                  </a:cubicBezTo>
                  <a:cubicBezTo>
                    <a:pt x="203727" y="327085"/>
                    <a:pt x="201276" y="327185"/>
                    <a:pt x="198922" y="327740"/>
                  </a:cubicBezTo>
                  <a:cubicBezTo>
                    <a:pt x="199503" y="332136"/>
                    <a:pt x="207114" y="330072"/>
                    <a:pt x="209597" y="329133"/>
                  </a:cubicBezTo>
                  <a:cubicBezTo>
                    <a:pt x="203760" y="328498"/>
                    <a:pt x="209274" y="327185"/>
                    <a:pt x="210822" y="327176"/>
                  </a:cubicBezTo>
                  <a:cubicBezTo>
                    <a:pt x="212951" y="327176"/>
                    <a:pt x="215111" y="327782"/>
                    <a:pt x="217014" y="328672"/>
                  </a:cubicBezTo>
                  <a:cubicBezTo>
                    <a:pt x="210758" y="330339"/>
                    <a:pt x="204243" y="331458"/>
                    <a:pt x="197761" y="331458"/>
                  </a:cubicBezTo>
                  <a:cubicBezTo>
                    <a:pt x="203824" y="335235"/>
                    <a:pt x="209984" y="331842"/>
                    <a:pt x="216337" y="331233"/>
                  </a:cubicBezTo>
                  <a:cubicBezTo>
                    <a:pt x="212403" y="332945"/>
                    <a:pt x="208081" y="333261"/>
                    <a:pt x="204018" y="334483"/>
                  </a:cubicBezTo>
                  <a:cubicBezTo>
                    <a:pt x="207404" y="336992"/>
                    <a:pt x="211854" y="336931"/>
                    <a:pt x="215853" y="336805"/>
                  </a:cubicBezTo>
                  <a:cubicBezTo>
                    <a:pt x="208887" y="338786"/>
                    <a:pt x="202986" y="334242"/>
                    <a:pt x="196342" y="333264"/>
                  </a:cubicBezTo>
                  <a:cubicBezTo>
                    <a:pt x="188505" y="332113"/>
                    <a:pt x="179895" y="331178"/>
                    <a:pt x="171961" y="330768"/>
                  </a:cubicBezTo>
                  <a:cubicBezTo>
                    <a:pt x="178701" y="330800"/>
                    <a:pt x="166157" y="331984"/>
                    <a:pt x="164770" y="332626"/>
                  </a:cubicBezTo>
                  <a:cubicBezTo>
                    <a:pt x="170672" y="331755"/>
                    <a:pt x="164770" y="333164"/>
                    <a:pt x="163738" y="333487"/>
                  </a:cubicBezTo>
                  <a:cubicBezTo>
                    <a:pt x="160868" y="334267"/>
                    <a:pt x="157965" y="335012"/>
                    <a:pt x="155127" y="335973"/>
                  </a:cubicBezTo>
                  <a:cubicBezTo>
                    <a:pt x="152063" y="337012"/>
                    <a:pt x="144872" y="339276"/>
                    <a:pt x="145742" y="343775"/>
                  </a:cubicBezTo>
                  <a:cubicBezTo>
                    <a:pt x="149129" y="343171"/>
                    <a:pt x="152321" y="341769"/>
                    <a:pt x="155675" y="341075"/>
                  </a:cubicBezTo>
                  <a:cubicBezTo>
                    <a:pt x="159642" y="340259"/>
                    <a:pt x="163415" y="341730"/>
                    <a:pt x="167479" y="340785"/>
                  </a:cubicBezTo>
                  <a:cubicBezTo>
                    <a:pt x="177250" y="338557"/>
                    <a:pt x="187183" y="340914"/>
                    <a:pt x="196826" y="338653"/>
                  </a:cubicBezTo>
                  <a:cubicBezTo>
                    <a:pt x="194504" y="339430"/>
                    <a:pt x="192085" y="339914"/>
                    <a:pt x="189634" y="340050"/>
                  </a:cubicBezTo>
                  <a:cubicBezTo>
                    <a:pt x="192343" y="348764"/>
                    <a:pt x="200728" y="342233"/>
                    <a:pt x="206823" y="343997"/>
                  </a:cubicBezTo>
                  <a:cubicBezTo>
                    <a:pt x="203727" y="344384"/>
                    <a:pt x="193633" y="347548"/>
                    <a:pt x="191214" y="344984"/>
                  </a:cubicBezTo>
                  <a:cubicBezTo>
                    <a:pt x="187667" y="341224"/>
                    <a:pt x="188473" y="340079"/>
                    <a:pt x="182475" y="340640"/>
                  </a:cubicBezTo>
                  <a:cubicBezTo>
                    <a:pt x="176831" y="341165"/>
                    <a:pt x="171155" y="341230"/>
                    <a:pt x="165479" y="341791"/>
                  </a:cubicBezTo>
                  <a:cubicBezTo>
                    <a:pt x="162287" y="342114"/>
                    <a:pt x="159094" y="342220"/>
                    <a:pt x="155901" y="342533"/>
                  </a:cubicBezTo>
                  <a:cubicBezTo>
                    <a:pt x="155224" y="342597"/>
                    <a:pt x="145033" y="343549"/>
                    <a:pt x="152225" y="343765"/>
                  </a:cubicBezTo>
                  <a:cubicBezTo>
                    <a:pt x="149064" y="344545"/>
                    <a:pt x="145581" y="343733"/>
                    <a:pt x="142711" y="345622"/>
                  </a:cubicBezTo>
                  <a:cubicBezTo>
                    <a:pt x="145710" y="347167"/>
                    <a:pt x="149064" y="346758"/>
                    <a:pt x="152225" y="346087"/>
                  </a:cubicBezTo>
                  <a:cubicBezTo>
                    <a:pt x="149903" y="346874"/>
                    <a:pt x="147452" y="347096"/>
                    <a:pt x="145033" y="347016"/>
                  </a:cubicBezTo>
                  <a:cubicBezTo>
                    <a:pt x="147097" y="348809"/>
                    <a:pt x="149742" y="348338"/>
                    <a:pt x="152225" y="348644"/>
                  </a:cubicBezTo>
                  <a:cubicBezTo>
                    <a:pt x="149000" y="348934"/>
                    <a:pt x="145742" y="349109"/>
                    <a:pt x="142485" y="349109"/>
                  </a:cubicBezTo>
                  <a:cubicBezTo>
                    <a:pt x="147678" y="351263"/>
                    <a:pt x="153321" y="350286"/>
                    <a:pt x="158739" y="351195"/>
                  </a:cubicBezTo>
                  <a:cubicBezTo>
                    <a:pt x="154772" y="351066"/>
                    <a:pt x="149903" y="350708"/>
                    <a:pt x="146678" y="353520"/>
                  </a:cubicBezTo>
                  <a:cubicBezTo>
                    <a:pt x="151548" y="352517"/>
                    <a:pt x="165125" y="346725"/>
                    <a:pt x="169414" y="350499"/>
                  </a:cubicBezTo>
                  <a:cubicBezTo>
                    <a:pt x="166221" y="351124"/>
                    <a:pt x="166318" y="351824"/>
                    <a:pt x="169736" y="352588"/>
                  </a:cubicBezTo>
                  <a:cubicBezTo>
                    <a:pt x="167414" y="353804"/>
                    <a:pt x="165254" y="352395"/>
                    <a:pt x="162932" y="352182"/>
                  </a:cubicBezTo>
                  <a:cubicBezTo>
                    <a:pt x="160287" y="351924"/>
                    <a:pt x="157739" y="353220"/>
                    <a:pt x="155095" y="352588"/>
                  </a:cubicBezTo>
                  <a:cubicBezTo>
                    <a:pt x="156707" y="352927"/>
                    <a:pt x="158320" y="353159"/>
                    <a:pt x="159965" y="353285"/>
                  </a:cubicBezTo>
                  <a:cubicBezTo>
                    <a:pt x="157901" y="355130"/>
                    <a:pt x="155192" y="354501"/>
                    <a:pt x="152773" y="355142"/>
                  </a:cubicBezTo>
                  <a:cubicBezTo>
                    <a:pt x="155159" y="356316"/>
                    <a:pt x="157707" y="355207"/>
                    <a:pt x="160190" y="355368"/>
                  </a:cubicBezTo>
                  <a:cubicBezTo>
                    <a:pt x="155353" y="356871"/>
                    <a:pt x="150129" y="355562"/>
                    <a:pt x="145323" y="357223"/>
                  </a:cubicBezTo>
                  <a:cubicBezTo>
                    <a:pt x="148129" y="361283"/>
                    <a:pt x="158384" y="360293"/>
                    <a:pt x="162512" y="359548"/>
                  </a:cubicBezTo>
                  <a:cubicBezTo>
                    <a:pt x="159416" y="360793"/>
                    <a:pt x="148935" y="361454"/>
                    <a:pt x="145581" y="360477"/>
                  </a:cubicBezTo>
                  <a:cubicBezTo>
                    <a:pt x="151483" y="360477"/>
                    <a:pt x="144678" y="359896"/>
                    <a:pt x="143549" y="360186"/>
                  </a:cubicBezTo>
                  <a:cubicBezTo>
                    <a:pt x="141066" y="360802"/>
                    <a:pt x="139260" y="362915"/>
                    <a:pt x="137164" y="364250"/>
                  </a:cubicBezTo>
                  <a:cubicBezTo>
                    <a:pt x="132746" y="367085"/>
                    <a:pt x="146194" y="366120"/>
                    <a:pt x="146742" y="366065"/>
                  </a:cubicBezTo>
                  <a:cubicBezTo>
                    <a:pt x="142808" y="366781"/>
                    <a:pt x="138390" y="366778"/>
                    <a:pt x="135358" y="369781"/>
                  </a:cubicBezTo>
                  <a:cubicBezTo>
                    <a:pt x="140744" y="372099"/>
                    <a:pt x="147548" y="368368"/>
                    <a:pt x="152289" y="366065"/>
                  </a:cubicBezTo>
                  <a:cubicBezTo>
                    <a:pt x="157965" y="363315"/>
                    <a:pt x="164931" y="362892"/>
                    <a:pt x="169898" y="358790"/>
                  </a:cubicBezTo>
                  <a:cubicBezTo>
                    <a:pt x="174412" y="355084"/>
                    <a:pt x="180669" y="353923"/>
                    <a:pt x="186119" y="352198"/>
                  </a:cubicBezTo>
                  <a:cubicBezTo>
                    <a:pt x="193504" y="349841"/>
                    <a:pt x="200696" y="347712"/>
                    <a:pt x="208501" y="347025"/>
                  </a:cubicBezTo>
                  <a:cubicBezTo>
                    <a:pt x="206920" y="347615"/>
                    <a:pt x="205307" y="347848"/>
                    <a:pt x="203631" y="347722"/>
                  </a:cubicBezTo>
                  <a:cubicBezTo>
                    <a:pt x="205920" y="348941"/>
                    <a:pt x="208532" y="348973"/>
                    <a:pt x="211048" y="348883"/>
                  </a:cubicBezTo>
                  <a:cubicBezTo>
                    <a:pt x="209242" y="349795"/>
                    <a:pt x="206759" y="349512"/>
                    <a:pt x="204856" y="349283"/>
                  </a:cubicBezTo>
                  <a:cubicBezTo>
                    <a:pt x="200761" y="348786"/>
                    <a:pt x="197826" y="349476"/>
                    <a:pt x="193859" y="350508"/>
                  </a:cubicBezTo>
                  <a:cubicBezTo>
                    <a:pt x="196020" y="353166"/>
                    <a:pt x="200889" y="352524"/>
                    <a:pt x="203856" y="352366"/>
                  </a:cubicBezTo>
                  <a:cubicBezTo>
                    <a:pt x="198406" y="354069"/>
                    <a:pt x="192795" y="351392"/>
                    <a:pt x="187345" y="352882"/>
                  </a:cubicBezTo>
                  <a:cubicBezTo>
                    <a:pt x="181507" y="354472"/>
                    <a:pt x="175316" y="356310"/>
                    <a:pt x="170317" y="359838"/>
                  </a:cubicBezTo>
                  <a:cubicBezTo>
                    <a:pt x="165608" y="363192"/>
                    <a:pt x="159062" y="361957"/>
                    <a:pt x="154482" y="365617"/>
                  </a:cubicBezTo>
                  <a:cubicBezTo>
                    <a:pt x="149709" y="369445"/>
                    <a:pt x="143163" y="369432"/>
                    <a:pt x="137680" y="371635"/>
                  </a:cubicBezTo>
                  <a:cubicBezTo>
                    <a:pt x="139293" y="372012"/>
                    <a:pt x="140905" y="372245"/>
                    <a:pt x="142550" y="372335"/>
                  </a:cubicBezTo>
                  <a:cubicBezTo>
                    <a:pt x="140970" y="372925"/>
                    <a:pt x="139357" y="373157"/>
                    <a:pt x="137680" y="373031"/>
                  </a:cubicBezTo>
                  <a:cubicBezTo>
                    <a:pt x="140389" y="375595"/>
                    <a:pt x="144130" y="373193"/>
                    <a:pt x="146968" y="372335"/>
                  </a:cubicBezTo>
                  <a:cubicBezTo>
                    <a:pt x="144614" y="373302"/>
                    <a:pt x="142227" y="374212"/>
                    <a:pt x="139776" y="374889"/>
                  </a:cubicBezTo>
                  <a:cubicBezTo>
                    <a:pt x="143872" y="378378"/>
                    <a:pt x="149709" y="372580"/>
                    <a:pt x="154160" y="373031"/>
                  </a:cubicBezTo>
                  <a:cubicBezTo>
                    <a:pt x="157385" y="373360"/>
                    <a:pt x="154643" y="375879"/>
                    <a:pt x="158804" y="373883"/>
                  </a:cubicBezTo>
                  <a:cubicBezTo>
                    <a:pt x="161803" y="372441"/>
                    <a:pt x="165415" y="372109"/>
                    <a:pt x="168575" y="371174"/>
                  </a:cubicBezTo>
                  <a:cubicBezTo>
                    <a:pt x="168575" y="375141"/>
                    <a:pt x="165898" y="372760"/>
                    <a:pt x="163222" y="373125"/>
                  </a:cubicBezTo>
                  <a:cubicBezTo>
                    <a:pt x="160255" y="373531"/>
                    <a:pt x="158997" y="374970"/>
                    <a:pt x="156643" y="376421"/>
                  </a:cubicBezTo>
                  <a:cubicBezTo>
                    <a:pt x="156062" y="376795"/>
                    <a:pt x="151612" y="375734"/>
                    <a:pt x="151031" y="375727"/>
                  </a:cubicBezTo>
                  <a:cubicBezTo>
                    <a:pt x="146774" y="375695"/>
                    <a:pt x="142904" y="376611"/>
                    <a:pt x="139067" y="378365"/>
                  </a:cubicBezTo>
                  <a:cubicBezTo>
                    <a:pt x="140841" y="378740"/>
                    <a:pt x="142550" y="378591"/>
                    <a:pt x="144195" y="377901"/>
                  </a:cubicBezTo>
                  <a:cubicBezTo>
                    <a:pt x="142679" y="379043"/>
                    <a:pt x="140970" y="379584"/>
                    <a:pt x="139067" y="379526"/>
                  </a:cubicBezTo>
                  <a:cubicBezTo>
                    <a:pt x="142130" y="382081"/>
                    <a:pt x="146323" y="380381"/>
                    <a:pt x="148580" y="377672"/>
                  </a:cubicBezTo>
                  <a:cubicBezTo>
                    <a:pt x="148580" y="379507"/>
                    <a:pt x="147613" y="380671"/>
                    <a:pt x="145807" y="380923"/>
                  </a:cubicBezTo>
                  <a:cubicBezTo>
                    <a:pt x="151967" y="380300"/>
                    <a:pt x="144743" y="382832"/>
                    <a:pt x="143485" y="383706"/>
                  </a:cubicBezTo>
                  <a:cubicBezTo>
                    <a:pt x="146291" y="385338"/>
                    <a:pt x="148903" y="382448"/>
                    <a:pt x="150903" y="380923"/>
                  </a:cubicBezTo>
                  <a:cubicBezTo>
                    <a:pt x="149419" y="382535"/>
                    <a:pt x="147774" y="384006"/>
                    <a:pt x="146033" y="385331"/>
                  </a:cubicBezTo>
                  <a:cubicBezTo>
                    <a:pt x="149161" y="384145"/>
                    <a:pt x="149451" y="384764"/>
                    <a:pt x="146968" y="387189"/>
                  </a:cubicBezTo>
                  <a:cubicBezTo>
                    <a:pt x="148645" y="386899"/>
                    <a:pt x="150322" y="386618"/>
                    <a:pt x="151999" y="386386"/>
                  </a:cubicBezTo>
                  <a:cubicBezTo>
                    <a:pt x="155450" y="385818"/>
                    <a:pt x="157868" y="384522"/>
                    <a:pt x="160674" y="382487"/>
                  </a:cubicBezTo>
                  <a:cubicBezTo>
                    <a:pt x="163802" y="380217"/>
                    <a:pt x="167834" y="379204"/>
                    <a:pt x="171542" y="378395"/>
                  </a:cubicBezTo>
                  <a:cubicBezTo>
                    <a:pt x="176315" y="377362"/>
                    <a:pt x="180540" y="379972"/>
                    <a:pt x="185055" y="379065"/>
                  </a:cubicBezTo>
                  <a:cubicBezTo>
                    <a:pt x="183442" y="380355"/>
                    <a:pt x="183926" y="380897"/>
                    <a:pt x="186441" y="380691"/>
                  </a:cubicBezTo>
                  <a:cubicBezTo>
                    <a:pt x="178411" y="382045"/>
                    <a:pt x="170607" y="375557"/>
                    <a:pt x="162770" y="382013"/>
                  </a:cubicBezTo>
                  <a:cubicBezTo>
                    <a:pt x="159932" y="384364"/>
                    <a:pt x="157062" y="384454"/>
                    <a:pt x="153966" y="386160"/>
                  </a:cubicBezTo>
                  <a:cubicBezTo>
                    <a:pt x="152031" y="386937"/>
                    <a:pt x="150032" y="387589"/>
                    <a:pt x="148032" y="388111"/>
                  </a:cubicBezTo>
                  <a:cubicBezTo>
                    <a:pt x="146033" y="388905"/>
                    <a:pt x="145839" y="391730"/>
                    <a:pt x="143936" y="392765"/>
                  </a:cubicBezTo>
                  <a:cubicBezTo>
                    <a:pt x="146291" y="391843"/>
                    <a:pt x="148290" y="388305"/>
                    <a:pt x="151160" y="389979"/>
                  </a:cubicBezTo>
                  <a:cubicBezTo>
                    <a:pt x="150677" y="390785"/>
                    <a:pt x="150129" y="391556"/>
                    <a:pt x="149516" y="392301"/>
                  </a:cubicBezTo>
                  <a:cubicBezTo>
                    <a:pt x="151128" y="391720"/>
                    <a:pt x="152676" y="391023"/>
                    <a:pt x="154160" y="390214"/>
                  </a:cubicBezTo>
                  <a:cubicBezTo>
                    <a:pt x="151193" y="392184"/>
                    <a:pt x="147839" y="394542"/>
                    <a:pt x="149742" y="398573"/>
                  </a:cubicBezTo>
                  <a:cubicBezTo>
                    <a:pt x="148548" y="398412"/>
                    <a:pt x="147710" y="398863"/>
                    <a:pt x="147226" y="399899"/>
                  </a:cubicBezTo>
                  <a:cubicBezTo>
                    <a:pt x="146420" y="403520"/>
                    <a:pt x="153611" y="400124"/>
                    <a:pt x="147226" y="402520"/>
                  </a:cubicBezTo>
                  <a:cubicBezTo>
                    <a:pt x="150903" y="402359"/>
                    <a:pt x="155708" y="395174"/>
                    <a:pt x="159320" y="397880"/>
                  </a:cubicBezTo>
                  <a:cubicBezTo>
                    <a:pt x="158610" y="398628"/>
                    <a:pt x="157836" y="399324"/>
                    <a:pt x="156998" y="399966"/>
                  </a:cubicBezTo>
                  <a:cubicBezTo>
                    <a:pt x="159449" y="399108"/>
                    <a:pt x="161803" y="397915"/>
                    <a:pt x="164415" y="397644"/>
                  </a:cubicBezTo>
                  <a:cubicBezTo>
                    <a:pt x="159126" y="399141"/>
                    <a:pt x="150612" y="401098"/>
                    <a:pt x="146162" y="404320"/>
                  </a:cubicBezTo>
                  <a:cubicBezTo>
                    <a:pt x="144743" y="405368"/>
                    <a:pt x="142356" y="415262"/>
                    <a:pt x="142582" y="416917"/>
                  </a:cubicBezTo>
                  <a:cubicBezTo>
                    <a:pt x="151676" y="417517"/>
                    <a:pt x="157062" y="399802"/>
                    <a:pt x="166253" y="403446"/>
                  </a:cubicBezTo>
                  <a:cubicBezTo>
                    <a:pt x="164383" y="403917"/>
                    <a:pt x="162738" y="405133"/>
                    <a:pt x="161641" y="406700"/>
                  </a:cubicBezTo>
                  <a:cubicBezTo>
                    <a:pt x="165931" y="407351"/>
                    <a:pt x="173800" y="404010"/>
                    <a:pt x="174961" y="399492"/>
                  </a:cubicBezTo>
                  <a:cubicBezTo>
                    <a:pt x="175445" y="397709"/>
                    <a:pt x="175477" y="396545"/>
                    <a:pt x="173800" y="396874"/>
                  </a:cubicBezTo>
                  <a:cubicBezTo>
                    <a:pt x="172058" y="397215"/>
                    <a:pt x="173187" y="392636"/>
                    <a:pt x="173251" y="391836"/>
                  </a:cubicBezTo>
                  <a:cubicBezTo>
                    <a:pt x="174735" y="393200"/>
                    <a:pt x="176347" y="393432"/>
                    <a:pt x="178121" y="392533"/>
                  </a:cubicBezTo>
                  <a:cubicBezTo>
                    <a:pt x="174670" y="393004"/>
                    <a:pt x="174542" y="397512"/>
                    <a:pt x="175477" y="400018"/>
                  </a:cubicBezTo>
                  <a:cubicBezTo>
                    <a:pt x="177767" y="406103"/>
                    <a:pt x="183571" y="401743"/>
                    <a:pt x="187409" y="400427"/>
                  </a:cubicBezTo>
                  <a:cubicBezTo>
                    <a:pt x="185958" y="401118"/>
                    <a:pt x="179572" y="406519"/>
                    <a:pt x="185538" y="404607"/>
                  </a:cubicBezTo>
                  <a:cubicBezTo>
                    <a:pt x="177928" y="409022"/>
                    <a:pt x="188828" y="409196"/>
                    <a:pt x="188344" y="413895"/>
                  </a:cubicBezTo>
                  <a:cubicBezTo>
                    <a:pt x="185635" y="412798"/>
                    <a:pt x="181862" y="412176"/>
                    <a:pt x="179959" y="409715"/>
                  </a:cubicBezTo>
                  <a:cubicBezTo>
                    <a:pt x="177767" y="406893"/>
                    <a:pt x="178605" y="403024"/>
                    <a:pt x="173703" y="404839"/>
                  </a:cubicBezTo>
                  <a:cubicBezTo>
                    <a:pt x="180121" y="406120"/>
                    <a:pt x="169898" y="406039"/>
                    <a:pt x="168833" y="406232"/>
                  </a:cubicBezTo>
                  <a:cubicBezTo>
                    <a:pt x="170446" y="407135"/>
                    <a:pt x="172058" y="407987"/>
                    <a:pt x="173703" y="408787"/>
                  </a:cubicBezTo>
                  <a:cubicBezTo>
                    <a:pt x="167962" y="409928"/>
                    <a:pt x="176380" y="411305"/>
                    <a:pt x="178798" y="410180"/>
                  </a:cubicBezTo>
                  <a:cubicBezTo>
                    <a:pt x="176541" y="413095"/>
                    <a:pt x="172735" y="412360"/>
                    <a:pt x="169543" y="412179"/>
                  </a:cubicBezTo>
                  <a:cubicBezTo>
                    <a:pt x="167479" y="412050"/>
                    <a:pt x="158126" y="413743"/>
                    <a:pt x="163931" y="415520"/>
                  </a:cubicBezTo>
                  <a:cubicBezTo>
                    <a:pt x="158997" y="419239"/>
                    <a:pt x="152676" y="415714"/>
                    <a:pt x="147226" y="417146"/>
                  </a:cubicBezTo>
                  <a:cubicBezTo>
                    <a:pt x="148935" y="417307"/>
                    <a:pt x="150612" y="417468"/>
                    <a:pt x="152321" y="417613"/>
                  </a:cubicBezTo>
                  <a:cubicBezTo>
                    <a:pt x="150580" y="417613"/>
                    <a:pt x="148935" y="418094"/>
                    <a:pt x="147452" y="419006"/>
                  </a:cubicBezTo>
                  <a:cubicBezTo>
                    <a:pt x="154772" y="422973"/>
                    <a:pt x="167737" y="417713"/>
                    <a:pt x="173929" y="413434"/>
                  </a:cubicBezTo>
                  <a:cubicBezTo>
                    <a:pt x="172445" y="414682"/>
                    <a:pt x="170897" y="415843"/>
                    <a:pt x="169285" y="416917"/>
                  </a:cubicBezTo>
                  <a:cubicBezTo>
                    <a:pt x="171607" y="417365"/>
                    <a:pt x="177025" y="414562"/>
                    <a:pt x="177412" y="418542"/>
                  </a:cubicBezTo>
                  <a:cubicBezTo>
                    <a:pt x="175863" y="417020"/>
                    <a:pt x="166640" y="417762"/>
                    <a:pt x="164447" y="418542"/>
                  </a:cubicBezTo>
                  <a:cubicBezTo>
                    <a:pt x="159610" y="420284"/>
                    <a:pt x="153289" y="422051"/>
                    <a:pt x="148161" y="420854"/>
                  </a:cubicBezTo>
                  <a:cubicBezTo>
                    <a:pt x="150677" y="421606"/>
                    <a:pt x="151160" y="423080"/>
                    <a:pt x="149097" y="424802"/>
                  </a:cubicBezTo>
                  <a:cubicBezTo>
                    <a:pt x="151902" y="426685"/>
                    <a:pt x="155772" y="424444"/>
                    <a:pt x="158610" y="423873"/>
                  </a:cubicBezTo>
                  <a:cubicBezTo>
                    <a:pt x="156159" y="424615"/>
                    <a:pt x="154063" y="426127"/>
                    <a:pt x="151644" y="426895"/>
                  </a:cubicBezTo>
                  <a:cubicBezTo>
                    <a:pt x="150741" y="427185"/>
                    <a:pt x="139809" y="430068"/>
                    <a:pt x="146774" y="428752"/>
                  </a:cubicBezTo>
                  <a:cubicBezTo>
                    <a:pt x="141744" y="429646"/>
                    <a:pt x="147387" y="432000"/>
                    <a:pt x="148871" y="433861"/>
                  </a:cubicBezTo>
                  <a:cubicBezTo>
                    <a:pt x="149999" y="428991"/>
                    <a:pt x="158610" y="430620"/>
                    <a:pt x="162093" y="430378"/>
                  </a:cubicBezTo>
                  <a:cubicBezTo>
                    <a:pt x="158933" y="431539"/>
                    <a:pt x="152096" y="429420"/>
                    <a:pt x="150709" y="433628"/>
                  </a:cubicBezTo>
                  <a:cubicBezTo>
                    <a:pt x="153031" y="433628"/>
                    <a:pt x="155353" y="433467"/>
                    <a:pt x="157675" y="433161"/>
                  </a:cubicBezTo>
                  <a:cubicBezTo>
                    <a:pt x="154547" y="434209"/>
                    <a:pt x="151160" y="434241"/>
                    <a:pt x="148161" y="435718"/>
                  </a:cubicBezTo>
                  <a:cubicBezTo>
                    <a:pt x="150612" y="435557"/>
                    <a:pt x="152257" y="437573"/>
                    <a:pt x="154676" y="437573"/>
                  </a:cubicBezTo>
                  <a:cubicBezTo>
                    <a:pt x="157417" y="437573"/>
                    <a:pt x="160094" y="436899"/>
                    <a:pt x="162770" y="436412"/>
                  </a:cubicBezTo>
                  <a:cubicBezTo>
                    <a:pt x="158771" y="438817"/>
                    <a:pt x="151838" y="436018"/>
                    <a:pt x="148677" y="438859"/>
                  </a:cubicBezTo>
                  <a:cubicBezTo>
                    <a:pt x="146355" y="440939"/>
                    <a:pt x="151289" y="441881"/>
                    <a:pt x="152805" y="440827"/>
                  </a:cubicBezTo>
                  <a:cubicBezTo>
                    <a:pt x="146742" y="443897"/>
                    <a:pt x="154837" y="441475"/>
                    <a:pt x="156224" y="441359"/>
                  </a:cubicBezTo>
                  <a:cubicBezTo>
                    <a:pt x="159094" y="441133"/>
                    <a:pt x="161996" y="441101"/>
                    <a:pt x="164866" y="441068"/>
                  </a:cubicBezTo>
                  <a:cubicBezTo>
                    <a:pt x="162770" y="441791"/>
                    <a:pt x="157094" y="442994"/>
                    <a:pt x="155772" y="444845"/>
                  </a:cubicBezTo>
                  <a:cubicBezTo>
                    <a:pt x="154063" y="447276"/>
                    <a:pt x="158997" y="448205"/>
                    <a:pt x="160481" y="446644"/>
                  </a:cubicBezTo>
                  <a:cubicBezTo>
                    <a:pt x="158965" y="448109"/>
                    <a:pt x="157643" y="449734"/>
                    <a:pt x="156514" y="451521"/>
                  </a:cubicBezTo>
                  <a:cubicBezTo>
                    <a:pt x="158868" y="450153"/>
                    <a:pt x="160900" y="447505"/>
                    <a:pt x="163931" y="447805"/>
                  </a:cubicBezTo>
                  <a:cubicBezTo>
                    <a:pt x="161190" y="449273"/>
                    <a:pt x="158578" y="451017"/>
                    <a:pt x="156514" y="453381"/>
                  </a:cubicBezTo>
                  <a:cubicBezTo>
                    <a:pt x="159965" y="453317"/>
                    <a:pt x="163222" y="451517"/>
                    <a:pt x="166028" y="449666"/>
                  </a:cubicBezTo>
                  <a:cubicBezTo>
                    <a:pt x="162383" y="452785"/>
                    <a:pt x="156707" y="454500"/>
                    <a:pt x="154095" y="458738"/>
                  </a:cubicBezTo>
                  <a:cubicBezTo>
                    <a:pt x="151031" y="463733"/>
                    <a:pt x="166511" y="465627"/>
                    <a:pt x="168608" y="466152"/>
                  </a:cubicBezTo>
                  <a:cubicBezTo>
                    <a:pt x="166673" y="465781"/>
                    <a:pt x="164866" y="466736"/>
                    <a:pt x="163706" y="468239"/>
                  </a:cubicBezTo>
                  <a:cubicBezTo>
                    <a:pt x="165383" y="468142"/>
                    <a:pt x="166995" y="468303"/>
                    <a:pt x="168608" y="468706"/>
                  </a:cubicBezTo>
                  <a:cubicBezTo>
                    <a:pt x="166157" y="470235"/>
                    <a:pt x="163577" y="468239"/>
                    <a:pt x="161158" y="469867"/>
                  </a:cubicBezTo>
                  <a:cubicBezTo>
                    <a:pt x="164447" y="470522"/>
                    <a:pt x="163383" y="471064"/>
                    <a:pt x="161158" y="472418"/>
                  </a:cubicBezTo>
                  <a:cubicBezTo>
                    <a:pt x="163480" y="471222"/>
                    <a:pt x="165963" y="472418"/>
                    <a:pt x="168349" y="471722"/>
                  </a:cubicBezTo>
                  <a:cubicBezTo>
                    <a:pt x="170962" y="470961"/>
                    <a:pt x="172026" y="468255"/>
                    <a:pt x="174638" y="467542"/>
                  </a:cubicBezTo>
                  <a:cubicBezTo>
                    <a:pt x="174187" y="469406"/>
                    <a:pt x="175057" y="470432"/>
                    <a:pt x="176960" y="470329"/>
                  </a:cubicBezTo>
                  <a:cubicBezTo>
                    <a:pt x="174380" y="470296"/>
                    <a:pt x="171704" y="471115"/>
                    <a:pt x="169349" y="472106"/>
                  </a:cubicBezTo>
                  <a:cubicBezTo>
                    <a:pt x="167414" y="472934"/>
                    <a:pt x="160964" y="479110"/>
                    <a:pt x="166511" y="475901"/>
                  </a:cubicBezTo>
                  <a:cubicBezTo>
                    <a:pt x="165963" y="476749"/>
                    <a:pt x="165415" y="477601"/>
                    <a:pt x="164866" y="478459"/>
                  </a:cubicBezTo>
                  <a:cubicBezTo>
                    <a:pt x="169220" y="478081"/>
                    <a:pt x="171316" y="470945"/>
                    <a:pt x="176251" y="473118"/>
                  </a:cubicBezTo>
                  <a:cubicBezTo>
                    <a:pt x="173574" y="473747"/>
                    <a:pt x="168543" y="475824"/>
                    <a:pt x="167898" y="478923"/>
                  </a:cubicBezTo>
                  <a:cubicBezTo>
                    <a:pt x="169736" y="478955"/>
                    <a:pt x="171446" y="478491"/>
                    <a:pt x="172993" y="477527"/>
                  </a:cubicBezTo>
                  <a:cubicBezTo>
                    <a:pt x="171187" y="478378"/>
                    <a:pt x="169640" y="479771"/>
                    <a:pt x="168608" y="481477"/>
                  </a:cubicBezTo>
                  <a:cubicBezTo>
                    <a:pt x="170994" y="481855"/>
                    <a:pt x="173413" y="481413"/>
                    <a:pt x="175799" y="481477"/>
                  </a:cubicBezTo>
                  <a:cubicBezTo>
                    <a:pt x="172219" y="482196"/>
                    <a:pt x="166898" y="480884"/>
                    <a:pt x="163931" y="483567"/>
                  </a:cubicBezTo>
                  <a:cubicBezTo>
                    <a:pt x="169059" y="487676"/>
                    <a:pt x="175316" y="482806"/>
                    <a:pt x="180895" y="483099"/>
                  </a:cubicBezTo>
                  <a:cubicBezTo>
                    <a:pt x="177799" y="483706"/>
                    <a:pt x="177799" y="484015"/>
                    <a:pt x="180895" y="484028"/>
                  </a:cubicBezTo>
                  <a:cubicBezTo>
                    <a:pt x="176315" y="484480"/>
                    <a:pt x="169672" y="484125"/>
                    <a:pt x="166511" y="488208"/>
                  </a:cubicBezTo>
                  <a:cubicBezTo>
                    <a:pt x="169768" y="485799"/>
                    <a:pt x="174735" y="487295"/>
                    <a:pt x="178121" y="488434"/>
                  </a:cubicBezTo>
                  <a:cubicBezTo>
                    <a:pt x="176767" y="489746"/>
                    <a:pt x="175154" y="490288"/>
                    <a:pt x="173251" y="490059"/>
                  </a:cubicBezTo>
                  <a:cubicBezTo>
                    <a:pt x="172768" y="493532"/>
                    <a:pt x="176541" y="492416"/>
                    <a:pt x="178347" y="491684"/>
                  </a:cubicBezTo>
                  <a:cubicBezTo>
                    <a:pt x="177637" y="492449"/>
                    <a:pt x="176960" y="493226"/>
                    <a:pt x="176251" y="494006"/>
                  </a:cubicBezTo>
                  <a:cubicBezTo>
                    <a:pt x="180088" y="494296"/>
                    <a:pt x="180895" y="488027"/>
                    <a:pt x="186700" y="489130"/>
                  </a:cubicBezTo>
                  <a:cubicBezTo>
                    <a:pt x="183829" y="489162"/>
                    <a:pt x="181991" y="491597"/>
                    <a:pt x="179508" y="492613"/>
                  </a:cubicBezTo>
                  <a:cubicBezTo>
                    <a:pt x="180830" y="495703"/>
                    <a:pt x="183636" y="494561"/>
                    <a:pt x="186022" y="493774"/>
                  </a:cubicBezTo>
                  <a:cubicBezTo>
                    <a:pt x="185700" y="498179"/>
                    <a:pt x="177992" y="496299"/>
                    <a:pt x="175316" y="497721"/>
                  </a:cubicBezTo>
                  <a:cubicBezTo>
                    <a:pt x="179282" y="497625"/>
                    <a:pt x="183217" y="497254"/>
                    <a:pt x="187151" y="497254"/>
                  </a:cubicBezTo>
                  <a:cubicBezTo>
                    <a:pt x="183184" y="498895"/>
                    <a:pt x="178895" y="499614"/>
                    <a:pt x="175090" y="501666"/>
                  </a:cubicBezTo>
                  <a:cubicBezTo>
                    <a:pt x="178992" y="502014"/>
                    <a:pt x="189054" y="503126"/>
                    <a:pt x="192053" y="500040"/>
                  </a:cubicBezTo>
                  <a:cubicBezTo>
                    <a:pt x="189666" y="500298"/>
                    <a:pt x="187151" y="500869"/>
                    <a:pt x="184829" y="499814"/>
                  </a:cubicBezTo>
                  <a:cubicBezTo>
                    <a:pt x="190473" y="499227"/>
                    <a:pt x="196116" y="498386"/>
                    <a:pt x="201792" y="499118"/>
                  </a:cubicBezTo>
                  <a:cubicBezTo>
                    <a:pt x="200922" y="499789"/>
                    <a:pt x="200083" y="500488"/>
                    <a:pt x="199244" y="501208"/>
                  </a:cubicBezTo>
                  <a:cubicBezTo>
                    <a:pt x="201276" y="502862"/>
                    <a:pt x="205211" y="502243"/>
                    <a:pt x="203889" y="498886"/>
                  </a:cubicBezTo>
                  <a:cubicBezTo>
                    <a:pt x="206952" y="499285"/>
                    <a:pt x="214982" y="492532"/>
                    <a:pt x="215950" y="497954"/>
                  </a:cubicBezTo>
                  <a:cubicBezTo>
                    <a:pt x="218079" y="497244"/>
                    <a:pt x="219659" y="496409"/>
                    <a:pt x="215950" y="495170"/>
                  </a:cubicBezTo>
                  <a:cubicBezTo>
                    <a:pt x="219369" y="496557"/>
                    <a:pt x="226431" y="491887"/>
                    <a:pt x="221304" y="490991"/>
                  </a:cubicBezTo>
                  <a:cubicBezTo>
                    <a:pt x="223980" y="492200"/>
                    <a:pt x="225883" y="489372"/>
                    <a:pt x="228495" y="489595"/>
                  </a:cubicBezTo>
                  <a:cubicBezTo>
                    <a:pt x="227624" y="490323"/>
                    <a:pt x="226754" y="491097"/>
                    <a:pt x="225947" y="491920"/>
                  </a:cubicBezTo>
                  <a:cubicBezTo>
                    <a:pt x="226721" y="492458"/>
                    <a:pt x="227495" y="493000"/>
                    <a:pt x="228269" y="493545"/>
                  </a:cubicBezTo>
                  <a:cubicBezTo>
                    <a:pt x="226109" y="496357"/>
                    <a:pt x="220594" y="495219"/>
                    <a:pt x="219917" y="499350"/>
                  </a:cubicBezTo>
                  <a:cubicBezTo>
                    <a:pt x="224561" y="497183"/>
                    <a:pt x="231107" y="497457"/>
                    <a:pt x="233365" y="491920"/>
                  </a:cubicBezTo>
                  <a:cubicBezTo>
                    <a:pt x="233752" y="495712"/>
                    <a:pt x="235687" y="493919"/>
                    <a:pt x="238267" y="492384"/>
                  </a:cubicBezTo>
                  <a:cubicBezTo>
                    <a:pt x="233075" y="499595"/>
                    <a:pt x="222819" y="496454"/>
                    <a:pt x="216434" y="501672"/>
                  </a:cubicBezTo>
                  <a:cubicBezTo>
                    <a:pt x="217982" y="500892"/>
                    <a:pt x="219594" y="500582"/>
                    <a:pt x="221304" y="500743"/>
                  </a:cubicBezTo>
                  <a:cubicBezTo>
                    <a:pt x="218885" y="501691"/>
                    <a:pt x="216240" y="502172"/>
                    <a:pt x="214112" y="503765"/>
                  </a:cubicBezTo>
                  <a:cubicBezTo>
                    <a:pt x="217433" y="505748"/>
                    <a:pt x="219917" y="500205"/>
                    <a:pt x="223625" y="501675"/>
                  </a:cubicBezTo>
                  <a:cubicBezTo>
                    <a:pt x="222819" y="502320"/>
                    <a:pt x="221948" y="502943"/>
                    <a:pt x="221078" y="503533"/>
                  </a:cubicBezTo>
                  <a:cubicBezTo>
                    <a:pt x="225657" y="503694"/>
                    <a:pt x="229656" y="499934"/>
                    <a:pt x="233139" y="497496"/>
                  </a:cubicBezTo>
                  <a:cubicBezTo>
                    <a:pt x="235300" y="501153"/>
                    <a:pt x="231139" y="500005"/>
                    <a:pt x="228753" y="501114"/>
                  </a:cubicBezTo>
                  <a:cubicBezTo>
                    <a:pt x="227044" y="501920"/>
                    <a:pt x="218594" y="505390"/>
                    <a:pt x="224077" y="505390"/>
                  </a:cubicBezTo>
                  <a:cubicBezTo>
                    <a:pt x="221594" y="506058"/>
                    <a:pt x="219207" y="507067"/>
                    <a:pt x="216885" y="508173"/>
                  </a:cubicBezTo>
                  <a:cubicBezTo>
                    <a:pt x="219691" y="509089"/>
                    <a:pt x="221336" y="506048"/>
                    <a:pt x="224077" y="506319"/>
                  </a:cubicBezTo>
                  <a:cubicBezTo>
                    <a:pt x="219369" y="508809"/>
                    <a:pt x="224077" y="506255"/>
                    <a:pt x="223755" y="510266"/>
                  </a:cubicBezTo>
                  <a:cubicBezTo>
                    <a:pt x="226399" y="507780"/>
                    <a:pt x="229140" y="505277"/>
                    <a:pt x="233042" y="505626"/>
                  </a:cubicBezTo>
                  <a:cubicBezTo>
                    <a:pt x="230269" y="506190"/>
                    <a:pt x="227850" y="507870"/>
                    <a:pt x="226076" y="510041"/>
                  </a:cubicBezTo>
                  <a:cubicBezTo>
                    <a:pt x="228657" y="509235"/>
                    <a:pt x="230946" y="507822"/>
                    <a:pt x="233494" y="507016"/>
                  </a:cubicBezTo>
                  <a:cubicBezTo>
                    <a:pt x="231688" y="507867"/>
                    <a:pt x="230140" y="509257"/>
                    <a:pt x="229108" y="510963"/>
                  </a:cubicBezTo>
                  <a:cubicBezTo>
                    <a:pt x="234913" y="511157"/>
                    <a:pt x="237654" y="505355"/>
                    <a:pt x="243040" y="504697"/>
                  </a:cubicBezTo>
                  <a:cubicBezTo>
                    <a:pt x="240169" y="506290"/>
                    <a:pt x="238944" y="509425"/>
                    <a:pt x="236590" y="511566"/>
                  </a:cubicBezTo>
                  <a:cubicBezTo>
                    <a:pt x="234203" y="513737"/>
                    <a:pt x="229559" y="515020"/>
                    <a:pt x="228882" y="518626"/>
                  </a:cubicBezTo>
                  <a:cubicBezTo>
                    <a:pt x="234010" y="516013"/>
                    <a:pt x="239976" y="511015"/>
                    <a:pt x="245362" y="509570"/>
                  </a:cubicBezTo>
                  <a:cubicBezTo>
                    <a:pt x="240105" y="513927"/>
                    <a:pt x="233816" y="515984"/>
                    <a:pt x="228624" y="520019"/>
                  </a:cubicBezTo>
                  <a:cubicBezTo>
                    <a:pt x="229914" y="521886"/>
                    <a:pt x="231817" y="522060"/>
                    <a:pt x="233268" y="520245"/>
                  </a:cubicBezTo>
                  <a:cubicBezTo>
                    <a:pt x="233816" y="523415"/>
                    <a:pt x="236267" y="522618"/>
                    <a:pt x="237235" y="520245"/>
                  </a:cubicBezTo>
                  <a:cubicBezTo>
                    <a:pt x="234461" y="526233"/>
                    <a:pt x="241556" y="519261"/>
                    <a:pt x="242556" y="518619"/>
                  </a:cubicBezTo>
                  <a:cubicBezTo>
                    <a:pt x="245071" y="517049"/>
                    <a:pt x="248038" y="518019"/>
                    <a:pt x="247909" y="513978"/>
                  </a:cubicBezTo>
                  <a:cubicBezTo>
                    <a:pt x="249522" y="515959"/>
                    <a:pt x="251005" y="515684"/>
                    <a:pt x="251844" y="513279"/>
                  </a:cubicBezTo>
                  <a:cubicBezTo>
                    <a:pt x="251521" y="515117"/>
                    <a:pt x="250683" y="516665"/>
                    <a:pt x="249296" y="517923"/>
                  </a:cubicBezTo>
                  <a:cubicBezTo>
                    <a:pt x="250715" y="518181"/>
                    <a:pt x="252102" y="518403"/>
                    <a:pt x="253489" y="518619"/>
                  </a:cubicBezTo>
                  <a:cubicBezTo>
                    <a:pt x="251650" y="518132"/>
                    <a:pt x="250102" y="518619"/>
                    <a:pt x="248844" y="520016"/>
                  </a:cubicBezTo>
                  <a:cubicBezTo>
                    <a:pt x="250264" y="521189"/>
                    <a:pt x="251876" y="521731"/>
                    <a:pt x="253714" y="521641"/>
                  </a:cubicBezTo>
                  <a:cubicBezTo>
                    <a:pt x="248683" y="522841"/>
                    <a:pt x="253102" y="523611"/>
                    <a:pt x="255166" y="524102"/>
                  </a:cubicBezTo>
                  <a:cubicBezTo>
                    <a:pt x="257842" y="524740"/>
                    <a:pt x="259809" y="523766"/>
                    <a:pt x="259294" y="520712"/>
                  </a:cubicBezTo>
                  <a:cubicBezTo>
                    <a:pt x="261486" y="521509"/>
                    <a:pt x="263647" y="522625"/>
                    <a:pt x="266034" y="522570"/>
                  </a:cubicBezTo>
                  <a:cubicBezTo>
                    <a:pt x="265711" y="519151"/>
                    <a:pt x="256294" y="519090"/>
                    <a:pt x="253940" y="518619"/>
                  </a:cubicBezTo>
                  <a:cubicBezTo>
                    <a:pt x="258778" y="517629"/>
                    <a:pt x="263712" y="522309"/>
                    <a:pt x="268323" y="519548"/>
                  </a:cubicBezTo>
                  <a:cubicBezTo>
                    <a:pt x="267969" y="517713"/>
                    <a:pt x="266743" y="516797"/>
                    <a:pt x="264873" y="517226"/>
                  </a:cubicBezTo>
                  <a:cubicBezTo>
                    <a:pt x="266388" y="516378"/>
                    <a:pt x="268033" y="516068"/>
                    <a:pt x="269743" y="516297"/>
                  </a:cubicBezTo>
                  <a:cubicBezTo>
                    <a:pt x="268678" y="513624"/>
                    <a:pt x="263454" y="513527"/>
                    <a:pt x="268098" y="512350"/>
                  </a:cubicBezTo>
                  <a:cubicBezTo>
                    <a:pt x="265615" y="512701"/>
                    <a:pt x="263357" y="513888"/>
                    <a:pt x="260906" y="514436"/>
                  </a:cubicBezTo>
                  <a:cubicBezTo>
                    <a:pt x="262712" y="513575"/>
                    <a:pt x="264292" y="512189"/>
                    <a:pt x="265324" y="510489"/>
                  </a:cubicBezTo>
                  <a:cubicBezTo>
                    <a:pt x="261325" y="509141"/>
                    <a:pt x="256875" y="509380"/>
                    <a:pt x="253231" y="507006"/>
                  </a:cubicBezTo>
                  <a:cubicBezTo>
                    <a:pt x="255972" y="508009"/>
                    <a:pt x="260358" y="509447"/>
                    <a:pt x="262519" y="506538"/>
                  </a:cubicBezTo>
                  <a:cubicBezTo>
                    <a:pt x="263550" y="511147"/>
                    <a:pt x="274225" y="510782"/>
                    <a:pt x="268323" y="508628"/>
                  </a:cubicBezTo>
                  <a:cubicBezTo>
                    <a:pt x="271516" y="509534"/>
                    <a:pt x="275031" y="508973"/>
                    <a:pt x="278095" y="507932"/>
                  </a:cubicBezTo>
                  <a:cubicBezTo>
                    <a:pt x="276450" y="507835"/>
                    <a:pt x="274838" y="507609"/>
                    <a:pt x="273225" y="507235"/>
                  </a:cubicBezTo>
                  <a:cubicBezTo>
                    <a:pt x="275902" y="507654"/>
                    <a:pt x="278740" y="507577"/>
                    <a:pt x="280417" y="505145"/>
                  </a:cubicBezTo>
                  <a:cubicBezTo>
                    <a:pt x="277224" y="506548"/>
                    <a:pt x="274257" y="506767"/>
                    <a:pt x="270903" y="505613"/>
                  </a:cubicBezTo>
                  <a:cubicBezTo>
                    <a:pt x="273677" y="505903"/>
                    <a:pt x="278353" y="507351"/>
                    <a:pt x="279030" y="503288"/>
                  </a:cubicBezTo>
                  <a:cubicBezTo>
                    <a:pt x="275999" y="502011"/>
                    <a:pt x="272612" y="502485"/>
                    <a:pt x="269517" y="501430"/>
                  </a:cubicBezTo>
                  <a:cubicBezTo>
                    <a:pt x="273354" y="501946"/>
                    <a:pt x="277837" y="503446"/>
                    <a:pt x="281578" y="501898"/>
                  </a:cubicBezTo>
                  <a:cubicBezTo>
                    <a:pt x="277644" y="500446"/>
                    <a:pt x="273258" y="500724"/>
                    <a:pt x="269517" y="498647"/>
                  </a:cubicBezTo>
                  <a:cubicBezTo>
                    <a:pt x="272419" y="499618"/>
                    <a:pt x="275580" y="500143"/>
                    <a:pt x="278611" y="499866"/>
                  </a:cubicBezTo>
                  <a:cubicBezTo>
                    <a:pt x="281804" y="499576"/>
                    <a:pt x="282513" y="496622"/>
                    <a:pt x="285287" y="495628"/>
                  </a:cubicBezTo>
                  <a:cubicBezTo>
                    <a:pt x="280256" y="496612"/>
                    <a:pt x="273806" y="495532"/>
                    <a:pt x="269033" y="493774"/>
                  </a:cubicBezTo>
                  <a:cubicBezTo>
                    <a:pt x="274451" y="493484"/>
                    <a:pt x="280707" y="496438"/>
                    <a:pt x="285771" y="493548"/>
                  </a:cubicBezTo>
                  <a:cubicBezTo>
                    <a:pt x="283352" y="492823"/>
                    <a:pt x="280836" y="492365"/>
                    <a:pt x="278321" y="491923"/>
                  </a:cubicBezTo>
                  <a:cubicBezTo>
                    <a:pt x="281191" y="491923"/>
                    <a:pt x="285996" y="493703"/>
                    <a:pt x="288060" y="490762"/>
                  </a:cubicBezTo>
                  <a:cubicBezTo>
                    <a:pt x="286544" y="490955"/>
                    <a:pt x="284997" y="491052"/>
                    <a:pt x="283449" y="490988"/>
                  </a:cubicBezTo>
                  <a:cubicBezTo>
                    <a:pt x="289415" y="489465"/>
                    <a:pt x="280095" y="488949"/>
                    <a:pt x="278547" y="488434"/>
                  </a:cubicBezTo>
                  <a:cubicBezTo>
                    <a:pt x="282739" y="488866"/>
                    <a:pt x="293962" y="491304"/>
                    <a:pt x="292962" y="483790"/>
                  </a:cubicBezTo>
                  <a:cubicBezTo>
                    <a:pt x="289931" y="483790"/>
                    <a:pt x="286061" y="484767"/>
                    <a:pt x="283674" y="482164"/>
                  </a:cubicBezTo>
                  <a:cubicBezTo>
                    <a:pt x="286609" y="482774"/>
                    <a:pt x="291382" y="483980"/>
                    <a:pt x="294317" y="483048"/>
                  </a:cubicBezTo>
                  <a:cubicBezTo>
                    <a:pt x="296574" y="482332"/>
                    <a:pt x="297445" y="479765"/>
                    <a:pt x="299670" y="478913"/>
                  </a:cubicBezTo>
                  <a:cubicBezTo>
                    <a:pt x="296542" y="480761"/>
                    <a:pt x="293059" y="479107"/>
                    <a:pt x="290382" y="477288"/>
                  </a:cubicBezTo>
                  <a:cubicBezTo>
                    <a:pt x="292607" y="477288"/>
                    <a:pt x="305927" y="479771"/>
                    <a:pt x="301541" y="474034"/>
                  </a:cubicBezTo>
                  <a:cubicBezTo>
                    <a:pt x="303669" y="474434"/>
                    <a:pt x="304636" y="473270"/>
                    <a:pt x="303863" y="471251"/>
                  </a:cubicBezTo>
                  <a:cubicBezTo>
                    <a:pt x="301992" y="471644"/>
                    <a:pt x="300154" y="472112"/>
                    <a:pt x="298283" y="472644"/>
                  </a:cubicBezTo>
                  <a:cubicBezTo>
                    <a:pt x="300476" y="471183"/>
                    <a:pt x="306636" y="467936"/>
                    <a:pt x="304894" y="464420"/>
                  </a:cubicBezTo>
                  <a:cubicBezTo>
                    <a:pt x="303508" y="461663"/>
                    <a:pt x="297251" y="460744"/>
                    <a:pt x="294800" y="458944"/>
                  </a:cubicBezTo>
                  <a:cubicBezTo>
                    <a:pt x="299541" y="459418"/>
                    <a:pt x="304056" y="463782"/>
                    <a:pt x="308958" y="462195"/>
                  </a:cubicBezTo>
                  <a:cubicBezTo>
                    <a:pt x="307378" y="461444"/>
                    <a:pt x="305830" y="460592"/>
                    <a:pt x="304346" y="459644"/>
                  </a:cubicBezTo>
                  <a:cubicBezTo>
                    <a:pt x="309055" y="460579"/>
                    <a:pt x="305572" y="457167"/>
                    <a:pt x="302669" y="457409"/>
                  </a:cubicBezTo>
                  <a:cubicBezTo>
                    <a:pt x="299864" y="457635"/>
                    <a:pt x="295929" y="454868"/>
                    <a:pt x="294123" y="452907"/>
                  </a:cubicBezTo>
                  <a:cubicBezTo>
                    <a:pt x="296606" y="454078"/>
                    <a:pt x="299734" y="454678"/>
                    <a:pt x="302443" y="454691"/>
                  </a:cubicBezTo>
                  <a:cubicBezTo>
                    <a:pt x="303443" y="454691"/>
                    <a:pt x="305056" y="454626"/>
                    <a:pt x="305668" y="453617"/>
                  </a:cubicBezTo>
                  <a:cubicBezTo>
                    <a:pt x="306023" y="452833"/>
                    <a:pt x="305991" y="452053"/>
                    <a:pt x="305346" y="451282"/>
                  </a:cubicBezTo>
                  <a:cubicBezTo>
                    <a:pt x="308668" y="451379"/>
                    <a:pt x="308765" y="450992"/>
                    <a:pt x="305668" y="450121"/>
                  </a:cubicBezTo>
                  <a:cubicBezTo>
                    <a:pt x="308571" y="450682"/>
                    <a:pt x="311248" y="450185"/>
                    <a:pt x="313795" y="451985"/>
                  </a:cubicBezTo>
                  <a:cubicBezTo>
                    <a:pt x="311312" y="451511"/>
                    <a:pt x="308410" y="451662"/>
                    <a:pt x="307507" y="454536"/>
                  </a:cubicBezTo>
                  <a:cubicBezTo>
                    <a:pt x="309538" y="454536"/>
                    <a:pt x="311473" y="454162"/>
                    <a:pt x="313344" y="453475"/>
                  </a:cubicBezTo>
                  <a:cubicBezTo>
                    <a:pt x="319858" y="451295"/>
                    <a:pt x="311796" y="452137"/>
                    <a:pt x="317182" y="451069"/>
                  </a:cubicBezTo>
                  <a:cubicBezTo>
                    <a:pt x="318826" y="450740"/>
                    <a:pt x="322761" y="448567"/>
                    <a:pt x="324019" y="449195"/>
                  </a:cubicBezTo>
                  <a:cubicBezTo>
                    <a:pt x="324986" y="444139"/>
                    <a:pt x="314182" y="448147"/>
                    <a:pt x="317020" y="442229"/>
                  </a:cubicBezTo>
                  <a:cubicBezTo>
                    <a:pt x="318246" y="444867"/>
                    <a:pt x="323406" y="446802"/>
                    <a:pt x="326083" y="445945"/>
                  </a:cubicBezTo>
                  <a:cubicBezTo>
                    <a:pt x="325760" y="444064"/>
                    <a:pt x="324373" y="442613"/>
                    <a:pt x="322599" y="441994"/>
                  </a:cubicBezTo>
                  <a:cubicBezTo>
                    <a:pt x="324180" y="441994"/>
                    <a:pt x="329662" y="446257"/>
                    <a:pt x="330468" y="443407"/>
                  </a:cubicBezTo>
                  <a:cubicBezTo>
                    <a:pt x="332016" y="438050"/>
                    <a:pt x="323954" y="440949"/>
                    <a:pt x="325631" y="436189"/>
                  </a:cubicBezTo>
                  <a:cubicBezTo>
                    <a:pt x="327792" y="437179"/>
                    <a:pt x="334693" y="443594"/>
                    <a:pt x="337305" y="441591"/>
                  </a:cubicBezTo>
                  <a:cubicBezTo>
                    <a:pt x="338305" y="440843"/>
                    <a:pt x="331533" y="435979"/>
                    <a:pt x="330726" y="435493"/>
                  </a:cubicBezTo>
                  <a:cubicBezTo>
                    <a:pt x="333274" y="436325"/>
                    <a:pt x="335435" y="437853"/>
                    <a:pt x="337692" y="439204"/>
                  </a:cubicBezTo>
                  <a:cubicBezTo>
                    <a:pt x="336370" y="437782"/>
                    <a:pt x="334822" y="436621"/>
                    <a:pt x="333049" y="435725"/>
                  </a:cubicBezTo>
                  <a:cubicBezTo>
                    <a:pt x="335338" y="437215"/>
                    <a:pt x="336112" y="436673"/>
                    <a:pt x="335370" y="434096"/>
                  </a:cubicBezTo>
                  <a:cubicBezTo>
                    <a:pt x="336338" y="434854"/>
                    <a:pt x="343078" y="439904"/>
                    <a:pt x="338402" y="434564"/>
                  </a:cubicBezTo>
                  <a:cubicBezTo>
                    <a:pt x="340079" y="436199"/>
                    <a:pt x="341014" y="435886"/>
                    <a:pt x="342175" y="434064"/>
                  </a:cubicBezTo>
                  <a:cubicBezTo>
                    <a:pt x="342917" y="432922"/>
                    <a:pt x="346174" y="434354"/>
                    <a:pt x="347238" y="434096"/>
                  </a:cubicBezTo>
                  <a:cubicBezTo>
                    <a:pt x="346368" y="429465"/>
                    <a:pt x="337402" y="427243"/>
                    <a:pt x="333532" y="428059"/>
                  </a:cubicBezTo>
                  <a:cubicBezTo>
                    <a:pt x="335983" y="425240"/>
                    <a:pt x="340047" y="428027"/>
                    <a:pt x="342691" y="428807"/>
                  </a:cubicBezTo>
                  <a:cubicBezTo>
                    <a:pt x="346077" y="429823"/>
                    <a:pt x="349721" y="428443"/>
                    <a:pt x="353043" y="429681"/>
                  </a:cubicBezTo>
                  <a:cubicBezTo>
                    <a:pt x="352463" y="427346"/>
                    <a:pt x="354881" y="424531"/>
                    <a:pt x="351398" y="423647"/>
                  </a:cubicBezTo>
                  <a:cubicBezTo>
                    <a:pt x="354720" y="423134"/>
                    <a:pt x="358106" y="418619"/>
                    <a:pt x="352785" y="418132"/>
                  </a:cubicBezTo>
                  <a:cubicBezTo>
                    <a:pt x="348528" y="417746"/>
                    <a:pt x="343433" y="419613"/>
                    <a:pt x="340240" y="415752"/>
                  </a:cubicBezTo>
                  <a:cubicBezTo>
                    <a:pt x="343368" y="412308"/>
                    <a:pt x="348367" y="415046"/>
                    <a:pt x="352205" y="413563"/>
                  </a:cubicBezTo>
                  <a:cubicBezTo>
                    <a:pt x="355978" y="412115"/>
                    <a:pt x="358622" y="414627"/>
                    <a:pt x="362073" y="413659"/>
                  </a:cubicBezTo>
                  <a:cubicBezTo>
                    <a:pt x="362073" y="411837"/>
                    <a:pt x="360912" y="410741"/>
                    <a:pt x="359074" y="410641"/>
                  </a:cubicBezTo>
                  <a:cubicBezTo>
                    <a:pt x="363782" y="405387"/>
                    <a:pt x="356978" y="403365"/>
                    <a:pt x="354656" y="399263"/>
                  </a:cubicBezTo>
                  <a:cubicBezTo>
                    <a:pt x="357107" y="398973"/>
                    <a:pt x="356236" y="397918"/>
                    <a:pt x="357139" y="396393"/>
                  </a:cubicBezTo>
                  <a:cubicBezTo>
                    <a:pt x="358526" y="394126"/>
                    <a:pt x="363557" y="395438"/>
                    <a:pt x="365685" y="394800"/>
                  </a:cubicBezTo>
                  <a:cubicBezTo>
                    <a:pt x="367233" y="394339"/>
                    <a:pt x="368781" y="396561"/>
                    <a:pt x="369974" y="397090"/>
                  </a:cubicBezTo>
                  <a:cubicBezTo>
                    <a:pt x="371522" y="397747"/>
                    <a:pt x="380036" y="396116"/>
                    <a:pt x="375070" y="393923"/>
                  </a:cubicBezTo>
                  <a:cubicBezTo>
                    <a:pt x="378295" y="394458"/>
                    <a:pt x="379520" y="390304"/>
                    <a:pt x="382971" y="391372"/>
                  </a:cubicBezTo>
                  <a:cubicBezTo>
                    <a:pt x="382326" y="390624"/>
                    <a:pt x="381713" y="389846"/>
                    <a:pt x="381133" y="389047"/>
                  </a:cubicBezTo>
                  <a:cubicBezTo>
                    <a:pt x="381971" y="388553"/>
                    <a:pt x="382842" y="388085"/>
                    <a:pt x="383680" y="387653"/>
                  </a:cubicBezTo>
                  <a:cubicBezTo>
                    <a:pt x="381874" y="387005"/>
                    <a:pt x="380004" y="386463"/>
                    <a:pt x="378101" y="386028"/>
                  </a:cubicBezTo>
                  <a:cubicBezTo>
                    <a:pt x="379327" y="381884"/>
                    <a:pt x="381552" y="384977"/>
                    <a:pt x="384164" y="384577"/>
                  </a:cubicBezTo>
                  <a:cubicBezTo>
                    <a:pt x="386261" y="384254"/>
                    <a:pt x="386809" y="380681"/>
                    <a:pt x="389099" y="380852"/>
                  </a:cubicBezTo>
                  <a:cubicBezTo>
                    <a:pt x="390872" y="380981"/>
                    <a:pt x="390550" y="383887"/>
                    <a:pt x="392033" y="384167"/>
                  </a:cubicBezTo>
                  <a:cubicBezTo>
                    <a:pt x="394323" y="384596"/>
                    <a:pt x="397773" y="382577"/>
                    <a:pt x="395742" y="379988"/>
                  </a:cubicBezTo>
                  <a:cubicBezTo>
                    <a:pt x="399837" y="381494"/>
                    <a:pt x="403385" y="383280"/>
                    <a:pt x="407835" y="383006"/>
                  </a:cubicBezTo>
                  <a:cubicBezTo>
                    <a:pt x="407158" y="382232"/>
                    <a:pt x="406448" y="381461"/>
                    <a:pt x="405739" y="380684"/>
                  </a:cubicBezTo>
                  <a:cubicBezTo>
                    <a:pt x="408803" y="380781"/>
                    <a:pt x="410706" y="378859"/>
                    <a:pt x="409932" y="382774"/>
                  </a:cubicBezTo>
                  <a:cubicBezTo>
                    <a:pt x="412834" y="379955"/>
                    <a:pt x="416027" y="382742"/>
                    <a:pt x="418510" y="377433"/>
                  </a:cubicBezTo>
                  <a:cubicBezTo>
                    <a:pt x="416446" y="376460"/>
                    <a:pt x="412415" y="375215"/>
                    <a:pt x="415253" y="372325"/>
                  </a:cubicBezTo>
                  <a:cubicBezTo>
                    <a:pt x="415253" y="377027"/>
                    <a:pt x="421058" y="375028"/>
                    <a:pt x="423154" y="373022"/>
                  </a:cubicBezTo>
                  <a:cubicBezTo>
                    <a:pt x="424412" y="371835"/>
                    <a:pt x="421187" y="370468"/>
                    <a:pt x="424186" y="369993"/>
                  </a:cubicBezTo>
                  <a:cubicBezTo>
                    <a:pt x="426637" y="369610"/>
                    <a:pt x="426830" y="366507"/>
                    <a:pt x="429185" y="365591"/>
                  </a:cubicBezTo>
                  <a:cubicBezTo>
                    <a:pt x="427411" y="365398"/>
                    <a:pt x="425798" y="364772"/>
                    <a:pt x="424315" y="363734"/>
                  </a:cubicBezTo>
                  <a:cubicBezTo>
                    <a:pt x="430055" y="363573"/>
                    <a:pt x="435602" y="365298"/>
                    <a:pt x="441278" y="365359"/>
                  </a:cubicBezTo>
                  <a:cubicBezTo>
                    <a:pt x="436602" y="365682"/>
                    <a:pt x="426960" y="370155"/>
                    <a:pt x="425927" y="375344"/>
                  </a:cubicBezTo>
                  <a:cubicBezTo>
                    <a:pt x="428411" y="373564"/>
                    <a:pt x="433184" y="376850"/>
                    <a:pt x="436021" y="377172"/>
                  </a:cubicBezTo>
                  <a:cubicBezTo>
                    <a:pt x="439859" y="377614"/>
                    <a:pt x="436795" y="371725"/>
                    <a:pt x="441278" y="372093"/>
                  </a:cubicBezTo>
                  <a:cubicBezTo>
                    <a:pt x="439633" y="373225"/>
                    <a:pt x="439085" y="375057"/>
                    <a:pt x="440343" y="376734"/>
                  </a:cubicBezTo>
                  <a:cubicBezTo>
                    <a:pt x="442697" y="373231"/>
                    <a:pt x="450050" y="376040"/>
                    <a:pt x="450566" y="370929"/>
                  </a:cubicBezTo>
                  <a:cubicBezTo>
                    <a:pt x="452501" y="371583"/>
                    <a:pt x="453340" y="373231"/>
                    <a:pt x="452404" y="375108"/>
                  </a:cubicBezTo>
                  <a:cubicBezTo>
                    <a:pt x="455113" y="373370"/>
                    <a:pt x="458467" y="374715"/>
                    <a:pt x="461047" y="372493"/>
                  </a:cubicBezTo>
                  <a:cubicBezTo>
                    <a:pt x="464434" y="369561"/>
                    <a:pt x="465111" y="370542"/>
                    <a:pt x="469174" y="369768"/>
                  </a:cubicBezTo>
                  <a:cubicBezTo>
                    <a:pt x="467884" y="367236"/>
                    <a:pt x="470174" y="364456"/>
                    <a:pt x="466594" y="363263"/>
                  </a:cubicBezTo>
                  <a:cubicBezTo>
                    <a:pt x="469658" y="361044"/>
                    <a:pt x="469271" y="364724"/>
                    <a:pt x="472044" y="365917"/>
                  </a:cubicBezTo>
                  <a:cubicBezTo>
                    <a:pt x="474237" y="366868"/>
                    <a:pt x="476753" y="367175"/>
                    <a:pt x="479139" y="367210"/>
                  </a:cubicBezTo>
                  <a:cubicBezTo>
                    <a:pt x="477172" y="365607"/>
                    <a:pt x="477688" y="363814"/>
                    <a:pt x="479849" y="362799"/>
                  </a:cubicBezTo>
                  <a:cubicBezTo>
                    <a:pt x="478494" y="369497"/>
                    <a:pt x="492426" y="360112"/>
                    <a:pt x="494458" y="359777"/>
                  </a:cubicBezTo>
                  <a:cubicBezTo>
                    <a:pt x="492845" y="357980"/>
                    <a:pt x="493684" y="356145"/>
                    <a:pt x="495619" y="355136"/>
                  </a:cubicBezTo>
                  <a:cubicBezTo>
                    <a:pt x="495071" y="360448"/>
                    <a:pt x="500037" y="353914"/>
                    <a:pt x="496554" y="358851"/>
                  </a:cubicBezTo>
                  <a:cubicBezTo>
                    <a:pt x="498424" y="357855"/>
                    <a:pt x="502423" y="352769"/>
                    <a:pt x="504907" y="354668"/>
                  </a:cubicBezTo>
                  <a:cubicBezTo>
                    <a:pt x="504294" y="352437"/>
                    <a:pt x="504907" y="348731"/>
                    <a:pt x="508164" y="350028"/>
                  </a:cubicBezTo>
                  <a:cubicBezTo>
                    <a:pt x="504230" y="346748"/>
                    <a:pt x="515388" y="348164"/>
                    <a:pt x="515936" y="345006"/>
                  </a:cubicBezTo>
                  <a:cubicBezTo>
                    <a:pt x="516355" y="342523"/>
                    <a:pt x="519806" y="342549"/>
                    <a:pt x="518129" y="339811"/>
                  </a:cubicBezTo>
                  <a:cubicBezTo>
                    <a:pt x="520935" y="341136"/>
                    <a:pt x="523063" y="338179"/>
                    <a:pt x="522515" y="335631"/>
                  </a:cubicBezTo>
                  <a:cubicBezTo>
                    <a:pt x="525740" y="336625"/>
                    <a:pt x="526288" y="333825"/>
                    <a:pt x="528514" y="332497"/>
                  </a:cubicBezTo>
                  <a:cubicBezTo>
                    <a:pt x="531223" y="330881"/>
                    <a:pt x="536737" y="329859"/>
                    <a:pt x="539897" y="328659"/>
                  </a:cubicBezTo>
                  <a:cubicBezTo>
                    <a:pt x="542058" y="327853"/>
                    <a:pt x="547218" y="329475"/>
                    <a:pt x="548347" y="327379"/>
                  </a:cubicBezTo>
                  <a:cubicBezTo>
                    <a:pt x="549250" y="325711"/>
                    <a:pt x="548702" y="322883"/>
                    <a:pt x="551540" y="323557"/>
                  </a:cubicBezTo>
                  <a:cubicBezTo>
                    <a:pt x="551217" y="320265"/>
                    <a:pt x="547863" y="320735"/>
                    <a:pt x="545767" y="319378"/>
                  </a:cubicBezTo>
                  <a:cubicBezTo>
                    <a:pt x="547509" y="319813"/>
                    <a:pt x="549121" y="319571"/>
                    <a:pt x="550637" y="318678"/>
                  </a:cubicBezTo>
                  <a:cubicBezTo>
                    <a:pt x="549637" y="317265"/>
                    <a:pt x="546219" y="316559"/>
                    <a:pt x="545896" y="314766"/>
                  </a:cubicBezTo>
                  <a:cubicBezTo>
                    <a:pt x="545380" y="312086"/>
                    <a:pt x="548411" y="312628"/>
                    <a:pt x="548766" y="310087"/>
                  </a:cubicBezTo>
                  <a:cubicBezTo>
                    <a:pt x="549444" y="312473"/>
                    <a:pt x="549411" y="316201"/>
                    <a:pt x="552701" y="313802"/>
                  </a:cubicBezTo>
                  <a:cubicBezTo>
                    <a:pt x="553249" y="319497"/>
                    <a:pt x="556571" y="317878"/>
                    <a:pt x="560828" y="319378"/>
                  </a:cubicBezTo>
                  <a:cubicBezTo>
                    <a:pt x="555894" y="319797"/>
                    <a:pt x="559731" y="323067"/>
                    <a:pt x="562891" y="323054"/>
                  </a:cubicBezTo>
                  <a:cubicBezTo>
                    <a:pt x="568729" y="323054"/>
                    <a:pt x="574340" y="323589"/>
                    <a:pt x="580113" y="322396"/>
                  </a:cubicBezTo>
                  <a:cubicBezTo>
                    <a:pt x="579275" y="320674"/>
                    <a:pt x="577952" y="319436"/>
                    <a:pt x="576178" y="318681"/>
                  </a:cubicBezTo>
                  <a:cubicBezTo>
                    <a:pt x="578597" y="318778"/>
                    <a:pt x="579694" y="320781"/>
                    <a:pt x="581661" y="321771"/>
                  </a:cubicBezTo>
                  <a:cubicBezTo>
                    <a:pt x="583854" y="322861"/>
                    <a:pt x="585982" y="322106"/>
                    <a:pt x="588240" y="321932"/>
                  </a:cubicBezTo>
                  <a:cubicBezTo>
                    <a:pt x="587917" y="320013"/>
                    <a:pt x="586498" y="318707"/>
                    <a:pt x="584531" y="318678"/>
                  </a:cubicBezTo>
                  <a:cubicBezTo>
                    <a:pt x="586853" y="318242"/>
                    <a:pt x="589240" y="319742"/>
                    <a:pt x="590175" y="316730"/>
                  </a:cubicBezTo>
                  <a:cubicBezTo>
                    <a:pt x="590949" y="314147"/>
                    <a:pt x="594496" y="317888"/>
                    <a:pt x="595625" y="318307"/>
                  </a:cubicBezTo>
                  <a:cubicBezTo>
                    <a:pt x="597850" y="319142"/>
                    <a:pt x="606977" y="320110"/>
                    <a:pt x="605881" y="315427"/>
                  </a:cubicBezTo>
                  <a:cubicBezTo>
                    <a:pt x="609621" y="317746"/>
                    <a:pt x="614362" y="316330"/>
                    <a:pt x="618167" y="314956"/>
                  </a:cubicBezTo>
                  <a:cubicBezTo>
                    <a:pt x="620199" y="314214"/>
                    <a:pt x="621812" y="312602"/>
                    <a:pt x="624102" y="313734"/>
                  </a:cubicBezTo>
                  <a:cubicBezTo>
                    <a:pt x="626165" y="314743"/>
                    <a:pt x="628004" y="313508"/>
                    <a:pt x="627939" y="311248"/>
                  </a:cubicBezTo>
                  <a:cubicBezTo>
                    <a:pt x="629713" y="313902"/>
                    <a:pt x="635872" y="312305"/>
                    <a:pt x="638162" y="311473"/>
                  </a:cubicBezTo>
                  <a:cubicBezTo>
                    <a:pt x="641935" y="310138"/>
                    <a:pt x="645419" y="310993"/>
                    <a:pt x="649353" y="309725"/>
                  </a:cubicBezTo>
                  <a:cubicBezTo>
                    <a:pt x="652191" y="308806"/>
                    <a:pt x="655061" y="309725"/>
                    <a:pt x="657899" y="308971"/>
                  </a:cubicBezTo>
                  <a:cubicBezTo>
                    <a:pt x="660027" y="308387"/>
                    <a:pt x="660995" y="306133"/>
                    <a:pt x="663349" y="306133"/>
                  </a:cubicBezTo>
                  <a:cubicBezTo>
                    <a:pt x="668316" y="306133"/>
                    <a:pt x="671605" y="302043"/>
                    <a:pt x="676249" y="301024"/>
                  </a:cubicBezTo>
                  <a:cubicBezTo>
                    <a:pt x="670509" y="301218"/>
                    <a:pt x="678378" y="299396"/>
                    <a:pt x="680893" y="300328"/>
                  </a:cubicBezTo>
                  <a:cubicBezTo>
                    <a:pt x="680022" y="296139"/>
                    <a:pt x="681312" y="298954"/>
                    <a:pt x="684150" y="298402"/>
                  </a:cubicBezTo>
                  <a:cubicBezTo>
                    <a:pt x="686021" y="298038"/>
                    <a:pt x="688504" y="295029"/>
                    <a:pt x="683828" y="295687"/>
                  </a:cubicBezTo>
                  <a:cubicBezTo>
                    <a:pt x="686569" y="292623"/>
                    <a:pt x="690310" y="296093"/>
                    <a:pt x="693567" y="294987"/>
                  </a:cubicBezTo>
                  <a:cubicBezTo>
                    <a:pt x="687666" y="293952"/>
                    <a:pt x="696373" y="295529"/>
                    <a:pt x="692632" y="291272"/>
                  </a:cubicBezTo>
                  <a:cubicBezTo>
                    <a:pt x="694889" y="291865"/>
                    <a:pt x="697340" y="291991"/>
                    <a:pt x="699662" y="291782"/>
                  </a:cubicBezTo>
                  <a:cubicBezTo>
                    <a:pt x="701468" y="291620"/>
                    <a:pt x="708499" y="288953"/>
                    <a:pt x="702629" y="287792"/>
                  </a:cubicBezTo>
                  <a:cubicBezTo>
                    <a:pt x="705241" y="287954"/>
                    <a:pt x="709853" y="289579"/>
                    <a:pt x="712046" y="288357"/>
                  </a:cubicBezTo>
                  <a:cubicBezTo>
                    <a:pt x="715400" y="286509"/>
                    <a:pt x="714497" y="283574"/>
                    <a:pt x="710530" y="283613"/>
                  </a:cubicBezTo>
                  <a:cubicBezTo>
                    <a:pt x="712562" y="283774"/>
                    <a:pt x="721302" y="285283"/>
                    <a:pt x="720270" y="281055"/>
                  </a:cubicBezTo>
                  <a:cubicBezTo>
                    <a:pt x="722527" y="281913"/>
                    <a:pt x="724946" y="283861"/>
                    <a:pt x="727461" y="282452"/>
                  </a:cubicBezTo>
                  <a:cubicBezTo>
                    <a:pt x="726139" y="281281"/>
                    <a:pt x="724591" y="280817"/>
                    <a:pt x="722818" y="281055"/>
                  </a:cubicBezTo>
                  <a:cubicBezTo>
                    <a:pt x="727945" y="280672"/>
                    <a:pt x="738330" y="279407"/>
                    <a:pt x="742554" y="276415"/>
                  </a:cubicBezTo>
                  <a:cubicBezTo>
                    <a:pt x="740232" y="273673"/>
                    <a:pt x="735169" y="275209"/>
                    <a:pt x="732202" y="275576"/>
                  </a:cubicBezTo>
                  <a:cubicBezTo>
                    <a:pt x="727107" y="276205"/>
                    <a:pt x="720947" y="275989"/>
                    <a:pt x="716013" y="274505"/>
                  </a:cubicBezTo>
                  <a:cubicBezTo>
                    <a:pt x="711724" y="273212"/>
                    <a:pt x="706822" y="274215"/>
                    <a:pt x="702726" y="272167"/>
                  </a:cubicBezTo>
                  <a:cubicBezTo>
                    <a:pt x="697824" y="269713"/>
                    <a:pt x="693890" y="270036"/>
                    <a:pt x="688697" y="271306"/>
                  </a:cubicBezTo>
                  <a:cubicBezTo>
                    <a:pt x="689439" y="270478"/>
                    <a:pt x="690149" y="269626"/>
                    <a:pt x="690794" y="268752"/>
                  </a:cubicBezTo>
                  <a:cubicBezTo>
                    <a:pt x="685376" y="267688"/>
                    <a:pt x="680183" y="270739"/>
                    <a:pt x="674991" y="271771"/>
                  </a:cubicBezTo>
                  <a:cubicBezTo>
                    <a:pt x="668219" y="273119"/>
                    <a:pt x="661027" y="270171"/>
                    <a:pt x="655351" y="275244"/>
                  </a:cubicBezTo>
                  <a:cubicBezTo>
                    <a:pt x="650933" y="279178"/>
                    <a:pt x="649546" y="275934"/>
                    <a:pt x="645128" y="276734"/>
                  </a:cubicBezTo>
                  <a:cubicBezTo>
                    <a:pt x="641226" y="277434"/>
                    <a:pt x="633680" y="277392"/>
                    <a:pt x="630165" y="275486"/>
                  </a:cubicBezTo>
                  <a:cubicBezTo>
                    <a:pt x="635292" y="276231"/>
                    <a:pt x="645451" y="275679"/>
                    <a:pt x="650127" y="273557"/>
                  </a:cubicBezTo>
                  <a:cubicBezTo>
                    <a:pt x="652997" y="272248"/>
                    <a:pt x="655996" y="270706"/>
                    <a:pt x="659189" y="270378"/>
                  </a:cubicBezTo>
                  <a:cubicBezTo>
                    <a:pt x="663511" y="269932"/>
                    <a:pt x="667542" y="271187"/>
                    <a:pt x="671283" y="268291"/>
                  </a:cubicBezTo>
                  <a:cubicBezTo>
                    <a:pt x="665897" y="262741"/>
                    <a:pt x="652062" y="267507"/>
                    <a:pt x="645515" y="268162"/>
                  </a:cubicBezTo>
                  <a:cubicBezTo>
                    <a:pt x="643096" y="268420"/>
                    <a:pt x="640742" y="268868"/>
                    <a:pt x="638291" y="268626"/>
                  </a:cubicBezTo>
                  <a:cubicBezTo>
                    <a:pt x="636034" y="268401"/>
                    <a:pt x="637163" y="265421"/>
                    <a:pt x="634776" y="266240"/>
                  </a:cubicBezTo>
                  <a:cubicBezTo>
                    <a:pt x="632003" y="267201"/>
                    <a:pt x="624037" y="268978"/>
                    <a:pt x="621586" y="266885"/>
                  </a:cubicBezTo>
                  <a:cubicBezTo>
                    <a:pt x="626262" y="267236"/>
                    <a:pt x="634486" y="267014"/>
                    <a:pt x="638195" y="263715"/>
                  </a:cubicBezTo>
                  <a:cubicBezTo>
                    <a:pt x="641871" y="260412"/>
                    <a:pt x="650449" y="258081"/>
                    <a:pt x="641097" y="254811"/>
                  </a:cubicBezTo>
                  <a:cubicBezTo>
                    <a:pt x="644677" y="255939"/>
                    <a:pt x="649805" y="256204"/>
                    <a:pt x="653384" y="255036"/>
                  </a:cubicBezTo>
                  <a:cubicBezTo>
                    <a:pt x="651707" y="254485"/>
                    <a:pt x="650449" y="253092"/>
                    <a:pt x="650159" y="251324"/>
                  </a:cubicBezTo>
                  <a:cubicBezTo>
                    <a:pt x="652739" y="250641"/>
                    <a:pt x="653964" y="253014"/>
                    <a:pt x="655480" y="254530"/>
                  </a:cubicBezTo>
                  <a:cubicBezTo>
                    <a:pt x="657867" y="256929"/>
                    <a:pt x="662221" y="256039"/>
                    <a:pt x="665220" y="255972"/>
                  </a:cubicBezTo>
                  <a:cubicBezTo>
                    <a:pt x="670928" y="255843"/>
                    <a:pt x="686859" y="254830"/>
                    <a:pt x="689439" y="249277"/>
                  </a:cubicBezTo>
                  <a:cubicBezTo>
                    <a:pt x="690181" y="247645"/>
                    <a:pt x="694825" y="251092"/>
                    <a:pt x="694373" y="247145"/>
                  </a:cubicBezTo>
                  <a:cubicBezTo>
                    <a:pt x="694051" y="244949"/>
                    <a:pt x="691116" y="243807"/>
                    <a:pt x="689343" y="243349"/>
                  </a:cubicBezTo>
                  <a:cubicBezTo>
                    <a:pt x="686311" y="242565"/>
                    <a:pt x="683183" y="243575"/>
                    <a:pt x="680119" y="243543"/>
                  </a:cubicBezTo>
                  <a:cubicBezTo>
                    <a:pt x="674991" y="243478"/>
                    <a:pt x="669896" y="242517"/>
                    <a:pt x="664768" y="242517"/>
                  </a:cubicBezTo>
                  <a:cubicBezTo>
                    <a:pt x="671251" y="240805"/>
                    <a:pt x="661382" y="240866"/>
                    <a:pt x="659770" y="240808"/>
                  </a:cubicBezTo>
                  <a:cubicBezTo>
                    <a:pt x="654932" y="240614"/>
                    <a:pt x="650095" y="242943"/>
                    <a:pt x="645257" y="241588"/>
                  </a:cubicBezTo>
                  <a:cubicBezTo>
                    <a:pt x="650417" y="240953"/>
                    <a:pt x="661189" y="242878"/>
                    <a:pt x="664768" y="238105"/>
                  </a:cubicBezTo>
                  <a:cubicBezTo>
                    <a:pt x="663027" y="237709"/>
                    <a:pt x="651095" y="233090"/>
                    <a:pt x="657609" y="233926"/>
                  </a:cubicBezTo>
                  <a:cubicBezTo>
                    <a:pt x="654352" y="233090"/>
                    <a:pt x="650933" y="233113"/>
                    <a:pt x="647611" y="233226"/>
                  </a:cubicBezTo>
                  <a:cubicBezTo>
                    <a:pt x="649353" y="231468"/>
                    <a:pt x="648837" y="229591"/>
                    <a:pt x="646676" y="228585"/>
                  </a:cubicBezTo>
                  <a:cubicBezTo>
                    <a:pt x="651739" y="231204"/>
                    <a:pt x="656674" y="231933"/>
                    <a:pt x="661511" y="234564"/>
                  </a:cubicBezTo>
                  <a:cubicBezTo>
                    <a:pt x="665155" y="236528"/>
                    <a:pt x="670025" y="242614"/>
                    <a:pt x="674411" y="241956"/>
                  </a:cubicBezTo>
                  <a:cubicBezTo>
                    <a:pt x="676217" y="241698"/>
                    <a:pt x="677571" y="240350"/>
                    <a:pt x="679442" y="240195"/>
                  </a:cubicBezTo>
                  <a:cubicBezTo>
                    <a:pt x="681925" y="239969"/>
                    <a:pt x="684376" y="241385"/>
                    <a:pt x="686859" y="241591"/>
                  </a:cubicBezTo>
                  <a:cubicBezTo>
                    <a:pt x="693632" y="242156"/>
                    <a:pt x="697921" y="247438"/>
                    <a:pt x="705016" y="246826"/>
                  </a:cubicBezTo>
                  <a:cubicBezTo>
                    <a:pt x="709112" y="246474"/>
                    <a:pt x="713949" y="252147"/>
                    <a:pt x="713304" y="256055"/>
                  </a:cubicBezTo>
                  <a:cubicBezTo>
                    <a:pt x="712078" y="263292"/>
                    <a:pt x="717980" y="264518"/>
                    <a:pt x="723753" y="266324"/>
                  </a:cubicBezTo>
                  <a:cubicBezTo>
                    <a:pt x="726945" y="267333"/>
                    <a:pt x="734976" y="269358"/>
                    <a:pt x="737943" y="266582"/>
                  </a:cubicBezTo>
                  <a:cubicBezTo>
                    <a:pt x="739845" y="264818"/>
                    <a:pt x="738459" y="256575"/>
                    <a:pt x="743038" y="259474"/>
                  </a:cubicBezTo>
                  <a:cubicBezTo>
                    <a:pt x="737007" y="269217"/>
                    <a:pt x="747972" y="264182"/>
                    <a:pt x="749069" y="267130"/>
                  </a:cubicBezTo>
                  <a:cubicBezTo>
                    <a:pt x="751004" y="272322"/>
                    <a:pt x="760679" y="262676"/>
                    <a:pt x="753971" y="263653"/>
                  </a:cubicBezTo>
                  <a:cubicBezTo>
                    <a:pt x="754390" y="261748"/>
                    <a:pt x="755906" y="260496"/>
                    <a:pt x="757905" y="260632"/>
                  </a:cubicBezTo>
                  <a:cubicBezTo>
                    <a:pt x="756357" y="259819"/>
                    <a:pt x="754713" y="259200"/>
                    <a:pt x="753036" y="258777"/>
                  </a:cubicBezTo>
                  <a:cubicBezTo>
                    <a:pt x="755906" y="260193"/>
                    <a:pt x="757067" y="256207"/>
                    <a:pt x="759292" y="255294"/>
                  </a:cubicBezTo>
                  <a:cubicBezTo>
                    <a:pt x="757615" y="254807"/>
                    <a:pt x="755906" y="254727"/>
                    <a:pt x="754197" y="255069"/>
                  </a:cubicBezTo>
                  <a:cubicBezTo>
                    <a:pt x="754971" y="254295"/>
                    <a:pt x="755744" y="253524"/>
                    <a:pt x="756518" y="252747"/>
                  </a:cubicBezTo>
                  <a:cubicBezTo>
                    <a:pt x="754100" y="252940"/>
                    <a:pt x="751713" y="253285"/>
                    <a:pt x="749327" y="253211"/>
                  </a:cubicBezTo>
                  <a:cubicBezTo>
                    <a:pt x="751778" y="252637"/>
                    <a:pt x="756293" y="249380"/>
                    <a:pt x="758840" y="250889"/>
                  </a:cubicBezTo>
                  <a:cubicBezTo>
                    <a:pt x="758840" y="248873"/>
                    <a:pt x="757712" y="247999"/>
                    <a:pt x="755809" y="248335"/>
                  </a:cubicBezTo>
                  <a:cubicBezTo>
                    <a:pt x="757486" y="248077"/>
                    <a:pt x="759131" y="247625"/>
                    <a:pt x="760711" y="246939"/>
                  </a:cubicBezTo>
                  <a:cubicBezTo>
                    <a:pt x="757292" y="246323"/>
                    <a:pt x="757292" y="245703"/>
                    <a:pt x="760711" y="245084"/>
                  </a:cubicBezTo>
                  <a:cubicBezTo>
                    <a:pt x="754422" y="243343"/>
                    <a:pt x="751101" y="244729"/>
                    <a:pt x="746070" y="248567"/>
                  </a:cubicBezTo>
                  <a:cubicBezTo>
                    <a:pt x="746940" y="241804"/>
                    <a:pt x="751778" y="239608"/>
                    <a:pt x="758389" y="238347"/>
                  </a:cubicBezTo>
                  <a:cubicBezTo>
                    <a:pt x="753938" y="238250"/>
                    <a:pt x="749907" y="238476"/>
                    <a:pt x="746070" y="241369"/>
                  </a:cubicBezTo>
                  <a:cubicBezTo>
                    <a:pt x="745747" y="239399"/>
                    <a:pt x="747037" y="238183"/>
                    <a:pt x="748875" y="237886"/>
                  </a:cubicBezTo>
                  <a:cubicBezTo>
                    <a:pt x="745457" y="236641"/>
                    <a:pt x="741942" y="238857"/>
                    <a:pt x="738878" y="239976"/>
                  </a:cubicBezTo>
                  <a:cubicBezTo>
                    <a:pt x="739974" y="236374"/>
                    <a:pt x="746586" y="234787"/>
                    <a:pt x="749778" y="234400"/>
                  </a:cubicBezTo>
                  <a:cubicBezTo>
                    <a:pt x="746682" y="231562"/>
                    <a:pt x="741942" y="233448"/>
                    <a:pt x="739362" y="231275"/>
                  </a:cubicBezTo>
                  <a:cubicBezTo>
                    <a:pt x="736298" y="228666"/>
                    <a:pt x="730622" y="229875"/>
                    <a:pt x="730977" y="226273"/>
                  </a:cubicBezTo>
                  <a:cubicBezTo>
                    <a:pt x="726784" y="228008"/>
                    <a:pt x="720657" y="223861"/>
                    <a:pt x="716819" y="222561"/>
                  </a:cubicBezTo>
                  <a:cubicBezTo>
                    <a:pt x="710369" y="220358"/>
                    <a:pt x="706499" y="226231"/>
                    <a:pt x="700565" y="226970"/>
                  </a:cubicBezTo>
                  <a:cubicBezTo>
                    <a:pt x="702242" y="226037"/>
                    <a:pt x="703533" y="224431"/>
                    <a:pt x="704048" y="222558"/>
                  </a:cubicBezTo>
                  <a:cubicBezTo>
                    <a:pt x="701565" y="222461"/>
                    <a:pt x="698985" y="223174"/>
                    <a:pt x="696599" y="222093"/>
                  </a:cubicBezTo>
                  <a:cubicBezTo>
                    <a:pt x="698856" y="222190"/>
                    <a:pt x="718432" y="223032"/>
                    <a:pt x="716916" y="217801"/>
                  </a:cubicBezTo>
                  <a:cubicBezTo>
                    <a:pt x="714142" y="208171"/>
                    <a:pt x="693922" y="215698"/>
                    <a:pt x="688730" y="217672"/>
                  </a:cubicBezTo>
                  <a:cubicBezTo>
                    <a:pt x="689504" y="216843"/>
                    <a:pt x="690278" y="215992"/>
                    <a:pt x="691052" y="215118"/>
                  </a:cubicBezTo>
                  <a:cubicBezTo>
                    <a:pt x="688504" y="215443"/>
                    <a:pt x="685924" y="215344"/>
                    <a:pt x="683376" y="215344"/>
                  </a:cubicBezTo>
                  <a:cubicBezTo>
                    <a:pt x="685118" y="215150"/>
                    <a:pt x="686827" y="214666"/>
                    <a:pt x="688472" y="213947"/>
                  </a:cubicBezTo>
                  <a:cubicBezTo>
                    <a:pt x="683634" y="212322"/>
                    <a:pt x="678281" y="214702"/>
                    <a:pt x="673637" y="212322"/>
                  </a:cubicBezTo>
                  <a:cubicBezTo>
                    <a:pt x="677507" y="212580"/>
                    <a:pt x="681377" y="212096"/>
                    <a:pt x="685247" y="212096"/>
                  </a:cubicBezTo>
                  <a:cubicBezTo>
                    <a:pt x="688730" y="212096"/>
                    <a:pt x="691729" y="214334"/>
                    <a:pt x="695244" y="214015"/>
                  </a:cubicBezTo>
                  <a:cubicBezTo>
                    <a:pt x="698792" y="213692"/>
                    <a:pt x="701888" y="211761"/>
                    <a:pt x="705435" y="211399"/>
                  </a:cubicBezTo>
                  <a:cubicBezTo>
                    <a:pt x="709015" y="211032"/>
                    <a:pt x="712949" y="211335"/>
                    <a:pt x="715432" y="208149"/>
                  </a:cubicBezTo>
                  <a:cubicBezTo>
                    <a:pt x="712433" y="206433"/>
                    <a:pt x="708853" y="207355"/>
                    <a:pt x="705661" y="206523"/>
                  </a:cubicBezTo>
                  <a:cubicBezTo>
                    <a:pt x="700501" y="205188"/>
                    <a:pt x="696308" y="204130"/>
                    <a:pt x="691020" y="205527"/>
                  </a:cubicBezTo>
                  <a:cubicBezTo>
                    <a:pt x="687375" y="206494"/>
                    <a:pt x="682570" y="205127"/>
                    <a:pt x="679345" y="206697"/>
                  </a:cubicBezTo>
                  <a:cubicBezTo>
                    <a:pt x="676991" y="207839"/>
                    <a:pt x="675411" y="210551"/>
                    <a:pt x="672476" y="210238"/>
                  </a:cubicBezTo>
                  <a:cubicBezTo>
                    <a:pt x="675540" y="209381"/>
                    <a:pt x="675443" y="205504"/>
                    <a:pt x="671992" y="205594"/>
                  </a:cubicBezTo>
                  <a:cubicBezTo>
                    <a:pt x="675443" y="205723"/>
                    <a:pt x="678958" y="204137"/>
                    <a:pt x="682409" y="205078"/>
                  </a:cubicBezTo>
                  <a:cubicBezTo>
                    <a:pt x="686440" y="206178"/>
                    <a:pt x="688762" y="205517"/>
                    <a:pt x="691729" y="202576"/>
                  </a:cubicBezTo>
                  <a:cubicBezTo>
                    <a:pt x="686569" y="202737"/>
                    <a:pt x="682151" y="200225"/>
                    <a:pt x="677345" y="198864"/>
                  </a:cubicBezTo>
                  <a:cubicBezTo>
                    <a:pt x="681086" y="196797"/>
                    <a:pt x="684247" y="201418"/>
                    <a:pt x="687795" y="201712"/>
                  </a:cubicBezTo>
                  <a:cubicBezTo>
                    <a:pt x="692503" y="202095"/>
                    <a:pt x="697147" y="204037"/>
                    <a:pt x="701855" y="203769"/>
                  </a:cubicBezTo>
                  <a:cubicBezTo>
                    <a:pt x="706209" y="203511"/>
                    <a:pt x="708660" y="201521"/>
                    <a:pt x="712337" y="199728"/>
                  </a:cubicBezTo>
                  <a:cubicBezTo>
                    <a:pt x="716110" y="197903"/>
                    <a:pt x="720464" y="198332"/>
                    <a:pt x="724495" y="197938"/>
                  </a:cubicBezTo>
                  <a:cubicBezTo>
                    <a:pt x="720464" y="195307"/>
                    <a:pt x="714142" y="192801"/>
                    <a:pt x="711014" y="189115"/>
                  </a:cubicBezTo>
                  <a:cubicBezTo>
                    <a:pt x="714981" y="187319"/>
                    <a:pt x="719593" y="193285"/>
                    <a:pt x="722205" y="195365"/>
                  </a:cubicBezTo>
                  <a:cubicBezTo>
                    <a:pt x="726365" y="198629"/>
                    <a:pt x="729558" y="194755"/>
                    <a:pt x="732944" y="192604"/>
                  </a:cubicBezTo>
                  <a:cubicBezTo>
                    <a:pt x="737298" y="189841"/>
                    <a:pt x="743102" y="191895"/>
                    <a:pt x="747650" y="193211"/>
                  </a:cubicBezTo>
                  <a:cubicBezTo>
                    <a:pt x="754390" y="195175"/>
                    <a:pt x="759550" y="195294"/>
                    <a:pt x="766516" y="195155"/>
                  </a:cubicBezTo>
                  <a:cubicBezTo>
                    <a:pt x="760130" y="197071"/>
                    <a:pt x="755067" y="195994"/>
                    <a:pt x="748875" y="194123"/>
                  </a:cubicBezTo>
                  <a:cubicBezTo>
                    <a:pt x="745489" y="193101"/>
                    <a:pt x="738910" y="191205"/>
                    <a:pt x="737007" y="195620"/>
                  </a:cubicBezTo>
                  <a:cubicBezTo>
                    <a:pt x="750391" y="201350"/>
                    <a:pt x="760517" y="206188"/>
                    <a:pt x="774804" y="200370"/>
                  </a:cubicBezTo>
                  <a:cubicBezTo>
                    <a:pt x="780641" y="197984"/>
                    <a:pt x="785705" y="199809"/>
                    <a:pt x="791928" y="199344"/>
                  </a:cubicBezTo>
                  <a:cubicBezTo>
                    <a:pt x="797024" y="198961"/>
                    <a:pt x="794605" y="198583"/>
                    <a:pt x="796347" y="195300"/>
                  </a:cubicBezTo>
                  <a:cubicBezTo>
                    <a:pt x="797572" y="193053"/>
                    <a:pt x="800700" y="192098"/>
                    <a:pt x="801088" y="189350"/>
                  </a:cubicBezTo>
                  <a:cubicBezTo>
                    <a:pt x="793702" y="189157"/>
                    <a:pt x="786349" y="185506"/>
                    <a:pt x="779190" y="185577"/>
                  </a:cubicBezTo>
                  <a:cubicBezTo>
                    <a:pt x="771224" y="185642"/>
                    <a:pt x="780029" y="193340"/>
                    <a:pt x="774159" y="194459"/>
                  </a:cubicBezTo>
                  <a:cubicBezTo>
                    <a:pt x="775127" y="187125"/>
                    <a:pt x="773127" y="187257"/>
                    <a:pt x="766032" y="185171"/>
                  </a:cubicBezTo>
                  <a:cubicBezTo>
                    <a:pt x="768677" y="184506"/>
                    <a:pt x="771772" y="185332"/>
                    <a:pt x="773256" y="182384"/>
                  </a:cubicBezTo>
                  <a:cubicBezTo>
                    <a:pt x="771902" y="181020"/>
                    <a:pt x="770257" y="180246"/>
                    <a:pt x="768354" y="180062"/>
                  </a:cubicBezTo>
                  <a:cubicBezTo>
                    <a:pt x="772321" y="180775"/>
                    <a:pt x="776965" y="180062"/>
                    <a:pt x="780448" y="177973"/>
                  </a:cubicBezTo>
                  <a:cubicBezTo>
                    <a:pt x="779738" y="176176"/>
                    <a:pt x="778255" y="174748"/>
                    <a:pt x="776481" y="174025"/>
                  </a:cubicBezTo>
                  <a:cubicBezTo>
                    <a:pt x="779448" y="173677"/>
                    <a:pt x="781190" y="176944"/>
                    <a:pt x="784544" y="176873"/>
                  </a:cubicBezTo>
                  <a:cubicBezTo>
                    <a:pt x="790864" y="176744"/>
                    <a:pt x="797121" y="177034"/>
                    <a:pt x="803442" y="177034"/>
                  </a:cubicBezTo>
                  <a:cubicBezTo>
                    <a:pt x="805377" y="177034"/>
                    <a:pt x="806667" y="180037"/>
                    <a:pt x="808312" y="180749"/>
                  </a:cubicBezTo>
                  <a:cubicBezTo>
                    <a:pt x="810182" y="181559"/>
                    <a:pt x="812310" y="181330"/>
                    <a:pt x="814310" y="181504"/>
                  </a:cubicBezTo>
                  <a:cubicBezTo>
                    <a:pt x="819954" y="182017"/>
                    <a:pt x="823985" y="178518"/>
                    <a:pt x="828725" y="176105"/>
                  </a:cubicBezTo>
                  <a:cubicBezTo>
                    <a:pt x="826307" y="176299"/>
                    <a:pt x="823082" y="174902"/>
                    <a:pt x="823856" y="171923"/>
                  </a:cubicBezTo>
                  <a:cubicBezTo>
                    <a:pt x="819018" y="172116"/>
                    <a:pt x="814794" y="174596"/>
                    <a:pt x="810053" y="172213"/>
                  </a:cubicBezTo>
                  <a:cubicBezTo>
                    <a:pt x="805344" y="169849"/>
                    <a:pt x="799765" y="173377"/>
                    <a:pt x="794831" y="172610"/>
                  </a:cubicBezTo>
                  <a:cubicBezTo>
                    <a:pt x="797379" y="172481"/>
                    <a:pt x="800055" y="172174"/>
                    <a:pt x="802281" y="170752"/>
                  </a:cubicBezTo>
                  <a:cubicBezTo>
                    <a:pt x="799282" y="168182"/>
                    <a:pt x="802603" y="165444"/>
                    <a:pt x="804345" y="163554"/>
                  </a:cubicBezTo>
                  <a:cubicBezTo>
                    <a:pt x="798669" y="162831"/>
                    <a:pt x="793896" y="164360"/>
                    <a:pt x="788446" y="165524"/>
                  </a:cubicBezTo>
                  <a:cubicBezTo>
                    <a:pt x="782931" y="166705"/>
                    <a:pt x="781447" y="162180"/>
                    <a:pt x="776739" y="161693"/>
                  </a:cubicBezTo>
                  <a:cubicBezTo>
                    <a:pt x="781609" y="161951"/>
                    <a:pt x="783608" y="166034"/>
                    <a:pt x="789058" y="164334"/>
                  </a:cubicBezTo>
                  <a:cubicBezTo>
                    <a:pt x="794831" y="162535"/>
                    <a:pt x="800991" y="163776"/>
                    <a:pt x="806667" y="161925"/>
                  </a:cubicBezTo>
                  <a:cubicBezTo>
                    <a:pt x="800185" y="155533"/>
                    <a:pt x="790671" y="156646"/>
                    <a:pt x="782544" y="154495"/>
                  </a:cubicBezTo>
                  <a:cubicBezTo>
                    <a:pt x="785866" y="154901"/>
                    <a:pt x="789220" y="154334"/>
                    <a:pt x="792509" y="155191"/>
                  </a:cubicBezTo>
                  <a:cubicBezTo>
                    <a:pt x="790058" y="152237"/>
                    <a:pt x="786220" y="151957"/>
                    <a:pt x="782770" y="151241"/>
                  </a:cubicBezTo>
                  <a:cubicBezTo>
                    <a:pt x="788962" y="148980"/>
                    <a:pt x="795121" y="154453"/>
                    <a:pt x="800410" y="156817"/>
                  </a:cubicBezTo>
                  <a:cubicBezTo>
                    <a:pt x="803023" y="157994"/>
                    <a:pt x="818954" y="156475"/>
                    <a:pt x="815729" y="160996"/>
                  </a:cubicBezTo>
                  <a:cubicBezTo>
                    <a:pt x="818857" y="162057"/>
                    <a:pt x="823017" y="162402"/>
                    <a:pt x="825726" y="160068"/>
                  </a:cubicBezTo>
                  <a:cubicBezTo>
                    <a:pt x="828306" y="157826"/>
                    <a:pt x="829790" y="152637"/>
                    <a:pt x="826178" y="150551"/>
                  </a:cubicBezTo>
                  <a:cubicBezTo>
                    <a:pt x="826952" y="150083"/>
                    <a:pt x="827726" y="149619"/>
                    <a:pt x="828500" y="149154"/>
                  </a:cubicBezTo>
                  <a:cubicBezTo>
                    <a:pt x="819308" y="140221"/>
                    <a:pt x="802506" y="144278"/>
                    <a:pt x="791122" y="144278"/>
                  </a:cubicBezTo>
                  <a:cubicBezTo>
                    <a:pt x="796734" y="143678"/>
                    <a:pt x="802410" y="144278"/>
                    <a:pt x="808053" y="144343"/>
                  </a:cubicBezTo>
                  <a:cubicBezTo>
                    <a:pt x="813568" y="144375"/>
                    <a:pt x="818793" y="142211"/>
                    <a:pt x="824114" y="142282"/>
                  </a:cubicBezTo>
                  <a:cubicBezTo>
                    <a:pt x="829757" y="142346"/>
                    <a:pt x="827306" y="137825"/>
                    <a:pt x="822695" y="138141"/>
                  </a:cubicBezTo>
                  <a:cubicBezTo>
                    <a:pt x="817212" y="138518"/>
                    <a:pt x="811601" y="135990"/>
                    <a:pt x="806215" y="137090"/>
                  </a:cubicBezTo>
                  <a:cubicBezTo>
                    <a:pt x="809634" y="137748"/>
                    <a:pt x="812568" y="139812"/>
                    <a:pt x="815955" y="140573"/>
                  </a:cubicBezTo>
                  <a:cubicBezTo>
                    <a:pt x="812439" y="140966"/>
                    <a:pt x="809730" y="138373"/>
                    <a:pt x="806441" y="137786"/>
                  </a:cubicBezTo>
                  <a:cubicBezTo>
                    <a:pt x="802958" y="137170"/>
                    <a:pt x="799668" y="139241"/>
                    <a:pt x="796218" y="138486"/>
                  </a:cubicBezTo>
                  <a:cubicBezTo>
                    <a:pt x="796927" y="137654"/>
                    <a:pt x="797637" y="136803"/>
                    <a:pt x="798314" y="135929"/>
                  </a:cubicBezTo>
                  <a:cubicBezTo>
                    <a:pt x="795025" y="133246"/>
                    <a:pt x="789607" y="134432"/>
                    <a:pt x="785769" y="134536"/>
                  </a:cubicBezTo>
                  <a:cubicBezTo>
                    <a:pt x="789413" y="132185"/>
                    <a:pt x="794025" y="135368"/>
                    <a:pt x="797863" y="133378"/>
                  </a:cubicBezTo>
                  <a:cubicBezTo>
                    <a:pt x="796121" y="133249"/>
                    <a:pt x="794412" y="133410"/>
                    <a:pt x="792735" y="133842"/>
                  </a:cubicBezTo>
                  <a:cubicBezTo>
                    <a:pt x="794347" y="133362"/>
                    <a:pt x="795960" y="132975"/>
                    <a:pt x="797637" y="132681"/>
                  </a:cubicBezTo>
                  <a:cubicBezTo>
                    <a:pt x="796089" y="131733"/>
                    <a:pt x="794444" y="131578"/>
                    <a:pt x="792735" y="132217"/>
                  </a:cubicBezTo>
                  <a:cubicBezTo>
                    <a:pt x="797443" y="131433"/>
                    <a:pt x="790090" y="129298"/>
                    <a:pt x="787865" y="132681"/>
                  </a:cubicBezTo>
                  <a:cubicBezTo>
                    <a:pt x="787285" y="130914"/>
                    <a:pt x="785833" y="129588"/>
                    <a:pt x="783931" y="129430"/>
                  </a:cubicBezTo>
                  <a:cubicBezTo>
                    <a:pt x="784898" y="128466"/>
                    <a:pt x="790413" y="125483"/>
                    <a:pt x="791735" y="125357"/>
                  </a:cubicBezTo>
                  <a:cubicBezTo>
                    <a:pt x="794831" y="125067"/>
                    <a:pt x="796057" y="128595"/>
                    <a:pt x="798604" y="129308"/>
                  </a:cubicBezTo>
                  <a:cubicBezTo>
                    <a:pt x="803119" y="130582"/>
                    <a:pt x="809150" y="127492"/>
                    <a:pt x="813407" y="126180"/>
                  </a:cubicBezTo>
                  <a:cubicBezTo>
                    <a:pt x="809601" y="124171"/>
                    <a:pt x="805119" y="125535"/>
                    <a:pt x="801088" y="125019"/>
                  </a:cubicBezTo>
                  <a:cubicBezTo>
                    <a:pt x="806441" y="123474"/>
                    <a:pt x="813052" y="127408"/>
                    <a:pt x="818051" y="124322"/>
                  </a:cubicBezTo>
                  <a:cubicBezTo>
                    <a:pt x="816503" y="123464"/>
                    <a:pt x="814890" y="123235"/>
                    <a:pt x="813181" y="123626"/>
                  </a:cubicBezTo>
                  <a:cubicBezTo>
                    <a:pt x="821115" y="121091"/>
                    <a:pt x="830402" y="123155"/>
                    <a:pt x="838336" y="124822"/>
                  </a:cubicBezTo>
                  <a:cubicBezTo>
                    <a:pt x="843335" y="125867"/>
                    <a:pt x="853396" y="128966"/>
                    <a:pt x="857815" y="125112"/>
                  </a:cubicBezTo>
                  <a:cubicBezTo>
                    <a:pt x="866457" y="117572"/>
                    <a:pt x="851977" y="113373"/>
                    <a:pt x="846108" y="116992"/>
                  </a:cubicBezTo>
                  <a:cubicBezTo>
                    <a:pt x="843206" y="118778"/>
                    <a:pt x="840722" y="116927"/>
                    <a:pt x="838916" y="115208"/>
                  </a:cubicBezTo>
                  <a:cubicBezTo>
                    <a:pt x="835724" y="112180"/>
                    <a:pt x="826242" y="114041"/>
                    <a:pt x="822243" y="113867"/>
                  </a:cubicBezTo>
                  <a:cubicBezTo>
                    <a:pt x="825500" y="112838"/>
                    <a:pt x="828919" y="114244"/>
                    <a:pt x="832208" y="113402"/>
                  </a:cubicBezTo>
                  <a:cubicBezTo>
                    <a:pt x="827242" y="112199"/>
                    <a:pt x="822114" y="112174"/>
                    <a:pt x="817116" y="111316"/>
                  </a:cubicBezTo>
                  <a:cubicBezTo>
                    <a:pt x="820405" y="111155"/>
                    <a:pt x="823598" y="112290"/>
                    <a:pt x="826887" y="111780"/>
                  </a:cubicBezTo>
                  <a:cubicBezTo>
                    <a:pt x="820598" y="110581"/>
                    <a:pt x="828758" y="110674"/>
                    <a:pt x="829661" y="110851"/>
                  </a:cubicBezTo>
                  <a:cubicBezTo>
                    <a:pt x="826984" y="109023"/>
                    <a:pt x="822856" y="108400"/>
                    <a:pt x="819695" y="108762"/>
                  </a:cubicBezTo>
                  <a:cubicBezTo>
                    <a:pt x="829596" y="105685"/>
                    <a:pt x="839400" y="110455"/>
                    <a:pt x="849398" y="109690"/>
                  </a:cubicBezTo>
                  <a:cubicBezTo>
                    <a:pt x="848075" y="104047"/>
                    <a:pt x="834821" y="104637"/>
                    <a:pt x="830596" y="103982"/>
                  </a:cubicBezTo>
                  <a:cubicBezTo>
                    <a:pt x="826565" y="103363"/>
                    <a:pt x="823340" y="101515"/>
                    <a:pt x="819212" y="102979"/>
                  </a:cubicBezTo>
                  <a:cubicBezTo>
                    <a:pt x="814439" y="104676"/>
                    <a:pt x="811924" y="109945"/>
                    <a:pt x="807150" y="111084"/>
                  </a:cubicBezTo>
                  <a:cubicBezTo>
                    <a:pt x="813794" y="108771"/>
                    <a:pt x="803442" y="108297"/>
                    <a:pt x="802023" y="108297"/>
                  </a:cubicBezTo>
                  <a:cubicBezTo>
                    <a:pt x="805861" y="104511"/>
                    <a:pt x="810666" y="101954"/>
                    <a:pt x="815503" y="99706"/>
                  </a:cubicBezTo>
                  <a:cubicBezTo>
                    <a:pt x="813891" y="99577"/>
                    <a:pt x="812246" y="99416"/>
                    <a:pt x="810633" y="99242"/>
                  </a:cubicBezTo>
                  <a:cubicBezTo>
                    <a:pt x="813310" y="98984"/>
                    <a:pt x="818083" y="99532"/>
                    <a:pt x="818470" y="95723"/>
                  </a:cubicBezTo>
                  <a:cubicBezTo>
                    <a:pt x="818793" y="93285"/>
                    <a:pt x="823533" y="90963"/>
                    <a:pt x="825468" y="90186"/>
                  </a:cubicBezTo>
                  <a:cubicBezTo>
                    <a:pt x="824049" y="88841"/>
                    <a:pt x="822405" y="88528"/>
                    <a:pt x="820598" y="89257"/>
                  </a:cubicBezTo>
                  <a:cubicBezTo>
                    <a:pt x="821889" y="88648"/>
                    <a:pt x="831273" y="86180"/>
                    <a:pt x="824791" y="85545"/>
                  </a:cubicBezTo>
                  <a:cubicBezTo>
                    <a:pt x="828081" y="84820"/>
                    <a:pt x="831821" y="83243"/>
                    <a:pt x="835240" y="83807"/>
                  </a:cubicBezTo>
                  <a:cubicBezTo>
                    <a:pt x="838336" y="84313"/>
                    <a:pt x="842851" y="85523"/>
                    <a:pt x="844850" y="82198"/>
                  </a:cubicBezTo>
                  <a:cubicBezTo>
                    <a:pt x="846753" y="79115"/>
                    <a:pt x="848849" y="80195"/>
                    <a:pt x="851945" y="79276"/>
                  </a:cubicBezTo>
                  <a:cubicBezTo>
                    <a:pt x="853880" y="78692"/>
                    <a:pt x="855106" y="76854"/>
                    <a:pt x="857073" y="76254"/>
                  </a:cubicBezTo>
                  <a:cubicBezTo>
                    <a:pt x="859427" y="75535"/>
                    <a:pt x="859750" y="78057"/>
                    <a:pt x="861943" y="75557"/>
                  </a:cubicBezTo>
                  <a:cubicBezTo>
                    <a:pt x="856782" y="74064"/>
                    <a:pt x="853816" y="77621"/>
                    <a:pt x="849623" y="77186"/>
                  </a:cubicBezTo>
                  <a:cubicBezTo>
                    <a:pt x="851397" y="76254"/>
                    <a:pt x="852945" y="75016"/>
                    <a:pt x="854267" y="73471"/>
                  </a:cubicBezTo>
                  <a:cubicBezTo>
                    <a:pt x="855138" y="72500"/>
                    <a:pt x="853074" y="71620"/>
                    <a:pt x="854622" y="70846"/>
                  </a:cubicBezTo>
                  <a:cubicBezTo>
                    <a:pt x="859105" y="68617"/>
                    <a:pt x="860169" y="65776"/>
                    <a:pt x="865845" y="65924"/>
                  </a:cubicBezTo>
                  <a:cubicBezTo>
                    <a:pt x="876197" y="66182"/>
                    <a:pt x="883711" y="64992"/>
                    <a:pt x="893289" y="60929"/>
                  </a:cubicBezTo>
                  <a:cubicBezTo>
                    <a:pt x="886678" y="55853"/>
                    <a:pt x="876036" y="60332"/>
                    <a:pt x="868554" y="60216"/>
                  </a:cubicBezTo>
                  <a:cubicBezTo>
                    <a:pt x="864555" y="60152"/>
                    <a:pt x="860524" y="60055"/>
                    <a:pt x="856589" y="60848"/>
                  </a:cubicBezTo>
                  <a:cubicBezTo>
                    <a:pt x="854590" y="61251"/>
                    <a:pt x="845721" y="66024"/>
                    <a:pt x="851493" y="64876"/>
                  </a:cubicBezTo>
                  <a:cubicBezTo>
                    <a:pt x="846592" y="66660"/>
                    <a:pt x="845592" y="64218"/>
                    <a:pt x="841271" y="64409"/>
                  </a:cubicBezTo>
                  <a:cubicBezTo>
                    <a:pt x="843463" y="62629"/>
                    <a:pt x="850591" y="60703"/>
                    <a:pt x="845914" y="59768"/>
                  </a:cubicBezTo>
                  <a:cubicBezTo>
                    <a:pt x="851139" y="59246"/>
                    <a:pt x="855944" y="56811"/>
                    <a:pt x="861201" y="56530"/>
                  </a:cubicBezTo>
                  <a:cubicBezTo>
                    <a:pt x="868844" y="56117"/>
                    <a:pt x="876681" y="57939"/>
                    <a:pt x="884421" y="57862"/>
                  </a:cubicBezTo>
                  <a:cubicBezTo>
                    <a:pt x="895966" y="57733"/>
                    <a:pt x="906512" y="56820"/>
                    <a:pt x="916960" y="52338"/>
                  </a:cubicBezTo>
                  <a:cubicBezTo>
                    <a:pt x="903287" y="49155"/>
                    <a:pt x="889194" y="52628"/>
                    <a:pt x="875391" y="51148"/>
                  </a:cubicBezTo>
                  <a:cubicBezTo>
                    <a:pt x="869618" y="50528"/>
                    <a:pt x="863813" y="49493"/>
                    <a:pt x="858008" y="50016"/>
                  </a:cubicBezTo>
                  <a:cubicBezTo>
                    <a:pt x="851462" y="50603"/>
                    <a:pt x="845076" y="52280"/>
                    <a:pt x="838497" y="51412"/>
                  </a:cubicBezTo>
                  <a:cubicBezTo>
                    <a:pt x="849139" y="50119"/>
                    <a:pt x="859330" y="49193"/>
                    <a:pt x="870069" y="50167"/>
                  </a:cubicBezTo>
                  <a:cubicBezTo>
                    <a:pt x="874262" y="50548"/>
                    <a:pt x="878551" y="50822"/>
                    <a:pt x="882711" y="50103"/>
                  </a:cubicBezTo>
                  <a:cubicBezTo>
                    <a:pt x="886065" y="49529"/>
                    <a:pt x="888774" y="47087"/>
                    <a:pt x="892161" y="47139"/>
                  </a:cubicBezTo>
                  <a:cubicBezTo>
                    <a:pt x="900706" y="47268"/>
                    <a:pt x="909188" y="49393"/>
                    <a:pt x="917831" y="48155"/>
                  </a:cubicBezTo>
                  <a:cubicBezTo>
                    <a:pt x="921927" y="47565"/>
                    <a:pt x="925797" y="46178"/>
                    <a:pt x="930022" y="46268"/>
                  </a:cubicBezTo>
                  <a:cubicBezTo>
                    <a:pt x="933472" y="46333"/>
                    <a:pt x="938374" y="47039"/>
                    <a:pt x="940890" y="43972"/>
                  </a:cubicBezTo>
                  <a:cubicBezTo>
                    <a:pt x="939051" y="44037"/>
                    <a:pt x="937503" y="43408"/>
                    <a:pt x="936246" y="42115"/>
                  </a:cubicBezTo>
                  <a:cubicBezTo>
                    <a:pt x="941148" y="40299"/>
                    <a:pt x="946340" y="41986"/>
                    <a:pt x="951371" y="41215"/>
                  </a:cubicBezTo>
                  <a:cubicBezTo>
                    <a:pt x="955338" y="40612"/>
                    <a:pt x="959014" y="38912"/>
                    <a:pt x="962981" y="38303"/>
                  </a:cubicBezTo>
                  <a:cubicBezTo>
                    <a:pt x="969882" y="37245"/>
                    <a:pt x="979363" y="37593"/>
                    <a:pt x="985007" y="32830"/>
                  </a:cubicBezTo>
                  <a:cubicBezTo>
                    <a:pt x="972849" y="31859"/>
                    <a:pt x="960820" y="29066"/>
                    <a:pt x="948598" y="27983"/>
                  </a:cubicBezTo>
                  <a:cubicBezTo>
                    <a:pt x="933762" y="26670"/>
                    <a:pt x="918960" y="27854"/>
                    <a:pt x="904190" y="29118"/>
                  </a:cubicBezTo>
                  <a:cubicBezTo>
                    <a:pt x="904705" y="29898"/>
                    <a:pt x="905254" y="30672"/>
                    <a:pt x="905834" y="31440"/>
                  </a:cubicBezTo>
                  <a:cubicBezTo>
                    <a:pt x="903351" y="31311"/>
                    <a:pt x="894708" y="33526"/>
                    <a:pt x="901190" y="33065"/>
                  </a:cubicBezTo>
                  <a:cubicBezTo>
                    <a:pt x="896385" y="35545"/>
                    <a:pt x="888807" y="36213"/>
                    <a:pt x="883453" y="35384"/>
                  </a:cubicBezTo>
                  <a:cubicBezTo>
                    <a:pt x="880422" y="34913"/>
                    <a:pt x="877648" y="33717"/>
                    <a:pt x="874487" y="33833"/>
                  </a:cubicBezTo>
                  <a:cubicBezTo>
                    <a:pt x="869586" y="34026"/>
                    <a:pt x="864942" y="35945"/>
                    <a:pt x="860072" y="36316"/>
                  </a:cubicBezTo>
                  <a:cubicBezTo>
                    <a:pt x="861040" y="33646"/>
                    <a:pt x="863813" y="32627"/>
                    <a:pt x="866361" y="32137"/>
                  </a:cubicBezTo>
                  <a:cubicBezTo>
                    <a:pt x="852493" y="33952"/>
                    <a:pt x="839368" y="37290"/>
                    <a:pt x="825952" y="41205"/>
                  </a:cubicBezTo>
                  <a:cubicBezTo>
                    <a:pt x="819954" y="42956"/>
                    <a:pt x="812472" y="43640"/>
                    <a:pt x="806828" y="45878"/>
                  </a:cubicBezTo>
                  <a:cubicBezTo>
                    <a:pt x="800797" y="48277"/>
                    <a:pt x="795927" y="50306"/>
                    <a:pt x="789510" y="51873"/>
                  </a:cubicBezTo>
                  <a:cubicBezTo>
                    <a:pt x="790864" y="51248"/>
                    <a:pt x="798604" y="49113"/>
                    <a:pt x="791800" y="49319"/>
                  </a:cubicBezTo>
                  <a:cubicBezTo>
                    <a:pt x="798798" y="47794"/>
                    <a:pt x="805248" y="44485"/>
                    <a:pt x="811859" y="41753"/>
                  </a:cubicBezTo>
                  <a:cubicBezTo>
                    <a:pt x="817180" y="39547"/>
                    <a:pt x="822888" y="38638"/>
                    <a:pt x="828112" y="36271"/>
                  </a:cubicBezTo>
                  <a:cubicBezTo>
                    <a:pt x="831144" y="34891"/>
                    <a:pt x="835530" y="32985"/>
                    <a:pt x="837143" y="29831"/>
                  </a:cubicBezTo>
                  <a:cubicBezTo>
                    <a:pt x="839723" y="24848"/>
                    <a:pt x="829403" y="24590"/>
                    <a:pt x="827016" y="24738"/>
                  </a:cubicBezTo>
                  <a:cubicBezTo>
                    <a:pt x="821953" y="25061"/>
                    <a:pt x="816406" y="24900"/>
                    <a:pt x="811407" y="25758"/>
                  </a:cubicBezTo>
                  <a:cubicBezTo>
                    <a:pt x="805667" y="26754"/>
                    <a:pt x="803506" y="31601"/>
                    <a:pt x="797121" y="31685"/>
                  </a:cubicBezTo>
                  <a:cubicBezTo>
                    <a:pt x="789445" y="31782"/>
                    <a:pt x="782093" y="33507"/>
                    <a:pt x="774449" y="34162"/>
                  </a:cubicBezTo>
                  <a:cubicBezTo>
                    <a:pt x="766870" y="34807"/>
                    <a:pt x="757970" y="38022"/>
                    <a:pt x="750488" y="36784"/>
                  </a:cubicBezTo>
                  <a:cubicBezTo>
                    <a:pt x="752100" y="36816"/>
                    <a:pt x="753745" y="36751"/>
                    <a:pt x="755358" y="36558"/>
                  </a:cubicBezTo>
                  <a:cubicBezTo>
                    <a:pt x="753713" y="35845"/>
                    <a:pt x="752036" y="35458"/>
                    <a:pt x="750262" y="35397"/>
                  </a:cubicBezTo>
                  <a:cubicBezTo>
                    <a:pt x="756196" y="32295"/>
                    <a:pt x="764645" y="33175"/>
                    <a:pt x="771160" y="32491"/>
                  </a:cubicBezTo>
                  <a:cubicBezTo>
                    <a:pt x="776352" y="31949"/>
                    <a:pt x="785866" y="33081"/>
                    <a:pt x="789026" y="27734"/>
                  </a:cubicBezTo>
                  <a:cubicBezTo>
                    <a:pt x="783995" y="23632"/>
                    <a:pt x="771192" y="26074"/>
                    <a:pt x="765258" y="25961"/>
                  </a:cubicBezTo>
                  <a:cubicBezTo>
                    <a:pt x="754487" y="25767"/>
                    <a:pt x="743489" y="25300"/>
                    <a:pt x="732783" y="26383"/>
                  </a:cubicBezTo>
                  <a:cubicBezTo>
                    <a:pt x="712207" y="28460"/>
                    <a:pt x="691632" y="29331"/>
                    <a:pt x="671089" y="32146"/>
                  </a:cubicBezTo>
                  <a:cubicBezTo>
                    <a:pt x="672927" y="26532"/>
                    <a:pt x="685247" y="27125"/>
                    <a:pt x="689697" y="27054"/>
                  </a:cubicBezTo>
                  <a:cubicBezTo>
                    <a:pt x="699695" y="26893"/>
                    <a:pt x="709789" y="27247"/>
                    <a:pt x="719593" y="24948"/>
                  </a:cubicBezTo>
                  <a:cubicBezTo>
                    <a:pt x="714110" y="20717"/>
                    <a:pt x="705016" y="23094"/>
                    <a:pt x="698695" y="23094"/>
                  </a:cubicBezTo>
                  <a:cubicBezTo>
                    <a:pt x="710756" y="21655"/>
                    <a:pt x="722785" y="24787"/>
                    <a:pt x="734847" y="23848"/>
                  </a:cubicBezTo>
                  <a:cubicBezTo>
                    <a:pt x="748972" y="22752"/>
                    <a:pt x="763065" y="23848"/>
                    <a:pt x="777191" y="23816"/>
                  </a:cubicBezTo>
                  <a:cubicBezTo>
                    <a:pt x="790864" y="23752"/>
                    <a:pt x="804441" y="21436"/>
                    <a:pt x="818083" y="21391"/>
                  </a:cubicBezTo>
                  <a:cubicBezTo>
                    <a:pt x="824759" y="21391"/>
                    <a:pt x="831209" y="21649"/>
                    <a:pt x="837691" y="19778"/>
                  </a:cubicBezTo>
                  <a:cubicBezTo>
                    <a:pt x="842367" y="18430"/>
                    <a:pt x="848333" y="18646"/>
                    <a:pt x="852655" y="16357"/>
                  </a:cubicBezTo>
                  <a:cubicBezTo>
                    <a:pt x="841271" y="10871"/>
                    <a:pt x="826919" y="12416"/>
                    <a:pt x="814794" y="13803"/>
                  </a:cubicBezTo>
                  <a:cubicBezTo>
                    <a:pt x="815761" y="13135"/>
                    <a:pt x="816696" y="12438"/>
                    <a:pt x="817599" y="11713"/>
                  </a:cubicBezTo>
                  <a:cubicBezTo>
                    <a:pt x="807795" y="8639"/>
                    <a:pt x="797540" y="13883"/>
                    <a:pt x="787639" y="13570"/>
                  </a:cubicBezTo>
                  <a:cubicBezTo>
                    <a:pt x="793670" y="13229"/>
                    <a:pt x="799539" y="11645"/>
                    <a:pt x="805280" y="9855"/>
                  </a:cubicBezTo>
                  <a:cubicBezTo>
                    <a:pt x="793476" y="4137"/>
                    <a:pt x="779093" y="8697"/>
                    <a:pt x="766645" y="8697"/>
                  </a:cubicBezTo>
                  <a:cubicBezTo>
                    <a:pt x="751165" y="8697"/>
                    <a:pt x="736008" y="7133"/>
                    <a:pt x="720528" y="8601"/>
                  </a:cubicBezTo>
                  <a:cubicBezTo>
                    <a:pt x="707080" y="9871"/>
                    <a:pt x="694567" y="10223"/>
                    <a:pt x="680990" y="10520"/>
                  </a:cubicBezTo>
                  <a:cubicBezTo>
                    <a:pt x="677668" y="10584"/>
                    <a:pt x="675346" y="10520"/>
                    <a:pt x="672476" y="12400"/>
                  </a:cubicBezTo>
                  <a:cubicBezTo>
                    <a:pt x="671734" y="12909"/>
                    <a:pt x="666349" y="11245"/>
                    <a:pt x="665349" y="11232"/>
                  </a:cubicBezTo>
                  <a:cubicBezTo>
                    <a:pt x="658544" y="11136"/>
                    <a:pt x="652126" y="13632"/>
                    <a:pt x="645547" y="13580"/>
                  </a:cubicBezTo>
                  <a:cubicBezTo>
                    <a:pt x="646837" y="13322"/>
                    <a:pt x="654094" y="12077"/>
                    <a:pt x="648321" y="11490"/>
                  </a:cubicBezTo>
                  <a:cubicBezTo>
                    <a:pt x="662801" y="9668"/>
                    <a:pt x="677410" y="9404"/>
                    <a:pt x="691987" y="9404"/>
                  </a:cubicBezTo>
                  <a:cubicBezTo>
                    <a:pt x="688730" y="7614"/>
                    <a:pt x="685085" y="7991"/>
                    <a:pt x="681538" y="7546"/>
                  </a:cubicBezTo>
                  <a:cubicBezTo>
                    <a:pt x="690374" y="7546"/>
                    <a:pt x="699146" y="9346"/>
                    <a:pt x="707983" y="8475"/>
                  </a:cubicBezTo>
                  <a:cubicBezTo>
                    <a:pt x="716916" y="7598"/>
                    <a:pt x="725849" y="7082"/>
                    <a:pt x="734815" y="7082"/>
                  </a:cubicBezTo>
                  <a:cubicBezTo>
                    <a:pt x="754616" y="7082"/>
                    <a:pt x="774482" y="8117"/>
                    <a:pt x="794154" y="5456"/>
                  </a:cubicBezTo>
                  <a:cubicBezTo>
                    <a:pt x="782641" y="0"/>
                    <a:pt x="768967" y="2847"/>
                    <a:pt x="756744" y="2435"/>
                  </a:cubicBezTo>
                  <a:cubicBezTo>
                    <a:pt x="763710" y="3283"/>
                    <a:pt x="750746" y="2767"/>
                    <a:pt x="749327" y="2435"/>
                  </a:cubicBezTo>
                  <a:cubicBezTo>
                    <a:pt x="751004" y="2209"/>
                    <a:pt x="752713" y="2144"/>
                    <a:pt x="754422" y="2209"/>
                  </a:cubicBezTo>
                  <a:cubicBezTo>
                    <a:pt x="751520" y="1025"/>
                    <a:pt x="748778" y="2402"/>
                    <a:pt x="745844" y="2209"/>
                  </a:cubicBezTo>
                  <a:cubicBezTo>
                    <a:pt x="742619" y="2015"/>
                    <a:pt x="739587" y="583"/>
                    <a:pt x="736330" y="583"/>
                  </a:cubicBezTo>
                  <a:cubicBezTo>
                    <a:pt x="729687" y="583"/>
                    <a:pt x="723011" y="1016"/>
                    <a:pt x="716368" y="809"/>
                  </a:cubicBezTo>
                  <a:cubicBezTo>
                    <a:pt x="703049" y="413"/>
                    <a:pt x="689697" y="-661"/>
                    <a:pt x="676410" y="583"/>
                  </a:cubicBezTo>
                  <a:cubicBezTo>
                    <a:pt x="677345" y="1045"/>
                    <a:pt x="678281" y="1509"/>
                    <a:pt x="679216" y="1980"/>
                  </a:cubicBezTo>
                  <a:cubicBezTo>
                    <a:pt x="675991" y="3176"/>
                    <a:pt x="674443" y="845"/>
                    <a:pt x="671766" y="354"/>
                  </a:cubicBezTo>
                  <a:cubicBezTo>
                    <a:pt x="669477" y="-65"/>
                    <a:pt x="664414" y="1041"/>
                    <a:pt x="661737" y="1158"/>
                  </a:cubicBezTo>
                  <a:cubicBezTo>
                    <a:pt x="652997" y="1532"/>
                    <a:pt x="643258" y="-935"/>
                    <a:pt x="634841" y="1980"/>
                  </a:cubicBezTo>
                  <a:cubicBezTo>
                    <a:pt x="636615" y="2173"/>
                    <a:pt x="638259" y="2796"/>
                    <a:pt x="639710" y="3834"/>
                  </a:cubicBezTo>
                  <a:cubicBezTo>
                    <a:pt x="634002" y="4589"/>
                    <a:pt x="628681" y="1332"/>
                    <a:pt x="622973" y="1806"/>
                  </a:cubicBezTo>
                  <a:cubicBezTo>
                    <a:pt x="617006" y="2302"/>
                    <a:pt x="611169" y="3605"/>
                    <a:pt x="605139" y="2905"/>
                  </a:cubicBezTo>
                  <a:cubicBezTo>
                    <a:pt x="603655" y="8510"/>
                    <a:pt x="625682" y="7682"/>
                    <a:pt x="628810" y="7317"/>
                  </a:cubicBezTo>
                  <a:cubicBezTo>
                    <a:pt x="620231" y="9417"/>
                    <a:pt x="611298" y="7917"/>
                    <a:pt x="602591" y="8714"/>
                  </a:cubicBezTo>
                  <a:cubicBezTo>
                    <a:pt x="608815" y="10423"/>
                    <a:pt x="615297" y="8681"/>
                    <a:pt x="621618" y="9410"/>
                  </a:cubicBezTo>
                  <a:cubicBezTo>
                    <a:pt x="612943" y="9410"/>
                    <a:pt x="603881" y="7917"/>
                    <a:pt x="595367" y="10107"/>
                  </a:cubicBezTo>
                  <a:cubicBezTo>
                    <a:pt x="597979" y="10442"/>
                    <a:pt x="599753" y="13222"/>
                    <a:pt x="602591" y="12661"/>
                  </a:cubicBezTo>
                  <a:cubicBezTo>
                    <a:pt x="600205" y="14709"/>
                    <a:pt x="596463" y="12596"/>
                    <a:pt x="594142" y="11600"/>
                  </a:cubicBezTo>
                  <a:cubicBezTo>
                    <a:pt x="590562" y="10055"/>
                    <a:pt x="586885" y="10175"/>
                    <a:pt x="583048" y="10304"/>
                  </a:cubicBezTo>
                  <a:cubicBezTo>
                    <a:pt x="574308" y="10594"/>
                    <a:pt x="565504" y="6363"/>
                    <a:pt x="556829" y="8249"/>
                  </a:cubicBezTo>
                  <a:cubicBezTo>
                    <a:pt x="563891" y="7159"/>
                    <a:pt x="552765" y="5324"/>
                    <a:pt x="551024" y="5179"/>
                  </a:cubicBezTo>
                  <a:cubicBezTo>
                    <a:pt x="546864" y="4831"/>
                    <a:pt x="541768" y="4576"/>
                    <a:pt x="537802" y="6159"/>
                  </a:cubicBezTo>
                  <a:cubicBezTo>
                    <a:pt x="539736" y="6095"/>
                    <a:pt x="541671" y="6159"/>
                    <a:pt x="543606" y="6385"/>
                  </a:cubicBezTo>
                  <a:cubicBezTo>
                    <a:pt x="538995" y="7095"/>
                    <a:pt x="534318" y="6385"/>
                    <a:pt x="529675" y="6385"/>
                  </a:cubicBezTo>
                  <a:cubicBezTo>
                    <a:pt x="533899" y="7994"/>
                    <a:pt x="538543" y="7327"/>
                    <a:pt x="542897" y="8243"/>
                  </a:cubicBezTo>
                  <a:cubicBezTo>
                    <a:pt x="536641" y="7901"/>
                    <a:pt x="530384" y="7811"/>
                    <a:pt x="524128" y="7253"/>
                  </a:cubicBezTo>
                  <a:cubicBezTo>
                    <a:pt x="517678" y="6679"/>
                    <a:pt x="511260" y="8556"/>
                    <a:pt x="504810" y="7543"/>
                  </a:cubicBezTo>
                  <a:cubicBezTo>
                    <a:pt x="510518" y="9507"/>
                    <a:pt x="516613" y="9662"/>
                    <a:pt x="522451" y="11026"/>
                  </a:cubicBezTo>
                  <a:cubicBezTo>
                    <a:pt x="517129" y="10445"/>
                    <a:pt x="511808" y="10287"/>
                    <a:pt x="506487" y="9804"/>
                  </a:cubicBezTo>
                  <a:cubicBezTo>
                    <a:pt x="500166" y="9223"/>
                    <a:pt x="493265" y="7017"/>
                    <a:pt x="487169" y="9868"/>
                  </a:cubicBezTo>
                  <a:cubicBezTo>
                    <a:pt x="489782" y="9739"/>
                    <a:pt x="492491" y="10094"/>
                    <a:pt x="494845" y="11265"/>
                  </a:cubicBezTo>
                  <a:cubicBezTo>
                    <a:pt x="491297" y="11071"/>
                    <a:pt x="487718" y="9849"/>
                    <a:pt x="484170" y="10797"/>
                  </a:cubicBezTo>
                  <a:cubicBezTo>
                    <a:pt x="488169" y="12667"/>
                    <a:pt x="492845" y="12455"/>
                    <a:pt x="497167" y="12422"/>
                  </a:cubicBezTo>
                  <a:cubicBezTo>
                    <a:pt x="499844" y="12422"/>
                    <a:pt x="502520" y="12422"/>
                    <a:pt x="505197" y="12358"/>
                  </a:cubicBezTo>
                  <a:cubicBezTo>
                    <a:pt x="506164" y="12358"/>
                    <a:pt x="514549" y="12616"/>
                    <a:pt x="508293" y="11271"/>
                  </a:cubicBezTo>
                  <a:cubicBezTo>
                    <a:pt x="522515" y="12000"/>
                    <a:pt x="536769" y="11700"/>
                    <a:pt x="550992" y="12271"/>
                  </a:cubicBezTo>
                  <a:cubicBezTo>
                    <a:pt x="556700" y="12496"/>
                    <a:pt x="562408" y="13296"/>
                    <a:pt x="568116" y="13467"/>
                  </a:cubicBezTo>
                  <a:cubicBezTo>
                    <a:pt x="570051" y="13532"/>
                    <a:pt x="584821" y="15067"/>
                    <a:pt x="578178" y="17308"/>
                  </a:cubicBezTo>
                  <a:cubicBezTo>
                    <a:pt x="583112" y="17976"/>
                    <a:pt x="578178" y="20588"/>
                    <a:pt x="577081" y="19475"/>
                  </a:cubicBezTo>
                  <a:cubicBezTo>
                    <a:pt x="575276" y="17595"/>
                    <a:pt x="572405" y="16663"/>
                    <a:pt x="569954" y="15928"/>
                  </a:cubicBezTo>
                  <a:cubicBezTo>
                    <a:pt x="565117" y="14464"/>
                    <a:pt x="557603" y="12474"/>
                    <a:pt x="552636" y="14519"/>
                  </a:cubicBezTo>
                  <a:cubicBezTo>
                    <a:pt x="553443" y="14947"/>
                    <a:pt x="554217" y="15409"/>
                    <a:pt x="554990" y="15912"/>
                  </a:cubicBezTo>
                  <a:cubicBezTo>
                    <a:pt x="553056" y="21726"/>
                    <a:pt x="550669" y="14515"/>
                    <a:pt x="548992" y="14032"/>
                  </a:cubicBezTo>
                  <a:cubicBezTo>
                    <a:pt x="544122" y="12616"/>
                    <a:pt x="538350" y="13025"/>
                    <a:pt x="533383" y="13203"/>
                  </a:cubicBezTo>
                  <a:cubicBezTo>
                    <a:pt x="527256" y="13428"/>
                    <a:pt x="521096" y="13493"/>
                    <a:pt x="514969" y="13567"/>
                  </a:cubicBezTo>
                  <a:cubicBezTo>
                    <a:pt x="509422" y="13664"/>
                    <a:pt x="502875" y="11990"/>
                    <a:pt x="497618" y="14290"/>
                  </a:cubicBezTo>
                  <a:cubicBezTo>
                    <a:pt x="501456" y="15521"/>
                    <a:pt x="505391" y="16479"/>
                    <a:pt x="509357" y="17321"/>
                  </a:cubicBezTo>
                  <a:cubicBezTo>
                    <a:pt x="511357" y="17747"/>
                    <a:pt x="513356" y="18147"/>
                    <a:pt x="515388" y="18527"/>
                  </a:cubicBezTo>
                  <a:cubicBezTo>
                    <a:pt x="516775" y="18785"/>
                    <a:pt x="525385" y="19001"/>
                    <a:pt x="518742" y="20559"/>
                  </a:cubicBezTo>
                  <a:cubicBezTo>
                    <a:pt x="525579" y="21891"/>
                    <a:pt x="532609" y="21252"/>
                    <a:pt x="539414" y="22645"/>
                  </a:cubicBezTo>
                  <a:cubicBezTo>
                    <a:pt x="532416" y="23087"/>
                    <a:pt x="525127" y="22387"/>
                    <a:pt x="518161" y="21391"/>
                  </a:cubicBezTo>
                  <a:cubicBezTo>
                    <a:pt x="515291" y="20985"/>
                    <a:pt x="512260" y="20546"/>
                    <a:pt x="509357" y="21062"/>
                  </a:cubicBezTo>
                  <a:cubicBezTo>
                    <a:pt x="507616" y="21384"/>
                    <a:pt x="500972" y="24277"/>
                    <a:pt x="506906" y="24735"/>
                  </a:cubicBezTo>
                  <a:cubicBezTo>
                    <a:pt x="504326" y="25245"/>
                    <a:pt x="501521" y="25025"/>
                    <a:pt x="499263" y="26593"/>
                  </a:cubicBezTo>
                  <a:cubicBezTo>
                    <a:pt x="500875" y="26754"/>
                    <a:pt x="502520" y="26915"/>
                    <a:pt x="504133" y="27057"/>
                  </a:cubicBezTo>
                  <a:cubicBezTo>
                    <a:pt x="498392" y="28895"/>
                    <a:pt x="505197" y="29073"/>
                    <a:pt x="506681" y="29147"/>
                  </a:cubicBezTo>
                  <a:cubicBezTo>
                    <a:pt x="498102" y="31143"/>
                    <a:pt x="490266" y="29553"/>
                    <a:pt x="482171" y="26615"/>
                  </a:cubicBezTo>
                  <a:cubicBezTo>
                    <a:pt x="475463" y="24184"/>
                    <a:pt x="468207" y="25029"/>
                    <a:pt x="461596" y="22652"/>
                  </a:cubicBezTo>
                  <a:cubicBezTo>
                    <a:pt x="455371" y="20430"/>
                    <a:pt x="447244" y="19514"/>
                    <a:pt x="440730" y="18230"/>
                  </a:cubicBezTo>
                  <a:cubicBezTo>
                    <a:pt x="431990" y="16512"/>
                    <a:pt x="422799" y="16953"/>
                    <a:pt x="414027" y="18005"/>
                  </a:cubicBezTo>
                  <a:cubicBezTo>
                    <a:pt x="416252" y="19543"/>
                    <a:pt x="415221" y="22400"/>
                    <a:pt x="417317" y="23723"/>
                  </a:cubicBezTo>
                  <a:cubicBezTo>
                    <a:pt x="420767" y="25874"/>
                    <a:pt x="426347" y="26548"/>
                    <a:pt x="430281" y="27293"/>
                  </a:cubicBezTo>
                  <a:cubicBezTo>
                    <a:pt x="422961" y="29560"/>
                    <a:pt x="414640" y="28602"/>
                    <a:pt x="407287" y="27067"/>
                  </a:cubicBezTo>
                  <a:cubicBezTo>
                    <a:pt x="411931" y="29718"/>
                    <a:pt x="417510" y="29789"/>
                    <a:pt x="422154" y="32407"/>
                  </a:cubicBezTo>
                  <a:cubicBezTo>
                    <a:pt x="416769" y="33781"/>
                    <a:pt x="412318" y="30595"/>
                    <a:pt x="407287" y="29389"/>
                  </a:cubicBezTo>
                  <a:cubicBezTo>
                    <a:pt x="401031" y="27886"/>
                    <a:pt x="394194" y="27496"/>
                    <a:pt x="387841" y="26577"/>
                  </a:cubicBezTo>
                  <a:cubicBezTo>
                    <a:pt x="385809" y="26286"/>
                    <a:pt x="382842" y="25377"/>
                    <a:pt x="380810" y="25854"/>
                  </a:cubicBezTo>
                  <a:cubicBezTo>
                    <a:pt x="378230" y="26461"/>
                    <a:pt x="376747" y="29147"/>
                    <a:pt x="374005" y="29818"/>
                  </a:cubicBezTo>
                  <a:cubicBezTo>
                    <a:pt x="370103" y="30763"/>
                    <a:pt x="364040" y="34707"/>
                    <a:pt x="360170" y="34030"/>
                  </a:cubicBezTo>
                  <a:cubicBezTo>
                    <a:pt x="362396" y="30121"/>
                    <a:pt x="369103" y="29608"/>
                    <a:pt x="370651" y="25006"/>
                  </a:cubicBezTo>
                  <a:cubicBezTo>
                    <a:pt x="373070" y="17821"/>
                    <a:pt x="348754" y="21252"/>
                    <a:pt x="345980" y="21491"/>
                  </a:cubicBezTo>
                  <a:cubicBezTo>
                    <a:pt x="353108" y="21104"/>
                    <a:pt x="338144" y="22671"/>
                    <a:pt x="336177" y="22871"/>
                  </a:cubicBezTo>
                  <a:cubicBezTo>
                    <a:pt x="331339" y="23358"/>
                    <a:pt x="326824" y="22710"/>
                    <a:pt x="321987" y="23065"/>
                  </a:cubicBezTo>
                  <a:cubicBezTo>
                    <a:pt x="308990" y="23939"/>
                    <a:pt x="295865" y="23723"/>
                    <a:pt x="283062" y="26383"/>
                  </a:cubicBezTo>
                  <a:cubicBezTo>
                    <a:pt x="285545" y="27302"/>
                    <a:pt x="288222" y="26783"/>
                    <a:pt x="290737" y="27544"/>
                  </a:cubicBezTo>
                  <a:cubicBezTo>
                    <a:pt x="293059" y="28247"/>
                    <a:pt x="294575" y="30427"/>
                    <a:pt x="296606" y="31575"/>
                  </a:cubicBezTo>
                  <a:cubicBezTo>
                    <a:pt x="298864" y="32833"/>
                    <a:pt x="302024" y="32388"/>
                    <a:pt x="304475" y="33085"/>
                  </a:cubicBezTo>
                  <a:cubicBezTo>
                    <a:pt x="308248" y="34149"/>
                    <a:pt x="311764" y="35887"/>
                    <a:pt x="315569" y="36832"/>
                  </a:cubicBezTo>
                  <a:cubicBezTo>
                    <a:pt x="308539" y="37058"/>
                    <a:pt x="301799" y="33436"/>
                    <a:pt x="294704" y="33062"/>
                  </a:cubicBezTo>
                  <a:cubicBezTo>
                    <a:pt x="291575" y="32901"/>
                    <a:pt x="290640" y="32365"/>
                    <a:pt x="288995" y="29973"/>
                  </a:cubicBezTo>
                  <a:cubicBezTo>
                    <a:pt x="287254" y="27396"/>
                    <a:pt x="282771" y="28283"/>
                    <a:pt x="280127" y="28109"/>
                  </a:cubicBezTo>
                  <a:cubicBezTo>
                    <a:pt x="273516" y="27680"/>
                    <a:pt x="266872" y="26777"/>
                    <a:pt x="260261" y="27538"/>
                  </a:cubicBezTo>
                  <a:cubicBezTo>
                    <a:pt x="256133" y="28009"/>
                    <a:pt x="244201" y="33526"/>
                    <a:pt x="254520" y="34978"/>
                  </a:cubicBezTo>
                  <a:cubicBezTo>
                    <a:pt x="251392" y="36522"/>
                    <a:pt x="247393" y="35874"/>
                    <a:pt x="244749" y="38461"/>
                  </a:cubicBezTo>
                  <a:cubicBezTo>
                    <a:pt x="245362" y="39248"/>
                    <a:pt x="245975" y="40022"/>
                    <a:pt x="246619" y="40783"/>
                  </a:cubicBezTo>
                  <a:cubicBezTo>
                    <a:pt x="239170" y="43446"/>
                    <a:pt x="230301" y="40492"/>
                    <a:pt x="222658" y="39989"/>
                  </a:cubicBezTo>
                  <a:cubicBezTo>
                    <a:pt x="218723" y="39731"/>
                    <a:pt x="213983" y="38964"/>
                    <a:pt x="210435" y="41224"/>
                  </a:cubicBezTo>
                  <a:cubicBezTo>
                    <a:pt x="207823" y="42882"/>
                    <a:pt x="210919" y="46207"/>
                    <a:pt x="211790" y="47984"/>
                  </a:cubicBezTo>
                  <a:cubicBezTo>
                    <a:pt x="209694" y="46401"/>
                    <a:pt x="208565" y="43940"/>
                    <a:pt x="206662" y="42169"/>
                  </a:cubicBezTo>
                  <a:cubicBezTo>
                    <a:pt x="203985" y="39660"/>
                    <a:pt x="197632" y="42682"/>
                    <a:pt x="194407" y="43076"/>
                  </a:cubicBezTo>
                  <a:cubicBezTo>
                    <a:pt x="185151" y="44204"/>
                    <a:pt x="176509" y="47478"/>
                    <a:pt x="167317" y="48774"/>
                  </a:cubicBezTo>
                  <a:cubicBezTo>
                    <a:pt x="159610" y="49858"/>
                    <a:pt x="152063" y="51206"/>
                    <a:pt x="144420" y="52654"/>
                  </a:cubicBezTo>
                  <a:cubicBezTo>
                    <a:pt x="140292" y="53434"/>
                    <a:pt x="131843" y="54173"/>
                    <a:pt x="129811" y="58662"/>
                  </a:cubicBezTo>
                  <a:cubicBezTo>
                    <a:pt x="133294" y="58372"/>
                    <a:pt x="136487" y="60852"/>
                    <a:pt x="140550" y="60465"/>
                  </a:cubicBezTo>
                  <a:cubicBezTo>
                    <a:pt x="144840" y="60058"/>
                    <a:pt x="148516" y="61210"/>
                    <a:pt x="152741" y="61322"/>
                  </a:cubicBezTo>
                  <a:cubicBezTo>
                    <a:pt x="162706" y="61580"/>
                    <a:pt x="173284" y="57762"/>
                    <a:pt x="183217" y="59362"/>
                  </a:cubicBezTo>
                  <a:cubicBezTo>
                    <a:pt x="176122" y="59104"/>
                    <a:pt x="166253" y="59168"/>
                    <a:pt x="160513" y="63980"/>
                  </a:cubicBezTo>
                  <a:cubicBezTo>
                    <a:pt x="158094" y="66008"/>
                    <a:pt x="158288" y="69275"/>
                    <a:pt x="155804" y="71252"/>
                  </a:cubicBezTo>
                  <a:cubicBezTo>
                    <a:pt x="152450" y="73945"/>
                    <a:pt x="147678" y="74809"/>
                    <a:pt x="143582" y="75683"/>
                  </a:cubicBezTo>
                  <a:cubicBezTo>
                    <a:pt x="133681" y="77792"/>
                    <a:pt x="126038" y="79895"/>
                    <a:pt x="115718" y="78969"/>
                  </a:cubicBezTo>
                  <a:cubicBezTo>
                    <a:pt x="109945" y="78453"/>
                    <a:pt x="105076" y="79889"/>
                    <a:pt x="99432" y="80534"/>
                  </a:cubicBezTo>
                  <a:cubicBezTo>
                    <a:pt x="91989" y="81388"/>
                    <a:pt x="84365" y="80888"/>
                    <a:pt x="77112" y="83046"/>
                  </a:cubicBezTo>
                  <a:cubicBezTo>
                    <a:pt x="83962" y="84094"/>
                    <a:pt x="74826" y="84861"/>
                    <a:pt x="73732" y="84978"/>
                  </a:cubicBezTo>
                  <a:cubicBezTo>
                    <a:pt x="69753" y="85406"/>
                    <a:pt x="65731" y="85268"/>
                    <a:pt x="61774" y="85948"/>
                  </a:cubicBezTo>
                  <a:cubicBezTo>
                    <a:pt x="58539" y="86490"/>
                    <a:pt x="55237" y="86480"/>
                    <a:pt x="51996" y="86974"/>
                  </a:cubicBezTo>
                  <a:cubicBezTo>
                    <a:pt x="49145" y="87409"/>
                    <a:pt x="46520" y="89518"/>
                    <a:pt x="43814" y="89744"/>
                  </a:cubicBezTo>
                  <a:cubicBezTo>
                    <a:pt x="38296" y="90208"/>
                    <a:pt x="33465" y="89305"/>
                    <a:pt x="27764" y="90305"/>
                  </a:cubicBezTo>
                  <a:cubicBezTo>
                    <a:pt x="24029" y="90960"/>
                    <a:pt x="20291" y="90886"/>
                    <a:pt x="16528" y="91231"/>
                  </a:cubicBezTo>
                  <a:cubicBezTo>
                    <a:pt x="13061" y="91553"/>
                    <a:pt x="10700" y="94623"/>
                    <a:pt x="7224" y="94888"/>
                  </a:cubicBezTo>
                  <a:cubicBezTo>
                    <a:pt x="13545" y="96229"/>
                    <a:pt x="2048" y="98929"/>
                    <a:pt x="0" y="98371"/>
                  </a:cubicBezTo>
                  <a:cubicBezTo>
                    <a:pt x="3963" y="99135"/>
                    <a:pt x="6595" y="102044"/>
                    <a:pt x="10223" y="103479"/>
                  </a:cubicBezTo>
                  <a:cubicBezTo>
                    <a:pt x="13716" y="104859"/>
                    <a:pt x="18634" y="104856"/>
                    <a:pt x="22317" y="104408"/>
                  </a:cubicBezTo>
                  <a:cubicBezTo>
                    <a:pt x="20665" y="104985"/>
                    <a:pt x="19034" y="105604"/>
                    <a:pt x="17415" y="106266"/>
                  </a:cubicBezTo>
                  <a:cubicBezTo>
                    <a:pt x="25406" y="108281"/>
                    <a:pt x="33317" y="104440"/>
                    <a:pt x="41344" y="105105"/>
                  </a:cubicBezTo>
                  <a:cubicBezTo>
                    <a:pt x="37206" y="106420"/>
                    <a:pt x="32872" y="107301"/>
                    <a:pt x="28573" y="107891"/>
                  </a:cubicBezTo>
                  <a:cubicBezTo>
                    <a:pt x="33404" y="110177"/>
                    <a:pt x="40931" y="109300"/>
                    <a:pt x="45762" y="107423"/>
                  </a:cubicBezTo>
                  <a:cubicBezTo>
                    <a:pt x="41763" y="110313"/>
                    <a:pt x="36223" y="109832"/>
                    <a:pt x="31605" y="110674"/>
                  </a:cubicBezTo>
                  <a:cubicBezTo>
                    <a:pt x="37938" y="112819"/>
                    <a:pt x="45108" y="113354"/>
                    <a:pt x="51751" y="112857"/>
                  </a:cubicBezTo>
                  <a:cubicBezTo>
                    <a:pt x="54921" y="112632"/>
                    <a:pt x="55747" y="112348"/>
                    <a:pt x="57340" y="109929"/>
                  </a:cubicBezTo>
                  <a:cubicBezTo>
                    <a:pt x="58856" y="107626"/>
                    <a:pt x="62409" y="111761"/>
                    <a:pt x="64448" y="112038"/>
                  </a:cubicBezTo>
                  <a:cubicBezTo>
                    <a:pt x="71168" y="112948"/>
                    <a:pt x="77196" y="111106"/>
                    <a:pt x="83533" y="109271"/>
                  </a:cubicBezTo>
                  <a:cubicBezTo>
                    <a:pt x="87706" y="108062"/>
                    <a:pt x="95907" y="106285"/>
                    <a:pt x="97304" y="112296"/>
                  </a:cubicBezTo>
                  <a:cubicBezTo>
                    <a:pt x="95075" y="113686"/>
                    <a:pt x="91005" y="113612"/>
                    <a:pt x="88451" y="113522"/>
                  </a:cubicBezTo>
                  <a:cubicBezTo>
                    <a:pt x="85684" y="113425"/>
                    <a:pt x="86461" y="117079"/>
                    <a:pt x="89428" y="116708"/>
                  </a:cubicBezTo>
                  <a:cubicBezTo>
                    <a:pt x="83872" y="117846"/>
                    <a:pt x="76519" y="114218"/>
                    <a:pt x="70552" y="114396"/>
                  </a:cubicBezTo>
                  <a:cubicBezTo>
                    <a:pt x="62526" y="114621"/>
                    <a:pt x="54102" y="114925"/>
                    <a:pt x="46214" y="116479"/>
                  </a:cubicBezTo>
                  <a:cubicBezTo>
                    <a:pt x="50861" y="120014"/>
                    <a:pt x="58259" y="118578"/>
                    <a:pt x="63632" y="118382"/>
                  </a:cubicBezTo>
                  <a:cubicBezTo>
                    <a:pt x="72236" y="118059"/>
                    <a:pt x="80585" y="120346"/>
                    <a:pt x="89167" y="118317"/>
                  </a:cubicBezTo>
                  <a:cubicBezTo>
                    <a:pt x="80601" y="122319"/>
                    <a:pt x="2809" y="113138"/>
                    <a:pt x="4189" y="123426"/>
                  </a:cubicBezTo>
                  <a:cubicBezTo>
                    <a:pt x="6724" y="122910"/>
                    <a:pt x="9107" y="124148"/>
                    <a:pt x="11639" y="123893"/>
                  </a:cubicBezTo>
                  <a:cubicBezTo>
                    <a:pt x="9949" y="124258"/>
                    <a:pt x="8240" y="124490"/>
                    <a:pt x="6511" y="124590"/>
                  </a:cubicBezTo>
                  <a:cubicBezTo>
                    <a:pt x="13903" y="132259"/>
                    <a:pt x="22788" y="119639"/>
                    <a:pt x="30892" y="122732"/>
                  </a:cubicBezTo>
                  <a:cubicBezTo>
                    <a:pt x="27261" y="122732"/>
                    <a:pt x="21762" y="124377"/>
                    <a:pt x="19479" y="127360"/>
                  </a:cubicBezTo>
                </a:path>
              </a:pathLst>
            </a:custGeom>
            <a:solidFill>
              <a:srgbClr val="C0C0C0"/>
            </a:solidFill>
            <a:ln w="645" cap="flat">
              <a:solidFill>
                <a:srgbClr val="FFFFFF"/>
              </a:solidFill>
              <a:prstDash val="solid"/>
              <a:miter/>
            </a:ln>
          </p:spPr>
          <p:txBody>
            <a:bodyPr rtlCol="0" anchor="ctr"/>
            <a:lstStyle/>
            <a:p>
              <a:endParaRPr lang="en-US"/>
            </a:p>
          </p:txBody>
        </p:sp>
        <p:sp>
          <p:nvSpPr>
            <p:cNvPr id="622" name="Freeform: Shape 621">
              <a:extLst>
                <a:ext uri="{FF2B5EF4-FFF2-40B4-BE49-F238E27FC236}">
                  <a16:creationId xmlns:a16="http://schemas.microsoft.com/office/drawing/2014/main" id="{BFC8198D-AD6E-E430-BB7D-7BB1038979C6}"/>
                </a:ext>
              </a:extLst>
            </p:cNvPr>
            <p:cNvSpPr/>
            <p:nvPr/>
          </p:nvSpPr>
          <p:spPr>
            <a:xfrm>
              <a:off x="6534146" y="2040760"/>
              <a:ext cx="2321" cy="539"/>
            </a:xfrm>
            <a:custGeom>
              <a:avLst/>
              <a:gdLst>
                <a:gd name="connsiteX0" fmla="*/ 2322 w 2321"/>
                <a:gd name="connsiteY0" fmla="*/ 313 h 539"/>
                <a:gd name="connsiteX1" fmla="*/ 0 w 2321"/>
                <a:gd name="connsiteY1" fmla="*/ 539 h 539"/>
                <a:gd name="connsiteX2" fmla="*/ 2322 w 2321"/>
                <a:gd name="connsiteY2" fmla="*/ 313 h 539"/>
              </a:gdLst>
              <a:ahLst/>
              <a:cxnLst>
                <a:cxn ang="0">
                  <a:pos x="connsiteX0" y="connsiteY0"/>
                </a:cxn>
                <a:cxn ang="0">
                  <a:pos x="connsiteX1" y="connsiteY1"/>
                </a:cxn>
                <a:cxn ang="0">
                  <a:pos x="connsiteX2" y="connsiteY2"/>
                </a:cxn>
              </a:cxnLst>
              <a:rect l="l" t="t" r="r" b="b"/>
              <a:pathLst>
                <a:path w="2321" h="539">
                  <a:moveTo>
                    <a:pt x="2322" y="313"/>
                  </a:moveTo>
                  <a:cubicBezTo>
                    <a:pt x="1548" y="-170"/>
                    <a:pt x="774" y="-93"/>
                    <a:pt x="0" y="539"/>
                  </a:cubicBezTo>
                  <a:cubicBezTo>
                    <a:pt x="774" y="475"/>
                    <a:pt x="1548" y="378"/>
                    <a:pt x="2322" y="313"/>
                  </a:cubicBezTo>
                </a:path>
              </a:pathLst>
            </a:custGeom>
            <a:solidFill>
              <a:srgbClr val="C0C0C0"/>
            </a:solidFill>
            <a:ln w="645" cap="flat">
              <a:solidFill>
                <a:srgbClr val="FFFFFF"/>
              </a:solidFill>
              <a:prstDash val="solid"/>
              <a:miter/>
            </a:ln>
          </p:spPr>
          <p:txBody>
            <a:bodyPr rtlCol="0" anchor="ctr"/>
            <a:lstStyle/>
            <a:p>
              <a:endParaRPr lang="en-US"/>
            </a:p>
          </p:txBody>
        </p:sp>
        <p:sp>
          <p:nvSpPr>
            <p:cNvPr id="623" name="Freeform: Shape 622">
              <a:extLst>
                <a:ext uri="{FF2B5EF4-FFF2-40B4-BE49-F238E27FC236}">
                  <a16:creationId xmlns:a16="http://schemas.microsoft.com/office/drawing/2014/main" id="{2F9FC435-BC27-159D-A011-0612DB126DBF}"/>
                </a:ext>
              </a:extLst>
            </p:cNvPr>
            <p:cNvSpPr/>
            <p:nvPr/>
          </p:nvSpPr>
          <p:spPr>
            <a:xfrm>
              <a:off x="6534280" y="2038526"/>
              <a:ext cx="1252" cy="2321"/>
            </a:xfrm>
            <a:custGeom>
              <a:avLst/>
              <a:gdLst>
                <a:gd name="connsiteX0" fmla="*/ 1252 w 1252"/>
                <a:gd name="connsiteY0" fmla="*/ 0 h 2321"/>
                <a:gd name="connsiteX1" fmla="*/ 91 w 1252"/>
                <a:gd name="connsiteY1" fmla="*/ 2322 h 2321"/>
                <a:gd name="connsiteX2" fmla="*/ 1252 w 1252"/>
                <a:gd name="connsiteY2" fmla="*/ 0 h 2321"/>
              </a:gdLst>
              <a:ahLst/>
              <a:cxnLst>
                <a:cxn ang="0">
                  <a:pos x="connsiteX0" y="connsiteY0"/>
                </a:cxn>
                <a:cxn ang="0">
                  <a:pos x="connsiteX1" y="connsiteY1"/>
                </a:cxn>
                <a:cxn ang="0">
                  <a:pos x="connsiteX2" y="connsiteY2"/>
                </a:cxn>
              </a:cxnLst>
              <a:rect l="l" t="t" r="r" b="b"/>
              <a:pathLst>
                <a:path w="1252" h="2321">
                  <a:moveTo>
                    <a:pt x="1252" y="0"/>
                  </a:moveTo>
                  <a:cubicBezTo>
                    <a:pt x="478" y="990"/>
                    <a:pt x="-263" y="610"/>
                    <a:pt x="91" y="2322"/>
                  </a:cubicBezTo>
                  <a:cubicBezTo>
                    <a:pt x="478" y="1548"/>
                    <a:pt x="865" y="777"/>
                    <a:pt x="125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24" name="Freeform: Shape 623">
              <a:extLst>
                <a:ext uri="{FF2B5EF4-FFF2-40B4-BE49-F238E27FC236}">
                  <a16:creationId xmlns:a16="http://schemas.microsoft.com/office/drawing/2014/main" id="{0147D2E6-4052-2F87-3C32-52947ADB0A7A}"/>
                </a:ext>
              </a:extLst>
            </p:cNvPr>
            <p:cNvSpPr/>
            <p:nvPr/>
          </p:nvSpPr>
          <p:spPr>
            <a:xfrm>
              <a:off x="6543433" y="2062423"/>
              <a:ext cx="2322" cy="1157"/>
            </a:xfrm>
            <a:custGeom>
              <a:avLst/>
              <a:gdLst>
                <a:gd name="connsiteX0" fmla="*/ 2322 w 2322"/>
                <a:gd name="connsiteY0" fmla="*/ 0 h 1157"/>
                <a:gd name="connsiteX1" fmla="*/ 0 w 2322"/>
                <a:gd name="connsiteY1" fmla="*/ 1158 h 1157"/>
                <a:gd name="connsiteX2" fmla="*/ 2322 w 2322"/>
                <a:gd name="connsiteY2" fmla="*/ 0 h 1157"/>
              </a:gdLst>
              <a:ahLst/>
              <a:cxnLst>
                <a:cxn ang="0">
                  <a:pos x="connsiteX0" y="connsiteY0"/>
                </a:cxn>
                <a:cxn ang="0">
                  <a:pos x="connsiteX1" y="connsiteY1"/>
                </a:cxn>
                <a:cxn ang="0">
                  <a:pos x="connsiteX2" y="connsiteY2"/>
                </a:cxn>
              </a:cxnLst>
              <a:rect l="l" t="t" r="r" b="b"/>
              <a:pathLst>
                <a:path w="2322" h="1157">
                  <a:moveTo>
                    <a:pt x="2322" y="0"/>
                  </a:moveTo>
                  <a:cubicBezTo>
                    <a:pt x="1484" y="226"/>
                    <a:pt x="710" y="626"/>
                    <a:pt x="0" y="1158"/>
                  </a:cubicBezTo>
                  <a:cubicBezTo>
                    <a:pt x="774" y="774"/>
                    <a:pt x="1548" y="390"/>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25" name="Freeform: Shape 624">
              <a:extLst>
                <a:ext uri="{FF2B5EF4-FFF2-40B4-BE49-F238E27FC236}">
                  <a16:creationId xmlns:a16="http://schemas.microsoft.com/office/drawing/2014/main" id="{8501AF6B-0371-CAF0-479A-8C73548EA90B}"/>
                </a:ext>
              </a:extLst>
            </p:cNvPr>
            <p:cNvSpPr/>
            <p:nvPr/>
          </p:nvSpPr>
          <p:spPr>
            <a:xfrm>
              <a:off x="6544369" y="2070098"/>
              <a:ext cx="2321" cy="932"/>
            </a:xfrm>
            <a:custGeom>
              <a:avLst/>
              <a:gdLst>
                <a:gd name="connsiteX0" fmla="*/ 2322 w 2321"/>
                <a:gd name="connsiteY0" fmla="*/ 0 h 932"/>
                <a:gd name="connsiteX1" fmla="*/ 0 w 2321"/>
                <a:gd name="connsiteY1" fmla="*/ 932 h 932"/>
                <a:gd name="connsiteX2" fmla="*/ 2322 w 2321"/>
                <a:gd name="connsiteY2" fmla="*/ 0 h 932"/>
              </a:gdLst>
              <a:ahLst/>
              <a:cxnLst>
                <a:cxn ang="0">
                  <a:pos x="connsiteX0" y="connsiteY0"/>
                </a:cxn>
                <a:cxn ang="0">
                  <a:pos x="connsiteX1" y="connsiteY1"/>
                </a:cxn>
                <a:cxn ang="0">
                  <a:pos x="connsiteX2" y="connsiteY2"/>
                </a:cxn>
              </a:cxnLst>
              <a:rect l="l" t="t" r="r" b="b"/>
              <a:pathLst>
                <a:path w="2321" h="932">
                  <a:moveTo>
                    <a:pt x="2322" y="0"/>
                  </a:moveTo>
                  <a:cubicBezTo>
                    <a:pt x="1516" y="226"/>
                    <a:pt x="742" y="542"/>
                    <a:pt x="0" y="932"/>
                  </a:cubicBezTo>
                  <a:cubicBezTo>
                    <a:pt x="774" y="610"/>
                    <a:pt x="1548" y="313"/>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26" name="Freeform: Shape 625">
              <a:extLst>
                <a:ext uri="{FF2B5EF4-FFF2-40B4-BE49-F238E27FC236}">
                  <a16:creationId xmlns:a16="http://schemas.microsoft.com/office/drawing/2014/main" id="{E08E7C77-479E-631C-B8E3-81410F4B80E2}"/>
                </a:ext>
              </a:extLst>
            </p:cNvPr>
            <p:cNvSpPr/>
            <p:nvPr/>
          </p:nvSpPr>
          <p:spPr>
            <a:xfrm>
              <a:off x="6547852" y="2076355"/>
              <a:ext cx="2321" cy="467"/>
            </a:xfrm>
            <a:custGeom>
              <a:avLst/>
              <a:gdLst>
                <a:gd name="connsiteX0" fmla="*/ 2322 w 2321"/>
                <a:gd name="connsiteY0" fmla="*/ 0 h 467"/>
                <a:gd name="connsiteX1" fmla="*/ 0 w 2321"/>
                <a:gd name="connsiteY1" fmla="*/ 468 h 467"/>
                <a:gd name="connsiteX2" fmla="*/ 2322 w 2321"/>
                <a:gd name="connsiteY2" fmla="*/ 0 h 467"/>
              </a:gdLst>
              <a:ahLst/>
              <a:cxnLst>
                <a:cxn ang="0">
                  <a:pos x="connsiteX0" y="connsiteY0"/>
                </a:cxn>
                <a:cxn ang="0">
                  <a:pos x="connsiteX1" y="connsiteY1"/>
                </a:cxn>
                <a:cxn ang="0">
                  <a:pos x="connsiteX2" y="connsiteY2"/>
                </a:cxn>
              </a:cxnLst>
              <a:rect l="l" t="t" r="r" b="b"/>
              <a:pathLst>
                <a:path w="2321" h="467">
                  <a:moveTo>
                    <a:pt x="2322" y="0"/>
                  </a:moveTo>
                  <a:cubicBezTo>
                    <a:pt x="1516" y="64"/>
                    <a:pt x="742" y="226"/>
                    <a:pt x="0" y="468"/>
                  </a:cubicBezTo>
                  <a:cubicBezTo>
                    <a:pt x="774" y="306"/>
                    <a:pt x="1548" y="145"/>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27" name="Freeform: Shape 626">
              <a:extLst>
                <a:ext uri="{FF2B5EF4-FFF2-40B4-BE49-F238E27FC236}">
                  <a16:creationId xmlns:a16="http://schemas.microsoft.com/office/drawing/2014/main" id="{0F1FC0CE-02AF-43D9-7901-0642B293092A}"/>
                </a:ext>
              </a:extLst>
            </p:cNvPr>
            <p:cNvSpPr/>
            <p:nvPr/>
          </p:nvSpPr>
          <p:spPr>
            <a:xfrm>
              <a:off x="6550174" y="2086112"/>
              <a:ext cx="2547" cy="478"/>
            </a:xfrm>
            <a:custGeom>
              <a:avLst/>
              <a:gdLst>
                <a:gd name="connsiteX0" fmla="*/ 2548 w 2547"/>
                <a:gd name="connsiteY0" fmla="*/ 14 h 478"/>
                <a:gd name="connsiteX1" fmla="*/ 0 w 2547"/>
                <a:gd name="connsiteY1" fmla="*/ 478 h 478"/>
                <a:gd name="connsiteX2" fmla="*/ 2548 w 2547"/>
                <a:gd name="connsiteY2" fmla="*/ 14 h 478"/>
              </a:gdLst>
              <a:ahLst/>
              <a:cxnLst>
                <a:cxn ang="0">
                  <a:pos x="connsiteX0" y="connsiteY0"/>
                </a:cxn>
                <a:cxn ang="0">
                  <a:pos x="connsiteX1" y="connsiteY1"/>
                </a:cxn>
                <a:cxn ang="0">
                  <a:pos x="connsiteX2" y="connsiteY2"/>
                </a:cxn>
              </a:cxnLst>
              <a:rect l="l" t="t" r="r" b="b"/>
              <a:pathLst>
                <a:path w="2547" h="478">
                  <a:moveTo>
                    <a:pt x="2548" y="14"/>
                  </a:moveTo>
                  <a:cubicBezTo>
                    <a:pt x="1645" y="-51"/>
                    <a:pt x="806" y="111"/>
                    <a:pt x="0" y="478"/>
                  </a:cubicBezTo>
                  <a:cubicBezTo>
                    <a:pt x="839" y="317"/>
                    <a:pt x="1677" y="156"/>
                    <a:pt x="2548" y="14"/>
                  </a:cubicBezTo>
                </a:path>
              </a:pathLst>
            </a:custGeom>
            <a:solidFill>
              <a:srgbClr val="C0C0C0"/>
            </a:solidFill>
            <a:ln w="645" cap="flat">
              <a:solidFill>
                <a:srgbClr val="FFFFFF"/>
              </a:solidFill>
              <a:prstDash val="solid"/>
              <a:miter/>
            </a:ln>
          </p:spPr>
          <p:txBody>
            <a:bodyPr rtlCol="0" anchor="ctr"/>
            <a:lstStyle/>
            <a:p>
              <a:endParaRPr lang="en-US"/>
            </a:p>
          </p:txBody>
        </p:sp>
        <p:sp>
          <p:nvSpPr>
            <p:cNvPr id="628" name="Freeform: Shape 627">
              <a:extLst>
                <a:ext uri="{FF2B5EF4-FFF2-40B4-BE49-F238E27FC236}">
                  <a16:creationId xmlns:a16="http://schemas.microsoft.com/office/drawing/2014/main" id="{A3D35A7D-3EAD-ED8C-79E7-9DE68F001577}"/>
                </a:ext>
              </a:extLst>
            </p:cNvPr>
            <p:cNvSpPr/>
            <p:nvPr/>
          </p:nvSpPr>
          <p:spPr>
            <a:xfrm>
              <a:off x="6613093" y="2107865"/>
              <a:ext cx="4643" cy="3115"/>
            </a:xfrm>
            <a:custGeom>
              <a:avLst/>
              <a:gdLst>
                <a:gd name="connsiteX0" fmla="*/ 4644 w 4643"/>
                <a:gd name="connsiteY0" fmla="*/ 94 h 3115"/>
                <a:gd name="connsiteX1" fmla="*/ 0 w 4643"/>
                <a:gd name="connsiteY1" fmla="*/ 3116 h 3115"/>
                <a:gd name="connsiteX2" fmla="*/ 4644 w 4643"/>
                <a:gd name="connsiteY2" fmla="*/ 94 h 3115"/>
              </a:gdLst>
              <a:ahLst/>
              <a:cxnLst>
                <a:cxn ang="0">
                  <a:pos x="connsiteX0" y="connsiteY0"/>
                </a:cxn>
                <a:cxn ang="0">
                  <a:pos x="connsiteX1" y="connsiteY1"/>
                </a:cxn>
                <a:cxn ang="0">
                  <a:pos x="connsiteX2" y="connsiteY2"/>
                </a:cxn>
              </a:cxnLst>
              <a:rect l="l" t="t" r="r" b="b"/>
              <a:pathLst>
                <a:path w="4643" h="3115">
                  <a:moveTo>
                    <a:pt x="4644" y="94"/>
                  </a:moveTo>
                  <a:cubicBezTo>
                    <a:pt x="3870" y="-602"/>
                    <a:pt x="516" y="2787"/>
                    <a:pt x="0" y="3116"/>
                  </a:cubicBezTo>
                  <a:cubicBezTo>
                    <a:pt x="1838" y="2577"/>
                    <a:pt x="3386" y="1571"/>
                    <a:pt x="4644" y="94"/>
                  </a:cubicBezTo>
                </a:path>
              </a:pathLst>
            </a:custGeom>
            <a:solidFill>
              <a:srgbClr val="C0C0C0"/>
            </a:solidFill>
            <a:ln w="645" cap="flat">
              <a:solidFill>
                <a:srgbClr val="FFFFFF"/>
              </a:solidFill>
              <a:prstDash val="solid"/>
              <a:miter/>
            </a:ln>
          </p:spPr>
          <p:txBody>
            <a:bodyPr rtlCol="0" anchor="ctr"/>
            <a:lstStyle/>
            <a:p>
              <a:endParaRPr lang="en-US"/>
            </a:p>
          </p:txBody>
        </p:sp>
        <p:sp>
          <p:nvSpPr>
            <p:cNvPr id="629" name="Freeform: Shape 628">
              <a:extLst>
                <a:ext uri="{FF2B5EF4-FFF2-40B4-BE49-F238E27FC236}">
                  <a16:creationId xmlns:a16="http://schemas.microsoft.com/office/drawing/2014/main" id="{7655754D-1CCF-31C3-4E3E-087F7B5DD044}"/>
                </a:ext>
              </a:extLst>
            </p:cNvPr>
            <p:cNvSpPr/>
            <p:nvPr/>
          </p:nvSpPr>
          <p:spPr>
            <a:xfrm>
              <a:off x="6629572" y="2114667"/>
              <a:ext cx="935" cy="2325"/>
            </a:xfrm>
            <a:custGeom>
              <a:avLst/>
              <a:gdLst>
                <a:gd name="connsiteX0" fmla="*/ 0 w 935"/>
                <a:gd name="connsiteY0" fmla="*/ 0 h 2325"/>
                <a:gd name="connsiteX1" fmla="*/ 935 w 935"/>
                <a:gd name="connsiteY1" fmla="*/ 2325 h 2325"/>
                <a:gd name="connsiteX2" fmla="*/ 0 w 935"/>
                <a:gd name="connsiteY2" fmla="*/ 0 h 2325"/>
              </a:gdLst>
              <a:ahLst/>
              <a:cxnLst>
                <a:cxn ang="0">
                  <a:pos x="connsiteX0" y="connsiteY0"/>
                </a:cxn>
                <a:cxn ang="0">
                  <a:pos x="connsiteX1" y="connsiteY1"/>
                </a:cxn>
                <a:cxn ang="0">
                  <a:pos x="connsiteX2" y="connsiteY2"/>
                </a:cxn>
              </a:cxnLst>
              <a:rect l="l" t="t" r="r" b="b"/>
              <a:pathLst>
                <a:path w="935" h="2325">
                  <a:moveTo>
                    <a:pt x="0" y="0"/>
                  </a:moveTo>
                  <a:cubicBezTo>
                    <a:pt x="0" y="874"/>
                    <a:pt x="322" y="1651"/>
                    <a:pt x="935" y="2325"/>
                  </a:cubicBezTo>
                  <a:cubicBezTo>
                    <a:pt x="613" y="1548"/>
                    <a:pt x="290" y="77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30" name="Freeform: Shape 629">
              <a:extLst>
                <a:ext uri="{FF2B5EF4-FFF2-40B4-BE49-F238E27FC236}">
                  <a16:creationId xmlns:a16="http://schemas.microsoft.com/office/drawing/2014/main" id="{447E8353-9CC9-3698-15BB-ABEB0044250A}"/>
                </a:ext>
              </a:extLst>
            </p:cNvPr>
            <p:cNvSpPr/>
            <p:nvPr/>
          </p:nvSpPr>
          <p:spPr>
            <a:xfrm>
              <a:off x="6642118" y="2118300"/>
              <a:ext cx="2547" cy="2191"/>
            </a:xfrm>
            <a:custGeom>
              <a:avLst/>
              <a:gdLst>
                <a:gd name="connsiteX0" fmla="*/ 0 w 2547"/>
                <a:gd name="connsiteY0" fmla="*/ 334 h 2191"/>
                <a:gd name="connsiteX1" fmla="*/ 0 w 2547"/>
                <a:gd name="connsiteY1" fmla="*/ 2191 h 2191"/>
                <a:gd name="connsiteX2" fmla="*/ 2548 w 2547"/>
                <a:gd name="connsiteY2" fmla="*/ 334 h 2191"/>
                <a:gd name="connsiteX3" fmla="*/ 0 w 2547"/>
                <a:gd name="connsiteY3" fmla="*/ 334 h 2191"/>
              </a:gdLst>
              <a:ahLst/>
              <a:cxnLst>
                <a:cxn ang="0">
                  <a:pos x="connsiteX0" y="connsiteY0"/>
                </a:cxn>
                <a:cxn ang="0">
                  <a:pos x="connsiteX1" y="connsiteY1"/>
                </a:cxn>
                <a:cxn ang="0">
                  <a:pos x="connsiteX2" y="connsiteY2"/>
                </a:cxn>
                <a:cxn ang="0">
                  <a:pos x="connsiteX3" y="connsiteY3"/>
                </a:cxn>
              </a:cxnLst>
              <a:rect l="l" t="t" r="r" b="b"/>
              <a:pathLst>
                <a:path w="2547" h="2191">
                  <a:moveTo>
                    <a:pt x="0" y="334"/>
                  </a:moveTo>
                  <a:cubicBezTo>
                    <a:pt x="0" y="953"/>
                    <a:pt x="0" y="1572"/>
                    <a:pt x="0" y="2191"/>
                  </a:cubicBezTo>
                  <a:cubicBezTo>
                    <a:pt x="935" y="1695"/>
                    <a:pt x="1774" y="1072"/>
                    <a:pt x="2548" y="334"/>
                  </a:cubicBezTo>
                  <a:cubicBezTo>
                    <a:pt x="1709" y="-111"/>
                    <a:pt x="871" y="-111"/>
                    <a:pt x="0" y="334"/>
                  </a:cubicBezTo>
                </a:path>
              </a:pathLst>
            </a:custGeom>
            <a:solidFill>
              <a:srgbClr val="C0C0C0"/>
            </a:solidFill>
            <a:ln w="645" cap="flat">
              <a:solidFill>
                <a:srgbClr val="FFFFFF"/>
              </a:solidFill>
              <a:prstDash val="solid"/>
              <a:miter/>
            </a:ln>
          </p:spPr>
          <p:txBody>
            <a:bodyPr rtlCol="0" anchor="ctr"/>
            <a:lstStyle/>
            <a:p>
              <a:endParaRPr lang="en-US"/>
            </a:p>
          </p:txBody>
        </p:sp>
        <p:sp>
          <p:nvSpPr>
            <p:cNvPr id="631" name="Freeform: Shape 630">
              <a:extLst>
                <a:ext uri="{FF2B5EF4-FFF2-40B4-BE49-F238E27FC236}">
                  <a16:creationId xmlns:a16="http://schemas.microsoft.com/office/drawing/2014/main" id="{2C610861-A3A7-1CE9-D52E-8E84194AA42C}"/>
                </a:ext>
              </a:extLst>
            </p:cNvPr>
            <p:cNvSpPr/>
            <p:nvPr/>
          </p:nvSpPr>
          <p:spPr>
            <a:xfrm>
              <a:off x="6661629" y="2095854"/>
              <a:ext cx="4869" cy="1072"/>
            </a:xfrm>
            <a:custGeom>
              <a:avLst/>
              <a:gdLst>
                <a:gd name="connsiteX0" fmla="*/ 0 w 4869"/>
                <a:gd name="connsiteY0" fmla="*/ 495 h 1072"/>
                <a:gd name="connsiteX1" fmla="*/ 4869 w 4869"/>
                <a:gd name="connsiteY1" fmla="*/ 27 h 1072"/>
                <a:gd name="connsiteX2" fmla="*/ 0 w 4869"/>
                <a:gd name="connsiteY2" fmla="*/ 495 h 1072"/>
              </a:gdLst>
              <a:ahLst/>
              <a:cxnLst>
                <a:cxn ang="0">
                  <a:pos x="connsiteX0" y="connsiteY0"/>
                </a:cxn>
                <a:cxn ang="0">
                  <a:pos x="connsiteX1" y="connsiteY1"/>
                </a:cxn>
                <a:cxn ang="0">
                  <a:pos x="connsiteX2" y="connsiteY2"/>
                </a:cxn>
              </a:cxnLst>
              <a:rect l="l" t="t" r="r" b="b"/>
              <a:pathLst>
                <a:path w="4869" h="1072">
                  <a:moveTo>
                    <a:pt x="0" y="495"/>
                  </a:moveTo>
                  <a:cubicBezTo>
                    <a:pt x="1709" y="1398"/>
                    <a:pt x="3354" y="1243"/>
                    <a:pt x="4869" y="27"/>
                  </a:cubicBezTo>
                  <a:cubicBezTo>
                    <a:pt x="3225" y="-69"/>
                    <a:pt x="1580" y="92"/>
                    <a:pt x="0" y="495"/>
                  </a:cubicBezTo>
                </a:path>
              </a:pathLst>
            </a:custGeom>
            <a:solidFill>
              <a:srgbClr val="C0C0C0"/>
            </a:solidFill>
            <a:ln w="645" cap="flat">
              <a:solidFill>
                <a:srgbClr val="FFFFFF"/>
              </a:solidFill>
              <a:prstDash val="solid"/>
              <a:miter/>
            </a:ln>
          </p:spPr>
          <p:txBody>
            <a:bodyPr rtlCol="0" anchor="ctr"/>
            <a:lstStyle/>
            <a:p>
              <a:endParaRPr lang="en-US"/>
            </a:p>
          </p:txBody>
        </p:sp>
        <p:sp>
          <p:nvSpPr>
            <p:cNvPr id="632" name="Freeform: Shape 631">
              <a:extLst>
                <a:ext uri="{FF2B5EF4-FFF2-40B4-BE49-F238E27FC236}">
                  <a16:creationId xmlns:a16="http://schemas.microsoft.com/office/drawing/2014/main" id="{C32284AA-57D0-BE41-2D26-D0F213756C43}"/>
                </a:ext>
              </a:extLst>
            </p:cNvPr>
            <p:cNvSpPr/>
            <p:nvPr/>
          </p:nvSpPr>
          <p:spPr>
            <a:xfrm>
              <a:off x="6518827" y="1977226"/>
              <a:ext cx="4869" cy="2547"/>
            </a:xfrm>
            <a:custGeom>
              <a:avLst/>
              <a:gdLst>
                <a:gd name="connsiteX0" fmla="*/ 0 w 4869"/>
                <a:gd name="connsiteY0" fmla="*/ 2090 h 2547"/>
                <a:gd name="connsiteX1" fmla="*/ 4870 w 4869"/>
                <a:gd name="connsiteY1" fmla="*/ 0 h 2547"/>
                <a:gd name="connsiteX2" fmla="*/ 0 w 4869"/>
                <a:gd name="connsiteY2" fmla="*/ 2090 h 2547"/>
              </a:gdLst>
              <a:ahLst/>
              <a:cxnLst>
                <a:cxn ang="0">
                  <a:pos x="connsiteX0" y="connsiteY0"/>
                </a:cxn>
                <a:cxn ang="0">
                  <a:pos x="connsiteX1" y="connsiteY1"/>
                </a:cxn>
                <a:cxn ang="0">
                  <a:pos x="connsiteX2" y="connsiteY2"/>
                </a:cxn>
              </a:cxnLst>
              <a:rect l="l" t="t" r="r" b="b"/>
              <a:pathLst>
                <a:path w="4869" h="2547">
                  <a:moveTo>
                    <a:pt x="0" y="2090"/>
                  </a:moveTo>
                  <a:cubicBezTo>
                    <a:pt x="2032" y="3022"/>
                    <a:pt x="4579" y="2628"/>
                    <a:pt x="4870" y="0"/>
                  </a:cubicBezTo>
                  <a:cubicBezTo>
                    <a:pt x="2967" y="97"/>
                    <a:pt x="1354" y="787"/>
                    <a:pt x="0" y="2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633" name="Freeform: Shape 632">
              <a:extLst>
                <a:ext uri="{FF2B5EF4-FFF2-40B4-BE49-F238E27FC236}">
                  <a16:creationId xmlns:a16="http://schemas.microsoft.com/office/drawing/2014/main" id="{77B1365E-4094-5615-B531-FD8BA7D1E272}"/>
                </a:ext>
              </a:extLst>
            </p:cNvPr>
            <p:cNvSpPr/>
            <p:nvPr/>
          </p:nvSpPr>
          <p:spPr>
            <a:xfrm>
              <a:off x="6519504" y="1980764"/>
              <a:ext cx="2657" cy="2260"/>
            </a:xfrm>
            <a:custGeom>
              <a:avLst/>
              <a:gdLst>
                <a:gd name="connsiteX0" fmla="*/ 2354 w 2657"/>
                <a:gd name="connsiteY0" fmla="*/ 2260 h 2260"/>
                <a:gd name="connsiteX1" fmla="*/ 0 w 2657"/>
                <a:gd name="connsiteY1" fmla="*/ 1102 h 2260"/>
                <a:gd name="connsiteX2" fmla="*/ 2354 w 2657"/>
                <a:gd name="connsiteY2" fmla="*/ 2260 h 2260"/>
              </a:gdLst>
              <a:ahLst/>
              <a:cxnLst>
                <a:cxn ang="0">
                  <a:pos x="connsiteX0" y="connsiteY0"/>
                </a:cxn>
                <a:cxn ang="0">
                  <a:pos x="connsiteX1" y="connsiteY1"/>
                </a:cxn>
                <a:cxn ang="0">
                  <a:pos x="connsiteX2" y="connsiteY2"/>
                </a:cxn>
              </a:cxnLst>
              <a:rect l="l" t="t" r="r" b="b"/>
              <a:pathLst>
                <a:path w="2657" h="2260">
                  <a:moveTo>
                    <a:pt x="2354" y="2260"/>
                  </a:moveTo>
                  <a:cubicBezTo>
                    <a:pt x="3160" y="174"/>
                    <a:pt x="2354" y="-987"/>
                    <a:pt x="0" y="1102"/>
                  </a:cubicBezTo>
                  <a:cubicBezTo>
                    <a:pt x="774" y="1489"/>
                    <a:pt x="1548" y="1873"/>
                    <a:pt x="2354" y="2260"/>
                  </a:cubicBezTo>
                </a:path>
              </a:pathLst>
            </a:custGeom>
            <a:solidFill>
              <a:srgbClr val="C0C0C0"/>
            </a:solidFill>
            <a:ln w="645" cap="flat">
              <a:solidFill>
                <a:srgbClr val="FFFFFF"/>
              </a:solidFill>
              <a:prstDash val="solid"/>
              <a:miter/>
            </a:ln>
          </p:spPr>
          <p:txBody>
            <a:bodyPr rtlCol="0" anchor="ctr"/>
            <a:lstStyle/>
            <a:p>
              <a:endParaRPr lang="en-US"/>
            </a:p>
          </p:txBody>
        </p:sp>
        <p:sp>
          <p:nvSpPr>
            <p:cNvPr id="634" name="Freeform: Shape 633">
              <a:extLst>
                <a:ext uri="{FF2B5EF4-FFF2-40B4-BE49-F238E27FC236}">
                  <a16:creationId xmlns:a16="http://schemas.microsoft.com/office/drawing/2014/main" id="{67BC4A12-C904-9376-A8D3-50E1598C4F0E}"/>
                </a:ext>
              </a:extLst>
            </p:cNvPr>
            <p:cNvSpPr/>
            <p:nvPr/>
          </p:nvSpPr>
          <p:spPr>
            <a:xfrm>
              <a:off x="6528115" y="1989232"/>
              <a:ext cx="2547" cy="1209"/>
            </a:xfrm>
            <a:custGeom>
              <a:avLst/>
              <a:gdLst>
                <a:gd name="connsiteX0" fmla="*/ 2548 w 2547"/>
                <a:gd name="connsiteY0" fmla="*/ 48 h 1209"/>
                <a:gd name="connsiteX1" fmla="*/ 0 w 2547"/>
                <a:gd name="connsiteY1" fmla="*/ 1209 h 1209"/>
                <a:gd name="connsiteX2" fmla="*/ 2548 w 2547"/>
                <a:gd name="connsiteY2" fmla="*/ 48 h 1209"/>
              </a:gdLst>
              <a:ahLst/>
              <a:cxnLst>
                <a:cxn ang="0">
                  <a:pos x="connsiteX0" y="connsiteY0"/>
                </a:cxn>
                <a:cxn ang="0">
                  <a:pos x="connsiteX1" y="connsiteY1"/>
                </a:cxn>
                <a:cxn ang="0">
                  <a:pos x="connsiteX2" y="connsiteY2"/>
                </a:cxn>
              </a:cxnLst>
              <a:rect l="l" t="t" r="r" b="b"/>
              <a:pathLst>
                <a:path w="2547" h="1209">
                  <a:moveTo>
                    <a:pt x="2548" y="48"/>
                  </a:moveTo>
                  <a:cubicBezTo>
                    <a:pt x="1484" y="-145"/>
                    <a:pt x="645" y="242"/>
                    <a:pt x="0" y="1209"/>
                  </a:cubicBezTo>
                  <a:cubicBezTo>
                    <a:pt x="839" y="822"/>
                    <a:pt x="1677" y="435"/>
                    <a:pt x="2548" y="48"/>
                  </a:cubicBezTo>
                </a:path>
              </a:pathLst>
            </a:custGeom>
            <a:solidFill>
              <a:srgbClr val="C0C0C0"/>
            </a:solidFill>
            <a:ln w="645" cap="flat">
              <a:solidFill>
                <a:srgbClr val="FFFFFF"/>
              </a:solidFill>
              <a:prstDash val="solid"/>
              <a:miter/>
            </a:ln>
          </p:spPr>
          <p:txBody>
            <a:bodyPr rtlCol="0" anchor="ctr"/>
            <a:lstStyle/>
            <a:p>
              <a:endParaRPr lang="en-US"/>
            </a:p>
          </p:txBody>
        </p:sp>
        <p:sp>
          <p:nvSpPr>
            <p:cNvPr id="635" name="Freeform: Shape 634">
              <a:extLst>
                <a:ext uri="{FF2B5EF4-FFF2-40B4-BE49-F238E27FC236}">
                  <a16:creationId xmlns:a16="http://schemas.microsoft.com/office/drawing/2014/main" id="{C06DFC1C-57F3-70C7-7800-9D5797478529}"/>
                </a:ext>
              </a:extLst>
            </p:cNvPr>
            <p:cNvSpPr/>
            <p:nvPr/>
          </p:nvSpPr>
          <p:spPr>
            <a:xfrm>
              <a:off x="6533468" y="2009611"/>
              <a:ext cx="4611" cy="1960"/>
            </a:xfrm>
            <a:custGeom>
              <a:avLst/>
              <a:gdLst>
                <a:gd name="connsiteX0" fmla="*/ 4612 w 4611"/>
                <a:gd name="connsiteY0" fmla="*/ 567 h 1960"/>
                <a:gd name="connsiteX1" fmla="*/ 0 w 4611"/>
                <a:gd name="connsiteY1" fmla="*/ 1960 h 1960"/>
                <a:gd name="connsiteX2" fmla="*/ 4612 w 4611"/>
                <a:gd name="connsiteY2" fmla="*/ 567 h 1960"/>
              </a:gdLst>
              <a:ahLst/>
              <a:cxnLst>
                <a:cxn ang="0">
                  <a:pos x="connsiteX0" y="connsiteY0"/>
                </a:cxn>
                <a:cxn ang="0">
                  <a:pos x="connsiteX1" y="connsiteY1"/>
                </a:cxn>
                <a:cxn ang="0">
                  <a:pos x="connsiteX2" y="connsiteY2"/>
                </a:cxn>
              </a:cxnLst>
              <a:rect l="l" t="t" r="r" b="b"/>
              <a:pathLst>
                <a:path w="4611" h="1960">
                  <a:moveTo>
                    <a:pt x="4612" y="567"/>
                  </a:moveTo>
                  <a:cubicBezTo>
                    <a:pt x="3096" y="-817"/>
                    <a:pt x="839" y="599"/>
                    <a:pt x="0" y="1960"/>
                  </a:cubicBezTo>
                  <a:cubicBezTo>
                    <a:pt x="1677" y="1960"/>
                    <a:pt x="3225" y="1502"/>
                    <a:pt x="4612" y="567"/>
                  </a:cubicBezTo>
                </a:path>
              </a:pathLst>
            </a:custGeom>
            <a:solidFill>
              <a:srgbClr val="C0C0C0"/>
            </a:solidFill>
            <a:ln w="645" cap="flat">
              <a:solidFill>
                <a:srgbClr val="FFFFFF"/>
              </a:solidFill>
              <a:prstDash val="solid"/>
              <a:miter/>
            </a:ln>
          </p:spPr>
          <p:txBody>
            <a:bodyPr rtlCol="0" anchor="ctr"/>
            <a:lstStyle/>
            <a:p>
              <a:endParaRPr lang="en-US"/>
            </a:p>
          </p:txBody>
        </p:sp>
        <p:sp>
          <p:nvSpPr>
            <p:cNvPr id="636" name="Freeform: Shape 635">
              <a:extLst>
                <a:ext uri="{FF2B5EF4-FFF2-40B4-BE49-F238E27FC236}">
                  <a16:creationId xmlns:a16="http://schemas.microsoft.com/office/drawing/2014/main" id="{5D8C17C0-8F8E-3CC6-189F-11F780CF9679}"/>
                </a:ext>
              </a:extLst>
            </p:cNvPr>
            <p:cNvSpPr/>
            <p:nvPr/>
          </p:nvSpPr>
          <p:spPr>
            <a:xfrm>
              <a:off x="6535532" y="2004119"/>
              <a:ext cx="9513" cy="4439"/>
            </a:xfrm>
            <a:custGeom>
              <a:avLst/>
              <a:gdLst>
                <a:gd name="connsiteX0" fmla="*/ 9513 w 9513"/>
                <a:gd name="connsiteY0" fmla="*/ 255 h 4439"/>
                <a:gd name="connsiteX1" fmla="*/ 0 w 9513"/>
                <a:gd name="connsiteY1" fmla="*/ 4431 h 4439"/>
                <a:gd name="connsiteX2" fmla="*/ 9513 w 9513"/>
                <a:gd name="connsiteY2" fmla="*/ 255 h 4439"/>
              </a:gdLst>
              <a:ahLst/>
              <a:cxnLst>
                <a:cxn ang="0">
                  <a:pos x="connsiteX0" y="connsiteY0"/>
                </a:cxn>
                <a:cxn ang="0">
                  <a:pos x="connsiteX1" y="connsiteY1"/>
                </a:cxn>
                <a:cxn ang="0">
                  <a:pos x="connsiteX2" y="connsiteY2"/>
                </a:cxn>
              </a:cxnLst>
              <a:rect l="l" t="t" r="r" b="b"/>
              <a:pathLst>
                <a:path w="9513" h="4439">
                  <a:moveTo>
                    <a:pt x="9513" y="255"/>
                  </a:moveTo>
                  <a:cubicBezTo>
                    <a:pt x="6450" y="-1048"/>
                    <a:pt x="2290" y="2999"/>
                    <a:pt x="0" y="4431"/>
                  </a:cubicBezTo>
                  <a:cubicBezTo>
                    <a:pt x="3870" y="4560"/>
                    <a:pt x="7030" y="3277"/>
                    <a:pt x="9513" y="255"/>
                  </a:cubicBezTo>
                </a:path>
              </a:pathLst>
            </a:custGeom>
            <a:solidFill>
              <a:srgbClr val="C0C0C0"/>
            </a:solidFill>
            <a:ln w="645" cap="flat">
              <a:solidFill>
                <a:srgbClr val="FFFFFF"/>
              </a:solidFill>
              <a:prstDash val="solid"/>
              <a:miter/>
            </a:ln>
          </p:spPr>
          <p:txBody>
            <a:bodyPr rtlCol="0" anchor="ctr"/>
            <a:lstStyle/>
            <a:p>
              <a:endParaRPr lang="en-US"/>
            </a:p>
          </p:txBody>
        </p:sp>
        <p:sp>
          <p:nvSpPr>
            <p:cNvPr id="637" name="Freeform: Shape 636">
              <a:extLst>
                <a:ext uri="{FF2B5EF4-FFF2-40B4-BE49-F238E27FC236}">
                  <a16:creationId xmlns:a16="http://schemas.microsoft.com/office/drawing/2014/main" id="{57230FA2-0A01-79F6-93BF-09B39E159741}"/>
                </a:ext>
              </a:extLst>
            </p:cNvPr>
            <p:cNvSpPr/>
            <p:nvPr/>
          </p:nvSpPr>
          <p:spPr>
            <a:xfrm>
              <a:off x="6538338" y="2004210"/>
              <a:ext cx="12061" cy="8535"/>
            </a:xfrm>
            <a:custGeom>
              <a:avLst/>
              <a:gdLst>
                <a:gd name="connsiteX0" fmla="*/ 12061 w 12061"/>
                <a:gd name="connsiteY0" fmla="*/ 873 h 8535"/>
                <a:gd name="connsiteX1" fmla="*/ 0 w 12061"/>
                <a:gd name="connsiteY1" fmla="*/ 8536 h 8535"/>
                <a:gd name="connsiteX2" fmla="*/ 12061 w 12061"/>
                <a:gd name="connsiteY2" fmla="*/ 873 h 8535"/>
              </a:gdLst>
              <a:ahLst/>
              <a:cxnLst>
                <a:cxn ang="0">
                  <a:pos x="connsiteX0" y="connsiteY0"/>
                </a:cxn>
                <a:cxn ang="0">
                  <a:pos x="connsiteX1" y="connsiteY1"/>
                </a:cxn>
                <a:cxn ang="0">
                  <a:pos x="connsiteX2" y="connsiteY2"/>
                </a:cxn>
              </a:cxnLst>
              <a:rect l="l" t="t" r="r" b="b"/>
              <a:pathLst>
                <a:path w="12061" h="8535">
                  <a:moveTo>
                    <a:pt x="12061" y="873"/>
                  </a:moveTo>
                  <a:cubicBezTo>
                    <a:pt x="7417" y="-2871"/>
                    <a:pt x="3031" y="6517"/>
                    <a:pt x="0" y="8536"/>
                  </a:cubicBezTo>
                  <a:cubicBezTo>
                    <a:pt x="4547" y="7152"/>
                    <a:pt x="8353" y="3711"/>
                    <a:pt x="12061" y="873"/>
                  </a:cubicBezTo>
                </a:path>
              </a:pathLst>
            </a:custGeom>
            <a:solidFill>
              <a:srgbClr val="C0C0C0"/>
            </a:solidFill>
            <a:ln w="645" cap="flat">
              <a:solidFill>
                <a:srgbClr val="FFFFFF"/>
              </a:solidFill>
              <a:prstDash val="solid"/>
              <a:miter/>
            </a:ln>
          </p:spPr>
          <p:txBody>
            <a:bodyPr rtlCol="0" anchor="ctr"/>
            <a:lstStyle/>
            <a:p>
              <a:endParaRPr lang="en-US"/>
            </a:p>
          </p:txBody>
        </p:sp>
        <p:sp>
          <p:nvSpPr>
            <p:cNvPr id="638" name="Freeform: Shape 637">
              <a:extLst>
                <a:ext uri="{FF2B5EF4-FFF2-40B4-BE49-F238E27FC236}">
                  <a16:creationId xmlns:a16="http://schemas.microsoft.com/office/drawing/2014/main" id="{E57FDC73-3406-FE62-0191-CE03BA28E897}"/>
                </a:ext>
              </a:extLst>
            </p:cNvPr>
            <p:cNvSpPr/>
            <p:nvPr/>
          </p:nvSpPr>
          <p:spPr>
            <a:xfrm>
              <a:off x="6552947" y="2084064"/>
              <a:ext cx="4644" cy="1073"/>
            </a:xfrm>
            <a:custGeom>
              <a:avLst/>
              <a:gdLst>
                <a:gd name="connsiteX0" fmla="*/ 4644 w 4644"/>
                <a:gd name="connsiteY0" fmla="*/ 191 h 1073"/>
                <a:gd name="connsiteX1" fmla="*/ 0 w 4644"/>
                <a:gd name="connsiteY1" fmla="*/ 888 h 1073"/>
                <a:gd name="connsiteX2" fmla="*/ 4644 w 4644"/>
                <a:gd name="connsiteY2" fmla="*/ 191 h 1073"/>
              </a:gdLst>
              <a:ahLst/>
              <a:cxnLst>
                <a:cxn ang="0">
                  <a:pos x="connsiteX0" y="connsiteY0"/>
                </a:cxn>
                <a:cxn ang="0">
                  <a:pos x="connsiteX1" y="connsiteY1"/>
                </a:cxn>
                <a:cxn ang="0">
                  <a:pos x="connsiteX2" y="connsiteY2"/>
                </a:cxn>
              </a:cxnLst>
              <a:rect l="l" t="t" r="r" b="b"/>
              <a:pathLst>
                <a:path w="4644" h="1073">
                  <a:moveTo>
                    <a:pt x="4644" y="191"/>
                  </a:moveTo>
                  <a:cubicBezTo>
                    <a:pt x="2999" y="-215"/>
                    <a:pt x="1451" y="30"/>
                    <a:pt x="0" y="888"/>
                  </a:cubicBezTo>
                  <a:cubicBezTo>
                    <a:pt x="1645" y="1281"/>
                    <a:pt x="3193" y="1049"/>
                    <a:pt x="4644" y="191"/>
                  </a:cubicBezTo>
                </a:path>
              </a:pathLst>
            </a:custGeom>
            <a:solidFill>
              <a:srgbClr val="C0C0C0"/>
            </a:solidFill>
            <a:ln w="645" cap="flat">
              <a:solidFill>
                <a:srgbClr val="FFFFFF"/>
              </a:solidFill>
              <a:prstDash val="solid"/>
              <a:miter/>
            </a:ln>
          </p:spPr>
          <p:txBody>
            <a:bodyPr rtlCol="0" anchor="ctr"/>
            <a:lstStyle/>
            <a:p>
              <a:endParaRPr lang="en-US"/>
            </a:p>
          </p:txBody>
        </p:sp>
        <p:sp>
          <p:nvSpPr>
            <p:cNvPr id="639" name="Freeform: Shape 638">
              <a:extLst>
                <a:ext uri="{FF2B5EF4-FFF2-40B4-BE49-F238E27FC236}">
                  <a16:creationId xmlns:a16="http://schemas.microsoft.com/office/drawing/2014/main" id="{21551726-FCA2-F08A-A27D-679B2118D285}"/>
                </a:ext>
              </a:extLst>
            </p:cNvPr>
            <p:cNvSpPr/>
            <p:nvPr/>
          </p:nvSpPr>
          <p:spPr>
            <a:xfrm>
              <a:off x="6557817" y="2097645"/>
              <a:ext cx="8610" cy="3706"/>
            </a:xfrm>
            <a:custGeom>
              <a:avLst/>
              <a:gdLst>
                <a:gd name="connsiteX0" fmla="*/ 8611 w 8610"/>
                <a:gd name="connsiteY0" fmla="*/ 769 h 3706"/>
                <a:gd name="connsiteX1" fmla="*/ 0 w 8610"/>
                <a:gd name="connsiteY1" fmla="*/ 994 h 3706"/>
                <a:gd name="connsiteX2" fmla="*/ 8611 w 8610"/>
                <a:gd name="connsiteY2" fmla="*/ 769 h 3706"/>
              </a:gdLst>
              <a:ahLst/>
              <a:cxnLst>
                <a:cxn ang="0">
                  <a:pos x="connsiteX0" y="connsiteY0"/>
                </a:cxn>
                <a:cxn ang="0">
                  <a:pos x="connsiteX1" y="connsiteY1"/>
                </a:cxn>
                <a:cxn ang="0">
                  <a:pos x="connsiteX2" y="connsiteY2"/>
                </a:cxn>
              </a:cxnLst>
              <a:rect l="l" t="t" r="r" b="b"/>
              <a:pathLst>
                <a:path w="8610" h="3706">
                  <a:moveTo>
                    <a:pt x="8611" y="769"/>
                  </a:moveTo>
                  <a:cubicBezTo>
                    <a:pt x="5805" y="-631"/>
                    <a:pt x="2806" y="149"/>
                    <a:pt x="0" y="994"/>
                  </a:cubicBezTo>
                  <a:cubicBezTo>
                    <a:pt x="1548" y="5061"/>
                    <a:pt x="6901" y="4197"/>
                    <a:pt x="8611" y="769"/>
                  </a:cubicBezTo>
                </a:path>
              </a:pathLst>
            </a:custGeom>
            <a:solidFill>
              <a:srgbClr val="C0C0C0"/>
            </a:solidFill>
            <a:ln w="645" cap="flat">
              <a:solidFill>
                <a:srgbClr val="FFFFFF"/>
              </a:solidFill>
              <a:prstDash val="solid"/>
              <a:miter/>
            </a:ln>
          </p:spPr>
          <p:txBody>
            <a:bodyPr rtlCol="0" anchor="ctr"/>
            <a:lstStyle/>
            <a:p>
              <a:endParaRPr lang="en-US"/>
            </a:p>
          </p:txBody>
        </p:sp>
        <p:sp>
          <p:nvSpPr>
            <p:cNvPr id="640" name="Freeform: Shape 639">
              <a:extLst>
                <a:ext uri="{FF2B5EF4-FFF2-40B4-BE49-F238E27FC236}">
                  <a16:creationId xmlns:a16="http://schemas.microsoft.com/office/drawing/2014/main" id="{12148B33-04D6-77B9-E324-5DE2BB45749A}"/>
                </a:ext>
              </a:extLst>
            </p:cNvPr>
            <p:cNvSpPr/>
            <p:nvPr/>
          </p:nvSpPr>
          <p:spPr>
            <a:xfrm>
              <a:off x="6558526" y="2090996"/>
              <a:ext cx="4869" cy="928"/>
            </a:xfrm>
            <a:custGeom>
              <a:avLst/>
              <a:gdLst>
                <a:gd name="connsiteX0" fmla="*/ 2548 w 4869"/>
                <a:gd name="connsiteY0" fmla="*/ 0 h 928"/>
                <a:gd name="connsiteX1" fmla="*/ 0 w 4869"/>
                <a:gd name="connsiteY1" fmla="*/ 929 h 928"/>
                <a:gd name="connsiteX2" fmla="*/ 4870 w 4869"/>
                <a:gd name="connsiteY2" fmla="*/ 464 h 928"/>
                <a:gd name="connsiteX3" fmla="*/ 2548 w 4869"/>
                <a:gd name="connsiteY3" fmla="*/ 0 h 928"/>
              </a:gdLst>
              <a:ahLst/>
              <a:cxnLst>
                <a:cxn ang="0">
                  <a:pos x="connsiteX0" y="connsiteY0"/>
                </a:cxn>
                <a:cxn ang="0">
                  <a:pos x="connsiteX1" y="connsiteY1"/>
                </a:cxn>
                <a:cxn ang="0">
                  <a:pos x="connsiteX2" y="connsiteY2"/>
                </a:cxn>
                <a:cxn ang="0">
                  <a:pos x="connsiteX3" y="connsiteY3"/>
                </a:cxn>
              </a:cxnLst>
              <a:rect l="l" t="t" r="r" b="b"/>
              <a:pathLst>
                <a:path w="4869" h="928">
                  <a:moveTo>
                    <a:pt x="2548" y="0"/>
                  </a:moveTo>
                  <a:cubicBezTo>
                    <a:pt x="1709" y="323"/>
                    <a:pt x="839" y="619"/>
                    <a:pt x="0" y="929"/>
                  </a:cubicBezTo>
                  <a:cubicBezTo>
                    <a:pt x="1612" y="768"/>
                    <a:pt x="3225" y="606"/>
                    <a:pt x="4870" y="464"/>
                  </a:cubicBezTo>
                  <a:cubicBezTo>
                    <a:pt x="4096" y="303"/>
                    <a:pt x="3322" y="142"/>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41" name="Freeform: Shape 640">
              <a:extLst>
                <a:ext uri="{FF2B5EF4-FFF2-40B4-BE49-F238E27FC236}">
                  <a16:creationId xmlns:a16="http://schemas.microsoft.com/office/drawing/2014/main" id="{9D168806-66BF-CD96-8DAD-D28566D3CEC3}"/>
                </a:ext>
              </a:extLst>
            </p:cNvPr>
            <p:cNvSpPr/>
            <p:nvPr/>
          </p:nvSpPr>
          <p:spPr>
            <a:xfrm>
              <a:off x="6585777" y="2094698"/>
              <a:ext cx="12319" cy="4876"/>
            </a:xfrm>
            <a:custGeom>
              <a:avLst/>
              <a:gdLst>
                <a:gd name="connsiteX0" fmla="*/ 11997 w 12319"/>
                <a:gd name="connsiteY0" fmla="*/ 1393 h 4876"/>
                <a:gd name="connsiteX1" fmla="*/ 12319 w 12319"/>
                <a:gd name="connsiteY1" fmla="*/ 0 h 4876"/>
                <a:gd name="connsiteX2" fmla="*/ 0 w 12319"/>
                <a:gd name="connsiteY2" fmla="*/ 4876 h 4876"/>
                <a:gd name="connsiteX3" fmla="*/ 12094 w 12319"/>
                <a:gd name="connsiteY3" fmla="*/ 1393 h 4876"/>
              </a:gdLst>
              <a:ahLst/>
              <a:cxnLst>
                <a:cxn ang="0">
                  <a:pos x="connsiteX0" y="connsiteY0"/>
                </a:cxn>
                <a:cxn ang="0">
                  <a:pos x="connsiteX1" y="connsiteY1"/>
                </a:cxn>
                <a:cxn ang="0">
                  <a:pos x="connsiteX2" y="connsiteY2"/>
                </a:cxn>
                <a:cxn ang="0">
                  <a:pos x="connsiteX3" y="connsiteY3"/>
                </a:cxn>
              </a:cxnLst>
              <a:rect l="l" t="t" r="r" b="b"/>
              <a:pathLst>
                <a:path w="12319" h="4876">
                  <a:moveTo>
                    <a:pt x="11997" y="1393"/>
                  </a:moveTo>
                  <a:cubicBezTo>
                    <a:pt x="11997" y="929"/>
                    <a:pt x="11997" y="464"/>
                    <a:pt x="12319" y="0"/>
                  </a:cubicBezTo>
                  <a:cubicBezTo>
                    <a:pt x="8320" y="406"/>
                    <a:pt x="2741" y="1703"/>
                    <a:pt x="0" y="4876"/>
                  </a:cubicBezTo>
                  <a:cubicBezTo>
                    <a:pt x="3612" y="2512"/>
                    <a:pt x="8223" y="3106"/>
                    <a:pt x="12094" y="1393"/>
                  </a:cubicBezTo>
                </a:path>
              </a:pathLst>
            </a:custGeom>
            <a:solidFill>
              <a:srgbClr val="C0C0C0"/>
            </a:solidFill>
            <a:ln w="645" cap="flat">
              <a:solidFill>
                <a:srgbClr val="FFFFFF"/>
              </a:solidFill>
              <a:prstDash val="solid"/>
              <a:miter/>
            </a:ln>
          </p:spPr>
          <p:txBody>
            <a:bodyPr rtlCol="0" anchor="ctr"/>
            <a:lstStyle/>
            <a:p>
              <a:endParaRPr lang="en-US"/>
            </a:p>
          </p:txBody>
        </p:sp>
        <p:sp>
          <p:nvSpPr>
            <p:cNvPr id="642" name="Freeform: Shape 641">
              <a:extLst>
                <a:ext uri="{FF2B5EF4-FFF2-40B4-BE49-F238E27FC236}">
                  <a16:creationId xmlns:a16="http://schemas.microsoft.com/office/drawing/2014/main" id="{6D80E62B-9A97-732E-929D-7022235FBA23}"/>
                </a:ext>
              </a:extLst>
            </p:cNvPr>
            <p:cNvSpPr/>
            <p:nvPr/>
          </p:nvSpPr>
          <p:spPr>
            <a:xfrm>
              <a:off x="6590357" y="2099123"/>
              <a:ext cx="4869" cy="1857"/>
            </a:xfrm>
            <a:custGeom>
              <a:avLst/>
              <a:gdLst>
                <a:gd name="connsiteX0" fmla="*/ 4870 w 4869"/>
                <a:gd name="connsiteY0" fmla="*/ 0 h 1857"/>
                <a:gd name="connsiteX1" fmla="*/ 0 w 4869"/>
                <a:gd name="connsiteY1" fmla="*/ 1858 h 1857"/>
                <a:gd name="connsiteX2" fmla="*/ 4870 w 4869"/>
                <a:gd name="connsiteY2" fmla="*/ 0 h 1857"/>
              </a:gdLst>
              <a:ahLst/>
              <a:cxnLst>
                <a:cxn ang="0">
                  <a:pos x="connsiteX0" y="connsiteY0"/>
                </a:cxn>
                <a:cxn ang="0">
                  <a:pos x="connsiteX1" y="connsiteY1"/>
                </a:cxn>
                <a:cxn ang="0">
                  <a:pos x="connsiteX2" y="connsiteY2"/>
                </a:cxn>
              </a:cxnLst>
              <a:rect l="l" t="t" r="r" b="b"/>
              <a:pathLst>
                <a:path w="4869" h="1857">
                  <a:moveTo>
                    <a:pt x="4870" y="0"/>
                  </a:moveTo>
                  <a:cubicBezTo>
                    <a:pt x="3096" y="193"/>
                    <a:pt x="1451" y="819"/>
                    <a:pt x="0" y="1858"/>
                  </a:cubicBezTo>
                  <a:cubicBezTo>
                    <a:pt x="1774" y="1664"/>
                    <a:pt x="3386" y="1032"/>
                    <a:pt x="487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43" name="Freeform: Shape 642">
              <a:extLst>
                <a:ext uri="{FF2B5EF4-FFF2-40B4-BE49-F238E27FC236}">
                  <a16:creationId xmlns:a16="http://schemas.microsoft.com/office/drawing/2014/main" id="{0638742D-FB17-5F36-D0A7-843024FA7F53}"/>
                </a:ext>
              </a:extLst>
            </p:cNvPr>
            <p:cNvSpPr/>
            <p:nvPr/>
          </p:nvSpPr>
          <p:spPr>
            <a:xfrm>
              <a:off x="6596129" y="2100730"/>
              <a:ext cx="5127" cy="1630"/>
            </a:xfrm>
            <a:custGeom>
              <a:avLst/>
              <a:gdLst>
                <a:gd name="connsiteX0" fmla="*/ 5128 w 5127"/>
                <a:gd name="connsiteY0" fmla="*/ 5 h 1630"/>
                <a:gd name="connsiteX1" fmla="*/ 0 w 5127"/>
                <a:gd name="connsiteY1" fmla="*/ 1630 h 1630"/>
                <a:gd name="connsiteX2" fmla="*/ 5128 w 5127"/>
                <a:gd name="connsiteY2" fmla="*/ 5 h 1630"/>
              </a:gdLst>
              <a:ahLst/>
              <a:cxnLst>
                <a:cxn ang="0">
                  <a:pos x="connsiteX0" y="connsiteY0"/>
                </a:cxn>
                <a:cxn ang="0">
                  <a:pos x="connsiteX1" y="connsiteY1"/>
                </a:cxn>
                <a:cxn ang="0">
                  <a:pos x="connsiteX2" y="connsiteY2"/>
                </a:cxn>
              </a:cxnLst>
              <a:rect l="l" t="t" r="r" b="b"/>
              <a:pathLst>
                <a:path w="5127" h="1630">
                  <a:moveTo>
                    <a:pt x="5128" y="5"/>
                  </a:moveTo>
                  <a:cubicBezTo>
                    <a:pt x="3225" y="-59"/>
                    <a:pt x="1516" y="486"/>
                    <a:pt x="0" y="1630"/>
                  </a:cubicBezTo>
                  <a:cubicBezTo>
                    <a:pt x="1806" y="1469"/>
                    <a:pt x="3547" y="918"/>
                    <a:pt x="5128" y="5"/>
                  </a:cubicBezTo>
                </a:path>
              </a:pathLst>
            </a:custGeom>
            <a:solidFill>
              <a:srgbClr val="C0C0C0"/>
            </a:solidFill>
            <a:ln w="645" cap="flat">
              <a:solidFill>
                <a:srgbClr val="FFFFFF"/>
              </a:solidFill>
              <a:prstDash val="solid"/>
              <a:miter/>
            </a:ln>
          </p:spPr>
          <p:txBody>
            <a:bodyPr rtlCol="0" anchor="ctr"/>
            <a:lstStyle/>
            <a:p>
              <a:endParaRPr lang="en-US"/>
            </a:p>
          </p:txBody>
        </p:sp>
        <p:sp>
          <p:nvSpPr>
            <p:cNvPr id="644" name="Freeform: Shape 643">
              <a:extLst>
                <a:ext uri="{FF2B5EF4-FFF2-40B4-BE49-F238E27FC236}">
                  <a16:creationId xmlns:a16="http://schemas.microsoft.com/office/drawing/2014/main" id="{4A90F23B-47D0-4823-8987-9AF3983A5BD3}"/>
                </a:ext>
              </a:extLst>
            </p:cNvPr>
            <p:cNvSpPr/>
            <p:nvPr/>
          </p:nvSpPr>
          <p:spPr>
            <a:xfrm>
              <a:off x="6606578" y="2108947"/>
              <a:ext cx="6514" cy="5049"/>
            </a:xfrm>
            <a:custGeom>
              <a:avLst/>
              <a:gdLst>
                <a:gd name="connsiteX0" fmla="*/ 6514 w 6514"/>
                <a:gd name="connsiteY0" fmla="*/ 173 h 5049"/>
                <a:gd name="connsiteX1" fmla="*/ 0 w 6514"/>
                <a:gd name="connsiteY1" fmla="*/ 5050 h 5049"/>
                <a:gd name="connsiteX2" fmla="*/ 6514 w 6514"/>
                <a:gd name="connsiteY2" fmla="*/ 173 h 5049"/>
              </a:gdLst>
              <a:ahLst/>
              <a:cxnLst>
                <a:cxn ang="0">
                  <a:pos x="connsiteX0" y="connsiteY0"/>
                </a:cxn>
                <a:cxn ang="0">
                  <a:pos x="connsiteX1" y="connsiteY1"/>
                </a:cxn>
                <a:cxn ang="0">
                  <a:pos x="connsiteX2" y="connsiteY2"/>
                </a:cxn>
              </a:cxnLst>
              <a:rect l="l" t="t" r="r" b="b"/>
              <a:pathLst>
                <a:path w="6514" h="5049">
                  <a:moveTo>
                    <a:pt x="6514" y="173"/>
                  </a:moveTo>
                  <a:cubicBezTo>
                    <a:pt x="2354" y="-723"/>
                    <a:pt x="1645" y="1999"/>
                    <a:pt x="0" y="5050"/>
                  </a:cubicBezTo>
                  <a:cubicBezTo>
                    <a:pt x="2548" y="4040"/>
                    <a:pt x="5257" y="2789"/>
                    <a:pt x="6514" y="173"/>
                  </a:cubicBezTo>
                </a:path>
              </a:pathLst>
            </a:custGeom>
            <a:solidFill>
              <a:srgbClr val="C0C0C0"/>
            </a:solidFill>
            <a:ln w="645" cap="flat">
              <a:solidFill>
                <a:srgbClr val="FFFFFF"/>
              </a:solidFill>
              <a:prstDash val="solid"/>
              <a:miter/>
            </a:ln>
          </p:spPr>
          <p:txBody>
            <a:bodyPr rtlCol="0" anchor="ctr"/>
            <a:lstStyle/>
            <a:p>
              <a:endParaRPr lang="en-US"/>
            </a:p>
          </p:txBody>
        </p:sp>
        <p:sp>
          <p:nvSpPr>
            <p:cNvPr id="645" name="Freeform: Shape 644">
              <a:extLst>
                <a:ext uri="{FF2B5EF4-FFF2-40B4-BE49-F238E27FC236}">
                  <a16:creationId xmlns:a16="http://schemas.microsoft.com/office/drawing/2014/main" id="{7C650998-5D5A-AE16-67D8-73DB26C7402A}"/>
                </a:ext>
              </a:extLst>
            </p:cNvPr>
            <p:cNvSpPr/>
            <p:nvPr/>
          </p:nvSpPr>
          <p:spPr>
            <a:xfrm>
              <a:off x="6614028" y="2107701"/>
              <a:ext cx="2321" cy="1389"/>
            </a:xfrm>
            <a:custGeom>
              <a:avLst/>
              <a:gdLst>
                <a:gd name="connsiteX0" fmla="*/ 2322 w 2321"/>
                <a:gd name="connsiteY0" fmla="*/ 0 h 1389"/>
                <a:gd name="connsiteX1" fmla="*/ 0 w 2321"/>
                <a:gd name="connsiteY1" fmla="*/ 1390 h 1389"/>
                <a:gd name="connsiteX2" fmla="*/ 2322 w 2321"/>
                <a:gd name="connsiteY2" fmla="*/ 0 h 1389"/>
              </a:gdLst>
              <a:ahLst/>
              <a:cxnLst>
                <a:cxn ang="0">
                  <a:pos x="connsiteX0" y="connsiteY0"/>
                </a:cxn>
                <a:cxn ang="0">
                  <a:pos x="connsiteX1" y="connsiteY1"/>
                </a:cxn>
                <a:cxn ang="0">
                  <a:pos x="connsiteX2" y="connsiteY2"/>
                </a:cxn>
              </a:cxnLst>
              <a:rect l="l" t="t" r="r" b="b"/>
              <a:pathLst>
                <a:path w="2321" h="1389">
                  <a:moveTo>
                    <a:pt x="2322" y="0"/>
                  </a:moveTo>
                  <a:cubicBezTo>
                    <a:pt x="1516" y="390"/>
                    <a:pt x="613" y="722"/>
                    <a:pt x="0" y="1390"/>
                  </a:cubicBezTo>
                  <a:cubicBezTo>
                    <a:pt x="774" y="929"/>
                    <a:pt x="1548" y="464"/>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46" name="Freeform: Shape 645">
              <a:extLst>
                <a:ext uri="{FF2B5EF4-FFF2-40B4-BE49-F238E27FC236}">
                  <a16:creationId xmlns:a16="http://schemas.microsoft.com/office/drawing/2014/main" id="{25300DF4-017E-2557-CD75-65D08E4932C4}"/>
                </a:ext>
              </a:extLst>
            </p:cNvPr>
            <p:cNvSpPr/>
            <p:nvPr/>
          </p:nvSpPr>
          <p:spPr>
            <a:xfrm>
              <a:off x="6622155" y="2115593"/>
              <a:ext cx="6256" cy="3140"/>
            </a:xfrm>
            <a:custGeom>
              <a:avLst/>
              <a:gdLst>
                <a:gd name="connsiteX0" fmla="*/ 0 w 6256"/>
                <a:gd name="connsiteY0" fmla="*/ 3041 h 3140"/>
                <a:gd name="connsiteX1" fmla="*/ 6257 w 6256"/>
                <a:gd name="connsiteY1" fmla="*/ 1880 h 3140"/>
                <a:gd name="connsiteX2" fmla="*/ 0 w 6256"/>
                <a:gd name="connsiteY2" fmla="*/ 3041 h 3140"/>
              </a:gdLst>
              <a:ahLst/>
              <a:cxnLst>
                <a:cxn ang="0">
                  <a:pos x="connsiteX0" y="connsiteY0"/>
                </a:cxn>
                <a:cxn ang="0">
                  <a:pos x="connsiteX1" y="connsiteY1"/>
                </a:cxn>
                <a:cxn ang="0">
                  <a:pos x="connsiteX2" y="connsiteY2"/>
                </a:cxn>
              </a:cxnLst>
              <a:rect l="l" t="t" r="r" b="b"/>
              <a:pathLst>
                <a:path w="6256" h="3140">
                  <a:moveTo>
                    <a:pt x="0" y="3041"/>
                  </a:moveTo>
                  <a:cubicBezTo>
                    <a:pt x="2129" y="3299"/>
                    <a:pt x="4418" y="3105"/>
                    <a:pt x="6257" y="1880"/>
                  </a:cubicBezTo>
                  <a:cubicBezTo>
                    <a:pt x="4483" y="-1468"/>
                    <a:pt x="1000" y="116"/>
                    <a:pt x="0" y="3041"/>
                  </a:cubicBezTo>
                </a:path>
              </a:pathLst>
            </a:custGeom>
            <a:solidFill>
              <a:srgbClr val="C0C0C0"/>
            </a:solidFill>
            <a:ln w="645" cap="flat">
              <a:solidFill>
                <a:srgbClr val="FFFFFF"/>
              </a:solidFill>
              <a:prstDash val="solid"/>
              <a:miter/>
            </a:ln>
          </p:spPr>
          <p:txBody>
            <a:bodyPr rtlCol="0" anchor="ctr"/>
            <a:lstStyle/>
            <a:p>
              <a:endParaRPr lang="en-US"/>
            </a:p>
          </p:txBody>
        </p:sp>
        <p:sp>
          <p:nvSpPr>
            <p:cNvPr id="647" name="Freeform: Shape 646">
              <a:extLst>
                <a:ext uri="{FF2B5EF4-FFF2-40B4-BE49-F238E27FC236}">
                  <a16:creationId xmlns:a16="http://schemas.microsoft.com/office/drawing/2014/main" id="{112B95F2-25E6-7C2F-EDFE-9FF62B0D8968}"/>
                </a:ext>
              </a:extLst>
            </p:cNvPr>
            <p:cNvSpPr/>
            <p:nvPr/>
          </p:nvSpPr>
          <p:spPr>
            <a:xfrm>
              <a:off x="6624251" y="2118223"/>
              <a:ext cx="7643" cy="2798"/>
            </a:xfrm>
            <a:custGeom>
              <a:avLst/>
              <a:gdLst>
                <a:gd name="connsiteX0" fmla="*/ 2322 w 7643"/>
                <a:gd name="connsiteY0" fmla="*/ 411 h 2798"/>
                <a:gd name="connsiteX1" fmla="*/ 0 w 7643"/>
                <a:gd name="connsiteY1" fmla="*/ 2269 h 2798"/>
                <a:gd name="connsiteX2" fmla="*/ 7643 w 7643"/>
                <a:gd name="connsiteY2" fmla="*/ 411 h 2798"/>
                <a:gd name="connsiteX3" fmla="*/ 2322 w 7643"/>
                <a:gd name="connsiteY3" fmla="*/ 411 h 2798"/>
              </a:gdLst>
              <a:ahLst/>
              <a:cxnLst>
                <a:cxn ang="0">
                  <a:pos x="connsiteX0" y="connsiteY0"/>
                </a:cxn>
                <a:cxn ang="0">
                  <a:pos x="connsiteX1" y="connsiteY1"/>
                </a:cxn>
                <a:cxn ang="0">
                  <a:pos x="connsiteX2" y="connsiteY2"/>
                </a:cxn>
                <a:cxn ang="0">
                  <a:pos x="connsiteX3" y="connsiteY3"/>
                </a:cxn>
              </a:cxnLst>
              <a:rect l="l" t="t" r="r" b="b"/>
              <a:pathLst>
                <a:path w="7643" h="2798">
                  <a:moveTo>
                    <a:pt x="2322" y="411"/>
                  </a:moveTo>
                  <a:cubicBezTo>
                    <a:pt x="1548" y="1030"/>
                    <a:pt x="774" y="1650"/>
                    <a:pt x="0" y="2269"/>
                  </a:cubicBezTo>
                  <a:cubicBezTo>
                    <a:pt x="1967" y="3952"/>
                    <a:pt x="5192" y="1150"/>
                    <a:pt x="7643" y="411"/>
                  </a:cubicBezTo>
                  <a:cubicBezTo>
                    <a:pt x="5870" y="-137"/>
                    <a:pt x="4096" y="-137"/>
                    <a:pt x="2322" y="411"/>
                  </a:cubicBezTo>
                </a:path>
              </a:pathLst>
            </a:custGeom>
            <a:solidFill>
              <a:srgbClr val="C0C0C0"/>
            </a:solidFill>
            <a:ln w="645" cap="flat">
              <a:solidFill>
                <a:srgbClr val="FFFFFF"/>
              </a:solidFill>
              <a:prstDash val="solid"/>
              <a:miter/>
            </a:ln>
          </p:spPr>
          <p:txBody>
            <a:bodyPr rtlCol="0" anchor="ctr"/>
            <a:lstStyle/>
            <a:p>
              <a:endParaRPr lang="en-US"/>
            </a:p>
          </p:txBody>
        </p:sp>
        <p:sp>
          <p:nvSpPr>
            <p:cNvPr id="648" name="Freeform: Shape 647">
              <a:extLst>
                <a:ext uri="{FF2B5EF4-FFF2-40B4-BE49-F238E27FC236}">
                  <a16:creationId xmlns:a16="http://schemas.microsoft.com/office/drawing/2014/main" id="{24DA2D00-80E4-6F44-9994-375C18F78903}"/>
                </a:ext>
              </a:extLst>
            </p:cNvPr>
            <p:cNvSpPr/>
            <p:nvPr/>
          </p:nvSpPr>
          <p:spPr>
            <a:xfrm>
              <a:off x="6627734" y="2120163"/>
              <a:ext cx="9061" cy="4049"/>
            </a:xfrm>
            <a:custGeom>
              <a:avLst/>
              <a:gdLst>
                <a:gd name="connsiteX0" fmla="*/ 3934 w 9061"/>
                <a:gd name="connsiteY0" fmla="*/ 4050 h 4049"/>
                <a:gd name="connsiteX1" fmla="*/ 9062 w 9061"/>
                <a:gd name="connsiteY1" fmla="*/ 1496 h 4049"/>
                <a:gd name="connsiteX2" fmla="*/ 0 w 9061"/>
                <a:gd name="connsiteY2" fmla="*/ 3353 h 4049"/>
                <a:gd name="connsiteX3" fmla="*/ 4870 w 9061"/>
                <a:gd name="connsiteY3" fmla="*/ 1496 h 4049"/>
                <a:gd name="connsiteX4" fmla="*/ 3934 w 9061"/>
                <a:gd name="connsiteY4" fmla="*/ 4050 h 4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1" h="4049">
                  <a:moveTo>
                    <a:pt x="3934" y="4050"/>
                  </a:moveTo>
                  <a:cubicBezTo>
                    <a:pt x="5934" y="3824"/>
                    <a:pt x="7643" y="2963"/>
                    <a:pt x="9062" y="1496"/>
                  </a:cubicBezTo>
                  <a:cubicBezTo>
                    <a:pt x="5192" y="-1171"/>
                    <a:pt x="2741" y="-101"/>
                    <a:pt x="0" y="3353"/>
                  </a:cubicBezTo>
                  <a:cubicBezTo>
                    <a:pt x="1903" y="3482"/>
                    <a:pt x="3515" y="2847"/>
                    <a:pt x="4870" y="1496"/>
                  </a:cubicBezTo>
                  <a:cubicBezTo>
                    <a:pt x="4547" y="2344"/>
                    <a:pt x="4224" y="3198"/>
                    <a:pt x="3934" y="4050"/>
                  </a:cubicBezTo>
                </a:path>
              </a:pathLst>
            </a:custGeom>
            <a:solidFill>
              <a:srgbClr val="C0C0C0"/>
            </a:solidFill>
            <a:ln w="645" cap="flat">
              <a:solidFill>
                <a:srgbClr val="FFFFFF"/>
              </a:solidFill>
              <a:prstDash val="solid"/>
              <a:miter/>
            </a:ln>
          </p:spPr>
          <p:txBody>
            <a:bodyPr rtlCol="0" anchor="ctr"/>
            <a:lstStyle/>
            <a:p>
              <a:endParaRPr lang="en-US"/>
            </a:p>
          </p:txBody>
        </p:sp>
        <p:sp>
          <p:nvSpPr>
            <p:cNvPr id="649" name="Freeform: Shape 648">
              <a:extLst>
                <a:ext uri="{FF2B5EF4-FFF2-40B4-BE49-F238E27FC236}">
                  <a16:creationId xmlns:a16="http://schemas.microsoft.com/office/drawing/2014/main" id="{4E8F1EC6-678A-9A36-7DE8-543C971692DA}"/>
                </a:ext>
              </a:extLst>
            </p:cNvPr>
            <p:cNvSpPr/>
            <p:nvPr/>
          </p:nvSpPr>
          <p:spPr>
            <a:xfrm>
              <a:off x="6643730" y="2118634"/>
              <a:ext cx="1418" cy="2321"/>
            </a:xfrm>
            <a:custGeom>
              <a:avLst/>
              <a:gdLst>
                <a:gd name="connsiteX0" fmla="*/ 1419 w 1418"/>
                <a:gd name="connsiteY0" fmla="*/ 0 h 2321"/>
                <a:gd name="connsiteX1" fmla="*/ 0 w 1418"/>
                <a:gd name="connsiteY1" fmla="*/ 2322 h 2321"/>
                <a:gd name="connsiteX2" fmla="*/ 1419 w 1418"/>
                <a:gd name="connsiteY2" fmla="*/ 0 h 2321"/>
              </a:gdLst>
              <a:ahLst/>
              <a:cxnLst>
                <a:cxn ang="0">
                  <a:pos x="connsiteX0" y="connsiteY0"/>
                </a:cxn>
                <a:cxn ang="0">
                  <a:pos x="connsiteX1" y="connsiteY1"/>
                </a:cxn>
                <a:cxn ang="0">
                  <a:pos x="connsiteX2" y="connsiteY2"/>
                </a:cxn>
              </a:cxnLst>
              <a:rect l="l" t="t" r="r" b="b"/>
              <a:pathLst>
                <a:path w="1418" h="2321">
                  <a:moveTo>
                    <a:pt x="1419" y="0"/>
                  </a:moveTo>
                  <a:cubicBezTo>
                    <a:pt x="935" y="774"/>
                    <a:pt x="484" y="1545"/>
                    <a:pt x="0" y="2322"/>
                  </a:cubicBezTo>
                  <a:cubicBezTo>
                    <a:pt x="806" y="1719"/>
                    <a:pt x="1290" y="945"/>
                    <a:pt x="141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50" name="Freeform: Shape 649">
              <a:extLst>
                <a:ext uri="{FF2B5EF4-FFF2-40B4-BE49-F238E27FC236}">
                  <a16:creationId xmlns:a16="http://schemas.microsoft.com/office/drawing/2014/main" id="{C59C4A68-07CE-AE80-78C4-9D22774DC237}"/>
                </a:ext>
              </a:extLst>
            </p:cNvPr>
            <p:cNvSpPr/>
            <p:nvPr/>
          </p:nvSpPr>
          <p:spPr>
            <a:xfrm>
              <a:off x="6690879" y="2053373"/>
              <a:ext cx="2393" cy="2567"/>
            </a:xfrm>
            <a:custGeom>
              <a:avLst/>
              <a:gdLst>
                <a:gd name="connsiteX0" fmla="*/ 1161 w 2393"/>
                <a:gd name="connsiteY0" fmla="*/ 2567 h 2567"/>
                <a:gd name="connsiteX1" fmla="*/ 0 w 2393"/>
                <a:gd name="connsiteY1" fmla="*/ 245 h 2567"/>
                <a:gd name="connsiteX2" fmla="*/ 1161 w 2393"/>
                <a:gd name="connsiteY2" fmla="*/ 2567 h 2567"/>
              </a:gdLst>
              <a:ahLst/>
              <a:cxnLst>
                <a:cxn ang="0">
                  <a:pos x="connsiteX0" y="connsiteY0"/>
                </a:cxn>
                <a:cxn ang="0">
                  <a:pos x="connsiteX1" y="connsiteY1"/>
                </a:cxn>
                <a:cxn ang="0">
                  <a:pos x="connsiteX2" y="connsiteY2"/>
                </a:cxn>
              </a:cxnLst>
              <a:rect l="l" t="t" r="r" b="b"/>
              <a:pathLst>
                <a:path w="2393" h="2567">
                  <a:moveTo>
                    <a:pt x="1161" y="2567"/>
                  </a:moveTo>
                  <a:cubicBezTo>
                    <a:pt x="3128" y="329"/>
                    <a:pt x="2741" y="-448"/>
                    <a:pt x="0" y="245"/>
                  </a:cubicBezTo>
                  <a:cubicBezTo>
                    <a:pt x="387" y="1019"/>
                    <a:pt x="774" y="1793"/>
                    <a:pt x="1161" y="2567"/>
                  </a:cubicBezTo>
                </a:path>
              </a:pathLst>
            </a:custGeom>
            <a:solidFill>
              <a:srgbClr val="C0C0C0"/>
            </a:solidFill>
            <a:ln w="645" cap="flat">
              <a:solidFill>
                <a:srgbClr val="FFFFFF"/>
              </a:solidFill>
              <a:prstDash val="solid"/>
              <a:miter/>
            </a:ln>
          </p:spPr>
          <p:txBody>
            <a:bodyPr rtlCol="0" anchor="ctr"/>
            <a:lstStyle/>
            <a:p>
              <a:endParaRPr lang="en-US"/>
            </a:p>
          </p:txBody>
        </p:sp>
        <p:sp>
          <p:nvSpPr>
            <p:cNvPr id="651" name="Freeform: Shape 650">
              <a:extLst>
                <a:ext uri="{FF2B5EF4-FFF2-40B4-BE49-F238E27FC236}">
                  <a16:creationId xmlns:a16="http://schemas.microsoft.com/office/drawing/2014/main" id="{0D4A3829-8B6F-1BE1-FE91-2BB7CC3FAEAC}"/>
                </a:ext>
              </a:extLst>
            </p:cNvPr>
            <p:cNvSpPr/>
            <p:nvPr/>
          </p:nvSpPr>
          <p:spPr>
            <a:xfrm>
              <a:off x="6707616" y="2042457"/>
              <a:ext cx="3224" cy="3711"/>
            </a:xfrm>
            <a:custGeom>
              <a:avLst/>
              <a:gdLst>
                <a:gd name="connsiteX0" fmla="*/ 0 w 3224"/>
                <a:gd name="connsiteY0" fmla="*/ 3712 h 3711"/>
                <a:gd name="connsiteX1" fmla="*/ 3225 w 3224"/>
                <a:gd name="connsiteY1" fmla="*/ 0 h 3711"/>
                <a:gd name="connsiteX2" fmla="*/ 0 w 3224"/>
                <a:gd name="connsiteY2" fmla="*/ 3712 h 3711"/>
              </a:gdLst>
              <a:ahLst/>
              <a:cxnLst>
                <a:cxn ang="0">
                  <a:pos x="connsiteX0" y="connsiteY0"/>
                </a:cxn>
                <a:cxn ang="0">
                  <a:pos x="connsiteX1" y="connsiteY1"/>
                </a:cxn>
                <a:cxn ang="0">
                  <a:pos x="connsiteX2" y="connsiteY2"/>
                </a:cxn>
              </a:cxnLst>
              <a:rect l="l" t="t" r="r" b="b"/>
              <a:pathLst>
                <a:path w="3224" h="3711">
                  <a:moveTo>
                    <a:pt x="0" y="3712"/>
                  </a:moveTo>
                  <a:cubicBezTo>
                    <a:pt x="1451" y="2806"/>
                    <a:pt x="2516" y="1567"/>
                    <a:pt x="3225" y="0"/>
                  </a:cubicBezTo>
                  <a:cubicBezTo>
                    <a:pt x="1419" y="445"/>
                    <a:pt x="97" y="1825"/>
                    <a:pt x="0" y="3712"/>
                  </a:cubicBezTo>
                </a:path>
              </a:pathLst>
            </a:custGeom>
            <a:solidFill>
              <a:srgbClr val="C0C0C0"/>
            </a:solidFill>
            <a:ln w="645" cap="flat">
              <a:solidFill>
                <a:srgbClr val="FFFFFF"/>
              </a:solidFill>
              <a:prstDash val="solid"/>
              <a:miter/>
            </a:ln>
          </p:spPr>
          <p:txBody>
            <a:bodyPr rtlCol="0" anchor="ctr"/>
            <a:lstStyle/>
            <a:p>
              <a:endParaRPr lang="en-US"/>
            </a:p>
          </p:txBody>
        </p:sp>
        <p:sp>
          <p:nvSpPr>
            <p:cNvPr id="652" name="Freeform: Shape 651">
              <a:extLst>
                <a:ext uri="{FF2B5EF4-FFF2-40B4-BE49-F238E27FC236}">
                  <a16:creationId xmlns:a16="http://schemas.microsoft.com/office/drawing/2014/main" id="{AB67C4B5-E7F6-DAD7-5119-D4CD882CDA67}"/>
                </a:ext>
              </a:extLst>
            </p:cNvPr>
            <p:cNvSpPr/>
            <p:nvPr/>
          </p:nvSpPr>
          <p:spPr>
            <a:xfrm>
              <a:off x="6714550" y="2038347"/>
              <a:ext cx="2462" cy="1565"/>
            </a:xfrm>
            <a:custGeom>
              <a:avLst/>
              <a:gdLst>
                <a:gd name="connsiteX0" fmla="*/ 2354 w 2462"/>
                <a:gd name="connsiteY0" fmla="*/ 1565 h 1565"/>
                <a:gd name="connsiteX1" fmla="*/ 0 w 2462"/>
                <a:gd name="connsiteY1" fmla="*/ 1339 h 1565"/>
                <a:gd name="connsiteX2" fmla="*/ 2354 w 2462"/>
                <a:gd name="connsiteY2" fmla="*/ 1565 h 1565"/>
              </a:gdLst>
              <a:ahLst/>
              <a:cxnLst>
                <a:cxn ang="0">
                  <a:pos x="connsiteX0" y="connsiteY0"/>
                </a:cxn>
                <a:cxn ang="0">
                  <a:pos x="connsiteX1" y="connsiteY1"/>
                </a:cxn>
                <a:cxn ang="0">
                  <a:pos x="connsiteX2" y="connsiteY2"/>
                </a:cxn>
              </a:cxnLst>
              <a:rect l="l" t="t" r="r" b="b"/>
              <a:pathLst>
                <a:path w="2462" h="1565">
                  <a:moveTo>
                    <a:pt x="2354" y="1565"/>
                  </a:moveTo>
                  <a:cubicBezTo>
                    <a:pt x="2773" y="-444"/>
                    <a:pt x="1967" y="-518"/>
                    <a:pt x="0" y="1339"/>
                  </a:cubicBezTo>
                  <a:cubicBezTo>
                    <a:pt x="774" y="1404"/>
                    <a:pt x="1548" y="1501"/>
                    <a:pt x="2354" y="1565"/>
                  </a:cubicBezTo>
                </a:path>
              </a:pathLst>
            </a:custGeom>
            <a:solidFill>
              <a:srgbClr val="C0C0C0"/>
            </a:solidFill>
            <a:ln w="645" cap="flat">
              <a:solidFill>
                <a:srgbClr val="FFFFFF"/>
              </a:solidFill>
              <a:prstDash val="solid"/>
              <a:miter/>
            </a:ln>
          </p:spPr>
          <p:txBody>
            <a:bodyPr rtlCol="0" anchor="ctr"/>
            <a:lstStyle/>
            <a:p>
              <a:endParaRPr lang="en-US"/>
            </a:p>
          </p:txBody>
        </p:sp>
        <p:sp>
          <p:nvSpPr>
            <p:cNvPr id="653" name="Freeform: Shape 652">
              <a:extLst>
                <a:ext uri="{FF2B5EF4-FFF2-40B4-BE49-F238E27FC236}">
                  <a16:creationId xmlns:a16="http://schemas.microsoft.com/office/drawing/2014/main" id="{A489A503-B4B9-CF0F-EFAF-7AB81286F86E}"/>
                </a:ext>
              </a:extLst>
            </p:cNvPr>
            <p:cNvSpPr/>
            <p:nvPr/>
          </p:nvSpPr>
          <p:spPr>
            <a:xfrm>
              <a:off x="6631217" y="2114710"/>
              <a:ext cx="17188" cy="5581"/>
            </a:xfrm>
            <a:custGeom>
              <a:avLst/>
              <a:gdLst>
                <a:gd name="connsiteX0" fmla="*/ 2322 w 17188"/>
                <a:gd name="connsiteY0" fmla="*/ 3924 h 5581"/>
                <a:gd name="connsiteX1" fmla="*/ 4870 w 17188"/>
                <a:gd name="connsiteY1" fmla="*/ 2995 h 5581"/>
                <a:gd name="connsiteX2" fmla="*/ 0 w 17188"/>
                <a:gd name="connsiteY2" fmla="*/ 1369 h 5581"/>
                <a:gd name="connsiteX3" fmla="*/ 17189 w 17188"/>
                <a:gd name="connsiteY3" fmla="*/ 3924 h 5581"/>
                <a:gd name="connsiteX4" fmla="*/ 10449 w 17188"/>
                <a:gd name="connsiteY4" fmla="*/ 2066 h 5581"/>
                <a:gd name="connsiteX5" fmla="*/ 2322 w 17188"/>
                <a:gd name="connsiteY5" fmla="*/ 3924 h 5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8" h="5581">
                  <a:moveTo>
                    <a:pt x="2322" y="3924"/>
                  </a:moveTo>
                  <a:cubicBezTo>
                    <a:pt x="3160" y="3601"/>
                    <a:pt x="4031" y="3304"/>
                    <a:pt x="4870" y="2995"/>
                  </a:cubicBezTo>
                  <a:cubicBezTo>
                    <a:pt x="3031" y="3092"/>
                    <a:pt x="1419" y="2543"/>
                    <a:pt x="0" y="1369"/>
                  </a:cubicBezTo>
                  <a:cubicBezTo>
                    <a:pt x="2290" y="-1123"/>
                    <a:pt x="16866" y="-179"/>
                    <a:pt x="17189" y="3924"/>
                  </a:cubicBezTo>
                  <a:cubicBezTo>
                    <a:pt x="14770" y="3988"/>
                    <a:pt x="12642" y="2863"/>
                    <a:pt x="10449" y="2066"/>
                  </a:cubicBezTo>
                  <a:cubicBezTo>
                    <a:pt x="11352" y="7584"/>
                    <a:pt x="5031" y="5297"/>
                    <a:pt x="2322" y="3924"/>
                  </a:cubicBezTo>
                </a:path>
              </a:pathLst>
            </a:custGeom>
            <a:solidFill>
              <a:srgbClr val="C0C0C0"/>
            </a:solidFill>
            <a:ln w="645" cap="flat">
              <a:solidFill>
                <a:srgbClr val="FFFFFF"/>
              </a:solidFill>
              <a:prstDash val="solid"/>
              <a:miter/>
            </a:ln>
          </p:spPr>
          <p:txBody>
            <a:bodyPr rtlCol="0" anchor="ctr"/>
            <a:lstStyle/>
            <a:p>
              <a:endParaRPr lang="en-US"/>
            </a:p>
          </p:txBody>
        </p:sp>
        <p:sp>
          <p:nvSpPr>
            <p:cNvPr id="654" name="Freeform: Shape 653">
              <a:extLst>
                <a:ext uri="{FF2B5EF4-FFF2-40B4-BE49-F238E27FC236}">
                  <a16:creationId xmlns:a16="http://schemas.microsoft.com/office/drawing/2014/main" id="{8D097119-F57A-70D3-D32F-29E79F3B7B17}"/>
                </a:ext>
              </a:extLst>
            </p:cNvPr>
            <p:cNvSpPr/>
            <p:nvPr/>
          </p:nvSpPr>
          <p:spPr>
            <a:xfrm>
              <a:off x="6689944" y="2047824"/>
              <a:ext cx="8610" cy="2766"/>
            </a:xfrm>
            <a:custGeom>
              <a:avLst/>
              <a:gdLst>
                <a:gd name="connsiteX0" fmla="*/ 0 w 8610"/>
                <a:gd name="connsiteY0" fmla="*/ 2763 h 2766"/>
                <a:gd name="connsiteX1" fmla="*/ 8611 w 8610"/>
                <a:gd name="connsiteY1" fmla="*/ 673 h 2766"/>
                <a:gd name="connsiteX2" fmla="*/ 0 w 8610"/>
                <a:gd name="connsiteY2" fmla="*/ 2763 h 2766"/>
              </a:gdLst>
              <a:ahLst/>
              <a:cxnLst>
                <a:cxn ang="0">
                  <a:pos x="connsiteX0" y="connsiteY0"/>
                </a:cxn>
                <a:cxn ang="0">
                  <a:pos x="connsiteX1" y="connsiteY1"/>
                </a:cxn>
                <a:cxn ang="0">
                  <a:pos x="connsiteX2" y="connsiteY2"/>
                </a:cxn>
              </a:cxnLst>
              <a:rect l="l" t="t" r="r" b="b"/>
              <a:pathLst>
                <a:path w="8610" h="2766">
                  <a:moveTo>
                    <a:pt x="0" y="2763"/>
                  </a:moveTo>
                  <a:cubicBezTo>
                    <a:pt x="1193" y="-1049"/>
                    <a:pt x="5741" y="-30"/>
                    <a:pt x="8611" y="673"/>
                  </a:cubicBezTo>
                  <a:cubicBezTo>
                    <a:pt x="5870" y="1747"/>
                    <a:pt x="2999" y="2831"/>
                    <a:pt x="0" y="2763"/>
                  </a:cubicBezTo>
                </a:path>
              </a:pathLst>
            </a:custGeom>
            <a:solidFill>
              <a:srgbClr val="C0C0C0"/>
            </a:solidFill>
            <a:ln w="645" cap="flat">
              <a:solidFill>
                <a:srgbClr val="FFFFFF"/>
              </a:solidFill>
              <a:prstDash val="solid"/>
              <a:miter/>
            </a:ln>
          </p:spPr>
          <p:txBody>
            <a:bodyPr rtlCol="0" anchor="ctr"/>
            <a:lstStyle/>
            <a:p>
              <a:endParaRPr lang="en-US"/>
            </a:p>
          </p:txBody>
        </p:sp>
        <p:sp>
          <p:nvSpPr>
            <p:cNvPr id="655" name="Freeform: Shape 654">
              <a:extLst>
                <a:ext uri="{FF2B5EF4-FFF2-40B4-BE49-F238E27FC236}">
                  <a16:creationId xmlns:a16="http://schemas.microsoft.com/office/drawing/2014/main" id="{BAC31C74-99B9-5171-CA6A-5BBDBD185975}"/>
                </a:ext>
              </a:extLst>
            </p:cNvPr>
            <p:cNvSpPr/>
            <p:nvPr/>
          </p:nvSpPr>
          <p:spPr>
            <a:xfrm>
              <a:off x="6708068" y="2029722"/>
              <a:ext cx="5095" cy="2289"/>
            </a:xfrm>
            <a:custGeom>
              <a:avLst/>
              <a:gdLst>
                <a:gd name="connsiteX0" fmla="*/ 0 w 5095"/>
                <a:gd name="connsiteY0" fmla="*/ 2289 h 2289"/>
                <a:gd name="connsiteX1" fmla="*/ 5096 w 5095"/>
                <a:gd name="connsiteY1" fmla="*/ 1825 h 2289"/>
                <a:gd name="connsiteX2" fmla="*/ 0 w 5095"/>
                <a:gd name="connsiteY2" fmla="*/ 2289 h 2289"/>
              </a:gdLst>
              <a:ahLst/>
              <a:cxnLst>
                <a:cxn ang="0">
                  <a:pos x="connsiteX0" y="connsiteY0"/>
                </a:cxn>
                <a:cxn ang="0">
                  <a:pos x="connsiteX1" y="connsiteY1"/>
                </a:cxn>
                <a:cxn ang="0">
                  <a:pos x="connsiteX2" y="connsiteY2"/>
                </a:cxn>
              </a:cxnLst>
              <a:rect l="l" t="t" r="r" b="b"/>
              <a:pathLst>
                <a:path w="5095" h="2289">
                  <a:moveTo>
                    <a:pt x="0" y="2289"/>
                  </a:moveTo>
                  <a:cubicBezTo>
                    <a:pt x="1032" y="-307"/>
                    <a:pt x="3741" y="-1003"/>
                    <a:pt x="5096" y="1825"/>
                  </a:cubicBezTo>
                  <a:cubicBezTo>
                    <a:pt x="3451" y="735"/>
                    <a:pt x="1387" y="758"/>
                    <a:pt x="0" y="2289"/>
                  </a:cubicBezTo>
                </a:path>
              </a:pathLst>
            </a:custGeom>
            <a:solidFill>
              <a:srgbClr val="C0C0C0"/>
            </a:solidFill>
            <a:ln w="645" cap="flat">
              <a:solidFill>
                <a:srgbClr val="FFFFFF"/>
              </a:solidFill>
              <a:prstDash val="solid"/>
              <a:miter/>
            </a:ln>
          </p:spPr>
          <p:txBody>
            <a:bodyPr rtlCol="0" anchor="ctr"/>
            <a:lstStyle/>
            <a:p>
              <a:endParaRPr lang="en-US"/>
            </a:p>
          </p:txBody>
        </p:sp>
        <p:sp>
          <p:nvSpPr>
            <p:cNvPr id="656" name="Freeform: Shape 655">
              <a:extLst>
                <a:ext uri="{FF2B5EF4-FFF2-40B4-BE49-F238E27FC236}">
                  <a16:creationId xmlns:a16="http://schemas.microsoft.com/office/drawing/2014/main" id="{2E368119-9A81-8915-2999-1D9B780C2A6D}"/>
                </a:ext>
              </a:extLst>
            </p:cNvPr>
            <p:cNvSpPr/>
            <p:nvPr/>
          </p:nvSpPr>
          <p:spPr>
            <a:xfrm>
              <a:off x="7192199" y="1732025"/>
              <a:ext cx="6514" cy="2325"/>
            </a:xfrm>
            <a:custGeom>
              <a:avLst/>
              <a:gdLst>
                <a:gd name="connsiteX0" fmla="*/ 0 w 6514"/>
                <a:gd name="connsiteY0" fmla="*/ 0 h 2325"/>
                <a:gd name="connsiteX1" fmla="*/ 6514 w 6514"/>
                <a:gd name="connsiteY1" fmla="*/ 2325 h 2325"/>
                <a:gd name="connsiteX2" fmla="*/ 0 w 6514"/>
                <a:gd name="connsiteY2" fmla="*/ 0 h 2325"/>
              </a:gdLst>
              <a:ahLst/>
              <a:cxnLst>
                <a:cxn ang="0">
                  <a:pos x="connsiteX0" y="connsiteY0"/>
                </a:cxn>
                <a:cxn ang="0">
                  <a:pos x="connsiteX1" y="connsiteY1"/>
                </a:cxn>
                <a:cxn ang="0">
                  <a:pos x="connsiteX2" y="connsiteY2"/>
                </a:cxn>
              </a:cxnLst>
              <a:rect l="l" t="t" r="r" b="b"/>
              <a:pathLst>
                <a:path w="6514" h="2325">
                  <a:moveTo>
                    <a:pt x="0" y="0"/>
                  </a:moveTo>
                  <a:cubicBezTo>
                    <a:pt x="2355" y="129"/>
                    <a:pt x="4483" y="1245"/>
                    <a:pt x="6514" y="2325"/>
                  </a:cubicBezTo>
                  <a:cubicBezTo>
                    <a:pt x="4289" y="1725"/>
                    <a:pt x="2096" y="942"/>
                    <a:pt x="0" y="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657" name="Freeform: Shape 656">
            <a:extLst>
              <a:ext uri="{FF2B5EF4-FFF2-40B4-BE49-F238E27FC236}">
                <a16:creationId xmlns:a16="http://schemas.microsoft.com/office/drawing/2014/main" id="{59017092-B1E2-FDC6-794A-91CAC52D0A7A}"/>
              </a:ext>
            </a:extLst>
          </p:cNvPr>
          <p:cNvSpPr/>
          <p:nvPr/>
        </p:nvSpPr>
        <p:spPr>
          <a:xfrm>
            <a:off x="7487416" y="3435815"/>
            <a:ext cx="384117" cy="328724"/>
          </a:xfrm>
          <a:custGeom>
            <a:avLst/>
            <a:gdLst>
              <a:gd name="connsiteX0" fmla="*/ 1389 w 384117"/>
              <a:gd name="connsiteY0" fmla="*/ 252624 h 328724"/>
              <a:gd name="connsiteX1" fmla="*/ 1712 w 384117"/>
              <a:gd name="connsiteY1" fmla="*/ 236603 h 328724"/>
              <a:gd name="connsiteX2" fmla="*/ 15192 w 384117"/>
              <a:gd name="connsiteY2" fmla="*/ 237683 h 328724"/>
              <a:gd name="connsiteX3" fmla="*/ 24609 w 384117"/>
              <a:gd name="connsiteY3" fmla="*/ 231643 h 328724"/>
              <a:gd name="connsiteX4" fmla="*/ 37638 w 384117"/>
              <a:gd name="connsiteY4" fmla="*/ 228082 h 328724"/>
              <a:gd name="connsiteX5" fmla="*/ 57439 w 384117"/>
              <a:gd name="connsiteY5" fmla="*/ 226831 h 328724"/>
              <a:gd name="connsiteX6" fmla="*/ 66759 w 384117"/>
              <a:gd name="connsiteY6" fmla="*/ 227121 h 328724"/>
              <a:gd name="connsiteX7" fmla="*/ 69984 w 384117"/>
              <a:gd name="connsiteY7" fmla="*/ 224512 h 328724"/>
              <a:gd name="connsiteX8" fmla="*/ 82594 w 384117"/>
              <a:gd name="connsiteY8" fmla="*/ 224287 h 328724"/>
              <a:gd name="connsiteX9" fmla="*/ 91559 w 384117"/>
              <a:gd name="connsiteY9" fmla="*/ 214876 h 328724"/>
              <a:gd name="connsiteX10" fmla="*/ 95719 w 384117"/>
              <a:gd name="connsiteY10" fmla="*/ 201857 h 328724"/>
              <a:gd name="connsiteX11" fmla="*/ 100041 w 384117"/>
              <a:gd name="connsiteY11" fmla="*/ 173610 h 328724"/>
              <a:gd name="connsiteX12" fmla="*/ 100460 w 384117"/>
              <a:gd name="connsiteY12" fmla="*/ 131101 h 328724"/>
              <a:gd name="connsiteX13" fmla="*/ 109909 w 384117"/>
              <a:gd name="connsiteY13" fmla="*/ 117966 h 328724"/>
              <a:gd name="connsiteX14" fmla="*/ 133387 w 384117"/>
              <a:gd name="connsiteY14" fmla="*/ 113838 h 328724"/>
              <a:gd name="connsiteX15" fmla="*/ 154962 w 384117"/>
              <a:gd name="connsiteY15" fmla="*/ 96359 h 328724"/>
              <a:gd name="connsiteX16" fmla="*/ 183696 w 384117"/>
              <a:gd name="connsiteY16" fmla="*/ 69250 h 328724"/>
              <a:gd name="connsiteX17" fmla="*/ 250647 w 384117"/>
              <a:gd name="connsiteY17" fmla="*/ 23626 h 328724"/>
              <a:gd name="connsiteX18" fmla="*/ 282058 w 384117"/>
              <a:gd name="connsiteY18" fmla="*/ 2683 h 328724"/>
              <a:gd name="connsiteX19" fmla="*/ 315855 w 384117"/>
              <a:gd name="connsiteY19" fmla="*/ 5734 h 328724"/>
              <a:gd name="connsiteX20" fmla="*/ 338849 w 384117"/>
              <a:gd name="connsiteY20" fmla="*/ 21298 h 328724"/>
              <a:gd name="connsiteX21" fmla="*/ 345719 w 384117"/>
              <a:gd name="connsiteY21" fmla="*/ 22181 h 328724"/>
              <a:gd name="connsiteX22" fmla="*/ 360457 w 384117"/>
              <a:gd name="connsiteY22" fmla="*/ 13448 h 328724"/>
              <a:gd name="connsiteX23" fmla="*/ 365681 w 384117"/>
              <a:gd name="connsiteY23" fmla="*/ 50280 h 328724"/>
              <a:gd name="connsiteX24" fmla="*/ 371518 w 384117"/>
              <a:gd name="connsiteY24" fmla="*/ 62693 h 328724"/>
              <a:gd name="connsiteX25" fmla="*/ 375292 w 384117"/>
              <a:gd name="connsiteY25" fmla="*/ 69966 h 328724"/>
              <a:gd name="connsiteX26" fmla="*/ 375679 w 384117"/>
              <a:gd name="connsiteY26" fmla="*/ 76654 h 328724"/>
              <a:gd name="connsiteX27" fmla="*/ 383902 w 384117"/>
              <a:gd name="connsiteY27" fmla="*/ 86397 h 328724"/>
              <a:gd name="connsiteX28" fmla="*/ 379097 w 384117"/>
              <a:gd name="connsiteY28" fmla="*/ 101657 h 328724"/>
              <a:gd name="connsiteX29" fmla="*/ 375324 w 384117"/>
              <a:gd name="connsiteY29" fmla="*/ 146752 h 328724"/>
              <a:gd name="connsiteX30" fmla="*/ 374453 w 384117"/>
              <a:gd name="connsiteY30" fmla="*/ 166260 h 328724"/>
              <a:gd name="connsiteX31" fmla="*/ 373260 w 384117"/>
              <a:gd name="connsiteY31" fmla="*/ 182910 h 328724"/>
              <a:gd name="connsiteX32" fmla="*/ 364649 w 384117"/>
              <a:gd name="connsiteY32" fmla="*/ 194452 h 328724"/>
              <a:gd name="connsiteX33" fmla="*/ 350621 w 384117"/>
              <a:gd name="connsiteY33" fmla="*/ 211248 h 328724"/>
              <a:gd name="connsiteX34" fmla="*/ 332496 w 384117"/>
              <a:gd name="connsiteY34" fmla="*/ 242479 h 328724"/>
              <a:gd name="connsiteX35" fmla="*/ 328433 w 384117"/>
              <a:gd name="connsiteY35" fmla="*/ 250064 h 328724"/>
              <a:gd name="connsiteX36" fmla="*/ 325015 w 384117"/>
              <a:gd name="connsiteY36" fmla="*/ 252147 h 328724"/>
              <a:gd name="connsiteX37" fmla="*/ 328659 w 384117"/>
              <a:gd name="connsiteY37" fmla="*/ 272358 h 328724"/>
              <a:gd name="connsiteX38" fmla="*/ 321564 w 384117"/>
              <a:gd name="connsiteY38" fmla="*/ 273100 h 328724"/>
              <a:gd name="connsiteX39" fmla="*/ 317404 w 384117"/>
              <a:gd name="connsiteY39" fmla="*/ 277034 h 328724"/>
              <a:gd name="connsiteX40" fmla="*/ 304052 w 384117"/>
              <a:gd name="connsiteY40" fmla="*/ 285880 h 328724"/>
              <a:gd name="connsiteX41" fmla="*/ 286411 w 384117"/>
              <a:gd name="connsiteY41" fmla="*/ 286519 h 328724"/>
              <a:gd name="connsiteX42" fmla="*/ 259967 w 384117"/>
              <a:gd name="connsiteY42" fmla="*/ 282162 h 328724"/>
              <a:gd name="connsiteX43" fmla="*/ 238618 w 384117"/>
              <a:gd name="connsiteY43" fmla="*/ 289034 h 328724"/>
              <a:gd name="connsiteX44" fmla="*/ 233329 w 384117"/>
              <a:gd name="connsiteY44" fmla="*/ 295436 h 328724"/>
              <a:gd name="connsiteX45" fmla="*/ 224879 w 384117"/>
              <a:gd name="connsiteY45" fmla="*/ 297261 h 328724"/>
              <a:gd name="connsiteX46" fmla="*/ 203627 w 384117"/>
              <a:gd name="connsiteY46" fmla="*/ 290247 h 328724"/>
              <a:gd name="connsiteX47" fmla="*/ 184438 w 384117"/>
              <a:gd name="connsiteY47" fmla="*/ 283532 h 328724"/>
              <a:gd name="connsiteX48" fmla="*/ 177311 w 384117"/>
              <a:gd name="connsiteY48" fmla="*/ 288683 h 328724"/>
              <a:gd name="connsiteX49" fmla="*/ 171377 w 384117"/>
              <a:gd name="connsiteY49" fmla="*/ 290002 h 328724"/>
              <a:gd name="connsiteX50" fmla="*/ 159961 w 384117"/>
              <a:gd name="connsiteY50" fmla="*/ 284884 h 328724"/>
              <a:gd name="connsiteX51" fmla="*/ 143384 w 384117"/>
              <a:gd name="connsiteY51" fmla="*/ 272880 h 328724"/>
              <a:gd name="connsiteX52" fmla="*/ 131097 w 384117"/>
              <a:gd name="connsiteY52" fmla="*/ 267927 h 328724"/>
              <a:gd name="connsiteX53" fmla="*/ 121229 w 384117"/>
              <a:gd name="connsiteY53" fmla="*/ 271629 h 328724"/>
              <a:gd name="connsiteX54" fmla="*/ 100880 w 384117"/>
              <a:gd name="connsiteY54" fmla="*/ 277228 h 328724"/>
              <a:gd name="connsiteX55" fmla="*/ 96848 w 384117"/>
              <a:gd name="connsiteY55" fmla="*/ 283236 h 328724"/>
              <a:gd name="connsiteX56" fmla="*/ 93397 w 384117"/>
              <a:gd name="connsiteY56" fmla="*/ 296058 h 328724"/>
              <a:gd name="connsiteX57" fmla="*/ 85109 w 384117"/>
              <a:gd name="connsiteY57" fmla="*/ 312302 h 328724"/>
              <a:gd name="connsiteX58" fmla="*/ 83400 w 384117"/>
              <a:gd name="connsiteY58" fmla="*/ 328711 h 328724"/>
              <a:gd name="connsiteX59" fmla="*/ 64147 w 384117"/>
              <a:gd name="connsiteY59" fmla="*/ 309297 h 328724"/>
              <a:gd name="connsiteX60" fmla="*/ 60696 w 384117"/>
              <a:gd name="connsiteY60" fmla="*/ 311828 h 328724"/>
              <a:gd name="connsiteX61" fmla="*/ 53763 w 384117"/>
              <a:gd name="connsiteY61" fmla="*/ 313824 h 328724"/>
              <a:gd name="connsiteX62" fmla="*/ 54085 w 384117"/>
              <a:gd name="connsiteY62" fmla="*/ 322416 h 328724"/>
              <a:gd name="connsiteX63" fmla="*/ 47925 w 384117"/>
              <a:gd name="connsiteY63" fmla="*/ 314234 h 328724"/>
              <a:gd name="connsiteX64" fmla="*/ 50828 w 384117"/>
              <a:gd name="connsiteY64" fmla="*/ 307884 h 328724"/>
              <a:gd name="connsiteX65" fmla="*/ 47345 w 384117"/>
              <a:gd name="connsiteY65" fmla="*/ 300738 h 328724"/>
              <a:gd name="connsiteX66" fmla="*/ 36961 w 384117"/>
              <a:gd name="connsiteY66" fmla="*/ 303256 h 328724"/>
              <a:gd name="connsiteX67" fmla="*/ 20642 w 384117"/>
              <a:gd name="connsiteY67" fmla="*/ 282110 h 328724"/>
              <a:gd name="connsiteX68" fmla="*/ 27125 w 384117"/>
              <a:gd name="connsiteY68" fmla="*/ 282578 h 328724"/>
              <a:gd name="connsiteX69" fmla="*/ 10871 w 384117"/>
              <a:gd name="connsiteY69" fmla="*/ 272351 h 328724"/>
              <a:gd name="connsiteX70" fmla="*/ 5808 w 384117"/>
              <a:gd name="connsiteY70" fmla="*/ 263631 h 328724"/>
              <a:gd name="connsiteX71" fmla="*/ 1583 w 384117"/>
              <a:gd name="connsiteY71" fmla="*/ 252615 h 328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384117" h="328724">
                <a:moveTo>
                  <a:pt x="1389" y="252624"/>
                </a:moveTo>
                <a:cubicBezTo>
                  <a:pt x="-2029" y="248587"/>
                  <a:pt x="1970" y="241227"/>
                  <a:pt x="1712" y="236603"/>
                </a:cubicBezTo>
                <a:cubicBezTo>
                  <a:pt x="5808" y="238044"/>
                  <a:pt x="10903" y="237635"/>
                  <a:pt x="15192" y="237683"/>
                </a:cubicBezTo>
                <a:cubicBezTo>
                  <a:pt x="20288" y="237748"/>
                  <a:pt x="21577" y="235135"/>
                  <a:pt x="24609" y="231643"/>
                </a:cubicBezTo>
                <a:cubicBezTo>
                  <a:pt x="28221" y="227437"/>
                  <a:pt x="32445" y="228485"/>
                  <a:pt x="37638" y="228082"/>
                </a:cubicBezTo>
                <a:cubicBezTo>
                  <a:pt x="44217" y="227566"/>
                  <a:pt x="50828" y="226963"/>
                  <a:pt x="57439" y="226831"/>
                </a:cubicBezTo>
                <a:cubicBezTo>
                  <a:pt x="60567" y="226767"/>
                  <a:pt x="63631" y="226767"/>
                  <a:pt x="66759" y="227121"/>
                </a:cubicBezTo>
                <a:cubicBezTo>
                  <a:pt x="72887" y="227837"/>
                  <a:pt x="67114" y="225244"/>
                  <a:pt x="69984" y="224512"/>
                </a:cubicBezTo>
                <a:cubicBezTo>
                  <a:pt x="74564" y="223335"/>
                  <a:pt x="80594" y="229530"/>
                  <a:pt x="82594" y="224287"/>
                </a:cubicBezTo>
                <a:cubicBezTo>
                  <a:pt x="84335" y="219681"/>
                  <a:pt x="89753" y="219043"/>
                  <a:pt x="91559" y="214876"/>
                </a:cubicBezTo>
                <a:cubicBezTo>
                  <a:pt x="93430" y="210603"/>
                  <a:pt x="93365" y="206024"/>
                  <a:pt x="95719" y="201857"/>
                </a:cubicBezTo>
                <a:cubicBezTo>
                  <a:pt x="100654" y="193166"/>
                  <a:pt x="99557" y="183542"/>
                  <a:pt x="100041" y="173610"/>
                </a:cubicBezTo>
                <a:cubicBezTo>
                  <a:pt x="100750" y="159452"/>
                  <a:pt x="100525" y="145272"/>
                  <a:pt x="100460" y="131101"/>
                </a:cubicBezTo>
                <a:cubicBezTo>
                  <a:pt x="100460" y="122294"/>
                  <a:pt x="101170" y="120001"/>
                  <a:pt x="109909" y="117966"/>
                </a:cubicBezTo>
                <a:cubicBezTo>
                  <a:pt x="117649" y="116163"/>
                  <a:pt x="125679" y="115738"/>
                  <a:pt x="133387" y="113838"/>
                </a:cubicBezTo>
                <a:cubicBezTo>
                  <a:pt x="142514" y="111597"/>
                  <a:pt x="148512" y="102638"/>
                  <a:pt x="154962" y="96359"/>
                </a:cubicBezTo>
                <a:cubicBezTo>
                  <a:pt x="164347" y="87235"/>
                  <a:pt x="173344" y="77299"/>
                  <a:pt x="183696" y="69250"/>
                </a:cubicBezTo>
                <a:cubicBezTo>
                  <a:pt x="204755" y="52844"/>
                  <a:pt x="228136" y="37987"/>
                  <a:pt x="250647" y="23626"/>
                </a:cubicBezTo>
                <a:cubicBezTo>
                  <a:pt x="261257" y="16860"/>
                  <a:pt x="271448" y="9452"/>
                  <a:pt x="282058" y="2683"/>
                </a:cubicBezTo>
                <a:cubicBezTo>
                  <a:pt x="291991" y="-3654"/>
                  <a:pt x="305310" y="2844"/>
                  <a:pt x="315855" y="5734"/>
                </a:cubicBezTo>
                <a:cubicBezTo>
                  <a:pt x="325111" y="8259"/>
                  <a:pt x="332529" y="14270"/>
                  <a:pt x="338849" y="21298"/>
                </a:cubicBezTo>
                <a:cubicBezTo>
                  <a:pt x="341559" y="24326"/>
                  <a:pt x="342397" y="24468"/>
                  <a:pt x="345719" y="22181"/>
                </a:cubicBezTo>
                <a:cubicBezTo>
                  <a:pt x="350460" y="18943"/>
                  <a:pt x="355523" y="16344"/>
                  <a:pt x="360457" y="13448"/>
                </a:cubicBezTo>
                <a:cubicBezTo>
                  <a:pt x="362779" y="25761"/>
                  <a:pt x="364714" y="37813"/>
                  <a:pt x="365681" y="50280"/>
                </a:cubicBezTo>
                <a:cubicBezTo>
                  <a:pt x="366068" y="55237"/>
                  <a:pt x="368971" y="58652"/>
                  <a:pt x="371518" y="62693"/>
                </a:cubicBezTo>
                <a:cubicBezTo>
                  <a:pt x="372970" y="64999"/>
                  <a:pt x="374324" y="67415"/>
                  <a:pt x="375292" y="69966"/>
                </a:cubicBezTo>
                <a:cubicBezTo>
                  <a:pt x="376227" y="72355"/>
                  <a:pt x="373615" y="74290"/>
                  <a:pt x="375679" y="76654"/>
                </a:cubicBezTo>
                <a:cubicBezTo>
                  <a:pt x="378323" y="79695"/>
                  <a:pt x="382773" y="82285"/>
                  <a:pt x="383902" y="86397"/>
                </a:cubicBezTo>
                <a:cubicBezTo>
                  <a:pt x="385289" y="91428"/>
                  <a:pt x="379548" y="96623"/>
                  <a:pt x="379097" y="101657"/>
                </a:cubicBezTo>
                <a:cubicBezTo>
                  <a:pt x="377710" y="116673"/>
                  <a:pt x="375324" y="131637"/>
                  <a:pt x="375324" y="146752"/>
                </a:cubicBezTo>
                <a:cubicBezTo>
                  <a:pt x="375324" y="153266"/>
                  <a:pt x="374647" y="159752"/>
                  <a:pt x="374453" y="166260"/>
                </a:cubicBezTo>
                <a:cubicBezTo>
                  <a:pt x="374453" y="171494"/>
                  <a:pt x="375034" y="177892"/>
                  <a:pt x="373260" y="182910"/>
                </a:cubicBezTo>
                <a:cubicBezTo>
                  <a:pt x="371777" y="187235"/>
                  <a:pt x="367455" y="190921"/>
                  <a:pt x="364649" y="194452"/>
                </a:cubicBezTo>
                <a:cubicBezTo>
                  <a:pt x="360134" y="200180"/>
                  <a:pt x="355200" y="205572"/>
                  <a:pt x="350621" y="211248"/>
                </a:cubicBezTo>
                <a:cubicBezTo>
                  <a:pt x="343074" y="220581"/>
                  <a:pt x="336689" y="231272"/>
                  <a:pt x="332496" y="242479"/>
                </a:cubicBezTo>
                <a:cubicBezTo>
                  <a:pt x="331464" y="245181"/>
                  <a:pt x="330271" y="247813"/>
                  <a:pt x="328433" y="250064"/>
                </a:cubicBezTo>
                <a:cubicBezTo>
                  <a:pt x="327530" y="251138"/>
                  <a:pt x="325692" y="250838"/>
                  <a:pt x="325015" y="252147"/>
                </a:cubicBezTo>
                <a:cubicBezTo>
                  <a:pt x="322918" y="256243"/>
                  <a:pt x="327981" y="267849"/>
                  <a:pt x="328659" y="272358"/>
                </a:cubicBezTo>
                <a:cubicBezTo>
                  <a:pt x="326433" y="272358"/>
                  <a:pt x="323563" y="271797"/>
                  <a:pt x="321564" y="273100"/>
                </a:cubicBezTo>
                <a:cubicBezTo>
                  <a:pt x="319435" y="274483"/>
                  <a:pt x="319790" y="275970"/>
                  <a:pt x="317404" y="277034"/>
                </a:cubicBezTo>
                <a:cubicBezTo>
                  <a:pt x="312018" y="279401"/>
                  <a:pt x="308116" y="281588"/>
                  <a:pt x="304052" y="285880"/>
                </a:cubicBezTo>
                <a:cubicBezTo>
                  <a:pt x="297763" y="292491"/>
                  <a:pt x="294055" y="289615"/>
                  <a:pt x="286411" y="286519"/>
                </a:cubicBezTo>
                <a:cubicBezTo>
                  <a:pt x="277511" y="282897"/>
                  <a:pt x="269480" y="282413"/>
                  <a:pt x="259967" y="282162"/>
                </a:cubicBezTo>
                <a:cubicBezTo>
                  <a:pt x="251808" y="281936"/>
                  <a:pt x="244810" y="283436"/>
                  <a:pt x="238618" y="289034"/>
                </a:cubicBezTo>
                <a:cubicBezTo>
                  <a:pt x="236489" y="290940"/>
                  <a:pt x="234941" y="293127"/>
                  <a:pt x="233329" y="295436"/>
                </a:cubicBezTo>
                <a:cubicBezTo>
                  <a:pt x="230555" y="299431"/>
                  <a:pt x="228878" y="296893"/>
                  <a:pt x="224879" y="297261"/>
                </a:cubicBezTo>
                <a:cubicBezTo>
                  <a:pt x="215494" y="298122"/>
                  <a:pt x="211463" y="293378"/>
                  <a:pt x="203627" y="290247"/>
                </a:cubicBezTo>
                <a:cubicBezTo>
                  <a:pt x="197919" y="287954"/>
                  <a:pt x="191340" y="279878"/>
                  <a:pt x="184438" y="283532"/>
                </a:cubicBezTo>
                <a:cubicBezTo>
                  <a:pt x="181826" y="284913"/>
                  <a:pt x="179859" y="287202"/>
                  <a:pt x="177311" y="288683"/>
                </a:cubicBezTo>
                <a:cubicBezTo>
                  <a:pt x="175344" y="289821"/>
                  <a:pt x="172248" y="288102"/>
                  <a:pt x="171377" y="290002"/>
                </a:cubicBezTo>
                <a:cubicBezTo>
                  <a:pt x="167765" y="297809"/>
                  <a:pt x="161444" y="288134"/>
                  <a:pt x="159961" y="284884"/>
                </a:cubicBezTo>
                <a:cubicBezTo>
                  <a:pt x="156510" y="277218"/>
                  <a:pt x="151157" y="274283"/>
                  <a:pt x="143384" y="272880"/>
                </a:cubicBezTo>
                <a:cubicBezTo>
                  <a:pt x="138966" y="272084"/>
                  <a:pt x="135612" y="268339"/>
                  <a:pt x="131097" y="267927"/>
                </a:cubicBezTo>
                <a:cubicBezTo>
                  <a:pt x="127066" y="267559"/>
                  <a:pt x="125486" y="271716"/>
                  <a:pt x="121229" y="271629"/>
                </a:cubicBezTo>
                <a:cubicBezTo>
                  <a:pt x="113521" y="271468"/>
                  <a:pt x="106491" y="270832"/>
                  <a:pt x="100880" y="277228"/>
                </a:cubicBezTo>
                <a:cubicBezTo>
                  <a:pt x="99041" y="279327"/>
                  <a:pt x="97106" y="280353"/>
                  <a:pt x="96848" y="283236"/>
                </a:cubicBezTo>
                <a:cubicBezTo>
                  <a:pt x="96429" y="288015"/>
                  <a:pt x="96268" y="292033"/>
                  <a:pt x="93397" y="296058"/>
                </a:cubicBezTo>
                <a:cubicBezTo>
                  <a:pt x="89560" y="301492"/>
                  <a:pt x="84851" y="305082"/>
                  <a:pt x="85109" y="312302"/>
                </a:cubicBezTo>
                <a:cubicBezTo>
                  <a:pt x="85109" y="313821"/>
                  <a:pt x="84335" y="329240"/>
                  <a:pt x="83400" y="328711"/>
                </a:cubicBezTo>
                <a:cubicBezTo>
                  <a:pt x="78820" y="326128"/>
                  <a:pt x="68952" y="308713"/>
                  <a:pt x="64147" y="309297"/>
                </a:cubicBezTo>
                <a:cubicBezTo>
                  <a:pt x="62631" y="309490"/>
                  <a:pt x="62019" y="311319"/>
                  <a:pt x="60696" y="311828"/>
                </a:cubicBezTo>
                <a:cubicBezTo>
                  <a:pt x="58923" y="312505"/>
                  <a:pt x="54956" y="312022"/>
                  <a:pt x="53763" y="313824"/>
                </a:cubicBezTo>
                <a:cubicBezTo>
                  <a:pt x="53150" y="314756"/>
                  <a:pt x="55826" y="322474"/>
                  <a:pt x="54085" y="322416"/>
                </a:cubicBezTo>
                <a:cubicBezTo>
                  <a:pt x="52473" y="322351"/>
                  <a:pt x="48699" y="315498"/>
                  <a:pt x="47925" y="314234"/>
                </a:cubicBezTo>
                <a:cubicBezTo>
                  <a:pt x="45442" y="310109"/>
                  <a:pt x="47377" y="309261"/>
                  <a:pt x="50828" y="307884"/>
                </a:cubicBezTo>
                <a:cubicBezTo>
                  <a:pt x="49699" y="305588"/>
                  <a:pt x="49506" y="302395"/>
                  <a:pt x="47345" y="300738"/>
                </a:cubicBezTo>
                <a:cubicBezTo>
                  <a:pt x="43443" y="297748"/>
                  <a:pt x="41024" y="303972"/>
                  <a:pt x="36961" y="303256"/>
                </a:cubicBezTo>
                <a:cubicBezTo>
                  <a:pt x="29446" y="301921"/>
                  <a:pt x="17127" y="290011"/>
                  <a:pt x="20642" y="282110"/>
                </a:cubicBezTo>
                <a:cubicBezTo>
                  <a:pt x="22739" y="283642"/>
                  <a:pt x="24802" y="283700"/>
                  <a:pt x="27125" y="282578"/>
                </a:cubicBezTo>
                <a:cubicBezTo>
                  <a:pt x="25996" y="281630"/>
                  <a:pt x="11354" y="271358"/>
                  <a:pt x="10871" y="272351"/>
                </a:cubicBezTo>
                <a:cubicBezTo>
                  <a:pt x="11935" y="270168"/>
                  <a:pt x="6517" y="266072"/>
                  <a:pt x="5808" y="263631"/>
                </a:cubicBezTo>
                <a:cubicBezTo>
                  <a:pt x="4614" y="259432"/>
                  <a:pt x="5485" y="255527"/>
                  <a:pt x="1583" y="252615"/>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658" name="Content Placeholder 8">
            <a:extLst>
              <a:ext uri="{FF2B5EF4-FFF2-40B4-BE49-F238E27FC236}">
                <a16:creationId xmlns:a16="http://schemas.microsoft.com/office/drawing/2014/main" id="{CA2AA72A-0B7E-83C3-82B5-5C907CE08866}"/>
              </a:ext>
            </a:extLst>
          </p:cNvPr>
          <p:cNvGrpSpPr/>
          <p:nvPr/>
        </p:nvGrpSpPr>
        <p:grpSpPr>
          <a:xfrm>
            <a:off x="7688248" y="2496109"/>
            <a:ext cx="144359" cy="82904"/>
            <a:chOff x="7655638" y="2176912"/>
            <a:chExt cx="144359" cy="82904"/>
          </a:xfrm>
          <a:solidFill>
            <a:srgbClr val="C0C0C0"/>
          </a:solidFill>
        </p:grpSpPr>
        <p:sp>
          <p:nvSpPr>
            <p:cNvPr id="659" name="Freeform: Shape 658">
              <a:extLst>
                <a:ext uri="{FF2B5EF4-FFF2-40B4-BE49-F238E27FC236}">
                  <a16:creationId xmlns:a16="http://schemas.microsoft.com/office/drawing/2014/main" id="{11E5450D-A009-F423-9EB4-93F217104288}"/>
                </a:ext>
              </a:extLst>
            </p:cNvPr>
            <p:cNvSpPr/>
            <p:nvPr/>
          </p:nvSpPr>
          <p:spPr>
            <a:xfrm>
              <a:off x="7655638" y="2194791"/>
              <a:ext cx="58210" cy="58494"/>
            </a:xfrm>
            <a:custGeom>
              <a:avLst/>
              <a:gdLst>
                <a:gd name="connsiteX0" fmla="*/ 1408 w 58210"/>
                <a:gd name="connsiteY0" fmla="*/ 12303 h 58494"/>
                <a:gd name="connsiteX1" fmla="*/ 2343 w 58210"/>
                <a:gd name="connsiteY1" fmla="*/ 9981 h 58494"/>
                <a:gd name="connsiteX2" fmla="*/ 9793 w 58210"/>
                <a:gd name="connsiteY2" fmla="*/ 12535 h 58494"/>
                <a:gd name="connsiteX3" fmla="*/ 13921 w 58210"/>
                <a:gd name="connsiteY3" fmla="*/ 12200 h 58494"/>
                <a:gd name="connsiteX4" fmla="*/ 19984 w 58210"/>
                <a:gd name="connsiteY4" fmla="*/ 10913 h 58494"/>
                <a:gd name="connsiteX5" fmla="*/ 25111 w 58210"/>
                <a:gd name="connsiteY5" fmla="*/ 13696 h 58494"/>
                <a:gd name="connsiteX6" fmla="*/ 22789 w 58210"/>
                <a:gd name="connsiteY6" fmla="*/ 9749 h 58494"/>
                <a:gd name="connsiteX7" fmla="*/ 24112 w 58210"/>
                <a:gd name="connsiteY7" fmla="*/ 2028 h 58494"/>
                <a:gd name="connsiteX8" fmla="*/ 28659 w 58210"/>
                <a:gd name="connsiteY8" fmla="*/ 961 h 58494"/>
                <a:gd name="connsiteX9" fmla="*/ 35044 w 58210"/>
                <a:gd name="connsiteY9" fmla="*/ 0 h 58494"/>
                <a:gd name="connsiteX10" fmla="*/ 42171 w 58210"/>
                <a:gd name="connsiteY10" fmla="*/ 1164 h 58494"/>
                <a:gd name="connsiteX11" fmla="*/ 46009 w 58210"/>
                <a:gd name="connsiteY11" fmla="*/ 8817 h 58494"/>
                <a:gd name="connsiteX12" fmla="*/ 36721 w 58210"/>
                <a:gd name="connsiteY12" fmla="*/ 10675 h 58494"/>
                <a:gd name="connsiteX13" fmla="*/ 44912 w 58210"/>
                <a:gd name="connsiteY13" fmla="*/ 9759 h 58494"/>
                <a:gd name="connsiteX14" fmla="*/ 42978 w 58210"/>
                <a:gd name="connsiteY14" fmla="*/ 15319 h 58494"/>
                <a:gd name="connsiteX15" fmla="*/ 57684 w 58210"/>
                <a:gd name="connsiteY15" fmla="*/ 15061 h 58494"/>
                <a:gd name="connsiteX16" fmla="*/ 53781 w 58210"/>
                <a:gd name="connsiteY16" fmla="*/ 22604 h 58494"/>
                <a:gd name="connsiteX17" fmla="*/ 50169 w 58210"/>
                <a:gd name="connsiteY17" fmla="*/ 24832 h 58494"/>
                <a:gd name="connsiteX18" fmla="*/ 49008 w 58210"/>
                <a:gd name="connsiteY18" fmla="*/ 20882 h 58494"/>
                <a:gd name="connsiteX19" fmla="*/ 44558 w 58210"/>
                <a:gd name="connsiteY19" fmla="*/ 26306 h 58494"/>
                <a:gd name="connsiteX20" fmla="*/ 36721 w 58210"/>
                <a:gd name="connsiteY20" fmla="*/ 31334 h 58494"/>
                <a:gd name="connsiteX21" fmla="*/ 39172 w 58210"/>
                <a:gd name="connsiteY21" fmla="*/ 34736 h 58494"/>
                <a:gd name="connsiteX22" fmla="*/ 30658 w 58210"/>
                <a:gd name="connsiteY22" fmla="*/ 35513 h 58494"/>
                <a:gd name="connsiteX23" fmla="*/ 35786 w 58210"/>
                <a:gd name="connsiteY23" fmla="*/ 37371 h 58494"/>
                <a:gd name="connsiteX24" fmla="*/ 32658 w 58210"/>
                <a:gd name="connsiteY24" fmla="*/ 45333 h 58494"/>
                <a:gd name="connsiteX25" fmla="*/ 27659 w 58210"/>
                <a:gd name="connsiteY25" fmla="*/ 52696 h 58494"/>
                <a:gd name="connsiteX26" fmla="*/ 33916 w 58210"/>
                <a:gd name="connsiteY26" fmla="*/ 58040 h 58494"/>
                <a:gd name="connsiteX27" fmla="*/ 29594 w 58210"/>
                <a:gd name="connsiteY27" fmla="*/ 57233 h 58494"/>
                <a:gd name="connsiteX28" fmla="*/ 22015 w 58210"/>
                <a:gd name="connsiteY28" fmla="*/ 57759 h 58494"/>
                <a:gd name="connsiteX29" fmla="*/ 11631 w 58210"/>
                <a:gd name="connsiteY29" fmla="*/ 51303 h 58494"/>
                <a:gd name="connsiteX30" fmla="*/ 7697 w 58210"/>
                <a:gd name="connsiteY30" fmla="*/ 49216 h 58494"/>
                <a:gd name="connsiteX31" fmla="*/ 4665 w 58210"/>
                <a:gd name="connsiteY31" fmla="*/ 38532 h 58494"/>
                <a:gd name="connsiteX32" fmla="*/ 1214 w 58210"/>
                <a:gd name="connsiteY32" fmla="*/ 36494 h 58494"/>
                <a:gd name="connsiteX33" fmla="*/ 892 w 58210"/>
                <a:gd name="connsiteY33" fmla="*/ 27854 h 58494"/>
                <a:gd name="connsiteX34" fmla="*/ 6245 w 58210"/>
                <a:gd name="connsiteY34" fmla="*/ 30176 h 58494"/>
                <a:gd name="connsiteX35" fmla="*/ 1118 w 58210"/>
                <a:gd name="connsiteY35" fmla="*/ 27157 h 58494"/>
                <a:gd name="connsiteX36" fmla="*/ 1440 w 58210"/>
                <a:gd name="connsiteY36" fmla="*/ 12294 h 58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8210" h="58494">
                  <a:moveTo>
                    <a:pt x="1408" y="12303"/>
                  </a:moveTo>
                  <a:cubicBezTo>
                    <a:pt x="1730" y="11529"/>
                    <a:pt x="2021" y="10758"/>
                    <a:pt x="2343" y="9981"/>
                  </a:cubicBezTo>
                  <a:cubicBezTo>
                    <a:pt x="3698" y="11471"/>
                    <a:pt x="7729" y="13880"/>
                    <a:pt x="9793" y="12535"/>
                  </a:cubicBezTo>
                  <a:cubicBezTo>
                    <a:pt x="10663" y="16441"/>
                    <a:pt x="13276" y="15022"/>
                    <a:pt x="13921" y="12200"/>
                  </a:cubicBezTo>
                  <a:cubicBezTo>
                    <a:pt x="15469" y="5399"/>
                    <a:pt x="25047" y="8459"/>
                    <a:pt x="19984" y="10913"/>
                  </a:cubicBezTo>
                  <a:cubicBezTo>
                    <a:pt x="22080" y="11107"/>
                    <a:pt x="25273" y="10520"/>
                    <a:pt x="25111" y="13696"/>
                  </a:cubicBezTo>
                  <a:cubicBezTo>
                    <a:pt x="25853" y="10775"/>
                    <a:pt x="25885" y="9436"/>
                    <a:pt x="22789" y="9749"/>
                  </a:cubicBezTo>
                  <a:cubicBezTo>
                    <a:pt x="22789" y="7369"/>
                    <a:pt x="21983" y="3828"/>
                    <a:pt x="24112" y="2028"/>
                  </a:cubicBezTo>
                  <a:cubicBezTo>
                    <a:pt x="25498" y="1138"/>
                    <a:pt x="27014" y="784"/>
                    <a:pt x="28659" y="961"/>
                  </a:cubicBezTo>
                  <a:cubicBezTo>
                    <a:pt x="31271" y="1122"/>
                    <a:pt x="32754" y="0"/>
                    <a:pt x="35044" y="0"/>
                  </a:cubicBezTo>
                  <a:cubicBezTo>
                    <a:pt x="37818" y="0"/>
                    <a:pt x="39559" y="129"/>
                    <a:pt x="42171" y="1164"/>
                  </a:cubicBezTo>
                  <a:cubicBezTo>
                    <a:pt x="45364" y="2435"/>
                    <a:pt x="44397" y="6405"/>
                    <a:pt x="46009" y="8817"/>
                  </a:cubicBezTo>
                  <a:cubicBezTo>
                    <a:pt x="42752" y="8527"/>
                    <a:pt x="39688" y="9507"/>
                    <a:pt x="36721" y="10675"/>
                  </a:cubicBezTo>
                  <a:cubicBezTo>
                    <a:pt x="39720" y="10739"/>
                    <a:pt x="41817" y="8436"/>
                    <a:pt x="44912" y="9759"/>
                  </a:cubicBezTo>
                  <a:cubicBezTo>
                    <a:pt x="46719" y="10542"/>
                    <a:pt x="43074" y="14003"/>
                    <a:pt x="42978" y="15319"/>
                  </a:cubicBezTo>
                  <a:cubicBezTo>
                    <a:pt x="43784" y="10952"/>
                    <a:pt x="55394" y="13248"/>
                    <a:pt x="57684" y="15061"/>
                  </a:cubicBezTo>
                  <a:cubicBezTo>
                    <a:pt x="59618" y="16609"/>
                    <a:pt x="55748" y="22610"/>
                    <a:pt x="53781" y="22604"/>
                  </a:cubicBezTo>
                  <a:cubicBezTo>
                    <a:pt x="51782" y="22604"/>
                    <a:pt x="50943" y="22410"/>
                    <a:pt x="50169" y="24832"/>
                  </a:cubicBezTo>
                  <a:cubicBezTo>
                    <a:pt x="47750" y="24284"/>
                    <a:pt x="47299" y="22639"/>
                    <a:pt x="49008" y="20882"/>
                  </a:cubicBezTo>
                  <a:cubicBezTo>
                    <a:pt x="44558" y="19408"/>
                    <a:pt x="44751" y="23165"/>
                    <a:pt x="44558" y="26306"/>
                  </a:cubicBezTo>
                  <a:cubicBezTo>
                    <a:pt x="44235" y="31382"/>
                    <a:pt x="40366" y="30395"/>
                    <a:pt x="36721" y="31334"/>
                  </a:cubicBezTo>
                  <a:cubicBezTo>
                    <a:pt x="38076" y="31463"/>
                    <a:pt x="40753" y="32966"/>
                    <a:pt x="39172" y="34736"/>
                  </a:cubicBezTo>
                  <a:cubicBezTo>
                    <a:pt x="37205" y="36974"/>
                    <a:pt x="33109" y="35071"/>
                    <a:pt x="30658" y="35513"/>
                  </a:cubicBezTo>
                  <a:cubicBezTo>
                    <a:pt x="32367" y="36126"/>
                    <a:pt x="34077" y="36745"/>
                    <a:pt x="35786" y="37371"/>
                  </a:cubicBezTo>
                  <a:cubicBezTo>
                    <a:pt x="31722" y="41518"/>
                    <a:pt x="29917" y="39125"/>
                    <a:pt x="32658" y="45333"/>
                  </a:cubicBezTo>
                  <a:cubicBezTo>
                    <a:pt x="34335" y="49094"/>
                    <a:pt x="27530" y="48987"/>
                    <a:pt x="27659" y="52696"/>
                  </a:cubicBezTo>
                  <a:cubicBezTo>
                    <a:pt x="30852" y="52338"/>
                    <a:pt x="34722" y="54257"/>
                    <a:pt x="33916" y="58040"/>
                  </a:cubicBezTo>
                  <a:cubicBezTo>
                    <a:pt x="31561" y="57878"/>
                    <a:pt x="31819" y="55505"/>
                    <a:pt x="29594" y="57233"/>
                  </a:cubicBezTo>
                  <a:cubicBezTo>
                    <a:pt x="27207" y="59088"/>
                    <a:pt x="24595" y="58565"/>
                    <a:pt x="22015" y="57759"/>
                  </a:cubicBezTo>
                  <a:cubicBezTo>
                    <a:pt x="18468" y="56650"/>
                    <a:pt x="9664" y="57398"/>
                    <a:pt x="11631" y="51303"/>
                  </a:cubicBezTo>
                  <a:cubicBezTo>
                    <a:pt x="9761" y="52009"/>
                    <a:pt x="8309" y="50967"/>
                    <a:pt x="7697" y="49216"/>
                  </a:cubicBezTo>
                  <a:cubicBezTo>
                    <a:pt x="18565" y="49216"/>
                    <a:pt x="5310" y="40222"/>
                    <a:pt x="4665" y="38532"/>
                  </a:cubicBezTo>
                  <a:cubicBezTo>
                    <a:pt x="4149" y="43618"/>
                    <a:pt x="1472" y="38758"/>
                    <a:pt x="1214" y="36494"/>
                  </a:cubicBezTo>
                  <a:cubicBezTo>
                    <a:pt x="892" y="33640"/>
                    <a:pt x="1537" y="30679"/>
                    <a:pt x="892" y="27854"/>
                  </a:cubicBezTo>
                  <a:cubicBezTo>
                    <a:pt x="1214" y="29986"/>
                    <a:pt x="5020" y="33836"/>
                    <a:pt x="6245" y="30176"/>
                  </a:cubicBezTo>
                  <a:cubicBezTo>
                    <a:pt x="6826" y="28441"/>
                    <a:pt x="118" y="21046"/>
                    <a:pt x="1118" y="27157"/>
                  </a:cubicBezTo>
                  <a:cubicBezTo>
                    <a:pt x="-850" y="23326"/>
                    <a:pt x="118" y="16241"/>
                    <a:pt x="1440" y="12294"/>
                  </a:cubicBezTo>
                </a:path>
              </a:pathLst>
            </a:custGeom>
            <a:solidFill>
              <a:srgbClr val="C0C0C0"/>
            </a:solidFill>
            <a:ln w="1612" cap="flat">
              <a:solidFill>
                <a:srgbClr val="FFFFFF"/>
              </a:solidFill>
              <a:prstDash val="solid"/>
              <a:miter/>
            </a:ln>
          </p:spPr>
          <p:txBody>
            <a:bodyPr rtlCol="0" anchor="ctr"/>
            <a:lstStyle/>
            <a:p>
              <a:endParaRPr lang="en-US"/>
            </a:p>
          </p:txBody>
        </p:sp>
        <p:sp>
          <p:nvSpPr>
            <p:cNvPr id="660" name="Freeform: Shape 659">
              <a:extLst>
                <a:ext uri="{FF2B5EF4-FFF2-40B4-BE49-F238E27FC236}">
                  <a16:creationId xmlns:a16="http://schemas.microsoft.com/office/drawing/2014/main" id="{9A1B7C56-F647-CEC0-D4B6-7D18B583BAD0}"/>
                </a:ext>
              </a:extLst>
            </p:cNvPr>
            <p:cNvSpPr/>
            <p:nvPr/>
          </p:nvSpPr>
          <p:spPr>
            <a:xfrm>
              <a:off x="7688618" y="2247227"/>
              <a:ext cx="7115" cy="5382"/>
            </a:xfrm>
            <a:custGeom>
              <a:avLst/>
              <a:gdLst>
                <a:gd name="connsiteX0" fmla="*/ 0 w 7115"/>
                <a:gd name="connsiteY0" fmla="*/ 276 h 5382"/>
                <a:gd name="connsiteX1" fmla="*/ 6289 w 7115"/>
                <a:gd name="connsiteY1" fmla="*/ 4917 h 5382"/>
                <a:gd name="connsiteX2" fmla="*/ 0 w 7115"/>
                <a:gd name="connsiteY2" fmla="*/ 276 h 5382"/>
              </a:gdLst>
              <a:ahLst/>
              <a:cxnLst>
                <a:cxn ang="0">
                  <a:pos x="connsiteX0" y="connsiteY0"/>
                </a:cxn>
                <a:cxn ang="0">
                  <a:pos x="connsiteX1" y="connsiteY1"/>
                </a:cxn>
                <a:cxn ang="0">
                  <a:pos x="connsiteX2" y="connsiteY2"/>
                </a:cxn>
              </a:cxnLst>
              <a:rect l="l" t="t" r="r" b="b"/>
              <a:pathLst>
                <a:path w="7115" h="5382">
                  <a:moveTo>
                    <a:pt x="0" y="276"/>
                  </a:moveTo>
                  <a:cubicBezTo>
                    <a:pt x="1612" y="1334"/>
                    <a:pt x="3160" y="7029"/>
                    <a:pt x="6289" y="4917"/>
                  </a:cubicBezTo>
                  <a:cubicBezTo>
                    <a:pt x="9546" y="2727"/>
                    <a:pt x="2290" y="-1052"/>
                    <a:pt x="0" y="276"/>
                  </a:cubicBezTo>
                </a:path>
              </a:pathLst>
            </a:custGeom>
            <a:solidFill>
              <a:srgbClr val="C0C0C0"/>
            </a:solidFill>
            <a:ln w="645" cap="flat">
              <a:solidFill>
                <a:srgbClr val="FFFFFF"/>
              </a:solidFill>
              <a:prstDash val="solid"/>
              <a:miter/>
            </a:ln>
          </p:spPr>
          <p:txBody>
            <a:bodyPr rtlCol="0" anchor="ctr"/>
            <a:lstStyle/>
            <a:p>
              <a:endParaRPr lang="en-US"/>
            </a:p>
          </p:txBody>
        </p:sp>
        <p:sp>
          <p:nvSpPr>
            <p:cNvPr id="661" name="Freeform: Shape 660">
              <a:extLst>
                <a:ext uri="{FF2B5EF4-FFF2-40B4-BE49-F238E27FC236}">
                  <a16:creationId xmlns:a16="http://schemas.microsoft.com/office/drawing/2014/main" id="{0568C680-A37C-96B8-D0E7-683A38976223}"/>
                </a:ext>
              </a:extLst>
            </p:cNvPr>
            <p:cNvSpPr/>
            <p:nvPr/>
          </p:nvSpPr>
          <p:spPr>
            <a:xfrm>
              <a:off x="7665173" y="2197342"/>
              <a:ext cx="7123" cy="7430"/>
            </a:xfrm>
            <a:custGeom>
              <a:avLst/>
              <a:gdLst>
                <a:gd name="connsiteX0" fmla="*/ 2322 w 7123"/>
                <a:gd name="connsiteY0" fmla="*/ 7430 h 7430"/>
                <a:gd name="connsiteX1" fmla="*/ 6966 w 7123"/>
                <a:gd name="connsiteY1" fmla="*/ 0 h 7430"/>
                <a:gd name="connsiteX2" fmla="*/ 2903 w 7123"/>
                <a:gd name="connsiteY2" fmla="*/ 1909 h 7430"/>
                <a:gd name="connsiteX3" fmla="*/ 0 w 7123"/>
                <a:gd name="connsiteY3" fmla="*/ 5573 h 7430"/>
                <a:gd name="connsiteX4" fmla="*/ 2322 w 7123"/>
                <a:gd name="connsiteY4" fmla="*/ 7430 h 74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23" h="7430">
                  <a:moveTo>
                    <a:pt x="2322" y="7430"/>
                  </a:moveTo>
                  <a:cubicBezTo>
                    <a:pt x="5579" y="6676"/>
                    <a:pt x="7740" y="3280"/>
                    <a:pt x="6966" y="0"/>
                  </a:cubicBezTo>
                  <a:cubicBezTo>
                    <a:pt x="5741" y="877"/>
                    <a:pt x="4386" y="1516"/>
                    <a:pt x="2903" y="1909"/>
                  </a:cubicBezTo>
                  <a:cubicBezTo>
                    <a:pt x="1451" y="2348"/>
                    <a:pt x="1806" y="4937"/>
                    <a:pt x="0" y="5573"/>
                  </a:cubicBezTo>
                  <a:cubicBezTo>
                    <a:pt x="709" y="6282"/>
                    <a:pt x="1483" y="6901"/>
                    <a:pt x="2322" y="7430"/>
                  </a:cubicBezTo>
                </a:path>
              </a:pathLst>
            </a:custGeom>
            <a:solidFill>
              <a:srgbClr val="C0C0C0"/>
            </a:solidFill>
            <a:ln w="645" cap="flat">
              <a:solidFill>
                <a:srgbClr val="FFFFFF"/>
              </a:solidFill>
              <a:prstDash val="solid"/>
              <a:miter/>
            </a:ln>
          </p:spPr>
          <p:txBody>
            <a:bodyPr rtlCol="0" anchor="ctr"/>
            <a:lstStyle/>
            <a:p>
              <a:endParaRPr lang="en-US"/>
            </a:p>
          </p:txBody>
        </p:sp>
        <p:sp>
          <p:nvSpPr>
            <p:cNvPr id="662" name="Freeform: Shape 661">
              <a:extLst>
                <a:ext uri="{FF2B5EF4-FFF2-40B4-BE49-F238E27FC236}">
                  <a16:creationId xmlns:a16="http://schemas.microsoft.com/office/drawing/2014/main" id="{C990B486-897B-0A13-D399-F5719E4E8655}"/>
                </a:ext>
              </a:extLst>
            </p:cNvPr>
            <p:cNvSpPr/>
            <p:nvPr/>
          </p:nvSpPr>
          <p:spPr>
            <a:xfrm>
              <a:off x="7688876" y="2232394"/>
              <a:ext cx="22486" cy="15082"/>
            </a:xfrm>
            <a:custGeom>
              <a:avLst/>
              <a:gdLst>
                <a:gd name="connsiteX0" fmla="*/ 0 w 22486"/>
                <a:gd name="connsiteY0" fmla="*/ 2790 h 15082"/>
                <a:gd name="connsiteX1" fmla="*/ 6031 w 22486"/>
                <a:gd name="connsiteY1" fmla="*/ 13006 h 15082"/>
                <a:gd name="connsiteX2" fmla="*/ 8836 w 22486"/>
                <a:gd name="connsiteY2" fmla="*/ 13335 h 15082"/>
                <a:gd name="connsiteX3" fmla="*/ 17512 w 22486"/>
                <a:gd name="connsiteY3" fmla="*/ 15015 h 15082"/>
                <a:gd name="connsiteX4" fmla="*/ 18092 w 22486"/>
                <a:gd name="connsiteY4" fmla="*/ 3951 h 15082"/>
                <a:gd name="connsiteX5" fmla="*/ 20414 w 22486"/>
                <a:gd name="connsiteY5" fmla="*/ 2557 h 15082"/>
                <a:gd name="connsiteX6" fmla="*/ 18350 w 22486"/>
                <a:gd name="connsiteY6" fmla="*/ 0 h 15082"/>
                <a:gd name="connsiteX7" fmla="*/ 14384 w 22486"/>
                <a:gd name="connsiteY7" fmla="*/ 4183 h 15082"/>
                <a:gd name="connsiteX8" fmla="*/ 0 w 22486"/>
                <a:gd name="connsiteY8" fmla="*/ 2790 h 1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486" h="15082">
                  <a:moveTo>
                    <a:pt x="0" y="2790"/>
                  </a:moveTo>
                  <a:cubicBezTo>
                    <a:pt x="0" y="6698"/>
                    <a:pt x="5224" y="9162"/>
                    <a:pt x="6031" y="13006"/>
                  </a:cubicBezTo>
                  <a:cubicBezTo>
                    <a:pt x="6031" y="9623"/>
                    <a:pt x="8256" y="11310"/>
                    <a:pt x="8836" y="13335"/>
                  </a:cubicBezTo>
                  <a:cubicBezTo>
                    <a:pt x="9320" y="15015"/>
                    <a:pt x="16351" y="15225"/>
                    <a:pt x="17512" y="15015"/>
                  </a:cubicBezTo>
                  <a:cubicBezTo>
                    <a:pt x="23575" y="13932"/>
                    <a:pt x="24478" y="5328"/>
                    <a:pt x="18092" y="3951"/>
                  </a:cubicBezTo>
                  <a:cubicBezTo>
                    <a:pt x="18866" y="3506"/>
                    <a:pt x="19640" y="3044"/>
                    <a:pt x="20414" y="2557"/>
                  </a:cubicBezTo>
                  <a:cubicBezTo>
                    <a:pt x="19866" y="1580"/>
                    <a:pt x="19189" y="732"/>
                    <a:pt x="18350" y="0"/>
                  </a:cubicBezTo>
                  <a:cubicBezTo>
                    <a:pt x="18350" y="2325"/>
                    <a:pt x="16899" y="4528"/>
                    <a:pt x="14384" y="4183"/>
                  </a:cubicBezTo>
                  <a:cubicBezTo>
                    <a:pt x="18963" y="-909"/>
                    <a:pt x="1871" y="2680"/>
                    <a:pt x="0" y="2790"/>
                  </a:cubicBezTo>
                </a:path>
              </a:pathLst>
            </a:custGeom>
            <a:solidFill>
              <a:srgbClr val="C0C0C0"/>
            </a:solidFill>
            <a:ln w="645" cap="flat">
              <a:solidFill>
                <a:srgbClr val="FFFFFF"/>
              </a:solidFill>
              <a:prstDash val="solid"/>
              <a:miter/>
            </a:ln>
          </p:spPr>
          <p:txBody>
            <a:bodyPr rtlCol="0" anchor="ctr"/>
            <a:lstStyle/>
            <a:p>
              <a:endParaRPr lang="en-US"/>
            </a:p>
          </p:txBody>
        </p:sp>
        <p:sp>
          <p:nvSpPr>
            <p:cNvPr id="663" name="Freeform: Shape 662">
              <a:extLst>
                <a:ext uri="{FF2B5EF4-FFF2-40B4-BE49-F238E27FC236}">
                  <a16:creationId xmlns:a16="http://schemas.microsoft.com/office/drawing/2014/main" id="{1E59A64D-451E-3B06-CE2F-324BA64E4FA8}"/>
                </a:ext>
              </a:extLst>
            </p:cNvPr>
            <p:cNvSpPr/>
            <p:nvPr/>
          </p:nvSpPr>
          <p:spPr>
            <a:xfrm>
              <a:off x="7698616" y="2249129"/>
              <a:ext cx="4665" cy="4179"/>
            </a:xfrm>
            <a:custGeom>
              <a:avLst/>
              <a:gdLst>
                <a:gd name="connsiteX0" fmla="*/ 4644 w 4665"/>
                <a:gd name="connsiteY0" fmla="*/ 4180 h 4179"/>
                <a:gd name="connsiteX1" fmla="*/ 0 w 4665"/>
                <a:gd name="connsiteY1" fmla="*/ 0 h 4179"/>
                <a:gd name="connsiteX2" fmla="*/ 4644 w 4665"/>
                <a:gd name="connsiteY2" fmla="*/ 4180 h 4179"/>
              </a:gdLst>
              <a:ahLst/>
              <a:cxnLst>
                <a:cxn ang="0">
                  <a:pos x="connsiteX0" y="connsiteY0"/>
                </a:cxn>
                <a:cxn ang="0">
                  <a:pos x="connsiteX1" y="connsiteY1"/>
                </a:cxn>
                <a:cxn ang="0">
                  <a:pos x="connsiteX2" y="connsiteY2"/>
                </a:cxn>
              </a:cxnLst>
              <a:rect l="l" t="t" r="r" b="b"/>
              <a:pathLst>
                <a:path w="4665" h="4179">
                  <a:moveTo>
                    <a:pt x="4644" y="4180"/>
                  </a:moveTo>
                  <a:cubicBezTo>
                    <a:pt x="4967" y="1693"/>
                    <a:pt x="1612" y="858"/>
                    <a:pt x="0" y="0"/>
                  </a:cubicBezTo>
                  <a:cubicBezTo>
                    <a:pt x="1419" y="1545"/>
                    <a:pt x="2967" y="2938"/>
                    <a:pt x="4644" y="4180"/>
                  </a:cubicBezTo>
                </a:path>
              </a:pathLst>
            </a:custGeom>
            <a:solidFill>
              <a:srgbClr val="C0C0C0"/>
            </a:solidFill>
            <a:ln w="645" cap="flat">
              <a:solidFill>
                <a:srgbClr val="FFFFFF"/>
              </a:solidFill>
              <a:prstDash val="solid"/>
              <a:miter/>
            </a:ln>
          </p:spPr>
          <p:txBody>
            <a:bodyPr rtlCol="0" anchor="ctr"/>
            <a:lstStyle/>
            <a:p>
              <a:endParaRPr lang="en-US"/>
            </a:p>
          </p:txBody>
        </p:sp>
        <p:sp>
          <p:nvSpPr>
            <p:cNvPr id="664" name="Freeform: Shape 663">
              <a:extLst>
                <a:ext uri="{FF2B5EF4-FFF2-40B4-BE49-F238E27FC236}">
                  <a16:creationId xmlns:a16="http://schemas.microsoft.com/office/drawing/2014/main" id="{1EA07AD1-65B4-744C-397D-24E35ABA65E3}"/>
                </a:ext>
              </a:extLst>
            </p:cNvPr>
            <p:cNvSpPr/>
            <p:nvPr/>
          </p:nvSpPr>
          <p:spPr>
            <a:xfrm>
              <a:off x="7705130" y="2247526"/>
              <a:ext cx="2773" cy="1831"/>
            </a:xfrm>
            <a:custGeom>
              <a:avLst/>
              <a:gdLst>
                <a:gd name="connsiteX0" fmla="*/ 0 w 2773"/>
                <a:gd name="connsiteY0" fmla="*/ 1138 h 1831"/>
                <a:gd name="connsiteX1" fmla="*/ 2773 w 2773"/>
                <a:gd name="connsiteY1" fmla="*/ 1832 h 1831"/>
                <a:gd name="connsiteX2" fmla="*/ 0 w 2773"/>
                <a:gd name="connsiteY2" fmla="*/ 1138 h 1831"/>
              </a:gdLst>
              <a:ahLst/>
              <a:cxnLst>
                <a:cxn ang="0">
                  <a:pos x="connsiteX0" y="connsiteY0"/>
                </a:cxn>
                <a:cxn ang="0">
                  <a:pos x="connsiteX1" y="connsiteY1"/>
                </a:cxn>
                <a:cxn ang="0">
                  <a:pos x="connsiteX2" y="connsiteY2"/>
                </a:cxn>
              </a:cxnLst>
              <a:rect l="l" t="t" r="r" b="b"/>
              <a:pathLst>
                <a:path w="2773" h="1831">
                  <a:moveTo>
                    <a:pt x="0" y="1138"/>
                  </a:moveTo>
                  <a:cubicBezTo>
                    <a:pt x="935" y="1364"/>
                    <a:pt x="1838" y="1603"/>
                    <a:pt x="2773" y="1832"/>
                  </a:cubicBezTo>
                  <a:cubicBezTo>
                    <a:pt x="2773" y="-867"/>
                    <a:pt x="1451" y="-122"/>
                    <a:pt x="0" y="1138"/>
                  </a:cubicBezTo>
                </a:path>
              </a:pathLst>
            </a:custGeom>
            <a:solidFill>
              <a:srgbClr val="C0C0C0"/>
            </a:solidFill>
            <a:ln w="645" cap="flat">
              <a:solidFill>
                <a:srgbClr val="FFFFFF"/>
              </a:solidFill>
              <a:prstDash val="solid"/>
              <a:miter/>
            </a:ln>
          </p:spPr>
          <p:txBody>
            <a:bodyPr rtlCol="0" anchor="ctr"/>
            <a:lstStyle/>
            <a:p>
              <a:endParaRPr lang="en-US"/>
            </a:p>
          </p:txBody>
        </p:sp>
        <p:sp>
          <p:nvSpPr>
            <p:cNvPr id="665" name="Freeform: Shape 664">
              <a:extLst>
                <a:ext uri="{FF2B5EF4-FFF2-40B4-BE49-F238E27FC236}">
                  <a16:creationId xmlns:a16="http://schemas.microsoft.com/office/drawing/2014/main" id="{8E845C27-2BE6-98A7-4178-4D139B906641}"/>
                </a:ext>
              </a:extLst>
            </p:cNvPr>
            <p:cNvSpPr/>
            <p:nvPr/>
          </p:nvSpPr>
          <p:spPr>
            <a:xfrm>
              <a:off x="7705259" y="2222897"/>
              <a:ext cx="3128" cy="4760"/>
            </a:xfrm>
            <a:custGeom>
              <a:avLst/>
              <a:gdLst>
                <a:gd name="connsiteX0" fmla="*/ 3128 w 3128"/>
                <a:gd name="connsiteY0" fmla="*/ 2322 h 4760"/>
                <a:gd name="connsiteX1" fmla="*/ 322 w 3128"/>
                <a:gd name="connsiteY1" fmla="*/ 0 h 4760"/>
                <a:gd name="connsiteX2" fmla="*/ 0 w 3128"/>
                <a:gd name="connsiteY2" fmla="*/ 4641 h 4760"/>
                <a:gd name="connsiteX3" fmla="*/ 3031 w 3128"/>
                <a:gd name="connsiteY3" fmla="*/ 2322 h 4760"/>
              </a:gdLst>
              <a:ahLst/>
              <a:cxnLst>
                <a:cxn ang="0">
                  <a:pos x="connsiteX0" y="connsiteY0"/>
                </a:cxn>
                <a:cxn ang="0">
                  <a:pos x="connsiteX1" y="connsiteY1"/>
                </a:cxn>
                <a:cxn ang="0">
                  <a:pos x="connsiteX2" y="connsiteY2"/>
                </a:cxn>
                <a:cxn ang="0">
                  <a:pos x="connsiteX3" y="connsiteY3"/>
                </a:cxn>
              </a:cxnLst>
              <a:rect l="l" t="t" r="r" b="b"/>
              <a:pathLst>
                <a:path w="3128" h="4760">
                  <a:moveTo>
                    <a:pt x="3128" y="2322"/>
                  </a:moveTo>
                  <a:cubicBezTo>
                    <a:pt x="1741" y="2096"/>
                    <a:pt x="806" y="1319"/>
                    <a:pt x="322" y="0"/>
                  </a:cubicBezTo>
                  <a:cubicBezTo>
                    <a:pt x="1677" y="1616"/>
                    <a:pt x="1580" y="3161"/>
                    <a:pt x="0" y="4641"/>
                  </a:cubicBezTo>
                  <a:cubicBezTo>
                    <a:pt x="1838" y="5102"/>
                    <a:pt x="2934" y="4209"/>
                    <a:pt x="3031"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666" name="Freeform: Shape 665">
              <a:extLst>
                <a:ext uri="{FF2B5EF4-FFF2-40B4-BE49-F238E27FC236}">
                  <a16:creationId xmlns:a16="http://schemas.microsoft.com/office/drawing/2014/main" id="{2B33D821-4C63-3ED8-865F-AD431999AB7D}"/>
                </a:ext>
              </a:extLst>
            </p:cNvPr>
            <p:cNvSpPr/>
            <p:nvPr/>
          </p:nvSpPr>
          <p:spPr>
            <a:xfrm>
              <a:off x="7708212" y="2246094"/>
              <a:ext cx="4979" cy="9520"/>
            </a:xfrm>
            <a:custGeom>
              <a:avLst/>
              <a:gdLst>
                <a:gd name="connsiteX0" fmla="*/ 1304 w 4979"/>
                <a:gd name="connsiteY0" fmla="*/ 4183 h 9520"/>
                <a:gd name="connsiteX1" fmla="*/ 1627 w 4979"/>
                <a:gd name="connsiteY1" fmla="*/ 9520 h 9520"/>
                <a:gd name="connsiteX2" fmla="*/ 4626 w 4979"/>
                <a:gd name="connsiteY2" fmla="*/ 0 h 9520"/>
                <a:gd name="connsiteX3" fmla="*/ 1369 w 4979"/>
                <a:gd name="connsiteY3" fmla="*/ 4183 h 9520"/>
              </a:gdLst>
              <a:ahLst/>
              <a:cxnLst>
                <a:cxn ang="0">
                  <a:pos x="connsiteX0" y="connsiteY0"/>
                </a:cxn>
                <a:cxn ang="0">
                  <a:pos x="connsiteX1" y="connsiteY1"/>
                </a:cxn>
                <a:cxn ang="0">
                  <a:pos x="connsiteX2" y="connsiteY2"/>
                </a:cxn>
                <a:cxn ang="0">
                  <a:pos x="connsiteX3" y="connsiteY3"/>
                </a:cxn>
              </a:cxnLst>
              <a:rect l="l" t="t" r="r" b="b"/>
              <a:pathLst>
                <a:path w="4979" h="9520">
                  <a:moveTo>
                    <a:pt x="1304" y="4183"/>
                  </a:moveTo>
                  <a:cubicBezTo>
                    <a:pt x="-470" y="5802"/>
                    <a:pt x="-502" y="8111"/>
                    <a:pt x="1627" y="9520"/>
                  </a:cubicBezTo>
                  <a:cubicBezTo>
                    <a:pt x="2659" y="6653"/>
                    <a:pt x="6077" y="3302"/>
                    <a:pt x="4626" y="0"/>
                  </a:cubicBezTo>
                  <a:cubicBezTo>
                    <a:pt x="3981" y="1735"/>
                    <a:pt x="2884" y="3128"/>
                    <a:pt x="1369" y="4183"/>
                  </a:cubicBezTo>
                </a:path>
              </a:pathLst>
            </a:custGeom>
            <a:solidFill>
              <a:srgbClr val="C0C0C0"/>
            </a:solidFill>
            <a:ln w="645" cap="flat">
              <a:solidFill>
                <a:srgbClr val="FFFFFF"/>
              </a:solidFill>
              <a:prstDash val="solid"/>
              <a:miter/>
            </a:ln>
          </p:spPr>
          <p:txBody>
            <a:bodyPr rtlCol="0" anchor="ctr"/>
            <a:lstStyle/>
            <a:p>
              <a:endParaRPr lang="en-US"/>
            </a:p>
          </p:txBody>
        </p:sp>
        <p:sp>
          <p:nvSpPr>
            <p:cNvPr id="667" name="Freeform: Shape 666">
              <a:extLst>
                <a:ext uri="{FF2B5EF4-FFF2-40B4-BE49-F238E27FC236}">
                  <a16:creationId xmlns:a16="http://schemas.microsoft.com/office/drawing/2014/main" id="{52FCA380-6BDB-95FC-C17C-9D9FD80BFA30}"/>
                </a:ext>
              </a:extLst>
            </p:cNvPr>
            <p:cNvSpPr/>
            <p:nvPr/>
          </p:nvSpPr>
          <p:spPr>
            <a:xfrm>
              <a:off x="7712322" y="2187831"/>
              <a:ext cx="4644" cy="2558"/>
            </a:xfrm>
            <a:custGeom>
              <a:avLst/>
              <a:gdLst>
                <a:gd name="connsiteX0" fmla="*/ 2322 w 4644"/>
                <a:gd name="connsiteY0" fmla="*/ 2559 h 2558"/>
                <a:gd name="connsiteX1" fmla="*/ 4644 w 4644"/>
                <a:gd name="connsiteY1" fmla="*/ 5 h 2558"/>
                <a:gd name="connsiteX2" fmla="*/ 0 w 4644"/>
                <a:gd name="connsiteY2" fmla="*/ 1859 h 2558"/>
                <a:gd name="connsiteX3" fmla="*/ 2322 w 4644"/>
                <a:gd name="connsiteY3" fmla="*/ 2559 h 2558"/>
              </a:gdLst>
              <a:ahLst/>
              <a:cxnLst>
                <a:cxn ang="0">
                  <a:pos x="connsiteX0" y="connsiteY0"/>
                </a:cxn>
                <a:cxn ang="0">
                  <a:pos x="connsiteX1" y="connsiteY1"/>
                </a:cxn>
                <a:cxn ang="0">
                  <a:pos x="connsiteX2" y="connsiteY2"/>
                </a:cxn>
                <a:cxn ang="0">
                  <a:pos x="connsiteX3" y="connsiteY3"/>
                </a:cxn>
              </a:cxnLst>
              <a:rect l="l" t="t" r="r" b="b"/>
              <a:pathLst>
                <a:path w="4644" h="2558">
                  <a:moveTo>
                    <a:pt x="2322" y="2559"/>
                  </a:moveTo>
                  <a:cubicBezTo>
                    <a:pt x="3612" y="2191"/>
                    <a:pt x="4386" y="1340"/>
                    <a:pt x="4644" y="5"/>
                  </a:cubicBezTo>
                  <a:cubicBezTo>
                    <a:pt x="2838" y="-60"/>
                    <a:pt x="1290" y="566"/>
                    <a:pt x="0" y="1859"/>
                  </a:cubicBezTo>
                  <a:cubicBezTo>
                    <a:pt x="774" y="2085"/>
                    <a:pt x="1548" y="2327"/>
                    <a:pt x="2322" y="2559"/>
                  </a:cubicBezTo>
                </a:path>
              </a:pathLst>
            </a:custGeom>
            <a:solidFill>
              <a:srgbClr val="C0C0C0"/>
            </a:solidFill>
            <a:ln w="645" cap="flat">
              <a:solidFill>
                <a:srgbClr val="FFFFFF"/>
              </a:solidFill>
              <a:prstDash val="solid"/>
              <a:miter/>
            </a:ln>
          </p:spPr>
          <p:txBody>
            <a:bodyPr rtlCol="0" anchor="ctr"/>
            <a:lstStyle/>
            <a:p>
              <a:endParaRPr lang="en-US"/>
            </a:p>
          </p:txBody>
        </p:sp>
        <p:sp>
          <p:nvSpPr>
            <p:cNvPr id="668" name="Freeform: Shape 667">
              <a:extLst>
                <a:ext uri="{FF2B5EF4-FFF2-40B4-BE49-F238E27FC236}">
                  <a16:creationId xmlns:a16="http://schemas.microsoft.com/office/drawing/2014/main" id="{CBF4464A-6AB2-859D-333B-CB51F2FD72E7}"/>
                </a:ext>
              </a:extLst>
            </p:cNvPr>
            <p:cNvSpPr/>
            <p:nvPr/>
          </p:nvSpPr>
          <p:spPr>
            <a:xfrm>
              <a:off x="7713515" y="2219362"/>
              <a:ext cx="34571" cy="40454"/>
            </a:xfrm>
            <a:custGeom>
              <a:avLst/>
              <a:gdLst>
                <a:gd name="connsiteX0" fmla="*/ 3677 w 34571"/>
                <a:gd name="connsiteY0" fmla="*/ 20015 h 40454"/>
                <a:gd name="connsiteX1" fmla="*/ 7740 w 34571"/>
                <a:gd name="connsiteY1" fmla="*/ 23868 h 40454"/>
                <a:gd name="connsiteX2" fmla="*/ 13416 w 34571"/>
                <a:gd name="connsiteY2" fmla="*/ 23868 h 40454"/>
                <a:gd name="connsiteX3" fmla="*/ 15061 w 34571"/>
                <a:gd name="connsiteY3" fmla="*/ 27222 h 40454"/>
                <a:gd name="connsiteX4" fmla="*/ 19511 w 34571"/>
                <a:gd name="connsiteY4" fmla="*/ 29764 h 40454"/>
                <a:gd name="connsiteX5" fmla="*/ 17157 w 34571"/>
                <a:gd name="connsiteY5" fmla="*/ 30238 h 40454"/>
                <a:gd name="connsiteX6" fmla="*/ 21091 w 34571"/>
                <a:gd name="connsiteY6" fmla="*/ 40454 h 40454"/>
                <a:gd name="connsiteX7" fmla="*/ 24929 w 34571"/>
                <a:gd name="connsiteY7" fmla="*/ 33643 h 40454"/>
                <a:gd name="connsiteX8" fmla="*/ 20640 w 34571"/>
                <a:gd name="connsiteY8" fmla="*/ 29312 h 40454"/>
                <a:gd name="connsiteX9" fmla="*/ 25961 w 34571"/>
                <a:gd name="connsiteY9" fmla="*/ 29312 h 40454"/>
                <a:gd name="connsiteX10" fmla="*/ 29638 w 34571"/>
                <a:gd name="connsiteY10" fmla="*/ 22801 h 40454"/>
                <a:gd name="connsiteX11" fmla="*/ 27767 w 34571"/>
                <a:gd name="connsiteY11" fmla="*/ 17818 h 40454"/>
                <a:gd name="connsiteX12" fmla="*/ 32443 w 34571"/>
                <a:gd name="connsiteY12" fmla="*/ 11972 h 40454"/>
                <a:gd name="connsiteX13" fmla="*/ 34572 w 34571"/>
                <a:gd name="connsiteY13" fmla="*/ 2145 h 40454"/>
                <a:gd name="connsiteX14" fmla="*/ 20414 w 34571"/>
                <a:gd name="connsiteY14" fmla="*/ 3074 h 40454"/>
                <a:gd name="connsiteX15" fmla="*/ 20737 w 34571"/>
                <a:gd name="connsiteY15" fmla="*/ 12133 h 40454"/>
                <a:gd name="connsiteX16" fmla="*/ 22123 w 34571"/>
                <a:gd name="connsiteY16" fmla="*/ 5628 h 40454"/>
                <a:gd name="connsiteX17" fmla="*/ 17253 w 34571"/>
                <a:gd name="connsiteY17" fmla="*/ 11475 h 40454"/>
                <a:gd name="connsiteX18" fmla="*/ 16931 w 34571"/>
                <a:gd name="connsiteY18" fmla="*/ 5164 h 40454"/>
                <a:gd name="connsiteX19" fmla="*/ 9514 w 34571"/>
                <a:gd name="connsiteY19" fmla="*/ 4235 h 40454"/>
                <a:gd name="connsiteX20" fmla="*/ 11836 w 34571"/>
                <a:gd name="connsiteY20" fmla="*/ 5235 h 40454"/>
                <a:gd name="connsiteX21" fmla="*/ 0 w 34571"/>
                <a:gd name="connsiteY21" fmla="*/ 10040 h 40454"/>
                <a:gd name="connsiteX22" fmla="*/ 3709 w 34571"/>
                <a:gd name="connsiteY22" fmla="*/ 20021 h 40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4571" h="40454">
                  <a:moveTo>
                    <a:pt x="3677" y="20015"/>
                  </a:moveTo>
                  <a:cubicBezTo>
                    <a:pt x="5805" y="20772"/>
                    <a:pt x="6095" y="23030"/>
                    <a:pt x="7740" y="23868"/>
                  </a:cubicBezTo>
                  <a:cubicBezTo>
                    <a:pt x="9223" y="24633"/>
                    <a:pt x="11803" y="23997"/>
                    <a:pt x="13416" y="23868"/>
                  </a:cubicBezTo>
                  <a:cubicBezTo>
                    <a:pt x="17996" y="23494"/>
                    <a:pt x="19027" y="28612"/>
                    <a:pt x="15061" y="27222"/>
                  </a:cubicBezTo>
                  <a:cubicBezTo>
                    <a:pt x="16060" y="27416"/>
                    <a:pt x="19382" y="28422"/>
                    <a:pt x="19511" y="29764"/>
                  </a:cubicBezTo>
                  <a:cubicBezTo>
                    <a:pt x="18931" y="30467"/>
                    <a:pt x="18157" y="30625"/>
                    <a:pt x="17157" y="30238"/>
                  </a:cubicBezTo>
                  <a:cubicBezTo>
                    <a:pt x="17157" y="32137"/>
                    <a:pt x="20091" y="38900"/>
                    <a:pt x="21091" y="40454"/>
                  </a:cubicBezTo>
                  <a:cubicBezTo>
                    <a:pt x="21736" y="38697"/>
                    <a:pt x="24961" y="35272"/>
                    <a:pt x="24929" y="33643"/>
                  </a:cubicBezTo>
                  <a:cubicBezTo>
                    <a:pt x="24929" y="31634"/>
                    <a:pt x="21349" y="31089"/>
                    <a:pt x="20640" y="29312"/>
                  </a:cubicBezTo>
                  <a:cubicBezTo>
                    <a:pt x="22414" y="30031"/>
                    <a:pt x="24187" y="30031"/>
                    <a:pt x="25961" y="29312"/>
                  </a:cubicBezTo>
                  <a:cubicBezTo>
                    <a:pt x="23220" y="25465"/>
                    <a:pt x="26348" y="24004"/>
                    <a:pt x="29638" y="22801"/>
                  </a:cubicBezTo>
                  <a:cubicBezTo>
                    <a:pt x="33637" y="21343"/>
                    <a:pt x="29218" y="19260"/>
                    <a:pt x="27767" y="17818"/>
                  </a:cubicBezTo>
                  <a:cubicBezTo>
                    <a:pt x="24606" y="14651"/>
                    <a:pt x="30702" y="13184"/>
                    <a:pt x="32443" y="11972"/>
                  </a:cubicBezTo>
                  <a:cubicBezTo>
                    <a:pt x="36475" y="9182"/>
                    <a:pt x="30895" y="4799"/>
                    <a:pt x="34572" y="2145"/>
                  </a:cubicBezTo>
                  <a:cubicBezTo>
                    <a:pt x="30121" y="-2270"/>
                    <a:pt x="25090" y="1200"/>
                    <a:pt x="20414" y="3074"/>
                  </a:cubicBezTo>
                  <a:cubicBezTo>
                    <a:pt x="23833" y="4451"/>
                    <a:pt x="25767" y="11888"/>
                    <a:pt x="20737" y="12133"/>
                  </a:cubicBezTo>
                  <a:cubicBezTo>
                    <a:pt x="22059" y="10214"/>
                    <a:pt x="23349" y="7995"/>
                    <a:pt x="22123" y="5628"/>
                  </a:cubicBezTo>
                  <a:cubicBezTo>
                    <a:pt x="21156" y="6270"/>
                    <a:pt x="18576" y="12310"/>
                    <a:pt x="17253" y="11475"/>
                  </a:cubicBezTo>
                  <a:cubicBezTo>
                    <a:pt x="15125" y="10111"/>
                    <a:pt x="15770" y="5344"/>
                    <a:pt x="16931" y="5164"/>
                  </a:cubicBezTo>
                  <a:cubicBezTo>
                    <a:pt x="15028" y="3619"/>
                    <a:pt x="11739" y="3977"/>
                    <a:pt x="9514" y="4235"/>
                  </a:cubicBezTo>
                  <a:cubicBezTo>
                    <a:pt x="10707" y="3945"/>
                    <a:pt x="11481" y="4299"/>
                    <a:pt x="11836" y="5235"/>
                  </a:cubicBezTo>
                  <a:cubicBezTo>
                    <a:pt x="10836" y="9385"/>
                    <a:pt x="3032" y="10201"/>
                    <a:pt x="0" y="10040"/>
                  </a:cubicBezTo>
                  <a:cubicBezTo>
                    <a:pt x="1483" y="11720"/>
                    <a:pt x="10256" y="19608"/>
                    <a:pt x="3709" y="20021"/>
                  </a:cubicBezTo>
                </a:path>
              </a:pathLst>
            </a:custGeom>
            <a:solidFill>
              <a:srgbClr val="C0C0C0"/>
            </a:solidFill>
            <a:ln w="645" cap="flat">
              <a:solidFill>
                <a:srgbClr val="FFFFFF"/>
              </a:solidFill>
              <a:prstDash val="solid"/>
              <a:miter/>
            </a:ln>
          </p:spPr>
          <p:txBody>
            <a:bodyPr rtlCol="0" anchor="ctr"/>
            <a:lstStyle/>
            <a:p>
              <a:endParaRPr lang="en-US"/>
            </a:p>
          </p:txBody>
        </p:sp>
        <p:sp>
          <p:nvSpPr>
            <p:cNvPr id="669" name="Freeform: Shape 668">
              <a:extLst>
                <a:ext uri="{FF2B5EF4-FFF2-40B4-BE49-F238E27FC236}">
                  <a16:creationId xmlns:a16="http://schemas.microsoft.com/office/drawing/2014/main" id="{BA98807E-2BBF-8049-2C54-04B5F6774388}"/>
                </a:ext>
              </a:extLst>
            </p:cNvPr>
            <p:cNvSpPr/>
            <p:nvPr/>
          </p:nvSpPr>
          <p:spPr>
            <a:xfrm>
              <a:off x="7715095" y="2249971"/>
              <a:ext cx="18388" cy="8537"/>
            </a:xfrm>
            <a:custGeom>
              <a:avLst/>
              <a:gdLst>
                <a:gd name="connsiteX0" fmla="*/ 0 w 18388"/>
                <a:gd name="connsiteY0" fmla="*/ 4015 h 8537"/>
                <a:gd name="connsiteX1" fmla="*/ 17415 w 18388"/>
                <a:gd name="connsiteY1" fmla="*/ 7062 h 8537"/>
                <a:gd name="connsiteX2" fmla="*/ 11739 w 18388"/>
                <a:gd name="connsiteY2" fmla="*/ 2837 h 8537"/>
                <a:gd name="connsiteX3" fmla="*/ 935 w 18388"/>
                <a:gd name="connsiteY3" fmla="*/ 996 h 8537"/>
                <a:gd name="connsiteX4" fmla="*/ 2548 w 18388"/>
                <a:gd name="connsiteY4" fmla="*/ 3318 h 8537"/>
                <a:gd name="connsiteX5" fmla="*/ 0 w 18388"/>
                <a:gd name="connsiteY5" fmla="*/ 4015 h 8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88" h="8537">
                  <a:moveTo>
                    <a:pt x="0" y="4015"/>
                  </a:moveTo>
                  <a:cubicBezTo>
                    <a:pt x="3096" y="6208"/>
                    <a:pt x="14319" y="10935"/>
                    <a:pt x="17415" y="7062"/>
                  </a:cubicBezTo>
                  <a:cubicBezTo>
                    <a:pt x="20930" y="2702"/>
                    <a:pt x="13964" y="2538"/>
                    <a:pt x="11739" y="2837"/>
                  </a:cubicBezTo>
                  <a:cubicBezTo>
                    <a:pt x="7418" y="3431"/>
                    <a:pt x="5321" y="-2219"/>
                    <a:pt x="935" y="996"/>
                  </a:cubicBezTo>
                  <a:cubicBezTo>
                    <a:pt x="1451" y="1776"/>
                    <a:pt x="1999" y="2547"/>
                    <a:pt x="2548" y="3318"/>
                  </a:cubicBezTo>
                  <a:cubicBezTo>
                    <a:pt x="1709" y="3544"/>
                    <a:pt x="839" y="3782"/>
                    <a:pt x="0" y="4015"/>
                  </a:cubicBezTo>
                </a:path>
              </a:pathLst>
            </a:custGeom>
            <a:solidFill>
              <a:srgbClr val="C0C0C0"/>
            </a:solidFill>
            <a:ln w="645" cap="flat">
              <a:solidFill>
                <a:srgbClr val="FFFFFF"/>
              </a:solidFill>
              <a:prstDash val="solid"/>
              <a:miter/>
            </a:ln>
          </p:spPr>
          <p:txBody>
            <a:bodyPr rtlCol="0" anchor="ctr"/>
            <a:lstStyle/>
            <a:p>
              <a:endParaRPr lang="en-US"/>
            </a:p>
          </p:txBody>
        </p:sp>
        <p:sp>
          <p:nvSpPr>
            <p:cNvPr id="670" name="Freeform: Shape 669">
              <a:extLst>
                <a:ext uri="{FF2B5EF4-FFF2-40B4-BE49-F238E27FC236}">
                  <a16:creationId xmlns:a16="http://schemas.microsoft.com/office/drawing/2014/main" id="{2DE2A09E-BA56-C6D7-823B-D99DCE97D777}"/>
                </a:ext>
              </a:extLst>
            </p:cNvPr>
            <p:cNvSpPr/>
            <p:nvPr/>
          </p:nvSpPr>
          <p:spPr>
            <a:xfrm>
              <a:off x="7739025" y="2247836"/>
              <a:ext cx="7759" cy="3840"/>
            </a:xfrm>
            <a:custGeom>
              <a:avLst/>
              <a:gdLst>
                <a:gd name="connsiteX0" fmla="*/ 709 w 7759"/>
                <a:gd name="connsiteY0" fmla="*/ 1054 h 3840"/>
                <a:gd name="connsiteX1" fmla="*/ 0 w 7759"/>
                <a:gd name="connsiteY1" fmla="*/ 3840 h 3840"/>
                <a:gd name="connsiteX2" fmla="*/ 7708 w 7759"/>
                <a:gd name="connsiteY2" fmla="*/ 590 h 3840"/>
                <a:gd name="connsiteX3" fmla="*/ 709 w 7759"/>
                <a:gd name="connsiteY3" fmla="*/ 1054 h 3840"/>
              </a:gdLst>
              <a:ahLst/>
              <a:cxnLst>
                <a:cxn ang="0">
                  <a:pos x="connsiteX0" y="connsiteY0"/>
                </a:cxn>
                <a:cxn ang="0">
                  <a:pos x="connsiteX1" y="connsiteY1"/>
                </a:cxn>
                <a:cxn ang="0">
                  <a:pos x="connsiteX2" y="connsiteY2"/>
                </a:cxn>
                <a:cxn ang="0">
                  <a:pos x="connsiteX3" y="connsiteY3"/>
                </a:cxn>
              </a:cxnLst>
              <a:rect l="l" t="t" r="r" b="b"/>
              <a:pathLst>
                <a:path w="7759" h="3840">
                  <a:moveTo>
                    <a:pt x="709" y="1054"/>
                  </a:moveTo>
                  <a:cubicBezTo>
                    <a:pt x="387" y="1983"/>
                    <a:pt x="226" y="2912"/>
                    <a:pt x="0" y="3840"/>
                  </a:cubicBezTo>
                  <a:cubicBezTo>
                    <a:pt x="935" y="3550"/>
                    <a:pt x="8449" y="2005"/>
                    <a:pt x="7708" y="590"/>
                  </a:cubicBezTo>
                  <a:cubicBezTo>
                    <a:pt x="6869" y="-929"/>
                    <a:pt x="1967" y="954"/>
                    <a:pt x="709" y="1054"/>
                  </a:cubicBezTo>
                </a:path>
              </a:pathLst>
            </a:custGeom>
            <a:solidFill>
              <a:srgbClr val="C0C0C0"/>
            </a:solidFill>
            <a:ln w="645" cap="flat">
              <a:solidFill>
                <a:srgbClr val="FFFFFF"/>
              </a:solidFill>
              <a:prstDash val="solid"/>
              <a:miter/>
            </a:ln>
          </p:spPr>
          <p:txBody>
            <a:bodyPr rtlCol="0" anchor="ctr"/>
            <a:lstStyle/>
            <a:p>
              <a:endParaRPr lang="en-US"/>
            </a:p>
          </p:txBody>
        </p:sp>
        <p:sp>
          <p:nvSpPr>
            <p:cNvPr id="671" name="Freeform: Shape 670">
              <a:extLst>
                <a:ext uri="{FF2B5EF4-FFF2-40B4-BE49-F238E27FC236}">
                  <a16:creationId xmlns:a16="http://schemas.microsoft.com/office/drawing/2014/main" id="{45AA71E3-D0EF-7BE7-945F-2C53006869D6}"/>
                </a:ext>
              </a:extLst>
            </p:cNvPr>
            <p:cNvSpPr/>
            <p:nvPr/>
          </p:nvSpPr>
          <p:spPr>
            <a:xfrm>
              <a:off x="7746442" y="2231717"/>
              <a:ext cx="2580" cy="2322"/>
            </a:xfrm>
            <a:custGeom>
              <a:avLst/>
              <a:gdLst>
                <a:gd name="connsiteX0" fmla="*/ 0 w 2580"/>
                <a:gd name="connsiteY0" fmla="*/ 468 h 2322"/>
                <a:gd name="connsiteX1" fmla="*/ 2580 w 2580"/>
                <a:gd name="connsiteY1" fmla="*/ 0 h 2322"/>
                <a:gd name="connsiteX2" fmla="*/ 0 w 2580"/>
                <a:gd name="connsiteY2" fmla="*/ 468 h 2322"/>
              </a:gdLst>
              <a:ahLst/>
              <a:cxnLst>
                <a:cxn ang="0">
                  <a:pos x="connsiteX0" y="connsiteY0"/>
                </a:cxn>
                <a:cxn ang="0">
                  <a:pos x="connsiteX1" y="connsiteY1"/>
                </a:cxn>
                <a:cxn ang="0">
                  <a:pos x="connsiteX2" y="connsiteY2"/>
                </a:cxn>
              </a:cxnLst>
              <a:rect l="l" t="t" r="r" b="b"/>
              <a:pathLst>
                <a:path w="2580" h="2322">
                  <a:moveTo>
                    <a:pt x="0" y="468"/>
                  </a:moveTo>
                  <a:cubicBezTo>
                    <a:pt x="1097" y="3090"/>
                    <a:pt x="1935" y="2932"/>
                    <a:pt x="2580" y="0"/>
                  </a:cubicBezTo>
                  <a:cubicBezTo>
                    <a:pt x="1709" y="161"/>
                    <a:pt x="839" y="323"/>
                    <a:pt x="0" y="468"/>
                  </a:cubicBezTo>
                </a:path>
              </a:pathLst>
            </a:custGeom>
            <a:solidFill>
              <a:srgbClr val="C0C0C0"/>
            </a:solidFill>
            <a:ln w="645" cap="flat">
              <a:solidFill>
                <a:srgbClr val="FFFFFF"/>
              </a:solidFill>
              <a:prstDash val="solid"/>
              <a:miter/>
            </a:ln>
          </p:spPr>
          <p:txBody>
            <a:bodyPr rtlCol="0" anchor="ctr"/>
            <a:lstStyle/>
            <a:p>
              <a:endParaRPr lang="en-US"/>
            </a:p>
          </p:txBody>
        </p:sp>
        <p:sp>
          <p:nvSpPr>
            <p:cNvPr id="672" name="Freeform: Shape 671">
              <a:extLst>
                <a:ext uri="{FF2B5EF4-FFF2-40B4-BE49-F238E27FC236}">
                  <a16:creationId xmlns:a16="http://schemas.microsoft.com/office/drawing/2014/main" id="{45F25ED2-7D00-2193-1400-FDB2C5A62613}"/>
                </a:ext>
              </a:extLst>
            </p:cNvPr>
            <p:cNvSpPr/>
            <p:nvPr/>
          </p:nvSpPr>
          <p:spPr>
            <a:xfrm>
              <a:off x="7791561" y="2242587"/>
              <a:ext cx="8436" cy="5634"/>
            </a:xfrm>
            <a:custGeom>
              <a:avLst/>
              <a:gdLst>
                <a:gd name="connsiteX0" fmla="*/ 5964 w 8436"/>
                <a:gd name="connsiteY0" fmla="*/ 950 h 5634"/>
                <a:gd name="connsiteX1" fmla="*/ 1320 w 8436"/>
                <a:gd name="connsiteY1" fmla="*/ 4120 h 5634"/>
                <a:gd name="connsiteX2" fmla="*/ 5964 w 8436"/>
                <a:gd name="connsiteY2" fmla="*/ 950 h 5634"/>
              </a:gdLst>
              <a:ahLst/>
              <a:cxnLst>
                <a:cxn ang="0">
                  <a:pos x="connsiteX0" y="connsiteY0"/>
                </a:cxn>
                <a:cxn ang="0">
                  <a:pos x="connsiteX1" y="connsiteY1"/>
                </a:cxn>
                <a:cxn ang="0">
                  <a:pos x="connsiteX2" y="connsiteY2"/>
                </a:cxn>
              </a:cxnLst>
              <a:rect l="l" t="t" r="r" b="b"/>
              <a:pathLst>
                <a:path w="8436" h="5634">
                  <a:moveTo>
                    <a:pt x="5964" y="950"/>
                  </a:moveTo>
                  <a:cubicBezTo>
                    <a:pt x="2836" y="-1514"/>
                    <a:pt x="-2485" y="1272"/>
                    <a:pt x="1320" y="4120"/>
                  </a:cubicBezTo>
                  <a:cubicBezTo>
                    <a:pt x="7415" y="8686"/>
                    <a:pt x="11188" y="1530"/>
                    <a:pt x="5964" y="950"/>
                  </a:cubicBezTo>
                </a:path>
              </a:pathLst>
            </a:custGeom>
            <a:solidFill>
              <a:srgbClr val="C0C0C0"/>
            </a:solidFill>
            <a:ln w="645" cap="flat">
              <a:solidFill>
                <a:srgbClr val="FFFFFF"/>
              </a:solidFill>
              <a:prstDash val="solid"/>
              <a:miter/>
            </a:ln>
          </p:spPr>
          <p:txBody>
            <a:bodyPr rtlCol="0" anchor="ctr"/>
            <a:lstStyle/>
            <a:p>
              <a:endParaRPr lang="en-US"/>
            </a:p>
          </p:txBody>
        </p:sp>
        <p:sp>
          <p:nvSpPr>
            <p:cNvPr id="673" name="Freeform: Shape 672">
              <a:extLst>
                <a:ext uri="{FF2B5EF4-FFF2-40B4-BE49-F238E27FC236}">
                  <a16:creationId xmlns:a16="http://schemas.microsoft.com/office/drawing/2014/main" id="{7AA43272-3B66-C816-80D3-B6366DE94CA8}"/>
                </a:ext>
              </a:extLst>
            </p:cNvPr>
            <p:cNvSpPr/>
            <p:nvPr/>
          </p:nvSpPr>
          <p:spPr>
            <a:xfrm>
              <a:off x="7660471" y="2176912"/>
              <a:ext cx="46271" cy="30179"/>
            </a:xfrm>
            <a:custGeom>
              <a:avLst/>
              <a:gdLst>
                <a:gd name="connsiteX0" fmla="*/ 2154 w 46271"/>
                <a:gd name="connsiteY0" fmla="*/ 27860 h 30179"/>
                <a:gd name="connsiteX1" fmla="*/ 4572 w 46271"/>
                <a:gd name="connsiteY1" fmla="*/ 17453 h 30179"/>
                <a:gd name="connsiteX2" fmla="*/ 21149 w 46271"/>
                <a:gd name="connsiteY2" fmla="*/ 15396 h 30179"/>
                <a:gd name="connsiteX3" fmla="*/ 30566 w 46271"/>
                <a:gd name="connsiteY3" fmla="*/ 7117 h 30179"/>
                <a:gd name="connsiteX4" fmla="*/ 46271 w 46271"/>
                <a:gd name="connsiteY4" fmla="*/ 0 h 30179"/>
                <a:gd name="connsiteX5" fmla="*/ 44498 w 46271"/>
                <a:gd name="connsiteY5" fmla="*/ 13103 h 30179"/>
                <a:gd name="connsiteX6" fmla="*/ 32275 w 46271"/>
                <a:gd name="connsiteY6" fmla="*/ 17415 h 30179"/>
                <a:gd name="connsiteX7" fmla="*/ 24019 w 46271"/>
                <a:gd name="connsiteY7" fmla="*/ 17918 h 30179"/>
                <a:gd name="connsiteX8" fmla="*/ 15183 w 46271"/>
                <a:gd name="connsiteY8" fmla="*/ 18047 h 30179"/>
                <a:gd name="connsiteX9" fmla="*/ 6830 w 46271"/>
                <a:gd name="connsiteY9" fmla="*/ 21614 h 30179"/>
                <a:gd name="connsiteX10" fmla="*/ 2154 w 46271"/>
                <a:gd name="connsiteY10" fmla="*/ 27393 h 30179"/>
                <a:gd name="connsiteX11" fmla="*/ 4959 w 46271"/>
                <a:gd name="connsiteY11" fmla="*/ 30179 h 30179"/>
                <a:gd name="connsiteX12" fmla="*/ 2154 w 46271"/>
                <a:gd name="connsiteY12" fmla="*/ 27854 h 30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271" h="30179">
                  <a:moveTo>
                    <a:pt x="2154" y="27860"/>
                  </a:moveTo>
                  <a:cubicBezTo>
                    <a:pt x="-2555" y="24910"/>
                    <a:pt x="1477" y="19714"/>
                    <a:pt x="4572" y="17453"/>
                  </a:cubicBezTo>
                  <a:cubicBezTo>
                    <a:pt x="8926" y="14280"/>
                    <a:pt x="16118" y="15899"/>
                    <a:pt x="21149" y="15396"/>
                  </a:cubicBezTo>
                  <a:cubicBezTo>
                    <a:pt x="25664" y="14948"/>
                    <a:pt x="27986" y="10181"/>
                    <a:pt x="30566" y="7117"/>
                  </a:cubicBezTo>
                  <a:cubicBezTo>
                    <a:pt x="33436" y="3705"/>
                    <a:pt x="41886" y="1438"/>
                    <a:pt x="46271" y="0"/>
                  </a:cubicBezTo>
                  <a:cubicBezTo>
                    <a:pt x="41047" y="4647"/>
                    <a:pt x="47207" y="7788"/>
                    <a:pt x="44498" y="13103"/>
                  </a:cubicBezTo>
                  <a:cubicBezTo>
                    <a:pt x="41466" y="18979"/>
                    <a:pt x="38241" y="19237"/>
                    <a:pt x="32275" y="17415"/>
                  </a:cubicBezTo>
                  <a:cubicBezTo>
                    <a:pt x="29437" y="16541"/>
                    <a:pt x="26889" y="17157"/>
                    <a:pt x="24019" y="17918"/>
                  </a:cubicBezTo>
                  <a:cubicBezTo>
                    <a:pt x="20826" y="18753"/>
                    <a:pt x="18246" y="17450"/>
                    <a:pt x="15183" y="18047"/>
                  </a:cubicBezTo>
                  <a:cubicBezTo>
                    <a:pt x="12474" y="18582"/>
                    <a:pt x="8700" y="19395"/>
                    <a:pt x="6830" y="21614"/>
                  </a:cubicBezTo>
                  <a:cubicBezTo>
                    <a:pt x="5605" y="23042"/>
                    <a:pt x="4540" y="27496"/>
                    <a:pt x="2154" y="27393"/>
                  </a:cubicBezTo>
                  <a:cubicBezTo>
                    <a:pt x="4153" y="27057"/>
                    <a:pt x="5282" y="28160"/>
                    <a:pt x="4959" y="30179"/>
                  </a:cubicBezTo>
                  <a:cubicBezTo>
                    <a:pt x="3960" y="29479"/>
                    <a:pt x="3025" y="28705"/>
                    <a:pt x="2154" y="27854"/>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674" name="Freeform: Shape 673">
            <a:extLst>
              <a:ext uri="{FF2B5EF4-FFF2-40B4-BE49-F238E27FC236}">
                <a16:creationId xmlns:a16="http://schemas.microsoft.com/office/drawing/2014/main" id="{65A295BB-3EDB-E370-D44E-628611AC1770}"/>
              </a:ext>
            </a:extLst>
          </p:cNvPr>
          <p:cNvSpPr/>
          <p:nvPr/>
        </p:nvSpPr>
        <p:spPr>
          <a:xfrm>
            <a:off x="7950790" y="2487737"/>
            <a:ext cx="148791" cy="62142"/>
          </a:xfrm>
          <a:custGeom>
            <a:avLst/>
            <a:gdLst>
              <a:gd name="connsiteX0" fmla="*/ 314 w 148791"/>
              <a:gd name="connsiteY0" fmla="*/ 40412 h 62142"/>
              <a:gd name="connsiteX1" fmla="*/ 1249 w 148791"/>
              <a:gd name="connsiteY1" fmla="*/ 42734 h 62142"/>
              <a:gd name="connsiteX2" fmla="*/ 2797 w 148791"/>
              <a:gd name="connsiteY2" fmla="*/ 31034 h 62142"/>
              <a:gd name="connsiteX3" fmla="*/ 6700 w 148791"/>
              <a:gd name="connsiteY3" fmla="*/ 26545 h 62142"/>
              <a:gd name="connsiteX4" fmla="*/ 7925 w 148791"/>
              <a:gd name="connsiteY4" fmla="*/ 19444 h 62142"/>
              <a:gd name="connsiteX5" fmla="*/ 18696 w 148791"/>
              <a:gd name="connsiteY5" fmla="*/ 11259 h 62142"/>
              <a:gd name="connsiteX6" fmla="*/ 29726 w 148791"/>
              <a:gd name="connsiteY6" fmla="*/ 9062 h 62142"/>
              <a:gd name="connsiteX7" fmla="*/ 39626 w 148791"/>
              <a:gd name="connsiteY7" fmla="*/ 17638 h 62142"/>
              <a:gd name="connsiteX8" fmla="*/ 50785 w 148791"/>
              <a:gd name="connsiteY8" fmla="*/ 27883 h 62142"/>
              <a:gd name="connsiteX9" fmla="*/ 63007 w 148791"/>
              <a:gd name="connsiteY9" fmla="*/ 24920 h 62142"/>
              <a:gd name="connsiteX10" fmla="*/ 65233 w 148791"/>
              <a:gd name="connsiteY10" fmla="*/ 11581 h 62142"/>
              <a:gd name="connsiteX11" fmla="*/ 63943 w 148791"/>
              <a:gd name="connsiteY11" fmla="*/ 4886 h 62142"/>
              <a:gd name="connsiteX12" fmla="*/ 69457 w 148791"/>
              <a:gd name="connsiteY12" fmla="*/ 3103 h 62142"/>
              <a:gd name="connsiteX13" fmla="*/ 81905 w 148791"/>
              <a:gd name="connsiteY13" fmla="*/ 771 h 62142"/>
              <a:gd name="connsiteX14" fmla="*/ 91097 w 148791"/>
              <a:gd name="connsiteY14" fmla="*/ 3332 h 62142"/>
              <a:gd name="connsiteX15" fmla="*/ 102707 w 148791"/>
              <a:gd name="connsiteY15" fmla="*/ 9740 h 62142"/>
              <a:gd name="connsiteX16" fmla="*/ 112543 w 148791"/>
              <a:gd name="connsiteY16" fmla="*/ 12194 h 62142"/>
              <a:gd name="connsiteX17" fmla="*/ 126410 w 148791"/>
              <a:gd name="connsiteY17" fmla="*/ 13468 h 62142"/>
              <a:gd name="connsiteX18" fmla="*/ 137536 w 148791"/>
              <a:gd name="connsiteY18" fmla="*/ 23023 h 62142"/>
              <a:gd name="connsiteX19" fmla="*/ 134086 w 148791"/>
              <a:gd name="connsiteY19" fmla="*/ 31121 h 62142"/>
              <a:gd name="connsiteX20" fmla="*/ 141277 w 148791"/>
              <a:gd name="connsiteY20" fmla="*/ 34285 h 62142"/>
              <a:gd name="connsiteX21" fmla="*/ 148791 w 148791"/>
              <a:gd name="connsiteY21" fmla="*/ 51409 h 62142"/>
              <a:gd name="connsiteX22" fmla="*/ 142632 w 148791"/>
              <a:gd name="connsiteY22" fmla="*/ 51061 h 62142"/>
              <a:gd name="connsiteX23" fmla="*/ 137988 w 148791"/>
              <a:gd name="connsiteY23" fmla="*/ 56115 h 62142"/>
              <a:gd name="connsiteX24" fmla="*/ 136407 w 148791"/>
              <a:gd name="connsiteY24" fmla="*/ 59214 h 62142"/>
              <a:gd name="connsiteX25" fmla="*/ 123895 w 148791"/>
              <a:gd name="connsiteY25" fmla="*/ 58956 h 62142"/>
              <a:gd name="connsiteX26" fmla="*/ 111317 w 148791"/>
              <a:gd name="connsiteY26" fmla="*/ 60684 h 62142"/>
              <a:gd name="connsiteX27" fmla="*/ 98289 w 148791"/>
              <a:gd name="connsiteY27" fmla="*/ 51909 h 62142"/>
              <a:gd name="connsiteX28" fmla="*/ 84808 w 148791"/>
              <a:gd name="connsiteY28" fmla="*/ 47930 h 62142"/>
              <a:gd name="connsiteX29" fmla="*/ 75682 w 148791"/>
              <a:gd name="connsiteY29" fmla="*/ 43715 h 62142"/>
              <a:gd name="connsiteX30" fmla="*/ 65361 w 148791"/>
              <a:gd name="connsiteY30" fmla="*/ 46553 h 62142"/>
              <a:gd name="connsiteX31" fmla="*/ 51688 w 148791"/>
              <a:gd name="connsiteY31" fmla="*/ 44305 h 62142"/>
              <a:gd name="connsiteX32" fmla="*/ 41658 w 148791"/>
              <a:gd name="connsiteY32" fmla="*/ 43579 h 62142"/>
              <a:gd name="connsiteX33" fmla="*/ 28597 w 148791"/>
              <a:gd name="connsiteY33" fmla="*/ 43386 h 62142"/>
              <a:gd name="connsiteX34" fmla="*/ 15213 w 148791"/>
              <a:gd name="connsiteY34" fmla="*/ 45237 h 62142"/>
              <a:gd name="connsiteX35" fmla="*/ 6474 w 148791"/>
              <a:gd name="connsiteY35" fmla="*/ 49823 h 62142"/>
              <a:gd name="connsiteX36" fmla="*/ 1830 w 148791"/>
              <a:gd name="connsiteY36" fmla="*/ 51206 h 62142"/>
              <a:gd name="connsiteX37" fmla="*/ 314 w 148791"/>
              <a:gd name="connsiteY37" fmla="*/ 40409 h 6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8791" h="62142">
                <a:moveTo>
                  <a:pt x="314" y="40412"/>
                </a:moveTo>
                <a:cubicBezTo>
                  <a:pt x="637" y="41186"/>
                  <a:pt x="927" y="41957"/>
                  <a:pt x="1249" y="42734"/>
                </a:cubicBezTo>
                <a:cubicBezTo>
                  <a:pt x="927" y="38703"/>
                  <a:pt x="-9" y="34456"/>
                  <a:pt x="2797" y="31034"/>
                </a:cubicBezTo>
                <a:cubicBezTo>
                  <a:pt x="4023" y="29567"/>
                  <a:pt x="6183" y="28528"/>
                  <a:pt x="6700" y="26545"/>
                </a:cubicBezTo>
                <a:cubicBezTo>
                  <a:pt x="7312" y="24055"/>
                  <a:pt x="6700" y="21901"/>
                  <a:pt x="7925" y="19444"/>
                </a:cubicBezTo>
                <a:cubicBezTo>
                  <a:pt x="10472" y="14700"/>
                  <a:pt x="13601" y="12520"/>
                  <a:pt x="18696" y="11259"/>
                </a:cubicBezTo>
                <a:cubicBezTo>
                  <a:pt x="21180" y="10652"/>
                  <a:pt x="27791" y="6705"/>
                  <a:pt x="29726" y="9062"/>
                </a:cubicBezTo>
                <a:cubicBezTo>
                  <a:pt x="32789" y="12803"/>
                  <a:pt x="36143" y="14432"/>
                  <a:pt x="39626" y="17638"/>
                </a:cubicBezTo>
                <a:cubicBezTo>
                  <a:pt x="43593" y="21279"/>
                  <a:pt x="45205" y="26106"/>
                  <a:pt x="50785" y="27883"/>
                </a:cubicBezTo>
                <a:cubicBezTo>
                  <a:pt x="55139" y="29286"/>
                  <a:pt x="59428" y="27454"/>
                  <a:pt x="63007" y="24920"/>
                </a:cubicBezTo>
                <a:cubicBezTo>
                  <a:pt x="68167" y="21250"/>
                  <a:pt x="67425" y="16851"/>
                  <a:pt x="65233" y="11581"/>
                </a:cubicBezTo>
                <a:cubicBezTo>
                  <a:pt x="64362" y="9498"/>
                  <a:pt x="63459" y="7202"/>
                  <a:pt x="63943" y="4886"/>
                </a:cubicBezTo>
                <a:cubicBezTo>
                  <a:pt x="65910" y="5447"/>
                  <a:pt x="67909" y="4015"/>
                  <a:pt x="69457" y="3103"/>
                </a:cubicBezTo>
                <a:cubicBezTo>
                  <a:pt x="72585" y="1290"/>
                  <a:pt x="78616" y="-1312"/>
                  <a:pt x="81905" y="771"/>
                </a:cubicBezTo>
                <a:cubicBezTo>
                  <a:pt x="84066" y="2151"/>
                  <a:pt x="88259" y="1755"/>
                  <a:pt x="91097" y="3332"/>
                </a:cubicBezTo>
                <a:cubicBezTo>
                  <a:pt x="95354" y="5683"/>
                  <a:pt x="98933" y="6331"/>
                  <a:pt x="102707" y="9740"/>
                </a:cubicBezTo>
                <a:cubicBezTo>
                  <a:pt x="105770" y="12526"/>
                  <a:pt x="108641" y="14187"/>
                  <a:pt x="112543" y="12194"/>
                </a:cubicBezTo>
                <a:cubicBezTo>
                  <a:pt x="116929" y="9972"/>
                  <a:pt x="121798" y="13306"/>
                  <a:pt x="126410" y="13468"/>
                </a:cubicBezTo>
                <a:cubicBezTo>
                  <a:pt x="129635" y="13597"/>
                  <a:pt x="138181" y="20447"/>
                  <a:pt x="137536" y="23023"/>
                </a:cubicBezTo>
                <a:cubicBezTo>
                  <a:pt x="137149" y="24439"/>
                  <a:pt x="135214" y="29986"/>
                  <a:pt x="134086" y="31121"/>
                </a:cubicBezTo>
                <a:cubicBezTo>
                  <a:pt x="140987" y="30286"/>
                  <a:pt x="138246" y="33134"/>
                  <a:pt x="141277" y="34285"/>
                </a:cubicBezTo>
                <a:cubicBezTo>
                  <a:pt x="144857" y="35639"/>
                  <a:pt x="148146" y="48046"/>
                  <a:pt x="148791" y="51409"/>
                </a:cubicBezTo>
                <a:cubicBezTo>
                  <a:pt x="147372" y="52048"/>
                  <a:pt x="145115" y="49787"/>
                  <a:pt x="142632" y="51061"/>
                </a:cubicBezTo>
                <a:cubicBezTo>
                  <a:pt x="140729" y="52029"/>
                  <a:pt x="139181" y="54444"/>
                  <a:pt x="137988" y="56115"/>
                </a:cubicBezTo>
                <a:cubicBezTo>
                  <a:pt x="137278" y="57056"/>
                  <a:pt x="137568" y="58578"/>
                  <a:pt x="136407" y="59214"/>
                </a:cubicBezTo>
                <a:cubicBezTo>
                  <a:pt x="132699" y="61249"/>
                  <a:pt x="128055" y="56873"/>
                  <a:pt x="123895" y="58956"/>
                </a:cubicBezTo>
                <a:cubicBezTo>
                  <a:pt x="119122" y="61365"/>
                  <a:pt x="116896" y="63767"/>
                  <a:pt x="111317" y="60684"/>
                </a:cubicBezTo>
                <a:cubicBezTo>
                  <a:pt x="106738" y="58150"/>
                  <a:pt x="102610" y="54863"/>
                  <a:pt x="98289" y="51909"/>
                </a:cubicBezTo>
                <a:cubicBezTo>
                  <a:pt x="94161" y="49058"/>
                  <a:pt x="88904" y="50500"/>
                  <a:pt x="84808" y="47930"/>
                </a:cubicBezTo>
                <a:cubicBezTo>
                  <a:pt x="81261" y="45682"/>
                  <a:pt x="80519" y="40857"/>
                  <a:pt x="75682" y="43715"/>
                </a:cubicBezTo>
                <a:cubicBezTo>
                  <a:pt x="71457" y="46198"/>
                  <a:pt x="70006" y="46101"/>
                  <a:pt x="65361" y="46553"/>
                </a:cubicBezTo>
                <a:cubicBezTo>
                  <a:pt x="61201" y="46956"/>
                  <a:pt x="56235" y="44237"/>
                  <a:pt x="51688" y="44305"/>
                </a:cubicBezTo>
                <a:cubicBezTo>
                  <a:pt x="46979" y="44369"/>
                  <a:pt x="46270" y="45169"/>
                  <a:pt x="41658" y="43579"/>
                </a:cubicBezTo>
                <a:cubicBezTo>
                  <a:pt x="38885" y="42618"/>
                  <a:pt x="31596" y="43386"/>
                  <a:pt x="28597" y="43386"/>
                </a:cubicBezTo>
                <a:cubicBezTo>
                  <a:pt x="23888" y="43386"/>
                  <a:pt x="19728" y="44137"/>
                  <a:pt x="15213" y="45237"/>
                </a:cubicBezTo>
                <a:cubicBezTo>
                  <a:pt x="12311" y="45933"/>
                  <a:pt x="7731" y="46598"/>
                  <a:pt x="6474" y="49823"/>
                </a:cubicBezTo>
                <a:cubicBezTo>
                  <a:pt x="5667" y="51942"/>
                  <a:pt x="3281" y="52999"/>
                  <a:pt x="1830" y="51206"/>
                </a:cubicBezTo>
                <a:cubicBezTo>
                  <a:pt x="-718" y="48097"/>
                  <a:pt x="56" y="44118"/>
                  <a:pt x="314" y="40409"/>
                </a:cubicBezTo>
              </a:path>
            </a:pathLst>
          </a:custGeom>
          <a:solidFill>
            <a:srgbClr val="C0C0C0"/>
          </a:solidFill>
          <a:ln w="1612" cap="flat">
            <a:solidFill>
              <a:srgbClr val="FFFFFF"/>
            </a:solidFill>
            <a:prstDash val="solid"/>
            <a:miter/>
          </a:ln>
        </p:spPr>
        <p:txBody>
          <a:bodyPr rtlCol="0" anchor="ctr"/>
          <a:lstStyle/>
          <a:p>
            <a:endParaRPr lang="en-US"/>
          </a:p>
        </p:txBody>
      </p:sp>
      <p:sp>
        <p:nvSpPr>
          <p:cNvPr id="675" name="Freeform: Shape 674">
            <a:extLst>
              <a:ext uri="{FF2B5EF4-FFF2-40B4-BE49-F238E27FC236}">
                <a16:creationId xmlns:a16="http://schemas.microsoft.com/office/drawing/2014/main" id="{E8B1DB22-A13C-E3B8-A616-0892A3E6064F}"/>
              </a:ext>
            </a:extLst>
          </p:cNvPr>
          <p:cNvSpPr/>
          <p:nvPr/>
        </p:nvSpPr>
        <p:spPr>
          <a:xfrm>
            <a:off x="7952490" y="2748578"/>
            <a:ext cx="209036" cy="125882"/>
          </a:xfrm>
          <a:custGeom>
            <a:avLst/>
            <a:gdLst>
              <a:gd name="connsiteX0" fmla="*/ 32 w 209036"/>
              <a:gd name="connsiteY0" fmla="*/ 58208 h 125882"/>
              <a:gd name="connsiteX1" fmla="*/ 7031 w 209036"/>
              <a:gd name="connsiteY1" fmla="*/ 57282 h 125882"/>
              <a:gd name="connsiteX2" fmla="*/ 11642 w 209036"/>
              <a:gd name="connsiteY2" fmla="*/ 54028 h 125882"/>
              <a:gd name="connsiteX3" fmla="*/ 18383 w 209036"/>
              <a:gd name="connsiteY3" fmla="*/ 53128 h 125882"/>
              <a:gd name="connsiteX4" fmla="*/ 22478 w 209036"/>
              <a:gd name="connsiteY4" fmla="*/ 45888 h 125882"/>
              <a:gd name="connsiteX5" fmla="*/ 27412 w 209036"/>
              <a:gd name="connsiteY5" fmla="*/ 39574 h 125882"/>
              <a:gd name="connsiteX6" fmla="*/ 31056 w 209036"/>
              <a:gd name="connsiteY6" fmla="*/ 31876 h 125882"/>
              <a:gd name="connsiteX7" fmla="*/ 35475 w 209036"/>
              <a:gd name="connsiteY7" fmla="*/ 24484 h 125882"/>
              <a:gd name="connsiteX8" fmla="*/ 37474 w 209036"/>
              <a:gd name="connsiteY8" fmla="*/ 18860 h 125882"/>
              <a:gd name="connsiteX9" fmla="*/ 41731 w 209036"/>
              <a:gd name="connsiteY9" fmla="*/ 15058 h 125882"/>
              <a:gd name="connsiteX10" fmla="*/ 51084 w 209036"/>
              <a:gd name="connsiteY10" fmla="*/ 11875 h 125882"/>
              <a:gd name="connsiteX11" fmla="*/ 57501 w 209036"/>
              <a:gd name="connsiteY11" fmla="*/ 5589 h 125882"/>
              <a:gd name="connsiteX12" fmla="*/ 68530 w 209036"/>
              <a:gd name="connsiteY12" fmla="*/ 6663 h 125882"/>
              <a:gd name="connsiteX13" fmla="*/ 78721 w 209036"/>
              <a:gd name="connsiteY13" fmla="*/ 8172 h 125882"/>
              <a:gd name="connsiteX14" fmla="*/ 91654 w 209036"/>
              <a:gd name="connsiteY14" fmla="*/ 9159 h 125882"/>
              <a:gd name="connsiteX15" fmla="*/ 105747 w 209036"/>
              <a:gd name="connsiteY15" fmla="*/ 10182 h 125882"/>
              <a:gd name="connsiteX16" fmla="*/ 123387 w 209036"/>
              <a:gd name="connsiteY16" fmla="*/ 7418 h 125882"/>
              <a:gd name="connsiteX17" fmla="*/ 128095 w 209036"/>
              <a:gd name="connsiteY17" fmla="*/ 2255 h 125882"/>
              <a:gd name="connsiteX18" fmla="*/ 137061 w 209036"/>
              <a:gd name="connsiteY18" fmla="*/ 129 h 125882"/>
              <a:gd name="connsiteX19" fmla="*/ 149768 w 209036"/>
              <a:gd name="connsiteY19" fmla="*/ 12671 h 125882"/>
              <a:gd name="connsiteX20" fmla="*/ 161474 w 209036"/>
              <a:gd name="connsiteY20" fmla="*/ 27587 h 125882"/>
              <a:gd name="connsiteX21" fmla="*/ 173890 w 209036"/>
              <a:gd name="connsiteY21" fmla="*/ 47436 h 125882"/>
              <a:gd name="connsiteX22" fmla="*/ 172213 w 209036"/>
              <a:gd name="connsiteY22" fmla="*/ 56931 h 125882"/>
              <a:gd name="connsiteX23" fmla="*/ 173213 w 209036"/>
              <a:gd name="connsiteY23" fmla="*/ 67638 h 125882"/>
              <a:gd name="connsiteX24" fmla="*/ 179663 w 209036"/>
              <a:gd name="connsiteY24" fmla="*/ 79118 h 125882"/>
              <a:gd name="connsiteX25" fmla="*/ 188338 w 209036"/>
              <a:gd name="connsiteY25" fmla="*/ 81876 h 125882"/>
              <a:gd name="connsiteX26" fmla="*/ 208397 w 209036"/>
              <a:gd name="connsiteY26" fmla="*/ 80615 h 125882"/>
              <a:gd name="connsiteX27" fmla="*/ 194820 w 209036"/>
              <a:gd name="connsiteY27" fmla="*/ 95824 h 125882"/>
              <a:gd name="connsiteX28" fmla="*/ 194498 w 209036"/>
              <a:gd name="connsiteY28" fmla="*/ 88790 h 125882"/>
              <a:gd name="connsiteX29" fmla="*/ 190660 w 209036"/>
              <a:gd name="connsiteY29" fmla="*/ 98146 h 125882"/>
              <a:gd name="connsiteX30" fmla="*/ 195304 w 209036"/>
              <a:gd name="connsiteY30" fmla="*/ 97449 h 125882"/>
              <a:gd name="connsiteX31" fmla="*/ 191595 w 209036"/>
              <a:gd name="connsiteY31" fmla="*/ 101858 h 125882"/>
              <a:gd name="connsiteX32" fmla="*/ 193917 w 209036"/>
              <a:gd name="connsiteY32" fmla="*/ 99536 h 125882"/>
              <a:gd name="connsiteX33" fmla="*/ 188338 w 209036"/>
              <a:gd name="connsiteY33" fmla="*/ 109056 h 125882"/>
              <a:gd name="connsiteX34" fmla="*/ 188016 w 209036"/>
              <a:gd name="connsiteY34" fmla="*/ 123649 h 125882"/>
              <a:gd name="connsiteX35" fmla="*/ 181469 w 209036"/>
              <a:gd name="connsiteY35" fmla="*/ 122981 h 125882"/>
              <a:gd name="connsiteX36" fmla="*/ 173342 w 209036"/>
              <a:gd name="connsiteY36" fmla="*/ 116857 h 125882"/>
              <a:gd name="connsiteX37" fmla="*/ 162506 w 209036"/>
              <a:gd name="connsiteY37" fmla="*/ 115283 h 125882"/>
              <a:gd name="connsiteX38" fmla="*/ 145930 w 209036"/>
              <a:gd name="connsiteY38" fmla="*/ 114112 h 125882"/>
              <a:gd name="connsiteX39" fmla="*/ 120711 w 209036"/>
              <a:gd name="connsiteY39" fmla="*/ 125632 h 125882"/>
              <a:gd name="connsiteX40" fmla="*/ 104489 w 209036"/>
              <a:gd name="connsiteY40" fmla="*/ 123745 h 125882"/>
              <a:gd name="connsiteX41" fmla="*/ 89138 w 209036"/>
              <a:gd name="connsiteY41" fmla="*/ 124790 h 125882"/>
              <a:gd name="connsiteX42" fmla="*/ 75658 w 209036"/>
              <a:gd name="connsiteY42" fmla="*/ 121049 h 125882"/>
              <a:gd name="connsiteX43" fmla="*/ 60823 w 209036"/>
              <a:gd name="connsiteY43" fmla="*/ 120208 h 125882"/>
              <a:gd name="connsiteX44" fmla="*/ 58759 w 209036"/>
              <a:gd name="connsiteY44" fmla="*/ 111158 h 125882"/>
              <a:gd name="connsiteX45" fmla="*/ 51438 w 209036"/>
              <a:gd name="connsiteY45" fmla="*/ 105208 h 125882"/>
              <a:gd name="connsiteX46" fmla="*/ 57243 w 209036"/>
              <a:gd name="connsiteY46" fmla="*/ 101097 h 125882"/>
              <a:gd name="connsiteX47" fmla="*/ 48987 w 209036"/>
              <a:gd name="connsiteY47" fmla="*/ 97681 h 125882"/>
              <a:gd name="connsiteX48" fmla="*/ 44246 w 209036"/>
              <a:gd name="connsiteY48" fmla="*/ 102974 h 125882"/>
              <a:gd name="connsiteX49" fmla="*/ 35636 w 209036"/>
              <a:gd name="connsiteY49" fmla="*/ 97794 h 125882"/>
              <a:gd name="connsiteX50" fmla="*/ 26219 w 209036"/>
              <a:gd name="connsiteY50" fmla="*/ 93502 h 125882"/>
              <a:gd name="connsiteX51" fmla="*/ 26219 w 209036"/>
              <a:gd name="connsiteY51" fmla="*/ 88861 h 125882"/>
              <a:gd name="connsiteX52" fmla="*/ 23994 w 209036"/>
              <a:gd name="connsiteY52" fmla="*/ 82650 h 125882"/>
              <a:gd name="connsiteX53" fmla="*/ 11062 w 209036"/>
              <a:gd name="connsiteY53" fmla="*/ 75161 h 125882"/>
              <a:gd name="connsiteX54" fmla="*/ 0 w 209036"/>
              <a:gd name="connsiteY54" fmla="*/ 58208 h 12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209036" h="125882">
                <a:moveTo>
                  <a:pt x="32" y="58208"/>
                </a:moveTo>
                <a:cubicBezTo>
                  <a:pt x="2548" y="56479"/>
                  <a:pt x="4483" y="56624"/>
                  <a:pt x="7031" y="57282"/>
                </a:cubicBezTo>
                <a:cubicBezTo>
                  <a:pt x="9482" y="57921"/>
                  <a:pt x="9643" y="54725"/>
                  <a:pt x="11642" y="54028"/>
                </a:cubicBezTo>
                <a:cubicBezTo>
                  <a:pt x="13835" y="53264"/>
                  <a:pt x="16189" y="53835"/>
                  <a:pt x="18383" y="53128"/>
                </a:cubicBezTo>
                <a:cubicBezTo>
                  <a:pt x="21575" y="52129"/>
                  <a:pt x="20962" y="48275"/>
                  <a:pt x="22478" y="45888"/>
                </a:cubicBezTo>
                <a:cubicBezTo>
                  <a:pt x="23897" y="43618"/>
                  <a:pt x="25800" y="41712"/>
                  <a:pt x="27412" y="39574"/>
                </a:cubicBezTo>
                <a:cubicBezTo>
                  <a:pt x="29476" y="36823"/>
                  <a:pt x="29218" y="34362"/>
                  <a:pt x="31056" y="31876"/>
                </a:cubicBezTo>
                <a:cubicBezTo>
                  <a:pt x="32701" y="29683"/>
                  <a:pt x="34572" y="27106"/>
                  <a:pt x="35475" y="24484"/>
                </a:cubicBezTo>
                <a:cubicBezTo>
                  <a:pt x="36507" y="21434"/>
                  <a:pt x="35152" y="20015"/>
                  <a:pt x="37474" y="18860"/>
                </a:cubicBezTo>
                <a:cubicBezTo>
                  <a:pt x="39603" y="17722"/>
                  <a:pt x="40247" y="16951"/>
                  <a:pt x="41731" y="15058"/>
                </a:cubicBezTo>
                <a:cubicBezTo>
                  <a:pt x="44053" y="12097"/>
                  <a:pt x="48278" y="14206"/>
                  <a:pt x="51084" y="11875"/>
                </a:cubicBezTo>
                <a:cubicBezTo>
                  <a:pt x="53373" y="9949"/>
                  <a:pt x="54954" y="7247"/>
                  <a:pt x="57501" y="5589"/>
                </a:cubicBezTo>
                <a:cubicBezTo>
                  <a:pt x="60984" y="3293"/>
                  <a:pt x="64951" y="6196"/>
                  <a:pt x="68530" y="6663"/>
                </a:cubicBezTo>
                <a:cubicBezTo>
                  <a:pt x="71949" y="7108"/>
                  <a:pt x="75303" y="7824"/>
                  <a:pt x="78721" y="8172"/>
                </a:cubicBezTo>
                <a:cubicBezTo>
                  <a:pt x="82817" y="8588"/>
                  <a:pt x="87977" y="6786"/>
                  <a:pt x="91654" y="9159"/>
                </a:cubicBezTo>
                <a:cubicBezTo>
                  <a:pt x="98620" y="13655"/>
                  <a:pt x="99264" y="16367"/>
                  <a:pt x="105747" y="10182"/>
                </a:cubicBezTo>
                <a:cubicBezTo>
                  <a:pt x="109810" y="6308"/>
                  <a:pt x="118260" y="8279"/>
                  <a:pt x="123387" y="7418"/>
                </a:cubicBezTo>
                <a:cubicBezTo>
                  <a:pt x="126774" y="6850"/>
                  <a:pt x="126161" y="4393"/>
                  <a:pt x="128095" y="2255"/>
                </a:cubicBezTo>
                <a:cubicBezTo>
                  <a:pt x="130192" y="-48"/>
                  <a:pt x="134191" y="-196"/>
                  <a:pt x="137061" y="129"/>
                </a:cubicBezTo>
                <a:cubicBezTo>
                  <a:pt x="143446" y="855"/>
                  <a:pt x="147091" y="7586"/>
                  <a:pt x="149768" y="12671"/>
                </a:cubicBezTo>
                <a:cubicBezTo>
                  <a:pt x="152734" y="18308"/>
                  <a:pt x="156927" y="23223"/>
                  <a:pt x="161474" y="27587"/>
                </a:cubicBezTo>
                <a:cubicBezTo>
                  <a:pt x="168117" y="33966"/>
                  <a:pt x="171214" y="38668"/>
                  <a:pt x="173890" y="47436"/>
                </a:cubicBezTo>
                <a:cubicBezTo>
                  <a:pt x="174857" y="50645"/>
                  <a:pt x="172955" y="53899"/>
                  <a:pt x="172213" y="56931"/>
                </a:cubicBezTo>
                <a:cubicBezTo>
                  <a:pt x="171407" y="60417"/>
                  <a:pt x="172923" y="64119"/>
                  <a:pt x="173213" y="67638"/>
                </a:cubicBezTo>
                <a:cubicBezTo>
                  <a:pt x="173632" y="73484"/>
                  <a:pt x="175051" y="75864"/>
                  <a:pt x="179663" y="79118"/>
                </a:cubicBezTo>
                <a:cubicBezTo>
                  <a:pt x="181437" y="80366"/>
                  <a:pt x="185661" y="83414"/>
                  <a:pt x="188338" y="81876"/>
                </a:cubicBezTo>
                <a:cubicBezTo>
                  <a:pt x="191273" y="80170"/>
                  <a:pt x="206333" y="71843"/>
                  <a:pt x="208397" y="80615"/>
                </a:cubicBezTo>
                <a:cubicBezTo>
                  <a:pt x="211074" y="91751"/>
                  <a:pt x="205108" y="95908"/>
                  <a:pt x="194820" y="95824"/>
                </a:cubicBezTo>
                <a:cubicBezTo>
                  <a:pt x="196078" y="94811"/>
                  <a:pt x="197174" y="88700"/>
                  <a:pt x="194498" y="88790"/>
                </a:cubicBezTo>
                <a:cubicBezTo>
                  <a:pt x="191305" y="88887"/>
                  <a:pt x="193014" y="96269"/>
                  <a:pt x="190660" y="98146"/>
                </a:cubicBezTo>
                <a:cubicBezTo>
                  <a:pt x="192176" y="97788"/>
                  <a:pt x="193724" y="97555"/>
                  <a:pt x="195304" y="97449"/>
                </a:cubicBezTo>
                <a:cubicBezTo>
                  <a:pt x="192950" y="98468"/>
                  <a:pt x="188790" y="98781"/>
                  <a:pt x="191595" y="101858"/>
                </a:cubicBezTo>
                <a:cubicBezTo>
                  <a:pt x="192434" y="101142"/>
                  <a:pt x="193208" y="100368"/>
                  <a:pt x="193917" y="99536"/>
                </a:cubicBezTo>
                <a:cubicBezTo>
                  <a:pt x="192918" y="103209"/>
                  <a:pt x="188983" y="105225"/>
                  <a:pt x="188338" y="109056"/>
                </a:cubicBezTo>
                <a:cubicBezTo>
                  <a:pt x="187629" y="113142"/>
                  <a:pt x="190724" y="119834"/>
                  <a:pt x="188016" y="123649"/>
                </a:cubicBezTo>
                <a:cubicBezTo>
                  <a:pt x="186468" y="122333"/>
                  <a:pt x="183017" y="123778"/>
                  <a:pt x="181469" y="122981"/>
                </a:cubicBezTo>
                <a:cubicBezTo>
                  <a:pt x="180243" y="122343"/>
                  <a:pt x="175761" y="119063"/>
                  <a:pt x="173342" y="116857"/>
                </a:cubicBezTo>
                <a:cubicBezTo>
                  <a:pt x="170052" y="115838"/>
                  <a:pt x="166924" y="117405"/>
                  <a:pt x="162506" y="115283"/>
                </a:cubicBezTo>
                <a:cubicBezTo>
                  <a:pt x="158926" y="113571"/>
                  <a:pt x="152799" y="111336"/>
                  <a:pt x="145930" y="114112"/>
                </a:cubicBezTo>
                <a:cubicBezTo>
                  <a:pt x="130869" y="115596"/>
                  <a:pt x="127612" y="124068"/>
                  <a:pt x="120711" y="125632"/>
                </a:cubicBezTo>
                <a:cubicBezTo>
                  <a:pt x="116486" y="126593"/>
                  <a:pt x="110616" y="124529"/>
                  <a:pt x="104489" y="123745"/>
                </a:cubicBezTo>
                <a:cubicBezTo>
                  <a:pt x="97136" y="122801"/>
                  <a:pt x="93202" y="124887"/>
                  <a:pt x="89138" y="124790"/>
                </a:cubicBezTo>
                <a:cubicBezTo>
                  <a:pt x="85752" y="124726"/>
                  <a:pt x="81592" y="121282"/>
                  <a:pt x="75658" y="121049"/>
                </a:cubicBezTo>
                <a:cubicBezTo>
                  <a:pt x="72626" y="120920"/>
                  <a:pt x="62887" y="123497"/>
                  <a:pt x="60823" y="120208"/>
                </a:cubicBezTo>
                <a:cubicBezTo>
                  <a:pt x="57791" y="115386"/>
                  <a:pt x="69885" y="115180"/>
                  <a:pt x="58759" y="111158"/>
                </a:cubicBezTo>
                <a:cubicBezTo>
                  <a:pt x="56018" y="110165"/>
                  <a:pt x="55083" y="110320"/>
                  <a:pt x="51438" y="105208"/>
                </a:cubicBezTo>
                <a:cubicBezTo>
                  <a:pt x="48278" y="100761"/>
                  <a:pt x="55695" y="101854"/>
                  <a:pt x="57243" y="101097"/>
                </a:cubicBezTo>
                <a:cubicBezTo>
                  <a:pt x="55502" y="98955"/>
                  <a:pt x="51793" y="96682"/>
                  <a:pt x="48987" y="97681"/>
                </a:cubicBezTo>
                <a:cubicBezTo>
                  <a:pt x="47053" y="98368"/>
                  <a:pt x="46536" y="103473"/>
                  <a:pt x="44246" y="102974"/>
                </a:cubicBezTo>
                <a:cubicBezTo>
                  <a:pt x="41925" y="102474"/>
                  <a:pt x="38603" y="98646"/>
                  <a:pt x="35636" y="97794"/>
                </a:cubicBezTo>
                <a:cubicBezTo>
                  <a:pt x="32411" y="96869"/>
                  <a:pt x="28670" y="96027"/>
                  <a:pt x="26219" y="93502"/>
                </a:cubicBezTo>
                <a:cubicBezTo>
                  <a:pt x="28896" y="92718"/>
                  <a:pt x="29541" y="89267"/>
                  <a:pt x="26219" y="88861"/>
                </a:cubicBezTo>
                <a:cubicBezTo>
                  <a:pt x="29315" y="85955"/>
                  <a:pt x="27638" y="83930"/>
                  <a:pt x="23994" y="82650"/>
                </a:cubicBezTo>
                <a:cubicBezTo>
                  <a:pt x="19060" y="80924"/>
                  <a:pt x="15319" y="78032"/>
                  <a:pt x="11062" y="75161"/>
                </a:cubicBezTo>
                <a:cubicBezTo>
                  <a:pt x="14867" y="67621"/>
                  <a:pt x="4322" y="63052"/>
                  <a:pt x="0" y="58208"/>
                </a:cubicBezTo>
              </a:path>
            </a:pathLst>
          </a:custGeom>
          <a:solidFill>
            <a:srgbClr val="C0C0C0"/>
          </a:solidFill>
          <a:ln w="1612" cap="flat">
            <a:solidFill>
              <a:srgbClr val="FFFFFF"/>
            </a:solidFill>
            <a:prstDash val="solid"/>
            <a:miter/>
          </a:ln>
        </p:spPr>
        <p:txBody>
          <a:bodyPr rtlCol="0" anchor="ctr"/>
          <a:lstStyle/>
          <a:p>
            <a:endParaRPr lang="en-US"/>
          </a:p>
        </p:txBody>
      </p:sp>
      <p:sp>
        <p:nvSpPr>
          <p:cNvPr id="676" name="Freeform: Shape 675">
            <a:extLst>
              <a:ext uri="{FF2B5EF4-FFF2-40B4-BE49-F238E27FC236}">
                <a16:creationId xmlns:a16="http://schemas.microsoft.com/office/drawing/2014/main" id="{C2E0F5A4-1EF0-02A1-A73D-2D73DE926E2D}"/>
              </a:ext>
            </a:extLst>
          </p:cNvPr>
          <p:cNvSpPr/>
          <p:nvPr/>
        </p:nvSpPr>
        <p:spPr>
          <a:xfrm>
            <a:off x="8019860" y="4320510"/>
            <a:ext cx="287845" cy="274560"/>
          </a:xfrm>
          <a:custGeom>
            <a:avLst/>
            <a:gdLst>
              <a:gd name="connsiteX0" fmla="*/ 0 w 287845"/>
              <a:gd name="connsiteY0" fmla="*/ 221736 h 274560"/>
              <a:gd name="connsiteX1" fmla="*/ 419 w 287845"/>
              <a:gd name="connsiteY1" fmla="*/ 142476 h 274560"/>
              <a:gd name="connsiteX2" fmla="*/ 3386 w 287845"/>
              <a:gd name="connsiteY2" fmla="*/ 132965 h 274560"/>
              <a:gd name="connsiteX3" fmla="*/ 14577 w 287845"/>
              <a:gd name="connsiteY3" fmla="*/ 133288 h 274560"/>
              <a:gd name="connsiteX4" fmla="*/ 50148 w 287845"/>
              <a:gd name="connsiteY4" fmla="*/ 131862 h 274560"/>
              <a:gd name="connsiteX5" fmla="*/ 50148 w 287845"/>
              <a:gd name="connsiteY5" fmla="*/ 119736 h 274560"/>
              <a:gd name="connsiteX6" fmla="*/ 49729 w 287845"/>
              <a:gd name="connsiteY6" fmla="*/ 104857 h 274560"/>
              <a:gd name="connsiteX7" fmla="*/ 50471 w 287845"/>
              <a:gd name="connsiteY7" fmla="*/ 73813 h 274560"/>
              <a:gd name="connsiteX8" fmla="*/ 57662 w 287845"/>
              <a:gd name="connsiteY8" fmla="*/ 78699 h 274560"/>
              <a:gd name="connsiteX9" fmla="*/ 58372 w 287845"/>
              <a:gd name="connsiteY9" fmla="*/ 88454 h 274560"/>
              <a:gd name="connsiteX10" fmla="*/ 68014 w 287845"/>
              <a:gd name="connsiteY10" fmla="*/ 87281 h 274560"/>
              <a:gd name="connsiteX11" fmla="*/ 83688 w 287845"/>
              <a:gd name="connsiteY11" fmla="*/ 83552 h 274560"/>
              <a:gd name="connsiteX12" fmla="*/ 85688 w 287845"/>
              <a:gd name="connsiteY12" fmla="*/ 97033 h 274560"/>
              <a:gd name="connsiteX13" fmla="*/ 94653 w 287845"/>
              <a:gd name="connsiteY13" fmla="*/ 99245 h 274560"/>
              <a:gd name="connsiteX14" fmla="*/ 106650 w 287845"/>
              <a:gd name="connsiteY14" fmla="*/ 103060 h 274560"/>
              <a:gd name="connsiteX15" fmla="*/ 124161 w 287845"/>
              <a:gd name="connsiteY15" fmla="*/ 98455 h 274560"/>
              <a:gd name="connsiteX16" fmla="*/ 133997 w 287845"/>
              <a:gd name="connsiteY16" fmla="*/ 102944 h 274560"/>
              <a:gd name="connsiteX17" fmla="*/ 137996 w 287845"/>
              <a:gd name="connsiteY17" fmla="*/ 111387 h 274560"/>
              <a:gd name="connsiteX18" fmla="*/ 146704 w 287845"/>
              <a:gd name="connsiteY18" fmla="*/ 113290 h 274560"/>
              <a:gd name="connsiteX19" fmla="*/ 156250 w 287845"/>
              <a:gd name="connsiteY19" fmla="*/ 118072 h 274560"/>
              <a:gd name="connsiteX20" fmla="*/ 163312 w 287845"/>
              <a:gd name="connsiteY20" fmla="*/ 129092 h 274560"/>
              <a:gd name="connsiteX21" fmla="*/ 171762 w 287845"/>
              <a:gd name="connsiteY21" fmla="*/ 143014 h 274560"/>
              <a:gd name="connsiteX22" fmla="*/ 189112 w 287845"/>
              <a:gd name="connsiteY22" fmla="*/ 140928 h 274560"/>
              <a:gd name="connsiteX23" fmla="*/ 189499 w 287845"/>
              <a:gd name="connsiteY23" fmla="*/ 145301 h 274560"/>
              <a:gd name="connsiteX24" fmla="*/ 191982 w 287845"/>
              <a:gd name="connsiteY24" fmla="*/ 137641 h 274560"/>
              <a:gd name="connsiteX25" fmla="*/ 192562 w 287845"/>
              <a:gd name="connsiteY25" fmla="*/ 109581 h 274560"/>
              <a:gd name="connsiteX26" fmla="*/ 187306 w 287845"/>
              <a:gd name="connsiteY26" fmla="*/ 110923 h 274560"/>
              <a:gd name="connsiteX27" fmla="*/ 183952 w 287845"/>
              <a:gd name="connsiteY27" fmla="*/ 116386 h 274560"/>
              <a:gd name="connsiteX28" fmla="*/ 169698 w 287845"/>
              <a:gd name="connsiteY28" fmla="*/ 109542 h 274560"/>
              <a:gd name="connsiteX29" fmla="*/ 159152 w 287845"/>
              <a:gd name="connsiteY29" fmla="*/ 84936 h 274560"/>
              <a:gd name="connsiteX30" fmla="*/ 164925 w 287845"/>
              <a:gd name="connsiteY30" fmla="*/ 67937 h 274560"/>
              <a:gd name="connsiteX31" fmla="*/ 164022 w 287845"/>
              <a:gd name="connsiteY31" fmla="*/ 53802 h 274560"/>
              <a:gd name="connsiteX32" fmla="*/ 158797 w 287845"/>
              <a:gd name="connsiteY32" fmla="*/ 29695 h 274560"/>
              <a:gd name="connsiteX33" fmla="*/ 171923 w 287845"/>
              <a:gd name="connsiteY33" fmla="*/ 7188 h 274560"/>
              <a:gd name="connsiteX34" fmla="*/ 213009 w 287845"/>
              <a:gd name="connsiteY34" fmla="*/ 0 h 274560"/>
              <a:gd name="connsiteX35" fmla="*/ 209881 w 287845"/>
              <a:gd name="connsiteY35" fmla="*/ 6605 h 274560"/>
              <a:gd name="connsiteX36" fmla="*/ 212267 w 287845"/>
              <a:gd name="connsiteY36" fmla="*/ 9681 h 274560"/>
              <a:gd name="connsiteX37" fmla="*/ 220136 w 287845"/>
              <a:gd name="connsiteY37" fmla="*/ 11610 h 274560"/>
              <a:gd name="connsiteX38" fmla="*/ 227682 w 287845"/>
              <a:gd name="connsiteY38" fmla="*/ 10665 h 274560"/>
              <a:gd name="connsiteX39" fmla="*/ 238712 w 287845"/>
              <a:gd name="connsiteY39" fmla="*/ 17924 h 274560"/>
              <a:gd name="connsiteX40" fmla="*/ 243066 w 287845"/>
              <a:gd name="connsiteY40" fmla="*/ 18527 h 274560"/>
              <a:gd name="connsiteX41" fmla="*/ 248161 w 287845"/>
              <a:gd name="connsiteY41" fmla="*/ 22404 h 274560"/>
              <a:gd name="connsiteX42" fmla="*/ 260513 w 287845"/>
              <a:gd name="connsiteY42" fmla="*/ 28109 h 274560"/>
              <a:gd name="connsiteX43" fmla="*/ 265124 w 287845"/>
              <a:gd name="connsiteY43" fmla="*/ 29479 h 274560"/>
              <a:gd name="connsiteX44" fmla="*/ 271123 w 287845"/>
              <a:gd name="connsiteY44" fmla="*/ 32317 h 274560"/>
              <a:gd name="connsiteX45" fmla="*/ 271574 w 287845"/>
              <a:gd name="connsiteY45" fmla="*/ 36352 h 274560"/>
              <a:gd name="connsiteX46" fmla="*/ 280830 w 287845"/>
              <a:gd name="connsiteY46" fmla="*/ 44569 h 274560"/>
              <a:gd name="connsiteX47" fmla="*/ 280120 w 287845"/>
              <a:gd name="connsiteY47" fmla="*/ 49439 h 274560"/>
              <a:gd name="connsiteX48" fmla="*/ 284603 w 287845"/>
              <a:gd name="connsiteY48" fmla="*/ 54934 h 274560"/>
              <a:gd name="connsiteX49" fmla="*/ 287602 w 287845"/>
              <a:gd name="connsiteY49" fmla="*/ 63541 h 274560"/>
              <a:gd name="connsiteX50" fmla="*/ 280636 w 287845"/>
              <a:gd name="connsiteY50" fmla="*/ 72281 h 274560"/>
              <a:gd name="connsiteX51" fmla="*/ 279927 w 287845"/>
              <a:gd name="connsiteY51" fmla="*/ 79812 h 274560"/>
              <a:gd name="connsiteX52" fmla="*/ 278443 w 287845"/>
              <a:gd name="connsiteY52" fmla="*/ 92018 h 274560"/>
              <a:gd name="connsiteX53" fmla="*/ 283604 w 287845"/>
              <a:gd name="connsiteY53" fmla="*/ 115844 h 274560"/>
              <a:gd name="connsiteX54" fmla="*/ 269639 w 287845"/>
              <a:gd name="connsiteY54" fmla="*/ 127522 h 274560"/>
              <a:gd name="connsiteX55" fmla="*/ 269962 w 287845"/>
              <a:gd name="connsiteY55" fmla="*/ 137693 h 274560"/>
              <a:gd name="connsiteX56" fmla="*/ 262835 w 287845"/>
              <a:gd name="connsiteY56" fmla="*/ 152996 h 274560"/>
              <a:gd name="connsiteX57" fmla="*/ 266995 w 287845"/>
              <a:gd name="connsiteY57" fmla="*/ 159307 h 274560"/>
              <a:gd name="connsiteX58" fmla="*/ 272542 w 287845"/>
              <a:gd name="connsiteY58" fmla="*/ 161919 h 274560"/>
              <a:gd name="connsiteX59" fmla="*/ 201593 w 287845"/>
              <a:gd name="connsiteY59" fmla="*/ 188667 h 274560"/>
              <a:gd name="connsiteX60" fmla="*/ 205204 w 287845"/>
              <a:gd name="connsiteY60" fmla="*/ 206772 h 274560"/>
              <a:gd name="connsiteX61" fmla="*/ 194594 w 287845"/>
              <a:gd name="connsiteY61" fmla="*/ 207094 h 274560"/>
              <a:gd name="connsiteX62" fmla="*/ 181307 w 287845"/>
              <a:gd name="connsiteY62" fmla="*/ 209371 h 274560"/>
              <a:gd name="connsiteX63" fmla="*/ 166989 w 287845"/>
              <a:gd name="connsiteY63" fmla="*/ 221310 h 274560"/>
              <a:gd name="connsiteX64" fmla="*/ 165860 w 287845"/>
              <a:gd name="connsiteY64" fmla="*/ 229892 h 274560"/>
              <a:gd name="connsiteX65" fmla="*/ 155540 w 287845"/>
              <a:gd name="connsiteY65" fmla="*/ 235526 h 274560"/>
              <a:gd name="connsiteX66" fmla="*/ 137996 w 287845"/>
              <a:gd name="connsiteY66" fmla="*/ 248542 h 274560"/>
              <a:gd name="connsiteX67" fmla="*/ 111294 w 287845"/>
              <a:gd name="connsiteY67" fmla="*/ 273651 h 274560"/>
              <a:gd name="connsiteX68" fmla="*/ 104328 w 287845"/>
              <a:gd name="connsiteY68" fmla="*/ 270352 h 274560"/>
              <a:gd name="connsiteX69" fmla="*/ 94459 w 287845"/>
              <a:gd name="connsiteY69" fmla="*/ 272368 h 274560"/>
              <a:gd name="connsiteX70" fmla="*/ 88622 w 287845"/>
              <a:gd name="connsiteY70" fmla="*/ 267714 h 274560"/>
              <a:gd name="connsiteX71" fmla="*/ 77335 w 287845"/>
              <a:gd name="connsiteY71" fmla="*/ 266311 h 274560"/>
              <a:gd name="connsiteX72" fmla="*/ 68337 w 287845"/>
              <a:gd name="connsiteY72" fmla="*/ 259065 h 274560"/>
              <a:gd name="connsiteX73" fmla="*/ 56501 w 287845"/>
              <a:gd name="connsiteY73" fmla="*/ 258249 h 274560"/>
              <a:gd name="connsiteX74" fmla="*/ 43376 w 287845"/>
              <a:gd name="connsiteY74" fmla="*/ 260464 h 274560"/>
              <a:gd name="connsiteX75" fmla="*/ 34539 w 287845"/>
              <a:gd name="connsiteY75" fmla="*/ 261957 h 274560"/>
              <a:gd name="connsiteX76" fmla="*/ 14674 w 287845"/>
              <a:gd name="connsiteY76" fmla="*/ 242562 h 274560"/>
              <a:gd name="connsiteX77" fmla="*/ 5450 w 287845"/>
              <a:gd name="connsiteY77" fmla="*/ 232691 h 274560"/>
              <a:gd name="connsiteX78" fmla="*/ 161 w 287845"/>
              <a:gd name="connsiteY78" fmla="*/ 221745 h 274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87845" h="274560">
                <a:moveTo>
                  <a:pt x="0" y="221736"/>
                </a:moveTo>
                <a:cubicBezTo>
                  <a:pt x="0" y="195343"/>
                  <a:pt x="0" y="168866"/>
                  <a:pt x="419" y="142476"/>
                </a:cubicBezTo>
                <a:cubicBezTo>
                  <a:pt x="419" y="139647"/>
                  <a:pt x="-548" y="133826"/>
                  <a:pt x="3386" y="132965"/>
                </a:cubicBezTo>
                <a:cubicBezTo>
                  <a:pt x="6837" y="132214"/>
                  <a:pt x="11062" y="133191"/>
                  <a:pt x="14577" y="133288"/>
                </a:cubicBezTo>
                <a:cubicBezTo>
                  <a:pt x="26316" y="133610"/>
                  <a:pt x="38764" y="135626"/>
                  <a:pt x="50148" y="131862"/>
                </a:cubicBezTo>
                <a:cubicBezTo>
                  <a:pt x="46440" y="127789"/>
                  <a:pt x="48342" y="124142"/>
                  <a:pt x="50148" y="119736"/>
                </a:cubicBezTo>
                <a:cubicBezTo>
                  <a:pt x="52277" y="114383"/>
                  <a:pt x="49439" y="110197"/>
                  <a:pt x="49729" y="104857"/>
                </a:cubicBezTo>
                <a:cubicBezTo>
                  <a:pt x="50245" y="94972"/>
                  <a:pt x="54470" y="83646"/>
                  <a:pt x="50471" y="73813"/>
                </a:cubicBezTo>
                <a:cubicBezTo>
                  <a:pt x="54180" y="73878"/>
                  <a:pt x="53793" y="77906"/>
                  <a:pt x="57662" y="78699"/>
                </a:cubicBezTo>
                <a:cubicBezTo>
                  <a:pt x="61920" y="79576"/>
                  <a:pt x="60017" y="85900"/>
                  <a:pt x="58372" y="88454"/>
                </a:cubicBezTo>
                <a:cubicBezTo>
                  <a:pt x="63500" y="89580"/>
                  <a:pt x="63016" y="89451"/>
                  <a:pt x="68014" y="87281"/>
                </a:cubicBezTo>
                <a:cubicBezTo>
                  <a:pt x="72852" y="85171"/>
                  <a:pt x="78399" y="83849"/>
                  <a:pt x="83688" y="83552"/>
                </a:cubicBezTo>
                <a:cubicBezTo>
                  <a:pt x="81785" y="87281"/>
                  <a:pt x="82720" y="94069"/>
                  <a:pt x="85688" y="97033"/>
                </a:cubicBezTo>
                <a:cubicBezTo>
                  <a:pt x="88009" y="99358"/>
                  <a:pt x="91782" y="97926"/>
                  <a:pt x="94653" y="99245"/>
                </a:cubicBezTo>
                <a:cubicBezTo>
                  <a:pt x="98845" y="101164"/>
                  <a:pt x="101877" y="102996"/>
                  <a:pt x="106650" y="103060"/>
                </a:cubicBezTo>
                <a:cubicBezTo>
                  <a:pt x="114325" y="103157"/>
                  <a:pt x="121452" y="108233"/>
                  <a:pt x="124161" y="98455"/>
                </a:cubicBezTo>
                <a:cubicBezTo>
                  <a:pt x="127128" y="87800"/>
                  <a:pt x="130289" y="99710"/>
                  <a:pt x="133997" y="102944"/>
                </a:cubicBezTo>
                <a:cubicBezTo>
                  <a:pt x="136513" y="105153"/>
                  <a:pt x="136158" y="108701"/>
                  <a:pt x="137996" y="111387"/>
                </a:cubicBezTo>
                <a:cubicBezTo>
                  <a:pt x="140931" y="115676"/>
                  <a:pt x="144156" y="111613"/>
                  <a:pt x="146704" y="113290"/>
                </a:cubicBezTo>
                <a:cubicBezTo>
                  <a:pt x="150574" y="115828"/>
                  <a:pt x="152057" y="118143"/>
                  <a:pt x="156250" y="118072"/>
                </a:cubicBezTo>
                <a:cubicBezTo>
                  <a:pt x="161184" y="117976"/>
                  <a:pt x="160023" y="126051"/>
                  <a:pt x="163312" y="129092"/>
                </a:cubicBezTo>
                <a:cubicBezTo>
                  <a:pt x="168117" y="133556"/>
                  <a:pt x="169053" y="137303"/>
                  <a:pt x="171762" y="143014"/>
                </a:cubicBezTo>
                <a:cubicBezTo>
                  <a:pt x="175244" y="150222"/>
                  <a:pt x="185306" y="136255"/>
                  <a:pt x="189112" y="140928"/>
                </a:cubicBezTo>
                <a:cubicBezTo>
                  <a:pt x="187435" y="142250"/>
                  <a:pt x="187370" y="144456"/>
                  <a:pt x="189499" y="145301"/>
                </a:cubicBezTo>
                <a:cubicBezTo>
                  <a:pt x="193208" y="146787"/>
                  <a:pt x="191950" y="139254"/>
                  <a:pt x="191982" y="137641"/>
                </a:cubicBezTo>
                <a:cubicBezTo>
                  <a:pt x="192305" y="128302"/>
                  <a:pt x="192562" y="118924"/>
                  <a:pt x="192562" y="109581"/>
                </a:cubicBezTo>
                <a:cubicBezTo>
                  <a:pt x="190886" y="110216"/>
                  <a:pt x="189015" y="110387"/>
                  <a:pt x="187306" y="110923"/>
                </a:cubicBezTo>
                <a:cubicBezTo>
                  <a:pt x="184339" y="111839"/>
                  <a:pt x="185210" y="114380"/>
                  <a:pt x="183952" y="116386"/>
                </a:cubicBezTo>
                <a:cubicBezTo>
                  <a:pt x="181727" y="119869"/>
                  <a:pt x="171955" y="111884"/>
                  <a:pt x="169698" y="109542"/>
                </a:cubicBezTo>
                <a:cubicBezTo>
                  <a:pt x="162925" y="102467"/>
                  <a:pt x="155153" y="96675"/>
                  <a:pt x="159152" y="84936"/>
                </a:cubicBezTo>
                <a:cubicBezTo>
                  <a:pt x="161313" y="78586"/>
                  <a:pt x="163151" y="73336"/>
                  <a:pt x="164925" y="67937"/>
                </a:cubicBezTo>
                <a:cubicBezTo>
                  <a:pt x="166150" y="64209"/>
                  <a:pt x="163667" y="58001"/>
                  <a:pt x="164022" y="53802"/>
                </a:cubicBezTo>
                <a:cubicBezTo>
                  <a:pt x="164570" y="46959"/>
                  <a:pt x="167956" y="32521"/>
                  <a:pt x="158797" y="29695"/>
                </a:cubicBezTo>
                <a:cubicBezTo>
                  <a:pt x="161764" y="21904"/>
                  <a:pt x="178212" y="17586"/>
                  <a:pt x="171923" y="7188"/>
                </a:cubicBezTo>
                <a:cubicBezTo>
                  <a:pt x="185468" y="4289"/>
                  <a:pt x="197529" y="3441"/>
                  <a:pt x="213009" y="0"/>
                </a:cubicBezTo>
                <a:cubicBezTo>
                  <a:pt x="213009" y="2616"/>
                  <a:pt x="209784" y="5944"/>
                  <a:pt x="209881" y="6605"/>
                </a:cubicBezTo>
                <a:cubicBezTo>
                  <a:pt x="210203" y="8001"/>
                  <a:pt x="214460" y="6034"/>
                  <a:pt x="212267" y="9681"/>
                </a:cubicBezTo>
                <a:cubicBezTo>
                  <a:pt x="212719" y="10552"/>
                  <a:pt x="214396" y="5886"/>
                  <a:pt x="220136" y="11610"/>
                </a:cubicBezTo>
                <a:cubicBezTo>
                  <a:pt x="226070" y="17525"/>
                  <a:pt x="228263" y="13609"/>
                  <a:pt x="227682" y="10665"/>
                </a:cubicBezTo>
                <a:cubicBezTo>
                  <a:pt x="234294" y="10730"/>
                  <a:pt x="235971" y="13071"/>
                  <a:pt x="238712" y="17924"/>
                </a:cubicBezTo>
                <a:cubicBezTo>
                  <a:pt x="239905" y="20043"/>
                  <a:pt x="241260" y="19179"/>
                  <a:pt x="243066" y="18527"/>
                </a:cubicBezTo>
                <a:cubicBezTo>
                  <a:pt x="245420" y="17683"/>
                  <a:pt x="246258" y="21595"/>
                  <a:pt x="248161" y="22404"/>
                </a:cubicBezTo>
                <a:cubicBezTo>
                  <a:pt x="252063" y="24042"/>
                  <a:pt x="259255" y="23497"/>
                  <a:pt x="260513" y="28109"/>
                </a:cubicBezTo>
                <a:cubicBezTo>
                  <a:pt x="260900" y="29486"/>
                  <a:pt x="263512" y="28976"/>
                  <a:pt x="265124" y="29479"/>
                </a:cubicBezTo>
                <a:cubicBezTo>
                  <a:pt x="267801" y="30315"/>
                  <a:pt x="270155" y="31179"/>
                  <a:pt x="271123" y="32317"/>
                </a:cubicBezTo>
                <a:cubicBezTo>
                  <a:pt x="272122" y="33459"/>
                  <a:pt x="272058" y="34872"/>
                  <a:pt x="271574" y="36352"/>
                </a:cubicBezTo>
                <a:cubicBezTo>
                  <a:pt x="270317" y="40241"/>
                  <a:pt x="279250" y="38767"/>
                  <a:pt x="280830" y="44569"/>
                </a:cubicBezTo>
                <a:cubicBezTo>
                  <a:pt x="281346" y="46507"/>
                  <a:pt x="279830" y="47639"/>
                  <a:pt x="280120" y="49439"/>
                </a:cubicBezTo>
                <a:cubicBezTo>
                  <a:pt x="280572" y="52225"/>
                  <a:pt x="282668" y="53225"/>
                  <a:pt x="284603" y="54934"/>
                </a:cubicBezTo>
                <a:cubicBezTo>
                  <a:pt x="286280" y="56424"/>
                  <a:pt x="286893" y="61462"/>
                  <a:pt x="287602" y="63541"/>
                </a:cubicBezTo>
                <a:cubicBezTo>
                  <a:pt x="288957" y="67434"/>
                  <a:pt x="284378" y="71133"/>
                  <a:pt x="280636" y="72281"/>
                </a:cubicBezTo>
                <a:cubicBezTo>
                  <a:pt x="276541" y="73529"/>
                  <a:pt x="278895" y="76683"/>
                  <a:pt x="279927" y="79812"/>
                </a:cubicBezTo>
                <a:cubicBezTo>
                  <a:pt x="281475" y="84704"/>
                  <a:pt x="278605" y="87303"/>
                  <a:pt x="278443" y="92018"/>
                </a:cubicBezTo>
                <a:cubicBezTo>
                  <a:pt x="278121" y="98790"/>
                  <a:pt x="275122" y="113287"/>
                  <a:pt x="283604" y="115844"/>
                </a:cubicBezTo>
                <a:cubicBezTo>
                  <a:pt x="280153" y="119549"/>
                  <a:pt x="269575" y="121301"/>
                  <a:pt x="269639" y="127522"/>
                </a:cubicBezTo>
                <a:cubicBezTo>
                  <a:pt x="269639" y="131588"/>
                  <a:pt x="270704" y="133094"/>
                  <a:pt x="269962" y="137693"/>
                </a:cubicBezTo>
                <a:cubicBezTo>
                  <a:pt x="268736" y="144385"/>
                  <a:pt x="264415" y="148316"/>
                  <a:pt x="262835" y="152996"/>
                </a:cubicBezTo>
                <a:cubicBezTo>
                  <a:pt x="261899" y="155692"/>
                  <a:pt x="264963" y="157856"/>
                  <a:pt x="266995" y="159307"/>
                </a:cubicBezTo>
                <a:cubicBezTo>
                  <a:pt x="269994" y="161406"/>
                  <a:pt x="271381" y="159862"/>
                  <a:pt x="272542" y="161919"/>
                </a:cubicBezTo>
                <a:cubicBezTo>
                  <a:pt x="249580" y="172629"/>
                  <a:pt x="224974" y="179134"/>
                  <a:pt x="201593" y="188667"/>
                </a:cubicBezTo>
                <a:cubicBezTo>
                  <a:pt x="198593" y="190766"/>
                  <a:pt x="206720" y="201415"/>
                  <a:pt x="205204" y="206772"/>
                </a:cubicBezTo>
                <a:cubicBezTo>
                  <a:pt x="202979" y="207030"/>
                  <a:pt x="196787" y="207965"/>
                  <a:pt x="194594" y="207094"/>
                </a:cubicBezTo>
                <a:cubicBezTo>
                  <a:pt x="190337" y="205388"/>
                  <a:pt x="185306" y="208023"/>
                  <a:pt x="181307" y="209371"/>
                </a:cubicBezTo>
                <a:cubicBezTo>
                  <a:pt x="175567" y="211293"/>
                  <a:pt x="168214" y="214676"/>
                  <a:pt x="166989" y="221310"/>
                </a:cubicBezTo>
                <a:cubicBezTo>
                  <a:pt x="166440" y="224135"/>
                  <a:pt x="166989" y="227215"/>
                  <a:pt x="165860" y="229892"/>
                </a:cubicBezTo>
                <a:cubicBezTo>
                  <a:pt x="164054" y="233694"/>
                  <a:pt x="159023" y="234155"/>
                  <a:pt x="155540" y="235526"/>
                </a:cubicBezTo>
                <a:cubicBezTo>
                  <a:pt x="149477" y="237903"/>
                  <a:pt x="141318" y="242840"/>
                  <a:pt x="137996" y="248542"/>
                </a:cubicBezTo>
                <a:cubicBezTo>
                  <a:pt x="134610" y="254324"/>
                  <a:pt x="121291" y="279637"/>
                  <a:pt x="111294" y="273651"/>
                </a:cubicBezTo>
                <a:cubicBezTo>
                  <a:pt x="109100" y="272345"/>
                  <a:pt x="106779" y="271123"/>
                  <a:pt x="104328" y="270352"/>
                </a:cubicBezTo>
                <a:cubicBezTo>
                  <a:pt x="100780" y="269223"/>
                  <a:pt x="97265" y="273916"/>
                  <a:pt x="94459" y="272368"/>
                </a:cubicBezTo>
                <a:cubicBezTo>
                  <a:pt x="92266" y="271145"/>
                  <a:pt x="91395" y="267047"/>
                  <a:pt x="88622" y="267714"/>
                </a:cubicBezTo>
                <a:cubicBezTo>
                  <a:pt x="88009" y="267875"/>
                  <a:pt x="80882" y="269646"/>
                  <a:pt x="77335" y="266311"/>
                </a:cubicBezTo>
                <a:cubicBezTo>
                  <a:pt x="73336" y="262531"/>
                  <a:pt x="71530" y="259919"/>
                  <a:pt x="68337" y="259065"/>
                </a:cubicBezTo>
                <a:cubicBezTo>
                  <a:pt x="64951" y="258355"/>
                  <a:pt x="62661" y="261909"/>
                  <a:pt x="56501" y="258249"/>
                </a:cubicBezTo>
                <a:cubicBezTo>
                  <a:pt x="51599" y="257494"/>
                  <a:pt x="48213" y="260090"/>
                  <a:pt x="43376" y="260464"/>
                </a:cubicBezTo>
                <a:cubicBezTo>
                  <a:pt x="40893" y="260658"/>
                  <a:pt x="36152" y="262564"/>
                  <a:pt x="34539" y="261957"/>
                </a:cubicBezTo>
                <a:cubicBezTo>
                  <a:pt x="26187" y="258749"/>
                  <a:pt x="20575" y="249148"/>
                  <a:pt x="14674" y="242562"/>
                </a:cubicBezTo>
                <a:cubicBezTo>
                  <a:pt x="11449" y="238954"/>
                  <a:pt x="8933" y="236032"/>
                  <a:pt x="5450" y="232691"/>
                </a:cubicBezTo>
                <a:cubicBezTo>
                  <a:pt x="2161" y="229553"/>
                  <a:pt x="1258" y="226418"/>
                  <a:pt x="161" y="221745"/>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677" name="Content Placeholder 8">
            <a:extLst>
              <a:ext uri="{FF2B5EF4-FFF2-40B4-BE49-F238E27FC236}">
                <a16:creationId xmlns:a16="http://schemas.microsoft.com/office/drawing/2014/main" id="{5E4CE572-5FCE-8745-C7D0-3F1603BEB78B}"/>
              </a:ext>
            </a:extLst>
          </p:cNvPr>
          <p:cNvGrpSpPr/>
          <p:nvPr/>
        </p:nvGrpSpPr>
        <p:grpSpPr>
          <a:xfrm>
            <a:off x="9712998" y="3294410"/>
            <a:ext cx="214795" cy="519867"/>
            <a:chOff x="9680388" y="2975213"/>
            <a:chExt cx="214795" cy="519867"/>
          </a:xfrm>
          <a:solidFill>
            <a:srgbClr val="C0C0C0"/>
          </a:solidFill>
        </p:grpSpPr>
        <p:sp>
          <p:nvSpPr>
            <p:cNvPr id="678" name="Freeform: Shape 677">
              <a:extLst>
                <a:ext uri="{FF2B5EF4-FFF2-40B4-BE49-F238E27FC236}">
                  <a16:creationId xmlns:a16="http://schemas.microsoft.com/office/drawing/2014/main" id="{D2AC85DD-7ED2-B61F-E81A-5B3400B262E5}"/>
                </a:ext>
              </a:extLst>
            </p:cNvPr>
            <p:cNvSpPr/>
            <p:nvPr/>
          </p:nvSpPr>
          <p:spPr>
            <a:xfrm>
              <a:off x="9680388" y="2975213"/>
              <a:ext cx="214795" cy="518045"/>
            </a:xfrm>
            <a:custGeom>
              <a:avLst/>
              <a:gdLst>
                <a:gd name="connsiteX0" fmla="*/ 32 w 214795"/>
                <a:gd name="connsiteY0" fmla="*/ 205240 h 518045"/>
                <a:gd name="connsiteX1" fmla="*/ 1935 w 214795"/>
                <a:gd name="connsiteY1" fmla="*/ 198348 h 518045"/>
                <a:gd name="connsiteX2" fmla="*/ 11191 w 214795"/>
                <a:gd name="connsiteY2" fmla="*/ 202221 h 518045"/>
                <a:gd name="connsiteX3" fmla="*/ 6708 w 214795"/>
                <a:gd name="connsiteY3" fmla="*/ 183471 h 518045"/>
                <a:gd name="connsiteX4" fmla="*/ 8869 w 214795"/>
                <a:gd name="connsiteY4" fmla="*/ 178305 h 518045"/>
                <a:gd name="connsiteX5" fmla="*/ 15448 w 214795"/>
                <a:gd name="connsiteY5" fmla="*/ 183239 h 518045"/>
                <a:gd name="connsiteX6" fmla="*/ 16996 w 214795"/>
                <a:gd name="connsiteY6" fmla="*/ 176909 h 518045"/>
                <a:gd name="connsiteX7" fmla="*/ 18898 w 214795"/>
                <a:gd name="connsiteY7" fmla="*/ 170459 h 518045"/>
                <a:gd name="connsiteX8" fmla="*/ 16060 w 214795"/>
                <a:gd name="connsiteY8" fmla="*/ 153454 h 518045"/>
                <a:gd name="connsiteX9" fmla="*/ 20930 w 214795"/>
                <a:gd name="connsiteY9" fmla="*/ 146671 h 518045"/>
                <a:gd name="connsiteX10" fmla="*/ 16770 w 214795"/>
                <a:gd name="connsiteY10" fmla="*/ 125822 h 518045"/>
                <a:gd name="connsiteX11" fmla="*/ 19737 w 214795"/>
                <a:gd name="connsiteY11" fmla="*/ 126786 h 518045"/>
                <a:gd name="connsiteX12" fmla="*/ 24413 w 214795"/>
                <a:gd name="connsiteY12" fmla="*/ 126722 h 518045"/>
                <a:gd name="connsiteX13" fmla="*/ 36958 w 214795"/>
                <a:gd name="connsiteY13" fmla="*/ 131172 h 518045"/>
                <a:gd name="connsiteX14" fmla="*/ 43279 w 214795"/>
                <a:gd name="connsiteY14" fmla="*/ 93227 h 518045"/>
                <a:gd name="connsiteX15" fmla="*/ 49181 w 214795"/>
                <a:gd name="connsiteY15" fmla="*/ 78289 h 518045"/>
                <a:gd name="connsiteX16" fmla="*/ 49181 w 214795"/>
                <a:gd name="connsiteY16" fmla="*/ 65663 h 518045"/>
                <a:gd name="connsiteX17" fmla="*/ 50503 w 214795"/>
                <a:gd name="connsiteY17" fmla="*/ 51990 h 518045"/>
                <a:gd name="connsiteX18" fmla="*/ 55824 w 214795"/>
                <a:gd name="connsiteY18" fmla="*/ 50035 h 518045"/>
                <a:gd name="connsiteX19" fmla="*/ 61790 w 214795"/>
                <a:gd name="connsiteY19" fmla="*/ 45040 h 518045"/>
                <a:gd name="connsiteX20" fmla="*/ 66305 w 214795"/>
                <a:gd name="connsiteY20" fmla="*/ 38716 h 518045"/>
                <a:gd name="connsiteX21" fmla="*/ 78592 w 214795"/>
                <a:gd name="connsiteY21" fmla="*/ 34578 h 518045"/>
                <a:gd name="connsiteX22" fmla="*/ 84591 w 214795"/>
                <a:gd name="connsiteY22" fmla="*/ 34578 h 518045"/>
                <a:gd name="connsiteX23" fmla="*/ 93459 w 214795"/>
                <a:gd name="connsiteY23" fmla="*/ 40167 h 518045"/>
                <a:gd name="connsiteX24" fmla="*/ 87139 w 214795"/>
                <a:gd name="connsiteY24" fmla="*/ 32333 h 518045"/>
                <a:gd name="connsiteX25" fmla="*/ 89364 w 214795"/>
                <a:gd name="connsiteY25" fmla="*/ 20569 h 518045"/>
                <a:gd name="connsiteX26" fmla="*/ 91782 w 214795"/>
                <a:gd name="connsiteY26" fmla="*/ 10810 h 518045"/>
                <a:gd name="connsiteX27" fmla="*/ 93169 w 214795"/>
                <a:gd name="connsiteY27" fmla="*/ 7553 h 518045"/>
                <a:gd name="connsiteX28" fmla="*/ 95072 w 214795"/>
                <a:gd name="connsiteY28" fmla="*/ 0 h 518045"/>
                <a:gd name="connsiteX29" fmla="*/ 111648 w 214795"/>
                <a:gd name="connsiteY29" fmla="*/ 11768 h 518045"/>
                <a:gd name="connsiteX30" fmla="*/ 113648 w 214795"/>
                <a:gd name="connsiteY30" fmla="*/ 19040 h 518045"/>
                <a:gd name="connsiteX31" fmla="*/ 119001 w 214795"/>
                <a:gd name="connsiteY31" fmla="*/ 27864 h 518045"/>
                <a:gd name="connsiteX32" fmla="*/ 120839 w 214795"/>
                <a:gd name="connsiteY32" fmla="*/ 23913 h 518045"/>
                <a:gd name="connsiteX33" fmla="*/ 133901 w 214795"/>
                <a:gd name="connsiteY33" fmla="*/ 47710 h 518045"/>
                <a:gd name="connsiteX34" fmla="*/ 135771 w 214795"/>
                <a:gd name="connsiteY34" fmla="*/ 61361 h 518045"/>
                <a:gd name="connsiteX35" fmla="*/ 132933 w 214795"/>
                <a:gd name="connsiteY35" fmla="*/ 68031 h 518045"/>
                <a:gd name="connsiteX36" fmla="*/ 133965 w 214795"/>
                <a:gd name="connsiteY36" fmla="*/ 75584 h 518045"/>
                <a:gd name="connsiteX37" fmla="*/ 130740 w 214795"/>
                <a:gd name="connsiteY37" fmla="*/ 80186 h 518045"/>
                <a:gd name="connsiteX38" fmla="*/ 125741 w 214795"/>
                <a:gd name="connsiteY38" fmla="*/ 82430 h 518045"/>
                <a:gd name="connsiteX39" fmla="*/ 119453 w 214795"/>
                <a:gd name="connsiteY39" fmla="*/ 91950 h 518045"/>
                <a:gd name="connsiteX40" fmla="*/ 119937 w 214795"/>
                <a:gd name="connsiteY40" fmla="*/ 103560 h 518045"/>
                <a:gd name="connsiteX41" fmla="*/ 116228 w 214795"/>
                <a:gd name="connsiteY41" fmla="*/ 109981 h 518045"/>
                <a:gd name="connsiteX42" fmla="*/ 120291 w 214795"/>
                <a:gd name="connsiteY42" fmla="*/ 116550 h 518045"/>
                <a:gd name="connsiteX43" fmla="*/ 122097 w 214795"/>
                <a:gd name="connsiteY43" fmla="*/ 122797 h 518045"/>
                <a:gd name="connsiteX44" fmla="*/ 120485 w 214795"/>
                <a:gd name="connsiteY44" fmla="*/ 130479 h 518045"/>
                <a:gd name="connsiteX45" fmla="*/ 131159 w 214795"/>
                <a:gd name="connsiteY45" fmla="*/ 124532 h 518045"/>
                <a:gd name="connsiteX46" fmla="*/ 149638 w 214795"/>
                <a:gd name="connsiteY46" fmla="*/ 122371 h 518045"/>
                <a:gd name="connsiteX47" fmla="*/ 146994 w 214795"/>
                <a:gd name="connsiteY47" fmla="*/ 131034 h 518045"/>
                <a:gd name="connsiteX48" fmla="*/ 150735 w 214795"/>
                <a:gd name="connsiteY48" fmla="*/ 135607 h 518045"/>
                <a:gd name="connsiteX49" fmla="*/ 151251 w 214795"/>
                <a:gd name="connsiteY49" fmla="*/ 140696 h 518045"/>
                <a:gd name="connsiteX50" fmla="*/ 157733 w 214795"/>
                <a:gd name="connsiteY50" fmla="*/ 151070 h 518045"/>
                <a:gd name="connsiteX51" fmla="*/ 170665 w 214795"/>
                <a:gd name="connsiteY51" fmla="*/ 157201 h 518045"/>
                <a:gd name="connsiteX52" fmla="*/ 167924 w 214795"/>
                <a:gd name="connsiteY52" fmla="*/ 168375 h 518045"/>
                <a:gd name="connsiteX53" fmla="*/ 167924 w 214795"/>
                <a:gd name="connsiteY53" fmla="*/ 180153 h 518045"/>
                <a:gd name="connsiteX54" fmla="*/ 184597 w 214795"/>
                <a:gd name="connsiteY54" fmla="*/ 181714 h 518045"/>
                <a:gd name="connsiteX55" fmla="*/ 190563 w 214795"/>
                <a:gd name="connsiteY55" fmla="*/ 191798 h 518045"/>
                <a:gd name="connsiteX56" fmla="*/ 191434 w 214795"/>
                <a:gd name="connsiteY56" fmla="*/ 197774 h 518045"/>
                <a:gd name="connsiteX57" fmla="*/ 197465 w 214795"/>
                <a:gd name="connsiteY57" fmla="*/ 196765 h 518045"/>
                <a:gd name="connsiteX58" fmla="*/ 213331 w 214795"/>
                <a:gd name="connsiteY58" fmla="*/ 189015 h 518045"/>
                <a:gd name="connsiteX59" fmla="*/ 212944 w 214795"/>
                <a:gd name="connsiteY59" fmla="*/ 198697 h 518045"/>
                <a:gd name="connsiteX60" fmla="*/ 206269 w 214795"/>
                <a:gd name="connsiteY60" fmla="*/ 203221 h 518045"/>
                <a:gd name="connsiteX61" fmla="*/ 205204 w 214795"/>
                <a:gd name="connsiteY61" fmla="*/ 213628 h 518045"/>
                <a:gd name="connsiteX62" fmla="*/ 197303 w 214795"/>
                <a:gd name="connsiteY62" fmla="*/ 216879 h 518045"/>
                <a:gd name="connsiteX63" fmla="*/ 194046 w 214795"/>
                <a:gd name="connsiteY63" fmla="*/ 228721 h 518045"/>
                <a:gd name="connsiteX64" fmla="*/ 179888 w 214795"/>
                <a:gd name="connsiteY64" fmla="*/ 229650 h 518045"/>
                <a:gd name="connsiteX65" fmla="*/ 180437 w 214795"/>
                <a:gd name="connsiteY65" fmla="*/ 234748 h 518045"/>
                <a:gd name="connsiteX66" fmla="*/ 172245 w 214795"/>
                <a:gd name="connsiteY66" fmla="*/ 235616 h 518045"/>
                <a:gd name="connsiteX67" fmla="*/ 170504 w 214795"/>
                <a:gd name="connsiteY67" fmla="*/ 242988 h 518045"/>
                <a:gd name="connsiteX68" fmla="*/ 166344 w 214795"/>
                <a:gd name="connsiteY68" fmla="*/ 244410 h 518045"/>
                <a:gd name="connsiteX69" fmla="*/ 158475 w 214795"/>
                <a:gd name="connsiteY69" fmla="*/ 247329 h 518045"/>
                <a:gd name="connsiteX70" fmla="*/ 147994 w 214795"/>
                <a:gd name="connsiteY70" fmla="*/ 245394 h 518045"/>
                <a:gd name="connsiteX71" fmla="*/ 142898 w 214795"/>
                <a:gd name="connsiteY71" fmla="*/ 255517 h 518045"/>
                <a:gd name="connsiteX72" fmla="*/ 144446 w 214795"/>
                <a:gd name="connsiteY72" fmla="*/ 260490 h 518045"/>
                <a:gd name="connsiteX73" fmla="*/ 142672 w 214795"/>
                <a:gd name="connsiteY73" fmla="*/ 268717 h 518045"/>
                <a:gd name="connsiteX74" fmla="*/ 144446 w 214795"/>
                <a:gd name="connsiteY74" fmla="*/ 278115 h 518045"/>
                <a:gd name="connsiteX75" fmla="*/ 134610 w 214795"/>
                <a:gd name="connsiteY75" fmla="*/ 277953 h 518045"/>
                <a:gd name="connsiteX76" fmla="*/ 142511 w 214795"/>
                <a:gd name="connsiteY76" fmla="*/ 286312 h 518045"/>
                <a:gd name="connsiteX77" fmla="*/ 144801 w 214795"/>
                <a:gd name="connsiteY77" fmla="*/ 291911 h 518045"/>
                <a:gd name="connsiteX78" fmla="*/ 146574 w 214795"/>
                <a:gd name="connsiteY78" fmla="*/ 299780 h 518045"/>
                <a:gd name="connsiteX79" fmla="*/ 157701 w 214795"/>
                <a:gd name="connsiteY79" fmla="*/ 313444 h 518045"/>
                <a:gd name="connsiteX80" fmla="*/ 168762 w 214795"/>
                <a:gd name="connsiteY80" fmla="*/ 325786 h 518045"/>
                <a:gd name="connsiteX81" fmla="*/ 175470 w 214795"/>
                <a:gd name="connsiteY81" fmla="*/ 342040 h 518045"/>
                <a:gd name="connsiteX82" fmla="*/ 178276 w 214795"/>
                <a:gd name="connsiteY82" fmla="*/ 337160 h 518045"/>
                <a:gd name="connsiteX83" fmla="*/ 177954 w 214795"/>
                <a:gd name="connsiteY83" fmla="*/ 346680 h 518045"/>
                <a:gd name="connsiteX84" fmla="*/ 173310 w 214795"/>
                <a:gd name="connsiteY84" fmla="*/ 352640 h 518045"/>
                <a:gd name="connsiteX85" fmla="*/ 175019 w 214795"/>
                <a:gd name="connsiteY85" fmla="*/ 365259 h 518045"/>
                <a:gd name="connsiteX86" fmla="*/ 170730 w 214795"/>
                <a:gd name="connsiteY86" fmla="*/ 370832 h 518045"/>
                <a:gd name="connsiteX87" fmla="*/ 166634 w 214795"/>
                <a:gd name="connsiteY87" fmla="*/ 372935 h 518045"/>
                <a:gd name="connsiteX88" fmla="*/ 169504 w 214795"/>
                <a:gd name="connsiteY88" fmla="*/ 383984 h 518045"/>
                <a:gd name="connsiteX89" fmla="*/ 187499 w 214795"/>
                <a:gd name="connsiteY89" fmla="*/ 404352 h 518045"/>
                <a:gd name="connsiteX90" fmla="*/ 194982 w 214795"/>
                <a:gd name="connsiteY90" fmla="*/ 426514 h 518045"/>
                <a:gd name="connsiteX91" fmla="*/ 195562 w 214795"/>
                <a:gd name="connsiteY91" fmla="*/ 434470 h 518045"/>
                <a:gd name="connsiteX92" fmla="*/ 200206 w 214795"/>
                <a:gd name="connsiteY92" fmla="*/ 443823 h 518045"/>
                <a:gd name="connsiteX93" fmla="*/ 204624 w 214795"/>
                <a:gd name="connsiteY93" fmla="*/ 453801 h 518045"/>
                <a:gd name="connsiteX94" fmla="*/ 209655 w 214795"/>
                <a:gd name="connsiteY94" fmla="*/ 466607 h 518045"/>
                <a:gd name="connsiteX95" fmla="*/ 203431 w 214795"/>
                <a:gd name="connsiteY95" fmla="*/ 482190 h 518045"/>
                <a:gd name="connsiteX96" fmla="*/ 193691 w 214795"/>
                <a:gd name="connsiteY96" fmla="*/ 497319 h 518045"/>
                <a:gd name="connsiteX97" fmla="*/ 192563 w 214795"/>
                <a:gd name="connsiteY97" fmla="*/ 505339 h 518045"/>
                <a:gd name="connsiteX98" fmla="*/ 187758 w 214795"/>
                <a:gd name="connsiteY98" fmla="*/ 518045 h 518045"/>
                <a:gd name="connsiteX99" fmla="*/ 184242 w 214795"/>
                <a:gd name="connsiteY99" fmla="*/ 502362 h 518045"/>
                <a:gd name="connsiteX100" fmla="*/ 184661 w 214795"/>
                <a:gd name="connsiteY100" fmla="*/ 497402 h 518045"/>
                <a:gd name="connsiteX101" fmla="*/ 186403 w 214795"/>
                <a:gd name="connsiteY101" fmla="*/ 493139 h 518045"/>
                <a:gd name="connsiteX102" fmla="*/ 188499 w 214795"/>
                <a:gd name="connsiteY102" fmla="*/ 479604 h 518045"/>
                <a:gd name="connsiteX103" fmla="*/ 190724 w 214795"/>
                <a:gd name="connsiteY103" fmla="*/ 469977 h 518045"/>
                <a:gd name="connsiteX104" fmla="*/ 189789 w 214795"/>
                <a:gd name="connsiteY104" fmla="*/ 466494 h 518045"/>
                <a:gd name="connsiteX105" fmla="*/ 185145 w 214795"/>
                <a:gd name="connsiteY105" fmla="*/ 469745 h 518045"/>
                <a:gd name="connsiteX106" fmla="*/ 184436 w 214795"/>
                <a:gd name="connsiteY106" fmla="*/ 465104 h 518045"/>
                <a:gd name="connsiteX107" fmla="*/ 186306 w 214795"/>
                <a:gd name="connsiteY107" fmla="*/ 456045 h 518045"/>
                <a:gd name="connsiteX108" fmla="*/ 182114 w 214795"/>
                <a:gd name="connsiteY108" fmla="*/ 453723 h 518045"/>
                <a:gd name="connsiteX109" fmla="*/ 185596 w 214795"/>
                <a:gd name="connsiteY109" fmla="*/ 452327 h 518045"/>
                <a:gd name="connsiteX110" fmla="*/ 185274 w 214795"/>
                <a:gd name="connsiteY110" fmla="*/ 447919 h 518045"/>
                <a:gd name="connsiteX111" fmla="*/ 183694 w 214795"/>
                <a:gd name="connsiteY111" fmla="*/ 441601 h 518045"/>
                <a:gd name="connsiteX112" fmla="*/ 179695 w 214795"/>
                <a:gd name="connsiteY112" fmla="*/ 428788 h 518045"/>
                <a:gd name="connsiteX113" fmla="*/ 173342 w 214795"/>
                <a:gd name="connsiteY113" fmla="*/ 416433 h 518045"/>
                <a:gd name="connsiteX114" fmla="*/ 168569 w 214795"/>
                <a:gd name="connsiteY114" fmla="*/ 404265 h 518045"/>
                <a:gd name="connsiteX115" fmla="*/ 168891 w 214795"/>
                <a:gd name="connsiteY115" fmla="*/ 418194 h 518045"/>
                <a:gd name="connsiteX116" fmla="*/ 167182 w 214795"/>
                <a:gd name="connsiteY116" fmla="*/ 410335 h 518045"/>
                <a:gd name="connsiteX117" fmla="*/ 166311 w 214795"/>
                <a:gd name="connsiteY117" fmla="*/ 401476 h 518045"/>
                <a:gd name="connsiteX118" fmla="*/ 162377 w 214795"/>
                <a:gd name="connsiteY118" fmla="*/ 387079 h 518045"/>
                <a:gd name="connsiteX119" fmla="*/ 161216 w 214795"/>
                <a:gd name="connsiteY119" fmla="*/ 384525 h 518045"/>
                <a:gd name="connsiteX120" fmla="*/ 158894 w 214795"/>
                <a:gd name="connsiteY120" fmla="*/ 385919 h 518045"/>
                <a:gd name="connsiteX121" fmla="*/ 152122 w 214795"/>
                <a:gd name="connsiteY121" fmla="*/ 354820 h 518045"/>
                <a:gd name="connsiteX122" fmla="*/ 148832 w 214795"/>
                <a:gd name="connsiteY122" fmla="*/ 350070 h 518045"/>
                <a:gd name="connsiteX123" fmla="*/ 148832 w 214795"/>
                <a:gd name="connsiteY123" fmla="*/ 344952 h 518045"/>
                <a:gd name="connsiteX124" fmla="*/ 150509 w 214795"/>
                <a:gd name="connsiteY124" fmla="*/ 334374 h 518045"/>
                <a:gd name="connsiteX125" fmla="*/ 141511 w 214795"/>
                <a:gd name="connsiteY125" fmla="*/ 334051 h 518045"/>
                <a:gd name="connsiteX126" fmla="*/ 134932 w 214795"/>
                <a:gd name="connsiteY126" fmla="*/ 318581 h 518045"/>
                <a:gd name="connsiteX127" fmla="*/ 131127 w 214795"/>
                <a:gd name="connsiteY127" fmla="*/ 314966 h 518045"/>
                <a:gd name="connsiteX128" fmla="*/ 126580 w 214795"/>
                <a:gd name="connsiteY128" fmla="*/ 309758 h 518045"/>
                <a:gd name="connsiteX129" fmla="*/ 126935 w 214795"/>
                <a:gd name="connsiteY129" fmla="*/ 316498 h 518045"/>
                <a:gd name="connsiteX130" fmla="*/ 127257 w 214795"/>
                <a:gd name="connsiteY130" fmla="*/ 328563 h 518045"/>
                <a:gd name="connsiteX131" fmla="*/ 119969 w 214795"/>
                <a:gd name="connsiteY131" fmla="*/ 335993 h 518045"/>
                <a:gd name="connsiteX132" fmla="*/ 114389 w 214795"/>
                <a:gd name="connsiteY132" fmla="*/ 327402 h 518045"/>
                <a:gd name="connsiteX133" fmla="*/ 115002 w 214795"/>
                <a:gd name="connsiteY133" fmla="*/ 334751 h 518045"/>
                <a:gd name="connsiteX134" fmla="*/ 109036 w 214795"/>
                <a:gd name="connsiteY134" fmla="*/ 339476 h 518045"/>
                <a:gd name="connsiteX135" fmla="*/ 102522 w 214795"/>
                <a:gd name="connsiteY135" fmla="*/ 344117 h 518045"/>
                <a:gd name="connsiteX136" fmla="*/ 94782 w 214795"/>
                <a:gd name="connsiteY136" fmla="*/ 357545 h 518045"/>
                <a:gd name="connsiteX137" fmla="*/ 93943 w 214795"/>
                <a:gd name="connsiteY137" fmla="*/ 345974 h 518045"/>
                <a:gd name="connsiteX138" fmla="*/ 92331 w 214795"/>
                <a:gd name="connsiteY138" fmla="*/ 349922 h 518045"/>
                <a:gd name="connsiteX139" fmla="*/ 91170 w 214795"/>
                <a:gd name="connsiteY139" fmla="*/ 356191 h 518045"/>
                <a:gd name="connsiteX140" fmla="*/ 89751 w 214795"/>
                <a:gd name="connsiteY140" fmla="*/ 346671 h 518045"/>
                <a:gd name="connsiteX141" fmla="*/ 83043 w 214795"/>
                <a:gd name="connsiteY141" fmla="*/ 356584 h 518045"/>
                <a:gd name="connsiteX142" fmla="*/ 84655 w 214795"/>
                <a:gd name="connsiteY142" fmla="*/ 343188 h 518045"/>
                <a:gd name="connsiteX143" fmla="*/ 78625 w 214795"/>
                <a:gd name="connsiteY143" fmla="*/ 354565 h 518045"/>
                <a:gd name="connsiteX144" fmla="*/ 76077 w 214795"/>
                <a:gd name="connsiteY144" fmla="*/ 352244 h 518045"/>
                <a:gd name="connsiteX145" fmla="*/ 80012 w 214795"/>
                <a:gd name="connsiteY145" fmla="*/ 345510 h 518045"/>
                <a:gd name="connsiteX146" fmla="*/ 74916 w 214795"/>
                <a:gd name="connsiteY146" fmla="*/ 351544 h 518045"/>
                <a:gd name="connsiteX147" fmla="*/ 77464 w 214795"/>
                <a:gd name="connsiteY147" fmla="*/ 335522 h 518045"/>
                <a:gd name="connsiteX148" fmla="*/ 76077 w 214795"/>
                <a:gd name="connsiteY148" fmla="*/ 335522 h 518045"/>
                <a:gd name="connsiteX149" fmla="*/ 69014 w 214795"/>
                <a:gd name="connsiteY149" fmla="*/ 349525 h 518045"/>
                <a:gd name="connsiteX150" fmla="*/ 68692 w 214795"/>
                <a:gd name="connsiteY150" fmla="*/ 327092 h 518045"/>
                <a:gd name="connsiteX151" fmla="*/ 69982 w 214795"/>
                <a:gd name="connsiteY151" fmla="*/ 316092 h 518045"/>
                <a:gd name="connsiteX152" fmla="*/ 68047 w 214795"/>
                <a:gd name="connsiteY152" fmla="*/ 300018 h 518045"/>
                <a:gd name="connsiteX153" fmla="*/ 63209 w 214795"/>
                <a:gd name="connsiteY153" fmla="*/ 284532 h 518045"/>
                <a:gd name="connsiteX154" fmla="*/ 59952 w 214795"/>
                <a:gd name="connsiteY154" fmla="*/ 278895 h 518045"/>
                <a:gd name="connsiteX155" fmla="*/ 58662 w 214795"/>
                <a:gd name="connsiteY155" fmla="*/ 273525 h 518045"/>
                <a:gd name="connsiteX156" fmla="*/ 52631 w 214795"/>
                <a:gd name="connsiteY156" fmla="*/ 266988 h 518045"/>
                <a:gd name="connsiteX157" fmla="*/ 51212 w 214795"/>
                <a:gd name="connsiteY157" fmla="*/ 256575 h 518045"/>
                <a:gd name="connsiteX158" fmla="*/ 48665 w 214795"/>
                <a:gd name="connsiteY158" fmla="*/ 260983 h 518045"/>
                <a:gd name="connsiteX159" fmla="*/ 50535 w 214795"/>
                <a:gd name="connsiteY159" fmla="*/ 270275 h 518045"/>
                <a:gd name="connsiteX160" fmla="*/ 38183 w 214795"/>
                <a:gd name="connsiteY160" fmla="*/ 257410 h 518045"/>
                <a:gd name="connsiteX161" fmla="*/ 41086 w 214795"/>
                <a:gd name="connsiteY161" fmla="*/ 256552 h 518045"/>
                <a:gd name="connsiteX162" fmla="*/ 45053 w 214795"/>
                <a:gd name="connsiteY162" fmla="*/ 258736 h 518045"/>
                <a:gd name="connsiteX163" fmla="*/ 49148 w 214795"/>
                <a:gd name="connsiteY163" fmla="*/ 254321 h 518045"/>
                <a:gd name="connsiteX164" fmla="*/ 44730 w 214795"/>
                <a:gd name="connsiteY164" fmla="*/ 246590 h 518045"/>
                <a:gd name="connsiteX165" fmla="*/ 39151 w 214795"/>
                <a:gd name="connsiteY165" fmla="*/ 245894 h 518045"/>
                <a:gd name="connsiteX166" fmla="*/ 39828 w 214795"/>
                <a:gd name="connsiteY166" fmla="*/ 241018 h 518045"/>
                <a:gd name="connsiteX167" fmla="*/ 33572 w 214795"/>
                <a:gd name="connsiteY167" fmla="*/ 238064 h 518045"/>
                <a:gd name="connsiteX168" fmla="*/ 26380 w 214795"/>
                <a:gd name="connsiteY168" fmla="*/ 235909 h 518045"/>
                <a:gd name="connsiteX169" fmla="*/ 29638 w 214795"/>
                <a:gd name="connsiteY169" fmla="*/ 243340 h 518045"/>
                <a:gd name="connsiteX170" fmla="*/ 26832 w 214795"/>
                <a:gd name="connsiteY170" fmla="*/ 238464 h 518045"/>
                <a:gd name="connsiteX171" fmla="*/ 27767 w 214795"/>
                <a:gd name="connsiteY171" fmla="*/ 243108 h 518045"/>
                <a:gd name="connsiteX172" fmla="*/ 25929 w 214795"/>
                <a:gd name="connsiteY172" fmla="*/ 232423 h 518045"/>
                <a:gd name="connsiteX173" fmla="*/ 22672 w 214795"/>
                <a:gd name="connsiteY173" fmla="*/ 232649 h 518045"/>
                <a:gd name="connsiteX174" fmla="*/ 24736 w 214795"/>
                <a:gd name="connsiteY174" fmla="*/ 227773 h 518045"/>
                <a:gd name="connsiteX175" fmla="*/ 23607 w 214795"/>
                <a:gd name="connsiteY175" fmla="*/ 228469 h 518045"/>
                <a:gd name="connsiteX176" fmla="*/ 23607 w 214795"/>
                <a:gd name="connsiteY176" fmla="*/ 223129 h 518045"/>
                <a:gd name="connsiteX177" fmla="*/ 20350 w 214795"/>
                <a:gd name="connsiteY177" fmla="*/ 235203 h 518045"/>
                <a:gd name="connsiteX178" fmla="*/ 19027 w 214795"/>
                <a:gd name="connsiteY178" fmla="*/ 229705 h 518045"/>
                <a:gd name="connsiteX179" fmla="*/ 14770 w 214795"/>
                <a:gd name="connsiteY179" fmla="*/ 222432 h 518045"/>
                <a:gd name="connsiteX180" fmla="*/ 15093 w 214795"/>
                <a:gd name="connsiteY180" fmla="*/ 229627 h 518045"/>
                <a:gd name="connsiteX181" fmla="*/ 7031 w 214795"/>
                <a:gd name="connsiteY181" fmla="*/ 219836 h 518045"/>
                <a:gd name="connsiteX182" fmla="*/ 0 w 214795"/>
                <a:gd name="connsiteY182" fmla="*/ 205256 h 518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214795" h="518045">
                  <a:moveTo>
                    <a:pt x="32" y="205240"/>
                  </a:moveTo>
                  <a:cubicBezTo>
                    <a:pt x="355" y="203453"/>
                    <a:pt x="-677" y="198645"/>
                    <a:pt x="1935" y="198348"/>
                  </a:cubicBezTo>
                  <a:cubicBezTo>
                    <a:pt x="5224" y="197981"/>
                    <a:pt x="6934" y="201241"/>
                    <a:pt x="11191" y="202221"/>
                  </a:cubicBezTo>
                  <a:cubicBezTo>
                    <a:pt x="8707" y="196242"/>
                    <a:pt x="7837" y="189783"/>
                    <a:pt x="6708" y="183471"/>
                  </a:cubicBezTo>
                  <a:cubicBezTo>
                    <a:pt x="6708" y="183407"/>
                    <a:pt x="9546" y="181033"/>
                    <a:pt x="8869" y="178305"/>
                  </a:cubicBezTo>
                  <a:cubicBezTo>
                    <a:pt x="11223" y="179150"/>
                    <a:pt x="12545" y="184158"/>
                    <a:pt x="15448" y="183239"/>
                  </a:cubicBezTo>
                  <a:cubicBezTo>
                    <a:pt x="17544" y="182581"/>
                    <a:pt x="16609" y="178466"/>
                    <a:pt x="16996" y="176909"/>
                  </a:cubicBezTo>
                  <a:cubicBezTo>
                    <a:pt x="21865" y="179750"/>
                    <a:pt x="19769" y="172594"/>
                    <a:pt x="18898" y="170459"/>
                  </a:cubicBezTo>
                  <a:cubicBezTo>
                    <a:pt x="16383" y="164460"/>
                    <a:pt x="16866" y="159800"/>
                    <a:pt x="16060" y="153454"/>
                  </a:cubicBezTo>
                  <a:cubicBezTo>
                    <a:pt x="20833" y="157011"/>
                    <a:pt x="21027" y="149690"/>
                    <a:pt x="20930" y="146671"/>
                  </a:cubicBezTo>
                  <a:cubicBezTo>
                    <a:pt x="20608" y="139231"/>
                    <a:pt x="19318" y="132830"/>
                    <a:pt x="16770" y="125822"/>
                  </a:cubicBezTo>
                  <a:cubicBezTo>
                    <a:pt x="17866" y="125757"/>
                    <a:pt x="18866" y="126080"/>
                    <a:pt x="19737" y="126786"/>
                  </a:cubicBezTo>
                  <a:cubicBezTo>
                    <a:pt x="21930" y="128263"/>
                    <a:pt x="21801" y="127183"/>
                    <a:pt x="24413" y="126722"/>
                  </a:cubicBezTo>
                  <a:cubicBezTo>
                    <a:pt x="27057" y="126251"/>
                    <a:pt x="34894" y="129547"/>
                    <a:pt x="36958" y="131172"/>
                  </a:cubicBezTo>
                  <a:cubicBezTo>
                    <a:pt x="36958" y="120517"/>
                    <a:pt x="51535" y="101525"/>
                    <a:pt x="43279" y="93227"/>
                  </a:cubicBezTo>
                  <a:cubicBezTo>
                    <a:pt x="38893" y="88825"/>
                    <a:pt x="48181" y="82688"/>
                    <a:pt x="49181" y="78289"/>
                  </a:cubicBezTo>
                  <a:cubicBezTo>
                    <a:pt x="50342" y="73165"/>
                    <a:pt x="51890" y="70201"/>
                    <a:pt x="49181" y="65663"/>
                  </a:cubicBezTo>
                  <a:cubicBezTo>
                    <a:pt x="47084" y="61929"/>
                    <a:pt x="46440" y="54753"/>
                    <a:pt x="50503" y="51990"/>
                  </a:cubicBezTo>
                  <a:cubicBezTo>
                    <a:pt x="51761" y="51129"/>
                    <a:pt x="55598" y="52280"/>
                    <a:pt x="55824" y="50035"/>
                  </a:cubicBezTo>
                  <a:cubicBezTo>
                    <a:pt x="56147" y="47952"/>
                    <a:pt x="60210" y="46568"/>
                    <a:pt x="61790" y="45040"/>
                  </a:cubicBezTo>
                  <a:cubicBezTo>
                    <a:pt x="63822" y="43105"/>
                    <a:pt x="64951" y="41138"/>
                    <a:pt x="66305" y="38716"/>
                  </a:cubicBezTo>
                  <a:cubicBezTo>
                    <a:pt x="68595" y="34597"/>
                    <a:pt x="74593" y="35197"/>
                    <a:pt x="78592" y="34578"/>
                  </a:cubicBezTo>
                  <a:cubicBezTo>
                    <a:pt x="80527" y="34288"/>
                    <a:pt x="82881" y="32930"/>
                    <a:pt x="84591" y="34578"/>
                  </a:cubicBezTo>
                  <a:cubicBezTo>
                    <a:pt x="86881" y="36774"/>
                    <a:pt x="89235" y="41902"/>
                    <a:pt x="93459" y="40167"/>
                  </a:cubicBezTo>
                  <a:cubicBezTo>
                    <a:pt x="92815" y="36600"/>
                    <a:pt x="89299" y="34875"/>
                    <a:pt x="87139" y="32333"/>
                  </a:cubicBezTo>
                  <a:cubicBezTo>
                    <a:pt x="83204" y="27686"/>
                    <a:pt x="85849" y="24107"/>
                    <a:pt x="89364" y="20569"/>
                  </a:cubicBezTo>
                  <a:cubicBezTo>
                    <a:pt x="94459" y="15493"/>
                    <a:pt x="91782" y="16296"/>
                    <a:pt x="91782" y="10810"/>
                  </a:cubicBezTo>
                  <a:cubicBezTo>
                    <a:pt x="91782" y="8865"/>
                    <a:pt x="93331" y="9352"/>
                    <a:pt x="93169" y="7553"/>
                  </a:cubicBezTo>
                  <a:cubicBezTo>
                    <a:pt x="92847" y="5318"/>
                    <a:pt x="95007" y="2209"/>
                    <a:pt x="95072" y="0"/>
                  </a:cubicBezTo>
                  <a:cubicBezTo>
                    <a:pt x="99393" y="4825"/>
                    <a:pt x="108133" y="5605"/>
                    <a:pt x="111648" y="11768"/>
                  </a:cubicBezTo>
                  <a:cubicBezTo>
                    <a:pt x="112906" y="14003"/>
                    <a:pt x="112519" y="16760"/>
                    <a:pt x="113648" y="19040"/>
                  </a:cubicBezTo>
                  <a:cubicBezTo>
                    <a:pt x="115163" y="22130"/>
                    <a:pt x="117453" y="24774"/>
                    <a:pt x="119001" y="27864"/>
                  </a:cubicBezTo>
                  <a:cubicBezTo>
                    <a:pt x="120807" y="27222"/>
                    <a:pt x="121775" y="25771"/>
                    <a:pt x="120839" y="23913"/>
                  </a:cubicBezTo>
                  <a:cubicBezTo>
                    <a:pt x="130450" y="28389"/>
                    <a:pt x="131288" y="38184"/>
                    <a:pt x="133901" y="47710"/>
                  </a:cubicBezTo>
                  <a:cubicBezTo>
                    <a:pt x="135191" y="52409"/>
                    <a:pt x="135610" y="56292"/>
                    <a:pt x="135771" y="61361"/>
                  </a:cubicBezTo>
                  <a:cubicBezTo>
                    <a:pt x="135771" y="63374"/>
                    <a:pt x="138061" y="70030"/>
                    <a:pt x="132933" y="68031"/>
                  </a:cubicBezTo>
                  <a:cubicBezTo>
                    <a:pt x="134158" y="69966"/>
                    <a:pt x="141641" y="77641"/>
                    <a:pt x="133965" y="75584"/>
                  </a:cubicBezTo>
                  <a:cubicBezTo>
                    <a:pt x="132772" y="75261"/>
                    <a:pt x="130546" y="79234"/>
                    <a:pt x="130740" y="80186"/>
                  </a:cubicBezTo>
                  <a:cubicBezTo>
                    <a:pt x="131385" y="83217"/>
                    <a:pt x="127322" y="82543"/>
                    <a:pt x="125741" y="82430"/>
                  </a:cubicBezTo>
                  <a:cubicBezTo>
                    <a:pt x="125257" y="84136"/>
                    <a:pt x="124871" y="96875"/>
                    <a:pt x="119453" y="91950"/>
                  </a:cubicBezTo>
                  <a:cubicBezTo>
                    <a:pt x="119775" y="96246"/>
                    <a:pt x="117421" y="99458"/>
                    <a:pt x="119937" y="103560"/>
                  </a:cubicBezTo>
                  <a:cubicBezTo>
                    <a:pt x="115615" y="103899"/>
                    <a:pt x="116066" y="106588"/>
                    <a:pt x="116228" y="109981"/>
                  </a:cubicBezTo>
                  <a:cubicBezTo>
                    <a:pt x="116550" y="113496"/>
                    <a:pt x="119066" y="113828"/>
                    <a:pt x="120291" y="116550"/>
                  </a:cubicBezTo>
                  <a:cubicBezTo>
                    <a:pt x="120839" y="117737"/>
                    <a:pt x="122613" y="121462"/>
                    <a:pt x="122097" y="122797"/>
                  </a:cubicBezTo>
                  <a:cubicBezTo>
                    <a:pt x="121162" y="125119"/>
                    <a:pt x="117518" y="128141"/>
                    <a:pt x="120485" y="130479"/>
                  </a:cubicBezTo>
                  <a:cubicBezTo>
                    <a:pt x="121872" y="131569"/>
                    <a:pt x="129805" y="125290"/>
                    <a:pt x="131159" y="124532"/>
                  </a:cubicBezTo>
                  <a:cubicBezTo>
                    <a:pt x="136996" y="121243"/>
                    <a:pt x="143995" y="126528"/>
                    <a:pt x="149638" y="122371"/>
                  </a:cubicBezTo>
                  <a:cubicBezTo>
                    <a:pt x="150542" y="125999"/>
                    <a:pt x="145801" y="127428"/>
                    <a:pt x="146994" y="131034"/>
                  </a:cubicBezTo>
                  <a:cubicBezTo>
                    <a:pt x="147671" y="133078"/>
                    <a:pt x="149348" y="134097"/>
                    <a:pt x="150735" y="135607"/>
                  </a:cubicBezTo>
                  <a:cubicBezTo>
                    <a:pt x="152509" y="137513"/>
                    <a:pt x="150058" y="139615"/>
                    <a:pt x="151251" y="140696"/>
                  </a:cubicBezTo>
                  <a:cubicBezTo>
                    <a:pt x="155314" y="144346"/>
                    <a:pt x="154153" y="149467"/>
                    <a:pt x="157733" y="151070"/>
                  </a:cubicBezTo>
                  <a:cubicBezTo>
                    <a:pt x="162603" y="153254"/>
                    <a:pt x="167117" y="148748"/>
                    <a:pt x="170665" y="157201"/>
                  </a:cubicBezTo>
                  <a:cubicBezTo>
                    <a:pt x="165312" y="156801"/>
                    <a:pt x="167505" y="165112"/>
                    <a:pt x="167924" y="168375"/>
                  </a:cubicBezTo>
                  <a:cubicBezTo>
                    <a:pt x="168408" y="171932"/>
                    <a:pt x="162409" y="180782"/>
                    <a:pt x="167924" y="180153"/>
                  </a:cubicBezTo>
                  <a:cubicBezTo>
                    <a:pt x="171020" y="179795"/>
                    <a:pt x="180953" y="178408"/>
                    <a:pt x="184597" y="181714"/>
                  </a:cubicBezTo>
                  <a:cubicBezTo>
                    <a:pt x="188467" y="185239"/>
                    <a:pt x="182759" y="191695"/>
                    <a:pt x="190563" y="191798"/>
                  </a:cubicBezTo>
                  <a:cubicBezTo>
                    <a:pt x="189499" y="193417"/>
                    <a:pt x="190241" y="196397"/>
                    <a:pt x="191434" y="197774"/>
                  </a:cubicBezTo>
                  <a:cubicBezTo>
                    <a:pt x="193240" y="200009"/>
                    <a:pt x="194949" y="195146"/>
                    <a:pt x="197465" y="196765"/>
                  </a:cubicBezTo>
                  <a:cubicBezTo>
                    <a:pt x="202624" y="200106"/>
                    <a:pt x="209397" y="191934"/>
                    <a:pt x="213331" y="189015"/>
                  </a:cubicBezTo>
                  <a:cubicBezTo>
                    <a:pt x="213654" y="193062"/>
                    <a:pt x="216686" y="195326"/>
                    <a:pt x="212944" y="198697"/>
                  </a:cubicBezTo>
                  <a:cubicBezTo>
                    <a:pt x="211203" y="200251"/>
                    <a:pt x="207300" y="201431"/>
                    <a:pt x="206269" y="203221"/>
                  </a:cubicBezTo>
                  <a:cubicBezTo>
                    <a:pt x="205495" y="204627"/>
                    <a:pt x="200432" y="216450"/>
                    <a:pt x="205204" y="213628"/>
                  </a:cubicBezTo>
                  <a:cubicBezTo>
                    <a:pt x="204817" y="217076"/>
                    <a:pt x="199335" y="215337"/>
                    <a:pt x="197303" y="216879"/>
                  </a:cubicBezTo>
                  <a:cubicBezTo>
                    <a:pt x="193756" y="219569"/>
                    <a:pt x="194949" y="224957"/>
                    <a:pt x="194046" y="228721"/>
                  </a:cubicBezTo>
                  <a:cubicBezTo>
                    <a:pt x="191950" y="224096"/>
                    <a:pt x="185596" y="229366"/>
                    <a:pt x="179888" y="229650"/>
                  </a:cubicBezTo>
                  <a:cubicBezTo>
                    <a:pt x="181405" y="231604"/>
                    <a:pt x="182985" y="233610"/>
                    <a:pt x="180437" y="234748"/>
                  </a:cubicBezTo>
                  <a:cubicBezTo>
                    <a:pt x="177921" y="235877"/>
                    <a:pt x="174567" y="235426"/>
                    <a:pt x="172245" y="235616"/>
                  </a:cubicBezTo>
                  <a:cubicBezTo>
                    <a:pt x="169343" y="235842"/>
                    <a:pt x="171052" y="241085"/>
                    <a:pt x="170504" y="242988"/>
                  </a:cubicBezTo>
                  <a:cubicBezTo>
                    <a:pt x="169924" y="245120"/>
                    <a:pt x="167892" y="245446"/>
                    <a:pt x="166344" y="244410"/>
                  </a:cubicBezTo>
                  <a:cubicBezTo>
                    <a:pt x="164860" y="243395"/>
                    <a:pt x="161538" y="246826"/>
                    <a:pt x="158475" y="247329"/>
                  </a:cubicBezTo>
                  <a:cubicBezTo>
                    <a:pt x="157411" y="247490"/>
                    <a:pt x="147961" y="245420"/>
                    <a:pt x="147994" y="245394"/>
                  </a:cubicBezTo>
                  <a:cubicBezTo>
                    <a:pt x="148961" y="244375"/>
                    <a:pt x="142447" y="251928"/>
                    <a:pt x="142898" y="255517"/>
                  </a:cubicBezTo>
                  <a:cubicBezTo>
                    <a:pt x="143221" y="257362"/>
                    <a:pt x="144124" y="258768"/>
                    <a:pt x="144446" y="260490"/>
                  </a:cubicBezTo>
                  <a:cubicBezTo>
                    <a:pt x="144833" y="262831"/>
                    <a:pt x="142156" y="266450"/>
                    <a:pt x="142672" y="268717"/>
                  </a:cubicBezTo>
                  <a:cubicBezTo>
                    <a:pt x="143382" y="271726"/>
                    <a:pt x="146543" y="274996"/>
                    <a:pt x="144446" y="278115"/>
                  </a:cubicBezTo>
                  <a:cubicBezTo>
                    <a:pt x="142576" y="280930"/>
                    <a:pt x="136352" y="281320"/>
                    <a:pt x="134610" y="277953"/>
                  </a:cubicBezTo>
                  <a:cubicBezTo>
                    <a:pt x="135578" y="281388"/>
                    <a:pt x="137674" y="287728"/>
                    <a:pt x="142511" y="286312"/>
                  </a:cubicBezTo>
                  <a:cubicBezTo>
                    <a:pt x="142092" y="288502"/>
                    <a:pt x="143640" y="290273"/>
                    <a:pt x="144801" y="291911"/>
                  </a:cubicBezTo>
                  <a:cubicBezTo>
                    <a:pt x="146639" y="294491"/>
                    <a:pt x="145736" y="297213"/>
                    <a:pt x="146574" y="299780"/>
                  </a:cubicBezTo>
                  <a:cubicBezTo>
                    <a:pt x="148123" y="304575"/>
                    <a:pt x="154734" y="309822"/>
                    <a:pt x="157701" y="313444"/>
                  </a:cubicBezTo>
                  <a:cubicBezTo>
                    <a:pt x="161280" y="317775"/>
                    <a:pt x="166053" y="319152"/>
                    <a:pt x="168762" y="325786"/>
                  </a:cubicBezTo>
                  <a:cubicBezTo>
                    <a:pt x="170955" y="331178"/>
                    <a:pt x="171536" y="337193"/>
                    <a:pt x="175470" y="342040"/>
                  </a:cubicBezTo>
                  <a:cubicBezTo>
                    <a:pt x="176760" y="340617"/>
                    <a:pt x="177695" y="338992"/>
                    <a:pt x="178276" y="337160"/>
                  </a:cubicBezTo>
                  <a:cubicBezTo>
                    <a:pt x="181211" y="339576"/>
                    <a:pt x="180694" y="344529"/>
                    <a:pt x="177954" y="346680"/>
                  </a:cubicBezTo>
                  <a:cubicBezTo>
                    <a:pt x="175309" y="348838"/>
                    <a:pt x="172019" y="346487"/>
                    <a:pt x="173310" y="352640"/>
                  </a:cubicBezTo>
                  <a:cubicBezTo>
                    <a:pt x="173955" y="355768"/>
                    <a:pt x="175406" y="361786"/>
                    <a:pt x="175019" y="365259"/>
                  </a:cubicBezTo>
                  <a:cubicBezTo>
                    <a:pt x="174696" y="368007"/>
                    <a:pt x="169891" y="367581"/>
                    <a:pt x="170730" y="370832"/>
                  </a:cubicBezTo>
                  <a:cubicBezTo>
                    <a:pt x="168472" y="368804"/>
                    <a:pt x="167117" y="370461"/>
                    <a:pt x="166634" y="372935"/>
                  </a:cubicBezTo>
                  <a:cubicBezTo>
                    <a:pt x="165924" y="376479"/>
                    <a:pt x="167763" y="381001"/>
                    <a:pt x="169504" y="383984"/>
                  </a:cubicBezTo>
                  <a:cubicBezTo>
                    <a:pt x="174245" y="392059"/>
                    <a:pt x="182339" y="397854"/>
                    <a:pt x="187499" y="404352"/>
                  </a:cubicBezTo>
                  <a:cubicBezTo>
                    <a:pt x="193014" y="411305"/>
                    <a:pt x="196045" y="418487"/>
                    <a:pt x="194982" y="426514"/>
                  </a:cubicBezTo>
                  <a:cubicBezTo>
                    <a:pt x="194497" y="430210"/>
                    <a:pt x="193788" y="430291"/>
                    <a:pt x="195562" y="434470"/>
                  </a:cubicBezTo>
                  <a:cubicBezTo>
                    <a:pt x="197239" y="438434"/>
                    <a:pt x="197755" y="440346"/>
                    <a:pt x="200206" y="443823"/>
                  </a:cubicBezTo>
                  <a:cubicBezTo>
                    <a:pt x="202624" y="447280"/>
                    <a:pt x="204172" y="450124"/>
                    <a:pt x="204624" y="453801"/>
                  </a:cubicBezTo>
                  <a:cubicBezTo>
                    <a:pt x="205075" y="457713"/>
                    <a:pt x="208655" y="464385"/>
                    <a:pt x="209655" y="466607"/>
                  </a:cubicBezTo>
                  <a:cubicBezTo>
                    <a:pt x="211396" y="470496"/>
                    <a:pt x="206462" y="477524"/>
                    <a:pt x="203431" y="482190"/>
                  </a:cubicBezTo>
                  <a:cubicBezTo>
                    <a:pt x="200786" y="486260"/>
                    <a:pt x="197755" y="490194"/>
                    <a:pt x="193691" y="497319"/>
                  </a:cubicBezTo>
                  <a:cubicBezTo>
                    <a:pt x="191821" y="500621"/>
                    <a:pt x="194014" y="502488"/>
                    <a:pt x="192563" y="505339"/>
                  </a:cubicBezTo>
                  <a:cubicBezTo>
                    <a:pt x="190466" y="509528"/>
                    <a:pt x="190241" y="513869"/>
                    <a:pt x="187758" y="518045"/>
                  </a:cubicBezTo>
                  <a:cubicBezTo>
                    <a:pt x="184984" y="513679"/>
                    <a:pt x="185371" y="507261"/>
                    <a:pt x="184242" y="502362"/>
                  </a:cubicBezTo>
                  <a:cubicBezTo>
                    <a:pt x="183759" y="500360"/>
                    <a:pt x="182694" y="498634"/>
                    <a:pt x="184661" y="497402"/>
                  </a:cubicBezTo>
                  <a:cubicBezTo>
                    <a:pt x="187080" y="495903"/>
                    <a:pt x="185242" y="495003"/>
                    <a:pt x="186403" y="493139"/>
                  </a:cubicBezTo>
                  <a:cubicBezTo>
                    <a:pt x="188918" y="489124"/>
                    <a:pt x="189467" y="484315"/>
                    <a:pt x="188499" y="479604"/>
                  </a:cubicBezTo>
                  <a:cubicBezTo>
                    <a:pt x="188047" y="477372"/>
                    <a:pt x="186661" y="469964"/>
                    <a:pt x="190724" y="469977"/>
                  </a:cubicBezTo>
                  <a:cubicBezTo>
                    <a:pt x="190080" y="468903"/>
                    <a:pt x="189757" y="467742"/>
                    <a:pt x="189789" y="466494"/>
                  </a:cubicBezTo>
                  <a:cubicBezTo>
                    <a:pt x="188661" y="468052"/>
                    <a:pt x="187016" y="469264"/>
                    <a:pt x="185145" y="469745"/>
                  </a:cubicBezTo>
                  <a:cubicBezTo>
                    <a:pt x="184565" y="466430"/>
                    <a:pt x="189112" y="464624"/>
                    <a:pt x="184436" y="465104"/>
                  </a:cubicBezTo>
                  <a:cubicBezTo>
                    <a:pt x="189789" y="462544"/>
                    <a:pt x="181920" y="458493"/>
                    <a:pt x="186306" y="456045"/>
                  </a:cubicBezTo>
                  <a:cubicBezTo>
                    <a:pt x="184371" y="456555"/>
                    <a:pt x="182759" y="455558"/>
                    <a:pt x="182114" y="453723"/>
                  </a:cubicBezTo>
                  <a:cubicBezTo>
                    <a:pt x="183371" y="453530"/>
                    <a:pt x="184533" y="453069"/>
                    <a:pt x="185596" y="452327"/>
                  </a:cubicBezTo>
                  <a:cubicBezTo>
                    <a:pt x="183468" y="451192"/>
                    <a:pt x="182017" y="448673"/>
                    <a:pt x="185274" y="447919"/>
                  </a:cubicBezTo>
                  <a:cubicBezTo>
                    <a:pt x="182404" y="446967"/>
                    <a:pt x="184113" y="444181"/>
                    <a:pt x="183694" y="441601"/>
                  </a:cubicBezTo>
                  <a:cubicBezTo>
                    <a:pt x="182985" y="437312"/>
                    <a:pt x="181340" y="432803"/>
                    <a:pt x="179695" y="428788"/>
                  </a:cubicBezTo>
                  <a:cubicBezTo>
                    <a:pt x="177954" y="424567"/>
                    <a:pt x="175406" y="420526"/>
                    <a:pt x="173342" y="416433"/>
                  </a:cubicBezTo>
                  <a:cubicBezTo>
                    <a:pt x="171407" y="412534"/>
                    <a:pt x="171213" y="407826"/>
                    <a:pt x="168569" y="404265"/>
                  </a:cubicBezTo>
                  <a:cubicBezTo>
                    <a:pt x="169794" y="407584"/>
                    <a:pt x="171310" y="415172"/>
                    <a:pt x="168891" y="418194"/>
                  </a:cubicBezTo>
                  <a:cubicBezTo>
                    <a:pt x="169762" y="415443"/>
                    <a:pt x="167408" y="412983"/>
                    <a:pt x="167182" y="410335"/>
                  </a:cubicBezTo>
                  <a:cubicBezTo>
                    <a:pt x="166860" y="407839"/>
                    <a:pt x="166860" y="403749"/>
                    <a:pt x="166311" y="401476"/>
                  </a:cubicBezTo>
                  <a:cubicBezTo>
                    <a:pt x="165763" y="399318"/>
                    <a:pt x="156895" y="384071"/>
                    <a:pt x="162377" y="387079"/>
                  </a:cubicBezTo>
                  <a:cubicBezTo>
                    <a:pt x="162054" y="386157"/>
                    <a:pt x="161764" y="385306"/>
                    <a:pt x="161216" y="384525"/>
                  </a:cubicBezTo>
                  <a:cubicBezTo>
                    <a:pt x="160442" y="384990"/>
                    <a:pt x="159668" y="385454"/>
                    <a:pt x="158894" y="385919"/>
                  </a:cubicBezTo>
                  <a:cubicBezTo>
                    <a:pt x="154895" y="375937"/>
                    <a:pt x="155766" y="364766"/>
                    <a:pt x="152122" y="354820"/>
                  </a:cubicBezTo>
                  <a:cubicBezTo>
                    <a:pt x="151412" y="352895"/>
                    <a:pt x="149703" y="351850"/>
                    <a:pt x="148832" y="350070"/>
                  </a:cubicBezTo>
                  <a:cubicBezTo>
                    <a:pt x="148090" y="348483"/>
                    <a:pt x="148832" y="346616"/>
                    <a:pt x="148832" y="344952"/>
                  </a:cubicBezTo>
                  <a:cubicBezTo>
                    <a:pt x="148832" y="341908"/>
                    <a:pt x="146510" y="335961"/>
                    <a:pt x="150509" y="334374"/>
                  </a:cubicBezTo>
                  <a:cubicBezTo>
                    <a:pt x="147929" y="334784"/>
                    <a:pt x="143446" y="336560"/>
                    <a:pt x="141511" y="334051"/>
                  </a:cubicBezTo>
                  <a:cubicBezTo>
                    <a:pt x="138029" y="329482"/>
                    <a:pt x="135255" y="324457"/>
                    <a:pt x="134932" y="318581"/>
                  </a:cubicBezTo>
                  <a:cubicBezTo>
                    <a:pt x="132643" y="320110"/>
                    <a:pt x="133094" y="316759"/>
                    <a:pt x="131127" y="314966"/>
                  </a:cubicBezTo>
                  <a:cubicBezTo>
                    <a:pt x="129450" y="313421"/>
                    <a:pt x="127289" y="312083"/>
                    <a:pt x="126580" y="309758"/>
                  </a:cubicBezTo>
                  <a:cubicBezTo>
                    <a:pt x="126096" y="310348"/>
                    <a:pt x="126935" y="315356"/>
                    <a:pt x="126935" y="316498"/>
                  </a:cubicBezTo>
                  <a:cubicBezTo>
                    <a:pt x="126935" y="320429"/>
                    <a:pt x="129256" y="324451"/>
                    <a:pt x="127257" y="328563"/>
                  </a:cubicBezTo>
                  <a:cubicBezTo>
                    <a:pt x="125741" y="331543"/>
                    <a:pt x="123806" y="335677"/>
                    <a:pt x="119969" y="335993"/>
                  </a:cubicBezTo>
                  <a:cubicBezTo>
                    <a:pt x="116002" y="336322"/>
                    <a:pt x="111487" y="330978"/>
                    <a:pt x="114389" y="327402"/>
                  </a:cubicBezTo>
                  <a:cubicBezTo>
                    <a:pt x="109810" y="328553"/>
                    <a:pt x="113777" y="331930"/>
                    <a:pt x="115002" y="334751"/>
                  </a:cubicBezTo>
                  <a:cubicBezTo>
                    <a:pt x="116679" y="338657"/>
                    <a:pt x="112584" y="343123"/>
                    <a:pt x="109036" y="339476"/>
                  </a:cubicBezTo>
                  <a:cubicBezTo>
                    <a:pt x="112809" y="342140"/>
                    <a:pt x="105295" y="346871"/>
                    <a:pt x="102522" y="344117"/>
                  </a:cubicBezTo>
                  <a:cubicBezTo>
                    <a:pt x="103457" y="347677"/>
                    <a:pt x="100651" y="359761"/>
                    <a:pt x="94782" y="357545"/>
                  </a:cubicBezTo>
                  <a:cubicBezTo>
                    <a:pt x="91782" y="356404"/>
                    <a:pt x="94459" y="348377"/>
                    <a:pt x="93943" y="345974"/>
                  </a:cubicBezTo>
                  <a:cubicBezTo>
                    <a:pt x="93943" y="346200"/>
                    <a:pt x="90783" y="357249"/>
                    <a:pt x="92331" y="349922"/>
                  </a:cubicBezTo>
                  <a:cubicBezTo>
                    <a:pt x="91363" y="351905"/>
                    <a:pt x="90976" y="353998"/>
                    <a:pt x="91170" y="356191"/>
                  </a:cubicBezTo>
                  <a:cubicBezTo>
                    <a:pt x="88267" y="354762"/>
                    <a:pt x="87461" y="348441"/>
                    <a:pt x="89751" y="346671"/>
                  </a:cubicBezTo>
                  <a:cubicBezTo>
                    <a:pt x="86332" y="344429"/>
                    <a:pt x="87687" y="360615"/>
                    <a:pt x="83043" y="356584"/>
                  </a:cubicBezTo>
                  <a:cubicBezTo>
                    <a:pt x="80850" y="354665"/>
                    <a:pt x="82720" y="344178"/>
                    <a:pt x="84655" y="343188"/>
                  </a:cubicBezTo>
                  <a:cubicBezTo>
                    <a:pt x="81269" y="344520"/>
                    <a:pt x="80334" y="351453"/>
                    <a:pt x="78625" y="354565"/>
                  </a:cubicBezTo>
                  <a:cubicBezTo>
                    <a:pt x="77625" y="353966"/>
                    <a:pt x="76754" y="353192"/>
                    <a:pt x="76077" y="352244"/>
                  </a:cubicBezTo>
                  <a:cubicBezTo>
                    <a:pt x="78915" y="351054"/>
                    <a:pt x="79302" y="348119"/>
                    <a:pt x="80012" y="345510"/>
                  </a:cubicBezTo>
                  <a:cubicBezTo>
                    <a:pt x="78689" y="347790"/>
                    <a:pt x="78141" y="351202"/>
                    <a:pt x="74916" y="351544"/>
                  </a:cubicBezTo>
                  <a:cubicBezTo>
                    <a:pt x="78399" y="346832"/>
                    <a:pt x="76818" y="340908"/>
                    <a:pt x="77464" y="335522"/>
                  </a:cubicBezTo>
                  <a:cubicBezTo>
                    <a:pt x="77012" y="335554"/>
                    <a:pt x="76528" y="335554"/>
                    <a:pt x="76077" y="335522"/>
                  </a:cubicBezTo>
                  <a:cubicBezTo>
                    <a:pt x="77883" y="339398"/>
                    <a:pt x="72626" y="348074"/>
                    <a:pt x="69014" y="349525"/>
                  </a:cubicBezTo>
                  <a:cubicBezTo>
                    <a:pt x="63790" y="351624"/>
                    <a:pt x="68014" y="329540"/>
                    <a:pt x="68692" y="327092"/>
                  </a:cubicBezTo>
                  <a:cubicBezTo>
                    <a:pt x="69369" y="324635"/>
                    <a:pt x="68692" y="317382"/>
                    <a:pt x="69982" y="316092"/>
                  </a:cubicBezTo>
                  <a:cubicBezTo>
                    <a:pt x="73432" y="312821"/>
                    <a:pt x="69659" y="303624"/>
                    <a:pt x="68047" y="300018"/>
                  </a:cubicBezTo>
                  <a:cubicBezTo>
                    <a:pt x="65950" y="295381"/>
                    <a:pt x="66660" y="288334"/>
                    <a:pt x="63209" y="284532"/>
                  </a:cubicBezTo>
                  <a:cubicBezTo>
                    <a:pt x="61758" y="282920"/>
                    <a:pt x="60920" y="280820"/>
                    <a:pt x="59952" y="278895"/>
                  </a:cubicBezTo>
                  <a:cubicBezTo>
                    <a:pt x="58565" y="276009"/>
                    <a:pt x="54728" y="274306"/>
                    <a:pt x="58662" y="273525"/>
                  </a:cubicBezTo>
                  <a:cubicBezTo>
                    <a:pt x="55921" y="271632"/>
                    <a:pt x="52631" y="270994"/>
                    <a:pt x="52631" y="266988"/>
                  </a:cubicBezTo>
                  <a:cubicBezTo>
                    <a:pt x="52631" y="264005"/>
                    <a:pt x="52631" y="259210"/>
                    <a:pt x="51212" y="256575"/>
                  </a:cubicBezTo>
                  <a:cubicBezTo>
                    <a:pt x="51599" y="258745"/>
                    <a:pt x="52567" y="263744"/>
                    <a:pt x="48665" y="260983"/>
                  </a:cubicBezTo>
                  <a:cubicBezTo>
                    <a:pt x="50471" y="263183"/>
                    <a:pt x="51890" y="267559"/>
                    <a:pt x="50535" y="270275"/>
                  </a:cubicBezTo>
                  <a:cubicBezTo>
                    <a:pt x="44924" y="267988"/>
                    <a:pt x="41473" y="262177"/>
                    <a:pt x="38183" y="257410"/>
                  </a:cubicBezTo>
                  <a:cubicBezTo>
                    <a:pt x="37281" y="256107"/>
                    <a:pt x="40119" y="254782"/>
                    <a:pt x="41086" y="256552"/>
                  </a:cubicBezTo>
                  <a:cubicBezTo>
                    <a:pt x="41828" y="257884"/>
                    <a:pt x="43731" y="258349"/>
                    <a:pt x="45053" y="258736"/>
                  </a:cubicBezTo>
                  <a:cubicBezTo>
                    <a:pt x="48084" y="259610"/>
                    <a:pt x="51954" y="258004"/>
                    <a:pt x="49148" y="254321"/>
                  </a:cubicBezTo>
                  <a:cubicBezTo>
                    <a:pt x="47601" y="252241"/>
                    <a:pt x="40538" y="249557"/>
                    <a:pt x="44730" y="246590"/>
                  </a:cubicBezTo>
                  <a:cubicBezTo>
                    <a:pt x="42828" y="246558"/>
                    <a:pt x="40989" y="246333"/>
                    <a:pt x="39151" y="245894"/>
                  </a:cubicBezTo>
                  <a:cubicBezTo>
                    <a:pt x="39731" y="244317"/>
                    <a:pt x="39957" y="242691"/>
                    <a:pt x="39828" y="241018"/>
                  </a:cubicBezTo>
                  <a:cubicBezTo>
                    <a:pt x="37700" y="242059"/>
                    <a:pt x="34765" y="239550"/>
                    <a:pt x="33572" y="238064"/>
                  </a:cubicBezTo>
                  <a:cubicBezTo>
                    <a:pt x="31379" y="235287"/>
                    <a:pt x="29476" y="237241"/>
                    <a:pt x="26380" y="235909"/>
                  </a:cubicBezTo>
                  <a:cubicBezTo>
                    <a:pt x="27444" y="238389"/>
                    <a:pt x="28831" y="240747"/>
                    <a:pt x="29638" y="243340"/>
                  </a:cubicBezTo>
                  <a:cubicBezTo>
                    <a:pt x="28638" y="241743"/>
                    <a:pt x="27702" y="240115"/>
                    <a:pt x="26832" y="238464"/>
                  </a:cubicBezTo>
                  <a:cubicBezTo>
                    <a:pt x="26413" y="240157"/>
                    <a:pt x="26832" y="241708"/>
                    <a:pt x="27767" y="243108"/>
                  </a:cubicBezTo>
                  <a:cubicBezTo>
                    <a:pt x="24993" y="239302"/>
                    <a:pt x="23510" y="236915"/>
                    <a:pt x="25929" y="232423"/>
                  </a:cubicBezTo>
                  <a:cubicBezTo>
                    <a:pt x="24864" y="232617"/>
                    <a:pt x="23768" y="232713"/>
                    <a:pt x="22672" y="232649"/>
                  </a:cubicBezTo>
                  <a:cubicBezTo>
                    <a:pt x="23316" y="231001"/>
                    <a:pt x="23994" y="229375"/>
                    <a:pt x="24736" y="227773"/>
                  </a:cubicBezTo>
                  <a:cubicBezTo>
                    <a:pt x="24284" y="227869"/>
                    <a:pt x="23897" y="228108"/>
                    <a:pt x="23607" y="228469"/>
                  </a:cubicBezTo>
                  <a:cubicBezTo>
                    <a:pt x="23123" y="226689"/>
                    <a:pt x="23123" y="224909"/>
                    <a:pt x="23607" y="223129"/>
                  </a:cubicBezTo>
                  <a:cubicBezTo>
                    <a:pt x="21994" y="227028"/>
                    <a:pt x="22252" y="231388"/>
                    <a:pt x="20350" y="235203"/>
                  </a:cubicBezTo>
                  <a:cubicBezTo>
                    <a:pt x="17253" y="233842"/>
                    <a:pt x="18673" y="232146"/>
                    <a:pt x="19027" y="229705"/>
                  </a:cubicBezTo>
                  <a:cubicBezTo>
                    <a:pt x="19414" y="226860"/>
                    <a:pt x="16157" y="224512"/>
                    <a:pt x="14770" y="222432"/>
                  </a:cubicBezTo>
                  <a:cubicBezTo>
                    <a:pt x="15189" y="224799"/>
                    <a:pt x="16576" y="227321"/>
                    <a:pt x="15093" y="229627"/>
                  </a:cubicBezTo>
                  <a:cubicBezTo>
                    <a:pt x="13932" y="225328"/>
                    <a:pt x="10707" y="221852"/>
                    <a:pt x="7031" y="219836"/>
                  </a:cubicBezTo>
                  <a:cubicBezTo>
                    <a:pt x="2806" y="217537"/>
                    <a:pt x="2064" y="210129"/>
                    <a:pt x="0" y="205256"/>
                  </a:cubicBezTo>
                </a:path>
              </a:pathLst>
            </a:custGeom>
            <a:solidFill>
              <a:srgbClr val="C0C0C0"/>
            </a:solidFill>
            <a:ln w="1612" cap="flat">
              <a:solidFill>
                <a:srgbClr val="FFFFFF"/>
              </a:solidFill>
              <a:prstDash val="solid"/>
              <a:miter/>
            </a:ln>
          </p:spPr>
          <p:txBody>
            <a:bodyPr rtlCol="0" anchor="ctr"/>
            <a:lstStyle/>
            <a:p>
              <a:endParaRPr lang="en-US"/>
            </a:p>
          </p:txBody>
        </p:sp>
        <p:sp>
          <p:nvSpPr>
            <p:cNvPr id="679" name="Freeform: Shape 678">
              <a:extLst>
                <a:ext uri="{FF2B5EF4-FFF2-40B4-BE49-F238E27FC236}">
                  <a16:creationId xmlns:a16="http://schemas.microsoft.com/office/drawing/2014/main" id="{5B313168-6AD3-8418-47E4-03916F095899}"/>
                </a:ext>
              </a:extLst>
            </p:cNvPr>
            <p:cNvSpPr/>
            <p:nvPr/>
          </p:nvSpPr>
          <p:spPr>
            <a:xfrm>
              <a:off x="9697610" y="3201351"/>
              <a:ext cx="1612" cy="2554"/>
            </a:xfrm>
            <a:custGeom>
              <a:avLst/>
              <a:gdLst>
                <a:gd name="connsiteX0" fmla="*/ 0 w 1612"/>
                <a:gd name="connsiteY0" fmla="*/ 0 h 2554"/>
                <a:gd name="connsiteX1" fmla="*/ 1612 w 1612"/>
                <a:gd name="connsiteY1" fmla="*/ 2554 h 2554"/>
                <a:gd name="connsiteX2" fmla="*/ 0 w 1612"/>
                <a:gd name="connsiteY2" fmla="*/ 0 h 2554"/>
              </a:gdLst>
              <a:ahLst/>
              <a:cxnLst>
                <a:cxn ang="0">
                  <a:pos x="connsiteX0" y="connsiteY0"/>
                </a:cxn>
                <a:cxn ang="0">
                  <a:pos x="connsiteX1" y="connsiteY1"/>
                </a:cxn>
                <a:cxn ang="0">
                  <a:pos x="connsiteX2" y="connsiteY2"/>
                </a:cxn>
              </a:cxnLst>
              <a:rect l="l" t="t" r="r" b="b"/>
              <a:pathLst>
                <a:path w="1612" h="2554">
                  <a:moveTo>
                    <a:pt x="0" y="0"/>
                  </a:moveTo>
                  <a:cubicBezTo>
                    <a:pt x="0" y="1196"/>
                    <a:pt x="355" y="2051"/>
                    <a:pt x="1612" y="2554"/>
                  </a:cubicBezTo>
                  <a:cubicBezTo>
                    <a:pt x="1064" y="1703"/>
                    <a:pt x="548" y="848"/>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80" name="Freeform: Shape 679">
              <a:extLst>
                <a:ext uri="{FF2B5EF4-FFF2-40B4-BE49-F238E27FC236}">
                  <a16:creationId xmlns:a16="http://schemas.microsoft.com/office/drawing/2014/main" id="{0F1E81E1-EEB4-7282-5C17-909CFE617969}"/>
                </a:ext>
              </a:extLst>
            </p:cNvPr>
            <p:cNvSpPr/>
            <p:nvPr/>
          </p:nvSpPr>
          <p:spPr>
            <a:xfrm>
              <a:off x="9701770" y="3211352"/>
              <a:ext cx="3741" cy="7194"/>
            </a:xfrm>
            <a:custGeom>
              <a:avLst/>
              <a:gdLst>
                <a:gd name="connsiteX0" fmla="*/ 935 w 3741"/>
                <a:gd name="connsiteY0" fmla="*/ 2319 h 7194"/>
                <a:gd name="connsiteX1" fmla="*/ 3741 w 3741"/>
                <a:gd name="connsiteY1" fmla="*/ 7195 h 7194"/>
                <a:gd name="connsiteX2" fmla="*/ 0 w 3741"/>
                <a:gd name="connsiteY2" fmla="*/ 0 h 7194"/>
                <a:gd name="connsiteX3" fmla="*/ 935 w 3741"/>
                <a:gd name="connsiteY3" fmla="*/ 2319 h 7194"/>
              </a:gdLst>
              <a:ahLst/>
              <a:cxnLst>
                <a:cxn ang="0">
                  <a:pos x="connsiteX0" y="connsiteY0"/>
                </a:cxn>
                <a:cxn ang="0">
                  <a:pos x="connsiteX1" y="connsiteY1"/>
                </a:cxn>
                <a:cxn ang="0">
                  <a:pos x="connsiteX2" y="connsiteY2"/>
                </a:cxn>
                <a:cxn ang="0">
                  <a:pos x="connsiteX3" y="connsiteY3"/>
                </a:cxn>
              </a:cxnLst>
              <a:rect l="l" t="t" r="r" b="b"/>
              <a:pathLst>
                <a:path w="3741" h="7194">
                  <a:moveTo>
                    <a:pt x="935" y="2319"/>
                  </a:moveTo>
                  <a:cubicBezTo>
                    <a:pt x="1999" y="3864"/>
                    <a:pt x="2935" y="5489"/>
                    <a:pt x="3741" y="7195"/>
                  </a:cubicBezTo>
                  <a:cubicBezTo>
                    <a:pt x="3064" y="4554"/>
                    <a:pt x="1935" y="1970"/>
                    <a:pt x="0" y="0"/>
                  </a:cubicBezTo>
                  <a:cubicBezTo>
                    <a:pt x="322" y="771"/>
                    <a:pt x="613" y="1545"/>
                    <a:pt x="935" y="2319"/>
                  </a:cubicBezTo>
                </a:path>
              </a:pathLst>
            </a:custGeom>
            <a:solidFill>
              <a:srgbClr val="C0C0C0"/>
            </a:solidFill>
            <a:ln w="645" cap="flat">
              <a:solidFill>
                <a:srgbClr val="FFFFFF"/>
              </a:solidFill>
              <a:prstDash val="solid"/>
              <a:miter/>
            </a:ln>
          </p:spPr>
          <p:txBody>
            <a:bodyPr rtlCol="0" anchor="ctr"/>
            <a:lstStyle/>
            <a:p>
              <a:endParaRPr lang="en-US"/>
            </a:p>
          </p:txBody>
        </p:sp>
        <p:sp>
          <p:nvSpPr>
            <p:cNvPr id="681" name="Freeform: Shape 680">
              <a:extLst>
                <a:ext uri="{FF2B5EF4-FFF2-40B4-BE49-F238E27FC236}">
                  <a16:creationId xmlns:a16="http://schemas.microsoft.com/office/drawing/2014/main" id="{0892B1C3-1AE6-B956-56A6-71C9E594FFCF}"/>
                </a:ext>
              </a:extLst>
            </p:cNvPr>
            <p:cNvSpPr/>
            <p:nvPr/>
          </p:nvSpPr>
          <p:spPr>
            <a:xfrm>
              <a:off x="9714410" y="3215057"/>
              <a:ext cx="2936" cy="4879"/>
            </a:xfrm>
            <a:custGeom>
              <a:avLst/>
              <a:gdLst>
                <a:gd name="connsiteX0" fmla="*/ 163 w 2936"/>
                <a:gd name="connsiteY0" fmla="*/ 0 h 4879"/>
                <a:gd name="connsiteX1" fmla="*/ 2936 w 2936"/>
                <a:gd name="connsiteY1" fmla="*/ 4879 h 4879"/>
                <a:gd name="connsiteX2" fmla="*/ 163 w 2936"/>
                <a:gd name="connsiteY2" fmla="*/ 0 h 4879"/>
              </a:gdLst>
              <a:ahLst/>
              <a:cxnLst>
                <a:cxn ang="0">
                  <a:pos x="connsiteX0" y="connsiteY0"/>
                </a:cxn>
                <a:cxn ang="0">
                  <a:pos x="connsiteX1" y="connsiteY1"/>
                </a:cxn>
                <a:cxn ang="0">
                  <a:pos x="connsiteX2" y="connsiteY2"/>
                </a:cxn>
              </a:cxnLst>
              <a:rect l="l" t="t" r="r" b="b"/>
              <a:pathLst>
                <a:path w="2936" h="4879">
                  <a:moveTo>
                    <a:pt x="163" y="0"/>
                  </a:moveTo>
                  <a:cubicBezTo>
                    <a:pt x="-643" y="1864"/>
                    <a:pt x="1743" y="3967"/>
                    <a:pt x="2936" y="4879"/>
                  </a:cubicBezTo>
                  <a:cubicBezTo>
                    <a:pt x="2936" y="2893"/>
                    <a:pt x="1711" y="1161"/>
                    <a:pt x="16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82" name="Freeform: Shape 681">
              <a:extLst>
                <a:ext uri="{FF2B5EF4-FFF2-40B4-BE49-F238E27FC236}">
                  <a16:creationId xmlns:a16="http://schemas.microsoft.com/office/drawing/2014/main" id="{33E44AFB-17EA-63AC-6A57-0776BA72E252}"/>
                </a:ext>
              </a:extLst>
            </p:cNvPr>
            <p:cNvSpPr/>
            <p:nvPr/>
          </p:nvSpPr>
          <p:spPr>
            <a:xfrm>
              <a:off x="9720120" y="3244789"/>
              <a:ext cx="6222" cy="4709"/>
            </a:xfrm>
            <a:custGeom>
              <a:avLst/>
              <a:gdLst>
                <a:gd name="connsiteX0" fmla="*/ 3483 w 6222"/>
                <a:gd name="connsiteY0" fmla="*/ 2 h 4709"/>
                <a:gd name="connsiteX1" fmla="*/ 0 w 6222"/>
                <a:gd name="connsiteY1" fmla="*/ 1163 h 4709"/>
                <a:gd name="connsiteX2" fmla="*/ 3483 w 6222"/>
                <a:gd name="connsiteY2" fmla="*/ 2 h 4709"/>
              </a:gdLst>
              <a:ahLst/>
              <a:cxnLst>
                <a:cxn ang="0">
                  <a:pos x="connsiteX0" y="connsiteY0"/>
                </a:cxn>
                <a:cxn ang="0">
                  <a:pos x="connsiteX1" y="connsiteY1"/>
                </a:cxn>
                <a:cxn ang="0">
                  <a:pos x="connsiteX2" y="connsiteY2"/>
                </a:cxn>
              </a:cxnLst>
              <a:rect l="l" t="t" r="r" b="b"/>
              <a:pathLst>
                <a:path w="6222" h="4709">
                  <a:moveTo>
                    <a:pt x="3483" y="2"/>
                  </a:moveTo>
                  <a:cubicBezTo>
                    <a:pt x="2193" y="66"/>
                    <a:pt x="1064" y="457"/>
                    <a:pt x="0" y="1163"/>
                  </a:cubicBezTo>
                  <a:cubicBezTo>
                    <a:pt x="7547" y="9841"/>
                    <a:pt x="7611" y="-159"/>
                    <a:pt x="3483" y="2"/>
                  </a:cubicBezTo>
                </a:path>
              </a:pathLst>
            </a:custGeom>
            <a:solidFill>
              <a:srgbClr val="C0C0C0"/>
            </a:solidFill>
            <a:ln w="645" cap="flat">
              <a:solidFill>
                <a:srgbClr val="FFFFFF"/>
              </a:solidFill>
              <a:prstDash val="solid"/>
              <a:miter/>
            </a:ln>
          </p:spPr>
          <p:txBody>
            <a:bodyPr rtlCol="0" anchor="ctr"/>
            <a:lstStyle/>
            <a:p>
              <a:endParaRPr lang="en-US"/>
            </a:p>
          </p:txBody>
        </p:sp>
        <p:sp>
          <p:nvSpPr>
            <p:cNvPr id="683" name="Freeform: Shape 682">
              <a:extLst>
                <a:ext uri="{FF2B5EF4-FFF2-40B4-BE49-F238E27FC236}">
                  <a16:creationId xmlns:a16="http://schemas.microsoft.com/office/drawing/2014/main" id="{C688E215-9F1F-09D6-5327-EF8D54BF0881}"/>
                </a:ext>
              </a:extLst>
            </p:cNvPr>
            <p:cNvSpPr/>
            <p:nvPr/>
          </p:nvSpPr>
          <p:spPr>
            <a:xfrm>
              <a:off x="9722452" y="3226203"/>
              <a:ext cx="7439" cy="6787"/>
            </a:xfrm>
            <a:custGeom>
              <a:avLst/>
              <a:gdLst>
                <a:gd name="connsiteX0" fmla="*/ 7439 w 7439"/>
                <a:gd name="connsiteY0" fmla="*/ 5108 h 6787"/>
                <a:gd name="connsiteX1" fmla="*/ 925 w 7439"/>
                <a:gd name="connsiteY1" fmla="*/ 0 h 6787"/>
                <a:gd name="connsiteX2" fmla="*/ 7439 w 7439"/>
                <a:gd name="connsiteY2" fmla="*/ 5108 h 6787"/>
              </a:gdLst>
              <a:ahLst/>
              <a:cxnLst>
                <a:cxn ang="0">
                  <a:pos x="connsiteX0" y="connsiteY0"/>
                </a:cxn>
                <a:cxn ang="0">
                  <a:pos x="connsiteX1" y="connsiteY1"/>
                </a:cxn>
                <a:cxn ang="0">
                  <a:pos x="connsiteX2" y="connsiteY2"/>
                </a:cxn>
              </a:cxnLst>
              <a:rect l="l" t="t" r="r" b="b"/>
              <a:pathLst>
                <a:path w="7439" h="6787">
                  <a:moveTo>
                    <a:pt x="7439" y="5108"/>
                  </a:moveTo>
                  <a:cubicBezTo>
                    <a:pt x="6085" y="2377"/>
                    <a:pt x="2698" y="2280"/>
                    <a:pt x="925" y="0"/>
                  </a:cubicBezTo>
                  <a:cubicBezTo>
                    <a:pt x="-2461" y="3435"/>
                    <a:pt x="4311" y="9836"/>
                    <a:pt x="7439" y="5108"/>
                  </a:cubicBezTo>
                </a:path>
              </a:pathLst>
            </a:custGeom>
            <a:solidFill>
              <a:srgbClr val="C0C0C0"/>
            </a:solidFill>
            <a:ln w="645" cap="flat">
              <a:solidFill>
                <a:srgbClr val="FFFFFF"/>
              </a:solidFill>
              <a:prstDash val="solid"/>
              <a:miter/>
            </a:ln>
          </p:spPr>
          <p:txBody>
            <a:bodyPr rtlCol="0" anchor="ctr"/>
            <a:lstStyle/>
            <a:p>
              <a:endParaRPr lang="en-US"/>
            </a:p>
          </p:txBody>
        </p:sp>
        <p:sp>
          <p:nvSpPr>
            <p:cNvPr id="684" name="Freeform: Shape 683">
              <a:extLst>
                <a:ext uri="{FF2B5EF4-FFF2-40B4-BE49-F238E27FC236}">
                  <a16:creationId xmlns:a16="http://schemas.microsoft.com/office/drawing/2014/main" id="{43D9A3D5-5FB9-4F6C-76FD-E9CBB81DC199}"/>
                </a:ext>
              </a:extLst>
            </p:cNvPr>
            <p:cNvSpPr/>
            <p:nvPr/>
          </p:nvSpPr>
          <p:spPr>
            <a:xfrm>
              <a:off x="9751832" y="3318385"/>
              <a:ext cx="5522" cy="9520"/>
            </a:xfrm>
            <a:custGeom>
              <a:avLst/>
              <a:gdLst>
                <a:gd name="connsiteX0" fmla="*/ 4988 w 5522"/>
                <a:gd name="connsiteY0" fmla="*/ 0 h 9520"/>
                <a:gd name="connsiteX1" fmla="*/ 1021 w 5522"/>
                <a:gd name="connsiteY1" fmla="*/ 9520 h 9520"/>
                <a:gd name="connsiteX2" fmla="*/ 4988 w 5522"/>
                <a:gd name="connsiteY2" fmla="*/ 0 h 9520"/>
              </a:gdLst>
              <a:ahLst/>
              <a:cxnLst>
                <a:cxn ang="0">
                  <a:pos x="connsiteX0" y="connsiteY0"/>
                </a:cxn>
                <a:cxn ang="0">
                  <a:pos x="connsiteX1" y="connsiteY1"/>
                </a:cxn>
                <a:cxn ang="0">
                  <a:pos x="connsiteX2" y="connsiteY2"/>
                </a:cxn>
              </a:cxnLst>
              <a:rect l="l" t="t" r="r" b="b"/>
              <a:pathLst>
                <a:path w="5522" h="9520">
                  <a:moveTo>
                    <a:pt x="4988" y="0"/>
                  </a:moveTo>
                  <a:cubicBezTo>
                    <a:pt x="3408" y="1712"/>
                    <a:pt x="-2300" y="7088"/>
                    <a:pt x="1021" y="9520"/>
                  </a:cubicBezTo>
                  <a:cubicBezTo>
                    <a:pt x="3408" y="7008"/>
                    <a:pt x="6859" y="3838"/>
                    <a:pt x="498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85" name="Freeform: Shape 684">
              <a:extLst>
                <a:ext uri="{FF2B5EF4-FFF2-40B4-BE49-F238E27FC236}">
                  <a16:creationId xmlns:a16="http://schemas.microsoft.com/office/drawing/2014/main" id="{4750F244-F39B-04BA-A79F-C22EB363680D}"/>
                </a:ext>
              </a:extLst>
            </p:cNvPr>
            <p:cNvSpPr/>
            <p:nvPr/>
          </p:nvSpPr>
          <p:spPr>
            <a:xfrm>
              <a:off x="9761496" y="3327447"/>
              <a:ext cx="677" cy="2322"/>
            </a:xfrm>
            <a:custGeom>
              <a:avLst/>
              <a:gdLst>
                <a:gd name="connsiteX0" fmla="*/ 677 w 677"/>
                <a:gd name="connsiteY0" fmla="*/ 0 h 2322"/>
                <a:gd name="connsiteX1" fmla="*/ 677 w 677"/>
                <a:gd name="connsiteY1" fmla="*/ 2322 h 2322"/>
                <a:gd name="connsiteX2" fmla="*/ 677 w 677"/>
                <a:gd name="connsiteY2" fmla="*/ 0 h 2322"/>
              </a:gdLst>
              <a:ahLst/>
              <a:cxnLst>
                <a:cxn ang="0">
                  <a:pos x="connsiteX0" y="connsiteY0"/>
                </a:cxn>
                <a:cxn ang="0">
                  <a:pos x="connsiteX1" y="connsiteY1"/>
                </a:cxn>
                <a:cxn ang="0">
                  <a:pos x="connsiteX2" y="connsiteY2"/>
                </a:cxn>
              </a:cxnLst>
              <a:rect l="l" t="t" r="r" b="b"/>
              <a:pathLst>
                <a:path w="677" h="2322">
                  <a:moveTo>
                    <a:pt x="677" y="0"/>
                  </a:moveTo>
                  <a:cubicBezTo>
                    <a:pt x="32" y="1103"/>
                    <a:pt x="-452" y="764"/>
                    <a:pt x="677" y="2322"/>
                  </a:cubicBezTo>
                  <a:cubicBezTo>
                    <a:pt x="677" y="1548"/>
                    <a:pt x="677" y="774"/>
                    <a:pt x="67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86" name="Freeform: Shape 685">
              <a:extLst>
                <a:ext uri="{FF2B5EF4-FFF2-40B4-BE49-F238E27FC236}">
                  <a16:creationId xmlns:a16="http://schemas.microsoft.com/office/drawing/2014/main" id="{839A1419-886C-ED73-52F0-0BDD2E940BF5}"/>
                </a:ext>
              </a:extLst>
            </p:cNvPr>
            <p:cNvSpPr/>
            <p:nvPr/>
          </p:nvSpPr>
          <p:spPr>
            <a:xfrm>
              <a:off x="9824935" y="3311193"/>
              <a:ext cx="3427" cy="5572"/>
            </a:xfrm>
            <a:custGeom>
              <a:avLst/>
              <a:gdLst>
                <a:gd name="connsiteX0" fmla="*/ 1093 w 3427"/>
                <a:gd name="connsiteY0" fmla="*/ 0 h 5572"/>
                <a:gd name="connsiteX1" fmla="*/ 1093 w 3427"/>
                <a:gd name="connsiteY1" fmla="*/ 5573 h 5572"/>
                <a:gd name="connsiteX2" fmla="*/ 1093 w 3427"/>
                <a:gd name="connsiteY2" fmla="*/ 0 h 5572"/>
              </a:gdLst>
              <a:ahLst/>
              <a:cxnLst>
                <a:cxn ang="0">
                  <a:pos x="connsiteX0" y="connsiteY0"/>
                </a:cxn>
                <a:cxn ang="0">
                  <a:pos x="connsiteX1" y="connsiteY1"/>
                </a:cxn>
                <a:cxn ang="0">
                  <a:pos x="connsiteX2" y="connsiteY2"/>
                </a:cxn>
              </a:cxnLst>
              <a:rect l="l" t="t" r="r" b="b"/>
              <a:pathLst>
                <a:path w="3427" h="5572">
                  <a:moveTo>
                    <a:pt x="1093" y="0"/>
                  </a:moveTo>
                  <a:cubicBezTo>
                    <a:pt x="-165" y="555"/>
                    <a:pt x="-552" y="5573"/>
                    <a:pt x="1093" y="5573"/>
                  </a:cubicBezTo>
                  <a:cubicBezTo>
                    <a:pt x="4254" y="5573"/>
                    <a:pt x="4157" y="390"/>
                    <a:pt x="109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687" name="Freeform: Shape 686">
              <a:extLst>
                <a:ext uri="{FF2B5EF4-FFF2-40B4-BE49-F238E27FC236}">
                  <a16:creationId xmlns:a16="http://schemas.microsoft.com/office/drawing/2014/main" id="{E5EE550D-BCD8-D08F-08C0-5D80D41E1B35}"/>
                </a:ext>
              </a:extLst>
            </p:cNvPr>
            <p:cNvSpPr/>
            <p:nvPr/>
          </p:nvSpPr>
          <p:spPr>
            <a:xfrm>
              <a:off x="9847507" y="3426006"/>
              <a:ext cx="2417" cy="2672"/>
            </a:xfrm>
            <a:custGeom>
              <a:avLst/>
              <a:gdLst>
                <a:gd name="connsiteX0" fmla="*/ 1256 w 2417"/>
                <a:gd name="connsiteY0" fmla="*/ 2673 h 2672"/>
                <a:gd name="connsiteX1" fmla="*/ 2417 w 2417"/>
                <a:gd name="connsiteY1" fmla="*/ 119 h 2672"/>
                <a:gd name="connsiteX2" fmla="*/ 1256 w 2417"/>
                <a:gd name="connsiteY2" fmla="*/ 2673 h 2672"/>
              </a:gdLst>
              <a:ahLst/>
              <a:cxnLst>
                <a:cxn ang="0">
                  <a:pos x="connsiteX0" y="connsiteY0"/>
                </a:cxn>
                <a:cxn ang="0">
                  <a:pos x="connsiteX1" y="connsiteY1"/>
                </a:cxn>
                <a:cxn ang="0">
                  <a:pos x="connsiteX2" y="connsiteY2"/>
                </a:cxn>
              </a:cxnLst>
              <a:rect l="l" t="t" r="r" b="b"/>
              <a:pathLst>
                <a:path w="2417" h="2672">
                  <a:moveTo>
                    <a:pt x="1256" y="2673"/>
                  </a:moveTo>
                  <a:cubicBezTo>
                    <a:pt x="1934" y="1950"/>
                    <a:pt x="2321" y="1102"/>
                    <a:pt x="2417" y="119"/>
                  </a:cubicBezTo>
                  <a:cubicBezTo>
                    <a:pt x="-356" y="-336"/>
                    <a:pt x="-743" y="515"/>
                    <a:pt x="1256" y="2673"/>
                  </a:cubicBezTo>
                </a:path>
              </a:pathLst>
            </a:custGeom>
            <a:solidFill>
              <a:srgbClr val="C0C0C0"/>
            </a:solidFill>
            <a:ln w="645" cap="flat">
              <a:solidFill>
                <a:srgbClr val="FFFFFF"/>
              </a:solidFill>
              <a:prstDash val="solid"/>
              <a:miter/>
            </a:ln>
          </p:spPr>
          <p:txBody>
            <a:bodyPr rtlCol="0" anchor="ctr"/>
            <a:lstStyle/>
            <a:p>
              <a:endParaRPr lang="en-US"/>
            </a:p>
          </p:txBody>
        </p:sp>
        <p:sp>
          <p:nvSpPr>
            <p:cNvPr id="688" name="Freeform: Shape 687">
              <a:extLst>
                <a:ext uri="{FF2B5EF4-FFF2-40B4-BE49-F238E27FC236}">
                  <a16:creationId xmlns:a16="http://schemas.microsoft.com/office/drawing/2014/main" id="{7A19A9CA-B9D3-3F81-1BD8-39C8FB720C1D}"/>
                </a:ext>
              </a:extLst>
            </p:cNvPr>
            <p:cNvSpPr/>
            <p:nvPr/>
          </p:nvSpPr>
          <p:spPr>
            <a:xfrm>
              <a:off x="9850151" y="3441679"/>
              <a:ext cx="1644" cy="4640"/>
            </a:xfrm>
            <a:custGeom>
              <a:avLst/>
              <a:gdLst>
                <a:gd name="connsiteX0" fmla="*/ 1645 w 1644"/>
                <a:gd name="connsiteY0" fmla="*/ 4641 h 4640"/>
                <a:gd name="connsiteX1" fmla="*/ 0 w 1644"/>
                <a:gd name="connsiteY1" fmla="*/ 0 h 4640"/>
                <a:gd name="connsiteX2" fmla="*/ 1645 w 1644"/>
                <a:gd name="connsiteY2" fmla="*/ 4641 h 4640"/>
              </a:gdLst>
              <a:ahLst/>
              <a:cxnLst>
                <a:cxn ang="0">
                  <a:pos x="connsiteX0" y="connsiteY0"/>
                </a:cxn>
                <a:cxn ang="0">
                  <a:pos x="connsiteX1" y="connsiteY1"/>
                </a:cxn>
                <a:cxn ang="0">
                  <a:pos x="connsiteX2" y="connsiteY2"/>
                </a:cxn>
              </a:cxnLst>
              <a:rect l="l" t="t" r="r" b="b"/>
              <a:pathLst>
                <a:path w="1644" h="4640">
                  <a:moveTo>
                    <a:pt x="1645" y="4641"/>
                  </a:moveTo>
                  <a:cubicBezTo>
                    <a:pt x="1645" y="2890"/>
                    <a:pt x="1161" y="1345"/>
                    <a:pt x="0" y="0"/>
                  </a:cubicBezTo>
                  <a:cubicBezTo>
                    <a:pt x="645" y="1503"/>
                    <a:pt x="1193" y="3051"/>
                    <a:pt x="1645" y="4641"/>
                  </a:cubicBezTo>
                </a:path>
              </a:pathLst>
            </a:custGeom>
            <a:solidFill>
              <a:srgbClr val="C0C0C0"/>
            </a:solidFill>
            <a:ln w="645" cap="flat">
              <a:solidFill>
                <a:srgbClr val="FFFFFF"/>
              </a:solidFill>
              <a:prstDash val="solid"/>
              <a:miter/>
            </a:ln>
          </p:spPr>
          <p:txBody>
            <a:bodyPr rtlCol="0" anchor="ctr"/>
            <a:lstStyle/>
            <a:p>
              <a:endParaRPr lang="en-US"/>
            </a:p>
          </p:txBody>
        </p:sp>
        <p:sp>
          <p:nvSpPr>
            <p:cNvPr id="689" name="Freeform: Shape 688">
              <a:extLst>
                <a:ext uri="{FF2B5EF4-FFF2-40B4-BE49-F238E27FC236}">
                  <a16:creationId xmlns:a16="http://schemas.microsoft.com/office/drawing/2014/main" id="{FD959FAD-9946-715F-91A9-83322C917920}"/>
                </a:ext>
              </a:extLst>
            </p:cNvPr>
            <p:cNvSpPr/>
            <p:nvPr/>
          </p:nvSpPr>
          <p:spPr>
            <a:xfrm>
              <a:off x="9850376" y="3429608"/>
              <a:ext cx="2096" cy="2554"/>
            </a:xfrm>
            <a:custGeom>
              <a:avLst/>
              <a:gdLst>
                <a:gd name="connsiteX0" fmla="*/ 710 w 2096"/>
                <a:gd name="connsiteY0" fmla="*/ 2554 h 2554"/>
                <a:gd name="connsiteX1" fmla="*/ 2096 w 2096"/>
                <a:gd name="connsiteY1" fmla="*/ 2554 h 2554"/>
                <a:gd name="connsiteX2" fmla="*/ 0 w 2096"/>
                <a:gd name="connsiteY2" fmla="*/ 0 h 2554"/>
                <a:gd name="connsiteX3" fmla="*/ 710 w 2096"/>
                <a:gd name="connsiteY3" fmla="*/ 2554 h 2554"/>
              </a:gdLst>
              <a:ahLst/>
              <a:cxnLst>
                <a:cxn ang="0">
                  <a:pos x="connsiteX0" y="connsiteY0"/>
                </a:cxn>
                <a:cxn ang="0">
                  <a:pos x="connsiteX1" y="connsiteY1"/>
                </a:cxn>
                <a:cxn ang="0">
                  <a:pos x="connsiteX2" y="connsiteY2"/>
                </a:cxn>
                <a:cxn ang="0">
                  <a:pos x="connsiteX3" y="connsiteY3"/>
                </a:cxn>
              </a:cxnLst>
              <a:rect l="l" t="t" r="r" b="b"/>
              <a:pathLst>
                <a:path w="2096" h="2554">
                  <a:moveTo>
                    <a:pt x="710" y="2554"/>
                  </a:moveTo>
                  <a:cubicBezTo>
                    <a:pt x="1161" y="2554"/>
                    <a:pt x="1612" y="2554"/>
                    <a:pt x="2096" y="2554"/>
                  </a:cubicBezTo>
                  <a:cubicBezTo>
                    <a:pt x="1516" y="1612"/>
                    <a:pt x="806" y="758"/>
                    <a:pt x="0" y="0"/>
                  </a:cubicBezTo>
                  <a:cubicBezTo>
                    <a:pt x="323" y="851"/>
                    <a:pt x="484" y="1703"/>
                    <a:pt x="710" y="2554"/>
                  </a:cubicBezTo>
                </a:path>
              </a:pathLst>
            </a:custGeom>
            <a:solidFill>
              <a:srgbClr val="C0C0C0"/>
            </a:solidFill>
            <a:ln w="645" cap="flat">
              <a:solidFill>
                <a:srgbClr val="FFFFFF"/>
              </a:solidFill>
              <a:prstDash val="solid"/>
              <a:miter/>
            </a:ln>
          </p:spPr>
          <p:txBody>
            <a:bodyPr rtlCol="0" anchor="ctr"/>
            <a:lstStyle/>
            <a:p>
              <a:endParaRPr lang="en-US"/>
            </a:p>
          </p:txBody>
        </p:sp>
        <p:sp>
          <p:nvSpPr>
            <p:cNvPr id="690" name="Freeform: Shape 689">
              <a:extLst>
                <a:ext uri="{FF2B5EF4-FFF2-40B4-BE49-F238E27FC236}">
                  <a16:creationId xmlns:a16="http://schemas.microsoft.com/office/drawing/2014/main" id="{5E9FCE3E-CA87-79D9-3459-6EDD15A4C498}"/>
                </a:ext>
              </a:extLst>
            </p:cNvPr>
            <p:cNvSpPr/>
            <p:nvPr/>
          </p:nvSpPr>
          <p:spPr>
            <a:xfrm>
              <a:off x="9852956" y="3405011"/>
              <a:ext cx="2125" cy="4640"/>
            </a:xfrm>
            <a:custGeom>
              <a:avLst/>
              <a:gdLst>
                <a:gd name="connsiteX0" fmla="*/ 1387 w 2125"/>
                <a:gd name="connsiteY0" fmla="*/ 4641 h 4640"/>
                <a:gd name="connsiteX1" fmla="*/ 0 w 2125"/>
                <a:gd name="connsiteY1" fmla="*/ 0 h 4640"/>
                <a:gd name="connsiteX2" fmla="*/ 1387 w 2125"/>
                <a:gd name="connsiteY2" fmla="*/ 4641 h 4640"/>
              </a:gdLst>
              <a:ahLst/>
              <a:cxnLst>
                <a:cxn ang="0">
                  <a:pos x="connsiteX0" y="connsiteY0"/>
                </a:cxn>
                <a:cxn ang="0">
                  <a:pos x="connsiteX1" y="connsiteY1"/>
                </a:cxn>
                <a:cxn ang="0">
                  <a:pos x="connsiteX2" y="connsiteY2"/>
                </a:cxn>
              </a:cxnLst>
              <a:rect l="l" t="t" r="r" b="b"/>
              <a:pathLst>
                <a:path w="2125" h="4640">
                  <a:moveTo>
                    <a:pt x="1387" y="4641"/>
                  </a:moveTo>
                  <a:cubicBezTo>
                    <a:pt x="2838" y="2786"/>
                    <a:pt x="2032" y="874"/>
                    <a:pt x="0" y="0"/>
                  </a:cubicBezTo>
                  <a:cubicBezTo>
                    <a:pt x="452" y="1551"/>
                    <a:pt x="903" y="3096"/>
                    <a:pt x="1387" y="4641"/>
                  </a:cubicBezTo>
                </a:path>
              </a:pathLst>
            </a:custGeom>
            <a:solidFill>
              <a:srgbClr val="C0C0C0"/>
            </a:solidFill>
            <a:ln w="645" cap="flat">
              <a:solidFill>
                <a:srgbClr val="FFFFFF"/>
              </a:solidFill>
              <a:prstDash val="solid"/>
              <a:miter/>
            </a:ln>
          </p:spPr>
          <p:txBody>
            <a:bodyPr rtlCol="0" anchor="ctr"/>
            <a:lstStyle/>
            <a:p>
              <a:endParaRPr lang="en-US"/>
            </a:p>
          </p:txBody>
        </p:sp>
        <p:sp>
          <p:nvSpPr>
            <p:cNvPr id="691" name="Freeform: Shape 690">
              <a:extLst>
                <a:ext uri="{FF2B5EF4-FFF2-40B4-BE49-F238E27FC236}">
                  <a16:creationId xmlns:a16="http://schemas.microsoft.com/office/drawing/2014/main" id="{0084FC08-90C7-138B-EB21-B7A2B0303BFC}"/>
                </a:ext>
              </a:extLst>
            </p:cNvPr>
            <p:cNvSpPr/>
            <p:nvPr/>
          </p:nvSpPr>
          <p:spPr>
            <a:xfrm>
              <a:off x="9854117" y="3465837"/>
              <a:ext cx="5320" cy="6733"/>
            </a:xfrm>
            <a:custGeom>
              <a:avLst/>
              <a:gdLst>
                <a:gd name="connsiteX0" fmla="*/ 5321 w 5320"/>
                <a:gd name="connsiteY0" fmla="*/ 6734 h 6733"/>
                <a:gd name="connsiteX1" fmla="*/ 1387 w 5320"/>
                <a:gd name="connsiteY1" fmla="*/ 0 h 6733"/>
                <a:gd name="connsiteX2" fmla="*/ 0 w 5320"/>
                <a:gd name="connsiteY2" fmla="*/ 2322 h 6733"/>
                <a:gd name="connsiteX3" fmla="*/ 5321 w 5320"/>
                <a:gd name="connsiteY3" fmla="*/ 6734 h 6733"/>
              </a:gdLst>
              <a:ahLst/>
              <a:cxnLst>
                <a:cxn ang="0">
                  <a:pos x="connsiteX0" y="connsiteY0"/>
                </a:cxn>
                <a:cxn ang="0">
                  <a:pos x="connsiteX1" y="connsiteY1"/>
                </a:cxn>
                <a:cxn ang="0">
                  <a:pos x="connsiteX2" y="connsiteY2"/>
                </a:cxn>
                <a:cxn ang="0">
                  <a:pos x="connsiteX3" y="connsiteY3"/>
                </a:cxn>
              </a:cxnLst>
              <a:rect l="l" t="t" r="r" b="b"/>
              <a:pathLst>
                <a:path w="5320" h="6733">
                  <a:moveTo>
                    <a:pt x="5321" y="6734"/>
                  </a:moveTo>
                  <a:cubicBezTo>
                    <a:pt x="4999" y="4015"/>
                    <a:pt x="3677" y="1532"/>
                    <a:pt x="1387" y="0"/>
                  </a:cubicBezTo>
                  <a:cubicBezTo>
                    <a:pt x="774" y="690"/>
                    <a:pt x="322" y="1464"/>
                    <a:pt x="0" y="2322"/>
                  </a:cubicBezTo>
                  <a:cubicBezTo>
                    <a:pt x="3160" y="784"/>
                    <a:pt x="4354" y="4624"/>
                    <a:pt x="5321" y="6734"/>
                  </a:cubicBezTo>
                </a:path>
              </a:pathLst>
            </a:custGeom>
            <a:solidFill>
              <a:srgbClr val="C0C0C0"/>
            </a:solidFill>
            <a:ln w="645" cap="flat">
              <a:solidFill>
                <a:srgbClr val="FFFFFF"/>
              </a:solidFill>
              <a:prstDash val="solid"/>
              <a:miter/>
            </a:ln>
          </p:spPr>
          <p:txBody>
            <a:bodyPr rtlCol="0" anchor="ctr"/>
            <a:lstStyle/>
            <a:p>
              <a:endParaRPr lang="en-US"/>
            </a:p>
          </p:txBody>
        </p:sp>
        <p:sp>
          <p:nvSpPr>
            <p:cNvPr id="692" name="Freeform: Shape 691">
              <a:extLst>
                <a:ext uri="{FF2B5EF4-FFF2-40B4-BE49-F238E27FC236}">
                  <a16:creationId xmlns:a16="http://schemas.microsoft.com/office/drawing/2014/main" id="{AD952769-76DC-7F8F-DF6D-3EBA1F4D495B}"/>
                </a:ext>
              </a:extLst>
            </p:cNvPr>
            <p:cNvSpPr/>
            <p:nvPr/>
          </p:nvSpPr>
          <p:spPr>
            <a:xfrm>
              <a:off x="9855053" y="3442604"/>
              <a:ext cx="3047" cy="9520"/>
            </a:xfrm>
            <a:custGeom>
              <a:avLst/>
              <a:gdLst>
                <a:gd name="connsiteX0" fmla="*/ 0 w 3047"/>
                <a:gd name="connsiteY0" fmla="*/ 9520 h 9520"/>
                <a:gd name="connsiteX1" fmla="*/ 1838 w 3047"/>
                <a:gd name="connsiteY1" fmla="*/ 0 h 9520"/>
                <a:gd name="connsiteX2" fmla="*/ 0 w 3047"/>
                <a:gd name="connsiteY2" fmla="*/ 9520 h 9520"/>
              </a:gdLst>
              <a:ahLst/>
              <a:cxnLst>
                <a:cxn ang="0">
                  <a:pos x="connsiteX0" y="connsiteY0"/>
                </a:cxn>
                <a:cxn ang="0">
                  <a:pos x="connsiteX1" y="connsiteY1"/>
                </a:cxn>
                <a:cxn ang="0">
                  <a:pos x="connsiteX2" y="connsiteY2"/>
                </a:cxn>
              </a:cxnLst>
              <a:rect l="l" t="t" r="r" b="b"/>
              <a:pathLst>
                <a:path w="3047" h="9520">
                  <a:moveTo>
                    <a:pt x="0" y="9520"/>
                  </a:moveTo>
                  <a:cubicBezTo>
                    <a:pt x="3902" y="9262"/>
                    <a:pt x="3515" y="2177"/>
                    <a:pt x="1838" y="0"/>
                  </a:cubicBezTo>
                  <a:cubicBezTo>
                    <a:pt x="1032" y="3131"/>
                    <a:pt x="419" y="6321"/>
                    <a:pt x="0" y="9520"/>
                  </a:cubicBezTo>
                </a:path>
              </a:pathLst>
            </a:custGeom>
            <a:solidFill>
              <a:srgbClr val="C0C0C0"/>
            </a:solidFill>
            <a:ln w="645" cap="flat">
              <a:solidFill>
                <a:srgbClr val="FFFFFF"/>
              </a:solidFill>
              <a:prstDash val="solid"/>
              <a:miter/>
            </a:ln>
          </p:spPr>
          <p:txBody>
            <a:bodyPr rtlCol="0" anchor="ctr"/>
            <a:lstStyle/>
            <a:p>
              <a:endParaRPr lang="en-US"/>
            </a:p>
          </p:txBody>
        </p:sp>
        <p:sp>
          <p:nvSpPr>
            <p:cNvPr id="693" name="Freeform: Shape 692">
              <a:extLst>
                <a:ext uri="{FF2B5EF4-FFF2-40B4-BE49-F238E27FC236}">
                  <a16:creationId xmlns:a16="http://schemas.microsoft.com/office/drawing/2014/main" id="{D27438AA-35CD-54EA-C201-37D56D31B4F7}"/>
                </a:ext>
              </a:extLst>
            </p:cNvPr>
            <p:cNvSpPr/>
            <p:nvPr/>
          </p:nvSpPr>
          <p:spPr>
            <a:xfrm>
              <a:off x="9855730" y="3419241"/>
              <a:ext cx="3863" cy="7529"/>
            </a:xfrm>
            <a:custGeom>
              <a:avLst/>
              <a:gdLst>
                <a:gd name="connsiteX0" fmla="*/ 935 w 3863"/>
                <a:gd name="connsiteY0" fmla="*/ 7342 h 7529"/>
                <a:gd name="connsiteX1" fmla="*/ 0 w 3863"/>
                <a:gd name="connsiteY1" fmla="*/ 143 h 7529"/>
                <a:gd name="connsiteX2" fmla="*/ 935 w 3863"/>
                <a:gd name="connsiteY2" fmla="*/ 7342 h 7529"/>
              </a:gdLst>
              <a:ahLst/>
              <a:cxnLst>
                <a:cxn ang="0">
                  <a:pos x="connsiteX0" y="connsiteY0"/>
                </a:cxn>
                <a:cxn ang="0">
                  <a:pos x="connsiteX1" y="connsiteY1"/>
                </a:cxn>
                <a:cxn ang="0">
                  <a:pos x="connsiteX2" y="connsiteY2"/>
                </a:cxn>
              </a:cxnLst>
              <a:rect l="l" t="t" r="r" b="b"/>
              <a:pathLst>
                <a:path w="3863" h="7529">
                  <a:moveTo>
                    <a:pt x="935" y="7342"/>
                  </a:moveTo>
                  <a:cubicBezTo>
                    <a:pt x="2129" y="9035"/>
                    <a:pt x="7385" y="-1327"/>
                    <a:pt x="0" y="143"/>
                  </a:cubicBezTo>
                  <a:cubicBezTo>
                    <a:pt x="452" y="2520"/>
                    <a:pt x="1419" y="4871"/>
                    <a:pt x="935" y="7342"/>
                  </a:cubicBezTo>
                </a:path>
              </a:pathLst>
            </a:custGeom>
            <a:solidFill>
              <a:srgbClr val="C0C0C0"/>
            </a:solidFill>
            <a:ln w="645" cap="flat">
              <a:solidFill>
                <a:srgbClr val="FFFFFF"/>
              </a:solidFill>
              <a:prstDash val="solid"/>
              <a:miter/>
            </a:ln>
          </p:spPr>
          <p:txBody>
            <a:bodyPr rtlCol="0" anchor="ctr"/>
            <a:lstStyle/>
            <a:p>
              <a:endParaRPr lang="en-US"/>
            </a:p>
          </p:txBody>
        </p:sp>
        <p:sp>
          <p:nvSpPr>
            <p:cNvPr id="694" name="Freeform: Shape 693">
              <a:extLst>
                <a:ext uri="{FF2B5EF4-FFF2-40B4-BE49-F238E27FC236}">
                  <a16:creationId xmlns:a16="http://schemas.microsoft.com/office/drawing/2014/main" id="{AAC6CB77-D93F-667F-E2DA-F670B8270EA4}"/>
                </a:ext>
              </a:extLst>
            </p:cNvPr>
            <p:cNvSpPr/>
            <p:nvPr/>
          </p:nvSpPr>
          <p:spPr>
            <a:xfrm>
              <a:off x="9857826" y="3491134"/>
              <a:ext cx="2548" cy="3947"/>
            </a:xfrm>
            <a:custGeom>
              <a:avLst/>
              <a:gdLst>
                <a:gd name="connsiteX0" fmla="*/ 0 w 2548"/>
                <a:gd name="connsiteY0" fmla="*/ 1625 h 3947"/>
                <a:gd name="connsiteX1" fmla="*/ 452 w 2548"/>
                <a:gd name="connsiteY1" fmla="*/ 3947 h 3947"/>
                <a:gd name="connsiteX2" fmla="*/ 2547 w 2548"/>
                <a:gd name="connsiteY2" fmla="*/ 0 h 3947"/>
                <a:gd name="connsiteX3" fmla="*/ 0 w 2548"/>
                <a:gd name="connsiteY3" fmla="*/ 1625 h 3947"/>
              </a:gdLst>
              <a:ahLst/>
              <a:cxnLst>
                <a:cxn ang="0">
                  <a:pos x="connsiteX0" y="connsiteY0"/>
                </a:cxn>
                <a:cxn ang="0">
                  <a:pos x="connsiteX1" y="connsiteY1"/>
                </a:cxn>
                <a:cxn ang="0">
                  <a:pos x="connsiteX2" y="connsiteY2"/>
                </a:cxn>
                <a:cxn ang="0">
                  <a:pos x="connsiteX3" y="connsiteY3"/>
                </a:cxn>
              </a:cxnLst>
              <a:rect l="l" t="t" r="r" b="b"/>
              <a:pathLst>
                <a:path w="2548" h="3947">
                  <a:moveTo>
                    <a:pt x="0" y="1625"/>
                  </a:moveTo>
                  <a:cubicBezTo>
                    <a:pt x="0" y="2399"/>
                    <a:pt x="322" y="3170"/>
                    <a:pt x="452" y="3947"/>
                  </a:cubicBezTo>
                  <a:cubicBezTo>
                    <a:pt x="1903" y="3025"/>
                    <a:pt x="2580" y="1709"/>
                    <a:pt x="2547" y="0"/>
                  </a:cubicBezTo>
                  <a:cubicBezTo>
                    <a:pt x="1644" y="458"/>
                    <a:pt x="806" y="1000"/>
                    <a:pt x="0" y="1625"/>
                  </a:cubicBezTo>
                </a:path>
              </a:pathLst>
            </a:custGeom>
            <a:solidFill>
              <a:srgbClr val="C0C0C0"/>
            </a:solidFill>
            <a:ln w="645" cap="flat">
              <a:solidFill>
                <a:srgbClr val="FFFFFF"/>
              </a:solidFill>
              <a:prstDash val="solid"/>
              <a:miter/>
            </a:ln>
          </p:spPr>
          <p:txBody>
            <a:bodyPr rtlCol="0" anchor="ctr"/>
            <a:lstStyle/>
            <a:p>
              <a:endParaRPr lang="en-US"/>
            </a:p>
          </p:txBody>
        </p:sp>
        <p:sp>
          <p:nvSpPr>
            <p:cNvPr id="695" name="Freeform: Shape 694">
              <a:extLst>
                <a:ext uri="{FF2B5EF4-FFF2-40B4-BE49-F238E27FC236}">
                  <a16:creationId xmlns:a16="http://schemas.microsoft.com/office/drawing/2014/main" id="{A60C75B0-ED96-7964-BE74-D3B7A538E9BF}"/>
                </a:ext>
              </a:extLst>
            </p:cNvPr>
            <p:cNvSpPr/>
            <p:nvPr/>
          </p:nvSpPr>
          <p:spPr>
            <a:xfrm>
              <a:off x="9859646" y="3443289"/>
              <a:ext cx="4322" cy="6536"/>
            </a:xfrm>
            <a:custGeom>
              <a:avLst/>
              <a:gdLst>
                <a:gd name="connsiteX0" fmla="*/ 1212 w 4322"/>
                <a:gd name="connsiteY0" fmla="*/ 4450 h 6536"/>
                <a:gd name="connsiteX1" fmla="*/ 4211 w 4322"/>
                <a:gd name="connsiteY1" fmla="*/ 6536 h 6536"/>
                <a:gd name="connsiteX2" fmla="*/ 1212 w 4322"/>
                <a:gd name="connsiteY2" fmla="*/ 4450 h 6536"/>
              </a:gdLst>
              <a:ahLst/>
              <a:cxnLst>
                <a:cxn ang="0">
                  <a:pos x="connsiteX0" y="connsiteY0"/>
                </a:cxn>
                <a:cxn ang="0">
                  <a:pos x="connsiteX1" y="connsiteY1"/>
                </a:cxn>
                <a:cxn ang="0">
                  <a:pos x="connsiteX2" y="connsiteY2"/>
                </a:cxn>
              </a:cxnLst>
              <a:rect l="l" t="t" r="r" b="b"/>
              <a:pathLst>
                <a:path w="4322" h="6536">
                  <a:moveTo>
                    <a:pt x="1212" y="4450"/>
                  </a:moveTo>
                  <a:cubicBezTo>
                    <a:pt x="1760" y="5791"/>
                    <a:pt x="2760" y="6488"/>
                    <a:pt x="4211" y="6536"/>
                  </a:cubicBezTo>
                  <a:cubicBezTo>
                    <a:pt x="5372" y="-1007"/>
                    <a:pt x="-3045" y="-2442"/>
                    <a:pt x="1212" y="4450"/>
                  </a:cubicBezTo>
                </a:path>
              </a:pathLst>
            </a:custGeom>
            <a:solidFill>
              <a:srgbClr val="C0C0C0"/>
            </a:solidFill>
            <a:ln w="645" cap="flat">
              <a:solidFill>
                <a:srgbClr val="FFFFFF"/>
              </a:solidFill>
              <a:prstDash val="solid"/>
              <a:miter/>
            </a:ln>
          </p:spPr>
          <p:txBody>
            <a:bodyPr rtlCol="0" anchor="ctr"/>
            <a:lstStyle/>
            <a:p>
              <a:endParaRPr lang="en-US"/>
            </a:p>
          </p:txBody>
        </p:sp>
        <p:sp>
          <p:nvSpPr>
            <p:cNvPr id="696" name="Freeform: Shape 695">
              <a:extLst>
                <a:ext uri="{FF2B5EF4-FFF2-40B4-BE49-F238E27FC236}">
                  <a16:creationId xmlns:a16="http://schemas.microsoft.com/office/drawing/2014/main" id="{47B0F4B1-2CA8-1B0A-C4EC-3A58F2ECCC49}"/>
                </a:ext>
              </a:extLst>
            </p:cNvPr>
            <p:cNvSpPr/>
            <p:nvPr/>
          </p:nvSpPr>
          <p:spPr>
            <a:xfrm>
              <a:off x="9860148" y="3434484"/>
              <a:ext cx="4643" cy="5572"/>
            </a:xfrm>
            <a:custGeom>
              <a:avLst/>
              <a:gdLst>
                <a:gd name="connsiteX0" fmla="*/ 451 w 4643"/>
                <a:gd name="connsiteY0" fmla="*/ 2322 h 5572"/>
                <a:gd name="connsiteX1" fmla="*/ 2322 w 4643"/>
                <a:gd name="connsiteY1" fmla="*/ 5573 h 5572"/>
                <a:gd name="connsiteX2" fmla="*/ 4644 w 4643"/>
                <a:gd name="connsiteY2" fmla="*/ 3483 h 5572"/>
                <a:gd name="connsiteX3" fmla="*/ 0 w 4643"/>
                <a:gd name="connsiteY3" fmla="*/ 0 h 5572"/>
                <a:gd name="connsiteX4" fmla="*/ 451 w 4643"/>
                <a:gd name="connsiteY4" fmla="*/ 2322 h 5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3" h="5572">
                  <a:moveTo>
                    <a:pt x="451" y="2322"/>
                  </a:moveTo>
                  <a:cubicBezTo>
                    <a:pt x="1064" y="3399"/>
                    <a:pt x="1709" y="4483"/>
                    <a:pt x="2322" y="5573"/>
                  </a:cubicBezTo>
                  <a:cubicBezTo>
                    <a:pt x="3225" y="5031"/>
                    <a:pt x="3999" y="4331"/>
                    <a:pt x="4644" y="3483"/>
                  </a:cubicBezTo>
                  <a:cubicBezTo>
                    <a:pt x="2773" y="2754"/>
                    <a:pt x="1225" y="1593"/>
                    <a:pt x="0" y="0"/>
                  </a:cubicBezTo>
                  <a:cubicBezTo>
                    <a:pt x="0" y="774"/>
                    <a:pt x="322" y="1548"/>
                    <a:pt x="451"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697" name="Freeform: Shape 696">
              <a:extLst>
                <a:ext uri="{FF2B5EF4-FFF2-40B4-BE49-F238E27FC236}">
                  <a16:creationId xmlns:a16="http://schemas.microsoft.com/office/drawing/2014/main" id="{13073335-FF39-F6B1-4960-7E89DD80CD7F}"/>
                </a:ext>
              </a:extLst>
            </p:cNvPr>
            <p:cNvSpPr/>
            <p:nvPr/>
          </p:nvSpPr>
          <p:spPr>
            <a:xfrm>
              <a:off x="9860373" y="3422642"/>
              <a:ext cx="755" cy="2554"/>
            </a:xfrm>
            <a:custGeom>
              <a:avLst/>
              <a:gdLst>
                <a:gd name="connsiteX0" fmla="*/ 0 w 755"/>
                <a:gd name="connsiteY0" fmla="*/ 2554 h 2554"/>
                <a:gd name="connsiteX1" fmla="*/ 323 w 755"/>
                <a:gd name="connsiteY1" fmla="*/ 0 h 2554"/>
                <a:gd name="connsiteX2" fmla="*/ 0 w 755"/>
                <a:gd name="connsiteY2" fmla="*/ 2554 h 2554"/>
              </a:gdLst>
              <a:ahLst/>
              <a:cxnLst>
                <a:cxn ang="0">
                  <a:pos x="connsiteX0" y="connsiteY0"/>
                </a:cxn>
                <a:cxn ang="0">
                  <a:pos x="connsiteX1" y="connsiteY1"/>
                </a:cxn>
                <a:cxn ang="0">
                  <a:pos x="connsiteX2" y="connsiteY2"/>
                </a:cxn>
              </a:cxnLst>
              <a:rect l="l" t="t" r="r" b="b"/>
              <a:pathLst>
                <a:path w="755" h="2554">
                  <a:moveTo>
                    <a:pt x="0" y="2554"/>
                  </a:moveTo>
                  <a:cubicBezTo>
                    <a:pt x="452" y="1309"/>
                    <a:pt x="1258" y="1771"/>
                    <a:pt x="323" y="0"/>
                  </a:cubicBezTo>
                  <a:cubicBezTo>
                    <a:pt x="323" y="848"/>
                    <a:pt x="0" y="1703"/>
                    <a:pt x="0" y="2554"/>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698" name="Freeform: Shape 697">
            <a:extLst>
              <a:ext uri="{FF2B5EF4-FFF2-40B4-BE49-F238E27FC236}">
                <a16:creationId xmlns:a16="http://schemas.microsoft.com/office/drawing/2014/main" id="{CED94336-B820-4AC9-E8CD-46D6C5BCF56D}"/>
              </a:ext>
            </a:extLst>
          </p:cNvPr>
          <p:cNvSpPr/>
          <p:nvPr/>
        </p:nvSpPr>
        <p:spPr>
          <a:xfrm>
            <a:off x="8292208" y="3675669"/>
            <a:ext cx="368387" cy="320197"/>
          </a:xfrm>
          <a:custGeom>
            <a:avLst/>
            <a:gdLst>
              <a:gd name="connsiteX0" fmla="*/ 226 w 368387"/>
              <a:gd name="connsiteY0" fmla="*/ 195278 h 320197"/>
              <a:gd name="connsiteX1" fmla="*/ 4289 w 368387"/>
              <a:gd name="connsiteY1" fmla="*/ 185706 h 320197"/>
              <a:gd name="connsiteX2" fmla="*/ 14415 w 368387"/>
              <a:gd name="connsiteY2" fmla="*/ 179485 h 320197"/>
              <a:gd name="connsiteX3" fmla="*/ 27154 w 368387"/>
              <a:gd name="connsiteY3" fmla="*/ 176467 h 320197"/>
              <a:gd name="connsiteX4" fmla="*/ 27541 w 368387"/>
              <a:gd name="connsiteY4" fmla="*/ 162151 h 320197"/>
              <a:gd name="connsiteX5" fmla="*/ 28283 w 368387"/>
              <a:gd name="connsiteY5" fmla="*/ 141344 h 320197"/>
              <a:gd name="connsiteX6" fmla="*/ 31540 w 368387"/>
              <a:gd name="connsiteY6" fmla="*/ 133717 h 320197"/>
              <a:gd name="connsiteX7" fmla="*/ 31217 w 368387"/>
              <a:gd name="connsiteY7" fmla="*/ 123526 h 320197"/>
              <a:gd name="connsiteX8" fmla="*/ 35668 w 368387"/>
              <a:gd name="connsiteY8" fmla="*/ 113071 h 320197"/>
              <a:gd name="connsiteX9" fmla="*/ 42602 w 368387"/>
              <a:gd name="connsiteY9" fmla="*/ 117253 h 320197"/>
              <a:gd name="connsiteX10" fmla="*/ 47504 w 368387"/>
              <a:gd name="connsiteY10" fmla="*/ 102396 h 320197"/>
              <a:gd name="connsiteX11" fmla="*/ 49148 w 368387"/>
              <a:gd name="connsiteY11" fmla="*/ 94640 h 320197"/>
              <a:gd name="connsiteX12" fmla="*/ 50986 w 368387"/>
              <a:gd name="connsiteY12" fmla="*/ 83807 h 320197"/>
              <a:gd name="connsiteX13" fmla="*/ 61113 w 368387"/>
              <a:gd name="connsiteY13" fmla="*/ 66970 h 320197"/>
              <a:gd name="connsiteX14" fmla="*/ 66434 w 368387"/>
              <a:gd name="connsiteY14" fmla="*/ 61468 h 320197"/>
              <a:gd name="connsiteX15" fmla="*/ 74625 w 368387"/>
              <a:gd name="connsiteY15" fmla="*/ 60504 h 320197"/>
              <a:gd name="connsiteX16" fmla="*/ 76722 w 368387"/>
              <a:gd name="connsiteY16" fmla="*/ 44634 h 320197"/>
              <a:gd name="connsiteX17" fmla="*/ 79495 w 368387"/>
              <a:gd name="connsiteY17" fmla="*/ 36874 h 320197"/>
              <a:gd name="connsiteX18" fmla="*/ 82075 w 368387"/>
              <a:gd name="connsiteY18" fmla="*/ 22755 h 320197"/>
              <a:gd name="connsiteX19" fmla="*/ 94878 w 368387"/>
              <a:gd name="connsiteY19" fmla="*/ 16770 h 320197"/>
              <a:gd name="connsiteX20" fmla="*/ 102005 w 368387"/>
              <a:gd name="connsiteY20" fmla="*/ 13403 h 320197"/>
              <a:gd name="connsiteX21" fmla="*/ 108552 w 368387"/>
              <a:gd name="connsiteY21" fmla="*/ 21827 h 320197"/>
              <a:gd name="connsiteX22" fmla="*/ 116195 w 368387"/>
              <a:gd name="connsiteY22" fmla="*/ 0 h 320197"/>
              <a:gd name="connsiteX23" fmla="*/ 120388 w 368387"/>
              <a:gd name="connsiteY23" fmla="*/ 4876 h 320197"/>
              <a:gd name="connsiteX24" fmla="*/ 125902 w 368387"/>
              <a:gd name="connsiteY24" fmla="*/ 7524 h 320197"/>
              <a:gd name="connsiteX25" fmla="*/ 136222 w 368387"/>
              <a:gd name="connsiteY25" fmla="*/ 11962 h 320197"/>
              <a:gd name="connsiteX26" fmla="*/ 141447 w 368387"/>
              <a:gd name="connsiteY26" fmla="*/ 9865 h 320197"/>
              <a:gd name="connsiteX27" fmla="*/ 143994 w 368387"/>
              <a:gd name="connsiteY27" fmla="*/ 5995 h 320197"/>
              <a:gd name="connsiteX28" fmla="*/ 148735 w 368387"/>
              <a:gd name="connsiteY28" fmla="*/ 12539 h 320197"/>
              <a:gd name="connsiteX29" fmla="*/ 166408 w 368387"/>
              <a:gd name="connsiteY29" fmla="*/ 12203 h 320197"/>
              <a:gd name="connsiteX30" fmla="*/ 185693 w 368387"/>
              <a:gd name="connsiteY30" fmla="*/ 19985 h 320197"/>
              <a:gd name="connsiteX31" fmla="*/ 201818 w 368387"/>
              <a:gd name="connsiteY31" fmla="*/ 38100 h 320197"/>
              <a:gd name="connsiteX32" fmla="*/ 212783 w 368387"/>
              <a:gd name="connsiteY32" fmla="*/ 47897 h 320197"/>
              <a:gd name="connsiteX33" fmla="*/ 219685 w 368387"/>
              <a:gd name="connsiteY33" fmla="*/ 58195 h 320197"/>
              <a:gd name="connsiteX34" fmla="*/ 224554 w 368387"/>
              <a:gd name="connsiteY34" fmla="*/ 74136 h 320197"/>
              <a:gd name="connsiteX35" fmla="*/ 214428 w 368387"/>
              <a:gd name="connsiteY35" fmla="*/ 98407 h 320197"/>
              <a:gd name="connsiteX36" fmla="*/ 220684 w 368387"/>
              <a:gd name="connsiteY36" fmla="*/ 109594 h 320197"/>
              <a:gd name="connsiteX37" fmla="*/ 233745 w 368387"/>
              <a:gd name="connsiteY37" fmla="*/ 106088 h 320197"/>
              <a:gd name="connsiteX38" fmla="*/ 241808 w 368387"/>
              <a:gd name="connsiteY38" fmla="*/ 107182 h 320197"/>
              <a:gd name="connsiteX39" fmla="*/ 238131 w 368387"/>
              <a:gd name="connsiteY39" fmla="*/ 123758 h 320197"/>
              <a:gd name="connsiteX40" fmla="*/ 249967 w 368387"/>
              <a:gd name="connsiteY40" fmla="*/ 140292 h 320197"/>
              <a:gd name="connsiteX41" fmla="*/ 256191 w 368387"/>
              <a:gd name="connsiteY41" fmla="*/ 152276 h 320197"/>
              <a:gd name="connsiteX42" fmla="*/ 261641 w 368387"/>
              <a:gd name="connsiteY42" fmla="*/ 155424 h 320197"/>
              <a:gd name="connsiteX43" fmla="*/ 273961 w 368387"/>
              <a:gd name="connsiteY43" fmla="*/ 165141 h 320197"/>
              <a:gd name="connsiteX44" fmla="*/ 321658 w 368387"/>
              <a:gd name="connsiteY44" fmla="*/ 183310 h 320197"/>
              <a:gd name="connsiteX45" fmla="*/ 343813 w 368387"/>
              <a:gd name="connsiteY45" fmla="*/ 191492 h 320197"/>
              <a:gd name="connsiteX46" fmla="*/ 368388 w 368387"/>
              <a:gd name="connsiteY46" fmla="*/ 192027 h 320197"/>
              <a:gd name="connsiteX47" fmla="*/ 299438 w 368387"/>
              <a:gd name="connsiteY47" fmla="*/ 273883 h 320197"/>
              <a:gd name="connsiteX48" fmla="*/ 285893 w 368387"/>
              <a:gd name="connsiteY48" fmla="*/ 278476 h 320197"/>
              <a:gd name="connsiteX49" fmla="*/ 249515 w 368387"/>
              <a:gd name="connsiteY49" fmla="*/ 288370 h 320197"/>
              <a:gd name="connsiteX50" fmla="*/ 240002 w 368387"/>
              <a:gd name="connsiteY50" fmla="*/ 296339 h 320197"/>
              <a:gd name="connsiteX51" fmla="*/ 226425 w 368387"/>
              <a:gd name="connsiteY51" fmla="*/ 299390 h 320197"/>
              <a:gd name="connsiteX52" fmla="*/ 216201 w 368387"/>
              <a:gd name="connsiteY52" fmla="*/ 304779 h 320197"/>
              <a:gd name="connsiteX53" fmla="*/ 199754 w 368387"/>
              <a:gd name="connsiteY53" fmla="*/ 302860 h 320197"/>
              <a:gd name="connsiteX54" fmla="*/ 193240 w 368387"/>
              <a:gd name="connsiteY54" fmla="*/ 297181 h 320197"/>
              <a:gd name="connsiteX55" fmla="*/ 183532 w 368387"/>
              <a:gd name="connsiteY55" fmla="*/ 300228 h 320197"/>
              <a:gd name="connsiteX56" fmla="*/ 169955 w 368387"/>
              <a:gd name="connsiteY56" fmla="*/ 309626 h 320197"/>
              <a:gd name="connsiteX57" fmla="*/ 163119 w 368387"/>
              <a:gd name="connsiteY57" fmla="*/ 320197 h 320197"/>
              <a:gd name="connsiteX58" fmla="*/ 148929 w 368387"/>
              <a:gd name="connsiteY58" fmla="*/ 317117 h 320197"/>
              <a:gd name="connsiteX59" fmla="*/ 140802 w 368387"/>
              <a:gd name="connsiteY59" fmla="*/ 314305 h 320197"/>
              <a:gd name="connsiteX60" fmla="*/ 131707 w 368387"/>
              <a:gd name="connsiteY60" fmla="*/ 314769 h 320197"/>
              <a:gd name="connsiteX61" fmla="*/ 98587 w 368387"/>
              <a:gd name="connsiteY61" fmla="*/ 293330 h 320197"/>
              <a:gd name="connsiteX62" fmla="*/ 78947 w 368387"/>
              <a:gd name="connsiteY62" fmla="*/ 291466 h 320197"/>
              <a:gd name="connsiteX63" fmla="*/ 69982 w 368387"/>
              <a:gd name="connsiteY63" fmla="*/ 281701 h 320197"/>
              <a:gd name="connsiteX64" fmla="*/ 69982 w 368387"/>
              <a:gd name="connsiteY64" fmla="*/ 268627 h 320197"/>
              <a:gd name="connsiteX65" fmla="*/ 58533 w 368387"/>
              <a:gd name="connsiteY65" fmla="*/ 265863 h 320197"/>
              <a:gd name="connsiteX66" fmla="*/ 53437 w 368387"/>
              <a:gd name="connsiteY66" fmla="*/ 257784 h 320197"/>
              <a:gd name="connsiteX67" fmla="*/ 47342 w 368387"/>
              <a:gd name="connsiteY67" fmla="*/ 241701 h 320197"/>
              <a:gd name="connsiteX68" fmla="*/ 42989 w 368387"/>
              <a:gd name="connsiteY68" fmla="*/ 229817 h 320197"/>
              <a:gd name="connsiteX69" fmla="*/ 39248 w 368387"/>
              <a:gd name="connsiteY69" fmla="*/ 226725 h 320197"/>
              <a:gd name="connsiteX70" fmla="*/ 36055 w 368387"/>
              <a:gd name="connsiteY70" fmla="*/ 222832 h 320197"/>
              <a:gd name="connsiteX71" fmla="*/ 33894 w 368387"/>
              <a:gd name="connsiteY71" fmla="*/ 221713 h 320197"/>
              <a:gd name="connsiteX72" fmla="*/ 29734 w 368387"/>
              <a:gd name="connsiteY72" fmla="*/ 216405 h 320197"/>
              <a:gd name="connsiteX73" fmla="*/ 20607 w 368387"/>
              <a:gd name="connsiteY73" fmla="*/ 203947 h 320197"/>
              <a:gd name="connsiteX74" fmla="*/ 10287 w 368387"/>
              <a:gd name="connsiteY74" fmla="*/ 199413 h 320197"/>
              <a:gd name="connsiteX75" fmla="*/ 0 w 368387"/>
              <a:gd name="connsiteY75" fmla="*/ 195278 h 320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368387" h="320197">
                <a:moveTo>
                  <a:pt x="226" y="195278"/>
                </a:moveTo>
                <a:cubicBezTo>
                  <a:pt x="677" y="191518"/>
                  <a:pt x="4257" y="189528"/>
                  <a:pt x="4289" y="185706"/>
                </a:cubicBezTo>
                <a:cubicBezTo>
                  <a:pt x="4289" y="179166"/>
                  <a:pt x="8901" y="178550"/>
                  <a:pt x="14415" y="179485"/>
                </a:cubicBezTo>
                <a:cubicBezTo>
                  <a:pt x="19318" y="180318"/>
                  <a:pt x="23542" y="181872"/>
                  <a:pt x="27154" y="176467"/>
                </a:cubicBezTo>
                <a:cubicBezTo>
                  <a:pt x="29670" y="172736"/>
                  <a:pt x="28025" y="166250"/>
                  <a:pt x="27541" y="162151"/>
                </a:cubicBezTo>
                <a:cubicBezTo>
                  <a:pt x="26702" y="155311"/>
                  <a:pt x="25703" y="147936"/>
                  <a:pt x="28283" y="141344"/>
                </a:cubicBezTo>
                <a:cubicBezTo>
                  <a:pt x="29283" y="138764"/>
                  <a:pt x="30605" y="136326"/>
                  <a:pt x="31540" y="133717"/>
                </a:cubicBezTo>
                <a:cubicBezTo>
                  <a:pt x="32927" y="129886"/>
                  <a:pt x="31540" y="127318"/>
                  <a:pt x="31217" y="123526"/>
                </a:cubicBezTo>
                <a:cubicBezTo>
                  <a:pt x="31217" y="119733"/>
                  <a:pt x="33217" y="115918"/>
                  <a:pt x="35668" y="113071"/>
                </a:cubicBezTo>
                <a:cubicBezTo>
                  <a:pt x="38474" y="109794"/>
                  <a:pt x="42698" y="113706"/>
                  <a:pt x="42602" y="117253"/>
                </a:cubicBezTo>
                <a:cubicBezTo>
                  <a:pt x="44246" y="115460"/>
                  <a:pt x="50729" y="105521"/>
                  <a:pt x="47504" y="102396"/>
                </a:cubicBezTo>
                <a:cubicBezTo>
                  <a:pt x="45665" y="100622"/>
                  <a:pt x="48600" y="96427"/>
                  <a:pt x="49148" y="94640"/>
                </a:cubicBezTo>
                <a:cubicBezTo>
                  <a:pt x="50245" y="91121"/>
                  <a:pt x="47858" y="86674"/>
                  <a:pt x="50986" y="83807"/>
                </a:cubicBezTo>
                <a:cubicBezTo>
                  <a:pt x="56018" y="79212"/>
                  <a:pt x="58017" y="73162"/>
                  <a:pt x="61113" y="66970"/>
                </a:cubicBezTo>
                <a:cubicBezTo>
                  <a:pt x="62435" y="64351"/>
                  <a:pt x="63241" y="61619"/>
                  <a:pt x="66434" y="61468"/>
                </a:cubicBezTo>
                <a:cubicBezTo>
                  <a:pt x="67756" y="61403"/>
                  <a:pt x="74045" y="62087"/>
                  <a:pt x="74625" y="60504"/>
                </a:cubicBezTo>
                <a:cubicBezTo>
                  <a:pt x="76367" y="55682"/>
                  <a:pt x="75948" y="49684"/>
                  <a:pt x="76722" y="44634"/>
                </a:cubicBezTo>
                <a:cubicBezTo>
                  <a:pt x="77141" y="41760"/>
                  <a:pt x="78302" y="39522"/>
                  <a:pt x="79495" y="36874"/>
                </a:cubicBezTo>
                <a:cubicBezTo>
                  <a:pt x="81656" y="32130"/>
                  <a:pt x="81108" y="27696"/>
                  <a:pt x="82075" y="22755"/>
                </a:cubicBezTo>
                <a:cubicBezTo>
                  <a:pt x="83881" y="13426"/>
                  <a:pt x="87816" y="16844"/>
                  <a:pt x="94878" y="16770"/>
                </a:cubicBezTo>
                <a:cubicBezTo>
                  <a:pt x="97619" y="16770"/>
                  <a:pt x="98168" y="11184"/>
                  <a:pt x="102005" y="13403"/>
                </a:cubicBezTo>
                <a:cubicBezTo>
                  <a:pt x="105005" y="15132"/>
                  <a:pt x="106649" y="19118"/>
                  <a:pt x="108552" y="21827"/>
                </a:cubicBezTo>
                <a:cubicBezTo>
                  <a:pt x="111422" y="14680"/>
                  <a:pt x="114260" y="7475"/>
                  <a:pt x="116195" y="0"/>
                </a:cubicBezTo>
                <a:cubicBezTo>
                  <a:pt x="117292" y="1703"/>
                  <a:pt x="118549" y="3860"/>
                  <a:pt x="120388" y="4876"/>
                </a:cubicBezTo>
                <a:cubicBezTo>
                  <a:pt x="122387" y="5982"/>
                  <a:pt x="124677" y="5102"/>
                  <a:pt x="125902" y="7524"/>
                </a:cubicBezTo>
                <a:cubicBezTo>
                  <a:pt x="128289" y="12303"/>
                  <a:pt x="131224" y="12868"/>
                  <a:pt x="136222" y="11962"/>
                </a:cubicBezTo>
                <a:cubicBezTo>
                  <a:pt x="138061" y="11626"/>
                  <a:pt x="139995" y="11126"/>
                  <a:pt x="141447" y="9865"/>
                </a:cubicBezTo>
                <a:cubicBezTo>
                  <a:pt x="142317" y="9111"/>
                  <a:pt x="143092" y="6253"/>
                  <a:pt x="143994" y="5995"/>
                </a:cubicBezTo>
                <a:cubicBezTo>
                  <a:pt x="145671" y="5518"/>
                  <a:pt x="148413" y="11284"/>
                  <a:pt x="148735" y="12539"/>
                </a:cubicBezTo>
                <a:cubicBezTo>
                  <a:pt x="153508" y="6566"/>
                  <a:pt x="161538" y="13503"/>
                  <a:pt x="166408" y="12203"/>
                </a:cubicBezTo>
                <a:cubicBezTo>
                  <a:pt x="173116" y="10420"/>
                  <a:pt x="179985" y="17566"/>
                  <a:pt x="185693" y="19985"/>
                </a:cubicBezTo>
                <a:cubicBezTo>
                  <a:pt x="193369" y="23223"/>
                  <a:pt x="195561" y="33120"/>
                  <a:pt x="201818" y="38100"/>
                </a:cubicBezTo>
                <a:cubicBezTo>
                  <a:pt x="205559" y="41093"/>
                  <a:pt x="210461" y="43489"/>
                  <a:pt x="212783" y="47897"/>
                </a:cubicBezTo>
                <a:cubicBezTo>
                  <a:pt x="214911" y="51929"/>
                  <a:pt x="215911" y="55308"/>
                  <a:pt x="219685" y="58195"/>
                </a:cubicBezTo>
                <a:cubicBezTo>
                  <a:pt x="226005" y="63048"/>
                  <a:pt x="228746" y="66776"/>
                  <a:pt x="224554" y="74136"/>
                </a:cubicBezTo>
                <a:cubicBezTo>
                  <a:pt x="219620" y="82833"/>
                  <a:pt x="212848" y="87784"/>
                  <a:pt x="214428" y="98407"/>
                </a:cubicBezTo>
                <a:cubicBezTo>
                  <a:pt x="215202" y="103683"/>
                  <a:pt x="213138" y="110110"/>
                  <a:pt x="220684" y="109594"/>
                </a:cubicBezTo>
                <a:cubicBezTo>
                  <a:pt x="225102" y="109304"/>
                  <a:pt x="229488" y="107175"/>
                  <a:pt x="233745" y="106088"/>
                </a:cubicBezTo>
                <a:cubicBezTo>
                  <a:pt x="237228" y="105208"/>
                  <a:pt x="238551" y="108256"/>
                  <a:pt x="241808" y="107182"/>
                </a:cubicBezTo>
                <a:cubicBezTo>
                  <a:pt x="241453" y="112700"/>
                  <a:pt x="235067" y="117344"/>
                  <a:pt x="238131" y="123758"/>
                </a:cubicBezTo>
                <a:cubicBezTo>
                  <a:pt x="241808" y="131463"/>
                  <a:pt x="245194" y="133433"/>
                  <a:pt x="249967" y="140292"/>
                </a:cubicBezTo>
                <a:cubicBezTo>
                  <a:pt x="251547" y="142576"/>
                  <a:pt x="254385" y="150180"/>
                  <a:pt x="256191" y="152276"/>
                </a:cubicBezTo>
                <a:cubicBezTo>
                  <a:pt x="257997" y="154369"/>
                  <a:pt x="259545" y="153715"/>
                  <a:pt x="261641" y="155424"/>
                </a:cubicBezTo>
                <a:cubicBezTo>
                  <a:pt x="264898" y="158059"/>
                  <a:pt x="269865" y="163667"/>
                  <a:pt x="273961" y="165141"/>
                </a:cubicBezTo>
                <a:cubicBezTo>
                  <a:pt x="290440" y="171072"/>
                  <a:pt x="305243" y="177254"/>
                  <a:pt x="321658" y="183310"/>
                </a:cubicBezTo>
                <a:cubicBezTo>
                  <a:pt x="329430" y="186180"/>
                  <a:pt x="335751" y="189592"/>
                  <a:pt x="343813" y="191492"/>
                </a:cubicBezTo>
                <a:cubicBezTo>
                  <a:pt x="351263" y="193253"/>
                  <a:pt x="360841" y="192027"/>
                  <a:pt x="368388" y="192027"/>
                </a:cubicBezTo>
                <a:lnTo>
                  <a:pt x="299438" y="273883"/>
                </a:lnTo>
                <a:cubicBezTo>
                  <a:pt x="295213" y="278814"/>
                  <a:pt x="291859" y="279282"/>
                  <a:pt x="285893" y="278476"/>
                </a:cubicBezTo>
                <a:cubicBezTo>
                  <a:pt x="276057" y="277150"/>
                  <a:pt x="262318" y="276589"/>
                  <a:pt x="249515" y="288370"/>
                </a:cubicBezTo>
                <a:cubicBezTo>
                  <a:pt x="246097" y="291485"/>
                  <a:pt x="244936" y="295358"/>
                  <a:pt x="240002" y="296339"/>
                </a:cubicBezTo>
                <a:cubicBezTo>
                  <a:pt x="235454" y="297245"/>
                  <a:pt x="230649" y="297084"/>
                  <a:pt x="226425" y="299390"/>
                </a:cubicBezTo>
                <a:cubicBezTo>
                  <a:pt x="221877" y="301883"/>
                  <a:pt x="222200" y="306149"/>
                  <a:pt x="216201" y="304779"/>
                </a:cubicBezTo>
                <a:cubicBezTo>
                  <a:pt x="211203" y="303627"/>
                  <a:pt x="204172" y="307758"/>
                  <a:pt x="199754" y="302860"/>
                </a:cubicBezTo>
                <a:cubicBezTo>
                  <a:pt x="197884" y="300776"/>
                  <a:pt x="196368" y="297548"/>
                  <a:pt x="193240" y="297181"/>
                </a:cubicBezTo>
                <a:cubicBezTo>
                  <a:pt x="190208" y="296826"/>
                  <a:pt x="186145" y="299028"/>
                  <a:pt x="183532" y="300228"/>
                </a:cubicBezTo>
                <a:cubicBezTo>
                  <a:pt x="179437" y="302118"/>
                  <a:pt x="172567" y="305753"/>
                  <a:pt x="169955" y="309626"/>
                </a:cubicBezTo>
                <a:cubicBezTo>
                  <a:pt x="167117" y="313818"/>
                  <a:pt x="165086" y="316988"/>
                  <a:pt x="163119" y="320197"/>
                </a:cubicBezTo>
                <a:cubicBezTo>
                  <a:pt x="160023" y="317204"/>
                  <a:pt x="152960" y="316746"/>
                  <a:pt x="148929" y="317117"/>
                </a:cubicBezTo>
                <a:cubicBezTo>
                  <a:pt x="145801" y="317407"/>
                  <a:pt x="143575" y="314902"/>
                  <a:pt x="140802" y="314305"/>
                </a:cubicBezTo>
                <a:cubicBezTo>
                  <a:pt x="137867" y="313689"/>
                  <a:pt x="134610" y="315040"/>
                  <a:pt x="131707" y="314769"/>
                </a:cubicBezTo>
                <a:cubicBezTo>
                  <a:pt x="119839" y="313660"/>
                  <a:pt x="129837" y="312135"/>
                  <a:pt x="98587" y="293330"/>
                </a:cubicBezTo>
                <a:cubicBezTo>
                  <a:pt x="93233" y="290124"/>
                  <a:pt x="85493" y="293778"/>
                  <a:pt x="78947" y="291466"/>
                </a:cubicBezTo>
                <a:cubicBezTo>
                  <a:pt x="75915" y="290392"/>
                  <a:pt x="71336" y="284442"/>
                  <a:pt x="69982" y="281701"/>
                </a:cubicBezTo>
                <a:cubicBezTo>
                  <a:pt x="68079" y="277879"/>
                  <a:pt x="71336" y="272822"/>
                  <a:pt x="69982" y="268627"/>
                </a:cubicBezTo>
                <a:cubicBezTo>
                  <a:pt x="68885" y="264847"/>
                  <a:pt x="61113" y="262554"/>
                  <a:pt x="58533" y="265863"/>
                </a:cubicBezTo>
                <a:cubicBezTo>
                  <a:pt x="56953" y="264334"/>
                  <a:pt x="54760" y="259803"/>
                  <a:pt x="53437" y="257784"/>
                </a:cubicBezTo>
                <a:cubicBezTo>
                  <a:pt x="50438" y="253124"/>
                  <a:pt x="49374" y="246865"/>
                  <a:pt x="47342" y="241701"/>
                </a:cubicBezTo>
                <a:cubicBezTo>
                  <a:pt x="45827" y="237825"/>
                  <a:pt x="45085" y="233452"/>
                  <a:pt x="42989" y="229817"/>
                </a:cubicBezTo>
                <a:cubicBezTo>
                  <a:pt x="42021" y="228140"/>
                  <a:pt x="40860" y="227544"/>
                  <a:pt x="39248" y="226725"/>
                </a:cubicBezTo>
                <a:cubicBezTo>
                  <a:pt x="37442" y="225822"/>
                  <a:pt x="37377" y="224025"/>
                  <a:pt x="36055" y="222832"/>
                </a:cubicBezTo>
                <a:cubicBezTo>
                  <a:pt x="35216" y="222300"/>
                  <a:pt x="34894" y="221832"/>
                  <a:pt x="33894" y="221713"/>
                </a:cubicBezTo>
                <a:cubicBezTo>
                  <a:pt x="31347" y="221000"/>
                  <a:pt x="31088" y="218253"/>
                  <a:pt x="29734" y="216405"/>
                </a:cubicBezTo>
                <a:cubicBezTo>
                  <a:pt x="26702" y="212283"/>
                  <a:pt x="24638" y="207252"/>
                  <a:pt x="20607" y="203947"/>
                </a:cubicBezTo>
                <a:cubicBezTo>
                  <a:pt x="17640" y="201528"/>
                  <a:pt x="14093" y="199874"/>
                  <a:pt x="10287" y="199413"/>
                </a:cubicBezTo>
                <a:cubicBezTo>
                  <a:pt x="6772" y="198990"/>
                  <a:pt x="1870" y="198961"/>
                  <a:pt x="0" y="195278"/>
                </a:cubicBezTo>
              </a:path>
            </a:pathLst>
          </a:custGeom>
          <a:solidFill>
            <a:srgbClr val="C0C0C0"/>
          </a:solidFill>
          <a:ln w="1612" cap="flat">
            <a:solidFill>
              <a:srgbClr val="FFFFFF"/>
            </a:solidFill>
            <a:prstDash val="solid"/>
            <a:miter/>
          </a:ln>
        </p:spPr>
        <p:txBody>
          <a:bodyPr rtlCol="0" anchor="ctr"/>
          <a:lstStyle/>
          <a:p>
            <a:endParaRPr lang="en-US"/>
          </a:p>
        </p:txBody>
      </p:sp>
      <p:sp>
        <p:nvSpPr>
          <p:cNvPr id="699" name="Freeform: Shape 698">
            <a:extLst>
              <a:ext uri="{FF2B5EF4-FFF2-40B4-BE49-F238E27FC236}">
                <a16:creationId xmlns:a16="http://schemas.microsoft.com/office/drawing/2014/main" id="{AF70C571-458E-32BA-9A65-4D88AC5D6D61}"/>
              </a:ext>
            </a:extLst>
          </p:cNvPr>
          <p:cNvSpPr/>
          <p:nvPr/>
        </p:nvSpPr>
        <p:spPr>
          <a:xfrm>
            <a:off x="5230911" y="3592949"/>
            <a:ext cx="102176" cy="114527"/>
          </a:xfrm>
          <a:custGeom>
            <a:avLst/>
            <a:gdLst>
              <a:gd name="connsiteX0" fmla="*/ 0 w 102176"/>
              <a:gd name="connsiteY0" fmla="*/ 92008 h 114527"/>
              <a:gd name="connsiteX1" fmla="*/ 3122 w 102176"/>
              <a:gd name="connsiteY1" fmla="*/ 81836 h 114527"/>
              <a:gd name="connsiteX2" fmla="*/ 5592 w 102176"/>
              <a:gd name="connsiteY2" fmla="*/ 76731 h 114527"/>
              <a:gd name="connsiteX3" fmla="*/ 6801 w 102176"/>
              <a:gd name="connsiteY3" fmla="*/ 68714 h 114527"/>
              <a:gd name="connsiteX4" fmla="*/ 15148 w 102176"/>
              <a:gd name="connsiteY4" fmla="*/ 51548 h 114527"/>
              <a:gd name="connsiteX5" fmla="*/ 31018 w 102176"/>
              <a:gd name="connsiteY5" fmla="*/ 49516 h 114527"/>
              <a:gd name="connsiteX6" fmla="*/ 49239 w 102176"/>
              <a:gd name="connsiteY6" fmla="*/ 48935 h 114527"/>
              <a:gd name="connsiteX7" fmla="*/ 50535 w 102176"/>
              <a:gd name="connsiteY7" fmla="*/ 39138 h 114527"/>
              <a:gd name="connsiteX8" fmla="*/ 46204 w 102176"/>
              <a:gd name="connsiteY8" fmla="*/ 35752 h 114527"/>
              <a:gd name="connsiteX9" fmla="*/ 42166 w 102176"/>
              <a:gd name="connsiteY9" fmla="*/ 29460 h 114527"/>
              <a:gd name="connsiteX10" fmla="*/ 29267 w 102176"/>
              <a:gd name="connsiteY10" fmla="*/ 16544 h 114527"/>
              <a:gd name="connsiteX11" fmla="*/ 40186 w 102176"/>
              <a:gd name="connsiteY11" fmla="*/ 14464 h 114527"/>
              <a:gd name="connsiteX12" fmla="*/ 42502 w 102176"/>
              <a:gd name="connsiteY12" fmla="*/ 1899 h 114527"/>
              <a:gd name="connsiteX13" fmla="*/ 62926 w 102176"/>
              <a:gd name="connsiteY13" fmla="*/ 754 h 114527"/>
              <a:gd name="connsiteX14" fmla="*/ 87316 w 102176"/>
              <a:gd name="connsiteY14" fmla="*/ 754 h 114527"/>
              <a:gd name="connsiteX15" fmla="*/ 83369 w 102176"/>
              <a:gd name="connsiteY15" fmla="*/ 27454 h 114527"/>
              <a:gd name="connsiteX16" fmla="*/ 78260 w 102176"/>
              <a:gd name="connsiteY16" fmla="*/ 54624 h 114527"/>
              <a:gd name="connsiteX17" fmla="*/ 92424 w 102176"/>
              <a:gd name="connsiteY17" fmla="*/ 59961 h 114527"/>
              <a:gd name="connsiteX18" fmla="*/ 95675 w 102176"/>
              <a:gd name="connsiteY18" fmla="*/ 56014 h 114527"/>
              <a:gd name="connsiteX19" fmla="*/ 93817 w 102176"/>
              <a:gd name="connsiteY19" fmla="*/ 53692 h 114527"/>
              <a:gd name="connsiteX20" fmla="*/ 102176 w 102176"/>
              <a:gd name="connsiteY20" fmla="*/ 59265 h 114527"/>
              <a:gd name="connsiteX21" fmla="*/ 82269 w 102176"/>
              <a:gd name="connsiteY21" fmla="*/ 74690 h 114527"/>
              <a:gd name="connsiteX22" fmla="*/ 75503 w 102176"/>
              <a:gd name="connsiteY22" fmla="*/ 83678 h 114527"/>
              <a:gd name="connsiteX23" fmla="*/ 74223 w 102176"/>
              <a:gd name="connsiteY23" fmla="*/ 91686 h 114527"/>
              <a:gd name="connsiteX24" fmla="*/ 65141 w 102176"/>
              <a:gd name="connsiteY24" fmla="*/ 99200 h 114527"/>
              <a:gd name="connsiteX25" fmla="*/ 62351 w 102176"/>
              <a:gd name="connsiteY25" fmla="*/ 102321 h 114527"/>
              <a:gd name="connsiteX26" fmla="*/ 59739 w 102176"/>
              <a:gd name="connsiteY26" fmla="*/ 106011 h 114527"/>
              <a:gd name="connsiteX27" fmla="*/ 50164 w 102176"/>
              <a:gd name="connsiteY27" fmla="*/ 114528 h 114527"/>
              <a:gd name="connsiteX28" fmla="*/ 38812 w 102176"/>
              <a:gd name="connsiteY28" fmla="*/ 109407 h 114527"/>
              <a:gd name="connsiteX29" fmla="*/ 25726 w 102176"/>
              <a:gd name="connsiteY29" fmla="*/ 109536 h 114527"/>
              <a:gd name="connsiteX30" fmla="*/ 3 w 102176"/>
              <a:gd name="connsiteY30" fmla="*/ 92021 h 114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176" h="114527">
                <a:moveTo>
                  <a:pt x="0" y="92008"/>
                </a:moveTo>
                <a:cubicBezTo>
                  <a:pt x="2625" y="88883"/>
                  <a:pt x="2180" y="85584"/>
                  <a:pt x="3122" y="81836"/>
                </a:cubicBezTo>
                <a:cubicBezTo>
                  <a:pt x="3580" y="80011"/>
                  <a:pt x="6140" y="78747"/>
                  <a:pt x="5592" y="76731"/>
                </a:cubicBezTo>
                <a:cubicBezTo>
                  <a:pt x="4573" y="72987"/>
                  <a:pt x="4612" y="72362"/>
                  <a:pt x="6801" y="68714"/>
                </a:cubicBezTo>
                <a:cubicBezTo>
                  <a:pt x="10091" y="63238"/>
                  <a:pt x="12877" y="56195"/>
                  <a:pt x="15148" y="51548"/>
                </a:cubicBezTo>
                <a:cubicBezTo>
                  <a:pt x="17463" y="46813"/>
                  <a:pt x="26325" y="49516"/>
                  <a:pt x="31018" y="49516"/>
                </a:cubicBezTo>
                <a:cubicBezTo>
                  <a:pt x="33711" y="49516"/>
                  <a:pt x="47849" y="51203"/>
                  <a:pt x="49239" y="48935"/>
                </a:cubicBezTo>
                <a:cubicBezTo>
                  <a:pt x="49700" y="48187"/>
                  <a:pt x="50912" y="39464"/>
                  <a:pt x="50535" y="39138"/>
                </a:cubicBezTo>
                <a:cubicBezTo>
                  <a:pt x="48913" y="37725"/>
                  <a:pt x="46707" y="38364"/>
                  <a:pt x="46204" y="35752"/>
                </a:cubicBezTo>
                <a:cubicBezTo>
                  <a:pt x="45623" y="32765"/>
                  <a:pt x="44950" y="31146"/>
                  <a:pt x="42166" y="29460"/>
                </a:cubicBezTo>
                <a:cubicBezTo>
                  <a:pt x="36832" y="26235"/>
                  <a:pt x="33514" y="20939"/>
                  <a:pt x="29267" y="16544"/>
                </a:cubicBezTo>
                <a:cubicBezTo>
                  <a:pt x="32492" y="16544"/>
                  <a:pt x="38245" y="18056"/>
                  <a:pt x="40186" y="14464"/>
                </a:cubicBezTo>
                <a:cubicBezTo>
                  <a:pt x="42189" y="10765"/>
                  <a:pt x="39744" y="5121"/>
                  <a:pt x="42502" y="1899"/>
                </a:cubicBezTo>
                <a:cubicBezTo>
                  <a:pt x="45456" y="-1551"/>
                  <a:pt x="58691" y="754"/>
                  <a:pt x="62926" y="754"/>
                </a:cubicBezTo>
                <a:cubicBezTo>
                  <a:pt x="71056" y="754"/>
                  <a:pt x="79186" y="754"/>
                  <a:pt x="87316" y="754"/>
                </a:cubicBezTo>
                <a:cubicBezTo>
                  <a:pt x="85258" y="9536"/>
                  <a:pt x="85052" y="18611"/>
                  <a:pt x="83369" y="27454"/>
                </a:cubicBezTo>
                <a:cubicBezTo>
                  <a:pt x="81646" y="36506"/>
                  <a:pt x="79666" y="45514"/>
                  <a:pt x="78260" y="54624"/>
                </a:cubicBezTo>
                <a:cubicBezTo>
                  <a:pt x="82572" y="54179"/>
                  <a:pt x="91741" y="53979"/>
                  <a:pt x="92424" y="59961"/>
                </a:cubicBezTo>
                <a:cubicBezTo>
                  <a:pt x="93127" y="58410"/>
                  <a:pt x="93846" y="56556"/>
                  <a:pt x="95675" y="56014"/>
                </a:cubicBezTo>
                <a:cubicBezTo>
                  <a:pt x="95101" y="55205"/>
                  <a:pt x="94482" y="54431"/>
                  <a:pt x="93817" y="53692"/>
                </a:cubicBezTo>
                <a:cubicBezTo>
                  <a:pt x="97049" y="54863"/>
                  <a:pt x="99245" y="57604"/>
                  <a:pt x="102176" y="59265"/>
                </a:cubicBezTo>
                <a:cubicBezTo>
                  <a:pt x="94340" y="62542"/>
                  <a:pt x="89490" y="70430"/>
                  <a:pt x="82269" y="74690"/>
                </a:cubicBezTo>
                <a:cubicBezTo>
                  <a:pt x="78908" y="76673"/>
                  <a:pt x="74539" y="79040"/>
                  <a:pt x="75503" y="83678"/>
                </a:cubicBezTo>
                <a:cubicBezTo>
                  <a:pt x="76183" y="86961"/>
                  <a:pt x="76919" y="89202"/>
                  <a:pt x="74223" y="91686"/>
                </a:cubicBezTo>
                <a:cubicBezTo>
                  <a:pt x="71672" y="94033"/>
                  <a:pt x="64441" y="95468"/>
                  <a:pt x="65141" y="99200"/>
                </a:cubicBezTo>
                <a:cubicBezTo>
                  <a:pt x="65557" y="101405"/>
                  <a:pt x="63919" y="100948"/>
                  <a:pt x="62351" y="102321"/>
                </a:cubicBezTo>
                <a:cubicBezTo>
                  <a:pt x="62029" y="102579"/>
                  <a:pt x="59346" y="106188"/>
                  <a:pt x="59739" y="106011"/>
                </a:cubicBezTo>
                <a:cubicBezTo>
                  <a:pt x="56563" y="107446"/>
                  <a:pt x="48549" y="107946"/>
                  <a:pt x="50164" y="114528"/>
                </a:cubicBezTo>
                <a:cubicBezTo>
                  <a:pt x="46378" y="112880"/>
                  <a:pt x="42973" y="110123"/>
                  <a:pt x="38812" y="109407"/>
                </a:cubicBezTo>
                <a:cubicBezTo>
                  <a:pt x="34572" y="108678"/>
                  <a:pt x="30060" y="110039"/>
                  <a:pt x="25726" y="109536"/>
                </a:cubicBezTo>
                <a:cubicBezTo>
                  <a:pt x="14999" y="108259"/>
                  <a:pt x="7182" y="99200"/>
                  <a:pt x="3" y="92021"/>
                </a:cubicBezTo>
              </a:path>
            </a:pathLst>
          </a:custGeom>
          <a:solidFill>
            <a:srgbClr val="C0C0C0"/>
          </a:solidFill>
          <a:ln w="1612" cap="flat">
            <a:solidFill>
              <a:srgbClr val="FFFFFF"/>
            </a:solidFill>
            <a:prstDash val="solid"/>
            <a:miter/>
          </a:ln>
        </p:spPr>
        <p:txBody>
          <a:bodyPr rtlCol="0" anchor="ctr"/>
          <a:lstStyle/>
          <a:p>
            <a:endParaRPr lang="en-US"/>
          </a:p>
        </p:txBody>
      </p:sp>
      <p:sp>
        <p:nvSpPr>
          <p:cNvPr id="700" name="Freeform: Shape 699">
            <a:extLst>
              <a:ext uri="{FF2B5EF4-FFF2-40B4-BE49-F238E27FC236}">
                <a16:creationId xmlns:a16="http://schemas.microsoft.com/office/drawing/2014/main" id="{EED6820C-162A-3252-A4FF-CE78AC58189B}"/>
              </a:ext>
            </a:extLst>
          </p:cNvPr>
          <p:cNvSpPr/>
          <p:nvPr/>
        </p:nvSpPr>
        <p:spPr>
          <a:xfrm>
            <a:off x="6052496" y="3923268"/>
            <a:ext cx="99355" cy="115665"/>
          </a:xfrm>
          <a:custGeom>
            <a:avLst/>
            <a:gdLst>
              <a:gd name="connsiteX0" fmla="*/ 7121 w 99355"/>
              <a:gd name="connsiteY0" fmla="*/ 68189 h 115665"/>
              <a:gd name="connsiteX1" fmla="*/ 0 w 99355"/>
              <a:gd name="connsiteY1" fmla="*/ 53693 h 115665"/>
              <a:gd name="connsiteX2" fmla="*/ 565 w 99355"/>
              <a:gd name="connsiteY2" fmla="*/ 33343 h 115665"/>
              <a:gd name="connsiteX3" fmla="*/ 15961 w 99355"/>
              <a:gd name="connsiteY3" fmla="*/ 27622 h 115665"/>
              <a:gd name="connsiteX4" fmla="*/ 17828 w 99355"/>
              <a:gd name="connsiteY4" fmla="*/ 19482 h 115665"/>
              <a:gd name="connsiteX5" fmla="*/ 32372 w 99355"/>
              <a:gd name="connsiteY5" fmla="*/ 974 h 115665"/>
              <a:gd name="connsiteX6" fmla="*/ 53335 w 99355"/>
              <a:gd name="connsiteY6" fmla="*/ 9440 h 115665"/>
              <a:gd name="connsiteX7" fmla="*/ 59917 w 99355"/>
              <a:gd name="connsiteY7" fmla="*/ 1081 h 115665"/>
              <a:gd name="connsiteX8" fmla="*/ 72362 w 99355"/>
              <a:gd name="connsiteY8" fmla="*/ 5264 h 115665"/>
              <a:gd name="connsiteX9" fmla="*/ 78876 w 99355"/>
              <a:gd name="connsiteY9" fmla="*/ 4332 h 115665"/>
              <a:gd name="connsiteX10" fmla="*/ 72917 w 99355"/>
              <a:gd name="connsiteY10" fmla="*/ 971 h 115665"/>
              <a:gd name="connsiteX11" fmla="*/ 92837 w 99355"/>
              <a:gd name="connsiteY11" fmla="*/ 3303 h 115665"/>
              <a:gd name="connsiteX12" fmla="*/ 97001 w 99355"/>
              <a:gd name="connsiteY12" fmla="*/ 16177 h 115665"/>
              <a:gd name="connsiteX13" fmla="*/ 88242 w 99355"/>
              <a:gd name="connsiteY13" fmla="*/ 34543 h 115665"/>
              <a:gd name="connsiteX14" fmla="*/ 91218 w 99355"/>
              <a:gd name="connsiteY14" fmla="*/ 56831 h 115665"/>
              <a:gd name="connsiteX15" fmla="*/ 97143 w 99355"/>
              <a:gd name="connsiteY15" fmla="*/ 73107 h 115665"/>
              <a:gd name="connsiteX16" fmla="*/ 93911 w 99355"/>
              <a:gd name="connsiteY16" fmla="*/ 80612 h 115665"/>
              <a:gd name="connsiteX17" fmla="*/ 93002 w 99355"/>
              <a:gd name="connsiteY17" fmla="*/ 89425 h 115665"/>
              <a:gd name="connsiteX18" fmla="*/ 84033 w 99355"/>
              <a:gd name="connsiteY18" fmla="*/ 103290 h 115665"/>
              <a:gd name="connsiteX19" fmla="*/ 74913 w 99355"/>
              <a:gd name="connsiteY19" fmla="*/ 97597 h 115665"/>
              <a:gd name="connsiteX20" fmla="*/ 60610 w 99355"/>
              <a:gd name="connsiteY20" fmla="*/ 99252 h 115665"/>
              <a:gd name="connsiteX21" fmla="*/ 53125 w 99355"/>
              <a:gd name="connsiteY21" fmla="*/ 98929 h 115665"/>
              <a:gd name="connsiteX22" fmla="*/ 48462 w 99355"/>
              <a:gd name="connsiteY22" fmla="*/ 100916 h 115665"/>
              <a:gd name="connsiteX23" fmla="*/ 50664 w 99355"/>
              <a:gd name="connsiteY23" fmla="*/ 111526 h 115665"/>
              <a:gd name="connsiteX24" fmla="*/ 36610 w 99355"/>
              <a:gd name="connsiteY24" fmla="*/ 112942 h 115665"/>
              <a:gd name="connsiteX25" fmla="*/ 29276 w 99355"/>
              <a:gd name="connsiteY25" fmla="*/ 108179 h 115665"/>
              <a:gd name="connsiteX26" fmla="*/ 26913 w 99355"/>
              <a:gd name="connsiteY26" fmla="*/ 102374 h 115665"/>
              <a:gd name="connsiteX27" fmla="*/ 18928 w 99355"/>
              <a:gd name="connsiteY27" fmla="*/ 85888 h 115665"/>
              <a:gd name="connsiteX28" fmla="*/ 15728 w 99355"/>
              <a:gd name="connsiteY28" fmla="*/ 74068 h 115665"/>
              <a:gd name="connsiteX29" fmla="*/ 9711 w 99355"/>
              <a:gd name="connsiteY29" fmla="*/ 73842 h 115665"/>
              <a:gd name="connsiteX30" fmla="*/ 7121 w 99355"/>
              <a:gd name="connsiteY30" fmla="*/ 68167 h 11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9355" h="115665">
                <a:moveTo>
                  <a:pt x="7121" y="68189"/>
                </a:moveTo>
                <a:cubicBezTo>
                  <a:pt x="4467" y="66612"/>
                  <a:pt x="-35" y="56853"/>
                  <a:pt x="0" y="53693"/>
                </a:cubicBezTo>
                <a:cubicBezTo>
                  <a:pt x="32" y="49065"/>
                  <a:pt x="558" y="37542"/>
                  <a:pt x="565" y="33343"/>
                </a:cubicBezTo>
                <a:cubicBezTo>
                  <a:pt x="565" y="25458"/>
                  <a:pt x="10778" y="27635"/>
                  <a:pt x="15961" y="27622"/>
                </a:cubicBezTo>
                <a:cubicBezTo>
                  <a:pt x="18405" y="27622"/>
                  <a:pt x="22936" y="20959"/>
                  <a:pt x="17828" y="19482"/>
                </a:cubicBezTo>
                <a:cubicBezTo>
                  <a:pt x="23065" y="13203"/>
                  <a:pt x="20992" y="-599"/>
                  <a:pt x="32372" y="974"/>
                </a:cubicBezTo>
                <a:cubicBezTo>
                  <a:pt x="35955" y="1471"/>
                  <a:pt x="55144" y="3141"/>
                  <a:pt x="53335" y="9440"/>
                </a:cubicBezTo>
                <a:cubicBezTo>
                  <a:pt x="55840" y="4493"/>
                  <a:pt x="51942" y="1049"/>
                  <a:pt x="59917" y="1081"/>
                </a:cubicBezTo>
                <a:cubicBezTo>
                  <a:pt x="62868" y="1081"/>
                  <a:pt x="72175" y="694"/>
                  <a:pt x="72362" y="5264"/>
                </a:cubicBezTo>
                <a:cubicBezTo>
                  <a:pt x="73900" y="3319"/>
                  <a:pt x="76887" y="4409"/>
                  <a:pt x="78876" y="4332"/>
                </a:cubicBezTo>
                <a:cubicBezTo>
                  <a:pt x="78386" y="3993"/>
                  <a:pt x="71965" y="1623"/>
                  <a:pt x="72917" y="971"/>
                </a:cubicBezTo>
                <a:cubicBezTo>
                  <a:pt x="77161" y="-1935"/>
                  <a:pt x="88255" y="2532"/>
                  <a:pt x="92837" y="3303"/>
                </a:cubicBezTo>
                <a:cubicBezTo>
                  <a:pt x="100851" y="4648"/>
                  <a:pt x="100493" y="10246"/>
                  <a:pt x="97001" y="16177"/>
                </a:cubicBezTo>
                <a:cubicBezTo>
                  <a:pt x="93186" y="22646"/>
                  <a:pt x="87935" y="26326"/>
                  <a:pt x="88242" y="34543"/>
                </a:cubicBezTo>
                <a:cubicBezTo>
                  <a:pt x="88500" y="41728"/>
                  <a:pt x="87732" y="50284"/>
                  <a:pt x="91218" y="56831"/>
                </a:cubicBezTo>
                <a:cubicBezTo>
                  <a:pt x="93985" y="62029"/>
                  <a:pt x="100832" y="66412"/>
                  <a:pt x="97143" y="73107"/>
                </a:cubicBezTo>
                <a:cubicBezTo>
                  <a:pt x="95878" y="75400"/>
                  <a:pt x="94556" y="77983"/>
                  <a:pt x="93911" y="80612"/>
                </a:cubicBezTo>
                <a:cubicBezTo>
                  <a:pt x="93282" y="83179"/>
                  <a:pt x="93750" y="86746"/>
                  <a:pt x="93002" y="89425"/>
                </a:cubicBezTo>
                <a:cubicBezTo>
                  <a:pt x="91202" y="95933"/>
                  <a:pt x="86178" y="103183"/>
                  <a:pt x="84033" y="103290"/>
                </a:cubicBezTo>
                <a:cubicBezTo>
                  <a:pt x="82205" y="103386"/>
                  <a:pt x="75810" y="98723"/>
                  <a:pt x="74913" y="97597"/>
                </a:cubicBezTo>
                <a:cubicBezTo>
                  <a:pt x="71794" y="93673"/>
                  <a:pt x="65096" y="98433"/>
                  <a:pt x="60610" y="99252"/>
                </a:cubicBezTo>
                <a:cubicBezTo>
                  <a:pt x="56992" y="99913"/>
                  <a:pt x="56366" y="100713"/>
                  <a:pt x="53125" y="98929"/>
                </a:cubicBezTo>
                <a:cubicBezTo>
                  <a:pt x="49716" y="97069"/>
                  <a:pt x="49978" y="98571"/>
                  <a:pt x="48462" y="100916"/>
                </a:cubicBezTo>
                <a:cubicBezTo>
                  <a:pt x="45117" y="106092"/>
                  <a:pt x="49661" y="105824"/>
                  <a:pt x="50664" y="111526"/>
                </a:cubicBezTo>
                <a:cubicBezTo>
                  <a:pt x="51932" y="118721"/>
                  <a:pt x="39419" y="114722"/>
                  <a:pt x="36610" y="112942"/>
                </a:cubicBezTo>
                <a:cubicBezTo>
                  <a:pt x="34562" y="111645"/>
                  <a:pt x="30992" y="109811"/>
                  <a:pt x="29276" y="108179"/>
                </a:cubicBezTo>
                <a:cubicBezTo>
                  <a:pt x="27003" y="106015"/>
                  <a:pt x="26884" y="104302"/>
                  <a:pt x="26913" y="102374"/>
                </a:cubicBezTo>
                <a:cubicBezTo>
                  <a:pt x="26977" y="97369"/>
                  <a:pt x="18934" y="90819"/>
                  <a:pt x="18928" y="85888"/>
                </a:cubicBezTo>
                <a:cubicBezTo>
                  <a:pt x="18928" y="84027"/>
                  <a:pt x="18124" y="74381"/>
                  <a:pt x="15728" y="74068"/>
                </a:cubicBezTo>
                <a:cubicBezTo>
                  <a:pt x="14016" y="73842"/>
                  <a:pt x="11146" y="75648"/>
                  <a:pt x="9711" y="73842"/>
                </a:cubicBezTo>
                <a:cubicBezTo>
                  <a:pt x="8269" y="72030"/>
                  <a:pt x="8253" y="69421"/>
                  <a:pt x="7121" y="68167"/>
                </a:cubicBezTo>
              </a:path>
            </a:pathLst>
          </a:custGeom>
          <a:solidFill>
            <a:srgbClr val="C0C0C0"/>
          </a:solidFill>
          <a:ln w="1612" cap="flat">
            <a:solidFill>
              <a:srgbClr val="FFFFFF"/>
            </a:solidFill>
            <a:prstDash val="solid"/>
            <a:miter/>
          </a:ln>
        </p:spPr>
        <p:txBody>
          <a:bodyPr rtlCol="0" anchor="ctr"/>
          <a:lstStyle/>
          <a:p>
            <a:endParaRPr lang="en-US"/>
          </a:p>
        </p:txBody>
      </p:sp>
      <p:sp>
        <p:nvSpPr>
          <p:cNvPr id="701" name="Freeform: Shape 700">
            <a:extLst>
              <a:ext uri="{FF2B5EF4-FFF2-40B4-BE49-F238E27FC236}">
                <a16:creationId xmlns:a16="http://schemas.microsoft.com/office/drawing/2014/main" id="{844C0E5A-20EA-2272-9D09-80B6CCE94859}"/>
              </a:ext>
            </a:extLst>
          </p:cNvPr>
          <p:cNvSpPr/>
          <p:nvPr/>
        </p:nvSpPr>
        <p:spPr>
          <a:xfrm>
            <a:off x="7772086" y="2673416"/>
            <a:ext cx="147638" cy="66271"/>
          </a:xfrm>
          <a:custGeom>
            <a:avLst/>
            <a:gdLst>
              <a:gd name="connsiteX0" fmla="*/ 0 w 147638"/>
              <a:gd name="connsiteY0" fmla="*/ 19129 h 66271"/>
              <a:gd name="connsiteX1" fmla="*/ 4870 w 147638"/>
              <a:gd name="connsiteY1" fmla="*/ 23309 h 66271"/>
              <a:gd name="connsiteX2" fmla="*/ 20091 w 147638"/>
              <a:gd name="connsiteY2" fmla="*/ 15320 h 66271"/>
              <a:gd name="connsiteX3" fmla="*/ 48310 w 147638"/>
              <a:gd name="connsiteY3" fmla="*/ 2646 h 66271"/>
              <a:gd name="connsiteX4" fmla="*/ 45988 w 147638"/>
              <a:gd name="connsiteY4" fmla="*/ 556 h 66271"/>
              <a:gd name="connsiteX5" fmla="*/ 51954 w 147638"/>
              <a:gd name="connsiteY5" fmla="*/ 1143 h 66271"/>
              <a:gd name="connsiteX6" fmla="*/ 57146 w 147638"/>
              <a:gd name="connsiteY6" fmla="*/ 4852 h 66271"/>
              <a:gd name="connsiteX7" fmla="*/ 61435 w 147638"/>
              <a:gd name="connsiteY7" fmla="*/ 2559 h 66271"/>
              <a:gd name="connsiteX8" fmla="*/ 64467 w 147638"/>
              <a:gd name="connsiteY8" fmla="*/ 1011 h 66271"/>
              <a:gd name="connsiteX9" fmla="*/ 68692 w 147638"/>
              <a:gd name="connsiteY9" fmla="*/ 4665 h 66271"/>
              <a:gd name="connsiteX10" fmla="*/ 83591 w 147638"/>
              <a:gd name="connsiteY10" fmla="*/ 11470 h 66271"/>
              <a:gd name="connsiteX11" fmla="*/ 89557 w 147638"/>
              <a:gd name="connsiteY11" fmla="*/ 10086 h 66271"/>
              <a:gd name="connsiteX12" fmla="*/ 87558 w 147638"/>
              <a:gd name="connsiteY12" fmla="*/ 16349 h 66271"/>
              <a:gd name="connsiteX13" fmla="*/ 95265 w 147638"/>
              <a:gd name="connsiteY13" fmla="*/ 23112 h 66271"/>
              <a:gd name="connsiteX14" fmla="*/ 105198 w 147638"/>
              <a:gd name="connsiteY14" fmla="*/ 20761 h 66271"/>
              <a:gd name="connsiteX15" fmla="*/ 102650 w 147638"/>
              <a:gd name="connsiteY15" fmla="*/ 15885 h 66271"/>
              <a:gd name="connsiteX16" fmla="*/ 120742 w 147638"/>
              <a:gd name="connsiteY16" fmla="*/ 20064 h 66271"/>
              <a:gd name="connsiteX17" fmla="*/ 123839 w 147638"/>
              <a:gd name="connsiteY17" fmla="*/ 27788 h 66271"/>
              <a:gd name="connsiteX18" fmla="*/ 132739 w 147638"/>
              <a:gd name="connsiteY18" fmla="*/ 28656 h 66271"/>
              <a:gd name="connsiteX19" fmla="*/ 139995 w 147638"/>
              <a:gd name="connsiteY19" fmla="*/ 33725 h 66271"/>
              <a:gd name="connsiteX20" fmla="*/ 147639 w 147638"/>
              <a:gd name="connsiteY20" fmla="*/ 41797 h 66271"/>
              <a:gd name="connsiteX21" fmla="*/ 133320 w 147638"/>
              <a:gd name="connsiteY21" fmla="*/ 46928 h 66271"/>
              <a:gd name="connsiteX22" fmla="*/ 127773 w 147638"/>
              <a:gd name="connsiteY22" fmla="*/ 54797 h 66271"/>
              <a:gd name="connsiteX23" fmla="*/ 115002 w 147638"/>
              <a:gd name="connsiteY23" fmla="*/ 59796 h 66271"/>
              <a:gd name="connsiteX24" fmla="*/ 105424 w 147638"/>
              <a:gd name="connsiteY24" fmla="*/ 65111 h 66271"/>
              <a:gd name="connsiteX25" fmla="*/ 87719 w 147638"/>
              <a:gd name="connsiteY25" fmla="*/ 61241 h 66271"/>
              <a:gd name="connsiteX26" fmla="*/ 75819 w 147638"/>
              <a:gd name="connsiteY26" fmla="*/ 56977 h 66271"/>
              <a:gd name="connsiteX27" fmla="*/ 62919 w 147638"/>
              <a:gd name="connsiteY27" fmla="*/ 54429 h 66271"/>
              <a:gd name="connsiteX28" fmla="*/ 62468 w 147638"/>
              <a:gd name="connsiteY28" fmla="*/ 60931 h 66271"/>
              <a:gd name="connsiteX29" fmla="*/ 56662 w 147638"/>
              <a:gd name="connsiteY29" fmla="*/ 66272 h 66271"/>
              <a:gd name="connsiteX30" fmla="*/ 46891 w 147638"/>
              <a:gd name="connsiteY30" fmla="*/ 65981 h 66271"/>
              <a:gd name="connsiteX31" fmla="*/ 38570 w 147638"/>
              <a:gd name="connsiteY31" fmla="*/ 60583 h 66271"/>
              <a:gd name="connsiteX32" fmla="*/ 28573 w 147638"/>
              <a:gd name="connsiteY32" fmla="*/ 54665 h 66271"/>
              <a:gd name="connsiteX33" fmla="*/ 18576 w 147638"/>
              <a:gd name="connsiteY33" fmla="*/ 47038 h 66271"/>
              <a:gd name="connsiteX34" fmla="*/ 6740 w 147638"/>
              <a:gd name="connsiteY34" fmla="*/ 34461 h 66271"/>
              <a:gd name="connsiteX35" fmla="*/ 0 w 147638"/>
              <a:gd name="connsiteY35" fmla="*/ 19129 h 6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7638" h="66271">
                <a:moveTo>
                  <a:pt x="0" y="19129"/>
                </a:moveTo>
                <a:cubicBezTo>
                  <a:pt x="2386" y="19129"/>
                  <a:pt x="4289" y="21122"/>
                  <a:pt x="4870" y="23309"/>
                </a:cubicBezTo>
                <a:cubicBezTo>
                  <a:pt x="5708" y="14949"/>
                  <a:pt x="17770" y="17100"/>
                  <a:pt x="20091" y="15320"/>
                </a:cubicBezTo>
                <a:cubicBezTo>
                  <a:pt x="28444" y="8961"/>
                  <a:pt x="39312" y="5771"/>
                  <a:pt x="48310" y="2646"/>
                </a:cubicBezTo>
                <a:cubicBezTo>
                  <a:pt x="47568" y="1927"/>
                  <a:pt x="46762" y="1234"/>
                  <a:pt x="45988" y="556"/>
                </a:cubicBezTo>
                <a:cubicBezTo>
                  <a:pt x="48020" y="86"/>
                  <a:pt x="50374" y="-650"/>
                  <a:pt x="51954" y="1143"/>
                </a:cubicBezTo>
                <a:cubicBezTo>
                  <a:pt x="53341" y="2737"/>
                  <a:pt x="54598" y="5736"/>
                  <a:pt x="57146" y="4852"/>
                </a:cubicBezTo>
                <a:cubicBezTo>
                  <a:pt x="58888" y="4246"/>
                  <a:pt x="61081" y="4594"/>
                  <a:pt x="61435" y="2559"/>
                </a:cubicBezTo>
                <a:cubicBezTo>
                  <a:pt x="61822" y="111"/>
                  <a:pt x="62855" y="598"/>
                  <a:pt x="64467" y="1011"/>
                </a:cubicBezTo>
                <a:cubicBezTo>
                  <a:pt x="67176" y="1701"/>
                  <a:pt x="67918" y="2114"/>
                  <a:pt x="68692" y="4665"/>
                </a:cubicBezTo>
                <a:cubicBezTo>
                  <a:pt x="70981" y="10796"/>
                  <a:pt x="83301" y="4091"/>
                  <a:pt x="83591" y="11470"/>
                </a:cubicBezTo>
                <a:cubicBezTo>
                  <a:pt x="84784" y="10186"/>
                  <a:pt x="87783" y="9738"/>
                  <a:pt x="89557" y="10086"/>
                </a:cubicBezTo>
                <a:cubicBezTo>
                  <a:pt x="95330" y="11231"/>
                  <a:pt x="89557" y="14666"/>
                  <a:pt x="87558" y="16349"/>
                </a:cubicBezTo>
                <a:cubicBezTo>
                  <a:pt x="91589" y="17749"/>
                  <a:pt x="92976" y="19897"/>
                  <a:pt x="95265" y="23112"/>
                </a:cubicBezTo>
                <a:cubicBezTo>
                  <a:pt x="98103" y="27046"/>
                  <a:pt x="102683" y="22441"/>
                  <a:pt x="105198" y="20761"/>
                </a:cubicBezTo>
                <a:cubicBezTo>
                  <a:pt x="103683" y="19487"/>
                  <a:pt x="102812" y="17865"/>
                  <a:pt x="102650" y="15885"/>
                </a:cubicBezTo>
                <a:cubicBezTo>
                  <a:pt x="108649" y="17455"/>
                  <a:pt x="114228" y="22022"/>
                  <a:pt x="120742" y="20064"/>
                </a:cubicBezTo>
                <a:cubicBezTo>
                  <a:pt x="120742" y="23063"/>
                  <a:pt x="120388" y="28056"/>
                  <a:pt x="123839" y="27788"/>
                </a:cubicBezTo>
                <a:cubicBezTo>
                  <a:pt x="127515" y="27498"/>
                  <a:pt x="128837" y="26827"/>
                  <a:pt x="132739" y="28656"/>
                </a:cubicBezTo>
                <a:cubicBezTo>
                  <a:pt x="136900" y="30613"/>
                  <a:pt x="137867" y="29201"/>
                  <a:pt x="139995" y="33725"/>
                </a:cubicBezTo>
                <a:cubicBezTo>
                  <a:pt x="136352" y="31248"/>
                  <a:pt x="144349" y="34506"/>
                  <a:pt x="147639" y="41797"/>
                </a:cubicBezTo>
                <a:cubicBezTo>
                  <a:pt x="143414" y="43365"/>
                  <a:pt x="137061" y="44126"/>
                  <a:pt x="133320" y="46928"/>
                </a:cubicBezTo>
                <a:cubicBezTo>
                  <a:pt x="130611" y="48944"/>
                  <a:pt x="130611" y="53394"/>
                  <a:pt x="127773" y="54797"/>
                </a:cubicBezTo>
                <a:cubicBezTo>
                  <a:pt x="124903" y="56226"/>
                  <a:pt x="121323" y="59909"/>
                  <a:pt x="115002" y="59796"/>
                </a:cubicBezTo>
                <a:cubicBezTo>
                  <a:pt x="110842" y="59731"/>
                  <a:pt x="107843" y="59796"/>
                  <a:pt x="105424" y="65111"/>
                </a:cubicBezTo>
                <a:cubicBezTo>
                  <a:pt x="103296" y="57367"/>
                  <a:pt x="92556" y="62908"/>
                  <a:pt x="87719" y="61241"/>
                </a:cubicBezTo>
                <a:cubicBezTo>
                  <a:pt x="83752" y="59867"/>
                  <a:pt x="79818" y="58280"/>
                  <a:pt x="75819" y="56977"/>
                </a:cubicBezTo>
                <a:cubicBezTo>
                  <a:pt x="72529" y="55923"/>
                  <a:pt x="66305" y="54191"/>
                  <a:pt x="62919" y="54429"/>
                </a:cubicBezTo>
                <a:cubicBezTo>
                  <a:pt x="63241" y="56639"/>
                  <a:pt x="62242" y="58728"/>
                  <a:pt x="62468" y="60931"/>
                </a:cubicBezTo>
                <a:cubicBezTo>
                  <a:pt x="59178" y="60476"/>
                  <a:pt x="56695" y="63085"/>
                  <a:pt x="56662" y="66272"/>
                </a:cubicBezTo>
                <a:cubicBezTo>
                  <a:pt x="51793" y="64327"/>
                  <a:pt x="51696" y="66433"/>
                  <a:pt x="46891" y="65981"/>
                </a:cubicBezTo>
                <a:cubicBezTo>
                  <a:pt x="43698" y="65691"/>
                  <a:pt x="41054" y="62266"/>
                  <a:pt x="38570" y="60583"/>
                </a:cubicBezTo>
                <a:cubicBezTo>
                  <a:pt x="35345" y="58422"/>
                  <a:pt x="31927" y="56610"/>
                  <a:pt x="28573" y="54665"/>
                </a:cubicBezTo>
                <a:cubicBezTo>
                  <a:pt x="25445" y="52849"/>
                  <a:pt x="21897" y="48344"/>
                  <a:pt x="18576" y="47038"/>
                </a:cubicBezTo>
                <a:cubicBezTo>
                  <a:pt x="13029" y="44864"/>
                  <a:pt x="11739" y="37173"/>
                  <a:pt x="6740" y="34461"/>
                </a:cubicBezTo>
                <a:cubicBezTo>
                  <a:pt x="13771" y="28269"/>
                  <a:pt x="645" y="27865"/>
                  <a:pt x="0" y="19129"/>
                </a:cubicBezTo>
              </a:path>
            </a:pathLst>
          </a:custGeom>
          <a:solidFill>
            <a:srgbClr val="C0C0C0"/>
          </a:solidFill>
          <a:ln w="1612" cap="flat">
            <a:solidFill>
              <a:srgbClr val="FFFFFF"/>
            </a:solidFill>
            <a:prstDash val="solid"/>
            <a:miter/>
          </a:ln>
        </p:spPr>
        <p:txBody>
          <a:bodyPr rtlCol="0" anchor="ctr"/>
          <a:lstStyle/>
          <a:p>
            <a:endParaRPr lang="en-US"/>
          </a:p>
        </p:txBody>
      </p:sp>
      <p:sp>
        <p:nvSpPr>
          <p:cNvPr id="702" name="Freeform: Shape 701">
            <a:extLst>
              <a:ext uri="{FF2B5EF4-FFF2-40B4-BE49-F238E27FC236}">
                <a16:creationId xmlns:a16="http://schemas.microsoft.com/office/drawing/2014/main" id="{A7795641-7FE0-9D2C-773F-2055589DDA7A}"/>
              </a:ext>
            </a:extLst>
          </p:cNvPr>
          <p:cNvSpPr/>
          <p:nvPr/>
        </p:nvSpPr>
        <p:spPr>
          <a:xfrm>
            <a:off x="7811947" y="3437789"/>
            <a:ext cx="256610" cy="443145"/>
          </a:xfrm>
          <a:custGeom>
            <a:avLst/>
            <a:gdLst>
              <a:gd name="connsiteX0" fmla="*/ 97 w 256610"/>
              <a:gd name="connsiteY0" fmla="*/ 250883 h 443145"/>
              <a:gd name="connsiteX1" fmla="*/ 4224 w 256610"/>
              <a:gd name="connsiteY1" fmla="*/ 247439 h 443145"/>
              <a:gd name="connsiteX2" fmla="*/ 7062 w 256610"/>
              <a:gd name="connsiteY2" fmla="*/ 242527 h 443145"/>
              <a:gd name="connsiteX3" fmla="*/ 10223 w 256610"/>
              <a:gd name="connsiteY3" fmla="*/ 233303 h 443145"/>
              <a:gd name="connsiteX4" fmla="*/ 33056 w 256610"/>
              <a:gd name="connsiteY4" fmla="*/ 200880 h 443145"/>
              <a:gd name="connsiteX5" fmla="*/ 49535 w 256610"/>
              <a:gd name="connsiteY5" fmla="*/ 172771 h 443145"/>
              <a:gd name="connsiteX6" fmla="*/ 51567 w 256610"/>
              <a:gd name="connsiteY6" fmla="*/ 128095 h 443145"/>
              <a:gd name="connsiteX7" fmla="*/ 57501 w 256610"/>
              <a:gd name="connsiteY7" fmla="*/ 91312 h 443145"/>
              <a:gd name="connsiteX8" fmla="*/ 54663 w 256610"/>
              <a:gd name="connsiteY8" fmla="*/ 78131 h 443145"/>
              <a:gd name="connsiteX9" fmla="*/ 50954 w 256610"/>
              <a:gd name="connsiteY9" fmla="*/ 74522 h 443145"/>
              <a:gd name="connsiteX10" fmla="*/ 50632 w 256610"/>
              <a:gd name="connsiteY10" fmla="*/ 68008 h 443145"/>
              <a:gd name="connsiteX11" fmla="*/ 41795 w 256610"/>
              <a:gd name="connsiteY11" fmla="*/ 53557 h 443145"/>
              <a:gd name="connsiteX12" fmla="*/ 40570 w 256610"/>
              <a:gd name="connsiteY12" fmla="*/ 39528 h 443145"/>
              <a:gd name="connsiteX13" fmla="*/ 36378 w 256610"/>
              <a:gd name="connsiteY13" fmla="*/ 17160 h 443145"/>
              <a:gd name="connsiteX14" fmla="*/ 35991 w 256610"/>
              <a:gd name="connsiteY14" fmla="*/ 12600 h 443145"/>
              <a:gd name="connsiteX15" fmla="*/ 62532 w 256610"/>
              <a:gd name="connsiteY15" fmla="*/ 0 h 443145"/>
              <a:gd name="connsiteX16" fmla="*/ 254643 w 256610"/>
              <a:gd name="connsiteY16" fmla="*/ 108752 h 443145"/>
              <a:gd name="connsiteX17" fmla="*/ 256610 w 256610"/>
              <a:gd name="connsiteY17" fmla="*/ 215128 h 443145"/>
              <a:gd name="connsiteX18" fmla="*/ 243033 w 256610"/>
              <a:gd name="connsiteY18" fmla="*/ 214999 h 443145"/>
              <a:gd name="connsiteX19" fmla="*/ 231520 w 256610"/>
              <a:gd name="connsiteY19" fmla="*/ 219117 h 443145"/>
              <a:gd name="connsiteX20" fmla="*/ 231197 w 256610"/>
              <a:gd name="connsiteY20" fmla="*/ 230743 h 443145"/>
              <a:gd name="connsiteX21" fmla="*/ 221652 w 256610"/>
              <a:gd name="connsiteY21" fmla="*/ 244368 h 443145"/>
              <a:gd name="connsiteX22" fmla="*/ 222232 w 256610"/>
              <a:gd name="connsiteY22" fmla="*/ 258094 h 443145"/>
              <a:gd name="connsiteX23" fmla="*/ 215202 w 256610"/>
              <a:gd name="connsiteY23" fmla="*/ 277540 h 443145"/>
              <a:gd name="connsiteX24" fmla="*/ 206882 w 256610"/>
              <a:gd name="connsiteY24" fmla="*/ 291282 h 443145"/>
              <a:gd name="connsiteX25" fmla="*/ 207204 w 256610"/>
              <a:gd name="connsiteY25" fmla="*/ 298822 h 443145"/>
              <a:gd name="connsiteX26" fmla="*/ 216298 w 256610"/>
              <a:gd name="connsiteY26" fmla="*/ 298661 h 443145"/>
              <a:gd name="connsiteX27" fmla="*/ 220168 w 256610"/>
              <a:gd name="connsiteY27" fmla="*/ 302734 h 443145"/>
              <a:gd name="connsiteX28" fmla="*/ 220910 w 256610"/>
              <a:gd name="connsiteY28" fmla="*/ 317301 h 443145"/>
              <a:gd name="connsiteX29" fmla="*/ 223458 w 256610"/>
              <a:gd name="connsiteY29" fmla="*/ 316140 h 443145"/>
              <a:gd name="connsiteX30" fmla="*/ 223135 w 256610"/>
              <a:gd name="connsiteY30" fmla="*/ 325660 h 443145"/>
              <a:gd name="connsiteX31" fmla="*/ 225877 w 256610"/>
              <a:gd name="connsiteY31" fmla="*/ 331775 h 443145"/>
              <a:gd name="connsiteX32" fmla="*/ 233197 w 256610"/>
              <a:gd name="connsiteY32" fmla="*/ 338931 h 443145"/>
              <a:gd name="connsiteX33" fmla="*/ 231488 w 256610"/>
              <a:gd name="connsiteY33" fmla="*/ 349721 h 443145"/>
              <a:gd name="connsiteX34" fmla="*/ 220459 w 256610"/>
              <a:gd name="connsiteY34" fmla="*/ 346629 h 443145"/>
              <a:gd name="connsiteX35" fmla="*/ 215105 w 256610"/>
              <a:gd name="connsiteY35" fmla="*/ 350015 h 443145"/>
              <a:gd name="connsiteX36" fmla="*/ 211815 w 256610"/>
              <a:gd name="connsiteY36" fmla="*/ 352547 h 443145"/>
              <a:gd name="connsiteX37" fmla="*/ 202237 w 256610"/>
              <a:gd name="connsiteY37" fmla="*/ 359100 h 443145"/>
              <a:gd name="connsiteX38" fmla="*/ 202753 w 256610"/>
              <a:gd name="connsiteY38" fmla="*/ 364344 h 443145"/>
              <a:gd name="connsiteX39" fmla="*/ 190531 w 256610"/>
              <a:gd name="connsiteY39" fmla="*/ 377395 h 443145"/>
              <a:gd name="connsiteX40" fmla="*/ 181759 w 256610"/>
              <a:gd name="connsiteY40" fmla="*/ 389008 h 443145"/>
              <a:gd name="connsiteX41" fmla="*/ 163764 w 256610"/>
              <a:gd name="connsiteY41" fmla="*/ 399931 h 443145"/>
              <a:gd name="connsiteX42" fmla="*/ 142608 w 256610"/>
              <a:gd name="connsiteY42" fmla="*/ 401947 h 443145"/>
              <a:gd name="connsiteX43" fmla="*/ 134352 w 256610"/>
              <a:gd name="connsiteY43" fmla="*/ 406961 h 443145"/>
              <a:gd name="connsiteX44" fmla="*/ 139222 w 256610"/>
              <a:gd name="connsiteY44" fmla="*/ 411821 h 443145"/>
              <a:gd name="connsiteX45" fmla="*/ 131772 w 256610"/>
              <a:gd name="connsiteY45" fmla="*/ 422080 h 443145"/>
              <a:gd name="connsiteX46" fmla="*/ 125483 w 256610"/>
              <a:gd name="connsiteY46" fmla="*/ 429149 h 443145"/>
              <a:gd name="connsiteX47" fmla="*/ 110003 w 256610"/>
              <a:gd name="connsiteY47" fmla="*/ 429859 h 443145"/>
              <a:gd name="connsiteX48" fmla="*/ 93105 w 256610"/>
              <a:gd name="connsiteY48" fmla="*/ 435486 h 443145"/>
              <a:gd name="connsiteX49" fmla="*/ 82881 w 256610"/>
              <a:gd name="connsiteY49" fmla="*/ 442684 h 443145"/>
              <a:gd name="connsiteX50" fmla="*/ 76625 w 256610"/>
              <a:gd name="connsiteY50" fmla="*/ 433397 h 443145"/>
              <a:gd name="connsiteX51" fmla="*/ 72659 w 256610"/>
              <a:gd name="connsiteY51" fmla="*/ 438505 h 443145"/>
              <a:gd name="connsiteX52" fmla="*/ 66660 w 256610"/>
              <a:gd name="connsiteY52" fmla="*/ 440627 h 443145"/>
              <a:gd name="connsiteX53" fmla="*/ 50599 w 256610"/>
              <a:gd name="connsiteY53" fmla="*/ 443146 h 443145"/>
              <a:gd name="connsiteX54" fmla="*/ 48826 w 256610"/>
              <a:gd name="connsiteY54" fmla="*/ 432329 h 443145"/>
              <a:gd name="connsiteX55" fmla="*/ 41441 w 256610"/>
              <a:gd name="connsiteY55" fmla="*/ 414630 h 443145"/>
              <a:gd name="connsiteX56" fmla="*/ 29283 w 256610"/>
              <a:gd name="connsiteY56" fmla="*/ 403994 h 443145"/>
              <a:gd name="connsiteX57" fmla="*/ 19479 w 256610"/>
              <a:gd name="connsiteY57" fmla="*/ 392523 h 443145"/>
              <a:gd name="connsiteX58" fmla="*/ 14158 w 256610"/>
              <a:gd name="connsiteY58" fmla="*/ 380701 h 443145"/>
              <a:gd name="connsiteX59" fmla="*/ 23478 w 256610"/>
              <a:gd name="connsiteY59" fmla="*/ 374093 h 443145"/>
              <a:gd name="connsiteX60" fmla="*/ 40764 w 256610"/>
              <a:gd name="connsiteY60" fmla="*/ 374763 h 443145"/>
              <a:gd name="connsiteX61" fmla="*/ 47794 w 256610"/>
              <a:gd name="connsiteY61" fmla="*/ 376082 h 443145"/>
              <a:gd name="connsiteX62" fmla="*/ 54792 w 256610"/>
              <a:gd name="connsiteY62" fmla="*/ 374415 h 443145"/>
              <a:gd name="connsiteX63" fmla="*/ 38474 w 256610"/>
              <a:gd name="connsiteY63" fmla="*/ 339937 h 443145"/>
              <a:gd name="connsiteX64" fmla="*/ 40377 w 256610"/>
              <a:gd name="connsiteY64" fmla="*/ 332007 h 443145"/>
              <a:gd name="connsiteX65" fmla="*/ 39861 w 256610"/>
              <a:gd name="connsiteY65" fmla="*/ 323461 h 443145"/>
              <a:gd name="connsiteX66" fmla="*/ 38990 w 256610"/>
              <a:gd name="connsiteY66" fmla="*/ 315901 h 443145"/>
              <a:gd name="connsiteX67" fmla="*/ 35442 w 256610"/>
              <a:gd name="connsiteY67" fmla="*/ 313002 h 443145"/>
              <a:gd name="connsiteX68" fmla="*/ 33668 w 256610"/>
              <a:gd name="connsiteY68" fmla="*/ 301970 h 443145"/>
              <a:gd name="connsiteX69" fmla="*/ 28154 w 256610"/>
              <a:gd name="connsiteY69" fmla="*/ 298222 h 443145"/>
              <a:gd name="connsiteX70" fmla="*/ 19027 w 256610"/>
              <a:gd name="connsiteY70" fmla="*/ 288305 h 443145"/>
              <a:gd name="connsiteX71" fmla="*/ 14512 w 256610"/>
              <a:gd name="connsiteY71" fmla="*/ 287818 h 443145"/>
              <a:gd name="connsiteX72" fmla="*/ 4386 w 256610"/>
              <a:gd name="connsiteY72" fmla="*/ 272255 h 443145"/>
              <a:gd name="connsiteX73" fmla="*/ 0 w 256610"/>
              <a:gd name="connsiteY73" fmla="*/ 250880 h 44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56610" h="443145">
                <a:moveTo>
                  <a:pt x="97" y="250883"/>
                </a:moveTo>
                <a:cubicBezTo>
                  <a:pt x="967" y="248709"/>
                  <a:pt x="3096" y="249199"/>
                  <a:pt x="4224" y="247439"/>
                </a:cubicBezTo>
                <a:cubicBezTo>
                  <a:pt x="5192" y="245881"/>
                  <a:pt x="5482" y="243691"/>
                  <a:pt x="7062" y="242527"/>
                </a:cubicBezTo>
                <a:cubicBezTo>
                  <a:pt x="9030" y="241063"/>
                  <a:pt x="9385" y="235509"/>
                  <a:pt x="10223" y="233303"/>
                </a:cubicBezTo>
                <a:cubicBezTo>
                  <a:pt x="14738" y="221378"/>
                  <a:pt x="24961" y="210477"/>
                  <a:pt x="33056" y="200880"/>
                </a:cubicBezTo>
                <a:cubicBezTo>
                  <a:pt x="40505" y="192089"/>
                  <a:pt x="48955" y="184652"/>
                  <a:pt x="49535" y="172771"/>
                </a:cubicBezTo>
                <a:cubicBezTo>
                  <a:pt x="50245" y="157884"/>
                  <a:pt x="50535" y="142966"/>
                  <a:pt x="51567" y="128095"/>
                </a:cubicBezTo>
                <a:cubicBezTo>
                  <a:pt x="52406" y="116608"/>
                  <a:pt x="51890" y="101493"/>
                  <a:pt x="57501" y="91312"/>
                </a:cubicBezTo>
                <a:cubicBezTo>
                  <a:pt x="60790" y="85449"/>
                  <a:pt x="58630" y="82711"/>
                  <a:pt x="54663" y="78131"/>
                </a:cubicBezTo>
                <a:cubicBezTo>
                  <a:pt x="53534" y="76831"/>
                  <a:pt x="52116" y="75809"/>
                  <a:pt x="50954" y="74522"/>
                </a:cubicBezTo>
                <a:cubicBezTo>
                  <a:pt x="48987" y="72297"/>
                  <a:pt x="51567" y="70301"/>
                  <a:pt x="50632" y="68008"/>
                </a:cubicBezTo>
                <a:cubicBezTo>
                  <a:pt x="48568" y="62706"/>
                  <a:pt x="44246" y="58601"/>
                  <a:pt x="41795" y="53557"/>
                </a:cubicBezTo>
                <a:cubicBezTo>
                  <a:pt x="39699" y="49290"/>
                  <a:pt x="41054" y="44105"/>
                  <a:pt x="40570" y="39528"/>
                </a:cubicBezTo>
                <a:cubicBezTo>
                  <a:pt x="39796" y="31963"/>
                  <a:pt x="37539" y="24661"/>
                  <a:pt x="36378" y="17160"/>
                </a:cubicBezTo>
                <a:cubicBezTo>
                  <a:pt x="36378" y="16289"/>
                  <a:pt x="34765" y="13200"/>
                  <a:pt x="35991" y="12600"/>
                </a:cubicBezTo>
                <a:lnTo>
                  <a:pt x="62532" y="0"/>
                </a:lnTo>
                <a:lnTo>
                  <a:pt x="254643" y="108752"/>
                </a:lnTo>
                <a:lnTo>
                  <a:pt x="256610" y="215128"/>
                </a:lnTo>
                <a:cubicBezTo>
                  <a:pt x="250257" y="213157"/>
                  <a:pt x="249677" y="213944"/>
                  <a:pt x="243033" y="214999"/>
                </a:cubicBezTo>
                <a:cubicBezTo>
                  <a:pt x="238647" y="215692"/>
                  <a:pt x="232939" y="214999"/>
                  <a:pt x="231520" y="219117"/>
                </a:cubicBezTo>
                <a:cubicBezTo>
                  <a:pt x="230488" y="222123"/>
                  <a:pt x="233391" y="227837"/>
                  <a:pt x="231197" y="230743"/>
                </a:cubicBezTo>
                <a:cubicBezTo>
                  <a:pt x="229133" y="233481"/>
                  <a:pt x="226005" y="242853"/>
                  <a:pt x="221652" y="244368"/>
                </a:cubicBezTo>
                <a:cubicBezTo>
                  <a:pt x="216685" y="246087"/>
                  <a:pt x="218685" y="254695"/>
                  <a:pt x="222232" y="258094"/>
                </a:cubicBezTo>
                <a:cubicBezTo>
                  <a:pt x="214202" y="264531"/>
                  <a:pt x="208977" y="268565"/>
                  <a:pt x="215202" y="277540"/>
                </a:cubicBezTo>
                <a:cubicBezTo>
                  <a:pt x="219427" y="283610"/>
                  <a:pt x="209590" y="286177"/>
                  <a:pt x="206882" y="291282"/>
                </a:cubicBezTo>
                <a:cubicBezTo>
                  <a:pt x="205043" y="294787"/>
                  <a:pt x="204301" y="296000"/>
                  <a:pt x="207204" y="298822"/>
                </a:cubicBezTo>
                <a:cubicBezTo>
                  <a:pt x="209590" y="301225"/>
                  <a:pt x="213718" y="298661"/>
                  <a:pt x="216298" y="298661"/>
                </a:cubicBezTo>
                <a:cubicBezTo>
                  <a:pt x="219555" y="298661"/>
                  <a:pt x="222265" y="300196"/>
                  <a:pt x="220168" y="302734"/>
                </a:cubicBezTo>
                <a:cubicBezTo>
                  <a:pt x="217137" y="306430"/>
                  <a:pt x="223296" y="310822"/>
                  <a:pt x="220910" y="317301"/>
                </a:cubicBezTo>
                <a:cubicBezTo>
                  <a:pt x="221749" y="316879"/>
                  <a:pt x="222587" y="316492"/>
                  <a:pt x="223458" y="316140"/>
                </a:cubicBezTo>
                <a:cubicBezTo>
                  <a:pt x="225328" y="319136"/>
                  <a:pt x="223135" y="322525"/>
                  <a:pt x="223135" y="325660"/>
                </a:cubicBezTo>
                <a:cubicBezTo>
                  <a:pt x="223135" y="329243"/>
                  <a:pt x="223587" y="329288"/>
                  <a:pt x="225877" y="331775"/>
                </a:cubicBezTo>
                <a:cubicBezTo>
                  <a:pt x="227908" y="334029"/>
                  <a:pt x="232842" y="332800"/>
                  <a:pt x="233197" y="338931"/>
                </a:cubicBezTo>
                <a:cubicBezTo>
                  <a:pt x="233197" y="341659"/>
                  <a:pt x="230682" y="346613"/>
                  <a:pt x="231488" y="349721"/>
                </a:cubicBezTo>
                <a:cubicBezTo>
                  <a:pt x="230101" y="347361"/>
                  <a:pt x="223393" y="345097"/>
                  <a:pt x="220459" y="346629"/>
                </a:cubicBezTo>
                <a:cubicBezTo>
                  <a:pt x="218685" y="347535"/>
                  <a:pt x="216266" y="348306"/>
                  <a:pt x="215105" y="350015"/>
                </a:cubicBezTo>
                <a:cubicBezTo>
                  <a:pt x="213686" y="352118"/>
                  <a:pt x="213396" y="350783"/>
                  <a:pt x="211815" y="352547"/>
                </a:cubicBezTo>
                <a:cubicBezTo>
                  <a:pt x="209268" y="355375"/>
                  <a:pt x="203140" y="354675"/>
                  <a:pt x="202237" y="359100"/>
                </a:cubicBezTo>
                <a:cubicBezTo>
                  <a:pt x="201883" y="360922"/>
                  <a:pt x="203334" y="362460"/>
                  <a:pt x="202753" y="364344"/>
                </a:cubicBezTo>
                <a:cubicBezTo>
                  <a:pt x="200786" y="370639"/>
                  <a:pt x="195110" y="373238"/>
                  <a:pt x="190531" y="377395"/>
                </a:cubicBezTo>
                <a:cubicBezTo>
                  <a:pt x="186887" y="380707"/>
                  <a:pt x="185048" y="385377"/>
                  <a:pt x="181759" y="389008"/>
                </a:cubicBezTo>
                <a:cubicBezTo>
                  <a:pt x="175986" y="395439"/>
                  <a:pt x="171955" y="396887"/>
                  <a:pt x="163764" y="399931"/>
                </a:cubicBezTo>
                <a:cubicBezTo>
                  <a:pt x="159120" y="401660"/>
                  <a:pt x="147510" y="402414"/>
                  <a:pt x="142608" y="401947"/>
                </a:cubicBezTo>
                <a:cubicBezTo>
                  <a:pt x="140931" y="401785"/>
                  <a:pt x="130676" y="404201"/>
                  <a:pt x="134352" y="406961"/>
                </a:cubicBezTo>
                <a:cubicBezTo>
                  <a:pt x="135932" y="408164"/>
                  <a:pt x="140189" y="408971"/>
                  <a:pt x="139222" y="411821"/>
                </a:cubicBezTo>
                <a:cubicBezTo>
                  <a:pt x="138125" y="415101"/>
                  <a:pt x="134288" y="419729"/>
                  <a:pt x="131772" y="422080"/>
                </a:cubicBezTo>
                <a:cubicBezTo>
                  <a:pt x="129773" y="423922"/>
                  <a:pt x="127999" y="428530"/>
                  <a:pt x="125483" y="429149"/>
                </a:cubicBezTo>
                <a:cubicBezTo>
                  <a:pt x="120710" y="430333"/>
                  <a:pt x="114938" y="429407"/>
                  <a:pt x="110003" y="429859"/>
                </a:cubicBezTo>
                <a:cubicBezTo>
                  <a:pt x="103521" y="430436"/>
                  <a:pt x="98684" y="432045"/>
                  <a:pt x="93105" y="435486"/>
                </a:cubicBezTo>
                <a:cubicBezTo>
                  <a:pt x="90041" y="437376"/>
                  <a:pt x="84333" y="439034"/>
                  <a:pt x="82881" y="442684"/>
                </a:cubicBezTo>
                <a:cubicBezTo>
                  <a:pt x="80689" y="439524"/>
                  <a:pt x="77625" y="437295"/>
                  <a:pt x="76625" y="433397"/>
                </a:cubicBezTo>
                <a:cubicBezTo>
                  <a:pt x="74593" y="434129"/>
                  <a:pt x="73626" y="436802"/>
                  <a:pt x="72659" y="438505"/>
                </a:cubicBezTo>
                <a:cubicBezTo>
                  <a:pt x="71981" y="439711"/>
                  <a:pt x="68014" y="440037"/>
                  <a:pt x="66660" y="440627"/>
                </a:cubicBezTo>
                <a:cubicBezTo>
                  <a:pt x="59984" y="443558"/>
                  <a:pt x="57695" y="443039"/>
                  <a:pt x="50599" y="443146"/>
                </a:cubicBezTo>
                <a:cubicBezTo>
                  <a:pt x="54341" y="438450"/>
                  <a:pt x="50148" y="436731"/>
                  <a:pt x="48826" y="432329"/>
                </a:cubicBezTo>
                <a:cubicBezTo>
                  <a:pt x="46988" y="426347"/>
                  <a:pt x="45407" y="419639"/>
                  <a:pt x="41441" y="414630"/>
                </a:cubicBezTo>
                <a:cubicBezTo>
                  <a:pt x="38087" y="410361"/>
                  <a:pt x="33443" y="407381"/>
                  <a:pt x="29283" y="403994"/>
                </a:cubicBezTo>
                <a:cubicBezTo>
                  <a:pt x="25123" y="400624"/>
                  <a:pt x="22833" y="396522"/>
                  <a:pt x="19479" y="392523"/>
                </a:cubicBezTo>
                <a:cubicBezTo>
                  <a:pt x="17189" y="389801"/>
                  <a:pt x="11416" y="384654"/>
                  <a:pt x="14158" y="380701"/>
                </a:cubicBezTo>
                <a:cubicBezTo>
                  <a:pt x="16931" y="376695"/>
                  <a:pt x="18286" y="373851"/>
                  <a:pt x="23478" y="374093"/>
                </a:cubicBezTo>
                <a:cubicBezTo>
                  <a:pt x="29283" y="374351"/>
                  <a:pt x="34991" y="376724"/>
                  <a:pt x="40764" y="374763"/>
                </a:cubicBezTo>
                <a:cubicBezTo>
                  <a:pt x="43279" y="373902"/>
                  <a:pt x="45536" y="375173"/>
                  <a:pt x="47794" y="376082"/>
                </a:cubicBezTo>
                <a:cubicBezTo>
                  <a:pt x="49890" y="376921"/>
                  <a:pt x="52857" y="374986"/>
                  <a:pt x="54792" y="374415"/>
                </a:cubicBezTo>
                <a:cubicBezTo>
                  <a:pt x="43279" y="368007"/>
                  <a:pt x="37893" y="352553"/>
                  <a:pt x="38474" y="339937"/>
                </a:cubicBezTo>
                <a:cubicBezTo>
                  <a:pt x="38474" y="337054"/>
                  <a:pt x="40086" y="334748"/>
                  <a:pt x="40377" y="332007"/>
                </a:cubicBezTo>
                <a:cubicBezTo>
                  <a:pt x="40699" y="329162"/>
                  <a:pt x="39957" y="326299"/>
                  <a:pt x="39861" y="323461"/>
                </a:cubicBezTo>
                <a:cubicBezTo>
                  <a:pt x="39861" y="321316"/>
                  <a:pt x="40247" y="317798"/>
                  <a:pt x="38990" y="315901"/>
                </a:cubicBezTo>
                <a:cubicBezTo>
                  <a:pt x="38022" y="314411"/>
                  <a:pt x="35281" y="315518"/>
                  <a:pt x="35442" y="313002"/>
                </a:cubicBezTo>
                <a:cubicBezTo>
                  <a:pt x="35765" y="309684"/>
                  <a:pt x="34346" y="305223"/>
                  <a:pt x="33668" y="301970"/>
                </a:cubicBezTo>
                <a:cubicBezTo>
                  <a:pt x="33185" y="299622"/>
                  <a:pt x="29831" y="299261"/>
                  <a:pt x="28154" y="298222"/>
                </a:cubicBezTo>
                <a:cubicBezTo>
                  <a:pt x="22800" y="294907"/>
                  <a:pt x="29605" y="289892"/>
                  <a:pt x="19027" y="288305"/>
                </a:cubicBezTo>
                <a:cubicBezTo>
                  <a:pt x="16512" y="287925"/>
                  <a:pt x="17253" y="289908"/>
                  <a:pt x="14512" y="287818"/>
                </a:cubicBezTo>
                <a:cubicBezTo>
                  <a:pt x="10739" y="283355"/>
                  <a:pt x="5708" y="274651"/>
                  <a:pt x="4386" y="272255"/>
                </a:cubicBezTo>
                <a:cubicBezTo>
                  <a:pt x="871" y="265811"/>
                  <a:pt x="1387" y="257865"/>
                  <a:pt x="0" y="250880"/>
                </a:cubicBezTo>
              </a:path>
            </a:pathLst>
          </a:custGeom>
          <a:solidFill>
            <a:srgbClr val="C0C0C0"/>
          </a:solidFill>
          <a:ln w="1612" cap="flat">
            <a:solidFill>
              <a:srgbClr val="FFFFFF"/>
            </a:solidFill>
            <a:prstDash val="solid"/>
            <a:miter/>
          </a:ln>
        </p:spPr>
        <p:txBody>
          <a:bodyPr rtlCol="0" anchor="ctr"/>
          <a:lstStyle/>
          <a:p>
            <a:endParaRPr lang="en-US"/>
          </a:p>
        </p:txBody>
      </p:sp>
      <p:sp>
        <p:nvSpPr>
          <p:cNvPr id="703" name="Freeform: Shape 702">
            <a:extLst>
              <a:ext uri="{FF2B5EF4-FFF2-40B4-BE49-F238E27FC236}">
                <a16:creationId xmlns:a16="http://schemas.microsoft.com/office/drawing/2014/main" id="{27568020-A050-D0A9-E4A5-5465F358641C}"/>
              </a:ext>
            </a:extLst>
          </p:cNvPr>
          <p:cNvSpPr/>
          <p:nvPr/>
        </p:nvSpPr>
        <p:spPr>
          <a:xfrm>
            <a:off x="7937023" y="2902014"/>
            <a:ext cx="40589" cy="82743"/>
          </a:xfrm>
          <a:custGeom>
            <a:avLst/>
            <a:gdLst>
              <a:gd name="connsiteX0" fmla="*/ 1084 w 40589"/>
              <a:gd name="connsiteY0" fmla="*/ 55468 h 82743"/>
              <a:gd name="connsiteX1" fmla="*/ 2503 w 40589"/>
              <a:gd name="connsiteY1" fmla="*/ 48273 h 82743"/>
              <a:gd name="connsiteX2" fmla="*/ 4858 w 40589"/>
              <a:gd name="connsiteY2" fmla="*/ 38485 h 82743"/>
              <a:gd name="connsiteX3" fmla="*/ 3471 w 40589"/>
              <a:gd name="connsiteY3" fmla="*/ 33951 h 82743"/>
              <a:gd name="connsiteX4" fmla="*/ 5374 w 40589"/>
              <a:gd name="connsiteY4" fmla="*/ 28127 h 82743"/>
              <a:gd name="connsiteX5" fmla="*/ 1084 w 40589"/>
              <a:gd name="connsiteY5" fmla="*/ 22032 h 82743"/>
              <a:gd name="connsiteX6" fmla="*/ 2729 w 40589"/>
              <a:gd name="connsiteY6" fmla="*/ 5617 h 82743"/>
              <a:gd name="connsiteX7" fmla="*/ 9598 w 40589"/>
              <a:gd name="connsiteY7" fmla="*/ 3043 h 82743"/>
              <a:gd name="connsiteX8" fmla="*/ 19080 w 40589"/>
              <a:gd name="connsiteY8" fmla="*/ 4846 h 82743"/>
              <a:gd name="connsiteX9" fmla="*/ 20854 w 40589"/>
              <a:gd name="connsiteY9" fmla="*/ 8374 h 82743"/>
              <a:gd name="connsiteX10" fmla="*/ 27948 w 40589"/>
              <a:gd name="connsiteY10" fmla="*/ 13028 h 82743"/>
              <a:gd name="connsiteX11" fmla="*/ 29206 w 40589"/>
              <a:gd name="connsiteY11" fmla="*/ 22709 h 82743"/>
              <a:gd name="connsiteX12" fmla="*/ 26239 w 40589"/>
              <a:gd name="connsiteY12" fmla="*/ 30565 h 82743"/>
              <a:gd name="connsiteX13" fmla="*/ 28239 w 40589"/>
              <a:gd name="connsiteY13" fmla="*/ 34232 h 82743"/>
              <a:gd name="connsiteX14" fmla="*/ 27916 w 40589"/>
              <a:gd name="connsiteY14" fmla="*/ 36657 h 82743"/>
              <a:gd name="connsiteX15" fmla="*/ 30819 w 40589"/>
              <a:gd name="connsiteY15" fmla="*/ 43068 h 82743"/>
              <a:gd name="connsiteX16" fmla="*/ 35334 w 40589"/>
              <a:gd name="connsiteY16" fmla="*/ 47615 h 82743"/>
              <a:gd name="connsiteX17" fmla="*/ 39332 w 40589"/>
              <a:gd name="connsiteY17" fmla="*/ 51411 h 82743"/>
              <a:gd name="connsiteX18" fmla="*/ 34785 w 40589"/>
              <a:gd name="connsiteY18" fmla="*/ 63605 h 82743"/>
              <a:gd name="connsiteX19" fmla="*/ 30045 w 40589"/>
              <a:gd name="connsiteY19" fmla="*/ 70858 h 82743"/>
              <a:gd name="connsiteX20" fmla="*/ 26981 w 40589"/>
              <a:gd name="connsiteY20" fmla="*/ 78685 h 82743"/>
              <a:gd name="connsiteX21" fmla="*/ 22079 w 40589"/>
              <a:gd name="connsiteY21" fmla="*/ 82635 h 82743"/>
              <a:gd name="connsiteX22" fmla="*/ 16887 w 40589"/>
              <a:gd name="connsiteY22" fmla="*/ 78246 h 82743"/>
              <a:gd name="connsiteX23" fmla="*/ 955 w 40589"/>
              <a:gd name="connsiteY23" fmla="*/ 61734 h 82743"/>
              <a:gd name="connsiteX24" fmla="*/ 4213 w 40589"/>
              <a:gd name="connsiteY24" fmla="*/ 64288 h 82743"/>
              <a:gd name="connsiteX25" fmla="*/ 4535 w 40589"/>
              <a:gd name="connsiteY25" fmla="*/ 58948 h 82743"/>
              <a:gd name="connsiteX26" fmla="*/ 1052 w 40589"/>
              <a:gd name="connsiteY26" fmla="*/ 55468 h 82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0589" h="82743">
                <a:moveTo>
                  <a:pt x="1084" y="55468"/>
                </a:moveTo>
                <a:cubicBezTo>
                  <a:pt x="2342" y="53320"/>
                  <a:pt x="3406" y="50792"/>
                  <a:pt x="2503" y="48273"/>
                </a:cubicBezTo>
                <a:cubicBezTo>
                  <a:pt x="5890" y="48818"/>
                  <a:pt x="4148" y="41014"/>
                  <a:pt x="4858" y="38485"/>
                </a:cubicBezTo>
                <a:cubicBezTo>
                  <a:pt x="5406" y="36534"/>
                  <a:pt x="2375" y="36438"/>
                  <a:pt x="3471" y="33951"/>
                </a:cubicBezTo>
                <a:cubicBezTo>
                  <a:pt x="4277" y="32087"/>
                  <a:pt x="4954" y="30126"/>
                  <a:pt x="5374" y="28127"/>
                </a:cubicBezTo>
                <a:cubicBezTo>
                  <a:pt x="6083" y="24721"/>
                  <a:pt x="5374" y="20938"/>
                  <a:pt x="1084" y="22032"/>
                </a:cubicBezTo>
                <a:cubicBezTo>
                  <a:pt x="-593" y="16878"/>
                  <a:pt x="-528" y="9964"/>
                  <a:pt x="2729" y="5617"/>
                </a:cubicBezTo>
                <a:cubicBezTo>
                  <a:pt x="5406" y="2085"/>
                  <a:pt x="5857" y="-3539"/>
                  <a:pt x="9598" y="3043"/>
                </a:cubicBezTo>
                <a:cubicBezTo>
                  <a:pt x="11953" y="7213"/>
                  <a:pt x="15565" y="-1878"/>
                  <a:pt x="19080" y="4846"/>
                </a:cubicBezTo>
                <a:cubicBezTo>
                  <a:pt x="19821" y="6242"/>
                  <a:pt x="19693" y="7258"/>
                  <a:pt x="20854" y="8374"/>
                </a:cubicBezTo>
                <a:cubicBezTo>
                  <a:pt x="23079" y="10525"/>
                  <a:pt x="24562" y="8309"/>
                  <a:pt x="27948" y="13028"/>
                </a:cubicBezTo>
                <a:cubicBezTo>
                  <a:pt x="28497" y="13824"/>
                  <a:pt x="29432" y="18816"/>
                  <a:pt x="29206" y="22709"/>
                </a:cubicBezTo>
                <a:cubicBezTo>
                  <a:pt x="25530" y="25044"/>
                  <a:pt x="30045" y="28756"/>
                  <a:pt x="26239" y="30565"/>
                </a:cubicBezTo>
                <a:cubicBezTo>
                  <a:pt x="26562" y="31968"/>
                  <a:pt x="27626" y="33045"/>
                  <a:pt x="28239" y="34232"/>
                </a:cubicBezTo>
                <a:cubicBezTo>
                  <a:pt x="28239" y="35254"/>
                  <a:pt x="28658" y="35793"/>
                  <a:pt x="27916" y="36657"/>
                </a:cubicBezTo>
                <a:cubicBezTo>
                  <a:pt x="27464" y="38898"/>
                  <a:pt x="29303" y="41865"/>
                  <a:pt x="30819" y="43068"/>
                </a:cubicBezTo>
                <a:cubicBezTo>
                  <a:pt x="32592" y="44481"/>
                  <a:pt x="32076" y="47996"/>
                  <a:pt x="35334" y="47615"/>
                </a:cubicBezTo>
                <a:cubicBezTo>
                  <a:pt x="38526" y="47241"/>
                  <a:pt x="38333" y="49167"/>
                  <a:pt x="39332" y="51411"/>
                </a:cubicBezTo>
                <a:cubicBezTo>
                  <a:pt x="43235" y="60125"/>
                  <a:pt x="37011" y="58090"/>
                  <a:pt x="34785" y="63605"/>
                </a:cubicBezTo>
                <a:cubicBezTo>
                  <a:pt x="34044" y="65459"/>
                  <a:pt x="32141" y="69748"/>
                  <a:pt x="30045" y="70858"/>
                </a:cubicBezTo>
                <a:cubicBezTo>
                  <a:pt x="24659" y="73718"/>
                  <a:pt x="24852" y="73496"/>
                  <a:pt x="26981" y="78685"/>
                </a:cubicBezTo>
                <a:cubicBezTo>
                  <a:pt x="22144" y="78107"/>
                  <a:pt x="28464" y="81584"/>
                  <a:pt x="22079" y="82635"/>
                </a:cubicBezTo>
                <a:cubicBezTo>
                  <a:pt x="18370" y="83245"/>
                  <a:pt x="17338" y="81207"/>
                  <a:pt x="16887" y="78246"/>
                </a:cubicBezTo>
                <a:cubicBezTo>
                  <a:pt x="15661" y="70538"/>
                  <a:pt x="5406" y="67778"/>
                  <a:pt x="955" y="61734"/>
                </a:cubicBezTo>
                <a:cubicBezTo>
                  <a:pt x="2503" y="61992"/>
                  <a:pt x="3600" y="62827"/>
                  <a:pt x="4213" y="64288"/>
                </a:cubicBezTo>
                <a:cubicBezTo>
                  <a:pt x="6534" y="61602"/>
                  <a:pt x="2052" y="59902"/>
                  <a:pt x="4535" y="58948"/>
                </a:cubicBezTo>
                <a:cubicBezTo>
                  <a:pt x="3116" y="58048"/>
                  <a:pt x="1955" y="56884"/>
                  <a:pt x="1052" y="55468"/>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704" name="Content Placeholder 8">
            <a:extLst>
              <a:ext uri="{FF2B5EF4-FFF2-40B4-BE49-F238E27FC236}">
                <a16:creationId xmlns:a16="http://schemas.microsoft.com/office/drawing/2014/main" id="{837B687C-EF8E-7D88-6305-5D389183CB01}"/>
              </a:ext>
            </a:extLst>
          </p:cNvPr>
          <p:cNvGrpSpPr/>
          <p:nvPr/>
        </p:nvGrpSpPr>
        <p:grpSpPr>
          <a:xfrm>
            <a:off x="7914995" y="2191158"/>
            <a:ext cx="224657" cy="251549"/>
            <a:chOff x="7882385" y="1871961"/>
            <a:chExt cx="224657" cy="251549"/>
          </a:xfrm>
          <a:solidFill>
            <a:srgbClr val="C0C0C0"/>
          </a:solidFill>
        </p:grpSpPr>
        <p:sp>
          <p:nvSpPr>
            <p:cNvPr id="705" name="Freeform: Shape 704">
              <a:extLst>
                <a:ext uri="{FF2B5EF4-FFF2-40B4-BE49-F238E27FC236}">
                  <a16:creationId xmlns:a16="http://schemas.microsoft.com/office/drawing/2014/main" id="{8DA5DEED-143F-87D5-ABCB-31E4FA4F23AB}"/>
                </a:ext>
              </a:extLst>
            </p:cNvPr>
            <p:cNvSpPr/>
            <p:nvPr/>
          </p:nvSpPr>
          <p:spPr>
            <a:xfrm>
              <a:off x="7885180" y="1871961"/>
              <a:ext cx="221862" cy="251549"/>
            </a:xfrm>
            <a:custGeom>
              <a:avLst/>
              <a:gdLst>
                <a:gd name="connsiteX0" fmla="*/ 129 w 221862"/>
                <a:gd name="connsiteY0" fmla="*/ 24215 h 251549"/>
                <a:gd name="connsiteX1" fmla="*/ 9643 w 221862"/>
                <a:gd name="connsiteY1" fmla="*/ 22822 h 251549"/>
                <a:gd name="connsiteX2" fmla="*/ 7321 w 221862"/>
                <a:gd name="connsiteY2" fmla="*/ 20732 h 251549"/>
                <a:gd name="connsiteX3" fmla="*/ 30347 w 221862"/>
                <a:gd name="connsiteY3" fmla="*/ 28121 h 251549"/>
                <a:gd name="connsiteX4" fmla="*/ 49826 w 221862"/>
                <a:gd name="connsiteY4" fmla="*/ 33510 h 251549"/>
                <a:gd name="connsiteX5" fmla="*/ 58308 w 221862"/>
                <a:gd name="connsiteY5" fmla="*/ 29940 h 251549"/>
                <a:gd name="connsiteX6" fmla="*/ 70691 w 221862"/>
                <a:gd name="connsiteY6" fmla="*/ 31775 h 251549"/>
                <a:gd name="connsiteX7" fmla="*/ 78883 w 221862"/>
                <a:gd name="connsiteY7" fmla="*/ 34361 h 251549"/>
                <a:gd name="connsiteX8" fmla="*/ 87719 w 221862"/>
                <a:gd name="connsiteY8" fmla="*/ 27521 h 251549"/>
                <a:gd name="connsiteX9" fmla="*/ 91718 w 221862"/>
                <a:gd name="connsiteY9" fmla="*/ 24193 h 251549"/>
                <a:gd name="connsiteX10" fmla="*/ 93943 w 221862"/>
                <a:gd name="connsiteY10" fmla="*/ 9822 h 251549"/>
                <a:gd name="connsiteX11" fmla="*/ 107843 w 221862"/>
                <a:gd name="connsiteY11" fmla="*/ 3337 h 251549"/>
                <a:gd name="connsiteX12" fmla="*/ 120872 w 221862"/>
                <a:gd name="connsiteY12" fmla="*/ 579 h 251549"/>
                <a:gd name="connsiteX13" fmla="*/ 134255 w 221862"/>
                <a:gd name="connsiteY13" fmla="*/ 4559 h 251549"/>
                <a:gd name="connsiteX14" fmla="*/ 148510 w 221862"/>
                <a:gd name="connsiteY14" fmla="*/ 8484 h 251549"/>
                <a:gd name="connsiteX15" fmla="*/ 152025 w 221862"/>
                <a:gd name="connsiteY15" fmla="*/ 24509 h 251549"/>
                <a:gd name="connsiteX16" fmla="*/ 140383 w 221862"/>
                <a:gd name="connsiteY16" fmla="*/ 27937 h 251549"/>
                <a:gd name="connsiteX17" fmla="*/ 146220 w 221862"/>
                <a:gd name="connsiteY17" fmla="*/ 32033 h 251549"/>
                <a:gd name="connsiteX18" fmla="*/ 145897 w 221862"/>
                <a:gd name="connsiteY18" fmla="*/ 41659 h 251549"/>
                <a:gd name="connsiteX19" fmla="*/ 159959 w 221862"/>
                <a:gd name="connsiteY19" fmla="*/ 47728 h 251549"/>
                <a:gd name="connsiteX20" fmla="*/ 171891 w 221862"/>
                <a:gd name="connsiteY20" fmla="*/ 55120 h 251549"/>
                <a:gd name="connsiteX21" fmla="*/ 160958 w 221862"/>
                <a:gd name="connsiteY21" fmla="*/ 76302 h 251549"/>
                <a:gd name="connsiteX22" fmla="*/ 184049 w 221862"/>
                <a:gd name="connsiteY22" fmla="*/ 104327 h 251549"/>
                <a:gd name="connsiteX23" fmla="*/ 176696 w 221862"/>
                <a:gd name="connsiteY23" fmla="*/ 105671 h 251549"/>
                <a:gd name="connsiteX24" fmla="*/ 176696 w 221862"/>
                <a:gd name="connsiteY24" fmla="*/ 113714 h 251549"/>
                <a:gd name="connsiteX25" fmla="*/ 181179 w 221862"/>
                <a:gd name="connsiteY25" fmla="*/ 118158 h 251549"/>
                <a:gd name="connsiteX26" fmla="*/ 179502 w 221862"/>
                <a:gd name="connsiteY26" fmla="*/ 125176 h 251549"/>
                <a:gd name="connsiteX27" fmla="*/ 189112 w 221862"/>
                <a:gd name="connsiteY27" fmla="*/ 129175 h 251549"/>
                <a:gd name="connsiteX28" fmla="*/ 196433 w 221862"/>
                <a:gd name="connsiteY28" fmla="*/ 139350 h 251549"/>
                <a:gd name="connsiteX29" fmla="*/ 188951 w 221862"/>
                <a:gd name="connsiteY29" fmla="*/ 152527 h 251549"/>
                <a:gd name="connsiteX30" fmla="*/ 219975 w 221862"/>
                <a:gd name="connsiteY30" fmla="*/ 170287 h 251549"/>
                <a:gd name="connsiteX31" fmla="*/ 220297 w 221862"/>
                <a:gd name="connsiteY31" fmla="*/ 178162 h 251549"/>
                <a:gd name="connsiteX32" fmla="*/ 209010 w 221862"/>
                <a:gd name="connsiteY32" fmla="*/ 190920 h 251549"/>
                <a:gd name="connsiteX33" fmla="*/ 170504 w 221862"/>
                <a:gd name="connsiteY33" fmla="*/ 223108 h 251549"/>
                <a:gd name="connsiteX34" fmla="*/ 161667 w 221862"/>
                <a:gd name="connsiteY34" fmla="*/ 229845 h 251549"/>
                <a:gd name="connsiteX35" fmla="*/ 158152 w 221862"/>
                <a:gd name="connsiteY35" fmla="*/ 233348 h 251549"/>
                <a:gd name="connsiteX36" fmla="*/ 151058 w 221862"/>
                <a:gd name="connsiteY36" fmla="*/ 234077 h 251549"/>
                <a:gd name="connsiteX37" fmla="*/ 144285 w 221862"/>
                <a:gd name="connsiteY37" fmla="*/ 233225 h 251549"/>
                <a:gd name="connsiteX38" fmla="*/ 136190 w 221862"/>
                <a:gd name="connsiteY38" fmla="*/ 235508 h 251549"/>
                <a:gd name="connsiteX39" fmla="*/ 132772 w 221862"/>
                <a:gd name="connsiteY39" fmla="*/ 234596 h 251549"/>
                <a:gd name="connsiteX40" fmla="*/ 130772 w 221862"/>
                <a:gd name="connsiteY40" fmla="*/ 236721 h 251549"/>
                <a:gd name="connsiteX41" fmla="*/ 122775 w 221862"/>
                <a:gd name="connsiteY41" fmla="*/ 234828 h 251549"/>
                <a:gd name="connsiteX42" fmla="*/ 121388 w 221862"/>
                <a:gd name="connsiteY42" fmla="*/ 238079 h 251549"/>
                <a:gd name="connsiteX43" fmla="*/ 122323 w 221862"/>
                <a:gd name="connsiteY43" fmla="*/ 240401 h 251549"/>
                <a:gd name="connsiteX44" fmla="*/ 117228 w 221862"/>
                <a:gd name="connsiteY44" fmla="*/ 237150 h 251549"/>
                <a:gd name="connsiteX45" fmla="*/ 104360 w 221862"/>
                <a:gd name="connsiteY45" fmla="*/ 241836 h 251549"/>
                <a:gd name="connsiteX46" fmla="*/ 98136 w 221862"/>
                <a:gd name="connsiteY46" fmla="*/ 243835 h 251549"/>
                <a:gd name="connsiteX47" fmla="*/ 94782 w 221862"/>
                <a:gd name="connsiteY47" fmla="*/ 246738 h 251549"/>
                <a:gd name="connsiteX48" fmla="*/ 87816 w 221862"/>
                <a:gd name="connsiteY48" fmla="*/ 245706 h 251549"/>
                <a:gd name="connsiteX49" fmla="*/ 72852 w 221862"/>
                <a:gd name="connsiteY49" fmla="*/ 248531 h 251549"/>
                <a:gd name="connsiteX50" fmla="*/ 75658 w 221862"/>
                <a:gd name="connsiteY50" fmla="*/ 246673 h 251549"/>
                <a:gd name="connsiteX51" fmla="*/ 64725 w 221862"/>
                <a:gd name="connsiteY51" fmla="*/ 251549 h 251549"/>
                <a:gd name="connsiteX52" fmla="*/ 69047 w 221862"/>
                <a:gd name="connsiteY52" fmla="*/ 248205 h 251549"/>
                <a:gd name="connsiteX53" fmla="*/ 70562 w 221862"/>
                <a:gd name="connsiteY53" fmla="*/ 245512 h 251549"/>
                <a:gd name="connsiteX54" fmla="*/ 64983 w 221862"/>
                <a:gd name="connsiteY54" fmla="*/ 243635 h 251549"/>
                <a:gd name="connsiteX55" fmla="*/ 67047 w 221862"/>
                <a:gd name="connsiteY55" fmla="*/ 237618 h 251549"/>
                <a:gd name="connsiteX56" fmla="*/ 56114 w 221862"/>
                <a:gd name="connsiteY56" fmla="*/ 236921 h 251549"/>
                <a:gd name="connsiteX57" fmla="*/ 43666 w 221862"/>
                <a:gd name="connsiteY57" fmla="*/ 233454 h 251549"/>
                <a:gd name="connsiteX58" fmla="*/ 38474 w 221862"/>
                <a:gd name="connsiteY58" fmla="*/ 233454 h 251549"/>
                <a:gd name="connsiteX59" fmla="*/ 34024 w 221862"/>
                <a:gd name="connsiteY59" fmla="*/ 229887 h 251549"/>
                <a:gd name="connsiteX60" fmla="*/ 30799 w 221862"/>
                <a:gd name="connsiteY60" fmla="*/ 219293 h 251549"/>
                <a:gd name="connsiteX61" fmla="*/ 37087 w 221862"/>
                <a:gd name="connsiteY61" fmla="*/ 207683 h 251549"/>
                <a:gd name="connsiteX62" fmla="*/ 28380 w 221862"/>
                <a:gd name="connsiteY62" fmla="*/ 195422 h 251549"/>
                <a:gd name="connsiteX63" fmla="*/ 27703 w 221862"/>
                <a:gd name="connsiteY63" fmla="*/ 186689 h 251549"/>
                <a:gd name="connsiteX64" fmla="*/ 22898 w 221862"/>
                <a:gd name="connsiteY64" fmla="*/ 180284 h 251549"/>
                <a:gd name="connsiteX65" fmla="*/ 32895 w 221862"/>
                <a:gd name="connsiteY65" fmla="*/ 170067 h 251549"/>
                <a:gd name="connsiteX66" fmla="*/ 30799 w 221862"/>
                <a:gd name="connsiteY66" fmla="*/ 163798 h 251549"/>
                <a:gd name="connsiteX67" fmla="*/ 46375 w 221862"/>
                <a:gd name="connsiteY67" fmla="*/ 163102 h 251549"/>
                <a:gd name="connsiteX68" fmla="*/ 46375 w 221862"/>
                <a:gd name="connsiteY68" fmla="*/ 160315 h 251549"/>
                <a:gd name="connsiteX69" fmla="*/ 44053 w 221862"/>
                <a:gd name="connsiteY69" fmla="*/ 157993 h 251549"/>
                <a:gd name="connsiteX70" fmla="*/ 54276 w 221862"/>
                <a:gd name="connsiteY70" fmla="*/ 155207 h 251549"/>
                <a:gd name="connsiteX71" fmla="*/ 64016 w 221862"/>
                <a:gd name="connsiteY71" fmla="*/ 148009 h 251549"/>
                <a:gd name="connsiteX72" fmla="*/ 63306 w 221862"/>
                <a:gd name="connsiteY72" fmla="*/ 145455 h 251549"/>
                <a:gd name="connsiteX73" fmla="*/ 69724 w 221862"/>
                <a:gd name="connsiteY73" fmla="*/ 141356 h 251549"/>
                <a:gd name="connsiteX74" fmla="*/ 80269 w 221862"/>
                <a:gd name="connsiteY74" fmla="*/ 132916 h 251549"/>
                <a:gd name="connsiteX75" fmla="*/ 85688 w 221862"/>
                <a:gd name="connsiteY75" fmla="*/ 125792 h 251549"/>
                <a:gd name="connsiteX76" fmla="*/ 97910 w 221862"/>
                <a:gd name="connsiteY76" fmla="*/ 125727 h 251549"/>
                <a:gd name="connsiteX77" fmla="*/ 96297 w 221862"/>
                <a:gd name="connsiteY77" fmla="*/ 123402 h 251549"/>
                <a:gd name="connsiteX78" fmla="*/ 99555 w 221862"/>
                <a:gd name="connsiteY78" fmla="*/ 121312 h 251549"/>
                <a:gd name="connsiteX79" fmla="*/ 95008 w 221862"/>
                <a:gd name="connsiteY79" fmla="*/ 117130 h 251549"/>
                <a:gd name="connsiteX80" fmla="*/ 94685 w 221862"/>
                <a:gd name="connsiteY80" fmla="*/ 109619 h 251549"/>
                <a:gd name="connsiteX81" fmla="*/ 80205 w 221862"/>
                <a:gd name="connsiteY81" fmla="*/ 102040 h 251549"/>
                <a:gd name="connsiteX82" fmla="*/ 71401 w 221862"/>
                <a:gd name="connsiteY82" fmla="*/ 99441 h 251549"/>
                <a:gd name="connsiteX83" fmla="*/ 63274 w 221862"/>
                <a:gd name="connsiteY83" fmla="*/ 91311 h 251549"/>
                <a:gd name="connsiteX84" fmla="*/ 63274 w 221862"/>
                <a:gd name="connsiteY84" fmla="*/ 73644 h 251549"/>
                <a:gd name="connsiteX85" fmla="*/ 58598 w 221862"/>
                <a:gd name="connsiteY85" fmla="*/ 67707 h 251549"/>
                <a:gd name="connsiteX86" fmla="*/ 60210 w 221862"/>
                <a:gd name="connsiteY86" fmla="*/ 62350 h 251549"/>
                <a:gd name="connsiteX87" fmla="*/ 55018 w 221862"/>
                <a:gd name="connsiteY87" fmla="*/ 57565 h 251549"/>
                <a:gd name="connsiteX88" fmla="*/ 54696 w 221862"/>
                <a:gd name="connsiteY88" fmla="*/ 53008 h 251549"/>
                <a:gd name="connsiteX89" fmla="*/ 57340 w 221862"/>
                <a:gd name="connsiteY89" fmla="*/ 50953 h 251549"/>
                <a:gd name="connsiteX90" fmla="*/ 48407 w 221862"/>
                <a:gd name="connsiteY90" fmla="*/ 45281 h 251549"/>
                <a:gd name="connsiteX91" fmla="*/ 43634 w 221862"/>
                <a:gd name="connsiteY91" fmla="*/ 40717 h 251549"/>
                <a:gd name="connsiteX92" fmla="*/ 35571 w 221862"/>
                <a:gd name="connsiteY92" fmla="*/ 39115 h 251549"/>
                <a:gd name="connsiteX93" fmla="*/ 21253 w 221862"/>
                <a:gd name="connsiteY93" fmla="*/ 34032 h 251549"/>
                <a:gd name="connsiteX94" fmla="*/ 0 w 221862"/>
                <a:gd name="connsiteY94" fmla="*/ 24238 h 25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21862" h="251549">
                  <a:moveTo>
                    <a:pt x="129" y="24215"/>
                  </a:moveTo>
                  <a:cubicBezTo>
                    <a:pt x="2806" y="21274"/>
                    <a:pt x="6514" y="24564"/>
                    <a:pt x="9643" y="22822"/>
                  </a:cubicBezTo>
                  <a:cubicBezTo>
                    <a:pt x="8836" y="22142"/>
                    <a:pt x="8062" y="21445"/>
                    <a:pt x="7321" y="20732"/>
                  </a:cubicBezTo>
                  <a:cubicBezTo>
                    <a:pt x="15899" y="15592"/>
                    <a:pt x="24026" y="21884"/>
                    <a:pt x="30347" y="28121"/>
                  </a:cubicBezTo>
                  <a:cubicBezTo>
                    <a:pt x="34797" y="32500"/>
                    <a:pt x="43472" y="35377"/>
                    <a:pt x="49826" y="33510"/>
                  </a:cubicBezTo>
                  <a:cubicBezTo>
                    <a:pt x="53276" y="32500"/>
                    <a:pt x="55502" y="32007"/>
                    <a:pt x="58308" y="29940"/>
                  </a:cubicBezTo>
                  <a:cubicBezTo>
                    <a:pt x="60855" y="28037"/>
                    <a:pt x="67950" y="30991"/>
                    <a:pt x="70691" y="31775"/>
                  </a:cubicBezTo>
                  <a:cubicBezTo>
                    <a:pt x="74626" y="32894"/>
                    <a:pt x="74884" y="35080"/>
                    <a:pt x="78883" y="34361"/>
                  </a:cubicBezTo>
                  <a:cubicBezTo>
                    <a:pt x="82301" y="33735"/>
                    <a:pt x="83043" y="27843"/>
                    <a:pt x="87719" y="27521"/>
                  </a:cubicBezTo>
                  <a:cubicBezTo>
                    <a:pt x="90073" y="27360"/>
                    <a:pt x="92234" y="27092"/>
                    <a:pt x="91718" y="24193"/>
                  </a:cubicBezTo>
                  <a:cubicBezTo>
                    <a:pt x="90783" y="19213"/>
                    <a:pt x="92750" y="14592"/>
                    <a:pt x="93943" y="9822"/>
                  </a:cubicBezTo>
                  <a:cubicBezTo>
                    <a:pt x="96781" y="6052"/>
                    <a:pt x="102264" y="2047"/>
                    <a:pt x="107843" y="3337"/>
                  </a:cubicBezTo>
                  <a:cubicBezTo>
                    <a:pt x="113003" y="4524"/>
                    <a:pt x="116196" y="2556"/>
                    <a:pt x="120872" y="579"/>
                  </a:cubicBezTo>
                  <a:cubicBezTo>
                    <a:pt x="126000" y="-1584"/>
                    <a:pt x="129740" y="2889"/>
                    <a:pt x="134255" y="4559"/>
                  </a:cubicBezTo>
                  <a:cubicBezTo>
                    <a:pt x="138996" y="6301"/>
                    <a:pt x="143705" y="7307"/>
                    <a:pt x="148510" y="8484"/>
                  </a:cubicBezTo>
                  <a:cubicBezTo>
                    <a:pt x="163151" y="12060"/>
                    <a:pt x="143898" y="19365"/>
                    <a:pt x="152025" y="24509"/>
                  </a:cubicBezTo>
                  <a:cubicBezTo>
                    <a:pt x="148316" y="26534"/>
                    <a:pt x="143608" y="26847"/>
                    <a:pt x="140383" y="27937"/>
                  </a:cubicBezTo>
                  <a:cubicBezTo>
                    <a:pt x="142157" y="28163"/>
                    <a:pt x="149703" y="28540"/>
                    <a:pt x="146220" y="32033"/>
                  </a:cubicBezTo>
                  <a:cubicBezTo>
                    <a:pt x="142737" y="35493"/>
                    <a:pt x="141511" y="38054"/>
                    <a:pt x="145897" y="41659"/>
                  </a:cubicBezTo>
                  <a:cubicBezTo>
                    <a:pt x="150025" y="45074"/>
                    <a:pt x="155379" y="45268"/>
                    <a:pt x="159959" y="47728"/>
                  </a:cubicBezTo>
                  <a:cubicBezTo>
                    <a:pt x="163990" y="49896"/>
                    <a:pt x="168085" y="52547"/>
                    <a:pt x="171891" y="55120"/>
                  </a:cubicBezTo>
                  <a:cubicBezTo>
                    <a:pt x="181017" y="61283"/>
                    <a:pt x="156153" y="69542"/>
                    <a:pt x="160958" y="76302"/>
                  </a:cubicBezTo>
                  <a:cubicBezTo>
                    <a:pt x="167989" y="86128"/>
                    <a:pt x="179856" y="92030"/>
                    <a:pt x="184049" y="104327"/>
                  </a:cubicBezTo>
                  <a:cubicBezTo>
                    <a:pt x="181566" y="104456"/>
                    <a:pt x="179082" y="105239"/>
                    <a:pt x="176696" y="105671"/>
                  </a:cubicBezTo>
                  <a:cubicBezTo>
                    <a:pt x="179824" y="106558"/>
                    <a:pt x="178373" y="111454"/>
                    <a:pt x="176696" y="113714"/>
                  </a:cubicBezTo>
                  <a:cubicBezTo>
                    <a:pt x="175438" y="115420"/>
                    <a:pt x="180437" y="116469"/>
                    <a:pt x="181179" y="118158"/>
                  </a:cubicBezTo>
                  <a:cubicBezTo>
                    <a:pt x="176793" y="119103"/>
                    <a:pt x="176567" y="122535"/>
                    <a:pt x="179502" y="125176"/>
                  </a:cubicBezTo>
                  <a:cubicBezTo>
                    <a:pt x="182372" y="127756"/>
                    <a:pt x="187080" y="124566"/>
                    <a:pt x="189112" y="129175"/>
                  </a:cubicBezTo>
                  <a:cubicBezTo>
                    <a:pt x="180179" y="133196"/>
                    <a:pt x="192853" y="137566"/>
                    <a:pt x="196433" y="139350"/>
                  </a:cubicBezTo>
                  <a:cubicBezTo>
                    <a:pt x="204302" y="143300"/>
                    <a:pt x="192627" y="150673"/>
                    <a:pt x="188951" y="152527"/>
                  </a:cubicBezTo>
                  <a:cubicBezTo>
                    <a:pt x="199883" y="157555"/>
                    <a:pt x="210203" y="163405"/>
                    <a:pt x="219975" y="170287"/>
                  </a:cubicBezTo>
                  <a:cubicBezTo>
                    <a:pt x="223200" y="173096"/>
                    <a:pt x="221588" y="174460"/>
                    <a:pt x="220297" y="178162"/>
                  </a:cubicBezTo>
                  <a:cubicBezTo>
                    <a:pt x="217943" y="184409"/>
                    <a:pt x="213912" y="187073"/>
                    <a:pt x="209010" y="190920"/>
                  </a:cubicBezTo>
                  <a:cubicBezTo>
                    <a:pt x="197658" y="203539"/>
                    <a:pt x="187499" y="213646"/>
                    <a:pt x="170504" y="223108"/>
                  </a:cubicBezTo>
                  <a:cubicBezTo>
                    <a:pt x="167505" y="225234"/>
                    <a:pt x="164441" y="227440"/>
                    <a:pt x="161667" y="229845"/>
                  </a:cubicBezTo>
                  <a:cubicBezTo>
                    <a:pt x="160313" y="230806"/>
                    <a:pt x="159023" y="231938"/>
                    <a:pt x="158152" y="233348"/>
                  </a:cubicBezTo>
                  <a:cubicBezTo>
                    <a:pt x="156572" y="235660"/>
                    <a:pt x="153218" y="233877"/>
                    <a:pt x="151058" y="234077"/>
                  </a:cubicBezTo>
                  <a:cubicBezTo>
                    <a:pt x="147961" y="234367"/>
                    <a:pt x="147768" y="231593"/>
                    <a:pt x="144285" y="233225"/>
                  </a:cubicBezTo>
                  <a:cubicBezTo>
                    <a:pt x="141673" y="234473"/>
                    <a:pt x="139190" y="235499"/>
                    <a:pt x="136190" y="235508"/>
                  </a:cubicBezTo>
                  <a:cubicBezTo>
                    <a:pt x="134933" y="235573"/>
                    <a:pt x="133804" y="235283"/>
                    <a:pt x="132772" y="234596"/>
                  </a:cubicBezTo>
                  <a:cubicBezTo>
                    <a:pt x="132450" y="235676"/>
                    <a:pt x="131804" y="236386"/>
                    <a:pt x="130772" y="236721"/>
                  </a:cubicBezTo>
                  <a:cubicBezTo>
                    <a:pt x="128192" y="237521"/>
                    <a:pt x="124903" y="236182"/>
                    <a:pt x="122775" y="234828"/>
                  </a:cubicBezTo>
                  <a:cubicBezTo>
                    <a:pt x="124774" y="237105"/>
                    <a:pt x="123645" y="237892"/>
                    <a:pt x="121388" y="238079"/>
                  </a:cubicBezTo>
                  <a:cubicBezTo>
                    <a:pt x="121710" y="238859"/>
                    <a:pt x="121968" y="239630"/>
                    <a:pt x="122323" y="240401"/>
                  </a:cubicBezTo>
                  <a:cubicBezTo>
                    <a:pt x="119904" y="241017"/>
                    <a:pt x="117163" y="240023"/>
                    <a:pt x="117228" y="237150"/>
                  </a:cubicBezTo>
                  <a:cubicBezTo>
                    <a:pt x="114905" y="241020"/>
                    <a:pt x="108262" y="241036"/>
                    <a:pt x="104360" y="241836"/>
                  </a:cubicBezTo>
                  <a:cubicBezTo>
                    <a:pt x="102167" y="242284"/>
                    <a:pt x="100232" y="243145"/>
                    <a:pt x="98136" y="243835"/>
                  </a:cubicBezTo>
                  <a:cubicBezTo>
                    <a:pt x="96556" y="244348"/>
                    <a:pt x="96394" y="246299"/>
                    <a:pt x="94782" y="246738"/>
                  </a:cubicBezTo>
                  <a:cubicBezTo>
                    <a:pt x="91815" y="247541"/>
                    <a:pt x="90944" y="244900"/>
                    <a:pt x="87816" y="245706"/>
                  </a:cubicBezTo>
                  <a:cubicBezTo>
                    <a:pt x="83075" y="246928"/>
                    <a:pt x="77818" y="249460"/>
                    <a:pt x="72852" y="248531"/>
                  </a:cubicBezTo>
                  <a:cubicBezTo>
                    <a:pt x="73819" y="247970"/>
                    <a:pt x="74755" y="247350"/>
                    <a:pt x="75658" y="246673"/>
                  </a:cubicBezTo>
                  <a:cubicBezTo>
                    <a:pt x="71788" y="248121"/>
                    <a:pt x="69014" y="251175"/>
                    <a:pt x="64725" y="251549"/>
                  </a:cubicBezTo>
                  <a:cubicBezTo>
                    <a:pt x="66209" y="250692"/>
                    <a:pt x="68144" y="249808"/>
                    <a:pt x="69047" y="248205"/>
                  </a:cubicBezTo>
                  <a:cubicBezTo>
                    <a:pt x="71014" y="244648"/>
                    <a:pt x="65080" y="247883"/>
                    <a:pt x="70562" y="245512"/>
                  </a:cubicBezTo>
                  <a:cubicBezTo>
                    <a:pt x="68369" y="245835"/>
                    <a:pt x="66660" y="244848"/>
                    <a:pt x="64983" y="243635"/>
                  </a:cubicBezTo>
                  <a:cubicBezTo>
                    <a:pt x="62081" y="241558"/>
                    <a:pt x="64983" y="239575"/>
                    <a:pt x="67047" y="237618"/>
                  </a:cubicBezTo>
                  <a:cubicBezTo>
                    <a:pt x="65080" y="238227"/>
                    <a:pt x="51599" y="242661"/>
                    <a:pt x="56114" y="236921"/>
                  </a:cubicBezTo>
                  <a:cubicBezTo>
                    <a:pt x="51825" y="236018"/>
                    <a:pt x="47407" y="236060"/>
                    <a:pt x="43666" y="233454"/>
                  </a:cubicBezTo>
                  <a:cubicBezTo>
                    <a:pt x="42118" y="232354"/>
                    <a:pt x="37603" y="228933"/>
                    <a:pt x="38474" y="233454"/>
                  </a:cubicBezTo>
                  <a:cubicBezTo>
                    <a:pt x="37152" y="232422"/>
                    <a:pt x="33540" y="231210"/>
                    <a:pt x="34024" y="229887"/>
                  </a:cubicBezTo>
                  <a:cubicBezTo>
                    <a:pt x="34959" y="227498"/>
                    <a:pt x="32056" y="221435"/>
                    <a:pt x="30799" y="219293"/>
                  </a:cubicBezTo>
                  <a:cubicBezTo>
                    <a:pt x="38700" y="219390"/>
                    <a:pt x="29283" y="203555"/>
                    <a:pt x="37087" y="207683"/>
                  </a:cubicBezTo>
                  <a:cubicBezTo>
                    <a:pt x="33701" y="205384"/>
                    <a:pt x="29509" y="199347"/>
                    <a:pt x="28380" y="195422"/>
                  </a:cubicBezTo>
                  <a:cubicBezTo>
                    <a:pt x="27444" y="192239"/>
                    <a:pt x="29799" y="190149"/>
                    <a:pt x="27703" y="186689"/>
                  </a:cubicBezTo>
                  <a:cubicBezTo>
                    <a:pt x="26154" y="184154"/>
                    <a:pt x="24542" y="180603"/>
                    <a:pt x="22898" y="180284"/>
                  </a:cubicBezTo>
                  <a:cubicBezTo>
                    <a:pt x="24703" y="178098"/>
                    <a:pt x="28992" y="168258"/>
                    <a:pt x="32895" y="170067"/>
                  </a:cubicBezTo>
                  <a:cubicBezTo>
                    <a:pt x="31089" y="168655"/>
                    <a:pt x="29509" y="166130"/>
                    <a:pt x="30799" y="163798"/>
                  </a:cubicBezTo>
                  <a:cubicBezTo>
                    <a:pt x="34281" y="167745"/>
                    <a:pt x="42602" y="165295"/>
                    <a:pt x="46375" y="163102"/>
                  </a:cubicBezTo>
                  <a:cubicBezTo>
                    <a:pt x="45343" y="162244"/>
                    <a:pt x="41409" y="156758"/>
                    <a:pt x="46375" y="160315"/>
                  </a:cubicBezTo>
                  <a:cubicBezTo>
                    <a:pt x="45633" y="159535"/>
                    <a:pt x="44859" y="158764"/>
                    <a:pt x="44053" y="157993"/>
                  </a:cubicBezTo>
                  <a:cubicBezTo>
                    <a:pt x="46923" y="161034"/>
                    <a:pt x="48697" y="152630"/>
                    <a:pt x="54276" y="155207"/>
                  </a:cubicBezTo>
                  <a:cubicBezTo>
                    <a:pt x="53180" y="150376"/>
                    <a:pt x="60823" y="148857"/>
                    <a:pt x="64016" y="148009"/>
                  </a:cubicBezTo>
                  <a:cubicBezTo>
                    <a:pt x="63693" y="147154"/>
                    <a:pt x="63564" y="146303"/>
                    <a:pt x="63306" y="145455"/>
                  </a:cubicBezTo>
                  <a:cubicBezTo>
                    <a:pt x="66435" y="145326"/>
                    <a:pt x="67918" y="143626"/>
                    <a:pt x="69724" y="141356"/>
                  </a:cubicBezTo>
                  <a:cubicBezTo>
                    <a:pt x="72626" y="137682"/>
                    <a:pt x="77109" y="136234"/>
                    <a:pt x="80269" y="132916"/>
                  </a:cubicBezTo>
                  <a:cubicBezTo>
                    <a:pt x="82333" y="130758"/>
                    <a:pt x="83237" y="127885"/>
                    <a:pt x="85688" y="125792"/>
                  </a:cubicBezTo>
                  <a:cubicBezTo>
                    <a:pt x="89428" y="122583"/>
                    <a:pt x="93879" y="124889"/>
                    <a:pt x="97910" y="125727"/>
                  </a:cubicBezTo>
                  <a:cubicBezTo>
                    <a:pt x="97330" y="124982"/>
                    <a:pt x="96813" y="124205"/>
                    <a:pt x="96297" y="123402"/>
                  </a:cubicBezTo>
                  <a:cubicBezTo>
                    <a:pt x="97555" y="122973"/>
                    <a:pt x="98652" y="122273"/>
                    <a:pt x="99555" y="121312"/>
                  </a:cubicBezTo>
                  <a:cubicBezTo>
                    <a:pt x="98297" y="119794"/>
                    <a:pt x="94588" y="118662"/>
                    <a:pt x="95008" y="117130"/>
                  </a:cubicBezTo>
                  <a:cubicBezTo>
                    <a:pt x="95717" y="114637"/>
                    <a:pt x="97039" y="111583"/>
                    <a:pt x="94685" y="109619"/>
                  </a:cubicBezTo>
                  <a:cubicBezTo>
                    <a:pt x="91170" y="106587"/>
                    <a:pt x="80979" y="107213"/>
                    <a:pt x="80205" y="102040"/>
                  </a:cubicBezTo>
                  <a:cubicBezTo>
                    <a:pt x="76787" y="104181"/>
                    <a:pt x="73626" y="102266"/>
                    <a:pt x="71401" y="99441"/>
                  </a:cubicBezTo>
                  <a:cubicBezTo>
                    <a:pt x="68789" y="96067"/>
                    <a:pt x="66241" y="94239"/>
                    <a:pt x="63274" y="91311"/>
                  </a:cubicBezTo>
                  <a:cubicBezTo>
                    <a:pt x="58436" y="86605"/>
                    <a:pt x="70175" y="79536"/>
                    <a:pt x="63274" y="73644"/>
                  </a:cubicBezTo>
                  <a:cubicBezTo>
                    <a:pt x="62016" y="72583"/>
                    <a:pt x="57727" y="69507"/>
                    <a:pt x="58598" y="67707"/>
                  </a:cubicBezTo>
                  <a:cubicBezTo>
                    <a:pt x="59178" y="66520"/>
                    <a:pt x="62758" y="63334"/>
                    <a:pt x="60210" y="62350"/>
                  </a:cubicBezTo>
                  <a:cubicBezTo>
                    <a:pt x="56695" y="61012"/>
                    <a:pt x="55340" y="62415"/>
                    <a:pt x="55018" y="57565"/>
                  </a:cubicBezTo>
                  <a:cubicBezTo>
                    <a:pt x="55018" y="56062"/>
                    <a:pt x="55018" y="54494"/>
                    <a:pt x="54696" y="53008"/>
                  </a:cubicBezTo>
                  <a:cubicBezTo>
                    <a:pt x="54373" y="51518"/>
                    <a:pt x="57469" y="51760"/>
                    <a:pt x="57340" y="50953"/>
                  </a:cubicBezTo>
                  <a:cubicBezTo>
                    <a:pt x="56856" y="47986"/>
                    <a:pt x="50471" y="46490"/>
                    <a:pt x="48407" y="45281"/>
                  </a:cubicBezTo>
                  <a:cubicBezTo>
                    <a:pt x="46375" y="44110"/>
                    <a:pt x="46182" y="41717"/>
                    <a:pt x="43634" y="40717"/>
                  </a:cubicBezTo>
                  <a:cubicBezTo>
                    <a:pt x="41054" y="39714"/>
                    <a:pt x="38248" y="39656"/>
                    <a:pt x="35571" y="39115"/>
                  </a:cubicBezTo>
                  <a:cubicBezTo>
                    <a:pt x="30831" y="38157"/>
                    <a:pt x="25735" y="35822"/>
                    <a:pt x="21253" y="34032"/>
                  </a:cubicBezTo>
                  <a:cubicBezTo>
                    <a:pt x="14416" y="31294"/>
                    <a:pt x="7385" y="25089"/>
                    <a:pt x="0" y="24238"/>
                  </a:cubicBezTo>
                </a:path>
              </a:pathLst>
            </a:custGeom>
            <a:solidFill>
              <a:srgbClr val="C0C0C0"/>
            </a:solidFill>
            <a:ln w="1612" cap="flat">
              <a:solidFill>
                <a:srgbClr val="FFFFFF"/>
              </a:solidFill>
              <a:prstDash val="solid"/>
              <a:miter/>
            </a:ln>
          </p:spPr>
          <p:txBody>
            <a:bodyPr rtlCol="0" anchor="ctr"/>
            <a:lstStyle/>
            <a:p>
              <a:endParaRPr lang="en-US"/>
            </a:p>
          </p:txBody>
        </p:sp>
        <p:sp>
          <p:nvSpPr>
            <p:cNvPr id="706" name="Freeform: Shape 705">
              <a:extLst>
                <a:ext uri="{FF2B5EF4-FFF2-40B4-BE49-F238E27FC236}">
                  <a16:creationId xmlns:a16="http://schemas.microsoft.com/office/drawing/2014/main" id="{293EF63E-B2B6-C4A1-730F-CCDC217496FC}"/>
                </a:ext>
              </a:extLst>
            </p:cNvPr>
            <p:cNvSpPr/>
            <p:nvPr/>
          </p:nvSpPr>
          <p:spPr>
            <a:xfrm>
              <a:off x="7882385" y="2110958"/>
              <a:ext cx="2214" cy="3018"/>
            </a:xfrm>
            <a:custGeom>
              <a:avLst/>
              <a:gdLst>
                <a:gd name="connsiteX0" fmla="*/ 1280 w 2214"/>
                <a:gd name="connsiteY0" fmla="*/ 0 h 3018"/>
                <a:gd name="connsiteX1" fmla="*/ 2215 w 2214"/>
                <a:gd name="connsiteY1" fmla="*/ 3019 h 3018"/>
                <a:gd name="connsiteX2" fmla="*/ 1280 w 2214"/>
                <a:gd name="connsiteY2" fmla="*/ 0 h 3018"/>
              </a:gdLst>
              <a:ahLst/>
              <a:cxnLst>
                <a:cxn ang="0">
                  <a:pos x="connsiteX0" y="connsiteY0"/>
                </a:cxn>
                <a:cxn ang="0">
                  <a:pos x="connsiteX1" y="connsiteY1"/>
                </a:cxn>
                <a:cxn ang="0">
                  <a:pos x="connsiteX2" y="connsiteY2"/>
                </a:cxn>
              </a:cxnLst>
              <a:rect l="l" t="t" r="r" b="b"/>
              <a:pathLst>
                <a:path w="2214" h="3018">
                  <a:moveTo>
                    <a:pt x="1280" y="0"/>
                  </a:moveTo>
                  <a:cubicBezTo>
                    <a:pt x="-559" y="2045"/>
                    <a:pt x="-559" y="2467"/>
                    <a:pt x="2215" y="3019"/>
                  </a:cubicBezTo>
                  <a:cubicBezTo>
                    <a:pt x="2215" y="1925"/>
                    <a:pt x="1860" y="919"/>
                    <a:pt x="12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07" name="Freeform: Shape 706">
              <a:extLst>
                <a:ext uri="{FF2B5EF4-FFF2-40B4-BE49-F238E27FC236}">
                  <a16:creationId xmlns:a16="http://schemas.microsoft.com/office/drawing/2014/main" id="{C5AC3C3B-27BE-6B22-6AD0-8583E9FA8AE5}"/>
                </a:ext>
              </a:extLst>
            </p:cNvPr>
            <p:cNvSpPr/>
            <p:nvPr/>
          </p:nvSpPr>
          <p:spPr>
            <a:xfrm>
              <a:off x="7884696" y="2108614"/>
              <a:ext cx="12019" cy="7361"/>
            </a:xfrm>
            <a:custGeom>
              <a:avLst/>
              <a:gdLst>
                <a:gd name="connsiteX0" fmla="*/ 4547 w 12019"/>
                <a:gd name="connsiteY0" fmla="*/ 7214 h 7361"/>
                <a:gd name="connsiteX1" fmla="*/ 6418 w 12019"/>
                <a:gd name="connsiteY1" fmla="*/ 2802 h 7361"/>
                <a:gd name="connsiteX2" fmla="*/ 11352 w 12019"/>
                <a:gd name="connsiteY2" fmla="*/ 4737 h 7361"/>
                <a:gd name="connsiteX3" fmla="*/ 2934 w 12019"/>
                <a:gd name="connsiteY3" fmla="*/ 19 h 7361"/>
                <a:gd name="connsiteX4" fmla="*/ 3257 w 12019"/>
                <a:gd name="connsiteY4" fmla="*/ 4895 h 7361"/>
                <a:gd name="connsiteX5" fmla="*/ 0 w 12019"/>
                <a:gd name="connsiteY5" fmla="*/ 2570 h 7361"/>
                <a:gd name="connsiteX6" fmla="*/ 4644 w 12019"/>
                <a:gd name="connsiteY6" fmla="*/ 7214 h 7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19" h="7361">
                  <a:moveTo>
                    <a:pt x="4547" y="7214"/>
                  </a:moveTo>
                  <a:cubicBezTo>
                    <a:pt x="7675" y="7727"/>
                    <a:pt x="7869" y="4721"/>
                    <a:pt x="6418" y="2802"/>
                  </a:cubicBezTo>
                  <a:cubicBezTo>
                    <a:pt x="7933" y="2383"/>
                    <a:pt x="9707" y="5528"/>
                    <a:pt x="11352" y="4737"/>
                  </a:cubicBezTo>
                  <a:cubicBezTo>
                    <a:pt x="14673" y="3135"/>
                    <a:pt x="4611" y="-287"/>
                    <a:pt x="2934" y="19"/>
                  </a:cubicBezTo>
                  <a:cubicBezTo>
                    <a:pt x="4611" y="1400"/>
                    <a:pt x="4676" y="3357"/>
                    <a:pt x="3257" y="4895"/>
                  </a:cubicBezTo>
                  <a:cubicBezTo>
                    <a:pt x="3257" y="2989"/>
                    <a:pt x="1967" y="1806"/>
                    <a:pt x="0" y="2570"/>
                  </a:cubicBezTo>
                  <a:cubicBezTo>
                    <a:pt x="774" y="4699"/>
                    <a:pt x="1516" y="8111"/>
                    <a:pt x="4644" y="7214"/>
                  </a:cubicBezTo>
                </a:path>
              </a:pathLst>
            </a:custGeom>
            <a:solidFill>
              <a:srgbClr val="C0C0C0"/>
            </a:solidFill>
            <a:ln w="645" cap="flat">
              <a:solidFill>
                <a:srgbClr val="FFFFFF"/>
              </a:solidFill>
              <a:prstDash val="solid"/>
              <a:miter/>
            </a:ln>
          </p:spPr>
          <p:txBody>
            <a:bodyPr rtlCol="0" anchor="ctr"/>
            <a:lstStyle/>
            <a:p>
              <a:endParaRPr lang="en-US"/>
            </a:p>
          </p:txBody>
        </p:sp>
        <p:sp>
          <p:nvSpPr>
            <p:cNvPr id="708" name="Freeform: Shape 707">
              <a:extLst>
                <a:ext uri="{FF2B5EF4-FFF2-40B4-BE49-F238E27FC236}">
                  <a16:creationId xmlns:a16="http://schemas.microsoft.com/office/drawing/2014/main" id="{72D1DC3F-5AFD-3947-73C6-92E52202F73D}"/>
                </a:ext>
              </a:extLst>
            </p:cNvPr>
            <p:cNvSpPr/>
            <p:nvPr/>
          </p:nvSpPr>
          <p:spPr>
            <a:xfrm>
              <a:off x="7891565" y="2116300"/>
              <a:ext cx="4565" cy="1718"/>
            </a:xfrm>
            <a:custGeom>
              <a:avLst/>
              <a:gdLst>
                <a:gd name="connsiteX0" fmla="*/ 0 w 4565"/>
                <a:gd name="connsiteY0" fmla="*/ 689 h 1718"/>
                <a:gd name="connsiteX1" fmla="*/ 0 w 4565"/>
                <a:gd name="connsiteY1" fmla="*/ 689 h 1718"/>
              </a:gdLst>
              <a:ahLst/>
              <a:cxnLst>
                <a:cxn ang="0">
                  <a:pos x="connsiteX0" y="connsiteY0"/>
                </a:cxn>
                <a:cxn ang="0">
                  <a:pos x="connsiteX1" y="connsiteY1"/>
                </a:cxn>
              </a:cxnLst>
              <a:rect l="l" t="t" r="r" b="b"/>
              <a:pathLst>
                <a:path w="4565" h="1718">
                  <a:moveTo>
                    <a:pt x="0" y="689"/>
                  </a:moveTo>
                  <a:cubicBezTo>
                    <a:pt x="8611" y="3988"/>
                    <a:pt x="2935" y="-1927"/>
                    <a:pt x="0" y="689"/>
                  </a:cubicBezTo>
                </a:path>
              </a:pathLst>
            </a:custGeom>
            <a:solidFill>
              <a:srgbClr val="C0C0C0"/>
            </a:solidFill>
            <a:ln w="645" cap="flat">
              <a:solidFill>
                <a:srgbClr val="FFFFFF"/>
              </a:solidFill>
              <a:prstDash val="solid"/>
              <a:miter/>
            </a:ln>
          </p:spPr>
          <p:txBody>
            <a:bodyPr rtlCol="0" anchor="ctr"/>
            <a:lstStyle/>
            <a:p>
              <a:endParaRPr lang="en-US"/>
            </a:p>
          </p:txBody>
        </p:sp>
        <p:sp>
          <p:nvSpPr>
            <p:cNvPr id="709" name="Freeform: Shape 708">
              <a:extLst>
                <a:ext uri="{FF2B5EF4-FFF2-40B4-BE49-F238E27FC236}">
                  <a16:creationId xmlns:a16="http://schemas.microsoft.com/office/drawing/2014/main" id="{D2F8149B-BCCC-2095-EFB8-362146D156ED}"/>
                </a:ext>
              </a:extLst>
            </p:cNvPr>
            <p:cNvSpPr/>
            <p:nvPr/>
          </p:nvSpPr>
          <p:spPr>
            <a:xfrm>
              <a:off x="7898080" y="2118634"/>
              <a:ext cx="2547" cy="307"/>
            </a:xfrm>
            <a:custGeom>
              <a:avLst/>
              <a:gdLst>
                <a:gd name="connsiteX0" fmla="*/ 0 w 2547"/>
                <a:gd name="connsiteY0" fmla="*/ 0 h 307"/>
                <a:gd name="connsiteX1" fmla="*/ 2548 w 2547"/>
                <a:gd name="connsiteY1" fmla="*/ 0 h 307"/>
                <a:gd name="connsiteX2" fmla="*/ 0 w 2547"/>
                <a:gd name="connsiteY2" fmla="*/ 0 h 307"/>
              </a:gdLst>
              <a:ahLst/>
              <a:cxnLst>
                <a:cxn ang="0">
                  <a:pos x="connsiteX0" y="connsiteY0"/>
                </a:cxn>
                <a:cxn ang="0">
                  <a:pos x="connsiteX1" y="connsiteY1"/>
                </a:cxn>
                <a:cxn ang="0">
                  <a:pos x="connsiteX2" y="connsiteY2"/>
                </a:cxn>
              </a:cxnLst>
              <a:rect l="l" t="t" r="r" b="b"/>
              <a:pathLst>
                <a:path w="2547" h="307">
                  <a:moveTo>
                    <a:pt x="0" y="0"/>
                  </a:moveTo>
                  <a:cubicBezTo>
                    <a:pt x="839" y="410"/>
                    <a:pt x="1709" y="410"/>
                    <a:pt x="2548" y="0"/>
                  </a:cubicBezTo>
                  <a:cubicBezTo>
                    <a:pt x="1677" y="0"/>
                    <a:pt x="839"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10" name="Freeform: Shape 709">
              <a:extLst>
                <a:ext uri="{FF2B5EF4-FFF2-40B4-BE49-F238E27FC236}">
                  <a16:creationId xmlns:a16="http://schemas.microsoft.com/office/drawing/2014/main" id="{07381F22-656C-470D-95A1-AD1CCC00166B}"/>
                </a:ext>
              </a:extLst>
            </p:cNvPr>
            <p:cNvSpPr/>
            <p:nvPr/>
          </p:nvSpPr>
          <p:spPr>
            <a:xfrm>
              <a:off x="7907593" y="2035625"/>
              <a:ext cx="4655" cy="3126"/>
            </a:xfrm>
            <a:custGeom>
              <a:avLst/>
              <a:gdLst>
                <a:gd name="connsiteX0" fmla="*/ 2322 w 4655"/>
                <a:gd name="connsiteY0" fmla="*/ 3126 h 3126"/>
                <a:gd name="connsiteX1" fmla="*/ 0 w 4655"/>
                <a:gd name="connsiteY1" fmla="*/ 1040 h 3126"/>
                <a:gd name="connsiteX2" fmla="*/ 2322 w 4655"/>
                <a:gd name="connsiteY2" fmla="*/ 3126 h 3126"/>
              </a:gdLst>
              <a:ahLst/>
              <a:cxnLst>
                <a:cxn ang="0">
                  <a:pos x="connsiteX0" y="connsiteY0"/>
                </a:cxn>
                <a:cxn ang="0">
                  <a:pos x="connsiteX1" y="connsiteY1"/>
                </a:cxn>
                <a:cxn ang="0">
                  <a:pos x="connsiteX2" y="connsiteY2"/>
                </a:cxn>
              </a:cxnLst>
              <a:rect l="l" t="t" r="r" b="b"/>
              <a:pathLst>
                <a:path w="4655" h="3126">
                  <a:moveTo>
                    <a:pt x="2322" y="3126"/>
                  </a:moveTo>
                  <a:cubicBezTo>
                    <a:pt x="7095" y="2568"/>
                    <a:pt x="3644" y="-2011"/>
                    <a:pt x="0" y="1040"/>
                  </a:cubicBezTo>
                  <a:cubicBezTo>
                    <a:pt x="677" y="1820"/>
                    <a:pt x="1451" y="2517"/>
                    <a:pt x="2322" y="3126"/>
                  </a:cubicBezTo>
                </a:path>
              </a:pathLst>
            </a:custGeom>
            <a:solidFill>
              <a:srgbClr val="C0C0C0"/>
            </a:solidFill>
            <a:ln w="645" cap="flat">
              <a:solidFill>
                <a:srgbClr val="FFFFFF"/>
              </a:solidFill>
              <a:prstDash val="solid"/>
              <a:miter/>
            </a:ln>
          </p:spPr>
          <p:txBody>
            <a:bodyPr rtlCol="0" anchor="ctr"/>
            <a:lstStyle/>
            <a:p>
              <a:endParaRPr lang="en-US"/>
            </a:p>
          </p:txBody>
        </p:sp>
        <p:sp>
          <p:nvSpPr>
            <p:cNvPr id="711" name="Freeform: Shape 710">
              <a:extLst>
                <a:ext uri="{FF2B5EF4-FFF2-40B4-BE49-F238E27FC236}">
                  <a16:creationId xmlns:a16="http://schemas.microsoft.com/office/drawing/2014/main" id="{29ED9B74-7AD9-0C66-6999-2AD67D572C2B}"/>
                </a:ext>
              </a:extLst>
            </p:cNvPr>
            <p:cNvSpPr/>
            <p:nvPr/>
          </p:nvSpPr>
          <p:spPr>
            <a:xfrm>
              <a:off x="7917587" y="2103569"/>
              <a:ext cx="2551" cy="1358"/>
            </a:xfrm>
            <a:custGeom>
              <a:avLst/>
              <a:gdLst>
                <a:gd name="connsiteX0" fmla="*/ 3 w 2551"/>
                <a:gd name="connsiteY0" fmla="*/ 1359 h 1358"/>
                <a:gd name="connsiteX1" fmla="*/ 2551 w 2551"/>
                <a:gd name="connsiteY1" fmla="*/ 1133 h 1358"/>
                <a:gd name="connsiteX2" fmla="*/ 3 w 2551"/>
                <a:gd name="connsiteY2" fmla="*/ 1359 h 1358"/>
              </a:gdLst>
              <a:ahLst/>
              <a:cxnLst>
                <a:cxn ang="0">
                  <a:pos x="connsiteX0" y="connsiteY0"/>
                </a:cxn>
                <a:cxn ang="0">
                  <a:pos x="connsiteX1" y="connsiteY1"/>
                </a:cxn>
                <a:cxn ang="0">
                  <a:pos x="connsiteX2" y="connsiteY2"/>
                </a:cxn>
              </a:cxnLst>
              <a:rect l="l" t="t" r="r" b="b"/>
              <a:pathLst>
                <a:path w="2551" h="1358">
                  <a:moveTo>
                    <a:pt x="3" y="1359"/>
                  </a:moveTo>
                  <a:cubicBezTo>
                    <a:pt x="842" y="1294"/>
                    <a:pt x="1713" y="1197"/>
                    <a:pt x="2551" y="1133"/>
                  </a:cubicBezTo>
                  <a:cubicBezTo>
                    <a:pt x="777" y="-451"/>
                    <a:pt x="-61" y="-373"/>
                    <a:pt x="3" y="1359"/>
                  </a:cubicBezTo>
                </a:path>
              </a:pathLst>
            </a:custGeom>
            <a:solidFill>
              <a:srgbClr val="C0C0C0"/>
            </a:solidFill>
            <a:ln w="645" cap="flat">
              <a:solidFill>
                <a:srgbClr val="FFFFFF"/>
              </a:solidFill>
              <a:prstDash val="solid"/>
              <a:miter/>
            </a:ln>
          </p:spPr>
          <p:txBody>
            <a:bodyPr rtlCol="0" anchor="ctr"/>
            <a:lstStyle/>
            <a:p>
              <a:endParaRPr lang="en-US"/>
            </a:p>
          </p:txBody>
        </p:sp>
        <p:sp>
          <p:nvSpPr>
            <p:cNvPr id="712" name="Freeform: Shape 711">
              <a:extLst>
                <a:ext uri="{FF2B5EF4-FFF2-40B4-BE49-F238E27FC236}">
                  <a16:creationId xmlns:a16="http://schemas.microsoft.com/office/drawing/2014/main" id="{8785F23C-D9A9-BC5D-D58F-1EF76DDD2543}"/>
                </a:ext>
              </a:extLst>
            </p:cNvPr>
            <p:cNvSpPr/>
            <p:nvPr/>
          </p:nvSpPr>
          <p:spPr>
            <a:xfrm>
              <a:off x="7922686" y="2033398"/>
              <a:ext cx="2547" cy="942"/>
            </a:xfrm>
            <a:custGeom>
              <a:avLst/>
              <a:gdLst>
                <a:gd name="connsiteX0" fmla="*/ 2548 w 2547"/>
                <a:gd name="connsiteY0" fmla="*/ 0 h 942"/>
                <a:gd name="connsiteX1" fmla="*/ 0 w 2547"/>
                <a:gd name="connsiteY1" fmla="*/ 926 h 942"/>
                <a:gd name="connsiteX2" fmla="*/ 2548 w 2547"/>
                <a:gd name="connsiteY2" fmla="*/ 0 h 942"/>
              </a:gdLst>
              <a:ahLst/>
              <a:cxnLst>
                <a:cxn ang="0">
                  <a:pos x="connsiteX0" y="connsiteY0"/>
                </a:cxn>
                <a:cxn ang="0">
                  <a:pos x="connsiteX1" y="connsiteY1"/>
                </a:cxn>
                <a:cxn ang="0">
                  <a:pos x="connsiteX2" y="connsiteY2"/>
                </a:cxn>
              </a:cxnLst>
              <a:rect l="l" t="t" r="r" b="b"/>
              <a:pathLst>
                <a:path w="2547" h="942">
                  <a:moveTo>
                    <a:pt x="2548" y="0"/>
                  </a:moveTo>
                  <a:cubicBezTo>
                    <a:pt x="1709" y="323"/>
                    <a:pt x="839" y="616"/>
                    <a:pt x="0" y="926"/>
                  </a:cubicBezTo>
                  <a:cubicBezTo>
                    <a:pt x="1000" y="1022"/>
                    <a:pt x="1838" y="700"/>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13" name="Freeform: Shape 712">
              <a:extLst>
                <a:ext uri="{FF2B5EF4-FFF2-40B4-BE49-F238E27FC236}">
                  <a16:creationId xmlns:a16="http://schemas.microsoft.com/office/drawing/2014/main" id="{3EF6EAF2-DC20-3059-B87C-3B988636D0E1}"/>
                </a:ext>
              </a:extLst>
            </p:cNvPr>
            <p:cNvSpPr/>
            <p:nvPr/>
          </p:nvSpPr>
          <p:spPr>
            <a:xfrm>
              <a:off x="7925943" y="2034333"/>
              <a:ext cx="2594" cy="1781"/>
            </a:xfrm>
            <a:custGeom>
              <a:avLst/>
              <a:gdLst>
                <a:gd name="connsiteX0" fmla="*/ 2322 w 2594"/>
                <a:gd name="connsiteY0" fmla="*/ 0 h 1781"/>
                <a:gd name="connsiteX1" fmla="*/ 0 w 2594"/>
                <a:gd name="connsiteY1" fmla="*/ 226 h 1781"/>
                <a:gd name="connsiteX2" fmla="*/ 2322 w 2594"/>
                <a:gd name="connsiteY2" fmla="*/ 0 h 1781"/>
              </a:gdLst>
              <a:ahLst/>
              <a:cxnLst>
                <a:cxn ang="0">
                  <a:pos x="connsiteX0" y="connsiteY0"/>
                </a:cxn>
                <a:cxn ang="0">
                  <a:pos x="connsiteX1" y="connsiteY1"/>
                </a:cxn>
                <a:cxn ang="0">
                  <a:pos x="connsiteX2" y="connsiteY2"/>
                </a:cxn>
              </a:cxnLst>
              <a:rect l="l" t="t" r="r" b="b"/>
              <a:pathLst>
                <a:path w="2594" h="1781">
                  <a:moveTo>
                    <a:pt x="2322" y="0"/>
                  </a:moveTo>
                  <a:cubicBezTo>
                    <a:pt x="1548" y="64"/>
                    <a:pt x="774" y="161"/>
                    <a:pt x="0" y="226"/>
                  </a:cubicBezTo>
                  <a:cubicBezTo>
                    <a:pt x="2290" y="2374"/>
                    <a:pt x="3064" y="2296"/>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14" name="Freeform: Shape 713">
              <a:extLst>
                <a:ext uri="{FF2B5EF4-FFF2-40B4-BE49-F238E27FC236}">
                  <a16:creationId xmlns:a16="http://schemas.microsoft.com/office/drawing/2014/main" id="{B4131A20-3C7E-DD98-AE47-8EA53B3093D7}"/>
                </a:ext>
              </a:extLst>
            </p:cNvPr>
            <p:cNvSpPr/>
            <p:nvPr/>
          </p:nvSpPr>
          <p:spPr>
            <a:xfrm>
              <a:off x="7927040" y="2106321"/>
              <a:ext cx="4708" cy="3679"/>
            </a:xfrm>
            <a:custGeom>
              <a:avLst/>
              <a:gdLst>
                <a:gd name="connsiteX0" fmla="*/ 3096 w 4708"/>
                <a:gd name="connsiteY0" fmla="*/ 2090 h 3679"/>
                <a:gd name="connsiteX1" fmla="*/ 516 w 4708"/>
                <a:gd name="connsiteY1" fmla="*/ 0 h 3679"/>
                <a:gd name="connsiteX2" fmla="*/ 4708 w 4708"/>
                <a:gd name="connsiteY2" fmla="*/ 3483 h 3679"/>
                <a:gd name="connsiteX3" fmla="*/ 3096 w 4708"/>
                <a:gd name="connsiteY3" fmla="*/ 2090 h 3679"/>
              </a:gdLst>
              <a:ahLst/>
              <a:cxnLst>
                <a:cxn ang="0">
                  <a:pos x="connsiteX0" y="connsiteY0"/>
                </a:cxn>
                <a:cxn ang="0">
                  <a:pos x="connsiteX1" y="connsiteY1"/>
                </a:cxn>
                <a:cxn ang="0">
                  <a:pos x="connsiteX2" y="connsiteY2"/>
                </a:cxn>
                <a:cxn ang="0">
                  <a:pos x="connsiteX3" y="connsiteY3"/>
                </a:cxn>
              </a:cxnLst>
              <a:rect l="l" t="t" r="r" b="b"/>
              <a:pathLst>
                <a:path w="4708" h="3679">
                  <a:moveTo>
                    <a:pt x="3096" y="2090"/>
                  </a:moveTo>
                  <a:cubicBezTo>
                    <a:pt x="2290" y="1296"/>
                    <a:pt x="1451" y="600"/>
                    <a:pt x="516" y="0"/>
                  </a:cubicBezTo>
                  <a:cubicBezTo>
                    <a:pt x="-1387" y="3148"/>
                    <a:pt x="2418" y="4151"/>
                    <a:pt x="4708" y="3483"/>
                  </a:cubicBezTo>
                  <a:cubicBezTo>
                    <a:pt x="4225" y="3322"/>
                    <a:pt x="3031" y="2054"/>
                    <a:pt x="3096" y="2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715" name="Freeform: Shape 714">
              <a:extLst>
                <a:ext uri="{FF2B5EF4-FFF2-40B4-BE49-F238E27FC236}">
                  <a16:creationId xmlns:a16="http://schemas.microsoft.com/office/drawing/2014/main" id="{BDB15189-DAD7-9B37-B433-9CC942ECC46F}"/>
                </a:ext>
              </a:extLst>
            </p:cNvPr>
            <p:cNvSpPr/>
            <p:nvPr/>
          </p:nvSpPr>
          <p:spPr>
            <a:xfrm>
              <a:off x="7927330" y="2113287"/>
              <a:ext cx="2096" cy="928"/>
            </a:xfrm>
            <a:custGeom>
              <a:avLst/>
              <a:gdLst>
                <a:gd name="connsiteX0" fmla="*/ 2096 w 2096"/>
                <a:gd name="connsiteY0" fmla="*/ 929 h 928"/>
                <a:gd name="connsiteX1" fmla="*/ 0 w 2096"/>
                <a:gd name="connsiteY1" fmla="*/ 0 h 928"/>
                <a:gd name="connsiteX2" fmla="*/ 2096 w 2096"/>
                <a:gd name="connsiteY2" fmla="*/ 929 h 928"/>
              </a:gdLst>
              <a:ahLst/>
              <a:cxnLst>
                <a:cxn ang="0">
                  <a:pos x="connsiteX0" y="connsiteY0"/>
                </a:cxn>
                <a:cxn ang="0">
                  <a:pos x="connsiteX1" y="connsiteY1"/>
                </a:cxn>
                <a:cxn ang="0">
                  <a:pos x="connsiteX2" y="connsiteY2"/>
                </a:cxn>
              </a:cxnLst>
              <a:rect l="l" t="t" r="r" b="b"/>
              <a:pathLst>
                <a:path w="2096" h="928">
                  <a:moveTo>
                    <a:pt x="2096" y="929"/>
                  </a:moveTo>
                  <a:cubicBezTo>
                    <a:pt x="1451" y="564"/>
                    <a:pt x="774" y="103"/>
                    <a:pt x="0" y="0"/>
                  </a:cubicBezTo>
                  <a:cubicBezTo>
                    <a:pt x="709" y="322"/>
                    <a:pt x="1387" y="619"/>
                    <a:pt x="2096" y="929"/>
                  </a:cubicBezTo>
                </a:path>
              </a:pathLst>
            </a:custGeom>
            <a:solidFill>
              <a:srgbClr val="C0C0C0"/>
            </a:solidFill>
            <a:ln w="645" cap="flat">
              <a:solidFill>
                <a:srgbClr val="FFFFFF"/>
              </a:solidFill>
              <a:prstDash val="solid"/>
              <a:miter/>
            </a:ln>
          </p:spPr>
          <p:txBody>
            <a:bodyPr rtlCol="0" anchor="ctr"/>
            <a:lstStyle/>
            <a:p>
              <a:endParaRPr lang="en-US"/>
            </a:p>
          </p:txBody>
        </p:sp>
        <p:sp>
          <p:nvSpPr>
            <p:cNvPr id="716" name="Freeform: Shape 715">
              <a:extLst>
                <a:ext uri="{FF2B5EF4-FFF2-40B4-BE49-F238E27FC236}">
                  <a16:creationId xmlns:a16="http://schemas.microsoft.com/office/drawing/2014/main" id="{92313B82-CBC7-C1CB-B54B-A75445289C08}"/>
                </a:ext>
              </a:extLst>
            </p:cNvPr>
            <p:cNvSpPr/>
            <p:nvPr/>
          </p:nvSpPr>
          <p:spPr>
            <a:xfrm>
              <a:off x="7930362" y="2113061"/>
              <a:ext cx="2321" cy="1277"/>
            </a:xfrm>
            <a:custGeom>
              <a:avLst/>
              <a:gdLst>
                <a:gd name="connsiteX0" fmla="*/ 0 w 2321"/>
                <a:gd name="connsiteY0" fmla="*/ 929 h 1277"/>
                <a:gd name="connsiteX1" fmla="*/ 2322 w 2321"/>
                <a:gd name="connsiteY1" fmla="*/ 0 h 1277"/>
                <a:gd name="connsiteX2" fmla="*/ 0 w 2321"/>
                <a:gd name="connsiteY2" fmla="*/ 929 h 1277"/>
              </a:gdLst>
              <a:ahLst/>
              <a:cxnLst>
                <a:cxn ang="0">
                  <a:pos x="connsiteX0" y="connsiteY0"/>
                </a:cxn>
                <a:cxn ang="0">
                  <a:pos x="connsiteX1" y="connsiteY1"/>
                </a:cxn>
                <a:cxn ang="0">
                  <a:pos x="connsiteX2" y="connsiteY2"/>
                </a:cxn>
              </a:cxnLst>
              <a:rect l="l" t="t" r="r" b="b"/>
              <a:pathLst>
                <a:path w="2321" h="1277">
                  <a:moveTo>
                    <a:pt x="0" y="929"/>
                  </a:moveTo>
                  <a:cubicBezTo>
                    <a:pt x="1548" y="1606"/>
                    <a:pt x="2322" y="1296"/>
                    <a:pt x="2322" y="0"/>
                  </a:cubicBezTo>
                  <a:cubicBezTo>
                    <a:pt x="1548" y="323"/>
                    <a:pt x="774" y="619"/>
                    <a:pt x="0" y="929"/>
                  </a:cubicBezTo>
                </a:path>
              </a:pathLst>
            </a:custGeom>
            <a:solidFill>
              <a:srgbClr val="C0C0C0"/>
            </a:solidFill>
            <a:ln w="645" cap="flat">
              <a:solidFill>
                <a:srgbClr val="FFFFFF"/>
              </a:solidFill>
              <a:prstDash val="solid"/>
              <a:miter/>
            </a:ln>
          </p:spPr>
          <p:txBody>
            <a:bodyPr rtlCol="0" anchor="ctr"/>
            <a:lstStyle/>
            <a:p>
              <a:endParaRPr lang="en-US"/>
            </a:p>
          </p:txBody>
        </p:sp>
        <p:sp>
          <p:nvSpPr>
            <p:cNvPr id="717" name="Freeform: Shape 716">
              <a:extLst>
                <a:ext uri="{FF2B5EF4-FFF2-40B4-BE49-F238E27FC236}">
                  <a16:creationId xmlns:a16="http://schemas.microsoft.com/office/drawing/2014/main" id="{43A814C1-2E32-0FBD-23BE-B024D37C3F8A}"/>
                </a:ext>
              </a:extLst>
            </p:cNvPr>
            <p:cNvSpPr/>
            <p:nvPr/>
          </p:nvSpPr>
          <p:spPr>
            <a:xfrm>
              <a:off x="7937328" y="2021945"/>
              <a:ext cx="3114" cy="1723"/>
            </a:xfrm>
            <a:custGeom>
              <a:avLst/>
              <a:gdLst>
                <a:gd name="connsiteX0" fmla="*/ 2548 w 3114"/>
                <a:gd name="connsiteY0" fmla="*/ 101 h 1723"/>
                <a:gd name="connsiteX1" fmla="*/ 0 w 3114"/>
                <a:gd name="connsiteY1" fmla="*/ 327 h 1723"/>
                <a:gd name="connsiteX2" fmla="*/ 2548 w 3114"/>
                <a:gd name="connsiteY2" fmla="*/ 1724 h 1723"/>
                <a:gd name="connsiteX3" fmla="*/ 2548 w 3114"/>
                <a:gd name="connsiteY3" fmla="*/ 98 h 1723"/>
              </a:gdLst>
              <a:ahLst/>
              <a:cxnLst>
                <a:cxn ang="0">
                  <a:pos x="connsiteX0" y="connsiteY0"/>
                </a:cxn>
                <a:cxn ang="0">
                  <a:pos x="connsiteX1" y="connsiteY1"/>
                </a:cxn>
                <a:cxn ang="0">
                  <a:pos x="connsiteX2" y="connsiteY2"/>
                </a:cxn>
                <a:cxn ang="0">
                  <a:pos x="connsiteX3" y="connsiteY3"/>
                </a:cxn>
              </a:cxnLst>
              <a:rect l="l" t="t" r="r" b="b"/>
              <a:pathLst>
                <a:path w="3114" h="1723">
                  <a:moveTo>
                    <a:pt x="2548" y="101"/>
                  </a:moveTo>
                  <a:cubicBezTo>
                    <a:pt x="1709" y="166"/>
                    <a:pt x="839" y="263"/>
                    <a:pt x="0" y="327"/>
                  </a:cubicBezTo>
                  <a:cubicBezTo>
                    <a:pt x="774" y="933"/>
                    <a:pt x="1612" y="1398"/>
                    <a:pt x="2548" y="1724"/>
                  </a:cubicBezTo>
                  <a:cubicBezTo>
                    <a:pt x="2870" y="708"/>
                    <a:pt x="3644" y="-327"/>
                    <a:pt x="2548" y="98"/>
                  </a:cubicBezTo>
                </a:path>
              </a:pathLst>
            </a:custGeom>
            <a:solidFill>
              <a:srgbClr val="C0C0C0"/>
            </a:solidFill>
            <a:ln w="645" cap="flat">
              <a:solidFill>
                <a:srgbClr val="FFFFFF"/>
              </a:solidFill>
              <a:prstDash val="solid"/>
              <a:miter/>
            </a:ln>
          </p:spPr>
          <p:txBody>
            <a:bodyPr rtlCol="0" anchor="ctr"/>
            <a:lstStyle/>
            <a:p>
              <a:endParaRPr lang="en-US"/>
            </a:p>
          </p:txBody>
        </p:sp>
        <p:sp>
          <p:nvSpPr>
            <p:cNvPr id="718" name="Freeform: Shape 717">
              <a:extLst>
                <a:ext uri="{FF2B5EF4-FFF2-40B4-BE49-F238E27FC236}">
                  <a16:creationId xmlns:a16="http://schemas.microsoft.com/office/drawing/2014/main" id="{A793023E-4D72-153B-11F0-1B79DF846FBE}"/>
                </a:ext>
              </a:extLst>
            </p:cNvPr>
            <p:cNvSpPr/>
            <p:nvPr/>
          </p:nvSpPr>
          <p:spPr>
            <a:xfrm>
              <a:off x="7937779" y="2109556"/>
              <a:ext cx="2321" cy="1176"/>
            </a:xfrm>
            <a:custGeom>
              <a:avLst/>
              <a:gdLst>
                <a:gd name="connsiteX0" fmla="*/ 0 w 2321"/>
                <a:gd name="connsiteY0" fmla="*/ 951 h 1176"/>
                <a:gd name="connsiteX1" fmla="*/ 2322 w 2321"/>
                <a:gd name="connsiteY1" fmla="*/ 1176 h 1176"/>
                <a:gd name="connsiteX2" fmla="*/ 0 w 2321"/>
                <a:gd name="connsiteY2" fmla="*/ 951 h 1176"/>
              </a:gdLst>
              <a:ahLst/>
              <a:cxnLst>
                <a:cxn ang="0">
                  <a:pos x="connsiteX0" y="connsiteY0"/>
                </a:cxn>
                <a:cxn ang="0">
                  <a:pos x="connsiteX1" y="connsiteY1"/>
                </a:cxn>
                <a:cxn ang="0">
                  <a:pos x="connsiteX2" y="connsiteY2"/>
                </a:cxn>
              </a:cxnLst>
              <a:rect l="l" t="t" r="r" b="b"/>
              <a:pathLst>
                <a:path w="2321" h="1176">
                  <a:moveTo>
                    <a:pt x="0" y="951"/>
                  </a:moveTo>
                  <a:cubicBezTo>
                    <a:pt x="774" y="1015"/>
                    <a:pt x="1548" y="1112"/>
                    <a:pt x="2322" y="1176"/>
                  </a:cubicBezTo>
                  <a:cubicBezTo>
                    <a:pt x="1258" y="-749"/>
                    <a:pt x="1226" y="70"/>
                    <a:pt x="0" y="951"/>
                  </a:cubicBezTo>
                </a:path>
              </a:pathLst>
            </a:custGeom>
            <a:solidFill>
              <a:srgbClr val="C0C0C0"/>
            </a:solidFill>
            <a:ln w="645" cap="flat">
              <a:solidFill>
                <a:srgbClr val="FFFFFF"/>
              </a:solidFill>
              <a:prstDash val="solid"/>
              <a:miter/>
            </a:ln>
          </p:spPr>
          <p:txBody>
            <a:bodyPr rtlCol="0" anchor="ctr"/>
            <a:lstStyle/>
            <a:p>
              <a:endParaRPr lang="en-US"/>
            </a:p>
          </p:txBody>
        </p:sp>
        <p:sp>
          <p:nvSpPr>
            <p:cNvPr id="719" name="Freeform: Shape 718">
              <a:extLst>
                <a:ext uri="{FF2B5EF4-FFF2-40B4-BE49-F238E27FC236}">
                  <a16:creationId xmlns:a16="http://schemas.microsoft.com/office/drawing/2014/main" id="{31CBE172-F150-204B-2D16-3FF8083721BB}"/>
                </a:ext>
              </a:extLst>
            </p:cNvPr>
            <p:cNvSpPr/>
            <p:nvPr/>
          </p:nvSpPr>
          <p:spPr>
            <a:xfrm>
              <a:off x="7939031" y="2111433"/>
              <a:ext cx="10809" cy="7201"/>
            </a:xfrm>
            <a:custGeom>
              <a:avLst/>
              <a:gdLst>
                <a:gd name="connsiteX0" fmla="*/ 135 w 10809"/>
                <a:gd name="connsiteY0" fmla="*/ 7201 h 7201"/>
                <a:gd name="connsiteX1" fmla="*/ 5715 w 10809"/>
                <a:gd name="connsiteY1" fmla="*/ 7072 h 7201"/>
                <a:gd name="connsiteX2" fmla="*/ 10810 w 10809"/>
                <a:gd name="connsiteY2" fmla="*/ 0 h 7201"/>
                <a:gd name="connsiteX3" fmla="*/ 845 w 10809"/>
                <a:gd name="connsiteY3" fmla="*/ 1858 h 7201"/>
                <a:gd name="connsiteX4" fmla="*/ 135 w 10809"/>
                <a:gd name="connsiteY4" fmla="*/ 7201 h 7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9" h="7201">
                  <a:moveTo>
                    <a:pt x="135" y="7201"/>
                  </a:moveTo>
                  <a:cubicBezTo>
                    <a:pt x="1973" y="7008"/>
                    <a:pt x="3844" y="7201"/>
                    <a:pt x="5715" y="7072"/>
                  </a:cubicBezTo>
                  <a:cubicBezTo>
                    <a:pt x="9326" y="6847"/>
                    <a:pt x="8036" y="1554"/>
                    <a:pt x="10810" y="0"/>
                  </a:cubicBezTo>
                  <a:cubicBezTo>
                    <a:pt x="8133" y="1670"/>
                    <a:pt x="3941" y="2548"/>
                    <a:pt x="845" y="1858"/>
                  </a:cubicBezTo>
                  <a:cubicBezTo>
                    <a:pt x="6198" y="3893"/>
                    <a:pt x="-1058" y="3077"/>
                    <a:pt x="135" y="7201"/>
                  </a:cubicBezTo>
                </a:path>
              </a:pathLst>
            </a:custGeom>
            <a:solidFill>
              <a:srgbClr val="C0C0C0"/>
            </a:solidFill>
            <a:ln w="645" cap="flat">
              <a:solidFill>
                <a:srgbClr val="FFFFFF"/>
              </a:solidFill>
              <a:prstDash val="solid"/>
              <a:miter/>
            </a:ln>
          </p:spPr>
          <p:txBody>
            <a:bodyPr rtlCol="0" anchor="ctr"/>
            <a:lstStyle/>
            <a:p>
              <a:endParaRPr lang="en-US"/>
            </a:p>
          </p:txBody>
        </p:sp>
        <p:sp>
          <p:nvSpPr>
            <p:cNvPr id="720" name="Freeform: Shape 719">
              <a:extLst>
                <a:ext uri="{FF2B5EF4-FFF2-40B4-BE49-F238E27FC236}">
                  <a16:creationId xmlns:a16="http://schemas.microsoft.com/office/drawing/2014/main" id="{FE22698D-570C-1A5B-C913-487BD7A06133}"/>
                </a:ext>
              </a:extLst>
            </p:cNvPr>
            <p:cNvSpPr/>
            <p:nvPr/>
          </p:nvSpPr>
          <p:spPr>
            <a:xfrm>
              <a:off x="7947293" y="2118634"/>
              <a:ext cx="5579" cy="2320"/>
            </a:xfrm>
            <a:custGeom>
              <a:avLst/>
              <a:gdLst>
                <a:gd name="connsiteX0" fmla="*/ 0 w 5579"/>
                <a:gd name="connsiteY0" fmla="*/ 0 h 2320"/>
                <a:gd name="connsiteX1" fmla="*/ 5579 w 5579"/>
                <a:gd name="connsiteY1" fmla="*/ 0 h 2320"/>
                <a:gd name="connsiteX2" fmla="*/ 0 w 5579"/>
                <a:gd name="connsiteY2" fmla="*/ 0 h 2320"/>
              </a:gdLst>
              <a:ahLst/>
              <a:cxnLst>
                <a:cxn ang="0">
                  <a:pos x="connsiteX0" y="connsiteY0"/>
                </a:cxn>
                <a:cxn ang="0">
                  <a:pos x="connsiteX1" y="connsiteY1"/>
                </a:cxn>
                <a:cxn ang="0">
                  <a:pos x="connsiteX2" y="connsiteY2"/>
                </a:cxn>
              </a:cxnLst>
              <a:rect l="l" t="t" r="r" b="b"/>
              <a:pathLst>
                <a:path w="5579" h="2320">
                  <a:moveTo>
                    <a:pt x="0" y="0"/>
                  </a:moveTo>
                  <a:cubicBezTo>
                    <a:pt x="1258" y="2157"/>
                    <a:pt x="5418" y="3909"/>
                    <a:pt x="5579" y="0"/>
                  </a:cubicBezTo>
                  <a:cubicBezTo>
                    <a:pt x="3709" y="506"/>
                    <a:pt x="1838" y="506"/>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21" name="Freeform: Shape 720">
              <a:extLst>
                <a:ext uri="{FF2B5EF4-FFF2-40B4-BE49-F238E27FC236}">
                  <a16:creationId xmlns:a16="http://schemas.microsoft.com/office/drawing/2014/main" id="{FA006774-97E3-5A09-867C-091C3B7A31D6}"/>
                </a:ext>
              </a:extLst>
            </p:cNvPr>
            <p:cNvSpPr/>
            <p:nvPr/>
          </p:nvSpPr>
          <p:spPr>
            <a:xfrm>
              <a:off x="7968190" y="1991294"/>
              <a:ext cx="7449" cy="2878"/>
            </a:xfrm>
            <a:custGeom>
              <a:avLst/>
              <a:gdLst>
                <a:gd name="connsiteX0" fmla="*/ 0 w 7449"/>
                <a:gd name="connsiteY0" fmla="*/ 2179 h 2878"/>
                <a:gd name="connsiteX1" fmla="*/ 7450 w 7449"/>
                <a:gd name="connsiteY1" fmla="*/ 1482 h 2878"/>
                <a:gd name="connsiteX2" fmla="*/ 0 w 7449"/>
                <a:gd name="connsiteY2" fmla="*/ 2179 h 2878"/>
              </a:gdLst>
              <a:ahLst/>
              <a:cxnLst>
                <a:cxn ang="0">
                  <a:pos x="connsiteX0" y="connsiteY0"/>
                </a:cxn>
                <a:cxn ang="0">
                  <a:pos x="connsiteX1" y="connsiteY1"/>
                </a:cxn>
                <a:cxn ang="0">
                  <a:pos x="connsiteX2" y="connsiteY2"/>
                </a:cxn>
              </a:cxnLst>
              <a:rect l="l" t="t" r="r" b="b"/>
              <a:pathLst>
                <a:path w="7449" h="2878">
                  <a:moveTo>
                    <a:pt x="0" y="2179"/>
                  </a:moveTo>
                  <a:cubicBezTo>
                    <a:pt x="4483" y="4478"/>
                    <a:pt x="4225" y="273"/>
                    <a:pt x="7450" y="1482"/>
                  </a:cubicBezTo>
                  <a:cubicBezTo>
                    <a:pt x="6031" y="-650"/>
                    <a:pt x="806" y="-537"/>
                    <a:pt x="0" y="2179"/>
                  </a:cubicBezTo>
                </a:path>
              </a:pathLst>
            </a:custGeom>
            <a:solidFill>
              <a:srgbClr val="C0C0C0"/>
            </a:solidFill>
            <a:ln w="645" cap="flat">
              <a:solidFill>
                <a:srgbClr val="FFFFFF"/>
              </a:solidFill>
              <a:prstDash val="solid"/>
              <a:miter/>
            </a:ln>
          </p:spPr>
          <p:txBody>
            <a:bodyPr rtlCol="0" anchor="ctr"/>
            <a:lstStyle/>
            <a:p>
              <a:endParaRPr lang="en-US"/>
            </a:p>
          </p:txBody>
        </p:sp>
        <p:sp>
          <p:nvSpPr>
            <p:cNvPr id="722" name="Freeform: Shape 721">
              <a:extLst>
                <a:ext uri="{FF2B5EF4-FFF2-40B4-BE49-F238E27FC236}">
                  <a16:creationId xmlns:a16="http://schemas.microsoft.com/office/drawing/2014/main" id="{51EFB8AC-83ED-CFA4-7629-6C45E7E39202}"/>
                </a:ext>
              </a:extLst>
            </p:cNvPr>
            <p:cNvSpPr/>
            <p:nvPr/>
          </p:nvSpPr>
          <p:spPr>
            <a:xfrm>
              <a:off x="7932683" y="2110546"/>
              <a:ext cx="5095" cy="1347"/>
            </a:xfrm>
            <a:custGeom>
              <a:avLst/>
              <a:gdLst>
                <a:gd name="connsiteX0" fmla="*/ 2774 w 5095"/>
                <a:gd name="connsiteY0" fmla="*/ 1348 h 1347"/>
                <a:gd name="connsiteX1" fmla="*/ 0 w 5095"/>
                <a:gd name="connsiteY1" fmla="*/ 648 h 1347"/>
                <a:gd name="connsiteX2" fmla="*/ 5096 w 5095"/>
                <a:gd name="connsiteY2" fmla="*/ 874 h 1347"/>
                <a:gd name="connsiteX3" fmla="*/ 2774 w 5095"/>
                <a:gd name="connsiteY3" fmla="*/ 1341 h 1347"/>
              </a:gdLst>
              <a:ahLst/>
              <a:cxnLst>
                <a:cxn ang="0">
                  <a:pos x="connsiteX0" y="connsiteY0"/>
                </a:cxn>
                <a:cxn ang="0">
                  <a:pos x="connsiteX1" y="connsiteY1"/>
                </a:cxn>
                <a:cxn ang="0">
                  <a:pos x="connsiteX2" y="connsiteY2"/>
                </a:cxn>
                <a:cxn ang="0">
                  <a:pos x="connsiteX3" y="connsiteY3"/>
                </a:cxn>
              </a:cxnLst>
              <a:rect l="l" t="t" r="r" b="b"/>
              <a:pathLst>
                <a:path w="5095" h="1347">
                  <a:moveTo>
                    <a:pt x="2774" y="1348"/>
                  </a:moveTo>
                  <a:cubicBezTo>
                    <a:pt x="1935" y="748"/>
                    <a:pt x="1032" y="516"/>
                    <a:pt x="0" y="648"/>
                  </a:cubicBezTo>
                  <a:cubicBezTo>
                    <a:pt x="1484" y="-16"/>
                    <a:pt x="3773" y="-484"/>
                    <a:pt x="5096" y="874"/>
                  </a:cubicBezTo>
                  <a:cubicBezTo>
                    <a:pt x="4322" y="1035"/>
                    <a:pt x="3548" y="1196"/>
                    <a:pt x="2774" y="1341"/>
                  </a:cubicBezTo>
                </a:path>
              </a:pathLst>
            </a:custGeom>
            <a:solidFill>
              <a:srgbClr val="C0C0C0"/>
            </a:solidFill>
            <a:ln w="645" cap="flat">
              <a:solidFill>
                <a:srgbClr val="FFFFFF"/>
              </a:solidFill>
              <a:prstDash val="solid"/>
              <a:miter/>
            </a:ln>
          </p:spPr>
          <p:txBody>
            <a:bodyPr rtlCol="0" anchor="ctr"/>
            <a:lstStyle/>
            <a:p>
              <a:endParaRPr lang="en-US"/>
            </a:p>
          </p:txBody>
        </p:sp>
        <p:sp>
          <p:nvSpPr>
            <p:cNvPr id="723" name="Freeform: Shape 722">
              <a:extLst>
                <a:ext uri="{FF2B5EF4-FFF2-40B4-BE49-F238E27FC236}">
                  <a16:creationId xmlns:a16="http://schemas.microsoft.com/office/drawing/2014/main" id="{96299DE0-6898-78B4-12E9-A5CA6DEA9069}"/>
                </a:ext>
              </a:extLst>
            </p:cNvPr>
            <p:cNvSpPr/>
            <p:nvPr/>
          </p:nvSpPr>
          <p:spPr>
            <a:xfrm>
              <a:off x="7938231" y="2108646"/>
              <a:ext cx="1193" cy="699"/>
            </a:xfrm>
            <a:custGeom>
              <a:avLst/>
              <a:gdLst>
                <a:gd name="connsiteX0" fmla="*/ 0 w 1193"/>
                <a:gd name="connsiteY0" fmla="*/ 700 h 699"/>
                <a:gd name="connsiteX1" fmla="*/ 1193 w 1193"/>
                <a:gd name="connsiteY1" fmla="*/ 6 h 699"/>
                <a:gd name="connsiteX2" fmla="*/ 0 w 1193"/>
                <a:gd name="connsiteY2" fmla="*/ 700 h 699"/>
              </a:gdLst>
              <a:ahLst/>
              <a:cxnLst>
                <a:cxn ang="0">
                  <a:pos x="connsiteX0" y="connsiteY0"/>
                </a:cxn>
                <a:cxn ang="0">
                  <a:pos x="connsiteX1" y="connsiteY1"/>
                </a:cxn>
                <a:cxn ang="0">
                  <a:pos x="connsiteX2" y="connsiteY2"/>
                </a:cxn>
              </a:cxnLst>
              <a:rect l="l" t="t" r="r" b="b"/>
              <a:pathLst>
                <a:path w="1193" h="699">
                  <a:moveTo>
                    <a:pt x="0" y="700"/>
                  </a:moveTo>
                  <a:cubicBezTo>
                    <a:pt x="322" y="187"/>
                    <a:pt x="645" y="-42"/>
                    <a:pt x="1193" y="6"/>
                  </a:cubicBezTo>
                  <a:cubicBezTo>
                    <a:pt x="774" y="232"/>
                    <a:pt x="387" y="471"/>
                    <a:pt x="0" y="70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724" name="Freeform: Shape 723">
            <a:extLst>
              <a:ext uri="{FF2B5EF4-FFF2-40B4-BE49-F238E27FC236}">
                <a16:creationId xmlns:a16="http://schemas.microsoft.com/office/drawing/2014/main" id="{FE7773EE-48D1-0A85-9CA4-9072D11E79D9}"/>
              </a:ext>
            </a:extLst>
          </p:cNvPr>
          <p:cNvSpPr/>
          <p:nvPr/>
        </p:nvSpPr>
        <p:spPr>
          <a:xfrm>
            <a:off x="8326230" y="3050393"/>
            <a:ext cx="146544" cy="138467"/>
          </a:xfrm>
          <a:custGeom>
            <a:avLst/>
            <a:gdLst>
              <a:gd name="connsiteX0" fmla="*/ 582 w 146544"/>
              <a:gd name="connsiteY0" fmla="*/ 112119 h 138467"/>
              <a:gd name="connsiteX1" fmla="*/ 10096 w 146544"/>
              <a:gd name="connsiteY1" fmla="*/ 103528 h 138467"/>
              <a:gd name="connsiteX2" fmla="*/ 17062 w 146544"/>
              <a:gd name="connsiteY2" fmla="*/ 96562 h 138467"/>
              <a:gd name="connsiteX3" fmla="*/ 20448 w 146544"/>
              <a:gd name="connsiteY3" fmla="*/ 86339 h 138467"/>
              <a:gd name="connsiteX4" fmla="*/ 14998 w 146544"/>
              <a:gd name="connsiteY4" fmla="*/ 77906 h 138467"/>
              <a:gd name="connsiteX5" fmla="*/ 12772 w 146544"/>
              <a:gd name="connsiteY5" fmla="*/ 73868 h 138467"/>
              <a:gd name="connsiteX6" fmla="*/ 2936 w 146544"/>
              <a:gd name="connsiteY6" fmla="*/ 66177 h 138467"/>
              <a:gd name="connsiteX7" fmla="*/ 1517 w 146544"/>
              <a:gd name="connsiteY7" fmla="*/ 51442 h 138467"/>
              <a:gd name="connsiteX8" fmla="*/ 743 w 146544"/>
              <a:gd name="connsiteY8" fmla="*/ 38938 h 138467"/>
              <a:gd name="connsiteX9" fmla="*/ 6613 w 146544"/>
              <a:gd name="connsiteY9" fmla="*/ 40944 h 138467"/>
              <a:gd name="connsiteX10" fmla="*/ 9934 w 146544"/>
              <a:gd name="connsiteY10" fmla="*/ 37287 h 138467"/>
              <a:gd name="connsiteX11" fmla="*/ 11257 w 146544"/>
              <a:gd name="connsiteY11" fmla="*/ 29689 h 138467"/>
              <a:gd name="connsiteX12" fmla="*/ 18223 w 146544"/>
              <a:gd name="connsiteY12" fmla="*/ 29464 h 138467"/>
              <a:gd name="connsiteX13" fmla="*/ 14675 w 146544"/>
              <a:gd name="connsiteY13" fmla="*/ 20276 h 138467"/>
              <a:gd name="connsiteX14" fmla="*/ 16933 w 146544"/>
              <a:gd name="connsiteY14" fmla="*/ 13455 h 138467"/>
              <a:gd name="connsiteX15" fmla="*/ 21738 w 146544"/>
              <a:gd name="connsiteY15" fmla="*/ 13745 h 138467"/>
              <a:gd name="connsiteX16" fmla="*/ 29994 w 146544"/>
              <a:gd name="connsiteY16" fmla="*/ 18399 h 138467"/>
              <a:gd name="connsiteX17" fmla="*/ 42152 w 146544"/>
              <a:gd name="connsiteY17" fmla="*/ 15206 h 138467"/>
              <a:gd name="connsiteX18" fmla="*/ 55116 w 146544"/>
              <a:gd name="connsiteY18" fmla="*/ 11246 h 138467"/>
              <a:gd name="connsiteX19" fmla="*/ 64307 w 146544"/>
              <a:gd name="connsiteY19" fmla="*/ 15957 h 138467"/>
              <a:gd name="connsiteX20" fmla="*/ 78981 w 146544"/>
              <a:gd name="connsiteY20" fmla="*/ 16612 h 138467"/>
              <a:gd name="connsiteX21" fmla="*/ 105297 w 146544"/>
              <a:gd name="connsiteY21" fmla="*/ 6376 h 138467"/>
              <a:gd name="connsiteX22" fmla="*/ 133967 w 146544"/>
              <a:gd name="connsiteY22" fmla="*/ 4089 h 138467"/>
              <a:gd name="connsiteX23" fmla="*/ 146544 w 146544"/>
              <a:gd name="connsiteY23" fmla="*/ 6318 h 138467"/>
              <a:gd name="connsiteX24" fmla="*/ 138288 w 146544"/>
              <a:gd name="connsiteY24" fmla="*/ 16296 h 138467"/>
              <a:gd name="connsiteX25" fmla="*/ 127227 w 146544"/>
              <a:gd name="connsiteY25" fmla="*/ 21698 h 138467"/>
              <a:gd name="connsiteX26" fmla="*/ 128258 w 146544"/>
              <a:gd name="connsiteY26" fmla="*/ 42831 h 138467"/>
              <a:gd name="connsiteX27" fmla="*/ 126323 w 146544"/>
              <a:gd name="connsiteY27" fmla="*/ 53999 h 138467"/>
              <a:gd name="connsiteX28" fmla="*/ 126323 w 146544"/>
              <a:gd name="connsiteY28" fmla="*/ 73020 h 138467"/>
              <a:gd name="connsiteX29" fmla="*/ 48731 w 146544"/>
              <a:gd name="connsiteY29" fmla="*/ 126467 h 138467"/>
              <a:gd name="connsiteX30" fmla="*/ 20867 w 146544"/>
              <a:gd name="connsiteY30" fmla="*/ 136565 h 138467"/>
              <a:gd name="connsiteX31" fmla="*/ 11611 w 146544"/>
              <a:gd name="connsiteY31" fmla="*/ 130021 h 138467"/>
              <a:gd name="connsiteX32" fmla="*/ 1904 w 146544"/>
              <a:gd name="connsiteY32" fmla="*/ 128834 h 138467"/>
              <a:gd name="connsiteX33" fmla="*/ 614 w 146544"/>
              <a:gd name="connsiteY33" fmla="*/ 112139 h 138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6544" h="138467">
                <a:moveTo>
                  <a:pt x="582" y="112119"/>
                </a:moveTo>
                <a:cubicBezTo>
                  <a:pt x="2614" y="109555"/>
                  <a:pt x="6484" y="104225"/>
                  <a:pt x="10096" y="103528"/>
                </a:cubicBezTo>
                <a:cubicBezTo>
                  <a:pt x="4613" y="98407"/>
                  <a:pt x="12450" y="95185"/>
                  <a:pt x="17062" y="96562"/>
                </a:cubicBezTo>
                <a:cubicBezTo>
                  <a:pt x="12998" y="91641"/>
                  <a:pt x="19029" y="91041"/>
                  <a:pt x="20448" y="86339"/>
                </a:cubicBezTo>
                <a:cubicBezTo>
                  <a:pt x="21222" y="83733"/>
                  <a:pt x="17965" y="78460"/>
                  <a:pt x="14998" y="77906"/>
                </a:cubicBezTo>
                <a:cubicBezTo>
                  <a:pt x="11579" y="77277"/>
                  <a:pt x="18061" y="72388"/>
                  <a:pt x="12772" y="73868"/>
                </a:cubicBezTo>
                <a:cubicBezTo>
                  <a:pt x="4000" y="76335"/>
                  <a:pt x="3356" y="70727"/>
                  <a:pt x="2936" y="66177"/>
                </a:cubicBezTo>
                <a:cubicBezTo>
                  <a:pt x="2549" y="62039"/>
                  <a:pt x="5226" y="54486"/>
                  <a:pt x="1517" y="51442"/>
                </a:cubicBezTo>
                <a:cubicBezTo>
                  <a:pt x="-1450" y="49000"/>
                  <a:pt x="872" y="42508"/>
                  <a:pt x="743" y="38938"/>
                </a:cubicBezTo>
                <a:cubicBezTo>
                  <a:pt x="743" y="36258"/>
                  <a:pt x="5645" y="40470"/>
                  <a:pt x="6613" y="40944"/>
                </a:cubicBezTo>
                <a:cubicBezTo>
                  <a:pt x="6613" y="41299"/>
                  <a:pt x="7838" y="38564"/>
                  <a:pt x="9934" y="37287"/>
                </a:cubicBezTo>
                <a:cubicBezTo>
                  <a:pt x="12547" y="35707"/>
                  <a:pt x="10773" y="32156"/>
                  <a:pt x="11257" y="29689"/>
                </a:cubicBezTo>
                <a:cubicBezTo>
                  <a:pt x="13514" y="30237"/>
                  <a:pt x="15933" y="29592"/>
                  <a:pt x="18223" y="29464"/>
                </a:cubicBezTo>
                <a:cubicBezTo>
                  <a:pt x="16384" y="25732"/>
                  <a:pt x="15191" y="24765"/>
                  <a:pt x="14675" y="20276"/>
                </a:cubicBezTo>
                <a:cubicBezTo>
                  <a:pt x="14353" y="18640"/>
                  <a:pt x="14675" y="14026"/>
                  <a:pt x="16933" y="13455"/>
                </a:cubicBezTo>
                <a:cubicBezTo>
                  <a:pt x="18642" y="13023"/>
                  <a:pt x="20383" y="13007"/>
                  <a:pt x="21738" y="13745"/>
                </a:cubicBezTo>
                <a:cubicBezTo>
                  <a:pt x="25446" y="15690"/>
                  <a:pt x="26188" y="18992"/>
                  <a:pt x="29994" y="18399"/>
                </a:cubicBezTo>
                <a:cubicBezTo>
                  <a:pt x="34638" y="17673"/>
                  <a:pt x="37701" y="17122"/>
                  <a:pt x="42152" y="15206"/>
                </a:cubicBezTo>
                <a:cubicBezTo>
                  <a:pt x="46699" y="13242"/>
                  <a:pt x="50021" y="10514"/>
                  <a:pt x="55116" y="11246"/>
                </a:cubicBezTo>
                <a:cubicBezTo>
                  <a:pt x="58889" y="11784"/>
                  <a:pt x="61115" y="14464"/>
                  <a:pt x="64307" y="15957"/>
                </a:cubicBezTo>
                <a:cubicBezTo>
                  <a:pt x="67952" y="17660"/>
                  <a:pt x="75046" y="16951"/>
                  <a:pt x="78981" y="16612"/>
                </a:cubicBezTo>
                <a:cubicBezTo>
                  <a:pt x="89010" y="15748"/>
                  <a:pt x="96202" y="10010"/>
                  <a:pt x="105297" y="6376"/>
                </a:cubicBezTo>
                <a:cubicBezTo>
                  <a:pt x="114488" y="2699"/>
                  <a:pt x="124517" y="7856"/>
                  <a:pt x="133967" y="4089"/>
                </a:cubicBezTo>
                <a:cubicBezTo>
                  <a:pt x="138772" y="2167"/>
                  <a:pt x="145834" y="-5192"/>
                  <a:pt x="146544" y="6318"/>
                </a:cubicBezTo>
                <a:cubicBezTo>
                  <a:pt x="146544" y="8998"/>
                  <a:pt x="140158" y="14432"/>
                  <a:pt x="138288" y="16296"/>
                </a:cubicBezTo>
                <a:cubicBezTo>
                  <a:pt x="134870" y="19679"/>
                  <a:pt x="131064" y="19440"/>
                  <a:pt x="127227" y="21698"/>
                </a:cubicBezTo>
                <a:cubicBezTo>
                  <a:pt x="118970" y="26545"/>
                  <a:pt x="127614" y="37039"/>
                  <a:pt x="128258" y="42831"/>
                </a:cubicBezTo>
                <a:cubicBezTo>
                  <a:pt x="128645" y="46256"/>
                  <a:pt x="126581" y="50458"/>
                  <a:pt x="126323" y="53999"/>
                </a:cubicBezTo>
                <a:cubicBezTo>
                  <a:pt x="125969" y="59272"/>
                  <a:pt x="126323" y="67799"/>
                  <a:pt x="126323" y="73020"/>
                </a:cubicBezTo>
                <a:cubicBezTo>
                  <a:pt x="126323" y="85236"/>
                  <a:pt x="74821" y="108601"/>
                  <a:pt x="48731" y="126467"/>
                </a:cubicBezTo>
                <a:cubicBezTo>
                  <a:pt x="41636" y="131330"/>
                  <a:pt x="30123" y="143034"/>
                  <a:pt x="20867" y="136565"/>
                </a:cubicBezTo>
                <a:cubicBezTo>
                  <a:pt x="17513" y="134214"/>
                  <a:pt x="15094" y="132404"/>
                  <a:pt x="11611" y="130021"/>
                </a:cubicBezTo>
                <a:cubicBezTo>
                  <a:pt x="5613" y="125880"/>
                  <a:pt x="2904" y="128979"/>
                  <a:pt x="1904" y="128834"/>
                </a:cubicBezTo>
                <a:cubicBezTo>
                  <a:pt x="1582" y="128076"/>
                  <a:pt x="4065" y="113654"/>
                  <a:pt x="614" y="112139"/>
                </a:cubicBezTo>
              </a:path>
            </a:pathLst>
          </a:custGeom>
          <a:solidFill>
            <a:srgbClr val="C0C0C0"/>
          </a:solidFill>
          <a:ln w="1612" cap="flat">
            <a:solidFill>
              <a:srgbClr val="FFFFFF"/>
            </a:solidFill>
            <a:prstDash val="solid"/>
            <a:miter/>
          </a:ln>
        </p:spPr>
        <p:txBody>
          <a:bodyPr rtlCol="0" anchor="ctr"/>
          <a:lstStyle/>
          <a:p>
            <a:endParaRPr lang="en-US"/>
          </a:p>
        </p:txBody>
      </p:sp>
      <p:sp>
        <p:nvSpPr>
          <p:cNvPr id="725" name="Freeform: Shape 724">
            <a:extLst>
              <a:ext uri="{FF2B5EF4-FFF2-40B4-BE49-F238E27FC236}">
                <a16:creationId xmlns:a16="http://schemas.microsoft.com/office/drawing/2014/main" id="{510DEF2B-53C0-5E90-984D-6144FF0EF2FF}"/>
              </a:ext>
            </a:extLst>
          </p:cNvPr>
          <p:cNvSpPr/>
          <p:nvPr/>
        </p:nvSpPr>
        <p:spPr>
          <a:xfrm>
            <a:off x="9075813" y="2885030"/>
            <a:ext cx="229405" cy="112615"/>
          </a:xfrm>
          <a:custGeom>
            <a:avLst/>
            <a:gdLst>
              <a:gd name="connsiteX0" fmla="*/ 4125 w 229405"/>
              <a:gd name="connsiteY0" fmla="*/ 88467 h 112615"/>
              <a:gd name="connsiteX1" fmla="*/ 18669 w 229405"/>
              <a:gd name="connsiteY1" fmla="*/ 85487 h 112615"/>
              <a:gd name="connsiteX2" fmla="*/ 25603 w 229405"/>
              <a:gd name="connsiteY2" fmla="*/ 91953 h 112615"/>
              <a:gd name="connsiteX3" fmla="*/ 34923 w 229405"/>
              <a:gd name="connsiteY3" fmla="*/ 83859 h 112615"/>
              <a:gd name="connsiteX4" fmla="*/ 44566 w 229405"/>
              <a:gd name="connsiteY4" fmla="*/ 82082 h 112615"/>
              <a:gd name="connsiteX5" fmla="*/ 48372 w 229405"/>
              <a:gd name="connsiteY5" fmla="*/ 84523 h 112615"/>
              <a:gd name="connsiteX6" fmla="*/ 51983 w 229405"/>
              <a:gd name="connsiteY6" fmla="*/ 84588 h 112615"/>
              <a:gd name="connsiteX7" fmla="*/ 59046 w 229405"/>
              <a:gd name="connsiteY7" fmla="*/ 83352 h 112615"/>
              <a:gd name="connsiteX8" fmla="*/ 66947 w 229405"/>
              <a:gd name="connsiteY8" fmla="*/ 78941 h 112615"/>
              <a:gd name="connsiteX9" fmla="*/ 65303 w 229405"/>
              <a:gd name="connsiteY9" fmla="*/ 73603 h 112615"/>
              <a:gd name="connsiteX10" fmla="*/ 74074 w 229405"/>
              <a:gd name="connsiteY10" fmla="*/ 71710 h 112615"/>
              <a:gd name="connsiteX11" fmla="*/ 78589 w 229405"/>
              <a:gd name="connsiteY11" fmla="*/ 67063 h 112615"/>
              <a:gd name="connsiteX12" fmla="*/ 71366 w 229405"/>
              <a:gd name="connsiteY12" fmla="*/ 65938 h 112615"/>
              <a:gd name="connsiteX13" fmla="*/ 57208 w 229405"/>
              <a:gd name="connsiteY13" fmla="*/ 62458 h 112615"/>
              <a:gd name="connsiteX14" fmla="*/ 50274 w 229405"/>
              <a:gd name="connsiteY14" fmla="*/ 56298 h 112615"/>
              <a:gd name="connsiteX15" fmla="*/ 40696 w 229405"/>
              <a:gd name="connsiteY15" fmla="*/ 47133 h 112615"/>
              <a:gd name="connsiteX16" fmla="*/ 41083 w 229405"/>
              <a:gd name="connsiteY16" fmla="*/ 53512 h 112615"/>
              <a:gd name="connsiteX17" fmla="*/ 38148 w 229405"/>
              <a:gd name="connsiteY17" fmla="*/ 55024 h 112615"/>
              <a:gd name="connsiteX18" fmla="*/ 38148 w 229405"/>
              <a:gd name="connsiteY18" fmla="*/ 58975 h 112615"/>
              <a:gd name="connsiteX19" fmla="*/ 22797 w 229405"/>
              <a:gd name="connsiteY19" fmla="*/ 53496 h 112615"/>
              <a:gd name="connsiteX20" fmla="*/ 16541 w 229405"/>
              <a:gd name="connsiteY20" fmla="*/ 50732 h 112615"/>
              <a:gd name="connsiteX21" fmla="*/ 7963 w 229405"/>
              <a:gd name="connsiteY21" fmla="*/ 48062 h 112615"/>
              <a:gd name="connsiteX22" fmla="*/ 27474 w 229405"/>
              <a:gd name="connsiteY22" fmla="*/ 29254 h 112615"/>
              <a:gd name="connsiteX23" fmla="*/ 20153 w 229405"/>
              <a:gd name="connsiteY23" fmla="*/ 20720 h 112615"/>
              <a:gd name="connsiteX24" fmla="*/ 22830 w 229405"/>
              <a:gd name="connsiteY24" fmla="*/ 15144 h 112615"/>
              <a:gd name="connsiteX25" fmla="*/ 31569 w 229405"/>
              <a:gd name="connsiteY25" fmla="*/ 12897 h 112615"/>
              <a:gd name="connsiteX26" fmla="*/ 53854 w 229405"/>
              <a:gd name="connsiteY26" fmla="*/ 15818 h 112615"/>
              <a:gd name="connsiteX27" fmla="*/ 58627 w 229405"/>
              <a:gd name="connsiteY27" fmla="*/ 18002 h 112615"/>
              <a:gd name="connsiteX28" fmla="*/ 66238 w 229405"/>
              <a:gd name="connsiteY28" fmla="*/ 19501 h 112615"/>
              <a:gd name="connsiteX29" fmla="*/ 76009 w 229405"/>
              <a:gd name="connsiteY29" fmla="*/ 22752 h 112615"/>
              <a:gd name="connsiteX30" fmla="*/ 74655 w 229405"/>
              <a:gd name="connsiteY30" fmla="*/ 5076 h 112615"/>
              <a:gd name="connsiteX31" fmla="*/ 84588 w 229405"/>
              <a:gd name="connsiteY31" fmla="*/ 0 h 112615"/>
              <a:gd name="connsiteX32" fmla="*/ 104421 w 229405"/>
              <a:gd name="connsiteY32" fmla="*/ 8985 h 112615"/>
              <a:gd name="connsiteX33" fmla="*/ 121288 w 229405"/>
              <a:gd name="connsiteY33" fmla="*/ 12771 h 112615"/>
              <a:gd name="connsiteX34" fmla="*/ 124771 w 229405"/>
              <a:gd name="connsiteY34" fmla="*/ 8824 h 112615"/>
              <a:gd name="connsiteX35" fmla="*/ 138735 w 229405"/>
              <a:gd name="connsiteY35" fmla="*/ 9975 h 112615"/>
              <a:gd name="connsiteX36" fmla="*/ 148668 w 229405"/>
              <a:gd name="connsiteY36" fmla="*/ 7892 h 112615"/>
              <a:gd name="connsiteX37" fmla="*/ 158988 w 229405"/>
              <a:gd name="connsiteY37" fmla="*/ 9462 h 112615"/>
              <a:gd name="connsiteX38" fmla="*/ 169308 w 229405"/>
              <a:gd name="connsiteY38" fmla="*/ 10078 h 112615"/>
              <a:gd name="connsiteX39" fmla="*/ 181853 w 229405"/>
              <a:gd name="connsiteY39" fmla="*/ 10272 h 112615"/>
              <a:gd name="connsiteX40" fmla="*/ 204879 w 229405"/>
              <a:gd name="connsiteY40" fmla="*/ 17882 h 112615"/>
              <a:gd name="connsiteX41" fmla="*/ 211780 w 229405"/>
              <a:gd name="connsiteY41" fmla="*/ 22330 h 112615"/>
              <a:gd name="connsiteX42" fmla="*/ 219327 w 229405"/>
              <a:gd name="connsiteY42" fmla="*/ 23781 h 112615"/>
              <a:gd name="connsiteX43" fmla="*/ 229389 w 229405"/>
              <a:gd name="connsiteY43" fmla="*/ 32253 h 112615"/>
              <a:gd name="connsiteX44" fmla="*/ 219004 w 229405"/>
              <a:gd name="connsiteY44" fmla="*/ 37858 h 112615"/>
              <a:gd name="connsiteX45" fmla="*/ 198203 w 229405"/>
              <a:gd name="connsiteY45" fmla="*/ 48823 h 112615"/>
              <a:gd name="connsiteX46" fmla="*/ 193656 w 229405"/>
              <a:gd name="connsiteY46" fmla="*/ 55350 h 112615"/>
              <a:gd name="connsiteX47" fmla="*/ 187238 w 229405"/>
              <a:gd name="connsiteY47" fmla="*/ 61410 h 112615"/>
              <a:gd name="connsiteX48" fmla="*/ 177499 w 229405"/>
              <a:gd name="connsiteY48" fmla="*/ 62474 h 112615"/>
              <a:gd name="connsiteX49" fmla="*/ 166179 w 229405"/>
              <a:gd name="connsiteY49" fmla="*/ 61613 h 112615"/>
              <a:gd name="connsiteX50" fmla="*/ 160665 w 229405"/>
              <a:gd name="connsiteY50" fmla="*/ 72039 h 112615"/>
              <a:gd name="connsiteX51" fmla="*/ 146701 w 229405"/>
              <a:gd name="connsiteY51" fmla="*/ 81121 h 112615"/>
              <a:gd name="connsiteX52" fmla="*/ 137058 w 229405"/>
              <a:gd name="connsiteY52" fmla="*/ 73313 h 112615"/>
              <a:gd name="connsiteX53" fmla="*/ 130447 w 229405"/>
              <a:gd name="connsiteY53" fmla="*/ 77451 h 112615"/>
              <a:gd name="connsiteX54" fmla="*/ 120804 w 229405"/>
              <a:gd name="connsiteY54" fmla="*/ 76390 h 112615"/>
              <a:gd name="connsiteX55" fmla="*/ 121288 w 229405"/>
              <a:gd name="connsiteY55" fmla="*/ 81034 h 112615"/>
              <a:gd name="connsiteX56" fmla="*/ 114806 w 229405"/>
              <a:gd name="connsiteY56" fmla="*/ 85984 h 112615"/>
              <a:gd name="connsiteX57" fmla="*/ 105228 w 229405"/>
              <a:gd name="connsiteY57" fmla="*/ 90609 h 112615"/>
              <a:gd name="connsiteX58" fmla="*/ 104647 w 229405"/>
              <a:gd name="connsiteY58" fmla="*/ 104995 h 112615"/>
              <a:gd name="connsiteX59" fmla="*/ 96488 w 229405"/>
              <a:gd name="connsiteY59" fmla="*/ 105837 h 112615"/>
              <a:gd name="connsiteX60" fmla="*/ 85749 w 229405"/>
              <a:gd name="connsiteY60" fmla="*/ 107398 h 112615"/>
              <a:gd name="connsiteX61" fmla="*/ 71366 w 229405"/>
              <a:gd name="connsiteY61" fmla="*/ 112616 h 112615"/>
              <a:gd name="connsiteX62" fmla="*/ 58627 w 229405"/>
              <a:gd name="connsiteY62" fmla="*/ 108059 h 112615"/>
              <a:gd name="connsiteX63" fmla="*/ 57143 w 229405"/>
              <a:gd name="connsiteY63" fmla="*/ 105127 h 112615"/>
              <a:gd name="connsiteX64" fmla="*/ 52854 w 229405"/>
              <a:gd name="connsiteY64" fmla="*/ 104537 h 112615"/>
              <a:gd name="connsiteX65" fmla="*/ 50887 w 229405"/>
              <a:gd name="connsiteY65" fmla="*/ 101351 h 112615"/>
              <a:gd name="connsiteX66" fmla="*/ 37600 w 229405"/>
              <a:gd name="connsiteY66" fmla="*/ 107259 h 112615"/>
              <a:gd name="connsiteX67" fmla="*/ 32730 w 229405"/>
              <a:gd name="connsiteY67" fmla="*/ 103928 h 112615"/>
              <a:gd name="connsiteX68" fmla="*/ 22830 w 229405"/>
              <a:gd name="connsiteY68" fmla="*/ 103328 h 112615"/>
              <a:gd name="connsiteX69" fmla="*/ 22507 w 229405"/>
              <a:gd name="connsiteY69" fmla="*/ 100774 h 112615"/>
              <a:gd name="connsiteX70" fmla="*/ 14864 w 229405"/>
              <a:gd name="connsiteY70" fmla="*/ 102102 h 112615"/>
              <a:gd name="connsiteX71" fmla="*/ 2770 w 229405"/>
              <a:gd name="connsiteY71" fmla="*/ 102999 h 112615"/>
              <a:gd name="connsiteX72" fmla="*/ 3093 w 229405"/>
              <a:gd name="connsiteY72" fmla="*/ 92647 h 112615"/>
              <a:gd name="connsiteX73" fmla="*/ 4028 w 229405"/>
              <a:gd name="connsiteY73" fmla="*/ 88645 h 112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229405" h="112615">
                <a:moveTo>
                  <a:pt x="4125" y="88467"/>
                </a:moveTo>
                <a:cubicBezTo>
                  <a:pt x="7769" y="82104"/>
                  <a:pt x="14961" y="83846"/>
                  <a:pt x="18669" y="85487"/>
                </a:cubicBezTo>
                <a:cubicBezTo>
                  <a:pt x="20250" y="86187"/>
                  <a:pt x="28989" y="88970"/>
                  <a:pt x="25603" y="91953"/>
                </a:cubicBezTo>
                <a:cubicBezTo>
                  <a:pt x="29247" y="91118"/>
                  <a:pt x="32956" y="85552"/>
                  <a:pt x="34923" y="83859"/>
                </a:cubicBezTo>
                <a:cubicBezTo>
                  <a:pt x="38664" y="80598"/>
                  <a:pt x="39438" y="79860"/>
                  <a:pt x="44566" y="82082"/>
                </a:cubicBezTo>
                <a:cubicBezTo>
                  <a:pt x="45888" y="82659"/>
                  <a:pt x="47114" y="84068"/>
                  <a:pt x="48372" y="84523"/>
                </a:cubicBezTo>
                <a:cubicBezTo>
                  <a:pt x="50403" y="85252"/>
                  <a:pt x="50113" y="81579"/>
                  <a:pt x="51983" y="84588"/>
                </a:cubicBezTo>
                <a:cubicBezTo>
                  <a:pt x="53080" y="86358"/>
                  <a:pt x="56821" y="83281"/>
                  <a:pt x="59046" y="83352"/>
                </a:cubicBezTo>
                <a:cubicBezTo>
                  <a:pt x="52080" y="79647"/>
                  <a:pt x="65560" y="78847"/>
                  <a:pt x="66947" y="78941"/>
                </a:cubicBezTo>
                <a:cubicBezTo>
                  <a:pt x="66044" y="77186"/>
                  <a:pt x="65077" y="75671"/>
                  <a:pt x="65303" y="73603"/>
                </a:cubicBezTo>
                <a:cubicBezTo>
                  <a:pt x="69140" y="75255"/>
                  <a:pt x="72010" y="76238"/>
                  <a:pt x="74074" y="71710"/>
                </a:cubicBezTo>
                <a:cubicBezTo>
                  <a:pt x="74558" y="70601"/>
                  <a:pt x="81040" y="68537"/>
                  <a:pt x="78589" y="67063"/>
                </a:cubicBezTo>
                <a:cubicBezTo>
                  <a:pt x="77332" y="66296"/>
                  <a:pt x="72978" y="65905"/>
                  <a:pt x="71366" y="65938"/>
                </a:cubicBezTo>
                <a:cubicBezTo>
                  <a:pt x="66077" y="66034"/>
                  <a:pt x="62916" y="59039"/>
                  <a:pt x="57208" y="62458"/>
                </a:cubicBezTo>
                <a:cubicBezTo>
                  <a:pt x="56885" y="56634"/>
                  <a:pt x="53531" y="59198"/>
                  <a:pt x="50274" y="56298"/>
                </a:cubicBezTo>
                <a:cubicBezTo>
                  <a:pt x="46888" y="53309"/>
                  <a:pt x="42534" y="50464"/>
                  <a:pt x="40696" y="47133"/>
                </a:cubicBezTo>
                <a:cubicBezTo>
                  <a:pt x="41051" y="49058"/>
                  <a:pt x="42083" y="51612"/>
                  <a:pt x="41083" y="53512"/>
                </a:cubicBezTo>
                <a:cubicBezTo>
                  <a:pt x="40406" y="54544"/>
                  <a:pt x="39406" y="55050"/>
                  <a:pt x="38148" y="55024"/>
                </a:cubicBezTo>
                <a:cubicBezTo>
                  <a:pt x="38761" y="56343"/>
                  <a:pt x="38761" y="57659"/>
                  <a:pt x="38148" y="58975"/>
                </a:cubicBezTo>
                <a:cubicBezTo>
                  <a:pt x="34052" y="55131"/>
                  <a:pt x="25410" y="59933"/>
                  <a:pt x="22797" y="53496"/>
                </a:cubicBezTo>
                <a:cubicBezTo>
                  <a:pt x="21443" y="50097"/>
                  <a:pt x="19895" y="49713"/>
                  <a:pt x="16541" y="50732"/>
                </a:cubicBezTo>
                <a:cubicBezTo>
                  <a:pt x="13832" y="51561"/>
                  <a:pt x="10736" y="48126"/>
                  <a:pt x="7963" y="48062"/>
                </a:cubicBezTo>
                <a:cubicBezTo>
                  <a:pt x="9124" y="40177"/>
                  <a:pt x="22410" y="34023"/>
                  <a:pt x="27474" y="29254"/>
                </a:cubicBezTo>
                <a:cubicBezTo>
                  <a:pt x="20637" y="25713"/>
                  <a:pt x="16218" y="29447"/>
                  <a:pt x="20153" y="20720"/>
                </a:cubicBezTo>
                <a:cubicBezTo>
                  <a:pt x="21185" y="18411"/>
                  <a:pt x="20153" y="16657"/>
                  <a:pt x="22830" y="15144"/>
                </a:cubicBezTo>
                <a:cubicBezTo>
                  <a:pt x="25571" y="13574"/>
                  <a:pt x="29215" y="14458"/>
                  <a:pt x="31569" y="12897"/>
                </a:cubicBezTo>
                <a:cubicBezTo>
                  <a:pt x="36503" y="9627"/>
                  <a:pt x="48887" y="14261"/>
                  <a:pt x="53854" y="15818"/>
                </a:cubicBezTo>
                <a:cubicBezTo>
                  <a:pt x="55628" y="16202"/>
                  <a:pt x="57208" y="16931"/>
                  <a:pt x="58627" y="18002"/>
                </a:cubicBezTo>
                <a:cubicBezTo>
                  <a:pt x="61562" y="20153"/>
                  <a:pt x="62948" y="19153"/>
                  <a:pt x="66238" y="19501"/>
                </a:cubicBezTo>
                <a:cubicBezTo>
                  <a:pt x="69527" y="19843"/>
                  <a:pt x="72591" y="23897"/>
                  <a:pt x="76009" y="22752"/>
                </a:cubicBezTo>
                <a:cubicBezTo>
                  <a:pt x="72623" y="19572"/>
                  <a:pt x="69527" y="7875"/>
                  <a:pt x="74655" y="5076"/>
                </a:cubicBezTo>
                <a:cubicBezTo>
                  <a:pt x="75880" y="4399"/>
                  <a:pt x="85749" y="2035"/>
                  <a:pt x="84588" y="0"/>
                </a:cubicBezTo>
                <a:cubicBezTo>
                  <a:pt x="91360" y="2219"/>
                  <a:pt x="98068" y="5802"/>
                  <a:pt x="104421" y="8985"/>
                </a:cubicBezTo>
                <a:cubicBezTo>
                  <a:pt x="106904" y="10217"/>
                  <a:pt x="118256" y="14251"/>
                  <a:pt x="121288" y="12771"/>
                </a:cubicBezTo>
                <a:cubicBezTo>
                  <a:pt x="123610" y="11629"/>
                  <a:pt x="121610" y="8824"/>
                  <a:pt x="124771" y="8824"/>
                </a:cubicBezTo>
                <a:cubicBezTo>
                  <a:pt x="129415" y="8824"/>
                  <a:pt x="134123" y="10575"/>
                  <a:pt x="138735" y="9975"/>
                </a:cubicBezTo>
                <a:cubicBezTo>
                  <a:pt x="142089" y="9536"/>
                  <a:pt x="145217" y="7892"/>
                  <a:pt x="148668" y="7892"/>
                </a:cubicBezTo>
                <a:cubicBezTo>
                  <a:pt x="152280" y="7892"/>
                  <a:pt x="155311" y="10565"/>
                  <a:pt x="158988" y="9462"/>
                </a:cubicBezTo>
                <a:cubicBezTo>
                  <a:pt x="162277" y="8482"/>
                  <a:pt x="166050" y="9494"/>
                  <a:pt x="169308" y="10078"/>
                </a:cubicBezTo>
                <a:cubicBezTo>
                  <a:pt x="173532" y="10823"/>
                  <a:pt x="177628" y="9981"/>
                  <a:pt x="181853" y="10272"/>
                </a:cubicBezTo>
                <a:cubicBezTo>
                  <a:pt x="188915" y="10723"/>
                  <a:pt x="199364" y="13335"/>
                  <a:pt x="204879" y="17882"/>
                </a:cubicBezTo>
                <a:cubicBezTo>
                  <a:pt x="207266" y="19834"/>
                  <a:pt x="208201" y="22462"/>
                  <a:pt x="211780" y="22330"/>
                </a:cubicBezTo>
                <a:cubicBezTo>
                  <a:pt x="214812" y="22201"/>
                  <a:pt x="216682" y="22265"/>
                  <a:pt x="219327" y="23781"/>
                </a:cubicBezTo>
                <a:cubicBezTo>
                  <a:pt x="222584" y="25661"/>
                  <a:pt x="227840" y="28573"/>
                  <a:pt x="229389" y="32253"/>
                </a:cubicBezTo>
                <a:cubicBezTo>
                  <a:pt x="229840" y="33330"/>
                  <a:pt x="220778" y="36397"/>
                  <a:pt x="219004" y="37858"/>
                </a:cubicBezTo>
                <a:cubicBezTo>
                  <a:pt x="213360" y="42553"/>
                  <a:pt x="204556" y="44630"/>
                  <a:pt x="198203" y="48823"/>
                </a:cubicBezTo>
                <a:cubicBezTo>
                  <a:pt x="195268" y="50771"/>
                  <a:pt x="193591" y="51883"/>
                  <a:pt x="193656" y="55350"/>
                </a:cubicBezTo>
                <a:cubicBezTo>
                  <a:pt x="193656" y="58320"/>
                  <a:pt x="191269" y="61755"/>
                  <a:pt x="187238" y="61410"/>
                </a:cubicBezTo>
                <a:cubicBezTo>
                  <a:pt x="183788" y="61120"/>
                  <a:pt x="180982" y="62077"/>
                  <a:pt x="177499" y="62474"/>
                </a:cubicBezTo>
                <a:cubicBezTo>
                  <a:pt x="173597" y="62919"/>
                  <a:pt x="170017" y="61732"/>
                  <a:pt x="166179" y="61613"/>
                </a:cubicBezTo>
                <a:cubicBezTo>
                  <a:pt x="161084" y="61452"/>
                  <a:pt x="161278" y="67692"/>
                  <a:pt x="160665" y="72039"/>
                </a:cubicBezTo>
                <a:cubicBezTo>
                  <a:pt x="159020" y="83272"/>
                  <a:pt x="153247" y="79244"/>
                  <a:pt x="146701" y="81121"/>
                </a:cubicBezTo>
                <a:cubicBezTo>
                  <a:pt x="139186" y="83275"/>
                  <a:pt x="140379" y="76006"/>
                  <a:pt x="137058" y="73313"/>
                </a:cubicBezTo>
                <a:cubicBezTo>
                  <a:pt x="135155" y="71765"/>
                  <a:pt x="131930" y="76583"/>
                  <a:pt x="130447" y="77451"/>
                </a:cubicBezTo>
                <a:cubicBezTo>
                  <a:pt x="126996" y="79502"/>
                  <a:pt x="124545" y="77160"/>
                  <a:pt x="120804" y="76390"/>
                </a:cubicBezTo>
                <a:cubicBezTo>
                  <a:pt x="120449" y="77993"/>
                  <a:pt x="120482" y="79541"/>
                  <a:pt x="121288" y="81034"/>
                </a:cubicBezTo>
                <a:cubicBezTo>
                  <a:pt x="118256" y="81098"/>
                  <a:pt x="116418" y="83820"/>
                  <a:pt x="114806" y="85984"/>
                </a:cubicBezTo>
                <a:cubicBezTo>
                  <a:pt x="112484" y="89167"/>
                  <a:pt x="107646" y="87242"/>
                  <a:pt x="105228" y="90609"/>
                </a:cubicBezTo>
                <a:cubicBezTo>
                  <a:pt x="101777" y="95395"/>
                  <a:pt x="110581" y="101316"/>
                  <a:pt x="104647" y="104995"/>
                </a:cubicBezTo>
                <a:cubicBezTo>
                  <a:pt x="102196" y="106511"/>
                  <a:pt x="99100" y="103728"/>
                  <a:pt x="96488" y="105837"/>
                </a:cubicBezTo>
                <a:cubicBezTo>
                  <a:pt x="93424" y="108330"/>
                  <a:pt x="89522" y="107853"/>
                  <a:pt x="85749" y="107398"/>
                </a:cubicBezTo>
                <a:cubicBezTo>
                  <a:pt x="81492" y="106879"/>
                  <a:pt x="72300" y="105992"/>
                  <a:pt x="71366" y="112616"/>
                </a:cubicBezTo>
                <a:cubicBezTo>
                  <a:pt x="65915" y="107311"/>
                  <a:pt x="61916" y="110945"/>
                  <a:pt x="58627" y="108059"/>
                </a:cubicBezTo>
                <a:cubicBezTo>
                  <a:pt x="58304" y="108852"/>
                  <a:pt x="58304" y="106327"/>
                  <a:pt x="57143" y="105127"/>
                </a:cubicBezTo>
                <a:cubicBezTo>
                  <a:pt x="55886" y="105224"/>
                  <a:pt x="54080" y="104773"/>
                  <a:pt x="52854" y="104537"/>
                </a:cubicBezTo>
                <a:cubicBezTo>
                  <a:pt x="51435" y="103634"/>
                  <a:pt x="52274" y="102138"/>
                  <a:pt x="50887" y="101351"/>
                </a:cubicBezTo>
                <a:cubicBezTo>
                  <a:pt x="49887" y="100777"/>
                  <a:pt x="41244" y="107811"/>
                  <a:pt x="37600" y="107259"/>
                </a:cubicBezTo>
                <a:cubicBezTo>
                  <a:pt x="34891" y="106846"/>
                  <a:pt x="34472" y="106114"/>
                  <a:pt x="32730" y="103928"/>
                </a:cubicBezTo>
                <a:cubicBezTo>
                  <a:pt x="30311" y="100874"/>
                  <a:pt x="25925" y="102154"/>
                  <a:pt x="22830" y="103328"/>
                </a:cubicBezTo>
                <a:cubicBezTo>
                  <a:pt x="22830" y="102476"/>
                  <a:pt x="22507" y="101628"/>
                  <a:pt x="22507" y="100774"/>
                </a:cubicBezTo>
                <a:cubicBezTo>
                  <a:pt x="20637" y="102138"/>
                  <a:pt x="17928" y="102486"/>
                  <a:pt x="14864" y="102102"/>
                </a:cubicBezTo>
                <a:cubicBezTo>
                  <a:pt x="7640" y="101190"/>
                  <a:pt x="5737" y="104921"/>
                  <a:pt x="2770" y="102999"/>
                </a:cubicBezTo>
                <a:cubicBezTo>
                  <a:pt x="-487" y="100883"/>
                  <a:pt x="-1454" y="87029"/>
                  <a:pt x="3093" y="92647"/>
                </a:cubicBezTo>
                <a:cubicBezTo>
                  <a:pt x="3093" y="90976"/>
                  <a:pt x="3802" y="89312"/>
                  <a:pt x="4028" y="88645"/>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726" name="Content Placeholder 8">
            <a:extLst>
              <a:ext uri="{FF2B5EF4-FFF2-40B4-BE49-F238E27FC236}">
                <a16:creationId xmlns:a16="http://schemas.microsoft.com/office/drawing/2014/main" id="{1B11166F-75FA-1799-86ED-113810799FF5}"/>
              </a:ext>
            </a:extLst>
          </p:cNvPr>
          <p:cNvGrpSpPr/>
          <p:nvPr/>
        </p:nvGrpSpPr>
        <p:grpSpPr>
          <a:xfrm>
            <a:off x="11328152" y="4275448"/>
            <a:ext cx="243392" cy="145800"/>
            <a:chOff x="11295542" y="3956251"/>
            <a:chExt cx="243392" cy="145800"/>
          </a:xfrm>
          <a:solidFill>
            <a:srgbClr val="C0C0C0"/>
          </a:solidFill>
        </p:grpSpPr>
        <p:sp>
          <p:nvSpPr>
            <p:cNvPr id="727" name="Freeform: Shape 726">
              <a:extLst>
                <a:ext uri="{FF2B5EF4-FFF2-40B4-BE49-F238E27FC236}">
                  <a16:creationId xmlns:a16="http://schemas.microsoft.com/office/drawing/2014/main" id="{19F54596-CC65-7023-4772-BD1279316BBB}"/>
                </a:ext>
              </a:extLst>
            </p:cNvPr>
            <p:cNvSpPr/>
            <p:nvPr/>
          </p:nvSpPr>
          <p:spPr>
            <a:xfrm>
              <a:off x="11295651" y="3983179"/>
              <a:ext cx="6629" cy="10449"/>
            </a:xfrm>
            <a:custGeom>
              <a:avLst/>
              <a:gdLst>
                <a:gd name="connsiteX0" fmla="*/ 4121 w 6629"/>
                <a:gd name="connsiteY0" fmla="*/ 10449 h 10449"/>
                <a:gd name="connsiteX1" fmla="*/ 6378 w 6629"/>
                <a:gd name="connsiteY1" fmla="*/ 4444 h 10449"/>
                <a:gd name="connsiteX2" fmla="*/ 2476 w 6629"/>
                <a:gd name="connsiteY2" fmla="*/ 0 h 10449"/>
                <a:gd name="connsiteX3" fmla="*/ 4121 w 6629"/>
                <a:gd name="connsiteY3" fmla="*/ 10449 h 10449"/>
              </a:gdLst>
              <a:ahLst/>
              <a:cxnLst>
                <a:cxn ang="0">
                  <a:pos x="connsiteX0" y="connsiteY0"/>
                </a:cxn>
                <a:cxn ang="0">
                  <a:pos x="connsiteX1" y="connsiteY1"/>
                </a:cxn>
                <a:cxn ang="0">
                  <a:pos x="connsiteX2" y="connsiteY2"/>
                </a:cxn>
                <a:cxn ang="0">
                  <a:pos x="connsiteX3" y="connsiteY3"/>
                </a:cxn>
              </a:cxnLst>
              <a:rect l="l" t="t" r="r" b="b"/>
              <a:pathLst>
                <a:path w="6629" h="10449">
                  <a:moveTo>
                    <a:pt x="4121" y="10449"/>
                  </a:moveTo>
                  <a:cubicBezTo>
                    <a:pt x="4121" y="8717"/>
                    <a:pt x="7572" y="6015"/>
                    <a:pt x="6378" y="4444"/>
                  </a:cubicBezTo>
                  <a:cubicBezTo>
                    <a:pt x="5798" y="3715"/>
                    <a:pt x="3412" y="-35"/>
                    <a:pt x="2476" y="0"/>
                  </a:cubicBezTo>
                  <a:cubicBezTo>
                    <a:pt x="-2877" y="194"/>
                    <a:pt x="1767" y="8985"/>
                    <a:pt x="4121" y="10449"/>
                  </a:cubicBezTo>
                </a:path>
              </a:pathLst>
            </a:custGeom>
            <a:solidFill>
              <a:srgbClr val="C0C0C0"/>
            </a:solidFill>
            <a:ln w="645" cap="flat">
              <a:solidFill>
                <a:srgbClr val="FFFFFF"/>
              </a:solidFill>
              <a:prstDash val="solid"/>
              <a:miter/>
            </a:ln>
          </p:spPr>
          <p:txBody>
            <a:bodyPr rtlCol="0" anchor="ctr"/>
            <a:lstStyle/>
            <a:p>
              <a:endParaRPr lang="en-US"/>
            </a:p>
          </p:txBody>
        </p:sp>
        <p:sp>
          <p:nvSpPr>
            <p:cNvPr id="728" name="Freeform: Shape 727">
              <a:extLst>
                <a:ext uri="{FF2B5EF4-FFF2-40B4-BE49-F238E27FC236}">
                  <a16:creationId xmlns:a16="http://schemas.microsoft.com/office/drawing/2014/main" id="{E59410A7-A86B-6239-8788-CD9FD7682E76}"/>
                </a:ext>
              </a:extLst>
            </p:cNvPr>
            <p:cNvSpPr/>
            <p:nvPr/>
          </p:nvSpPr>
          <p:spPr>
            <a:xfrm>
              <a:off x="11295542" y="3993628"/>
              <a:ext cx="1463" cy="7191"/>
            </a:xfrm>
            <a:custGeom>
              <a:avLst/>
              <a:gdLst>
                <a:gd name="connsiteX0" fmla="*/ 972 w 1463"/>
                <a:gd name="connsiteY0" fmla="*/ 7192 h 7191"/>
                <a:gd name="connsiteX1" fmla="*/ 37 w 1463"/>
                <a:gd name="connsiteY1" fmla="*/ 0 h 7191"/>
                <a:gd name="connsiteX2" fmla="*/ 972 w 1463"/>
                <a:gd name="connsiteY2" fmla="*/ 7192 h 7191"/>
              </a:gdLst>
              <a:ahLst/>
              <a:cxnLst>
                <a:cxn ang="0">
                  <a:pos x="connsiteX0" y="connsiteY0"/>
                </a:cxn>
                <a:cxn ang="0">
                  <a:pos x="connsiteX1" y="connsiteY1"/>
                </a:cxn>
                <a:cxn ang="0">
                  <a:pos x="connsiteX2" y="connsiteY2"/>
                </a:cxn>
              </a:cxnLst>
              <a:rect l="l" t="t" r="r" b="b"/>
              <a:pathLst>
                <a:path w="1463" h="7191">
                  <a:moveTo>
                    <a:pt x="972" y="7192"/>
                  </a:moveTo>
                  <a:cubicBezTo>
                    <a:pt x="1617" y="4760"/>
                    <a:pt x="1908" y="2029"/>
                    <a:pt x="37" y="0"/>
                  </a:cubicBezTo>
                  <a:cubicBezTo>
                    <a:pt x="37" y="2438"/>
                    <a:pt x="-285" y="4931"/>
                    <a:pt x="972" y="7192"/>
                  </a:cubicBezTo>
                </a:path>
              </a:pathLst>
            </a:custGeom>
            <a:solidFill>
              <a:srgbClr val="C0C0C0"/>
            </a:solidFill>
            <a:ln w="645" cap="flat">
              <a:solidFill>
                <a:srgbClr val="FFFFFF"/>
              </a:solidFill>
              <a:prstDash val="solid"/>
              <a:miter/>
            </a:ln>
          </p:spPr>
          <p:txBody>
            <a:bodyPr rtlCol="0" anchor="ctr"/>
            <a:lstStyle/>
            <a:p>
              <a:endParaRPr lang="en-US"/>
            </a:p>
          </p:txBody>
        </p:sp>
        <p:sp>
          <p:nvSpPr>
            <p:cNvPr id="729" name="Freeform: Shape 728">
              <a:extLst>
                <a:ext uri="{FF2B5EF4-FFF2-40B4-BE49-F238E27FC236}">
                  <a16:creationId xmlns:a16="http://schemas.microsoft.com/office/drawing/2014/main" id="{1833E493-EAF8-EDDB-E98F-C747A8BC7B2E}"/>
                </a:ext>
              </a:extLst>
            </p:cNvPr>
            <p:cNvSpPr/>
            <p:nvPr/>
          </p:nvSpPr>
          <p:spPr>
            <a:xfrm>
              <a:off x="11296707" y="3956251"/>
              <a:ext cx="24188" cy="22302"/>
            </a:xfrm>
            <a:custGeom>
              <a:avLst/>
              <a:gdLst>
                <a:gd name="connsiteX0" fmla="*/ 8385 w 24188"/>
                <a:gd name="connsiteY0" fmla="*/ 14157 h 22302"/>
                <a:gd name="connsiteX1" fmla="*/ 24188 w 24188"/>
                <a:gd name="connsiteY1" fmla="*/ 21575 h 22302"/>
                <a:gd name="connsiteX2" fmla="*/ 17996 w 24188"/>
                <a:gd name="connsiteY2" fmla="*/ 16689 h 22302"/>
                <a:gd name="connsiteX3" fmla="*/ 13320 w 24188"/>
                <a:gd name="connsiteY3" fmla="*/ 7759 h 22302"/>
                <a:gd name="connsiteX4" fmla="*/ 517 w 24188"/>
                <a:gd name="connsiteY4" fmla="*/ 0 h 22302"/>
                <a:gd name="connsiteX5" fmla="*/ 8385 w 24188"/>
                <a:gd name="connsiteY5" fmla="*/ 14157 h 22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88" h="22302">
                  <a:moveTo>
                    <a:pt x="8385" y="14157"/>
                  </a:moveTo>
                  <a:cubicBezTo>
                    <a:pt x="11224" y="18763"/>
                    <a:pt x="18512" y="24313"/>
                    <a:pt x="24188" y="21575"/>
                  </a:cubicBezTo>
                  <a:cubicBezTo>
                    <a:pt x="22414" y="19511"/>
                    <a:pt x="19705" y="18785"/>
                    <a:pt x="17996" y="16689"/>
                  </a:cubicBezTo>
                  <a:cubicBezTo>
                    <a:pt x="15771" y="13996"/>
                    <a:pt x="15867" y="10284"/>
                    <a:pt x="13320" y="7759"/>
                  </a:cubicBezTo>
                  <a:cubicBezTo>
                    <a:pt x="9869" y="4344"/>
                    <a:pt x="5032" y="1661"/>
                    <a:pt x="517" y="0"/>
                  </a:cubicBezTo>
                  <a:cubicBezTo>
                    <a:pt x="-2193" y="4860"/>
                    <a:pt x="6548" y="10420"/>
                    <a:pt x="8385" y="14157"/>
                  </a:cubicBezTo>
                </a:path>
              </a:pathLst>
            </a:custGeom>
            <a:solidFill>
              <a:srgbClr val="C0C0C0"/>
            </a:solidFill>
            <a:ln w="645" cap="flat">
              <a:solidFill>
                <a:srgbClr val="FFFFFF"/>
              </a:solidFill>
              <a:prstDash val="solid"/>
              <a:miter/>
            </a:ln>
          </p:spPr>
          <p:txBody>
            <a:bodyPr rtlCol="0" anchor="ctr"/>
            <a:lstStyle/>
            <a:p>
              <a:endParaRPr lang="en-US"/>
            </a:p>
          </p:txBody>
        </p:sp>
        <p:sp>
          <p:nvSpPr>
            <p:cNvPr id="730" name="Freeform: Shape 729">
              <a:extLst>
                <a:ext uri="{FF2B5EF4-FFF2-40B4-BE49-F238E27FC236}">
                  <a16:creationId xmlns:a16="http://schemas.microsoft.com/office/drawing/2014/main" id="{DE51E387-DDDE-1399-2523-6455CD839D14}"/>
                </a:ext>
              </a:extLst>
            </p:cNvPr>
            <p:cNvSpPr/>
            <p:nvPr/>
          </p:nvSpPr>
          <p:spPr>
            <a:xfrm>
              <a:off x="11305824" y="3991003"/>
              <a:ext cx="5842" cy="8204"/>
            </a:xfrm>
            <a:custGeom>
              <a:avLst/>
              <a:gdLst>
                <a:gd name="connsiteX0" fmla="*/ 4397 w 5842"/>
                <a:gd name="connsiteY0" fmla="*/ 8205 h 8204"/>
                <a:gd name="connsiteX1" fmla="*/ 3365 w 5842"/>
                <a:gd name="connsiteY1" fmla="*/ 16 h 8204"/>
                <a:gd name="connsiteX2" fmla="*/ 4397 w 5842"/>
                <a:gd name="connsiteY2" fmla="*/ 8205 h 8204"/>
              </a:gdLst>
              <a:ahLst/>
              <a:cxnLst>
                <a:cxn ang="0">
                  <a:pos x="connsiteX0" y="connsiteY0"/>
                </a:cxn>
                <a:cxn ang="0">
                  <a:pos x="connsiteX1" y="connsiteY1"/>
                </a:cxn>
                <a:cxn ang="0">
                  <a:pos x="connsiteX2" y="connsiteY2"/>
                </a:cxn>
              </a:cxnLst>
              <a:rect l="l" t="t" r="r" b="b"/>
              <a:pathLst>
                <a:path w="5842" h="8204">
                  <a:moveTo>
                    <a:pt x="4397" y="8205"/>
                  </a:moveTo>
                  <a:cubicBezTo>
                    <a:pt x="6171" y="6531"/>
                    <a:pt x="6816" y="287"/>
                    <a:pt x="3365" y="16"/>
                  </a:cubicBezTo>
                  <a:cubicBezTo>
                    <a:pt x="-2279" y="-419"/>
                    <a:pt x="-53" y="7963"/>
                    <a:pt x="4397" y="8205"/>
                  </a:cubicBezTo>
                </a:path>
              </a:pathLst>
            </a:custGeom>
            <a:solidFill>
              <a:srgbClr val="C0C0C0"/>
            </a:solidFill>
            <a:ln w="645" cap="flat">
              <a:solidFill>
                <a:srgbClr val="FFFFFF"/>
              </a:solidFill>
              <a:prstDash val="solid"/>
              <a:miter/>
            </a:ln>
          </p:spPr>
          <p:txBody>
            <a:bodyPr rtlCol="0" anchor="ctr"/>
            <a:lstStyle/>
            <a:p>
              <a:endParaRPr lang="en-US"/>
            </a:p>
          </p:txBody>
        </p:sp>
        <p:sp>
          <p:nvSpPr>
            <p:cNvPr id="731" name="Freeform: Shape 730">
              <a:extLst>
                <a:ext uri="{FF2B5EF4-FFF2-40B4-BE49-F238E27FC236}">
                  <a16:creationId xmlns:a16="http://schemas.microsoft.com/office/drawing/2014/main" id="{538E52D0-F9AD-AC41-9BB0-641159DB53F4}"/>
                </a:ext>
              </a:extLst>
            </p:cNvPr>
            <p:cNvSpPr/>
            <p:nvPr/>
          </p:nvSpPr>
          <p:spPr>
            <a:xfrm>
              <a:off x="11311800" y="4006625"/>
              <a:ext cx="3510" cy="8836"/>
            </a:xfrm>
            <a:custGeom>
              <a:avLst/>
              <a:gdLst>
                <a:gd name="connsiteX0" fmla="*/ 2581 w 3510"/>
                <a:gd name="connsiteY0" fmla="*/ 8836 h 8836"/>
                <a:gd name="connsiteX1" fmla="*/ 3064 w 3510"/>
                <a:gd name="connsiteY1" fmla="*/ 0 h 8836"/>
                <a:gd name="connsiteX2" fmla="*/ 2581 w 3510"/>
                <a:gd name="connsiteY2" fmla="*/ 8836 h 8836"/>
              </a:gdLst>
              <a:ahLst/>
              <a:cxnLst>
                <a:cxn ang="0">
                  <a:pos x="connsiteX0" y="connsiteY0"/>
                </a:cxn>
                <a:cxn ang="0">
                  <a:pos x="connsiteX1" y="connsiteY1"/>
                </a:cxn>
                <a:cxn ang="0">
                  <a:pos x="connsiteX2" y="connsiteY2"/>
                </a:cxn>
              </a:cxnLst>
              <a:rect l="l" t="t" r="r" b="b"/>
              <a:pathLst>
                <a:path w="3510" h="8836">
                  <a:moveTo>
                    <a:pt x="2581" y="8836"/>
                  </a:moveTo>
                  <a:cubicBezTo>
                    <a:pt x="162" y="5589"/>
                    <a:pt x="4935" y="3215"/>
                    <a:pt x="3064" y="0"/>
                  </a:cubicBezTo>
                  <a:cubicBezTo>
                    <a:pt x="-1483" y="3225"/>
                    <a:pt x="-386" y="4892"/>
                    <a:pt x="2581" y="8836"/>
                  </a:cubicBezTo>
                </a:path>
              </a:pathLst>
            </a:custGeom>
            <a:solidFill>
              <a:srgbClr val="C0C0C0"/>
            </a:solidFill>
            <a:ln w="645" cap="flat">
              <a:solidFill>
                <a:srgbClr val="FFFFFF"/>
              </a:solidFill>
              <a:prstDash val="solid"/>
              <a:miter/>
            </a:ln>
          </p:spPr>
          <p:txBody>
            <a:bodyPr rtlCol="0" anchor="ctr"/>
            <a:lstStyle/>
            <a:p>
              <a:endParaRPr lang="en-US"/>
            </a:p>
          </p:txBody>
        </p:sp>
        <p:sp>
          <p:nvSpPr>
            <p:cNvPr id="732" name="Freeform: Shape 731">
              <a:extLst>
                <a:ext uri="{FF2B5EF4-FFF2-40B4-BE49-F238E27FC236}">
                  <a16:creationId xmlns:a16="http://schemas.microsoft.com/office/drawing/2014/main" id="{8A98D0DF-35A4-F3EE-C6DE-7462F03D9BAD}"/>
                </a:ext>
              </a:extLst>
            </p:cNvPr>
            <p:cNvSpPr/>
            <p:nvPr/>
          </p:nvSpPr>
          <p:spPr>
            <a:xfrm>
              <a:off x="11311562" y="3994258"/>
              <a:ext cx="16179" cy="16997"/>
            </a:xfrm>
            <a:custGeom>
              <a:avLst/>
              <a:gdLst>
                <a:gd name="connsiteX0" fmla="*/ 13267 w 16179"/>
                <a:gd name="connsiteY0" fmla="*/ 16785 h 16997"/>
                <a:gd name="connsiteX1" fmla="*/ 16041 w 16179"/>
                <a:gd name="connsiteY1" fmla="*/ 13076 h 16997"/>
                <a:gd name="connsiteX2" fmla="*/ 10043 w 16179"/>
                <a:gd name="connsiteY2" fmla="*/ 4950 h 16997"/>
                <a:gd name="connsiteX3" fmla="*/ 5559 w 16179"/>
                <a:gd name="connsiteY3" fmla="*/ 970 h 16997"/>
                <a:gd name="connsiteX4" fmla="*/ 45 w 16179"/>
                <a:gd name="connsiteY4" fmla="*/ 9368 h 16997"/>
                <a:gd name="connsiteX5" fmla="*/ 8624 w 16179"/>
                <a:gd name="connsiteY5" fmla="*/ 10093 h 16997"/>
                <a:gd name="connsiteX6" fmla="*/ 8624 w 16179"/>
                <a:gd name="connsiteY6" fmla="*/ 12502 h 16997"/>
                <a:gd name="connsiteX7" fmla="*/ 13332 w 16179"/>
                <a:gd name="connsiteY7" fmla="*/ 16785 h 1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179" h="16997">
                  <a:moveTo>
                    <a:pt x="13267" y="16785"/>
                  </a:moveTo>
                  <a:cubicBezTo>
                    <a:pt x="16041" y="17772"/>
                    <a:pt x="16460" y="15112"/>
                    <a:pt x="16041" y="13076"/>
                  </a:cubicBezTo>
                  <a:cubicBezTo>
                    <a:pt x="15267" y="9174"/>
                    <a:pt x="12042" y="7975"/>
                    <a:pt x="10043" y="4950"/>
                  </a:cubicBezTo>
                  <a:cubicBezTo>
                    <a:pt x="8946" y="3295"/>
                    <a:pt x="9333" y="-2207"/>
                    <a:pt x="5559" y="970"/>
                  </a:cubicBezTo>
                  <a:cubicBezTo>
                    <a:pt x="3593" y="2634"/>
                    <a:pt x="-471" y="6481"/>
                    <a:pt x="45" y="9368"/>
                  </a:cubicBezTo>
                  <a:cubicBezTo>
                    <a:pt x="3108" y="10174"/>
                    <a:pt x="6270" y="6888"/>
                    <a:pt x="8624" y="10093"/>
                  </a:cubicBezTo>
                  <a:cubicBezTo>
                    <a:pt x="8978" y="10909"/>
                    <a:pt x="8946" y="11712"/>
                    <a:pt x="8624" y="12502"/>
                  </a:cubicBezTo>
                  <a:cubicBezTo>
                    <a:pt x="8301" y="14228"/>
                    <a:pt x="12235" y="16166"/>
                    <a:pt x="13332" y="16785"/>
                  </a:cubicBezTo>
                </a:path>
              </a:pathLst>
            </a:custGeom>
            <a:solidFill>
              <a:srgbClr val="C0C0C0"/>
            </a:solidFill>
            <a:ln w="645" cap="flat">
              <a:solidFill>
                <a:srgbClr val="FFFFFF"/>
              </a:solidFill>
              <a:prstDash val="solid"/>
              <a:miter/>
            </a:ln>
          </p:spPr>
          <p:txBody>
            <a:bodyPr rtlCol="0" anchor="ctr"/>
            <a:lstStyle/>
            <a:p>
              <a:endParaRPr lang="en-US"/>
            </a:p>
          </p:txBody>
        </p:sp>
        <p:sp>
          <p:nvSpPr>
            <p:cNvPr id="733" name="Freeform: Shape 732">
              <a:extLst>
                <a:ext uri="{FF2B5EF4-FFF2-40B4-BE49-F238E27FC236}">
                  <a16:creationId xmlns:a16="http://schemas.microsoft.com/office/drawing/2014/main" id="{9FC6903B-F618-1F8D-BD31-031DAEC1E46E}"/>
                </a:ext>
              </a:extLst>
            </p:cNvPr>
            <p:cNvSpPr/>
            <p:nvPr/>
          </p:nvSpPr>
          <p:spPr>
            <a:xfrm>
              <a:off x="11317638" y="4015326"/>
              <a:ext cx="2482" cy="1973"/>
            </a:xfrm>
            <a:custGeom>
              <a:avLst/>
              <a:gdLst>
                <a:gd name="connsiteX0" fmla="*/ 2322 w 2482"/>
                <a:gd name="connsiteY0" fmla="*/ 1974 h 1973"/>
                <a:gd name="connsiteX1" fmla="*/ 0 w 2482"/>
                <a:gd name="connsiteY1" fmla="*/ 1074 h 1973"/>
                <a:gd name="connsiteX2" fmla="*/ 2322 w 2482"/>
                <a:gd name="connsiteY2" fmla="*/ 1974 h 1973"/>
              </a:gdLst>
              <a:ahLst/>
              <a:cxnLst>
                <a:cxn ang="0">
                  <a:pos x="connsiteX0" y="connsiteY0"/>
                </a:cxn>
                <a:cxn ang="0">
                  <a:pos x="connsiteX1" y="connsiteY1"/>
                </a:cxn>
                <a:cxn ang="0">
                  <a:pos x="connsiteX2" y="connsiteY2"/>
                </a:cxn>
              </a:cxnLst>
              <a:rect l="l" t="t" r="r" b="b"/>
              <a:pathLst>
                <a:path w="2482" h="1973">
                  <a:moveTo>
                    <a:pt x="2322" y="1974"/>
                  </a:moveTo>
                  <a:cubicBezTo>
                    <a:pt x="2870" y="-313"/>
                    <a:pt x="1999" y="-613"/>
                    <a:pt x="0" y="1074"/>
                  </a:cubicBezTo>
                  <a:cubicBezTo>
                    <a:pt x="774" y="1364"/>
                    <a:pt x="1548" y="1674"/>
                    <a:pt x="2322" y="1974"/>
                  </a:cubicBezTo>
                </a:path>
              </a:pathLst>
            </a:custGeom>
            <a:solidFill>
              <a:srgbClr val="C0C0C0"/>
            </a:solidFill>
            <a:ln w="645" cap="flat">
              <a:solidFill>
                <a:srgbClr val="FFFFFF"/>
              </a:solidFill>
              <a:prstDash val="solid"/>
              <a:miter/>
            </a:ln>
          </p:spPr>
          <p:txBody>
            <a:bodyPr rtlCol="0" anchor="ctr"/>
            <a:lstStyle/>
            <a:p>
              <a:endParaRPr lang="en-US"/>
            </a:p>
          </p:txBody>
        </p:sp>
        <p:sp>
          <p:nvSpPr>
            <p:cNvPr id="734" name="Freeform: Shape 733">
              <a:extLst>
                <a:ext uri="{FF2B5EF4-FFF2-40B4-BE49-F238E27FC236}">
                  <a16:creationId xmlns:a16="http://schemas.microsoft.com/office/drawing/2014/main" id="{7040CB38-34B6-D76A-B64B-3D93FEEC296C}"/>
                </a:ext>
              </a:extLst>
            </p:cNvPr>
            <p:cNvSpPr/>
            <p:nvPr/>
          </p:nvSpPr>
          <p:spPr>
            <a:xfrm>
              <a:off x="11320186" y="3977888"/>
              <a:ext cx="2527" cy="2034"/>
            </a:xfrm>
            <a:custGeom>
              <a:avLst/>
              <a:gdLst>
                <a:gd name="connsiteX0" fmla="*/ 2354 w 2527"/>
                <a:gd name="connsiteY0" fmla="*/ 2034 h 2034"/>
                <a:gd name="connsiteX1" fmla="*/ 0 w 2527"/>
                <a:gd name="connsiteY1" fmla="*/ 877 h 2034"/>
                <a:gd name="connsiteX2" fmla="*/ 2354 w 2527"/>
                <a:gd name="connsiteY2" fmla="*/ 2034 h 2034"/>
              </a:gdLst>
              <a:ahLst/>
              <a:cxnLst>
                <a:cxn ang="0">
                  <a:pos x="connsiteX0" y="connsiteY0"/>
                </a:cxn>
                <a:cxn ang="0">
                  <a:pos x="connsiteX1" y="connsiteY1"/>
                </a:cxn>
                <a:cxn ang="0">
                  <a:pos x="connsiteX2" y="connsiteY2"/>
                </a:cxn>
              </a:cxnLst>
              <a:rect l="l" t="t" r="r" b="b"/>
              <a:pathLst>
                <a:path w="2527" h="2034">
                  <a:moveTo>
                    <a:pt x="2354" y="2034"/>
                  </a:moveTo>
                  <a:cubicBezTo>
                    <a:pt x="2934" y="-213"/>
                    <a:pt x="2031" y="-597"/>
                    <a:pt x="0" y="877"/>
                  </a:cubicBezTo>
                  <a:cubicBezTo>
                    <a:pt x="774" y="1260"/>
                    <a:pt x="1580" y="1647"/>
                    <a:pt x="2354" y="2034"/>
                  </a:cubicBezTo>
                </a:path>
              </a:pathLst>
            </a:custGeom>
            <a:solidFill>
              <a:srgbClr val="C0C0C0"/>
            </a:solidFill>
            <a:ln w="645" cap="flat">
              <a:solidFill>
                <a:srgbClr val="FFFFFF"/>
              </a:solidFill>
              <a:prstDash val="solid"/>
              <a:miter/>
            </a:ln>
          </p:spPr>
          <p:txBody>
            <a:bodyPr rtlCol="0" anchor="ctr"/>
            <a:lstStyle/>
            <a:p>
              <a:endParaRPr lang="en-US"/>
            </a:p>
          </p:txBody>
        </p:sp>
        <p:sp>
          <p:nvSpPr>
            <p:cNvPr id="735" name="Freeform: Shape 734">
              <a:extLst>
                <a:ext uri="{FF2B5EF4-FFF2-40B4-BE49-F238E27FC236}">
                  <a16:creationId xmlns:a16="http://schemas.microsoft.com/office/drawing/2014/main" id="{0A01D53F-A86C-C1BF-3293-A0BD11AF1073}"/>
                </a:ext>
              </a:extLst>
            </p:cNvPr>
            <p:cNvSpPr/>
            <p:nvPr/>
          </p:nvSpPr>
          <p:spPr>
            <a:xfrm>
              <a:off x="11325765" y="3978052"/>
              <a:ext cx="1765" cy="2477"/>
            </a:xfrm>
            <a:custGeom>
              <a:avLst/>
              <a:gdLst>
                <a:gd name="connsiteX0" fmla="*/ 0 w 1765"/>
                <a:gd name="connsiteY0" fmla="*/ 2354 h 2477"/>
                <a:gd name="connsiteX1" fmla="*/ 0 w 1765"/>
                <a:gd name="connsiteY1" fmla="*/ 0 h 2477"/>
                <a:gd name="connsiteX2" fmla="*/ 0 w 1765"/>
                <a:gd name="connsiteY2" fmla="*/ 2354 h 2477"/>
              </a:gdLst>
              <a:ahLst/>
              <a:cxnLst>
                <a:cxn ang="0">
                  <a:pos x="connsiteX0" y="connsiteY0"/>
                </a:cxn>
                <a:cxn ang="0">
                  <a:pos x="connsiteX1" y="connsiteY1"/>
                </a:cxn>
                <a:cxn ang="0">
                  <a:pos x="connsiteX2" y="connsiteY2"/>
                </a:cxn>
              </a:cxnLst>
              <a:rect l="l" t="t" r="r" b="b"/>
              <a:pathLst>
                <a:path w="1765" h="2477">
                  <a:moveTo>
                    <a:pt x="0" y="2354"/>
                  </a:moveTo>
                  <a:cubicBezTo>
                    <a:pt x="2354" y="2806"/>
                    <a:pt x="2354" y="2019"/>
                    <a:pt x="0" y="0"/>
                  </a:cubicBezTo>
                  <a:cubicBezTo>
                    <a:pt x="0" y="784"/>
                    <a:pt x="0" y="1567"/>
                    <a:pt x="0" y="2354"/>
                  </a:cubicBezTo>
                </a:path>
              </a:pathLst>
            </a:custGeom>
            <a:solidFill>
              <a:srgbClr val="C0C0C0"/>
            </a:solidFill>
            <a:ln w="645" cap="flat">
              <a:solidFill>
                <a:srgbClr val="FFFFFF"/>
              </a:solidFill>
              <a:prstDash val="solid"/>
              <a:miter/>
            </a:ln>
          </p:spPr>
          <p:txBody>
            <a:bodyPr rtlCol="0" anchor="ctr"/>
            <a:lstStyle/>
            <a:p>
              <a:endParaRPr lang="en-US"/>
            </a:p>
          </p:txBody>
        </p:sp>
        <p:sp>
          <p:nvSpPr>
            <p:cNvPr id="736" name="Freeform: Shape 735">
              <a:extLst>
                <a:ext uri="{FF2B5EF4-FFF2-40B4-BE49-F238E27FC236}">
                  <a16:creationId xmlns:a16="http://schemas.microsoft.com/office/drawing/2014/main" id="{77623DB3-786E-FD2D-FFBA-2ED1082F6F37}"/>
                </a:ext>
              </a:extLst>
            </p:cNvPr>
            <p:cNvSpPr/>
            <p:nvPr/>
          </p:nvSpPr>
          <p:spPr>
            <a:xfrm>
              <a:off x="11327180" y="4009552"/>
              <a:ext cx="4463" cy="7070"/>
            </a:xfrm>
            <a:custGeom>
              <a:avLst/>
              <a:gdLst>
                <a:gd name="connsiteX0" fmla="*/ 2068 w 4463"/>
                <a:gd name="connsiteY0" fmla="*/ 7070 h 7070"/>
                <a:gd name="connsiteX1" fmla="*/ 4391 w 4463"/>
                <a:gd name="connsiteY1" fmla="*/ 104 h 7070"/>
                <a:gd name="connsiteX2" fmla="*/ 2068 w 4463"/>
                <a:gd name="connsiteY2" fmla="*/ 7070 h 7070"/>
              </a:gdLst>
              <a:ahLst/>
              <a:cxnLst>
                <a:cxn ang="0">
                  <a:pos x="connsiteX0" y="connsiteY0"/>
                </a:cxn>
                <a:cxn ang="0">
                  <a:pos x="connsiteX1" y="connsiteY1"/>
                </a:cxn>
                <a:cxn ang="0">
                  <a:pos x="connsiteX2" y="connsiteY2"/>
                </a:cxn>
              </a:cxnLst>
              <a:rect l="l" t="t" r="r" b="b"/>
              <a:pathLst>
                <a:path w="4463" h="7070">
                  <a:moveTo>
                    <a:pt x="2068" y="7070"/>
                  </a:moveTo>
                  <a:cubicBezTo>
                    <a:pt x="6131" y="5861"/>
                    <a:pt x="3616" y="3045"/>
                    <a:pt x="4391" y="104"/>
                  </a:cubicBezTo>
                  <a:cubicBezTo>
                    <a:pt x="-157" y="-841"/>
                    <a:pt x="-1576" y="4887"/>
                    <a:pt x="2068" y="7070"/>
                  </a:cubicBezTo>
                </a:path>
              </a:pathLst>
            </a:custGeom>
            <a:solidFill>
              <a:srgbClr val="C0C0C0"/>
            </a:solidFill>
            <a:ln w="645" cap="flat">
              <a:solidFill>
                <a:srgbClr val="FFFFFF"/>
              </a:solidFill>
              <a:prstDash val="solid"/>
              <a:miter/>
            </a:ln>
          </p:spPr>
          <p:txBody>
            <a:bodyPr rtlCol="0" anchor="ctr"/>
            <a:lstStyle/>
            <a:p>
              <a:endParaRPr lang="en-US"/>
            </a:p>
          </p:txBody>
        </p:sp>
        <p:sp>
          <p:nvSpPr>
            <p:cNvPr id="737" name="Freeform: Shape 736">
              <a:extLst>
                <a:ext uri="{FF2B5EF4-FFF2-40B4-BE49-F238E27FC236}">
                  <a16:creationId xmlns:a16="http://schemas.microsoft.com/office/drawing/2014/main" id="{6EC55956-4026-15B9-532A-7DC66B2920AD}"/>
                </a:ext>
              </a:extLst>
            </p:cNvPr>
            <p:cNvSpPr/>
            <p:nvPr/>
          </p:nvSpPr>
          <p:spPr>
            <a:xfrm>
              <a:off x="11340407" y="3981350"/>
              <a:ext cx="2321" cy="1345"/>
            </a:xfrm>
            <a:custGeom>
              <a:avLst/>
              <a:gdLst>
                <a:gd name="connsiteX0" fmla="*/ 2322 w 2321"/>
                <a:gd name="connsiteY0" fmla="*/ 1346 h 1345"/>
                <a:gd name="connsiteX1" fmla="*/ 0 w 2321"/>
                <a:gd name="connsiteY1" fmla="*/ 214 h 1345"/>
                <a:gd name="connsiteX2" fmla="*/ 2322 w 2321"/>
                <a:gd name="connsiteY2" fmla="*/ 1346 h 1345"/>
              </a:gdLst>
              <a:ahLst/>
              <a:cxnLst>
                <a:cxn ang="0">
                  <a:pos x="connsiteX0" y="connsiteY0"/>
                </a:cxn>
                <a:cxn ang="0">
                  <a:pos x="connsiteX1" y="connsiteY1"/>
                </a:cxn>
                <a:cxn ang="0">
                  <a:pos x="connsiteX2" y="connsiteY2"/>
                </a:cxn>
              </a:cxnLst>
              <a:rect l="l" t="t" r="r" b="b"/>
              <a:pathLst>
                <a:path w="2321" h="1345">
                  <a:moveTo>
                    <a:pt x="2322" y="1346"/>
                  </a:moveTo>
                  <a:cubicBezTo>
                    <a:pt x="1257" y="417"/>
                    <a:pt x="1999" y="-402"/>
                    <a:pt x="0" y="214"/>
                  </a:cubicBezTo>
                  <a:cubicBezTo>
                    <a:pt x="774" y="591"/>
                    <a:pt x="1548" y="969"/>
                    <a:pt x="2322" y="1346"/>
                  </a:cubicBezTo>
                </a:path>
              </a:pathLst>
            </a:custGeom>
            <a:solidFill>
              <a:srgbClr val="C0C0C0"/>
            </a:solidFill>
            <a:ln w="645" cap="flat">
              <a:solidFill>
                <a:srgbClr val="FFFFFF"/>
              </a:solidFill>
              <a:prstDash val="solid"/>
              <a:miter/>
            </a:ln>
          </p:spPr>
          <p:txBody>
            <a:bodyPr rtlCol="0" anchor="ctr"/>
            <a:lstStyle/>
            <a:p>
              <a:endParaRPr lang="en-US"/>
            </a:p>
          </p:txBody>
        </p:sp>
        <p:sp>
          <p:nvSpPr>
            <p:cNvPr id="738" name="Freeform: Shape 737">
              <a:extLst>
                <a:ext uri="{FF2B5EF4-FFF2-40B4-BE49-F238E27FC236}">
                  <a16:creationId xmlns:a16="http://schemas.microsoft.com/office/drawing/2014/main" id="{5AC44A46-EE50-E860-A581-92CAE7C9A6ED}"/>
                </a:ext>
              </a:extLst>
            </p:cNvPr>
            <p:cNvSpPr/>
            <p:nvPr/>
          </p:nvSpPr>
          <p:spPr>
            <a:xfrm>
              <a:off x="11340407" y="3983370"/>
              <a:ext cx="4869" cy="2131"/>
            </a:xfrm>
            <a:custGeom>
              <a:avLst/>
              <a:gdLst>
                <a:gd name="connsiteX0" fmla="*/ 4870 w 4869"/>
                <a:gd name="connsiteY0" fmla="*/ 2131 h 2131"/>
                <a:gd name="connsiteX1" fmla="*/ 0 w 4869"/>
                <a:gd name="connsiteY1" fmla="*/ 519 h 2131"/>
                <a:gd name="connsiteX2" fmla="*/ 4870 w 4869"/>
                <a:gd name="connsiteY2" fmla="*/ 2131 h 2131"/>
              </a:gdLst>
              <a:ahLst/>
              <a:cxnLst>
                <a:cxn ang="0">
                  <a:pos x="connsiteX0" y="connsiteY0"/>
                </a:cxn>
                <a:cxn ang="0">
                  <a:pos x="connsiteX1" y="connsiteY1"/>
                </a:cxn>
                <a:cxn ang="0">
                  <a:pos x="connsiteX2" y="connsiteY2"/>
                </a:cxn>
              </a:cxnLst>
              <a:rect l="l" t="t" r="r" b="b"/>
              <a:pathLst>
                <a:path w="4869" h="2131">
                  <a:moveTo>
                    <a:pt x="4870" y="2131"/>
                  </a:moveTo>
                  <a:cubicBezTo>
                    <a:pt x="3934" y="196"/>
                    <a:pt x="1935" y="-616"/>
                    <a:pt x="0" y="519"/>
                  </a:cubicBezTo>
                  <a:cubicBezTo>
                    <a:pt x="1645" y="957"/>
                    <a:pt x="3289" y="1496"/>
                    <a:pt x="4870" y="2131"/>
                  </a:cubicBezTo>
                </a:path>
              </a:pathLst>
            </a:custGeom>
            <a:solidFill>
              <a:srgbClr val="C0C0C0"/>
            </a:solidFill>
            <a:ln w="645" cap="flat">
              <a:solidFill>
                <a:srgbClr val="FFFFFF"/>
              </a:solidFill>
              <a:prstDash val="solid"/>
              <a:miter/>
            </a:ln>
          </p:spPr>
          <p:txBody>
            <a:bodyPr rtlCol="0" anchor="ctr"/>
            <a:lstStyle/>
            <a:p>
              <a:endParaRPr lang="en-US"/>
            </a:p>
          </p:txBody>
        </p:sp>
        <p:sp>
          <p:nvSpPr>
            <p:cNvPr id="739" name="Freeform: Shape 738">
              <a:extLst>
                <a:ext uri="{FF2B5EF4-FFF2-40B4-BE49-F238E27FC236}">
                  <a16:creationId xmlns:a16="http://schemas.microsoft.com/office/drawing/2014/main" id="{C763EA6F-BE42-E2CB-D324-E13FF8A60857}"/>
                </a:ext>
              </a:extLst>
            </p:cNvPr>
            <p:cNvSpPr/>
            <p:nvPr/>
          </p:nvSpPr>
          <p:spPr>
            <a:xfrm>
              <a:off x="11343889" y="3981792"/>
              <a:ext cx="31086" cy="27863"/>
            </a:xfrm>
            <a:custGeom>
              <a:avLst/>
              <a:gdLst>
                <a:gd name="connsiteX0" fmla="*/ 14383 w 31086"/>
                <a:gd name="connsiteY0" fmla="*/ 16480 h 27863"/>
                <a:gd name="connsiteX1" fmla="*/ 30637 w 31086"/>
                <a:gd name="connsiteY1" fmla="*/ 27864 h 27863"/>
                <a:gd name="connsiteX2" fmla="*/ 19511 w 31086"/>
                <a:gd name="connsiteY2" fmla="*/ 12452 h 27863"/>
                <a:gd name="connsiteX3" fmla="*/ 9417 w 31086"/>
                <a:gd name="connsiteY3" fmla="*/ 5189 h 27863"/>
                <a:gd name="connsiteX4" fmla="*/ 5289 w 31086"/>
                <a:gd name="connsiteY4" fmla="*/ 1629 h 27863"/>
                <a:gd name="connsiteX5" fmla="*/ 0 w 31086"/>
                <a:gd name="connsiteY5" fmla="*/ 0 h 27863"/>
                <a:gd name="connsiteX6" fmla="*/ 14383 w 31086"/>
                <a:gd name="connsiteY6" fmla="*/ 16480 h 27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86" h="27863">
                  <a:moveTo>
                    <a:pt x="14383" y="16480"/>
                  </a:moveTo>
                  <a:cubicBezTo>
                    <a:pt x="18931" y="21159"/>
                    <a:pt x="25800" y="23233"/>
                    <a:pt x="30637" y="27864"/>
                  </a:cubicBezTo>
                  <a:cubicBezTo>
                    <a:pt x="33088" y="21994"/>
                    <a:pt x="24961" y="13487"/>
                    <a:pt x="19511" y="12452"/>
                  </a:cubicBezTo>
                  <a:cubicBezTo>
                    <a:pt x="15900" y="11758"/>
                    <a:pt x="12061" y="7556"/>
                    <a:pt x="9417" y="5189"/>
                  </a:cubicBezTo>
                  <a:cubicBezTo>
                    <a:pt x="7966" y="3912"/>
                    <a:pt x="7192" y="2332"/>
                    <a:pt x="5289" y="1629"/>
                  </a:cubicBezTo>
                  <a:cubicBezTo>
                    <a:pt x="3451" y="948"/>
                    <a:pt x="1612" y="1403"/>
                    <a:pt x="0" y="0"/>
                  </a:cubicBezTo>
                  <a:cubicBezTo>
                    <a:pt x="2516" y="6405"/>
                    <a:pt x="7482" y="14200"/>
                    <a:pt x="14383" y="16480"/>
                  </a:cubicBezTo>
                </a:path>
              </a:pathLst>
            </a:custGeom>
            <a:solidFill>
              <a:srgbClr val="C0C0C0"/>
            </a:solidFill>
            <a:ln w="645" cap="flat">
              <a:solidFill>
                <a:srgbClr val="FFFFFF"/>
              </a:solidFill>
              <a:prstDash val="solid"/>
              <a:miter/>
            </a:ln>
          </p:spPr>
          <p:txBody>
            <a:bodyPr rtlCol="0" anchor="ctr"/>
            <a:lstStyle/>
            <a:p>
              <a:endParaRPr lang="en-US"/>
            </a:p>
          </p:txBody>
        </p:sp>
        <p:sp>
          <p:nvSpPr>
            <p:cNvPr id="740" name="Freeform: Shape 739">
              <a:extLst>
                <a:ext uri="{FF2B5EF4-FFF2-40B4-BE49-F238E27FC236}">
                  <a16:creationId xmlns:a16="http://schemas.microsoft.com/office/drawing/2014/main" id="{68F60728-2AB4-BF1A-CE26-A719D60E849E}"/>
                </a:ext>
              </a:extLst>
            </p:cNvPr>
            <p:cNvSpPr/>
            <p:nvPr/>
          </p:nvSpPr>
          <p:spPr>
            <a:xfrm>
              <a:off x="11354888" y="4023302"/>
              <a:ext cx="2515" cy="2834"/>
            </a:xfrm>
            <a:custGeom>
              <a:avLst/>
              <a:gdLst>
                <a:gd name="connsiteX0" fmla="*/ 612 w 2515"/>
                <a:gd name="connsiteY0" fmla="*/ 2834 h 2834"/>
                <a:gd name="connsiteX1" fmla="*/ 2482 w 2515"/>
                <a:gd name="connsiteY1" fmla="*/ 64 h 2834"/>
                <a:gd name="connsiteX2" fmla="*/ 612 w 2515"/>
                <a:gd name="connsiteY2" fmla="*/ 2834 h 2834"/>
              </a:gdLst>
              <a:ahLst/>
              <a:cxnLst>
                <a:cxn ang="0">
                  <a:pos x="connsiteX0" y="connsiteY0"/>
                </a:cxn>
                <a:cxn ang="0">
                  <a:pos x="connsiteX1" y="connsiteY1"/>
                </a:cxn>
                <a:cxn ang="0">
                  <a:pos x="connsiteX2" y="connsiteY2"/>
                </a:cxn>
              </a:cxnLst>
              <a:rect l="l" t="t" r="r" b="b"/>
              <a:pathLst>
                <a:path w="2515" h="2834">
                  <a:moveTo>
                    <a:pt x="612" y="2834"/>
                  </a:moveTo>
                  <a:cubicBezTo>
                    <a:pt x="2030" y="2166"/>
                    <a:pt x="2675" y="1844"/>
                    <a:pt x="2482" y="64"/>
                  </a:cubicBezTo>
                  <a:cubicBezTo>
                    <a:pt x="-1" y="-262"/>
                    <a:pt x="-614" y="660"/>
                    <a:pt x="612" y="2834"/>
                  </a:cubicBezTo>
                </a:path>
              </a:pathLst>
            </a:custGeom>
            <a:solidFill>
              <a:srgbClr val="C0C0C0"/>
            </a:solidFill>
            <a:ln w="645" cap="flat">
              <a:solidFill>
                <a:srgbClr val="FFFFFF"/>
              </a:solidFill>
              <a:prstDash val="solid"/>
              <a:miter/>
            </a:ln>
          </p:spPr>
          <p:txBody>
            <a:bodyPr rtlCol="0" anchor="ctr"/>
            <a:lstStyle/>
            <a:p>
              <a:endParaRPr lang="en-US"/>
            </a:p>
          </p:txBody>
        </p:sp>
        <p:sp>
          <p:nvSpPr>
            <p:cNvPr id="741" name="Freeform: Shape 740">
              <a:extLst>
                <a:ext uri="{FF2B5EF4-FFF2-40B4-BE49-F238E27FC236}">
                  <a16:creationId xmlns:a16="http://schemas.microsoft.com/office/drawing/2014/main" id="{20DF2ECB-1EBD-CD65-938A-E3D7D25D2344}"/>
                </a:ext>
              </a:extLst>
            </p:cNvPr>
            <p:cNvSpPr/>
            <p:nvPr/>
          </p:nvSpPr>
          <p:spPr>
            <a:xfrm>
              <a:off x="11366001" y="4030352"/>
              <a:ext cx="29093" cy="18443"/>
            </a:xfrm>
            <a:custGeom>
              <a:avLst/>
              <a:gdLst>
                <a:gd name="connsiteX0" fmla="*/ 9687 w 29093"/>
                <a:gd name="connsiteY0" fmla="*/ 15521 h 18443"/>
                <a:gd name="connsiteX1" fmla="*/ 20684 w 29093"/>
                <a:gd name="connsiteY1" fmla="*/ 17043 h 18443"/>
                <a:gd name="connsiteX2" fmla="*/ 28940 w 29093"/>
                <a:gd name="connsiteY2" fmla="*/ 16185 h 18443"/>
                <a:gd name="connsiteX3" fmla="*/ 18717 w 29093"/>
                <a:gd name="connsiteY3" fmla="*/ 4430 h 18443"/>
                <a:gd name="connsiteX4" fmla="*/ 6816 w 29093"/>
                <a:gd name="connsiteY4" fmla="*/ 2363 h 18443"/>
                <a:gd name="connsiteX5" fmla="*/ 754 w 29093"/>
                <a:gd name="connsiteY5" fmla="*/ 2073 h 18443"/>
                <a:gd name="connsiteX6" fmla="*/ 9687 w 29093"/>
                <a:gd name="connsiteY6" fmla="*/ 15521 h 18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093" h="18443">
                  <a:moveTo>
                    <a:pt x="9687" y="15521"/>
                  </a:moveTo>
                  <a:cubicBezTo>
                    <a:pt x="13912" y="16105"/>
                    <a:pt x="16685" y="14992"/>
                    <a:pt x="20684" y="17043"/>
                  </a:cubicBezTo>
                  <a:cubicBezTo>
                    <a:pt x="22973" y="18210"/>
                    <a:pt x="27875" y="19865"/>
                    <a:pt x="28940" y="16185"/>
                  </a:cubicBezTo>
                  <a:cubicBezTo>
                    <a:pt x="30262" y="11774"/>
                    <a:pt x="22748" y="4840"/>
                    <a:pt x="18717" y="4430"/>
                  </a:cubicBezTo>
                  <a:cubicBezTo>
                    <a:pt x="14718" y="4027"/>
                    <a:pt x="9558" y="6333"/>
                    <a:pt x="6816" y="2363"/>
                  </a:cubicBezTo>
                  <a:cubicBezTo>
                    <a:pt x="5075" y="-217"/>
                    <a:pt x="2785" y="-1194"/>
                    <a:pt x="754" y="2073"/>
                  </a:cubicBezTo>
                  <a:cubicBezTo>
                    <a:pt x="-2407" y="7094"/>
                    <a:pt x="5107" y="14499"/>
                    <a:pt x="9687" y="15521"/>
                  </a:cubicBezTo>
                </a:path>
              </a:pathLst>
            </a:custGeom>
            <a:solidFill>
              <a:srgbClr val="C0C0C0"/>
            </a:solidFill>
            <a:ln w="645" cap="flat">
              <a:solidFill>
                <a:srgbClr val="FFFFFF"/>
              </a:solidFill>
              <a:prstDash val="solid"/>
              <a:miter/>
            </a:ln>
          </p:spPr>
          <p:txBody>
            <a:bodyPr rtlCol="0" anchor="ctr"/>
            <a:lstStyle/>
            <a:p>
              <a:endParaRPr lang="en-US"/>
            </a:p>
          </p:txBody>
        </p:sp>
        <p:sp>
          <p:nvSpPr>
            <p:cNvPr id="742" name="Freeform: Shape 741">
              <a:extLst>
                <a:ext uri="{FF2B5EF4-FFF2-40B4-BE49-F238E27FC236}">
                  <a16:creationId xmlns:a16="http://schemas.microsoft.com/office/drawing/2014/main" id="{AB28FB9F-4525-E5DA-C364-6D8BB99C5B28}"/>
                </a:ext>
              </a:extLst>
            </p:cNvPr>
            <p:cNvSpPr/>
            <p:nvPr/>
          </p:nvSpPr>
          <p:spPr>
            <a:xfrm>
              <a:off x="11368282" y="4005689"/>
              <a:ext cx="3019" cy="4643"/>
            </a:xfrm>
            <a:custGeom>
              <a:avLst/>
              <a:gdLst>
                <a:gd name="connsiteX0" fmla="*/ 3020 w 3019"/>
                <a:gd name="connsiteY0" fmla="*/ 4644 h 4643"/>
                <a:gd name="connsiteX1" fmla="*/ 2310 w 3019"/>
                <a:gd name="connsiteY1" fmla="*/ 0 h 4643"/>
                <a:gd name="connsiteX2" fmla="*/ 3020 w 3019"/>
                <a:gd name="connsiteY2" fmla="*/ 4644 h 4643"/>
              </a:gdLst>
              <a:ahLst/>
              <a:cxnLst>
                <a:cxn ang="0">
                  <a:pos x="connsiteX0" y="connsiteY0"/>
                </a:cxn>
                <a:cxn ang="0">
                  <a:pos x="connsiteX1" y="connsiteY1"/>
                </a:cxn>
                <a:cxn ang="0">
                  <a:pos x="connsiteX2" y="connsiteY2"/>
                </a:cxn>
              </a:cxnLst>
              <a:rect l="l" t="t" r="r" b="b"/>
              <a:pathLst>
                <a:path w="3019" h="4643">
                  <a:moveTo>
                    <a:pt x="3020" y="4644"/>
                  </a:moveTo>
                  <a:cubicBezTo>
                    <a:pt x="2407" y="3154"/>
                    <a:pt x="2149" y="1606"/>
                    <a:pt x="2310" y="0"/>
                  </a:cubicBezTo>
                  <a:cubicBezTo>
                    <a:pt x="-1979" y="0"/>
                    <a:pt x="569" y="3651"/>
                    <a:pt x="3020"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743" name="Freeform: Shape 742">
              <a:extLst>
                <a:ext uri="{FF2B5EF4-FFF2-40B4-BE49-F238E27FC236}">
                  <a16:creationId xmlns:a16="http://schemas.microsoft.com/office/drawing/2014/main" id="{1BFEB8C1-4820-8B42-03B6-10D223F5841A}"/>
                </a:ext>
              </a:extLst>
            </p:cNvPr>
            <p:cNvSpPr/>
            <p:nvPr/>
          </p:nvSpPr>
          <p:spPr>
            <a:xfrm>
              <a:off x="11369616" y="4092980"/>
              <a:ext cx="11873" cy="9070"/>
            </a:xfrm>
            <a:custGeom>
              <a:avLst/>
              <a:gdLst>
                <a:gd name="connsiteX0" fmla="*/ 41 w 11873"/>
                <a:gd name="connsiteY0" fmla="*/ 1654 h 9070"/>
                <a:gd name="connsiteX1" fmla="*/ 6072 w 11873"/>
                <a:gd name="connsiteY1" fmla="*/ 3266 h 9070"/>
                <a:gd name="connsiteX2" fmla="*/ 11425 w 11873"/>
                <a:gd name="connsiteY2" fmla="*/ 9071 h 9070"/>
                <a:gd name="connsiteX3" fmla="*/ 41 w 11873"/>
                <a:gd name="connsiteY3" fmla="*/ 1654 h 9070"/>
              </a:gdLst>
              <a:ahLst/>
              <a:cxnLst>
                <a:cxn ang="0">
                  <a:pos x="connsiteX0" y="connsiteY0"/>
                </a:cxn>
                <a:cxn ang="0">
                  <a:pos x="connsiteX1" y="connsiteY1"/>
                </a:cxn>
                <a:cxn ang="0">
                  <a:pos x="connsiteX2" y="connsiteY2"/>
                </a:cxn>
                <a:cxn ang="0">
                  <a:pos x="connsiteX3" y="connsiteY3"/>
                </a:cxn>
              </a:cxnLst>
              <a:rect l="l" t="t" r="r" b="b"/>
              <a:pathLst>
                <a:path w="11873" h="9070">
                  <a:moveTo>
                    <a:pt x="41" y="1654"/>
                  </a:moveTo>
                  <a:cubicBezTo>
                    <a:pt x="1621" y="2431"/>
                    <a:pt x="5136" y="2689"/>
                    <a:pt x="6072" y="3266"/>
                  </a:cubicBezTo>
                  <a:cubicBezTo>
                    <a:pt x="8490" y="4762"/>
                    <a:pt x="8361" y="8362"/>
                    <a:pt x="11425" y="9071"/>
                  </a:cubicBezTo>
                  <a:cubicBezTo>
                    <a:pt x="14682" y="4672"/>
                    <a:pt x="-895" y="-3510"/>
                    <a:pt x="41" y="1654"/>
                  </a:cubicBezTo>
                </a:path>
              </a:pathLst>
            </a:custGeom>
            <a:solidFill>
              <a:srgbClr val="C0C0C0"/>
            </a:solidFill>
            <a:ln w="645" cap="flat">
              <a:solidFill>
                <a:srgbClr val="FFFFFF"/>
              </a:solidFill>
              <a:prstDash val="solid"/>
              <a:miter/>
            </a:ln>
          </p:spPr>
          <p:txBody>
            <a:bodyPr rtlCol="0" anchor="ctr"/>
            <a:lstStyle/>
            <a:p>
              <a:endParaRPr lang="en-US"/>
            </a:p>
          </p:txBody>
        </p:sp>
        <p:sp>
          <p:nvSpPr>
            <p:cNvPr id="744" name="Freeform: Shape 743">
              <a:extLst>
                <a:ext uri="{FF2B5EF4-FFF2-40B4-BE49-F238E27FC236}">
                  <a16:creationId xmlns:a16="http://schemas.microsoft.com/office/drawing/2014/main" id="{4C8A6C8C-2315-3715-1E83-3B9144E35E48}"/>
                </a:ext>
              </a:extLst>
            </p:cNvPr>
            <p:cNvSpPr/>
            <p:nvPr/>
          </p:nvSpPr>
          <p:spPr>
            <a:xfrm>
              <a:off x="11381423" y="4022844"/>
              <a:ext cx="3040" cy="3743"/>
            </a:xfrm>
            <a:custGeom>
              <a:avLst/>
              <a:gdLst>
                <a:gd name="connsiteX0" fmla="*/ 2649 w 3040"/>
                <a:gd name="connsiteY0" fmla="*/ 3743 h 3743"/>
                <a:gd name="connsiteX1" fmla="*/ 69 w 3040"/>
                <a:gd name="connsiteY1" fmla="*/ 35 h 3743"/>
                <a:gd name="connsiteX2" fmla="*/ 2649 w 3040"/>
                <a:gd name="connsiteY2" fmla="*/ 3743 h 3743"/>
              </a:gdLst>
              <a:ahLst/>
              <a:cxnLst>
                <a:cxn ang="0">
                  <a:pos x="connsiteX0" y="connsiteY0"/>
                </a:cxn>
                <a:cxn ang="0">
                  <a:pos x="connsiteX1" y="connsiteY1"/>
                </a:cxn>
                <a:cxn ang="0">
                  <a:pos x="connsiteX2" y="connsiteY2"/>
                </a:cxn>
              </a:cxnLst>
              <a:rect l="l" t="t" r="r" b="b"/>
              <a:pathLst>
                <a:path w="3040" h="3743">
                  <a:moveTo>
                    <a:pt x="2649" y="3743"/>
                  </a:moveTo>
                  <a:cubicBezTo>
                    <a:pt x="3778" y="1654"/>
                    <a:pt x="2327" y="-285"/>
                    <a:pt x="69" y="35"/>
                  </a:cubicBezTo>
                  <a:cubicBezTo>
                    <a:pt x="-286" y="1934"/>
                    <a:pt x="746" y="3398"/>
                    <a:pt x="2649" y="3743"/>
                  </a:cubicBezTo>
                </a:path>
              </a:pathLst>
            </a:custGeom>
            <a:solidFill>
              <a:srgbClr val="C0C0C0"/>
            </a:solidFill>
            <a:ln w="645" cap="flat">
              <a:solidFill>
                <a:srgbClr val="FFFFFF"/>
              </a:solidFill>
              <a:prstDash val="solid"/>
              <a:miter/>
            </a:ln>
          </p:spPr>
          <p:txBody>
            <a:bodyPr rtlCol="0" anchor="ctr"/>
            <a:lstStyle/>
            <a:p>
              <a:endParaRPr lang="en-US"/>
            </a:p>
          </p:txBody>
        </p:sp>
        <p:sp>
          <p:nvSpPr>
            <p:cNvPr id="745" name="Freeform: Shape 744">
              <a:extLst>
                <a:ext uri="{FF2B5EF4-FFF2-40B4-BE49-F238E27FC236}">
                  <a16:creationId xmlns:a16="http://schemas.microsoft.com/office/drawing/2014/main" id="{EC9813F4-28E5-0968-E90F-249BC509D053}"/>
                </a:ext>
              </a:extLst>
            </p:cNvPr>
            <p:cNvSpPr/>
            <p:nvPr/>
          </p:nvSpPr>
          <p:spPr>
            <a:xfrm>
              <a:off x="11383363" y="4026118"/>
              <a:ext cx="4192" cy="2339"/>
            </a:xfrm>
            <a:custGeom>
              <a:avLst/>
              <a:gdLst>
                <a:gd name="connsiteX0" fmla="*/ 0 w 4192"/>
                <a:gd name="connsiteY0" fmla="*/ 2340 h 2339"/>
                <a:gd name="connsiteX1" fmla="*/ 4193 w 4192"/>
                <a:gd name="connsiteY1" fmla="*/ 244 h 2339"/>
                <a:gd name="connsiteX2" fmla="*/ 0 w 4192"/>
                <a:gd name="connsiteY2" fmla="*/ 2340 h 2339"/>
              </a:gdLst>
              <a:ahLst/>
              <a:cxnLst>
                <a:cxn ang="0">
                  <a:pos x="connsiteX0" y="connsiteY0"/>
                </a:cxn>
                <a:cxn ang="0">
                  <a:pos x="connsiteX1" y="connsiteY1"/>
                </a:cxn>
                <a:cxn ang="0">
                  <a:pos x="connsiteX2" y="connsiteY2"/>
                </a:cxn>
              </a:cxnLst>
              <a:rect l="l" t="t" r="r" b="b"/>
              <a:pathLst>
                <a:path w="4192" h="2339">
                  <a:moveTo>
                    <a:pt x="0" y="2340"/>
                  </a:moveTo>
                  <a:cubicBezTo>
                    <a:pt x="1323" y="1524"/>
                    <a:pt x="2742" y="824"/>
                    <a:pt x="4193" y="244"/>
                  </a:cubicBezTo>
                  <a:cubicBezTo>
                    <a:pt x="2257" y="-472"/>
                    <a:pt x="613" y="437"/>
                    <a:pt x="0" y="2340"/>
                  </a:cubicBezTo>
                </a:path>
              </a:pathLst>
            </a:custGeom>
            <a:solidFill>
              <a:srgbClr val="C0C0C0"/>
            </a:solidFill>
            <a:ln w="645" cap="flat">
              <a:solidFill>
                <a:srgbClr val="FFFFFF"/>
              </a:solidFill>
              <a:prstDash val="solid"/>
              <a:miter/>
            </a:ln>
          </p:spPr>
          <p:txBody>
            <a:bodyPr rtlCol="0" anchor="ctr"/>
            <a:lstStyle/>
            <a:p>
              <a:endParaRPr lang="en-US"/>
            </a:p>
          </p:txBody>
        </p:sp>
        <p:sp>
          <p:nvSpPr>
            <p:cNvPr id="746" name="Freeform: Shape 745">
              <a:extLst>
                <a:ext uri="{FF2B5EF4-FFF2-40B4-BE49-F238E27FC236}">
                  <a16:creationId xmlns:a16="http://schemas.microsoft.com/office/drawing/2014/main" id="{D62E498D-3352-479D-2BA2-5D39105720E4}"/>
                </a:ext>
              </a:extLst>
            </p:cNvPr>
            <p:cNvSpPr/>
            <p:nvPr/>
          </p:nvSpPr>
          <p:spPr>
            <a:xfrm>
              <a:off x="11394314" y="4003741"/>
              <a:ext cx="15710" cy="36555"/>
            </a:xfrm>
            <a:custGeom>
              <a:avLst/>
              <a:gdLst>
                <a:gd name="connsiteX0" fmla="*/ 4368 w 15710"/>
                <a:gd name="connsiteY0" fmla="*/ 23330 h 36555"/>
                <a:gd name="connsiteX1" fmla="*/ 15301 w 15710"/>
                <a:gd name="connsiteY1" fmla="*/ 36556 h 36555"/>
                <a:gd name="connsiteX2" fmla="*/ 12753 w 15710"/>
                <a:gd name="connsiteY2" fmla="*/ 20280 h 36555"/>
                <a:gd name="connsiteX3" fmla="*/ 8237 w 15710"/>
                <a:gd name="connsiteY3" fmla="*/ 13971 h 36555"/>
                <a:gd name="connsiteX4" fmla="*/ 8819 w 15710"/>
                <a:gd name="connsiteY4" fmla="*/ 8089 h 36555"/>
                <a:gd name="connsiteX5" fmla="*/ 4690 w 15710"/>
                <a:gd name="connsiteY5" fmla="*/ 1081 h 36555"/>
                <a:gd name="connsiteX6" fmla="*/ 144 w 15710"/>
                <a:gd name="connsiteY6" fmla="*/ 2071 h 36555"/>
                <a:gd name="connsiteX7" fmla="*/ 4368 w 15710"/>
                <a:gd name="connsiteY7" fmla="*/ 23330 h 3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710" h="36555">
                  <a:moveTo>
                    <a:pt x="4368" y="23330"/>
                  </a:moveTo>
                  <a:cubicBezTo>
                    <a:pt x="9076" y="26800"/>
                    <a:pt x="11431" y="32299"/>
                    <a:pt x="15301" y="36556"/>
                  </a:cubicBezTo>
                  <a:cubicBezTo>
                    <a:pt x="16720" y="33747"/>
                    <a:pt x="14107" y="23243"/>
                    <a:pt x="12753" y="20280"/>
                  </a:cubicBezTo>
                  <a:cubicBezTo>
                    <a:pt x="11947" y="18502"/>
                    <a:pt x="10011" y="14910"/>
                    <a:pt x="8237" y="13971"/>
                  </a:cubicBezTo>
                  <a:cubicBezTo>
                    <a:pt x="5464" y="12517"/>
                    <a:pt x="10108" y="9953"/>
                    <a:pt x="8819" y="8089"/>
                  </a:cubicBezTo>
                  <a:cubicBezTo>
                    <a:pt x="7367" y="6012"/>
                    <a:pt x="6883" y="2587"/>
                    <a:pt x="4690" y="1081"/>
                  </a:cubicBezTo>
                  <a:cubicBezTo>
                    <a:pt x="3658" y="369"/>
                    <a:pt x="-856" y="-1386"/>
                    <a:pt x="144" y="2071"/>
                  </a:cubicBezTo>
                  <a:cubicBezTo>
                    <a:pt x="2046" y="8766"/>
                    <a:pt x="1110" y="16838"/>
                    <a:pt x="4368" y="23330"/>
                  </a:cubicBezTo>
                </a:path>
              </a:pathLst>
            </a:custGeom>
            <a:solidFill>
              <a:srgbClr val="C0C0C0"/>
            </a:solidFill>
            <a:ln w="645" cap="flat">
              <a:solidFill>
                <a:srgbClr val="FFFFFF"/>
              </a:solidFill>
              <a:prstDash val="solid"/>
              <a:miter/>
            </a:ln>
          </p:spPr>
          <p:txBody>
            <a:bodyPr rtlCol="0" anchor="ctr"/>
            <a:lstStyle/>
            <a:p>
              <a:endParaRPr lang="en-US"/>
            </a:p>
          </p:txBody>
        </p:sp>
        <p:sp>
          <p:nvSpPr>
            <p:cNvPr id="747" name="Freeform: Shape 746">
              <a:extLst>
                <a:ext uri="{FF2B5EF4-FFF2-40B4-BE49-F238E27FC236}">
                  <a16:creationId xmlns:a16="http://schemas.microsoft.com/office/drawing/2014/main" id="{4C46FD47-96BC-2205-AD58-02C482955E5A}"/>
                </a:ext>
              </a:extLst>
            </p:cNvPr>
            <p:cNvSpPr/>
            <p:nvPr/>
          </p:nvSpPr>
          <p:spPr>
            <a:xfrm>
              <a:off x="11405648" y="4057220"/>
              <a:ext cx="24154" cy="16970"/>
            </a:xfrm>
            <a:custGeom>
              <a:avLst/>
              <a:gdLst>
                <a:gd name="connsiteX0" fmla="*/ 11835 w 24154"/>
                <a:gd name="connsiteY0" fmla="*/ 14646 h 16970"/>
                <a:gd name="connsiteX1" fmla="*/ 24155 w 24154"/>
                <a:gd name="connsiteY1" fmla="*/ 16971 h 16970"/>
                <a:gd name="connsiteX2" fmla="*/ 13254 w 24154"/>
                <a:gd name="connsiteY2" fmla="*/ 5077 h 16970"/>
                <a:gd name="connsiteX3" fmla="*/ 0 w 24154"/>
                <a:gd name="connsiteY3" fmla="*/ 1649 h 16970"/>
                <a:gd name="connsiteX4" fmla="*/ 4224 w 24154"/>
                <a:gd name="connsiteY4" fmla="*/ 5084 h 16970"/>
                <a:gd name="connsiteX5" fmla="*/ 11835 w 24154"/>
                <a:gd name="connsiteY5" fmla="*/ 14646 h 16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154" h="16970">
                  <a:moveTo>
                    <a:pt x="11835" y="14646"/>
                  </a:moveTo>
                  <a:cubicBezTo>
                    <a:pt x="15802" y="16010"/>
                    <a:pt x="20091" y="15984"/>
                    <a:pt x="24155" y="16971"/>
                  </a:cubicBezTo>
                  <a:cubicBezTo>
                    <a:pt x="21704" y="9250"/>
                    <a:pt x="19640" y="8457"/>
                    <a:pt x="13254" y="5077"/>
                  </a:cubicBezTo>
                  <a:cubicBezTo>
                    <a:pt x="11158" y="3968"/>
                    <a:pt x="1354" y="-3159"/>
                    <a:pt x="0" y="1649"/>
                  </a:cubicBezTo>
                  <a:cubicBezTo>
                    <a:pt x="1709" y="2578"/>
                    <a:pt x="3515" y="3120"/>
                    <a:pt x="4224" y="5084"/>
                  </a:cubicBezTo>
                  <a:cubicBezTo>
                    <a:pt x="5933" y="9660"/>
                    <a:pt x="8127" y="11601"/>
                    <a:pt x="11835" y="14646"/>
                  </a:cubicBezTo>
                </a:path>
              </a:pathLst>
            </a:custGeom>
            <a:solidFill>
              <a:srgbClr val="C0C0C0"/>
            </a:solidFill>
            <a:ln w="645" cap="flat">
              <a:solidFill>
                <a:srgbClr val="FFFFFF"/>
              </a:solidFill>
              <a:prstDash val="solid"/>
              <a:miter/>
            </a:ln>
          </p:spPr>
          <p:txBody>
            <a:bodyPr rtlCol="0" anchor="ctr"/>
            <a:lstStyle/>
            <a:p>
              <a:endParaRPr lang="en-US"/>
            </a:p>
          </p:txBody>
        </p:sp>
        <p:sp>
          <p:nvSpPr>
            <p:cNvPr id="748" name="Freeform: Shape 747">
              <a:extLst>
                <a:ext uri="{FF2B5EF4-FFF2-40B4-BE49-F238E27FC236}">
                  <a16:creationId xmlns:a16="http://schemas.microsoft.com/office/drawing/2014/main" id="{1AFBB1E8-1470-8EA5-C08F-95B6C7B7823B}"/>
                </a:ext>
              </a:extLst>
            </p:cNvPr>
            <p:cNvSpPr/>
            <p:nvPr/>
          </p:nvSpPr>
          <p:spPr>
            <a:xfrm>
              <a:off x="11410195" y="4034263"/>
              <a:ext cx="4097" cy="10900"/>
            </a:xfrm>
            <a:custGeom>
              <a:avLst/>
              <a:gdLst>
                <a:gd name="connsiteX0" fmla="*/ 3580 w 4097"/>
                <a:gd name="connsiteY0" fmla="*/ 10900 h 10900"/>
                <a:gd name="connsiteX1" fmla="*/ 323 w 4097"/>
                <a:gd name="connsiteY1" fmla="*/ 0 h 10900"/>
                <a:gd name="connsiteX2" fmla="*/ 0 w 4097"/>
                <a:gd name="connsiteY2" fmla="*/ 6527 h 10900"/>
                <a:gd name="connsiteX3" fmla="*/ 3419 w 4097"/>
                <a:gd name="connsiteY3" fmla="*/ 10900 h 10900"/>
              </a:gdLst>
              <a:ahLst/>
              <a:cxnLst>
                <a:cxn ang="0">
                  <a:pos x="connsiteX0" y="connsiteY0"/>
                </a:cxn>
                <a:cxn ang="0">
                  <a:pos x="connsiteX1" y="connsiteY1"/>
                </a:cxn>
                <a:cxn ang="0">
                  <a:pos x="connsiteX2" y="connsiteY2"/>
                </a:cxn>
                <a:cxn ang="0">
                  <a:pos x="connsiteX3" y="connsiteY3"/>
                </a:cxn>
              </a:cxnLst>
              <a:rect l="l" t="t" r="r" b="b"/>
              <a:pathLst>
                <a:path w="4097" h="10900">
                  <a:moveTo>
                    <a:pt x="3580" y="10900"/>
                  </a:moveTo>
                  <a:cubicBezTo>
                    <a:pt x="5096" y="7005"/>
                    <a:pt x="3064" y="2767"/>
                    <a:pt x="323" y="0"/>
                  </a:cubicBezTo>
                  <a:cubicBezTo>
                    <a:pt x="645" y="2183"/>
                    <a:pt x="645" y="4360"/>
                    <a:pt x="0" y="6527"/>
                  </a:cubicBezTo>
                  <a:cubicBezTo>
                    <a:pt x="0" y="8124"/>
                    <a:pt x="2999" y="9336"/>
                    <a:pt x="3419" y="10900"/>
                  </a:cubicBezTo>
                </a:path>
              </a:pathLst>
            </a:custGeom>
            <a:solidFill>
              <a:srgbClr val="C0C0C0"/>
            </a:solidFill>
            <a:ln w="645" cap="flat">
              <a:solidFill>
                <a:srgbClr val="FFFFFF"/>
              </a:solidFill>
              <a:prstDash val="solid"/>
              <a:miter/>
            </a:ln>
          </p:spPr>
          <p:txBody>
            <a:bodyPr rtlCol="0" anchor="ctr"/>
            <a:lstStyle/>
            <a:p>
              <a:endParaRPr lang="en-US"/>
            </a:p>
          </p:txBody>
        </p:sp>
        <p:sp>
          <p:nvSpPr>
            <p:cNvPr id="749" name="Freeform: Shape 748">
              <a:extLst>
                <a:ext uri="{FF2B5EF4-FFF2-40B4-BE49-F238E27FC236}">
                  <a16:creationId xmlns:a16="http://schemas.microsoft.com/office/drawing/2014/main" id="{50621B75-83DE-3636-37D3-B89B74CD1C67}"/>
                </a:ext>
              </a:extLst>
            </p:cNvPr>
            <p:cNvSpPr/>
            <p:nvPr/>
          </p:nvSpPr>
          <p:spPr>
            <a:xfrm>
              <a:off x="11514071" y="4069429"/>
              <a:ext cx="9288" cy="5693"/>
            </a:xfrm>
            <a:custGeom>
              <a:avLst/>
              <a:gdLst>
                <a:gd name="connsiteX0" fmla="*/ 2354 w 9288"/>
                <a:gd name="connsiteY0" fmla="*/ 5694 h 5693"/>
                <a:gd name="connsiteX1" fmla="*/ 9288 w 9288"/>
                <a:gd name="connsiteY1" fmla="*/ 340 h 5693"/>
                <a:gd name="connsiteX2" fmla="*/ 0 w 9288"/>
                <a:gd name="connsiteY2" fmla="*/ 4081 h 5693"/>
                <a:gd name="connsiteX3" fmla="*/ 2354 w 9288"/>
                <a:gd name="connsiteY3" fmla="*/ 5694 h 5693"/>
              </a:gdLst>
              <a:ahLst/>
              <a:cxnLst>
                <a:cxn ang="0">
                  <a:pos x="connsiteX0" y="connsiteY0"/>
                </a:cxn>
                <a:cxn ang="0">
                  <a:pos x="connsiteX1" y="connsiteY1"/>
                </a:cxn>
                <a:cxn ang="0">
                  <a:pos x="connsiteX2" y="connsiteY2"/>
                </a:cxn>
                <a:cxn ang="0">
                  <a:pos x="connsiteX3" y="connsiteY3"/>
                </a:cxn>
              </a:cxnLst>
              <a:rect l="l" t="t" r="r" b="b"/>
              <a:pathLst>
                <a:path w="9288" h="5693">
                  <a:moveTo>
                    <a:pt x="2354" y="5694"/>
                  </a:moveTo>
                  <a:cubicBezTo>
                    <a:pt x="4160" y="3275"/>
                    <a:pt x="9288" y="4152"/>
                    <a:pt x="9288" y="340"/>
                  </a:cubicBezTo>
                  <a:cubicBezTo>
                    <a:pt x="5611" y="-669"/>
                    <a:pt x="1806" y="566"/>
                    <a:pt x="0" y="4081"/>
                  </a:cubicBezTo>
                  <a:cubicBezTo>
                    <a:pt x="774" y="4620"/>
                    <a:pt x="1548" y="5158"/>
                    <a:pt x="2354" y="5694"/>
                  </a:cubicBezTo>
                </a:path>
              </a:pathLst>
            </a:custGeom>
            <a:solidFill>
              <a:srgbClr val="C0C0C0"/>
            </a:solidFill>
            <a:ln w="645" cap="flat">
              <a:solidFill>
                <a:srgbClr val="FFFFFF"/>
              </a:solidFill>
              <a:prstDash val="solid"/>
              <a:miter/>
            </a:ln>
          </p:spPr>
          <p:txBody>
            <a:bodyPr rtlCol="0" anchor="ctr"/>
            <a:lstStyle/>
            <a:p>
              <a:endParaRPr lang="en-US"/>
            </a:p>
          </p:txBody>
        </p:sp>
        <p:sp>
          <p:nvSpPr>
            <p:cNvPr id="750" name="Freeform: Shape 749">
              <a:extLst>
                <a:ext uri="{FF2B5EF4-FFF2-40B4-BE49-F238E27FC236}">
                  <a16:creationId xmlns:a16="http://schemas.microsoft.com/office/drawing/2014/main" id="{12DCD87A-040E-DE09-F6DE-E27CAB401E3A}"/>
                </a:ext>
              </a:extLst>
            </p:cNvPr>
            <p:cNvSpPr/>
            <p:nvPr/>
          </p:nvSpPr>
          <p:spPr>
            <a:xfrm>
              <a:off x="11534743" y="4095121"/>
              <a:ext cx="4191" cy="2995"/>
            </a:xfrm>
            <a:custGeom>
              <a:avLst/>
              <a:gdLst>
                <a:gd name="connsiteX0" fmla="*/ 2096 w 4191"/>
                <a:gd name="connsiteY0" fmla="*/ 2996 h 2995"/>
                <a:gd name="connsiteX1" fmla="*/ 4192 w 4191"/>
                <a:gd name="connsiteY1" fmla="*/ 2060 h 2995"/>
                <a:gd name="connsiteX2" fmla="*/ 0 w 4191"/>
                <a:gd name="connsiteY2" fmla="*/ 673 h 2995"/>
                <a:gd name="connsiteX3" fmla="*/ 2096 w 4191"/>
                <a:gd name="connsiteY3" fmla="*/ 2996 h 2995"/>
              </a:gdLst>
              <a:ahLst/>
              <a:cxnLst>
                <a:cxn ang="0">
                  <a:pos x="connsiteX0" y="connsiteY0"/>
                </a:cxn>
                <a:cxn ang="0">
                  <a:pos x="connsiteX1" y="connsiteY1"/>
                </a:cxn>
                <a:cxn ang="0">
                  <a:pos x="connsiteX2" y="connsiteY2"/>
                </a:cxn>
                <a:cxn ang="0">
                  <a:pos x="connsiteX3" y="connsiteY3"/>
                </a:cxn>
              </a:cxnLst>
              <a:rect l="l" t="t" r="r" b="b"/>
              <a:pathLst>
                <a:path w="4191" h="2995">
                  <a:moveTo>
                    <a:pt x="2096" y="2996"/>
                  </a:moveTo>
                  <a:cubicBezTo>
                    <a:pt x="2805" y="2673"/>
                    <a:pt x="3482" y="2373"/>
                    <a:pt x="4192" y="2060"/>
                  </a:cubicBezTo>
                  <a:cubicBezTo>
                    <a:pt x="3418" y="135"/>
                    <a:pt x="1773" y="-687"/>
                    <a:pt x="0" y="673"/>
                  </a:cubicBezTo>
                  <a:cubicBezTo>
                    <a:pt x="613" y="1528"/>
                    <a:pt x="1290" y="2302"/>
                    <a:pt x="2096" y="2996"/>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751" name="Content Placeholder 8">
            <a:extLst>
              <a:ext uri="{FF2B5EF4-FFF2-40B4-BE49-F238E27FC236}">
                <a16:creationId xmlns:a16="http://schemas.microsoft.com/office/drawing/2014/main" id="{BCDEDF00-328F-072D-8573-B4D0C28D682B}"/>
              </a:ext>
            </a:extLst>
          </p:cNvPr>
          <p:cNvGrpSpPr/>
          <p:nvPr/>
        </p:nvGrpSpPr>
        <p:grpSpPr>
          <a:xfrm>
            <a:off x="8746025" y="3355230"/>
            <a:ext cx="182967" cy="270129"/>
            <a:chOff x="8713415" y="3036033"/>
            <a:chExt cx="182967" cy="270129"/>
          </a:xfrm>
          <a:solidFill>
            <a:srgbClr val="C0C0C0"/>
          </a:solidFill>
        </p:grpSpPr>
        <p:sp>
          <p:nvSpPr>
            <p:cNvPr id="752" name="Freeform: Shape 751">
              <a:extLst>
                <a:ext uri="{FF2B5EF4-FFF2-40B4-BE49-F238E27FC236}">
                  <a16:creationId xmlns:a16="http://schemas.microsoft.com/office/drawing/2014/main" id="{F6787D4C-3D2E-5E63-F2AE-BD85A9BDB6AB}"/>
                </a:ext>
              </a:extLst>
            </p:cNvPr>
            <p:cNvSpPr/>
            <p:nvPr/>
          </p:nvSpPr>
          <p:spPr>
            <a:xfrm>
              <a:off x="8797135" y="3036033"/>
              <a:ext cx="9026" cy="20749"/>
            </a:xfrm>
            <a:custGeom>
              <a:avLst/>
              <a:gdLst>
                <a:gd name="connsiteX0" fmla="*/ 0 w 9026"/>
                <a:gd name="connsiteY0" fmla="*/ 8359 h 20749"/>
                <a:gd name="connsiteX1" fmla="*/ 2548 w 9026"/>
                <a:gd name="connsiteY1" fmla="*/ 3022 h 20749"/>
                <a:gd name="connsiteX2" fmla="*/ 5805 w 9026"/>
                <a:gd name="connsiteY2" fmla="*/ 0 h 20749"/>
                <a:gd name="connsiteX3" fmla="*/ 6740 w 9026"/>
                <a:gd name="connsiteY3" fmla="*/ 6269 h 20749"/>
                <a:gd name="connsiteX4" fmla="*/ 4193 w 9026"/>
                <a:gd name="connsiteY4" fmla="*/ 20730 h 20749"/>
                <a:gd name="connsiteX5" fmla="*/ 0 w 9026"/>
                <a:gd name="connsiteY5" fmla="*/ 8359 h 2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26" h="20749">
                  <a:moveTo>
                    <a:pt x="0" y="8359"/>
                  </a:moveTo>
                  <a:cubicBezTo>
                    <a:pt x="677" y="6492"/>
                    <a:pt x="1516" y="4715"/>
                    <a:pt x="2548" y="3022"/>
                  </a:cubicBezTo>
                  <a:cubicBezTo>
                    <a:pt x="4741" y="5473"/>
                    <a:pt x="6837" y="2138"/>
                    <a:pt x="5805" y="0"/>
                  </a:cubicBezTo>
                  <a:cubicBezTo>
                    <a:pt x="7675" y="1019"/>
                    <a:pt x="11481" y="7427"/>
                    <a:pt x="6740" y="6269"/>
                  </a:cubicBezTo>
                  <a:cubicBezTo>
                    <a:pt x="9772" y="8382"/>
                    <a:pt x="7546" y="21327"/>
                    <a:pt x="4193" y="20730"/>
                  </a:cubicBezTo>
                  <a:cubicBezTo>
                    <a:pt x="-355" y="19924"/>
                    <a:pt x="5805" y="8656"/>
                    <a:pt x="0" y="8359"/>
                  </a:cubicBezTo>
                </a:path>
              </a:pathLst>
            </a:custGeom>
            <a:solidFill>
              <a:srgbClr val="C0C0C0"/>
            </a:solidFill>
            <a:ln w="1612" cap="flat">
              <a:solidFill>
                <a:srgbClr val="FFFFFF"/>
              </a:solidFill>
              <a:prstDash val="solid"/>
              <a:miter/>
            </a:ln>
          </p:spPr>
          <p:txBody>
            <a:bodyPr rtlCol="0" anchor="ctr"/>
            <a:lstStyle/>
            <a:p>
              <a:endParaRPr lang="en-US"/>
            </a:p>
          </p:txBody>
        </p:sp>
        <p:sp>
          <p:nvSpPr>
            <p:cNvPr id="753" name="Freeform: Shape 752">
              <a:extLst>
                <a:ext uri="{FF2B5EF4-FFF2-40B4-BE49-F238E27FC236}">
                  <a16:creationId xmlns:a16="http://schemas.microsoft.com/office/drawing/2014/main" id="{70052812-407E-F350-AFCE-383F7BC6A849}"/>
                </a:ext>
              </a:extLst>
            </p:cNvPr>
            <p:cNvSpPr/>
            <p:nvPr/>
          </p:nvSpPr>
          <p:spPr>
            <a:xfrm>
              <a:off x="8713415" y="3075260"/>
              <a:ext cx="182967" cy="230902"/>
            </a:xfrm>
            <a:custGeom>
              <a:avLst/>
              <a:gdLst>
                <a:gd name="connsiteX0" fmla="*/ 129 w 182967"/>
                <a:gd name="connsiteY0" fmla="*/ 163597 h 230902"/>
                <a:gd name="connsiteX1" fmla="*/ 70691 w 182967"/>
                <a:gd name="connsiteY1" fmla="*/ 139262 h 230902"/>
                <a:gd name="connsiteX2" fmla="*/ 73239 w 182967"/>
                <a:gd name="connsiteY2" fmla="*/ 132802 h 230902"/>
                <a:gd name="connsiteX3" fmla="*/ 79850 w 182967"/>
                <a:gd name="connsiteY3" fmla="*/ 100604 h 230902"/>
                <a:gd name="connsiteX4" fmla="*/ 81430 w 182967"/>
                <a:gd name="connsiteY4" fmla="*/ 77517 h 230902"/>
                <a:gd name="connsiteX5" fmla="*/ 70465 w 182967"/>
                <a:gd name="connsiteY5" fmla="*/ 62933 h 230902"/>
                <a:gd name="connsiteX6" fmla="*/ 74658 w 182967"/>
                <a:gd name="connsiteY6" fmla="*/ 28810 h 230902"/>
                <a:gd name="connsiteX7" fmla="*/ 85590 w 182967"/>
                <a:gd name="connsiteY7" fmla="*/ 25098 h 230902"/>
                <a:gd name="connsiteX8" fmla="*/ 83043 w 182967"/>
                <a:gd name="connsiteY8" fmla="*/ 20919 h 230902"/>
                <a:gd name="connsiteX9" fmla="*/ 81978 w 182967"/>
                <a:gd name="connsiteY9" fmla="*/ 743 h 230902"/>
                <a:gd name="connsiteX10" fmla="*/ 86010 w 182967"/>
                <a:gd name="connsiteY10" fmla="*/ 3759 h 230902"/>
                <a:gd name="connsiteX11" fmla="*/ 91105 w 182967"/>
                <a:gd name="connsiteY11" fmla="*/ 2436 h 230902"/>
                <a:gd name="connsiteX12" fmla="*/ 95556 w 182967"/>
                <a:gd name="connsiteY12" fmla="*/ 3965 h 230902"/>
                <a:gd name="connsiteX13" fmla="*/ 106746 w 182967"/>
                <a:gd name="connsiteY13" fmla="*/ 21067 h 230902"/>
                <a:gd name="connsiteX14" fmla="*/ 134320 w 182967"/>
                <a:gd name="connsiteY14" fmla="*/ 34025 h 230902"/>
                <a:gd name="connsiteX15" fmla="*/ 148090 w 182967"/>
                <a:gd name="connsiteY15" fmla="*/ 37430 h 230902"/>
                <a:gd name="connsiteX16" fmla="*/ 161990 w 182967"/>
                <a:gd name="connsiteY16" fmla="*/ 50588 h 230902"/>
                <a:gd name="connsiteX17" fmla="*/ 170085 w 182967"/>
                <a:gd name="connsiteY17" fmla="*/ 61947 h 230902"/>
                <a:gd name="connsiteX18" fmla="*/ 179018 w 182967"/>
                <a:gd name="connsiteY18" fmla="*/ 67326 h 230902"/>
                <a:gd name="connsiteX19" fmla="*/ 175793 w 182967"/>
                <a:gd name="connsiteY19" fmla="*/ 90697 h 230902"/>
                <a:gd name="connsiteX20" fmla="*/ 157475 w 182967"/>
                <a:gd name="connsiteY20" fmla="*/ 118612 h 230902"/>
                <a:gd name="connsiteX21" fmla="*/ 151444 w 182967"/>
                <a:gd name="connsiteY21" fmla="*/ 127910 h 230902"/>
                <a:gd name="connsiteX22" fmla="*/ 144317 w 182967"/>
                <a:gd name="connsiteY22" fmla="*/ 123085 h 230902"/>
                <a:gd name="connsiteX23" fmla="*/ 138061 w 182967"/>
                <a:gd name="connsiteY23" fmla="*/ 142235 h 230902"/>
                <a:gd name="connsiteX24" fmla="*/ 139899 w 182967"/>
                <a:gd name="connsiteY24" fmla="*/ 158950 h 230902"/>
                <a:gd name="connsiteX25" fmla="*/ 136158 w 182967"/>
                <a:gd name="connsiteY25" fmla="*/ 167600 h 230902"/>
                <a:gd name="connsiteX26" fmla="*/ 114067 w 182967"/>
                <a:gd name="connsiteY26" fmla="*/ 180809 h 230902"/>
                <a:gd name="connsiteX27" fmla="*/ 109939 w 182967"/>
                <a:gd name="connsiteY27" fmla="*/ 192554 h 230902"/>
                <a:gd name="connsiteX28" fmla="*/ 95652 w 182967"/>
                <a:gd name="connsiteY28" fmla="*/ 196892 h 230902"/>
                <a:gd name="connsiteX29" fmla="*/ 83785 w 182967"/>
                <a:gd name="connsiteY29" fmla="*/ 203013 h 230902"/>
                <a:gd name="connsiteX30" fmla="*/ 82333 w 182967"/>
                <a:gd name="connsiteY30" fmla="*/ 213636 h 230902"/>
                <a:gd name="connsiteX31" fmla="*/ 74529 w 182967"/>
                <a:gd name="connsiteY31" fmla="*/ 222398 h 230902"/>
                <a:gd name="connsiteX32" fmla="*/ 69659 w 182967"/>
                <a:gd name="connsiteY32" fmla="*/ 222927 h 230902"/>
                <a:gd name="connsiteX33" fmla="*/ 60984 w 182967"/>
                <a:gd name="connsiteY33" fmla="*/ 221302 h 230902"/>
                <a:gd name="connsiteX34" fmla="*/ 31604 w 182967"/>
                <a:gd name="connsiteY34" fmla="*/ 230896 h 230902"/>
                <a:gd name="connsiteX35" fmla="*/ 20801 w 182967"/>
                <a:gd name="connsiteY35" fmla="*/ 213639 h 230902"/>
                <a:gd name="connsiteX36" fmla="*/ 14932 w 182967"/>
                <a:gd name="connsiteY36" fmla="*/ 196582 h 230902"/>
                <a:gd name="connsiteX37" fmla="*/ 0 w 182967"/>
                <a:gd name="connsiteY37" fmla="*/ 163494 h 230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2967" h="230902">
                  <a:moveTo>
                    <a:pt x="129" y="163597"/>
                  </a:moveTo>
                  <a:cubicBezTo>
                    <a:pt x="34055" y="155793"/>
                    <a:pt x="55308" y="147615"/>
                    <a:pt x="70691" y="139262"/>
                  </a:cubicBezTo>
                  <a:cubicBezTo>
                    <a:pt x="76980" y="127268"/>
                    <a:pt x="70208" y="146160"/>
                    <a:pt x="73239" y="132802"/>
                  </a:cubicBezTo>
                  <a:cubicBezTo>
                    <a:pt x="75690" y="121892"/>
                    <a:pt x="77399" y="111001"/>
                    <a:pt x="79850" y="100604"/>
                  </a:cubicBezTo>
                  <a:cubicBezTo>
                    <a:pt x="81559" y="93409"/>
                    <a:pt x="85590" y="84367"/>
                    <a:pt x="81430" y="77517"/>
                  </a:cubicBezTo>
                  <a:cubicBezTo>
                    <a:pt x="78431" y="72589"/>
                    <a:pt x="72368" y="68377"/>
                    <a:pt x="70465" y="62933"/>
                  </a:cubicBezTo>
                  <a:cubicBezTo>
                    <a:pt x="68079" y="56090"/>
                    <a:pt x="81011" y="32538"/>
                    <a:pt x="74658" y="28810"/>
                  </a:cubicBezTo>
                  <a:cubicBezTo>
                    <a:pt x="77496" y="25411"/>
                    <a:pt x="83107" y="28352"/>
                    <a:pt x="85590" y="25098"/>
                  </a:cubicBezTo>
                  <a:cubicBezTo>
                    <a:pt x="88300" y="21528"/>
                    <a:pt x="83946" y="22718"/>
                    <a:pt x="83043" y="20919"/>
                  </a:cubicBezTo>
                  <a:cubicBezTo>
                    <a:pt x="80656" y="16126"/>
                    <a:pt x="78786" y="5603"/>
                    <a:pt x="81978" y="743"/>
                  </a:cubicBezTo>
                  <a:cubicBezTo>
                    <a:pt x="83462" y="-1527"/>
                    <a:pt x="86493" y="1962"/>
                    <a:pt x="86010" y="3759"/>
                  </a:cubicBezTo>
                  <a:cubicBezTo>
                    <a:pt x="84526" y="9360"/>
                    <a:pt x="90202" y="3288"/>
                    <a:pt x="91105" y="2436"/>
                  </a:cubicBezTo>
                  <a:cubicBezTo>
                    <a:pt x="93846" y="-202"/>
                    <a:pt x="93846" y="243"/>
                    <a:pt x="95556" y="3965"/>
                  </a:cubicBezTo>
                  <a:cubicBezTo>
                    <a:pt x="98426" y="10150"/>
                    <a:pt x="102167" y="15997"/>
                    <a:pt x="106746" y="21067"/>
                  </a:cubicBezTo>
                  <a:cubicBezTo>
                    <a:pt x="113938" y="29081"/>
                    <a:pt x="124032" y="31961"/>
                    <a:pt x="134320" y="34025"/>
                  </a:cubicBezTo>
                  <a:cubicBezTo>
                    <a:pt x="139125" y="34989"/>
                    <a:pt x="143220" y="36882"/>
                    <a:pt x="148090" y="37430"/>
                  </a:cubicBezTo>
                  <a:cubicBezTo>
                    <a:pt x="154637" y="38166"/>
                    <a:pt x="158217" y="46138"/>
                    <a:pt x="161990" y="50588"/>
                  </a:cubicBezTo>
                  <a:cubicBezTo>
                    <a:pt x="164989" y="54178"/>
                    <a:pt x="167053" y="58512"/>
                    <a:pt x="170085" y="61947"/>
                  </a:cubicBezTo>
                  <a:cubicBezTo>
                    <a:pt x="173213" y="65523"/>
                    <a:pt x="174857" y="65671"/>
                    <a:pt x="179018" y="67326"/>
                  </a:cubicBezTo>
                  <a:cubicBezTo>
                    <a:pt x="188725" y="71209"/>
                    <a:pt x="177728" y="84999"/>
                    <a:pt x="175793" y="90697"/>
                  </a:cubicBezTo>
                  <a:cubicBezTo>
                    <a:pt x="172149" y="101462"/>
                    <a:pt x="160603" y="107080"/>
                    <a:pt x="157475" y="118612"/>
                  </a:cubicBezTo>
                  <a:cubicBezTo>
                    <a:pt x="156765" y="121334"/>
                    <a:pt x="155733" y="129206"/>
                    <a:pt x="151444" y="127910"/>
                  </a:cubicBezTo>
                  <a:cubicBezTo>
                    <a:pt x="148026" y="126888"/>
                    <a:pt x="148671" y="120373"/>
                    <a:pt x="144317" y="123085"/>
                  </a:cubicBezTo>
                  <a:cubicBezTo>
                    <a:pt x="139093" y="126240"/>
                    <a:pt x="139383" y="137575"/>
                    <a:pt x="138061" y="142235"/>
                  </a:cubicBezTo>
                  <a:cubicBezTo>
                    <a:pt x="136287" y="148327"/>
                    <a:pt x="138383" y="153049"/>
                    <a:pt x="139899" y="158950"/>
                  </a:cubicBezTo>
                  <a:cubicBezTo>
                    <a:pt x="141189" y="163775"/>
                    <a:pt x="142027" y="167422"/>
                    <a:pt x="136158" y="167600"/>
                  </a:cubicBezTo>
                  <a:cubicBezTo>
                    <a:pt x="126741" y="167890"/>
                    <a:pt x="116389" y="170657"/>
                    <a:pt x="114067" y="180809"/>
                  </a:cubicBezTo>
                  <a:cubicBezTo>
                    <a:pt x="113164" y="184798"/>
                    <a:pt x="112422" y="189184"/>
                    <a:pt x="109939" y="192554"/>
                  </a:cubicBezTo>
                  <a:cubicBezTo>
                    <a:pt x="106811" y="196750"/>
                    <a:pt x="100586" y="196521"/>
                    <a:pt x="95652" y="196892"/>
                  </a:cubicBezTo>
                  <a:cubicBezTo>
                    <a:pt x="89686" y="197337"/>
                    <a:pt x="87300" y="198308"/>
                    <a:pt x="83785" y="203013"/>
                  </a:cubicBezTo>
                  <a:cubicBezTo>
                    <a:pt x="80398" y="207567"/>
                    <a:pt x="82591" y="208434"/>
                    <a:pt x="82333" y="213636"/>
                  </a:cubicBezTo>
                  <a:cubicBezTo>
                    <a:pt x="82011" y="217774"/>
                    <a:pt x="77883" y="220776"/>
                    <a:pt x="74529" y="222398"/>
                  </a:cubicBezTo>
                  <a:cubicBezTo>
                    <a:pt x="72916" y="223175"/>
                    <a:pt x="71304" y="224220"/>
                    <a:pt x="69659" y="222927"/>
                  </a:cubicBezTo>
                  <a:cubicBezTo>
                    <a:pt x="66853" y="220692"/>
                    <a:pt x="64499" y="221302"/>
                    <a:pt x="60984" y="221302"/>
                  </a:cubicBezTo>
                  <a:cubicBezTo>
                    <a:pt x="50793" y="221302"/>
                    <a:pt x="41892" y="231186"/>
                    <a:pt x="31604" y="230896"/>
                  </a:cubicBezTo>
                  <a:cubicBezTo>
                    <a:pt x="24961" y="230702"/>
                    <a:pt x="27928" y="214420"/>
                    <a:pt x="20801" y="213639"/>
                  </a:cubicBezTo>
                  <a:cubicBezTo>
                    <a:pt x="23833" y="210479"/>
                    <a:pt x="16447" y="199366"/>
                    <a:pt x="14932" y="196582"/>
                  </a:cubicBezTo>
                  <a:cubicBezTo>
                    <a:pt x="9675" y="186869"/>
                    <a:pt x="3451" y="173995"/>
                    <a:pt x="0" y="163494"/>
                  </a:cubicBezTo>
                </a:path>
              </a:pathLst>
            </a:custGeom>
            <a:solidFill>
              <a:srgbClr val="C0C0C0"/>
            </a:solidFill>
            <a:ln w="1612" cap="flat">
              <a:solidFill>
                <a:srgbClr val="FFFFFF"/>
              </a:solidFill>
              <a:prstDash val="solid"/>
              <a:miter/>
            </a:ln>
          </p:spPr>
          <p:txBody>
            <a:bodyPr rtlCol="0" anchor="ctr"/>
            <a:lstStyle/>
            <a:p>
              <a:endParaRPr lang="en-US"/>
            </a:p>
          </p:txBody>
        </p:sp>
        <p:sp>
          <p:nvSpPr>
            <p:cNvPr id="754" name="Freeform: Shape 753">
              <a:extLst>
                <a:ext uri="{FF2B5EF4-FFF2-40B4-BE49-F238E27FC236}">
                  <a16:creationId xmlns:a16="http://schemas.microsoft.com/office/drawing/2014/main" id="{002D2C47-87F2-0252-E47C-1A50148FC3F0}"/>
                </a:ext>
              </a:extLst>
            </p:cNvPr>
            <p:cNvSpPr/>
            <p:nvPr/>
          </p:nvSpPr>
          <p:spPr>
            <a:xfrm>
              <a:off x="8871911" y="3194627"/>
              <a:ext cx="6693" cy="14399"/>
            </a:xfrm>
            <a:custGeom>
              <a:avLst/>
              <a:gdLst>
                <a:gd name="connsiteX0" fmla="*/ 462 w 6693"/>
                <a:gd name="connsiteY0" fmla="*/ 14400 h 14399"/>
                <a:gd name="connsiteX1" fmla="*/ 4397 w 6693"/>
                <a:gd name="connsiteY1" fmla="*/ 7337 h 14399"/>
                <a:gd name="connsiteX2" fmla="*/ 6493 w 6693"/>
                <a:gd name="connsiteY2" fmla="*/ 5344 h 14399"/>
                <a:gd name="connsiteX3" fmla="*/ 4880 w 6693"/>
                <a:gd name="connsiteY3" fmla="*/ 0 h 14399"/>
                <a:gd name="connsiteX4" fmla="*/ 462 w 6693"/>
                <a:gd name="connsiteY4" fmla="*/ 14400 h 14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3" h="14399">
                  <a:moveTo>
                    <a:pt x="462" y="14400"/>
                  </a:moveTo>
                  <a:cubicBezTo>
                    <a:pt x="2623" y="12481"/>
                    <a:pt x="3365" y="9920"/>
                    <a:pt x="4397" y="7337"/>
                  </a:cubicBezTo>
                  <a:cubicBezTo>
                    <a:pt x="5009" y="6560"/>
                    <a:pt x="5686" y="5899"/>
                    <a:pt x="6493" y="5344"/>
                  </a:cubicBezTo>
                  <a:cubicBezTo>
                    <a:pt x="7363" y="4309"/>
                    <a:pt x="5138" y="1080"/>
                    <a:pt x="4880" y="0"/>
                  </a:cubicBezTo>
                  <a:cubicBezTo>
                    <a:pt x="3687" y="5037"/>
                    <a:pt x="-1570" y="8782"/>
                    <a:pt x="462" y="14400"/>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755" name="Content Placeholder 8">
            <a:extLst>
              <a:ext uri="{FF2B5EF4-FFF2-40B4-BE49-F238E27FC236}">
                <a16:creationId xmlns:a16="http://schemas.microsoft.com/office/drawing/2014/main" id="{1DFB55E8-CD6E-C9A0-E8CB-753AB137D2D9}"/>
              </a:ext>
            </a:extLst>
          </p:cNvPr>
          <p:cNvGrpSpPr/>
          <p:nvPr/>
        </p:nvGrpSpPr>
        <p:grpSpPr>
          <a:xfrm>
            <a:off x="5442854" y="3823085"/>
            <a:ext cx="141664" cy="66905"/>
            <a:chOff x="5410244" y="3503888"/>
            <a:chExt cx="141664" cy="66905"/>
          </a:xfrm>
          <a:solidFill>
            <a:srgbClr val="C0C0C0"/>
          </a:solidFill>
        </p:grpSpPr>
        <p:sp>
          <p:nvSpPr>
            <p:cNvPr id="756" name="Freeform: Shape 755">
              <a:extLst>
                <a:ext uri="{FF2B5EF4-FFF2-40B4-BE49-F238E27FC236}">
                  <a16:creationId xmlns:a16="http://schemas.microsoft.com/office/drawing/2014/main" id="{7393598C-1F45-927A-A246-1AAC9D432CC9}"/>
                </a:ext>
              </a:extLst>
            </p:cNvPr>
            <p:cNvSpPr/>
            <p:nvPr/>
          </p:nvSpPr>
          <p:spPr>
            <a:xfrm>
              <a:off x="5410244" y="3503888"/>
              <a:ext cx="141664" cy="66905"/>
            </a:xfrm>
            <a:custGeom>
              <a:avLst/>
              <a:gdLst>
                <a:gd name="connsiteX0" fmla="*/ 518 w 141664"/>
                <a:gd name="connsiteY0" fmla="*/ 36955 h 66905"/>
                <a:gd name="connsiteX1" fmla="*/ 4349 w 141664"/>
                <a:gd name="connsiteY1" fmla="*/ 30102 h 66905"/>
                <a:gd name="connsiteX2" fmla="*/ 6458 w 141664"/>
                <a:gd name="connsiteY2" fmla="*/ 19860 h 66905"/>
                <a:gd name="connsiteX3" fmla="*/ 2840 w 141664"/>
                <a:gd name="connsiteY3" fmla="*/ 13736 h 66905"/>
                <a:gd name="connsiteX4" fmla="*/ 4682 w 141664"/>
                <a:gd name="connsiteY4" fmla="*/ 1358 h 66905"/>
                <a:gd name="connsiteX5" fmla="*/ 12821 w 141664"/>
                <a:gd name="connsiteY5" fmla="*/ 965 h 66905"/>
                <a:gd name="connsiteX6" fmla="*/ 17465 w 141664"/>
                <a:gd name="connsiteY6" fmla="*/ 6305 h 66905"/>
                <a:gd name="connsiteX7" fmla="*/ 17240 w 141664"/>
                <a:gd name="connsiteY7" fmla="*/ 10946 h 66905"/>
                <a:gd name="connsiteX8" fmla="*/ 19487 w 141664"/>
                <a:gd name="connsiteY8" fmla="*/ 12600 h 66905"/>
                <a:gd name="connsiteX9" fmla="*/ 30939 w 141664"/>
                <a:gd name="connsiteY9" fmla="*/ 18380 h 66905"/>
                <a:gd name="connsiteX10" fmla="*/ 27917 w 141664"/>
                <a:gd name="connsiteY10" fmla="*/ 13736 h 66905"/>
                <a:gd name="connsiteX11" fmla="*/ 40495 w 141664"/>
                <a:gd name="connsiteY11" fmla="*/ 22920 h 66905"/>
                <a:gd name="connsiteX12" fmla="*/ 64027 w 141664"/>
                <a:gd name="connsiteY12" fmla="*/ 13568 h 66905"/>
                <a:gd name="connsiteX13" fmla="*/ 80588 w 141664"/>
                <a:gd name="connsiteY13" fmla="*/ 5438 h 66905"/>
                <a:gd name="connsiteX14" fmla="*/ 88024 w 141664"/>
                <a:gd name="connsiteY14" fmla="*/ 0 h 66905"/>
                <a:gd name="connsiteX15" fmla="*/ 100592 w 141664"/>
                <a:gd name="connsiteY15" fmla="*/ 1429 h 66905"/>
                <a:gd name="connsiteX16" fmla="*/ 98502 w 141664"/>
                <a:gd name="connsiteY16" fmla="*/ 4451 h 66905"/>
                <a:gd name="connsiteX17" fmla="*/ 124070 w 141664"/>
                <a:gd name="connsiteY17" fmla="*/ 11794 h 66905"/>
                <a:gd name="connsiteX18" fmla="*/ 138672 w 141664"/>
                <a:gd name="connsiteY18" fmla="*/ 25813 h 66905"/>
                <a:gd name="connsiteX19" fmla="*/ 141249 w 141664"/>
                <a:gd name="connsiteY19" fmla="*/ 40706 h 66905"/>
                <a:gd name="connsiteX20" fmla="*/ 131474 w 141664"/>
                <a:gd name="connsiteY20" fmla="*/ 57624 h 66905"/>
                <a:gd name="connsiteX21" fmla="*/ 128920 w 141664"/>
                <a:gd name="connsiteY21" fmla="*/ 52980 h 66905"/>
                <a:gd name="connsiteX22" fmla="*/ 128023 w 141664"/>
                <a:gd name="connsiteY22" fmla="*/ 57782 h 66905"/>
                <a:gd name="connsiteX23" fmla="*/ 124137 w 141664"/>
                <a:gd name="connsiteY23" fmla="*/ 65967 h 66905"/>
                <a:gd name="connsiteX24" fmla="*/ 111737 w 141664"/>
                <a:gd name="connsiteY24" fmla="*/ 42763 h 66905"/>
                <a:gd name="connsiteX25" fmla="*/ 117446 w 141664"/>
                <a:gd name="connsiteY25" fmla="*/ 35975 h 66905"/>
                <a:gd name="connsiteX26" fmla="*/ 128688 w 141664"/>
                <a:gd name="connsiteY26" fmla="*/ 41138 h 66905"/>
                <a:gd name="connsiteX27" fmla="*/ 123444 w 141664"/>
                <a:gd name="connsiteY27" fmla="*/ 36939 h 66905"/>
                <a:gd name="connsiteX28" fmla="*/ 119864 w 141664"/>
                <a:gd name="connsiteY28" fmla="*/ 29064 h 66905"/>
                <a:gd name="connsiteX29" fmla="*/ 117775 w 141664"/>
                <a:gd name="connsiteY29" fmla="*/ 33708 h 66905"/>
                <a:gd name="connsiteX30" fmla="*/ 113131 w 141664"/>
                <a:gd name="connsiteY30" fmla="*/ 29525 h 66905"/>
                <a:gd name="connsiteX31" fmla="*/ 112905 w 141664"/>
                <a:gd name="connsiteY31" fmla="*/ 35101 h 66905"/>
                <a:gd name="connsiteX32" fmla="*/ 105678 w 141664"/>
                <a:gd name="connsiteY32" fmla="*/ 22627 h 66905"/>
                <a:gd name="connsiteX33" fmla="*/ 100053 w 141664"/>
                <a:gd name="connsiteY33" fmla="*/ 18705 h 66905"/>
                <a:gd name="connsiteX34" fmla="*/ 94826 w 141664"/>
                <a:gd name="connsiteY34" fmla="*/ 16486 h 66905"/>
                <a:gd name="connsiteX35" fmla="*/ 79839 w 141664"/>
                <a:gd name="connsiteY35" fmla="*/ 24230 h 66905"/>
                <a:gd name="connsiteX36" fmla="*/ 65762 w 141664"/>
                <a:gd name="connsiteY36" fmla="*/ 36465 h 66905"/>
                <a:gd name="connsiteX37" fmla="*/ 68600 w 141664"/>
                <a:gd name="connsiteY37" fmla="*/ 51219 h 66905"/>
                <a:gd name="connsiteX38" fmla="*/ 71716 w 141664"/>
                <a:gd name="connsiteY38" fmla="*/ 59295 h 66905"/>
                <a:gd name="connsiteX39" fmla="*/ 63756 w 141664"/>
                <a:gd name="connsiteY39" fmla="*/ 62020 h 66905"/>
                <a:gd name="connsiteX40" fmla="*/ 50350 w 141664"/>
                <a:gd name="connsiteY40" fmla="*/ 66251 h 66905"/>
                <a:gd name="connsiteX41" fmla="*/ 49115 w 141664"/>
                <a:gd name="connsiteY41" fmla="*/ 57737 h 66905"/>
                <a:gd name="connsiteX42" fmla="*/ 46964 w 141664"/>
                <a:gd name="connsiteY42" fmla="*/ 47411 h 66905"/>
                <a:gd name="connsiteX43" fmla="*/ 43017 w 141664"/>
                <a:gd name="connsiteY43" fmla="*/ 47636 h 66905"/>
                <a:gd name="connsiteX44" fmla="*/ 34658 w 141664"/>
                <a:gd name="connsiteY44" fmla="*/ 50784 h 66905"/>
                <a:gd name="connsiteX45" fmla="*/ 25170 w 141664"/>
                <a:gd name="connsiteY45" fmla="*/ 38929 h 66905"/>
                <a:gd name="connsiteX46" fmla="*/ 19404 w 141664"/>
                <a:gd name="connsiteY46" fmla="*/ 37733 h 66905"/>
                <a:gd name="connsiteX47" fmla="*/ 13760 w 141664"/>
                <a:gd name="connsiteY47" fmla="*/ 34866 h 66905"/>
                <a:gd name="connsiteX48" fmla="*/ 5169 w 141664"/>
                <a:gd name="connsiteY48" fmla="*/ 36259 h 66905"/>
                <a:gd name="connsiteX49" fmla="*/ 1918 w 141664"/>
                <a:gd name="connsiteY49" fmla="*/ 43924 h 66905"/>
                <a:gd name="connsiteX50" fmla="*/ 531 w 141664"/>
                <a:gd name="connsiteY50" fmla="*/ 36952 h 66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41664" h="66905">
                  <a:moveTo>
                    <a:pt x="518" y="36955"/>
                  </a:moveTo>
                  <a:cubicBezTo>
                    <a:pt x="-1710" y="34804"/>
                    <a:pt x="3946" y="32131"/>
                    <a:pt x="4349" y="30102"/>
                  </a:cubicBezTo>
                  <a:cubicBezTo>
                    <a:pt x="5114" y="26297"/>
                    <a:pt x="1182" y="22140"/>
                    <a:pt x="6458" y="19860"/>
                  </a:cubicBezTo>
                  <a:cubicBezTo>
                    <a:pt x="10761" y="17999"/>
                    <a:pt x="2840" y="15329"/>
                    <a:pt x="2840" y="13736"/>
                  </a:cubicBezTo>
                  <a:cubicBezTo>
                    <a:pt x="2840" y="10436"/>
                    <a:pt x="5423" y="2651"/>
                    <a:pt x="4682" y="1358"/>
                  </a:cubicBezTo>
                  <a:cubicBezTo>
                    <a:pt x="7758" y="-1702"/>
                    <a:pt x="10706" y="5364"/>
                    <a:pt x="12821" y="965"/>
                  </a:cubicBezTo>
                  <a:cubicBezTo>
                    <a:pt x="14427" y="2390"/>
                    <a:pt x="16772" y="4180"/>
                    <a:pt x="17465" y="6305"/>
                  </a:cubicBezTo>
                  <a:cubicBezTo>
                    <a:pt x="17465" y="7857"/>
                    <a:pt x="17401" y="9404"/>
                    <a:pt x="17240" y="10946"/>
                  </a:cubicBezTo>
                  <a:cubicBezTo>
                    <a:pt x="17530" y="12162"/>
                    <a:pt x="19665" y="10817"/>
                    <a:pt x="19487" y="12600"/>
                  </a:cubicBezTo>
                  <a:cubicBezTo>
                    <a:pt x="18729" y="20192"/>
                    <a:pt x="26195" y="17454"/>
                    <a:pt x="30939" y="18380"/>
                  </a:cubicBezTo>
                  <a:cubicBezTo>
                    <a:pt x="30030" y="16767"/>
                    <a:pt x="29024" y="15222"/>
                    <a:pt x="27917" y="13736"/>
                  </a:cubicBezTo>
                  <a:cubicBezTo>
                    <a:pt x="31933" y="12510"/>
                    <a:pt x="35848" y="22279"/>
                    <a:pt x="40495" y="22920"/>
                  </a:cubicBezTo>
                  <a:cubicBezTo>
                    <a:pt x="50279" y="24268"/>
                    <a:pt x="55771" y="16651"/>
                    <a:pt x="64027" y="13568"/>
                  </a:cubicBezTo>
                  <a:cubicBezTo>
                    <a:pt x="69687" y="11455"/>
                    <a:pt x="76298" y="9772"/>
                    <a:pt x="80588" y="5438"/>
                  </a:cubicBezTo>
                  <a:cubicBezTo>
                    <a:pt x="82932" y="3068"/>
                    <a:pt x="84248" y="33"/>
                    <a:pt x="88024" y="0"/>
                  </a:cubicBezTo>
                  <a:cubicBezTo>
                    <a:pt x="92252" y="-32"/>
                    <a:pt x="96354" y="1842"/>
                    <a:pt x="100592" y="1429"/>
                  </a:cubicBezTo>
                  <a:cubicBezTo>
                    <a:pt x="99831" y="2390"/>
                    <a:pt x="99134" y="3396"/>
                    <a:pt x="98502" y="4451"/>
                  </a:cubicBezTo>
                  <a:cubicBezTo>
                    <a:pt x="106761" y="3528"/>
                    <a:pt x="118010" y="5457"/>
                    <a:pt x="124070" y="11794"/>
                  </a:cubicBezTo>
                  <a:cubicBezTo>
                    <a:pt x="126953" y="14810"/>
                    <a:pt x="133422" y="27403"/>
                    <a:pt x="138672" y="25813"/>
                  </a:cubicBezTo>
                  <a:cubicBezTo>
                    <a:pt x="134773" y="31818"/>
                    <a:pt x="139211" y="34498"/>
                    <a:pt x="141249" y="40706"/>
                  </a:cubicBezTo>
                  <a:cubicBezTo>
                    <a:pt x="143445" y="47388"/>
                    <a:pt x="136466" y="54128"/>
                    <a:pt x="131474" y="57624"/>
                  </a:cubicBezTo>
                  <a:cubicBezTo>
                    <a:pt x="130936" y="55905"/>
                    <a:pt x="130084" y="54354"/>
                    <a:pt x="128920" y="52980"/>
                  </a:cubicBezTo>
                  <a:cubicBezTo>
                    <a:pt x="127221" y="55457"/>
                    <a:pt x="128191" y="55857"/>
                    <a:pt x="128023" y="57782"/>
                  </a:cubicBezTo>
                  <a:cubicBezTo>
                    <a:pt x="127862" y="59769"/>
                    <a:pt x="125605" y="61546"/>
                    <a:pt x="124137" y="65967"/>
                  </a:cubicBezTo>
                  <a:cubicBezTo>
                    <a:pt x="117842" y="61426"/>
                    <a:pt x="112047" y="50445"/>
                    <a:pt x="111737" y="42763"/>
                  </a:cubicBezTo>
                  <a:cubicBezTo>
                    <a:pt x="117017" y="44727"/>
                    <a:pt x="115195" y="38374"/>
                    <a:pt x="117446" y="35975"/>
                  </a:cubicBezTo>
                  <a:cubicBezTo>
                    <a:pt x="119942" y="33308"/>
                    <a:pt x="126521" y="39909"/>
                    <a:pt x="128688" y="41138"/>
                  </a:cubicBezTo>
                  <a:cubicBezTo>
                    <a:pt x="127237" y="39364"/>
                    <a:pt x="125202" y="38345"/>
                    <a:pt x="123444" y="36939"/>
                  </a:cubicBezTo>
                  <a:cubicBezTo>
                    <a:pt x="120945" y="34940"/>
                    <a:pt x="121399" y="31605"/>
                    <a:pt x="119864" y="29064"/>
                  </a:cubicBezTo>
                  <a:cubicBezTo>
                    <a:pt x="120513" y="31021"/>
                    <a:pt x="119445" y="32744"/>
                    <a:pt x="117775" y="33708"/>
                  </a:cubicBezTo>
                  <a:cubicBezTo>
                    <a:pt x="118816" y="29032"/>
                    <a:pt x="114862" y="33901"/>
                    <a:pt x="113131" y="29525"/>
                  </a:cubicBezTo>
                  <a:cubicBezTo>
                    <a:pt x="113672" y="31412"/>
                    <a:pt x="113595" y="33269"/>
                    <a:pt x="112905" y="35101"/>
                  </a:cubicBezTo>
                  <a:cubicBezTo>
                    <a:pt x="110218" y="30157"/>
                    <a:pt x="110057" y="25158"/>
                    <a:pt x="105678" y="22627"/>
                  </a:cubicBezTo>
                  <a:cubicBezTo>
                    <a:pt x="103701" y="21485"/>
                    <a:pt x="101827" y="20140"/>
                    <a:pt x="100053" y="18705"/>
                  </a:cubicBezTo>
                  <a:cubicBezTo>
                    <a:pt x="96896" y="16148"/>
                    <a:pt x="98467" y="16274"/>
                    <a:pt x="94826" y="16486"/>
                  </a:cubicBezTo>
                  <a:cubicBezTo>
                    <a:pt x="89804" y="16777"/>
                    <a:pt x="81274" y="17851"/>
                    <a:pt x="79839" y="24230"/>
                  </a:cubicBezTo>
                  <a:cubicBezTo>
                    <a:pt x="78746" y="29096"/>
                    <a:pt x="71748" y="37436"/>
                    <a:pt x="65762" y="36465"/>
                  </a:cubicBezTo>
                  <a:cubicBezTo>
                    <a:pt x="56326" y="34936"/>
                    <a:pt x="66481" y="48897"/>
                    <a:pt x="68600" y="51219"/>
                  </a:cubicBezTo>
                  <a:cubicBezTo>
                    <a:pt x="70226" y="53000"/>
                    <a:pt x="73696" y="56650"/>
                    <a:pt x="71716" y="59295"/>
                  </a:cubicBezTo>
                  <a:cubicBezTo>
                    <a:pt x="69968" y="61633"/>
                    <a:pt x="65927" y="60088"/>
                    <a:pt x="63756" y="62020"/>
                  </a:cubicBezTo>
                  <a:cubicBezTo>
                    <a:pt x="60918" y="64545"/>
                    <a:pt x="54375" y="68470"/>
                    <a:pt x="50350" y="66251"/>
                  </a:cubicBezTo>
                  <a:cubicBezTo>
                    <a:pt x="49396" y="65725"/>
                    <a:pt x="49738" y="59295"/>
                    <a:pt x="49115" y="57737"/>
                  </a:cubicBezTo>
                  <a:cubicBezTo>
                    <a:pt x="47893" y="54677"/>
                    <a:pt x="48825" y="49991"/>
                    <a:pt x="46964" y="47411"/>
                  </a:cubicBezTo>
                  <a:cubicBezTo>
                    <a:pt x="45710" y="48872"/>
                    <a:pt x="44394" y="48949"/>
                    <a:pt x="43017" y="47636"/>
                  </a:cubicBezTo>
                  <a:cubicBezTo>
                    <a:pt x="47003" y="55338"/>
                    <a:pt x="38283" y="57263"/>
                    <a:pt x="34658" y="50784"/>
                  </a:cubicBezTo>
                  <a:cubicBezTo>
                    <a:pt x="31581" y="45289"/>
                    <a:pt x="31687" y="41254"/>
                    <a:pt x="25170" y="38929"/>
                  </a:cubicBezTo>
                  <a:cubicBezTo>
                    <a:pt x="23041" y="38171"/>
                    <a:pt x="20855" y="40048"/>
                    <a:pt x="19404" y="37733"/>
                  </a:cubicBezTo>
                  <a:cubicBezTo>
                    <a:pt x="17591" y="34849"/>
                    <a:pt x="15179" y="37133"/>
                    <a:pt x="13760" y="34866"/>
                  </a:cubicBezTo>
                  <a:cubicBezTo>
                    <a:pt x="11467" y="38136"/>
                    <a:pt x="8094" y="34704"/>
                    <a:pt x="5169" y="36259"/>
                  </a:cubicBezTo>
                  <a:cubicBezTo>
                    <a:pt x="1918" y="37997"/>
                    <a:pt x="4233" y="41799"/>
                    <a:pt x="1918" y="43924"/>
                  </a:cubicBezTo>
                  <a:cubicBezTo>
                    <a:pt x="2176" y="41070"/>
                    <a:pt x="1595" y="38590"/>
                    <a:pt x="531" y="36952"/>
                  </a:cubicBezTo>
                </a:path>
              </a:pathLst>
            </a:custGeom>
            <a:solidFill>
              <a:srgbClr val="C0C0C0"/>
            </a:solidFill>
            <a:ln w="1612" cap="flat">
              <a:solidFill>
                <a:srgbClr val="FFFFFF"/>
              </a:solidFill>
              <a:prstDash val="solid"/>
              <a:miter/>
            </a:ln>
          </p:spPr>
          <p:txBody>
            <a:bodyPr rtlCol="0" anchor="ctr"/>
            <a:lstStyle/>
            <a:p>
              <a:endParaRPr lang="en-US"/>
            </a:p>
          </p:txBody>
        </p:sp>
        <p:sp>
          <p:nvSpPr>
            <p:cNvPr id="757" name="Freeform: Shape 756">
              <a:extLst>
                <a:ext uri="{FF2B5EF4-FFF2-40B4-BE49-F238E27FC236}">
                  <a16:creationId xmlns:a16="http://schemas.microsoft.com/office/drawing/2014/main" id="{E001243A-43D3-A9DD-5AE3-71CD7861F19B}"/>
                </a:ext>
              </a:extLst>
            </p:cNvPr>
            <p:cNvSpPr/>
            <p:nvPr/>
          </p:nvSpPr>
          <p:spPr>
            <a:xfrm>
              <a:off x="5424694" y="3541036"/>
              <a:ext cx="1625" cy="1703"/>
            </a:xfrm>
            <a:custGeom>
              <a:avLst/>
              <a:gdLst>
                <a:gd name="connsiteX0" fmla="*/ 0 w 1625"/>
                <a:gd name="connsiteY0" fmla="*/ 485 h 1703"/>
                <a:gd name="connsiteX1" fmla="*/ 1625 w 1625"/>
                <a:gd name="connsiteY1" fmla="*/ 259 h 1703"/>
                <a:gd name="connsiteX2" fmla="*/ 0 w 1625"/>
                <a:gd name="connsiteY2" fmla="*/ 485 h 1703"/>
              </a:gdLst>
              <a:ahLst/>
              <a:cxnLst>
                <a:cxn ang="0">
                  <a:pos x="connsiteX0" y="connsiteY0"/>
                </a:cxn>
                <a:cxn ang="0">
                  <a:pos x="connsiteX1" y="connsiteY1"/>
                </a:cxn>
                <a:cxn ang="0">
                  <a:pos x="connsiteX2" y="connsiteY2"/>
                </a:cxn>
              </a:cxnLst>
              <a:rect l="l" t="t" r="r" b="b"/>
              <a:pathLst>
                <a:path w="1625" h="1703">
                  <a:moveTo>
                    <a:pt x="0" y="485"/>
                  </a:moveTo>
                  <a:cubicBezTo>
                    <a:pt x="0" y="2181"/>
                    <a:pt x="545" y="2107"/>
                    <a:pt x="1625" y="259"/>
                  </a:cubicBezTo>
                  <a:cubicBezTo>
                    <a:pt x="1000" y="-151"/>
                    <a:pt x="458" y="-73"/>
                    <a:pt x="0" y="485"/>
                  </a:cubicBezTo>
                </a:path>
              </a:pathLst>
            </a:custGeom>
            <a:solidFill>
              <a:srgbClr val="C0C0C0"/>
            </a:solidFill>
            <a:ln w="645" cap="flat">
              <a:solidFill>
                <a:srgbClr val="FFFFFF"/>
              </a:solidFill>
              <a:prstDash val="solid"/>
              <a:miter/>
            </a:ln>
          </p:spPr>
          <p:txBody>
            <a:bodyPr rtlCol="0" anchor="ctr"/>
            <a:lstStyle/>
            <a:p>
              <a:endParaRPr lang="en-US"/>
            </a:p>
          </p:txBody>
        </p:sp>
        <p:sp>
          <p:nvSpPr>
            <p:cNvPr id="758" name="Freeform: Shape 757">
              <a:extLst>
                <a:ext uri="{FF2B5EF4-FFF2-40B4-BE49-F238E27FC236}">
                  <a16:creationId xmlns:a16="http://schemas.microsoft.com/office/drawing/2014/main" id="{12271E5F-45DF-EE62-6F01-DCEDAC7F5DED}"/>
                </a:ext>
              </a:extLst>
            </p:cNvPr>
            <p:cNvSpPr/>
            <p:nvPr/>
          </p:nvSpPr>
          <p:spPr>
            <a:xfrm>
              <a:off x="5436667" y="3558484"/>
              <a:ext cx="4970" cy="7833"/>
            </a:xfrm>
            <a:custGeom>
              <a:avLst/>
              <a:gdLst>
                <a:gd name="connsiteX0" fmla="*/ 3345 w 4970"/>
                <a:gd name="connsiteY0" fmla="*/ 0 h 7833"/>
                <a:gd name="connsiteX1" fmla="*/ 146 w 4970"/>
                <a:gd name="connsiteY1" fmla="*/ 5202 h 7833"/>
                <a:gd name="connsiteX2" fmla="*/ 4970 w 4970"/>
                <a:gd name="connsiteY2" fmla="*/ 7198 h 7833"/>
                <a:gd name="connsiteX3" fmla="*/ 3345 w 4970"/>
                <a:gd name="connsiteY3" fmla="*/ 0 h 7833"/>
              </a:gdLst>
              <a:ahLst/>
              <a:cxnLst>
                <a:cxn ang="0">
                  <a:pos x="connsiteX0" y="connsiteY0"/>
                </a:cxn>
                <a:cxn ang="0">
                  <a:pos x="connsiteX1" y="connsiteY1"/>
                </a:cxn>
                <a:cxn ang="0">
                  <a:pos x="connsiteX2" y="connsiteY2"/>
                </a:cxn>
                <a:cxn ang="0">
                  <a:pos x="connsiteX3" y="connsiteY3"/>
                </a:cxn>
              </a:cxnLst>
              <a:rect l="l" t="t" r="r" b="b"/>
              <a:pathLst>
                <a:path w="4970" h="7833">
                  <a:moveTo>
                    <a:pt x="3345" y="0"/>
                  </a:moveTo>
                  <a:cubicBezTo>
                    <a:pt x="1884" y="1490"/>
                    <a:pt x="-632" y="2609"/>
                    <a:pt x="146" y="5202"/>
                  </a:cubicBezTo>
                  <a:cubicBezTo>
                    <a:pt x="787" y="7343"/>
                    <a:pt x="2938" y="8698"/>
                    <a:pt x="4970" y="7198"/>
                  </a:cubicBezTo>
                  <a:cubicBezTo>
                    <a:pt x="3451" y="5041"/>
                    <a:pt x="3938" y="2409"/>
                    <a:pt x="334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759" name="Freeform: Shape 758">
              <a:extLst>
                <a:ext uri="{FF2B5EF4-FFF2-40B4-BE49-F238E27FC236}">
                  <a16:creationId xmlns:a16="http://schemas.microsoft.com/office/drawing/2014/main" id="{AC87DC90-4406-B912-DFA3-F17F6EC292E4}"/>
                </a:ext>
              </a:extLst>
            </p:cNvPr>
            <p:cNvSpPr/>
            <p:nvPr/>
          </p:nvSpPr>
          <p:spPr>
            <a:xfrm>
              <a:off x="5451848" y="3560341"/>
              <a:ext cx="4643" cy="2786"/>
            </a:xfrm>
            <a:custGeom>
              <a:avLst/>
              <a:gdLst>
                <a:gd name="connsiteX0" fmla="*/ 0 w 4643"/>
                <a:gd name="connsiteY0" fmla="*/ 2786 h 2786"/>
                <a:gd name="connsiteX1" fmla="*/ 4644 w 4643"/>
                <a:gd name="connsiteY1" fmla="*/ 0 h 2786"/>
                <a:gd name="connsiteX2" fmla="*/ 0 w 4643"/>
                <a:gd name="connsiteY2" fmla="*/ 2786 h 2786"/>
              </a:gdLst>
              <a:ahLst/>
              <a:cxnLst>
                <a:cxn ang="0">
                  <a:pos x="connsiteX0" y="connsiteY0"/>
                </a:cxn>
                <a:cxn ang="0">
                  <a:pos x="connsiteX1" y="connsiteY1"/>
                </a:cxn>
                <a:cxn ang="0">
                  <a:pos x="connsiteX2" y="connsiteY2"/>
                </a:cxn>
              </a:cxnLst>
              <a:rect l="l" t="t" r="r" b="b"/>
              <a:pathLst>
                <a:path w="4643" h="2786">
                  <a:moveTo>
                    <a:pt x="0" y="2786"/>
                  </a:moveTo>
                  <a:cubicBezTo>
                    <a:pt x="1787" y="2254"/>
                    <a:pt x="3335" y="1325"/>
                    <a:pt x="4644" y="0"/>
                  </a:cubicBezTo>
                  <a:cubicBezTo>
                    <a:pt x="2861" y="532"/>
                    <a:pt x="1313" y="1461"/>
                    <a:pt x="0" y="2786"/>
                  </a:cubicBezTo>
                </a:path>
              </a:pathLst>
            </a:custGeom>
            <a:solidFill>
              <a:srgbClr val="C0C0C0"/>
            </a:solidFill>
            <a:ln w="645" cap="flat">
              <a:solidFill>
                <a:srgbClr val="FFFFFF"/>
              </a:solidFill>
              <a:prstDash val="solid"/>
              <a:miter/>
            </a:ln>
          </p:spPr>
          <p:txBody>
            <a:bodyPr rtlCol="0" anchor="ctr"/>
            <a:lstStyle/>
            <a:p>
              <a:endParaRPr lang="en-US"/>
            </a:p>
          </p:txBody>
        </p:sp>
        <p:sp>
          <p:nvSpPr>
            <p:cNvPr id="760" name="Freeform: Shape 759">
              <a:extLst>
                <a:ext uri="{FF2B5EF4-FFF2-40B4-BE49-F238E27FC236}">
                  <a16:creationId xmlns:a16="http://schemas.microsoft.com/office/drawing/2014/main" id="{7FA972E7-D0BF-3E4E-6BD2-0EDBF4563B74}"/>
                </a:ext>
              </a:extLst>
            </p:cNvPr>
            <p:cNvSpPr/>
            <p:nvPr/>
          </p:nvSpPr>
          <p:spPr>
            <a:xfrm>
              <a:off x="5509469" y="3535715"/>
              <a:ext cx="2752" cy="4922"/>
            </a:xfrm>
            <a:custGeom>
              <a:avLst/>
              <a:gdLst>
                <a:gd name="connsiteX0" fmla="*/ 2299 w 2752"/>
                <a:gd name="connsiteY0" fmla="*/ 0 h 4922"/>
                <a:gd name="connsiteX1" fmla="*/ 209 w 2752"/>
                <a:gd name="connsiteY1" fmla="*/ 4876 h 4922"/>
                <a:gd name="connsiteX2" fmla="*/ 2299 w 2752"/>
                <a:gd name="connsiteY2" fmla="*/ 0 h 4922"/>
              </a:gdLst>
              <a:ahLst/>
              <a:cxnLst>
                <a:cxn ang="0">
                  <a:pos x="connsiteX0" y="connsiteY0"/>
                </a:cxn>
                <a:cxn ang="0">
                  <a:pos x="connsiteX1" y="connsiteY1"/>
                </a:cxn>
                <a:cxn ang="0">
                  <a:pos x="connsiteX2" y="connsiteY2"/>
                </a:cxn>
              </a:cxnLst>
              <a:rect l="l" t="t" r="r" b="b"/>
              <a:pathLst>
                <a:path w="2752" h="4922">
                  <a:moveTo>
                    <a:pt x="2299" y="0"/>
                  </a:moveTo>
                  <a:cubicBezTo>
                    <a:pt x="-23" y="377"/>
                    <a:pt x="-284" y="3096"/>
                    <a:pt x="209" y="4876"/>
                  </a:cubicBezTo>
                  <a:cubicBezTo>
                    <a:pt x="3463" y="5357"/>
                    <a:pt x="2882" y="1948"/>
                    <a:pt x="2299" y="0"/>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761" name="Content Placeholder 8">
            <a:extLst>
              <a:ext uri="{FF2B5EF4-FFF2-40B4-BE49-F238E27FC236}">
                <a16:creationId xmlns:a16="http://schemas.microsoft.com/office/drawing/2014/main" id="{39CE135A-BF5F-12AA-A32A-86AC9F7EC8DA}"/>
              </a:ext>
            </a:extLst>
          </p:cNvPr>
          <p:cNvGrpSpPr/>
          <p:nvPr/>
        </p:nvGrpSpPr>
        <p:grpSpPr>
          <a:xfrm>
            <a:off x="5829495" y="4698734"/>
            <a:ext cx="376122" cy="915858"/>
            <a:chOff x="5796885" y="4379537"/>
            <a:chExt cx="376122" cy="915858"/>
          </a:xfrm>
          <a:solidFill>
            <a:srgbClr val="C0C0C0"/>
          </a:solidFill>
        </p:grpSpPr>
        <p:sp>
          <p:nvSpPr>
            <p:cNvPr id="762" name="Freeform: Shape 761">
              <a:extLst>
                <a:ext uri="{FF2B5EF4-FFF2-40B4-BE49-F238E27FC236}">
                  <a16:creationId xmlns:a16="http://schemas.microsoft.com/office/drawing/2014/main" id="{5DD92B25-989E-69FA-4F28-03FCA0B270A2}"/>
                </a:ext>
              </a:extLst>
            </p:cNvPr>
            <p:cNvSpPr/>
            <p:nvPr/>
          </p:nvSpPr>
          <p:spPr>
            <a:xfrm>
              <a:off x="5796885" y="4379537"/>
              <a:ext cx="376122" cy="846156"/>
            </a:xfrm>
            <a:custGeom>
              <a:avLst/>
              <a:gdLst>
                <a:gd name="connsiteX0" fmla="*/ 743 w 376122"/>
                <a:gd name="connsiteY0" fmla="*/ 208742 h 846156"/>
                <a:gd name="connsiteX1" fmla="*/ 4387 w 376122"/>
                <a:gd name="connsiteY1" fmla="*/ 203679 h 846156"/>
                <a:gd name="connsiteX2" fmla="*/ 3517 w 376122"/>
                <a:gd name="connsiteY2" fmla="*/ 193198 h 846156"/>
                <a:gd name="connsiteX3" fmla="*/ 12182 w 376122"/>
                <a:gd name="connsiteY3" fmla="*/ 172848 h 846156"/>
                <a:gd name="connsiteX4" fmla="*/ 15407 w 376122"/>
                <a:gd name="connsiteY4" fmla="*/ 157594 h 846156"/>
                <a:gd name="connsiteX5" fmla="*/ 18019 w 376122"/>
                <a:gd name="connsiteY5" fmla="*/ 149983 h 846156"/>
                <a:gd name="connsiteX6" fmla="*/ 24443 w 376122"/>
                <a:gd name="connsiteY6" fmla="*/ 148532 h 846156"/>
                <a:gd name="connsiteX7" fmla="*/ 20928 w 376122"/>
                <a:gd name="connsiteY7" fmla="*/ 133214 h 846156"/>
                <a:gd name="connsiteX8" fmla="*/ 21705 w 376122"/>
                <a:gd name="connsiteY8" fmla="*/ 118282 h 846156"/>
                <a:gd name="connsiteX9" fmla="*/ 18613 w 376122"/>
                <a:gd name="connsiteY9" fmla="*/ 93579 h 846156"/>
                <a:gd name="connsiteX10" fmla="*/ 13162 w 376122"/>
                <a:gd name="connsiteY10" fmla="*/ 82678 h 846156"/>
                <a:gd name="connsiteX11" fmla="*/ 24282 w 376122"/>
                <a:gd name="connsiteY11" fmla="*/ 70262 h 846156"/>
                <a:gd name="connsiteX12" fmla="*/ 39388 w 376122"/>
                <a:gd name="connsiteY12" fmla="*/ 60749 h 846156"/>
                <a:gd name="connsiteX13" fmla="*/ 42271 w 376122"/>
                <a:gd name="connsiteY13" fmla="*/ 42237 h 846156"/>
                <a:gd name="connsiteX14" fmla="*/ 40942 w 376122"/>
                <a:gd name="connsiteY14" fmla="*/ 31176 h 846156"/>
                <a:gd name="connsiteX15" fmla="*/ 37027 w 376122"/>
                <a:gd name="connsiteY15" fmla="*/ 29015 h 846156"/>
                <a:gd name="connsiteX16" fmla="*/ 50682 w 376122"/>
                <a:gd name="connsiteY16" fmla="*/ 11736 h 846156"/>
                <a:gd name="connsiteX17" fmla="*/ 58318 w 376122"/>
                <a:gd name="connsiteY17" fmla="*/ 0 h 846156"/>
                <a:gd name="connsiteX18" fmla="*/ 70922 w 376122"/>
                <a:gd name="connsiteY18" fmla="*/ 8449 h 846156"/>
                <a:gd name="connsiteX19" fmla="*/ 88307 w 376122"/>
                <a:gd name="connsiteY19" fmla="*/ 8643 h 846156"/>
                <a:gd name="connsiteX20" fmla="*/ 108015 w 376122"/>
                <a:gd name="connsiteY20" fmla="*/ 30434 h 846156"/>
                <a:gd name="connsiteX21" fmla="*/ 110098 w 376122"/>
                <a:gd name="connsiteY21" fmla="*/ 17976 h 846156"/>
                <a:gd name="connsiteX22" fmla="*/ 114797 w 376122"/>
                <a:gd name="connsiteY22" fmla="*/ 7072 h 846156"/>
                <a:gd name="connsiteX23" fmla="*/ 121721 w 376122"/>
                <a:gd name="connsiteY23" fmla="*/ 6243 h 846156"/>
                <a:gd name="connsiteX24" fmla="*/ 133421 w 376122"/>
                <a:gd name="connsiteY24" fmla="*/ 6050 h 846156"/>
                <a:gd name="connsiteX25" fmla="*/ 141281 w 376122"/>
                <a:gd name="connsiteY25" fmla="*/ 7369 h 846156"/>
                <a:gd name="connsiteX26" fmla="*/ 151571 w 376122"/>
                <a:gd name="connsiteY26" fmla="*/ 17328 h 846156"/>
                <a:gd name="connsiteX27" fmla="*/ 158270 w 376122"/>
                <a:gd name="connsiteY27" fmla="*/ 24371 h 846156"/>
                <a:gd name="connsiteX28" fmla="*/ 163539 w 376122"/>
                <a:gd name="connsiteY28" fmla="*/ 32820 h 846156"/>
                <a:gd name="connsiteX29" fmla="*/ 182096 w 376122"/>
                <a:gd name="connsiteY29" fmla="*/ 47301 h 846156"/>
                <a:gd name="connsiteX30" fmla="*/ 190445 w 376122"/>
                <a:gd name="connsiteY30" fmla="*/ 55976 h 846156"/>
                <a:gd name="connsiteX31" fmla="*/ 200917 w 376122"/>
                <a:gd name="connsiteY31" fmla="*/ 59652 h 846156"/>
                <a:gd name="connsiteX32" fmla="*/ 213684 w 376122"/>
                <a:gd name="connsiteY32" fmla="*/ 62684 h 846156"/>
                <a:gd name="connsiteX33" fmla="*/ 223556 w 376122"/>
                <a:gd name="connsiteY33" fmla="*/ 67876 h 846156"/>
                <a:gd name="connsiteX34" fmla="*/ 247592 w 376122"/>
                <a:gd name="connsiteY34" fmla="*/ 83194 h 846156"/>
                <a:gd name="connsiteX35" fmla="*/ 255693 w 376122"/>
                <a:gd name="connsiteY35" fmla="*/ 86355 h 846156"/>
                <a:gd name="connsiteX36" fmla="*/ 263449 w 376122"/>
                <a:gd name="connsiteY36" fmla="*/ 89515 h 846156"/>
                <a:gd name="connsiteX37" fmla="*/ 273040 w 376122"/>
                <a:gd name="connsiteY37" fmla="*/ 94611 h 846156"/>
                <a:gd name="connsiteX38" fmla="*/ 278154 w 376122"/>
                <a:gd name="connsiteY38" fmla="*/ 100738 h 846156"/>
                <a:gd name="connsiteX39" fmla="*/ 274449 w 376122"/>
                <a:gd name="connsiteY39" fmla="*/ 114122 h 846156"/>
                <a:gd name="connsiteX40" fmla="*/ 268276 w 376122"/>
                <a:gd name="connsiteY40" fmla="*/ 131666 h 846156"/>
                <a:gd name="connsiteX41" fmla="*/ 262204 w 376122"/>
                <a:gd name="connsiteY41" fmla="*/ 148371 h 846156"/>
                <a:gd name="connsiteX42" fmla="*/ 261978 w 376122"/>
                <a:gd name="connsiteY42" fmla="*/ 154402 h 846156"/>
                <a:gd name="connsiteX43" fmla="*/ 276707 w 376122"/>
                <a:gd name="connsiteY43" fmla="*/ 153499 h 846156"/>
                <a:gd name="connsiteX44" fmla="*/ 302161 w 376122"/>
                <a:gd name="connsiteY44" fmla="*/ 157530 h 846156"/>
                <a:gd name="connsiteX45" fmla="*/ 308879 w 376122"/>
                <a:gd name="connsiteY45" fmla="*/ 158788 h 846156"/>
                <a:gd name="connsiteX46" fmla="*/ 316544 w 376122"/>
                <a:gd name="connsiteY46" fmla="*/ 162077 h 846156"/>
                <a:gd name="connsiteX47" fmla="*/ 322575 w 376122"/>
                <a:gd name="connsiteY47" fmla="*/ 153950 h 846156"/>
                <a:gd name="connsiteX48" fmla="*/ 330380 w 376122"/>
                <a:gd name="connsiteY48" fmla="*/ 156852 h 846156"/>
                <a:gd name="connsiteX49" fmla="*/ 335278 w 376122"/>
                <a:gd name="connsiteY49" fmla="*/ 147823 h 846156"/>
                <a:gd name="connsiteX50" fmla="*/ 343489 w 376122"/>
                <a:gd name="connsiteY50" fmla="*/ 142727 h 846156"/>
                <a:gd name="connsiteX51" fmla="*/ 348197 w 376122"/>
                <a:gd name="connsiteY51" fmla="*/ 135922 h 846156"/>
                <a:gd name="connsiteX52" fmla="*/ 351161 w 376122"/>
                <a:gd name="connsiteY52" fmla="*/ 126312 h 846156"/>
                <a:gd name="connsiteX53" fmla="*/ 350487 w 376122"/>
                <a:gd name="connsiteY53" fmla="*/ 110090 h 846156"/>
                <a:gd name="connsiteX54" fmla="*/ 355309 w 376122"/>
                <a:gd name="connsiteY54" fmla="*/ 108446 h 846156"/>
                <a:gd name="connsiteX55" fmla="*/ 364474 w 376122"/>
                <a:gd name="connsiteY55" fmla="*/ 105705 h 846156"/>
                <a:gd name="connsiteX56" fmla="*/ 372282 w 376122"/>
                <a:gd name="connsiteY56" fmla="*/ 117347 h 846156"/>
                <a:gd name="connsiteX57" fmla="*/ 375490 w 376122"/>
                <a:gd name="connsiteY57" fmla="*/ 134407 h 846156"/>
                <a:gd name="connsiteX58" fmla="*/ 375948 w 376122"/>
                <a:gd name="connsiteY58" fmla="*/ 144952 h 846156"/>
                <a:gd name="connsiteX59" fmla="*/ 375045 w 376122"/>
                <a:gd name="connsiteY59" fmla="*/ 150467 h 846156"/>
                <a:gd name="connsiteX60" fmla="*/ 371759 w 376122"/>
                <a:gd name="connsiteY60" fmla="*/ 150822 h 846156"/>
                <a:gd name="connsiteX61" fmla="*/ 361236 w 376122"/>
                <a:gd name="connsiteY61" fmla="*/ 157627 h 846156"/>
                <a:gd name="connsiteX62" fmla="*/ 351990 w 376122"/>
                <a:gd name="connsiteY62" fmla="*/ 163690 h 846156"/>
                <a:gd name="connsiteX63" fmla="*/ 344040 w 376122"/>
                <a:gd name="connsiteY63" fmla="*/ 170172 h 846156"/>
                <a:gd name="connsiteX64" fmla="*/ 340629 w 376122"/>
                <a:gd name="connsiteY64" fmla="*/ 174977 h 846156"/>
                <a:gd name="connsiteX65" fmla="*/ 333956 w 376122"/>
                <a:gd name="connsiteY65" fmla="*/ 180878 h 846156"/>
                <a:gd name="connsiteX66" fmla="*/ 335794 w 376122"/>
                <a:gd name="connsiteY66" fmla="*/ 185071 h 846156"/>
                <a:gd name="connsiteX67" fmla="*/ 320705 w 376122"/>
                <a:gd name="connsiteY67" fmla="*/ 201647 h 846156"/>
                <a:gd name="connsiteX68" fmla="*/ 307628 w 376122"/>
                <a:gd name="connsiteY68" fmla="*/ 222932 h 846156"/>
                <a:gd name="connsiteX69" fmla="*/ 302661 w 376122"/>
                <a:gd name="connsiteY69" fmla="*/ 231897 h 846156"/>
                <a:gd name="connsiteX70" fmla="*/ 298639 w 376122"/>
                <a:gd name="connsiteY70" fmla="*/ 234510 h 846156"/>
                <a:gd name="connsiteX71" fmla="*/ 296846 w 376122"/>
                <a:gd name="connsiteY71" fmla="*/ 241959 h 846156"/>
                <a:gd name="connsiteX72" fmla="*/ 298427 w 376122"/>
                <a:gd name="connsiteY72" fmla="*/ 252182 h 846156"/>
                <a:gd name="connsiteX73" fmla="*/ 297014 w 376122"/>
                <a:gd name="connsiteY73" fmla="*/ 257020 h 846156"/>
                <a:gd name="connsiteX74" fmla="*/ 297408 w 376122"/>
                <a:gd name="connsiteY74" fmla="*/ 262148 h 846156"/>
                <a:gd name="connsiteX75" fmla="*/ 296401 w 376122"/>
                <a:gd name="connsiteY75" fmla="*/ 268501 h 846156"/>
                <a:gd name="connsiteX76" fmla="*/ 297904 w 376122"/>
                <a:gd name="connsiteY76" fmla="*/ 274435 h 846156"/>
                <a:gd name="connsiteX77" fmla="*/ 295521 w 376122"/>
                <a:gd name="connsiteY77" fmla="*/ 285916 h 846156"/>
                <a:gd name="connsiteX78" fmla="*/ 297620 w 376122"/>
                <a:gd name="connsiteY78" fmla="*/ 297138 h 846156"/>
                <a:gd name="connsiteX79" fmla="*/ 301313 w 376122"/>
                <a:gd name="connsiteY79" fmla="*/ 310329 h 846156"/>
                <a:gd name="connsiteX80" fmla="*/ 296966 w 376122"/>
                <a:gd name="connsiteY80" fmla="*/ 317939 h 846156"/>
                <a:gd name="connsiteX81" fmla="*/ 296805 w 376122"/>
                <a:gd name="connsiteY81" fmla="*/ 332291 h 846156"/>
                <a:gd name="connsiteX82" fmla="*/ 300020 w 376122"/>
                <a:gd name="connsiteY82" fmla="*/ 348996 h 846156"/>
                <a:gd name="connsiteX83" fmla="*/ 308498 w 376122"/>
                <a:gd name="connsiteY83" fmla="*/ 358606 h 846156"/>
                <a:gd name="connsiteX84" fmla="*/ 323162 w 376122"/>
                <a:gd name="connsiteY84" fmla="*/ 366282 h 846156"/>
                <a:gd name="connsiteX85" fmla="*/ 338694 w 376122"/>
                <a:gd name="connsiteY85" fmla="*/ 387018 h 846156"/>
                <a:gd name="connsiteX86" fmla="*/ 354151 w 376122"/>
                <a:gd name="connsiteY86" fmla="*/ 405723 h 846156"/>
                <a:gd name="connsiteX87" fmla="*/ 359930 w 376122"/>
                <a:gd name="connsiteY87" fmla="*/ 416688 h 846156"/>
                <a:gd name="connsiteX88" fmla="*/ 356041 w 376122"/>
                <a:gd name="connsiteY88" fmla="*/ 433716 h 846156"/>
                <a:gd name="connsiteX89" fmla="*/ 348320 w 376122"/>
                <a:gd name="connsiteY89" fmla="*/ 450131 h 846156"/>
                <a:gd name="connsiteX90" fmla="*/ 343647 w 376122"/>
                <a:gd name="connsiteY90" fmla="*/ 460773 h 846156"/>
                <a:gd name="connsiteX91" fmla="*/ 313223 w 376122"/>
                <a:gd name="connsiteY91" fmla="*/ 472802 h 846156"/>
                <a:gd name="connsiteX92" fmla="*/ 274001 w 376122"/>
                <a:gd name="connsiteY92" fmla="*/ 479897 h 846156"/>
                <a:gd name="connsiteX93" fmla="*/ 259372 w 376122"/>
                <a:gd name="connsiteY93" fmla="*/ 479575 h 846156"/>
                <a:gd name="connsiteX94" fmla="*/ 244063 w 376122"/>
                <a:gd name="connsiteY94" fmla="*/ 474608 h 846156"/>
                <a:gd name="connsiteX95" fmla="*/ 247179 w 376122"/>
                <a:gd name="connsiteY95" fmla="*/ 478511 h 846156"/>
                <a:gd name="connsiteX96" fmla="*/ 247846 w 376122"/>
                <a:gd name="connsiteY96" fmla="*/ 484283 h 846156"/>
                <a:gd name="connsiteX97" fmla="*/ 252190 w 376122"/>
                <a:gd name="connsiteY97" fmla="*/ 490411 h 846156"/>
                <a:gd name="connsiteX98" fmla="*/ 257428 w 376122"/>
                <a:gd name="connsiteY98" fmla="*/ 498118 h 846156"/>
                <a:gd name="connsiteX99" fmla="*/ 254061 w 376122"/>
                <a:gd name="connsiteY99" fmla="*/ 503182 h 846156"/>
                <a:gd name="connsiteX100" fmla="*/ 255393 w 376122"/>
                <a:gd name="connsiteY100" fmla="*/ 511760 h 846156"/>
                <a:gd name="connsiteX101" fmla="*/ 254648 w 376122"/>
                <a:gd name="connsiteY101" fmla="*/ 518210 h 846156"/>
                <a:gd name="connsiteX102" fmla="*/ 259150 w 376122"/>
                <a:gd name="connsiteY102" fmla="*/ 522112 h 846156"/>
                <a:gd name="connsiteX103" fmla="*/ 263349 w 376122"/>
                <a:gd name="connsiteY103" fmla="*/ 525692 h 846156"/>
                <a:gd name="connsiteX104" fmla="*/ 240255 w 376122"/>
                <a:gd name="connsiteY104" fmla="*/ 539688 h 846156"/>
                <a:gd name="connsiteX105" fmla="*/ 204590 w 376122"/>
                <a:gd name="connsiteY105" fmla="*/ 530336 h 846156"/>
                <a:gd name="connsiteX106" fmla="*/ 202677 w 376122"/>
                <a:gd name="connsiteY106" fmla="*/ 528304 h 846156"/>
                <a:gd name="connsiteX107" fmla="*/ 199085 w 376122"/>
                <a:gd name="connsiteY107" fmla="*/ 534625 h 846156"/>
                <a:gd name="connsiteX108" fmla="*/ 208421 w 376122"/>
                <a:gd name="connsiteY108" fmla="*/ 553104 h 846156"/>
                <a:gd name="connsiteX109" fmla="*/ 215635 w 376122"/>
                <a:gd name="connsiteY109" fmla="*/ 567616 h 846156"/>
                <a:gd name="connsiteX110" fmla="*/ 224814 w 376122"/>
                <a:gd name="connsiteY110" fmla="*/ 574679 h 846156"/>
                <a:gd name="connsiteX111" fmla="*/ 237223 w 376122"/>
                <a:gd name="connsiteY111" fmla="*/ 573260 h 846156"/>
                <a:gd name="connsiteX112" fmla="*/ 229200 w 376122"/>
                <a:gd name="connsiteY112" fmla="*/ 569584 h 846156"/>
                <a:gd name="connsiteX113" fmla="*/ 238971 w 376122"/>
                <a:gd name="connsiteY113" fmla="*/ 565875 h 846156"/>
                <a:gd name="connsiteX114" fmla="*/ 247324 w 376122"/>
                <a:gd name="connsiteY114" fmla="*/ 574227 h 846156"/>
                <a:gd name="connsiteX115" fmla="*/ 249646 w 376122"/>
                <a:gd name="connsiteY115" fmla="*/ 584902 h 846156"/>
                <a:gd name="connsiteX116" fmla="*/ 240403 w 376122"/>
                <a:gd name="connsiteY116" fmla="*/ 587482 h 846156"/>
                <a:gd name="connsiteX117" fmla="*/ 235201 w 376122"/>
                <a:gd name="connsiteY117" fmla="*/ 580645 h 846156"/>
                <a:gd name="connsiteX118" fmla="*/ 223804 w 376122"/>
                <a:gd name="connsiteY118" fmla="*/ 578807 h 846156"/>
                <a:gd name="connsiteX119" fmla="*/ 236423 w 376122"/>
                <a:gd name="connsiteY119" fmla="*/ 589772 h 846156"/>
                <a:gd name="connsiteX120" fmla="*/ 229867 w 376122"/>
                <a:gd name="connsiteY120" fmla="*/ 595157 h 846156"/>
                <a:gd name="connsiteX121" fmla="*/ 222950 w 376122"/>
                <a:gd name="connsiteY121" fmla="*/ 604187 h 846156"/>
                <a:gd name="connsiteX122" fmla="*/ 223837 w 376122"/>
                <a:gd name="connsiteY122" fmla="*/ 615023 h 846156"/>
                <a:gd name="connsiteX123" fmla="*/ 226765 w 376122"/>
                <a:gd name="connsiteY123" fmla="*/ 620474 h 846156"/>
                <a:gd name="connsiteX124" fmla="*/ 226700 w 376122"/>
                <a:gd name="connsiteY124" fmla="*/ 624537 h 846156"/>
                <a:gd name="connsiteX125" fmla="*/ 228874 w 376122"/>
                <a:gd name="connsiteY125" fmla="*/ 629245 h 846156"/>
                <a:gd name="connsiteX126" fmla="*/ 227877 w 376122"/>
                <a:gd name="connsiteY126" fmla="*/ 633631 h 846156"/>
                <a:gd name="connsiteX127" fmla="*/ 223314 w 376122"/>
                <a:gd name="connsiteY127" fmla="*/ 637179 h 846156"/>
                <a:gd name="connsiteX128" fmla="*/ 228071 w 376122"/>
                <a:gd name="connsiteY128" fmla="*/ 644596 h 846156"/>
                <a:gd name="connsiteX129" fmla="*/ 209253 w 376122"/>
                <a:gd name="connsiteY129" fmla="*/ 651594 h 846156"/>
                <a:gd name="connsiteX130" fmla="*/ 195267 w 376122"/>
                <a:gd name="connsiteY130" fmla="*/ 668719 h 846156"/>
                <a:gd name="connsiteX131" fmla="*/ 210111 w 376122"/>
                <a:gd name="connsiteY131" fmla="*/ 691906 h 846156"/>
                <a:gd name="connsiteX132" fmla="*/ 223546 w 376122"/>
                <a:gd name="connsiteY132" fmla="*/ 701194 h 846156"/>
                <a:gd name="connsiteX133" fmla="*/ 243847 w 376122"/>
                <a:gd name="connsiteY133" fmla="*/ 703807 h 846156"/>
                <a:gd name="connsiteX134" fmla="*/ 240377 w 376122"/>
                <a:gd name="connsiteY134" fmla="*/ 724027 h 846156"/>
                <a:gd name="connsiteX135" fmla="*/ 246892 w 376122"/>
                <a:gd name="connsiteY135" fmla="*/ 722640 h 846156"/>
                <a:gd name="connsiteX136" fmla="*/ 253858 w 376122"/>
                <a:gd name="connsiteY136" fmla="*/ 727058 h 846156"/>
                <a:gd name="connsiteX137" fmla="*/ 252213 w 376122"/>
                <a:gd name="connsiteY137" fmla="*/ 730283 h 846156"/>
                <a:gd name="connsiteX138" fmla="*/ 238297 w 376122"/>
                <a:gd name="connsiteY138" fmla="*/ 741732 h 846156"/>
                <a:gd name="connsiteX139" fmla="*/ 230493 w 376122"/>
                <a:gd name="connsiteY139" fmla="*/ 751536 h 846156"/>
                <a:gd name="connsiteX140" fmla="*/ 227571 w 376122"/>
                <a:gd name="connsiteY140" fmla="*/ 758728 h 846156"/>
                <a:gd name="connsiteX141" fmla="*/ 225736 w 376122"/>
                <a:gd name="connsiteY141" fmla="*/ 765371 h 846156"/>
                <a:gd name="connsiteX142" fmla="*/ 229477 w 376122"/>
                <a:gd name="connsiteY142" fmla="*/ 762791 h 846156"/>
                <a:gd name="connsiteX143" fmla="*/ 226987 w 376122"/>
                <a:gd name="connsiteY143" fmla="*/ 784947 h 846156"/>
                <a:gd name="connsiteX144" fmla="*/ 210417 w 376122"/>
                <a:gd name="connsiteY144" fmla="*/ 774659 h 846156"/>
                <a:gd name="connsiteX145" fmla="*/ 215061 w 376122"/>
                <a:gd name="connsiteY145" fmla="*/ 780916 h 846156"/>
                <a:gd name="connsiteX146" fmla="*/ 207870 w 376122"/>
                <a:gd name="connsiteY146" fmla="*/ 782528 h 846156"/>
                <a:gd name="connsiteX147" fmla="*/ 222511 w 376122"/>
                <a:gd name="connsiteY147" fmla="*/ 785334 h 846156"/>
                <a:gd name="connsiteX148" fmla="*/ 213533 w 376122"/>
                <a:gd name="connsiteY148" fmla="*/ 794106 h 846156"/>
                <a:gd name="connsiteX149" fmla="*/ 212288 w 376122"/>
                <a:gd name="connsiteY149" fmla="*/ 811101 h 846156"/>
                <a:gd name="connsiteX150" fmla="*/ 225530 w 376122"/>
                <a:gd name="connsiteY150" fmla="*/ 821421 h 846156"/>
                <a:gd name="connsiteX151" fmla="*/ 214836 w 376122"/>
                <a:gd name="connsiteY151" fmla="*/ 825742 h 846156"/>
                <a:gd name="connsiteX152" fmla="*/ 225297 w 376122"/>
                <a:gd name="connsiteY152" fmla="*/ 826742 h 846156"/>
                <a:gd name="connsiteX153" fmla="*/ 234956 w 376122"/>
                <a:gd name="connsiteY153" fmla="*/ 831902 h 846156"/>
                <a:gd name="connsiteX154" fmla="*/ 249214 w 376122"/>
                <a:gd name="connsiteY154" fmla="*/ 846157 h 846156"/>
                <a:gd name="connsiteX155" fmla="*/ 242403 w 376122"/>
                <a:gd name="connsiteY155" fmla="*/ 843673 h 846156"/>
                <a:gd name="connsiteX156" fmla="*/ 230532 w 376122"/>
                <a:gd name="connsiteY156" fmla="*/ 839835 h 846156"/>
                <a:gd name="connsiteX157" fmla="*/ 199517 w 376122"/>
                <a:gd name="connsiteY157" fmla="*/ 835708 h 846156"/>
                <a:gd name="connsiteX158" fmla="*/ 185785 w 376122"/>
                <a:gd name="connsiteY158" fmla="*/ 835708 h 846156"/>
                <a:gd name="connsiteX159" fmla="*/ 170499 w 376122"/>
                <a:gd name="connsiteY159" fmla="*/ 835192 h 846156"/>
                <a:gd name="connsiteX160" fmla="*/ 154238 w 376122"/>
                <a:gd name="connsiteY160" fmla="*/ 823872 h 846156"/>
                <a:gd name="connsiteX161" fmla="*/ 151720 w 376122"/>
                <a:gd name="connsiteY161" fmla="*/ 813713 h 846156"/>
                <a:gd name="connsiteX162" fmla="*/ 149008 w 376122"/>
                <a:gd name="connsiteY162" fmla="*/ 804587 h 846156"/>
                <a:gd name="connsiteX163" fmla="*/ 141261 w 376122"/>
                <a:gd name="connsiteY163" fmla="*/ 798846 h 846156"/>
                <a:gd name="connsiteX164" fmla="*/ 134727 w 376122"/>
                <a:gd name="connsiteY164" fmla="*/ 798846 h 846156"/>
                <a:gd name="connsiteX165" fmla="*/ 130706 w 376122"/>
                <a:gd name="connsiteY165" fmla="*/ 802136 h 846156"/>
                <a:gd name="connsiteX166" fmla="*/ 122366 w 376122"/>
                <a:gd name="connsiteY166" fmla="*/ 793848 h 846156"/>
                <a:gd name="connsiteX167" fmla="*/ 112175 w 376122"/>
                <a:gd name="connsiteY167" fmla="*/ 783528 h 846156"/>
                <a:gd name="connsiteX168" fmla="*/ 109857 w 376122"/>
                <a:gd name="connsiteY168" fmla="*/ 779722 h 846156"/>
                <a:gd name="connsiteX169" fmla="*/ 109186 w 376122"/>
                <a:gd name="connsiteY169" fmla="*/ 775175 h 846156"/>
                <a:gd name="connsiteX170" fmla="*/ 105251 w 376122"/>
                <a:gd name="connsiteY170" fmla="*/ 770305 h 846156"/>
                <a:gd name="connsiteX171" fmla="*/ 104768 w 376122"/>
                <a:gd name="connsiteY171" fmla="*/ 763114 h 846156"/>
                <a:gd name="connsiteX172" fmla="*/ 109895 w 376122"/>
                <a:gd name="connsiteY172" fmla="*/ 758470 h 846156"/>
                <a:gd name="connsiteX173" fmla="*/ 110798 w 376122"/>
                <a:gd name="connsiteY173" fmla="*/ 753826 h 846156"/>
                <a:gd name="connsiteX174" fmla="*/ 115703 w 376122"/>
                <a:gd name="connsiteY174" fmla="*/ 751955 h 846156"/>
                <a:gd name="connsiteX175" fmla="*/ 113588 w 376122"/>
                <a:gd name="connsiteY175" fmla="*/ 741764 h 846156"/>
                <a:gd name="connsiteX176" fmla="*/ 117542 w 376122"/>
                <a:gd name="connsiteY176" fmla="*/ 736185 h 846156"/>
                <a:gd name="connsiteX177" fmla="*/ 112072 w 376122"/>
                <a:gd name="connsiteY177" fmla="*/ 728800 h 846156"/>
                <a:gd name="connsiteX178" fmla="*/ 107667 w 376122"/>
                <a:gd name="connsiteY178" fmla="*/ 719641 h 846156"/>
                <a:gd name="connsiteX179" fmla="*/ 114059 w 376122"/>
                <a:gd name="connsiteY179" fmla="*/ 705967 h 846156"/>
                <a:gd name="connsiteX180" fmla="*/ 109937 w 376122"/>
                <a:gd name="connsiteY180" fmla="*/ 700485 h 846156"/>
                <a:gd name="connsiteX181" fmla="*/ 109015 w 376122"/>
                <a:gd name="connsiteY181" fmla="*/ 695583 h 846156"/>
                <a:gd name="connsiteX182" fmla="*/ 111543 w 376122"/>
                <a:gd name="connsiteY182" fmla="*/ 692422 h 846156"/>
                <a:gd name="connsiteX183" fmla="*/ 101772 w 376122"/>
                <a:gd name="connsiteY183" fmla="*/ 676717 h 846156"/>
                <a:gd name="connsiteX184" fmla="*/ 103352 w 376122"/>
                <a:gd name="connsiteY184" fmla="*/ 669557 h 846156"/>
                <a:gd name="connsiteX185" fmla="*/ 99508 w 376122"/>
                <a:gd name="connsiteY185" fmla="*/ 660753 h 846156"/>
                <a:gd name="connsiteX186" fmla="*/ 104032 w 376122"/>
                <a:gd name="connsiteY186" fmla="*/ 656690 h 846156"/>
                <a:gd name="connsiteX187" fmla="*/ 103294 w 376122"/>
                <a:gd name="connsiteY187" fmla="*/ 651336 h 846156"/>
                <a:gd name="connsiteX188" fmla="*/ 96079 w 376122"/>
                <a:gd name="connsiteY188" fmla="*/ 645402 h 846156"/>
                <a:gd name="connsiteX189" fmla="*/ 84170 w 376122"/>
                <a:gd name="connsiteY189" fmla="*/ 641952 h 846156"/>
                <a:gd name="connsiteX190" fmla="*/ 100836 w 376122"/>
                <a:gd name="connsiteY190" fmla="*/ 638179 h 846156"/>
                <a:gd name="connsiteX191" fmla="*/ 101288 w 376122"/>
                <a:gd name="connsiteY191" fmla="*/ 633309 h 846156"/>
                <a:gd name="connsiteX192" fmla="*/ 83180 w 376122"/>
                <a:gd name="connsiteY192" fmla="*/ 625956 h 846156"/>
                <a:gd name="connsiteX193" fmla="*/ 80961 w 376122"/>
                <a:gd name="connsiteY193" fmla="*/ 622279 h 846156"/>
                <a:gd name="connsiteX194" fmla="*/ 82196 w 376122"/>
                <a:gd name="connsiteY194" fmla="*/ 616571 h 846156"/>
                <a:gd name="connsiteX195" fmla="*/ 78632 w 376122"/>
                <a:gd name="connsiteY195" fmla="*/ 610089 h 846156"/>
                <a:gd name="connsiteX196" fmla="*/ 72205 w 376122"/>
                <a:gd name="connsiteY196" fmla="*/ 599318 h 846156"/>
                <a:gd name="connsiteX197" fmla="*/ 68871 w 376122"/>
                <a:gd name="connsiteY197" fmla="*/ 594255 h 846156"/>
                <a:gd name="connsiteX198" fmla="*/ 60453 w 376122"/>
                <a:gd name="connsiteY198" fmla="*/ 586740 h 846156"/>
                <a:gd name="connsiteX199" fmla="*/ 57877 w 376122"/>
                <a:gd name="connsiteY199" fmla="*/ 575260 h 846156"/>
                <a:gd name="connsiteX200" fmla="*/ 56722 w 376122"/>
                <a:gd name="connsiteY200" fmla="*/ 567745 h 846156"/>
                <a:gd name="connsiteX201" fmla="*/ 60176 w 376122"/>
                <a:gd name="connsiteY201" fmla="*/ 563488 h 846156"/>
                <a:gd name="connsiteX202" fmla="*/ 52704 w 376122"/>
                <a:gd name="connsiteY202" fmla="*/ 550846 h 846156"/>
                <a:gd name="connsiteX203" fmla="*/ 44006 w 376122"/>
                <a:gd name="connsiteY203" fmla="*/ 528368 h 846156"/>
                <a:gd name="connsiteX204" fmla="*/ 44977 w 376122"/>
                <a:gd name="connsiteY204" fmla="*/ 518984 h 846156"/>
                <a:gd name="connsiteX205" fmla="*/ 40468 w 376122"/>
                <a:gd name="connsiteY205" fmla="*/ 510244 h 846156"/>
                <a:gd name="connsiteX206" fmla="*/ 40839 w 376122"/>
                <a:gd name="connsiteY206" fmla="*/ 502246 h 846156"/>
                <a:gd name="connsiteX207" fmla="*/ 43016 w 376122"/>
                <a:gd name="connsiteY207" fmla="*/ 496538 h 846156"/>
                <a:gd name="connsiteX208" fmla="*/ 40330 w 376122"/>
                <a:gd name="connsiteY208" fmla="*/ 481897 h 846156"/>
                <a:gd name="connsiteX209" fmla="*/ 47773 w 376122"/>
                <a:gd name="connsiteY209" fmla="*/ 471641 h 846156"/>
                <a:gd name="connsiteX210" fmla="*/ 42052 w 376122"/>
                <a:gd name="connsiteY210" fmla="*/ 458129 h 846156"/>
                <a:gd name="connsiteX211" fmla="*/ 32925 w 376122"/>
                <a:gd name="connsiteY211" fmla="*/ 440553 h 846156"/>
                <a:gd name="connsiteX212" fmla="*/ 28165 w 376122"/>
                <a:gd name="connsiteY212" fmla="*/ 424621 h 846156"/>
                <a:gd name="connsiteX213" fmla="*/ 28359 w 376122"/>
                <a:gd name="connsiteY213" fmla="*/ 409399 h 846156"/>
                <a:gd name="connsiteX214" fmla="*/ 32348 w 376122"/>
                <a:gd name="connsiteY214" fmla="*/ 407432 h 846156"/>
                <a:gd name="connsiteX215" fmla="*/ 34112 w 376122"/>
                <a:gd name="connsiteY215" fmla="*/ 402176 h 846156"/>
                <a:gd name="connsiteX216" fmla="*/ 37743 w 376122"/>
                <a:gd name="connsiteY216" fmla="*/ 398854 h 846156"/>
                <a:gd name="connsiteX217" fmla="*/ 35241 w 376122"/>
                <a:gd name="connsiteY217" fmla="*/ 387631 h 846156"/>
                <a:gd name="connsiteX218" fmla="*/ 31097 w 376122"/>
                <a:gd name="connsiteY218" fmla="*/ 379149 h 846156"/>
                <a:gd name="connsiteX219" fmla="*/ 27913 w 376122"/>
                <a:gd name="connsiteY219" fmla="*/ 376279 h 846156"/>
                <a:gd name="connsiteX220" fmla="*/ 31355 w 376122"/>
                <a:gd name="connsiteY220" fmla="*/ 371990 h 846156"/>
                <a:gd name="connsiteX221" fmla="*/ 30832 w 376122"/>
                <a:gd name="connsiteY221" fmla="*/ 363508 h 846156"/>
                <a:gd name="connsiteX222" fmla="*/ 35382 w 376122"/>
                <a:gd name="connsiteY222" fmla="*/ 348738 h 846156"/>
                <a:gd name="connsiteX223" fmla="*/ 33373 w 376122"/>
                <a:gd name="connsiteY223" fmla="*/ 338579 h 846156"/>
                <a:gd name="connsiteX224" fmla="*/ 29387 w 376122"/>
                <a:gd name="connsiteY224" fmla="*/ 320423 h 846156"/>
                <a:gd name="connsiteX225" fmla="*/ 24947 w 376122"/>
                <a:gd name="connsiteY225" fmla="*/ 319423 h 846156"/>
                <a:gd name="connsiteX226" fmla="*/ 23673 w 376122"/>
                <a:gd name="connsiteY226" fmla="*/ 311232 h 846156"/>
                <a:gd name="connsiteX227" fmla="*/ 20241 w 376122"/>
                <a:gd name="connsiteY227" fmla="*/ 306136 h 846156"/>
                <a:gd name="connsiteX228" fmla="*/ 17848 w 376122"/>
                <a:gd name="connsiteY228" fmla="*/ 300234 h 846156"/>
                <a:gd name="connsiteX229" fmla="*/ 9112 w 376122"/>
                <a:gd name="connsiteY229" fmla="*/ 285948 h 846156"/>
                <a:gd name="connsiteX230" fmla="*/ 6551 w 376122"/>
                <a:gd name="connsiteY230" fmla="*/ 280207 h 846156"/>
                <a:gd name="connsiteX231" fmla="*/ 11 w 376122"/>
                <a:gd name="connsiteY231" fmla="*/ 265340 h 846156"/>
                <a:gd name="connsiteX232" fmla="*/ 2888 w 376122"/>
                <a:gd name="connsiteY232" fmla="*/ 255601 h 846156"/>
                <a:gd name="connsiteX233" fmla="*/ 3307 w 376122"/>
                <a:gd name="connsiteY233" fmla="*/ 239283 h 846156"/>
                <a:gd name="connsiteX234" fmla="*/ 7132 w 376122"/>
                <a:gd name="connsiteY234" fmla="*/ 228060 h 846156"/>
                <a:gd name="connsiteX235" fmla="*/ 746 w 376122"/>
                <a:gd name="connsiteY235" fmla="*/ 208581 h 846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76122" h="846156">
                  <a:moveTo>
                    <a:pt x="743" y="208742"/>
                  </a:moveTo>
                  <a:cubicBezTo>
                    <a:pt x="1185" y="206420"/>
                    <a:pt x="3855" y="205872"/>
                    <a:pt x="4387" y="203679"/>
                  </a:cubicBezTo>
                  <a:cubicBezTo>
                    <a:pt x="5110" y="200744"/>
                    <a:pt x="3381" y="196391"/>
                    <a:pt x="3517" y="193198"/>
                  </a:cubicBezTo>
                  <a:cubicBezTo>
                    <a:pt x="3900" y="184200"/>
                    <a:pt x="8909" y="180492"/>
                    <a:pt x="12182" y="172848"/>
                  </a:cubicBezTo>
                  <a:cubicBezTo>
                    <a:pt x="14311" y="167882"/>
                    <a:pt x="14278" y="162754"/>
                    <a:pt x="15407" y="157594"/>
                  </a:cubicBezTo>
                  <a:cubicBezTo>
                    <a:pt x="15958" y="155047"/>
                    <a:pt x="16565" y="152176"/>
                    <a:pt x="18019" y="149983"/>
                  </a:cubicBezTo>
                  <a:cubicBezTo>
                    <a:pt x="19474" y="147790"/>
                    <a:pt x="22183" y="149564"/>
                    <a:pt x="24443" y="148532"/>
                  </a:cubicBezTo>
                  <a:cubicBezTo>
                    <a:pt x="34054" y="144082"/>
                    <a:pt x="24153" y="138245"/>
                    <a:pt x="20928" y="133214"/>
                  </a:cubicBezTo>
                  <a:cubicBezTo>
                    <a:pt x="17265" y="127473"/>
                    <a:pt x="23744" y="123861"/>
                    <a:pt x="21705" y="118282"/>
                  </a:cubicBezTo>
                  <a:cubicBezTo>
                    <a:pt x="20254" y="114315"/>
                    <a:pt x="8851" y="93934"/>
                    <a:pt x="18613" y="93579"/>
                  </a:cubicBezTo>
                  <a:cubicBezTo>
                    <a:pt x="17626" y="91063"/>
                    <a:pt x="12395" y="85162"/>
                    <a:pt x="13162" y="82678"/>
                  </a:cubicBezTo>
                  <a:cubicBezTo>
                    <a:pt x="14972" y="76841"/>
                    <a:pt x="18751" y="72713"/>
                    <a:pt x="24282" y="70262"/>
                  </a:cubicBezTo>
                  <a:cubicBezTo>
                    <a:pt x="29171" y="68102"/>
                    <a:pt x="37053" y="66166"/>
                    <a:pt x="39388" y="60749"/>
                  </a:cubicBezTo>
                  <a:cubicBezTo>
                    <a:pt x="41732" y="55331"/>
                    <a:pt x="41336" y="48042"/>
                    <a:pt x="42271" y="42237"/>
                  </a:cubicBezTo>
                  <a:cubicBezTo>
                    <a:pt x="42642" y="39980"/>
                    <a:pt x="41920" y="33466"/>
                    <a:pt x="40942" y="31176"/>
                  </a:cubicBezTo>
                  <a:cubicBezTo>
                    <a:pt x="40275" y="29628"/>
                    <a:pt x="36647" y="30660"/>
                    <a:pt x="37027" y="29015"/>
                  </a:cubicBezTo>
                  <a:cubicBezTo>
                    <a:pt x="39007" y="29015"/>
                    <a:pt x="44761" y="14712"/>
                    <a:pt x="50682" y="11736"/>
                  </a:cubicBezTo>
                  <a:cubicBezTo>
                    <a:pt x="57190" y="8482"/>
                    <a:pt x="57557" y="7811"/>
                    <a:pt x="58318" y="0"/>
                  </a:cubicBezTo>
                  <a:cubicBezTo>
                    <a:pt x="63562" y="1051"/>
                    <a:pt x="66226" y="6385"/>
                    <a:pt x="70922" y="8449"/>
                  </a:cubicBezTo>
                  <a:cubicBezTo>
                    <a:pt x="76323" y="10823"/>
                    <a:pt x="82667" y="7788"/>
                    <a:pt x="88307" y="8643"/>
                  </a:cubicBezTo>
                  <a:cubicBezTo>
                    <a:pt x="101730" y="10694"/>
                    <a:pt x="101172" y="20907"/>
                    <a:pt x="108015" y="30434"/>
                  </a:cubicBezTo>
                  <a:cubicBezTo>
                    <a:pt x="108463" y="26145"/>
                    <a:pt x="108367" y="22043"/>
                    <a:pt x="110098" y="17976"/>
                  </a:cubicBezTo>
                  <a:cubicBezTo>
                    <a:pt x="111031" y="15783"/>
                    <a:pt x="112553" y="7966"/>
                    <a:pt x="114797" y="7072"/>
                  </a:cubicBezTo>
                  <a:cubicBezTo>
                    <a:pt x="116507" y="6392"/>
                    <a:pt x="119715" y="6740"/>
                    <a:pt x="121721" y="6243"/>
                  </a:cubicBezTo>
                  <a:cubicBezTo>
                    <a:pt x="125414" y="5331"/>
                    <a:pt x="129655" y="6050"/>
                    <a:pt x="133421" y="6050"/>
                  </a:cubicBezTo>
                  <a:cubicBezTo>
                    <a:pt x="135650" y="6050"/>
                    <a:pt x="140574" y="4847"/>
                    <a:pt x="141281" y="7369"/>
                  </a:cubicBezTo>
                  <a:cubicBezTo>
                    <a:pt x="142235" y="10775"/>
                    <a:pt x="149075" y="14832"/>
                    <a:pt x="151571" y="17328"/>
                  </a:cubicBezTo>
                  <a:cubicBezTo>
                    <a:pt x="154451" y="20208"/>
                    <a:pt x="156474" y="20601"/>
                    <a:pt x="158270" y="24371"/>
                  </a:cubicBezTo>
                  <a:cubicBezTo>
                    <a:pt x="159682" y="27306"/>
                    <a:pt x="161524" y="30241"/>
                    <a:pt x="163539" y="32820"/>
                  </a:cubicBezTo>
                  <a:cubicBezTo>
                    <a:pt x="168203" y="38754"/>
                    <a:pt x="176013" y="42947"/>
                    <a:pt x="182096" y="47301"/>
                  </a:cubicBezTo>
                  <a:cubicBezTo>
                    <a:pt x="185582" y="49816"/>
                    <a:pt x="187259" y="53331"/>
                    <a:pt x="190445" y="55976"/>
                  </a:cubicBezTo>
                  <a:cubicBezTo>
                    <a:pt x="193403" y="58459"/>
                    <a:pt x="197492" y="58298"/>
                    <a:pt x="200917" y="59652"/>
                  </a:cubicBezTo>
                  <a:cubicBezTo>
                    <a:pt x="205535" y="61490"/>
                    <a:pt x="208557" y="62684"/>
                    <a:pt x="213684" y="62684"/>
                  </a:cubicBezTo>
                  <a:cubicBezTo>
                    <a:pt x="217574" y="62684"/>
                    <a:pt x="220344" y="66231"/>
                    <a:pt x="223556" y="67876"/>
                  </a:cubicBezTo>
                  <a:cubicBezTo>
                    <a:pt x="231883" y="72165"/>
                    <a:pt x="238391" y="80260"/>
                    <a:pt x="247592" y="83194"/>
                  </a:cubicBezTo>
                  <a:cubicBezTo>
                    <a:pt x="250297" y="84065"/>
                    <a:pt x="253522" y="84355"/>
                    <a:pt x="255693" y="86355"/>
                  </a:cubicBezTo>
                  <a:cubicBezTo>
                    <a:pt x="258850" y="89290"/>
                    <a:pt x="260217" y="87580"/>
                    <a:pt x="263449" y="89515"/>
                  </a:cubicBezTo>
                  <a:cubicBezTo>
                    <a:pt x="266567" y="91386"/>
                    <a:pt x="270702" y="91676"/>
                    <a:pt x="273040" y="94611"/>
                  </a:cubicBezTo>
                  <a:cubicBezTo>
                    <a:pt x="274691" y="96707"/>
                    <a:pt x="276523" y="98610"/>
                    <a:pt x="278154" y="100738"/>
                  </a:cubicBezTo>
                  <a:cubicBezTo>
                    <a:pt x="281379" y="104898"/>
                    <a:pt x="275268" y="109284"/>
                    <a:pt x="274449" y="114122"/>
                  </a:cubicBezTo>
                  <a:cubicBezTo>
                    <a:pt x="273224" y="121313"/>
                    <a:pt x="266790" y="123216"/>
                    <a:pt x="268276" y="131666"/>
                  </a:cubicBezTo>
                  <a:cubicBezTo>
                    <a:pt x="269637" y="139406"/>
                    <a:pt x="263884" y="141792"/>
                    <a:pt x="262204" y="148371"/>
                  </a:cubicBezTo>
                  <a:cubicBezTo>
                    <a:pt x="261369" y="151660"/>
                    <a:pt x="260211" y="150499"/>
                    <a:pt x="261978" y="154402"/>
                  </a:cubicBezTo>
                  <a:cubicBezTo>
                    <a:pt x="266712" y="152563"/>
                    <a:pt x="271776" y="152531"/>
                    <a:pt x="276707" y="153499"/>
                  </a:cubicBezTo>
                  <a:cubicBezTo>
                    <a:pt x="285430" y="155176"/>
                    <a:pt x="293618" y="160303"/>
                    <a:pt x="302161" y="157530"/>
                  </a:cubicBezTo>
                  <a:cubicBezTo>
                    <a:pt x="304841" y="156659"/>
                    <a:pt x="306115" y="160787"/>
                    <a:pt x="308879" y="158788"/>
                  </a:cubicBezTo>
                  <a:cubicBezTo>
                    <a:pt x="311536" y="156917"/>
                    <a:pt x="314374" y="161239"/>
                    <a:pt x="316544" y="162077"/>
                  </a:cubicBezTo>
                  <a:cubicBezTo>
                    <a:pt x="318057" y="158916"/>
                    <a:pt x="318293" y="154563"/>
                    <a:pt x="322575" y="153950"/>
                  </a:cubicBezTo>
                  <a:cubicBezTo>
                    <a:pt x="325855" y="153499"/>
                    <a:pt x="327538" y="157240"/>
                    <a:pt x="330380" y="156852"/>
                  </a:cubicBezTo>
                  <a:cubicBezTo>
                    <a:pt x="334885" y="156272"/>
                    <a:pt x="334175" y="150822"/>
                    <a:pt x="335278" y="147823"/>
                  </a:cubicBezTo>
                  <a:cubicBezTo>
                    <a:pt x="336546" y="144372"/>
                    <a:pt x="343853" y="144727"/>
                    <a:pt x="343489" y="142727"/>
                  </a:cubicBezTo>
                  <a:cubicBezTo>
                    <a:pt x="343360" y="142082"/>
                    <a:pt x="347691" y="135858"/>
                    <a:pt x="348197" y="135922"/>
                  </a:cubicBezTo>
                  <a:cubicBezTo>
                    <a:pt x="351403" y="136471"/>
                    <a:pt x="350781" y="128957"/>
                    <a:pt x="351161" y="126312"/>
                  </a:cubicBezTo>
                  <a:cubicBezTo>
                    <a:pt x="351919" y="121023"/>
                    <a:pt x="351845" y="115283"/>
                    <a:pt x="350487" y="110090"/>
                  </a:cubicBezTo>
                  <a:cubicBezTo>
                    <a:pt x="349101" y="104834"/>
                    <a:pt x="352422" y="106640"/>
                    <a:pt x="355309" y="108446"/>
                  </a:cubicBezTo>
                  <a:cubicBezTo>
                    <a:pt x="355963" y="104253"/>
                    <a:pt x="361533" y="104673"/>
                    <a:pt x="364474" y="105705"/>
                  </a:cubicBezTo>
                  <a:cubicBezTo>
                    <a:pt x="369566" y="107511"/>
                    <a:pt x="370614" y="112800"/>
                    <a:pt x="372282" y="117347"/>
                  </a:cubicBezTo>
                  <a:cubicBezTo>
                    <a:pt x="374636" y="123829"/>
                    <a:pt x="375303" y="127473"/>
                    <a:pt x="375490" y="134407"/>
                  </a:cubicBezTo>
                  <a:cubicBezTo>
                    <a:pt x="375587" y="138051"/>
                    <a:pt x="376497" y="141308"/>
                    <a:pt x="375948" y="144952"/>
                  </a:cubicBezTo>
                  <a:cubicBezTo>
                    <a:pt x="375626" y="146791"/>
                    <a:pt x="375332" y="148629"/>
                    <a:pt x="375045" y="150467"/>
                  </a:cubicBezTo>
                  <a:cubicBezTo>
                    <a:pt x="373894" y="150048"/>
                    <a:pt x="372798" y="150145"/>
                    <a:pt x="371759" y="150822"/>
                  </a:cubicBezTo>
                  <a:cubicBezTo>
                    <a:pt x="367912" y="153015"/>
                    <a:pt x="365425" y="155917"/>
                    <a:pt x="361236" y="157627"/>
                  </a:cubicBezTo>
                  <a:cubicBezTo>
                    <a:pt x="359143" y="158465"/>
                    <a:pt x="352235" y="160884"/>
                    <a:pt x="351990" y="163690"/>
                  </a:cubicBezTo>
                  <a:cubicBezTo>
                    <a:pt x="351613" y="167946"/>
                    <a:pt x="346917" y="168333"/>
                    <a:pt x="344040" y="170172"/>
                  </a:cubicBezTo>
                  <a:cubicBezTo>
                    <a:pt x="342367" y="171236"/>
                    <a:pt x="342070" y="173558"/>
                    <a:pt x="340629" y="174977"/>
                  </a:cubicBezTo>
                  <a:cubicBezTo>
                    <a:pt x="338526" y="177073"/>
                    <a:pt x="335846" y="178589"/>
                    <a:pt x="333956" y="180878"/>
                  </a:cubicBezTo>
                  <a:cubicBezTo>
                    <a:pt x="335894" y="181556"/>
                    <a:pt x="336736" y="183201"/>
                    <a:pt x="335794" y="185071"/>
                  </a:cubicBezTo>
                  <a:cubicBezTo>
                    <a:pt x="331524" y="180685"/>
                    <a:pt x="323101" y="198229"/>
                    <a:pt x="320705" y="201647"/>
                  </a:cubicBezTo>
                  <a:cubicBezTo>
                    <a:pt x="316528" y="207614"/>
                    <a:pt x="315432" y="219772"/>
                    <a:pt x="307628" y="222932"/>
                  </a:cubicBezTo>
                  <a:cubicBezTo>
                    <a:pt x="304115" y="224351"/>
                    <a:pt x="304373" y="229092"/>
                    <a:pt x="302661" y="231897"/>
                  </a:cubicBezTo>
                  <a:cubicBezTo>
                    <a:pt x="301755" y="233349"/>
                    <a:pt x="300346" y="234220"/>
                    <a:pt x="298639" y="234510"/>
                  </a:cubicBezTo>
                  <a:cubicBezTo>
                    <a:pt x="299601" y="237025"/>
                    <a:pt x="298704" y="240315"/>
                    <a:pt x="296846" y="241959"/>
                  </a:cubicBezTo>
                  <a:cubicBezTo>
                    <a:pt x="291603" y="246603"/>
                    <a:pt x="297920" y="247216"/>
                    <a:pt x="298427" y="252182"/>
                  </a:cubicBezTo>
                  <a:cubicBezTo>
                    <a:pt x="298685" y="254633"/>
                    <a:pt x="297130" y="255085"/>
                    <a:pt x="297014" y="257020"/>
                  </a:cubicBezTo>
                  <a:cubicBezTo>
                    <a:pt x="296885" y="259310"/>
                    <a:pt x="297175" y="259890"/>
                    <a:pt x="297408" y="262148"/>
                  </a:cubicBezTo>
                  <a:cubicBezTo>
                    <a:pt x="297633" y="264405"/>
                    <a:pt x="297408" y="266437"/>
                    <a:pt x="296401" y="268501"/>
                  </a:cubicBezTo>
                  <a:cubicBezTo>
                    <a:pt x="294344" y="272596"/>
                    <a:pt x="298256" y="270468"/>
                    <a:pt x="297904" y="274435"/>
                  </a:cubicBezTo>
                  <a:cubicBezTo>
                    <a:pt x="297459" y="279466"/>
                    <a:pt x="294576" y="280401"/>
                    <a:pt x="295521" y="285916"/>
                  </a:cubicBezTo>
                  <a:cubicBezTo>
                    <a:pt x="296331" y="290624"/>
                    <a:pt x="299149" y="292366"/>
                    <a:pt x="297620" y="297138"/>
                  </a:cubicBezTo>
                  <a:cubicBezTo>
                    <a:pt x="296240" y="301460"/>
                    <a:pt x="299165" y="306749"/>
                    <a:pt x="301313" y="310329"/>
                  </a:cubicBezTo>
                  <a:cubicBezTo>
                    <a:pt x="305054" y="316585"/>
                    <a:pt x="296637" y="314295"/>
                    <a:pt x="296966" y="317939"/>
                  </a:cubicBezTo>
                  <a:cubicBezTo>
                    <a:pt x="297398" y="322680"/>
                    <a:pt x="294582" y="327485"/>
                    <a:pt x="296805" y="332291"/>
                  </a:cubicBezTo>
                  <a:cubicBezTo>
                    <a:pt x="298053" y="334967"/>
                    <a:pt x="308134" y="349447"/>
                    <a:pt x="300020" y="348996"/>
                  </a:cubicBezTo>
                  <a:cubicBezTo>
                    <a:pt x="303699" y="351995"/>
                    <a:pt x="304096" y="355865"/>
                    <a:pt x="308498" y="358606"/>
                  </a:cubicBezTo>
                  <a:cubicBezTo>
                    <a:pt x="313284" y="361606"/>
                    <a:pt x="318047" y="363928"/>
                    <a:pt x="323162" y="366282"/>
                  </a:cubicBezTo>
                  <a:cubicBezTo>
                    <a:pt x="331508" y="370152"/>
                    <a:pt x="343221" y="376698"/>
                    <a:pt x="338694" y="387018"/>
                  </a:cubicBezTo>
                  <a:cubicBezTo>
                    <a:pt x="335433" y="394436"/>
                    <a:pt x="345279" y="409432"/>
                    <a:pt x="354151" y="405723"/>
                  </a:cubicBezTo>
                  <a:cubicBezTo>
                    <a:pt x="357650" y="404272"/>
                    <a:pt x="359195" y="414785"/>
                    <a:pt x="359930" y="416688"/>
                  </a:cubicBezTo>
                  <a:cubicBezTo>
                    <a:pt x="362126" y="422332"/>
                    <a:pt x="358347" y="428685"/>
                    <a:pt x="356041" y="433716"/>
                  </a:cubicBezTo>
                  <a:cubicBezTo>
                    <a:pt x="353919" y="438392"/>
                    <a:pt x="348481" y="445003"/>
                    <a:pt x="348320" y="450131"/>
                  </a:cubicBezTo>
                  <a:cubicBezTo>
                    <a:pt x="348159" y="455581"/>
                    <a:pt x="348678" y="457194"/>
                    <a:pt x="343647" y="460773"/>
                  </a:cubicBezTo>
                  <a:cubicBezTo>
                    <a:pt x="334533" y="467288"/>
                    <a:pt x="324075" y="470609"/>
                    <a:pt x="313223" y="472802"/>
                  </a:cubicBezTo>
                  <a:cubicBezTo>
                    <a:pt x="300126" y="475447"/>
                    <a:pt x="287436" y="479285"/>
                    <a:pt x="274001" y="479897"/>
                  </a:cubicBezTo>
                  <a:cubicBezTo>
                    <a:pt x="268815" y="480220"/>
                    <a:pt x="264465" y="479897"/>
                    <a:pt x="259372" y="479575"/>
                  </a:cubicBezTo>
                  <a:cubicBezTo>
                    <a:pt x="253564" y="479027"/>
                    <a:pt x="249633" y="475350"/>
                    <a:pt x="244063" y="474608"/>
                  </a:cubicBezTo>
                  <a:cubicBezTo>
                    <a:pt x="244837" y="476124"/>
                    <a:pt x="245879" y="477414"/>
                    <a:pt x="247179" y="478511"/>
                  </a:cubicBezTo>
                  <a:cubicBezTo>
                    <a:pt x="248614" y="479801"/>
                    <a:pt x="247018" y="482671"/>
                    <a:pt x="247846" y="484283"/>
                  </a:cubicBezTo>
                  <a:cubicBezTo>
                    <a:pt x="248304" y="485186"/>
                    <a:pt x="258889" y="493023"/>
                    <a:pt x="252190" y="490411"/>
                  </a:cubicBezTo>
                  <a:cubicBezTo>
                    <a:pt x="255277" y="492668"/>
                    <a:pt x="256747" y="494281"/>
                    <a:pt x="257428" y="498118"/>
                  </a:cubicBezTo>
                  <a:cubicBezTo>
                    <a:pt x="257918" y="500892"/>
                    <a:pt x="258340" y="505471"/>
                    <a:pt x="254061" y="503182"/>
                  </a:cubicBezTo>
                  <a:cubicBezTo>
                    <a:pt x="254696" y="505987"/>
                    <a:pt x="255496" y="508858"/>
                    <a:pt x="255393" y="511760"/>
                  </a:cubicBezTo>
                  <a:cubicBezTo>
                    <a:pt x="255328" y="514082"/>
                    <a:pt x="252906" y="516114"/>
                    <a:pt x="254648" y="518210"/>
                  </a:cubicBezTo>
                  <a:cubicBezTo>
                    <a:pt x="255918" y="519758"/>
                    <a:pt x="257683" y="520822"/>
                    <a:pt x="259150" y="522112"/>
                  </a:cubicBezTo>
                  <a:cubicBezTo>
                    <a:pt x="261385" y="524144"/>
                    <a:pt x="260227" y="527369"/>
                    <a:pt x="263349" y="525692"/>
                  </a:cubicBezTo>
                  <a:cubicBezTo>
                    <a:pt x="261446" y="537108"/>
                    <a:pt x="249852" y="538817"/>
                    <a:pt x="240255" y="539688"/>
                  </a:cubicBezTo>
                  <a:cubicBezTo>
                    <a:pt x="227526" y="540849"/>
                    <a:pt x="217109" y="532239"/>
                    <a:pt x="204590" y="530336"/>
                  </a:cubicBezTo>
                  <a:cubicBezTo>
                    <a:pt x="209772" y="529336"/>
                    <a:pt x="204332" y="527465"/>
                    <a:pt x="202677" y="528304"/>
                  </a:cubicBezTo>
                  <a:cubicBezTo>
                    <a:pt x="200491" y="529433"/>
                    <a:pt x="199178" y="532239"/>
                    <a:pt x="199085" y="534625"/>
                  </a:cubicBezTo>
                  <a:cubicBezTo>
                    <a:pt x="198827" y="541430"/>
                    <a:pt x="207147" y="546396"/>
                    <a:pt x="208421" y="553104"/>
                  </a:cubicBezTo>
                  <a:cubicBezTo>
                    <a:pt x="209456" y="558554"/>
                    <a:pt x="209582" y="565294"/>
                    <a:pt x="215635" y="567616"/>
                  </a:cubicBezTo>
                  <a:cubicBezTo>
                    <a:pt x="218725" y="568777"/>
                    <a:pt x="227213" y="569454"/>
                    <a:pt x="224814" y="574679"/>
                  </a:cubicBezTo>
                  <a:cubicBezTo>
                    <a:pt x="226104" y="575001"/>
                    <a:pt x="238026" y="576356"/>
                    <a:pt x="237223" y="573260"/>
                  </a:cubicBezTo>
                  <a:cubicBezTo>
                    <a:pt x="236569" y="570712"/>
                    <a:pt x="231064" y="570615"/>
                    <a:pt x="229200" y="569584"/>
                  </a:cubicBezTo>
                  <a:cubicBezTo>
                    <a:pt x="233166" y="570196"/>
                    <a:pt x="235288" y="566101"/>
                    <a:pt x="238971" y="565875"/>
                  </a:cubicBezTo>
                  <a:cubicBezTo>
                    <a:pt x="242767" y="565552"/>
                    <a:pt x="246685" y="570938"/>
                    <a:pt x="247324" y="574227"/>
                  </a:cubicBezTo>
                  <a:cubicBezTo>
                    <a:pt x="247917" y="577291"/>
                    <a:pt x="251774" y="581774"/>
                    <a:pt x="249646" y="584902"/>
                  </a:cubicBezTo>
                  <a:cubicBezTo>
                    <a:pt x="248172" y="587095"/>
                    <a:pt x="242744" y="587772"/>
                    <a:pt x="240403" y="587482"/>
                  </a:cubicBezTo>
                  <a:cubicBezTo>
                    <a:pt x="236504" y="586998"/>
                    <a:pt x="237136" y="582580"/>
                    <a:pt x="235201" y="580645"/>
                  </a:cubicBezTo>
                  <a:cubicBezTo>
                    <a:pt x="232031" y="577485"/>
                    <a:pt x="227684" y="576194"/>
                    <a:pt x="223804" y="578807"/>
                  </a:cubicBezTo>
                  <a:cubicBezTo>
                    <a:pt x="213529" y="585676"/>
                    <a:pt x="230483" y="591287"/>
                    <a:pt x="236423" y="589772"/>
                  </a:cubicBezTo>
                  <a:cubicBezTo>
                    <a:pt x="235927" y="593029"/>
                    <a:pt x="232470" y="594093"/>
                    <a:pt x="229867" y="595157"/>
                  </a:cubicBezTo>
                  <a:cubicBezTo>
                    <a:pt x="224727" y="597286"/>
                    <a:pt x="224939" y="599608"/>
                    <a:pt x="222950" y="604187"/>
                  </a:cubicBezTo>
                  <a:cubicBezTo>
                    <a:pt x="220882" y="608960"/>
                    <a:pt x="220554" y="610573"/>
                    <a:pt x="223837" y="615023"/>
                  </a:cubicBezTo>
                  <a:cubicBezTo>
                    <a:pt x="224975" y="616571"/>
                    <a:pt x="226568" y="618442"/>
                    <a:pt x="226765" y="620474"/>
                  </a:cubicBezTo>
                  <a:cubicBezTo>
                    <a:pt x="226381" y="621828"/>
                    <a:pt x="226355" y="623182"/>
                    <a:pt x="226700" y="624537"/>
                  </a:cubicBezTo>
                  <a:cubicBezTo>
                    <a:pt x="228074" y="625827"/>
                    <a:pt x="228800" y="627375"/>
                    <a:pt x="228874" y="629245"/>
                  </a:cubicBezTo>
                  <a:cubicBezTo>
                    <a:pt x="228713" y="630116"/>
                    <a:pt x="229164" y="633277"/>
                    <a:pt x="227877" y="633631"/>
                  </a:cubicBezTo>
                  <a:cubicBezTo>
                    <a:pt x="226062" y="634115"/>
                    <a:pt x="223569" y="634889"/>
                    <a:pt x="223314" y="637179"/>
                  </a:cubicBezTo>
                  <a:cubicBezTo>
                    <a:pt x="222888" y="640984"/>
                    <a:pt x="228690" y="641597"/>
                    <a:pt x="228071" y="644596"/>
                  </a:cubicBezTo>
                  <a:cubicBezTo>
                    <a:pt x="227394" y="647886"/>
                    <a:pt x="204306" y="643209"/>
                    <a:pt x="209253" y="651594"/>
                  </a:cubicBezTo>
                  <a:cubicBezTo>
                    <a:pt x="199285" y="649466"/>
                    <a:pt x="196644" y="661430"/>
                    <a:pt x="195267" y="668719"/>
                  </a:cubicBezTo>
                  <a:cubicBezTo>
                    <a:pt x="192954" y="680877"/>
                    <a:pt x="200946" y="685715"/>
                    <a:pt x="210111" y="691906"/>
                  </a:cubicBezTo>
                  <a:cubicBezTo>
                    <a:pt x="214613" y="694938"/>
                    <a:pt x="218502" y="698969"/>
                    <a:pt x="223546" y="701194"/>
                  </a:cubicBezTo>
                  <a:cubicBezTo>
                    <a:pt x="229974" y="704000"/>
                    <a:pt x="237752" y="700195"/>
                    <a:pt x="243847" y="703807"/>
                  </a:cubicBezTo>
                  <a:cubicBezTo>
                    <a:pt x="252364" y="708837"/>
                    <a:pt x="253664" y="725736"/>
                    <a:pt x="240377" y="724027"/>
                  </a:cubicBezTo>
                  <a:cubicBezTo>
                    <a:pt x="242825" y="724994"/>
                    <a:pt x="244583" y="722834"/>
                    <a:pt x="246892" y="722640"/>
                  </a:cubicBezTo>
                  <a:cubicBezTo>
                    <a:pt x="250401" y="722318"/>
                    <a:pt x="251778" y="724737"/>
                    <a:pt x="253858" y="727058"/>
                  </a:cubicBezTo>
                  <a:cubicBezTo>
                    <a:pt x="251826" y="727381"/>
                    <a:pt x="251168" y="728478"/>
                    <a:pt x="252213" y="730283"/>
                  </a:cubicBezTo>
                  <a:cubicBezTo>
                    <a:pt x="248382" y="729477"/>
                    <a:pt x="240671" y="739378"/>
                    <a:pt x="238297" y="741732"/>
                  </a:cubicBezTo>
                  <a:cubicBezTo>
                    <a:pt x="235188" y="744796"/>
                    <a:pt x="232792" y="747795"/>
                    <a:pt x="230493" y="751536"/>
                  </a:cubicBezTo>
                  <a:cubicBezTo>
                    <a:pt x="228941" y="754084"/>
                    <a:pt x="227432" y="755599"/>
                    <a:pt x="227571" y="758728"/>
                  </a:cubicBezTo>
                  <a:cubicBezTo>
                    <a:pt x="227668" y="761211"/>
                    <a:pt x="227935" y="763565"/>
                    <a:pt x="225736" y="765371"/>
                  </a:cubicBezTo>
                  <a:cubicBezTo>
                    <a:pt x="227629" y="765693"/>
                    <a:pt x="229116" y="764662"/>
                    <a:pt x="229477" y="762791"/>
                  </a:cubicBezTo>
                  <a:cubicBezTo>
                    <a:pt x="229703" y="769692"/>
                    <a:pt x="237307" y="781657"/>
                    <a:pt x="226987" y="784947"/>
                  </a:cubicBezTo>
                  <a:cubicBezTo>
                    <a:pt x="219386" y="787398"/>
                    <a:pt x="216948" y="775820"/>
                    <a:pt x="210417" y="774659"/>
                  </a:cubicBezTo>
                  <a:cubicBezTo>
                    <a:pt x="212098" y="775272"/>
                    <a:pt x="216529" y="778658"/>
                    <a:pt x="215061" y="780916"/>
                  </a:cubicBezTo>
                  <a:cubicBezTo>
                    <a:pt x="213974" y="782560"/>
                    <a:pt x="209511" y="781238"/>
                    <a:pt x="207870" y="782528"/>
                  </a:cubicBezTo>
                  <a:cubicBezTo>
                    <a:pt x="214233" y="779916"/>
                    <a:pt x="216929" y="784141"/>
                    <a:pt x="222511" y="785334"/>
                  </a:cubicBezTo>
                  <a:cubicBezTo>
                    <a:pt x="221821" y="789591"/>
                    <a:pt x="215084" y="789365"/>
                    <a:pt x="213533" y="794106"/>
                  </a:cubicBezTo>
                  <a:cubicBezTo>
                    <a:pt x="211446" y="800491"/>
                    <a:pt x="215932" y="804619"/>
                    <a:pt x="212288" y="811101"/>
                  </a:cubicBezTo>
                  <a:cubicBezTo>
                    <a:pt x="216996" y="805232"/>
                    <a:pt x="223817" y="818067"/>
                    <a:pt x="225530" y="821421"/>
                  </a:cubicBezTo>
                  <a:cubicBezTo>
                    <a:pt x="228161" y="826581"/>
                    <a:pt x="217474" y="823549"/>
                    <a:pt x="214836" y="825742"/>
                  </a:cubicBezTo>
                  <a:cubicBezTo>
                    <a:pt x="217603" y="824807"/>
                    <a:pt x="224114" y="827419"/>
                    <a:pt x="225297" y="826742"/>
                  </a:cubicBezTo>
                  <a:cubicBezTo>
                    <a:pt x="229106" y="824485"/>
                    <a:pt x="232054" y="829612"/>
                    <a:pt x="234956" y="831902"/>
                  </a:cubicBezTo>
                  <a:cubicBezTo>
                    <a:pt x="240587" y="836385"/>
                    <a:pt x="246611" y="839610"/>
                    <a:pt x="249214" y="846157"/>
                  </a:cubicBezTo>
                  <a:cubicBezTo>
                    <a:pt x="247846" y="843802"/>
                    <a:pt x="244712" y="843931"/>
                    <a:pt x="242403" y="843673"/>
                  </a:cubicBezTo>
                  <a:cubicBezTo>
                    <a:pt x="238265" y="843222"/>
                    <a:pt x="234485" y="840997"/>
                    <a:pt x="230532" y="839835"/>
                  </a:cubicBezTo>
                  <a:cubicBezTo>
                    <a:pt x="220570" y="836933"/>
                    <a:pt x="209843" y="835708"/>
                    <a:pt x="199517" y="835708"/>
                  </a:cubicBezTo>
                  <a:cubicBezTo>
                    <a:pt x="194941" y="835708"/>
                    <a:pt x="190361" y="835708"/>
                    <a:pt x="185785" y="835708"/>
                  </a:cubicBezTo>
                  <a:cubicBezTo>
                    <a:pt x="181934" y="835708"/>
                    <a:pt x="173824" y="837256"/>
                    <a:pt x="170499" y="835192"/>
                  </a:cubicBezTo>
                  <a:cubicBezTo>
                    <a:pt x="165316" y="831934"/>
                    <a:pt x="160959" y="824710"/>
                    <a:pt x="154238" y="823872"/>
                  </a:cubicBezTo>
                  <a:cubicBezTo>
                    <a:pt x="156354" y="820744"/>
                    <a:pt x="154400" y="815680"/>
                    <a:pt x="151720" y="813713"/>
                  </a:cubicBezTo>
                  <a:cubicBezTo>
                    <a:pt x="148166" y="811133"/>
                    <a:pt x="150920" y="807747"/>
                    <a:pt x="149008" y="804587"/>
                  </a:cubicBezTo>
                  <a:cubicBezTo>
                    <a:pt x="147827" y="802620"/>
                    <a:pt x="144170" y="797524"/>
                    <a:pt x="141261" y="798846"/>
                  </a:cubicBezTo>
                  <a:cubicBezTo>
                    <a:pt x="138984" y="799878"/>
                    <a:pt x="137008" y="798427"/>
                    <a:pt x="134727" y="798846"/>
                  </a:cubicBezTo>
                  <a:cubicBezTo>
                    <a:pt x="133038" y="799265"/>
                    <a:pt x="132154" y="801297"/>
                    <a:pt x="130706" y="802136"/>
                  </a:cubicBezTo>
                  <a:cubicBezTo>
                    <a:pt x="127649" y="803877"/>
                    <a:pt x="123324" y="795783"/>
                    <a:pt x="122366" y="793848"/>
                  </a:cubicBezTo>
                  <a:cubicBezTo>
                    <a:pt x="120460" y="790042"/>
                    <a:pt x="112788" y="787430"/>
                    <a:pt x="112175" y="783528"/>
                  </a:cubicBezTo>
                  <a:cubicBezTo>
                    <a:pt x="111853" y="781496"/>
                    <a:pt x="110772" y="781431"/>
                    <a:pt x="109857" y="779722"/>
                  </a:cubicBezTo>
                  <a:cubicBezTo>
                    <a:pt x="109131" y="778368"/>
                    <a:pt x="109727" y="776626"/>
                    <a:pt x="109186" y="775175"/>
                  </a:cubicBezTo>
                  <a:cubicBezTo>
                    <a:pt x="108428" y="773111"/>
                    <a:pt x="106003" y="772369"/>
                    <a:pt x="105251" y="770305"/>
                  </a:cubicBezTo>
                  <a:cubicBezTo>
                    <a:pt x="104406" y="767951"/>
                    <a:pt x="105122" y="765500"/>
                    <a:pt x="104768" y="763114"/>
                  </a:cubicBezTo>
                  <a:cubicBezTo>
                    <a:pt x="108644" y="763726"/>
                    <a:pt x="108934" y="761469"/>
                    <a:pt x="109895" y="758470"/>
                  </a:cubicBezTo>
                  <a:cubicBezTo>
                    <a:pt x="110444" y="756761"/>
                    <a:pt x="109415" y="755341"/>
                    <a:pt x="110798" y="753826"/>
                  </a:cubicBezTo>
                  <a:cubicBezTo>
                    <a:pt x="112027" y="752471"/>
                    <a:pt x="114436" y="753407"/>
                    <a:pt x="115703" y="751955"/>
                  </a:cubicBezTo>
                  <a:cubicBezTo>
                    <a:pt x="118203" y="749053"/>
                    <a:pt x="115510" y="744312"/>
                    <a:pt x="113588" y="741764"/>
                  </a:cubicBezTo>
                  <a:cubicBezTo>
                    <a:pt x="111359" y="738830"/>
                    <a:pt x="117222" y="738604"/>
                    <a:pt x="117542" y="736185"/>
                  </a:cubicBezTo>
                  <a:cubicBezTo>
                    <a:pt x="117893" y="733508"/>
                    <a:pt x="113975" y="730155"/>
                    <a:pt x="112072" y="728800"/>
                  </a:cubicBezTo>
                  <a:cubicBezTo>
                    <a:pt x="108205" y="726059"/>
                    <a:pt x="107641" y="724317"/>
                    <a:pt x="107667" y="719641"/>
                  </a:cubicBezTo>
                  <a:cubicBezTo>
                    <a:pt x="107667" y="716449"/>
                    <a:pt x="108457" y="705097"/>
                    <a:pt x="114059" y="705967"/>
                  </a:cubicBezTo>
                  <a:cubicBezTo>
                    <a:pt x="112927" y="703420"/>
                    <a:pt x="109805" y="703162"/>
                    <a:pt x="109937" y="700485"/>
                  </a:cubicBezTo>
                  <a:cubicBezTo>
                    <a:pt x="110034" y="698775"/>
                    <a:pt x="108257" y="697389"/>
                    <a:pt x="109015" y="695583"/>
                  </a:cubicBezTo>
                  <a:cubicBezTo>
                    <a:pt x="109553" y="694325"/>
                    <a:pt x="110927" y="693680"/>
                    <a:pt x="111543" y="692422"/>
                  </a:cubicBezTo>
                  <a:cubicBezTo>
                    <a:pt x="114072" y="687295"/>
                    <a:pt x="105371" y="679329"/>
                    <a:pt x="101772" y="676717"/>
                  </a:cubicBezTo>
                  <a:cubicBezTo>
                    <a:pt x="104926" y="676717"/>
                    <a:pt x="106815" y="670557"/>
                    <a:pt x="103352" y="669557"/>
                  </a:cubicBezTo>
                  <a:cubicBezTo>
                    <a:pt x="100878" y="668880"/>
                    <a:pt x="96863" y="663172"/>
                    <a:pt x="99508" y="660753"/>
                  </a:cubicBezTo>
                  <a:cubicBezTo>
                    <a:pt x="101755" y="658657"/>
                    <a:pt x="102455" y="660044"/>
                    <a:pt x="104032" y="656690"/>
                  </a:cubicBezTo>
                  <a:cubicBezTo>
                    <a:pt x="105367" y="653852"/>
                    <a:pt x="105825" y="653787"/>
                    <a:pt x="103294" y="651336"/>
                  </a:cubicBezTo>
                  <a:cubicBezTo>
                    <a:pt x="101068" y="649175"/>
                    <a:pt x="98608" y="647176"/>
                    <a:pt x="96079" y="645402"/>
                  </a:cubicBezTo>
                  <a:cubicBezTo>
                    <a:pt x="92497" y="642822"/>
                    <a:pt x="87433" y="645402"/>
                    <a:pt x="84170" y="641952"/>
                  </a:cubicBezTo>
                  <a:cubicBezTo>
                    <a:pt x="81399" y="638920"/>
                    <a:pt x="99385" y="640210"/>
                    <a:pt x="100836" y="638179"/>
                  </a:cubicBezTo>
                  <a:cubicBezTo>
                    <a:pt x="100033" y="639307"/>
                    <a:pt x="100901" y="632277"/>
                    <a:pt x="101288" y="633309"/>
                  </a:cubicBezTo>
                  <a:cubicBezTo>
                    <a:pt x="98563" y="625666"/>
                    <a:pt x="86205" y="633309"/>
                    <a:pt x="83180" y="625956"/>
                  </a:cubicBezTo>
                  <a:cubicBezTo>
                    <a:pt x="82422" y="624763"/>
                    <a:pt x="81680" y="623505"/>
                    <a:pt x="80961" y="622279"/>
                  </a:cubicBezTo>
                  <a:cubicBezTo>
                    <a:pt x="80445" y="620280"/>
                    <a:pt x="83531" y="618474"/>
                    <a:pt x="82196" y="616571"/>
                  </a:cubicBezTo>
                  <a:cubicBezTo>
                    <a:pt x="80497" y="614152"/>
                    <a:pt x="76253" y="612766"/>
                    <a:pt x="78632" y="610089"/>
                  </a:cubicBezTo>
                  <a:cubicBezTo>
                    <a:pt x="81606" y="606703"/>
                    <a:pt x="66881" y="604091"/>
                    <a:pt x="72205" y="599318"/>
                  </a:cubicBezTo>
                  <a:cubicBezTo>
                    <a:pt x="75053" y="596738"/>
                    <a:pt x="71473" y="594674"/>
                    <a:pt x="68871" y="594255"/>
                  </a:cubicBezTo>
                  <a:cubicBezTo>
                    <a:pt x="63914" y="593384"/>
                    <a:pt x="61995" y="591545"/>
                    <a:pt x="60453" y="586740"/>
                  </a:cubicBezTo>
                  <a:cubicBezTo>
                    <a:pt x="59276" y="583064"/>
                    <a:pt x="59150" y="578710"/>
                    <a:pt x="57877" y="575260"/>
                  </a:cubicBezTo>
                  <a:cubicBezTo>
                    <a:pt x="56909" y="572615"/>
                    <a:pt x="52971" y="570390"/>
                    <a:pt x="56722" y="567745"/>
                  </a:cubicBezTo>
                  <a:cubicBezTo>
                    <a:pt x="59047" y="566101"/>
                    <a:pt x="63111" y="567423"/>
                    <a:pt x="60176" y="563488"/>
                  </a:cubicBezTo>
                  <a:cubicBezTo>
                    <a:pt x="57673" y="560102"/>
                    <a:pt x="52226" y="555426"/>
                    <a:pt x="52704" y="550846"/>
                  </a:cubicBezTo>
                  <a:cubicBezTo>
                    <a:pt x="53526" y="542913"/>
                    <a:pt x="45377" y="535560"/>
                    <a:pt x="44006" y="528368"/>
                  </a:cubicBezTo>
                  <a:cubicBezTo>
                    <a:pt x="43451" y="525466"/>
                    <a:pt x="43654" y="521596"/>
                    <a:pt x="44977" y="518984"/>
                  </a:cubicBezTo>
                  <a:cubicBezTo>
                    <a:pt x="47086" y="514791"/>
                    <a:pt x="41133" y="513759"/>
                    <a:pt x="40468" y="510244"/>
                  </a:cubicBezTo>
                  <a:cubicBezTo>
                    <a:pt x="45999" y="512114"/>
                    <a:pt x="42429" y="504084"/>
                    <a:pt x="40839" y="502246"/>
                  </a:cubicBezTo>
                  <a:cubicBezTo>
                    <a:pt x="37633" y="498537"/>
                    <a:pt x="38556" y="496699"/>
                    <a:pt x="43016" y="496538"/>
                  </a:cubicBezTo>
                  <a:cubicBezTo>
                    <a:pt x="40184" y="493765"/>
                    <a:pt x="41639" y="485734"/>
                    <a:pt x="40330" y="481897"/>
                  </a:cubicBezTo>
                  <a:cubicBezTo>
                    <a:pt x="38317" y="476027"/>
                    <a:pt x="44206" y="474899"/>
                    <a:pt x="47773" y="471641"/>
                  </a:cubicBezTo>
                  <a:cubicBezTo>
                    <a:pt x="51656" y="468126"/>
                    <a:pt x="43232" y="462483"/>
                    <a:pt x="42052" y="458129"/>
                  </a:cubicBezTo>
                  <a:cubicBezTo>
                    <a:pt x="40558" y="452646"/>
                    <a:pt x="32061" y="445971"/>
                    <a:pt x="32925" y="440553"/>
                  </a:cubicBezTo>
                  <a:cubicBezTo>
                    <a:pt x="33506" y="436908"/>
                    <a:pt x="29861" y="428104"/>
                    <a:pt x="28165" y="424621"/>
                  </a:cubicBezTo>
                  <a:cubicBezTo>
                    <a:pt x="26349" y="420880"/>
                    <a:pt x="25408" y="412657"/>
                    <a:pt x="28359" y="409399"/>
                  </a:cubicBezTo>
                  <a:cubicBezTo>
                    <a:pt x="29955" y="407658"/>
                    <a:pt x="31393" y="409399"/>
                    <a:pt x="32348" y="407432"/>
                  </a:cubicBezTo>
                  <a:cubicBezTo>
                    <a:pt x="33064" y="405820"/>
                    <a:pt x="32899" y="403498"/>
                    <a:pt x="34112" y="402176"/>
                  </a:cubicBezTo>
                  <a:cubicBezTo>
                    <a:pt x="35070" y="401111"/>
                    <a:pt x="37611" y="400434"/>
                    <a:pt x="37743" y="398854"/>
                  </a:cubicBezTo>
                  <a:cubicBezTo>
                    <a:pt x="38066" y="395048"/>
                    <a:pt x="36701" y="391050"/>
                    <a:pt x="35241" y="387631"/>
                  </a:cubicBezTo>
                  <a:cubicBezTo>
                    <a:pt x="34005" y="384729"/>
                    <a:pt x="32503" y="381955"/>
                    <a:pt x="31097" y="379149"/>
                  </a:cubicBezTo>
                  <a:cubicBezTo>
                    <a:pt x="30751" y="378472"/>
                    <a:pt x="27917" y="376602"/>
                    <a:pt x="27913" y="376279"/>
                  </a:cubicBezTo>
                  <a:cubicBezTo>
                    <a:pt x="27913" y="373731"/>
                    <a:pt x="31038" y="374860"/>
                    <a:pt x="31355" y="371990"/>
                  </a:cubicBezTo>
                  <a:cubicBezTo>
                    <a:pt x="31677" y="369152"/>
                    <a:pt x="31097" y="366314"/>
                    <a:pt x="30832" y="363508"/>
                  </a:cubicBezTo>
                  <a:cubicBezTo>
                    <a:pt x="30574" y="360767"/>
                    <a:pt x="31232" y="347996"/>
                    <a:pt x="35382" y="348738"/>
                  </a:cubicBezTo>
                  <a:cubicBezTo>
                    <a:pt x="39401" y="349480"/>
                    <a:pt x="33712" y="339386"/>
                    <a:pt x="33373" y="338579"/>
                  </a:cubicBezTo>
                  <a:cubicBezTo>
                    <a:pt x="31803" y="334806"/>
                    <a:pt x="33812" y="321874"/>
                    <a:pt x="29387" y="320423"/>
                  </a:cubicBezTo>
                  <a:cubicBezTo>
                    <a:pt x="26875" y="319617"/>
                    <a:pt x="28397" y="323712"/>
                    <a:pt x="24947" y="319423"/>
                  </a:cubicBezTo>
                  <a:cubicBezTo>
                    <a:pt x="22415" y="316263"/>
                    <a:pt x="23134" y="314747"/>
                    <a:pt x="23673" y="311232"/>
                  </a:cubicBezTo>
                  <a:cubicBezTo>
                    <a:pt x="24095" y="308490"/>
                    <a:pt x="22105" y="307491"/>
                    <a:pt x="20241" y="306136"/>
                  </a:cubicBezTo>
                  <a:cubicBezTo>
                    <a:pt x="17829" y="304395"/>
                    <a:pt x="18616" y="302718"/>
                    <a:pt x="17848" y="300234"/>
                  </a:cubicBezTo>
                  <a:cubicBezTo>
                    <a:pt x="16165" y="294784"/>
                    <a:pt x="10682" y="291430"/>
                    <a:pt x="9112" y="285948"/>
                  </a:cubicBezTo>
                  <a:cubicBezTo>
                    <a:pt x="14304" y="288334"/>
                    <a:pt x="8538" y="281239"/>
                    <a:pt x="6551" y="280207"/>
                  </a:cubicBezTo>
                  <a:cubicBezTo>
                    <a:pt x="1804" y="277789"/>
                    <a:pt x="214" y="270017"/>
                    <a:pt x="11" y="265340"/>
                  </a:cubicBezTo>
                  <a:cubicBezTo>
                    <a:pt x="-247" y="259600"/>
                    <a:pt x="4139" y="261728"/>
                    <a:pt x="2888" y="255601"/>
                  </a:cubicBezTo>
                  <a:cubicBezTo>
                    <a:pt x="1972" y="251118"/>
                    <a:pt x="6516" y="242927"/>
                    <a:pt x="3307" y="239283"/>
                  </a:cubicBezTo>
                  <a:cubicBezTo>
                    <a:pt x="11157" y="244507"/>
                    <a:pt x="8193" y="230962"/>
                    <a:pt x="7132" y="228060"/>
                  </a:cubicBezTo>
                  <a:cubicBezTo>
                    <a:pt x="5577" y="223835"/>
                    <a:pt x="-1756" y="212645"/>
                    <a:pt x="746" y="208581"/>
                  </a:cubicBezTo>
                </a:path>
              </a:pathLst>
            </a:custGeom>
            <a:solidFill>
              <a:srgbClr val="C0C0C0"/>
            </a:solidFill>
            <a:ln w="1612" cap="flat">
              <a:solidFill>
                <a:srgbClr val="FFFFFF"/>
              </a:solidFill>
              <a:prstDash val="solid"/>
              <a:miter/>
            </a:ln>
          </p:spPr>
          <p:txBody>
            <a:bodyPr rtlCol="0" anchor="ctr"/>
            <a:lstStyle/>
            <a:p>
              <a:endParaRPr lang="en-US"/>
            </a:p>
          </p:txBody>
        </p:sp>
        <p:sp>
          <p:nvSpPr>
            <p:cNvPr id="763" name="Freeform: Shape 762">
              <a:extLst>
                <a:ext uri="{FF2B5EF4-FFF2-40B4-BE49-F238E27FC236}">
                  <a16:creationId xmlns:a16="http://schemas.microsoft.com/office/drawing/2014/main" id="{E404D3D5-7357-386E-A648-88BC312D8C4F}"/>
                </a:ext>
              </a:extLst>
            </p:cNvPr>
            <p:cNvSpPr/>
            <p:nvPr/>
          </p:nvSpPr>
          <p:spPr>
            <a:xfrm>
              <a:off x="6045596" y="5232401"/>
              <a:ext cx="98363" cy="62994"/>
            </a:xfrm>
            <a:custGeom>
              <a:avLst/>
              <a:gdLst>
                <a:gd name="connsiteX0" fmla="*/ 0 w 98363"/>
                <a:gd name="connsiteY0" fmla="*/ 0 h 62994"/>
                <a:gd name="connsiteX1" fmla="*/ 14187 w 98363"/>
                <a:gd name="connsiteY1" fmla="*/ 12545 h 62994"/>
                <a:gd name="connsiteX2" fmla="*/ 15822 w 98363"/>
                <a:gd name="connsiteY2" fmla="*/ 17125 h 62994"/>
                <a:gd name="connsiteX3" fmla="*/ 24774 w 98363"/>
                <a:gd name="connsiteY3" fmla="*/ 24929 h 62994"/>
                <a:gd name="connsiteX4" fmla="*/ 37077 w 98363"/>
                <a:gd name="connsiteY4" fmla="*/ 31960 h 62994"/>
                <a:gd name="connsiteX5" fmla="*/ 69866 w 98363"/>
                <a:gd name="connsiteY5" fmla="*/ 48633 h 62994"/>
                <a:gd name="connsiteX6" fmla="*/ 87471 w 98363"/>
                <a:gd name="connsiteY6" fmla="*/ 53534 h 62994"/>
                <a:gd name="connsiteX7" fmla="*/ 95553 w 98363"/>
                <a:gd name="connsiteY7" fmla="*/ 53019 h 62994"/>
                <a:gd name="connsiteX8" fmla="*/ 97520 w 98363"/>
                <a:gd name="connsiteY8" fmla="*/ 60371 h 62994"/>
                <a:gd name="connsiteX9" fmla="*/ 87251 w 98363"/>
                <a:gd name="connsiteY9" fmla="*/ 60371 h 62994"/>
                <a:gd name="connsiteX10" fmla="*/ 72936 w 98363"/>
                <a:gd name="connsiteY10" fmla="*/ 62855 h 62994"/>
                <a:gd name="connsiteX11" fmla="*/ 56788 w 98363"/>
                <a:gd name="connsiteY11" fmla="*/ 60146 h 62994"/>
                <a:gd name="connsiteX12" fmla="*/ 36116 w 98363"/>
                <a:gd name="connsiteY12" fmla="*/ 57727 h 62994"/>
                <a:gd name="connsiteX13" fmla="*/ 26571 w 98363"/>
                <a:gd name="connsiteY13" fmla="*/ 55179 h 62994"/>
                <a:gd name="connsiteX14" fmla="*/ 19343 w 98363"/>
                <a:gd name="connsiteY14" fmla="*/ 40183 h 62994"/>
                <a:gd name="connsiteX15" fmla="*/ 0 w 98363"/>
                <a:gd name="connsiteY15" fmla="*/ 129 h 6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363" h="62994">
                  <a:moveTo>
                    <a:pt x="0" y="0"/>
                  </a:moveTo>
                  <a:cubicBezTo>
                    <a:pt x="4699" y="4257"/>
                    <a:pt x="10607" y="7159"/>
                    <a:pt x="14187" y="12545"/>
                  </a:cubicBezTo>
                  <a:cubicBezTo>
                    <a:pt x="10952" y="6611"/>
                    <a:pt x="3512" y="16996"/>
                    <a:pt x="15822" y="17125"/>
                  </a:cubicBezTo>
                  <a:cubicBezTo>
                    <a:pt x="20430" y="17125"/>
                    <a:pt x="21830" y="22285"/>
                    <a:pt x="24774" y="24929"/>
                  </a:cubicBezTo>
                  <a:cubicBezTo>
                    <a:pt x="28386" y="28154"/>
                    <a:pt x="33694" y="28960"/>
                    <a:pt x="37077" y="31960"/>
                  </a:cubicBezTo>
                  <a:cubicBezTo>
                    <a:pt x="46030" y="39957"/>
                    <a:pt x="59017" y="43666"/>
                    <a:pt x="69866" y="48633"/>
                  </a:cubicBezTo>
                  <a:cubicBezTo>
                    <a:pt x="74806" y="50890"/>
                    <a:pt x="81988" y="53696"/>
                    <a:pt x="87471" y="53534"/>
                  </a:cubicBezTo>
                  <a:cubicBezTo>
                    <a:pt x="90170" y="53534"/>
                    <a:pt x="92843" y="52922"/>
                    <a:pt x="95553" y="53019"/>
                  </a:cubicBezTo>
                  <a:cubicBezTo>
                    <a:pt x="99368" y="53341"/>
                    <a:pt x="98510" y="57211"/>
                    <a:pt x="97520" y="60371"/>
                  </a:cubicBezTo>
                  <a:cubicBezTo>
                    <a:pt x="94459" y="58695"/>
                    <a:pt x="90864" y="61629"/>
                    <a:pt x="87251" y="60371"/>
                  </a:cubicBezTo>
                  <a:cubicBezTo>
                    <a:pt x="83311" y="58823"/>
                    <a:pt x="77880" y="63887"/>
                    <a:pt x="72936" y="62855"/>
                  </a:cubicBezTo>
                  <a:cubicBezTo>
                    <a:pt x="67386" y="61661"/>
                    <a:pt x="62548" y="60307"/>
                    <a:pt x="56788" y="60146"/>
                  </a:cubicBezTo>
                  <a:cubicBezTo>
                    <a:pt x="50368" y="59823"/>
                    <a:pt x="42147" y="60146"/>
                    <a:pt x="36116" y="57727"/>
                  </a:cubicBezTo>
                  <a:cubicBezTo>
                    <a:pt x="32237" y="56114"/>
                    <a:pt x="29895" y="60081"/>
                    <a:pt x="26571" y="55179"/>
                  </a:cubicBezTo>
                  <a:cubicBezTo>
                    <a:pt x="23516" y="50664"/>
                    <a:pt x="21791" y="45020"/>
                    <a:pt x="19343" y="40183"/>
                  </a:cubicBezTo>
                  <a:cubicBezTo>
                    <a:pt x="12732" y="27025"/>
                    <a:pt x="5579" y="13771"/>
                    <a:pt x="0" y="129"/>
                  </a:cubicBezTo>
                </a:path>
              </a:pathLst>
            </a:custGeom>
            <a:solidFill>
              <a:srgbClr val="C0C0C0"/>
            </a:solidFill>
            <a:ln w="1612" cap="flat">
              <a:solidFill>
                <a:srgbClr val="FFFFFF"/>
              </a:solidFill>
              <a:prstDash val="solid"/>
              <a:miter/>
            </a:ln>
          </p:spPr>
          <p:txBody>
            <a:bodyPr rtlCol="0" anchor="ctr"/>
            <a:lstStyle/>
            <a:p>
              <a:endParaRPr lang="en-US"/>
            </a:p>
          </p:txBody>
        </p:sp>
        <p:sp>
          <p:nvSpPr>
            <p:cNvPr id="764" name="Freeform: Shape 763">
              <a:extLst>
                <a:ext uri="{FF2B5EF4-FFF2-40B4-BE49-F238E27FC236}">
                  <a16:creationId xmlns:a16="http://schemas.microsoft.com/office/drawing/2014/main" id="{29382E7B-E870-68EF-4061-F8D600886013}"/>
                </a:ext>
              </a:extLst>
            </p:cNvPr>
            <p:cNvSpPr/>
            <p:nvPr/>
          </p:nvSpPr>
          <p:spPr>
            <a:xfrm>
              <a:off x="6049337" y="4860182"/>
              <a:ext cx="2384" cy="1412"/>
            </a:xfrm>
            <a:custGeom>
              <a:avLst/>
              <a:gdLst>
                <a:gd name="connsiteX0" fmla="*/ 2290 w 2384"/>
                <a:gd name="connsiteY0" fmla="*/ 1413 h 1412"/>
                <a:gd name="connsiteX1" fmla="*/ 0 w 2384"/>
                <a:gd name="connsiteY1" fmla="*/ 703 h 1412"/>
                <a:gd name="connsiteX2" fmla="*/ 2290 w 2384"/>
                <a:gd name="connsiteY2" fmla="*/ 1413 h 1412"/>
              </a:gdLst>
              <a:ahLst/>
              <a:cxnLst>
                <a:cxn ang="0">
                  <a:pos x="connsiteX0" y="connsiteY0"/>
                </a:cxn>
                <a:cxn ang="0">
                  <a:pos x="connsiteX1" y="connsiteY1"/>
                </a:cxn>
                <a:cxn ang="0">
                  <a:pos x="connsiteX2" y="connsiteY2"/>
                </a:cxn>
              </a:cxnLst>
              <a:rect l="l" t="t" r="r" b="b"/>
              <a:pathLst>
                <a:path w="2384" h="1412">
                  <a:moveTo>
                    <a:pt x="2290" y="1413"/>
                  </a:moveTo>
                  <a:cubicBezTo>
                    <a:pt x="2670" y="-200"/>
                    <a:pt x="1906" y="-426"/>
                    <a:pt x="0" y="703"/>
                  </a:cubicBezTo>
                  <a:cubicBezTo>
                    <a:pt x="761" y="1026"/>
                    <a:pt x="1525" y="1187"/>
                    <a:pt x="2290" y="1413"/>
                  </a:cubicBezTo>
                </a:path>
              </a:pathLst>
            </a:custGeom>
            <a:solidFill>
              <a:srgbClr val="C0C0C0"/>
            </a:solidFill>
            <a:ln w="645" cap="flat">
              <a:solidFill>
                <a:srgbClr val="FFFFFF"/>
              </a:solidFill>
              <a:prstDash val="solid"/>
              <a:miter/>
            </a:ln>
          </p:spPr>
          <p:txBody>
            <a:bodyPr rtlCol="0" anchor="ctr"/>
            <a:lstStyle/>
            <a:p>
              <a:endParaRPr lang="en-US"/>
            </a:p>
          </p:txBody>
        </p:sp>
        <p:sp>
          <p:nvSpPr>
            <p:cNvPr id="765" name="Freeform: Shape 764">
              <a:extLst>
                <a:ext uri="{FF2B5EF4-FFF2-40B4-BE49-F238E27FC236}">
                  <a16:creationId xmlns:a16="http://schemas.microsoft.com/office/drawing/2014/main" id="{9F3C9AB7-88E3-A808-541A-5A638C4D659F}"/>
                </a:ext>
              </a:extLst>
            </p:cNvPr>
            <p:cNvSpPr/>
            <p:nvPr/>
          </p:nvSpPr>
          <p:spPr>
            <a:xfrm>
              <a:off x="6050724" y="4863167"/>
              <a:ext cx="4879" cy="3297"/>
            </a:xfrm>
            <a:custGeom>
              <a:avLst/>
              <a:gdLst>
                <a:gd name="connsiteX0" fmla="*/ 4870 w 4879"/>
                <a:gd name="connsiteY0" fmla="*/ 3298 h 3297"/>
                <a:gd name="connsiteX1" fmla="*/ 0 w 4879"/>
                <a:gd name="connsiteY1" fmla="*/ 492 h 3297"/>
                <a:gd name="connsiteX2" fmla="*/ 4870 w 4879"/>
                <a:gd name="connsiteY2" fmla="*/ 3298 h 3297"/>
              </a:gdLst>
              <a:ahLst/>
              <a:cxnLst>
                <a:cxn ang="0">
                  <a:pos x="connsiteX0" y="connsiteY0"/>
                </a:cxn>
                <a:cxn ang="0">
                  <a:pos x="connsiteX1" y="connsiteY1"/>
                </a:cxn>
                <a:cxn ang="0">
                  <a:pos x="connsiteX2" y="connsiteY2"/>
                </a:cxn>
              </a:cxnLst>
              <a:rect l="l" t="t" r="r" b="b"/>
              <a:pathLst>
                <a:path w="4879" h="3297">
                  <a:moveTo>
                    <a:pt x="4870" y="3298"/>
                  </a:moveTo>
                  <a:cubicBezTo>
                    <a:pt x="5063" y="557"/>
                    <a:pt x="2245" y="-798"/>
                    <a:pt x="0" y="492"/>
                  </a:cubicBezTo>
                  <a:cubicBezTo>
                    <a:pt x="1467" y="1718"/>
                    <a:pt x="3090" y="2653"/>
                    <a:pt x="4870" y="3298"/>
                  </a:cubicBezTo>
                </a:path>
              </a:pathLst>
            </a:custGeom>
            <a:solidFill>
              <a:srgbClr val="C0C0C0"/>
            </a:solidFill>
            <a:ln w="645" cap="flat">
              <a:solidFill>
                <a:srgbClr val="FFFFFF"/>
              </a:solidFill>
              <a:prstDash val="solid"/>
              <a:miter/>
            </a:ln>
          </p:spPr>
          <p:txBody>
            <a:bodyPr rtlCol="0" anchor="ctr"/>
            <a:lstStyle/>
            <a:p>
              <a:endParaRPr lang="en-US"/>
            </a:p>
          </p:txBody>
        </p:sp>
        <p:sp>
          <p:nvSpPr>
            <p:cNvPr id="766" name="Freeform: Shape 765">
              <a:extLst>
                <a:ext uri="{FF2B5EF4-FFF2-40B4-BE49-F238E27FC236}">
                  <a16:creationId xmlns:a16="http://schemas.microsoft.com/office/drawing/2014/main" id="{F1F60891-817B-E5BD-EAE8-F50C18C3FE3D}"/>
                </a:ext>
              </a:extLst>
            </p:cNvPr>
            <p:cNvSpPr/>
            <p:nvPr/>
          </p:nvSpPr>
          <p:spPr>
            <a:xfrm>
              <a:off x="6154277" y="5287610"/>
              <a:ext cx="16705" cy="4936"/>
            </a:xfrm>
            <a:custGeom>
              <a:avLst/>
              <a:gdLst>
                <a:gd name="connsiteX0" fmla="*/ 2322 w 16705"/>
                <a:gd name="connsiteY0" fmla="*/ 4936 h 4936"/>
                <a:gd name="connsiteX1" fmla="*/ 16705 w 16705"/>
                <a:gd name="connsiteY1" fmla="*/ 518 h 4936"/>
                <a:gd name="connsiteX2" fmla="*/ 0 w 16705"/>
                <a:gd name="connsiteY2" fmla="*/ 3066 h 4936"/>
                <a:gd name="connsiteX3" fmla="*/ 2322 w 16705"/>
                <a:gd name="connsiteY3" fmla="*/ 4936 h 4936"/>
              </a:gdLst>
              <a:ahLst/>
              <a:cxnLst>
                <a:cxn ang="0">
                  <a:pos x="connsiteX0" y="connsiteY0"/>
                </a:cxn>
                <a:cxn ang="0">
                  <a:pos x="connsiteX1" y="connsiteY1"/>
                </a:cxn>
                <a:cxn ang="0">
                  <a:pos x="connsiteX2" y="connsiteY2"/>
                </a:cxn>
                <a:cxn ang="0">
                  <a:pos x="connsiteX3" y="connsiteY3"/>
                </a:cxn>
              </a:cxnLst>
              <a:rect l="l" t="t" r="r" b="b"/>
              <a:pathLst>
                <a:path w="16705" h="4936">
                  <a:moveTo>
                    <a:pt x="2322" y="4936"/>
                  </a:moveTo>
                  <a:cubicBezTo>
                    <a:pt x="5486" y="1034"/>
                    <a:pt x="12400" y="2098"/>
                    <a:pt x="16705" y="518"/>
                  </a:cubicBezTo>
                  <a:cubicBezTo>
                    <a:pt x="10858" y="-965"/>
                    <a:pt x="5408" y="1002"/>
                    <a:pt x="0" y="3066"/>
                  </a:cubicBezTo>
                  <a:cubicBezTo>
                    <a:pt x="706" y="3775"/>
                    <a:pt x="1484" y="4420"/>
                    <a:pt x="2322" y="4936"/>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767" name="Content Placeholder 8">
            <a:extLst>
              <a:ext uri="{FF2B5EF4-FFF2-40B4-BE49-F238E27FC236}">
                <a16:creationId xmlns:a16="http://schemas.microsoft.com/office/drawing/2014/main" id="{41E4A89E-2E6B-58C8-E606-35C82760D958}"/>
              </a:ext>
            </a:extLst>
          </p:cNvPr>
          <p:cNvGrpSpPr/>
          <p:nvPr/>
        </p:nvGrpSpPr>
        <p:grpSpPr>
          <a:xfrm>
            <a:off x="7352292" y="2418154"/>
            <a:ext cx="201463" cy="283047"/>
            <a:chOff x="7319682" y="2098957"/>
            <a:chExt cx="201463" cy="283047"/>
          </a:xfrm>
          <a:solidFill>
            <a:schemeClr val="accent4"/>
          </a:solidFill>
        </p:grpSpPr>
        <p:sp>
          <p:nvSpPr>
            <p:cNvPr id="768" name="Freeform: Shape 767">
              <a:extLst>
                <a:ext uri="{FF2B5EF4-FFF2-40B4-BE49-F238E27FC236}">
                  <a16:creationId xmlns:a16="http://schemas.microsoft.com/office/drawing/2014/main" id="{58E45BAA-D5EC-5A42-63F4-B8C4AD02D6D2}"/>
                </a:ext>
              </a:extLst>
            </p:cNvPr>
            <p:cNvSpPr/>
            <p:nvPr/>
          </p:nvSpPr>
          <p:spPr>
            <a:xfrm>
              <a:off x="7319682" y="2242360"/>
              <a:ext cx="55723" cy="31664"/>
            </a:xfrm>
            <a:custGeom>
              <a:avLst/>
              <a:gdLst>
                <a:gd name="connsiteX0" fmla="*/ 0 w 55723"/>
                <a:gd name="connsiteY0" fmla="*/ 21398 h 31664"/>
                <a:gd name="connsiteX1" fmla="*/ 9288 w 55723"/>
                <a:gd name="connsiteY1" fmla="*/ 16521 h 31664"/>
                <a:gd name="connsiteX2" fmla="*/ 6257 w 55723"/>
                <a:gd name="connsiteY2" fmla="*/ 13964 h 31664"/>
                <a:gd name="connsiteX3" fmla="*/ 17350 w 55723"/>
                <a:gd name="connsiteY3" fmla="*/ 5902 h 31664"/>
                <a:gd name="connsiteX4" fmla="*/ 26477 w 55723"/>
                <a:gd name="connsiteY4" fmla="*/ 1193 h 31664"/>
                <a:gd name="connsiteX5" fmla="*/ 43569 w 55723"/>
                <a:gd name="connsiteY5" fmla="*/ 1193 h 31664"/>
                <a:gd name="connsiteX6" fmla="*/ 47955 w 55723"/>
                <a:gd name="connsiteY6" fmla="*/ 8317 h 31664"/>
                <a:gd name="connsiteX7" fmla="*/ 51761 w 55723"/>
                <a:gd name="connsiteY7" fmla="*/ 11826 h 31664"/>
                <a:gd name="connsiteX8" fmla="*/ 46665 w 55723"/>
                <a:gd name="connsiteY8" fmla="*/ 15593 h 31664"/>
                <a:gd name="connsiteX9" fmla="*/ 54147 w 55723"/>
                <a:gd name="connsiteY9" fmla="*/ 15496 h 31664"/>
                <a:gd name="connsiteX10" fmla="*/ 53631 w 55723"/>
                <a:gd name="connsiteY10" fmla="*/ 23023 h 31664"/>
                <a:gd name="connsiteX11" fmla="*/ 50374 w 55723"/>
                <a:gd name="connsiteY11" fmla="*/ 18379 h 31664"/>
                <a:gd name="connsiteX12" fmla="*/ 50825 w 55723"/>
                <a:gd name="connsiteY12" fmla="*/ 22791 h 31664"/>
                <a:gd name="connsiteX13" fmla="*/ 53244 w 55723"/>
                <a:gd name="connsiteY13" fmla="*/ 22984 h 31664"/>
                <a:gd name="connsiteX14" fmla="*/ 48632 w 55723"/>
                <a:gd name="connsiteY14" fmla="*/ 26761 h 31664"/>
                <a:gd name="connsiteX15" fmla="*/ 41634 w 55723"/>
                <a:gd name="connsiteY15" fmla="*/ 31230 h 31664"/>
                <a:gd name="connsiteX16" fmla="*/ 35055 w 55723"/>
                <a:gd name="connsiteY16" fmla="*/ 31069 h 31664"/>
                <a:gd name="connsiteX17" fmla="*/ 29928 w 55723"/>
                <a:gd name="connsiteY17" fmla="*/ 27889 h 31664"/>
                <a:gd name="connsiteX18" fmla="*/ 19156 w 55723"/>
                <a:gd name="connsiteY18" fmla="*/ 24413 h 31664"/>
                <a:gd name="connsiteX19" fmla="*/ 0 w 55723"/>
                <a:gd name="connsiteY19" fmla="*/ 21385 h 3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5723" h="31664">
                  <a:moveTo>
                    <a:pt x="0" y="21398"/>
                  </a:moveTo>
                  <a:cubicBezTo>
                    <a:pt x="1967" y="18269"/>
                    <a:pt x="6385" y="18331"/>
                    <a:pt x="9288" y="16521"/>
                  </a:cubicBezTo>
                  <a:cubicBezTo>
                    <a:pt x="8224" y="15738"/>
                    <a:pt x="7192" y="14883"/>
                    <a:pt x="6257" y="13964"/>
                  </a:cubicBezTo>
                  <a:cubicBezTo>
                    <a:pt x="12223" y="15825"/>
                    <a:pt x="14512" y="9162"/>
                    <a:pt x="17350" y="5902"/>
                  </a:cubicBezTo>
                  <a:cubicBezTo>
                    <a:pt x="20059" y="2802"/>
                    <a:pt x="25671" y="6879"/>
                    <a:pt x="26477" y="1193"/>
                  </a:cubicBezTo>
                  <a:cubicBezTo>
                    <a:pt x="31734" y="3628"/>
                    <a:pt x="38313" y="-2445"/>
                    <a:pt x="43569" y="1193"/>
                  </a:cubicBezTo>
                  <a:cubicBezTo>
                    <a:pt x="45698" y="2664"/>
                    <a:pt x="46956" y="6102"/>
                    <a:pt x="47955" y="8317"/>
                  </a:cubicBezTo>
                  <a:cubicBezTo>
                    <a:pt x="47633" y="7917"/>
                    <a:pt x="51857" y="12671"/>
                    <a:pt x="51761" y="11826"/>
                  </a:cubicBezTo>
                  <a:cubicBezTo>
                    <a:pt x="51761" y="12722"/>
                    <a:pt x="47278" y="14967"/>
                    <a:pt x="46665" y="15593"/>
                  </a:cubicBezTo>
                  <a:cubicBezTo>
                    <a:pt x="48278" y="15431"/>
                    <a:pt x="53083" y="13374"/>
                    <a:pt x="54147" y="15496"/>
                  </a:cubicBezTo>
                  <a:cubicBezTo>
                    <a:pt x="55244" y="17650"/>
                    <a:pt x="57308" y="22036"/>
                    <a:pt x="53631" y="23023"/>
                  </a:cubicBezTo>
                  <a:cubicBezTo>
                    <a:pt x="54212" y="20740"/>
                    <a:pt x="53309" y="17695"/>
                    <a:pt x="50374" y="18379"/>
                  </a:cubicBezTo>
                  <a:cubicBezTo>
                    <a:pt x="52180" y="19446"/>
                    <a:pt x="51954" y="21323"/>
                    <a:pt x="50825" y="22791"/>
                  </a:cubicBezTo>
                  <a:cubicBezTo>
                    <a:pt x="51761" y="22294"/>
                    <a:pt x="52567" y="22362"/>
                    <a:pt x="53244" y="22984"/>
                  </a:cubicBezTo>
                  <a:cubicBezTo>
                    <a:pt x="53567" y="24574"/>
                    <a:pt x="49858" y="26632"/>
                    <a:pt x="48632" y="26761"/>
                  </a:cubicBezTo>
                  <a:cubicBezTo>
                    <a:pt x="45472" y="27093"/>
                    <a:pt x="45472" y="32369"/>
                    <a:pt x="41634" y="31230"/>
                  </a:cubicBezTo>
                  <a:cubicBezTo>
                    <a:pt x="38409" y="30273"/>
                    <a:pt x="37829" y="29266"/>
                    <a:pt x="35055" y="31069"/>
                  </a:cubicBezTo>
                  <a:cubicBezTo>
                    <a:pt x="32733" y="32604"/>
                    <a:pt x="28896" y="31037"/>
                    <a:pt x="29928" y="27889"/>
                  </a:cubicBezTo>
                  <a:cubicBezTo>
                    <a:pt x="28638" y="27954"/>
                    <a:pt x="19769" y="18066"/>
                    <a:pt x="19156" y="24413"/>
                  </a:cubicBezTo>
                  <a:cubicBezTo>
                    <a:pt x="18124" y="35633"/>
                    <a:pt x="4354" y="25019"/>
                    <a:pt x="0" y="21385"/>
                  </a:cubicBezTo>
                </a:path>
              </a:pathLst>
            </a:custGeom>
            <a:grpFill/>
            <a:ln w="1612" cap="flat">
              <a:solidFill>
                <a:srgbClr val="FFFFFF"/>
              </a:solidFill>
              <a:prstDash val="solid"/>
              <a:miter/>
            </a:ln>
          </p:spPr>
          <p:txBody>
            <a:bodyPr rtlCol="0" anchor="ctr"/>
            <a:lstStyle/>
            <a:p>
              <a:endParaRPr lang="en-US"/>
            </a:p>
          </p:txBody>
        </p:sp>
        <p:sp>
          <p:nvSpPr>
            <p:cNvPr id="769" name="Freeform: Shape 768">
              <a:extLst>
                <a:ext uri="{FF2B5EF4-FFF2-40B4-BE49-F238E27FC236}">
                  <a16:creationId xmlns:a16="http://schemas.microsoft.com/office/drawing/2014/main" id="{0C6F9BEF-518B-28F4-241D-B97F4D5D0D0A}"/>
                </a:ext>
              </a:extLst>
            </p:cNvPr>
            <p:cNvSpPr/>
            <p:nvPr/>
          </p:nvSpPr>
          <p:spPr>
            <a:xfrm>
              <a:off x="7342936" y="2186223"/>
              <a:ext cx="4835" cy="7498"/>
            </a:xfrm>
            <a:custGeom>
              <a:avLst/>
              <a:gdLst>
                <a:gd name="connsiteX0" fmla="*/ 3449 w 4835"/>
                <a:gd name="connsiteY0" fmla="*/ 7391 h 7498"/>
                <a:gd name="connsiteX1" fmla="*/ 4836 w 4835"/>
                <a:gd name="connsiteY1" fmla="*/ 2283 h 7498"/>
                <a:gd name="connsiteX2" fmla="*/ 3449 w 4835"/>
                <a:gd name="connsiteY2" fmla="*/ 7391 h 7498"/>
              </a:gdLst>
              <a:ahLst/>
              <a:cxnLst>
                <a:cxn ang="0">
                  <a:pos x="connsiteX0" y="connsiteY0"/>
                </a:cxn>
                <a:cxn ang="0">
                  <a:pos x="connsiteX1" y="connsiteY1"/>
                </a:cxn>
                <a:cxn ang="0">
                  <a:pos x="connsiteX2" y="connsiteY2"/>
                </a:cxn>
              </a:cxnLst>
              <a:rect l="l" t="t" r="r" b="b"/>
              <a:pathLst>
                <a:path w="4835" h="7498">
                  <a:moveTo>
                    <a:pt x="3449" y="7391"/>
                  </a:moveTo>
                  <a:cubicBezTo>
                    <a:pt x="385" y="6294"/>
                    <a:pt x="2159" y="3179"/>
                    <a:pt x="4836" y="2283"/>
                  </a:cubicBezTo>
                  <a:cubicBezTo>
                    <a:pt x="902" y="-5390"/>
                    <a:pt x="-3033" y="8861"/>
                    <a:pt x="3449" y="7391"/>
                  </a:cubicBezTo>
                </a:path>
              </a:pathLst>
            </a:custGeom>
            <a:grpFill/>
            <a:ln w="645" cap="flat">
              <a:solidFill>
                <a:srgbClr val="FFFFFF"/>
              </a:solidFill>
              <a:prstDash val="solid"/>
              <a:miter/>
            </a:ln>
          </p:spPr>
          <p:txBody>
            <a:bodyPr rtlCol="0" anchor="ctr"/>
            <a:lstStyle/>
            <a:p>
              <a:endParaRPr lang="en-US"/>
            </a:p>
          </p:txBody>
        </p:sp>
        <p:sp>
          <p:nvSpPr>
            <p:cNvPr id="770" name="Freeform: Shape 769">
              <a:extLst>
                <a:ext uri="{FF2B5EF4-FFF2-40B4-BE49-F238E27FC236}">
                  <a16:creationId xmlns:a16="http://schemas.microsoft.com/office/drawing/2014/main" id="{D313CFF3-59E3-20B6-10DD-004C963E963F}"/>
                </a:ext>
              </a:extLst>
            </p:cNvPr>
            <p:cNvSpPr/>
            <p:nvPr/>
          </p:nvSpPr>
          <p:spPr>
            <a:xfrm>
              <a:off x="7342897" y="2178616"/>
              <a:ext cx="7522" cy="4549"/>
            </a:xfrm>
            <a:custGeom>
              <a:avLst/>
              <a:gdLst>
                <a:gd name="connsiteX0" fmla="*/ 4649 w 7522"/>
                <a:gd name="connsiteY0" fmla="*/ 4549 h 4549"/>
                <a:gd name="connsiteX1" fmla="*/ 7036 w 7522"/>
                <a:gd name="connsiteY1" fmla="*/ 424 h 4549"/>
                <a:gd name="connsiteX2" fmla="*/ 5 w 7522"/>
                <a:gd name="connsiteY2" fmla="*/ 2924 h 4549"/>
                <a:gd name="connsiteX3" fmla="*/ 4649 w 7522"/>
                <a:gd name="connsiteY3" fmla="*/ 4549 h 4549"/>
              </a:gdLst>
              <a:ahLst/>
              <a:cxnLst>
                <a:cxn ang="0">
                  <a:pos x="connsiteX0" y="connsiteY0"/>
                </a:cxn>
                <a:cxn ang="0">
                  <a:pos x="connsiteX1" y="connsiteY1"/>
                </a:cxn>
                <a:cxn ang="0">
                  <a:pos x="connsiteX2" y="connsiteY2"/>
                </a:cxn>
                <a:cxn ang="0">
                  <a:pos x="connsiteX3" y="connsiteY3"/>
                </a:cxn>
              </a:cxnLst>
              <a:rect l="l" t="t" r="r" b="b"/>
              <a:pathLst>
                <a:path w="7522" h="4549">
                  <a:moveTo>
                    <a:pt x="4649" y="4549"/>
                  </a:moveTo>
                  <a:cubicBezTo>
                    <a:pt x="4649" y="3843"/>
                    <a:pt x="8938" y="992"/>
                    <a:pt x="7036" y="424"/>
                  </a:cubicBezTo>
                  <a:cubicBezTo>
                    <a:pt x="4907" y="-214"/>
                    <a:pt x="-188" y="-614"/>
                    <a:pt x="5" y="2924"/>
                  </a:cubicBezTo>
                  <a:cubicBezTo>
                    <a:pt x="1747" y="2891"/>
                    <a:pt x="3295" y="3424"/>
                    <a:pt x="4649" y="4549"/>
                  </a:cubicBezTo>
                </a:path>
              </a:pathLst>
            </a:custGeom>
            <a:grpFill/>
            <a:ln w="645" cap="flat">
              <a:solidFill>
                <a:srgbClr val="FFFFFF"/>
              </a:solidFill>
              <a:prstDash val="solid"/>
              <a:miter/>
            </a:ln>
          </p:spPr>
          <p:txBody>
            <a:bodyPr rtlCol="0" anchor="ctr"/>
            <a:lstStyle/>
            <a:p>
              <a:endParaRPr lang="en-US"/>
            </a:p>
          </p:txBody>
        </p:sp>
        <p:sp>
          <p:nvSpPr>
            <p:cNvPr id="771" name="Freeform: Shape 770">
              <a:extLst>
                <a:ext uri="{FF2B5EF4-FFF2-40B4-BE49-F238E27FC236}">
                  <a16:creationId xmlns:a16="http://schemas.microsoft.com/office/drawing/2014/main" id="{74DEB471-1FFA-7BC2-F90F-F8863C96AB01}"/>
                </a:ext>
              </a:extLst>
            </p:cNvPr>
            <p:cNvSpPr/>
            <p:nvPr/>
          </p:nvSpPr>
          <p:spPr>
            <a:xfrm>
              <a:off x="7344063" y="2183539"/>
              <a:ext cx="2557" cy="2206"/>
            </a:xfrm>
            <a:custGeom>
              <a:avLst/>
              <a:gdLst>
                <a:gd name="connsiteX0" fmla="*/ 2322 w 2557"/>
                <a:gd name="connsiteY0" fmla="*/ 2206 h 2206"/>
                <a:gd name="connsiteX1" fmla="*/ 0 w 2557"/>
                <a:gd name="connsiteY1" fmla="*/ 1045 h 2206"/>
                <a:gd name="connsiteX2" fmla="*/ 2322 w 2557"/>
                <a:gd name="connsiteY2" fmla="*/ 2206 h 2206"/>
              </a:gdLst>
              <a:ahLst/>
              <a:cxnLst>
                <a:cxn ang="0">
                  <a:pos x="connsiteX0" y="connsiteY0"/>
                </a:cxn>
                <a:cxn ang="0">
                  <a:pos x="connsiteX1" y="connsiteY1"/>
                </a:cxn>
                <a:cxn ang="0">
                  <a:pos x="connsiteX2" y="connsiteY2"/>
                </a:cxn>
              </a:cxnLst>
              <a:rect l="l" t="t" r="r" b="b"/>
              <a:pathLst>
                <a:path w="2557" h="2206">
                  <a:moveTo>
                    <a:pt x="2322" y="2206"/>
                  </a:moveTo>
                  <a:cubicBezTo>
                    <a:pt x="2967" y="-277"/>
                    <a:pt x="2322" y="-664"/>
                    <a:pt x="0" y="1045"/>
                  </a:cubicBezTo>
                  <a:cubicBezTo>
                    <a:pt x="774" y="1432"/>
                    <a:pt x="1548" y="1819"/>
                    <a:pt x="2322" y="2206"/>
                  </a:cubicBezTo>
                </a:path>
              </a:pathLst>
            </a:custGeom>
            <a:grpFill/>
            <a:ln w="645" cap="flat">
              <a:solidFill>
                <a:srgbClr val="FFFFFF"/>
              </a:solidFill>
              <a:prstDash val="solid"/>
              <a:miter/>
            </a:ln>
          </p:spPr>
          <p:txBody>
            <a:bodyPr rtlCol="0" anchor="ctr"/>
            <a:lstStyle/>
            <a:p>
              <a:endParaRPr lang="en-US"/>
            </a:p>
          </p:txBody>
        </p:sp>
        <p:sp>
          <p:nvSpPr>
            <p:cNvPr id="772" name="Freeform: Shape 771">
              <a:extLst>
                <a:ext uri="{FF2B5EF4-FFF2-40B4-BE49-F238E27FC236}">
                  <a16:creationId xmlns:a16="http://schemas.microsoft.com/office/drawing/2014/main" id="{4F16186C-55CB-B4DD-A47D-F696E8CDC3AE}"/>
                </a:ext>
              </a:extLst>
            </p:cNvPr>
            <p:cNvSpPr/>
            <p:nvPr/>
          </p:nvSpPr>
          <p:spPr>
            <a:xfrm>
              <a:off x="7351255" y="2208377"/>
              <a:ext cx="3482" cy="2425"/>
            </a:xfrm>
            <a:custGeom>
              <a:avLst/>
              <a:gdLst>
                <a:gd name="connsiteX0" fmla="*/ 0 w 3482"/>
                <a:gd name="connsiteY0" fmla="*/ 2426 h 2425"/>
                <a:gd name="connsiteX1" fmla="*/ 3483 w 3482"/>
                <a:gd name="connsiteY1" fmla="*/ 101 h 2425"/>
                <a:gd name="connsiteX2" fmla="*/ 0 w 3482"/>
                <a:gd name="connsiteY2" fmla="*/ 2426 h 2425"/>
              </a:gdLst>
              <a:ahLst/>
              <a:cxnLst>
                <a:cxn ang="0">
                  <a:pos x="connsiteX0" y="connsiteY0"/>
                </a:cxn>
                <a:cxn ang="0">
                  <a:pos x="connsiteX1" y="connsiteY1"/>
                </a:cxn>
                <a:cxn ang="0">
                  <a:pos x="connsiteX2" y="connsiteY2"/>
                </a:cxn>
              </a:cxnLst>
              <a:rect l="l" t="t" r="r" b="b"/>
              <a:pathLst>
                <a:path w="3482" h="2425">
                  <a:moveTo>
                    <a:pt x="0" y="2426"/>
                  </a:moveTo>
                  <a:cubicBezTo>
                    <a:pt x="1032" y="1491"/>
                    <a:pt x="2193" y="717"/>
                    <a:pt x="3483" y="101"/>
                  </a:cubicBezTo>
                  <a:cubicBezTo>
                    <a:pt x="1612" y="-319"/>
                    <a:pt x="387" y="594"/>
                    <a:pt x="0" y="2426"/>
                  </a:cubicBezTo>
                </a:path>
              </a:pathLst>
            </a:custGeom>
            <a:grpFill/>
            <a:ln w="645" cap="flat">
              <a:solidFill>
                <a:srgbClr val="FFFFFF"/>
              </a:solidFill>
              <a:prstDash val="solid"/>
              <a:miter/>
            </a:ln>
          </p:spPr>
          <p:txBody>
            <a:bodyPr rtlCol="0" anchor="ctr"/>
            <a:lstStyle/>
            <a:p>
              <a:endParaRPr lang="en-US"/>
            </a:p>
          </p:txBody>
        </p:sp>
        <p:sp>
          <p:nvSpPr>
            <p:cNvPr id="773" name="Freeform: Shape 772">
              <a:extLst>
                <a:ext uri="{FF2B5EF4-FFF2-40B4-BE49-F238E27FC236}">
                  <a16:creationId xmlns:a16="http://schemas.microsoft.com/office/drawing/2014/main" id="{84D3F1E2-44B6-A0CE-4A75-0B7155A4DF35}"/>
                </a:ext>
              </a:extLst>
            </p:cNvPr>
            <p:cNvSpPr/>
            <p:nvPr/>
          </p:nvSpPr>
          <p:spPr>
            <a:xfrm>
              <a:off x="7351319" y="2157742"/>
              <a:ext cx="19956" cy="19008"/>
            </a:xfrm>
            <a:custGeom>
              <a:avLst/>
              <a:gdLst>
                <a:gd name="connsiteX0" fmla="*/ 8514 w 19956"/>
                <a:gd name="connsiteY0" fmla="*/ 12910 h 19008"/>
                <a:gd name="connsiteX1" fmla="*/ 12255 w 19956"/>
                <a:gd name="connsiteY1" fmla="*/ 9888 h 19008"/>
                <a:gd name="connsiteX2" fmla="*/ 17124 w 19956"/>
                <a:gd name="connsiteY2" fmla="*/ 5480 h 19008"/>
                <a:gd name="connsiteX3" fmla="*/ 16060 w 19956"/>
                <a:gd name="connsiteY3" fmla="*/ 926 h 19008"/>
                <a:gd name="connsiteX4" fmla="*/ 8836 w 19956"/>
                <a:gd name="connsiteY4" fmla="*/ 4216 h 19008"/>
                <a:gd name="connsiteX5" fmla="*/ 5289 w 19956"/>
                <a:gd name="connsiteY5" fmla="*/ 9427 h 19008"/>
                <a:gd name="connsiteX6" fmla="*/ 4966 w 19956"/>
                <a:gd name="connsiteY6" fmla="*/ 6873 h 19008"/>
                <a:gd name="connsiteX7" fmla="*/ 322 w 19956"/>
                <a:gd name="connsiteY7" fmla="*/ 9195 h 19008"/>
                <a:gd name="connsiteX8" fmla="*/ 0 w 19956"/>
                <a:gd name="connsiteY8" fmla="*/ 12910 h 19008"/>
                <a:gd name="connsiteX9" fmla="*/ 4644 w 19956"/>
                <a:gd name="connsiteY9" fmla="*/ 14997 h 19008"/>
                <a:gd name="connsiteX10" fmla="*/ 0 w 19956"/>
                <a:gd name="connsiteY10" fmla="*/ 17551 h 19008"/>
                <a:gd name="connsiteX11" fmla="*/ 8353 w 19956"/>
                <a:gd name="connsiteY11" fmla="*/ 12910 h 1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956" h="19008">
                  <a:moveTo>
                    <a:pt x="8514" y="12910"/>
                  </a:moveTo>
                  <a:cubicBezTo>
                    <a:pt x="12287" y="18144"/>
                    <a:pt x="16576" y="8340"/>
                    <a:pt x="12255" y="9888"/>
                  </a:cubicBezTo>
                  <a:cubicBezTo>
                    <a:pt x="14512" y="9598"/>
                    <a:pt x="22026" y="6457"/>
                    <a:pt x="17124" y="5480"/>
                  </a:cubicBezTo>
                  <a:cubicBezTo>
                    <a:pt x="21446" y="3516"/>
                    <a:pt x="20608" y="-2225"/>
                    <a:pt x="16060" y="926"/>
                  </a:cubicBezTo>
                  <a:cubicBezTo>
                    <a:pt x="13803" y="2474"/>
                    <a:pt x="11158" y="2835"/>
                    <a:pt x="8836" y="4216"/>
                  </a:cubicBezTo>
                  <a:cubicBezTo>
                    <a:pt x="6353" y="5715"/>
                    <a:pt x="8514" y="8327"/>
                    <a:pt x="5289" y="9427"/>
                  </a:cubicBezTo>
                  <a:cubicBezTo>
                    <a:pt x="5289" y="8572"/>
                    <a:pt x="5289" y="7721"/>
                    <a:pt x="4966" y="6873"/>
                  </a:cubicBezTo>
                  <a:cubicBezTo>
                    <a:pt x="3193" y="7215"/>
                    <a:pt x="1645" y="7992"/>
                    <a:pt x="322" y="9195"/>
                  </a:cubicBezTo>
                  <a:cubicBezTo>
                    <a:pt x="2290" y="10598"/>
                    <a:pt x="3451" y="12126"/>
                    <a:pt x="0" y="12910"/>
                  </a:cubicBezTo>
                  <a:cubicBezTo>
                    <a:pt x="1677" y="13268"/>
                    <a:pt x="3225" y="13965"/>
                    <a:pt x="4644" y="14997"/>
                  </a:cubicBezTo>
                  <a:cubicBezTo>
                    <a:pt x="3031" y="15742"/>
                    <a:pt x="1483" y="16593"/>
                    <a:pt x="0" y="17551"/>
                  </a:cubicBezTo>
                  <a:cubicBezTo>
                    <a:pt x="2547" y="21792"/>
                    <a:pt x="7772" y="15703"/>
                    <a:pt x="8353" y="12910"/>
                  </a:cubicBezTo>
                </a:path>
              </a:pathLst>
            </a:custGeom>
            <a:grpFill/>
            <a:ln w="645" cap="flat">
              <a:solidFill>
                <a:srgbClr val="FFFFFF"/>
              </a:solidFill>
              <a:prstDash val="solid"/>
              <a:miter/>
            </a:ln>
          </p:spPr>
          <p:txBody>
            <a:bodyPr rtlCol="0" anchor="ctr"/>
            <a:lstStyle/>
            <a:p>
              <a:endParaRPr lang="en-US"/>
            </a:p>
          </p:txBody>
        </p:sp>
        <p:sp>
          <p:nvSpPr>
            <p:cNvPr id="774" name="Freeform: Shape 773">
              <a:extLst>
                <a:ext uri="{FF2B5EF4-FFF2-40B4-BE49-F238E27FC236}">
                  <a16:creationId xmlns:a16="http://schemas.microsoft.com/office/drawing/2014/main" id="{376A1B69-6A0A-7C6D-1BF6-63670CC5B6E1}"/>
                </a:ext>
              </a:extLst>
            </p:cNvPr>
            <p:cNvSpPr/>
            <p:nvPr/>
          </p:nvSpPr>
          <p:spPr>
            <a:xfrm>
              <a:off x="7356350" y="2204292"/>
              <a:ext cx="4192" cy="3253"/>
            </a:xfrm>
            <a:custGeom>
              <a:avLst/>
              <a:gdLst>
                <a:gd name="connsiteX0" fmla="*/ 0 w 4192"/>
                <a:gd name="connsiteY0" fmla="*/ 3254 h 3253"/>
                <a:gd name="connsiteX1" fmla="*/ 4193 w 4192"/>
                <a:gd name="connsiteY1" fmla="*/ 0 h 3253"/>
                <a:gd name="connsiteX2" fmla="*/ 0 w 4192"/>
                <a:gd name="connsiteY2" fmla="*/ 3254 h 3253"/>
              </a:gdLst>
              <a:ahLst/>
              <a:cxnLst>
                <a:cxn ang="0">
                  <a:pos x="connsiteX0" y="connsiteY0"/>
                </a:cxn>
                <a:cxn ang="0">
                  <a:pos x="connsiteX1" y="connsiteY1"/>
                </a:cxn>
                <a:cxn ang="0">
                  <a:pos x="connsiteX2" y="connsiteY2"/>
                </a:cxn>
              </a:cxnLst>
              <a:rect l="l" t="t" r="r" b="b"/>
              <a:pathLst>
                <a:path w="4192" h="3253">
                  <a:moveTo>
                    <a:pt x="0" y="3254"/>
                  </a:moveTo>
                  <a:cubicBezTo>
                    <a:pt x="1774" y="2661"/>
                    <a:pt x="3160" y="1577"/>
                    <a:pt x="4193" y="0"/>
                  </a:cubicBezTo>
                  <a:cubicBezTo>
                    <a:pt x="2419" y="461"/>
                    <a:pt x="871" y="1645"/>
                    <a:pt x="0" y="3254"/>
                  </a:cubicBezTo>
                </a:path>
              </a:pathLst>
            </a:custGeom>
            <a:grpFill/>
            <a:ln w="645" cap="flat">
              <a:solidFill>
                <a:srgbClr val="FFFFFF"/>
              </a:solidFill>
              <a:prstDash val="solid"/>
              <a:miter/>
            </a:ln>
          </p:spPr>
          <p:txBody>
            <a:bodyPr rtlCol="0" anchor="ctr"/>
            <a:lstStyle/>
            <a:p>
              <a:endParaRPr lang="en-US"/>
            </a:p>
          </p:txBody>
        </p:sp>
        <p:sp>
          <p:nvSpPr>
            <p:cNvPr id="775" name="Freeform: Shape 774">
              <a:extLst>
                <a:ext uri="{FF2B5EF4-FFF2-40B4-BE49-F238E27FC236}">
                  <a16:creationId xmlns:a16="http://schemas.microsoft.com/office/drawing/2014/main" id="{3E3ADAF1-605B-6005-1E4E-746CBC89D761}"/>
                </a:ext>
              </a:extLst>
            </p:cNvPr>
            <p:cNvSpPr/>
            <p:nvPr/>
          </p:nvSpPr>
          <p:spPr>
            <a:xfrm>
              <a:off x="7357060" y="2224853"/>
              <a:ext cx="9027" cy="8718"/>
            </a:xfrm>
            <a:custGeom>
              <a:avLst/>
              <a:gdLst>
                <a:gd name="connsiteX0" fmla="*/ 4418 w 9027"/>
                <a:gd name="connsiteY0" fmla="*/ 8718 h 8718"/>
                <a:gd name="connsiteX1" fmla="*/ 6321 w 9027"/>
                <a:gd name="connsiteY1" fmla="*/ 375 h 8718"/>
                <a:gd name="connsiteX2" fmla="*/ 0 w 9027"/>
                <a:gd name="connsiteY2" fmla="*/ 6164 h 8718"/>
                <a:gd name="connsiteX3" fmla="*/ 4870 w 9027"/>
                <a:gd name="connsiteY3" fmla="*/ 3842 h 8718"/>
                <a:gd name="connsiteX4" fmla="*/ 4418 w 9027"/>
                <a:gd name="connsiteY4" fmla="*/ 8718 h 8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27" h="8718">
                  <a:moveTo>
                    <a:pt x="4418" y="8718"/>
                  </a:moveTo>
                  <a:cubicBezTo>
                    <a:pt x="8256" y="7012"/>
                    <a:pt x="11546" y="3294"/>
                    <a:pt x="6321" y="375"/>
                  </a:cubicBezTo>
                  <a:cubicBezTo>
                    <a:pt x="2967" y="-1495"/>
                    <a:pt x="1129" y="4129"/>
                    <a:pt x="0" y="6164"/>
                  </a:cubicBezTo>
                  <a:cubicBezTo>
                    <a:pt x="1548" y="5219"/>
                    <a:pt x="3161" y="4445"/>
                    <a:pt x="4870" y="3842"/>
                  </a:cubicBezTo>
                  <a:cubicBezTo>
                    <a:pt x="5193" y="5513"/>
                    <a:pt x="5193" y="7138"/>
                    <a:pt x="4418" y="8718"/>
                  </a:cubicBezTo>
                </a:path>
              </a:pathLst>
            </a:custGeom>
            <a:grpFill/>
            <a:ln w="645" cap="flat">
              <a:solidFill>
                <a:srgbClr val="FFFFFF"/>
              </a:solidFill>
              <a:prstDash val="solid"/>
              <a:miter/>
            </a:ln>
          </p:spPr>
          <p:txBody>
            <a:bodyPr rtlCol="0" anchor="ctr"/>
            <a:lstStyle/>
            <a:p>
              <a:endParaRPr lang="en-US"/>
            </a:p>
          </p:txBody>
        </p:sp>
        <p:sp>
          <p:nvSpPr>
            <p:cNvPr id="776" name="Freeform: Shape 775">
              <a:extLst>
                <a:ext uri="{FF2B5EF4-FFF2-40B4-BE49-F238E27FC236}">
                  <a16:creationId xmlns:a16="http://schemas.microsoft.com/office/drawing/2014/main" id="{6B554097-D253-9F74-B96D-02DEA24BE01A}"/>
                </a:ext>
              </a:extLst>
            </p:cNvPr>
            <p:cNvSpPr/>
            <p:nvPr/>
          </p:nvSpPr>
          <p:spPr>
            <a:xfrm>
              <a:off x="7357696" y="2178525"/>
              <a:ext cx="19811" cy="17185"/>
            </a:xfrm>
            <a:custGeom>
              <a:avLst/>
              <a:gdLst>
                <a:gd name="connsiteX0" fmla="*/ 13296 w 19811"/>
                <a:gd name="connsiteY0" fmla="*/ 17186 h 17185"/>
                <a:gd name="connsiteX1" fmla="*/ 19778 w 19811"/>
                <a:gd name="connsiteY1" fmla="*/ 10681 h 17185"/>
                <a:gd name="connsiteX2" fmla="*/ 8426 w 19811"/>
                <a:gd name="connsiteY2" fmla="*/ 0 h 17185"/>
                <a:gd name="connsiteX3" fmla="*/ 7491 w 19811"/>
                <a:gd name="connsiteY3" fmla="*/ 4641 h 17185"/>
                <a:gd name="connsiteX4" fmla="*/ 41 w 19811"/>
                <a:gd name="connsiteY4" fmla="*/ 5802 h 17185"/>
                <a:gd name="connsiteX5" fmla="*/ 7265 w 19811"/>
                <a:gd name="connsiteY5" fmla="*/ 9749 h 17185"/>
                <a:gd name="connsiteX6" fmla="*/ 9394 w 19811"/>
                <a:gd name="connsiteY6" fmla="*/ 13416 h 17185"/>
                <a:gd name="connsiteX7" fmla="*/ 16295 w 19811"/>
                <a:gd name="connsiteY7" fmla="*/ 13222 h 17185"/>
                <a:gd name="connsiteX8" fmla="*/ 13296 w 19811"/>
                <a:gd name="connsiteY8" fmla="*/ 17176 h 17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811" h="17185">
                  <a:moveTo>
                    <a:pt x="13296" y="17186"/>
                  </a:moveTo>
                  <a:cubicBezTo>
                    <a:pt x="15973" y="16447"/>
                    <a:pt x="20230" y="14061"/>
                    <a:pt x="19778" y="10681"/>
                  </a:cubicBezTo>
                  <a:cubicBezTo>
                    <a:pt x="9587" y="14277"/>
                    <a:pt x="13909" y="1958"/>
                    <a:pt x="8426" y="0"/>
                  </a:cubicBezTo>
                  <a:cubicBezTo>
                    <a:pt x="7846" y="1496"/>
                    <a:pt x="7523" y="3041"/>
                    <a:pt x="7491" y="4641"/>
                  </a:cubicBezTo>
                  <a:cubicBezTo>
                    <a:pt x="2879" y="3560"/>
                    <a:pt x="3492" y="6482"/>
                    <a:pt x="41" y="5802"/>
                  </a:cubicBezTo>
                  <a:cubicBezTo>
                    <a:pt x="-539" y="10468"/>
                    <a:pt x="5137" y="7572"/>
                    <a:pt x="7265" y="9749"/>
                  </a:cubicBezTo>
                  <a:cubicBezTo>
                    <a:pt x="1976" y="10130"/>
                    <a:pt x="7265" y="13435"/>
                    <a:pt x="9394" y="13416"/>
                  </a:cubicBezTo>
                  <a:cubicBezTo>
                    <a:pt x="11619" y="13416"/>
                    <a:pt x="14135" y="12265"/>
                    <a:pt x="16295" y="13222"/>
                  </a:cubicBezTo>
                  <a:cubicBezTo>
                    <a:pt x="14392" y="13677"/>
                    <a:pt x="13135" y="15180"/>
                    <a:pt x="13296" y="17176"/>
                  </a:cubicBezTo>
                </a:path>
              </a:pathLst>
            </a:custGeom>
            <a:grpFill/>
            <a:ln w="645" cap="flat">
              <a:solidFill>
                <a:srgbClr val="FFFFFF"/>
              </a:solidFill>
              <a:prstDash val="solid"/>
              <a:miter/>
            </a:ln>
          </p:spPr>
          <p:txBody>
            <a:bodyPr rtlCol="0" anchor="ctr"/>
            <a:lstStyle/>
            <a:p>
              <a:endParaRPr lang="en-US"/>
            </a:p>
          </p:txBody>
        </p:sp>
        <p:sp>
          <p:nvSpPr>
            <p:cNvPr id="777" name="Freeform: Shape 776">
              <a:extLst>
                <a:ext uri="{FF2B5EF4-FFF2-40B4-BE49-F238E27FC236}">
                  <a16:creationId xmlns:a16="http://schemas.microsoft.com/office/drawing/2014/main" id="{3F5C8AFF-B330-A740-413D-DFBEC3C011C5}"/>
                </a:ext>
              </a:extLst>
            </p:cNvPr>
            <p:cNvSpPr/>
            <p:nvPr/>
          </p:nvSpPr>
          <p:spPr>
            <a:xfrm>
              <a:off x="7358905" y="2153286"/>
              <a:ext cx="162241" cy="228718"/>
            </a:xfrm>
            <a:custGeom>
              <a:avLst/>
              <a:gdLst>
                <a:gd name="connsiteX0" fmla="*/ 9539 w 162241"/>
                <a:gd name="connsiteY0" fmla="*/ 228666 h 228718"/>
                <a:gd name="connsiteX1" fmla="*/ 18634 w 162241"/>
                <a:gd name="connsiteY1" fmla="*/ 222033 h 228718"/>
                <a:gd name="connsiteX2" fmla="*/ 33210 w 162241"/>
                <a:gd name="connsiteY2" fmla="*/ 216592 h 228718"/>
                <a:gd name="connsiteX3" fmla="*/ 41660 w 162241"/>
                <a:gd name="connsiteY3" fmla="*/ 222691 h 228718"/>
                <a:gd name="connsiteX4" fmla="*/ 49239 w 162241"/>
                <a:gd name="connsiteY4" fmla="*/ 210552 h 228718"/>
                <a:gd name="connsiteX5" fmla="*/ 57591 w 162241"/>
                <a:gd name="connsiteY5" fmla="*/ 209871 h 228718"/>
                <a:gd name="connsiteX6" fmla="*/ 71072 w 162241"/>
                <a:gd name="connsiteY6" fmla="*/ 213806 h 228718"/>
                <a:gd name="connsiteX7" fmla="*/ 76425 w 162241"/>
                <a:gd name="connsiteY7" fmla="*/ 212077 h 228718"/>
                <a:gd name="connsiteX8" fmla="*/ 78973 w 162241"/>
                <a:gd name="connsiteY8" fmla="*/ 209394 h 228718"/>
                <a:gd name="connsiteX9" fmla="*/ 93808 w 162241"/>
                <a:gd name="connsiteY9" fmla="*/ 204750 h 228718"/>
                <a:gd name="connsiteX10" fmla="*/ 103579 w 162241"/>
                <a:gd name="connsiteY10" fmla="*/ 206147 h 228718"/>
                <a:gd name="connsiteX11" fmla="*/ 104740 w 162241"/>
                <a:gd name="connsiteY11" fmla="*/ 207604 h 228718"/>
                <a:gd name="connsiteX12" fmla="*/ 110319 w 162241"/>
                <a:gd name="connsiteY12" fmla="*/ 207475 h 228718"/>
                <a:gd name="connsiteX13" fmla="*/ 124799 w 162241"/>
                <a:gd name="connsiteY13" fmla="*/ 208052 h 228718"/>
                <a:gd name="connsiteX14" fmla="*/ 138570 w 162241"/>
                <a:gd name="connsiteY14" fmla="*/ 205082 h 228718"/>
                <a:gd name="connsiteX15" fmla="*/ 145214 w 162241"/>
                <a:gd name="connsiteY15" fmla="*/ 200832 h 228718"/>
                <a:gd name="connsiteX16" fmla="*/ 154211 w 162241"/>
                <a:gd name="connsiteY16" fmla="*/ 195511 h 228718"/>
                <a:gd name="connsiteX17" fmla="*/ 135829 w 162241"/>
                <a:gd name="connsiteY17" fmla="*/ 190818 h 228718"/>
                <a:gd name="connsiteX18" fmla="*/ 139570 w 162241"/>
                <a:gd name="connsiteY18" fmla="*/ 189422 h 228718"/>
                <a:gd name="connsiteX19" fmla="*/ 132604 w 162241"/>
                <a:gd name="connsiteY19" fmla="*/ 189889 h 228718"/>
                <a:gd name="connsiteX20" fmla="*/ 140183 w 162241"/>
                <a:gd name="connsiteY20" fmla="*/ 188035 h 228718"/>
                <a:gd name="connsiteX21" fmla="*/ 139860 w 162241"/>
                <a:gd name="connsiteY21" fmla="*/ 182227 h 228718"/>
                <a:gd name="connsiteX22" fmla="*/ 144021 w 162241"/>
                <a:gd name="connsiteY22" fmla="*/ 180492 h 228718"/>
                <a:gd name="connsiteX23" fmla="*/ 151696 w 162241"/>
                <a:gd name="connsiteY23" fmla="*/ 179205 h 228718"/>
                <a:gd name="connsiteX24" fmla="*/ 147987 w 162241"/>
                <a:gd name="connsiteY24" fmla="*/ 176419 h 228718"/>
                <a:gd name="connsiteX25" fmla="*/ 149374 w 162241"/>
                <a:gd name="connsiteY25" fmla="*/ 174564 h 228718"/>
                <a:gd name="connsiteX26" fmla="*/ 159984 w 162241"/>
                <a:gd name="connsiteY26" fmla="*/ 167395 h 228718"/>
                <a:gd name="connsiteX27" fmla="*/ 155824 w 162241"/>
                <a:gd name="connsiteY27" fmla="*/ 151512 h 228718"/>
                <a:gd name="connsiteX28" fmla="*/ 137893 w 162241"/>
                <a:gd name="connsiteY28" fmla="*/ 150084 h 228718"/>
                <a:gd name="connsiteX29" fmla="*/ 134055 w 162241"/>
                <a:gd name="connsiteY29" fmla="*/ 154592 h 228718"/>
                <a:gd name="connsiteX30" fmla="*/ 126380 w 162241"/>
                <a:gd name="connsiteY30" fmla="*/ 151574 h 228718"/>
                <a:gd name="connsiteX31" fmla="*/ 131411 w 162241"/>
                <a:gd name="connsiteY31" fmla="*/ 137210 h 228718"/>
                <a:gd name="connsiteX32" fmla="*/ 112480 w 162241"/>
                <a:gd name="connsiteY32" fmla="*/ 129744 h 228718"/>
                <a:gd name="connsiteX33" fmla="*/ 130572 w 162241"/>
                <a:gd name="connsiteY33" fmla="*/ 132766 h 228718"/>
                <a:gd name="connsiteX34" fmla="*/ 126638 w 162241"/>
                <a:gd name="connsiteY34" fmla="*/ 118598 h 228718"/>
                <a:gd name="connsiteX35" fmla="*/ 117802 w 162241"/>
                <a:gd name="connsiteY35" fmla="*/ 109543 h 228718"/>
                <a:gd name="connsiteX36" fmla="*/ 106578 w 162241"/>
                <a:gd name="connsiteY36" fmla="*/ 106208 h 228718"/>
                <a:gd name="connsiteX37" fmla="*/ 98258 w 162241"/>
                <a:gd name="connsiteY37" fmla="*/ 85601 h 228718"/>
                <a:gd name="connsiteX38" fmla="*/ 79908 w 162241"/>
                <a:gd name="connsiteY38" fmla="*/ 69260 h 228718"/>
                <a:gd name="connsiteX39" fmla="*/ 74006 w 162241"/>
                <a:gd name="connsiteY39" fmla="*/ 68057 h 228718"/>
                <a:gd name="connsiteX40" fmla="*/ 69395 w 162241"/>
                <a:gd name="connsiteY40" fmla="*/ 69908 h 228718"/>
                <a:gd name="connsiteX41" fmla="*/ 53722 w 162241"/>
                <a:gd name="connsiteY41" fmla="*/ 66122 h 228718"/>
                <a:gd name="connsiteX42" fmla="*/ 74619 w 162241"/>
                <a:gd name="connsiteY42" fmla="*/ 63797 h 228718"/>
                <a:gd name="connsiteX43" fmla="*/ 75135 w 162241"/>
                <a:gd name="connsiteY43" fmla="*/ 58508 h 228718"/>
                <a:gd name="connsiteX44" fmla="*/ 64848 w 162241"/>
                <a:gd name="connsiteY44" fmla="*/ 59617 h 228718"/>
                <a:gd name="connsiteX45" fmla="*/ 87390 w 162241"/>
                <a:gd name="connsiteY45" fmla="*/ 46304 h 228718"/>
                <a:gd name="connsiteX46" fmla="*/ 93098 w 162241"/>
                <a:gd name="connsiteY46" fmla="*/ 35833 h 228718"/>
                <a:gd name="connsiteX47" fmla="*/ 97742 w 162241"/>
                <a:gd name="connsiteY47" fmla="*/ 28557 h 228718"/>
                <a:gd name="connsiteX48" fmla="*/ 78199 w 162241"/>
                <a:gd name="connsiteY48" fmla="*/ 25290 h 228718"/>
                <a:gd name="connsiteX49" fmla="*/ 62654 w 162241"/>
                <a:gd name="connsiteY49" fmla="*/ 25323 h 228718"/>
                <a:gd name="connsiteX50" fmla="*/ 49077 w 162241"/>
                <a:gd name="connsiteY50" fmla="*/ 30112 h 228718"/>
                <a:gd name="connsiteX51" fmla="*/ 53012 w 162241"/>
                <a:gd name="connsiteY51" fmla="*/ 25468 h 228718"/>
                <a:gd name="connsiteX52" fmla="*/ 45820 w 162241"/>
                <a:gd name="connsiteY52" fmla="*/ 27093 h 228718"/>
                <a:gd name="connsiteX53" fmla="*/ 56978 w 162241"/>
                <a:gd name="connsiteY53" fmla="*/ 21756 h 228718"/>
                <a:gd name="connsiteX54" fmla="*/ 46756 w 162241"/>
                <a:gd name="connsiteY54" fmla="*/ 19431 h 228718"/>
                <a:gd name="connsiteX55" fmla="*/ 54818 w 162241"/>
                <a:gd name="connsiteY55" fmla="*/ 17734 h 228718"/>
                <a:gd name="connsiteX56" fmla="*/ 64396 w 162241"/>
                <a:gd name="connsiteY56" fmla="*/ 12974 h 228718"/>
                <a:gd name="connsiteX57" fmla="*/ 73168 w 162241"/>
                <a:gd name="connsiteY57" fmla="*/ 242 h 228718"/>
                <a:gd name="connsiteX58" fmla="*/ 57043 w 162241"/>
                <a:gd name="connsiteY58" fmla="*/ 2596 h 228718"/>
                <a:gd name="connsiteX59" fmla="*/ 48658 w 162241"/>
                <a:gd name="connsiteY59" fmla="*/ 3570 h 228718"/>
                <a:gd name="connsiteX60" fmla="*/ 46562 w 162241"/>
                <a:gd name="connsiteY60" fmla="*/ 2787 h 228718"/>
                <a:gd name="connsiteX61" fmla="*/ 41402 w 162241"/>
                <a:gd name="connsiteY61" fmla="*/ 4806 h 228718"/>
                <a:gd name="connsiteX62" fmla="*/ 39919 w 162241"/>
                <a:gd name="connsiteY62" fmla="*/ 2474 h 228718"/>
                <a:gd name="connsiteX63" fmla="*/ 36984 w 162241"/>
                <a:gd name="connsiteY63" fmla="*/ 710 h 228718"/>
                <a:gd name="connsiteX64" fmla="*/ 32823 w 162241"/>
                <a:gd name="connsiteY64" fmla="*/ 8521 h 228718"/>
                <a:gd name="connsiteX65" fmla="*/ 35597 w 162241"/>
                <a:gd name="connsiteY65" fmla="*/ 10610 h 228718"/>
                <a:gd name="connsiteX66" fmla="*/ 27244 w 162241"/>
                <a:gd name="connsiteY66" fmla="*/ 16183 h 228718"/>
                <a:gd name="connsiteX67" fmla="*/ 31179 w 162241"/>
                <a:gd name="connsiteY67" fmla="*/ 20134 h 228718"/>
                <a:gd name="connsiteX68" fmla="*/ 21440 w 162241"/>
                <a:gd name="connsiteY68" fmla="*/ 22685 h 228718"/>
                <a:gd name="connsiteX69" fmla="*/ 21117 w 162241"/>
                <a:gd name="connsiteY69" fmla="*/ 29189 h 228718"/>
                <a:gd name="connsiteX70" fmla="*/ 16473 w 162241"/>
                <a:gd name="connsiteY70" fmla="*/ 28964 h 228718"/>
                <a:gd name="connsiteX71" fmla="*/ 23213 w 162241"/>
                <a:gd name="connsiteY71" fmla="*/ 33143 h 228718"/>
                <a:gd name="connsiteX72" fmla="*/ 18569 w 162241"/>
                <a:gd name="connsiteY72" fmla="*/ 35697 h 228718"/>
                <a:gd name="connsiteX73" fmla="*/ 24148 w 162241"/>
                <a:gd name="connsiteY73" fmla="*/ 37326 h 228718"/>
                <a:gd name="connsiteX74" fmla="*/ 23826 w 162241"/>
                <a:gd name="connsiteY74" fmla="*/ 40109 h 228718"/>
                <a:gd name="connsiteX75" fmla="*/ 19666 w 162241"/>
                <a:gd name="connsiteY75" fmla="*/ 43592 h 228718"/>
                <a:gd name="connsiteX76" fmla="*/ 17118 w 162241"/>
                <a:gd name="connsiteY76" fmla="*/ 47075 h 228718"/>
                <a:gd name="connsiteX77" fmla="*/ 14087 w 162241"/>
                <a:gd name="connsiteY77" fmla="*/ 49629 h 228718"/>
                <a:gd name="connsiteX78" fmla="*/ 6185 w 162241"/>
                <a:gd name="connsiteY78" fmla="*/ 50558 h 228718"/>
                <a:gd name="connsiteX79" fmla="*/ 18247 w 162241"/>
                <a:gd name="connsiteY79" fmla="*/ 51255 h 228718"/>
                <a:gd name="connsiteX80" fmla="*/ 11281 w 162241"/>
                <a:gd name="connsiteY80" fmla="*/ 51951 h 228718"/>
                <a:gd name="connsiteX81" fmla="*/ 29179 w 162241"/>
                <a:gd name="connsiteY81" fmla="*/ 47772 h 228718"/>
                <a:gd name="connsiteX82" fmla="*/ 30566 w 162241"/>
                <a:gd name="connsiteY82" fmla="*/ 50558 h 228718"/>
                <a:gd name="connsiteX83" fmla="*/ 25245 w 162241"/>
                <a:gd name="connsiteY83" fmla="*/ 54738 h 228718"/>
                <a:gd name="connsiteX84" fmla="*/ 22891 w 162241"/>
                <a:gd name="connsiteY84" fmla="*/ 57060 h 228718"/>
                <a:gd name="connsiteX85" fmla="*/ 27793 w 162241"/>
                <a:gd name="connsiteY85" fmla="*/ 56595 h 228718"/>
                <a:gd name="connsiteX86" fmla="*/ 22181 w 162241"/>
                <a:gd name="connsiteY86" fmla="*/ 57643 h 228718"/>
                <a:gd name="connsiteX87" fmla="*/ 19117 w 162241"/>
                <a:gd name="connsiteY87" fmla="*/ 60146 h 228718"/>
                <a:gd name="connsiteX88" fmla="*/ 18602 w 162241"/>
                <a:gd name="connsiteY88" fmla="*/ 64442 h 228718"/>
                <a:gd name="connsiteX89" fmla="*/ 17569 w 162241"/>
                <a:gd name="connsiteY89" fmla="*/ 68205 h 228718"/>
                <a:gd name="connsiteX90" fmla="*/ 19182 w 162241"/>
                <a:gd name="connsiteY90" fmla="*/ 74010 h 228718"/>
                <a:gd name="connsiteX91" fmla="*/ 12023 w 162241"/>
                <a:gd name="connsiteY91" fmla="*/ 84556 h 228718"/>
                <a:gd name="connsiteX92" fmla="*/ 16795 w 162241"/>
                <a:gd name="connsiteY92" fmla="*/ 83924 h 228718"/>
                <a:gd name="connsiteX93" fmla="*/ 20730 w 162241"/>
                <a:gd name="connsiteY93" fmla="*/ 72975 h 228718"/>
                <a:gd name="connsiteX94" fmla="*/ 29179 w 162241"/>
                <a:gd name="connsiteY94" fmla="*/ 63564 h 228718"/>
                <a:gd name="connsiteX95" fmla="*/ 22536 w 162241"/>
                <a:gd name="connsiteY95" fmla="*/ 71214 h 228718"/>
                <a:gd name="connsiteX96" fmla="*/ 25245 w 162241"/>
                <a:gd name="connsiteY96" fmla="*/ 72385 h 228718"/>
                <a:gd name="connsiteX97" fmla="*/ 28244 w 162241"/>
                <a:gd name="connsiteY97" fmla="*/ 76335 h 228718"/>
                <a:gd name="connsiteX98" fmla="*/ 25922 w 162241"/>
                <a:gd name="connsiteY98" fmla="*/ 71459 h 228718"/>
                <a:gd name="connsiteX99" fmla="*/ 29179 w 162241"/>
                <a:gd name="connsiteY99" fmla="*/ 72617 h 228718"/>
                <a:gd name="connsiteX100" fmla="*/ 34049 w 162241"/>
                <a:gd name="connsiteY100" fmla="*/ 64954 h 228718"/>
                <a:gd name="connsiteX101" fmla="*/ 33372 w 162241"/>
                <a:gd name="connsiteY101" fmla="*/ 69598 h 228718"/>
                <a:gd name="connsiteX102" fmla="*/ 38242 w 162241"/>
                <a:gd name="connsiteY102" fmla="*/ 70991 h 228718"/>
                <a:gd name="connsiteX103" fmla="*/ 31501 w 162241"/>
                <a:gd name="connsiteY103" fmla="*/ 72014 h 228718"/>
                <a:gd name="connsiteX104" fmla="*/ 35049 w 162241"/>
                <a:gd name="connsiteY104" fmla="*/ 80631 h 228718"/>
                <a:gd name="connsiteX105" fmla="*/ 26632 w 162241"/>
                <a:gd name="connsiteY105" fmla="*/ 97694 h 228718"/>
                <a:gd name="connsiteX106" fmla="*/ 22858 w 162241"/>
                <a:gd name="connsiteY106" fmla="*/ 95962 h 228718"/>
                <a:gd name="connsiteX107" fmla="*/ 28728 w 162241"/>
                <a:gd name="connsiteY107" fmla="*/ 105124 h 228718"/>
                <a:gd name="connsiteX108" fmla="*/ 34049 w 162241"/>
                <a:gd name="connsiteY108" fmla="*/ 100990 h 228718"/>
                <a:gd name="connsiteX109" fmla="*/ 39145 w 162241"/>
                <a:gd name="connsiteY109" fmla="*/ 97697 h 228718"/>
                <a:gd name="connsiteX110" fmla="*/ 52399 w 162241"/>
                <a:gd name="connsiteY110" fmla="*/ 98987 h 228718"/>
                <a:gd name="connsiteX111" fmla="*/ 56334 w 162241"/>
                <a:gd name="connsiteY111" fmla="*/ 95608 h 228718"/>
                <a:gd name="connsiteX112" fmla="*/ 67492 w 162241"/>
                <a:gd name="connsiteY112" fmla="*/ 96072 h 228718"/>
                <a:gd name="connsiteX113" fmla="*/ 55882 w 162241"/>
                <a:gd name="connsiteY113" fmla="*/ 104202 h 228718"/>
                <a:gd name="connsiteX114" fmla="*/ 61913 w 162241"/>
                <a:gd name="connsiteY114" fmla="*/ 115348 h 228718"/>
                <a:gd name="connsiteX115" fmla="*/ 62848 w 162241"/>
                <a:gd name="connsiteY115" fmla="*/ 119988 h 228718"/>
                <a:gd name="connsiteX116" fmla="*/ 65396 w 162241"/>
                <a:gd name="connsiteY116" fmla="*/ 115812 h 228718"/>
                <a:gd name="connsiteX117" fmla="*/ 70040 w 162241"/>
                <a:gd name="connsiteY117" fmla="*/ 116276 h 228718"/>
                <a:gd name="connsiteX118" fmla="*/ 66782 w 162241"/>
                <a:gd name="connsiteY118" fmla="*/ 123242 h 228718"/>
                <a:gd name="connsiteX119" fmla="*/ 67266 w 162241"/>
                <a:gd name="connsiteY119" fmla="*/ 129047 h 228718"/>
                <a:gd name="connsiteX120" fmla="*/ 70266 w 162241"/>
                <a:gd name="connsiteY120" fmla="*/ 139264 h 228718"/>
                <a:gd name="connsiteX121" fmla="*/ 62397 w 162241"/>
                <a:gd name="connsiteY121" fmla="*/ 142283 h 228718"/>
                <a:gd name="connsiteX122" fmla="*/ 39854 w 162241"/>
                <a:gd name="connsiteY122" fmla="*/ 142283 h 228718"/>
                <a:gd name="connsiteX123" fmla="*/ 32275 w 162241"/>
                <a:gd name="connsiteY123" fmla="*/ 137903 h 228718"/>
                <a:gd name="connsiteX124" fmla="*/ 38919 w 162241"/>
                <a:gd name="connsiteY124" fmla="*/ 142750 h 228718"/>
                <a:gd name="connsiteX125" fmla="*/ 26148 w 162241"/>
                <a:gd name="connsiteY125" fmla="*/ 153896 h 228718"/>
                <a:gd name="connsiteX126" fmla="*/ 39854 w 162241"/>
                <a:gd name="connsiteY126" fmla="*/ 151341 h 228718"/>
                <a:gd name="connsiteX127" fmla="*/ 41499 w 162241"/>
                <a:gd name="connsiteY127" fmla="*/ 156218 h 228718"/>
                <a:gd name="connsiteX128" fmla="*/ 42660 w 162241"/>
                <a:gd name="connsiteY128" fmla="*/ 160629 h 228718"/>
                <a:gd name="connsiteX129" fmla="*/ 38854 w 162241"/>
                <a:gd name="connsiteY129" fmla="*/ 165428 h 228718"/>
                <a:gd name="connsiteX130" fmla="*/ 31695 w 162241"/>
                <a:gd name="connsiteY130" fmla="*/ 170398 h 228718"/>
                <a:gd name="connsiteX131" fmla="*/ 14312 w 162241"/>
                <a:gd name="connsiteY131" fmla="*/ 178509 h 228718"/>
                <a:gd name="connsiteX132" fmla="*/ 15473 w 162241"/>
                <a:gd name="connsiteY132" fmla="*/ 182688 h 228718"/>
                <a:gd name="connsiteX133" fmla="*/ 22214 w 162241"/>
                <a:gd name="connsiteY133" fmla="*/ 180830 h 228718"/>
                <a:gd name="connsiteX134" fmla="*/ 16183 w 162241"/>
                <a:gd name="connsiteY134" fmla="*/ 183617 h 228718"/>
                <a:gd name="connsiteX135" fmla="*/ 32211 w 162241"/>
                <a:gd name="connsiteY135" fmla="*/ 180830 h 228718"/>
                <a:gd name="connsiteX136" fmla="*/ 38242 w 162241"/>
                <a:gd name="connsiteY136" fmla="*/ 183617 h 228718"/>
                <a:gd name="connsiteX137" fmla="*/ 34275 w 162241"/>
                <a:gd name="connsiteY137" fmla="*/ 184778 h 228718"/>
                <a:gd name="connsiteX138" fmla="*/ 40306 w 162241"/>
                <a:gd name="connsiteY138" fmla="*/ 185729 h 228718"/>
                <a:gd name="connsiteX139" fmla="*/ 49207 w 162241"/>
                <a:gd name="connsiteY139" fmla="*/ 191073 h 228718"/>
                <a:gd name="connsiteX140" fmla="*/ 60816 w 162241"/>
                <a:gd name="connsiteY140" fmla="*/ 187638 h 228718"/>
                <a:gd name="connsiteX141" fmla="*/ 73748 w 162241"/>
                <a:gd name="connsiteY141" fmla="*/ 181060 h 228718"/>
                <a:gd name="connsiteX142" fmla="*/ 59816 w 162241"/>
                <a:gd name="connsiteY142" fmla="*/ 193598 h 228718"/>
                <a:gd name="connsiteX143" fmla="*/ 57946 w 162241"/>
                <a:gd name="connsiteY143" fmla="*/ 196475 h 228718"/>
                <a:gd name="connsiteX144" fmla="*/ 49755 w 162241"/>
                <a:gd name="connsiteY144" fmla="*/ 196443 h 228718"/>
                <a:gd name="connsiteX145" fmla="*/ 35791 w 162241"/>
                <a:gd name="connsiteY145" fmla="*/ 196539 h 228718"/>
                <a:gd name="connsiteX146" fmla="*/ 31179 w 162241"/>
                <a:gd name="connsiteY146" fmla="*/ 201854 h 228718"/>
                <a:gd name="connsiteX147" fmla="*/ 26374 w 162241"/>
                <a:gd name="connsiteY147" fmla="*/ 204599 h 228718"/>
                <a:gd name="connsiteX148" fmla="*/ 17666 w 162241"/>
                <a:gd name="connsiteY148" fmla="*/ 214544 h 228718"/>
                <a:gd name="connsiteX149" fmla="*/ 14828 w 162241"/>
                <a:gd name="connsiteY149" fmla="*/ 216157 h 228718"/>
                <a:gd name="connsiteX150" fmla="*/ 6701 w 162241"/>
                <a:gd name="connsiteY150" fmla="*/ 221749 h 228718"/>
                <a:gd name="connsiteX151" fmla="*/ 251 w 162241"/>
                <a:gd name="connsiteY151" fmla="*/ 225090 h 228718"/>
                <a:gd name="connsiteX152" fmla="*/ 1316 w 162241"/>
                <a:gd name="connsiteY152" fmla="*/ 227647 h 228718"/>
                <a:gd name="connsiteX153" fmla="*/ 9217 w 162241"/>
                <a:gd name="connsiteY153" fmla="*/ 228679 h 228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Lst>
              <a:rect l="l" t="t" r="r" b="b"/>
              <a:pathLst>
                <a:path w="162241" h="228718">
                  <a:moveTo>
                    <a:pt x="9539" y="228666"/>
                  </a:moveTo>
                  <a:cubicBezTo>
                    <a:pt x="12377" y="229311"/>
                    <a:pt x="16441" y="223774"/>
                    <a:pt x="18634" y="222033"/>
                  </a:cubicBezTo>
                  <a:cubicBezTo>
                    <a:pt x="22633" y="218827"/>
                    <a:pt x="30502" y="221488"/>
                    <a:pt x="33210" y="216592"/>
                  </a:cubicBezTo>
                  <a:cubicBezTo>
                    <a:pt x="33210" y="219595"/>
                    <a:pt x="39209" y="222500"/>
                    <a:pt x="41660" y="222691"/>
                  </a:cubicBezTo>
                  <a:cubicBezTo>
                    <a:pt x="46272" y="223049"/>
                    <a:pt x="49271" y="213957"/>
                    <a:pt x="49239" y="210552"/>
                  </a:cubicBezTo>
                  <a:cubicBezTo>
                    <a:pt x="50690" y="213261"/>
                    <a:pt x="55753" y="210552"/>
                    <a:pt x="57591" y="209871"/>
                  </a:cubicBezTo>
                  <a:cubicBezTo>
                    <a:pt x="62493" y="208146"/>
                    <a:pt x="67492" y="210394"/>
                    <a:pt x="71072" y="213806"/>
                  </a:cubicBezTo>
                  <a:cubicBezTo>
                    <a:pt x="71394" y="210807"/>
                    <a:pt x="74426" y="211713"/>
                    <a:pt x="76425" y="212077"/>
                  </a:cubicBezTo>
                  <a:cubicBezTo>
                    <a:pt x="78618" y="212477"/>
                    <a:pt x="84874" y="210542"/>
                    <a:pt x="78973" y="209394"/>
                  </a:cubicBezTo>
                  <a:cubicBezTo>
                    <a:pt x="81649" y="209394"/>
                    <a:pt x="98548" y="209297"/>
                    <a:pt x="93808" y="204750"/>
                  </a:cubicBezTo>
                  <a:cubicBezTo>
                    <a:pt x="96646" y="207636"/>
                    <a:pt x="100225" y="205379"/>
                    <a:pt x="103579" y="206147"/>
                  </a:cubicBezTo>
                  <a:cubicBezTo>
                    <a:pt x="104450" y="206308"/>
                    <a:pt x="104837" y="206801"/>
                    <a:pt x="104740" y="207604"/>
                  </a:cubicBezTo>
                  <a:cubicBezTo>
                    <a:pt x="104740" y="208981"/>
                    <a:pt x="110352" y="207475"/>
                    <a:pt x="110319" y="207475"/>
                  </a:cubicBezTo>
                  <a:cubicBezTo>
                    <a:pt x="115254" y="206850"/>
                    <a:pt x="119962" y="206624"/>
                    <a:pt x="124799" y="208052"/>
                  </a:cubicBezTo>
                  <a:cubicBezTo>
                    <a:pt x="128863" y="209252"/>
                    <a:pt x="134571" y="206130"/>
                    <a:pt x="138570" y="205082"/>
                  </a:cubicBezTo>
                  <a:cubicBezTo>
                    <a:pt x="142085" y="204157"/>
                    <a:pt x="142859" y="202996"/>
                    <a:pt x="145214" y="200832"/>
                  </a:cubicBezTo>
                  <a:cubicBezTo>
                    <a:pt x="147761" y="198503"/>
                    <a:pt x="152696" y="199019"/>
                    <a:pt x="154211" y="195511"/>
                  </a:cubicBezTo>
                  <a:cubicBezTo>
                    <a:pt x="155888" y="191618"/>
                    <a:pt x="137732" y="191079"/>
                    <a:pt x="135829" y="190818"/>
                  </a:cubicBezTo>
                  <a:cubicBezTo>
                    <a:pt x="137119" y="190473"/>
                    <a:pt x="138377" y="190006"/>
                    <a:pt x="139570" y="189422"/>
                  </a:cubicBezTo>
                  <a:cubicBezTo>
                    <a:pt x="137216" y="188877"/>
                    <a:pt x="134733" y="188300"/>
                    <a:pt x="132604" y="189889"/>
                  </a:cubicBezTo>
                  <a:cubicBezTo>
                    <a:pt x="134700" y="187655"/>
                    <a:pt x="137538" y="188545"/>
                    <a:pt x="140183" y="188035"/>
                  </a:cubicBezTo>
                  <a:cubicBezTo>
                    <a:pt x="144601" y="187174"/>
                    <a:pt x="144440" y="182707"/>
                    <a:pt x="139860" y="182227"/>
                  </a:cubicBezTo>
                  <a:cubicBezTo>
                    <a:pt x="141570" y="182582"/>
                    <a:pt x="142666" y="181153"/>
                    <a:pt x="144021" y="180492"/>
                  </a:cubicBezTo>
                  <a:cubicBezTo>
                    <a:pt x="146697" y="179179"/>
                    <a:pt x="148729" y="181859"/>
                    <a:pt x="151696" y="179205"/>
                  </a:cubicBezTo>
                  <a:cubicBezTo>
                    <a:pt x="150954" y="177612"/>
                    <a:pt x="149728" y="176683"/>
                    <a:pt x="147987" y="176419"/>
                  </a:cubicBezTo>
                  <a:cubicBezTo>
                    <a:pt x="149825" y="176074"/>
                    <a:pt x="154276" y="176354"/>
                    <a:pt x="149374" y="174564"/>
                  </a:cubicBezTo>
                  <a:cubicBezTo>
                    <a:pt x="156146" y="176596"/>
                    <a:pt x="157114" y="172217"/>
                    <a:pt x="159984" y="167395"/>
                  </a:cubicBezTo>
                  <a:cubicBezTo>
                    <a:pt x="163757" y="161145"/>
                    <a:pt x="163080" y="155105"/>
                    <a:pt x="155824" y="151512"/>
                  </a:cubicBezTo>
                  <a:cubicBezTo>
                    <a:pt x="151631" y="149429"/>
                    <a:pt x="142021" y="146520"/>
                    <a:pt x="137893" y="150084"/>
                  </a:cubicBezTo>
                  <a:cubicBezTo>
                    <a:pt x="136442" y="151306"/>
                    <a:pt x="135958" y="153954"/>
                    <a:pt x="134055" y="154592"/>
                  </a:cubicBezTo>
                  <a:cubicBezTo>
                    <a:pt x="131153" y="155563"/>
                    <a:pt x="129411" y="150900"/>
                    <a:pt x="126380" y="151574"/>
                  </a:cubicBezTo>
                  <a:cubicBezTo>
                    <a:pt x="130153" y="145882"/>
                    <a:pt x="137925" y="145527"/>
                    <a:pt x="131411" y="137210"/>
                  </a:cubicBezTo>
                  <a:cubicBezTo>
                    <a:pt x="126025" y="130324"/>
                    <a:pt x="120091" y="130727"/>
                    <a:pt x="112480" y="129744"/>
                  </a:cubicBezTo>
                  <a:cubicBezTo>
                    <a:pt x="117543" y="127554"/>
                    <a:pt x="126509" y="129454"/>
                    <a:pt x="130572" y="132766"/>
                  </a:cubicBezTo>
                  <a:cubicBezTo>
                    <a:pt x="129637" y="129525"/>
                    <a:pt x="119285" y="120637"/>
                    <a:pt x="126638" y="118598"/>
                  </a:cubicBezTo>
                  <a:cubicBezTo>
                    <a:pt x="121865" y="117379"/>
                    <a:pt x="120962" y="112587"/>
                    <a:pt x="117802" y="109543"/>
                  </a:cubicBezTo>
                  <a:cubicBezTo>
                    <a:pt x="114834" y="106698"/>
                    <a:pt x="110287" y="106789"/>
                    <a:pt x="106578" y="106208"/>
                  </a:cubicBezTo>
                  <a:cubicBezTo>
                    <a:pt x="100354" y="105234"/>
                    <a:pt x="98645" y="90409"/>
                    <a:pt x="98258" y="85601"/>
                  </a:cubicBezTo>
                  <a:cubicBezTo>
                    <a:pt x="97613" y="77599"/>
                    <a:pt x="87584" y="70666"/>
                    <a:pt x="79908" y="69260"/>
                  </a:cubicBezTo>
                  <a:cubicBezTo>
                    <a:pt x="77909" y="68892"/>
                    <a:pt x="76199" y="66090"/>
                    <a:pt x="74006" y="68057"/>
                  </a:cubicBezTo>
                  <a:cubicBezTo>
                    <a:pt x="72620" y="69327"/>
                    <a:pt x="71297" y="69937"/>
                    <a:pt x="69395" y="69908"/>
                  </a:cubicBezTo>
                  <a:cubicBezTo>
                    <a:pt x="64396" y="69843"/>
                    <a:pt x="57462" y="70134"/>
                    <a:pt x="53722" y="66122"/>
                  </a:cubicBezTo>
                  <a:cubicBezTo>
                    <a:pt x="61493" y="71901"/>
                    <a:pt x="66782" y="63797"/>
                    <a:pt x="74619" y="63797"/>
                  </a:cubicBezTo>
                  <a:cubicBezTo>
                    <a:pt x="79070" y="63797"/>
                    <a:pt x="77490" y="60356"/>
                    <a:pt x="75135" y="58508"/>
                  </a:cubicBezTo>
                  <a:cubicBezTo>
                    <a:pt x="71814" y="55895"/>
                    <a:pt x="68459" y="60046"/>
                    <a:pt x="64848" y="59617"/>
                  </a:cubicBezTo>
                  <a:cubicBezTo>
                    <a:pt x="74006" y="57834"/>
                    <a:pt x="81488" y="53570"/>
                    <a:pt x="87390" y="46304"/>
                  </a:cubicBezTo>
                  <a:cubicBezTo>
                    <a:pt x="90034" y="43037"/>
                    <a:pt x="90841" y="39177"/>
                    <a:pt x="93098" y="35833"/>
                  </a:cubicBezTo>
                  <a:cubicBezTo>
                    <a:pt x="94646" y="33508"/>
                    <a:pt x="98935" y="31995"/>
                    <a:pt x="97742" y="28557"/>
                  </a:cubicBezTo>
                  <a:cubicBezTo>
                    <a:pt x="95549" y="22353"/>
                    <a:pt x="83294" y="24723"/>
                    <a:pt x="78199" y="25290"/>
                  </a:cubicBezTo>
                  <a:cubicBezTo>
                    <a:pt x="72910" y="25881"/>
                    <a:pt x="67815" y="23797"/>
                    <a:pt x="62654" y="25323"/>
                  </a:cubicBezTo>
                  <a:cubicBezTo>
                    <a:pt x="58333" y="26622"/>
                    <a:pt x="53399" y="29322"/>
                    <a:pt x="49077" y="30112"/>
                  </a:cubicBezTo>
                  <a:cubicBezTo>
                    <a:pt x="49722" y="27906"/>
                    <a:pt x="52270" y="27709"/>
                    <a:pt x="53012" y="25468"/>
                  </a:cubicBezTo>
                  <a:cubicBezTo>
                    <a:pt x="50464" y="25242"/>
                    <a:pt x="48174" y="26439"/>
                    <a:pt x="45820" y="27093"/>
                  </a:cubicBezTo>
                  <a:cubicBezTo>
                    <a:pt x="48626" y="24210"/>
                    <a:pt x="55689" y="26213"/>
                    <a:pt x="56978" y="21756"/>
                  </a:cubicBezTo>
                  <a:cubicBezTo>
                    <a:pt x="53625" y="20972"/>
                    <a:pt x="49626" y="21756"/>
                    <a:pt x="46756" y="19431"/>
                  </a:cubicBezTo>
                  <a:cubicBezTo>
                    <a:pt x="52270" y="21540"/>
                    <a:pt x="51206" y="20153"/>
                    <a:pt x="54818" y="17734"/>
                  </a:cubicBezTo>
                  <a:cubicBezTo>
                    <a:pt x="57785" y="15738"/>
                    <a:pt x="61365" y="14896"/>
                    <a:pt x="64396" y="12974"/>
                  </a:cubicBezTo>
                  <a:cubicBezTo>
                    <a:pt x="65621" y="12184"/>
                    <a:pt x="81392" y="1897"/>
                    <a:pt x="73168" y="242"/>
                  </a:cubicBezTo>
                  <a:cubicBezTo>
                    <a:pt x="68169" y="-767"/>
                    <a:pt x="61945" y="1645"/>
                    <a:pt x="57043" y="2596"/>
                  </a:cubicBezTo>
                  <a:cubicBezTo>
                    <a:pt x="54334" y="3129"/>
                    <a:pt x="51432" y="3796"/>
                    <a:pt x="48658" y="3570"/>
                  </a:cubicBezTo>
                  <a:cubicBezTo>
                    <a:pt x="47949" y="3506"/>
                    <a:pt x="47013" y="3377"/>
                    <a:pt x="46562" y="2787"/>
                  </a:cubicBezTo>
                  <a:cubicBezTo>
                    <a:pt x="45788" y="1822"/>
                    <a:pt x="42531" y="4260"/>
                    <a:pt x="41402" y="4806"/>
                  </a:cubicBezTo>
                  <a:cubicBezTo>
                    <a:pt x="43885" y="768"/>
                    <a:pt x="41724" y="3554"/>
                    <a:pt x="39919" y="2474"/>
                  </a:cubicBezTo>
                  <a:cubicBezTo>
                    <a:pt x="39209" y="2042"/>
                    <a:pt x="37984" y="478"/>
                    <a:pt x="36984" y="710"/>
                  </a:cubicBezTo>
                  <a:cubicBezTo>
                    <a:pt x="34952" y="1181"/>
                    <a:pt x="35726" y="7092"/>
                    <a:pt x="32823" y="8521"/>
                  </a:cubicBezTo>
                  <a:cubicBezTo>
                    <a:pt x="33727" y="9004"/>
                    <a:pt x="35597" y="9666"/>
                    <a:pt x="35597" y="10610"/>
                  </a:cubicBezTo>
                  <a:cubicBezTo>
                    <a:pt x="28567" y="7385"/>
                    <a:pt x="30695" y="15054"/>
                    <a:pt x="27244" y="16183"/>
                  </a:cubicBezTo>
                  <a:cubicBezTo>
                    <a:pt x="29018" y="16918"/>
                    <a:pt x="30469" y="18344"/>
                    <a:pt x="31179" y="20134"/>
                  </a:cubicBezTo>
                  <a:cubicBezTo>
                    <a:pt x="28921" y="21014"/>
                    <a:pt x="20827" y="17999"/>
                    <a:pt x="21440" y="22685"/>
                  </a:cubicBezTo>
                  <a:cubicBezTo>
                    <a:pt x="20730" y="18379"/>
                    <a:pt x="15505" y="25678"/>
                    <a:pt x="21117" y="29189"/>
                  </a:cubicBezTo>
                  <a:cubicBezTo>
                    <a:pt x="19569" y="28996"/>
                    <a:pt x="18021" y="28899"/>
                    <a:pt x="16473" y="28964"/>
                  </a:cubicBezTo>
                  <a:cubicBezTo>
                    <a:pt x="16118" y="33459"/>
                    <a:pt x="19827" y="33482"/>
                    <a:pt x="23213" y="33143"/>
                  </a:cubicBezTo>
                  <a:cubicBezTo>
                    <a:pt x="21504" y="33682"/>
                    <a:pt x="19956" y="34533"/>
                    <a:pt x="18569" y="35697"/>
                  </a:cubicBezTo>
                  <a:cubicBezTo>
                    <a:pt x="20633" y="34930"/>
                    <a:pt x="22923" y="35362"/>
                    <a:pt x="24148" y="37326"/>
                  </a:cubicBezTo>
                  <a:cubicBezTo>
                    <a:pt x="21117" y="33817"/>
                    <a:pt x="17054" y="40570"/>
                    <a:pt x="23826" y="40109"/>
                  </a:cubicBezTo>
                  <a:cubicBezTo>
                    <a:pt x="23116" y="40367"/>
                    <a:pt x="11990" y="40851"/>
                    <a:pt x="19666" y="43592"/>
                  </a:cubicBezTo>
                  <a:cubicBezTo>
                    <a:pt x="16344" y="40622"/>
                    <a:pt x="12603" y="46182"/>
                    <a:pt x="17118" y="47075"/>
                  </a:cubicBezTo>
                  <a:cubicBezTo>
                    <a:pt x="15248" y="46817"/>
                    <a:pt x="14151" y="47756"/>
                    <a:pt x="14087" y="49629"/>
                  </a:cubicBezTo>
                  <a:cubicBezTo>
                    <a:pt x="11571" y="48430"/>
                    <a:pt x="8314" y="48736"/>
                    <a:pt x="6185" y="50558"/>
                  </a:cubicBezTo>
                  <a:cubicBezTo>
                    <a:pt x="9862" y="51416"/>
                    <a:pt x="14957" y="48955"/>
                    <a:pt x="18247" y="51255"/>
                  </a:cubicBezTo>
                  <a:cubicBezTo>
                    <a:pt x="15635" y="50055"/>
                    <a:pt x="13925" y="53151"/>
                    <a:pt x="11281" y="51951"/>
                  </a:cubicBezTo>
                  <a:cubicBezTo>
                    <a:pt x="13474" y="61517"/>
                    <a:pt x="25342" y="49916"/>
                    <a:pt x="29179" y="47772"/>
                  </a:cubicBezTo>
                  <a:cubicBezTo>
                    <a:pt x="27664" y="49452"/>
                    <a:pt x="26761" y="52113"/>
                    <a:pt x="30566" y="50558"/>
                  </a:cubicBezTo>
                  <a:cubicBezTo>
                    <a:pt x="28696" y="50935"/>
                    <a:pt x="18956" y="55370"/>
                    <a:pt x="25245" y="54738"/>
                  </a:cubicBezTo>
                  <a:cubicBezTo>
                    <a:pt x="24471" y="55502"/>
                    <a:pt x="23665" y="56279"/>
                    <a:pt x="22891" y="57060"/>
                  </a:cubicBezTo>
                  <a:cubicBezTo>
                    <a:pt x="24568" y="57156"/>
                    <a:pt x="26180" y="56995"/>
                    <a:pt x="27793" y="56595"/>
                  </a:cubicBezTo>
                  <a:cubicBezTo>
                    <a:pt x="26825" y="57114"/>
                    <a:pt x="22439" y="57295"/>
                    <a:pt x="22181" y="57643"/>
                  </a:cubicBezTo>
                  <a:cubicBezTo>
                    <a:pt x="21375" y="58630"/>
                    <a:pt x="20182" y="59472"/>
                    <a:pt x="19117" y="60146"/>
                  </a:cubicBezTo>
                  <a:cubicBezTo>
                    <a:pt x="17892" y="60936"/>
                    <a:pt x="18763" y="63187"/>
                    <a:pt x="18602" y="64442"/>
                  </a:cubicBezTo>
                  <a:cubicBezTo>
                    <a:pt x="18602" y="65799"/>
                    <a:pt x="12087" y="74661"/>
                    <a:pt x="17569" y="68205"/>
                  </a:cubicBezTo>
                  <a:cubicBezTo>
                    <a:pt x="14828" y="70114"/>
                    <a:pt x="15312" y="77335"/>
                    <a:pt x="19182" y="74010"/>
                  </a:cubicBezTo>
                  <a:cubicBezTo>
                    <a:pt x="14925" y="76409"/>
                    <a:pt x="14796" y="81040"/>
                    <a:pt x="12023" y="84556"/>
                  </a:cubicBezTo>
                  <a:cubicBezTo>
                    <a:pt x="10055" y="87016"/>
                    <a:pt x="16183" y="88838"/>
                    <a:pt x="16795" y="83924"/>
                  </a:cubicBezTo>
                  <a:cubicBezTo>
                    <a:pt x="17247" y="80405"/>
                    <a:pt x="21923" y="76329"/>
                    <a:pt x="20730" y="72975"/>
                  </a:cubicBezTo>
                  <a:cubicBezTo>
                    <a:pt x="19053" y="68205"/>
                    <a:pt x="26213" y="65287"/>
                    <a:pt x="29179" y="63564"/>
                  </a:cubicBezTo>
                  <a:cubicBezTo>
                    <a:pt x="27212" y="65287"/>
                    <a:pt x="21988" y="67905"/>
                    <a:pt x="22536" y="71214"/>
                  </a:cubicBezTo>
                  <a:cubicBezTo>
                    <a:pt x="22923" y="72778"/>
                    <a:pt x="23826" y="73168"/>
                    <a:pt x="25245" y="72385"/>
                  </a:cubicBezTo>
                  <a:cubicBezTo>
                    <a:pt x="26019" y="73878"/>
                    <a:pt x="27019" y="75197"/>
                    <a:pt x="28244" y="76335"/>
                  </a:cubicBezTo>
                  <a:cubicBezTo>
                    <a:pt x="28792" y="74358"/>
                    <a:pt x="27631" y="72388"/>
                    <a:pt x="25922" y="71459"/>
                  </a:cubicBezTo>
                  <a:cubicBezTo>
                    <a:pt x="27760" y="68989"/>
                    <a:pt x="28728" y="70621"/>
                    <a:pt x="29179" y="72617"/>
                  </a:cubicBezTo>
                  <a:cubicBezTo>
                    <a:pt x="32436" y="69724"/>
                    <a:pt x="30179" y="64184"/>
                    <a:pt x="34049" y="64954"/>
                  </a:cubicBezTo>
                  <a:cubicBezTo>
                    <a:pt x="32436" y="66306"/>
                    <a:pt x="32211" y="67854"/>
                    <a:pt x="33372" y="69598"/>
                  </a:cubicBezTo>
                  <a:cubicBezTo>
                    <a:pt x="32888" y="65209"/>
                    <a:pt x="35565" y="69856"/>
                    <a:pt x="38242" y="70991"/>
                  </a:cubicBezTo>
                  <a:cubicBezTo>
                    <a:pt x="36435" y="70895"/>
                    <a:pt x="32275" y="69347"/>
                    <a:pt x="31501" y="72014"/>
                  </a:cubicBezTo>
                  <a:cubicBezTo>
                    <a:pt x="30018" y="77116"/>
                    <a:pt x="33436" y="77025"/>
                    <a:pt x="35049" y="80631"/>
                  </a:cubicBezTo>
                  <a:cubicBezTo>
                    <a:pt x="37758" y="86774"/>
                    <a:pt x="23923" y="90351"/>
                    <a:pt x="26632" y="97694"/>
                  </a:cubicBezTo>
                  <a:cubicBezTo>
                    <a:pt x="26309" y="97175"/>
                    <a:pt x="23278" y="94366"/>
                    <a:pt x="22858" y="95962"/>
                  </a:cubicBezTo>
                  <a:cubicBezTo>
                    <a:pt x="22052" y="99023"/>
                    <a:pt x="27019" y="103209"/>
                    <a:pt x="28728" y="105124"/>
                  </a:cubicBezTo>
                  <a:cubicBezTo>
                    <a:pt x="26922" y="99781"/>
                    <a:pt x="29050" y="98723"/>
                    <a:pt x="34049" y="100990"/>
                  </a:cubicBezTo>
                  <a:cubicBezTo>
                    <a:pt x="38177" y="102864"/>
                    <a:pt x="38983" y="102728"/>
                    <a:pt x="39145" y="97697"/>
                  </a:cubicBezTo>
                  <a:cubicBezTo>
                    <a:pt x="43982" y="102470"/>
                    <a:pt x="46981" y="100558"/>
                    <a:pt x="52399" y="98987"/>
                  </a:cubicBezTo>
                  <a:cubicBezTo>
                    <a:pt x="54076" y="98500"/>
                    <a:pt x="56688" y="97959"/>
                    <a:pt x="56334" y="95608"/>
                  </a:cubicBezTo>
                  <a:cubicBezTo>
                    <a:pt x="60042" y="96062"/>
                    <a:pt x="63783" y="95801"/>
                    <a:pt x="67492" y="96072"/>
                  </a:cubicBezTo>
                  <a:cubicBezTo>
                    <a:pt x="63332" y="98845"/>
                    <a:pt x="58301" y="99207"/>
                    <a:pt x="55882" y="104202"/>
                  </a:cubicBezTo>
                  <a:cubicBezTo>
                    <a:pt x="54366" y="107363"/>
                    <a:pt x="57237" y="117934"/>
                    <a:pt x="61913" y="115348"/>
                  </a:cubicBezTo>
                  <a:cubicBezTo>
                    <a:pt x="61236" y="117092"/>
                    <a:pt x="61558" y="118640"/>
                    <a:pt x="62848" y="119988"/>
                  </a:cubicBezTo>
                  <a:cubicBezTo>
                    <a:pt x="63848" y="118676"/>
                    <a:pt x="64686" y="117286"/>
                    <a:pt x="65396" y="115812"/>
                  </a:cubicBezTo>
                  <a:cubicBezTo>
                    <a:pt x="66073" y="118669"/>
                    <a:pt x="68524" y="117257"/>
                    <a:pt x="70040" y="116276"/>
                  </a:cubicBezTo>
                  <a:cubicBezTo>
                    <a:pt x="68524" y="118347"/>
                    <a:pt x="68556" y="120988"/>
                    <a:pt x="66782" y="123242"/>
                  </a:cubicBezTo>
                  <a:cubicBezTo>
                    <a:pt x="65783" y="124552"/>
                    <a:pt x="61655" y="129899"/>
                    <a:pt x="67266" y="129047"/>
                  </a:cubicBezTo>
                  <a:cubicBezTo>
                    <a:pt x="61623" y="131863"/>
                    <a:pt x="63396" y="141515"/>
                    <a:pt x="70266" y="139264"/>
                  </a:cubicBezTo>
                  <a:cubicBezTo>
                    <a:pt x="67137" y="141554"/>
                    <a:pt x="57624" y="132801"/>
                    <a:pt x="62397" y="142283"/>
                  </a:cubicBezTo>
                  <a:cubicBezTo>
                    <a:pt x="55979" y="136807"/>
                    <a:pt x="46820" y="142476"/>
                    <a:pt x="39854" y="142283"/>
                  </a:cubicBezTo>
                  <a:cubicBezTo>
                    <a:pt x="42434" y="139119"/>
                    <a:pt x="34339" y="136165"/>
                    <a:pt x="32275" y="137903"/>
                  </a:cubicBezTo>
                  <a:cubicBezTo>
                    <a:pt x="28115" y="141418"/>
                    <a:pt x="34887" y="146340"/>
                    <a:pt x="38919" y="142750"/>
                  </a:cubicBezTo>
                  <a:cubicBezTo>
                    <a:pt x="35146" y="146997"/>
                    <a:pt x="29760" y="149481"/>
                    <a:pt x="26148" y="153896"/>
                  </a:cubicBezTo>
                  <a:cubicBezTo>
                    <a:pt x="30856" y="154263"/>
                    <a:pt x="35146" y="148942"/>
                    <a:pt x="39854" y="151341"/>
                  </a:cubicBezTo>
                  <a:cubicBezTo>
                    <a:pt x="38693" y="153280"/>
                    <a:pt x="39854" y="155186"/>
                    <a:pt x="41499" y="156218"/>
                  </a:cubicBezTo>
                  <a:cubicBezTo>
                    <a:pt x="38725" y="157501"/>
                    <a:pt x="39467" y="161068"/>
                    <a:pt x="42660" y="160629"/>
                  </a:cubicBezTo>
                  <a:cubicBezTo>
                    <a:pt x="40047" y="161003"/>
                    <a:pt x="39854" y="163503"/>
                    <a:pt x="38854" y="165428"/>
                  </a:cubicBezTo>
                  <a:cubicBezTo>
                    <a:pt x="37532" y="167953"/>
                    <a:pt x="34210" y="169463"/>
                    <a:pt x="31695" y="170398"/>
                  </a:cubicBezTo>
                  <a:cubicBezTo>
                    <a:pt x="26083" y="172475"/>
                    <a:pt x="17989" y="173897"/>
                    <a:pt x="14312" y="178509"/>
                  </a:cubicBezTo>
                  <a:cubicBezTo>
                    <a:pt x="16312" y="179308"/>
                    <a:pt x="17054" y="180972"/>
                    <a:pt x="15473" y="182688"/>
                  </a:cubicBezTo>
                  <a:cubicBezTo>
                    <a:pt x="17989" y="183217"/>
                    <a:pt x="20504" y="182914"/>
                    <a:pt x="22214" y="180830"/>
                  </a:cubicBezTo>
                  <a:cubicBezTo>
                    <a:pt x="21020" y="183069"/>
                    <a:pt x="18569" y="183781"/>
                    <a:pt x="16183" y="183617"/>
                  </a:cubicBezTo>
                  <a:cubicBezTo>
                    <a:pt x="19343" y="187616"/>
                    <a:pt x="28986" y="183065"/>
                    <a:pt x="32211" y="180830"/>
                  </a:cubicBezTo>
                  <a:cubicBezTo>
                    <a:pt x="32211" y="184194"/>
                    <a:pt x="35920" y="184313"/>
                    <a:pt x="38242" y="183617"/>
                  </a:cubicBezTo>
                  <a:cubicBezTo>
                    <a:pt x="37274" y="185046"/>
                    <a:pt x="35952" y="185433"/>
                    <a:pt x="34275" y="184778"/>
                  </a:cubicBezTo>
                  <a:cubicBezTo>
                    <a:pt x="34920" y="188812"/>
                    <a:pt x="37919" y="186845"/>
                    <a:pt x="40306" y="185729"/>
                  </a:cubicBezTo>
                  <a:cubicBezTo>
                    <a:pt x="43982" y="184017"/>
                    <a:pt x="46014" y="189670"/>
                    <a:pt x="49207" y="191073"/>
                  </a:cubicBezTo>
                  <a:cubicBezTo>
                    <a:pt x="55076" y="193627"/>
                    <a:pt x="56043" y="188332"/>
                    <a:pt x="60816" y="187638"/>
                  </a:cubicBezTo>
                  <a:cubicBezTo>
                    <a:pt x="66041" y="186881"/>
                    <a:pt x="69588" y="184162"/>
                    <a:pt x="73748" y="181060"/>
                  </a:cubicBezTo>
                  <a:cubicBezTo>
                    <a:pt x="69782" y="185832"/>
                    <a:pt x="64170" y="189132"/>
                    <a:pt x="59816" y="193598"/>
                  </a:cubicBezTo>
                  <a:cubicBezTo>
                    <a:pt x="58688" y="194762"/>
                    <a:pt x="60365" y="196165"/>
                    <a:pt x="57946" y="196475"/>
                  </a:cubicBezTo>
                  <a:cubicBezTo>
                    <a:pt x="55237" y="196823"/>
                    <a:pt x="52464" y="196991"/>
                    <a:pt x="49755" y="196443"/>
                  </a:cubicBezTo>
                  <a:cubicBezTo>
                    <a:pt x="45917" y="195649"/>
                    <a:pt x="39467" y="194317"/>
                    <a:pt x="35791" y="196539"/>
                  </a:cubicBezTo>
                  <a:cubicBezTo>
                    <a:pt x="33566" y="197868"/>
                    <a:pt x="33436" y="200503"/>
                    <a:pt x="31179" y="201854"/>
                  </a:cubicBezTo>
                  <a:cubicBezTo>
                    <a:pt x="28083" y="203712"/>
                    <a:pt x="27470" y="199093"/>
                    <a:pt x="26374" y="204599"/>
                  </a:cubicBezTo>
                  <a:cubicBezTo>
                    <a:pt x="25922" y="206811"/>
                    <a:pt x="20472" y="215183"/>
                    <a:pt x="17666" y="214544"/>
                  </a:cubicBezTo>
                  <a:cubicBezTo>
                    <a:pt x="15925" y="214151"/>
                    <a:pt x="15473" y="214222"/>
                    <a:pt x="14828" y="216157"/>
                  </a:cubicBezTo>
                  <a:cubicBezTo>
                    <a:pt x="13764" y="219237"/>
                    <a:pt x="9410" y="220636"/>
                    <a:pt x="6701" y="221749"/>
                  </a:cubicBezTo>
                  <a:cubicBezTo>
                    <a:pt x="4509" y="222636"/>
                    <a:pt x="2122" y="223600"/>
                    <a:pt x="251" y="225090"/>
                  </a:cubicBezTo>
                  <a:cubicBezTo>
                    <a:pt x="-490" y="225703"/>
                    <a:pt x="574" y="227828"/>
                    <a:pt x="1316" y="227647"/>
                  </a:cubicBezTo>
                  <a:cubicBezTo>
                    <a:pt x="4218" y="227012"/>
                    <a:pt x="7766" y="224500"/>
                    <a:pt x="9217" y="228679"/>
                  </a:cubicBezTo>
                </a:path>
              </a:pathLst>
            </a:custGeom>
            <a:grpFill/>
            <a:ln w="645" cap="flat">
              <a:solidFill>
                <a:srgbClr val="FFFFFF"/>
              </a:solidFill>
              <a:prstDash val="solid"/>
              <a:miter/>
            </a:ln>
          </p:spPr>
          <p:txBody>
            <a:bodyPr rtlCol="0" anchor="ctr"/>
            <a:lstStyle/>
            <a:p>
              <a:endParaRPr lang="en-US"/>
            </a:p>
          </p:txBody>
        </p:sp>
        <p:sp>
          <p:nvSpPr>
            <p:cNvPr id="778" name="Freeform: Shape 777">
              <a:extLst>
                <a:ext uri="{FF2B5EF4-FFF2-40B4-BE49-F238E27FC236}">
                  <a16:creationId xmlns:a16="http://schemas.microsoft.com/office/drawing/2014/main" id="{689C2BF4-313F-8AE9-A2AD-7BBBBF33640A}"/>
                </a:ext>
              </a:extLst>
            </p:cNvPr>
            <p:cNvSpPr/>
            <p:nvPr/>
          </p:nvSpPr>
          <p:spPr>
            <a:xfrm>
              <a:off x="7362155" y="2195153"/>
              <a:ext cx="3708" cy="2653"/>
            </a:xfrm>
            <a:custGeom>
              <a:avLst/>
              <a:gdLst>
                <a:gd name="connsiteX0" fmla="*/ 2322 w 3708"/>
                <a:gd name="connsiteY0" fmla="*/ 2654 h 2653"/>
                <a:gd name="connsiteX1" fmla="*/ 3709 w 3708"/>
                <a:gd name="connsiteY1" fmla="*/ 1957 h 2653"/>
                <a:gd name="connsiteX2" fmla="*/ 0 w 3708"/>
                <a:gd name="connsiteY2" fmla="*/ 1028 h 2653"/>
                <a:gd name="connsiteX3" fmla="*/ 2322 w 3708"/>
                <a:gd name="connsiteY3" fmla="*/ 2654 h 2653"/>
              </a:gdLst>
              <a:ahLst/>
              <a:cxnLst>
                <a:cxn ang="0">
                  <a:pos x="connsiteX0" y="connsiteY0"/>
                </a:cxn>
                <a:cxn ang="0">
                  <a:pos x="connsiteX1" y="connsiteY1"/>
                </a:cxn>
                <a:cxn ang="0">
                  <a:pos x="connsiteX2" y="connsiteY2"/>
                </a:cxn>
                <a:cxn ang="0">
                  <a:pos x="connsiteX3" y="connsiteY3"/>
                </a:cxn>
              </a:cxnLst>
              <a:rect l="l" t="t" r="r" b="b"/>
              <a:pathLst>
                <a:path w="3708" h="2653">
                  <a:moveTo>
                    <a:pt x="2322" y="2654"/>
                  </a:moveTo>
                  <a:cubicBezTo>
                    <a:pt x="2773" y="2428"/>
                    <a:pt x="3225" y="2189"/>
                    <a:pt x="3709" y="1957"/>
                  </a:cubicBezTo>
                  <a:cubicBezTo>
                    <a:pt x="3096" y="-252"/>
                    <a:pt x="1548" y="-633"/>
                    <a:pt x="0" y="1028"/>
                  </a:cubicBezTo>
                  <a:cubicBezTo>
                    <a:pt x="774" y="1570"/>
                    <a:pt x="1548" y="2112"/>
                    <a:pt x="2322" y="2654"/>
                  </a:cubicBezTo>
                </a:path>
              </a:pathLst>
            </a:custGeom>
            <a:grpFill/>
            <a:ln w="645" cap="flat">
              <a:solidFill>
                <a:srgbClr val="FFFFFF"/>
              </a:solidFill>
              <a:prstDash val="solid"/>
              <a:miter/>
            </a:ln>
          </p:spPr>
          <p:txBody>
            <a:bodyPr rtlCol="0" anchor="ctr"/>
            <a:lstStyle/>
            <a:p>
              <a:endParaRPr lang="en-US"/>
            </a:p>
          </p:txBody>
        </p:sp>
        <p:sp>
          <p:nvSpPr>
            <p:cNvPr id="779" name="Freeform: Shape 778">
              <a:extLst>
                <a:ext uri="{FF2B5EF4-FFF2-40B4-BE49-F238E27FC236}">
                  <a16:creationId xmlns:a16="http://schemas.microsoft.com/office/drawing/2014/main" id="{C4715BF2-AEC2-4D1C-70F5-263C2265E3ED}"/>
                </a:ext>
              </a:extLst>
            </p:cNvPr>
            <p:cNvSpPr/>
            <p:nvPr/>
          </p:nvSpPr>
          <p:spPr>
            <a:xfrm>
              <a:off x="7363316" y="2206207"/>
              <a:ext cx="12770" cy="8789"/>
            </a:xfrm>
            <a:custGeom>
              <a:avLst/>
              <a:gdLst>
                <a:gd name="connsiteX0" fmla="*/ 935 w 12770"/>
                <a:gd name="connsiteY0" fmla="*/ 8789 h 8789"/>
                <a:gd name="connsiteX1" fmla="*/ 12771 w 12770"/>
                <a:gd name="connsiteY1" fmla="*/ 6003 h 8789"/>
                <a:gd name="connsiteX2" fmla="*/ 0 w 12770"/>
                <a:gd name="connsiteY2" fmla="*/ 2055 h 8789"/>
                <a:gd name="connsiteX3" fmla="*/ 4644 w 12770"/>
                <a:gd name="connsiteY3" fmla="*/ 4377 h 8789"/>
                <a:gd name="connsiteX4" fmla="*/ 5128 w 12770"/>
                <a:gd name="connsiteY4" fmla="*/ 6699 h 8789"/>
                <a:gd name="connsiteX5" fmla="*/ 935 w 12770"/>
                <a:gd name="connsiteY5" fmla="*/ 8789 h 8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70" h="8789">
                  <a:moveTo>
                    <a:pt x="935" y="8789"/>
                  </a:moveTo>
                  <a:cubicBezTo>
                    <a:pt x="4998" y="8499"/>
                    <a:pt x="8804" y="6822"/>
                    <a:pt x="12771" y="6003"/>
                  </a:cubicBezTo>
                  <a:cubicBezTo>
                    <a:pt x="11964" y="1626"/>
                    <a:pt x="2741" y="-2660"/>
                    <a:pt x="0" y="2055"/>
                  </a:cubicBezTo>
                  <a:cubicBezTo>
                    <a:pt x="1870" y="2217"/>
                    <a:pt x="3418" y="2975"/>
                    <a:pt x="4644" y="4377"/>
                  </a:cubicBezTo>
                  <a:cubicBezTo>
                    <a:pt x="3031" y="5622"/>
                    <a:pt x="806" y="7418"/>
                    <a:pt x="5128" y="6699"/>
                  </a:cubicBezTo>
                  <a:cubicBezTo>
                    <a:pt x="3451" y="6861"/>
                    <a:pt x="2064" y="7570"/>
                    <a:pt x="935" y="8789"/>
                  </a:cubicBezTo>
                </a:path>
              </a:pathLst>
            </a:custGeom>
            <a:grpFill/>
            <a:ln w="645" cap="flat">
              <a:solidFill>
                <a:srgbClr val="FFFFFF"/>
              </a:solidFill>
              <a:prstDash val="solid"/>
              <a:miter/>
            </a:ln>
          </p:spPr>
          <p:txBody>
            <a:bodyPr rtlCol="0" anchor="ctr"/>
            <a:lstStyle/>
            <a:p>
              <a:endParaRPr lang="en-US"/>
            </a:p>
          </p:txBody>
        </p:sp>
        <p:sp>
          <p:nvSpPr>
            <p:cNvPr id="780" name="Freeform: Shape 779">
              <a:extLst>
                <a:ext uri="{FF2B5EF4-FFF2-40B4-BE49-F238E27FC236}">
                  <a16:creationId xmlns:a16="http://schemas.microsoft.com/office/drawing/2014/main" id="{4CF00CB8-1BF1-BA49-058E-CC739FC4D92F}"/>
                </a:ext>
              </a:extLst>
            </p:cNvPr>
            <p:cNvSpPr/>
            <p:nvPr/>
          </p:nvSpPr>
          <p:spPr>
            <a:xfrm>
              <a:off x="7366122" y="2218479"/>
              <a:ext cx="8126" cy="9287"/>
            </a:xfrm>
            <a:custGeom>
              <a:avLst/>
              <a:gdLst>
                <a:gd name="connsiteX0" fmla="*/ 2096 w 8126"/>
                <a:gd name="connsiteY0" fmla="*/ 9288 h 9287"/>
                <a:gd name="connsiteX1" fmla="*/ 8127 w 8126"/>
                <a:gd name="connsiteY1" fmla="*/ 0 h 9287"/>
                <a:gd name="connsiteX2" fmla="*/ 0 w 8126"/>
                <a:gd name="connsiteY2" fmla="*/ 6963 h 9287"/>
                <a:gd name="connsiteX3" fmla="*/ 2096 w 8126"/>
                <a:gd name="connsiteY3" fmla="*/ 9288 h 9287"/>
              </a:gdLst>
              <a:ahLst/>
              <a:cxnLst>
                <a:cxn ang="0">
                  <a:pos x="connsiteX0" y="connsiteY0"/>
                </a:cxn>
                <a:cxn ang="0">
                  <a:pos x="connsiteX1" y="connsiteY1"/>
                </a:cxn>
                <a:cxn ang="0">
                  <a:pos x="connsiteX2" y="connsiteY2"/>
                </a:cxn>
                <a:cxn ang="0">
                  <a:pos x="connsiteX3" y="connsiteY3"/>
                </a:cxn>
              </a:cxnLst>
              <a:rect l="l" t="t" r="r" b="b"/>
              <a:pathLst>
                <a:path w="8126" h="9287">
                  <a:moveTo>
                    <a:pt x="2096" y="9288"/>
                  </a:moveTo>
                  <a:cubicBezTo>
                    <a:pt x="4063" y="6253"/>
                    <a:pt x="7482" y="3773"/>
                    <a:pt x="8127" y="0"/>
                  </a:cubicBezTo>
                  <a:cubicBezTo>
                    <a:pt x="5031" y="1854"/>
                    <a:pt x="3322" y="5470"/>
                    <a:pt x="0" y="6963"/>
                  </a:cubicBezTo>
                  <a:cubicBezTo>
                    <a:pt x="613" y="7824"/>
                    <a:pt x="1290" y="8598"/>
                    <a:pt x="2096" y="9288"/>
                  </a:cubicBezTo>
                </a:path>
              </a:pathLst>
            </a:custGeom>
            <a:grpFill/>
            <a:ln w="645" cap="flat">
              <a:solidFill>
                <a:srgbClr val="FFFFFF"/>
              </a:solidFill>
              <a:prstDash val="solid"/>
              <a:miter/>
            </a:ln>
          </p:spPr>
          <p:txBody>
            <a:bodyPr rtlCol="0" anchor="ctr"/>
            <a:lstStyle/>
            <a:p>
              <a:endParaRPr lang="en-US"/>
            </a:p>
          </p:txBody>
        </p:sp>
        <p:sp>
          <p:nvSpPr>
            <p:cNvPr id="781" name="Freeform: Shape 780">
              <a:extLst>
                <a:ext uri="{FF2B5EF4-FFF2-40B4-BE49-F238E27FC236}">
                  <a16:creationId xmlns:a16="http://schemas.microsoft.com/office/drawing/2014/main" id="{104B4812-E10B-EAD0-FD03-785356EAF27F}"/>
                </a:ext>
              </a:extLst>
            </p:cNvPr>
            <p:cNvSpPr/>
            <p:nvPr/>
          </p:nvSpPr>
          <p:spPr>
            <a:xfrm>
              <a:off x="7370772" y="2182930"/>
              <a:ext cx="1606" cy="4879"/>
            </a:xfrm>
            <a:custGeom>
              <a:avLst/>
              <a:gdLst>
                <a:gd name="connsiteX0" fmla="*/ 220 w 1606"/>
                <a:gd name="connsiteY0" fmla="*/ 4879 h 4879"/>
                <a:gd name="connsiteX1" fmla="*/ 1606 w 1606"/>
                <a:gd name="connsiteY1" fmla="*/ 0 h 4879"/>
                <a:gd name="connsiteX2" fmla="*/ 220 w 1606"/>
                <a:gd name="connsiteY2" fmla="*/ 4879 h 4879"/>
              </a:gdLst>
              <a:ahLst/>
              <a:cxnLst>
                <a:cxn ang="0">
                  <a:pos x="connsiteX0" y="connsiteY0"/>
                </a:cxn>
                <a:cxn ang="0">
                  <a:pos x="connsiteX1" y="connsiteY1"/>
                </a:cxn>
                <a:cxn ang="0">
                  <a:pos x="connsiteX2" y="connsiteY2"/>
                </a:cxn>
              </a:cxnLst>
              <a:rect l="l" t="t" r="r" b="b"/>
              <a:pathLst>
                <a:path w="1606" h="4879">
                  <a:moveTo>
                    <a:pt x="220" y="4879"/>
                  </a:moveTo>
                  <a:cubicBezTo>
                    <a:pt x="929" y="3325"/>
                    <a:pt x="1381" y="1700"/>
                    <a:pt x="1606" y="0"/>
                  </a:cubicBezTo>
                  <a:cubicBezTo>
                    <a:pt x="155" y="1348"/>
                    <a:pt x="-329" y="2973"/>
                    <a:pt x="220" y="4879"/>
                  </a:cubicBezTo>
                </a:path>
              </a:pathLst>
            </a:custGeom>
            <a:grpFill/>
            <a:ln w="645" cap="flat">
              <a:solidFill>
                <a:srgbClr val="FFFFFF"/>
              </a:solidFill>
              <a:prstDash val="solid"/>
              <a:miter/>
            </a:ln>
          </p:spPr>
          <p:txBody>
            <a:bodyPr rtlCol="0" anchor="ctr"/>
            <a:lstStyle/>
            <a:p>
              <a:endParaRPr lang="en-US"/>
            </a:p>
          </p:txBody>
        </p:sp>
        <p:sp>
          <p:nvSpPr>
            <p:cNvPr id="782" name="Freeform: Shape 781">
              <a:extLst>
                <a:ext uri="{FF2B5EF4-FFF2-40B4-BE49-F238E27FC236}">
                  <a16:creationId xmlns:a16="http://schemas.microsoft.com/office/drawing/2014/main" id="{ED2C4423-4021-DE7B-2B0B-130DAE4288EB}"/>
                </a:ext>
              </a:extLst>
            </p:cNvPr>
            <p:cNvSpPr/>
            <p:nvPr/>
          </p:nvSpPr>
          <p:spPr>
            <a:xfrm>
              <a:off x="7379784" y="2229612"/>
              <a:ext cx="5613" cy="7673"/>
            </a:xfrm>
            <a:custGeom>
              <a:avLst/>
              <a:gdLst>
                <a:gd name="connsiteX0" fmla="*/ 3753 w 5613"/>
                <a:gd name="connsiteY0" fmla="*/ 7668 h 7673"/>
                <a:gd name="connsiteX1" fmla="*/ 2333 w 5613"/>
                <a:gd name="connsiteY1" fmla="*/ 6 h 7673"/>
                <a:gd name="connsiteX2" fmla="*/ 3753 w 5613"/>
                <a:gd name="connsiteY2" fmla="*/ 7668 h 7673"/>
              </a:gdLst>
              <a:ahLst/>
              <a:cxnLst>
                <a:cxn ang="0">
                  <a:pos x="connsiteX0" y="connsiteY0"/>
                </a:cxn>
                <a:cxn ang="0">
                  <a:pos x="connsiteX1" y="connsiteY1"/>
                </a:cxn>
                <a:cxn ang="0">
                  <a:pos x="connsiteX2" y="connsiteY2"/>
                </a:cxn>
              </a:cxnLst>
              <a:rect l="l" t="t" r="r" b="b"/>
              <a:pathLst>
                <a:path w="5613" h="7673">
                  <a:moveTo>
                    <a:pt x="3753" y="7668"/>
                  </a:moveTo>
                  <a:cubicBezTo>
                    <a:pt x="6848" y="6414"/>
                    <a:pt x="5881" y="-223"/>
                    <a:pt x="2333" y="6"/>
                  </a:cubicBezTo>
                  <a:cubicBezTo>
                    <a:pt x="-1795" y="264"/>
                    <a:pt x="108" y="7901"/>
                    <a:pt x="3753" y="7668"/>
                  </a:cubicBezTo>
                </a:path>
              </a:pathLst>
            </a:custGeom>
            <a:grpFill/>
            <a:ln w="645" cap="flat">
              <a:solidFill>
                <a:srgbClr val="FFFFFF"/>
              </a:solidFill>
              <a:prstDash val="solid"/>
              <a:miter/>
            </a:ln>
          </p:spPr>
          <p:txBody>
            <a:bodyPr rtlCol="0" anchor="ctr"/>
            <a:lstStyle/>
            <a:p>
              <a:endParaRPr lang="en-US"/>
            </a:p>
          </p:txBody>
        </p:sp>
        <p:sp>
          <p:nvSpPr>
            <p:cNvPr id="783" name="Freeform: Shape 782">
              <a:extLst>
                <a:ext uri="{FF2B5EF4-FFF2-40B4-BE49-F238E27FC236}">
                  <a16:creationId xmlns:a16="http://schemas.microsoft.com/office/drawing/2014/main" id="{7A96FC1C-3FB0-6C10-3236-8BC6A9B4D27F}"/>
                </a:ext>
              </a:extLst>
            </p:cNvPr>
            <p:cNvSpPr/>
            <p:nvPr/>
          </p:nvSpPr>
          <p:spPr>
            <a:xfrm>
              <a:off x="7428926" y="2146256"/>
              <a:ext cx="2593" cy="3950"/>
            </a:xfrm>
            <a:custGeom>
              <a:avLst/>
              <a:gdLst>
                <a:gd name="connsiteX0" fmla="*/ 2437 w 2593"/>
                <a:gd name="connsiteY0" fmla="*/ 3951 h 3950"/>
                <a:gd name="connsiteX1" fmla="*/ 115 w 2593"/>
                <a:gd name="connsiteY1" fmla="*/ 0 h 3950"/>
                <a:gd name="connsiteX2" fmla="*/ 2437 w 2593"/>
                <a:gd name="connsiteY2" fmla="*/ 3951 h 3950"/>
              </a:gdLst>
              <a:ahLst/>
              <a:cxnLst>
                <a:cxn ang="0">
                  <a:pos x="connsiteX0" y="connsiteY0"/>
                </a:cxn>
                <a:cxn ang="0">
                  <a:pos x="connsiteX1" y="connsiteY1"/>
                </a:cxn>
                <a:cxn ang="0">
                  <a:pos x="connsiteX2" y="connsiteY2"/>
                </a:cxn>
              </a:cxnLst>
              <a:rect l="l" t="t" r="r" b="b"/>
              <a:pathLst>
                <a:path w="2593" h="3950">
                  <a:moveTo>
                    <a:pt x="2437" y="3951"/>
                  </a:moveTo>
                  <a:cubicBezTo>
                    <a:pt x="2888" y="2077"/>
                    <a:pt x="2437" y="213"/>
                    <a:pt x="115" y="0"/>
                  </a:cubicBezTo>
                  <a:cubicBezTo>
                    <a:pt x="-369" y="1887"/>
                    <a:pt x="727" y="3312"/>
                    <a:pt x="2437" y="3951"/>
                  </a:cubicBezTo>
                </a:path>
              </a:pathLst>
            </a:custGeom>
            <a:grpFill/>
            <a:ln w="645" cap="flat">
              <a:solidFill>
                <a:srgbClr val="FFFFFF"/>
              </a:solidFill>
              <a:prstDash val="solid"/>
              <a:miter/>
            </a:ln>
          </p:spPr>
          <p:txBody>
            <a:bodyPr rtlCol="0" anchor="ctr"/>
            <a:lstStyle/>
            <a:p>
              <a:endParaRPr lang="en-US"/>
            </a:p>
          </p:txBody>
        </p:sp>
        <p:sp>
          <p:nvSpPr>
            <p:cNvPr id="784" name="Freeform: Shape 783">
              <a:extLst>
                <a:ext uri="{FF2B5EF4-FFF2-40B4-BE49-F238E27FC236}">
                  <a16:creationId xmlns:a16="http://schemas.microsoft.com/office/drawing/2014/main" id="{FC0E2B4D-818E-5A47-B70F-55AA43F96A8A}"/>
                </a:ext>
              </a:extLst>
            </p:cNvPr>
            <p:cNvSpPr/>
            <p:nvPr/>
          </p:nvSpPr>
          <p:spPr>
            <a:xfrm>
              <a:off x="7430105" y="2140954"/>
              <a:ext cx="12158" cy="6233"/>
            </a:xfrm>
            <a:custGeom>
              <a:avLst/>
              <a:gdLst>
                <a:gd name="connsiteX0" fmla="*/ 1258 w 12158"/>
                <a:gd name="connsiteY0" fmla="*/ 4157 h 6233"/>
                <a:gd name="connsiteX1" fmla="*/ 12158 w 12158"/>
                <a:gd name="connsiteY1" fmla="*/ 4157 h 6233"/>
                <a:gd name="connsiteX2" fmla="*/ 4451 w 12158"/>
                <a:gd name="connsiteY2" fmla="*/ 1042 h 6233"/>
                <a:gd name="connsiteX3" fmla="*/ 1258 w 12158"/>
                <a:gd name="connsiteY3" fmla="*/ 4157 h 6233"/>
              </a:gdLst>
              <a:ahLst/>
              <a:cxnLst>
                <a:cxn ang="0">
                  <a:pos x="connsiteX0" y="connsiteY0"/>
                </a:cxn>
                <a:cxn ang="0">
                  <a:pos x="connsiteX1" y="connsiteY1"/>
                </a:cxn>
                <a:cxn ang="0">
                  <a:pos x="connsiteX2" y="connsiteY2"/>
                </a:cxn>
                <a:cxn ang="0">
                  <a:pos x="connsiteX3" y="connsiteY3"/>
                </a:cxn>
              </a:cxnLst>
              <a:rect l="l" t="t" r="r" b="b"/>
              <a:pathLst>
                <a:path w="12158" h="6233">
                  <a:moveTo>
                    <a:pt x="1258" y="4157"/>
                  </a:moveTo>
                  <a:cubicBezTo>
                    <a:pt x="3677" y="6347"/>
                    <a:pt x="10127" y="7450"/>
                    <a:pt x="12158" y="4157"/>
                  </a:cubicBezTo>
                  <a:cubicBezTo>
                    <a:pt x="9643" y="3996"/>
                    <a:pt x="5354" y="4157"/>
                    <a:pt x="4451" y="1042"/>
                  </a:cubicBezTo>
                  <a:cubicBezTo>
                    <a:pt x="3709" y="-1480"/>
                    <a:pt x="-2644" y="977"/>
                    <a:pt x="1258" y="4157"/>
                  </a:cubicBezTo>
                </a:path>
              </a:pathLst>
            </a:custGeom>
            <a:grpFill/>
            <a:ln w="645" cap="flat">
              <a:solidFill>
                <a:srgbClr val="FFFFFF"/>
              </a:solidFill>
              <a:prstDash val="solid"/>
              <a:miter/>
            </a:ln>
          </p:spPr>
          <p:txBody>
            <a:bodyPr rtlCol="0" anchor="ctr"/>
            <a:lstStyle/>
            <a:p>
              <a:endParaRPr lang="en-US"/>
            </a:p>
          </p:txBody>
        </p:sp>
        <p:sp>
          <p:nvSpPr>
            <p:cNvPr id="785" name="Freeform: Shape 784">
              <a:extLst>
                <a:ext uri="{FF2B5EF4-FFF2-40B4-BE49-F238E27FC236}">
                  <a16:creationId xmlns:a16="http://schemas.microsoft.com/office/drawing/2014/main" id="{4F126311-37EB-A651-8013-1A7727CDEBA6}"/>
                </a:ext>
              </a:extLst>
            </p:cNvPr>
            <p:cNvSpPr/>
            <p:nvPr/>
          </p:nvSpPr>
          <p:spPr>
            <a:xfrm>
              <a:off x="7435897" y="2148563"/>
              <a:ext cx="2206" cy="2804"/>
            </a:xfrm>
            <a:custGeom>
              <a:avLst/>
              <a:gdLst>
                <a:gd name="connsiteX0" fmla="*/ 1045 w 2206"/>
                <a:gd name="connsiteY0" fmla="*/ 2804 h 2804"/>
                <a:gd name="connsiteX1" fmla="*/ 2206 w 2206"/>
                <a:gd name="connsiteY1" fmla="*/ 18 h 2804"/>
                <a:gd name="connsiteX2" fmla="*/ 1045 w 2206"/>
                <a:gd name="connsiteY2" fmla="*/ 2804 h 2804"/>
              </a:gdLst>
              <a:ahLst/>
              <a:cxnLst>
                <a:cxn ang="0">
                  <a:pos x="connsiteX0" y="connsiteY0"/>
                </a:cxn>
                <a:cxn ang="0">
                  <a:pos x="connsiteX1" y="connsiteY1"/>
                </a:cxn>
                <a:cxn ang="0">
                  <a:pos x="connsiteX2" y="connsiteY2"/>
                </a:cxn>
              </a:cxnLst>
              <a:rect l="l" t="t" r="r" b="b"/>
              <a:pathLst>
                <a:path w="2206" h="2804">
                  <a:moveTo>
                    <a:pt x="1045" y="2804"/>
                  </a:moveTo>
                  <a:cubicBezTo>
                    <a:pt x="1819" y="2043"/>
                    <a:pt x="2206" y="1115"/>
                    <a:pt x="2206" y="18"/>
                  </a:cubicBezTo>
                  <a:cubicBezTo>
                    <a:pt x="-277" y="-143"/>
                    <a:pt x="-664" y="773"/>
                    <a:pt x="1045" y="2804"/>
                  </a:cubicBezTo>
                </a:path>
              </a:pathLst>
            </a:custGeom>
            <a:grpFill/>
            <a:ln w="645" cap="flat">
              <a:solidFill>
                <a:srgbClr val="FFFFFF"/>
              </a:solidFill>
              <a:prstDash val="solid"/>
              <a:miter/>
            </a:ln>
          </p:spPr>
          <p:txBody>
            <a:bodyPr rtlCol="0" anchor="ctr"/>
            <a:lstStyle/>
            <a:p>
              <a:endParaRPr lang="en-US"/>
            </a:p>
          </p:txBody>
        </p:sp>
        <p:sp>
          <p:nvSpPr>
            <p:cNvPr id="786" name="Freeform: Shape 785">
              <a:extLst>
                <a:ext uri="{FF2B5EF4-FFF2-40B4-BE49-F238E27FC236}">
                  <a16:creationId xmlns:a16="http://schemas.microsoft.com/office/drawing/2014/main" id="{E7A4CF60-3A12-A0E3-B7DC-D0A68786A861}"/>
                </a:ext>
              </a:extLst>
            </p:cNvPr>
            <p:cNvSpPr/>
            <p:nvPr/>
          </p:nvSpPr>
          <p:spPr>
            <a:xfrm>
              <a:off x="7437294" y="2135346"/>
              <a:ext cx="2276" cy="3250"/>
            </a:xfrm>
            <a:custGeom>
              <a:avLst/>
              <a:gdLst>
                <a:gd name="connsiteX0" fmla="*/ 2196 w 2276"/>
                <a:gd name="connsiteY0" fmla="*/ 3251 h 3250"/>
                <a:gd name="connsiteX1" fmla="*/ 325 w 2276"/>
                <a:gd name="connsiteY1" fmla="*/ 0 h 3250"/>
                <a:gd name="connsiteX2" fmla="*/ 2196 w 2276"/>
                <a:gd name="connsiteY2" fmla="*/ 3251 h 3250"/>
              </a:gdLst>
              <a:ahLst/>
              <a:cxnLst>
                <a:cxn ang="0">
                  <a:pos x="connsiteX0" y="connsiteY0"/>
                </a:cxn>
                <a:cxn ang="0">
                  <a:pos x="connsiteX1" y="connsiteY1"/>
                </a:cxn>
                <a:cxn ang="0">
                  <a:pos x="connsiteX2" y="connsiteY2"/>
                </a:cxn>
              </a:cxnLst>
              <a:rect l="l" t="t" r="r" b="b"/>
              <a:pathLst>
                <a:path w="2276" h="3250">
                  <a:moveTo>
                    <a:pt x="2196" y="3251"/>
                  </a:moveTo>
                  <a:cubicBezTo>
                    <a:pt x="2518" y="1651"/>
                    <a:pt x="1873" y="568"/>
                    <a:pt x="325" y="0"/>
                  </a:cubicBezTo>
                  <a:cubicBezTo>
                    <a:pt x="-513" y="1829"/>
                    <a:pt x="325" y="3006"/>
                    <a:pt x="2196" y="3251"/>
                  </a:cubicBezTo>
                </a:path>
              </a:pathLst>
            </a:custGeom>
            <a:grpFill/>
            <a:ln w="645" cap="flat">
              <a:solidFill>
                <a:srgbClr val="FFFFFF"/>
              </a:solidFill>
              <a:prstDash val="solid"/>
              <a:miter/>
            </a:ln>
          </p:spPr>
          <p:txBody>
            <a:bodyPr rtlCol="0" anchor="ctr"/>
            <a:lstStyle/>
            <a:p>
              <a:endParaRPr lang="en-US"/>
            </a:p>
          </p:txBody>
        </p:sp>
        <p:sp>
          <p:nvSpPr>
            <p:cNvPr id="787" name="Freeform: Shape 786">
              <a:extLst>
                <a:ext uri="{FF2B5EF4-FFF2-40B4-BE49-F238E27FC236}">
                  <a16:creationId xmlns:a16="http://schemas.microsoft.com/office/drawing/2014/main" id="{A23075BA-6C3C-7810-F384-C2ADA6D00808}"/>
                </a:ext>
              </a:extLst>
            </p:cNvPr>
            <p:cNvSpPr/>
            <p:nvPr/>
          </p:nvSpPr>
          <p:spPr>
            <a:xfrm>
              <a:off x="7443199" y="2136928"/>
              <a:ext cx="4418" cy="2829"/>
            </a:xfrm>
            <a:custGeom>
              <a:avLst/>
              <a:gdLst>
                <a:gd name="connsiteX0" fmla="*/ 0 w 4418"/>
                <a:gd name="connsiteY0" fmla="*/ 2829 h 2829"/>
                <a:gd name="connsiteX1" fmla="*/ 4418 w 4418"/>
                <a:gd name="connsiteY1" fmla="*/ 43 h 2829"/>
                <a:gd name="connsiteX2" fmla="*/ 0 w 4418"/>
                <a:gd name="connsiteY2" fmla="*/ 2829 h 2829"/>
              </a:gdLst>
              <a:ahLst/>
              <a:cxnLst>
                <a:cxn ang="0">
                  <a:pos x="connsiteX0" y="connsiteY0"/>
                </a:cxn>
                <a:cxn ang="0">
                  <a:pos x="connsiteX1" y="connsiteY1"/>
                </a:cxn>
                <a:cxn ang="0">
                  <a:pos x="connsiteX2" y="connsiteY2"/>
                </a:cxn>
              </a:cxnLst>
              <a:rect l="l" t="t" r="r" b="b"/>
              <a:pathLst>
                <a:path w="4418" h="2829">
                  <a:moveTo>
                    <a:pt x="0" y="2829"/>
                  </a:moveTo>
                  <a:cubicBezTo>
                    <a:pt x="1354" y="1723"/>
                    <a:pt x="2838" y="794"/>
                    <a:pt x="4418" y="43"/>
                  </a:cubicBezTo>
                  <a:cubicBezTo>
                    <a:pt x="2354" y="-247"/>
                    <a:pt x="709" y="962"/>
                    <a:pt x="0" y="2829"/>
                  </a:cubicBezTo>
                </a:path>
              </a:pathLst>
            </a:custGeom>
            <a:grpFill/>
            <a:ln w="645" cap="flat">
              <a:solidFill>
                <a:srgbClr val="FFFFFF"/>
              </a:solidFill>
              <a:prstDash val="solid"/>
              <a:miter/>
            </a:ln>
          </p:spPr>
          <p:txBody>
            <a:bodyPr rtlCol="0" anchor="ctr"/>
            <a:lstStyle/>
            <a:p>
              <a:endParaRPr lang="en-US"/>
            </a:p>
          </p:txBody>
        </p:sp>
        <p:sp>
          <p:nvSpPr>
            <p:cNvPr id="788" name="Freeform: Shape 787">
              <a:extLst>
                <a:ext uri="{FF2B5EF4-FFF2-40B4-BE49-F238E27FC236}">
                  <a16:creationId xmlns:a16="http://schemas.microsoft.com/office/drawing/2014/main" id="{2F188B18-AE5D-762E-B6CC-EB7F0A6E7DA9}"/>
                </a:ext>
              </a:extLst>
            </p:cNvPr>
            <p:cNvSpPr/>
            <p:nvPr/>
          </p:nvSpPr>
          <p:spPr>
            <a:xfrm>
              <a:off x="7465967" y="2103047"/>
              <a:ext cx="11835" cy="18141"/>
            </a:xfrm>
            <a:custGeom>
              <a:avLst/>
              <a:gdLst>
                <a:gd name="connsiteX0" fmla="*/ 5805 w 11835"/>
                <a:gd name="connsiteY0" fmla="*/ 15587 h 18141"/>
                <a:gd name="connsiteX1" fmla="*/ 4644 w 11835"/>
                <a:gd name="connsiteY1" fmla="*/ 18141 h 18141"/>
                <a:gd name="connsiteX2" fmla="*/ 11836 w 11835"/>
                <a:gd name="connsiteY2" fmla="*/ 6296 h 18141"/>
                <a:gd name="connsiteX3" fmla="*/ 9288 w 11835"/>
                <a:gd name="connsiteY3" fmla="*/ 3052 h 18141"/>
                <a:gd name="connsiteX4" fmla="*/ 6966 w 11835"/>
                <a:gd name="connsiteY4" fmla="*/ 4677 h 18141"/>
                <a:gd name="connsiteX5" fmla="*/ 7869 w 11835"/>
                <a:gd name="connsiteY5" fmla="*/ 30 h 18141"/>
                <a:gd name="connsiteX6" fmla="*/ 2548 w 11835"/>
                <a:gd name="connsiteY6" fmla="*/ 2584 h 18141"/>
                <a:gd name="connsiteX7" fmla="*/ 7192 w 11835"/>
                <a:gd name="connsiteY7" fmla="*/ 6296 h 18141"/>
                <a:gd name="connsiteX8" fmla="*/ 0 w 11835"/>
                <a:gd name="connsiteY8" fmla="*/ 7925 h 18141"/>
                <a:gd name="connsiteX9" fmla="*/ 4225 w 11835"/>
                <a:gd name="connsiteY9" fmla="*/ 10050 h 18141"/>
                <a:gd name="connsiteX10" fmla="*/ 5805 w 11835"/>
                <a:gd name="connsiteY10" fmla="*/ 15587 h 18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35" h="18141">
                  <a:moveTo>
                    <a:pt x="5805" y="15587"/>
                  </a:moveTo>
                  <a:cubicBezTo>
                    <a:pt x="5418" y="16439"/>
                    <a:pt x="5031" y="17290"/>
                    <a:pt x="4644" y="18141"/>
                  </a:cubicBezTo>
                  <a:cubicBezTo>
                    <a:pt x="9707" y="18141"/>
                    <a:pt x="9965" y="9476"/>
                    <a:pt x="11836" y="6296"/>
                  </a:cubicBezTo>
                  <a:cubicBezTo>
                    <a:pt x="9901" y="6135"/>
                    <a:pt x="8836" y="5025"/>
                    <a:pt x="9288" y="3052"/>
                  </a:cubicBezTo>
                  <a:cubicBezTo>
                    <a:pt x="8514" y="3594"/>
                    <a:pt x="7740" y="4135"/>
                    <a:pt x="6966" y="4677"/>
                  </a:cubicBezTo>
                  <a:cubicBezTo>
                    <a:pt x="6644" y="3036"/>
                    <a:pt x="6966" y="1484"/>
                    <a:pt x="7869" y="30"/>
                  </a:cubicBezTo>
                  <a:cubicBezTo>
                    <a:pt x="4967" y="-367"/>
                    <a:pt x="5483" y="3313"/>
                    <a:pt x="2548" y="2584"/>
                  </a:cubicBezTo>
                  <a:cubicBezTo>
                    <a:pt x="3806" y="4155"/>
                    <a:pt x="5354" y="5393"/>
                    <a:pt x="7192" y="6296"/>
                  </a:cubicBezTo>
                  <a:cubicBezTo>
                    <a:pt x="4999" y="7525"/>
                    <a:pt x="2516" y="8080"/>
                    <a:pt x="0" y="7925"/>
                  </a:cubicBezTo>
                  <a:cubicBezTo>
                    <a:pt x="806" y="12017"/>
                    <a:pt x="1097" y="8992"/>
                    <a:pt x="4225" y="10050"/>
                  </a:cubicBezTo>
                  <a:cubicBezTo>
                    <a:pt x="6772" y="10917"/>
                    <a:pt x="8062" y="13536"/>
                    <a:pt x="5805" y="15587"/>
                  </a:cubicBezTo>
                </a:path>
              </a:pathLst>
            </a:custGeom>
            <a:grpFill/>
            <a:ln w="645" cap="flat">
              <a:solidFill>
                <a:srgbClr val="FFFFFF"/>
              </a:solidFill>
              <a:prstDash val="solid"/>
              <a:miter/>
            </a:ln>
          </p:spPr>
          <p:txBody>
            <a:bodyPr rtlCol="0" anchor="ctr"/>
            <a:lstStyle/>
            <a:p>
              <a:endParaRPr lang="en-US"/>
            </a:p>
          </p:txBody>
        </p:sp>
        <p:sp>
          <p:nvSpPr>
            <p:cNvPr id="789" name="Freeform: Shape 788">
              <a:extLst>
                <a:ext uri="{FF2B5EF4-FFF2-40B4-BE49-F238E27FC236}">
                  <a16:creationId xmlns:a16="http://schemas.microsoft.com/office/drawing/2014/main" id="{7A8C5550-8F6B-2915-CD02-66BB16C8A6B8}"/>
                </a:ext>
              </a:extLst>
            </p:cNvPr>
            <p:cNvSpPr/>
            <p:nvPr/>
          </p:nvSpPr>
          <p:spPr>
            <a:xfrm>
              <a:off x="7476780" y="2100974"/>
              <a:ext cx="2678" cy="5340"/>
            </a:xfrm>
            <a:custGeom>
              <a:avLst/>
              <a:gdLst>
                <a:gd name="connsiteX0" fmla="*/ 313 w 2678"/>
                <a:gd name="connsiteY0" fmla="*/ 5341 h 5340"/>
                <a:gd name="connsiteX1" fmla="*/ 636 w 2678"/>
                <a:gd name="connsiteY1" fmla="*/ 0 h 5340"/>
                <a:gd name="connsiteX2" fmla="*/ 313 w 2678"/>
                <a:gd name="connsiteY2" fmla="*/ 5341 h 5340"/>
              </a:gdLst>
              <a:ahLst/>
              <a:cxnLst>
                <a:cxn ang="0">
                  <a:pos x="connsiteX0" y="connsiteY0"/>
                </a:cxn>
                <a:cxn ang="0">
                  <a:pos x="connsiteX1" y="connsiteY1"/>
                </a:cxn>
                <a:cxn ang="0">
                  <a:pos x="connsiteX2" y="connsiteY2"/>
                </a:cxn>
              </a:cxnLst>
              <a:rect l="l" t="t" r="r" b="b"/>
              <a:pathLst>
                <a:path w="2678" h="5340">
                  <a:moveTo>
                    <a:pt x="313" y="5341"/>
                  </a:moveTo>
                  <a:cubicBezTo>
                    <a:pt x="1990" y="4041"/>
                    <a:pt x="4506" y="152"/>
                    <a:pt x="636" y="0"/>
                  </a:cubicBezTo>
                  <a:cubicBezTo>
                    <a:pt x="958" y="1725"/>
                    <a:pt x="-654" y="3728"/>
                    <a:pt x="313" y="5341"/>
                  </a:cubicBezTo>
                </a:path>
              </a:pathLst>
            </a:custGeom>
            <a:grpFill/>
            <a:ln w="645" cap="flat">
              <a:solidFill>
                <a:srgbClr val="FFFFFF"/>
              </a:solidFill>
              <a:prstDash val="solid"/>
              <a:miter/>
            </a:ln>
          </p:spPr>
          <p:txBody>
            <a:bodyPr rtlCol="0" anchor="ctr"/>
            <a:lstStyle/>
            <a:p>
              <a:endParaRPr lang="en-US"/>
            </a:p>
          </p:txBody>
        </p:sp>
        <p:sp>
          <p:nvSpPr>
            <p:cNvPr id="790" name="Freeform: Shape 789">
              <a:extLst>
                <a:ext uri="{FF2B5EF4-FFF2-40B4-BE49-F238E27FC236}">
                  <a16:creationId xmlns:a16="http://schemas.microsoft.com/office/drawing/2014/main" id="{0189DF96-5425-D2BB-D2A7-E5E69AD6E970}"/>
                </a:ext>
              </a:extLst>
            </p:cNvPr>
            <p:cNvSpPr/>
            <p:nvPr/>
          </p:nvSpPr>
          <p:spPr>
            <a:xfrm>
              <a:off x="7480568" y="2098957"/>
              <a:ext cx="3049" cy="2713"/>
            </a:xfrm>
            <a:custGeom>
              <a:avLst/>
              <a:gdLst>
                <a:gd name="connsiteX0" fmla="*/ 2329 w 3049"/>
                <a:gd name="connsiteY0" fmla="*/ 2714 h 2713"/>
                <a:gd name="connsiteX1" fmla="*/ 2329 w 3049"/>
                <a:gd name="connsiteY1" fmla="*/ 2714 h 2713"/>
              </a:gdLst>
              <a:ahLst/>
              <a:cxnLst>
                <a:cxn ang="0">
                  <a:pos x="connsiteX0" y="connsiteY0"/>
                </a:cxn>
                <a:cxn ang="0">
                  <a:pos x="connsiteX1" y="connsiteY1"/>
                </a:cxn>
              </a:cxnLst>
              <a:rect l="l" t="t" r="r" b="b"/>
              <a:pathLst>
                <a:path w="3049" h="2713">
                  <a:moveTo>
                    <a:pt x="2329" y="2714"/>
                  </a:moveTo>
                  <a:cubicBezTo>
                    <a:pt x="5716" y="-2940"/>
                    <a:pt x="-4314" y="1859"/>
                    <a:pt x="2329" y="2714"/>
                  </a:cubicBezTo>
                </a:path>
              </a:pathLst>
            </a:custGeom>
            <a:grpFill/>
            <a:ln w="645" cap="flat">
              <a:solidFill>
                <a:srgbClr val="FFFFFF"/>
              </a:solidFill>
              <a:prstDash val="solid"/>
              <a:miter/>
            </a:ln>
          </p:spPr>
          <p:txBody>
            <a:bodyPr rtlCol="0" anchor="ctr"/>
            <a:lstStyle/>
            <a:p>
              <a:endParaRPr lang="en-US"/>
            </a:p>
          </p:txBody>
        </p:sp>
        <p:sp>
          <p:nvSpPr>
            <p:cNvPr id="791" name="Freeform: Shape 790">
              <a:extLst>
                <a:ext uri="{FF2B5EF4-FFF2-40B4-BE49-F238E27FC236}">
                  <a16:creationId xmlns:a16="http://schemas.microsoft.com/office/drawing/2014/main" id="{A9D1F7A3-C7DC-D9A2-1C62-93165126C69A}"/>
                </a:ext>
              </a:extLst>
            </p:cNvPr>
            <p:cNvSpPr/>
            <p:nvPr/>
          </p:nvSpPr>
          <p:spPr>
            <a:xfrm>
              <a:off x="7481677" y="2102794"/>
              <a:ext cx="2639" cy="1682"/>
            </a:xfrm>
            <a:custGeom>
              <a:avLst/>
              <a:gdLst>
                <a:gd name="connsiteX0" fmla="*/ 285 w 2639"/>
                <a:gd name="connsiteY0" fmla="*/ 1683 h 1682"/>
                <a:gd name="connsiteX1" fmla="*/ 2640 w 2639"/>
                <a:gd name="connsiteY1" fmla="*/ 757 h 1682"/>
                <a:gd name="connsiteX2" fmla="*/ 285 w 2639"/>
                <a:gd name="connsiteY2" fmla="*/ 1683 h 1682"/>
              </a:gdLst>
              <a:ahLst/>
              <a:cxnLst>
                <a:cxn ang="0">
                  <a:pos x="connsiteX0" y="connsiteY0"/>
                </a:cxn>
                <a:cxn ang="0">
                  <a:pos x="connsiteX1" y="connsiteY1"/>
                </a:cxn>
                <a:cxn ang="0">
                  <a:pos x="connsiteX2" y="connsiteY2"/>
                </a:cxn>
              </a:cxnLst>
              <a:rect l="l" t="t" r="r" b="b"/>
              <a:pathLst>
                <a:path w="2639" h="1682">
                  <a:moveTo>
                    <a:pt x="285" y="1683"/>
                  </a:moveTo>
                  <a:cubicBezTo>
                    <a:pt x="1059" y="1360"/>
                    <a:pt x="1866" y="1067"/>
                    <a:pt x="2640" y="757"/>
                  </a:cubicBezTo>
                  <a:cubicBezTo>
                    <a:pt x="317" y="-501"/>
                    <a:pt x="-489" y="-191"/>
                    <a:pt x="285" y="1683"/>
                  </a:cubicBezTo>
                </a:path>
              </a:pathLst>
            </a:custGeom>
            <a:grpFill/>
            <a:ln w="645" cap="flat">
              <a:solidFill>
                <a:srgbClr val="FFFFFF"/>
              </a:solidFill>
              <a:prstDash val="solid"/>
              <a:miter/>
            </a:ln>
          </p:spPr>
          <p:txBody>
            <a:bodyPr rtlCol="0" anchor="ctr"/>
            <a:lstStyle/>
            <a:p>
              <a:endParaRPr lang="en-US"/>
            </a:p>
          </p:txBody>
        </p:sp>
        <p:sp>
          <p:nvSpPr>
            <p:cNvPr id="792" name="Freeform: Shape 791">
              <a:extLst>
                <a:ext uri="{FF2B5EF4-FFF2-40B4-BE49-F238E27FC236}">
                  <a16:creationId xmlns:a16="http://schemas.microsoft.com/office/drawing/2014/main" id="{5A405D89-7E89-5E01-CA2B-A72D32C4ADA3}"/>
                </a:ext>
              </a:extLst>
            </p:cNvPr>
            <p:cNvSpPr/>
            <p:nvPr/>
          </p:nvSpPr>
          <p:spPr>
            <a:xfrm>
              <a:off x="7449713" y="2362068"/>
              <a:ext cx="9513" cy="4308"/>
            </a:xfrm>
            <a:custGeom>
              <a:avLst/>
              <a:gdLst>
                <a:gd name="connsiteX0" fmla="*/ 4644 w 9513"/>
                <a:gd name="connsiteY0" fmla="*/ 4308 h 4308"/>
                <a:gd name="connsiteX1" fmla="*/ 9513 w 9513"/>
                <a:gd name="connsiteY1" fmla="*/ 1286 h 4308"/>
                <a:gd name="connsiteX2" fmla="*/ 0 w 9513"/>
                <a:gd name="connsiteY2" fmla="*/ 1983 h 4308"/>
                <a:gd name="connsiteX3" fmla="*/ 4644 w 9513"/>
                <a:gd name="connsiteY3" fmla="*/ 4308 h 4308"/>
              </a:gdLst>
              <a:ahLst/>
              <a:cxnLst>
                <a:cxn ang="0">
                  <a:pos x="connsiteX0" y="connsiteY0"/>
                </a:cxn>
                <a:cxn ang="0">
                  <a:pos x="connsiteX1" y="connsiteY1"/>
                </a:cxn>
                <a:cxn ang="0">
                  <a:pos x="connsiteX2" y="connsiteY2"/>
                </a:cxn>
                <a:cxn ang="0">
                  <a:pos x="connsiteX3" y="connsiteY3"/>
                </a:cxn>
              </a:cxnLst>
              <a:rect l="l" t="t" r="r" b="b"/>
              <a:pathLst>
                <a:path w="9513" h="4308">
                  <a:moveTo>
                    <a:pt x="4644" y="4308"/>
                  </a:moveTo>
                  <a:cubicBezTo>
                    <a:pt x="6643" y="4115"/>
                    <a:pt x="8385" y="2925"/>
                    <a:pt x="9513" y="1286"/>
                  </a:cubicBezTo>
                  <a:cubicBezTo>
                    <a:pt x="5708" y="-826"/>
                    <a:pt x="3547" y="-155"/>
                    <a:pt x="0" y="1983"/>
                  </a:cubicBezTo>
                  <a:cubicBezTo>
                    <a:pt x="1644" y="2541"/>
                    <a:pt x="3193" y="3315"/>
                    <a:pt x="4644" y="4308"/>
                  </a:cubicBezTo>
                </a:path>
              </a:pathLst>
            </a:custGeom>
            <a:grpFill/>
            <a:ln w="645" cap="flat">
              <a:solidFill>
                <a:srgbClr val="FFFFFF"/>
              </a:solidFill>
              <a:prstDash val="solid"/>
              <a:miter/>
            </a:ln>
          </p:spPr>
          <p:txBody>
            <a:bodyPr rtlCol="0" anchor="ctr"/>
            <a:lstStyle/>
            <a:p>
              <a:endParaRPr lang="en-US"/>
            </a:p>
          </p:txBody>
        </p:sp>
      </p:grpSp>
      <p:grpSp>
        <p:nvGrpSpPr>
          <p:cNvPr id="793" name="Content Placeholder 8">
            <a:extLst>
              <a:ext uri="{FF2B5EF4-FFF2-40B4-BE49-F238E27FC236}">
                <a16:creationId xmlns:a16="http://schemas.microsoft.com/office/drawing/2014/main" id="{2D2ED3B3-FEFC-EA1A-6C1C-A6451C1A1F35}"/>
              </a:ext>
            </a:extLst>
          </p:cNvPr>
          <p:cNvGrpSpPr/>
          <p:nvPr/>
        </p:nvGrpSpPr>
        <p:grpSpPr>
          <a:xfrm>
            <a:off x="5353266" y="3778623"/>
            <a:ext cx="102148" cy="162975"/>
            <a:chOff x="5320656" y="3459426"/>
            <a:chExt cx="102148" cy="162975"/>
          </a:xfrm>
          <a:solidFill>
            <a:srgbClr val="C0C0C0"/>
          </a:solidFill>
        </p:grpSpPr>
        <p:sp>
          <p:nvSpPr>
            <p:cNvPr id="794" name="Freeform: Shape 793">
              <a:extLst>
                <a:ext uri="{FF2B5EF4-FFF2-40B4-BE49-F238E27FC236}">
                  <a16:creationId xmlns:a16="http://schemas.microsoft.com/office/drawing/2014/main" id="{E8DA3F51-8A7C-2431-9CF2-31E5E2291BD1}"/>
                </a:ext>
              </a:extLst>
            </p:cNvPr>
            <p:cNvSpPr/>
            <p:nvPr/>
          </p:nvSpPr>
          <p:spPr>
            <a:xfrm>
              <a:off x="5343469" y="3459426"/>
              <a:ext cx="79335" cy="88385"/>
            </a:xfrm>
            <a:custGeom>
              <a:avLst/>
              <a:gdLst>
                <a:gd name="connsiteX0" fmla="*/ 191 w 79335"/>
                <a:gd name="connsiteY0" fmla="*/ 23129 h 88385"/>
                <a:gd name="connsiteX1" fmla="*/ 5538 w 79335"/>
                <a:gd name="connsiteY1" fmla="*/ 15079 h 88385"/>
                <a:gd name="connsiteX2" fmla="*/ 2058 w 79335"/>
                <a:gd name="connsiteY2" fmla="*/ 7468 h 88385"/>
                <a:gd name="connsiteX3" fmla="*/ 7524 w 79335"/>
                <a:gd name="connsiteY3" fmla="*/ 222 h 88385"/>
                <a:gd name="connsiteX4" fmla="*/ 18870 w 79335"/>
                <a:gd name="connsiteY4" fmla="*/ 4121 h 88385"/>
                <a:gd name="connsiteX5" fmla="*/ 30528 w 79335"/>
                <a:gd name="connsiteY5" fmla="*/ 3569 h 88385"/>
                <a:gd name="connsiteX6" fmla="*/ 38729 w 79335"/>
                <a:gd name="connsiteY6" fmla="*/ 6169 h 88385"/>
                <a:gd name="connsiteX7" fmla="*/ 44789 w 79335"/>
                <a:gd name="connsiteY7" fmla="*/ 11854 h 88385"/>
                <a:gd name="connsiteX8" fmla="*/ 55108 w 79335"/>
                <a:gd name="connsiteY8" fmla="*/ 8258 h 88385"/>
                <a:gd name="connsiteX9" fmla="*/ 56992 w 79335"/>
                <a:gd name="connsiteY9" fmla="*/ 14847 h 88385"/>
                <a:gd name="connsiteX10" fmla="*/ 60514 w 79335"/>
                <a:gd name="connsiteY10" fmla="*/ 22571 h 88385"/>
                <a:gd name="connsiteX11" fmla="*/ 68531 w 79335"/>
                <a:gd name="connsiteY11" fmla="*/ 33658 h 88385"/>
                <a:gd name="connsiteX12" fmla="*/ 77806 w 79335"/>
                <a:gd name="connsiteY12" fmla="*/ 44455 h 88385"/>
                <a:gd name="connsiteX13" fmla="*/ 76890 w 79335"/>
                <a:gd name="connsiteY13" fmla="*/ 47338 h 88385"/>
                <a:gd name="connsiteX14" fmla="*/ 71382 w 79335"/>
                <a:gd name="connsiteY14" fmla="*/ 45981 h 88385"/>
                <a:gd name="connsiteX15" fmla="*/ 69814 w 79335"/>
                <a:gd name="connsiteY15" fmla="*/ 56978 h 88385"/>
                <a:gd name="connsiteX16" fmla="*/ 72536 w 79335"/>
                <a:gd name="connsiteY16" fmla="*/ 65024 h 88385"/>
                <a:gd name="connsiteX17" fmla="*/ 69963 w 79335"/>
                <a:gd name="connsiteY17" fmla="*/ 76773 h 88385"/>
                <a:gd name="connsiteX18" fmla="*/ 68686 w 79335"/>
                <a:gd name="connsiteY18" fmla="*/ 88386 h 88385"/>
                <a:gd name="connsiteX19" fmla="*/ 66206 w 79335"/>
                <a:gd name="connsiteY19" fmla="*/ 82020 h 88385"/>
                <a:gd name="connsiteX20" fmla="*/ 63342 w 79335"/>
                <a:gd name="connsiteY20" fmla="*/ 79559 h 88385"/>
                <a:gd name="connsiteX21" fmla="*/ 64090 w 79335"/>
                <a:gd name="connsiteY21" fmla="*/ 76637 h 88385"/>
                <a:gd name="connsiteX22" fmla="*/ 55447 w 79335"/>
                <a:gd name="connsiteY22" fmla="*/ 69342 h 88385"/>
                <a:gd name="connsiteX23" fmla="*/ 59627 w 79335"/>
                <a:gd name="connsiteY23" fmla="*/ 78863 h 88385"/>
                <a:gd name="connsiteX24" fmla="*/ 49913 w 79335"/>
                <a:gd name="connsiteY24" fmla="*/ 72274 h 88385"/>
                <a:gd name="connsiteX25" fmla="*/ 53361 w 79335"/>
                <a:gd name="connsiteY25" fmla="*/ 64466 h 88385"/>
                <a:gd name="connsiteX26" fmla="*/ 41712 w 79335"/>
                <a:gd name="connsiteY26" fmla="*/ 51150 h 88385"/>
                <a:gd name="connsiteX27" fmla="*/ 34401 w 79335"/>
                <a:gd name="connsiteY27" fmla="*/ 47358 h 88385"/>
                <a:gd name="connsiteX28" fmla="*/ 28544 w 79335"/>
                <a:gd name="connsiteY28" fmla="*/ 41450 h 88385"/>
                <a:gd name="connsiteX29" fmla="*/ 14119 w 79335"/>
                <a:gd name="connsiteY29" fmla="*/ 25457 h 88385"/>
                <a:gd name="connsiteX30" fmla="*/ 15658 w 79335"/>
                <a:gd name="connsiteY30" fmla="*/ 30981 h 88385"/>
                <a:gd name="connsiteX31" fmla="*/ 21250 w 79335"/>
                <a:gd name="connsiteY31" fmla="*/ 35206 h 88385"/>
                <a:gd name="connsiteX32" fmla="*/ 18160 w 79335"/>
                <a:gd name="connsiteY32" fmla="*/ 43459 h 88385"/>
                <a:gd name="connsiteX33" fmla="*/ 9024 w 79335"/>
                <a:gd name="connsiteY33" fmla="*/ 37354 h 88385"/>
                <a:gd name="connsiteX34" fmla="*/ 191 w 79335"/>
                <a:gd name="connsiteY34" fmla="*/ 23129 h 88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9335" h="88385">
                  <a:moveTo>
                    <a:pt x="191" y="23129"/>
                  </a:moveTo>
                  <a:cubicBezTo>
                    <a:pt x="1568" y="22010"/>
                    <a:pt x="5283" y="16808"/>
                    <a:pt x="5538" y="15079"/>
                  </a:cubicBezTo>
                  <a:cubicBezTo>
                    <a:pt x="5950" y="12283"/>
                    <a:pt x="-316" y="8871"/>
                    <a:pt x="2058" y="7468"/>
                  </a:cubicBezTo>
                  <a:cubicBezTo>
                    <a:pt x="4880" y="5804"/>
                    <a:pt x="5609" y="3414"/>
                    <a:pt x="7524" y="222"/>
                  </a:cubicBezTo>
                  <a:cubicBezTo>
                    <a:pt x="8279" y="-1039"/>
                    <a:pt x="17534" y="3460"/>
                    <a:pt x="18870" y="4121"/>
                  </a:cubicBezTo>
                  <a:cubicBezTo>
                    <a:pt x="25365" y="7346"/>
                    <a:pt x="24504" y="5240"/>
                    <a:pt x="30528" y="3569"/>
                  </a:cubicBezTo>
                  <a:cubicBezTo>
                    <a:pt x="33179" y="2837"/>
                    <a:pt x="34340" y="6949"/>
                    <a:pt x="38729" y="6169"/>
                  </a:cubicBezTo>
                  <a:cubicBezTo>
                    <a:pt x="40706" y="8745"/>
                    <a:pt x="41370" y="11209"/>
                    <a:pt x="44789" y="11854"/>
                  </a:cubicBezTo>
                  <a:cubicBezTo>
                    <a:pt x="49084" y="12660"/>
                    <a:pt x="55302" y="12822"/>
                    <a:pt x="55108" y="8258"/>
                  </a:cubicBezTo>
                  <a:cubicBezTo>
                    <a:pt x="57005" y="11483"/>
                    <a:pt x="55141" y="12035"/>
                    <a:pt x="56992" y="14847"/>
                  </a:cubicBezTo>
                  <a:cubicBezTo>
                    <a:pt x="58537" y="17204"/>
                    <a:pt x="59482" y="19965"/>
                    <a:pt x="60514" y="22571"/>
                  </a:cubicBezTo>
                  <a:cubicBezTo>
                    <a:pt x="62694" y="28076"/>
                    <a:pt x="64867" y="30001"/>
                    <a:pt x="68531" y="33658"/>
                  </a:cubicBezTo>
                  <a:cubicBezTo>
                    <a:pt x="71849" y="36967"/>
                    <a:pt x="73572" y="42269"/>
                    <a:pt x="77806" y="44455"/>
                  </a:cubicBezTo>
                  <a:cubicBezTo>
                    <a:pt x="80134" y="45655"/>
                    <a:pt x="79786" y="48209"/>
                    <a:pt x="76890" y="47338"/>
                  </a:cubicBezTo>
                  <a:cubicBezTo>
                    <a:pt x="74681" y="46674"/>
                    <a:pt x="74142" y="44010"/>
                    <a:pt x="71382" y="45981"/>
                  </a:cubicBezTo>
                  <a:cubicBezTo>
                    <a:pt x="72623" y="48151"/>
                    <a:pt x="69924" y="53401"/>
                    <a:pt x="69814" y="56978"/>
                  </a:cubicBezTo>
                  <a:cubicBezTo>
                    <a:pt x="69718" y="60658"/>
                    <a:pt x="78596" y="61870"/>
                    <a:pt x="72536" y="65024"/>
                  </a:cubicBezTo>
                  <a:cubicBezTo>
                    <a:pt x="67647" y="67569"/>
                    <a:pt x="74207" y="73041"/>
                    <a:pt x="69963" y="76773"/>
                  </a:cubicBezTo>
                  <a:cubicBezTo>
                    <a:pt x="65277" y="80888"/>
                    <a:pt x="69672" y="83323"/>
                    <a:pt x="68686" y="88386"/>
                  </a:cubicBezTo>
                  <a:cubicBezTo>
                    <a:pt x="68976" y="85828"/>
                    <a:pt x="67857" y="83855"/>
                    <a:pt x="66206" y="82020"/>
                  </a:cubicBezTo>
                  <a:cubicBezTo>
                    <a:pt x="65158" y="81307"/>
                    <a:pt x="64203" y="80488"/>
                    <a:pt x="63342" y="79559"/>
                  </a:cubicBezTo>
                  <a:cubicBezTo>
                    <a:pt x="63632" y="78595"/>
                    <a:pt x="63880" y="77621"/>
                    <a:pt x="64090" y="76637"/>
                  </a:cubicBezTo>
                  <a:cubicBezTo>
                    <a:pt x="63171" y="73561"/>
                    <a:pt x="59643" y="66775"/>
                    <a:pt x="55447" y="69342"/>
                  </a:cubicBezTo>
                  <a:cubicBezTo>
                    <a:pt x="56250" y="73083"/>
                    <a:pt x="61084" y="74467"/>
                    <a:pt x="59627" y="78863"/>
                  </a:cubicBezTo>
                  <a:cubicBezTo>
                    <a:pt x="56170" y="77782"/>
                    <a:pt x="50758" y="76566"/>
                    <a:pt x="49913" y="72274"/>
                  </a:cubicBezTo>
                  <a:cubicBezTo>
                    <a:pt x="49362" y="69481"/>
                    <a:pt x="53106" y="67330"/>
                    <a:pt x="53361" y="64466"/>
                  </a:cubicBezTo>
                  <a:cubicBezTo>
                    <a:pt x="53989" y="57394"/>
                    <a:pt x="46272" y="54704"/>
                    <a:pt x="41712" y="51150"/>
                  </a:cubicBezTo>
                  <a:cubicBezTo>
                    <a:pt x="38935" y="48986"/>
                    <a:pt x="38248" y="47458"/>
                    <a:pt x="34401" y="47358"/>
                  </a:cubicBezTo>
                  <a:cubicBezTo>
                    <a:pt x="30612" y="47261"/>
                    <a:pt x="28383" y="45410"/>
                    <a:pt x="28544" y="41450"/>
                  </a:cubicBezTo>
                  <a:cubicBezTo>
                    <a:pt x="28928" y="32055"/>
                    <a:pt x="17741" y="32078"/>
                    <a:pt x="14119" y="25457"/>
                  </a:cubicBezTo>
                  <a:cubicBezTo>
                    <a:pt x="14838" y="27253"/>
                    <a:pt x="14993" y="29175"/>
                    <a:pt x="15658" y="30981"/>
                  </a:cubicBezTo>
                  <a:cubicBezTo>
                    <a:pt x="16709" y="33842"/>
                    <a:pt x="19270" y="33490"/>
                    <a:pt x="21250" y="35206"/>
                  </a:cubicBezTo>
                  <a:cubicBezTo>
                    <a:pt x="24007" y="37596"/>
                    <a:pt x="20730" y="42453"/>
                    <a:pt x="18160" y="43459"/>
                  </a:cubicBezTo>
                  <a:cubicBezTo>
                    <a:pt x="15045" y="44678"/>
                    <a:pt x="12397" y="38105"/>
                    <a:pt x="9024" y="37354"/>
                  </a:cubicBezTo>
                  <a:cubicBezTo>
                    <a:pt x="3348" y="36077"/>
                    <a:pt x="-974" y="29005"/>
                    <a:pt x="191" y="23129"/>
                  </a:cubicBezTo>
                </a:path>
              </a:pathLst>
            </a:custGeom>
            <a:solidFill>
              <a:srgbClr val="C0C0C0"/>
            </a:solidFill>
            <a:ln w="1612" cap="flat">
              <a:solidFill>
                <a:srgbClr val="FFFFFF"/>
              </a:solidFill>
              <a:prstDash val="solid"/>
              <a:miter/>
            </a:ln>
          </p:spPr>
          <p:txBody>
            <a:bodyPr rtlCol="0" anchor="ctr"/>
            <a:lstStyle/>
            <a:p>
              <a:endParaRPr lang="en-US"/>
            </a:p>
          </p:txBody>
        </p:sp>
        <p:sp>
          <p:nvSpPr>
            <p:cNvPr id="795" name="Freeform: Shape 794">
              <a:extLst>
                <a:ext uri="{FF2B5EF4-FFF2-40B4-BE49-F238E27FC236}">
                  <a16:creationId xmlns:a16="http://schemas.microsoft.com/office/drawing/2014/main" id="{307A484B-2FD6-2AD4-3EF6-E64D90F2AA03}"/>
                </a:ext>
              </a:extLst>
            </p:cNvPr>
            <p:cNvSpPr/>
            <p:nvPr/>
          </p:nvSpPr>
          <p:spPr>
            <a:xfrm>
              <a:off x="5320656" y="3620790"/>
              <a:ext cx="1612" cy="1612"/>
            </a:xfrm>
            <a:custGeom>
              <a:avLst/>
              <a:gdLst>
                <a:gd name="connsiteX0" fmla="*/ 1612 w 1612"/>
                <a:gd name="connsiteY0" fmla="*/ 806 h 1612"/>
                <a:gd name="connsiteX1" fmla="*/ 806 w 1612"/>
                <a:gd name="connsiteY1" fmla="*/ 1612 h 1612"/>
                <a:gd name="connsiteX2" fmla="*/ 0 w 1612"/>
                <a:gd name="connsiteY2" fmla="*/ 806 h 1612"/>
                <a:gd name="connsiteX3" fmla="*/ 806 w 1612"/>
                <a:gd name="connsiteY3" fmla="*/ 0 h 1612"/>
                <a:gd name="connsiteX4" fmla="*/ 1612 w 1612"/>
                <a:gd name="connsiteY4" fmla="*/ 806 h 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 h="1612">
                  <a:moveTo>
                    <a:pt x="1612" y="806"/>
                  </a:moveTo>
                  <a:cubicBezTo>
                    <a:pt x="1612" y="1251"/>
                    <a:pt x="1251" y="1612"/>
                    <a:pt x="806" y="1612"/>
                  </a:cubicBezTo>
                  <a:cubicBezTo>
                    <a:pt x="361" y="1612"/>
                    <a:pt x="0" y="1251"/>
                    <a:pt x="0" y="806"/>
                  </a:cubicBezTo>
                  <a:cubicBezTo>
                    <a:pt x="0" y="361"/>
                    <a:pt x="361" y="0"/>
                    <a:pt x="806" y="0"/>
                  </a:cubicBezTo>
                  <a:cubicBezTo>
                    <a:pt x="1251" y="0"/>
                    <a:pt x="1612" y="361"/>
                    <a:pt x="1612" y="806"/>
                  </a:cubicBezTo>
                  <a:close/>
                </a:path>
              </a:pathLst>
            </a:custGeom>
            <a:solidFill>
              <a:srgbClr val="C0C0C0"/>
            </a:solidFill>
            <a:ln w="645" cap="flat">
              <a:solidFill>
                <a:srgbClr val="FFFFFF"/>
              </a:solidFill>
              <a:prstDash val="solid"/>
              <a:miter/>
            </a:ln>
          </p:spPr>
          <p:txBody>
            <a:bodyPr rtlCol="0" anchor="ctr"/>
            <a:lstStyle/>
            <a:p>
              <a:endParaRPr lang="en-US"/>
            </a:p>
          </p:txBody>
        </p:sp>
      </p:grpSp>
      <p:sp>
        <p:nvSpPr>
          <p:cNvPr id="796" name="Freeform: Shape 795">
            <a:extLst>
              <a:ext uri="{FF2B5EF4-FFF2-40B4-BE49-F238E27FC236}">
                <a16:creationId xmlns:a16="http://schemas.microsoft.com/office/drawing/2014/main" id="{3FD068D7-89E1-E960-6EC6-F589D0B0EBDF}"/>
              </a:ext>
            </a:extLst>
          </p:cNvPr>
          <p:cNvSpPr/>
          <p:nvPr/>
        </p:nvSpPr>
        <p:spPr>
          <a:xfrm>
            <a:off x="5975791" y="4628710"/>
            <a:ext cx="207826" cy="232097"/>
          </a:xfrm>
          <a:custGeom>
            <a:avLst/>
            <a:gdLst>
              <a:gd name="connsiteX0" fmla="*/ 10 w 207826"/>
              <a:gd name="connsiteY0" fmla="*/ 82782 h 232097"/>
              <a:gd name="connsiteX1" fmla="*/ 4637 w 207826"/>
              <a:gd name="connsiteY1" fmla="*/ 54502 h 232097"/>
              <a:gd name="connsiteX2" fmla="*/ 4141 w 207826"/>
              <a:gd name="connsiteY2" fmla="*/ 39261 h 232097"/>
              <a:gd name="connsiteX3" fmla="*/ 8575 w 207826"/>
              <a:gd name="connsiteY3" fmla="*/ 25513 h 232097"/>
              <a:gd name="connsiteX4" fmla="*/ 19230 w 207826"/>
              <a:gd name="connsiteY4" fmla="*/ 9297 h 232097"/>
              <a:gd name="connsiteX5" fmla="*/ 48349 w 207826"/>
              <a:gd name="connsiteY5" fmla="*/ 2906 h 232097"/>
              <a:gd name="connsiteX6" fmla="*/ 88341 w 207826"/>
              <a:gd name="connsiteY6" fmla="*/ 6792 h 232097"/>
              <a:gd name="connsiteX7" fmla="*/ 102028 w 207826"/>
              <a:gd name="connsiteY7" fmla="*/ 21285 h 232097"/>
              <a:gd name="connsiteX8" fmla="*/ 110081 w 207826"/>
              <a:gd name="connsiteY8" fmla="*/ 40086 h 232097"/>
              <a:gd name="connsiteX9" fmla="*/ 112628 w 207826"/>
              <a:gd name="connsiteY9" fmla="*/ 47275 h 232097"/>
              <a:gd name="connsiteX10" fmla="*/ 112306 w 207826"/>
              <a:gd name="connsiteY10" fmla="*/ 57485 h 232097"/>
              <a:gd name="connsiteX11" fmla="*/ 111432 w 207826"/>
              <a:gd name="connsiteY11" fmla="*/ 62229 h 232097"/>
              <a:gd name="connsiteX12" fmla="*/ 112513 w 207826"/>
              <a:gd name="connsiteY12" fmla="*/ 68740 h 232097"/>
              <a:gd name="connsiteX13" fmla="*/ 110452 w 207826"/>
              <a:gd name="connsiteY13" fmla="*/ 77618 h 232097"/>
              <a:gd name="connsiteX14" fmla="*/ 130247 w 207826"/>
              <a:gd name="connsiteY14" fmla="*/ 84323 h 232097"/>
              <a:gd name="connsiteX15" fmla="*/ 141902 w 207826"/>
              <a:gd name="connsiteY15" fmla="*/ 85729 h 232097"/>
              <a:gd name="connsiteX16" fmla="*/ 148542 w 207826"/>
              <a:gd name="connsiteY16" fmla="*/ 80108 h 232097"/>
              <a:gd name="connsiteX17" fmla="*/ 161751 w 207826"/>
              <a:gd name="connsiteY17" fmla="*/ 85955 h 232097"/>
              <a:gd name="connsiteX18" fmla="*/ 165847 w 207826"/>
              <a:gd name="connsiteY18" fmla="*/ 90712 h 232097"/>
              <a:gd name="connsiteX19" fmla="*/ 169443 w 207826"/>
              <a:gd name="connsiteY19" fmla="*/ 101341 h 232097"/>
              <a:gd name="connsiteX20" fmla="*/ 175390 w 207826"/>
              <a:gd name="connsiteY20" fmla="*/ 114702 h 232097"/>
              <a:gd name="connsiteX21" fmla="*/ 185771 w 207826"/>
              <a:gd name="connsiteY21" fmla="*/ 132117 h 232097"/>
              <a:gd name="connsiteX22" fmla="*/ 197829 w 207826"/>
              <a:gd name="connsiteY22" fmla="*/ 127386 h 232097"/>
              <a:gd name="connsiteX23" fmla="*/ 207826 w 207826"/>
              <a:gd name="connsiteY23" fmla="*/ 133417 h 232097"/>
              <a:gd name="connsiteX24" fmla="*/ 206817 w 207826"/>
              <a:gd name="connsiteY24" fmla="*/ 138312 h 232097"/>
              <a:gd name="connsiteX25" fmla="*/ 206591 w 207826"/>
              <a:gd name="connsiteY25" fmla="*/ 147387 h 232097"/>
              <a:gd name="connsiteX26" fmla="*/ 204740 w 207826"/>
              <a:gd name="connsiteY26" fmla="*/ 161087 h 232097"/>
              <a:gd name="connsiteX27" fmla="*/ 203634 w 207826"/>
              <a:gd name="connsiteY27" fmla="*/ 175354 h 232097"/>
              <a:gd name="connsiteX28" fmla="*/ 206981 w 207826"/>
              <a:gd name="connsiteY28" fmla="*/ 197855 h 232097"/>
              <a:gd name="connsiteX29" fmla="*/ 202857 w 207826"/>
              <a:gd name="connsiteY29" fmla="*/ 205624 h 232097"/>
              <a:gd name="connsiteX30" fmla="*/ 198242 w 207826"/>
              <a:gd name="connsiteY30" fmla="*/ 212673 h 232097"/>
              <a:gd name="connsiteX31" fmla="*/ 192021 w 207826"/>
              <a:gd name="connsiteY31" fmla="*/ 215369 h 232097"/>
              <a:gd name="connsiteX32" fmla="*/ 188864 w 207826"/>
              <a:gd name="connsiteY32" fmla="*/ 219185 h 232097"/>
              <a:gd name="connsiteX33" fmla="*/ 182775 w 207826"/>
              <a:gd name="connsiteY33" fmla="*/ 227079 h 232097"/>
              <a:gd name="connsiteX34" fmla="*/ 170210 w 207826"/>
              <a:gd name="connsiteY34" fmla="*/ 232097 h 232097"/>
              <a:gd name="connsiteX35" fmla="*/ 163989 w 207826"/>
              <a:gd name="connsiteY35" fmla="*/ 228621 h 232097"/>
              <a:gd name="connsiteX36" fmla="*/ 158226 w 207826"/>
              <a:gd name="connsiteY36" fmla="*/ 228256 h 232097"/>
              <a:gd name="connsiteX37" fmla="*/ 151638 w 207826"/>
              <a:gd name="connsiteY37" fmla="*/ 229327 h 232097"/>
              <a:gd name="connsiteX38" fmla="*/ 144214 w 207826"/>
              <a:gd name="connsiteY38" fmla="*/ 227915 h 232097"/>
              <a:gd name="connsiteX39" fmla="*/ 121400 w 207826"/>
              <a:gd name="connsiteY39" fmla="*/ 223903 h 232097"/>
              <a:gd name="connsiteX40" fmla="*/ 114035 w 207826"/>
              <a:gd name="connsiteY40" fmla="*/ 222387 h 232097"/>
              <a:gd name="connsiteX41" fmla="*/ 117466 w 207826"/>
              <a:gd name="connsiteY41" fmla="*/ 212828 h 232097"/>
              <a:gd name="connsiteX42" fmla="*/ 124838 w 207826"/>
              <a:gd name="connsiteY42" fmla="*/ 190208 h 232097"/>
              <a:gd name="connsiteX43" fmla="*/ 130201 w 207826"/>
              <a:gd name="connsiteY43" fmla="*/ 176799 h 232097"/>
              <a:gd name="connsiteX44" fmla="*/ 124400 w 207826"/>
              <a:gd name="connsiteY44" fmla="*/ 163376 h 232097"/>
              <a:gd name="connsiteX45" fmla="*/ 110355 w 207826"/>
              <a:gd name="connsiteY45" fmla="*/ 157214 h 232097"/>
              <a:gd name="connsiteX46" fmla="*/ 102670 w 207826"/>
              <a:gd name="connsiteY46" fmla="*/ 154192 h 232097"/>
              <a:gd name="connsiteX47" fmla="*/ 93482 w 207826"/>
              <a:gd name="connsiteY47" fmla="*/ 149696 h 232097"/>
              <a:gd name="connsiteX48" fmla="*/ 76535 w 207826"/>
              <a:gd name="connsiteY48" fmla="*/ 137780 h 232097"/>
              <a:gd name="connsiteX49" fmla="*/ 57114 w 207826"/>
              <a:gd name="connsiteY49" fmla="*/ 131011 h 232097"/>
              <a:gd name="connsiteX50" fmla="*/ 42547 w 207826"/>
              <a:gd name="connsiteY50" fmla="*/ 124371 h 232097"/>
              <a:gd name="connsiteX51" fmla="*/ 23442 w 207826"/>
              <a:gd name="connsiteY51" fmla="*/ 109039 h 232097"/>
              <a:gd name="connsiteX52" fmla="*/ 11868 w 207826"/>
              <a:gd name="connsiteY52" fmla="*/ 95091 h 232097"/>
              <a:gd name="connsiteX53" fmla="*/ 0 w 207826"/>
              <a:gd name="connsiteY53" fmla="*/ 82782 h 23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07826" h="232097">
                <a:moveTo>
                  <a:pt x="10" y="82782"/>
                </a:moveTo>
                <a:cubicBezTo>
                  <a:pt x="2264" y="73555"/>
                  <a:pt x="3538" y="63928"/>
                  <a:pt x="4637" y="54502"/>
                </a:cubicBezTo>
                <a:cubicBezTo>
                  <a:pt x="5244" y="49281"/>
                  <a:pt x="4476" y="44443"/>
                  <a:pt x="4141" y="39261"/>
                </a:cubicBezTo>
                <a:cubicBezTo>
                  <a:pt x="3805" y="34246"/>
                  <a:pt x="6524" y="29892"/>
                  <a:pt x="8575" y="25513"/>
                </a:cubicBezTo>
                <a:cubicBezTo>
                  <a:pt x="11468" y="19330"/>
                  <a:pt x="9888" y="10465"/>
                  <a:pt x="19230" y="9297"/>
                </a:cubicBezTo>
                <a:cubicBezTo>
                  <a:pt x="29018" y="8072"/>
                  <a:pt x="38925" y="5821"/>
                  <a:pt x="48349" y="2906"/>
                </a:cubicBezTo>
                <a:cubicBezTo>
                  <a:pt x="63677" y="-1835"/>
                  <a:pt x="74477" y="-935"/>
                  <a:pt x="88341" y="6792"/>
                </a:cubicBezTo>
                <a:cubicBezTo>
                  <a:pt x="93856" y="9865"/>
                  <a:pt x="101599" y="14135"/>
                  <a:pt x="102028" y="21285"/>
                </a:cubicBezTo>
                <a:cubicBezTo>
                  <a:pt x="102286" y="25574"/>
                  <a:pt x="105595" y="38706"/>
                  <a:pt x="110081" y="40086"/>
                </a:cubicBezTo>
                <a:cubicBezTo>
                  <a:pt x="107201" y="43498"/>
                  <a:pt x="111848" y="44737"/>
                  <a:pt x="112628" y="47275"/>
                </a:cubicBezTo>
                <a:cubicBezTo>
                  <a:pt x="113219" y="49203"/>
                  <a:pt x="112628" y="55289"/>
                  <a:pt x="112306" y="57485"/>
                </a:cubicBezTo>
                <a:cubicBezTo>
                  <a:pt x="111796" y="59026"/>
                  <a:pt x="111506" y="60607"/>
                  <a:pt x="111432" y="62229"/>
                </a:cubicBezTo>
                <a:cubicBezTo>
                  <a:pt x="111690" y="64377"/>
                  <a:pt x="113241" y="66499"/>
                  <a:pt x="112513" y="68740"/>
                </a:cubicBezTo>
                <a:cubicBezTo>
                  <a:pt x="111648" y="71410"/>
                  <a:pt x="110155" y="74848"/>
                  <a:pt x="110452" y="77618"/>
                </a:cubicBezTo>
                <a:cubicBezTo>
                  <a:pt x="110613" y="79263"/>
                  <a:pt x="127741" y="84275"/>
                  <a:pt x="130247" y="84323"/>
                </a:cubicBezTo>
                <a:cubicBezTo>
                  <a:pt x="133926" y="84387"/>
                  <a:pt x="138315" y="85906"/>
                  <a:pt x="141902" y="85729"/>
                </a:cubicBezTo>
                <a:cubicBezTo>
                  <a:pt x="145372" y="85536"/>
                  <a:pt x="145072" y="77634"/>
                  <a:pt x="148542" y="80108"/>
                </a:cubicBezTo>
                <a:cubicBezTo>
                  <a:pt x="151941" y="82527"/>
                  <a:pt x="157549" y="85374"/>
                  <a:pt x="161751" y="85955"/>
                </a:cubicBezTo>
                <a:cubicBezTo>
                  <a:pt x="164886" y="86387"/>
                  <a:pt x="165247" y="87277"/>
                  <a:pt x="165847" y="90712"/>
                </a:cubicBezTo>
                <a:cubicBezTo>
                  <a:pt x="166456" y="94214"/>
                  <a:pt x="168946" y="97207"/>
                  <a:pt x="169443" y="101341"/>
                </a:cubicBezTo>
                <a:cubicBezTo>
                  <a:pt x="170081" y="106643"/>
                  <a:pt x="174777" y="109429"/>
                  <a:pt x="175390" y="114702"/>
                </a:cubicBezTo>
                <a:cubicBezTo>
                  <a:pt x="176086" y="120717"/>
                  <a:pt x="177541" y="132917"/>
                  <a:pt x="185771" y="132117"/>
                </a:cubicBezTo>
                <a:cubicBezTo>
                  <a:pt x="190353" y="131672"/>
                  <a:pt x="193456" y="128234"/>
                  <a:pt x="197829" y="127386"/>
                </a:cubicBezTo>
                <a:cubicBezTo>
                  <a:pt x="201876" y="126599"/>
                  <a:pt x="204950" y="131446"/>
                  <a:pt x="207826" y="133417"/>
                </a:cubicBezTo>
                <a:cubicBezTo>
                  <a:pt x="206043" y="134707"/>
                  <a:pt x="205872" y="136458"/>
                  <a:pt x="206817" y="138312"/>
                </a:cubicBezTo>
                <a:cubicBezTo>
                  <a:pt x="208665" y="141940"/>
                  <a:pt x="205646" y="143911"/>
                  <a:pt x="206591" y="147387"/>
                </a:cubicBezTo>
                <a:cubicBezTo>
                  <a:pt x="207594" y="151038"/>
                  <a:pt x="205404" y="157523"/>
                  <a:pt x="204740" y="161087"/>
                </a:cubicBezTo>
                <a:cubicBezTo>
                  <a:pt x="204101" y="164525"/>
                  <a:pt x="203099" y="171768"/>
                  <a:pt x="203634" y="175354"/>
                </a:cubicBezTo>
                <a:lnTo>
                  <a:pt x="206981" y="197855"/>
                </a:lnTo>
                <a:cubicBezTo>
                  <a:pt x="207272" y="199873"/>
                  <a:pt x="205643" y="205095"/>
                  <a:pt x="202857" y="205624"/>
                </a:cubicBezTo>
                <a:cubicBezTo>
                  <a:pt x="201489" y="205882"/>
                  <a:pt x="197671" y="211358"/>
                  <a:pt x="198242" y="212673"/>
                </a:cubicBezTo>
                <a:cubicBezTo>
                  <a:pt x="198819" y="214005"/>
                  <a:pt x="192766" y="214992"/>
                  <a:pt x="192021" y="215369"/>
                </a:cubicBezTo>
                <a:cubicBezTo>
                  <a:pt x="190544" y="216118"/>
                  <a:pt x="188409" y="217740"/>
                  <a:pt x="188864" y="219185"/>
                </a:cubicBezTo>
                <a:cubicBezTo>
                  <a:pt x="189525" y="221274"/>
                  <a:pt x="185797" y="229698"/>
                  <a:pt x="182775" y="227079"/>
                </a:cubicBezTo>
                <a:cubicBezTo>
                  <a:pt x="176463" y="221600"/>
                  <a:pt x="173026" y="226221"/>
                  <a:pt x="170210" y="232097"/>
                </a:cubicBezTo>
                <a:cubicBezTo>
                  <a:pt x="168375" y="231398"/>
                  <a:pt x="166008" y="228205"/>
                  <a:pt x="163989" y="228621"/>
                </a:cubicBezTo>
                <a:cubicBezTo>
                  <a:pt x="161319" y="229169"/>
                  <a:pt x="160803" y="231552"/>
                  <a:pt x="158226" y="228256"/>
                </a:cubicBezTo>
                <a:cubicBezTo>
                  <a:pt x="156420" y="225944"/>
                  <a:pt x="154121" y="229253"/>
                  <a:pt x="151638" y="229327"/>
                </a:cubicBezTo>
                <a:cubicBezTo>
                  <a:pt x="149258" y="229392"/>
                  <a:pt x="146459" y="228518"/>
                  <a:pt x="144214" y="227915"/>
                </a:cubicBezTo>
                <a:cubicBezTo>
                  <a:pt x="136690" y="225892"/>
                  <a:pt x="129360" y="223090"/>
                  <a:pt x="121400" y="223903"/>
                </a:cubicBezTo>
                <a:cubicBezTo>
                  <a:pt x="117630" y="224290"/>
                  <a:pt x="115347" y="226934"/>
                  <a:pt x="114035" y="222387"/>
                </a:cubicBezTo>
                <a:cubicBezTo>
                  <a:pt x="113777" y="221523"/>
                  <a:pt x="116618" y="213386"/>
                  <a:pt x="117466" y="212828"/>
                </a:cubicBezTo>
                <a:cubicBezTo>
                  <a:pt x="125496" y="207539"/>
                  <a:pt x="117272" y="193930"/>
                  <a:pt x="124838" y="190208"/>
                </a:cubicBezTo>
                <a:cubicBezTo>
                  <a:pt x="128347" y="188483"/>
                  <a:pt x="128279" y="180346"/>
                  <a:pt x="130201" y="176799"/>
                </a:cubicBezTo>
                <a:cubicBezTo>
                  <a:pt x="133643" y="170459"/>
                  <a:pt x="129727" y="167408"/>
                  <a:pt x="124400" y="163376"/>
                </a:cubicBezTo>
                <a:cubicBezTo>
                  <a:pt x="120236" y="160229"/>
                  <a:pt x="114028" y="160306"/>
                  <a:pt x="110355" y="157214"/>
                </a:cubicBezTo>
                <a:cubicBezTo>
                  <a:pt x="108175" y="155375"/>
                  <a:pt x="105398" y="154714"/>
                  <a:pt x="102670" y="154192"/>
                </a:cubicBezTo>
                <a:cubicBezTo>
                  <a:pt x="99319" y="153553"/>
                  <a:pt x="96320" y="151325"/>
                  <a:pt x="93482" y="149696"/>
                </a:cubicBezTo>
                <a:cubicBezTo>
                  <a:pt x="87129" y="146052"/>
                  <a:pt x="82353" y="142440"/>
                  <a:pt x="76535" y="137780"/>
                </a:cubicBezTo>
                <a:cubicBezTo>
                  <a:pt x="70162" y="132678"/>
                  <a:pt x="64261" y="133868"/>
                  <a:pt x="57114" y="131011"/>
                </a:cubicBezTo>
                <a:cubicBezTo>
                  <a:pt x="52683" y="129240"/>
                  <a:pt x="46568" y="128550"/>
                  <a:pt x="42547" y="124371"/>
                </a:cubicBezTo>
                <a:cubicBezTo>
                  <a:pt x="36726" y="118317"/>
                  <a:pt x="27583" y="112761"/>
                  <a:pt x="23442" y="109039"/>
                </a:cubicBezTo>
                <a:cubicBezTo>
                  <a:pt x="18469" y="104563"/>
                  <a:pt x="13171" y="98793"/>
                  <a:pt x="11868" y="95091"/>
                </a:cubicBezTo>
                <a:cubicBezTo>
                  <a:pt x="9672" y="88861"/>
                  <a:pt x="3818" y="87990"/>
                  <a:pt x="0" y="82782"/>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797" name="Content Placeholder 8">
            <a:extLst>
              <a:ext uri="{FF2B5EF4-FFF2-40B4-BE49-F238E27FC236}">
                <a16:creationId xmlns:a16="http://schemas.microsoft.com/office/drawing/2014/main" id="{CCE2ECD2-0E84-A14E-DCAB-FA9F77825BE2}"/>
              </a:ext>
            </a:extLst>
          </p:cNvPr>
          <p:cNvGrpSpPr/>
          <p:nvPr/>
        </p:nvGrpSpPr>
        <p:grpSpPr>
          <a:xfrm>
            <a:off x="7113192" y="3737227"/>
            <a:ext cx="180793" cy="153014"/>
            <a:chOff x="7080582" y="3418030"/>
            <a:chExt cx="180793" cy="153014"/>
          </a:xfrm>
          <a:solidFill>
            <a:srgbClr val="C0C0C0"/>
          </a:solidFill>
        </p:grpSpPr>
        <p:sp>
          <p:nvSpPr>
            <p:cNvPr id="798" name="Freeform: Shape 797">
              <a:extLst>
                <a:ext uri="{FF2B5EF4-FFF2-40B4-BE49-F238E27FC236}">
                  <a16:creationId xmlns:a16="http://schemas.microsoft.com/office/drawing/2014/main" id="{67B2B98A-D847-D8E4-2BEA-CE71FA8B869A}"/>
                </a:ext>
              </a:extLst>
            </p:cNvPr>
            <p:cNvSpPr/>
            <p:nvPr/>
          </p:nvSpPr>
          <p:spPr>
            <a:xfrm>
              <a:off x="7081906" y="3418030"/>
              <a:ext cx="179469" cy="153014"/>
            </a:xfrm>
            <a:custGeom>
              <a:avLst/>
              <a:gdLst>
                <a:gd name="connsiteX0" fmla="*/ 0 w 179469"/>
                <a:gd name="connsiteY0" fmla="*/ 47575 h 153014"/>
                <a:gd name="connsiteX1" fmla="*/ 6966 w 179469"/>
                <a:gd name="connsiteY1" fmla="*/ 33591 h 153014"/>
                <a:gd name="connsiteX2" fmla="*/ 18382 w 179469"/>
                <a:gd name="connsiteY2" fmla="*/ 29086 h 153014"/>
                <a:gd name="connsiteX3" fmla="*/ 28444 w 179469"/>
                <a:gd name="connsiteY3" fmla="*/ 27657 h 153014"/>
                <a:gd name="connsiteX4" fmla="*/ 32217 w 179469"/>
                <a:gd name="connsiteY4" fmla="*/ 21720 h 153014"/>
                <a:gd name="connsiteX5" fmla="*/ 25929 w 179469"/>
                <a:gd name="connsiteY5" fmla="*/ 13196 h 153014"/>
                <a:gd name="connsiteX6" fmla="*/ 33217 w 179469"/>
                <a:gd name="connsiteY6" fmla="*/ 8520 h 153014"/>
                <a:gd name="connsiteX7" fmla="*/ 32572 w 179469"/>
                <a:gd name="connsiteY7" fmla="*/ 32 h 153014"/>
                <a:gd name="connsiteX8" fmla="*/ 44214 w 179469"/>
                <a:gd name="connsiteY8" fmla="*/ 0 h 153014"/>
                <a:gd name="connsiteX9" fmla="*/ 49019 w 179469"/>
                <a:gd name="connsiteY9" fmla="*/ 1812 h 153014"/>
                <a:gd name="connsiteX10" fmla="*/ 51438 w 179469"/>
                <a:gd name="connsiteY10" fmla="*/ 5189 h 153014"/>
                <a:gd name="connsiteX11" fmla="*/ 60307 w 179469"/>
                <a:gd name="connsiteY11" fmla="*/ 8185 h 153014"/>
                <a:gd name="connsiteX12" fmla="*/ 65563 w 179469"/>
                <a:gd name="connsiteY12" fmla="*/ 9939 h 153014"/>
                <a:gd name="connsiteX13" fmla="*/ 75045 w 179469"/>
                <a:gd name="connsiteY13" fmla="*/ 7427 h 153014"/>
                <a:gd name="connsiteX14" fmla="*/ 89622 w 179469"/>
                <a:gd name="connsiteY14" fmla="*/ 7427 h 153014"/>
                <a:gd name="connsiteX15" fmla="*/ 90009 w 179469"/>
                <a:gd name="connsiteY15" fmla="*/ 18189 h 153014"/>
                <a:gd name="connsiteX16" fmla="*/ 100490 w 179469"/>
                <a:gd name="connsiteY16" fmla="*/ 12668 h 153014"/>
                <a:gd name="connsiteX17" fmla="*/ 110390 w 179469"/>
                <a:gd name="connsiteY17" fmla="*/ 17344 h 153014"/>
                <a:gd name="connsiteX18" fmla="*/ 128418 w 179469"/>
                <a:gd name="connsiteY18" fmla="*/ 17973 h 153014"/>
                <a:gd name="connsiteX19" fmla="*/ 133675 w 179469"/>
                <a:gd name="connsiteY19" fmla="*/ 13964 h 153014"/>
                <a:gd name="connsiteX20" fmla="*/ 139641 w 179469"/>
                <a:gd name="connsiteY20" fmla="*/ 11123 h 153014"/>
                <a:gd name="connsiteX21" fmla="*/ 143221 w 179469"/>
                <a:gd name="connsiteY21" fmla="*/ 5276 h 153014"/>
                <a:gd name="connsiteX22" fmla="*/ 148671 w 179469"/>
                <a:gd name="connsiteY22" fmla="*/ 10817 h 153014"/>
                <a:gd name="connsiteX23" fmla="*/ 150735 w 179469"/>
                <a:gd name="connsiteY23" fmla="*/ 17970 h 153014"/>
                <a:gd name="connsiteX24" fmla="*/ 154637 w 179469"/>
                <a:gd name="connsiteY24" fmla="*/ 28325 h 153014"/>
                <a:gd name="connsiteX25" fmla="*/ 162925 w 179469"/>
                <a:gd name="connsiteY25" fmla="*/ 38693 h 153014"/>
                <a:gd name="connsiteX26" fmla="*/ 158733 w 179469"/>
                <a:gd name="connsiteY26" fmla="*/ 40251 h 153014"/>
                <a:gd name="connsiteX27" fmla="*/ 155088 w 179469"/>
                <a:gd name="connsiteY27" fmla="*/ 48062 h 153014"/>
                <a:gd name="connsiteX28" fmla="*/ 161635 w 179469"/>
                <a:gd name="connsiteY28" fmla="*/ 45388 h 153014"/>
                <a:gd name="connsiteX29" fmla="*/ 164666 w 179469"/>
                <a:gd name="connsiteY29" fmla="*/ 53828 h 153014"/>
                <a:gd name="connsiteX30" fmla="*/ 167891 w 179469"/>
                <a:gd name="connsiteY30" fmla="*/ 62422 h 153014"/>
                <a:gd name="connsiteX31" fmla="*/ 172890 w 179469"/>
                <a:gd name="connsiteY31" fmla="*/ 67366 h 153014"/>
                <a:gd name="connsiteX32" fmla="*/ 168698 w 179469"/>
                <a:gd name="connsiteY32" fmla="*/ 73226 h 153014"/>
                <a:gd name="connsiteX33" fmla="*/ 167279 w 179469"/>
                <a:gd name="connsiteY33" fmla="*/ 81282 h 153014"/>
                <a:gd name="connsiteX34" fmla="*/ 174374 w 179469"/>
                <a:gd name="connsiteY34" fmla="*/ 90786 h 153014"/>
                <a:gd name="connsiteX35" fmla="*/ 177405 w 179469"/>
                <a:gd name="connsiteY35" fmla="*/ 100538 h 153014"/>
                <a:gd name="connsiteX36" fmla="*/ 171826 w 179469"/>
                <a:gd name="connsiteY36" fmla="*/ 108201 h 153014"/>
                <a:gd name="connsiteX37" fmla="*/ 179469 w 179469"/>
                <a:gd name="connsiteY37" fmla="*/ 120043 h 153014"/>
                <a:gd name="connsiteX38" fmla="*/ 164860 w 179469"/>
                <a:gd name="connsiteY38" fmla="*/ 118282 h 153014"/>
                <a:gd name="connsiteX39" fmla="*/ 171826 w 179469"/>
                <a:gd name="connsiteY39" fmla="*/ 130027 h 153014"/>
                <a:gd name="connsiteX40" fmla="*/ 167666 w 179469"/>
                <a:gd name="connsiteY40" fmla="*/ 133649 h 153014"/>
                <a:gd name="connsiteX41" fmla="*/ 168569 w 179469"/>
                <a:gd name="connsiteY41" fmla="*/ 136967 h 153014"/>
                <a:gd name="connsiteX42" fmla="*/ 165279 w 179469"/>
                <a:gd name="connsiteY42" fmla="*/ 143030 h 153014"/>
                <a:gd name="connsiteX43" fmla="*/ 159152 w 179469"/>
                <a:gd name="connsiteY43" fmla="*/ 142424 h 153014"/>
                <a:gd name="connsiteX44" fmla="*/ 156282 w 179469"/>
                <a:gd name="connsiteY44" fmla="*/ 139057 h 153014"/>
                <a:gd name="connsiteX45" fmla="*/ 151541 w 179469"/>
                <a:gd name="connsiteY45" fmla="*/ 145930 h 153014"/>
                <a:gd name="connsiteX46" fmla="*/ 143027 w 179469"/>
                <a:gd name="connsiteY46" fmla="*/ 153015 h 153014"/>
                <a:gd name="connsiteX47" fmla="*/ 133965 w 179469"/>
                <a:gd name="connsiteY47" fmla="*/ 148374 h 153014"/>
                <a:gd name="connsiteX48" fmla="*/ 136061 w 179469"/>
                <a:gd name="connsiteY48" fmla="*/ 137426 h 153014"/>
                <a:gd name="connsiteX49" fmla="*/ 135191 w 179469"/>
                <a:gd name="connsiteY49" fmla="*/ 128876 h 153014"/>
                <a:gd name="connsiteX50" fmla="*/ 134255 w 179469"/>
                <a:gd name="connsiteY50" fmla="*/ 126161 h 153014"/>
                <a:gd name="connsiteX51" fmla="*/ 134255 w 179469"/>
                <a:gd name="connsiteY51" fmla="*/ 120820 h 153014"/>
                <a:gd name="connsiteX52" fmla="*/ 125064 w 179469"/>
                <a:gd name="connsiteY52" fmla="*/ 116263 h 153014"/>
                <a:gd name="connsiteX53" fmla="*/ 118324 w 179469"/>
                <a:gd name="connsiteY53" fmla="*/ 116634 h 153014"/>
                <a:gd name="connsiteX54" fmla="*/ 111358 w 179469"/>
                <a:gd name="connsiteY54" fmla="*/ 118185 h 153014"/>
                <a:gd name="connsiteX55" fmla="*/ 104392 w 179469"/>
                <a:gd name="connsiteY55" fmla="*/ 122829 h 153014"/>
                <a:gd name="connsiteX56" fmla="*/ 109262 w 179469"/>
                <a:gd name="connsiteY56" fmla="*/ 110684 h 153014"/>
                <a:gd name="connsiteX57" fmla="*/ 105069 w 179469"/>
                <a:gd name="connsiteY57" fmla="*/ 99390 h 153014"/>
                <a:gd name="connsiteX58" fmla="*/ 104747 w 179469"/>
                <a:gd name="connsiteY58" fmla="*/ 94327 h 153014"/>
                <a:gd name="connsiteX59" fmla="*/ 80108 w 179469"/>
                <a:gd name="connsiteY59" fmla="*/ 74477 h 153014"/>
                <a:gd name="connsiteX60" fmla="*/ 71368 w 179469"/>
                <a:gd name="connsiteY60" fmla="*/ 77209 h 153014"/>
                <a:gd name="connsiteX61" fmla="*/ 60274 w 179469"/>
                <a:gd name="connsiteY61" fmla="*/ 81637 h 153014"/>
                <a:gd name="connsiteX62" fmla="*/ 53147 w 179469"/>
                <a:gd name="connsiteY62" fmla="*/ 93830 h 153014"/>
                <a:gd name="connsiteX63" fmla="*/ 48826 w 179469"/>
                <a:gd name="connsiteY63" fmla="*/ 98955 h 153014"/>
                <a:gd name="connsiteX64" fmla="*/ 40957 w 179469"/>
                <a:gd name="connsiteY64" fmla="*/ 101699 h 153014"/>
                <a:gd name="connsiteX65" fmla="*/ 44214 w 179469"/>
                <a:gd name="connsiteY65" fmla="*/ 97752 h 153014"/>
                <a:gd name="connsiteX66" fmla="*/ 42344 w 179469"/>
                <a:gd name="connsiteY66" fmla="*/ 95430 h 153014"/>
                <a:gd name="connsiteX67" fmla="*/ 40731 w 179469"/>
                <a:gd name="connsiteY67" fmla="*/ 97752 h 153014"/>
                <a:gd name="connsiteX68" fmla="*/ 40409 w 179469"/>
                <a:gd name="connsiteY68" fmla="*/ 93108 h 153014"/>
                <a:gd name="connsiteX69" fmla="*/ 37861 w 179469"/>
                <a:gd name="connsiteY69" fmla="*/ 93334 h 153014"/>
                <a:gd name="connsiteX70" fmla="*/ 36216 w 179469"/>
                <a:gd name="connsiteY70" fmla="*/ 87068 h 153014"/>
                <a:gd name="connsiteX71" fmla="*/ 32507 w 179469"/>
                <a:gd name="connsiteY71" fmla="*/ 79173 h 153014"/>
                <a:gd name="connsiteX72" fmla="*/ 29960 w 179469"/>
                <a:gd name="connsiteY72" fmla="*/ 81259 h 153014"/>
                <a:gd name="connsiteX73" fmla="*/ 31573 w 179469"/>
                <a:gd name="connsiteY73" fmla="*/ 76151 h 153014"/>
                <a:gd name="connsiteX74" fmla="*/ 26219 w 179469"/>
                <a:gd name="connsiteY74" fmla="*/ 76851 h 153014"/>
                <a:gd name="connsiteX75" fmla="*/ 23671 w 179469"/>
                <a:gd name="connsiteY75" fmla="*/ 70117 h 153014"/>
                <a:gd name="connsiteX76" fmla="*/ 20446 w 179469"/>
                <a:gd name="connsiteY76" fmla="*/ 73368 h 153014"/>
                <a:gd name="connsiteX77" fmla="*/ 11158 w 179469"/>
                <a:gd name="connsiteY77" fmla="*/ 60597 h 153014"/>
                <a:gd name="connsiteX78" fmla="*/ 7901 w 179469"/>
                <a:gd name="connsiteY78" fmla="*/ 61294 h 153014"/>
                <a:gd name="connsiteX79" fmla="*/ 12061 w 179469"/>
                <a:gd name="connsiteY79" fmla="*/ 50377 h 153014"/>
                <a:gd name="connsiteX80" fmla="*/ 8836 w 179469"/>
                <a:gd name="connsiteY80" fmla="*/ 55257 h 153014"/>
                <a:gd name="connsiteX81" fmla="*/ 5805 w 179469"/>
                <a:gd name="connsiteY81" fmla="*/ 55257 h 153014"/>
                <a:gd name="connsiteX82" fmla="*/ 8127 w 179469"/>
                <a:gd name="connsiteY82" fmla="*/ 46201 h 153014"/>
                <a:gd name="connsiteX83" fmla="*/ 0 w 179469"/>
                <a:gd name="connsiteY83" fmla="*/ 47588 h 15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79469" h="153014">
                  <a:moveTo>
                    <a:pt x="0" y="47575"/>
                  </a:moveTo>
                  <a:cubicBezTo>
                    <a:pt x="3225" y="43569"/>
                    <a:pt x="2903" y="37007"/>
                    <a:pt x="6966" y="33591"/>
                  </a:cubicBezTo>
                  <a:cubicBezTo>
                    <a:pt x="9739" y="31279"/>
                    <a:pt x="15061" y="30808"/>
                    <a:pt x="18382" y="29086"/>
                  </a:cubicBezTo>
                  <a:cubicBezTo>
                    <a:pt x="21672" y="27367"/>
                    <a:pt x="25058" y="29450"/>
                    <a:pt x="28444" y="27657"/>
                  </a:cubicBezTo>
                  <a:cubicBezTo>
                    <a:pt x="30669" y="26477"/>
                    <a:pt x="32540" y="24355"/>
                    <a:pt x="32217" y="21720"/>
                  </a:cubicBezTo>
                  <a:cubicBezTo>
                    <a:pt x="31734" y="17795"/>
                    <a:pt x="24800" y="16238"/>
                    <a:pt x="25929" y="13196"/>
                  </a:cubicBezTo>
                  <a:cubicBezTo>
                    <a:pt x="26961" y="10468"/>
                    <a:pt x="32475" y="11275"/>
                    <a:pt x="33217" y="8520"/>
                  </a:cubicBezTo>
                  <a:cubicBezTo>
                    <a:pt x="34055" y="5431"/>
                    <a:pt x="31734" y="990"/>
                    <a:pt x="32572" y="32"/>
                  </a:cubicBezTo>
                  <a:lnTo>
                    <a:pt x="44214" y="0"/>
                  </a:lnTo>
                  <a:cubicBezTo>
                    <a:pt x="45923" y="435"/>
                    <a:pt x="47794" y="1719"/>
                    <a:pt x="49019" y="1812"/>
                  </a:cubicBezTo>
                  <a:cubicBezTo>
                    <a:pt x="49922" y="2103"/>
                    <a:pt x="47891" y="7353"/>
                    <a:pt x="51438" y="5189"/>
                  </a:cubicBezTo>
                  <a:cubicBezTo>
                    <a:pt x="53889" y="3705"/>
                    <a:pt x="58952" y="7114"/>
                    <a:pt x="60307" y="8185"/>
                  </a:cubicBezTo>
                  <a:cubicBezTo>
                    <a:pt x="60307" y="8346"/>
                    <a:pt x="65693" y="9926"/>
                    <a:pt x="65563" y="9939"/>
                  </a:cubicBezTo>
                  <a:cubicBezTo>
                    <a:pt x="68950" y="9614"/>
                    <a:pt x="71368" y="7027"/>
                    <a:pt x="75045" y="7427"/>
                  </a:cubicBezTo>
                  <a:cubicBezTo>
                    <a:pt x="80399" y="8014"/>
                    <a:pt x="85752" y="5692"/>
                    <a:pt x="89622" y="7427"/>
                  </a:cubicBezTo>
                  <a:cubicBezTo>
                    <a:pt x="87751" y="11178"/>
                    <a:pt x="84945" y="13948"/>
                    <a:pt x="90009" y="18189"/>
                  </a:cubicBezTo>
                  <a:cubicBezTo>
                    <a:pt x="92879" y="20598"/>
                    <a:pt x="97136" y="11397"/>
                    <a:pt x="100490" y="12668"/>
                  </a:cubicBezTo>
                  <a:cubicBezTo>
                    <a:pt x="108552" y="15728"/>
                    <a:pt x="103328" y="25384"/>
                    <a:pt x="110390" y="17344"/>
                  </a:cubicBezTo>
                  <a:cubicBezTo>
                    <a:pt x="119453" y="7040"/>
                    <a:pt x="125000" y="18840"/>
                    <a:pt x="128418" y="17973"/>
                  </a:cubicBezTo>
                  <a:cubicBezTo>
                    <a:pt x="130450" y="17457"/>
                    <a:pt x="131804" y="15522"/>
                    <a:pt x="133675" y="13964"/>
                  </a:cubicBezTo>
                  <a:cubicBezTo>
                    <a:pt x="135191" y="12694"/>
                    <a:pt x="138899" y="12336"/>
                    <a:pt x="139641" y="11123"/>
                  </a:cubicBezTo>
                  <a:cubicBezTo>
                    <a:pt x="141028" y="8782"/>
                    <a:pt x="135319" y="3248"/>
                    <a:pt x="143221" y="5276"/>
                  </a:cubicBezTo>
                  <a:cubicBezTo>
                    <a:pt x="144898" y="5711"/>
                    <a:pt x="148961" y="7640"/>
                    <a:pt x="148671" y="10817"/>
                  </a:cubicBezTo>
                  <a:cubicBezTo>
                    <a:pt x="148671" y="11871"/>
                    <a:pt x="149993" y="17266"/>
                    <a:pt x="150735" y="17970"/>
                  </a:cubicBezTo>
                  <a:cubicBezTo>
                    <a:pt x="154476" y="21514"/>
                    <a:pt x="150025" y="30821"/>
                    <a:pt x="154637" y="28325"/>
                  </a:cubicBezTo>
                  <a:cubicBezTo>
                    <a:pt x="155218" y="32959"/>
                    <a:pt x="163828" y="33175"/>
                    <a:pt x="162925" y="38693"/>
                  </a:cubicBezTo>
                  <a:cubicBezTo>
                    <a:pt x="160861" y="38790"/>
                    <a:pt x="160055" y="38661"/>
                    <a:pt x="158733" y="40251"/>
                  </a:cubicBezTo>
                  <a:cubicBezTo>
                    <a:pt x="156927" y="42453"/>
                    <a:pt x="155830" y="45353"/>
                    <a:pt x="155088" y="48062"/>
                  </a:cubicBezTo>
                  <a:cubicBezTo>
                    <a:pt x="157507" y="47668"/>
                    <a:pt x="158894" y="45688"/>
                    <a:pt x="161635" y="45388"/>
                  </a:cubicBezTo>
                  <a:cubicBezTo>
                    <a:pt x="166118" y="44908"/>
                    <a:pt x="164796" y="50642"/>
                    <a:pt x="164666" y="53828"/>
                  </a:cubicBezTo>
                  <a:cubicBezTo>
                    <a:pt x="164666" y="56173"/>
                    <a:pt x="163570" y="60017"/>
                    <a:pt x="167891" y="62422"/>
                  </a:cubicBezTo>
                  <a:cubicBezTo>
                    <a:pt x="168698" y="62874"/>
                    <a:pt x="172310" y="65244"/>
                    <a:pt x="172890" y="67366"/>
                  </a:cubicBezTo>
                  <a:cubicBezTo>
                    <a:pt x="173632" y="70220"/>
                    <a:pt x="170891" y="71594"/>
                    <a:pt x="168698" y="73226"/>
                  </a:cubicBezTo>
                  <a:cubicBezTo>
                    <a:pt x="167279" y="74281"/>
                    <a:pt x="167247" y="79095"/>
                    <a:pt x="167279" y="81282"/>
                  </a:cubicBezTo>
                  <a:cubicBezTo>
                    <a:pt x="167279" y="85342"/>
                    <a:pt x="168730" y="94391"/>
                    <a:pt x="174374" y="90786"/>
                  </a:cubicBezTo>
                  <a:cubicBezTo>
                    <a:pt x="173116" y="97175"/>
                    <a:pt x="173793" y="96246"/>
                    <a:pt x="177405" y="100538"/>
                  </a:cubicBezTo>
                  <a:cubicBezTo>
                    <a:pt x="173052" y="101193"/>
                    <a:pt x="173052" y="104808"/>
                    <a:pt x="171826" y="108201"/>
                  </a:cubicBezTo>
                  <a:cubicBezTo>
                    <a:pt x="178437" y="109288"/>
                    <a:pt x="177825" y="114960"/>
                    <a:pt x="179469" y="120043"/>
                  </a:cubicBezTo>
                  <a:cubicBezTo>
                    <a:pt x="176083" y="118866"/>
                    <a:pt x="166118" y="114967"/>
                    <a:pt x="164860" y="118282"/>
                  </a:cubicBezTo>
                  <a:cubicBezTo>
                    <a:pt x="163248" y="122626"/>
                    <a:pt x="169762" y="126951"/>
                    <a:pt x="171826" y="130027"/>
                  </a:cubicBezTo>
                  <a:cubicBezTo>
                    <a:pt x="169375" y="128760"/>
                    <a:pt x="167634" y="133481"/>
                    <a:pt x="167666" y="133649"/>
                  </a:cubicBezTo>
                  <a:cubicBezTo>
                    <a:pt x="168182" y="136222"/>
                    <a:pt x="169085" y="135381"/>
                    <a:pt x="168569" y="136967"/>
                  </a:cubicBezTo>
                  <a:cubicBezTo>
                    <a:pt x="168053" y="138577"/>
                    <a:pt x="165247" y="142689"/>
                    <a:pt x="165279" y="143030"/>
                  </a:cubicBezTo>
                  <a:cubicBezTo>
                    <a:pt x="164602" y="142437"/>
                    <a:pt x="161087" y="140718"/>
                    <a:pt x="159152" y="142424"/>
                  </a:cubicBezTo>
                  <a:cubicBezTo>
                    <a:pt x="158088" y="143337"/>
                    <a:pt x="159474" y="140609"/>
                    <a:pt x="156282" y="139057"/>
                  </a:cubicBezTo>
                  <a:cubicBezTo>
                    <a:pt x="153250" y="137987"/>
                    <a:pt x="152283" y="144449"/>
                    <a:pt x="151541" y="145930"/>
                  </a:cubicBezTo>
                  <a:cubicBezTo>
                    <a:pt x="149380" y="150219"/>
                    <a:pt x="147800" y="151112"/>
                    <a:pt x="143027" y="153015"/>
                  </a:cubicBezTo>
                  <a:cubicBezTo>
                    <a:pt x="142705" y="147600"/>
                    <a:pt x="138351" y="146739"/>
                    <a:pt x="133965" y="148374"/>
                  </a:cubicBezTo>
                  <a:cubicBezTo>
                    <a:pt x="135191" y="144830"/>
                    <a:pt x="135932" y="141189"/>
                    <a:pt x="136061" y="137426"/>
                  </a:cubicBezTo>
                  <a:cubicBezTo>
                    <a:pt x="136061" y="135990"/>
                    <a:pt x="135642" y="128147"/>
                    <a:pt x="135191" y="128876"/>
                  </a:cubicBezTo>
                  <a:cubicBezTo>
                    <a:pt x="134868" y="129418"/>
                    <a:pt x="134320" y="130843"/>
                    <a:pt x="134255" y="126161"/>
                  </a:cubicBezTo>
                  <a:cubicBezTo>
                    <a:pt x="134255" y="125442"/>
                    <a:pt x="132578" y="122855"/>
                    <a:pt x="134255" y="120820"/>
                  </a:cubicBezTo>
                  <a:cubicBezTo>
                    <a:pt x="126805" y="112271"/>
                    <a:pt x="126257" y="116870"/>
                    <a:pt x="125064" y="116263"/>
                  </a:cubicBezTo>
                  <a:cubicBezTo>
                    <a:pt x="122549" y="118276"/>
                    <a:pt x="121775" y="116989"/>
                    <a:pt x="118324" y="116634"/>
                  </a:cubicBezTo>
                  <a:cubicBezTo>
                    <a:pt x="115937" y="116376"/>
                    <a:pt x="113358" y="116992"/>
                    <a:pt x="111358" y="118185"/>
                  </a:cubicBezTo>
                  <a:cubicBezTo>
                    <a:pt x="110133" y="118924"/>
                    <a:pt x="104940" y="121662"/>
                    <a:pt x="104392" y="122829"/>
                  </a:cubicBezTo>
                  <a:cubicBezTo>
                    <a:pt x="103908" y="118147"/>
                    <a:pt x="110294" y="112097"/>
                    <a:pt x="109262" y="110684"/>
                  </a:cubicBezTo>
                  <a:cubicBezTo>
                    <a:pt x="105166" y="105147"/>
                    <a:pt x="111423" y="103470"/>
                    <a:pt x="105069" y="99390"/>
                  </a:cubicBezTo>
                  <a:cubicBezTo>
                    <a:pt x="103134" y="98165"/>
                    <a:pt x="105714" y="96062"/>
                    <a:pt x="104747" y="94327"/>
                  </a:cubicBezTo>
                  <a:cubicBezTo>
                    <a:pt x="97974" y="81853"/>
                    <a:pt x="95394" y="72178"/>
                    <a:pt x="80108" y="74477"/>
                  </a:cubicBezTo>
                  <a:cubicBezTo>
                    <a:pt x="76012" y="75097"/>
                    <a:pt x="75013" y="76383"/>
                    <a:pt x="71368" y="77209"/>
                  </a:cubicBezTo>
                  <a:cubicBezTo>
                    <a:pt x="65015" y="78663"/>
                    <a:pt x="63016" y="75400"/>
                    <a:pt x="60274" y="81637"/>
                  </a:cubicBezTo>
                  <a:cubicBezTo>
                    <a:pt x="58114" y="86632"/>
                    <a:pt x="56308" y="92421"/>
                    <a:pt x="53147" y="93830"/>
                  </a:cubicBezTo>
                  <a:cubicBezTo>
                    <a:pt x="50309" y="95104"/>
                    <a:pt x="50116" y="96140"/>
                    <a:pt x="48826" y="98955"/>
                  </a:cubicBezTo>
                  <a:cubicBezTo>
                    <a:pt x="47246" y="102299"/>
                    <a:pt x="43247" y="99597"/>
                    <a:pt x="40957" y="101699"/>
                  </a:cubicBezTo>
                  <a:cubicBezTo>
                    <a:pt x="40634" y="99535"/>
                    <a:pt x="42086" y="97962"/>
                    <a:pt x="44214" y="97752"/>
                  </a:cubicBezTo>
                  <a:cubicBezTo>
                    <a:pt x="43763" y="96855"/>
                    <a:pt x="43118" y="96081"/>
                    <a:pt x="42344" y="95430"/>
                  </a:cubicBezTo>
                  <a:cubicBezTo>
                    <a:pt x="41763" y="96178"/>
                    <a:pt x="41247" y="96952"/>
                    <a:pt x="40731" y="97752"/>
                  </a:cubicBezTo>
                  <a:cubicBezTo>
                    <a:pt x="40409" y="96207"/>
                    <a:pt x="40409" y="94662"/>
                    <a:pt x="40409" y="93108"/>
                  </a:cubicBezTo>
                  <a:cubicBezTo>
                    <a:pt x="39570" y="93172"/>
                    <a:pt x="38732" y="93269"/>
                    <a:pt x="37861" y="93334"/>
                  </a:cubicBezTo>
                  <a:cubicBezTo>
                    <a:pt x="38603" y="90460"/>
                    <a:pt x="34411" y="89915"/>
                    <a:pt x="36216" y="87068"/>
                  </a:cubicBezTo>
                  <a:cubicBezTo>
                    <a:pt x="31960" y="91366"/>
                    <a:pt x="34055" y="80240"/>
                    <a:pt x="32507" y="79173"/>
                  </a:cubicBezTo>
                  <a:cubicBezTo>
                    <a:pt x="32830" y="81037"/>
                    <a:pt x="31701" y="81717"/>
                    <a:pt x="29960" y="81259"/>
                  </a:cubicBezTo>
                  <a:cubicBezTo>
                    <a:pt x="30702" y="79621"/>
                    <a:pt x="31250" y="77918"/>
                    <a:pt x="31573" y="76151"/>
                  </a:cubicBezTo>
                  <a:cubicBezTo>
                    <a:pt x="30573" y="79570"/>
                    <a:pt x="28315" y="78383"/>
                    <a:pt x="26219" y="76851"/>
                  </a:cubicBezTo>
                  <a:cubicBezTo>
                    <a:pt x="23252" y="74671"/>
                    <a:pt x="24800" y="73126"/>
                    <a:pt x="23671" y="70117"/>
                  </a:cubicBezTo>
                  <a:cubicBezTo>
                    <a:pt x="22091" y="70688"/>
                    <a:pt x="21027" y="71772"/>
                    <a:pt x="20446" y="73368"/>
                  </a:cubicBezTo>
                  <a:cubicBezTo>
                    <a:pt x="20091" y="67518"/>
                    <a:pt x="7740" y="68015"/>
                    <a:pt x="11158" y="60597"/>
                  </a:cubicBezTo>
                  <a:cubicBezTo>
                    <a:pt x="10126" y="60978"/>
                    <a:pt x="9030" y="61210"/>
                    <a:pt x="7901" y="61294"/>
                  </a:cubicBezTo>
                  <a:cubicBezTo>
                    <a:pt x="9739" y="57885"/>
                    <a:pt x="10997" y="54086"/>
                    <a:pt x="12061" y="50377"/>
                  </a:cubicBezTo>
                  <a:cubicBezTo>
                    <a:pt x="10674" y="51786"/>
                    <a:pt x="9578" y="53409"/>
                    <a:pt x="8836" y="55257"/>
                  </a:cubicBezTo>
                  <a:cubicBezTo>
                    <a:pt x="8449" y="51480"/>
                    <a:pt x="6966" y="53418"/>
                    <a:pt x="5805" y="55257"/>
                  </a:cubicBezTo>
                  <a:cubicBezTo>
                    <a:pt x="5257" y="52709"/>
                    <a:pt x="4902" y="47314"/>
                    <a:pt x="8127" y="46201"/>
                  </a:cubicBezTo>
                  <a:cubicBezTo>
                    <a:pt x="5547" y="47633"/>
                    <a:pt x="2838" y="47562"/>
                    <a:pt x="0" y="47588"/>
                  </a:cubicBezTo>
                </a:path>
              </a:pathLst>
            </a:custGeom>
            <a:solidFill>
              <a:srgbClr val="C0C0C0"/>
            </a:solidFill>
            <a:ln w="1612" cap="flat">
              <a:solidFill>
                <a:srgbClr val="FFFFFF"/>
              </a:solidFill>
              <a:prstDash val="solid"/>
              <a:miter/>
            </a:ln>
          </p:spPr>
          <p:txBody>
            <a:bodyPr rtlCol="0" anchor="ctr"/>
            <a:lstStyle/>
            <a:p>
              <a:endParaRPr lang="en-US"/>
            </a:p>
          </p:txBody>
        </p:sp>
        <p:sp>
          <p:nvSpPr>
            <p:cNvPr id="799" name="Freeform: Shape 798">
              <a:extLst>
                <a:ext uri="{FF2B5EF4-FFF2-40B4-BE49-F238E27FC236}">
                  <a16:creationId xmlns:a16="http://schemas.microsoft.com/office/drawing/2014/main" id="{7410B34E-B041-CB88-D163-6F7E2261CB7B}"/>
                </a:ext>
              </a:extLst>
            </p:cNvPr>
            <p:cNvSpPr/>
            <p:nvPr/>
          </p:nvSpPr>
          <p:spPr>
            <a:xfrm>
              <a:off x="7080582" y="3466056"/>
              <a:ext cx="3420" cy="5108"/>
            </a:xfrm>
            <a:custGeom>
              <a:avLst/>
              <a:gdLst>
                <a:gd name="connsiteX0" fmla="*/ 873 w 3420"/>
                <a:gd name="connsiteY0" fmla="*/ 0 h 5108"/>
                <a:gd name="connsiteX1" fmla="*/ 2259 w 3420"/>
                <a:gd name="connsiteY1" fmla="*/ 5108 h 5108"/>
                <a:gd name="connsiteX2" fmla="*/ 3420 w 3420"/>
                <a:gd name="connsiteY2" fmla="*/ 232 h 5108"/>
                <a:gd name="connsiteX3" fmla="*/ 873 w 3420"/>
                <a:gd name="connsiteY3" fmla="*/ 6 h 5108"/>
              </a:gdLst>
              <a:ahLst/>
              <a:cxnLst>
                <a:cxn ang="0">
                  <a:pos x="connsiteX0" y="connsiteY0"/>
                </a:cxn>
                <a:cxn ang="0">
                  <a:pos x="connsiteX1" y="connsiteY1"/>
                </a:cxn>
                <a:cxn ang="0">
                  <a:pos x="connsiteX2" y="connsiteY2"/>
                </a:cxn>
                <a:cxn ang="0">
                  <a:pos x="connsiteX3" y="connsiteY3"/>
                </a:cxn>
              </a:cxnLst>
              <a:rect l="l" t="t" r="r" b="b"/>
              <a:pathLst>
                <a:path w="3420" h="5108">
                  <a:moveTo>
                    <a:pt x="873" y="0"/>
                  </a:moveTo>
                  <a:cubicBezTo>
                    <a:pt x="-514" y="1767"/>
                    <a:pt x="-385" y="4676"/>
                    <a:pt x="2259" y="5108"/>
                  </a:cubicBezTo>
                  <a:cubicBezTo>
                    <a:pt x="1550" y="3228"/>
                    <a:pt x="1937" y="1603"/>
                    <a:pt x="3420" y="232"/>
                  </a:cubicBezTo>
                  <a:cubicBezTo>
                    <a:pt x="2582" y="168"/>
                    <a:pt x="1711" y="71"/>
                    <a:pt x="873" y="6"/>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800" name="Content Placeholder 8">
            <a:extLst>
              <a:ext uri="{FF2B5EF4-FFF2-40B4-BE49-F238E27FC236}">
                <a16:creationId xmlns:a16="http://schemas.microsoft.com/office/drawing/2014/main" id="{9DAAA1B0-35F4-1318-F2F3-DF1A43DBE663}"/>
              </a:ext>
            </a:extLst>
          </p:cNvPr>
          <p:cNvGrpSpPr/>
          <p:nvPr/>
        </p:nvGrpSpPr>
        <p:grpSpPr>
          <a:xfrm>
            <a:off x="7296581" y="2559772"/>
            <a:ext cx="95765" cy="102109"/>
            <a:chOff x="7263971" y="2240575"/>
            <a:chExt cx="95765" cy="102109"/>
          </a:xfrm>
          <a:solidFill>
            <a:srgbClr val="C0C0C0"/>
          </a:solidFill>
        </p:grpSpPr>
        <p:sp>
          <p:nvSpPr>
            <p:cNvPr id="801" name="Freeform: Shape 800">
              <a:extLst>
                <a:ext uri="{FF2B5EF4-FFF2-40B4-BE49-F238E27FC236}">
                  <a16:creationId xmlns:a16="http://schemas.microsoft.com/office/drawing/2014/main" id="{715EE6EB-F812-F864-E58F-BDCEFA05FA8C}"/>
                </a:ext>
              </a:extLst>
            </p:cNvPr>
            <p:cNvSpPr/>
            <p:nvPr/>
          </p:nvSpPr>
          <p:spPr>
            <a:xfrm>
              <a:off x="7263971" y="2240575"/>
              <a:ext cx="95765" cy="102109"/>
            </a:xfrm>
            <a:custGeom>
              <a:avLst/>
              <a:gdLst>
                <a:gd name="connsiteX0" fmla="*/ 7885 w 95765"/>
                <a:gd name="connsiteY0" fmla="*/ 98420 h 102109"/>
                <a:gd name="connsiteX1" fmla="*/ 5563 w 95765"/>
                <a:gd name="connsiteY1" fmla="*/ 98646 h 102109"/>
                <a:gd name="connsiteX2" fmla="*/ 16237 w 95765"/>
                <a:gd name="connsiteY2" fmla="*/ 91912 h 102109"/>
                <a:gd name="connsiteX3" fmla="*/ 1757 w 95765"/>
                <a:gd name="connsiteY3" fmla="*/ 93825 h 102109"/>
                <a:gd name="connsiteX4" fmla="*/ 13915 w 95765"/>
                <a:gd name="connsiteY4" fmla="*/ 84482 h 102109"/>
                <a:gd name="connsiteX5" fmla="*/ 209 w 95765"/>
                <a:gd name="connsiteY5" fmla="*/ 85179 h 102109"/>
                <a:gd name="connsiteX6" fmla="*/ 4950 w 95765"/>
                <a:gd name="connsiteY6" fmla="*/ 81083 h 102109"/>
                <a:gd name="connsiteX7" fmla="*/ 8756 w 95765"/>
                <a:gd name="connsiteY7" fmla="*/ 80222 h 102109"/>
                <a:gd name="connsiteX8" fmla="*/ 14593 w 95765"/>
                <a:gd name="connsiteY8" fmla="*/ 81231 h 102109"/>
                <a:gd name="connsiteX9" fmla="*/ 12045 w 95765"/>
                <a:gd name="connsiteY9" fmla="*/ 76352 h 102109"/>
                <a:gd name="connsiteX10" fmla="*/ 22397 w 95765"/>
                <a:gd name="connsiteY10" fmla="*/ 72382 h 102109"/>
                <a:gd name="connsiteX11" fmla="*/ 37813 w 95765"/>
                <a:gd name="connsiteY11" fmla="*/ 69854 h 102109"/>
                <a:gd name="connsiteX12" fmla="*/ 33878 w 95765"/>
                <a:gd name="connsiteY12" fmla="*/ 67067 h 102109"/>
                <a:gd name="connsiteX13" fmla="*/ 14141 w 95765"/>
                <a:gd name="connsiteY13" fmla="*/ 72643 h 102109"/>
                <a:gd name="connsiteX14" fmla="*/ 25558 w 95765"/>
                <a:gd name="connsiteY14" fmla="*/ 62388 h 102109"/>
                <a:gd name="connsiteX15" fmla="*/ 36200 w 95765"/>
                <a:gd name="connsiteY15" fmla="*/ 55225 h 102109"/>
                <a:gd name="connsiteX16" fmla="*/ 24332 w 95765"/>
                <a:gd name="connsiteY16" fmla="*/ 54861 h 102109"/>
                <a:gd name="connsiteX17" fmla="*/ 16463 w 95765"/>
                <a:gd name="connsiteY17" fmla="*/ 52439 h 102109"/>
                <a:gd name="connsiteX18" fmla="*/ 17850 w 95765"/>
                <a:gd name="connsiteY18" fmla="*/ 50117 h 102109"/>
                <a:gd name="connsiteX19" fmla="*/ 11368 w 95765"/>
                <a:gd name="connsiteY19" fmla="*/ 50343 h 102109"/>
                <a:gd name="connsiteX20" fmla="*/ 13690 w 95765"/>
                <a:gd name="connsiteY20" fmla="*/ 48717 h 102109"/>
                <a:gd name="connsiteX21" fmla="*/ 11368 w 95765"/>
                <a:gd name="connsiteY21" fmla="*/ 47092 h 102109"/>
                <a:gd name="connsiteX22" fmla="*/ 14980 w 95765"/>
                <a:gd name="connsiteY22" fmla="*/ 45089 h 102109"/>
                <a:gd name="connsiteX23" fmla="*/ 20656 w 95765"/>
                <a:gd name="connsiteY23" fmla="*/ 44992 h 102109"/>
                <a:gd name="connsiteX24" fmla="*/ 18172 w 95765"/>
                <a:gd name="connsiteY24" fmla="*/ 41061 h 102109"/>
                <a:gd name="connsiteX25" fmla="*/ 22881 w 95765"/>
                <a:gd name="connsiteY25" fmla="*/ 39942 h 102109"/>
                <a:gd name="connsiteX26" fmla="*/ 17205 w 95765"/>
                <a:gd name="connsiteY26" fmla="*/ 37846 h 102109"/>
                <a:gd name="connsiteX27" fmla="*/ 19720 w 95765"/>
                <a:gd name="connsiteY27" fmla="*/ 36869 h 102109"/>
                <a:gd name="connsiteX28" fmla="*/ 16689 w 95765"/>
                <a:gd name="connsiteY28" fmla="*/ 32686 h 102109"/>
                <a:gd name="connsiteX29" fmla="*/ 16367 w 95765"/>
                <a:gd name="connsiteY29" fmla="*/ 28739 h 102109"/>
                <a:gd name="connsiteX30" fmla="*/ 14496 w 95765"/>
                <a:gd name="connsiteY30" fmla="*/ 31061 h 102109"/>
                <a:gd name="connsiteX31" fmla="*/ 16592 w 95765"/>
                <a:gd name="connsiteY31" fmla="*/ 26420 h 102109"/>
                <a:gd name="connsiteX32" fmla="*/ 25719 w 95765"/>
                <a:gd name="connsiteY32" fmla="*/ 26017 h 102109"/>
                <a:gd name="connsiteX33" fmla="*/ 34007 w 95765"/>
                <a:gd name="connsiteY33" fmla="*/ 30832 h 102109"/>
                <a:gd name="connsiteX34" fmla="*/ 47713 w 95765"/>
                <a:gd name="connsiteY34" fmla="*/ 27116 h 102109"/>
                <a:gd name="connsiteX35" fmla="*/ 45165 w 95765"/>
                <a:gd name="connsiteY35" fmla="*/ 25723 h 102109"/>
                <a:gd name="connsiteX36" fmla="*/ 55356 w 95765"/>
                <a:gd name="connsiteY36" fmla="*/ 18757 h 102109"/>
                <a:gd name="connsiteX37" fmla="*/ 43520 w 95765"/>
                <a:gd name="connsiteY37" fmla="*/ 17132 h 102109"/>
                <a:gd name="connsiteX38" fmla="*/ 49809 w 95765"/>
                <a:gd name="connsiteY38" fmla="*/ 14578 h 102109"/>
                <a:gd name="connsiteX39" fmla="*/ 51873 w 95765"/>
                <a:gd name="connsiteY39" fmla="*/ 12259 h 102109"/>
                <a:gd name="connsiteX40" fmla="*/ 54324 w 95765"/>
                <a:gd name="connsiteY40" fmla="*/ 4535 h 102109"/>
                <a:gd name="connsiteX41" fmla="*/ 66514 w 95765"/>
                <a:gd name="connsiteY41" fmla="*/ 3661 h 102109"/>
                <a:gd name="connsiteX42" fmla="*/ 68772 w 95765"/>
                <a:gd name="connsiteY42" fmla="*/ 2004 h 102109"/>
                <a:gd name="connsiteX43" fmla="*/ 67901 w 95765"/>
                <a:gd name="connsiteY43" fmla="*/ 8076 h 102109"/>
                <a:gd name="connsiteX44" fmla="*/ 70223 w 95765"/>
                <a:gd name="connsiteY44" fmla="*/ 2036 h 102109"/>
                <a:gd name="connsiteX45" fmla="*/ 82091 w 95765"/>
                <a:gd name="connsiteY45" fmla="*/ 1339 h 102109"/>
                <a:gd name="connsiteX46" fmla="*/ 72190 w 95765"/>
                <a:gd name="connsiteY46" fmla="*/ 9118 h 102109"/>
                <a:gd name="connsiteX47" fmla="*/ 61871 w 95765"/>
                <a:gd name="connsiteY47" fmla="*/ 15735 h 102109"/>
                <a:gd name="connsiteX48" fmla="*/ 64902 w 95765"/>
                <a:gd name="connsiteY48" fmla="*/ 18293 h 102109"/>
                <a:gd name="connsiteX49" fmla="*/ 59000 w 95765"/>
                <a:gd name="connsiteY49" fmla="*/ 25465 h 102109"/>
                <a:gd name="connsiteX50" fmla="*/ 67869 w 95765"/>
                <a:gd name="connsiteY50" fmla="*/ 29964 h 102109"/>
                <a:gd name="connsiteX51" fmla="*/ 74029 w 95765"/>
                <a:gd name="connsiteY51" fmla="*/ 27526 h 102109"/>
                <a:gd name="connsiteX52" fmla="*/ 78737 w 95765"/>
                <a:gd name="connsiteY52" fmla="*/ 24288 h 102109"/>
                <a:gd name="connsiteX53" fmla="*/ 85542 w 95765"/>
                <a:gd name="connsiteY53" fmla="*/ 29664 h 102109"/>
                <a:gd name="connsiteX54" fmla="*/ 90895 w 95765"/>
                <a:gd name="connsiteY54" fmla="*/ 32683 h 102109"/>
                <a:gd name="connsiteX55" fmla="*/ 95765 w 95765"/>
                <a:gd name="connsiteY55" fmla="*/ 33615 h 102109"/>
                <a:gd name="connsiteX56" fmla="*/ 90702 w 95765"/>
                <a:gd name="connsiteY56" fmla="*/ 35772 h 102109"/>
                <a:gd name="connsiteX57" fmla="*/ 92572 w 95765"/>
                <a:gd name="connsiteY57" fmla="*/ 41222 h 102109"/>
                <a:gd name="connsiteX58" fmla="*/ 92250 w 95765"/>
                <a:gd name="connsiteY58" fmla="*/ 51491 h 102109"/>
                <a:gd name="connsiteX59" fmla="*/ 91927 w 95765"/>
                <a:gd name="connsiteY59" fmla="*/ 68477 h 102109"/>
                <a:gd name="connsiteX60" fmla="*/ 83800 w 95765"/>
                <a:gd name="connsiteY60" fmla="*/ 78193 h 102109"/>
                <a:gd name="connsiteX61" fmla="*/ 81737 w 95765"/>
                <a:gd name="connsiteY61" fmla="*/ 82718 h 102109"/>
                <a:gd name="connsiteX62" fmla="*/ 73126 w 95765"/>
                <a:gd name="connsiteY62" fmla="*/ 80051 h 102109"/>
                <a:gd name="connsiteX63" fmla="*/ 61064 w 95765"/>
                <a:gd name="connsiteY63" fmla="*/ 84866 h 102109"/>
                <a:gd name="connsiteX64" fmla="*/ 55646 w 95765"/>
                <a:gd name="connsiteY64" fmla="*/ 88597 h 102109"/>
                <a:gd name="connsiteX65" fmla="*/ 45971 w 95765"/>
                <a:gd name="connsiteY65" fmla="*/ 93054 h 102109"/>
                <a:gd name="connsiteX66" fmla="*/ 41779 w 95765"/>
                <a:gd name="connsiteY66" fmla="*/ 90964 h 102109"/>
                <a:gd name="connsiteX67" fmla="*/ 41779 w 95765"/>
                <a:gd name="connsiteY67" fmla="*/ 95057 h 102109"/>
                <a:gd name="connsiteX68" fmla="*/ 39199 w 95765"/>
                <a:gd name="connsiteY68" fmla="*/ 97043 h 102109"/>
                <a:gd name="connsiteX69" fmla="*/ 35587 w 95765"/>
                <a:gd name="connsiteY69" fmla="*/ 97840 h 102109"/>
                <a:gd name="connsiteX70" fmla="*/ 24977 w 95765"/>
                <a:gd name="connsiteY70" fmla="*/ 100326 h 102109"/>
                <a:gd name="connsiteX71" fmla="*/ 12755 w 95765"/>
                <a:gd name="connsiteY71" fmla="*/ 102110 h 102109"/>
                <a:gd name="connsiteX72" fmla="*/ 16947 w 95765"/>
                <a:gd name="connsiteY72" fmla="*/ 98398 h 102109"/>
                <a:gd name="connsiteX73" fmla="*/ 12045 w 95765"/>
                <a:gd name="connsiteY73" fmla="*/ 99791 h 102109"/>
                <a:gd name="connsiteX74" fmla="*/ 19237 w 95765"/>
                <a:gd name="connsiteY74" fmla="*/ 96308 h 102109"/>
                <a:gd name="connsiteX75" fmla="*/ 7659 w 95765"/>
                <a:gd name="connsiteY75" fmla="*/ 98401 h 102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5765" h="102109">
                  <a:moveTo>
                    <a:pt x="7885" y="98420"/>
                  </a:moveTo>
                  <a:cubicBezTo>
                    <a:pt x="7111" y="98485"/>
                    <a:pt x="6337" y="98582"/>
                    <a:pt x="5563" y="98646"/>
                  </a:cubicBezTo>
                  <a:cubicBezTo>
                    <a:pt x="8627" y="95876"/>
                    <a:pt x="11884" y="92454"/>
                    <a:pt x="16237" y="91912"/>
                  </a:cubicBezTo>
                  <a:cubicBezTo>
                    <a:pt x="12174" y="91229"/>
                    <a:pt x="5466" y="96969"/>
                    <a:pt x="1757" y="93825"/>
                  </a:cubicBezTo>
                  <a:cubicBezTo>
                    <a:pt x="-2403" y="90290"/>
                    <a:pt x="11174" y="83573"/>
                    <a:pt x="13915" y="84482"/>
                  </a:cubicBezTo>
                  <a:cubicBezTo>
                    <a:pt x="9852" y="82670"/>
                    <a:pt x="4305" y="84224"/>
                    <a:pt x="209" y="85179"/>
                  </a:cubicBezTo>
                  <a:cubicBezTo>
                    <a:pt x="-887" y="81902"/>
                    <a:pt x="2564" y="81396"/>
                    <a:pt x="4950" y="81083"/>
                  </a:cubicBezTo>
                  <a:cubicBezTo>
                    <a:pt x="6208" y="80922"/>
                    <a:pt x="7627" y="80825"/>
                    <a:pt x="8756" y="80222"/>
                  </a:cubicBezTo>
                  <a:cubicBezTo>
                    <a:pt x="9820" y="79648"/>
                    <a:pt x="12109" y="81705"/>
                    <a:pt x="14593" y="81231"/>
                  </a:cubicBezTo>
                  <a:cubicBezTo>
                    <a:pt x="14044" y="79454"/>
                    <a:pt x="13174" y="77829"/>
                    <a:pt x="12045" y="76352"/>
                  </a:cubicBezTo>
                  <a:cubicBezTo>
                    <a:pt x="16463" y="76352"/>
                    <a:pt x="17785" y="72317"/>
                    <a:pt x="22397" y="72382"/>
                  </a:cubicBezTo>
                  <a:cubicBezTo>
                    <a:pt x="27750" y="72446"/>
                    <a:pt x="32556" y="70337"/>
                    <a:pt x="37813" y="69854"/>
                  </a:cubicBezTo>
                  <a:cubicBezTo>
                    <a:pt x="36039" y="69789"/>
                    <a:pt x="34491" y="68744"/>
                    <a:pt x="33878" y="67067"/>
                  </a:cubicBezTo>
                  <a:cubicBezTo>
                    <a:pt x="27138" y="71392"/>
                    <a:pt x="21978" y="71234"/>
                    <a:pt x="14141" y="72643"/>
                  </a:cubicBezTo>
                  <a:cubicBezTo>
                    <a:pt x="16270" y="71147"/>
                    <a:pt x="26880" y="65909"/>
                    <a:pt x="25558" y="62388"/>
                  </a:cubicBezTo>
                  <a:cubicBezTo>
                    <a:pt x="23687" y="57363"/>
                    <a:pt x="34007" y="57489"/>
                    <a:pt x="36200" y="55225"/>
                  </a:cubicBezTo>
                  <a:cubicBezTo>
                    <a:pt x="32169" y="54967"/>
                    <a:pt x="28363" y="54828"/>
                    <a:pt x="24332" y="54861"/>
                  </a:cubicBezTo>
                  <a:cubicBezTo>
                    <a:pt x="22365" y="54861"/>
                    <a:pt x="18979" y="52752"/>
                    <a:pt x="16463" y="52439"/>
                  </a:cubicBezTo>
                  <a:cubicBezTo>
                    <a:pt x="16914" y="51662"/>
                    <a:pt x="17366" y="50891"/>
                    <a:pt x="17850" y="50117"/>
                  </a:cubicBezTo>
                  <a:cubicBezTo>
                    <a:pt x="15496" y="49411"/>
                    <a:pt x="13657" y="51665"/>
                    <a:pt x="11368" y="50343"/>
                  </a:cubicBezTo>
                  <a:cubicBezTo>
                    <a:pt x="12142" y="49817"/>
                    <a:pt x="12916" y="49275"/>
                    <a:pt x="13690" y="48717"/>
                  </a:cubicBezTo>
                  <a:cubicBezTo>
                    <a:pt x="12916" y="48169"/>
                    <a:pt x="12142" y="47627"/>
                    <a:pt x="11368" y="47092"/>
                  </a:cubicBezTo>
                  <a:cubicBezTo>
                    <a:pt x="14109" y="46647"/>
                    <a:pt x="13045" y="46321"/>
                    <a:pt x="14980" y="45089"/>
                  </a:cubicBezTo>
                  <a:cubicBezTo>
                    <a:pt x="16560" y="44093"/>
                    <a:pt x="18946" y="45186"/>
                    <a:pt x="20656" y="44992"/>
                  </a:cubicBezTo>
                  <a:cubicBezTo>
                    <a:pt x="18237" y="45315"/>
                    <a:pt x="15528" y="43177"/>
                    <a:pt x="18172" y="41061"/>
                  </a:cubicBezTo>
                  <a:cubicBezTo>
                    <a:pt x="19269" y="40190"/>
                    <a:pt x="21591" y="40361"/>
                    <a:pt x="22881" y="39942"/>
                  </a:cubicBezTo>
                  <a:cubicBezTo>
                    <a:pt x="29395" y="37836"/>
                    <a:pt x="16657" y="37004"/>
                    <a:pt x="17205" y="37846"/>
                  </a:cubicBezTo>
                  <a:cubicBezTo>
                    <a:pt x="16334" y="36540"/>
                    <a:pt x="19204" y="36472"/>
                    <a:pt x="19720" y="36869"/>
                  </a:cubicBezTo>
                  <a:cubicBezTo>
                    <a:pt x="18237" y="34482"/>
                    <a:pt x="20688" y="30525"/>
                    <a:pt x="16689" y="32686"/>
                  </a:cubicBezTo>
                  <a:cubicBezTo>
                    <a:pt x="17785" y="31296"/>
                    <a:pt x="17688" y="29980"/>
                    <a:pt x="16367" y="28739"/>
                  </a:cubicBezTo>
                  <a:cubicBezTo>
                    <a:pt x="15689" y="29464"/>
                    <a:pt x="15044" y="30238"/>
                    <a:pt x="14496" y="31061"/>
                  </a:cubicBezTo>
                  <a:cubicBezTo>
                    <a:pt x="14850" y="29364"/>
                    <a:pt x="15560" y="27816"/>
                    <a:pt x="16592" y="26420"/>
                  </a:cubicBezTo>
                  <a:cubicBezTo>
                    <a:pt x="16947" y="30077"/>
                    <a:pt x="22042" y="26259"/>
                    <a:pt x="25719" y="26017"/>
                  </a:cubicBezTo>
                  <a:cubicBezTo>
                    <a:pt x="29170" y="25791"/>
                    <a:pt x="33588" y="26671"/>
                    <a:pt x="34007" y="30832"/>
                  </a:cubicBezTo>
                  <a:cubicBezTo>
                    <a:pt x="35749" y="23243"/>
                    <a:pt x="43714" y="30993"/>
                    <a:pt x="47713" y="27116"/>
                  </a:cubicBezTo>
                  <a:cubicBezTo>
                    <a:pt x="46842" y="26675"/>
                    <a:pt x="46004" y="26210"/>
                    <a:pt x="45165" y="25723"/>
                  </a:cubicBezTo>
                  <a:cubicBezTo>
                    <a:pt x="47713" y="22379"/>
                    <a:pt x="54744" y="22718"/>
                    <a:pt x="55356" y="18757"/>
                  </a:cubicBezTo>
                  <a:cubicBezTo>
                    <a:pt x="51422" y="17993"/>
                    <a:pt x="47165" y="19225"/>
                    <a:pt x="43520" y="17132"/>
                  </a:cubicBezTo>
                  <a:cubicBezTo>
                    <a:pt x="44359" y="14378"/>
                    <a:pt x="47326" y="13659"/>
                    <a:pt x="49809" y="14578"/>
                  </a:cubicBezTo>
                  <a:cubicBezTo>
                    <a:pt x="48874" y="12565"/>
                    <a:pt x="48809" y="11192"/>
                    <a:pt x="51873" y="12259"/>
                  </a:cubicBezTo>
                  <a:cubicBezTo>
                    <a:pt x="50003" y="9811"/>
                    <a:pt x="51873" y="5822"/>
                    <a:pt x="54324" y="4535"/>
                  </a:cubicBezTo>
                  <a:cubicBezTo>
                    <a:pt x="58613" y="2239"/>
                    <a:pt x="62419" y="4184"/>
                    <a:pt x="66514" y="3661"/>
                  </a:cubicBezTo>
                  <a:cubicBezTo>
                    <a:pt x="64644" y="423"/>
                    <a:pt x="67740" y="156"/>
                    <a:pt x="68772" y="2004"/>
                  </a:cubicBezTo>
                  <a:cubicBezTo>
                    <a:pt x="70643" y="5293"/>
                    <a:pt x="68772" y="5280"/>
                    <a:pt x="67901" y="8076"/>
                  </a:cubicBezTo>
                  <a:cubicBezTo>
                    <a:pt x="71416" y="8141"/>
                    <a:pt x="72803" y="4351"/>
                    <a:pt x="70223" y="2036"/>
                  </a:cubicBezTo>
                  <a:cubicBezTo>
                    <a:pt x="75287" y="-1479"/>
                    <a:pt x="77157" y="433"/>
                    <a:pt x="82091" y="1339"/>
                  </a:cubicBezTo>
                  <a:cubicBezTo>
                    <a:pt x="79414" y="4326"/>
                    <a:pt x="73513" y="4980"/>
                    <a:pt x="72190" y="9118"/>
                  </a:cubicBezTo>
                  <a:cubicBezTo>
                    <a:pt x="71029" y="12759"/>
                    <a:pt x="66676" y="17787"/>
                    <a:pt x="61871" y="15735"/>
                  </a:cubicBezTo>
                  <a:cubicBezTo>
                    <a:pt x="62806" y="16655"/>
                    <a:pt x="63838" y="17509"/>
                    <a:pt x="64902" y="18293"/>
                  </a:cubicBezTo>
                  <a:cubicBezTo>
                    <a:pt x="60645" y="20966"/>
                    <a:pt x="53421" y="20331"/>
                    <a:pt x="59000" y="25465"/>
                  </a:cubicBezTo>
                  <a:cubicBezTo>
                    <a:pt x="61451" y="27707"/>
                    <a:pt x="64999" y="29048"/>
                    <a:pt x="67869" y="29964"/>
                  </a:cubicBezTo>
                  <a:cubicBezTo>
                    <a:pt x="70610" y="30832"/>
                    <a:pt x="72739" y="31880"/>
                    <a:pt x="74029" y="27526"/>
                  </a:cubicBezTo>
                  <a:cubicBezTo>
                    <a:pt x="74706" y="25223"/>
                    <a:pt x="73706" y="23027"/>
                    <a:pt x="78737" y="24288"/>
                  </a:cubicBezTo>
                  <a:cubicBezTo>
                    <a:pt x="82091" y="25133"/>
                    <a:pt x="83671" y="29138"/>
                    <a:pt x="85542" y="29664"/>
                  </a:cubicBezTo>
                  <a:cubicBezTo>
                    <a:pt x="85542" y="34185"/>
                    <a:pt x="88606" y="32912"/>
                    <a:pt x="90895" y="32683"/>
                  </a:cubicBezTo>
                  <a:cubicBezTo>
                    <a:pt x="92927" y="32489"/>
                    <a:pt x="92863" y="30883"/>
                    <a:pt x="95765" y="33615"/>
                  </a:cubicBezTo>
                  <a:cubicBezTo>
                    <a:pt x="94153" y="34437"/>
                    <a:pt x="92121" y="34511"/>
                    <a:pt x="90702" y="35772"/>
                  </a:cubicBezTo>
                  <a:cubicBezTo>
                    <a:pt x="90250" y="36188"/>
                    <a:pt x="92798" y="39433"/>
                    <a:pt x="92572" y="41222"/>
                  </a:cubicBezTo>
                  <a:cubicBezTo>
                    <a:pt x="92250" y="43738"/>
                    <a:pt x="98635" y="50262"/>
                    <a:pt x="92250" y="51491"/>
                  </a:cubicBezTo>
                  <a:cubicBezTo>
                    <a:pt x="96507" y="58031"/>
                    <a:pt x="94668" y="61930"/>
                    <a:pt x="91927" y="68477"/>
                  </a:cubicBezTo>
                  <a:cubicBezTo>
                    <a:pt x="90573" y="71872"/>
                    <a:pt x="88638" y="78751"/>
                    <a:pt x="83800" y="78193"/>
                  </a:cubicBezTo>
                  <a:cubicBezTo>
                    <a:pt x="89089" y="78913"/>
                    <a:pt x="85606" y="83428"/>
                    <a:pt x="81737" y="82718"/>
                  </a:cubicBezTo>
                  <a:cubicBezTo>
                    <a:pt x="78673" y="82150"/>
                    <a:pt x="73932" y="84611"/>
                    <a:pt x="73126" y="80051"/>
                  </a:cubicBezTo>
                  <a:cubicBezTo>
                    <a:pt x="75125" y="86011"/>
                    <a:pt x="64128" y="83782"/>
                    <a:pt x="61064" y="84866"/>
                  </a:cubicBezTo>
                  <a:cubicBezTo>
                    <a:pt x="58226" y="85875"/>
                    <a:pt x="60097" y="88597"/>
                    <a:pt x="55646" y="88597"/>
                  </a:cubicBezTo>
                  <a:cubicBezTo>
                    <a:pt x="52196" y="88597"/>
                    <a:pt x="50454" y="93360"/>
                    <a:pt x="45971" y="93054"/>
                  </a:cubicBezTo>
                  <a:cubicBezTo>
                    <a:pt x="48648" y="89120"/>
                    <a:pt x="43779" y="90206"/>
                    <a:pt x="41779" y="90964"/>
                  </a:cubicBezTo>
                  <a:cubicBezTo>
                    <a:pt x="45359" y="91987"/>
                    <a:pt x="44133" y="93696"/>
                    <a:pt x="41779" y="95057"/>
                  </a:cubicBezTo>
                  <a:cubicBezTo>
                    <a:pt x="40715" y="95476"/>
                    <a:pt x="39876" y="96137"/>
                    <a:pt x="39199" y="97043"/>
                  </a:cubicBezTo>
                  <a:cubicBezTo>
                    <a:pt x="38393" y="98630"/>
                    <a:pt x="37038" y="97237"/>
                    <a:pt x="35587" y="97840"/>
                  </a:cubicBezTo>
                  <a:cubicBezTo>
                    <a:pt x="32169" y="99236"/>
                    <a:pt x="28525" y="99178"/>
                    <a:pt x="24977" y="100326"/>
                  </a:cubicBezTo>
                  <a:cubicBezTo>
                    <a:pt x="21010" y="101607"/>
                    <a:pt x="16463" y="100326"/>
                    <a:pt x="12755" y="102110"/>
                  </a:cubicBezTo>
                  <a:cubicBezTo>
                    <a:pt x="13754" y="100426"/>
                    <a:pt x="15141" y="99188"/>
                    <a:pt x="16947" y="98398"/>
                  </a:cubicBezTo>
                  <a:cubicBezTo>
                    <a:pt x="15238" y="98656"/>
                    <a:pt x="13593" y="99107"/>
                    <a:pt x="12045" y="99791"/>
                  </a:cubicBezTo>
                  <a:cubicBezTo>
                    <a:pt x="14077" y="97959"/>
                    <a:pt x="16624" y="97027"/>
                    <a:pt x="19237" y="96308"/>
                  </a:cubicBezTo>
                  <a:cubicBezTo>
                    <a:pt x="16205" y="94702"/>
                    <a:pt x="10239" y="96502"/>
                    <a:pt x="7659" y="98401"/>
                  </a:cubicBezTo>
                </a:path>
              </a:pathLst>
            </a:custGeom>
            <a:solidFill>
              <a:srgbClr val="C0C0C0"/>
            </a:solidFill>
            <a:ln w="1612" cap="flat">
              <a:solidFill>
                <a:srgbClr val="FFFFFF"/>
              </a:solidFill>
              <a:prstDash val="solid"/>
              <a:miter/>
            </a:ln>
          </p:spPr>
          <p:txBody>
            <a:bodyPr rtlCol="0" anchor="ctr"/>
            <a:lstStyle/>
            <a:p>
              <a:endParaRPr lang="en-US"/>
            </a:p>
          </p:txBody>
        </p:sp>
        <p:sp>
          <p:nvSpPr>
            <p:cNvPr id="802" name="Freeform: Shape 801">
              <a:extLst>
                <a:ext uri="{FF2B5EF4-FFF2-40B4-BE49-F238E27FC236}">
                  <a16:creationId xmlns:a16="http://schemas.microsoft.com/office/drawing/2014/main" id="{AFC3D25B-D489-28EB-C17A-922786953AA2}"/>
                </a:ext>
              </a:extLst>
            </p:cNvPr>
            <p:cNvSpPr/>
            <p:nvPr/>
          </p:nvSpPr>
          <p:spPr>
            <a:xfrm>
              <a:off x="7313168" y="2248602"/>
              <a:ext cx="934" cy="965"/>
            </a:xfrm>
            <a:custGeom>
              <a:avLst/>
              <a:gdLst>
                <a:gd name="connsiteX0" fmla="*/ 0 w 934"/>
                <a:gd name="connsiteY0" fmla="*/ 62 h 965"/>
                <a:gd name="connsiteX1" fmla="*/ 581 w 934"/>
                <a:gd name="connsiteY1" fmla="*/ 526 h 965"/>
                <a:gd name="connsiteX2" fmla="*/ 0 w 934"/>
                <a:gd name="connsiteY2" fmla="*/ 62 h 965"/>
              </a:gdLst>
              <a:ahLst/>
              <a:cxnLst>
                <a:cxn ang="0">
                  <a:pos x="connsiteX0" y="connsiteY0"/>
                </a:cxn>
                <a:cxn ang="0">
                  <a:pos x="connsiteX1" y="connsiteY1"/>
                </a:cxn>
                <a:cxn ang="0">
                  <a:pos x="connsiteX2" y="connsiteY2"/>
                </a:cxn>
              </a:cxnLst>
              <a:rect l="l" t="t" r="r" b="b"/>
              <a:pathLst>
                <a:path w="934" h="965">
                  <a:moveTo>
                    <a:pt x="0" y="62"/>
                  </a:moveTo>
                  <a:cubicBezTo>
                    <a:pt x="452" y="417"/>
                    <a:pt x="-322" y="1597"/>
                    <a:pt x="581" y="526"/>
                  </a:cubicBezTo>
                  <a:cubicBezTo>
                    <a:pt x="1419" y="-557"/>
                    <a:pt x="581" y="430"/>
                    <a:pt x="0" y="62"/>
                  </a:cubicBezTo>
                </a:path>
              </a:pathLst>
            </a:custGeom>
            <a:solidFill>
              <a:srgbClr val="C0C0C0"/>
            </a:solidFill>
            <a:ln w="645" cap="flat">
              <a:solidFill>
                <a:srgbClr val="FFFFFF"/>
              </a:solidFill>
              <a:prstDash val="solid"/>
              <a:miter/>
            </a:ln>
          </p:spPr>
          <p:txBody>
            <a:bodyPr rtlCol="0" anchor="ctr"/>
            <a:lstStyle/>
            <a:p>
              <a:endParaRPr lang="en-US"/>
            </a:p>
          </p:txBody>
        </p:sp>
        <p:sp>
          <p:nvSpPr>
            <p:cNvPr id="803" name="Freeform: Shape 802">
              <a:extLst>
                <a:ext uri="{FF2B5EF4-FFF2-40B4-BE49-F238E27FC236}">
                  <a16:creationId xmlns:a16="http://schemas.microsoft.com/office/drawing/2014/main" id="{3C147AF6-31C9-0A52-BC6A-E9E7165C6C27}"/>
                </a:ext>
              </a:extLst>
            </p:cNvPr>
            <p:cNvSpPr/>
            <p:nvPr/>
          </p:nvSpPr>
          <p:spPr>
            <a:xfrm>
              <a:off x="7274630" y="2275496"/>
              <a:ext cx="5971" cy="2193"/>
            </a:xfrm>
            <a:custGeom>
              <a:avLst/>
              <a:gdLst>
                <a:gd name="connsiteX0" fmla="*/ 4870 w 5971"/>
                <a:gd name="connsiteY0" fmla="*/ 2193 h 2193"/>
                <a:gd name="connsiteX1" fmla="*/ 0 w 5971"/>
                <a:gd name="connsiteY1" fmla="*/ 336 h 2193"/>
                <a:gd name="connsiteX2" fmla="*/ 4870 w 5971"/>
                <a:gd name="connsiteY2" fmla="*/ 2193 h 2193"/>
              </a:gdLst>
              <a:ahLst/>
              <a:cxnLst>
                <a:cxn ang="0">
                  <a:pos x="connsiteX0" y="connsiteY0"/>
                </a:cxn>
                <a:cxn ang="0">
                  <a:pos x="connsiteX1" y="connsiteY1"/>
                </a:cxn>
                <a:cxn ang="0">
                  <a:pos x="connsiteX2" y="connsiteY2"/>
                </a:cxn>
              </a:cxnLst>
              <a:rect l="l" t="t" r="r" b="b"/>
              <a:pathLst>
                <a:path w="5971" h="2193">
                  <a:moveTo>
                    <a:pt x="4870" y="2193"/>
                  </a:moveTo>
                  <a:cubicBezTo>
                    <a:pt x="8611" y="587"/>
                    <a:pt x="1773" y="-612"/>
                    <a:pt x="0" y="336"/>
                  </a:cubicBezTo>
                  <a:cubicBezTo>
                    <a:pt x="1870" y="336"/>
                    <a:pt x="3483" y="926"/>
                    <a:pt x="4870" y="2193"/>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804" name="Content Placeholder 8">
            <a:extLst>
              <a:ext uri="{FF2B5EF4-FFF2-40B4-BE49-F238E27FC236}">
                <a16:creationId xmlns:a16="http://schemas.microsoft.com/office/drawing/2014/main" id="{B90695E5-591C-D773-13CE-CD816209ECED}"/>
              </a:ext>
            </a:extLst>
          </p:cNvPr>
          <p:cNvGrpSpPr/>
          <p:nvPr/>
        </p:nvGrpSpPr>
        <p:grpSpPr>
          <a:xfrm>
            <a:off x="7547564" y="3703418"/>
            <a:ext cx="294156" cy="268134"/>
            <a:chOff x="7514954" y="3384221"/>
            <a:chExt cx="294156" cy="268134"/>
          </a:xfrm>
          <a:solidFill>
            <a:srgbClr val="C0C0C0"/>
          </a:solidFill>
        </p:grpSpPr>
        <p:sp>
          <p:nvSpPr>
            <p:cNvPr id="805" name="Freeform: Shape 804">
              <a:extLst>
                <a:ext uri="{FF2B5EF4-FFF2-40B4-BE49-F238E27FC236}">
                  <a16:creationId xmlns:a16="http://schemas.microsoft.com/office/drawing/2014/main" id="{2959B0DC-15FE-B22A-11E1-34BAE7146E67}"/>
                </a:ext>
              </a:extLst>
            </p:cNvPr>
            <p:cNvSpPr/>
            <p:nvPr/>
          </p:nvSpPr>
          <p:spPr>
            <a:xfrm>
              <a:off x="7514954" y="3384221"/>
              <a:ext cx="294156" cy="268134"/>
            </a:xfrm>
            <a:custGeom>
              <a:avLst/>
              <a:gdLst>
                <a:gd name="connsiteX0" fmla="*/ 0 w 294156"/>
                <a:gd name="connsiteY0" fmla="*/ 167297 h 268134"/>
                <a:gd name="connsiteX1" fmla="*/ 3128 w 294156"/>
                <a:gd name="connsiteY1" fmla="*/ 135753 h 268134"/>
                <a:gd name="connsiteX2" fmla="*/ 10255 w 294156"/>
                <a:gd name="connsiteY2" fmla="*/ 133251 h 268134"/>
                <a:gd name="connsiteX3" fmla="*/ 13964 w 294156"/>
                <a:gd name="connsiteY3" fmla="*/ 120954 h 268134"/>
                <a:gd name="connsiteX4" fmla="*/ 18769 w 294156"/>
                <a:gd name="connsiteY4" fmla="*/ 112892 h 268134"/>
                <a:gd name="connsiteX5" fmla="*/ 24510 w 294156"/>
                <a:gd name="connsiteY5" fmla="*/ 103630 h 268134"/>
                <a:gd name="connsiteX6" fmla="*/ 26187 w 294156"/>
                <a:gd name="connsiteY6" fmla="*/ 97018 h 268134"/>
                <a:gd name="connsiteX7" fmla="*/ 26702 w 294156"/>
                <a:gd name="connsiteY7" fmla="*/ 84867 h 268134"/>
                <a:gd name="connsiteX8" fmla="*/ 25606 w 294156"/>
                <a:gd name="connsiteY8" fmla="*/ 77539 h 268134"/>
                <a:gd name="connsiteX9" fmla="*/ 21543 w 294156"/>
                <a:gd name="connsiteY9" fmla="*/ 71535 h 268134"/>
                <a:gd name="connsiteX10" fmla="*/ 23897 w 294156"/>
                <a:gd name="connsiteY10" fmla="*/ 59199 h 268134"/>
                <a:gd name="connsiteX11" fmla="*/ 24735 w 294156"/>
                <a:gd name="connsiteY11" fmla="*/ 43755 h 268134"/>
                <a:gd name="connsiteX12" fmla="*/ 31217 w 294156"/>
                <a:gd name="connsiteY12" fmla="*/ 31938 h 268134"/>
                <a:gd name="connsiteX13" fmla="*/ 36442 w 294156"/>
                <a:gd name="connsiteY13" fmla="*/ 17526 h 268134"/>
                <a:gd name="connsiteX14" fmla="*/ 42440 w 294156"/>
                <a:gd name="connsiteY14" fmla="*/ 8019 h 268134"/>
                <a:gd name="connsiteX15" fmla="*/ 55244 w 294156"/>
                <a:gd name="connsiteY15" fmla="*/ 3952 h 268134"/>
                <a:gd name="connsiteX16" fmla="*/ 70143 w 294156"/>
                <a:gd name="connsiteY16" fmla="*/ 118 h 268134"/>
                <a:gd name="connsiteX17" fmla="*/ 80302 w 294156"/>
                <a:gd name="connsiteY17" fmla="*/ 4375 h 268134"/>
                <a:gd name="connsiteX18" fmla="*/ 93782 w 294156"/>
                <a:gd name="connsiteY18" fmla="*/ 9235 h 268134"/>
                <a:gd name="connsiteX19" fmla="*/ 101425 w 294156"/>
                <a:gd name="connsiteY19" fmla="*/ 20932 h 268134"/>
                <a:gd name="connsiteX20" fmla="*/ 105392 w 294156"/>
                <a:gd name="connsiteY20" fmla="*/ 24776 h 268134"/>
                <a:gd name="connsiteX21" fmla="*/ 112841 w 294156"/>
                <a:gd name="connsiteY21" fmla="*/ 21390 h 268134"/>
                <a:gd name="connsiteX22" fmla="*/ 136996 w 294156"/>
                <a:gd name="connsiteY22" fmla="*/ 18694 h 268134"/>
                <a:gd name="connsiteX23" fmla="*/ 141060 w 294156"/>
                <a:gd name="connsiteY23" fmla="*/ 22525 h 268134"/>
                <a:gd name="connsiteX24" fmla="*/ 145123 w 294156"/>
                <a:gd name="connsiteY24" fmla="*/ 23337 h 268134"/>
                <a:gd name="connsiteX25" fmla="*/ 157056 w 294156"/>
                <a:gd name="connsiteY25" fmla="*/ 29242 h 268134"/>
                <a:gd name="connsiteX26" fmla="*/ 170342 w 294156"/>
                <a:gd name="connsiteY26" fmla="*/ 29913 h 268134"/>
                <a:gd name="connsiteX27" fmla="*/ 179405 w 294156"/>
                <a:gd name="connsiteY27" fmla="*/ 20064 h 268134"/>
                <a:gd name="connsiteX28" fmla="*/ 210945 w 294156"/>
                <a:gd name="connsiteY28" fmla="*/ 14059 h 268134"/>
                <a:gd name="connsiteX29" fmla="*/ 225780 w 294156"/>
                <a:gd name="connsiteY29" fmla="*/ 18490 h 268134"/>
                <a:gd name="connsiteX30" fmla="*/ 239389 w 294156"/>
                <a:gd name="connsiteY30" fmla="*/ 21948 h 268134"/>
                <a:gd name="connsiteX31" fmla="*/ 249838 w 294156"/>
                <a:gd name="connsiteY31" fmla="*/ 12424 h 268134"/>
                <a:gd name="connsiteX32" fmla="*/ 256417 w 294156"/>
                <a:gd name="connsiteY32" fmla="*/ 9344 h 268134"/>
                <a:gd name="connsiteX33" fmla="*/ 259835 w 294156"/>
                <a:gd name="connsiteY33" fmla="*/ 6848 h 268134"/>
                <a:gd name="connsiteX34" fmla="*/ 274090 w 294156"/>
                <a:gd name="connsiteY34" fmla="*/ 14943 h 268134"/>
                <a:gd name="connsiteX35" fmla="*/ 280701 w 294156"/>
                <a:gd name="connsiteY35" fmla="*/ 33732 h 268134"/>
                <a:gd name="connsiteX36" fmla="*/ 284216 w 294156"/>
                <a:gd name="connsiteY36" fmla="*/ 42246 h 268134"/>
                <a:gd name="connsiteX37" fmla="*/ 289086 w 294156"/>
                <a:gd name="connsiteY37" fmla="*/ 43071 h 268134"/>
                <a:gd name="connsiteX38" fmla="*/ 293213 w 294156"/>
                <a:gd name="connsiteY38" fmla="*/ 62089 h 268134"/>
                <a:gd name="connsiteX39" fmla="*/ 279572 w 294156"/>
                <a:gd name="connsiteY39" fmla="*/ 72673 h 268134"/>
                <a:gd name="connsiteX40" fmla="*/ 268124 w 294156"/>
                <a:gd name="connsiteY40" fmla="*/ 92958 h 268134"/>
                <a:gd name="connsiteX41" fmla="*/ 265511 w 294156"/>
                <a:gd name="connsiteY41" fmla="*/ 102652 h 268134"/>
                <a:gd name="connsiteX42" fmla="*/ 260384 w 294156"/>
                <a:gd name="connsiteY42" fmla="*/ 109647 h 268134"/>
                <a:gd name="connsiteX43" fmla="*/ 258416 w 294156"/>
                <a:gd name="connsiteY43" fmla="*/ 120941 h 268134"/>
                <a:gd name="connsiteX44" fmla="*/ 249612 w 294156"/>
                <a:gd name="connsiteY44" fmla="*/ 126427 h 268134"/>
                <a:gd name="connsiteX45" fmla="*/ 249289 w 294156"/>
                <a:gd name="connsiteY45" fmla="*/ 138040 h 268134"/>
                <a:gd name="connsiteX46" fmla="*/ 239067 w 294156"/>
                <a:gd name="connsiteY46" fmla="*/ 147328 h 268134"/>
                <a:gd name="connsiteX47" fmla="*/ 235680 w 294156"/>
                <a:gd name="connsiteY47" fmla="*/ 152936 h 268134"/>
                <a:gd name="connsiteX48" fmla="*/ 234745 w 294156"/>
                <a:gd name="connsiteY48" fmla="*/ 161724 h 268134"/>
                <a:gd name="connsiteX49" fmla="*/ 226005 w 294156"/>
                <a:gd name="connsiteY49" fmla="*/ 180745 h 268134"/>
                <a:gd name="connsiteX50" fmla="*/ 220781 w 294156"/>
                <a:gd name="connsiteY50" fmla="*/ 193680 h 268134"/>
                <a:gd name="connsiteX51" fmla="*/ 218169 w 294156"/>
                <a:gd name="connsiteY51" fmla="*/ 201662 h 268134"/>
                <a:gd name="connsiteX52" fmla="*/ 213460 w 294156"/>
                <a:gd name="connsiteY52" fmla="*/ 207860 h 268134"/>
                <a:gd name="connsiteX53" fmla="*/ 207397 w 294156"/>
                <a:gd name="connsiteY53" fmla="*/ 208054 h 268134"/>
                <a:gd name="connsiteX54" fmla="*/ 205882 w 294156"/>
                <a:gd name="connsiteY54" fmla="*/ 200346 h 268134"/>
                <a:gd name="connsiteX55" fmla="*/ 198464 w 294156"/>
                <a:gd name="connsiteY55" fmla="*/ 194644 h 268134"/>
                <a:gd name="connsiteX56" fmla="*/ 194465 w 294156"/>
                <a:gd name="connsiteY56" fmla="*/ 188411 h 268134"/>
                <a:gd name="connsiteX57" fmla="*/ 190466 w 294156"/>
                <a:gd name="connsiteY57" fmla="*/ 195854 h 268134"/>
                <a:gd name="connsiteX58" fmla="*/ 181694 w 294156"/>
                <a:gd name="connsiteY58" fmla="*/ 193519 h 268134"/>
                <a:gd name="connsiteX59" fmla="*/ 171052 w 294156"/>
                <a:gd name="connsiteY59" fmla="*/ 206703 h 268134"/>
                <a:gd name="connsiteX60" fmla="*/ 152895 w 294156"/>
                <a:gd name="connsiteY60" fmla="*/ 227687 h 268134"/>
                <a:gd name="connsiteX61" fmla="*/ 150283 w 294156"/>
                <a:gd name="connsiteY61" fmla="*/ 242032 h 268134"/>
                <a:gd name="connsiteX62" fmla="*/ 143736 w 294156"/>
                <a:gd name="connsiteY62" fmla="*/ 257447 h 268134"/>
                <a:gd name="connsiteX63" fmla="*/ 140834 w 294156"/>
                <a:gd name="connsiteY63" fmla="*/ 252268 h 268134"/>
                <a:gd name="connsiteX64" fmla="*/ 136190 w 294156"/>
                <a:gd name="connsiteY64" fmla="*/ 249943 h 268134"/>
                <a:gd name="connsiteX65" fmla="*/ 131288 w 294156"/>
                <a:gd name="connsiteY65" fmla="*/ 260592 h 268134"/>
                <a:gd name="connsiteX66" fmla="*/ 119485 w 294156"/>
                <a:gd name="connsiteY66" fmla="*/ 256212 h 268134"/>
                <a:gd name="connsiteX67" fmla="*/ 114389 w 294156"/>
                <a:gd name="connsiteY67" fmla="*/ 259695 h 268134"/>
                <a:gd name="connsiteX68" fmla="*/ 107391 w 294156"/>
                <a:gd name="connsiteY68" fmla="*/ 255980 h 268134"/>
                <a:gd name="connsiteX69" fmla="*/ 107069 w 294156"/>
                <a:gd name="connsiteY69" fmla="*/ 262259 h 268134"/>
                <a:gd name="connsiteX70" fmla="*/ 103457 w 294156"/>
                <a:gd name="connsiteY70" fmla="*/ 256909 h 268134"/>
                <a:gd name="connsiteX71" fmla="*/ 104844 w 294156"/>
                <a:gd name="connsiteY71" fmla="*/ 265500 h 268134"/>
                <a:gd name="connsiteX72" fmla="*/ 100683 w 294156"/>
                <a:gd name="connsiteY72" fmla="*/ 253658 h 268134"/>
                <a:gd name="connsiteX73" fmla="*/ 101038 w 294156"/>
                <a:gd name="connsiteY73" fmla="*/ 265810 h 268134"/>
                <a:gd name="connsiteX74" fmla="*/ 99264 w 294156"/>
                <a:gd name="connsiteY74" fmla="*/ 258999 h 268134"/>
                <a:gd name="connsiteX75" fmla="*/ 97878 w 294156"/>
                <a:gd name="connsiteY75" fmla="*/ 261085 h 268134"/>
                <a:gd name="connsiteX76" fmla="*/ 96265 w 294156"/>
                <a:gd name="connsiteY76" fmla="*/ 266426 h 268134"/>
                <a:gd name="connsiteX77" fmla="*/ 94878 w 294156"/>
                <a:gd name="connsiteY77" fmla="*/ 261782 h 268134"/>
                <a:gd name="connsiteX78" fmla="*/ 92718 w 294156"/>
                <a:gd name="connsiteY78" fmla="*/ 266719 h 268134"/>
                <a:gd name="connsiteX79" fmla="*/ 87203 w 294156"/>
                <a:gd name="connsiteY79" fmla="*/ 262246 h 268134"/>
                <a:gd name="connsiteX80" fmla="*/ 82559 w 294156"/>
                <a:gd name="connsiteY80" fmla="*/ 264336 h 268134"/>
                <a:gd name="connsiteX81" fmla="*/ 78012 w 294156"/>
                <a:gd name="connsiteY81" fmla="*/ 264272 h 268134"/>
                <a:gd name="connsiteX82" fmla="*/ 70723 w 294156"/>
                <a:gd name="connsiteY82" fmla="*/ 256199 h 268134"/>
                <a:gd name="connsiteX83" fmla="*/ 67950 w 294156"/>
                <a:gd name="connsiteY83" fmla="*/ 246489 h 268134"/>
                <a:gd name="connsiteX84" fmla="*/ 65596 w 294156"/>
                <a:gd name="connsiteY84" fmla="*/ 242961 h 268134"/>
                <a:gd name="connsiteX85" fmla="*/ 67821 w 294156"/>
                <a:gd name="connsiteY85" fmla="*/ 238504 h 268134"/>
                <a:gd name="connsiteX86" fmla="*/ 71884 w 294156"/>
                <a:gd name="connsiteY86" fmla="*/ 233444 h 268134"/>
                <a:gd name="connsiteX87" fmla="*/ 64273 w 294156"/>
                <a:gd name="connsiteY87" fmla="*/ 236656 h 268134"/>
                <a:gd name="connsiteX88" fmla="*/ 69337 w 294156"/>
                <a:gd name="connsiteY88" fmla="*/ 231586 h 268134"/>
                <a:gd name="connsiteX89" fmla="*/ 64693 w 294156"/>
                <a:gd name="connsiteY89" fmla="*/ 230890 h 268134"/>
                <a:gd name="connsiteX90" fmla="*/ 65015 w 294156"/>
                <a:gd name="connsiteY90" fmla="*/ 227868 h 268134"/>
                <a:gd name="connsiteX91" fmla="*/ 59436 w 294156"/>
                <a:gd name="connsiteY91" fmla="*/ 229261 h 268134"/>
                <a:gd name="connsiteX92" fmla="*/ 63854 w 294156"/>
                <a:gd name="connsiteY92" fmla="*/ 222760 h 268134"/>
                <a:gd name="connsiteX93" fmla="*/ 58275 w 294156"/>
                <a:gd name="connsiteY93" fmla="*/ 226710 h 268134"/>
                <a:gd name="connsiteX94" fmla="*/ 40118 w 294156"/>
                <a:gd name="connsiteY94" fmla="*/ 209431 h 268134"/>
                <a:gd name="connsiteX95" fmla="*/ 27702 w 294156"/>
                <a:gd name="connsiteY95" fmla="*/ 208189 h 268134"/>
                <a:gd name="connsiteX96" fmla="*/ 17415 w 294156"/>
                <a:gd name="connsiteY96" fmla="*/ 207438 h 268134"/>
                <a:gd name="connsiteX97" fmla="*/ 27638 w 294156"/>
                <a:gd name="connsiteY97" fmla="*/ 203026 h 268134"/>
                <a:gd name="connsiteX98" fmla="*/ 18350 w 294156"/>
                <a:gd name="connsiteY98" fmla="*/ 204187 h 268134"/>
                <a:gd name="connsiteX99" fmla="*/ 17415 w 294156"/>
                <a:gd name="connsiteY99" fmla="*/ 209063 h 268134"/>
                <a:gd name="connsiteX100" fmla="*/ 677 w 294156"/>
                <a:gd name="connsiteY100" fmla="*/ 209992 h 268134"/>
                <a:gd name="connsiteX101" fmla="*/ 2547 w 294156"/>
                <a:gd name="connsiteY101" fmla="*/ 200008 h 268134"/>
                <a:gd name="connsiteX102" fmla="*/ 1935 w 294156"/>
                <a:gd name="connsiteY102" fmla="*/ 190171 h 268134"/>
                <a:gd name="connsiteX103" fmla="*/ 0 w 294156"/>
                <a:gd name="connsiteY103" fmla="*/ 167274 h 2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294156" h="268134">
                  <a:moveTo>
                    <a:pt x="0" y="167297"/>
                  </a:moveTo>
                  <a:cubicBezTo>
                    <a:pt x="2903" y="157235"/>
                    <a:pt x="-1290" y="145261"/>
                    <a:pt x="3128" y="135753"/>
                  </a:cubicBezTo>
                  <a:cubicBezTo>
                    <a:pt x="4224" y="133428"/>
                    <a:pt x="8320" y="135495"/>
                    <a:pt x="10255" y="133251"/>
                  </a:cubicBezTo>
                  <a:cubicBezTo>
                    <a:pt x="13577" y="129423"/>
                    <a:pt x="10578" y="124785"/>
                    <a:pt x="13964" y="120954"/>
                  </a:cubicBezTo>
                  <a:cubicBezTo>
                    <a:pt x="16189" y="118445"/>
                    <a:pt x="16060" y="114475"/>
                    <a:pt x="18769" y="112892"/>
                  </a:cubicBezTo>
                  <a:cubicBezTo>
                    <a:pt x="21639" y="111227"/>
                    <a:pt x="25896" y="107680"/>
                    <a:pt x="24510" y="103630"/>
                  </a:cubicBezTo>
                  <a:cubicBezTo>
                    <a:pt x="23413" y="100485"/>
                    <a:pt x="21994" y="97879"/>
                    <a:pt x="26187" y="97018"/>
                  </a:cubicBezTo>
                  <a:cubicBezTo>
                    <a:pt x="32056" y="95812"/>
                    <a:pt x="27315" y="87392"/>
                    <a:pt x="26702" y="84867"/>
                  </a:cubicBezTo>
                  <a:cubicBezTo>
                    <a:pt x="26090" y="82293"/>
                    <a:pt x="27025" y="80029"/>
                    <a:pt x="25606" y="77539"/>
                  </a:cubicBezTo>
                  <a:cubicBezTo>
                    <a:pt x="24477" y="75401"/>
                    <a:pt x="22671" y="73702"/>
                    <a:pt x="21543" y="71535"/>
                  </a:cubicBezTo>
                  <a:cubicBezTo>
                    <a:pt x="19285" y="67091"/>
                    <a:pt x="22575" y="63330"/>
                    <a:pt x="23897" y="59199"/>
                  </a:cubicBezTo>
                  <a:cubicBezTo>
                    <a:pt x="25477" y="54223"/>
                    <a:pt x="24381" y="48918"/>
                    <a:pt x="24735" y="43755"/>
                  </a:cubicBezTo>
                  <a:cubicBezTo>
                    <a:pt x="25154" y="37518"/>
                    <a:pt x="26832" y="36231"/>
                    <a:pt x="31217" y="31938"/>
                  </a:cubicBezTo>
                  <a:cubicBezTo>
                    <a:pt x="34959" y="28243"/>
                    <a:pt x="36603" y="22667"/>
                    <a:pt x="36442" y="17526"/>
                  </a:cubicBezTo>
                  <a:cubicBezTo>
                    <a:pt x="36442" y="13189"/>
                    <a:pt x="39344" y="10605"/>
                    <a:pt x="42440" y="8019"/>
                  </a:cubicBezTo>
                  <a:cubicBezTo>
                    <a:pt x="46117" y="4975"/>
                    <a:pt x="50632" y="4136"/>
                    <a:pt x="55244" y="3952"/>
                  </a:cubicBezTo>
                  <a:cubicBezTo>
                    <a:pt x="61307" y="3727"/>
                    <a:pt x="64564" y="1524"/>
                    <a:pt x="70143" y="118"/>
                  </a:cubicBezTo>
                  <a:cubicBezTo>
                    <a:pt x="73368" y="-708"/>
                    <a:pt x="77625" y="3027"/>
                    <a:pt x="80302" y="4375"/>
                  </a:cubicBezTo>
                  <a:cubicBezTo>
                    <a:pt x="84945" y="6700"/>
                    <a:pt x="89783" y="5342"/>
                    <a:pt x="93782" y="9235"/>
                  </a:cubicBezTo>
                  <a:cubicBezTo>
                    <a:pt x="97329" y="12673"/>
                    <a:pt x="99039" y="16775"/>
                    <a:pt x="101425" y="20932"/>
                  </a:cubicBezTo>
                  <a:cubicBezTo>
                    <a:pt x="102360" y="22509"/>
                    <a:pt x="103586" y="24183"/>
                    <a:pt x="105392" y="24776"/>
                  </a:cubicBezTo>
                  <a:cubicBezTo>
                    <a:pt x="109230" y="26024"/>
                    <a:pt x="109778" y="21725"/>
                    <a:pt x="112841" y="21390"/>
                  </a:cubicBezTo>
                  <a:cubicBezTo>
                    <a:pt x="123000" y="20264"/>
                    <a:pt x="126354" y="11138"/>
                    <a:pt x="136996" y="18694"/>
                  </a:cubicBezTo>
                  <a:cubicBezTo>
                    <a:pt x="138480" y="19735"/>
                    <a:pt x="140092" y="20964"/>
                    <a:pt x="141060" y="22525"/>
                  </a:cubicBezTo>
                  <a:cubicBezTo>
                    <a:pt x="141511" y="23283"/>
                    <a:pt x="144317" y="22902"/>
                    <a:pt x="145123" y="23337"/>
                  </a:cubicBezTo>
                  <a:cubicBezTo>
                    <a:pt x="149574" y="25714"/>
                    <a:pt x="151315" y="29026"/>
                    <a:pt x="157056" y="29242"/>
                  </a:cubicBezTo>
                  <a:cubicBezTo>
                    <a:pt x="160410" y="29372"/>
                    <a:pt x="167408" y="31210"/>
                    <a:pt x="170342" y="29913"/>
                  </a:cubicBezTo>
                  <a:cubicBezTo>
                    <a:pt x="174470" y="28078"/>
                    <a:pt x="175889" y="22731"/>
                    <a:pt x="179405" y="20064"/>
                  </a:cubicBezTo>
                  <a:cubicBezTo>
                    <a:pt x="187919" y="13646"/>
                    <a:pt x="200786" y="13095"/>
                    <a:pt x="210945" y="14059"/>
                  </a:cubicBezTo>
                  <a:cubicBezTo>
                    <a:pt x="216266" y="14566"/>
                    <a:pt x="221039" y="15997"/>
                    <a:pt x="225780" y="18490"/>
                  </a:cubicBezTo>
                  <a:cubicBezTo>
                    <a:pt x="229746" y="20580"/>
                    <a:pt x="234713" y="23657"/>
                    <a:pt x="239389" y="21948"/>
                  </a:cubicBezTo>
                  <a:cubicBezTo>
                    <a:pt x="243839" y="20306"/>
                    <a:pt x="246161" y="15195"/>
                    <a:pt x="249838" y="12424"/>
                  </a:cubicBezTo>
                  <a:cubicBezTo>
                    <a:pt x="251870" y="10905"/>
                    <a:pt x="253805" y="9486"/>
                    <a:pt x="256417" y="9344"/>
                  </a:cubicBezTo>
                  <a:cubicBezTo>
                    <a:pt x="260384" y="9119"/>
                    <a:pt x="257642" y="8312"/>
                    <a:pt x="259835" y="6848"/>
                  </a:cubicBezTo>
                  <a:cubicBezTo>
                    <a:pt x="268285" y="1208"/>
                    <a:pt x="270993" y="9206"/>
                    <a:pt x="274090" y="14943"/>
                  </a:cubicBezTo>
                  <a:cubicBezTo>
                    <a:pt x="276702" y="19819"/>
                    <a:pt x="281958" y="20216"/>
                    <a:pt x="280701" y="33732"/>
                  </a:cubicBezTo>
                  <a:cubicBezTo>
                    <a:pt x="280701" y="35225"/>
                    <a:pt x="282894" y="41181"/>
                    <a:pt x="284216" y="42246"/>
                  </a:cubicBezTo>
                  <a:cubicBezTo>
                    <a:pt x="285829" y="43558"/>
                    <a:pt x="287086" y="42342"/>
                    <a:pt x="289086" y="43071"/>
                  </a:cubicBezTo>
                  <a:cubicBezTo>
                    <a:pt x="299567" y="46854"/>
                    <a:pt x="290021" y="57177"/>
                    <a:pt x="293213" y="62089"/>
                  </a:cubicBezTo>
                  <a:cubicBezTo>
                    <a:pt x="297245" y="68352"/>
                    <a:pt x="284281" y="73166"/>
                    <a:pt x="279572" y="72673"/>
                  </a:cubicBezTo>
                  <a:cubicBezTo>
                    <a:pt x="272509" y="71931"/>
                    <a:pt x="269962" y="87372"/>
                    <a:pt x="268124" y="92958"/>
                  </a:cubicBezTo>
                  <a:cubicBezTo>
                    <a:pt x="267059" y="96131"/>
                    <a:pt x="266479" y="99485"/>
                    <a:pt x="265511" y="102652"/>
                  </a:cubicBezTo>
                  <a:cubicBezTo>
                    <a:pt x="264447" y="106190"/>
                    <a:pt x="260480" y="105652"/>
                    <a:pt x="260384" y="109647"/>
                  </a:cubicBezTo>
                  <a:cubicBezTo>
                    <a:pt x="260384" y="113224"/>
                    <a:pt x="261158" y="117768"/>
                    <a:pt x="258416" y="120941"/>
                  </a:cubicBezTo>
                  <a:cubicBezTo>
                    <a:pt x="256094" y="123624"/>
                    <a:pt x="252740" y="124827"/>
                    <a:pt x="249612" y="126427"/>
                  </a:cubicBezTo>
                  <a:cubicBezTo>
                    <a:pt x="253095" y="127111"/>
                    <a:pt x="249612" y="136024"/>
                    <a:pt x="249289" y="138040"/>
                  </a:cubicBezTo>
                  <a:cubicBezTo>
                    <a:pt x="248580" y="143816"/>
                    <a:pt x="244839" y="147112"/>
                    <a:pt x="239067" y="147328"/>
                  </a:cubicBezTo>
                  <a:cubicBezTo>
                    <a:pt x="239615" y="150350"/>
                    <a:pt x="237260" y="151017"/>
                    <a:pt x="235680" y="152936"/>
                  </a:cubicBezTo>
                  <a:cubicBezTo>
                    <a:pt x="233648" y="155329"/>
                    <a:pt x="235293" y="158873"/>
                    <a:pt x="234745" y="161724"/>
                  </a:cubicBezTo>
                  <a:cubicBezTo>
                    <a:pt x="233455" y="168338"/>
                    <a:pt x="230166" y="175295"/>
                    <a:pt x="226005" y="180745"/>
                  </a:cubicBezTo>
                  <a:cubicBezTo>
                    <a:pt x="222426" y="185434"/>
                    <a:pt x="229037" y="188307"/>
                    <a:pt x="220781" y="193680"/>
                  </a:cubicBezTo>
                  <a:cubicBezTo>
                    <a:pt x="217298" y="195944"/>
                    <a:pt x="219394" y="198408"/>
                    <a:pt x="218169" y="201662"/>
                  </a:cubicBezTo>
                  <a:cubicBezTo>
                    <a:pt x="217363" y="203807"/>
                    <a:pt x="214557" y="205845"/>
                    <a:pt x="213460" y="207860"/>
                  </a:cubicBezTo>
                  <a:cubicBezTo>
                    <a:pt x="212396" y="209811"/>
                    <a:pt x="208881" y="208657"/>
                    <a:pt x="207397" y="208054"/>
                  </a:cubicBezTo>
                  <a:cubicBezTo>
                    <a:pt x="205591" y="207328"/>
                    <a:pt x="206011" y="201956"/>
                    <a:pt x="205882" y="200346"/>
                  </a:cubicBezTo>
                  <a:cubicBezTo>
                    <a:pt x="205882" y="198482"/>
                    <a:pt x="199367" y="196792"/>
                    <a:pt x="198464" y="194644"/>
                  </a:cubicBezTo>
                  <a:cubicBezTo>
                    <a:pt x="197078" y="191226"/>
                    <a:pt x="195400" y="192374"/>
                    <a:pt x="194465" y="188411"/>
                  </a:cubicBezTo>
                  <a:cubicBezTo>
                    <a:pt x="193756" y="190852"/>
                    <a:pt x="193562" y="195173"/>
                    <a:pt x="190466" y="195854"/>
                  </a:cubicBezTo>
                  <a:cubicBezTo>
                    <a:pt x="186532" y="196712"/>
                    <a:pt x="184855" y="192493"/>
                    <a:pt x="181694" y="193519"/>
                  </a:cubicBezTo>
                  <a:cubicBezTo>
                    <a:pt x="175986" y="195364"/>
                    <a:pt x="174761" y="204264"/>
                    <a:pt x="171052" y="206703"/>
                  </a:cubicBezTo>
                  <a:cubicBezTo>
                    <a:pt x="166247" y="209870"/>
                    <a:pt x="150864" y="225601"/>
                    <a:pt x="152895" y="227687"/>
                  </a:cubicBezTo>
                  <a:cubicBezTo>
                    <a:pt x="156185" y="231028"/>
                    <a:pt x="150283" y="239623"/>
                    <a:pt x="150283" y="242032"/>
                  </a:cubicBezTo>
                  <a:cubicBezTo>
                    <a:pt x="150283" y="246131"/>
                    <a:pt x="148703" y="249511"/>
                    <a:pt x="143736" y="257447"/>
                  </a:cubicBezTo>
                  <a:cubicBezTo>
                    <a:pt x="141737" y="256941"/>
                    <a:pt x="139899" y="254132"/>
                    <a:pt x="140834" y="252268"/>
                  </a:cubicBezTo>
                  <a:cubicBezTo>
                    <a:pt x="138706" y="253639"/>
                    <a:pt x="137093" y="251546"/>
                    <a:pt x="136190" y="249943"/>
                  </a:cubicBezTo>
                  <a:cubicBezTo>
                    <a:pt x="138222" y="257576"/>
                    <a:pt x="140157" y="259305"/>
                    <a:pt x="131288" y="260592"/>
                  </a:cubicBezTo>
                  <a:cubicBezTo>
                    <a:pt x="127773" y="261101"/>
                    <a:pt x="116227" y="263407"/>
                    <a:pt x="119485" y="256212"/>
                  </a:cubicBezTo>
                  <a:cubicBezTo>
                    <a:pt x="117969" y="259134"/>
                    <a:pt x="117904" y="259915"/>
                    <a:pt x="114389" y="259695"/>
                  </a:cubicBezTo>
                  <a:cubicBezTo>
                    <a:pt x="110487" y="259437"/>
                    <a:pt x="111164" y="258447"/>
                    <a:pt x="107391" y="255980"/>
                  </a:cubicBezTo>
                  <a:cubicBezTo>
                    <a:pt x="109165" y="257273"/>
                    <a:pt x="111294" y="263942"/>
                    <a:pt x="107069" y="262259"/>
                  </a:cubicBezTo>
                  <a:cubicBezTo>
                    <a:pt x="104263" y="261134"/>
                    <a:pt x="108423" y="254364"/>
                    <a:pt x="103457" y="256909"/>
                  </a:cubicBezTo>
                  <a:cubicBezTo>
                    <a:pt x="104844" y="259708"/>
                    <a:pt x="106037" y="262366"/>
                    <a:pt x="104844" y="265500"/>
                  </a:cubicBezTo>
                  <a:cubicBezTo>
                    <a:pt x="102521" y="264523"/>
                    <a:pt x="99877" y="256199"/>
                    <a:pt x="100683" y="253658"/>
                  </a:cubicBezTo>
                  <a:cubicBezTo>
                    <a:pt x="98007" y="255958"/>
                    <a:pt x="102425" y="262669"/>
                    <a:pt x="101038" y="265810"/>
                  </a:cubicBezTo>
                  <a:cubicBezTo>
                    <a:pt x="99135" y="270189"/>
                    <a:pt x="99135" y="259911"/>
                    <a:pt x="99264" y="258999"/>
                  </a:cubicBezTo>
                  <a:cubicBezTo>
                    <a:pt x="98813" y="260279"/>
                    <a:pt x="98103" y="267316"/>
                    <a:pt x="97878" y="261085"/>
                  </a:cubicBezTo>
                  <a:cubicBezTo>
                    <a:pt x="97878" y="262923"/>
                    <a:pt x="97555" y="264991"/>
                    <a:pt x="96265" y="266426"/>
                  </a:cubicBezTo>
                  <a:cubicBezTo>
                    <a:pt x="96265" y="264758"/>
                    <a:pt x="95717" y="263210"/>
                    <a:pt x="94878" y="261782"/>
                  </a:cubicBezTo>
                  <a:cubicBezTo>
                    <a:pt x="95846" y="263778"/>
                    <a:pt x="95781" y="266993"/>
                    <a:pt x="92718" y="266719"/>
                  </a:cubicBezTo>
                  <a:cubicBezTo>
                    <a:pt x="87203" y="266226"/>
                    <a:pt x="88719" y="267490"/>
                    <a:pt x="87203" y="262246"/>
                  </a:cubicBezTo>
                  <a:cubicBezTo>
                    <a:pt x="87203" y="267203"/>
                    <a:pt x="83398" y="271508"/>
                    <a:pt x="82559" y="264336"/>
                  </a:cubicBezTo>
                  <a:cubicBezTo>
                    <a:pt x="82559" y="268989"/>
                    <a:pt x="81398" y="265939"/>
                    <a:pt x="78012" y="264272"/>
                  </a:cubicBezTo>
                  <a:cubicBezTo>
                    <a:pt x="74658" y="262636"/>
                    <a:pt x="72400" y="259376"/>
                    <a:pt x="70723" y="256199"/>
                  </a:cubicBezTo>
                  <a:cubicBezTo>
                    <a:pt x="69111" y="253216"/>
                    <a:pt x="67111" y="249962"/>
                    <a:pt x="67950" y="246489"/>
                  </a:cubicBezTo>
                  <a:cubicBezTo>
                    <a:pt x="68530" y="244167"/>
                    <a:pt x="68821" y="242038"/>
                    <a:pt x="65596" y="242961"/>
                  </a:cubicBezTo>
                  <a:cubicBezTo>
                    <a:pt x="64983" y="240439"/>
                    <a:pt x="65241" y="239023"/>
                    <a:pt x="67821" y="238504"/>
                  </a:cubicBezTo>
                  <a:cubicBezTo>
                    <a:pt x="72820" y="237498"/>
                    <a:pt x="68144" y="235698"/>
                    <a:pt x="71884" y="233444"/>
                  </a:cubicBezTo>
                  <a:cubicBezTo>
                    <a:pt x="69208" y="233637"/>
                    <a:pt x="66886" y="237246"/>
                    <a:pt x="64273" y="236656"/>
                  </a:cubicBezTo>
                  <a:cubicBezTo>
                    <a:pt x="55953" y="234773"/>
                    <a:pt x="67337" y="231867"/>
                    <a:pt x="69337" y="231586"/>
                  </a:cubicBezTo>
                  <a:cubicBezTo>
                    <a:pt x="67982" y="229958"/>
                    <a:pt x="66434" y="229726"/>
                    <a:pt x="64693" y="230890"/>
                  </a:cubicBezTo>
                  <a:cubicBezTo>
                    <a:pt x="64693" y="229880"/>
                    <a:pt x="64693" y="228874"/>
                    <a:pt x="65015" y="227868"/>
                  </a:cubicBezTo>
                  <a:cubicBezTo>
                    <a:pt x="64499" y="230767"/>
                    <a:pt x="60823" y="232860"/>
                    <a:pt x="59436" y="229261"/>
                  </a:cubicBezTo>
                  <a:cubicBezTo>
                    <a:pt x="58146" y="226004"/>
                    <a:pt x="62048" y="224566"/>
                    <a:pt x="63854" y="222760"/>
                  </a:cubicBezTo>
                  <a:cubicBezTo>
                    <a:pt x="61726" y="223618"/>
                    <a:pt x="59823" y="225085"/>
                    <a:pt x="58275" y="226710"/>
                  </a:cubicBezTo>
                  <a:cubicBezTo>
                    <a:pt x="55082" y="219464"/>
                    <a:pt x="48020" y="211447"/>
                    <a:pt x="40118" y="209431"/>
                  </a:cubicBezTo>
                  <a:cubicBezTo>
                    <a:pt x="36281" y="208451"/>
                    <a:pt x="31669" y="207947"/>
                    <a:pt x="27702" y="208189"/>
                  </a:cubicBezTo>
                  <a:cubicBezTo>
                    <a:pt x="24606" y="208383"/>
                    <a:pt x="20059" y="209728"/>
                    <a:pt x="17415" y="207438"/>
                  </a:cubicBezTo>
                  <a:cubicBezTo>
                    <a:pt x="20769" y="208099"/>
                    <a:pt x="25735" y="205854"/>
                    <a:pt x="27638" y="203026"/>
                  </a:cubicBezTo>
                  <a:cubicBezTo>
                    <a:pt x="24187" y="202865"/>
                    <a:pt x="21736" y="206928"/>
                    <a:pt x="18350" y="204187"/>
                  </a:cubicBezTo>
                  <a:cubicBezTo>
                    <a:pt x="17124" y="205645"/>
                    <a:pt x="16802" y="207270"/>
                    <a:pt x="17415" y="209063"/>
                  </a:cubicBezTo>
                  <a:cubicBezTo>
                    <a:pt x="11835" y="209792"/>
                    <a:pt x="6159" y="208728"/>
                    <a:pt x="677" y="209992"/>
                  </a:cubicBezTo>
                  <a:cubicBezTo>
                    <a:pt x="355" y="206509"/>
                    <a:pt x="2451" y="203442"/>
                    <a:pt x="2547" y="200008"/>
                  </a:cubicBezTo>
                  <a:cubicBezTo>
                    <a:pt x="2547" y="196454"/>
                    <a:pt x="1032" y="193845"/>
                    <a:pt x="1935" y="190171"/>
                  </a:cubicBezTo>
                  <a:cubicBezTo>
                    <a:pt x="3386" y="184189"/>
                    <a:pt x="3515" y="172692"/>
                    <a:pt x="0" y="167274"/>
                  </a:cubicBezTo>
                </a:path>
              </a:pathLst>
            </a:custGeom>
            <a:solidFill>
              <a:srgbClr val="C0C0C0"/>
            </a:solidFill>
            <a:ln w="1612" cap="flat">
              <a:solidFill>
                <a:srgbClr val="FFFFFF"/>
              </a:solidFill>
              <a:prstDash val="solid"/>
              <a:miter/>
            </a:ln>
          </p:spPr>
          <p:txBody>
            <a:bodyPr rtlCol="0" anchor="ctr"/>
            <a:lstStyle/>
            <a:p>
              <a:endParaRPr lang="en-US"/>
            </a:p>
          </p:txBody>
        </p:sp>
        <p:sp>
          <p:nvSpPr>
            <p:cNvPr id="806" name="Freeform: Shape 805">
              <a:extLst>
                <a:ext uri="{FF2B5EF4-FFF2-40B4-BE49-F238E27FC236}">
                  <a16:creationId xmlns:a16="http://schemas.microsoft.com/office/drawing/2014/main" id="{82D0D006-4012-7AD0-7AB1-ED3D0DC5C94A}"/>
                </a:ext>
              </a:extLst>
            </p:cNvPr>
            <p:cNvSpPr/>
            <p:nvPr/>
          </p:nvSpPr>
          <p:spPr>
            <a:xfrm>
              <a:off x="7625248" y="3645545"/>
              <a:ext cx="2924" cy="3947"/>
            </a:xfrm>
            <a:custGeom>
              <a:avLst/>
              <a:gdLst>
                <a:gd name="connsiteX0" fmla="*/ 0 w 2924"/>
                <a:gd name="connsiteY0" fmla="*/ 3947 h 3947"/>
                <a:gd name="connsiteX1" fmla="*/ 1612 w 2924"/>
                <a:gd name="connsiteY1" fmla="*/ 0 h 3947"/>
                <a:gd name="connsiteX2" fmla="*/ 0 w 2924"/>
                <a:gd name="connsiteY2" fmla="*/ 3947 h 3947"/>
              </a:gdLst>
              <a:ahLst/>
              <a:cxnLst>
                <a:cxn ang="0">
                  <a:pos x="connsiteX0" y="connsiteY0"/>
                </a:cxn>
                <a:cxn ang="0">
                  <a:pos x="connsiteX1" y="connsiteY1"/>
                </a:cxn>
                <a:cxn ang="0">
                  <a:pos x="connsiteX2" y="connsiteY2"/>
                </a:cxn>
              </a:cxnLst>
              <a:rect l="l" t="t" r="r" b="b"/>
              <a:pathLst>
                <a:path w="2924" h="3947">
                  <a:moveTo>
                    <a:pt x="0" y="3947"/>
                  </a:moveTo>
                  <a:cubicBezTo>
                    <a:pt x="2935" y="3754"/>
                    <a:pt x="3999" y="1935"/>
                    <a:pt x="1612" y="0"/>
                  </a:cubicBezTo>
                  <a:cubicBezTo>
                    <a:pt x="613" y="1126"/>
                    <a:pt x="65" y="2438"/>
                    <a:pt x="0" y="3947"/>
                  </a:cubicBezTo>
                </a:path>
              </a:pathLst>
            </a:custGeom>
            <a:solidFill>
              <a:srgbClr val="C0C0C0"/>
            </a:solidFill>
            <a:ln w="645" cap="flat">
              <a:solidFill>
                <a:srgbClr val="FFFFFF"/>
              </a:solidFill>
              <a:prstDash val="solid"/>
              <a:miter/>
            </a:ln>
          </p:spPr>
          <p:txBody>
            <a:bodyPr rtlCol="0" anchor="ctr"/>
            <a:lstStyle/>
            <a:p>
              <a:endParaRPr lang="en-US"/>
            </a:p>
          </p:txBody>
        </p:sp>
        <p:sp>
          <p:nvSpPr>
            <p:cNvPr id="807" name="Freeform: Shape 806">
              <a:extLst>
                <a:ext uri="{FF2B5EF4-FFF2-40B4-BE49-F238E27FC236}">
                  <a16:creationId xmlns:a16="http://schemas.microsoft.com/office/drawing/2014/main" id="{9F175617-6E3C-5869-7BC4-C1D6C9C0E15F}"/>
                </a:ext>
              </a:extLst>
            </p:cNvPr>
            <p:cNvSpPr/>
            <p:nvPr/>
          </p:nvSpPr>
          <p:spPr>
            <a:xfrm>
              <a:off x="7629182" y="3646712"/>
              <a:ext cx="4644" cy="1393"/>
            </a:xfrm>
            <a:custGeom>
              <a:avLst/>
              <a:gdLst>
                <a:gd name="connsiteX0" fmla="*/ 2322 w 4644"/>
                <a:gd name="connsiteY0" fmla="*/ 1393 h 1393"/>
                <a:gd name="connsiteX1" fmla="*/ 4644 w 4644"/>
                <a:gd name="connsiteY1" fmla="*/ 0 h 1393"/>
                <a:gd name="connsiteX2" fmla="*/ 0 w 4644"/>
                <a:gd name="connsiteY2" fmla="*/ 1158 h 1393"/>
                <a:gd name="connsiteX3" fmla="*/ 2322 w 4644"/>
                <a:gd name="connsiteY3" fmla="*/ 1383 h 1393"/>
              </a:gdLst>
              <a:ahLst/>
              <a:cxnLst>
                <a:cxn ang="0">
                  <a:pos x="connsiteX0" y="connsiteY0"/>
                </a:cxn>
                <a:cxn ang="0">
                  <a:pos x="connsiteX1" y="connsiteY1"/>
                </a:cxn>
                <a:cxn ang="0">
                  <a:pos x="connsiteX2" y="connsiteY2"/>
                </a:cxn>
                <a:cxn ang="0">
                  <a:pos x="connsiteX3" y="connsiteY3"/>
                </a:cxn>
              </a:cxnLst>
              <a:rect l="l" t="t" r="r" b="b"/>
              <a:pathLst>
                <a:path w="4644" h="1393">
                  <a:moveTo>
                    <a:pt x="2322" y="1393"/>
                  </a:moveTo>
                  <a:cubicBezTo>
                    <a:pt x="3096" y="929"/>
                    <a:pt x="3870" y="464"/>
                    <a:pt x="4644" y="0"/>
                  </a:cubicBezTo>
                  <a:cubicBezTo>
                    <a:pt x="2999" y="0"/>
                    <a:pt x="1451" y="409"/>
                    <a:pt x="0" y="1158"/>
                  </a:cubicBezTo>
                  <a:cubicBezTo>
                    <a:pt x="774" y="1254"/>
                    <a:pt x="1548" y="1319"/>
                    <a:pt x="2322" y="1383"/>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808" name="Content Placeholder 8">
            <a:extLst>
              <a:ext uri="{FF2B5EF4-FFF2-40B4-BE49-F238E27FC236}">
                <a16:creationId xmlns:a16="http://schemas.microsoft.com/office/drawing/2014/main" id="{24347D0B-5FFD-D083-15A3-525F71E3D036}"/>
              </a:ext>
            </a:extLst>
          </p:cNvPr>
          <p:cNvGrpSpPr/>
          <p:nvPr/>
        </p:nvGrpSpPr>
        <p:grpSpPr>
          <a:xfrm>
            <a:off x="7668667" y="3049371"/>
            <a:ext cx="95312" cy="197873"/>
            <a:chOff x="7636057" y="2730174"/>
            <a:chExt cx="95312" cy="197873"/>
          </a:xfrm>
          <a:solidFill>
            <a:srgbClr val="C0C0C0"/>
          </a:solidFill>
        </p:grpSpPr>
        <p:sp>
          <p:nvSpPr>
            <p:cNvPr id="809" name="Freeform: Shape 808">
              <a:extLst>
                <a:ext uri="{FF2B5EF4-FFF2-40B4-BE49-F238E27FC236}">
                  <a16:creationId xmlns:a16="http://schemas.microsoft.com/office/drawing/2014/main" id="{07716E05-D545-617E-9ED3-E5DA349A534D}"/>
                </a:ext>
              </a:extLst>
            </p:cNvPr>
            <p:cNvSpPr/>
            <p:nvPr/>
          </p:nvSpPr>
          <p:spPr>
            <a:xfrm>
              <a:off x="7636057" y="2730174"/>
              <a:ext cx="95312" cy="197873"/>
            </a:xfrm>
            <a:custGeom>
              <a:avLst/>
              <a:gdLst>
                <a:gd name="connsiteX0" fmla="*/ 801 w 95312"/>
                <a:gd name="connsiteY0" fmla="*/ 91315 h 197873"/>
                <a:gd name="connsiteX1" fmla="*/ 5896 w 95312"/>
                <a:gd name="connsiteY1" fmla="*/ 86026 h 197873"/>
                <a:gd name="connsiteX2" fmla="*/ 12669 w 95312"/>
                <a:gd name="connsiteY2" fmla="*/ 78966 h 197873"/>
                <a:gd name="connsiteX3" fmla="*/ 18506 w 95312"/>
                <a:gd name="connsiteY3" fmla="*/ 69572 h 197873"/>
                <a:gd name="connsiteX4" fmla="*/ 20376 w 95312"/>
                <a:gd name="connsiteY4" fmla="*/ 50680 h 197873"/>
                <a:gd name="connsiteX5" fmla="*/ 18538 w 95312"/>
                <a:gd name="connsiteY5" fmla="*/ 38702 h 197873"/>
                <a:gd name="connsiteX6" fmla="*/ 16829 w 95312"/>
                <a:gd name="connsiteY6" fmla="*/ 23281 h 197873"/>
                <a:gd name="connsiteX7" fmla="*/ 26117 w 95312"/>
                <a:gd name="connsiteY7" fmla="*/ 14757 h 197873"/>
                <a:gd name="connsiteX8" fmla="*/ 28310 w 95312"/>
                <a:gd name="connsiteY8" fmla="*/ 10458 h 197873"/>
                <a:gd name="connsiteX9" fmla="*/ 33341 w 95312"/>
                <a:gd name="connsiteY9" fmla="*/ 8697 h 197873"/>
                <a:gd name="connsiteX10" fmla="*/ 45789 w 95312"/>
                <a:gd name="connsiteY10" fmla="*/ 1738 h 197873"/>
                <a:gd name="connsiteX11" fmla="*/ 53852 w 95312"/>
                <a:gd name="connsiteY11" fmla="*/ 300 h 197873"/>
                <a:gd name="connsiteX12" fmla="*/ 54206 w 95312"/>
                <a:gd name="connsiteY12" fmla="*/ 5166 h 197873"/>
                <a:gd name="connsiteX13" fmla="*/ 55819 w 95312"/>
                <a:gd name="connsiteY13" fmla="*/ 1915 h 197873"/>
                <a:gd name="connsiteX14" fmla="*/ 63494 w 95312"/>
                <a:gd name="connsiteY14" fmla="*/ 6327 h 197873"/>
                <a:gd name="connsiteX15" fmla="*/ 64204 w 95312"/>
                <a:gd name="connsiteY15" fmla="*/ 10033 h 197873"/>
                <a:gd name="connsiteX16" fmla="*/ 64655 w 95312"/>
                <a:gd name="connsiteY16" fmla="*/ 15151 h 197873"/>
                <a:gd name="connsiteX17" fmla="*/ 68719 w 95312"/>
                <a:gd name="connsiteY17" fmla="*/ 16473 h 197873"/>
                <a:gd name="connsiteX18" fmla="*/ 75878 w 95312"/>
                <a:gd name="connsiteY18" fmla="*/ 11306 h 197873"/>
                <a:gd name="connsiteX19" fmla="*/ 81102 w 95312"/>
                <a:gd name="connsiteY19" fmla="*/ 8017 h 197873"/>
                <a:gd name="connsiteX20" fmla="*/ 82489 w 95312"/>
                <a:gd name="connsiteY20" fmla="*/ 15538 h 197873"/>
                <a:gd name="connsiteX21" fmla="*/ 69396 w 95312"/>
                <a:gd name="connsiteY21" fmla="*/ 31746 h 197873"/>
                <a:gd name="connsiteX22" fmla="*/ 75813 w 95312"/>
                <a:gd name="connsiteY22" fmla="*/ 43782 h 197873"/>
                <a:gd name="connsiteX23" fmla="*/ 83166 w 95312"/>
                <a:gd name="connsiteY23" fmla="*/ 54240 h 197873"/>
                <a:gd name="connsiteX24" fmla="*/ 72073 w 95312"/>
                <a:gd name="connsiteY24" fmla="*/ 77605 h 197873"/>
                <a:gd name="connsiteX25" fmla="*/ 61688 w 95312"/>
                <a:gd name="connsiteY25" fmla="*/ 96268 h 197873"/>
                <a:gd name="connsiteX26" fmla="*/ 67622 w 95312"/>
                <a:gd name="connsiteY26" fmla="*/ 101825 h 197873"/>
                <a:gd name="connsiteX27" fmla="*/ 74136 w 95312"/>
                <a:gd name="connsiteY27" fmla="*/ 101696 h 197873"/>
                <a:gd name="connsiteX28" fmla="*/ 76007 w 95312"/>
                <a:gd name="connsiteY28" fmla="*/ 106823 h 197873"/>
                <a:gd name="connsiteX29" fmla="*/ 82747 w 95312"/>
                <a:gd name="connsiteY29" fmla="*/ 103369 h 197873"/>
                <a:gd name="connsiteX30" fmla="*/ 84392 w 95312"/>
                <a:gd name="connsiteY30" fmla="*/ 108246 h 197873"/>
                <a:gd name="connsiteX31" fmla="*/ 85327 w 95312"/>
                <a:gd name="connsiteY31" fmla="*/ 113354 h 197873"/>
                <a:gd name="connsiteX32" fmla="*/ 93873 w 95312"/>
                <a:gd name="connsiteY32" fmla="*/ 115686 h 197873"/>
                <a:gd name="connsiteX33" fmla="*/ 93390 w 95312"/>
                <a:gd name="connsiteY33" fmla="*/ 129256 h 197873"/>
                <a:gd name="connsiteX34" fmla="*/ 92551 w 95312"/>
                <a:gd name="connsiteY34" fmla="*/ 138999 h 197873"/>
                <a:gd name="connsiteX35" fmla="*/ 74104 w 95312"/>
                <a:gd name="connsiteY35" fmla="*/ 149586 h 197873"/>
                <a:gd name="connsiteX36" fmla="*/ 70557 w 95312"/>
                <a:gd name="connsiteY36" fmla="*/ 155894 h 197873"/>
                <a:gd name="connsiteX37" fmla="*/ 62591 w 95312"/>
                <a:gd name="connsiteY37" fmla="*/ 167475 h 197873"/>
                <a:gd name="connsiteX38" fmla="*/ 63010 w 95312"/>
                <a:gd name="connsiteY38" fmla="*/ 184751 h 197873"/>
                <a:gd name="connsiteX39" fmla="*/ 47692 w 95312"/>
                <a:gd name="connsiteY39" fmla="*/ 197874 h 197873"/>
                <a:gd name="connsiteX40" fmla="*/ 40274 w 95312"/>
                <a:gd name="connsiteY40" fmla="*/ 163463 h 197873"/>
                <a:gd name="connsiteX41" fmla="*/ 26633 w 95312"/>
                <a:gd name="connsiteY41" fmla="*/ 139044 h 197873"/>
                <a:gd name="connsiteX42" fmla="*/ 18635 w 95312"/>
                <a:gd name="connsiteY42" fmla="*/ 128040 h 197873"/>
                <a:gd name="connsiteX43" fmla="*/ 11346 w 95312"/>
                <a:gd name="connsiteY43" fmla="*/ 117737 h 197873"/>
                <a:gd name="connsiteX44" fmla="*/ 5864 w 95312"/>
                <a:gd name="connsiteY44" fmla="*/ 113318 h 197873"/>
                <a:gd name="connsiteX45" fmla="*/ 3510 w 95312"/>
                <a:gd name="connsiteY45" fmla="*/ 105749 h 197873"/>
                <a:gd name="connsiteX46" fmla="*/ 801 w 95312"/>
                <a:gd name="connsiteY46" fmla="*/ 91305 h 1978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95312" h="197873">
                  <a:moveTo>
                    <a:pt x="801" y="91315"/>
                  </a:moveTo>
                  <a:cubicBezTo>
                    <a:pt x="1349" y="88580"/>
                    <a:pt x="3897" y="87538"/>
                    <a:pt x="5896" y="86026"/>
                  </a:cubicBezTo>
                  <a:cubicBezTo>
                    <a:pt x="8992" y="83671"/>
                    <a:pt x="9250" y="81562"/>
                    <a:pt x="12669" y="78966"/>
                  </a:cubicBezTo>
                  <a:cubicBezTo>
                    <a:pt x="15410" y="76892"/>
                    <a:pt x="17442" y="73013"/>
                    <a:pt x="18506" y="69572"/>
                  </a:cubicBezTo>
                  <a:cubicBezTo>
                    <a:pt x="20634" y="62670"/>
                    <a:pt x="20054" y="57301"/>
                    <a:pt x="20376" y="50680"/>
                  </a:cubicBezTo>
                  <a:cubicBezTo>
                    <a:pt x="20699" y="46510"/>
                    <a:pt x="17958" y="42885"/>
                    <a:pt x="18538" y="38702"/>
                  </a:cubicBezTo>
                  <a:cubicBezTo>
                    <a:pt x="19151" y="33952"/>
                    <a:pt x="24440" y="24922"/>
                    <a:pt x="16829" y="23281"/>
                  </a:cubicBezTo>
                  <a:cubicBezTo>
                    <a:pt x="19570" y="20123"/>
                    <a:pt x="24021" y="18501"/>
                    <a:pt x="26117" y="14757"/>
                  </a:cubicBezTo>
                  <a:cubicBezTo>
                    <a:pt x="26891" y="13374"/>
                    <a:pt x="26439" y="11003"/>
                    <a:pt x="28310" y="10458"/>
                  </a:cubicBezTo>
                  <a:cubicBezTo>
                    <a:pt x="30406" y="9862"/>
                    <a:pt x="31696" y="10458"/>
                    <a:pt x="33341" y="8697"/>
                  </a:cubicBezTo>
                  <a:cubicBezTo>
                    <a:pt x="36953" y="4879"/>
                    <a:pt x="40726" y="3186"/>
                    <a:pt x="45789" y="1738"/>
                  </a:cubicBezTo>
                  <a:cubicBezTo>
                    <a:pt x="48143" y="1067"/>
                    <a:pt x="51368" y="-700"/>
                    <a:pt x="53852" y="300"/>
                  </a:cubicBezTo>
                  <a:cubicBezTo>
                    <a:pt x="56818" y="1490"/>
                    <a:pt x="53852" y="2928"/>
                    <a:pt x="54206" y="5166"/>
                  </a:cubicBezTo>
                  <a:cubicBezTo>
                    <a:pt x="56657" y="5166"/>
                    <a:pt x="57270" y="3934"/>
                    <a:pt x="55819" y="1915"/>
                  </a:cubicBezTo>
                  <a:cubicBezTo>
                    <a:pt x="60334" y="2902"/>
                    <a:pt x="61656" y="2206"/>
                    <a:pt x="63494" y="6327"/>
                  </a:cubicBezTo>
                  <a:cubicBezTo>
                    <a:pt x="64300" y="8136"/>
                    <a:pt x="61785" y="8310"/>
                    <a:pt x="64204" y="10033"/>
                  </a:cubicBezTo>
                  <a:cubicBezTo>
                    <a:pt x="66074" y="11352"/>
                    <a:pt x="66397" y="13644"/>
                    <a:pt x="64655" y="15151"/>
                  </a:cubicBezTo>
                  <a:cubicBezTo>
                    <a:pt x="64655" y="14989"/>
                    <a:pt x="66719" y="17289"/>
                    <a:pt x="68719" y="16473"/>
                  </a:cubicBezTo>
                  <a:cubicBezTo>
                    <a:pt x="71427" y="15360"/>
                    <a:pt x="73685" y="13161"/>
                    <a:pt x="75878" y="11306"/>
                  </a:cubicBezTo>
                  <a:cubicBezTo>
                    <a:pt x="76749" y="10584"/>
                    <a:pt x="79716" y="7385"/>
                    <a:pt x="81102" y="8017"/>
                  </a:cubicBezTo>
                  <a:cubicBezTo>
                    <a:pt x="84424" y="9533"/>
                    <a:pt x="84005" y="12809"/>
                    <a:pt x="82489" y="15538"/>
                  </a:cubicBezTo>
                  <a:cubicBezTo>
                    <a:pt x="79587" y="20772"/>
                    <a:pt x="69718" y="25793"/>
                    <a:pt x="69396" y="31746"/>
                  </a:cubicBezTo>
                  <a:cubicBezTo>
                    <a:pt x="69073" y="36216"/>
                    <a:pt x="71782" y="41602"/>
                    <a:pt x="75813" y="43782"/>
                  </a:cubicBezTo>
                  <a:cubicBezTo>
                    <a:pt x="81941" y="47074"/>
                    <a:pt x="81715" y="47229"/>
                    <a:pt x="83166" y="54240"/>
                  </a:cubicBezTo>
                  <a:cubicBezTo>
                    <a:pt x="85004" y="63070"/>
                    <a:pt x="78845" y="72249"/>
                    <a:pt x="72073" y="77605"/>
                  </a:cubicBezTo>
                  <a:cubicBezTo>
                    <a:pt x="65332" y="82930"/>
                    <a:pt x="55012" y="85929"/>
                    <a:pt x="61688" y="96268"/>
                  </a:cubicBezTo>
                  <a:cubicBezTo>
                    <a:pt x="63172" y="98542"/>
                    <a:pt x="65107" y="100683"/>
                    <a:pt x="67622" y="101825"/>
                  </a:cubicBezTo>
                  <a:cubicBezTo>
                    <a:pt x="70428" y="103095"/>
                    <a:pt x="71557" y="101347"/>
                    <a:pt x="74136" y="101696"/>
                  </a:cubicBezTo>
                  <a:cubicBezTo>
                    <a:pt x="74975" y="101825"/>
                    <a:pt x="75491" y="105949"/>
                    <a:pt x="76007" y="106823"/>
                  </a:cubicBezTo>
                  <a:cubicBezTo>
                    <a:pt x="77297" y="108955"/>
                    <a:pt x="80812" y="102670"/>
                    <a:pt x="82747" y="103369"/>
                  </a:cubicBezTo>
                  <a:cubicBezTo>
                    <a:pt x="85359" y="104327"/>
                    <a:pt x="83586" y="106465"/>
                    <a:pt x="84392" y="108246"/>
                  </a:cubicBezTo>
                  <a:cubicBezTo>
                    <a:pt x="85488" y="110719"/>
                    <a:pt x="89262" y="112961"/>
                    <a:pt x="85327" y="113354"/>
                  </a:cubicBezTo>
                  <a:cubicBezTo>
                    <a:pt x="87391" y="115576"/>
                    <a:pt x="91938" y="113128"/>
                    <a:pt x="93873" y="115686"/>
                  </a:cubicBezTo>
                  <a:cubicBezTo>
                    <a:pt x="95486" y="117824"/>
                    <a:pt x="92809" y="126134"/>
                    <a:pt x="93390" y="129256"/>
                  </a:cubicBezTo>
                  <a:cubicBezTo>
                    <a:pt x="94260" y="133936"/>
                    <a:pt x="97679" y="135929"/>
                    <a:pt x="92551" y="138999"/>
                  </a:cubicBezTo>
                  <a:cubicBezTo>
                    <a:pt x="87488" y="142037"/>
                    <a:pt x="77103" y="145407"/>
                    <a:pt x="74104" y="149586"/>
                  </a:cubicBezTo>
                  <a:cubicBezTo>
                    <a:pt x="72363" y="150960"/>
                    <a:pt x="72975" y="154917"/>
                    <a:pt x="70557" y="155894"/>
                  </a:cubicBezTo>
                  <a:cubicBezTo>
                    <a:pt x="65429" y="157971"/>
                    <a:pt x="60559" y="159664"/>
                    <a:pt x="62591" y="167475"/>
                  </a:cubicBezTo>
                  <a:cubicBezTo>
                    <a:pt x="64204" y="173719"/>
                    <a:pt x="66622" y="178627"/>
                    <a:pt x="63010" y="184751"/>
                  </a:cubicBezTo>
                  <a:cubicBezTo>
                    <a:pt x="58785" y="191895"/>
                    <a:pt x="55077" y="194626"/>
                    <a:pt x="47692" y="197874"/>
                  </a:cubicBezTo>
                  <a:cubicBezTo>
                    <a:pt x="45918" y="186219"/>
                    <a:pt x="42564" y="174993"/>
                    <a:pt x="40274" y="163463"/>
                  </a:cubicBezTo>
                  <a:cubicBezTo>
                    <a:pt x="37920" y="151525"/>
                    <a:pt x="36694" y="144639"/>
                    <a:pt x="26633" y="139044"/>
                  </a:cubicBezTo>
                  <a:cubicBezTo>
                    <a:pt x="21924" y="136429"/>
                    <a:pt x="19828" y="133265"/>
                    <a:pt x="18635" y="128040"/>
                  </a:cubicBezTo>
                  <a:cubicBezTo>
                    <a:pt x="17603" y="123445"/>
                    <a:pt x="15507" y="120191"/>
                    <a:pt x="11346" y="117737"/>
                  </a:cubicBezTo>
                  <a:cubicBezTo>
                    <a:pt x="9250" y="116508"/>
                    <a:pt x="7251" y="115511"/>
                    <a:pt x="5864" y="113318"/>
                  </a:cubicBezTo>
                  <a:cubicBezTo>
                    <a:pt x="4445" y="111071"/>
                    <a:pt x="4929" y="108023"/>
                    <a:pt x="3510" y="105749"/>
                  </a:cubicBezTo>
                  <a:cubicBezTo>
                    <a:pt x="543" y="101028"/>
                    <a:pt x="-1070" y="96020"/>
                    <a:pt x="801" y="91305"/>
                  </a:cubicBezTo>
                </a:path>
              </a:pathLst>
            </a:custGeom>
            <a:solidFill>
              <a:srgbClr val="C0C0C0"/>
            </a:solidFill>
            <a:ln w="1612" cap="flat">
              <a:solidFill>
                <a:srgbClr val="FFFFFF"/>
              </a:solidFill>
              <a:prstDash val="solid"/>
              <a:miter/>
            </a:ln>
          </p:spPr>
          <p:txBody>
            <a:bodyPr rtlCol="0" anchor="ctr"/>
            <a:lstStyle/>
            <a:p>
              <a:endParaRPr lang="en-US"/>
            </a:p>
          </p:txBody>
        </p:sp>
        <p:sp>
          <p:nvSpPr>
            <p:cNvPr id="810" name="Freeform: Shape 809">
              <a:extLst>
                <a:ext uri="{FF2B5EF4-FFF2-40B4-BE49-F238E27FC236}">
                  <a16:creationId xmlns:a16="http://schemas.microsoft.com/office/drawing/2014/main" id="{5BB6056B-7ABE-9E3F-977D-6CBD6D287505}"/>
                </a:ext>
              </a:extLst>
            </p:cNvPr>
            <p:cNvSpPr/>
            <p:nvPr/>
          </p:nvSpPr>
          <p:spPr>
            <a:xfrm>
              <a:off x="7711179" y="2826174"/>
              <a:ext cx="7451" cy="6925"/>
            </a:xfrm>
            <a:custGeom>
              <a:avLst/>
              <a:gdLst>
                <a:gd name="connsiteX0" fmla="*/ 3916 w 7451"/>
                <a:gd name="connsiteY0" fmla="*/ 6925 h 6925"/>
                <a:gd name="connsiteX1" fmla="*/ 691 w 7451"/>
                <a:gd name="connsiteY1" fmla="*/ 4835 h 6925"/>
                <a:gd name="connsiteX2" fmla="*/ 3755 w 7451"/>
                <a:gd name="connsiteY2" fmla="*/ 1 h 6925"/>
                <a:gd name="connsiteX3" fmla="*/ 3755 w 7451"/>
                <a:gd name="connsiteY3" fmla="*/ 6925 h 6925"/>
              </a:gdLst>
              <a:ahLst/>
              <a:cxnLst>
                <a:cxn ang="0">
                  <a:pos x="connsiteX0" y="connsiteY0"/>
                </a:cxn>
                <a:cxn ang="0">
                  <a:pos x="connsiteX1" y="connsiteY1"/>
                </a:cxn>
                <a:cxn ang="0">
                  <a:pos x="connsiteX2" y="connsiteY2"/>
                </a:cxn>
                <a:cxn ang="0">
                  <a:pos x="connsiteX3" y="connsiteY3"/>
                </a:cxn>
              </a:cxnLst>
              <a:rect l="l" t="t" r="r" b="b"/>
              <a:pathLst>
                <a:path w="7451" h="6925">
                  <a:moveTo>
                    <a:pt x="3916" y="6925"/>
                  </a:moveTo>
                  <a:cubicBezTo>
                    <a:pt x="3529" y="3836"/>
                    <a:pt x="1401" y="6345"/>
                    <a:pt x="691" y="4835"/>
                  </a:cubicBezTo>
                  <a:cubicBezTo>
                    <a:pt x="-1050" y="1143"/>
                    <a:pt x="691" y="-41"/>
                    <a:pt x="3755" y="1"/>
                  </a:cubicBezTo>
                  <a:cubicBezTo>
                    <a:pt x="10592" y="98"/>
                    <a:pt x="6335" y="4164"/>
                    <a:pt x="3755" y="6925"/>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811" name="Freeform: Shape 810">
            <a:extLst>
              <a:ext uri="{FF2B5EF4-FFF2-40B4-BE49-F238E27FC236}">
                <a16:creationId xmlns:a16="http://schemas.microsoft.com/office/drawing/2014/main" id="{CDF6FDC9-A36C-F413-4F11-9386814422B3}"/>
              </a:ext>
            </a:extLst>
          </p:cNvPr>
          <p:cNvSpPr/>
          <p:nvPr/>
        </p:nvSpPr>
        <p:spPr>
          <a:xfrm>
            <a:off x="7814365" y="2572351"/>
            <a:ext cx="213847" cy="155707"/>
          </a:xfrm>
          <a:custGeom>
            <a:avLst/>
            <a:gdLst>
              <a:gd name="connsiteX0" fmla="*/ 0 w 213847"/>
              <a:gd name="connsiteY0" fmla="*/ 52161 h 155707"/>
              <a:gd name="connsiteX1" fmla="*/ 5063 w 213847"/>
              <a:gd name="connsiteY1" fmla="*/ 38722 h 155707"/>
              <a:gd name="connsiteX2" fmla="*/ 2483 w 213847"/>
              <a:gd name="connsiteY2" fmla="*/ 30453 h 155707"/>
              <a:gd name="connsiteX3" fmla="*/ 8127 w 213847"/>
              <a:gd name="connsiteY3" fmla="*/ 30798 h 155707"/>
              <a:gd name="connsiteX4" fmla="*/ 9288 w 213847"/>
              <a:gd name="connsiteY4" fmla="*/ 25922 h 155707"/>
              <a:gd name="connsiteX5" fmla="*/ 8579 w 213847"/>
              <a:gd name="connsiteY5" fmla="*/ 27083 h 155707"/>
              <a:gd name="connsiteX6" fmla="*/ 3709 w 213847"/>
              <a:gd name="connsiteY6" fmla="*/ 24993 h 155707"/>
              <a:gd name="connsiteX7" fmla="*/ 677 w 213847"/>
              <a:gd name="connsiteY7" fmla="*/ 23832 h 155707"/>
              <a:gd name="connsiteX8" fmla="*/ 19447 w 213847"/>
              <a:gd name="connsiteY8" fmla="*/ 19259 h 155707"/>
              <a:gd name="connsiteX9" fmla="*/ 43085 w 213847"/>
              <a:gd name="connsiteY9" fmla="*/ 12700 h 155707"/>
              <a:gd name="connsiteX10" fmla="*/ 65144 w 213847"/>
              <a:gd name="connsiteY10" fmla="*/ 2180 h 155707"/>
              <a:gd name="connsiteX11" fmla="*/ 93556 w 213847"/>
              <a:gd name="connsiteY11" fmla="*/ 4328 h 155707"/>
              <a:gd name="connsiteX12" fmla="*/ 86590 w 213847"/>
              <a:gd name="connsiteY12" fmla="*/ 2470 h 155707"/>
              <a:gd name="connsiteX13" fmla="*/ 94879 w 213847"/>
              <a:gd name="connsiteY13" fmla="*/ 12174 h 155707"/>
              <a:gd name="connsiteX14" fmla="*/ 112616 w 213847"/>
              <a:gd name="connsiteY14" fmla="*/ 9901 h 155707"/>
              <a:gd name="connsiteX15" fmla="*/ 105360 w 213847"/>
              <a:gd name="connsiteY15" fmla="*/ 13126 h 155707"/>
              <a:gd name="connsiteX16" fmla="*/ 110165 w 213847"/>
              <a:gd name="connsiteY16" fmla="*/ 13416 h 155707"/>
              <a:gd name="connsiteX17" fmla="*/ 135610 w 213847"/>
              <a:gd name="connsiteY17" fmla="*/ 12445 h 155707"/>
              <a:gd name="connsiteX18" fmla="*/ 179921 w 213847"/>
              <a:gd name="connsiteY18" fmla="*/ 13574 h 155707"/>
              <a:gd name="connsiteX19" fmla="*/ 194304 w 213847"/>
              <a:gd name="connsiteY19" fmla="*/ 25526 h 155707"/>
              <a:gd name="connsiteX20" fmla="*/ 204753 w 213847"/>
              <a:gd name="connsiteY20" fmla="*/ 55305 h 155707"/>
              <a:gd name="connsiteX21" fmla="*/ 194078 w 213847"/>
              <a:gd name="connsiteY21" fmla="*/ 62429 h 155707"/>
              <a:gd name="connsiteX22" fmla="*/ 195594 w 213847"/>
              <a:gd name="connsiteY22" fmla="*/ 70465 h 155707"/>
              <a:gd name="connsiteX23" fmla="*/ 200464 w 213847"/>
              <a:gd name="connsiteY23" fmla="*/ 88332 h 155707"/>
              <a:gd name="connsiteX24" fmla="*/ 213847 w 213847"/>
              <a:gd name="connsiteY24" fmla="*/ 105785 h 155707"/>
              <a:gd name="connsiteX25" fmla="*/ 209913 w 213847"/>
              <a:gd name="connsiteY25" fmla="*/ 107643 h 155707"/>
              <a:gd name="connsiteX26" fmla="*/ 209268 w 213847"/>
              <a:gd name="connsiteY26" fmla="*/ 117231 h 155707"/>
              <a:gd name="connsiteX27" fmla="*/ 194562 w 213847"/>
              <a:gd name="connsiteY27" fmla="*/ 129315 h 155707"/>
              <a:gd name="connsiteX28" fmla="*/ 186242 w 213847"/>
              <a:gd name="connsiteY28" fmla="*/ 144143 h 155707"/>
              <a:gd name="connsiteX29" fmla="*/ 187822 w 213847"/>
              <a:gd name="connsiteY29" fmla="*/ 151757 h 155707"/>
              <a:gd name="connsiteX30" fmla="*/ 190402 w 213847"/>
              <a:gd name="connsiteY30" fmla="*/ 155708 h 155707"/>
              <a:gd name="connsiteX31" fmla="*/ 176341 w 213847"/>
              <a:gd name="connsiteY31" fmla="*/ 151473 h 155707"/>
              <a:gd name="connsiteX32" fmla="*/ 165473 w 213847"/>
              <a:gd name="connsiteY32" fmla="*/ 145449 h 155707"/>
              <a:gd name="connsiteX33" fmla="*/ 151960 w 213847"/>
              <a:gd name="connsiteY33" fmla="*/ 145385 h 155707"/>
              <a:gd name="connsiteX34" fmla="*/ 140447 w 213847"/>
              <a:gd name="connsiteY34" fmla="*/ 144933 h 155707"/>
              <a:gd name="connsiteX35" fmla="*/ 131804 w 213847"/>
              <a:gd name="connsiteY35" fmla="*/ 147787 h 155707"/>
              <a:gd name="connsiteX36" fmla="*/ 126999 w 213847"/>
              <a:gd name="connsiteY36" fmla="*/ 150451 h 155707"/>
              <a:gd name="connsiteX37" fmla="*/ 123742 w 213847"/>
              <a:gd name="connsiteY37" fmla="*/ 145962 h 155707"/>
              <a:gd name="connsiteX38" fmla="*/ 117840 w 213847"/>
              <a:gd name="connsiteY38" fmla="*/ 141063 h 155707"/>
              <a:gd name="connsiteX39" fmla="*/ 105875 w 213847"/>
              <a:gd name="connsiteY39" fmla="*/ 145265 h 155707"/>
              <a:gd name="connsiteX40" fmla="*/ 92363 w 213847"/>
              <a:gd name="connsiteY40" fmla="*/ 130582 h 155707"/>
              <a:gd name="connsiteX41" fmla="*/ 82494 w 213847"/>
              <a:gd name="connsiteY41" fmla="*/ 129073 h 155707"/>
              <a:gd name="connsiteX42" fmla="*/ 78463 w 213847"/>
              <a:gd name="connsiteY42" fmla="*/ 121114 h 155707"/>
              <a:gd name="connsiteX43" fmla="*/ 60371 w 213847"/>
              <a:gd name="connsiteY43" fmla="*/ 116934 h 155707"/>
              <a:gd name="connsiteX44" fmla="*/ 62919 w 213847"/>
              <a:gd name="connsiteY44" fmla="*/ 121810 h 155707"/>
              <a:gd name="connsiteX45" fmla="*/ 52986 w 213847"/>
              <a:gd name="connsiteY45" fmla="*/ 124161 h 155707"/>
              <a:gd name="connsiteX46" fmla="*/ 45279 w 213847"/>
              <a:gd name="connsiteY46" fmla="*/ 117398 h 155707"/>
              <a:gd name="connsiteX47" fmla="*/ 49471 w 213847"/>
              <a:gd name="connsiteY47" fmla="*/ 112442 h 155707"/>
              <a:gd name="connsiteX48" fmla="*/ 41312 w 213847"/>
              <a:gd name="connsiteY48" fmla="*/ 112506 h 155707"/>
              <a:gd name="connsiteX49" fmla="*/ 26961 w 213847"/>
              <a:gd name="connsiteY49" fmla="*/ 107030 h 155707"/>
              <a:gd name="connsiteX50" fmla="*/ 21704 w 213847"/>
              <a:gd name="connsiteY50" fmla="*/ 101986 h 155707"/>
              <a:gd name="connsiteX51" fmla="*/ 15770 w 213847"/>
              <a:gd name="connsiteY51" fmla="*/ 105540 h 155707"/>
              <a:gd name="connsiteX52" fmla="*/ 14867 w 213847"/>
              <a:gd name="connsiteY52" fmla="*/ 88945 h 155707"/>
              <a:gd name="connsiteX53" fmla="*/ 11900 w 213847"/>
              <a:gd name="connsiteY53" fmla="*/ 82572 h 155707"/>
              <a:gd name="connsiteX54" fmla="*/ 12738 w 213847"/>
              <a:gd name="connsiteY54" fmla="*/ 75716 h 155707"/>
              <a:gd name="connsiteX55" fmla="*/ 12126 w 213847"/>
              <a:gd name="connsiteY55" fmla="*/ 68940 h 155707"/>
              <a:gd name="connsiteX56" fmla="*/ 8869 w 213847"/>
              <a:gd name="connsiteY56" fmla="*/ 64548 h 155707"/>
              <a:gd name="connsiteX57" fmla="*/ 9191 w 213847"/>
              <a:gd name="connsiteY57" fmla="*/ 58972 h 155707"/>
              <a:gd name="connsiteX58" fmla="*/ 65 w 213847"/>
              <a:gd name="connsiteY58" fmla="*/ 52141 h 155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13847" h="155707">
                <a:moveTo>
                  <a:pt x="0" y="52161"/>
                </a:moveTo>
                <a:cubicBezTo>
                  <a:pt x="0" y="46623"/>
                  <a:pt x="8095" y="45175"/>
                  <a:pt x="5063" y="38722"/>
                </a:cubicBezTo>
                <a:cubicBezTo>
                  <a:pt x="3999" y="36487"/>
                  <a:pt x="1548" y="33156"/>
                  <a:pt x="2483" y="30453"/>
                </a:cubicBezTo>
                <a:cubicBezTo>
                  <a:pt x="2903" y="29202"/>
                  <a:pt x="7224" y="30802"/>
                  <a:pt x="8127" y="30798"/>
                </a:cubicBezTo>
                <a:cubicBezTo>
                  <a:pt x="7675" y="28973"/>
                  <a:pt x="8127" y="27348"/>
                  <a:pt x="9288" y="25922"/>
                </a:cubicBezTo>
                <a:cubicBezTo>
                  <a:pt x="8965" y="26306"/>
                  <a:pt x="8804" y="26693"/>
                  <a:pt x="8579" y="27083"/>
                </a:cubicBezTo>
                <a:cubicBezTo>
                  <a:pt x="7159" y="25874"/>
                  <a:pt x="5547" y="25177"/>
                  <a:pt x="3709" y="24993"/>
                </a:cubicBezTo>
                <a:cubicBezTo>
                  <a:pt x="4676" y="27457"/>
                  <a:pt x="871" y="26061"/>
                  <a:pt x="677" y="23832"/>
                </a:cubicBezTo>
                <a:cubicBezTo>
                  <a:pt x="6031" y="25842"/>
                  <a:pt x="14577" y="21211"/>
                  <a:pt x="19447" y="19259"/>
                </a:cubicBezTo>
                <a:cubicBezTo>
                  <a:pt x="25251" y="16915"/>
                  <a:pt x="39441" y="17554"/>
                  <a:pt x="43085" y="12700"/>
                </a:cubicBezTo>
                <a:cubicBezTo>
                  <a:pt x="47568" y="6772"/>
                  <a:pt x="58082" y="4041"/>
                  <a:pt x="65144" y="2180"/>
                </a:cubicBezTo>
                <a:cubicBezTo>
                  <a:pt x="73948" y="-148"/>
                  <a:pt x="86074" y="-2019"/>
                  <a:pt x="93556" y="4328"/>
                </a:cubicBezTo>
                <a:cubicBezTo>
                  <a:pt x="91524" y="2938"/>
                  <a:pt x="89138" y="1516"/>
                  <a:pt x="86590" y="2470"/>
                </a:cubicBezTo>
                <a:cubicBezTo>
                  <a:pt x="89654" y="5350"/>
                  <a:pt x="90428" y="10884"/>
                  <a:pt x="94879" y="12174"/>
                </a:cubicBezTo>
                <a:cubicBezTo>
                  <a:pt x="100264" y="13725"/>
                  <a:pt x="107456" y="11397"/>
                  <a:pt x="112616" y="9901"/>
                </a:cubicBezTo>
                <a:cubicBezTo>
                  <a:pt x="110358" y="11268"/>
                  <a:pt x="107585" y="11626"/>
                  <a:pt x="105360" y="13126"/>
                </a:cubicBezTo>
                <a:cubicBezTo>
                  <a:pt x="102167" y="15286"/>
                  <a:pt x="108939" y="14048"/>
                  <a:pt x="110165" y="13416"/>
                </a:cubicBezTo>
                <a:cubicBezTo>
                  <a:pt x="118453" y="9175"/>
                  <a:pt x="125741" y="12584"/>
                  <a:pt x="135610" y="12445"/>
                </a:cubicBezTo>
                <a:cubicBezTo>
                  <a:pt x="148638" y="12252"/>
                  <a:pt x="166989" y="15480"/>
                  <a:pt x="179921" y="13574"/>
                </a:cubicBezTo>
                <a:cubicBezTo>
                  <a:pt x="189596" y="12155"/>
                  <a:pt x="191885" y="16680"/>
                  <a:pt x="194304" y="25526"/>
                </a:cubicBezTo>
                <a:cubicBezTo>
                  <a:pt x="196787" y="34620"/>
                  <a:pt x="207978" y="45308"/>
                  <a:pt x="204753" y="55305"/>
                </a:cubicBezTo>
                <a:cubicBezTo>
                  <a:pt x="203140" y="60365"/>
                  <a:pt x="196755" y="58549"/>
                  <a:pt x="194078" y="62429"/>
                </a:cubicBezTo>
                <a:cubicBezTo>
                  <a:pt x="191369" y="66312"/>
                  <a:pt x="189047" y="69253"/>
                  <a:pt x="195594" y="70465"/>
                </a:cubicBezTo>
                <a:cubicBezTo>
                  <a:pt x="206075" y="72407"/>
                  <a:pt x="197335" y="82672"/>
                  <a:pt x="200464" y="88332"/>
                </a:cubicBezTo>
                <a:cubicBezTo>
                  <a:pt x="203721" y="94288"/>
                  <a:pt x="204882" y="101428"/>
                  <a:pt x="213847" y="105785"/>
                </a:cubicBezTo>
                <a:cubicBezTo>
                  <a:pt x="212557" y="106443"/>
                  <a:pt x="211235" y="107062"/>
                  <a:pt x="209913" y="107643"/>
                </a:cubicBezTo>
                <a:cubicBezTo>
                  <a:pt x="213879" y="111152"/>
                  <a:pt x="214912" y="115134"/>
                  <a:pt x="209268" y="117231"/>
                </a:cubicBezTo>
                <a:cubicBezTo>
                  <a:pt x="203560" y="119337"/>
                  <a:pt x="198464" y="124851"/>
                  <a:pt x="194562" y="129315"/>
                </a:cubicBezTo>
                <a:cubicBezTo>
                  <a:pt x="191208" y="133168"/>
                  <a:pt x="184016" y="138186"/>
                  <a:pt x="186242" y="144143"/>
                </a:cubicBezTo>
                <a:cubicBezTo>
                  <a:pt x="187177" y="146636"/>
                  <a:pt x="186887" y="149284"/>
                  <a:pt x="187822" y="151757"/>
                </a:cubicBezTo>
                <a:cubicBezTo>
                  <a:pt x="188564" y="153721"/>
                  <a:pt x="190789" y="153047"/>
                  <a:pt x="190402" y="155708"/>
                </a:cubicBezTo>
                <a:cubicBezTo>
                  <a:pt x="186532" y="152983"/>
                  <a:pt x="180727" y="153031"/>
                  <a:pt x="176341" y="151473"/>
                </a:cubicBezTo>
                <a:cubicBezTo>
                  <a:pt x="172019" y="149938"/>
                  <a:pt x="169923" y="146636"/>
                  <a:pt x="165473" y="145449"/>
                </a:cubicBezTo>
                <a:cubicBezTo>
                  <a:pt x="161119" y="144278"/>
                  <a:pt x="156249" y="143595"/>
                  <a:pt x="151960" y="145385"/>
                </a:cubicBezTo>
                <a:cubicBezTo>
                  <a:pt x="146446" y="147690"/>
                  <a:pt x="145801" y="145578"/>
                  <a:pt x="140447" y="144933"/>
                </a:cubicBezTo>
                <a:cubicBezTo>
                  <a:pt x="136319" y="144427"/>
                  <a:pt x="134803" y="145223"/>
                  <a:pt x="131804" y="147787"/>
                </a:cubicBezTo>
                <a:cubicBezTo>
                  <a:pt x="130482" y="148890"/>
                  <a:pt x="128805" y="150300"/>
                  <a:pt x="126999" y="150451"/>
                </a:cubicBezTo>
                <a:cubicBezTo>
                  <a:pt x="123935" y="150709"/>
                  <a:pt x="124935" y="147449"/>
                  <a:pt x="123742" y="145962"/>
                </a:cubicBezTo>
                <a:cubicBezTo>
                  <a:pt x="122452" y="144362"/>
                  <a:pt x="119485" y="143037"/>
                  <a:pt x="117840" y="141063"/>
                </a:cubicBezTo>
                <a:cubicBezTo>
                  <a:pt x="115196" y="137883"/>
                  <a:pt x="108746" y="144862"/>
                  <a:pt x="105875" y="145265"/>
                </a:cubicBezTo>
                <a:cubicBezTo>
                  <a:pt x="106617" y="142769"/>
                  <a:pt x="95943" y="131562"/>
                  <a:pt x="92363" y="130582"/>
                </a:cubicBezTo>
                <a:cubicBezTo>
                  <a:pt x="88364" y="129486"/>
                  <a:pt x="86397" y="127831"/>
                  <a:pt x="82494" y="129073"/>
                </a:cubicBezTo>
                <a:cubicBezTo>
                  <a:pt x="78399" y="130366"/>
                  <a:pt x="78012" y="123532"/>
                  <a:pt x="78463" y="121114"/>
                </a:cubicBezTo>
                <a:cubicBezTo>
                  <a:pt x="71949" y="123071"/>
                  <a:pt x="66370" y="118505"/>
                  <a:pt x="60371" y="116934"/>
                </a:cubicBezTo>
                <a:cubicBezTo>
                  <a:pt x="60371" y="118911"/>
                  <a:pt x="61403" y="120536"/>
                  <a:pt x="62919" y="121810"/>
                </a:cubicBezTo>
                <a:cubicBezTo>
                  <a:pt x="60404" y="123494"/>
                  <a:pt x="55824" y="128096"/>
                  <a:pt x="52986" y="124161"/>
                </a:cubicBezTo>
                <a:cubicBezTo>
                  <a:pt x="50696" y="120946"/>
                  <a:pt x="49310" y="118798"/>
                  <a:pt x="45279" y="117398"/>
                </a:cubicBezTo>
                <a:cubicBezTo>
                  <a:pt x="46343" y="116476"/>
                  <a:pt x="50342" y="114341"/>
                  <a:pt x="49471" y="112442"/>
                </a:cubicBezTo>
                <a:cubicBezTo>
                  <a:pt x="48342" y="109955"/>
                  <a:pt x="42731" y="111013"/>
                  <a:pt x="41312" y="112506"/>
                </a:cubicBezTo>
                <a:cubicBezTo>
                  <a:pt x="40989" y="106146"/>
                  <a:pt x="29412" y="110707"/>
                  <a:pt x="26961" y="107030"/>
                </a:cubicBezTo>
                <a:cubicBezTo>
                  <a:pt x="24639" y="103531"/>
                  <a:pt x="26961" y="104115"/>
                  <a:pt x="21704" y="101986"/>
                </a:cubicBezTo>
                <a:cubicBezTo>
                  <a:pt x="17673" y="100345"/>
                  <a:pt x="20962" y="106546"/>
                  <a:pt x="15770" y="105540"/>
                </a:cubicBezTo>
                <a:cubicBezTo>
                  <a:pt x="19382" y="96530"/>
                  <a:pt x="21769" y="93640"/>
                  <a:pt x="14867" y="88945"/>
                </a:cubicBezTo>
                <a:cubicBezTo>
                  <a:pt x="11868" y="86922"/>
                  <a:pt x="14222" y="84649"/>
                  <a:pt x="11900" y="82572"/>
                </a:cubicBezTo>
                <a:cubicBezTo>
                  <a:pt x="8836" y="79866"/>
                  <a:pt x="12223" y="78602"/>
                  <a:pt x="12738" y="75716"/>
                </a:cubicBezTo>
                <a:cubicBezTo>
                  <a:pt x="13061" y="73942"/>
                  <a:pt x="12351" y="70743"/>
                  <a:pt x="12126" y="68940"/>
                </a:cubicBezTo>
                <a:cubicBezTo>
                  <a:pt x="11803" y="67124"/>
                  <a:pt x="8159" y="67579"/>
                  <a:pt x="8869" y="64548"/>
                </a:cubicBezTo>
                <a:cubicBezTo>
                  <a:pt x="9352" y="62561"/>
                  <a:pt x="11836" y="60591"/>
                  <a:pt x="9191" y="58972"/>
                </a:cubicBezTo>
                <a:cubicBezTo>
                  <a:pt x="5934" y="57024"/>
                  <a:pt x="2838" y="54750"/>
                  <a:pt x="65" y="52141"/>
                </a:cubicBezTo>
              </a:path>
            </a:pathLst>
          </a:custGeom>
          <a:solidFill>
            <a:srgbClr val="C0C0C0"/>
          </a:solidFill>
          <a:ln w="1612" cap="flat">
            <a:solidFill>
              <a:srgbClr val="FFFFFF"/>
            </a:solidFill>
            <a:prstDash val="solid"/>
            <a:miter/>
          </a:ln>
        </p:spPr>
        <p:txBody>
          <a:bodyPr rtlCol="0" anchor="ctr"/>
          <a:lstStyle/>
          <a:p>
            <a:endParaRPr lang="en-US"/>
          </a:p>
        </p:txBody>
      </p:sp>
      <p:sp>
        <p:nvSpPr>
          <p:cNvPr id="812" name="Freeform: Shape 811">
            <a:extLst>
              <a:ext uri="{FF2B5EF4-FFF2-40B4-BE49-F238E27FC236}">
                <a16:creationId xmlns:a16="http://schemas.microsoft.com/office/drawing/2014/main" id="{A765A478-1122-10ED-E96E-1B0D6C424ECA}"/>
              </a:ext>
            </a:extLst>
          </p:cNvPr>
          <p:cNvSpPr/>
          <p:nvPr/>
        </p:nvSpPr>
        <p:spPr>
          <a:xfrm>
            <a:off x="7769603" y="4564259"/>
            <a:ext cx="327688" cy="333602"/>
          </a:xfrm>
          <a:custGeom>
            <a:avLst/>
            <a:gdLst>
              <a:gd name="connsiteX0" fmla="*/ 419 w 327688"/>
              <a:gd name="connsiteY0" fmla="*/ 8140 h 333602"/>
              <a:gd name="connsiteX1" fmla="*/ 10158 w 327688"/>
              <a:gd name="connsiteY1" fmla="*/ 5251 h 333602"/>
              <a:gd name="connsiteX2" fmla="*/ 19382 w 327688"/>
              <a:gd name="connsiteY2" fmla="*/ 7531 h 333602"/>
              <a:gd name="connsiteX3" fmla="*/ 38731 w 327688"/>
              <a:gd name="connsiteY3" fmla="*/ 358 h 333602"/>
              <a:gd name="connsiteX4" fmla="*/ 54502 w 327688"/>
              <a:gd name="connsiteY4" fmla="*/ 11111 h 333602"/>
              <a:gd name="connsiteX5" fmla="*/ 74722 w 327688"/>
              <a:gd name="connsiteY5" fmla="*/ 11881 h 333602"/>
              <a:gd name="connsiteX6" fmla="*/ 154217 w 327688"/>
              <a:gd name="connsiteY6" fmla="*/ 11559 h 333602"/>
              <a:gd name="connsiteX7" fmla="*/ 166892 w 327688"/>
              <a:gd name="connsiteY7" fmla="*/ 16944 h 333602"/>
              <a:gd name="connsiteX8" fmla="*/ 184951 w 327688"/>
              <a:gd name="connsiteY8" fmla="*/ 23904 h 333602"/>
              <a:gd name="connsiteX9" fmla="*/ 214685 w 327688"/>
              <a:gd name="connsiteY9" fmla="*/ 27796 h 333602"/>
              <a:gd name="connsiteX10" fmla="*/ 224618 w 327688"/>
              <a:gd name="connsiteY10" fmla="*/ 27603 h 333602"/>
              <a:gd name="connsiteX11" fmla="*/ 234100 w 327688"/>
              <a:gd name="connsiteY11" fmla="*/ 27506 h 333602"/>
              <a:gd name="connsiteX12" fmla="*/ 243291 w 327688"/>
              <a:gd name="connsiteY12" fmla="*/ 27184 h 333602"/>
              <a:gd name="connsiteX13" fmla="*/ 296052 w 327688"/>
              <a:gd name="connsiteY13" fmla="*/ 16154 h 333602"/>
              <a:gd name="connsiteX14" fmla="*/ 306404 w 327688"/>
              <a:gd name="connsiteY14" fmla="*/ 14493 h 333602"/>
              <a:gd name="connsiteX15" fmla="*/ 313692 w 327688"/>
              <a:gd name="connsiteY15" fmla="*/ 15787 h 333602"/>
              <a:gd name="connsiteX16" fmla="*/ 327688 w 327688"/>
              <a:gd name="connsiteY16" fmla="*/ 22443 h 333602"/>
              <a:gd name="connsiteX17" fmla="*/ 317820 w 327688"/>
              <a:gd name="connsiteY17" fmla="*/ 24639 h 333602"/>
              <a:gd name="connsiteX18" fmla="*/ 309403 w 327688"/>
              <a:gd name="connsiteY18" fmla="*/ 28377 h 333602"/>
              <a:gd name="connsiteX19" fmla="*/ 288086 w 327688"/>
              <a:gd name="connsiteY19" fmla="*/ 42506 h 333602"/>
              <a:gd name="connsiteX20" fmla="*/ 277895 w 327688"/>
              <a:gd name="connsiteY20" fmla="*/ 29086 h 333602"/>
              <a:gd name="connsiteX21" fmla="*/ 253417 w 327688"/>
              <a:gd name="connsiteY21" fmla="*/ 33775 h 333602"/>
              <a:gd name="connsiteX22" fmla="*/ 225715 w 327688"/>
              <a:gd name="connsiteY22" fmla="*/ 37597 h 333602"/>
              <a:gd name="connsiteX23" fmla="*/ 222490 w 327688"/>
              <a:gd name="connsiteY23" fmla="*/ 140470 h 333602"/>
              <a:gd name="connsiteX24" fmla="*/ 200560 w 327688"/>
              <a:gd name="connsiteY24" fmla="*/ 140148 h 333602"/>
              <a:gd name="connsiteX25" fmla="*/ 195819 w 327688"/>
              <a:gd name="connsiteY25" fmla="*/ 315515 h 333602"/>
              <a:gd name="connsiteX26" fmla="*/ 185693 w 327688"/>
              <a:gd name="connsiteY26" fmla="*/ 323771 h 333602"/>
              <a:gd name="connsiteX27" fmla="*/ 180178 w 327688"/>
              <a:gd name="connsiteY27" fmla="*/ 328608 h 333602"/>
              <a:gd name="connsiteX28" fmla="*/ 178501 w 327688"/>
              <a:gd name="connsiteY28" fmla="*/ 332962 h 333602"/>
              <a:gd name="connsiteX29" fmla="*/ 167601 w 327688"/>
              <a:gd name="connsiteY29" fmla="*/ 331704 h 333602"/>
              <a:gd name="connsiteX30" fmla="*/ 150444 w 327688"/>
              <a:gd name="connsiteY30" fmla="*/ 332478 h 333602"/>
              <a:gd name="connsiteX31" fmla="*/ 133062 w 327688"/>
              <a:gd name="connsiteY31" fmla="*/ 324351 h 333602"/>
              <a:gd name="connsiteX32" fmla="*/ 133062 w 327688"/>
              <a:gd name="connsiteY32" fmla="*/ 316869 h 333602"/>
              <a:gd name="connsiteX33" fmla="*/ 129708 w 327688"/>
              <a:gd name="connsiteY33" fmla="*/ 314290 h 333602"/>
              <a:gd name="connsiteX34" fmla="*/ 124322 w 327688"/>
              <a:gd name="connsiteY34" fmla="*/ 309516 h 333602"/>
              <a:gd name="connsiteX35" fmla="*/ 117743 w 327688"/>
              <a:gd name="connsiteY35" fmla="*/ 320868 h 333602"/>
              <a:gd name="connsiteX36" fmla="*/ 107714 w 327688"/>
              <a:gd name="connsiteY36" fmla="*/ 322352 h 333602"/>
              <a:gd name="connsiteX37" fmla="*/ 94168 w 327688"/>
              <a:gd name="connsiteY37" fmla="*/ 307227 h 333602"/>
              <a:gd name="connsiteX38" fmla="*/ 85493 w 327688"/>
              <a:gd name="connsiteY38" fmla="*/ 291441 h 333602"/>
              <a:gd name="connsiteX39" fmla="*/ 83429 w 327688"/>
              <a:gd name="connsiteY39" fmla="*/ 282436 h 333602"/>
              <a:gd name="connsiteX40" fmla="*/ 80140 w 327688"/>
              <a:gd name="connsiteY40" fmla="*/ 274703 h 333602"/>
              <a:gd name="connsiteX41" fmla="*/ 77431 w 327688"/>
              <a:gd name="connsiteY41" fmla="*/ 262545 h 333602"/>
              <a:gd name="connsiteX42" fmla="*/ 76463 w 327688"/>
              <a:gd name="connsiteY42" fmla="*/ 256833 h 333602"/>
              <a:gd name="connsiteX43" fmla="*/ 74722 w 327688"/>
              <a:gd name="connsiteY43" fmla="*/ 245372 h 333602"/>
              <a:gd name="connsiteX44" fmla="*/ 73851 w 327688"/>
              <a:gd name="connsiteY44" fmla="*/ 236990 h 333602"/>
              <a:gd name="connsiteX45" fmla="*/ 73851 w 327688"/>
              <a:gd name="connsiteY45" fmla="*/ 225487 h 333602"/>
              <a:gd name="connsiteX46" fmla="*/ 66950 w 327688"/>
              <a:gd name="connsiteY46" fmla="*/ 206401 h 333602"/>
              <a:gd name="connsiteX47" fmla="*/ 65563 w 327688"/>
              <a:gd name="connsiteY47" fmla="*/ 186071 h 333602"/>
              <a:gd name="connsiteX48" fmla="*/ 64789 w 327688"/>
              <a:gd name="connsiteY48" fmla="*/ 172536 h 333602"/>
              <a:gd name="connsiteX49" fmla="*/ 66660 w 327688"/>
              <a:gd name="connsiteY49" fmla="*/ 159765 h 333602"/>
              <a:gd name="connsiteX50" fmla="*/ 59500 w 327688"/>
              <a:gd name="connsiteY50" fmla="*/ 141976 h 333602"/>
              <a:gd name="connsiteX51" fmla="*/ 53405 w 327688"/>
              <a:gd name="connsiteY51" fmla="*/ 133292 h 333602"/>
              <a:gd name="connsiteX52" fmla="*/ 49438 w 327688"/>
              <a:gd name="connsiteY52" fmla="*/ 124336 h 333602"/>
              <a:gd name="connsiteX53" fmla="*/ 30895 w 327688"/>
              <a:gd name="connsiteY53" fmla="*/ 84785 h 333602"/>
              <a:gd name="connsiteX54" fmla="*/ 11867 w 327688"/>
              <a:gd name="connsiteY54" fmla="*/ 47137 h 333602"/>
              <a:gd name="connsiteX55" fmla="*/ 257 w 327688"/>
              <a:gd name="connsiteY55" fmla="*/ 8124 h 33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327688" h="333602">
                <a:moveTo>
                  <a:pt x="419" y="8140"/>
                </a:moveTo>
                <a:cubicBezTo>
                  <a:pt x="3837" y="7608"/>
                  <a:pt x="6514" y="4603"/>
                  <a:pt x="10158" y="5251"/>
                </a:cubicBezTo>
                <a:cubicBezTo>
                  <a:pt x="13286" y="5802"/>
                  <a:pt x="16092" y="8160"/>
                  <a:pt x="19382" y="7531"/>
                </a:cubicBezTo>
                <a:cubicBezTo>
                  <a:pt x="26219" y="6222"/>
                  <a:pt x="30927" y="-1770"/>
                  <a:pt x="38731" y="358"/>
                </a:cubicBezTo>
                <a:cubicBezTo>
                  <a:pt x="44955" y="2055"/>
                  <a:pt x="48245" y="9040"/>
                  <a:pt x="54502" y="11111"/>
                </a:cubicBezTo>
                <a:cubicBezTo>
                  <a:pt x="58017" y="12288"/>
                  <a:pt x="68917" y="11830"/>
                  <a:pt x="74722" y="11881"/>
                </a:cubicBezTo>
                <a:cubicBezTo>
                  <a:pt x="101199" y="12107"/>
                  <a:pt x="127740" y="12636"/>
                  <a:pt x="154217" y="11559"/>
                </a:cubicBezTo>
                <a:cubicBezTo>
                  <a:pt x="161216" y="11268"/>
                  <a:pt x="163570" y="10762"/>
                  <a:pt x="166892" y="16944"/>
                </a:cubicBezTo>
                <a:cubicBezTo>
                  <a:pt x="171084" y="24810"/>
                  <a:pt x="177373" y="23072"/>
                  <a:pt x="184951" y="23904"/>
                </a:cubicBezTo>
                <a:cubicBezTo>
                  <a:pt x="194852" y="24991"/>
                  <a:pt x="205397" y="24539"/>
                  <a:pt x="214685" y="27796"/>
                </a:cubicBezTo>
                <a:cubicBezTo>
                  <a:pt x="218265" y="29048"/>
                  <a:pt x="221458" y="29499"/>
                  <a:pt x="224618" y="27603"/>
                </a:cubicBezTo>
                <a:cubicBezTo>
                  <a:pt x="227392" y="25913"/>
                  <a:pt x="230068" y="26519"/>
                  <a:pt x="234100" y="27506"/>
                </a:cubicBezTo>
                <a:cubicBezTo>
                  <a:pt x="238163" y="28499"/>
                  <a:pt x="240582" y="27829"/>
                  <a:pt x="243291" y="27184"/>
                </a:cubicBezTo>
                <a:cubicBezTo>
                  <a:pt x="259803" y="23349"/>
                  <a:pt x="278507" y="19470"/>
                  <a:pt x="296052" y="16154"/>
                </a:cubicBezTo>
                <a:cubicBezTo>
                  <a:pt x="299437" y="15509"/>
                  <a:pt x="302888" y="13955"/>
                  <a:pt x="306404" y="14493"/>
                </a:cubicBezTo>
                <a:cubicBezTo>
                  <a:pt x="308500" y="14816"/>
                  <a:pt x="311628" y="16819"/>
                  <a:pt x="313692" y="15787"/>
                </a:cubicBezTo>
                <a:cubicBezTo>
                  <a:pt x="320303" y="12497"/>
                  <a:pt x="323335" y="19457"/>
                  <a:pt x="327688" y="22443"/>
                </a:cubicBezTo>
                <a:cubicBezTo>
                  <a:pt x="324528" y="21617"/>
                  <a:pt x="320819" y="23469"/>
                  <a:pt x="317820" y="24639"/>
                </a:cubicBezTo>
                <a:cubicBezTo>
                  <a:pt x="314079" y="26094"/>
                  <a:pt x="312983" y="31676"/>
                  <a:pt x="309403" y="28377"/>
                </a:cubicBezTo>
                <a:cubicBezTo>
                  <a:pt x="303630" y="23069"/>
                  <a:pt x="292343" y="40461"/>
                  <a:pt x="288086" y="42506"/>
                </a:cubicBezTo>
                <a:cubicBezTo>
                  <a:pt x="286022" y="38519"/>
                  <a:pt x="283796" y="29644"/>
                  <a:pt x="277895" y="29086"/>
                </a:cubicBezTo>
                <a:cubicBezTo>
                  <a:pt x="270284" y="28367"/>
                  <a:pt x="260802" y="32205"/>
                  <a:pt x="253417" y="33775"/>
                </a:cubicBezTo>
                <a:cubicBezTo>
                  <a:pt x="244678" y="35623"/>
                  <a:pt x="234390" y="35978"/>
                  <a:pt x="225715" y="37597"/>
                </a:cubicBezTo>
                <a:lnTo>
                  <a:pt x="222490" y="140470"/>
                </a:lnTo>
                <a:lnTo>
                  <a:pt x="200560" y="140148"/>
                </a:lnTo>
                <a:lnTo>
                  <a:pt x="195819" y="315515"/>
                </a:lnTo>
                <a:cubicBezTo>
                  <a:pt x="196368" y="323513"/>
                  <a:pt x="189499" y="320159"/>
                  <a:pt x="185693" y="323771"/>
                </a:cubicBezTo>
                <a:cubicBezTo>
                  <a:pt x="183790" y="325577"/>
                  <a:pt x="183952" y="327318"/>
                  <a:pt x="180178" y="328608"/>
                </a:cubicBezTo>
                <a:cubicBezTo>
                  <a:pt x="177598" y="329511"/>
                  <a:pt x="176405" y="330576"/>
                  <a:pt x="178501" y="332962"/>
                </a:cubicBezTo>
                <a:cubicBezTo>
                  <a:pt x="172729" y="334671"/>
                  <a:pt x="172987" y="332510"/>
                  <a:pt x="167601" y="331704"/>
                </a:cubicBezTo>
                <a:cubicBezTo>
                  <a:pt x="161957" y="330866"/>
                  <a:pt x="157120" y="333929"/>
                  <a:pt x="150444" y="332478"/>
                </a:cubicBezTo>
                <a:cubicBezTo>
                  <a:pt x="139834" y="330221"/>
                  <a:pt x="133546" y="326286"/>
                  <a:pt x="133062" y="324351"/>
                </a:cubicBezTo>
                <a:cubicBezTo>
                  <a:pt x="131739" y="318933"/>
                  <a:pt x="133062" y="321158"/>
                  <a:pt x="133062" y="316869"/>
                </a:cubicBezTo>
                <a:cubicBezTo>
                  <a:pt x="132739" y="315160"/>
                  <a:pt x="130998" y="315612"/>
                  <a:pt x="129708" y="314290"/>
                </a:cubicBezTo>
                <a:cubicBezTo>
                  <a:pt x="127870" y="312354"/>
                  <a:pt x="126289" y="308291"/>
                  <a:pt x="124322" y="309516"/>
                </a:cubicBezTo>
                <a:cubicBezTo>
                  <a:pt x="118195" y="313419"/>
                  <a:pt x="119904" y="319191"/>
                  <a:pt x="117743" y="320868"/>
                </a:cubicBezTo>
                <a:cubicBezTo>
                  <a:pt x="114711" y="323223"/>
                  <a:pt x="110906" y="326351"/>
                  <a:pt x="107714" y="322352"/>
                </a:cubicBezTo>
                <a:cubicBezTo>
                  <a:pt x="103521" y="317063"/>
                  <a:pt x="97909" y="312871"/>
                  <a:pt x="94168" y="307227"/>
                </a:cubicBezTo>
                <a:cubicBezTo>
                  <a:pt x="90847" y="302196"/>
                  <a:pt x="88170" y="296817"/>
                  <a:pt x="85493" y="291441"/>
                </a:cubicBezTo>
                <a:cubicBezTo>
                  <a:pt x="84074" y="288586"/>
                  <a:pt x="83946" y="285516"/>
                  <a:pt x="83429" y="282436"/>
                </a:cubicBezTo>
                <a:cubicBezTo>
                  <a:pt x="82946" y="279257"/>
                  <a:pt x="80753" y="277599"/>
                  <a:pt x="80140" y="274703"/>
                </a:cubicBezTo>
                <a:cubicBezTo>
                  <a:pt x="79011" y="269391"/>
                  <a:pt x="81365" y="267440"/>
                  <a:pt x="77431" y="262545"/>
                </a:cubicBezTo>
                <a:cubicBezTo>
                  <a:pt x="75883" y="260591"/>
                  <a:pt x="76399" y="259329"/>
                  <a:pt x="76463" y="256833"/>
                </a:cubicBezTo>
                <a:cubicBezTo>
                  <a:pt x="76463" y="252799"/>
                  <a:pt x="75141" y="249306"/>
                  <a:pt x="74722" y="245372"/>
                </a:cubicBezTo>
                <a:cubicBezTo>
                  <a:pt x="74399" y="242569"/>
                  <a:pt x="74722" y="239731"/>
                  <a:pt x="73851" y="236990"/>
                </a:cubicBezTo>
                <a:cubicBezTo>
                  <a:pt x="72690" y="233114"/>
                  <a:pt x="74658" y="229363"/>
                  <a:pt x="73851" y="225487"/>
                </a:cubicBezTo>
                <a:cubicBezTo>
                  <a:pt x="72561" y="218805"/>
                  <a:pt x="69369" y="212706"/>
                  <a:pt x="66950" y="206401"/>
                </a:cubicBezTo>
                <a:cubicBezTo>
                  <a:pt x="64209" y="199284"/>
                  <a:pt x="66273" y="193276"/>
                  <a:pt x="65563" y="186071"/>
                </a:cubicBezTo>
                <a:cubicBezTo>
                  <a:pt x="65079" y="181182"/>
                  <a:pt x="64338" y="175061"/>
                  <a:pt x="64789" y="172536"/>
                </a:cubicBezTo>
                <a:cubicBezTo>
                  <a:pt x="65111" y="171353"/>
                  <a:pt x="67982" y="159478"/>
                  <a:pt x="66660" y="159765"/>
                </a:cubicBezTo>
                <a:cubicBezTo>
                  <a:pt x="66337" y="153370"/>
                  <a:pt x="63144" y="147107"/>
                  <a:pt x="59500" y="141976"/>
                </a:cubicBezTo>
                <a:cubicBezTo>
                  <a:pt x="57468" y="139090"/>
                  <a:pt x="55114" y="136400"/>
                  <a:pt x="53405" y="133292"/>
                </a:cubicBezTo>
                <a:cubicBezTo>
                  <a:pt x="51825" y="130434"/>
                  <a:pt x="51502" y="126938"/>
                  <a:pt x="49438" y="124336"/>
                </a:cubicBezTo>
                <a:cubicBezTo>
                  <a:pt x="39957" y="112342"/>
                  <a:pt x="37925" y="97781"/>
                  <a:pt x="30895" y="84785"/>
                </a:cubicBezTo>
                <a:cubicBezTo>
                  <a:pt x="24477" y="72872"/>
                  <a:pt x="22317" y="56508"/>
                  <a:pt x="11867" y="47137"/>
                </a:cubicBezTo>
                <a:cubicBezTo>
                  <a:pt x="612" y="37058"/>
                  <a:pt x="-710" y="22343"/>
                  <a:pt x="257" y="8124"/>
                </a:cubicBezTo>
              </a:path>
            </a:pathLst>
          </a:custGeom>
          <a:solidFill>
            <a:srgbClr val="C0C0C0"/>
          </a:solidFill>
          <a:ln w="1612" cap="flat">
            <a:solidFill>
              <a:srgbClr val="FFFFFF"/>
            </a:solidFill>
            <a:prstDash val="solid"/>
            <a:miter/>
          </a:ln>
        </p:spPr>
        <p:txBody>
          <a:bodyPr rtlCol="0" anchor="ctr"/>
          <a:lstStyle/>
          <a:p>
            <a:endParaRPr lang="en-US"/>
          </a:p>
        </p:txBody>
      </p:sp>
      <p:sp>
        <p:nvSpPr>
          <p:cNvPr id="813" name="Freeform: Shape 812">
            <a:extLst>
              <a:ext uri="{FF2B5EF4-FFF2-40B4-BE49-F238E27FC236}">
                <a16:creationId xmlns:a16="http://schemas.microsoft.com/office/drawing/2014/main" id="{E84DB0AD-912C-04CE-E8D1-E13AF4147BC9}"/>
              </a:ext>
            </a:extLst>
          </p:cNvPr>
          <p:cNvSpPr/>
          <p:nvPr/>
        </p:nvSpPr>
        <p:spPr>
          <a:xfrm>
            <a:off x="7881703" y="4708862"/>
            <a:ext cx="391156" cy="352753"/>
          </a:xfrm>
          <a:custGeom>
            <a:avLst/>
            <a:gdLst>
              <a:gd name="connsiteX0" fmla="*/ 248677 w 391156"/>
              <a:gd name="connsiteY0" fmla="*/ 209289 h 352753"/>
              <a:gd name="connsiteX1" fmla="*/ 253966 w 391156"/>
              <a:gd name="connsiteY1" fmla="*/ 219835 h 352753"/>
              <a:gd name="connsiteX2" fmla="*/ 257642 w 391156"/>
              <a:gd name="connsiteY2" fmla="*/ 228413 h 352753"/>
              <a:gd name="connsiteX3" fmla="*/ 272800 w 391156"/>
              <a:gd name="connsiteY3" fmla="*/ 236701 h 352753"/>
              <a:gd name="connsiteX4" fmla="*/ 278282 w 391156"/>
              <a:gd name="connsiteY4" fmla="*/ 226639 h 352753"/>
              <a:gd name="connsiteX5" fmla="*/ 288570 w 391156"/>
              <a:gd name="connsiteY5" fmla="*/ 222350 h 352753"/>
              <a:gd name="connsiteX6" fmla="*/ 298632 w 391156"/>
              <a:gd name="connsiteY6" fmla="*/ 216223 h 352753"/>
              <a:gd name="connsiteX7" fmla="*/ 303050 w 391156"/>
              <a:gd name="connsiteY7" fmla="*/ 206902 h 352753"/>
              <a:gd name="connsiteX8" fmla="*/ 306759 w 391156"/>
              <a:gd name="connsiteY8" fmla="*/ 200324 h 352753"/>
              <a:gd name="connsiteX9" fmla="*/ 298728 w 391156"/>
              <a:gd name="connsiteY9" fmla="*/ 190036 h 352753"/>
              <a:gd name="connsiteX10" fmla="*/ 289441 w 391156"/>
              <a:gd name="connsiteY10" fmla="*/ 180683 h 352753"/>
              <a:gd name="connsiteX11" fmla="*/ 280024 w 391156"/>
              <a:gd name="connsiteY11" fmla="*/ 183296 h 352753"/>
              <a:gd name="connsiteX12" fmla="*/ 273574 w 391156"/>
              <a:gd name="connsiteY12" fmla="*/ 187069 h 352753"/>
              <a:gd name="connsiteX13" fmla="*/ 265027 w 391156"/>
              <a:gd name="connsiteY13" fmla="*/ 191197 h 352753"/>
              <a:gd name="connsiteX14" fmla="*/ 258836 w 391156"/>
              <a:gd name="connsiteY14" fmla="*/ 202162 h 352753"/>
              <a:gd name="connsiteX15" fmla="*/ 248677 w 391156"/>
              <a:gd name="connsiteY15" fmla="*/ 209289 h 352753"/>
              <a:gd name="connsiteX16" fmla="*/ 0 w 391156"/>
              <a:gd name="connsiteY16" fmla="*/ 179587 h 352753"/>
              <a:gd name="connsiteX17" fmla="*/ 6547 w 391156"/>
              <a:gd name="connsiteY17" fmla="*/ 174169 h 352753"/>
              <a:gd name="connsiteX18" fmla="*/ 12319 w 391156"/>
              <a:gd name="connsiteY18" fmla="*/ 164849 h 352753"/>
              <a:gd name="connsiteX19" fmla="*/ 18931 w 391156"/>
              <a:gd name="connsiteY19" fmla="*/ 170235 h 352753"/>
              <a:gd name="connsiteX20" fmla="*/ 21252 w 391156"/>
              <a:gd name="connsiteY20" fmla="*/ 179716 h 352753"/>
              <a:gd name="connsiteX21" fmla="*/ 38377 w 391156"/>
              <a:gd name="connsiteY21" fmla="*/ 187553 h 352753"/>
              <a:gd name="connsiteX22" fmla="*/ 54276 w 391156"/>
              <a:gd name="connsiteY22" fmla="*/ 186940 h 352753"/>
              <a:gd name="connsiteX23" fmla="*/ 66402 w 391156"/>
              <a:gd name="connsiteY23" fmla="*/ 188391 h 352753"/>
              <a:gd name="connsiteX24" fmla="*/ 69240 w 391156"/>
              <a:gd name="connsiteY24" fmla="*/ 183489 h 352753"/>
              <a:gd name="connsiteX25" fmla="*/ 75948 w 391156"/>
              <a:gd name="connsiteY25" fmla="*/ 177587 h 352753"/>
              <a:gd name="connsiteX26" fmla="*/ 83430 w 391156"/>
              <a:gd name="connsiteY26" fmla="*/ 173330 h 352753"/>
              <a:gd name="connsiteX27" fmla="*/ 85655 w 391156"/>
              <a:gd name="connsiteY27" fmla="*/ 72999 h 352753"/>
              <a:gd name="connsiteX28" fmla="*/ 95684 w 391156"/>
              <a:gd name="connsiteY28" fmla="*/ 82732 h 352753"/>
              <a:gd name="connsiteX29" fmla="*/ 102296 w 391156"/>
              <a:gd name="connsiteY29" fmla="*/ 98550 h 352753"/>
              <a:gd name="connsiteX30" fmla="*/ 103424 w 391156"/>
              <a:gd name="connsiteY30" fmla="*/ 114597 h 352753"/>
              <a:gd name="connsiteX31" fmla="*/ 101006 w 391156"/>
              <a:gd name="connsiteY31" fmla="*/ 132664 h 352753"/>
              <a:gd name="connsiteX32" fmla="*/ 126257 w 391156"/>
              <a:gd name="connsiteY32" fmla="*/ 130142 h 352753"/>
              <a:gd name="connsiteX33" fmla="*/ 127934 w 391156"/>
              <a:gd name="connsiteY33" fmla="*/ 126275 h 352753"/>
              <a:gd name="connsiteX34" fmla="*/ 132611 w 391156"/>
              <a:gd name="connsiteY34" fmla="*/ 125227 h 352753"/>
              <a:gd name="connsiteX35" fmla="*/ 141963 w 391156"/>
              <a:gd name="connsiteY35" fmla="*/ 114804 h 352753"/>
              <a:gd name="connsiteX36" fmla="*/ 150864 w 391156"/>
              <a:gd name="connsiteY36" fmla="*/ 103175 h 352753"/>
              <a:gd name="connsiteX37" fmla="*/ 155734 w 391156"/>
              <a:gd name="connsiteY37" fmla="*/ 90420 h 352753"/>
              <a:gd name="connsiteX38" fmla="*/ 168214 w 391156"/>
              <a:gd name="connsiteY38" fmla="*/ 88507 h 352753"/>
              <a:gd name="connsiteX39" fmla="*/ 180340 w 391156"/>
              <a:gd name="connsiteY39" fmla="*/ 97612 h 352753"/>
              <a:gd name="connsiteX40" fmla="*/ 204172 w 391156"/>
              <a:gd name="connsiteY40" fmla="*/ 100891 h 352753"/>
              <a:gd name="connsiteX41" fmla="*/ 216298 w 391156"/>
              <a:gd name="connsiteY41" fmla="*/ 98889 h 352753"/>
              <a:gd name="connsiteX42" fmla="*/ 224006 w 391156"/>
              <a:gd name="connsiteY42" fmla="*/ 85479 h 352753"/>
              <a:gd name="connsiteX43" fmla="*/ 226295 w 391156"/>
              <a:gd name="connsiteY43" fmla="*/ 77552 h 352753"/>
              <a:gd name="connsiteX44" fmla="*/ 229359 w 391156"/>
              <a:gd name="connsiteY44" fmla="*/ 72179 h 352753"/>
              <a:gd name="connsiteX45" fmla="*/ 241002 w 391156"/>
              <a:gd name="connsiteY45" fmla="*/ 67700 h 352753"/>
              <a:gd name="connsiteX46" fmla="*/ 250773 w 391156"/>
              <a:gd name="connsiteY46" fmla="*/ 56748 h 352753"/>
              <a:gd name="connsiteX47" fmla="*/ 255546 w 391156"/>
              <a:gd name="connsiteY47" fmla="*/ 41768 h 352753"/>
              <a:gd name="connsiteX48" fmla="*/ 265608 w 391156"/>
              <a:gd name="connsiteY48" fmla="*/ 34689 h 352753"/>
              <a:gd name="connsiteX49" fmla="*/ 277476 w 391156"/>
              <a:gd name="connsiteY49" fmla="*/ 24011 h 352753"/>
              <a:gd name="connsiteX50" fmla="*/ 285506 w 391156"/>
              <a:gd name="connsiteY50" fmla="*/ 13956 h 352753"/>
              <a:gd name="connsiteX51" fmla="*/ 297858 w 391156"/>
              <a:gd name="connsiteY51" fmla="*/ 10380 h 352753"/>
              <a:gd name="connsiteX52" fmla="*/ 303437 w 391156"/>
              <a:gd name="connsiteY52" fmla="*/ 4326 h 352753"/>
              <a:gd name="connsiteX53" fmla="*/ 311983 w 391156"/>
              <a:gd name="connsiteY53" fmla="*/ 444 h 352753"/>
              <a:gd name="connsiteX54" fmla="*/ 339814 w 391156"/>
              <a:gd name="connsiteY54" fmla="*/ 5352 h 352753"/>
              <a:gd name="connsiteX55" fmla="*/ 360712 w 391156"/>
              <a:gd name="connsiteY55" fmla="*/ 13272 h 352753"/>
              <a:gd name="connsiteX56" fmla="*/ 364066 w 391156"/>
              <a:gd name="connsiteY56" fmla="*/ 32816 h 352753"/>
              <a:gd name="connsiteX57" fmla="*/ 370097 w 391156"/>
              <a:gd name="connsiteY57" fmla="*/ 49476 h 352753"/>
              <a:gd name="connsiteX58" fmla="*/ 373031 w 391156"/>
              <a:gd name="connsiteY58" fmla="*/ 84405 h 352753"/>
              <a:gd name="connsiteX59" fmla="*/ 371355 w 391156"/>
              <a:gd name="connsiteY59" fmla="*/ 99888 h 352753"/>
              <a:gd name="connsiteX60" fmla="*/ 371032 w 391156"/>
              <a:gd name="connsiteY60" fmla="*/ 109176 h 352753"/>
              <a:gd name="connsiteX61" fmla="*/ 364969 w 391156"/>
              <a:gd name="connsiteY61" fmla="*/ 104603 h 352753"/>
              <a:gd name="connsiteX62" fmla="*/ 356713 w 391156"/>
              <a:gd name="connsiteY62" fmla="*/ 103978 h 352753"/>
              <a:gd name="connsiteX63" fmla="*/ 349199 w 391156"/>
              <a:gd name="connsiteY63" fmla="*/ 112243 h 352753"/>
              <a:gd name="connsiteX64" fmla="*/ 342975 w 391156"/>
              <a:gd name="connsiteY64" fmla="*/ 127097 h 352753"/>
              <a:gd name="connsiteX65" fmla="*/ 351876 w 391156"/>
              <a:gd name="connsiteY65" fmla="*/ 137708 h 352753"/>
              <a:gd name="connsiteX66" fmla="*/ 368097 w 391156"/>
              <a:gd name="connsiteY66" fmla="*/ 140781 h 352753"/>
              <a:gd name="connsiteX67" fmla="*/ 372387 w 391156"/>
              <a:gd name="connsiteY67" fmla="*/ 131729 h 352753"/>
              <a:gd name="connsiteX68" fmla="*/ 376547 w 391156"/>
              <a:gd name="connsiteY68" fmla="*/ 131825 h 352753"/>
              <a:gd name="connsiteX69" fmla="*/ 391156 w 391156"/>
              <a:gd name="connsiteY69" fmla="*/ 132332 h 352753"/>
              <a:gd name="connsiteX70" fmla="*/ 381642 w 391156"/>
              <a:gd name="connsiteY70" fmla="*/ 167461 h 352753"/>
              <a:gd name="connsiteX71" fmla="*/ 368033 w 391156"/>
              <a:gd name="connsiteY71" fmla="*/ 185843 h 352753"/>
              <a:gd name="connsiteX72" fmla="*/ 363518 w 391156"/>
              <a:gd name="connsiteY72" fmla="*/ 189165 h 352753"/>
              <a:gd name="connsiteX73" fmla="*/ 357777 w 391156"/>
              <a:gd name="connsiteY73" fmla="*/ 194164 h 352753"/>
              <a:gd name="connsiteX74" fmla="*/ 344910 w 391156"/>
              <a:gd name="connsiteY74" fmla="*/ 214191 h 352753"/>
              <a:gd name="connsiteX75" fmla="*/ 337847 w 391156"/>
              <a:gd name="connsiteY75" fmla="*/ 224640 h 352753"/>
              <a:gd name="connsiteX76" fmla="*/ 327527 w 391156"/>
              <a:gd name="connsiteY76" fmla="*/ 241345 h 352753"/>
              <a:gd name="connsiteX77" fmla="*/ 304565 w 391156"/>
              <a:gd name="connsiteY77" fmla="*/ 264887 h 352753"/>
              <a:gd name="connsiteX78" fmla="*/ 285151 w 391156"/>
              <a:gd name="connsiteY78" fmla="*/ 286236 h 352753"/>
              <a:gd name="connsiteX79" fmla="*/ 256481 w 391156"/>
              <a:gd name="connsiteY79" fmla="*/ 309617 h 352753"/>
              <a:gd name="connsiteX80" fmla="*/ 229940 w 391156"/>
              <a:gd name="connsiteY80" fmla="*/ 323840 h 352753"/>
              <a:gd name="connsiteX81" fmla="*/ 215718 w 391156"/>
              <a:gd name="connsiteY81" fmla="*/ 323324 h 352753"/>
              <a:gd name="connsiteX82" fmla="*/ 212235 w 391156"/>
              <a:gd name="connsiteY82" fmla="*/ 331451 h 352753"/>
              <a:gd name="connsiteX83" fmla="*/ 195175 w 391156"/>
              <a:gd name="connsiteY83" fmla="*/ 330386 h 352753"/>
              <a:gd name="connsiteX84" fmla="*/ 179372 w 391156"/>
              <a:gd name="connsiteY84" fmla="*/ 333869 h 352753"/>
              <a:gd name="connsiteX85" fmla="*/ 158346 w 391156"/>
              <a:gd name="connsiteY85" fmla="*/ 331451 h 352753"/>
              <a:gd name="connsiteX86" fmla="*/ 152347 w 391156"/>
              <a:gd name="connsiteY86" fmla="*/ 332902 h 352753"/>
              <a:gd name="connsiteX87" fmla="*/ 143704 w 391156"/>
              <a:gd name="connsiteY87" fmla="*/ 330515 h 352753"/>
              <a:gd name="connsiteX88" fmla="*/ 143704 w 391156"/>
              <a:gd name="connsiteY88" fmla="*/ 331676 h 352753"/>
              <a:gd name="connsiteX89" fmla="*/ 122452 w 391156"/>
              <a:gd name="connsiteY89" fmla="*/ 340061 h 352753"/>
              <a:gd name="connsiteX90" fmla="*/ 99329 w 391156"/>
              <a:gd name="connsiteY90" fmla="*/ 341964 h 352753"/>
              <a:gd name="connsiteX91" fmla="*/ 90621 w 391156"/>
              <a:gd name="connsiteY91" fmla="*/ 343673 h 352753"/>
              <a:gd name="connsiteX92" fmla="*/ 80753 w 391156"/>
              <a:gd name="connsiteY92" fmla="*/ 350671 h 352753"/>
              <a:gd name="connsiteX93" fmla="*/ 74303 w 391156"/>
              <a:gd name="connsiteY93" fmla="*/ 351865 h 352753"/>
              <a:gd name="connsiteX94" fmla="*/ 68724 w 391156"/>
              <a:gd name="connsiteY94" fmla="*/ 351091 h 352753"/>
              <a:gd name="connsiteX95" fmla="*/ 62693 w 391156"/>
              <a:gd name="connsiteY95" fmla="*/ 346995 h 352753"/>
              <a:gd name="connsiteX96" fmla="*/ 51083 w 391156"/>
              <a:gd name="connsiteY96" fmla="*/ 340480 h 352753"/>
              <a:gd name="connsiteX97" fmla="*/ 45633 w 391156"/>
              <a:gd name="connsiteY97" fmla="*/ 332934 h 352753"/>
              <a:gd name="connsiteX98" fmla="*/ 43408 w 391156"/>
              <a:gd name="connsiteY98" fmla="*/ 340480 h 352753"/>
              <a:gd name="connsiteX99" fmla="*/ 42666 w 391156"/>
              <a:gd name="connsiteY99" fmla="*/ 326000 h 352753"/>
              <a:gd name="connsiteX100" fmla="*/ 39538 w 391156"/>
              <a:gd name="connsiteY100" fmla="*/ 316035 h 352753"/>
              <a:gd name="connsiteX101" fmla="*/ 35765 w 391156"/>
              <a:gd name="connsiteY101" fmla="*/ 308231 h 352753"/>
              <a:gd name="connsiteX102" fmla="*/ 30960 w 391156"/>
              <a:gd name="connsiteY102" fmla="*/ 303329 h 352753"/>
              <a:gd name="connsiteX103" fmla="*/ 31573 w 391156"/>
              <a:gd name="connsiteY103" fmla="*/ 294976 h 352753"/>
              <a:gd name="connsiteX104" fmla="*/ 41151 w 391156"/>
              <a:gd name="connsiteY104" fmla="*/ 284979 h 352753"/>
              <a:gd name="connsiteX105" fmla="*/ 33507 w 391156"/>
              <a:gd name="connsiteY105" fmla="*/ 258244 h 352753"/>
              <a:gd name="connsiteX106" fmla="*/ 14770 w 391156"/>
              <a:gd name="connsiteY106" fmla="*/ 218931 h 352753"/>
              <a:gd name="connsiteX107" fmla="*/ 8965 w 391156"/>
              <a:gd name="connsiteY107" fmla="*/ 198969 h 352753"/>
              <a:gd name="connsiteX108" fmla="*/ 0 w 391156"/>
              <a:gd name="connsiteY108" fmla="*/ 179587 h 352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391156" h="352753">
                <a:moveTo>
                  <a:pt x="248677" y="209289"/>
                </a:moveTo>
                <a:cubicBezTo>
                  <a:pt x="251740" y="212320"/>
                  <a:pt x="251483" y="216706"/>
                  <a:pt x="253966" y="219835"/>
                </a:cubicBezTo>
                <a:cubicBezTo>
                  <a:pt x="256126" y="222576"/>
                  <a:pt x="255385" y="226155"/>
                  <a:pt x="257642" y="228413"/>
                </a:cubicBezTo>
                <a:cubicBezTo>
                  <a:pt x="260480" y="231219"/>
                  <a:pt x="267898" y="240700"/>
                  <a:pt x="272800" y="236701"/>
                </a:cubicBezTo>
                <a:cubicBezTo>
                  <a:pt x="274960" y="234960"/>
                  <a:pt x="276766" y="229155"/>
                  <a:pt x="278282" y="226639"/>
                </a:cubicBezTo>
                <a:cubicBezTo>
                  <a:pt x="280669" y="222640"/>
                  <a:pt x="284700" y="223447"/>
                  <a:pt x="288570" y="222350"/>
                </a:cubicBezTo>
                <a:cubicBezTo>
                  <a:pt x="291408" y="221576"/>
                  <a:pt x="297438" y="219190"/>
                  <a:pt x="298632" y="216223"/>
                </a:cubicBezTo>
                <a:cubicBezTo>
                  <a:pt x="300180" y="212417"/>
                  <a:pt x="300341" y="210256"/>
                  <a:pt x="303050" y="206902"/>
                </a:cubicBezTo>
                <a:cubicBezTo>
                  <a:pt x="304082" y="205645"/>
                  <a:pt x="307307" y="202194"/>
                  <a:pt x="306759" y="200324"/>
                </a:cubicBezTo>
                <a:cubicBezTo>
                  <a:pt x="305082" y="194454"/>
                  <a:pt x="302631" y="194099"/>
                  <a:pt x="298728" y="190036"/>
                </a:cubicBezTo>
                <a:cubicBezTo>
                  <a:pt x="295697" y="186843"/>
                  <a:pt x="292440" y="183876"/>
                  <a:pt x="289441" y="180683"/>
                </a:cubicBezTo>
                <a:cubicBezTo>
                  <a:pt x="286860" y="177910"/>
                  <a:pt x="282378" y="182264"/>
                  <a:pt x="280024" y="183296"/>
                </a:cubicBezTo>
                <a:cubicBezTo>
                  <a:pt x="277411" y="184424"/>
                  <a:pt x="276154" y="185650"/>
                  <a:pt x="273574" y="187069"/>
                </a:cubicBezTo>
                <a:cubicBezTo>
                  <a:pt x="270575" y="188714"/>
                  <a:pt x="267414" y="188133"/>
                  <a:pt x="265027" y="191197"/>
                </a:cubicBezTo>
                <a:cubicBezTo>
                  <a:pt x="262448" y="194518"/>
                  <a:pt x="261158" y="198647"/>
                  <a:pt x="258836" y="202162"/>
                </a:cubicBezTo>
                <a:cubicBezTo>
                  <a:pt x="256191" y="206161"/>
                  <a:pt x="252321" y="206612"/>
                  <a:pt x="248677" y="209289"/>
                </a:cubicBezTo>
                <a:moveTo>
                  <a:pt x="0" y="179587"/>
                </a:moveTo>
                <a:cubicBezTo>
                  <a:pt x="2419" y="177297"/>
                  <a:pt x="6095" y="177781"/>
                  <a:pt x="6547" y="174169"/>
                </a:cubicBezTo>
                <a:cubicBezTo>
                  <a:pt x="6966" y="171137"/>
                  <a:pt x="9094" y="165849"/>
                  <a:pt x="12319" y="164849"/>
                </a:cubicBezTo>
                <a:cubicBezTo>
                  <a:pt x="16544" y="163462"/>
                  <a:pt x="16028" y="169396"/>
                  <a:pt x="18931" y="170235"/>
                </a:cubicBezTo>
                <a:cubicBezTo>
                  <a:pt x="23929" y="171686"/>
                  <a:pt x="18931" y="176685"/>
                  <a:pt x="21252" y="179716"/>
                </a:cubicBezTo>
                <a:cubicBezTo>
                  <a:pt x="25510" y="185069"/>
                  <a:pt x="32088" y="185553"/>
                  <a:pt x="38377" y="187553"/>
                </a:cubicBezTo>
                <a:cubicBezTo>
                  <a:pt x="44085" y="189359"/>
                  <a:pt x="48697" y="186811"/>
                  <a:pt x="54276" y="186940"/>
                </a:cubicBezTo>
                <a:cubicBezTo>
                  <a:pt x="59275" y="186940"/>
                  <a:pt x="61242" y="189907"/>
                  <a:pt x="66402" y="188391"/>
                </a:cubicBezTo>
                <a:cubicBezTo>
                  <a:pt x="63306" y="184876"/>
                  <a:pt x="67144" y="184328"/>
                  <a:pt x="69240" y="183489"/>
                </a:cubicBezTo>
                <a:cubicBezTo>
                  <a:pt x="72110" y="182361"/>
                  <a:pt x="72303" y="178652"/>
                  <a:pt x="75948" y="177587"/>
                </a:cubicBezTo>
                <a:cubicBezTo>
                  <a:pt x="78270" y="176910"/>
                  <a:pt x="83140" y="176588"/>
                  <a:pt x="83430" y="173330"/>
                </a:cubicBezTo>
                <a:lnTo>
                  <a:pt x="85655" y="72999"/>
                </a:lnTo>
                <a:cubicBezTo>
                  <a:pt x="88396" y="76869"/>
                  <a:pt x="93137" y="78700"/>
                  <a:pt x="95684" y="82732"/>
                </a:cubicBezTo>
                <a:cubicBezTo>
                  <a:pt x="98587" y="87334"/>
                  <a:pt x="100393" y="93451"/>
                  <a:pt x="102296" y="98550"/>
                </a:cubicBezTo>
                <a:cubicBezTo>
                  <a:pt x="104198" y="103697"/>
                  <a:pt x="105908" y="109292"/>
                  <a:pt x="103424" y="114597"/>
                </a:cubicBezTo>
                <a:cubicBezTo>
                  <a:pt x="100199" y="121386"/>
                  <a:pt x="97878" y="125098"/>
                  <a:pt x="101006" y="132664"/>
                </a:cubicBezTo>
                <a:cubicBezTo>
                  <a:pt x="106521" y="126278"/>
                  <a:pt x="120227" y="135982"/>
                  <a:pt x="126257" y="130142"/>
                </a:cubicBezTo>
                <a:cubicBezTo>
                  <a:pt x="127225" y="129174"/>
                  <a:pt x="126580" y="126698"/>
                  <a:pt x="127934" y="126275"/>
                </a:cubicBezTo>
                <a:cubicBezTo>
                  <a:pt x="129579" y="125801"/>
                  <a:pt x="130998" y="126146"/>
                  <a:pt x="132611" y="125227"/>
                </a:cubicBezTo>
                <a:cubicBezTo>
                  <a:pt x="136771" y="122847"/>
                  <a:pt x="137641" y="117381"/>
                  <a:pt x="141963" y="114804"/>
                </a:cubicBezTo>
                <a:cubicBezTo>
                  <a:pt x="146736" y="111972"/>
                  <a:pt x="149799" y="108857"/>
                  <a:pt x="150864" y="103175"/>
                </a:cubicBezTo>
                <a:cubicBezTo>
                  <a:pt x="151831" y="98228"/>
                  <a:pt x="151670" y="94116"/>
                  <a:pt x="155734" y="90420"/>
                </a:cubicBezTo>
                <a:cubicBezTo>
                  <a:pt x="159281" y="87201"/>
                  <a:pt x="163893" y="86553"/>
                  <a:pt x="168214" y="88507"/>
                </a:cubicBezTo>
                <a:cubicBezTo>
                  <a:pt x="171794" y="90120"/>
                  <a:pt x="176954" y="97705"/>
                  <a:pt x="180340" y="97612"/>
                </a:cubicBezTo>
                <a:cubicBezTo>
                  <a:pt x="187983" y="97418"/>
                  <a:pt x="196948" y="106609"/>
                  <a:pt x="204172" y="100891"/>
                </a:cubicBezTo>
                <a:cubicBezTo>
                  <a:pt x="207397" y="98331"/>
                  <a:pt x="212267" y="101891"/>
                  <a:pt x="216298" y="98889"/>
                </a:cubicBezTo>
                <a:cubicBezTo>
                  <a:pt x="220588" y="95680"/>
                  <a:pt x="222168" y="90320"/>
                  <a:pt x="224006" y="85479"/>
                </a:cubicBezTo>
                <a:cubicBezTo>
                  <a:pt x="225006" y="82916"/>
                  <a:pt x="225877" y="80274"/>
                  <a:pt x="226295" y="77552"/>
                </a:cubicBezTo>
                <a:cubicBezTo>
                  <a:pt x="226973" y="73128"/>
                  <a:pt x="224844" y="73453"/>
                  <a:pt x="229359" y="72179"/>
                </a:cubicBezTo>
                <a:cubicBezTo>
                  <a:pt x="231939" y="71441"/>
                  <a:pt x="239583" y="70145"/>
                  <a:pt x="241002" y="67700"/>
                </a:cubicBezTo>
                <a:cubicBezTo>
                  <a:pt x="243549" y="63330"/>
                  <a:pt x="248645" y="61369"/>
                  <a:pt x="250773" y="56748"/>
                </a:cubicBezTo>
                <a:cubicBezTo>
                  <a:pt x="253095" y="51714"/>
                  <a:pt x="252095" y="46512"/>
                  <a:pt x="255546" y="41768"/>
                </a:cubicBezTo>
                <a:cubicBezTo>
                  <a:pt x="258481" y="37708"/>
                  <a:pt x="261770" y="37347"/>
                  <a:pt x="265608" y="34689"/>
                </a:cubicBezTo>
                <a:cubicBezTo>
                  <a:pt x="269510" y="31964"/>
                  <a:pt x="274477" y="27769"/>
                  <a:pt x="277476" y="24011"/>
                </a:cubicBezTo>
                <a:cubicBezTo>
                  <a:pt x="279991" y="20809"/>
                  <a:pt x="281701" y="15898"/>
                  <a:pt x="285506" y="13956"/>
                </a:cubicBezTo>
                <a:cubicBezTo>
                  <a:pt x="289344" y="12015"/>
                  <a:pt x="293859" y="11837"/>
                  <a:pt x="297858" y="10380"/>
                </a:cubicBezTo>
                <a:cubicBezTo>
                  <a:pt x="301663" y="8983"/>
                  <a:pt x="301566" y="7290"/>
                  <a:pt x="303437" y="4326"/>
                </a:cubicBezTo>
                <a:cubicBezTo>
                  <a:pt x="305017" y="1811"/>
                  <a:pt x="309338" y="995"/>
                  <a:pt x="311983" y="444"/>
                </a:cubicBezTo>
                <a:cubicBezTo>
                  <a:pt x="322754" y="-1814"/>
                  <a:pt x="329333" y="5278"/>
                  <a:pt x="339814" y="5352"/>
                </a:cubicBezTo>
                <a:cubicBezTo>
                  <a:pt x="349167" y="5416"/>
                  <a:pt x="357649" y="1821"/>
                  <a:pt x="360712" y="13272"/>
                </a:cubicBezTo>
                <a:cubicBezTo>
                  <a:pt x="362421" y="19661"/>
                  <a:pt x="363873" y="26172"/>
                  <a:pt x="364066" y="32816"/>
                </a:cubicBezTo>
                <a:cubicBezTo>
                  <a:pt x="364066" y="38859"/>
                  <a:pt x="367904" y="44048"/>
                  <a:pt x="370097" y="49476"/>
                </a:cubicBezTo>
                <a:cubicBezTo>
                  <a:pt x="374773" y="61099"/>
                  <a:pt x="373644" y="72134"/>
                  <a:pt x="373031" y="84405"/>
                </a:cubicBezTo>
                <a:cubicBezTo>
                  <a:pt x="372709" y="89124"/>
                  <a:pt x="373031" y="94903"/>
                  <a:pt x="371355" y="99888"/>
                </a:cubicBezTo>
                <a:cubicBezTo>
                  <a:pt x="370516" y="102320"/>
                  <a:pt x="370161" y="102172"/>
                  <a:pt x="371032" y="109176"/>
                </a:cubicBezTo>
                <a:cubicBezTo>
                  <a:pt x="371419" y="109370"/>
                  <a:pt x="368194" y="105706"/>
                  <a:pt x="364969" y="104603"/>
                </a:cubicBezTo>
                <a:cubicBezTo>
                  <a:pt x="361938" y="103555"/>
                  <a:pt x="359197" y="103949"/>
                  <a:pt x="356713" y="103978"/>
                </a:cubicBezTo>
                <a:cubicBezTo>
                  <a:pt x="354681" y="107986"/>
                  <a:pt x="351553" y="107164"/>
                  <a:pt x="349199" y="112243"/>
                </a:cubicBezTo>
                <a:cubicBezTo>
                  <a:pt x="346394" y="118367"/>
                  <a:pt x="343846" y="127778"/>
                  <a:pt x="342975" y="127097"/>
                </a:cubicBezTo>
                <a:cubicBezTo>
                  <a:pt x="347522" y="131200"/>
                  <a:pt x="349070" y="134479"/>
                  <a:pt x="351876" y="137708"/>
                </a:cubicBezTo>
                <a:cubicBezTo>
                  <a:pt x="356455" y="142961"/>
                  <a:pt x="363066" y="145754"/>
                  <a:pt x="368097" y="140781"/>
                </a:cubicBezTo>
                <a:cubicBezTo>
                  <a:pt x="369452" y="139420"/>
                  <a:pt x="367388" y="138688"/>
                  <a:pt x="372387" y="131729"/>
                </a:cubicBezTo>
                <a:lnTo>
                  <a:pt x="376547" y="131825"/>
                </a:lnTo>
                <a:lnTo>
                  <a:pt x="391156" y="132332"/>
                </a:lnTo>
                <a:cubicBezTo>
                  <a:pt x="388414" y="144557"/>
                  <a:pt x="384899" y="155342"/>
                  <a:pt x="381642" y="167461"/>
                </a:cubicBezTo>
                <a:cubicBezTo>
                  <a:pt x="379965" y="173718"/>
                  <a:pt x="376644" y="186456"/>
                  <a:pt x="368033" y="185843"/>
                </a:cubicBezTo>
                <a:cubicBezTo>
                  <a:pt x="369388" y="188907"/>
                  <a:pt x="365388" y="188810"/>
                  <a:pt x="363518" y="189165"/>
                </a:cubicBezTo>
                <a:cubicBezTo>
                  <a:pt x="361228" y="189649"/>
                  <a:pt x="359261" y="192551"/>
                  <a:pt x="357777" y="194164"/>
                </a:cubicBezTo>
                <a:cubicBezTo>
                  <a:pt x="352585" y="199969"/>
                  <a:pt x="347296" y="206838"/>
                  <a:pt x="344910" y="214191"/>
                </a:cubicBezTo>
                <a:cubicBezTo>
                  <a:pt x="343556" y="218319"/>
                  <a:pt x="339911" y="220931"/>
                  <a:pt x="337847" y="224640"/>
                </a:cubicBezTo>
                <a:cubicBezTo>
                  <a:pt x="334622" y="230348"/>
                  <a:pt x="331268" y="235992"/>
                  <a:pt x="327527" y="241345"/>
                </a:cubicBezTo>
                <a:cubicBezTo>
                  <a:pt x="320787" y="250988"/>
                  <a:pt x="313563" y="257502"/>
                  <a:pt x="304565" y="264887"/>
                </a:cubicBezTo>
                <a:cubicBezTo>
                  <a:pt x="297084" y="271079"/>
                  <a:pt x="292633" y="280077"/>
                  <a:pt x="285151" y="286236"/>
                </a:cubicBezTo>
                <a:cubicBezTo>
                  <a:pt x="275638" y="294073"/>
                  <a:pt x="266285" y="302168"/>
                  <a:pt x="256481" y="309617"/>
                </a:cubicBezTo>
                <a:cubicBezTo>
                  <a:pt x="248742" y="315487"/>
                  <a:pt x="239905" y="322517"/>
                  <a:pt x="229940" y="323840"/>
                </a:cubicBezTo>
                <a:cubicBezTo>
                  <a:pt x="225167" y="324517"/>
                  <a:pt x="220426" y="321872"/>
                  <a:pt x="215718" y="323324"/>
                </a:cubicBezTo>
                <a:cubicBezTo>
                  <a:pt x="212299" y="324356"/>
                  <a:pt x="207526" y="328484"/>
                  <a:pt x="212235" y="331451"/>
                </a:cubicBezTo>
                <a:cubicBezTo>
                  <a:pt x="206623" y="333934"/>
                  <a:pt x="200432" y="326807"/>
                  <a:pt x="195175" y="330386"/>
                </a:cubicBezTo>
                <a:cubicBezTo>
                  <a:pt x="189047" y="334579"/>
                  <a:pt x="187757" y="337062"/>
                  <a:pt x="179372" y="333869"/>
                </a:cubicBezTo>
                <a:cubicBezTo>
                  <a:pt x="173052" y="331483"/>
                  <a:pt x="164989" y="328903"/>
                  <a:pt x="158346" y="331451"/>
                </a:cubicBezTo>
                <a:cubicBezTo>
                  <a:pt x="155346" y="332579"/>
                  <a:pt x="156862" y="334514"/>
                  <a:pt x="152347" y="332902"/>
                </a:cubicBezTo>
                <a:cubicBezTo>
                  <a:pt x="149671" y="331934"/>
                  <a:pt x="145059" y="333579"/>
                  <a:pt x="143704" y="330515"/>
                </a:cubicBezTo>
                <a:cubicBezTo>
                  <a:pt x="143704" y="330902"/>
                  <a:pt x="143704" y="331289"/>
                  <a:pt x="143704" y="331676"/>
                </a:cubicBezTo>
                <a:cubicBezTo>
                  <a:pt x="136867" y="330580"/>
                  <a:pt x="125967" y="333708"/>
                  <a:pt x="122452" y="340061"/>
                </a:cubicBezTo>
                <a:cubicBezTo>
                  <a:pt x="119421" y="345608"/>
                  <a:pt x="104166" y="339739"/>
                  <a:pt x="99329" y="341964"/>
                </a:cubicBezTo>
                <a:cubicBezTo>
                  <a:pt x="96427" y="343222"/>
                  <a:pt x="93363" y="342383"/>
                  <a:pt x="90621" y="343673"/>
                </a:cubicBezTo>
                <a:cubicBezTo>
                  <a:pt x="87332" y="345221"/>
                  <a:pt x="83655" y="348414"/>
                  <a:pt x="80753" y="350671"/>
                </a:cubicBezTo>
                <a:cubicBezTo>
                  <a:pt x="77077" y="353509"/>
                  <a:pt x="78528" y="352961"/>
                  <a:pt x="74303" y="351865"/>
                </a:cubicBezTo>
                <a:cubicBezTo>
                  <a:pt x="72465" y="351381"/>
                  <a:pt x="70369" y="352445"/>
                  <a:pt x="68724" y="351091"/>
                </a:cubicBezTo>
                <a:cubicBezTo>
                  <a:pt x="66853" y="349543"/>
                  <a:pt x="65080" y="347704"/>
                  <a:pt x="62693" y="346995"/>
                </a:cubicBezTo>
                <a:cubicBezTo>
                  <a:pt x="66918" y="341190"/>
                  <a:pt x="53921" y="340964"/>
                  <a:pt x="51083" y="340480"/>
                </a:cubicBezTo>
                <a:cubicBezTo>
                  <a:pt x="52825" y="335966"/>
                  <a:pt x="51083" y="331934"/>
                  <a:pt x="45633" y="332934"/>
                </a:cubicBezTo>
                <a:cubicBezTo>
                  <a:pt x="41989" y="333611"/>
                  <a:pt x="43311" y="337900"/>
                  <a:pt x="43408" y="340480"/>
                </a:cubicBezTo>
                <a:cubicBezTo>
                  <a:pt x="36765" y="337900"/>
                  <a:pt x="42021" y="330032"/>
                  <a:pt x="42666" y="326000"/>
                </a:cubicBezTo>
                <a:cubicBezTo>
                  <a:pt x="43215" y="322517"/>
                  <a:pt x="41312" y="318905"/>
                  <a:pt x="39538" y="316035"/>
                </a:cubicBezTo>
                <a:cubicBezTo>
                  <a:pt x="38538" y="314391"/>
                  <a:pt x="30282" y="302942"/>
                  <a:pt x="35765" y="308231"/>
                </a:cubicBezTo>
                <a:cubicBezTo>
                  <a:pt x="33411" y="305877"/>
                  <a:pt x="34442" y="303297"/>
                  <a:pt x="30960" y="303329"/>
                </a:cubicBezTo>
                <a:cubicBezTo>
                  <a:pt x="28025" y="303329"/>
                  <a:pt x="31282" y="296008"/>
                  <a:pt x="31573" y="294976"/>
                </a:cubicBezTo>
                <a:cubicBezTo>
                  <a:pt x="39087" y="299394"/>
                  <a:pt x="40989" y="290752"/>
                  <a:pt x="41151" y="284979"/>
                </a:cubicBezTo>
                <a:cubicBezTo>
                  <a:pt x="41473" y="275078"/>
                  <a:pt x="38635" y="266725"/>
                  <a:pt x="33507" y="258244"/>
                </a:cubicBezTo>
                <a:cubicBezTo>
                  <a:pt x="25897" y="245602"/>
                  <a:pt x="19156" y="233121"/>
                  <a:pt x="14770" y="218931"/>
                </a:cubicBezTo>
                <a:cubicBezTo>
                  <a:pt x="12738" y="212288"/>
                  <a:pt x="11416" y="205483"/>
                  <a:pt x="8965" y="198969"/>
                </a:cubicBezTo>
                <a:cubicBezTo>
                  <a:pt x="6514" y="192455"/>
                  <a:pt x="613" y="186682"/>
                  <a:pt x="0" y="179587"/>
                </a:cubicBezTo>
              </a:path>
            </a:pathLst>
          </a:custGeom>
          <a:solidFill>
            <a:srgbClr val="C0C0C0"/>
          </a:solidFill>
          <a:ln w="1612" cap="flat">
            <a:solidFill>
              <a:srgbClr val="FFFFFF"/>
            </a:solidFill>
            <a:prstDash val="solid"/>
            <a:miter/>
          </a:ln>
        </p:spPr>
        <p:txBody>
          <a:bodyPr rtlCol="0" anchor="ctr"/>
          <a:lstStyle/>
          <a:p>
            <a:endParaRPr lang="en-US"/>
          </a:p>
        </p:txBody>
      </p:sp>
      <p:sp>
        <p:nvSpPr>
          <p:cNvPr id="814" name="Freeform: Shape 813">
            <a:extLst>
              <a:ext uri="{FF2B5EF4-FFF2-40B4-BE49-F238E27FC236}">
                <a16:creationId xmlns:a16="http://schemas.microsoft.com/office/drawing/2014/main" id="{B37A15AB-41DC-406A-F040-23C12B28C05E}"/>
              </a:ext>
            </a:extLst>
          </p:cNvPr>
          <p:cNvSpPr/>
          <p:nvPr/>
        </p:nvSpPr>
        <p:spPr>
          <a:xfrm>
            <a:off x="8075926" y="3207791"/>
            <a:ext cx="271944" cy="277153"/>
          </a:xfrm>
          <a:custGeom>
            <a:avLst/>
            <a:gdLst>
              <a:gd name="connsiteX0" fmla="*/ 1274 w 271944"/>
              <a:gd name="connsiteY0" fmla="*/ 45975 h 277153"/>
              <a:gd name="connsiteX1" fmla="*/ 4983 w 271944"/>
              <a:gd name="connsiteY1" fmla="*/ 23368 h 277153"/>
              <a:gd name="connsiteX2" fmla="*/ 8014 w 271944"/>
              <a:gd name="connsiteY2" fmla="*/ 0 h 277153"/>
              <a:gd name="connsiteX3" fmla="*/ 18689 w 271944"/>
              <a:gd name="connsiteY3" fmla="*/ 2728 h 277153"/>
              <a:gd name="connsiteX4" fmla="*/ 37039 w 271944"/>
              <a:gd name="connsiteY4" fmla="*/ 3602 h 277153"/>
              <a:gd name="connsiteX5" fmla="*/ 57775 w 271944"/>
              <a:gd name="connsiteY5" fmla="*/ 7717 h 277153"/>
              <a:gd name="connsiteX6" fmla="*/ 64096 w 271944"/>
              <a:gd name="connsiteY6" fmla="*/ 12555 h 277153"/>
              <a:gd name="connsiteX7" fmla="*/ 71288 w 271944"/>
              <a:gd name="connsiteY7" fmla="*/ 12748 h 277153"/>
              <a:gd name="connsiteX8" fmla="*/ 75803 w 271944"/>
              <a:gd name="connsiteY8" fmla="*/ 15690 h 277153"/>
              <a:gd name="connsiteX9" fmla="*/ 82317 w 271944"/>
              <a:gd name="connsiteY9" fmla="*/ 16360 h 277153"/>
              <a:gd name="connsiteX10" fmla="*/ 100474 w 271944"/>
              <a:gd name="connsiteY10" fmla="*/ 22520 h 277153"/>
              <a:gd name="connsiteX11" fmla="*/ 117405 w 271944"/>
              <a:gd name="connsiteY11" fmla="*/ 15448 h 277153"/>
              <a:gd name="connsiteX12" fmla="*/ 124113 w 271944"/>
              <a:gd name="connsiteY12" fmla="*/ 9046 h 277153"/>
              <a:gd name="connsiteX13" fmla="*/ 129692 w 271944"/>
              <a:gd name="connsiteY13" fmla="*/ 11600 h 277153"/>
              <a:gd name="connsiteX14" fmla="*/ 126886 w 271944"/>
              <a:gd name="connsiteY14" fmla="*/ 10671 h 277153"/>
              <a:gd name="connsiteX15" fmla="*/ 132014 w 271944"/>
              <a:gd name="connsiteY15" fmla="*/ 4634 h 277153"/>
              <a:gd name="connsiteX16" fmla="*/ 143624 w 271944"/>
              <a:gd name="connsiteY16" fmla="*/ 2783 h 277153"/>
              <a:gd name="connsiteX17" fmla="*/ 136400 w 271944"/>
              <a:gd name="connsiteY17" fmla="*/ 7656 h 277153"/>
              <a:gd name="connsiteX18" fmla="*/ 145462 w 271944"/>
              <a:gd name="connsiteY18" fmla="*/ 1851 h 277153"/>
              <a:gd name="connsiteX19" fmla="*/ 160200 w 271944"/>
              <a:gd name="connsiteY19" fmla="*/ 5682 h 277153"/>
              <a:gd name="connsiteX20" fmla="*/ 168004 w 271944"/>
              <a:gd name="connsiteY20" fmla="*/ 3712 h 277153"/>
              <a:gd name="connsiteX21" fmla="*/ 174035 w 271944"/>
              <a:gd name="connsiteY21" fmla="*/ 9746 h 277153"/>
              <a:gd name="connsiteX22" fmla="*/ 166360 w 271944"/>
              <a:gd name="connsiteY22" fmla="*/ 4409 h 277153"/>
              <a:gd name="connsiteX23" fmla="*/ 167843 w 271944"/>
              <a:gd name="connsiteY23" fmla="*/ 12300 h 277153"/>
              <a:gd name="connsiteX24" fmla="*/ 172874 w 271944"/>
              <a:gd name="connsiteY24" fmla="*/ 16944 h 277153"/>
              <a:gd name="connsiteX25" fmla="*/ 174970 w 271944"/>
              <a:gd name="connsiteY25" fmla="*/ 10210 h 277153"/>
              <a:gd name="connsiteX26" fmla="*/ 189612 w 271944"/>
              <a:gd name="connsiteY26" fmla="*/ 16370 h 277153"/>
              <a:gd name="connsiteX27" fmla="*/ 197255 w 271944"/>
              <a:gd name="connsiteY27" fmla="*/ 16944 h 277153"/>
              <a:gd name="connsiteX28" fmla="*/ 210832 w 271944"/>
              <a:gd name="connsiteY28" fmla="*/ 14441 h 277153"/>
              <a:gd name="connsiteX29" fmla="*/ 222119 w 271944"/>
              <a:gd name="connsiteY29" fmla="*/ 8853 h 277153"/>
              <a:gd name="connsiteX30" fmla="*/ 241727 w 271944"/>
              <a:gd name="connsiteY30" fmla="*/ 60610 h 277153"/>
              <a:gd name="connsiteX31" fmla="*/ 234729 w 271944"/>
              <a:gd name="connsiteY31" fmla="*/ 86045 h 277153"/>
              <a:gd name="connsiteX32" fmla="*/ 233020 w 271944"/>
              <a:gd name="connsiteY32" fmla="*/ 97749 h 277153"/>
              <a:gd name="connsiteX33" fmla="*/ 229279 w 271944"/>
              <a:gd name="connsiteY33" fmla="*/ 109362 h 277153"/>
              <a:gd name="connsiteX34" fmla="*/ 221023 w 271944"/>
              <a:gd name="connsiteY34" fmla="*/ 104295 h 277153"/>
              <a:gd name="connsiteX35" fmla="*/ 213025 w 271944"/>
              <a:gd name="connsiteY35" fmla="*/ 95207 h 277153"/>
              <a:gd name="connsiteX36" fmla="*/ 202834 w 271944"/>
              <a:gd name="connsiteY36" fmla="*/ 81962 h 277153"/>
              <a:gd name="connsiteX37" fmla="*/ 194804 w 271944"/>
              <a:gd name="connsiteY37" fmla="*/ 66728 h 277153"/>
              <a:gd name="connsiteX38" fmla="*/ 185645 w 271944"/>
              <a:gd name="connsiteY38" fmla="*/ 45972 h 277153"/>
              <a:gd name="connsiteX39" fmla="*/ 182678 w 271944"/>
              <a:gd name="connsiteY39" fmla="*/ 59481 h 277153"/>
              <a:gd name="connsiteX40" fmla="*/ 191676 w 271944"/>
              <a:gd name="connsiteY40" fmla="*/ 79408 h 277153"/>
              <a:gd name="connsiteX41" fmla="*/ 203963 w 271944"/>
              <a:gd name="connsiteY41" fmla="*/ 96239 h 277153"/>
              <a:gd name="connsiteX42" fmla="*/ 210316 w 271944"/>
              <a:gd name="connsiteY42" fmla="*/ 102328 h 277153"/>
              <a:gd name="connsiteX43" fmla="*/ 210639 w 271944"/>
              <a:gd name="connsiteY43" fmla="*/ 106572 h 277153"/>
              <a:gd name="connsiteX44" fmla="*/ 213864 w 271944"/>
              <a:gd name="connsiteY44" fmla="*/ 116221 h 277153"/>
              <a:gd name="connsiteX45" fmla="*/ 220829 w 271944"/>
              <a:gd name="connsiteY45" fmla="*/ 127657 h 277153"/>
              <a:gd name="connsiteX46" fmla="*/ 224409 w 271944"/>
              <a:gd name="connsiteY46" fmla="*/ 133539 h 277153"/>
              <a:gd name="connsiteX47" fmla="*/ 223377 w 271944"/>
              <a:gd name="connsiteY47" fmla="*/ 138312 h 277153"/>
              <a:gd name="connsiteX48" fmla="*/ 227247 w 271944"/>
              <a:gd name="connsiteY48" fmla="*/ 144733 h 277153"/>
              <a:gd name="connsiteX49" fmla="*/ 233342 w 271944"/>
              <a:gd name="connsiteY49" fmla="*/ 155995 h 277153"/>
              <a:gd name="connsiteX50" fmla="*/ 252595 w 271944"/>
              <a:gd name="connsiteY50" fmla="*/ 193214 h 277153"/>
              <a:gd name="connsiteX51" fmla="*/ 261561 w 271944"/>
              <a:gd name="connsiteY51" fmla="*/ 206107 h 277153"/>
              <a:gd name="connsiteX52" fmla="*/ 271945 w 271944"/>
              <a:gd name="connsiteY52" fmla="*/ 215705 h 277153"/>
              <a:gd name="connsiteX53" fmla="*/ 264753 w 271944"/>
              <a:gd name="connsiteY53" fmla="*/ 214312 h 277153"/>
              <a:gd name="connsiteX54" fmla="*/ 267366 w 271944"/>
              <a:gd name="connsiteY54" fmla="*/ 235306 h 277153"/>
              <a:gd name="connsiteX55" fmla="*/ 258465 w 271944"/>
              <a:gd name="connsiteY55" fmla="*/ 246903 h 277153"/>
              <a:gd name="connsiteX56" fmla="*/ 253014 w 271944"/>
              <a:gd name="connsiteY56" fmla="*/ 247916 h 277153"/>
              <a:gd name="connsiteX57" fmla="*/ 249402 w 271944"/>
              <a:gd name="connsiteY57" fmla="*/ 256001 h 277153"/>
              <a:gd name="connsiteX58" fmla="*/ 243759 w 271944"/>
              <a:gd name="connsiteY58" fmla="*/ 262415 h 277153"/>
              <a:gd name="connsiteX59" fmla="*/ 234826 w 271944"/>
              <a:gd name="connsiteY59" fmla="*/ 265560 h 277153"/>
              <a:gd name="connsiteX60" fmla="*/ 225893 w 271944"/>
              <a:gd name="connsiteY60" fmla="*/ 277112 h 277153"/>
              <a:gd name="connsiteX61" fmla="*/ 207091 w 271944"/>
              <a:gd name="connsiteY61" fmla="*/ 269098 h 277153"/>
              <a:gd name="connsiteX62" fmla="*/ 169327 w 271944"/>
              <a:gd name="connsiteY62" fmla="*/ 269098 h 277153"/>
              <a:gd name="connsiteX63" fmla="*/ 170230 w 271944"/>
              <a:gd name="connsiteY63" fmla="*/ 263873 h 277153"/>
              <a:gd name="connsiteX64" fmla="*/ 165489 w 271944"/>
              <a:gd name="connsiteY64" fmla="*/ 267614 h 277153"/>
              <a:gd name="connsiteX65" fmla="*/ 142624 w 271944"/>
              <a:gd name="connsiteY65" fmla="*/ 269330 h 277153"/>
              <a:gd name="connsiteX66" fmla="*/ 13335 w 271944"/>
              <a:gd name="connsiteY66" fmla="*/ 269039 h 277153"/>
              <a:gd name="connsiteX67" fmla="*/ 8723 w 271944"/>
              <a:gd name="connsiteY67" fmla="*/ 94295 h 277153"/>
              <a:gd name="connsiteX68" fmla="*/ 7305 w 271944"/>
              <a:gd name="connsiteY68" fmla="*/ 69466 h 277153"/>
              <a:gd name="connsiteX69" fmla="*/ 1435 w 271944"/>
              <a:gd name="connsiteY69" fmla="*/ 45940 h 277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71944" h="277153">
                <a:moveTo>
                  <a:pt x="1274" y="45975"/>
                </a:moveTo>
                <a:cubicBezTo>
                  <a:pt x="-3338" y="38619"/>
                  <a:pt x="6144" y="30911"/>
                  <a:pt x="4983" y="23368"/>
                </a:cubicBezTo>
                <a:cubicBezTo>
                  <a:pt x="3725" y="15267"/>
                  <a:pt x="-3660" y="9614"/>
                  <a:pt x="8014" y="0"/>
                </a:cubicBezTo>
                <a:cubicBezTo>
                  <a:pt x="8336" y="5902"/>
                  <a:pt x="15141" y="3789"/>
                  <a:pt x="18689" y="2728"/>
                </a:cubicBezTo>
                <a:cubicBezTo>
                  <a:pt x="25203" y="790"/>
                  <a:pt x="30556" y="2954"/>
                  <a:pt x="37039" y="3602"/>
                </a:cubicBezTo>
                <a:cubicBezTo>
                  <a:pt x="44134" y="4312"/>
                  <a:pt x="50906" y="5889"/>
                  <a:pt x="57775" y="7717"/>
                </a:cubicBezTo>
                <a:cubicBezTo>
                  <a:pt x="60678" y="8491"/>
                  <a:pt x="61129" y="11645"/>
                  <a:pt x="64096" y="12555"/>
                </a:cubicBezTo>
                <a:cubicBezTo>
                  <a:pt x="66709" y="13361"/>
                  <a:pt x="68676" y="13035"/>
                  <a:pt x="71288" y="12748"/>
                </a:cubicBezTo>
                <a:cubicBezTo>
                  <a:pt x="73029" y="12555"/>
                  <a:pt x="73836" y="15283"/>
                  <a:pt x="75803" y="15690"/>
                </a:cubicBezTo>
                <a:cubicBezTo>
                  <a:pt x="77931" y="16135"/>
                  <a:pt x="80124" y="16144"/>
                  <a:pt x="82317" y="16360"/>
                </a:cubicBezTo>
                <a:cubicBezTo>
                  <a:pt x="89283" y="17050"/>
                  <a:pt x="93927" y="21427"/>
                  <a:pt x="100474" y="22520"/>
                </a:cubicBezTo>
                <a:cubicBezTo>
                  <a:pt x="106827" y="23578"/>
                  <a:pt x="112858" y="19318"/>
                  <a:pt x="117405" y="15448"/>
                </a:cubicBezTo>
                <a:cubicBezTo>
                  <a:pt x="119759" y="13442"/>
                  <a:pt x="121952" y="11262"/>
                  <a:pt x="124113" y="9046"/>
                </a:cubicBezTo>
                <a:cubicBezTo>
                  <a:pt x="125951" y="10488"/>
                  <a:pt x="127338" y="11971"/>
                  <a:pt x="129692" y="11600"/>
                </a:cubicBezTo>
                <a:cubicBezTo>
                  <a:pt x="128338" y="10929"/>
                  <a:pt x="128628" y="10546"/>
                  <a:pt x="126886" y="10671"/>
                </a:cubicBezTo>
                <a:cubicBezTo>
                  <a:pt x="129176" y="9459"/>
                  <a:pt x="131433" y="7256"/>
                  <a:pt x="132014" y="4634"/>
                </a:cubicBezTo>
                <a:cubicBezTo>
                  <a:pt x="135948" y="6995"/>
                  <a:pt x="139657" y="2754"/>
                  <a:pt x="143624" y="2783"/>
                </a:cubicBezTo>
                <a:cubicBezTo>
                  <a:pt x="140979" y="4002"/>
                  <a:pt x="138432" y="5518"/>
                  <a:pt x="136400" y="7656"/>
                </a:cubicBezTo>
                <a:cubicBezTo>
                  <a:pt x="137109" y="7243"/>
                  <a:pt x="153105" y="2406"/>
                  <a:pt x="145462" y="1851"/>
                </a:cubicBezTo>
                <a:cubicBezTo>
                  <a:pt x="151106" y="-19"/>
                  <a:pt x="154782" y="6453"/>
                  <a:pt x="160200" y="5682"/>
                </a:cubicBezTo>
                <a:cubicBezTo>
                  <a:pt x="162812" y="5315"/>
                  <a:pt x="165263" y="2751"/>
                  <a:pt x="168004" y="3712"/>
                </a:cubicBezTo>
                <a:cubicBezTo>
                  <a:pt x="170552" y="4602"/>
                  <a:pt x="171778" y="8308"/>
                  <a:pt x="174035" y="9746"/>
                </a:cubicBezTo>
                <a:cubicBezTo>
                  <a:pt x="171745" y="8140"/>
                  <a:pt x="169391" y="4612"/>
                  <a:pt x="166360" y="4409"/>
                </a:cubicBezTo>
                <a:cubicBezTo>
                  <a:pt x="167263" y="6814"/>
                  <a:pt x="163941" y="11365"/>
                  <a:pt x="167843" y="12300"/>
                </a:cubicBezTo>
                <a:cubicBezTo>
                  <a:pt x="172100" y="13316"/>
                  <a:pt x="170101" y="14370"/>
                  <a:pt x="172874" y="16944"/>
                </a:cubicBezTo>
                <a:cubicBezTo>
                  <a:pt x="172874" y="15996"/>
                  <a:pt x="180453" y="12790"/>
                  <a:pt x="174970" y="10210"/>
                </a:cubicBezTo>
                <a:cubicBezTo>
                  <a:pt x="180808" y="11571"/>
                  <a:pt x="182775" y="16970"/>
                  <a:pt x="189612" y="16370"/>
                </a:cubicBezTo>
                <a:cubicBezTo>
                  <a:pt x="191837" y="16176"/>
                  <a:pt x="198416" y="12068"/>
                  <a:pt x="197255" y="16944"/>
                </a:cubicBezTo>
                <a:cubicBezTo>
                  <a:pt x="201512" y="14241"/>
                  <a:pt x="206285" y="15818"/>
                  <a:pt x="210832" y="14441"/>
                </a:cubicBezTo>
                <a:cubicBezTo>
                  <a:pt x="214863" y="13232"/>
                  <a:pt x="218894" y="11655"/>
                  <a:pt x="222119" y="8853"/>
                </a:cubicBezTo>
                <a:lnTo>
                  <a:pt x="241727" y="60610"/>
                </a:lnTo>
                <a:cubicBezTo>
                  <a:pt x="236761" y="66915"/>
                  <a:pt x="237890" y="78576"/>
                  <a:pt x="234729" y="86045"/>
                </a:cubicBezTo>
                <a:cubicBezTo>
                  <a:pt x="232891" y="90412"/>
                  <a:pt x="232955" y="93134"/>
                  <a:pt x="233020" y="97749"/>
                </a:cubicBezTo>
                <a:cubicBezTo>
                  <a:pt x="233020" y="101696"/>
                  <a:pt x="228021" y="105514"/>
                  <a:pt x="229279" y="109362"/>
                </a:cubicBezTo>
                <a:cubicBezTo>
                  <a:pt x="226860" y="107146"/>
                  <a:pt x="223667" y="106146"/>
                  <a:pt x="221023" y="104295"/>
                </a:cubicBezTo>
                <a:cubicBezTo>
                  <a:pt x="217669" y="101944"/>
                  <a:pt x="215315" y="98519"/>
                  <a:pt x="213025" y="95207"/>
                </a:cubicBezTo>
                <a:cubicBezTo>
                  <a:pt x="210123" y="91008"/>
                  <a:pt x="201576" y="88267"/>
                  <a:pt x="202834" y="81962"/>
                </a:cubicBezTo>
                <a:cubicBezTo>
                  <a:pt x="204060" y="75609"/>
                  <a:pt x="197932" y="71204"/>
                  <a:pt x="194804" y="66728"/>
                </a:cubicBezTo>
                <a:cubicBezTo>
                  <a:pt x="190483" y="60546"/>
                  <a:pt x="187386" y="53344"/>
                  <a:pt x="185645" y="45972"/>
                </a:cubicBezTo>
                <a:cubicBezTo>
                  <a:pt x="182743" y="49097"/>
                  <a:pt x="179646" y="55914"/>
                  <a:pt x="182678" y="59481"/>
                </a:cubicBezTo>
                <a:cubicBezTo>
                  <a:pt x="187870" y="65593"/>
                  <a:pt x="187322" y="73094"/>
                  <a:pt x="191676" y="79408"/>
                </a:cubicBezTo>
                <a:cubicBezTo>
                  <a:pt x="195449" y="84878"/>
                  <a:pt x="199254" y="91573"/>
                  <a:pt x="203963" y="96239"/>
                </a:cubicBezTo>
                <a:cubicBezTo>
                  <a:pt x="206059" y="98303"/>
                  <a:pt x="208413" y="100080"/>
                  <a:pt x="210316" y="102328"/>
                </a:cubicBezTo>
                <a:cubicBezTo>
                  <a:pt x="211316" y="103505"/>
                  <a:pt x="215412" y="110252"/>
                  <a:pt x="210639" y="106572"/>
                </a:cubicBezTo>
                <a:cubicBezTo>
                  <a:pt x="214638" y="109687"/>
                  <a:pt x="211316" y="113654"/>
                  <a:pt x="213864" y="116221"/>
                </a:cubicBezTo>
                <a:cubicBezTo>
                  <a:pt x="217250" y="119666"/>
                  <a:pt x="219056" y="123316"/>
                  <a:pt x="220829" y="127657"/>
                </a:cubicBezTo>
                <a:cubicBezTo>
                  <a:pt x="221700" y="129792"/>
                  <a:pt x="223151" y="131621"/>
                  <a:pt x="224409" y="133539"/>
                </a:cubicBezTo>
                <a:cubicBezTo>
                  <a:pt x="225344" y="135007"/>
                  <a:pt x="223474" y="136877"/>
                  <a:pt x="223377" y="138312"/>
                </a:cubicBezTo>
                <a:cubicBezTo>
                  <a:pt x="223377" y="140231"/>
                  <a:pt x="226408" y="143079"/>
                  <a:pt x="227247" y="144733"/>
                </a:cubicBezTo>
                <a:cubicBezTo>
                  <a:pt x="229214" y="148519"/>
                  <a:pt x="231343" y="152215"/>
                  <a:pt x="233342" y="155995"/>
                </a:cubicBezTo>
                <a:cubicBezTo>
                  <a:pt x="239857" y="168411"/>
                  <a:pt x="246436" y="180608"/>
                  <a:pt x="252595" y="193214"/>
                </a:cubicBezTo>
                <a:cubicBezTo>
                  <a:pt x="255014" y="198145"/>
                  <a:pt x="258529" y="201676"/>
                  <a:pt x="261561" y="206107"/>
                </a:cubicBezTo>
                <a:cubicBezTo>
                  <a:pt x="264399" y="210232"/>
                  <a:pt x="269333" y="211509"/>
                  <a:pt x="271945" y="215705"/>
                </a:cubicBezTo>
                <a:cubicBezTo>
                  <a:pt x="269462" y="215834"/>
                  <a:pt x="266979" y="215415"/>
                  <a:pt x="264753" y="214312"/>
                </a:cubicBezTo>
                <a:cubicBezTo>
                  <a:pt x="263141" y="221049"/>
                  <a:pt x="263915" y="231333"/>
                  <a:pt x="267366" y="235306"/>
                </a:cubicBezTo>
                <a:cubicBezTo>
                  <a:pt x="270623" y="239086"/>
                  <a:pt x="263076" y="246678"/>
                  <a:pt x="258465" y="246903"/>
                </a:cubicBezTo>
                <a:cubicBezTo>
                  <a:pt x="256175" y="247000"/>
                  <a:pt x="255304" y="245352"/>
                  <a:pt x="253014" y="247916"/>
                </a:cubicBezTo>
                <a:cubicBezTo>
                  <a:pt x="251209" y="249938"/>
                  <a:pt x="250241" y="253408"/>
                  <a:pt x="249402" y="256001"/>
                </a:cubicBezTo>
                <a:cubicBezTo>
                  <a:pt x="248467" y="258997"/>
                  <a:pt x="247048" y="261645"/>
                  <a:pt x="243759" y="262415"/>
                </a:cubicBezTo>
                <a:cubicBezTo>
                  <a:pt x="241082" y="263038"/>
                  <a:pt x="236245" y="262480"/>
                  <a:pt x="234826" y="265560"/>
                </a:cubicBezTo>
                <a:cubicBezTo>
                  <a:pt x="232246" y="271181"/>
                  <a:pt x="233826" y="277740"/>
                  <a:pt x="225893" y="277112"/>
                </a:cubicBezTo>
                <a:cubicBezTo>
                  <a:pt x="216669" y="276376"/>
                  <a:pt x="211961" y="268894"/>
                  <a:pt x="207091" y="269098"/>
                </a:cubicBezTo>
                <a:cubicBezTo>
                  <a:pt x="191095" y="269768"/>
                  <a:pt x="181872" y="271229"/>
                  <a:pt x="169327" y="269098"/>
                </a:cubicBezTo>
                <a:cubicBezTo>
                  <a:pt x="169681" y="267837"/>
                  <a:pt x="171133" y="265169"/>
                  <a:pt x="170230" y="263873"/>
                </a:cubicBezTo>
                <a:cubicBezTo>
                  <a:pt x="167972" y="260593"/>
                  <a:pt x="166231" y="266540"/>
                  <a:pt x="165489" y="267614"/>
                </a:cubicBezTo>
                <a:cubicBezTo>
                  <a:pt x="162490" y="271916"/>
                  <a:pt x="147429" y="269330"/>
                  <a:pt x="142624" y="269330"/>
                </a:cubicBezTo>
                <a:lnTo>
                  <a:pt x="13335" y="269039"/>
                </a:lnTo>
                <a:lnTo>
                  <a:pt x="8723" y="94295"/>
                </a:lnTo>
                <a:cubicBezTo>
                  <a:pt x="8240" y="86126"/>
                  <a:pt x="8401" y="77557"/>
                  <a:pt x="7305" y="69466"/>
                </a:cubicBezTo>
                <a:cubicBezTo>
                  <a:pt x="6337" y="62506"/>
                  <a:pt x="4563" y="52212"/>
                  <a:pt x="1435" y="45940"/>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815" name="Content Placeholder 8">
            <a:extLst>
              <a:ext uri="{FF2B5EF4-FFF2-40B4-BE49-F238E27FC236}">
                <a16:creationId xmlns:a16="http://schemas.microsoft.com/office/drawing/2014/main" id="{09335CDE-DCD2-FBC5-2E7D-2F28C301ABD9}"/>
              </a:ext>
            </a:extLst>
          </p:cNvPr>
          <p:cNvGrpSpPr/>
          <p:nvPr/>
        </p:nvGrpSpPr>
        <p:grpSpPr>
          <a:xfrm>
            <a:off x="8209852" y="4118239"/>
            <a:ext cx="263422" cy="300330"/>
            <a:chOff x="8177242" y="3799042"/>
            <a:chExt cx="263422" cy="300330"/>
          </a:xfrm>
          <a:solidFill>
            <a:srgbClr val="C0C0C0"/>
          </a:solidFill>
        </p:grpSpPr>
        <p:sp>
          <p:nvSpPr>
            <p:cNvPr id="816" name="Freeform: Shape 815">
              <a:extLst>
                <a:ext uri="{FF2B5EF4-FFF2-40B4-BE49-F238E27FC236}">
                  <a16:creationId xmlns:a16="http://schemas.microsoft.com/office/drawing/2014/main" id="{233CAFCF-670A-9157-92CD-CEA540D5838D}"/>
                </a:ext>
              </a:extLst>
            </p:cNvPr>
            <p:cNvSpPr/>
            <p:nvPr/>
          </p:nvSpPr>
          <p:spPr>
            <a:xfrm>
              <a:off x="8177242" y="3799042"/>
              <a:ext cx="263422" cy="300330"/>
            </a:xfrm>
            <a:custGeom>
              <a:avLst/>
              <a:gdLst>
                <a:gd name="connsiteX0" fmla="*/ 3667 w 263422"/>
                <a:gd name="connsiteY0" fmla="*/ 123347 h 300330"/>
                <a:gd name="connsiteX1" fmla="*/ 281 w 263422"/>
                <a:gd name="connsiteY1" fmla="*/ 106935 h 300330"/>
                <a:gd name="connsiteX2" fmla="*/ 603 w 263422"/>
                <a:gd name="connsiteY2" fmla="*/ 96518 h 300330"/>
                <a:gd name="connsiteX3" fmla="*/ 10859 w 263422"/>
                <a:gd name="connsiteY3" fmla="*/ 91258 h 300330"/>
                <a:gd name="connsiteX4" fmla="*/ 21501 w 263422"/>
                <a:gd name="connsiteY4" fmla="*/ 79700 h 300330"/>
                <a:gd name="connsiteX5" fmla="*/ 20017 w 263422"/>
                <a:gd name="connsiteY5" fmla="*/ 72586 h 300330"/>
                <a:gd name="connsiteX6" fmla="*/ 24952 w 263422"/>
                <a:gd name="connsiteY6" fmla="*/ 69396 h 300330"/>
                <a:gd name="connsiteX7" fmla="*/ 29982 w 263422"/>
                <a:gd name="connsiteY7" fmla="*/ 64033 h 300330"/>
                <a:gd name="connsiteX8" fmla="*/ 31176 w 263422"/>
                <a:gd name="connsiteY8" fmla="*/ 55710 h 300330"/>
                <a:gd name="connsiteX9" fmla="*/ 23275 w 263422"/>
                <a:gd name="connsiteY9" fmla="*/ 46680 h 300330"/>
                <a:gd name="connsiteX10" fmla="*/ 23597 w 263422"/>
                <a:gd name="connsiteY10" fmla="*/ 41765 h 300330"/>
                <a:gd name="connsiteX11" fmla="*/ 30692 w 263422"/>
                <a:gd name="connsiteY11" fmla="*/ 36927 h 300330"/>
                <a:gd name="connsiteX12" fmla="*/ 26564 w 263422"/>
                <a:gd name="connsiteY12" fmla="*/ 15659 h 300330"/>
                <a:gd name="connsiteX13" fmla="*/ 24500 w 263422"/>
                <a:gd name="connsiteY13" fmla="*/ 1201 h 300330"/>
                <a:gd name="connsiteX14" fmla="*/ 55782 w 263422"/>
                <a:gd name="connsiteY14" fmla="*/ 911 h 300330"/>
                <a:gd name="connsiteX15" fmla="*/ 53783 w 263422"/>
                <a:gd name="connsiteY15" fmla="*/ 14782 h 300330"/>
                <a:gd name="connsiteX16" fmla="*/ 51171 w 263422"/>
                <a:gd name="connsiteY16" fmla="*/ 26672 h 300330"/>
                <a:gd name="connsiteX17" fmla="*/ 51493 w 263422"/>
                <a:gd name="connsiteY17" fmla="*/ 35128 h 300330"/>
                <a:gd name="connsiteX18" fmla="*/ 55427 w 263422"/>
                <a:gd name="connsiteY18" fmla="*/ 50779 h 300330"/>
                <a:gd name="connsiteX19" fmla="*/ 59878 w 263422"/>
                <a:gd name="connsiteY19" fmla="*/ 49408 h 300330"/>
                <a:gd name="connsiteX20" fmla="*/ 63651 w 263422"/>
                <a:gd name="connsiteY20" fmla="*/ 43390 h 300330"/>
                <a:gd name="connsiteX21" fmla="*/ 67038 w 263422"/>
                <a:gd name="connsiteY21" fmla="*/ 36050 h 300330"/>
                <a:gd name="connsiteX22" fmla="*/ 76551 w 263422"/>
                <a:gd name="connsiteY22" fmla="*/ 40172 h 300330"/>
                <a:gd name="connsiteX23" fmla="*/ 79776 w 263422"/>
                <a:gd name="connsiteY23" fmla="*/ 43881 h 300330"/>
                <a:gd name="connsiteX24" fmla="*/ 77680 w 263422"/>
                <a:gd name="connsiteY24" fmla="*/ 52614 h 300330"/>
                <a:gd name="connsiteX25" fmla="*/ 79550 w 263422"/>
                <a:gd name="connsiteY25" fmla="*/ 55052 h 300330"/>
                <a:gd name="connsiteX26" fmla="*/ 84549 w 263422"/>
                <a:gd name="connsiteY26" fmla="*/ 52049 h 300330"/>
                <a:gd name="connsiteX27" fmla="*/ 94675 w 263422"/>
                <a:gd name="connsiteY27" fmla="*/ 43635 h 300330"/>
                <a:gd name="connsiteX28" fmla="*/ 104737 w 263422"/>
                <a:gd name="connsiteY28" fmla="*/ 32096 h 300330"/>
                <a:gd name="connsiteX29" fmla="*/ 97804 w 263422"/>
                <a:gd name="connsiteY29" fmla="*/ 33286 h 300330"/>
                <a:gd name="connsiteX30" fmla="*/ 89644 w 263422"/>
                <a:gd name="connsiteY30" fmla="*/ 30984 h 300330"/>
                <a:gd name="connsiteX31" fmla="*/ 98223 w 263422"/>
                <a:gd name="connsiteY31" fmla="*/ 28201 h 300330"/>
                <a:gd name="connsiteX32" fmla="*/ 91676 w 263422"/>
                <a:gd name="connsiteY32" fmla="*/ 26288 h 300330"/>
                <a:gd name="connsiteX33" fmla="*/ 98417 w 263422"/>
                <a:gd name="connsiteY33" fmla="*/ 22996 h 300330"/>
                <a:gd name="connsiteX34" fmla="*/ 100416 w 263422"/>
                <a:gd name="connsiteY34" fmla="*/ 19335 h 300330"/>
                <a:gd name="connsiteX35" fmla="*/ 101996 w 263422"/>
                <a:gd name="connsiteY35" fmla="*/ 18548 h 300330"/>
                <a:gd name="connsiteX36" fmla="*/ 101674 w 263422"/>
                <a:gd name="connsiteY36" fmla="*/ 13720 h 300330"/>
                <a:gd name="connsiteX37" fmla="*/ 107575 w 263422"/>
                <a:gd name="connsiteY37" fmla="*/ 15024 h 300330"/>
                <a:gd name="connsiteX38" fmla="*/ 106318 w 263422"/>
                <a:gd name="connsiteY38" fmla="*/ 9467 h 300330"/>
                <a:gd name="connsiteX39" fmla="*/ 107382 w 263422"/>
                <a:gd name="connsiteY39" fmla="*/ 9725 h 300330"/>
                <a:gd name="connsiteX40" fmla="*/ 107382 w 263422"/>
                <a:gd name="connsiteY40" fmla="*/ 5523 h 300330"/>
                <a:gd name="connsiteX41" fmla="*/ 110639 w 263422"/>
                <a:gd name="connsiteY41" fmla="*/ 1753 h 300330"/>
                <a:gd name="connsiteX42" fmla="*/ 184297 w 263422"/>
                <a:gd name="connsiteY42" fmla="*/ 47938 h 300330"/>
                <a:gd name="connsiteX43" fmla="*/ 200164 w 263422"/>
                <a:gd name="connsiteY43" fmla="*/ 62337 h 300330"/>
                <a:gd name="connsiteX44" fmla="*/ 197713 w 263422"/>
                <a:gd name="connsiteY44" fmla="*/ 68271 h 300330"/>
                <a:gd name="connsiteX45" fmla="*/ 201938 w 263422"/>
                <a:gd name="connsiteY45" fmla="*/ 74376 h 300330"/>
                <a:gd name="connsiteX46" fmla="*/ 219224 w 263422"/>
                <a:gd name="connsiteY46" fmla="*/ 88991 h 300330"/>
                <a:gd name="connsiteX47" fmla="*/ 236671 w 263422"/>
                <a:gd name="connsiteY47" fmla="*/ 105522 h 300330"/>
                <a:gd name="connsiteX48" fmla="*/ 230640 w 263422"/>
                <a:gd name="connsiteY48" fmla="*/ 125695 h 300330"/>
                <a:gd name="connsiteX49" fmla="*/ 226738 w 263422"/>
                <a:gd name="connsiteY49" fmla="*/ 135140 h 300330"/>
                <a:gd name="connsiteX50" fmla="*/ 225803 w 263422"/>
                <a:gd name="connsiteY50" fmla="*/ 139868 h 300330"/>
                <a:gd name="connsiteX51" fmla="*/ 227351 w 263422"/>
                <a:gd name="connsiteY51" fmla="*/ 146047 h 300330"/>
                <a:gd name="connsiteX52" fmla="*/ 237703 w 263422"/>
                <a:gd name="connsiteY52" fmla="*/ 163962 h 300330"/>
                <a:gd name="connsiteX53" fmla="*/ 241282 w 263422"/>
                <a:gd name="connsiteY53" fmla="*/ 173753 h 300330"/>
                <a:gd name="connsiteX54" fmla="*/ 236542 w 263422"/>
                <a:gd name="connsiteY54" fmla="*/ 191116 h 300330"/>
                <a:gd name="connsiteX55" fmla="*/ 240089 w 263422"/>
                <a:gd name="connsiteY55" fmla="*/ 198508 h 300330"/>
                <a:gd name="connsiteX56" fmla="*/ 237509 w 263422"/>
                <a:gd name="connsiteY56" fmla="*/ 210472 h 300330"/>
                <a:gd name="connsiteX57" fmla="*/ 239347 w 263422"/>
                <a:gd name="connsiteY57" fmla="*/ 221302 h 300330"/>
                <a:gd name="connsiteX58" fmla="*/ 243056 w 263422"/>
                <a:gd name="connsiteY58" fmla="*/ 227445 h 300330"/>
                <a:gd name="connsiteX59" fmla="*/ 244088 w 263422"/>
                <a:gd name="connsiteY59" fmla="*/ 233299 h 300330"/>
                <a:gd name="connsiteX60" fmla="*/ 247345 w 263422"/>
                <a:gd name="connsiteY60" fmla="*/ 241287 h 300330"/>
                <a:gd name="connsiteX61" fmla="*/ 247345 w 263422"/>
                <a:gd name="connsiteY61" fmla="*/ 245915 h 300330"/>
                <a:gd name="connsiteX62" fmla="*/ 246765 w 263422"/>
                <a:gd name="connsiteY62" fmla="*/ 251713 h 300330"/>
                <a:gd name="connsiteX63" fmla="*/ 253247 w 263422"/>
                <a:gd name="connsiteY63" fmla="*/ 257744 h 300330"/>
                <a:gd name="connsiteX64" fmla="*/ 262535 w 263422"/>
                <a:gd name="connsiteY64" fmla="*/ 266700 h 300330"/>
                <a:gd name="connsiteX65" fmla="*/ 235155 w 263422"/>
                <a:gd name="connsiteY65" fmla="*/ 284208 h 300330"/>
                <a:gd name="connsiteX66" fmla="*/ 228124 w 263422"/>
                <a:gd name="connsiteY66" fmla="*/ 284434 h 300330"/>
                <a:gd name="connsiteX67" fmla="*/ 215869 w 263422"/>
                <a:gd name="connsiteY67" fmla="*/ 290945 h 300330"/>
                <a:gd name="connsiteX68" fmla="*/ 204260 w 263422"/>
                <a:gd name="connsiteY68" fmla="*/ 287256 h 300330"/>
                <a:gd name="connsiteX69" fmla="*/ 192875 w 263422"/>
                <a:gd name="connsiteY69" fmla="*/ 298598 h 300330"/>
                <a:gd name="connsiteX70" fmla="*/ 180653 w 263422"/>
                <a:gd name="connsiteY70" fmla="*/ 297240 h 300330"/>
                <a:gd name="connsiteX71" fmla="*/ 168269 w 263422"/>
                <a:gd name="connsiteY71" fmla="*/ 300207 h 300330"/>
                <a:gd name="connsiteX72" fmla="*/ 156240 w 263422"/>
                <a:gd name="connsiteY72" fmla="*/ 295928 h 300330"/>
                <a:gd name="connsiteX73" fmla="*/ 146436 w 263422"/>
                <a:gd name="connsiteY73" fmla="*/ 294586 h 300330"/>
                <a:gd name="connsiteX74" fmla="*/ 128925 w 263422"/>
                <a:gd name="connsiteY74" fmla="*/ 295682 h 300330"/>
                <a:gd name="connsiteX75" fmla="*/ 127570 w 263422"/>
                <a:gd name="connsiteY75" fmla="*/ 291687 h 300330"/>
                <a:gd name="connsiteX76" fmla="*/ 122539 w 263422"/>
                <a:gd name="connsiteY76" fmla="*/ 283521 h 300330"/>
                <a:gd name="connsiteX77" fmla="*/ 121056 w 263422"/>
                <a:gd name="connsiteY77" fmla="*/ 270799 h 300330"/>
                <a:gd name="connsiteX78" fmla="*/ 119475 w 263422"/>
                <a:gd name="connsiteY78" fmla="*/ 254158 h 300330"/>
                <a:gd name="connsiteX79" fmla="*/ 109672 w 263422"/>
                <a:gd name="connsiteY79" fmla="*/ 239233 h 300330"/>
                <a:gd name="connsiteX80" fmla="*/ 104640 w 263422"/>
                <a:gd name="connsiteY80" fmla="*/ 243603 h 300330"/>
                <a:gd name="connsiteX81" fmla="*/ 91321 w 263422"/>
                <a:gd name="connsiteY81" fmla="*/ 238514 h 300330"/>
                <a:gd name="connsiteX82" fmla="*/ 82807 w 263422"/>
                <a:gd name="connsiteY82" fmla="*/ 235476 h 300330"/>
                <a:gd name="connsiteX83" fmla="*/ 71359 w 263422"/>
                <a:gd name="connsiteY83" fmla="*/ 231167 h 300330"/>
                <a:gd name="connsiteX84" fmla="*/ 69488 w 263422"/>
                <a:gd name="connsiteY84" fmla="*/ 229093 h 300330"/>
                <a:gd name="connsiteX85" fmla="*/ 64490 w 263422"/>
                <a:gd name="connsiteY85" fmla="*/ 226559 h 300330"/>
                <a:gd name="connsiteX86" fmla="*/ 58104 w 263422"/>
                <a:gd name="connsiteY86" fmla="*/ 224914 h 300330"/>
                <a:gd name="connsiteX87" fmla="*/ 54331 w 263422"/>
                <a:gd name="connsiteY87" fmla="*/ 221002 h 300330"/>
                <a:gd name="connsiteX88" fmla="*/ 50107 w 263422"/>
                <a:gd name="connsiteY88" fmla="*/ 221524 h 300330"/>
                <a:gd name="connsiteX89" fmla="*/ 46301 w 263422"/>
                <a:gd name="connsiteY89" fmla="*/ 216767 h 300330"/>
                <a:gd name="connsiteX90" fmla="*/ 37722 w 263422"/>
                <a:gd name="connsiteY90" fmla="*/ 213088 h 300330"/>
                <a:gd name="connsiteX91" fmla="*/ 24532 w 263422"/>
                <a:gd name="connsiteY91" fmla="*/ 183541 h 300330"/>
                <a:gd name="connsiteX92" fmla="*/ 10955 w 263422"/>
                <a:gd name="connsiteY92" fmla="*/ 152807 h 300330"/>
                <a:gd name="connsiteX93" fmla="*/ 8408 w 263422"/>
                <a:gd name="connsiteY93" fmla="*/ 153249 h 300330"/>
                <a:gd name="connsiteX94" fmla="*/ 7344 w 263422"/>
                <a:gd name="connsiteY94" fmla="*/ 137717 h 300330"/>
                <a:gd name="connsiteX95" fmla="*/ 3667 w 263422"/>
                <a:gd name="connsiteY95" fmla="*/ 123285 h 300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263422" h="300330">
                  <a:moveTo>
                    <a:pt x="3667" y="123347"/>
                  </a:moveTo>
                  <a:cubicBezTo>
                    <a:pt x="5537" y="109689"/>
                    <a:pt x="6053" y="119193"/>
                    <a:pt x="281" y="106935"/>
                  </a:cubicBezTo>
                  <a:cubicBezTo>
                    <a:pt x="-816" y="104600"/>
                    <a:pt x="1732" y="100424"/>
                    <a:pt x="603" y="96518"/>
                  </a:cubicBezTo>
                  <a:cubicBezTo>
                    <a:pt x="6247" y="95922"/>
                    <a:pt x="7182" y="95448"/>
                    <a:pt x="10859" y="91258"/>
                  </a:cubicBezTo>
                  <a:cubicBezTo>
                    <a:pt x="13761" y="87908"/>
                    <a:pt x="18534" y="83325"/>
                    <a:pt x="21501" y="79700"/>
                  </a:cubicBezTo>
                  <a:cubicBezTo>
                    <a:pt x="23629" y="77072"/>
                    <a:pt x="19114" y="74511"/>
                    <a:pt x="20017" y="72586"/>
                  </a:cubicBezTo>
                  <a:cubicBezTo>
                    <a:pt x="21146" y="70270"/>
                    <a:pt x="25758" y="72141"/>
                    <a:pt x="24952" y="69396"/>
                  </a:cubicBezTo>
                  <a:cubicBezTo>
                    <a:pt x="24403" y="67581"/>
                    <a:pt x="29015" y="64965"/>
                    <a:pt x="29982" y="64033"/>
                  </a:cubicBezTo>
                  <a:cubicBezTo>
                    <a:pt x="32724" y="61369"/>
                    <a:pt x="28757" y="58238"/>
                    <a:pt x="31176" y="55710"/>
                  </a:cubicBezTo>
                  <a:cubicBezTo>
                    <a:pt x="23759" y="57796"/>
                    <a:pt x="19114" y="53336"/>
                    <a:pt x="23275" y="46680"/>
                  </a:cubicBezTo>
                  <a:cubicBezTo>
                    <a:pt x="19243" y="47067"/>
                    <a:pt x="22081" y="44109"/>
                    <a:pt x="23597" y="41765"/>
                  </a:cubicBezTo>
                  <a:cubicBezTo>
                    <a:pt x="25500" y="38788"/>
                    <a:pt x="29112" y="39965"/>
                    <a:pt x="30692" y="36927"/>
                  </a:cubicBezTo>
                  <a:cubicBezTo>
                    <a:pt x="33627" y="31264"/>
                    <a:pt x="29112" y="21106"/>
                    <a:pt x="26564" y="15659"/>
                  </a:cubicBezTo>
                  <a:cubicBezTo>
                    <a:pt x="24790" y="11850"/>
                    <a:pt x="18599" y="3133"/>
                    <a:pt x="24500" y="1201"/>
                  </a:cubicBezTo>
                  <a:cubicBezTo>
                    <a:pt x="31756" y="-1175"/>
                    <a:pt x="47946" y="666"/>
                    <a:pt x="55782" y="911"/>
                  </a:cubicBezTo>
                  <a:cubicBezTo>
                    <a:pt x="59007" y="13111"/>
                    <a:pt x="53363" y="13366"/>
                    <a:pt x="53783" y="14782"/>
                  </a:cubicBezTo>
                  <a:cubicBezTo>
                    <a:pt x="55266" y="19667"/>
                    <a:pt x="51009" y="25472"/>
                    <a:pt x="51171" y="26672"/>
                  </a:cubicBezTo>
                  <a:cubicBezTo>
                    <a:pt x="53719" y="30091"/>
                    <a:pt x="50848" y="33364"/>
                    <a:pt x="51493" y="35128"/>
                  </a:cubicBezTo>
                  <a:cubicBezTo>
                    <a:pt x="53267" y="41043"/>
                    <a:pt x="54718" y="36353"/>
                    <a:pt x="55427" y="50779"/>
                  </a:cubicBezTo>
                  <a:cubicBezTo>
                    <a:pt x="55814" y="47721"/>
                    <a:pt x="58072" y="46083"/>
                    <a:pt x="59878" y="49408"/>
                  </a:cubicBezTo>
                  <a:cubicBezTo>
                    <a:pt x="59169" y="43487"/>
                    <a:pt x="59878" y="42916"/>
                    <a:pt x="63651" y="43390"/>
                  </a:cubicBezTo>
                  <a:cubicBezTo>
                    <a:pt x="60846" y="41878"/>
                    <a:pt x="62684" y="38472"/>
                    <a:pt x="67038" y="36050"/>
                  </a:cubicBezTo>
                  <a:cubicBezTo>
                    <a:pt x="67876" y="36902"/>
                    <a:pt x="72101" y="45960"/>
                    <a:pt x="76551" y="40172"/>
                  </a:cubicBezTo>
                  <a:cubicBezTo>
                    <a:pt x="75970" y="41558"/>
                    <a:pt x="79228" y="42039"/>
                    <a:pt x="79776" y="43881"/>
                  </a:cubicBezTo>
                  <a:cubicBezTo>
                    <a:pt x="80872" y="47509"/>
                    <a:pt x="80840" y="54052"/>
                    <a:pt x="77680" y="52614"/>
                  </a:cubicBezTo>
                  <a:lnTo>
                    <a:pt x="79550" y="55052"/>
                  </a:lnTo>
                  <a:cubicBezTo>
                    <a:pt x="81131" y="53214"/>
                    <a:pt x="78293" y="52555"/>
                    <a:pt x="84549" y="52049"/>
                  </a:cubicBezTo>
                  <a:cubicBezTo>
                    <a:pt x="80776" y="52730"/>
                    <a:pt x="75100" y="31458"/>
                    <a:pt x="94675" y="43635"/>
                  </a:cubicBezTo>
                  <a:cubicBezTo>
                    <a:pt x="95514" y="38420"/>
                    <a:pt x="108769" y="32503"/>
                    <a:pt x="104737" y="32096"/>
                  </a:cubicBezTo>
                  <a:cubicBezTo>
                    <a:pt x="99900" y="31603"/>
                    <a:pt x="100481" y="33644"/>
                    <a:pt x="97804" y="33286"/>
                  </a:cubicBezTo>
                  <a:cubicBezTo>
                    <a:pt x="89741" y="32206"/>
                    <a:pt x="90096" y="30629"/>
                    <a:pt x="89644" y="30984"/>
                  </a:cubicBezTo>
                  <a:cubicBezTo>
                    <a:pt x="91580" y="28791"/>
                    <a:pt x="89644" y="28794"/>
                    <a:pt x="98223" y="28201"/>
                  </a:cubicBezTo>
                  <a:cubicBezTo>
                    <a:pt x="97481" y="25121"/>
                    <a:pt x="89870" y="26798"/>
                    <a:pt x="91676" y="26288"/>
                  </a:cubicBezTo>
                  <a:cubicBezTo>
                    <a:pt x="92515" y="25537"/>
                    <a:pt x="89096" y="24247"/>
                    <a:pt x="98417" y="22996"/>
                  </a:cubicBezTo>
                  <a:cubicBezTo>
                    <a:pt x="99448" y="22866"/>
                    <a:pt x="100868" y="21206"/>
                    <a:pt x="100416" y="19335"/>
                  </a:cubicBezTo>
                  <a:cubicBezTo>
                    <a:pt x="100094" y="18197"/>
                    <a:pt x="101545" y="19142"/>
                    <a:pt x="101996" y="18548"/>
                  </a:cubicBezTo>
                  <a:cubicBezTo>
                    <a:pt x="98320" y="14682"/>
                    <a:pt x="100900" y="14217"/>
                    <a:pt x="101674" y="13720"/>
                  </a:cubicBezTo>
                  <a:cubicBezTo>
                    <a:pt x="102544" y="13230"/>
                    <a:pt x="103480" y="14211"/>
                    <a:pt x="107575" y="15024"/>
                  </a:cubicBezTo>
                  <a:cubicBezTo>
                    <a:pt x="106769" y="15120"/>
                    <a:pt x="104447" y="11550"/>
                    <a:pt x="106318" y="9467"/>
                  </a:cubicBezTo>
                  <a:cubicBezTo>
                    <a:pt x="107446" y="7971"/>
                    <a:pt x="106318" y="11105"/>
                    <a:pt x="107382" y="9725"/>
                  </a:cubicBezTo>
                  <a:cubicBezTo>
                    <a:pt x="106124" y="8803"/>
                    <a:pt x="106543" y="6652"/>
                    <a:pt x="107382" y="5523"/>
                  </a:cubicBezTo>
                  <a:cubicBezTo>
                    <a:pt x="108317" y="4307"/>
                    <a:pt x="109704" y="2975"/>
                    <a:pt x="110639" y="1753"/>
                  </a:cubicBezTo>
                  <a:lnTo>
                    <a:pt x="184297" y="47938"/>
                  </a:lnTo>
                  <a:cubicBezTo>
                    <a:pt x="190521" y="51895"/>
                    <a:pt x="198294" y="54742"/>
                    <a:pt x="200164" y="62337"/>
                  </a:cubicBezTo>
                  <a:cubicBezTo>
                    <a:pt x="200970" y="65594"/>
                    <a:pt x="198390" y="65478"/>
                    <a:pt x="197713" y="68271"/>
                  </a:cubicBezTo>
                  <a:cubicBezTo>
                    <a:pt x="197197" y="70332"/>
                    <a:pt x="200777" y="72660"/>
                    <a:pt x="201938" y="74376"/>
                  </a:cubicBezTo>
                  <a:cubicBezTo>
                    <a:pt x="205969" y="80287"/>
                    <a:pt x="213967" y="84238"/>
                    <a:pt x="219224" y="88991"/>
                  </a:cubicBezTo>
                  <a:cubicBezTo>
                    <a:pt x="222384" y="91823"/>
                    <a:pt x="237219" y="101394"/>
                    <a:pt x="236671" y="105522"/>
                  </a:cubicBezTo>
                  <a:cubicBezTo>
                    <a:pt x="235768" y="112146"/>
                    <a:pt x="233381" y="119593"/>
                    <a:pt x="230640" y="125695"/>
                  </a:cubicBezTo>
                  <a:cubicBezTo>
                    <a:pt x="229221" y="128800"/>
                    <a:pt x="227737" y="131877"/>
                    <a:pt x="226738" y="135140"/>
                  </a:cubicBezTo>
                  <a:cubicBezTo>
                    <a:pt x="226254" y="136682"/>
                    <a:pt x="225931" y="138256"/>
                    <a:pt x="225803" y="139868"/>
                  </a:cubicBezTo>
                  <a:cubicBezTo>
                    <a:pt x="225803" y="142074"/>
                    <a:pt x="227705" y="144090"/>
                    <a:pt x="227351" y="146047"/>
                  </a:cubicBezTo>
                  <a:cubicBezTo>
                    <a:pt x="225867" y="154403"/>
                    <a:pt x="239380" y="155048"/>
                    <a:pt x="237703" y="163962"/>
                  </a:cubicBezTo>
                  <a:cubicBezTo>
                    <a:pt x="244991" y="161650"/>
                    <a:pt x="244023" y="170289"/>
                    <a:pt x="241282" y="173753"/>
                  </a:cubicBezTo>
                  <a:cubicBezTo>
                    <a:pt x="236929" y="179261"/>
                    <a:pt x="239476" y="185772"/>
                    <a:pt x="236542" y="191116"/>
                  </a:cubicBezTo>
                  <a:cubicBezTo>
                    <a:pt x="241605" y="186511"/>
                    <a:pt x="241282" y="196063"/>
                    <a:pt x="240089" y="198508"/>
                  </a:cubicBezTo>
                  <a:cubicBezTo>
                    <a:pt x="238348" y="202097"/>
                    <a:pt x="236961" y="206438"/>
                    <a:pt x="237509" y="210472"/>
                  </a:cubicBezTo>
                  <a:cubicBezTo>
                    <a:pt x="237993" y="214207"/>
                    <a:pt x="243443" y="220496"/>
                    <a:pt x="239347" y="221302"/>
                  </a:cubicBezTo>
                  <a:cubicBezTo>
                    <a:pt x="242443" y="221895"/>
                    <a:pt x="240637" y="227684"/>
                    <a:pt x="243056" y="227445"/>
                  </a:cubicBezTo>
                  <a:cubicBezTo>
                    <a:pt x="246958" y="227062"/>
                    <a:pt x="244959" y="231406"/>
                    <a:pt x="244088" y="233299"/>
                  </a:cubicBezTo>
                  <a:cubicBezTo>
                    <a:pt x="242540" y="236801"/>
                    <a:pt x="246603" y="238088"/>
                    <a:pt x="247345" y="241287"/>
                  </a:cubicBezTo>
                  <a:cubicBezTo>
                    <a:pt x="247732" y="243067"/>
                    <a:pt x="246378" y="244122"/>
                    <a:pt x="247345" y="245915"/>
                  </a:cubicBezTo>
                  <a:cubicBezTo>
                    <a:pt x="248571" y="248263"/>
                    <a:pt x="249151" y="249685"/>
                    <a:pt x="246765" y="251713"/>
                  </a:cubicBezTo>
                  <a:cubicBezTo>
                    <a:pt x="250828" y="250955"/>
                    <a:pt x="252441" y="254432"/>
                    <a:pt x="253247" y="257744"/>
                  </a:cubicBezTo>
                  <a:cubicBezTo>
                    <a:pt x="252860" y="251958"/>
                    <a:pt x="267050" y="260301"/>
                    <a:pt x="262535" y="266700"/>
                  </a:cubicBezTo>
                  <a:cubicBezTo>
                    <a:pt x="252763" y="274233"/>
                    <a:pt x="244185" y="278655"/>
                    <a:pt x="235155" y="284208"/>
                  </a:cubicBezTo>
                  <a:cubicBezTo>
                    <a:pt x="231898" y="285353"/>
                    <a:pt x="231414" y="283286"/>
                    <a:pt x="228124" y="284434"/>
                  </a:cubicBezTo>
                  <a:cubicBezTo>
                    <a:pt x="224642" y="285621"/>
                    <a:pt x="219417" y="289787"/>
                    <a:pt x="215869" y="290945"/>
                  </a:cubicBezTo>
                  <a:cubicBezTo>
                    <a:pt x="212387" y="292087"/>
                    <a:pt x="208194" y="285282"/>
                    <a:pt x="204260" y="287256"/>
                  </a:cubicBezTo>
                  <a:cubicBezTo>
                    <a:pt x="199680" y="289539"/>
                    <a:pt x="197745" y="296453"/>
                    <a:pt x="192875" y="298598"/>
                  </a:cubicBezTo>
                  <a:cubicBezTo>
                    <a:pt x="184781" y="302181"/>
                    <a:pt x="183201" y="299439"/>
                    <a:pt x="180653" y="297240"/>
                  </a:cubicBezTo>
                  <a:cubicBezTo>
                    <a:pt x="175622" y="292928"/>
                    <a:pt x="173784" y="300849"/>
                    <a:pt x="168269" y="300207"/>
                  </a:cubicBezTo>
                  <a:cubicBezTo>
                    <a:pt x="161916" y="299469"/>
                    <a:pt x="159755" y="300336"/>
                    <a:pt x="156240" y="295928"/>
                  </a:cubicBezTo>
                  <a:cubicBezTo>
                    <a:pt x="153531" y="292499"/>
                    <a:pt x="150403" y="290916"/>
                    <a:pt x="146436" y="294586"/>
                  </a:cubicBezTo>
                  <a:cubicBezTo>
                    <a:pt x="143631" y="297179"/>
                    <a:pt x="133923" y="296718"/>
                    <a:pt x="128925" y="295682"/>
                  </a:cubicBezTo>
                  <a:cubicBezTo>
                    <a:pt x="128441" y="295231"/>
                    <a:pt x="128215" y="292641"/>
                    <a:pt x="127570" y="291687"/>
                  </a:cubicBezTo>
                  <a:cubicBezTo>
                    <a:pt x="125796" y="289065"/>
                    <a:pt x="124023" y="286427"/>
                    <a:pt x="122539" y="283521"/>
                  </a:cubicBezTo>
                  <a:cubicBezTo>
                    <a:pt x="120507" y="279480"/>
                    <a:pt x="121894" y="275085"/>
                    <a:pt x="121056" y="270799"/>
                  </a:cubicBezTo>
                  <a:cubicBezTo>
                    <a:pt x="119927" y="265078"/>
                    <a:pt x="121056" y="259785"/>
                    <a:pt x="119475" y="254158"/>
                  </a:cubicBezTo>
                  <a:cubicBezTo>
                    <a:pt x="117992" y="248292"/>
                    <a:pt x="114315" y="242858"/>
                    <a:pt x="109672" y="239233"/>
                  </a:cubicBezTo>
                  <a:cubicBezTo>
                    <a:pt x="105124" y="235701"/>
                    <a:pt x="104221" y="242551"/>
                    <a:pt x="104640" y="243603"/>
                  </a:cubicBezTo>
                  <a:cubicBezTo>
                    <a:pt x="100029" y="238617"/>
                    <a:pt x="95675" y="243273"/>
                    <a:pt x="91321" y="238514"/>
                  </a:cubicBezTo>
                  <a:cubicBezTo>
                    <a:pt x="89967" y="237017"/>
                    <a:pt x="84807" y="236630"/>
                    <a:pt x="82807" y="235476"/>
                  </a:cubicBezTo>
                  <a:cubicBezTo>
                    <a:pt x="79454" y="233515"/>
                    <a:pt x="76422" y="231909"/>
                    <a:pt x="71359" y="231167"/>
                  </a:cubicBezTo>
                  <a:cubicBezTo>
                    <a:pt x="70553" y="231038"/>
                    <a:pt x="69843" y="229806"/>
                    <a:pt x="69488" y="229093"/>
                  </a:cubicBezTo>
                  <a:cubicBezTo>
                    <a:pt x="67876" y="227110"/>
                    <a:pt x="66554" y="227587"/>
                    <a:pt x="64490" y="226559"/>
                  </a:cubicBezTo>
                  <a:cubicBezTo>
                    <a:pt x="62587" y="225598"/>
                    <a:pt x="60007" y="225923"/>
                    <a:pt x="58104" y="224914"/>
                  </a:cubicBezTo>
                  <a:cubicBezTo>
                    <a:pt x="56363" y="223982"/>
                    <a:pt x="55944" y="221795"/>
                    <a:pt x="54331" y="221002"/>
                  </a:cubicBezTo>
                  <a:cubicBezTo>
                    <a:pt x="53009" y="220350"/>
                    <a:pt x="51493" y="221931"/>
                    <a:pt x="50107" y="221524"/>
                  </a:cubicBezTo>
                  <a:cubicBezTo>
                    <a:pt x="47817" y="220860"/>
                    <a:pt x="47526" y="218445"/>
                    <a:pt x="46301" y="216767"/>
                  </a:cubicBezTo>
                  <a:cubicBezTo>
                    <a:pt x="43947" y="213472"/>
                    <a:pt x="40947" y="212862"/>
                    <a:pt x="37722" y="213088"/>
                  </a:cubicBezTo>
                  <a:cubicBezTo>
                    <a:pt x="36207" y="209689"/>
                    <a:pt x="28209" y="193374"/>
                    <a:pt x="24532" y="183541"/>
                  </a:cubicBezTo>
                  <a:cubicBezTo>
                    <a:pt x="21114" y="174469"/>
                    <a:pt x="23662" y="157615"/>
                    <a:pt x="10955" y="152807"/>
                  </a:cubicBezTo>
                  <a:cubicBezTo>
                    <a:pt x="9052" y="152081"/>
                    <a:pt x="10601" y="154265"/>
                    <a:pt x="8408" y="153249"/>
                  </a:cubicBezTo>
                  <a:cubicBezTo>
                    <a:pt x="3763" y="151098"/>
                    <a:pt x="-913" y="145851"/>
                    <a:pt x="7344" y="137717"/>
                  </a:cubicBezTo>
                  <a:cubicBezTo>
                    <a:pt x="10536" y="134583"/>
                    <a:pt x="5118" y="128613"/>
                    <a:pt x="3667" y="123285"/>
                  </a:cubicBezTo>
                </a:path>
              </a:pathLst>
            </a:custGeom>
            <a:solidFill>
              <a:srgbClr val="C0C0C0"/>
            </a:solidFill>
            <a:ln w="1612" cap="flat">
              <a:solidFill>
                <a:srgbClr val="FFFFFF"/>
              </a:solidFill>
              <a:prstDash val="solid"/>
              <a:miter/>
            </a:ln>
          </p:spPr>
          <p:txBody>
            <a:bodyPr rtlCol="0" anchor="ctr"/>
            <a:lstStyle/>
            <a:p>
              <a:endParaRPr lang="en-US"/>
            </a:p>
          </p:txBody>
        </p:sp>
        <p:sp>
          <p:nvSpPr>
            <p:cNvPr id="817" name="Freeform: Shape 816">
              <a:extLst>
                <a:ext uri="{FF2B5EF4-FFF2-40B4-BE49-F238E27FC236}">
                  <a16:creationId xmlns:a16="http://schemas.microsoft.com/office/drawing/2014/main" id="{C2C3F61F-BA6E-DF08-44C4-FCC94400CD25}"/>
                </a:ext>
              </a:extLst>
            </p:cNvPr>
            <p:cNvSpPr/>
            <p:nvPr/>
          </p:nvSpPr>
          <p:spPr>
            <a:xfrm>
              <a:off x="8423507" y="3986888"/>
              <a:ext cx="5480" cy="7901"/>
            </a:xfrm>
            <a:custGeom>
              <a:avLst/>
              <a:gdLst>
                <a:gd name="connsiteX0" fmla="*/ 49 w 5480"/>
                <a:gd name="connsiteY0" fmla="*/ 7901 h 7901"/>
                <a:gd name="connsiteX1" fmla="*/ 5144 w 5480"/>
                <a:gd name="connsiteY1" fmla="*/ 0 h 7901"/>
                <a:gd name="connsiteX2" fmla="*/ 49 w 5480"/>
                <a:gd name="connsiteY2" fmla="*/ 7901 h 7901"/>
              </a:gdLst>
              <a:ahLst/>
              <a:cxnLst>
                <a:cxn ang="0">
                  <a:pos x="connsiteX0" y="connsiteY0"/>
                </a:cxn>
                <a:cxn ang="0">
                  <a:pos x="connsiteX1" y="connsiteY1"/>
                </a:cxn>
                <a:cxn ang="0">
                  <a:pos x="connsiteX2" y="connsiteY2"/>
                </a:cxn>
              </a:cxnLst>
              <a:rect l="l" t="t" r="r" b="b"/>
              <a:pathLst>
                <a:path w="5480" h="7901">
                  <a:moveTo>
                    <a:pt x="49" y="7901"/>
                  </a:moveTo>
                  <a:cubicBezTo>
                    <a:pt x="2532" y="5653"/>
                    <a:pt x="6692" y="4186"/>
                    <a:pt x="5144" y="0"/>
                  </a:cubicBezTo>
                  <a:cubicBezTo>
                    <a:pt x="3725" y="3367"/>
                    <a:pt x="-500" y="3535"/>
                    <a:pt x="49" y="7901"/>
                  </a:cubicBezTo>
                </a:path>
              </a:pathLst>
            </a:custGeom>
            <a:solidFill>
              <a:srgbClr val="C0C0C0"/>
            </a:solidFill>
            <a:ln w="645" cap="flat">
              <a:solidFill>
                <a:srgbClr val="FFFFFF"/>
              </a:solidFill>
              <a:prstDash val="solid"/>
              <a:miter/>
            </a:ln>
          </p:spPr>
          <p:txBody>
            <a:bodyPr rtlCol="0" anchor="ctr"/>
            <a:lstStyle/>
            <a:p>
              <a:endParaRPr lang="en-US"/>
            </a:p>
          </p:txBody>
        </p:sp>
        <p:sp>
          <p:nvSpPr>
            <p:cNvPr id="818" name="Freeform: Shape 817">
              <a:extLst>
                <a:ext uri="{FF2B5EF4-FFF2-40B4-BE49-F238E27FC236}">
                  <a16:creationId xmlns:a16="http://schemas.microsoft.com/office/drawing/2014/main" id="{81E870E3-2A93-A5D0-3F52-F189995FA062}"/>
                </a:ext>
              </a:extLst>
            </p:cNvPr>
            <p:cNvSpPr/>
            <p:nvPr/>
          </p:nvSpPr>
          <p:spPr>
            <a:xfrm>
              <a:off x="8412988" y="3932092"/>
              <a:ext cx="9048" cy="19900"/>
            </a:xfrm>
            <a:custGeom>
              <a:avLst/>
              <a:gdLst>
                <a:gd name="connsiteX0" fmla="*/ 119 w 9048"/>
                <a:gd name="connsiteY0" fmla="*/ 7679 h 19900"/>
                <a:gd name="connsiteX1" fmla="*/ 6440 w 9048"/>
                <a:gd name="connsiteY1" fmla="*/ 19537 h 19900"/>
                <a:gd name="connsiteX2" fmla="*/ 5440 w 9048"/>
                <a:gd name="connsiteY2" fmla="*/ 12548 h 19900"/>
                <a:gd name="connsiteX3" fmla="*/ 3344 w 9048"/>
                <a:gd name="connsiteY3" fmla="*/ 0 h 19900"/>
                <a:gd name="connsiteX4" fmla="*/ 119 w 9048"/>
                <a:gd name="connsiteY4" fmla="*/ 7679 h 1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8" h="19900">
                  <a:moveTo>
                    <a:pt x="119" y="7679"/>
                  </a:moveTo>
                  <a:cubicBezTo>
                    <a:pt x="1022" y="13480"/>
                    <a:pt x="1860" y="15551"/>
                    <a:pt x="6440" y="19537"/>
                  </a:cubicBezTo>
                  <a:cubicBezTo>
                    <a:pt x="9632" y="22301"/>
                    <a:pt x="10536" y="8288"/>
                    <a:pt x="5440" y="12548"/>
                  </a:cubicBezTo>
                  <a:cubicBezTo>
                    <a:pt x="6278" y="8985"/>
                    <a:pt x="5117" y="3141"/>
                    <a:pt x="3344" y="0"/>
                  </a:cubicBezTo>
                  <a:cubicBezTo>
                    <a:pt x="2570" y="2503"/>
                    <a:pt x="-655" y="4799"/>
                    <a:pt x="119" y="7679"/>
                  </a:cubicBezTo>
                </a:path>
              </a:pathLst>
            </a:custGeom>
            <a:solidFill>
              <a:srgbClr val="C0C0C0"/>
            </a:solidFill>
            <a:ln w="645" cap="flat">
              <a:solidFill>
                <a:srgbClr val="FFFFFF"/>
              </a:solidFill>
              <a:prstDash val="solid"/>
              <a:miter/>
            </a:ln>
          </p:spPr>
          <p:txBody>
            <a:bodyPr rtlCol="0" anchor="ctr"/>
            <a:lstStyle/>
            <a:p>
              <a:endParaRPr lang="en-US"/>
            </a:p>
          </p:txBody>
        </p:sp>
        <p:sp>
          <p:nvSpPr>
            <p:cNvPr id="819" name="Freeform: Shape 818">
              <a:extLst>
                <a:ext uri="{FF2B5EF4-FFF2-40B4-BE49-F238E27FC236}">
                  <a16:creationId xmlns:a16="http://schemas.microsoft.com/office/drawing/2014/main" id="{0E0E459A-D893-7158-525F-31ECA0E932C5}"/>
                </a:ext>
              </a:extLst>
            </p:cNvPr>
            <p:cNvSpPr/>
            <p:nvPr/>
          </p:nvSpPr>
          <p:spPr>
            <a:xfrm>
              <a:off x="8424684" y="3908879"/>
              <a:ext cx="5203" cy="14148"/>
            </a:xfrm>
            <a:custGeom>
              <a:avLst/>
              <a:gdLst>
                <a:gd name="connsiteX0" fmla="*/ 484 w 5203"/>
                <a:gd name="connsiteY0" fmla="*/ 2319 h 14148"/>
                <a:gd name="connsiteX1" fmla="*/ 0 w 5203"/>
                <a:gd name="connsiteY1" fmla="*/ 8124 h 14148"/>
                <a:gd name="connsiteX2" fmla="*/ 2354 w 5203"/>
                <a:gd name="connsiteY2" fmla="*/ 9736 h 14148"/>
                <a:gd name="connsiteX3" fmla="*/ 3870 w 5203"/>
                <a:gd name="connsiteY3" fmla="*/ 12232 h 14148"/>
                <a:gd name="connsiteX4" fmla="*/ 709 w 5203"/>
                <a:gd name="connsiteY4" fmla="*/ 0 h 14148"/>
                <a:gd name="connsiteX5" fmla="*/ 387 w 5203"/>
                <a:gd name="connsiteY5" fmla="*/ 2319 h 1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 h="14148">
                  <a:moveTo>
                    <a:pt x="484" y="2319"/>
                  </a:moveTo>
                  <a:cubicBezTo>
                    <a:pt x="871" y="5276"/>
                    <a:pt x="3419" y="7756"/>
                    <a:pt x="0" y="8124"/>
                  </a:cubicBezTo>
                  <a:cubicBezTo>
                    <a:pt x="806" y="8627"/>
                    <a:pt x="1580" y="9162"/>
                    <a:pt x="2354" y="9736"/>
                  </a:cubicBezTo>
                  <a:cubicBezTo>
                    <a:pt x="-2451" y="12461"/>
                    <a:pt x="1870" y="16625"/>
                    <a:pt x="3870" y="12232"/>
                  </a:cubicBezTo>
                  <a:cubicBezTo>
                    <a:pt x="6256" y="7024"/>
                    <a:pt x="5579" y="1961"/>
                    <a:pt x="709" y="0"/>
                  </a:cubicBezTo>
                  <a:cubicBezTo>
                    <a:pt x="709" y="771"/>
                    <a:pt x="709" y="1545"/>
                    <a:pt x="387" y="2319"/>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820" name="Content Placeholder 8">
            <a:extLst>
              <a:ext uri="{FF2B5EF4-FFF2-40B4-BE49-F238E27FC236}">
                <a16:creationId xmlns:a16="http://schemas.microsoft.com/office/drawing/2014/main" id="{D7836C85-9FE0-251D-88D3-A66CD8870FA4}"/>
              </a:ext>
            </a:extLst>
          </p:cNvPr>
          <p:cNvGrpSpPr/>
          <p:nvPr/>
        </p:nvGrpSpPr>
        <p:grpSpPr>
          <a:xfrm>
            <a:off x="8313521" y="3194343"/>
            <a:ext cx="515993" cy="440014"/>
            <a:chOff x="8280911" y="2875146"/>
            <a:chExt cx="515993" cy="440014"/>
          </a:xfrm>
          <a:solidFill>
            <a:srgbClr val="C0C0C0"/>
          </a:solidFill>
        </p:grpSpPr>
        <p:sp>
          <p:nvSpPr>
            <p:cNvPr id="821" name="Freeform: Shape 820">
              <a:extLst>
                <a:ext uri="{FF2B5EF4-FFF2-40B4-BE49-F238E27FC236}">
                  <a16:creationId xmlns:a16="http://schemas.microsoft.com/office/drawing/2014/main" id="{D3853712-08AC-5F5C-922F-937232943443}"/>
                </a:ext>
              </a:extLst>
            </p:cNvPr>
            <p:cNvSpPr/>
            <p:nvPr/>
          </p:nvSpPr>
          <p:spPr>
            <a:xfrm>
              <a:off x="8280911" y="2875146"/>
              <a:ext cx="515993" cy="440014"/>
            </a:xfrm>
            <a:custGeom>
              <a:avLst/>
              <a:gdLst>
                <a:gd name="connsiteX0" fmla="*/ 212787 w 515993"/>
                <a:gd name="connsiteY0" fmla="*/ 438724 h 440014"/>
                <a:gd name="connsiteX1" fmla="*/ 208659 w 515993"/>
                <a:gd name="connsiteY1" fmla="*/ 427179 h 440014"/>
                <a:gd name="connsiteX2" fmla="*/ 201210 w 515993"/>
                <a:gd name="connsiteY2" fmla="*/ 419258 h 440014"/>
                <a:gd name="connsiteX3" fmla="*/ 185923 w 515993"/>
                <a:gd name="connsiteY3" fmla="*/ 396435 h 440014"/>
                <a:gd name="connsiteX4" fmla="*/ 178828 w 515993"/>
                <a:gd name="connsiteY4" fmla="*/ 385345 h 440014"/>
                <a:gd name="connsiteX5" fmla="*/ 172185 w 515993"/>
                <a:gd name="connsiteY5" fmla="*/ 375331 h 440014"/>
                <a:gd name="connsiteX6" fmla="*/ 170314 w 515993"/>
                <a:gd name="connsiteY6" fmla="*/ 368729 h 440014"/>
                <a:gd name="connsiteX7" fmla="*/ 166412 w 515993"/>
                <a:gd name="connsiteY7" fmla="*/ 359651 h 440014"/>
                <a:gd name="connsiteX8" fmla="*/ 164316 w 515993"/>
                <a:gd name="connsiteY8" fmla="*/ 353627 h 440014"/>
                <a:gd name="connsiteX9" fmla="*/ 160769 w 515993"/>
                <a:gd name="connsiteY9" fmla="*/ 350063 h 440014"/>
                <a:gd name="connsiteX10" fmla="*/ 159608 w 515993"/>
                <a:gd name="connsiteY10" fmla="*/ 345236 h 440014"/>
                <a:gd name="connsiteX11" fmla="*/ 155318 w 515993"/>
                <a:gd name="connsiteY11" fmla="*/ 342565 h 440014"/>
                <a:gd name="connsiteX12" fmla="*/ 145740 w 515993"/>
                <a:gd name="connsiteY12" fmla="*/ 333403 h 440014"/>
                <a:gd name="connsiteX13" fmla="*/ 134582 w 515993"/>
                <a:gd name="connsiteY13" fmla="*/ 328292 h 440014"/>
                <a:gd name="connsiteX14" fmla="*/ 120102 w 515993"/>
                <a:gd name="connsiteY14" fmla="*/ 308339 h 440014"/>
                <a:gd name="connsiteX15" fmla="*/ 118263 w 515993"/>
                <a:gd name="connsiteY15" fmla="*/ 298196 h 440014"/>
                <a:gd name="connsiteX16" fmla="*/ 114523 w 515993"/>
                <a:gd name="connsiteY16" fmla="*/ 285674 h 440014"/>
                <a:gd name="connsiteX17" fmla="*/ 115361 w 515993"/>
                <a:gd name="connsiteY17" fmla="*/ 268169 h 440014"/>
                <a:gd name="connsiteX18" fmla="*/ 111943 w 515993"/>
                <a:gd name="connsiteY18" fmla="*/ 261022 h 440014"/>
                <a:gd name="connsiteX19" fmla="*/ 111943 w 515993"/>
                <a:gd name="connsiteY19" fmla="*/ 257991 h 440014"/>
                <a:gd name="connsiteX20" fmla="*/ 107589 w 515993"/>
                <a:gd name="connsiteY20" fmla="*/ 251796 h 440014"/>
                <a:gd name="connsiteX21" fmla="*/ 104461 w 515993"/>
                <a:gd name="connsiteY21" fmla="*/ 243046 h 440014"/>
                <a:gd name="connsiteX22" fmla="*/ 89561 w 515993"/>
                <a:gd name="connsiteY22" fmla="*/ 224967 h 440014"/>
                <a:gd name="connsiteX23" fmla="*/ 76210 w 515993"/>
                <a:gd name="connsiteY23" fmla="*/ 219010 h 440014"/>
                <a:gd name="connsiteX24" fmla="*/ 72405 w 515993"/>
                <a:gd name="connsiteY24" fmla="*/ 212554 h 440014"/>
                <a:gd name="connsiteX25" fmla="*/ 66051 w 515993"/>
                <a:gd name="connsiteY25" fmla="*/ 203079 h 440014"/>
                <a:gd name="connsiteX26" fmla="*/ 60182 w 515993"/>
                <a:gd name="connsiteY26" fmla="*/ 183471 h 440014"/>
                <a:gd name="connsiteX27" fmla="*/ 53571 w 515993"/>
                <a:gd name="connsiteY27" fmla="*/ 174454 h 440014"/>
                <a:gd name="connsiteX28" fmla="*/ 45412 w 515993"/>
                <a:gd name="connsiteY28" fmla="*/ 162190 h 440014"/>
                <a:gd name="connsiteX29" fmla="*/ 21450 w 515993"/>
                <a:gd name="connsiteY29" fmla="*/ 124193 h 440014"/>
                <a:gd name="connsiteX30" fmla="*/ 11969 w 515993"/>
                <a:gd name="connsiteY30" fmla="*/ 112564 h 440014"/>
                <a:gd name="connsiteX31" fmla="*/ 939 w 515993"/>
                <a:gd name="connsiteY31" fmla="*/ 114567 h 440014"/>
                <a:gd name="connsiteX32" fmla="*/ 3519 w 515993"/>
                <a:gd name="connsiteY32" fmla="*/ 102196 h 440014"/>
                <a:gd name="connsiteX33" fmla="*/ 4842 w 515993"/>
                <a:gd name="connsiteY33" fmla="*/ 84442 h 440014"/>
                <a:gd name="connsiteX34" fmla="*/ 5906 w 515993"/>
                <a:gd name="connsiteY34" fmla="*/ 77196 h 440014"/>
                <a:gd name="connsiteX35" fmla="*/ 32318 w 515993"/>
                <a:gd name="connsiteY35" fmla="*/ 81743 h 440014"/>
                <a:gd name="connsiteX36" fmla="*/ 53506 w 515993"/>
                <a:gd name="connsiteY36" fmla="*/ 61697 h 440014"/>
                <a:gd name="connsiteX37" fmla="*/ 66471 w 515993"/>
                <a:gd name="connsiteY37" fmla="*/ 56834 h 440014"/>
                <a:gd name="connsiteX38" fmla="*/ 77951 w 515993"/>
                <a:gd name="connsiteY38" fmla="*/ 46049 h 440014"/>
                <a:gd name="connsiteX39" fmla="*/ 50926 w 515993"/>
                <a:gd name="connsiteY39" fmla="*/ 17818 h 440014"/>
                <a:gd name="connsiteX40" fmla="*/ 98527 w 515993"/>
                <a:gd name="connsiteY40" fmla="*/ 0 h 440014"/>
                <a:gd name="connsiteX41" fmla="*/ 130970 w 515993"/>
                <a:gd name="connsiteY41" fmla="*/ 6759 h 440014"/>
                <a:gd name="connsiteX42" fmla="*/ 213884 w 515993"/>
                <a:gd name="connsiteY42" fmla="*/ 63167 h 440014"/>
                <a:gd name="connsiteX43" fmla="*/ 230331 w 515993"/>
                <a:gd name="connsiteY43" fmla="*/ 76509 h 440014"/>
                <a:gd name="connsiteX44" fmla="*/ 248487 w 515993"/>
                <a:gd name="connsiteY44" fmla="*/ 82414 h 440014"/>
                <a:gd name="connsiteX45" fmla="*/ 276416 w 515993"/>
                <a:gd name="connsiteY45" fmla="*/ 85436 h 440014"/>
                <a:gd name="connsiteX46" fmla="*/ 285091 w 515993"/>
                <a:gd name="connsiteY46" fmla="*/ 84823 h 440014"/>
                <a:gd name="connsiteX47" fmla="*/ 300119 w 515993"/>
                <a:gd name="connsiteY47" fmla="*/ 86939 h 440014"/>
                <a:gd name="connsiteX48" fmla="*/ 307569 w 515993"/>
                <a:gd name="connsiteY48" fmla="*/ 97507 h 440014"/>
                <a:gd name="connsiteX49" fmla="*/ 323339 w 515993"/>
                <a:gd name="connsiteY49" fmla="*/ 100071 h 440014"/>
                <a:gd name="connsiteX50" fmla="*/ 330595 w 515993"/>
                <a:gd name="connsiteY50" fmla="*/ 107269 h 440014"/>
                <a:gd name="connsiteX51" fmla="*/ 339722 w 515993"/>
                <a:gd name="connsiteY51" fmla="*/ 122216 h 440014"/>
                <a:gd name="connsiteX52" fmla="*/ 338077 w 515993"/>
                <a:gd name="connsiteY52" fmla="*/ 120130 h 440014"/>
                <a:gd name="connsiteX53" fmla="*/ 339722 w 515993"/>
                <a:gd name="connsiteY53" fmla="*/ 126386 h 440014"/>
                <a:gd name="connsiteX54" fmla="*/ 348977 w 515993"/>
                <a:gd name="connsiteY54" fmla="*/ 132182 h 440014"/>
                <a:gd name="connsiteX55" fmla="*/ 358008 w 515993"/>
                <a:gd name="connsiteY55" fmla="*/ 137745 h 440014"/>
                <a:gd name="connsiteX56" fmla="*/ 373068 w 515993"/>
                <a:gd name="connsiteY56" fmla="*/ 153034 h 440014"/>
                <a:gd name="connsiteX57" fmla="*/ 369359 w 515993"/>
                <a:gd name="connsiteY57" fmla="*/ 150022 h 440014"/>
                <a:gd name="connsiteX58" fmla="*/ 374519 w 515993"/>
                <a:gd name="connsiteY58" fmla="*/ 161238 h 440014"/>
                <a:gd name="connsiteX59" fmla="*/ 370746 w 515993"/>
                <a:gd name="connsiteY59" fmla="*/ 166476 h 440014"/>
                <a:gd name="connsiteX60" fmla="*/ 373068 w 515993"/>
                <a:gd name="connsiteY60" fmla="*/ 171030 h 440014"/>
                <a:gd name="connsiteX61" fmla="*/ 377712 w 515993"/>
                <a:gd name="connsiteY61" fmla="*/ 180611 h 440014"/>
                <a:gd name="connsiteX62" fmla="*/ 375164 w 515993"/>
                <a:gd name="connsiteY62" fmla="*/ 178292 h 440014"/>
                <a:gd name="connsiteX63" fmla="*/ 384355 w 515993"/>
                <a:gd name="connsiteY63" fmla="*/ 188354 h 440014"/>
                <a:gd name="connsiteX64" fmla="*/ 389515 w 515993"/>
                <a:gd name="connsiteY64" fmla="*/ 200541 h 440014"/>
                <a:gd name="connsiteX65" fmla="*/ 398126 w 515993"/>
                <a:gd name="connsiteY65" fmla="*/ 210068 h 440014"/>
                <a:gd name="connsiteX66" fmla="*/ 405511 w 515993"/>
                <a:gd name="connsiteY66" fmla="*/ 212357 h 440014"/>
                <a:gd name="connsiteX67" fmla="*/ 409446 w 515993"/>
                <a:gd name="connsiteY67" fmla="*/ 210964 h 440014"/>
                <a:gd name="connsiteX68" fmla="*/ 412703 w 515993"/>
                <a:gd name="connsiteY68" fmla="*/ 219088 h 440014"/>
                <a:gd name="connsiteX69" fmla="*/ 416927 w 515993"/>
                <a:gd name="connsiteY69" fmla="*/ 228182 h 440014"/>
                <a:gd name="connsiteX70" fmla="*/ 441598 w 515993"/>
                <a:gd name="connsiteY70" fmla="*/ 256885 h 440014"/>
                <a:gd name="connsiteX71" fmla="*/ 498325 w 515993"/>
                <a:gd name="connsiteY71" fmla="*/ 264999 h 440014"/>
                <a:gd name="connsiteX72" fmla="*/ 502712 w 515993"/>
                <a:gd name="connsiteY72" fmla="*/ 262019 h 440014"/>
                <a:gd name="connsiteX73" fmla="*/ 515256 w 515993"/>
                <a:gd name="connsiteY73" fmla="*/ 279253 h 440014"/>
                <a:gd name="connsiteX74" fmla="*/ 514902 w 515993"/>
                <a:gd name="connsiteY74" fmla="*/ 291782 h 440014"/>
                <a:gd name="connsiteX75" fmla="*/ 502647 w 515993"/>
                <a:gd name="connsiteY75" fmla="*/ 339850 h 440014"/>
                <a:gd name="connsiteX76" fmla="*/ 364038 w 515993"/>
                <a:gd name="connsiteY76" fmla="*/ 377089 h 440014"/>
                <a:gd name="connsiteX77" fmla="*/ 346172 w 515993"/>
                <a:gd name="connsiteY77" fmla="*/ 385377 h 440014"/>
                <a:gd name="connsiteX78" fmla="*/ 326596 w 515993"/>
                <a:gd name="connsiteY78" fmla="*/ 413976 h 440014"/>
                <a:gd name="connsiteX79" fmla="*/ 316018 w 515993"/>
                <a:gd name="connsiteY79" fmla="*/ 422561 h 440014"/>
                <a:gd name="connsiteX80" fmla="*/ 306601 w 515993"/>
                <a:gd name="connsiteY80" fmla="*/ 413647 h 440014"/>
                <a:gd name="connsiteX81" fmla="*/ 295282 w 515993"/>
                <a:gd name="connsiteY81" fmla="*/ 413937 h 440014"/>
                <a:gd name="connsiteX82" fmla="*/ 276448 w 515993"/>
                <a:gd name="connsiteY82" fmla="*/ 411447 h 440014"/>
                <a:gd name="connsiteX83" fmla="*/ 258582 w 515993"/>
                <a:gd name="connsiteY83" fmla="*/ 409709 h 440014"/>
                <a:gd name="connsiteX84" fmla="*/ 239974 w 515993"/>
                <a:gd name="connsiteY84" fmla="*/ 413379 h 440014"/>
                <a:gd name="connsiteX85" fmla="*/ 227396 w 515993"/>
                <a:gd name="connsiteY85" fmla="*/ 408577 h 440014"/>
                <a:gd name="connsiteX86" fmla="*/ 220463 w 515993"/>
                <a:gd name="connsiteY86" fmla="*/ 421225 h 440014"/>
                <a:gd name="connsiteX87" fmla="*/ 220978 w 515993"/>
                <a:gd name="connsiteY87" fmla="*/ 431145 h 440014"/>
                <a:gd name="connsiteX88" fmla="*/ 212626 w 515993"/>
                <a:gd name="connsiteY88" fmla="*/ 440014 h 440014"/>
                <a:gd name="connsiteX89" fmla="*/ 212948 w 515993"/>
                <a:gd name="connsiteY89" fmla="*/ 438715 h 440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515993" h="440014">
                  <a:moveTo>
                    <a:pt x="212787" y="438724"/>
                  </a:moveTo>
                  <a:cubicBezTo>
                    <a:pt x="213110" y="435796"/>
                    <a:pt x="211304" y="428856"/>
                    <a:pt x="208659" y="427179"/>
                  </a:cubicBezTo>
                  <a:cubicBezTo>
                    <a:pt x="207337" y="426324"/>
                    <a:pt x="200822" y="412670"/>
                    <a:pt x="201210" y="419258"/>
                  </a:cubicBezTo>
                  <a:cubicBezTo>
                    <a:pt x="200597" y="407458"/>
                    <a:pt x="192438" y="404423"/>
                    <a:pt x="185923" y="396435"/>
                  </a:cubicBezTo>
                  <a:cubicBezTo>
                    <a:pt x="183440" y="393410"/>
                    <a:pt x="179989" y="389044"/>
                    <a:pt x="178828" y="385345"/>
                  </a:cubicBezTo>
                  <a:cubicBezTo>
                    <a:pt x="177345" y="380571"/>
                    <a:pt x="174636" y="379211"/>
                    <a:pt x="172185" y="375331"/>
                  </a:cubicBezTo>
                  <a:cubicBezTo>
                    <a:pt x="170766" y="373054"/>
                    <a:pt x="171862" y="371068"/>
                    <a:pt x="170314" y="368729"/>
                  </a:cubicBezTo>
                  <a:cubicBezTo>
                    <a:pt x="169153" y="367069"/>
                    <a:pt x="167186" y="361783"/>
                    <a:pt x="166412" y="359651"/>
                  </a:cubicBezTo>
                  <a:cubicBezTo>
                    <a:pt x="165671" y="357655"/>
                    <a:pt x="165251" y="355546"/>
                    <a:pt x="164316" y="353627"/>
                  </a:cubicBezTo>
                  <a:cubicBezTo>
                    <a:pt x="163445" y="351863"/>
                    <a:pt x="161639" y="351615"/>
                    <a:pt x="160769" y="350063"/>
                  </a:cubicBezTo>
                  <a:cubicBezTo>
                    <a:pt x="159962" y="348573"/>
                    <a:pt x="160769" y="346542"/>
                    <a:pt x="159608" y="345236"/>
                  </a:cubicBezTo>
                  <a:cubicBezTo>
                    <a:pt x="158479" y="343917"/>
                    <a:pt x="156576" y="343733"/>
                    <a:pt x="155318" y="342565"/>
                  </a:cubicBezTo>
                  <a:cubicBezTo>
                    <a:pt x="152158" y="339634"/>
                    <a:pt x="148514" y="336670"/>
                    <a:pt x="145740" y="333403"/>
                  </a:cubicBezTo>
                  <a:cubicBezTo>
                    <a:pt x="142354" y="329437"/>
                    <a:pt x="138419" y="331097"/>
                    <a:pt x="134582" y="328292"/>
                  </a:cubicBezTo>
                  <a:cubicBezTo>
                    <a:pt x="128293" y="323628"/>
                    <a:pt x="124068" y="314969"/>
                    <a:pt x="120102" y="308339"/>
                  </a:cubicBezTo>
                  <a:cubicBezTo>
                    <a:pt x="117780" y="304479"/>
                    <a:pt x="118457" y="302269"/>
                    <a:pt x="118263" y="298196"/>
                  </a:cubicBezTo>
                  <a:cubicBezTo>
                    <a:pt x="117941" y="293785"/>
                    <a:pt x="114845" y="290134"/>
                    <a:pt x="114523" y="285674"/>
                  </a:cubicBezTo>
                  <a:cubicBezTo>
                    <a:pt x="114103" y="279820"/>
                    <a:pt x="116522" y="273999"/>
                    <a:pt x="115361" y="268169"/>
                  </a:cubicBezTo>
                  <a:cubicBezTo>
                    <a:pt x="114813" y="265511"/>
                    <a:pt x="113361" y="263264"/>
                    <a:pt x="111943" y="261022"/>
                  </a:cubicBezTo>
                  <a:cubicBezTo>
                    <a:pt x="111201" y="259842"/>
                    <a:pt x="106654" y="253988"/>
                    <a:pt x="111943" y="257991"/>
                  </a:cubicBezTo>
                  <a:cubicBezTo>
                    <a:pt x="110814" y="255050"/>
                    <a:pt x="108266" y="255017"/>
                    <a:pt x="107589" y="251796"/>
                  </a:cubicBezTo>
                  <a:cubicBezTo>
                    <a:pt x="107008" y="248916"/>
                    <a:pt x="105590" y="245765"/>
                    <a:pt x="104461" y="243046"/>
                  </a:cubicBezTo>
                  <a:cubicBezTo>
                    <a:pt x="101332" y="235516"/>
                    <a:pt x="95269" y="230385"/>
                    <a:pt x="89561" y="224967"/>
                  </a:cubicBezTo>
                  <a:cubicBezTo>
                    <a:pt x="85401" y="221020"/>
                    <a:pt x="81305" y="220397"/>
                    <a:pt x="76210" y="219010"/>
                  </a:cubicBezTo>
                  <a:cubicBezTo>
                    <a:pt x="74049" y="218420"/>
                    <a:pt x="73017" y="214309"/>
                    <a:pt x="72405" y="212554"/>
                  </a:cubicBezTo>
                  <a:cubicBezTo>
                    <a:pt x="71050" y="208794"/>
                    <a:pt x="68406" y="206214"/>
                    <a:pt x="66051" y="203079"/>
                  </a:cubicBezTo>
                  <a:cubicBezTo>
                    <a:pt x="74211" y="200106"/>
                    <a:pt x="62826" y="186713"/>
                    <a:pt x="60182" y="183471"/>
                  </a:cubicBezTo>
                  <a:cubicBezTo>
                    <a:pt x="58376" y="181295"/>
                    <a:pt x="53345" y="177328"/>
                    <a:pt x="53571" y="174454"/>
                  </a:cubicBezTo>
                  <a:cubicBezTo>
                    <a:pt x="53926" y="169504"/>
                    <a:pt x="47572" y="166644"/>
                    <a:pt x="45412" y="162190"/>
                  </a:cubicBezTo>
                  <a:cubicBezTo>
                    <a:pt x="38897" y="148677"/>
                    <a:pt x="28642" y="137451"/>
                    <a:pt x="21450" y="124193"/>
                  </a:cubicBezTo>
                  <a:cubicBezTo>
                    <a:pt x="19257" y="120156"/>
                    <a:pt x="16806" y="113928"/>
                    <a:pt x="11969" y="112564"/>
                  </a:cubicBezTo>
                  <a:cubicBezTo>
                    <a:pt x="9743" y="111945"/>
                    <a:pt x="1101" y="110507"/>
                    <a:pt x="939" y="114567"/>
                  </a:cubicBezTo>
                  <a:cubicBezTo>
                    <a:pt x="-1963" y="111922"/>
                    <a:pt x="2713" y="104973"/>
                    <a:pt x="3519" y="102196"/>
                  </a:cubicBezTo>
                  <a:cubicBezTo>
                    <a:pt x="5229" y="96375"/>
                    <a:pt x="3874" y="90318"/>
                    <a:pt x="4842" y="84442"/>
                  </a:cubicBezTo>
                  <a:cubicBezTo>
                    <a:pt x="6035" y="76996"/>
                    <a:pt x="4842" y="81630"/>
                    <a:pt x="5906" y="77196"/>
                  </a:cubicBezTo>
                  <a:cubicBezTo>
                    <a:pt x="11485" y="78847"/>
                    <a:pt x="26771" y="82952"/>
                    <a:pt x="32318" y="81743"/>
                  </a:cubicBezTo>
                  <a:cubicBezTo>
                    <a:pt x="43315" y="79341"/>
                    <a:pt x="43154" y="63329"/>
                    <a:pt x="53506" y="61697"/>
                  </a:cubicBezTo>
                  <a:cubicBezTo>
                    <a:pt x="57376" y="61084"/>
                    <a:pt x="66890" y="62064"/>
                    <a:pt x="66471" y="56834"/>
                  </a:cubicBezTo>
                  <a:cubicBezTo>
                    <a:pt x="65535" y="44904"/>
                    <a:pt x="70727" y="48484"/>
                    <a:pt x="77951" y="46049"/>
                  </a:cubicBezTo>
                  <a:cubicBezTo>
                    <a:pt x="68535" y="37019"/>
                    <a:pt x="59537" y="27606"/>
                    <a:pt x="50926" y="17818"/>
                  </a:cubicBezTo>
                  <a:cubicBezTo>
                    <a:pt x="67664" y="14319"/>
                    <a:pt x="78790" y="10546"/>
                    <a:pt x="98527" y="0"/>
                  </a:cubicBezTo>
                  <a:cubicBezTo>
                    <a:pt x="106880" y="1606"/>
                    <a:pt x="121811" y="2515"/>
                    <a:pt x="130970" y="6759"/>
                  </a:cubicBezTo>
                  <a:cubicBezTo>
                    <a:pt x="161768" y="21020"/>
                    <a:pt x="187149" y="42821"/>
                    <a:pt x="213884" y="63167"/>
                  </a:cubicBezTo>
                  <a:cubicBezTo>
                    <a:pt x="219560" y="67479"/>
                    <a:pt x="225074" y="71759"/>
                    <a:pt x="230331" y="76509"/>
                  </a:cubicBezTo>
                  <a:cubicBezTo>
                    <a:pt x="236362" y="81917"/>
                    <a:pt x="240554" y="81646"/>
                    <a:pt x="248487" y="82414"/>
                  </a:cubicBezTo>
                  <a:cubicBezTo>
                    <a:pt x="257614" y="83298"/>
                    <a:pt x="267257" y="84591"/>
                    <a:pt x="276416" y="85436"/>
                  </a:cubicBezTo>
                  <a:cubicBezTo>
                    <a:pt x="279770" y="85758"/>
                    <a:pt x="281447" y="84036"/>
                    <a:pt x="285091" y="84823"/>
                  </a:cubicBezTo>
                  <a:cubicBezTo>
                    <a:pt x="289993" y="85884"/>
                    <a:pt x="295121" y="86484"/>
                    <a:pt x="300119" y="86939"/>
                  </a:cubicBezTo>
                  <a:cubicBezTo>
                    <a:pt x="305440" y="87416"/>
                    <a:pt x="305860" y="93595"/>
                    <a:pt x="307569" y="97507"/>
                  </a:cubicBezTo>
                  <a:cubicBezTo>
                    <a:pt x="310052" y="103318"/>
                    <a:pt x="318534" y="99648"/>
                    <a:pt x="323339" y="100071"/>
                  </a:cubicBezTo>
                  <a:cubicBezTo>
                    <a:pt x="328305" y="100509"/>
                    <a:pt x="328951" y="103202"/>
                    <a:pt x="330595" y="107269"/>
                  </a:cubicBezTo>
                  <a:cubicBezTo>
                    <a:pt x="332337" y="111671"/>
                    <a:pt x="341076" y="117279"/>
                    <a:pt x="339722" y="122216"/>
                  </a:cubicBezTo>
                  <a:cubicBezTo>
                    <a:pt x="339270" y="121439"/>
                    <a:pt x="338722" y="120743"/>
                    <a:pt x="338077" y="120130"/>
                  </a:cubicBezTo>
                  <a:cubicBezTo>
                    <a:pt x="336594" y="123668"/>
                    <a:pt x="340141" y="123265"/>
                    <a:pt x="339722" y="126386"/>
                  </a:cubicBezTo>
                  <a:cubicBezTo>
                    <a:pt x="339722" y="126419"/>
                    <a:pt x="354653" y="127812"/>
                    <a:pt x="348977" y="132182"/>
                  </a:cubicBezTo>
                  <a:cubicBezTo>
                    <a:pt x="351171" y="132872"/>
                    <a:pt x="355782" y="144033"/>
                    <a:pt x="358008" y="137745"/>
                  </a:cubicBezTo>
                  <a:cubicBezTo>
                    <a:pt x="356524" y="143343"/>
                    <a:pt x="369972" y="149632"/>
                    <a:pt x="373068" y="153034"/>
                  </a:cubicBezTo>
                  <a:cubicBezTo>
                    <a:pt x="371423" y="152538"/>
                    <a:pt x="370165" y="151531"/>
                    <a:pt x="369359" y="150022"/>
                  </a:cubicBezTo>
                  <a:cubicBezTo>
                    <a:pt x="369359" y="156195"/>
                    <a:pt x="373165" y="156285"/>
                    <a:pt x="374519" y="161238"/>
                  </a:cubicBezTo>
                  <a:cubicBezTo>
                    <a:pt x="375293" y="164141"/>
                    <a:pt x="374970" y="170265"/>
                    <a:pt x="370746" y="166476"/>
                  </a:cubicBezTo>
                  <a:cubicBezTo>
                    <a:pt x="371133" y="169769"/>
                    <a:pt x="370069" y="170423"/>
                    <a:pt x="373068" y="171030"/>
                  </a:cubicBezTo>
                  <a:cubicBezTo>
                    <a:pt x="373519" y="171126"/>
                    <a:pt x="377454" y="179624"/>
                    <a:pt x="377712" y="180611"/>
                  </a:cubicBezTo>
                  <a:cubicBezTo>
                    <a:pt x="376841" y="179859"/>
                    <a:pt x="376003" y="179086"/>
                    <a:pt x="375164" y="178292"/>
                  </a:cubicBezTo>
                  <a:cubicBezTo>
                    <a:pt x="377744" y="182062"/>
                    <a:pt x="382323" y="184181"/>
                    <a:pt x="384355" y="188354"/>
                  </a:cubicBezTo>
                  <a:cubicBezTo>
                    <a:pt x="386419" y="192572"/>
                    <a:pt x="387032" y="196442"/>
                    <a:pt x="389515" y="200541"/>
                  </a:cubicBezTo>
                  <a:cubicBezTo>
                    <a:pt x="391418" y="203695"/>
                    <a:pt x="394159" y="209100"/>
                    <a:pt x="398126" y="210068"/>
                  </a:cubicBezTo>
                  <a:cubicBezTo>
                    <a:pt x="399900" y="210510"/>
                    <a:pt x="406446" y="208800"/>
                    <a:pt x="405511" y="212357"/>
                  </a:cubicBezTo>
                  <a:cubicBezTo>
                    <a:pt x="406188" y="210551"/>
                    <a:pt x="407768" y="209890"/>
                    <a:pt x="409446" y="210964"/>
                  </a:cubicBezTo>
                  <a:cubicBezTo>
                    <a:pt x="407252" y="213654"/>
                    <a:pt x="405253" y="220987"/>
                    <a:pt x="412703" y="219088"/>
                  </a:cubicBezTo>
                  <a:cubicBezTo>
                    <a:pt x="412219" y="219217"/>
                    <a:pt x="416508" y="227592"/>
                    <a:pt x="416927" y="228182"/>
                  </a:cubicBezTo>
                  <a:cubicBezTo>
                    <a:pt x="425506" y="237915"/>
                    <a:pt x="437051" y="255037"/>
                    <a:pt x="441598" y="256885"/>
                  </a:cubicBezTo>
                  <a:cubicBezTo>
                    <a:pt x="469881" y="260042"/>
                    <a:pt x="482943" y="261577"/>
                    <a:pt x="498325" y="264999"/>
                  </a:cubicBezTo>
                  <a:cubicBezTo>
                    <a:pt x="500325" y="264521"/>
                    <a:pt x="502066" y="263315"/>
                    <a:pt x="502712" y="262019"/>
                  </a:cubicBezTo>
                  <a:cubicBezTo>
                    <a:pt x="506162" y="269952"/>
                    <a:pt x="513934" y="274103"/>
                    <a:pt x="515256" y="279253"/>
                  </a:cubicBezTo>
                  <a:cubicBezTo>
                    <a:pt x="516450" y="283907"/>
                    <a:pt x="516095" y="286996"/>
                    <a:pt x="514902" y="291782"/>
                  </a:cubicBezTo>
                  <a:cubicBezTo>
                    <a:pt x="510806" y="307804"/>
                    <a:pt x="508549" y="336660"/>
                    <a:pt x="502647" y="339850"/>
                  </a:cubicBezTo>
                  <a:cubicBezTo>
                    <a:pt x="462335" y="361560"/>
                    <a:pt x="411929" y="369155"/>
                    <a:pt x="364038" y="377089"/>
                  </a:cubicBezTo>
                  <a:cubicBezTo>
                    <a:pt x="357814" y="379288"/>
                    <a:pt x="351848" y="382097"/>
                    <a:pt x="346172" y="385377"/>
                  </a:cubicBezTo>
                  <a:cubicBezTo>
                    <a:pt x="337658" y="390311"/>
                    <a:pt x="329370" y="405130"/>
                    <a:pt x="326596" y="413976"/>
                  </a:cubicBezTo>
                  <a:cubicBezTo>
                    <a:pt x="325306" y="418065"/>
                    <a:pt x="320501" y="422541"/>
                    <a:pt x="316018" y="422561"/>
                  </a:cubicBezTo>
                  <a:cubicBezTo>
                    <a:pt x="311310" y="422561"/>
                    <a:pt x="310439" y="414937"/>
                    <a:pt x="306601" y="413647"/>
                  </a:cubicBezTo>
                  <a:cubicBezTo>
                    <a:pt x="302248" y="412179"/>
                    <a:pt x="299055" y="414405"/>
                    <a:pt x="295282" y="413937"/>
                  </a:cubicBezTo>
                  <a:cubicBezTo>
                    <a:pt x="289477" y="413224"/>
                    <a:pt x="281672" y="414130"/>
                    <a:pt x="276448" y="411447"/>
                  </a:cubicBezTo>
                  <a:cubicBezTo>
                    <a:pt x="270159" y="408213"/>
                    <a:pt x="265548" y="409696"/>
                    <a:pt x="258582" y="409709"/>
                  </a:cubicBezTo>
                  <a:cubicBezTo>
                    <a:pt x="252486" y="409709"/>
                    <a:pt x="246036" y="413457"/>
                    <a:pt x="239974" y="413379"/>
                  </a:cubicBezTo>
                  <a:cubicBezTo>
                    <a:pt x="232427" y="413282"/>
                    <a:pt x="231331" y="407545"/>
                    <a:pt x="227396" y="408577"/>
                  </a:cubicBezTo>
                  <a:cubicBezTo>
                    <a:pt x="222140" y="409961"/>
                    <a:pt x="220753" y="416862"/>
                    <a:pt x="220463" y="421225"/>
                  </a:cubicBezTo>
                  <a:cubicBezTo>
                    <a:pt x="220140" y="425531"/>
                    <a:pt x="225558" y="428037"/>
                    <a:pt x="220978" y="431145"/>
                  </a:cubicBezTo>
                  <a:cubicBezTo>
                    <a:pt x="220108" y="431742"/>
                    <a:pt x="219205" y="437844"/>
                    <a:pt x="212626" y="440014"/>
                  </a:cubicBezTo>
                  <a:cubicBezTo>
                    <a:pt x="212626" y="439434"/>
                    <a:pt x="212981" y="439279"/>
                    <a:pt x="212948" y="438715"/>
                  </a:cubicBezTo>
                </a:path>
              </a:pathLst>
            </a:custGeom>
            <a:solidFill>
              <a:srgbClr val="C0C0C0"/>
            </a:solidFill>
            <a:ln w="1612" cap="flat">
              <a:solidFill>
                <a:srgbClr val="FFFFFF"/>
              </a:solidFill>
              <a:prstDash val="solid"/>
              <a:miter/>
            </a:ln>
          </p:spPr>
          <p:txBody>
            <a:bodyPr rtlCol="0" anchor="ctr"/>
            <a:lstStyle/>
            <a:p>
              <a:endParaRPr lang="en-US"/>
            </a:p>
          </p:txBody>
        </p:sp>
        <p:sp>
          <p:nvSpPr>
            <p:cNvPr id="822" name="Freeform: Shape 821">
              <a:extLst>
                <a:ext uri="{FF2B5EF4-FFF2-40B4-BE49-F238E27FC236}">
                  <a16:creationId xmlns:a16="http://schemas.microsoft.com/office/drawing/2014/main" id="{C27F824C-0FA0-5CEB-4067-B04C204FE905}"/>
                </a:ext>
              </a:extLst>
            </p:cNvPr>
            <p:cNvSpPr/>
            <p:nvPr/>
          </p:nvSpPr>
          <p:spPr>
            <a:xfrm>
              <a:off x="8467609" y="3301683"/>
              <a:ext cx="10513" cy="7897"/>
            </a:xfrm>
            <a:custGeom>
              <a:avLst/>
              <a:gdLst>
                <a:gd name="connsiteX0" fmla="*/ 10513 w 10513"/>
                <a:gd name="connsiteY0" fmla="*/ 7898 h 7897"/>
                <a:gd name="connsiteX1" fmla="*/ 7030 w 10513"/>
                <a:gd name="connsiteY1" fmla="*/ 1393 h 7897"/>
                <a:gd name="connsiteX2" fmla="*/ 6708 w 10513"/>
                <a:gd name="connsiteY2" fmla="*/ 3947 h 7897"/>
                <a:gd name="connsiteX3" fmla="*/ 0 w 10513"/>
                <a:gd name="connsiteY3" fmla="*/ 0 h 7897"/>
                <a:gd name="connsiteX4" fmla="*/ 10449 w 10513"/>
                <a:gd name="connsiteY4" fmla="*/ 7898 h 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3" h="7897">
                  <a:moveTo>
                    <a:pt x="10513" y="7898"/>
                  </a:moveTo>
                  <a:cubicBezTo>
                    <a:pt x="10513" y="5282"/>
                    <a:pt x="9288" y="2844"/>
                    <a:pt x="7030" y="1393"/>
                  </a:cubicBezTo>
                  <a:cubicBezTo>
                    <a:pt x="7030" y="2248"/>
                    <a:pt x="7030" y="3099"/>
                    <a:pt x="6708" y="3947"/>
                  </a:cubicBezTo>
                  <a:cubicBezTo>
                    <a:pt x="3676" y="4076"/>
                    <a:pt x="2580" y="871"/>
                    <a:pt x="0" y="0"/>
                  </a:cubicBezTo>
                  <a:cubicBezTo>
                    <a:pt x="2515" y="4186"/>
                    <a:pt x="8997" y="4102"/>
                    <a:pt x="10449" y="7898"/>
                  </a:cubicBezTo>
                </a:path>
              </a:pathLst>
            </a:custGeom>
            <a:solidFill>
              <a:srgbClr val="C0C0C0"/>
            </a:solidFill>
            <a:ln w="645" cap="flat">
              <a:solidFill>
                <a:srgbClr val="FFFFFF"/>
              </a:solidFill>
              <a:prstDash val="solid"/>
              <a:miter/>
            </a:ln>
          </p:spPr>
          <p:txBody>
            <a:bodyPr rtlCol="0" anchor="ctr"/>
            <a:lstStyle/>
            <a:p>
              <a:endParaRPr lang="en-US"/>
            </a:p>
          </p:txBody>
        </p:sp>
        <p:sp>
          <p:nvSpPr>
            <p:cNvPr id="823" name="Freeform: Shape 822">
              <a:extLst>
                <a:ext uri="{FF2B5EF4-FFF2-40B4-BE49-F238E27FC236}">
                  <a16:creationId xmlns:a16="http://schemas.microsoft.com/office/drawing/2014/main" id="{A7DD406D-54EE-EE3B-CF48-B5DD07A1ADC2}"/>
                </a:ext>
              </a:extLst>
            </p:cNvPr>
            <p:cNvSpPr/>
            <p:nvPr/>
          </p:nvSpPr>
          <p:spPr>
            <a:xfrm>
              <a:off x="8470221" y="3297262"/>
              <a:ext cx="1657" cy="1625"/>
            </a:xfrm>
            <a:custGeom>
              <a:avLst/>
              <a:gdLst>
                <a:gd name="connsiteX0" fmla="*/ 0 w 1657"/>
                <a:gd name="connsiteY0" fmla="*/ 0 h 1625"/>
                <a:gd name="connsiteX1" fmla="*/ 1161 w 1657"/>
                <a:gd name="connsiteY1" fmla="*/ 1625 h 1625"/>
                <a:gd name="connsiteX2" fmla="*/ 0 w 1657"/>
                <a:gd name="connsiteY2" fmla="*/ 0 h 1625"/>
              </a:gdLst>
              <a:ahLst/>
              <a:cxnLst>
                <a:cxn ang="0">
                  <a:pos x="connsiteX0" y="connsiteY0"/>
                </a:cxn>
                <a:cxn ang="0">
                  <a:pos x="connsiteX1" y="connsiteY1"/>
                </a:cxn>
                <a:cxn ang="0">
                  <a:pos x="connsiteX2" y="connsiteY2"/>
                </a:cxn>
              </a:cxnLst>
              <a:rect l="l" t="t" r="r" b="b"/>
              <a:pathLst>
                <a:path w="1657" h="1625">
                  <a:moveTo>
                    <a:pt x="0" y="0"/>
                  </a:moveTo>
                  <a:cubicBezTo>
                    <a:pt x="1709" y="426"/>
                    <a:pt x="2096" y="967"/>
                    <a:pt x="1161" y="1625"/>
                  </a:cubicBezTo>
                  <a:cubicBezTo>
                    <a:pt x="774" y="1084"/>
                    <a:pt x="387" y="54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24" name="Freeform: Shape 823">
              <a:extLst>
                <a:ext uri="{FF2B5EF4-FFF2-40B4-BE49-F238E27FC236}">
                  <a16:creationId xmlns:a16="http://schemas.microsoft.com/office/drawing/2014/main" id="{14E0C0D8-32A9-5C13-D8E5-3263FE0F539D}"/>
                </a:ext>
              </a:extLst>
            </p:cNvPr>
            <p:cNvSpPr/>
            <p:nvPr/>
          </p:nvSpPr>
          <p:spPr>
            <a:xfrm>
              <a:off x="8469511" y="3298874"/>
              <a:ext cx="2536" cy="3250"/>
            </a:xfrm>
            <a:custGeom>
              <a:avLst/>
              <a:gdLst>
                <a:gd name="connsiteX0" fmla="*/ 1870 w 2536"/>
                <a:gd name="connsiteY0" fmla="*/ 0 h 3250"/>
                <a:gd name="connsiteX1" fmla="*/ 2322 w 2536"/>
                <a:gd name="connsiteY1" fmla="*/ 3251 h 3250"/>
                <a:gd name="connsiteX2" fmla="*/ 0 w 2536"/>
                <a:gd name="connsiteY2" fmla="*/ 2093 h 3250"/>
                <a:gd name="connsiteX3" fmla="*/ 1870 w 2536"/>
                <a:gd name="connsiteY3" fmla="*/ 0 h 3250"/>
              </a:gdLst>
              <a:ahLst/>
              <a:cxnLst>
                <a:cxn ang="0">
                  <a:pos x="connsiteX0" y="connsiteY0"/>
                </a:cxn>
                <a:cxn ang="0">
                  <a:pos x="connsiteX1" y="connsiteY1"/>
                </a:cxn>
                <a:cxn ang="0">
                  <a:pos x="connsiteX2" y="connsiteY2"/>
                </a:cxn>
                <a:cxn ang="0">
                  <a:pos x="connsiteX3" y="connsiteY3"/>
                </a:cxn>
              </a:cxnLst>
              <a:rect l="l" t="t" r="r" b="b"/>
              <a:pathLst>
                <a:path w="2536" h="3250">
                  <a:moveTo>
                    <a:pt x="1870" y="0"/>
                  </a:moveTo>
                  <a:cubicBezTo>
                    <a:pt x="2580" y="1000"/>
                    <a:pt x="2709" y="2083"/>
                    <a:pt x="2322" y="3251"/>
                  </a:cubicBezTo>
                  <a:cubicBezTo>
                    <a:pt x="1451" y="3025"/>
                    <a:pt x="709" y="2628"/>
                    <a:pt x="0" y="2093"/>
                  </a:cubicBezTo>
                  <a:cubicBezTo>
                    <a:pt x="613" y="1393"/>
                    <a:pt x="1258" y="697"/>
                    <a:pt x="187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25" name="Freeform: Shape 824">
              <a:extLst>
                <a:ext uri="{FF2B5EF4-FFF2-40B4-BE49-F238E27FC236}">
                  <a16:creationId xmlns:a16="http://schemas.microsoft.com/office/drawing/2014/main" id="{D41D2370-1041-F33D-F8DC-BA8EE028C590}"/>
                </a:ext>
              </a:extLst>
            </p:cNvPr>
            <p:cNvSpPr/>
            <p:nvPr/>
          </p:nvSpPr>
          <p:spPr>
            <a:xfrm>
              <a:off x="8636693" y="3008652"/>
              <a:ext cx="4192" cy="1329"/>
            </a:xfrm>
            <a:custGeom>
              <a:avLst/>
              <a:gdLst>
                <a:gd name="connsiteX0" fmla="*/ 0 w 4192"/>
                <a:gd name="connsiteY0" fmla="*/ 1136 h 1329"/>
                <a:gd name="connsiteX1" fmla="*/ 4193 w 4192"/>
                <a:gd name="connsiteY1" fmla="*/ 1136 h 1329"/>
                <a:gd name="connsiteX2" fmla="*/ 0 w 4192"/>
                <a:gd name="connsiteY2" fmla="*/ 1136 h 1329"/>
              </a:gdLst>
              <a:ahLst/>
              <a:cxnLst>
                <a:cxn ang="0">
                  <a:pos x="connsiteX0" y="connsiteY0"/>
                </a:cxn>
                <a:cxn ang="0">
                  <a:pos x="connsiteX1" y="connsiteY1"/>
                </a:cxn>
                <a:cxn ang="0">
                  <a:pos x="connsiteX2" y="connsiteY2"/>
                </a:cxn>
              </a:cxnLst>
              <a:rect l="l" t="t" r="r" b="b"/>
              <a:pathLst>
                <a:path w="4192" h="1329">
                  <a:moveTo>
                    <a:pt x="0" y="1136"/>
                  </a:moveTo>
                  <a:cubicBezTo>
                    <a:pt x="1129" y="-602"/>
                    <a:pt x="2935" y="-138"/>
                    <a:pt x="4193" y="1136"/>
                  </a:cubicBezTo>
                  <a:cubicBezTo>
                    <a:pt x="2806" y="1394"/>
                    <a:pt x="1387" y="1394"/>
                    <a:pt x="0" y="1136"/>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826" name="Content Placeholder 8">
            <a:extLst>
              <a:ext uri="{FF2B5EF4-FFF2-40B4-BE49-F238E27FC236}">
                <a16:creationId xmlns:a16="http://schemas.microsoft.com/office/drawing/2014/main" id="{5C37331E-0FAD-CAF6-4F60-089D375470E0}"/>
              </a:ext>
            </a:extLst>
          </p:cNvPr>
          <p:cNvGrpSpPr/>
          <p:nvPr/>
        </p:nvGrpSpPr>
        <p:grpSpPr>
          <a:xfrm>
            <a:off x="9948485" y="3438586"/>
            <a:ext cx="212395" cy="413436"/>
            <a:chOff x="9915875" y="3119389"/>
            <a:chExt cx="212395" cy="413436"/>
          </a:xfrm>
          <a:solidFill>
            <a:srgbClr val="C0C0C0"/>
          </a:solidFill>
        </p:grpSpPr>
        <p:sp>
          <p:nvSpPr>
            <p:cNvPr id="827" name="Freeform: Shape 826">
              <a:extLst>
                <a:ext uri="{FF2B5EF4-FFF2-40B4-BE49-F238E27FC236}">
                  <a16:creationId xmlns:a16="http://schemas.microsoft.com/office/drawing/2014/main" id="{2147595F-D0DA-FDBC-4F0F-E938D7458321}"/>
                </a:ext>
              </a:extLst>
            </p:cNvPr>
            <p:cNvSpPr/>
            <p:nvPr/>
          </p:nvSpPr>
          <p:spPr>
            <a:xfrm>
              <a:off x="9915875" y="3119389"/>
              <a:ext cx="212395" cy="413436"/>
            </a:xfrm>
            <a:custGeom>
              <a:avLst/>
              <a:gdLst>
                <a:gd name="connsiteX0" fmla="*/ 0 w 212395"/>
                <a:gd name="connsiteY0" fmla="*/ 27396 h 413436"/>
                <a:gd name="connsiteX1" fmla="*/ 6579 w 212395"/>
                <a:gd name="connsiteY1" fmla="*/ 18421 h 413436"/>
                <a:gd name="connsiteX2" fmla="*/ 17028 w 212395"/>
                <a:gd name="connsiteY2" fmla="*/ 23081 h 413436"/>
                <a:gd name="connsiteX3" fmla="*/ 25123 w 212395"/>
                <a:gd name="connsiteY3" fmla="*/ 20082 h 413436"/>
                <a:gd name="connsiteX4" fmla="*/ 32508 w 212395"/>
                <a:gd name="connsiteY4" fmla="*/ 22288 h 413436"/>
                <a:gd name="connsiteX5" fmla="*/ 36539 w 212395"/>
                <a:gd name="connsiteY5" fmla="*/ 18437 h 413436"/>
                <a:gd name="connsiteX6" fmla="*/ 42763 w 212395"/>
                <a:gd name="connsiteY6" fmla="*/ 24355 h 413436"/>
                <a:gd name="connsiteX7" fmla="*/ 49471 w 212395"/>
                <a:gd name="connsiteY7" fmla="*/ 15322 h 413436"/>
                <a:gd name="connsiteX8" fmla="*/ 62210 w 212395"/>
                <a:gd name="connsiteY8" fmla="*/ 13861 h 413436"/>
                <a:gd name="connsiteX9" fmla="*/ 62532 w 212395"/>
                <a:gd name="connsiteY9" fmla="*/ 7701 h 413436"/>
                <a:gd name="connsiteX10" fmla="*/ 72562 w 212395"/>
                <a:gd name="connsiteY10" fmla="*/ 0 h 413436"/>
                <a:gd name="connsiteX11" fmla="*/ 85591 w 212395"/>
                <a:gd name="connsiteY11" fmla="*/ 11046 h 413436"/>
                <a:gd name="connsiteX12" fmla="*/ 96491 w 212395"/>
                <a:gd name="connsiteY12" fmla="*/ 12874 h 413436"/>
                <a:gd name="connsiteX13" fmla="*/ 107747 w 212395"/>
                <a:gd name="connsiteY13" fmla="*/ 14493 h 413436"/>
                <a:gd name="connsiteX14" fmla="*/ 106714 w 212395"/>
                <a:gd name="connsiteY14" fmla="*/ 22059 h 413436"/>
                <a:gd name="connsiteX15" fmla="*/ 112035 w 212395"/>
                <a:gd name="connsiteY15" fmla="*/ 39238 h 413436"/>
                <a:gd name="connsiteX16" fmla="*/ 120646 w 212395"/>
                <a:gd name="connsiteY16" fmla="*/ 42489 h 413436"/>
                <a:gd name="connsiteX17" fmla="*/ 129451 w 212395"/>
                <a:gd name="connsiteY17" fmla="*/ 49458 h 413436"/>
                <a:gd name="connsiteX18" fmla="*/ 131772 w 212395"/>
                <a:gd name="connsiteY18" fmla="*/ 48062 h 413436"/>
                <a:gd name="connsiteX19" fmla="*/ 137674 w 212395"/>
                <a:gd name="connsiteY19" fmla="*/ 48429 h 413436"/>
                <a:gd name="connsiteX20" fmla="*/ 149348 w 212395"/>
                <a:gd name="connsiteY20" fmla="*/ 53322 h 413436"/>
                <a:gd name="connsiteX21" fmla="*/ 140351 w 212395"/>
                <a:gd name="connsiteY21" fmla="*/ 52870 h 413436"/>
                <a:gd name="connsiteX22" fmla="*/ 133449 w 212395"/>
                <a:gd name="connsiteY22" fmla="*/ 58620 h 413436"/>
                <a:gd name="connsiteX23" fmla="*/ 131289 w 212395"/>
                <a:gd name="connsiteY23" fmla="*/ 65070 h 413436"/>
                <a:gd name="connsiteX24" fmla="*/ 126226 w 212395"/>
                <a:gd name="connsiteY24" fmla="*/ 65476 h 413436"/>
                <a:gd name="connsiteX25" fmla="*/ 120420 w 212395"/>
                <a:gd name="connsiteY25" fmla="*/ 69888 h 413436"/>
                <a:gd name="connsiteX26" fmla="*/ 114615 w 212395"/>
                <a:gd name="connsiteY26" fmla="*/ 65938 h 413436"/>
                <a:gd name="connsiteX27" fmla="*/ 117840 w 212395"/>
                <a:gd name="connsiteY27" fmla="*/ 68260 h 413436"/>
                <a:gd name="connsiteX28" fmla="*/ 118873 w 212395"/>
                <a:gd name="connsiteY28" fmla="*/ 74394 h 413436"/>
                <a:gd name="connsiteX29" fmla="*/ 114615 w 212395"/>
                <a:gd name="connsiteY29" fmla="*/ 75922 h 413436"/>
                <a:gd name="connsiteX30" fmla="*/ 113906 w 212395"/>
                <a:gd name="connsiteY30" fmla="*/ 85910 h 413436"/>
                <a:gd name="connsiteX31" fmla="*/ 114841 w 212395"/>
                <a:gd name="connsiteY31" fmla="*/ 85910 h 413436"/>
                <a:gd name="connsiteX32" fmla="*/ 105779 w 212395"/>
                <a:gd name="connsiteY32" fmla="*/ 93572 h 413436"/>
                <a:gd name="connsiteX33" fmla="*/ 100232 w 212395"/>
                <a:gd name="connsiteY33" fmla="*/ 105276 h 413436"/>
                <a:gd name="connsiteX34" fmla="*/ 99200 w 212395"/>
                <a:gd name="connsiteY34" fmla="*/ 119350 h 413436"/>
                <a:gd name="connsiteX35" fmla="*/ 102522 w 212395"/>
                <a:gd name="connsiteY35" fmla="*/ 131649 h 413436"/>
                <a:gd name="connsiteX36" fmla="*/ 106231 w 212395"/>
                <a:gd name="connsiteY36" fmla="*/ 135468 h 413436"/>
                <a:gd name="connsiteX37" fmla="*/ 113326 w 212395"/>
                <a:gd name="connsiteY37" fmla="*/ 142089 h 413436"/>
                <a:gd name="connsiteX38" fmla="*/ 120840 w 212395"/>
                <a:gd name="connsiteY38" fmla="*/ 147948 h 413436"/>
                <a:gd name="connsiteX39" fmla="*/ 123871 w 212395"/>
                <a:gd name="connsiteY39" fmla="*/ 158355 h 413436"/>
                <a:gd name="connsiteX40" fmla="*/ 119002 w 212395"/>
                <a:gd name="connsiteY40" fmla="*/ 156498 h 413436"/>
                <a:gd name="connsiteX41" fmla="*/ 132063 w 212395"/>
                <a:gd name="connsiteY41" fmla="*/ 168346 h 413436"/>
                <a:gd name="connsiteX42" fmla="*/ 143157 w 212395"/>
                <a:gd name="connsiteY42" fmla="*/ 181807 h 413436"/>
                <a:gd name="connsiteX43" fmla="*/ 154315 w 212395"/>
                <a:gd name="connsiteY43" fmla="*/ 189006 h 413436"/>
                <a:gd name="connsiteX44" fmla="*/ 151284 w 212395"/>
                <a:gd name="connsiteY44" fmla="*/ 187844 h 413436"/>
                <a:gd name="connsiteX45" fmla="*/ 162442 w 212395"/>
                <a:gd name="connsiteY45" fmla="*/ 197832 h 413436"/>
                <a:gd name="connsiteX46" fmla="*/ 171955 w 212395"/>
                <a:gd name="connsiteY46" fmla="*/ 205959 h 413436"/>
                <a:gd name="connsiteX47" fmla="*/ 174987 w 212395"/>
                <a:gd name="connsiteY47" fmla="*/ 202244 h 413436"/>
                <a:gd name="connsiteX48" fmla="*/ 188209 w 212395"/>
                <a:gd name="connsiteY48" fmla="*/ 224767 h 413436"/>
                <a:gd name="connsiteX49" fmla="*/ 191789 w 212395"/>
                <a:gd name="connsiteY49" fmla="*/ 225954 h 413436"/>
                <a:gd name="connsiteX50" fmla="*/ 191241 w 212395"/>
                <a:gd name="connsiteY50" fmla="*/ 229875 h 413436"/>
                <a:gd name="connsiteX51" fmla="*/ 197142 w 212395"/>
                <a:gd name="connsiteY51" fmla="*/ 241495 h 413436"/>
                <a:gd name="connsiteX52" fmla="*/ 202851 w 212395"/>
                <a:gd name="connsiteY52" fmla="*/ 257578 h 413436"/>
                <a:gd name="connsiteX53" fmla="*/ 205334 w 212395"/>
                <a:gd name="connsiteY53" fmla="*/ 264083 h 413436"/>
                <a:gd name="connsiteX54" fmla="*/ 204237 w 212395"/>
                <a:gd name="connsiteY54" fmla="*/ 265402 h 413436"/>
                <a:gd name="connsiteX55" fmla="*/ 204237 w 212395"/>
                <a:gd name="connsiteY55" fmla="*/ 272139 h 413436"/>
                <a:gd name="connsiteX56" fmla="*/ 207720 w 212395"/>
                <a:gd name="connsiteY56" fmla="*/ 277015 h 413436"/>
                <a:gd name="connsiteX57" fmla="*/ 207720 w 212395"/>
                <a:gd name="connsiteY57" fmla="*/ 282220 h 413436"/>
                <a:gd name="connsiteX58" fmla="*/ 211719 w 212395"/>
                <a:gd name="connsiteY58" fmla="*/ 291314 h 413436"/>
                <a:gd name="connsiteX59" fmla="*/ 212235 w 212395"/>
                <a:gd name="connsiteY59" fmla="*/ 300928 h 413436"/>
                <a:gd name="connsiteX60" fmla="*/ 209494 w 212395"/>
                <a:gd name="connsiteY60" fmla="*/ 296284 h 413436"/>
                <a:gd name="connsiteX61" fmla="*/ 210623 w 212395"/>
                <a:gd name="connsiteY61" fmla="*/ 307200 h 413436"/>
                <a:gd name="connsiteX62" fmla="*/ 206011 w 212395"/>
                <a:gd name="connsiteY62" fmla="*/ 305343 h 413436"/>
                <a:gd name="connsiteX63" fmla="*/ 209010 w 212395"/>
                <a:gd name="connsiteY63" fmla="*/ 319968 h 413436"/>
                <a:gd name="connsiteX64" fmla="*/ 207624 w 212395"/>
                <a:gd name="connsiteY64" fmla="*/ 315327 h 413436"/>
                <a:gd name="connsiteX65" fmla="*/ 207172 w 212395"/>
                <a:gd name="connsiteY65" fmla="*/ 322293 h 413436"/>
                <a:gd name="connsiteX66" fmla="*/ 209236 w 212395"/>
                <a:gd name="connsiteY66" fmla="*/ 326118 h 413436"/>
                <a:gd name="connsiteX67" fmla="*/ 205205 w 212395"/>
                <a:gd name="connsiteY67" fmla="*/ 329956 h 413436"/>
                <a:gd name="connsiteX68" fmla="*/ 200948 w 212395"/>
                <a:gd name="connsiteY68" fmla="*/ 336873 h 413436"/>
                <a:gd name="connsiteX69" fmla="*/ 196691 w 212395"/>
                <a:gd name="connsiteY69" fmla="*/ 339985 h 413436"/>
                <a:gd name="connsiteX70" fmla="*/ 192402 w 212395"/>
                <a:gd name="connsiteY70" fmla="*/ 344300 h 413436"/>
                <a:gd name="connsiteX71" fmla="*/ 184791 w 212395"/>
                <a:gd name="connsiteY71" fmla="*/ 347712 h 413436"/>
                <a:gd name="connsiteX72" fmla="*/ 181276 w 212395"/>
                <a:gd name="connsiteY72" fmla="*/ 353340 h 413436"/>
                <a:gd name="connsiteX73" fmla="*/ 173181 w 212395"/>
                <a:gd name="connsiteY73" fmla="*/ 356807 h 413436"/>
                <a:gd name="connsiteX74" fmla="*/ 164216 w 212395"/>
                <a:gd name="connsiteY74" fmla="*/ 362467 h 413436"/>
                <a:gd name="connsiteX75" fmla="*/ 157959 w 212395"/>
                <a:gd name="connsiteY75" fmla="*/ 355269 h 413436"/>
                <a:gd name="connsiteX76" fmla="*/ 157024 w 212395"/>
                <a:gd name="connsiteY76" fmla="*/ 360148 h 413436"/>
                <a:gd name="connsiteX77" fmla="*/ 155412 w 212395"/>
                <a:gd name="connsiteY77" fmla="*/ 356433 h 413436"/>
                <a:gd name="connsiteX78" fmla="*/ 154218 w 212395"/>
                <a:gd name="connsiteY78" fmla="*/ 355965 h 413436"/>
                <a:gd name="connsiteX79" fmla="*/ 151670 w 212395"/>
                <a:gd name="connsiteY79" fmla="*/ 354340 h 413436"/>
                <a:gd name="connsiteX80" fmla="*/ 147736 w 212395"/>
                <a:gd name="connsiteY80" fmla="*/ 359916 h 413436"/>
                <a:gd name="connsiteX81" fmla="*/ 153154 w 212395"/>
                <a:gd name="connsiteY81" fmla="*/ 362238 h 413436"/>
                <a:gd name="connsiteX82" fmla="*/ 144253 w 212395"/>
                <a:gd name="connsiteY82" fmla="*/ 364560 h 413436"/>
                <a:gd name="connsiteX83" fmla="*/ 153767 w 212395"/>
                <a:gd name="connsiteY83" fmla="*/ 370136 h 413436"/>
                <a:gd name="connsiteX84" fmla="*/ 147574 w 212395"/>
                <a:gd name="connsiteY84" fmla="*/ 372732 h 413436"/>
                <a:gd name="connsiteX85" fmla="*/ 141221 w 212395"/>
                <a:gd name="connsiteY85" fmla="*/ 366421 h 413436"/>
                <a:gd name="connsiteX86" fmla="*/ 150510 w 212395"/>
                <a:gd name="connsiteY86" fmla="*/ 378263 h 413436"/>
                <a:gd name="connsiteX87" fmla="*/ 137061 w 212395"/>
                <a:gd name="connsiteY87" fmla="*/ 366653 h 413436"/>
                <a:gd name="connsiteX88" fmla="*/ 147446 w 212395"/>
                <a:gd name="connsiteY88" fmla="*/ 385960 h 413436"/>
                <a:gd name="connsiteX89" fmla="*/ 130321 w 212395"/>
                <a:gd name="connsiteY89" fmla="*/ 373151 h 413436"/>
                <a:gd name="connsiteX90" fmla="*/ 140383 w 212395"/>
                <a:gd name="connsiteY90" fmla="*/ 388931 h 413436"/>
                <a:gd name="connsiteX91" fmla="*/ 128677 w 212395"/>
                <a:gd name="connsiteY91" fmla="*/ 395955 h 413436"/>
                <a:gd name="connsiteX92" fmla="*/ 119324 w 212395"/>
                <a:gd name="connsiteY92" fmla="*/ 407600 h 413436"/>
                <a:gd name="connsiteX93" fmla="*/ 106876 w 212395"/>
                <a:gd name="connsiteY93" fmla="*/ 412160 h 413436"/>
                <a:gd name="connsiteX94" fmla="*/ 111520 w 212395"/>
                <a:gd name="connsiteY94" fmla="*/ 409374 h 413436"/>
                <a:gd name="connsiteX95" fmla="*/ 110584 w 212395"/>
                <a:gd name="connsiteY95" fmla="*/ 406352 h 413436"/>
                <a:gd name="connsiteX96" fmla="*/ 107553 w 212395"/>
                <a:gd name="connsiteY96" fmla="*/ 407513 h 413436"/>
                <a:gd name="connsiteX97" fmla="*/ 106456 w 212395"/>
                <a:gd name="connsiteY97" fmla="*/ 389992 h 413436"/>
                <a:gd name="connsiteX98" fmla="*/ 107553 w 212395"/>
                <a:gd name="connsiteY98" fmla="*/ 381391 h 413436"/>
                <a:gd name="connsiteX99" fmla="*/ 113132 w 212395"/>
                <a:gd name="connsiteY99" fmla="*/ 377324 h 413436"/>
                <a:gd name="connsiteX100" fmla="*/ 97362 w 212395"/>
                <a:gd name="connsiteY100" fmla="*/ 361770 h 413436"/>
                <a:gd name="connsiteX101" fmla="*/ 94234 w 212395"/>
                <a:gd name="connsiteY101" fmla="*/ 360664 h 413436"/>
                <a:gd name="connsiteX102" fmla="*/ 99846 w 212395"/>
                <a:gd name="connsiteY102" fmla="*/ 358207 h 413436"/>
                <a:gd name="connsiteX103" fmla="*/ 110359 w 212395"/>
                <a:gd name="connsiteY103" fmla="*/ 346677 h 413436"/>
                <a:gd name="connsiteX104" fmla="*/ 125678 w 212395"/>
                <a:gd name="connsiteY104" fmla="*/ 345387 h 413436"/>
                <a:gd name="connsiteX105" fmla="*/ 129160 w 212395"/>
                <a:gd name="connsiteY105" fmla="*/ 347725 h 413436"/>
                <a:gd name="connsiteX106" fmla="*/ 137287 w 212395"/>
                <a:gd name="connsiteY106" fmla="*/ 351324 h 413436"/>
                <a:gd name="connsiteX107" fmla="*/ 137739 w 212395"/>
                <a:gd name="connsiteY107" fmla="*/ 346216 h 413436"/>
                <a:gd name="connsiteX108" fmla="*/ 130031 w 212395"/>
                <a:gd name="connsiteY108" fmla="*/ 338792 h 413436"/>
                <a:gd name="connsiteX109" fmla="*/ 126903 w 212395"/>
                <a:gd name="connsiteY109" fmla="*/ 330111 h 413436"/>
                <a:gd name="connsiteX110" fmla="*/ 130547 w 212395"/>
                <a:gd name="connsiteY110" fmla="*/ 324960 h 413436"/>
                <a:gd name="connsiteX111" fmla="*/ 142157 w 212395"/>
                <a:gd name="connsiteY111" fmla="*/ 326941 h 413436"/>
                <a:gd name="connsiteX112" fmla="*/ 140544 w 212395"/>
                <a:gd name="connsiteY112" fmla="*/ 318581 h 413436"/>
                <a:gd name="connsiteX113" fmla="*/ 147446 w 212395"/>
                <a:gd name="connsiteY113" fmla="*/ 318217 h 413436"/>
                <a:gd name="connsiteX114" fmla="*/ 154541 w 212395"/>
                <a:gd name="connsiteY114" fmla="*/ 313476 h 413436"/>
                <a:gd name="connsiteX115" fmla="*/ 160055 w 212395"/>
                <a:gd name="connsiteY115" fmla="*/ 309381 h 413436"/>
                <a:gd name="connsiteX116" fmla="*/ 166505 w 212395"/>
                <a:gd name="connsiteY116" fmla="*/ 307468 h 413436"/>
                <a:gd name="connsiteX117" fmla="*/ 164699 w 212395"/>
                <a:gd name="connsiteY117" fmla="*/ 286390 h 413436"/>
                <a:gd name="connsiteX118" fmla="*/ 164699 w 212395"/>
                <a:gd name="connsiteY118" fmla="*/ 274038 h 413436"/>
                <a:gd name="connsiteX119" fmla="*/ 162410 w 212395"/>
                <a:gd name="connsiteY119" fmla="*/ 269955 h 413436"/>
                <a:gd name="connsiteX120" fmla="*/ 161023 w 212395"/>
                <a:gd name="connsiteY120" fmla="*/ 263554 h 413436"/>
                <a:gd name="connsiteX121" fmla="*/ 157637 w 212395"/>
                <a:gd name="connsiteY121" fmla="*/ 256443 h 413436"/>
                <a:gd name="connsiteX122" fmla="*/ 160797 w 212395"/>
                <a:gd name="connsiteY122" fmla="*/ 243807 h 413436"/>
                <a:gd name="connsiteX123" fmla="*/ 159959 w 212395"/>
                <a:gd name="connsiteY123" fmla="*/ 237115 h 413436"/>
                <a:gd name="connsiteX124" fmla="*/ 161539 w 212395"/>
                <a:gd name="connsiteY124" fmla="*/ 230707 h 413436"/>
                <a:gd name="connsiteX125" fmla="*/ 153896 w 212395"/>
                <a:gd name="connsiteY125" fmla="*/ 217995 h 413436"/>
                <a:gd name="connsiteX126" fmla="*/ 148026 w 212395"/>
                <a:gd name="connsiteY126" fmla="*/ 212009 h 413436"/>
                <a:gd name="connsiteX127" fmla="*/ 154541 w 212395"/>
                <a:gd name="connsiteY127" fmla="*/ 205043 h 413436"/>
                <a:gd name="connsiteX128" fmla="*/ 144995 w 212395"/>
                <a:gd name="connsiteY128" fmla="*/ 198429 h 413436"/>
                <a:gd name="connsiteX129" fmla="*/ 140286 w 212395"/>
                <a:gd name="connsiteY129" fmla="*/ 195162 h 413436"/>
                <a:gd name="connsiteX130" fmla="*/ 133868 w 212395"/>
                <a:gd name="connsiteY130" fmla="*/ 193201 h 413436"/>
                <a:gd name="connsiteX131" fmla="*/ 129966 w 212395"/>
                <a:gd name="connsiteY131" fmla="*/ 186155 h 413436"/>
                <a:gd name="connsiteX132" fmla="*/ 121742 w 212395"/>
                <a:gd name="connsiteY132" fmla="*/ 171146 h 413436"/>
                <a:gd name="connsiteX133" fmla="*/ 115422 w 212395"/>
                <a:gd name="connsiteY133" fmla="*/ 167211 h 413436"/>
                <a:gd name="connsiteX134" fmla="*/ 104554 w 212395"/>
                <a:gd name="connsiteY134" fmla="*/ 155443 h 413436"/>
                <a:gd name="connsiteX135" fmla="*/ 99749 w 212395"/>
                <a:gd name="connsiteY135" fmla="*/ 146788 h 413436"/>
                <a:gd name="connsiteX136" fmla="*/ 96233 w 212395"/>
                <a:gd name="connsiteY136" fmla="*/ 145597 h 413436"/>
                <a:gd name="connsiteX137" fmla="*/ 90815 w 212395"/>
                <a:gd name="connsiteY137" fmla="*/ 140396 h 413436"/>
                <a:gd name="connsiteX138" fmla="*/ 88880 w 212395"/>
                <a:gd name="connsiteY138" fmla="*/ 132975 h 413436"/>
                <a:gd name="connsiteX139" fmla="*/ 79528 w 212395"/>
                <a:gd name="connsiteY139" fmla="*/ 128238 h 413436"/>
                <a:gd name="connsiteX140" fmla="*/ 60340 w 212395"/>
                <a:gd name="connsiteY140" fmla="*/ 116305 h 413436"/>
                <a:gd name="connsiteX141" fmla="*/ 57275 w 212395"/>
                <a:gd name="connsiteY141" fmla="*/ 111184 h 413436"/>
                <a:gd name="connsiteX142" fmla="*/ 56792 w 212395"/>
                <a:gd name="connsiteY142" fmla="*/ 103341 h 413436"/>
                <a:gd name="connsiteX143" fmla="*/ 66564 w 212395"/>
                <a:gd name="connsiteY143" fmla="*/ 104286 h 413436"/>
                <a:gd name="connsiteX144" fmla="*/ 74432 w 212395"/>
                <a:gd name="connsiteY144" fmla="*/ 97768 h 413436"/>
                <a:gd name="connsiteX145" fmla="*/ 78593 w 212395"/>
                <a:gd name="connsiteY145" fmla="*/ 93124 h 413436"/>
                <a:gd name="connsiteX146" fmla="*/ 72723 w 212395"/>
                <a:gd name="connsiteY146" fmla="*/ 88129 h 413436"/>
                <a:gd name="connsiteX147" fmla="*/ 70079 w 212395"/>
                <a:gd name="connsiteY147" fmla="*/ 85607 h 413436"/>
                <a:gd name="connsiteX148" fmla="*/ 62597 w 212395"/>
                <a:gd name="connsiteY148" fmla="*/ 81979 h 413436"/>
                <a:gd name="connsiteX149" fmla="*/ 66983 w 212395"/>
                <a:gd name="connsiteY149" fmla="*/ 77976 h 413436"/>
                <a:gd name="connsiteX150" fmla="*/ 61242 w 212395"/>
                <a:gd name="connsiteY150" fmla="*/ 71591 h 413436"/>
                <a:gd name="connsiteX151" fmla="*/ 53019 w 212395"/>
                <a:gd name="connsiteY151" fmla="*/ 68002 h 413436"/>
                <a:gd name="connsiteX152" fmla="*/ 45860 w 212395"/>
                <a:gd name="connsiteY152" fmla="*/ 75713 h 413436"/>
                <a:gd name="connsiteX153" fmla="*/ 36571 w 212395"/>
                <a:gd name="connsiteY153" fmla="*/ 71659 h 413436"/>
                <a:gd name="connsiteX154" fmla="*/ 25671 w 212395"/>
                <a:gd name="connsiteY154" fmla="*/ 64099 h 413436"/>
                <a:gd name="connsiteX155" fmla="*/ 23124 w 212395"/>
                <a:gd name="connsiteY155" fmla="*/ 51828 h 413436"/>
                <a:gd name="connsiteX156" fmla="*/ 18931 w 212395"/>
                <a:gd name="connsiteY156" fmla="*/ 42969 h 413436"/>
                <a:gd name="connsiteX157" fmla="*/ 17996 w 212395"/>
                <a:gd name="connsiteY157" fmla="*/ 47846 h 413436"/>
                <a:gd name="connsiteX158" fmla="*/ 11610 w 212395"/>
                <a:gd name="connsiteY158" fmla="*/ 39435 h 413436"/>
                <a:gd name="connsiteX159" fmla="*/ 355 w 212395"/>
                <a:gd name="connsiteY159" fmla="*/ 27396 h 413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Lst>
              <a:rect l="l" t="t" r="r" b="b"/>
              <a:pathLst>
                <a:path w="212395" h="413436">
                  <a:moveTo>
                    <a:pt x="0" y="27396"/>
                  </a:moveTo>
                  <a:cubicBezTo>
                    <a:pt x="3838" y="27235"/>
                    <a:pt x="4160" y="20311"/>
                    <a:pt x="6579" y="18421"/>
                  </a:cubicBezTo>
                  <a:cubicBezTo>
                    <a:pt x="10546" y="15296"/>
                    <a:pt x="14997" y="21036"/>
                    <a:pt x="17028" y="23081"/>
                  </a:cubicBezTo>
                  <a:cubicBezTo>
                    <a:pt x="20673" y="26735"/>
                    <a:pt x="22898" y="23933"/>
                    <a:pt x="25123" y="20082"/>
                  </a:cubicBezTo>
                  <a:cubicBezTo>
                    <a:pt x="28218" y="14786"/>
                    <a:pt x="30121" y="19550"/>
                    <a:pt x="32508" y="22288"/>
                  </a:cubicBezTo>
                  <a:cubicBezTo>
                    <a:pt x="33379" y="20240"/>
                    <a:pt x="33346" y="15235"/>
                    <a:pt x="36539" y="18437"/>
                  </a:cubicBezTo>
                  <a:cubicBezTo>
                    <a:pt x="38539" y="20414"/>
                    <a:pt x="40344" y="22849"/>
                    <a:pt x="42763" y="24355"/>
                  </a:cubicBezTo>
                  <a:cubicBezTo>
                    <a:pt x="44247" y="25297"/>
                    <a:pt x="45279" y="15490"/>
                    <a:pt x="49471" y="15322"/>
                  </a:cubicBezTo>
                  <a:cubicBezTo>
                    <a:pt x="48278" y="21833"/>
                    <a:pt x="60468" y="16044"/>
                    <a:pt x="62210" y="13861"/>
                  </a:cubicBezTo>
                  <a:cubicBezTo>
                    <a:pt x="64080" y="11526"/>
                    <a:pt x="61694" y="9810"/>
                    <a:pt x="62532" y="7701"/>
                  </a:cubicBezTo>
                  <a:cubicBezTo>
                    <a:pt x="63436" y="4921"/>
                    <a:pt x="70885" y="4073"/>
                    <a:pt x="72562" y="0"/>
                  </a:cubicBezTo>
                  <a:cubicBezTo>
                    <a:pt x="75980" y="4757"/>
                    <a:pt x="80334" y="8507"/>
                    <a:pt x="85591" y="11046"/>
                  </a:cubicBezTo>
                  <a:cubicBezTo>
                    <a:pt x="89719" y="13035"/>
                    <a:pt x="93524" y="9230"/>
                    <a:pt x="96491" y="12874"/>
                  </a:cubicBezTo>
                  <a:cubicBezTo>
                    <a:pt x="99490" y="16531"/>
                    <a:pt x="104134" y="10855"/>
                    <a:pt x="107747" y="14493"/>
                  </a:cubicBezTo>
                  <a:cubicBezTo>
                    <a:pt x="109617" y="16341"/>
                    <a:pt x="111842" y="23833"/>
                    <a:pt x="106714" y="22059"/>
                  </a:cubicBezTo>
                  <a:cubicBezTo>
                    <a:pt x="106714" y="28402"/>
                    <a:pt x="110036" y="33062"/>
                    <a:pt x="112035" y="39238"/>
                  </a:cubicBezTo>
                  <a:cubicBezTo>
                    <a:pt x="113874" y="37661"/>
                    <a:pt x="120646" y="39806"/>
                    <a:pt x="120646" y="42489"/>
                  </a:cubicBezTo>
                  <a:cubicBezTo>
                    <a:pt x="120646" y="46510"/>
                    <a:pt x="128386" y="45611"/>
                    <a:pt x="129451" y="49458"/>
                  </a:cubicBezTo>
                  <a:cubicBezTo>
                    <a:pt x="130224" y="48994"/>
                    <a:pt x="130998" y="48529"/>
                    <a:pt x="131772" y="48062"/>
                  </a:cubicBezTo>
                  <a:cubicBezTo>
                    <a:pt x="133030" y="51348"/>
                    <a:pt x="134933" y="49145"/>
                    <a:pt x="137674" y="48429"/>
                  </a:cubicBezTo>
                  <a:cubicBezTo>
                    <a:pt x="141802" y="47355"/>
                    <a:pt x="153218" y="51167"/>
                    <a:pt x="149348" y="53322"/>
                  </a:cubicBezTo>
                  <a:cubicBezTo>
                    <a:pt x="146575" y="55763"/>
                    <a:pt x="143221" y="50500"/>
                    <a:pt x="140351" y="52870"/>
                  </a:cubicBezTo>
                  <a:cubicBezTo>
                    <a:pt x="137771" y="55018"/>
                    <a:pt x="136965" y="58078"/>
                    <a:pt x="133449" y="58620"/>
                  </a:cubicBezTo>
                  <a:cubicBezTo>
                    <a:pt x="129741" y="59201"/>
                    <a:pt x="132675" y="62603"/>
                    <a:pt x="131289" y="65070"/>
                  </a:cubicBezTo>
                  <a:cubicBezTo>
                    <a:pt x="129966" y="67473"/>
                    <a:pt x="122420" y="69798"/>
                    <a:pt x="126226" y="65476"/>
                  </a:cubicBezTo>
                  <a:cubicBezTo>
                    <a:pt x="123775" y="64886"/>
                    <a:pt x="120550" y="68585"/>
                    <a:pt x="120420" y="69888"/>
                  </a:cubicBezTo>
                  <a:cubicBezTo>
                    <a:pt x="118357" y="68743"/>
                    <a:pt x="117551" y="64928"/>
                    <a:pt x="114615" y="65938"/>
                  </a:cubicBezTo>
                  <a:cubicBezTo>
                    <a:pt x="115518" y="66931"/>
                    <a:pt x="116583" y="67702"/>
                    <a:pt x="117840" y="68260"/>
                  </a:cubicBezTo>
                  <a:cubicBezTo>
                    <a:pt x="115777" y="70659"/>
                    <a:pt x="117325" y="71846"/>
                    <a:pt x="118873" y="74394"/>
                  </a:cubicBezTo>
                  <a:cubicBezTo>
                    <a:pt x="120162" y="76515"/>
                    <a:pt x="115486" y="76454"/>
                    <a:pt x="114615" y="75922"/>
                  </a:cubicBezTo>
                  <a:cubicBezTo>
                    <a:pt x="115648" y="78118"/>
                    <a:pt x="116260" y="84268"/>
                    <a:pt x="113906" y="85910"/>
                  </a:cubicBezTo>
                  <a:cubicBezTo>
                    <a:pt x="114229" y="86006"/>
                    <a:pt x="114519" y="86006"/>
                    <a:pt x="114841" y="85910"/>
                  </a:cubicBezTo>
                  <a:cubicBezTo>
                    <a:pt x="114519" y="87667"/>
                    <a:pt x="107327" y="95569"/>
                    <a:pt x="105779" y="93572"/>
                  </a:cubicBezTo>
                  <a:cubicBezTo>
                    <a:pt x="101845" y="95524"/>
                    <a:pt x="100587" y="101380"/>
                    <a:pt x="100232" y="105276"/>
                  </a:cubicBezTo>
                  <a:cubicBezTo>
                    <a:pt x="99716" y="110652"/>
                    <a:pt x="101974" y="114293"/>
                    <a:pt x="99200" y="119350"/>
                  </a:cubicBezTo>
                  <a:cubicBezTo>
                    <a:pt x="96040" y="125083"/>
                    <a:pt x="102167" y="126393"/>
                    <a:pt x="102522" y="131649"/>
                  </a:cubicBezTo>
                  <a:cubicBezTo>
                    <a:pt x="103877" y="128021"/>
                    <a:pt x="104715" y="133491"/>
                    <a:pt x="106231" y="135468"/>
                  </a:cubicBezTo>
                  <a:cubicBezTo>
                    <a:pt x="108230" y="138125"/>
                    <a:pt x="110584" y="140186"/>
                    <a:pt x="113326" y="142089"/>
                  </a:cubicBezTo>
                  <a:cubicBezTo>
                    <a:pt x="115906" y="143901"/>
                    <a:pt x="118517" y="145784"/>
                    <a:pt x="120840" y="147948"/>
                  </a:cubicBezTo>
                  <a:cubicBezTo>
                    <a:pt x="124193" y="151057"/>
                    <a:pt x="122710" y="154398"/>
                    <a:pt x="123871" y="158355"/>
                  </a:cubicBezTo>
                  <a:cubicBezTo>
                    <a:pt x="122420" y="157240"/>
                    <a:pt x="120808" y="156621"/>
                    <a:pt x="119002" y="156498"/>
                  </a:cubicBezTo>
                  <a:cubicBezTo>
                    <a:pt x="124774" y="157481"/>
                    <a:pt x="127515" y="164715"/>
                    <a:pt x="132063" y="168346"/>
                  </a:cubicBezTo>
                  <a:cubicBezTo>
                    <a:pt x="135352" y="170997"/>
                    <a:pt x="145866" y="176160"/>
                    <a:pt x="143157" y="181807"/>
                  </a:cubicBezTo>
                  <a:cubicBezTo>
                    <a:pt x="146704" y="179760"/>
                    <a:pt x="152347" y="186861"/>
                    <a:pt x="154315" y="189006"/>
                  </a:cubicBezTo>
                  <a:cubicBezTo>
                    <a:pt x="153315" y="188554"/>
                    <a:pt x="152316" y="188167"/>
                    <a:pt x="151284" y="187844"/>
                  </a:cubicBezTo>
                  <a:cubicBezTo>
                    <a:pt x="155605" y="190547"/>
                    <a:pt x="159572" y="193517"/>
                    <a:pt x="162442" y="197832"/>
                  </a:cubicBezTo>
                  <a:cubicBezTo>
                    <a:pt x="166279" y="193201"/>
                    <a:pt x="174084" y="203589"/>
                    <a:pt x="171955" y="205959"/>
                  </a:cubicBezTo>
                  <a:cubicBezTo>
                    <a:pt x="173987" y="204527"/>
                    <a:pt x="170827" y="200051"/>
                    <a:pt x="174987" y="202244"/>
                  </a:cubicBezTo>
                  <a:cubicBezTo>
                    <a:pt x="168763" y="207607"/>
                    <a:pt x="187854" y="220014"/>
                    <a:pt x="188209" y="224767"/>
                  </a:cubicBezTo>
                  <a:cubicBezTo>
                    <a:pt x="189789" y="220733"/>
                    <a:pt x="190499" y="224099"/>
                    <a:pt x="191789" y="225954"/>
                  </a:cubicBezTo>
                  <a:cubicBezTo>
                    <a:pt x="193756" y="228853"/>
                    <a:pt x="190725" y="227663"/>
                    <a:pt x="191241" y="229875"/>
                  </a:cubicBezTo>
                  <a:cubicBezTo>
                    <a:pt x="192176" y="233991"/>
                    <a:pt x="195498" y="237654"/>
                    <a:pt x="197142" y="241495"/>
                  </a:cubicBezTo>
                  <a:cubicBezTo>
                    <a:pt x="199368" y="246700"/>
                    <a:pt x="200497" y="252347"/>
                    <a:pt x="202851" y="257578"/>
                  </a:cubicBezTo>
                  <a:cubicBezTo>
                    <a:pt x="203786" y="259684"/>
                    <a:pt x="204818" y="261812"/>
                    <a:pt x="205334" y="264083"/>
                  </a:cubicBezTo>
                  <a:cubicBezTo>
                    <a:pt x="205656" y="265192"/>
                    <a:pt x="205688" y="271042"/>
                    <a:pt x="204237" y="265402"/>
                  </a:cubicBezTo>
                  <a:cubicBezTo>
                    <a:pt x="204237" y="268546"/>
                    <a:pt x="207850" y="277676"/>
                    <a:pt x="204237" y="272139"/>
                  </a:cubicBezTo>
                  <a:cubicBezTo>
                    <a:pt x="205043" y="274006"/>
                    <a:pt x="206205" y="275631"/>
                    <a:pt x="207720" y="277015"/>
                  </a:cubicBezTo>
                  <a:cubicBezTo>
                    <a:pt x="203399" y="277608"/>
                    <a:pt x="206850" y="279769"/>
                    <a:pt x="207720" y="282220"/>
                  </a:cubicBezTo>
                  <a:cubicBezTo>
                    <a:pt x="208688" y="285767"/>
                    <a:pt x="209816" y="288164"/>
                    <a:pt x="211719" y="291314"/>
                  </a:cubicBezTo>
                  <a:cubicBezTo>
                    <a:pt x="212461" y="292598"/>
                    <a:pt x="212526" y="298977"/>
                    <a:pt x="212235" y="300928"/>
                  </a:cubicBezTo>
                  <a:cubicBezTo>
                    <a:pt x="210945" y="299609"/>
                    <a:pt x="210010" y="298061"/>
                    <a:pt x="209494" y="296284"/>
                  </a:cubicBezTo>
                  <a:cubicBezTo>
                    <a:pt x="205108" y="298854"/>
                    <a:pt x="209172" y="304175"/>
                    <a:pt x="210623" y="307200"/>
                  </a:cubicBezTo>
                  <a:cubicBezTo>
                    <a:pt x="209172" y="306343"/>
                    <a:pt x="207624" y="305723"/>
                    <a:pt x="206011" y="305343"/>
                  </a:cubicBezTo>
                  <a:cubicBezTo>
                    <a:pt x="208075" y="307230"/>
                    <a:pt x="210171" y="317153"/>
                    <a:pt x="209010" y="319968"/>
                  </a:cubicBezTo>
                  <a:cubicBezTo>
                    <a:pt x="209010" y="318288"/>
                    <a:pt x="208559" y="316743"/>
                    <a:pt x="207624" y="315327"/>
                  </a:cubicBezTo>
                  <a:cubicBezTo>
                    <a:pt x="209107" y="317636"/>
                    <a:pt x="207946" y="320026"/>
                    <a:pt x="207172" y="322293"/>
                  </a:cubicBezTo>
                  <a:cubicBezTo>
                    <a:pt x="209784" y="322229"/>
                    <a:pt x="209913" y="324131"/>
                    <a:pt x="209236" y="326118"/>
                  </a:cubicBezTo>
                  <a:cubicBezTo>
                    <a:pt x="208494" y="328237"/>
                    <a:pt x="205399" y="329250"/>
                    <a:pt x="205205" y="329956"/>
                  </a:cubicBezTo>
                  <a:cubicBezTo>
                    <a:pt x="203979" y="334313"/>
                    <a:pt x="205688" y="334439"/>
                    <a:pt x="200948" y="336873"/>
                  </a:cubicBezTo>
                  <a:cubicBezTo>
                    <a:pt x="199593" y="338018"/>
                    <a:pt x="198175" y="339057"/>
                    <a:pt x="196691" y="339985"/>
                  </a:cubicBezTo>
                  <a:cubicBezTo>
                    <a:pt x="194627" y="340830"/>
                    <a:pt x="193982" y="343823"/>
                    <a:pt x="192402" y="344300"/>
                  </a:cubicBezTo>
                  <a:cubicBezTo>
                    <a:pt x="189789" y="345091"/>
                    <a:pt x="187080" y="346210"/>
                    <a:pt x="184791" y="347712"/>
                  </a:cubicBezTo>
                  <a:cubicBezTo>
                    <a:pt x="183727" y="348416"/>
                    <a:pt x="182114" y="353621"/>
                    <a:pt x="181276" y="353340"/>
                  </a:cubicBezTo>
                  <a:cubicBezTo>
                    <a:pt x="178922" y="352537"/>
                    <a:pt x="174954" y="355462"/>
                    <a:pt x="173181" y="356807"/>
                  </a:cubicBezTo>
                  <a:cubicBezTo>
                    <a:pt x="170762" y="358632"/>
                    <a:pt x="165990" y="360238"/>
                    <a:pt x="164216" y="362467"/>
                  </a:cubicBezTo>
                  <a:cubicBezTo>
                    <a:pt x="162571" y="359280"/>
                    <a:pt x="158249" y="359384"/>
                    <a:pt x="157959" y="355269"/>
                  </a:cubicBezTo>
                  <a:cubicBezTo>
                    <a:pt x="157637" y="356897"/>
                    <a:pt x="157346" y="358522"/>
                    <a:pt x="157024" y="360148"/>
                  </a:cubicBezTo>
                  <a:cubicBezTo>
                    <a:pt x="156637" y="358839"/>
                    <a:pt x="156121" y="357600"/>
                    <a:pt x="155412" y="356433"/>
                  </a:cubicBezTo>
                  <a:cubicBezTo>
                    <a:pt x="156604" y="359119"/>
                    <a:pt x="156218" y="358964"/>
                    <a:pt x="154218" y="355965"/>
                  </a:cubicBezTo>
                  <a:cubicBezTo>
                    <a:pt x="156830" y="355965"/>
                    <a:pt x="151606" y="354327"/>
                    <a:pt x="151670" y="354340"/>
                  </a:cubicBezTo>
                  <a:cubicBezTo>
                    <a:pt x="152476" y="357158"/>
                    <a:pt x="151316" y="360770"/>
                    <a:pt x="147736" y="359916"/>
                  </a:cubicBezTo>
                  <a:cubicBezTo>
                    <a:pt x="148574" y="362512"/>
                    <a:pt x="152316" y="358571"/>
                    <a:pt x="153154" y="362238"/>
                  </a:cubicBezTo>
                  <a:cubicBezTo>
                    <a:pt x="154250" y="366917"/>
                    <a:pt x="145930" y="364624"/>
                    <a:pt x="144253" y="364560"/>
                  </a:cubicBezTo>
                  <a:cubicBezTo>
                    <a:pt x="147123" y="366908"/>
                    <a:pt x="151896" y="366453"/>
                    <a:pt x="153767" y="370136"/>
                  </a:cubicBezTo>
                  <a:cubicBezTo>
                    <a:pt x="150961" y="370561"/>
                    <a:pt x="150799" y="374983"/>
                    <a:pt x="147574" y="372732"/>
                  </a:cubicBezTo>
                  <a:cubicBezTo>
                    <a:pt x="145446" y="371238"/>
                    <a:pt x="144027" y="366746"/>
                    <a:pt x="141221" y="366421"/>
                  </a:cubicBezTo>
                  <a:cubicBezTo>
                    <a:pt x="143027" y="368533"/>
                    <a:pt x="151961" y="375947"/>
                    <a:pt x="150510" y="378263"/>
                  </a:cubicBezTo>
                  <a:cubicBezTo>
                    <a:pt x="144769" y="375937"/>
                    <a:pt x="141770" y="370265"/>
                    <a:pt x="137061" y="366653"/>
                  </a:cubicBezTo>
                  <a:cubicBezTo>
                    <a:pt x="138061" y="370371"/>
                    <a:pt x="155089" y="381794"/>
                    <a:pt x="147446" y="385960"/>
                  </a:cubicBezTo>
                  <a:cubicBezTo>
                    <a:pt x="142447" y="388698"/>
                    <a:pt x="133933" y="375373"/>
                    <a:pt x="130321" y="373151"/>
                  </a:cubicBezTo>
                  <a:cubicBezTo>
                    <a:pt x="132805" y="377224"/>
                    <a:pt x="141931" y="383509"/>
                    <a:pt x="140383" y="388931"/>
                  </a:cubicBezTo>
                  <a:cubicBezTo>
                    <a:pt x="139158" y="393123"/>
                    <a:pt x="132063" y="394268"/>
                    <a:pt x="128677" y="395955"/>
                  </a:cubicBezTo>
                  <a:cubicBezTo>
                    <a:pt x="123001" y="398802"/>
                    <a:pt x="122807" y="403056"/>
                    <a:pt x="119324" y="407600"/>
                  </a:cubicBezTo>
                  <a:cubicBezTo>
                    <a:pt x="116937" y="410699"/>
                    <a:pt x="110778" y="415840"/>
                    <a:pt x="106876" y="412160"/>
                  </a:cubicBezTo>
                  <a:cubicBezTo>
                    <a:pt x="108069" y="410644"/>
                    <a:pt x="109617" y="409716"/>
                    <a:pt x="111520" y="409374"/>
                  </a:cubicBezTo>
                  <a:cubicBezTo>
                    <a:pt x="111068" y="408406"/>
                    <a:pt x="110778" y="407400"/>
                    <a:pt x="110584" y="406352"/>
                  </a:cubicBezTo>
                  <a:cubicBezTo>
                    <a:pt x="109585" y="406810"/>
                    <a:pt x="108585" y="407197"/>
                    <a:pt x="107553" y="407513"/>
                  </a:cubicBezTo>
                  <a:cubicBezTo>
                    <a:pt x="107553" y="401660"/>
                    <a:pt x="106488" y="395848"/>
                    <a:pt x="106456" y="389992"/>
                  </a:cubicBezTo>
                  <a:cubicBezTo>
                    <a:pt x="106456" y="387105"/>
                    <a:pt x="106779" y="384148"/>
                    <a:pt x="107553" y="381391"/>
                  </a:cubicBezTo>
                  <a:cubicBezTo>
                    <a:pt x="108165" y="379533"/>
                    <a:pt x="112261" y="371645"/>
                    <a:pt x="113132" y="377324"/>
                  </a:cubicBezTo>
                  <a:cubicBezTo>
                    <a:pt x="113132" y="368207"/>
                    <a:pt x="95718" y="369536"/>
                    <a:pt x="97362" y="361770"/>
                  </a:cubicBezTo>
                  <a:cubicBezTo>
                    <a:pt x="97007" y="363144"/>
                    <a:pt x="95169" y="362192"/>
                    <a:pt x="94234" y="360664"/>
                  </a:cubicBezTo>
                  <a:cubicBezTo>
                    <a:pt x="95814" y="360128"/>
                    <a:pt x="98104" y="358384"/>
                    <a:pt x="99846" y="358207"/>
                  </a:cubicBezTo>
                  <a:cubicBezTo>
                    <a:pt x="113390" y="356842"/>
                    <a:pt x="106392" y="351370"/>
                    <a:pt x="110359" y="346677"/>
                  </a:cubicBezTo>
                  <a:cubicBezTo>
                    <a:pt x="114744" y="350915"/>
                    <a:pt x="120904" y="346323"/>
                    <a:pt x="125678" y="345387"/>
                  </a:cubicBezTo>
                  <a:cubicBezTo>
                    <a:pt x="127322" y="345061"/>
                    <a:pt x="128418" y="346503"/>
                    <a:pt x="129160" y="347725"/>
                  </a:cubicBezTo>
                  <a:cubicBezTo>
                    <a:pt x="130998" y="350676"/>
                    <a:pt x="134385" y="350396"/>
                    <a:pt x="137287" y="351324"/>
                  </a:cubicBezTo>
                  <a:cubicBezTo>
                    <a:pt x="137287" y="348783"/>
                    <a:pt x="134675" y="346661"/>
                    <a:pt x="137739" y="346216"/>
                  </a:cubicBezTo>
                  <a:cubicBezTo>
                    <a:pt x="137126" y="341927"/>
                    <a:pt x="131772" y="341766"/>
                    <a:pt x="130031" y="338792"/>
                  </a:cubicBezTo>
                  <a:cubicBezTo>
                    <a:pt x="128515" y="336251"/>
                    <a:pt x="127515" y="332987"/>
                    <a:pt x="126903" y="330111"/>
                  </a:cubicBezTo>
                  <a:cubicBezTo>
                    <a:pt x="126322" y="327382"/>
                    <a:pt x="129192" y="327069"/>
                    <a:pt x="130547" y="324960"/>
                  </a:cubicBezTo>
                  <a:cubicBezTo>
                    <a:pt x="132611" y="321748"/>
                    <a:pt x="139512" y="326428"/>
                    <a:pt x="142157" y="326941"/>
                  </a:cubicBezTo>
                  <a:cubicBezTo>
                    <a:pt x="140673" y="324244"/>
                    <a:pt x="142576" y="321061"/>
                    <a:pt x="140544" y="318581"/>
                  </a:cubicBezTo>
                  <a:cubicBezTo>
                    <a:pt x="142769" y="318017"/>
                    <a:pt x="145575" y="318872"/>
                    <a:pt x="147446" y="318217"/>
                  </a:cubicBezTo>
                  <a:cubicBezTo>
                    <a:pt x="149381" y="317565"/>
                    <a:pt x="152767" y="314731"/>
                    <a:pt x="154541" y="313476"/>
                  </a:cubicBezTo>
                  <a:cubicBezTo>
                    <a:pt x="156637" y="312015"/>
                    <a:pt x="157411" y="310138"/>
                    <a:pt x="160055" y="309381"/>
                  </a:cubicBezTo>
                  <a:cubicBezTo>
                    <a:pt x="162087" y="308797"/>
                    <a:pt x="164828" y="309026"/>
                    <a:pt x="166505" y="307468"/>
                  </a:cubicBezTo>
                  <a:cubicBezTo>
                    <a:pt x="170955" y="303273"/>
                    <a:pt x="164151" y="291759"/>
                    <a:pt x="164699" y="286390"/>
                  </a:cubicBezTo>
                  <a:cubicBezTo>
                    <a:pt x="165183" y="281788"/>
                    <a:pt x="166892" y="278489"/>
                    <a:pt x="164699" y="274038"/>
                  </a:cubicBezTo>
                  <a:cubicBezTo>
                    <a:pt x="163925" y="272674"/>
                    <a:pt x="163184" y="271313"/>
                    <a:pt x="162410" y="269955"/>
                  </a:cubicBezTo>
                  <a:cubicBezTo>
                    <a:pt x="161120" y="267527"/>
                    <a:pt x="161926" y="265798"/>
                    <a:pt x="161023" y="263554"/>
                  </a:cubicBezTo>
                  <a:cubicBezTo>
                    <a:pt x="159733" y="260380"/>
                    <a:pt x="157927" y="260671"/>
                    <a:pt x="157637" y="256443"/>
                  </a:cubicBezTo>
                  <a:cubicBezTo>
                    <a:pt x="157249" y="251328"/>
                    <a:pt x="160507" y="248335"/>
                    <a:pt x="160797" y="243807"/>
                  </a:cubicBezTo>
                  <a:cubicBezTo>
                    <a:pt x="160797" y="242717"/>
                    <a:pt x="160474" y="237635"/>
                    <a:pt x="159959" y="237115"/>
                  </a:cubicBezTo>
                  <a:cubicBezTo>
                    <a:pt x="156089" y="233891"/>
                    <a:pt x="159959" y="234074"/>
                    <a:pt x="161539" y="230707"/>
                  </a:cubicBezTo>
                  <a:cubicBezTo>
                    <a:pt x="163796" y="225518"/>
                    <a:pt x="157637" y="220401"/>
                    <a:pt x="153896" y="217995"/>
                  </a:cubicBezTo>
                  <a:cubicBezTo>
                    <a:pt x="152187" y="216892"/>
                    <a:pt x="147800" y="214550"/>
                    <a:pt x="148026" y="212009"/>
                  </a:cubicBezTo>
                  <a:cubicBezTo>
                    <a:pt x="148348" y="208974"/>
                    <a:pt x="153347" y="207733"/>
                    <a:pt x="154541" y="205043"/>
                  </a:cubicBezTo>
                  <a:cubicBezTo>
                    <a:pt x="151284" y="203811"/>
                    <a:pt x="147059" y="201286"/>
                    <a:pt x="144995" y="198429"/>
                  </a:cubicBezTo>
                  <a:cubicBezTo>
                    <a:pt x="143447" y="196307"/>
                    <a:pt x="141995" y="198071"/>
                    <a:pt x="140286" y="195162"/>
                  </a:cubicBezTo>
                  <a:cubicBezTo>
                    <a:pt x="137996" y="191244"/>
                    <a:pt x="136707" y="194904"/>
                    <a:pt x="133868" y="193201"/>
                  </a:cubicBezTo>
                  <a:cubicBezTo>
                    <a:pt x="132191" y="192214"/>
                    <a:pt x="130289" y="188019"/>
                    <a:pt x="129966" y="186155"/>
                  </a:cubicBezTo>
                  <a:cubicBezTo>
                    <a:pt x="128999" y="180288"/>
                    <a:pt x="126548" y="175280"/>
                    <a:pt x="121742" y="171146"/>
                  </a:cubicBezTo>
                  <a:cubicBezTo>
                    <a:pt x="120388" y="169978"/>
                    <a:pt x="117325" y="169201"/>
                    <a:pt x="115422" y="167211"/>
                  </a:cubicBezTo>
                  <a:cubicBezTo>
                    <a:pt x="111842" y="163454"/>
                    <a:pt x="107553" y="159645"/>
                    <a:pt x="104554" y="155443"/>
                  </a:cubicBezTo>
                  <a:cubicBezTo>
                    <a:pt x="102619" y="152741"/>
                    <a:pt x="101780" y="149426"/>
                    <a:pt x="99749" y="146788"/>
                  </a:cubicBezTo>
                  <a:cubicBezTo>
                    <a:pt x="98942" y="145743"/>
                    <a:pt x="97587" y="144495"/>
                    <a:pt x="96233" y="145597"/>
                  </a:cubicBezTo>
                  <a:cubicBezTo>
                    <a:pt x="94814" y="143411"/>
                    <a:pt x="92170" y="142647"/>
                    <a:pt x="90815" y="140396"/>
                  </a:cubicBezTo>
                  <a:cubicBezTo>
                    <a:pt x="89816" y="138738"/>
                    <a:pt x="87010" y="134826"/>
                    <a:pt x="88880" y="132975"/>
                  </a:cubicBezTo>
                  <a:cubicBezTo>
                    <a:pt x="91202" y="130656"/>
                    <a:pt x="80270" y="128405"/>
                    <a:pt x="79528" y="128238"/>
                  </a:cubicBezTo>
                  <a:cubicBezTo>
                    <a:pt x="72240" y="126570"/>
                    <a:pt x="67241" y="118201"/>
                    <a:pt x="60340" y="116305"/>
                  </a:cubicBezTo>
                  <a:cubicBezTo>
                    <a:pt x="58340" y="115757"/>
                    <a:pt x="52954" y="113222"/>
                    <a:pt x="57275" y="111184"/>
                  </a:cubicBezTo>
                  <a:cubicBezTo>
                    <a:pt x="63436" y="108288"/>
                    <a:pt x="55695" y="106579"/>
                    <a:pt x="56792" y="103341"/>
                  </a:cubicBezTo>
                  <a:cubicBezTo>
                    <a:pt x="57372" y="101599"/>
                    <a:pt x="65725" y="104160"/>
                    <a:pt x="66564" y="104286"/>
                  </a:cubicBezTo>
                  <a:cubicBezTo>
                    <a:pt x="69982" y="104802"/>
                    <a:pt x="79205" y="99139"/>
                    <a:pt x="74432" y="97768"/>
                  </a:cubicBezTo>
                  <a:cubicBezTo>
                    <a:pt x="75465" y="96191"/>
                    <a:pt x="78593" y="95359"/>
                    <a:pt x="78593" y="93124"/>
                  </a:cubicBezTo>
                  <a:cubicBezTo>
                    <a:pt x="78593" y="90302"/>
                    <a:pt x="75465" y="87771"/>
                    <a:pt x="72723" y="88129"/>
                  </a:cubicBezTo>
                  <a:cubicBezTo>
                    <a:pt x="70853" y="88387"/>
                    <a:pt x="70627" y="87164"/>
                    <a:pt x="70079" y="85607"/>
                  </a:cubicBezTo>
                  <a:cubicBezTo>
                    <a:pt x="68886" y="82166"/>
                    <a:pt x="65338" y="83095"/>
                    <a:pt x="62597" y="81979"/>
                  </a:cubicBezTo>
                  <a:cubicBezTo>
                    <a:pt x="63242" y="79531"/>
                    <a:pt x="66790" y="80011"/>
                    <a:pt x="66983" y="77976"/>
                  </a:cubicBezTo>
                  <a:cubicBezTo>
                    <a:pt x="67305" y="74522"/>
                    <a:pt x="63500" y="73216"/>
                    <a:pt x="61242" y="71591"/>
                  </a:cubicBezTo>
                  <a:cubicBezTo>
                    <a:pt x="58566" y="69650"/>
                    <a:pt x="56760" y="67318"/>
                    <a:pt x="53019" y="68002"/>
                  </a:cubicBezTo>
                  <a:cubicBezTo>
                    <a:pt x="47182" y="69063"/>
                    <a:pt x="48471" y="72188"/>
                    <a:pt x="45860" y="75713"/>
                  </a:cubicBezTo>
                  <a:cubicBezTo>
                    <a:pt x="43247" y="74119"/>
                    <a:pt x="39410" y="71107"/>
                    <a:pt x="36571" y="71659"/>
                  </a:cubicBezTo>
                  <a:cubicBezTo>
                    <a:pt x="33314" y="72288"/>
                    <a:pt x="27252" y="66454"/>
                    <a:pt x="25671" y="64099"/>
                  </a:cubicBezTo>
                  <a:cubicBezTo>
                    <a:pt x="23865" y="61426"/>
                    <a:pt x="22220" y="55028"/>
                    <a:pt x="23124" y="51828"/>
                  </a:cubicBezTo>
                  <a:cubicBezTo>
                    <a:pt x="24768" y="46162"/>
                    <a:pt x="20060" y="47401"/>
                    <a:pt x="18931" y="42969"/>
                  </a:cubicBezTo>
                  <a:cubicBezTo>
                    <a:pt x="19640" y="44788"/>
                    <a:pt x="19318" y="46414"/>
                    <a:pt x="17996" y="47846"/>
                  </a:cubicBezTo>
                  <a:cubicBezTo>
                    <a:pt x="14932" y="46923"/>
                    <a:pt x="14255" y="41518"/>
                    <a:pt x="11610" y="39435"/>
                  </a:cubicBezTo>
                  <a:cubicBezTo>
                    <a:pt x="8062" y="36594"/>
                    <a:pt x="2194" y="31592"/>
                    <a:pt x="355" y="27396"/>
                  </a:cubicBezTo>
                </a:path>
              </a:pathLst>
            </a:custGeom>
            <a:solidFill>
              <a:srgbClr val="C0C0C0"/>
            </a:solidFill>
            <a:ln w="1612" cap="flat">
              <a:solidFill>
                <a:srgbClr val="FFFFFF"/>
              </a:solidFill>
              <a:prstDash val="solid"/>
              <a:miter/>
            </a:ln>
          </p:spPr>
          <p:txBody>
            <a:bodyPr rtlCol="0" anchor="ctr"/>
            <a:lstStyle/>
            <a:p>
              <a:endParaRPr lang="en-US"/>
            </a:p>
          </p:txBody>
        </p:sp>
        <p:sp>
          <p:nvSpPr>
            <p:cNvPr id="828" name="Freeform: Shape 827">
              <a:extLst>
                <a:ext uri="{FF2B5EF4-FFF2-40B4-BE49-F238E27FC236}">
                  <a16:creationId xmlns:a16="http://schemas.microsoft.com/office/drawing/2014/main" id="{A82F7A02-A9FD-0A72-D8E1-CEEAA61487D1}"/>
                </a:ext>
              </a:extLst>
            </p:cNvPr>
            <p:cNvSpPr/>
            <p:nvPr/>
          </p:nvSpPr>
          <p:spPr>
            <a:xfrm>
              <a:off x="10053097" y="3499725"/>
              <a:ext cx="4869" cy="5804"/>
            </a:xfrm>
            <a:custGeom>
              <a:avLst/>
              <a:gdLst>
                <a:gd name="connsiteX0" fmla="*/ 0 w 4869"/>
                <a:gd name="connsiteY0" fmla="*/ 0 h 5804"/>
                <a:gd name="connsiteX1" fmla="*/ 4870 w 4869"/>
                <a:gd name="connsiteY1" fmla="*/ 5805 h 5804"/>
                <a:gd name="connsiteX2" fmla="*/ 0 w 4869"/>
                <a:gd name="connsiteY2" fmla="*/ 0 h 5804"/>
              </a:gdLst>
              <a:ahLst/>
              <a:cxnLst>
                <a:cxn ang="0">
                  <a:pos x="connsiteX0" y="connsiteY0"/>
                </a:cxn>
                <a:cxn ang="0">
                  <a:pos x="connsiteX1" y="connsiteY1"/>
                </a:cxn>
                <a:cxn ang="0">
                  <a:pos x="connsiteX2" y="connsiteY2"/>
                </a:cxn>
              </a:cxnLst>
              <a:rect l="l" t="t" r="r" b="b"/>
              <a:pathLst>
                <a:path w="4869" h="5804">
                  <a:moveTo>
                    <a:pt x="0" y="0"/>
                  </a:moveTo>
                  <a:cubicBezTo>
                    <a:pt x="774" y="2473"/>
                    <a:pt x="2225" y="5008"/>
                    <a:pt x="4870" y="5805"/>
                  </a:cubicBezTo>
                  <a:cubicBezTo>
                    <a:pt x="3000" y="4105"/>
                    <a:pt x="1290" y="2183"/>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29" name="Freeform: Shape 828">
              <a:extLst>
                <a:ext uri="{FF2B5EF4-FFF2-40B4-BE49-F238E27FC236}">
                  <a16:creationId xmlns:a16="http://schemas.microsoft.com/office/drawing/2014/main" id="{3AA5E21B-1BED-E47A-D7B5-DA3CC2185CF0}"/>
                </a:ext>
              </a:extLst>
            </p:cNvPr>
            <p:cNvSpPr/>
            <p:nvPr/>
          </p:nvSpPr>
          <p:spPr>
            <a:xfrm>
              <a:off x="10067878" y="3474183"/>
              <a:ext cx="2017" cy="6966"/>
            </a:xfrm>
            <a:custGeom>
              <a:avLst/>
              <a:gdLst>
                <a:gd name="connsiteX0" fmla="*/ 87 w 2017"/>
                <a:gd name="connsiteY0" fmla="*/ 0 h 6966"/>
                <a:gd name="connsiteX1" fmla="*/ 1474 w 2017"/>
                <a:gd name="connsiteY1" fmla="*/ 6966 h 6966"/>
                <a:gd name="connsiteX2" fmla="*/ 87 w 2017"/>
                <a:gd name="connsiteY2" fmla="*/ 0 h 6966"/>
              </a:gdLst>
              <a:ahLst/>
              <a:cxnLst>
                <a:cxn ang="0">
                  <a:pos x="connsiteX0" y="connsiteY0"/>
                </a:cxn>
                <a:cxn ang="0">
                  <a:pos x="connsiteX1" y="connsiteY1"/>
                </a:cxn>
                <a:cxn ang="0">
                  <a:pos x="connsiteX2" y="connsiteY2"/>
                </a:cxn>
              </a:cxnLst>
              <a:rect l="l" t="t" r="r" b="b"/>
              <a:pathLst>
                <a:path w="2017" h="6966">
                  <a:moveTo>
                    <a:pt x="87" y="0"/>
                  </a:moveTo>
                  <a:cubicBezTo>
                    <a:pt x="635" y="2541"/>
                    <a:pt x="-1139" y="5095"/>
                    <a:pt x="1474" y="6966"/>
                  </a:cubicBezTo>
                  <a:cubicBezTo>
                    <a:pt x="2635" y="4515"/>
                    <a:pt x="1829" y="1909"/>
                    <a:pt x="8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30" name="Freeform: Shape 829">
              <a:extLst>
                <a:ext uri="{FF2B5EF4-FFF2-40B4-BE49-F238E27FC236}">
                  <a16:creationId xmlns:a16="http://schemas.microsoft.com/office/drawing/2014/main" id="{EC5CA553-BB00-0D2E-14B8-01D5AC495371}"/>
                </a:ext>
              </a:extLst>
            </p:cNvPr>
            <p:cNvSpPr/>
            <p:nvPr/>
          </p:nvSpPr>
          <p:spPr>
            <a:xfrm>
              <a:off x="10071657" y="3478376"/>
              <a:ext cx="242" cy="2321"/>
            </a:xfrm>
            <a:custGeom>
              <a:avLst/>
              <a:gdLst>
                <a:gd name="connsiteX0" fmla="*/ 242 w 242"/>
                <a:gd name="connsiteY0" fmla="*/ 0 h 2321"/>
                <a:gd name="connsiteX1" fmla="*/ 242 w 242"/>
                <a:gd name="connsiteY1" fmla="*/ 2322 h 2321"/>
                <a:gd name="connsiteX2" fmla="*/ 242 w 242"/>
                <a:gd name="connsiteY2" fmla="*/ 0 h 2321"/>
              </a:gdLst>
              <a:ahLst/>
              <a:cxnLst>
                <a:cxn ang="0">
                  <a:pos x="connsiteX0" y="connsiteY0"/>
                </a:cxn>
                <a:cxn ang="0">
                  <a:pos x="connsiteX1" y="connsiteY1"/>
                </a:cxn>
                <a:cxn ang="0">
                  <a:pos x="connsiteX2" y="connsiteY2"/>
                </a:cxn>
              </a:cxnLst>
              <a:rect l="l" t="t" r="r" b="b"/>
              <a:pathLst>
                <a:path w="242" h="2321">
                  <a:moveTo>
                    <a:pt x="242" y="0"/>
                  </a:moveTo>
                  <a:cubicBezTo>
                    <a:pt x="-81" y="767"/>
                    <a:pt x="-81" y="1541"/>
                    <a:pt x="242" y="2322"/>
                  </a:cubicBezTo>
                  <a:cubicBezTo>
                    <a:pt x="242" y="1548"/>
                    <a:pt x="242" y="774"/>
                    <a:pt x="24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31" name="Freeform: Shape 830">
              <a:extLst>
                <a:ext uri="{FF2B5EF4-FFF2-40B4-BE49-F238E27FC236}">
                  <a16:creationId xmlns:a16="http://schemas.microsoft.com/office/drawing/2014/main" id="{FE04958D-AA3C-580D-D029-E217F61B1332}"/>
                </a:ext>
              </a:extLst>
            </p:cNvPr>
            <p:cNvSpPr/>
            <p:nvPr/>
          </p:nvSpPr>
          <p:spPr>
            <a:xfrm>
              <a:off x="10125562" y="3419165"/>
              <a:ext cx="2290" cy="2089"/>
            </a:xfrm>
            <a:custGeom>
              <a:avLst/>
              <a:gdLst>
                <a:gd name="connsiteX0" fmla="*/ 0 w 2290"/>
                <a:gd name="connsiteY0" fmla="*/ 0 h 2089"/>
                <a:gd name="connsiteX1" fmla="*/ 2290 w 2290"/>
                <a:gd name="connsiteY1" fmla="*/ 2090 h 2089"/>
                <a:gd name="connsiteX2" fmla="*/ 0 w 2290"/>
                <a:gd name="connsiteY2" fmla="*/ 0 h 2089"/>
              </a:gdLst>
              <a:ahLst/>
              <a:cxnLst>
                <a:cxn ang="0">
                  <a:pos x="connsiteX0" y="connsiteY0"/>
                </a:cxn>
                <a:cxn ang="0">
                  <a:pos x="connsiteX1" y="connsiteY1"/>
                </a:cxn>
                <a:cxn ang="0">
                  <a:pos x="connsiteX2" y="connsiteY2"/>
                </a:cxn>
              </a:cxnLst>
              <a:rect l="l" t="t" r="r" b="b"/>
              <a:pathLst>
                <a:path w="2290" h="2089">
                  <a:moveTo>
                    <a:pt x="0" y="0"/>
                  </a:moveTo>
                  <a:cubicBezTo>
                    <a:pt x="387" y="1093"/>
                    <a:pt x="1129" y="1790"/>
                    <a:pt x="2290" y="2090"/>
                  </a:cubicBezTo>
                  <a:cubicBezTo>
                    <a:pt x="1516" y="1393"/>
                    <a:pt x="774" y="697"/>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32" name="Freeform: Shape 831">
              <a:extLst>
                <a:ext uri="{FF2B5EF4-FFF2-40B4-BE49-F238E27FC236}">
                  <a16:creationId xmlns:a16="http://schemas.microsoft.com/office/drawing/2014/main" id="{58F47F45-FB91-083B-3E14-4D5FA71D7B23}"/>
                </a:ext>
              </a:extLst>
            </p:cNvPr>
            <p:cNvSpPr/>
            <p:nvPr/>
          </p:nvSpPr>
          <p:spPr>
            <a:xfrm>
              <a:off x="10034070" y="3187903"/>
              <a:ext cx="1501" cy="2321"/>
            </a:xfrm>
            <a:custGeom>
              <a:avLst/>
              <a:gdLst>
                <a:gd name="connsiteX0" fmla="*/ 1387 w 1501"/>
                <a:gd name="connsiteY0" fmla="*/ 2322 h 2321"/>
                <a:gd name="connsiteX1" fmla="*/ 0 w 1501"/>
                <a:gd name="connsiteY1" fmla="*/ 0 h 2321"/>
                <a:gd name="connsiteX2" fmla="*/ 1387 w 1501"/>
                <a:gd name="connsiteY2" fmla="*/ 2322 h 2321"/>
              </a:gdLst>
              <a:ahLst/>
              <a:cxnLst>
                <a:cxn ang="0">
                  <a:pos x="connsiteX0" y="connsiteY0"/>
                </a:cxn>
                <a:cxn ang="0">
                  <a:pos x="connsiteX1" y="connsiteY1"/>
                </a:cxn>
                <a:cxn ang="0">
                  <a:pos x="connsiteX2" y="connsiteY2"/>
                </a:cxn>
              </a:cxnLst>
              <a:rect l="l" t="t" r="r" b="b"/>
              <a:pathLst>
                <a:path w="1501" h="2321">
                  <a:moveTo>
                    <a:pt x="1387" y="2322"/>
                  </a:moveTo>
                  <a:cubicBezTo>
                    <a:pt x="1709" y="1209"/>
                    <a:pt x="1387" y="435"/>
                    <a:pt x="0" y="0"/>
                  </a:cubicBezTo>
                  <a:cubicBezTo>
                    <a:pt x="451" y="774"/>
                    <a:pt x="935" y="1545"/>
                    <a:pt x="1387"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833" name="Freeform: Shape 832">
              <a:extLst>
                <a:ext uri="{FF2B5EF4-FFF2-40B4-BE49-F238E27FC236}">
                  <a16:creationId xmlns:a16="http://schemas.microsoft.com/office/drawing/2014/main" id="{78FEFCF1-B45F-05FA-0423-4763499869FB}"/>
                </a:ext>
              </a:extLst>
            </p:cNvPr>
            <p:cNvSpPr/>
            <p:nvPr/>
          </p:nvSpPr>
          <p:spPr>
            <a:xfrm>
              <a:off x="10037554" y="3190297"/>
              <a:ext cx="4469" cy="3404"/>
            </a:xfrm>
            <a:custGeom>
              <a:avLst/>
              <a:gdLst>
                <a:gd name="connsiteX0" fmla="*/ 0 w 4469"/>
                <a:gd name="connsiteY0" fmla="*/ 154 h 3404"/>
                <a:gd name="connsiteX1" fmla="*/ 3934 w 4469"/>
                <a:gd name="connsiteY1" fmla="*/ 3405 h 3404"/>
                <a:gd name="connsiteX2" fmla="*/ 0 w 4469"/>
                <a:gd name="connsiteY2" fmla="*/ 154 h 3404"/>
              </a:gdLst>
              <a:ahLst/>
              <a:cxnLst>
                <a:cxn ang="0">
                  <a:pos x="connsiteX0" y="connsiteY0"/>
                </a:cxn>
                <a:cxn ang="0">
                  <a:pos x="connsiteX1" y="connsiteY1"/>
                </a:cxn>
                <a:cxn ang="0">
                  <a:pos x="connsiteX2" y="connsiteY2"/>
                </a:cxn>
              </a:cxnLst>
              <a:rect l="l" t="t" r="r" b="b"/>
              <a:pathLst>
                <a:path w="4469" h="3404">
                  <a:moveTo>
                    <a:pt x="0" y="154"/>
                  </a:moveTo>
                  <a:cubicBezTo>
                    <a:pt x="999" y="1599"/>
                    <a:pt x="2322" y="2682"/>
                    <a:pt x="3934" y="3405"/>
                  </a:cubicBezTo>
                  <a:cubicBezTo>
                    <a:pt x="5869" y="428"/>
                    <a:pt x="2096" y="-382"/>
                    <a:pt x="0" y="154"/>
                  </a:cubicBezTo>
                </a:path>
              </a:pathLst>
            </a:custGeom>
            <a:solidFill>
              <a:srgbClr val="C0C0C0"/>
            </a:solidFill>
            <a:ln w="645" cap="flat">
              <a:solidFill>
                <a:srgbClr val="FFFFFF"/>
              </a:solidFill>
              <a:prstDash val="solid"/>
              <a:miter/>
            </a:ln>
          </p:spPr>
          <p:txBody>
            <a:bodyPr rtlCol="0" anchor="ctr"/>
            <a:lstStyle/>
            <a:p>
              <a:endParaRPr lang="en-US"/>
            </a:p>
          </p:txBody>
        </p:sp>
        <p:sp>
          <p:nvSpPr>
            <p:cNvPr id="834" name="Freeform: Shape 833">
              <a:extLst>
                <a:ext uri="{FF2B5EF4-FFF2-40B4-BE49-F238E27FC236}">
                  <a16:creationId xmlns:a16="http://schemas.microsoft.com/office/drawing/2014/main" id="{F69694DA-923C-969D-8367-D1297FF32A2A}"/>
                </a:ext>
              </a:extLst>
            </p:cNvPr>
            <p:cNvSpPr/>
            <p:nvPr/>
          </p:nvSpPr>
          <p:spPr>
            <a:xfrm>
              <a:off x="10048002" y="3178131"/>
              <a:ext cx="3160" cy="6269"/>
            </a:xfrm>
            <a:custGeom>
              <a:avLst/>
              <a:gdLst>
                <a:gd name="connsiteX0" fmla="*/ 1161 w 3160"/>
                <a:gd name="connsiteY0" fmla="*/ 0 h 6269"/>
                <a:gd name="connsiteX1" fmla="*/ 0 w 3160"/>
                <a:gd name="connsiteY1" fmla="*/ 6269 h 6269"/>
                <a:gd name="connsiteX2" fmla="*/ 1161 w 3160"/>
                <a:gd name="connsiteY2" fmla="*/ 0 h 6269"/>
              </a:gdLst>
              <a:ahLst/>
              <a:cxnLst>
                <a:cxn ang="0">
                  <a:pos x="connsiteX0" y="connsiteY0"/>
                </a:cxn>
                <a:cxn ang="0">
                  <a:pos x="connsiteX1" y="connsiteY1"/>
                </a:cxn>
                <a:cxn ang="0">
                  <a:pos x="connsiteX2" y="connsiteY2"/>
                </a:cxn>
              </a:cxnLst>
              <a:rect l="l" t="t" r="r" b="b"/>
              <a:pathLst>
                <a:path w="3160" h="6269">
                  <a:moveTo>
                    <a:pt x="1161" y="0"/>
                  </a:moveTo>
                  <a:cubicBezTo>
                    <a:pt x="516" y="2041"/>
                    <a:pt x="128" y="4131"/>
                    <a:pt x="0" y="6269"/>
                  </a:cubicBezTo>
                  <a:cubicBezTo>
                    <a:pt x="2419" y="4831"/>
                    <a:pt x="5095" y="1632"/>
                    <a:pt x="116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35" name="Freeform: Shape 834">
              <a:extLst>
                <a:ext uri="{FF2B5EF4-FFF2-40B4-BE49-F238E27FC236}">
                  <a16:creationId xmlns:a16="http://schemas.microsoft.com/office/drawing/2014/main" id="{2A41C9BE-E0C9-0EA1-7718-C0B353A831E6}"/>
                </a:ext>
              </a:extLst>
            </p:cNvPr>
            <p:cNvSpPr/>
            <p:nvPr/>
          </p:nvSpPr>
          <p:spPr>
            <a:xfrm>
              <a:off x="10049615" y="3184872"/>
              <a:ext cx="2807" cy="3711"/>
            </a:xfrm>
            <a:custGeom>
              <a:avLst/>
              <a:gdLst>
                <a:gd name="connsiteX0" fmla="*/ 2805 w 2807"/>
                <a:gd name="connsiteY0" fmla="*/ 0 h 3711"/>
                <a:gd name="connsiteX1" fmla="*/ 0 w 2807"/>
                <a:gd name="connsiteY1" fmla="*/ 3712 h 3711"/>
                <a:gd name="connsiteX2" fmla="*/ 2805 w 2807"/>
                <a:gd name="connsiteY2" fmla="*/ 0 h 3711"/>
              </a:gdLst>
              <a:ahLst/>
              <a:cxnLst>
                <a:cxn ang="0">
                  <a:pos x="connsiteX0" y="connsiteY0"/>
                </a:cxn>
                <a:cxn ang="0">
                  <a:pos x="connsiteX1" y="connsiteY1"/>
                </a:cxn>
                <a:cxn ang="0">
                  <a:pos x="connsiteX2" y="connsiteY2"/>
                </a:cxn>
              </a:cxnLst>
              <a:rect l="l" t="t" r="r" b="b"/>
              <a:pathLst>
                <a:path w="2807" h="3711">
                  <a:moveTo>
                    <a:pt x="2805" y="0"/>
                  </a:moveTo>
                  <a:cubicBezTo>
                    <a:pt x="1612" y="1045"/>
                    <a:pt x="677" y="2283"/>
                    <a:pt x="0" y="3712"/>
                  </a:cubicBezTo>
                  <a:cubicBezTo>
                    <a:pt x="1676" y="3173"/>
                    <a:pt x="2870" y="1845"/>
                    <a:pt x="280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836" name="Freeform: Shape 835">
              <a:extLst>
                <a:ext uri="{FF2B5EF4-FFF2-40B4-BE49-F238E27FC236}">
                  <a16:creationId xmlns:a16="http://schemas.microsoft.com/office/drawing/2014/main" id="{510BAF0B-FB88-A6A7-1CCF-DD6EF98DD6A8}"/>
                </a:ext>
              </a:extLst>
            </p:cNvPr>
            <p:cNvSpPr/>
            <p:nvPr/>
          </p:nvSpPr>
          <p:spPr>
            <a:xfrm>
              <a:off x="10058451" y="3174668"/>
              <a:ext cx="2321" cy="667"/>
            </a:xfrm>
            <a:custGeom>
              <a:avLst/>
              <a:gdLst>
                <a:gd name="connsiteX0" fmla="*/ 0 w 2321"/>
                <a:gd name="connsiteY0" fmla="*/ 464 h 667"/>
                <a:gd name="connsiteX1" fmla="*/ 2322 w 2321"/>
                <a:gd name="connsiteY1" fmla="*/ 0 h 667"/>
                <a:gd name="connsiteX2" fmla="*/ 0 w 2321"/>
                <a:gd name="connsiteY2" fmla="*/ 464 h 667"/>
              </a:gdLst>
              <a:ahLst/>
              <a:cxnLst>
                <a:cxn ang="0">
                  <a:pos x="connsiteX0" y="connsiteY0"/>
                </a:cxn>
                <a:cxn ang="0">
                  <a:pos x="connsiteX1" y="connsiteY1"/>
                </a:cxn>
                <a:cxn ang="0">
                  <a:pos x="connsiteX2" y="connsiteY2"/>
                </a:cxn>
              </a:cxnLst>
              <a:rect l="l" t="t" r="r" b="b"/>
              <a:pathLst>
                <a:path w="2321" h="667">
                  <a:moveTo>
                    <a:pt x="0" y="464"/>
                  </a:moveTo>
                  <a:cubicBezTo>
                    <a:pt x="806" y="845"/>
                    <a:pt x="1580" y="690"/>
                    <a:pt x="2322" y="0"/>
                  </a:cubicBezTo>
                  <a:cubicBezTo>
                    <a:pt x="1548" y="161"/>
                    <a:pt x="774" y="322"/>
                    <a:pt x="0" y="464"/>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837" name="Content Placeholder 8">
            <a:extLst>
              <a:ext uri="{FF2B5EF4-FFF2-40B4-BE49-F238E27FC236}">
                <a16:creationId xmlns:a16="http://schemas.microsoft.com/office/drawing/2014/main" id="{41899D6B-F997-A0EE-D6A5-8B8D0E67E706}"/>
              </a:ext>
            </a:extLst>
          </p:cNvPr>
          <p:cNvGrpSpPr/>
          <p:nvPr/>
        </p:nvGrpSpPr>
        <p:grpSpPr>
          <a:xfrm>
            <a:off x="4393839" y="1943856"/>
            <a:ext cx="6679126" cy="998484"/>
            <a:chOff x="4361229" y="1624659"/>
            <a:chExt cx="6679126" cy="998484"/>
          </a:xfrm>
          <a:solidFill>
            <a:schemeClr val="accent4"/>
          </a:solidFill>
        </p:grpSpPr>
        <p:sp>
          <p:nvSpPr>
            <p:cNvPr id="838" name="Freeform: Shape 837">
              <a:extLst>
                <a:ext uri="{FF2B5EF4-FFF2-40B4-BE49-F238E27FC236}">
                  <a16:creationId xmlns:a16="http://schemas.microsoft.com/office/drawing/2014/main" id="{7AFDD499-E5F9-C28D-2F85-40A74B590A07}"/>
                </a:ext>
              </a:extLst>
            </p:cNvPr>
            <p:cNvSpPr/>
            <p:nvPr/>
          </p:nvSpPr>
          <p:spPr>
            <a:xfrm>
              <a:off x="7897112" y="2239983"/>
              <a:ext cx="72201" cy="27610"/>
            </a:xfrm>
            <a:custGeom>
              <a:avLst/>
              <a:gdLst>
                <a:gd name="connsiteX0" fmla="*/ 0 w 72201"/>
                <a:gd name="connsiteY0" fmla="*/ 23710 h 27610"/>
                <a:gd name="connsiteX1" fmla="*/ 6708 w 72201"/>
                <a:gd name="connsiteY1" fmla="*/ 13661 h 27610"/>
                <a:gd name="connsiteX2" fmla="*/ 9578 w 72201"/>
                <a:gd name="connsiteY2" fmla="*/ 9746 h 27610"/>
                <a:gd name="connsiteX3" fmla="*/ 20930 w 72201"/>
                <a:gd name="connsiteY3" fmla="*/ 7392 h 27610"/>
                <a:gd name="connsiteX4" fmla="*/ 29057 w 72201"/>
                <a:gd name="connsiteY4" fmla="*/ 0 h 27610"/>
                <a:gd name="connsiteX5" fmla="*/ 19640 w 72201"/>
                <a:gd name="connsiteY5" fmla="*/ 9688 h 27610"/>
                <a:gd name="connsiteX6" fmla="*/ 33475 w 72201"/>
                <a:gd name="connsiteY6" fmla="*/ 4425 h 27610"/>
                <a:gd name="connsiteX7" fmla="*/ 47633 w 72201"/>
                <a:gd name="connsiteY7" fmla="*/ 4789 h 27610"/>
                <a:gd name="connsiteX8" fmla="*/ 69369 w 72201"/>
                <a:gd name="connsiteY8" fmla="*/ 9433 h 27610"/>
                <a:gd name="connsiteX9" fmla="*/ 70820 w 72201"/>
                <a:gd name="connsiteY9" fmla="*/ 15499 h 27610"/>
                <a:gd name="connsiteX10" fmla="*/ 71916 w 72201"/>
                <a:gd name="connsiteY10" fmla="*/ 26516 h 27610"/>
                <a:gd name="connsiteX11" fmla="*/ 3838 w 72201"/>
                <a:gd name="connsiteY11" fmla="*/ 24477 h 27610"/>
                <a:gd name="connsiteX12" fmla="*/ 8417 w 72201"/>
                <a:gd name="connsiteY12" fmla="*/ 20398 h 27610"/>
                <a:gd name="connsiteX13" fmla="*/ 16318 w 72201"/>
                <a:gd name="connsiteY13" fmla="*/ 17083 h 27610"/>
                <a:gd name="connsiteX14" fmla="*/ 7869 w 72201"/>
                <a:gd name="connsiteY14" fmla="*/ 16760 h 27610"/>
                <a:gd name="connsiteX15" fmla="*/ 0 w 72201"/>
                <a:gd name="connsiteY15" fmla="*/ 23694 h 27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2201" h="27610">
                  <a:moveTo>
                    <a:pt x="0" y="23710"/>
                  </a:moveTo>
                  <a:cubicBezTo>
                    <a:pt x="3580" y="21198"/>
                    <a:pt x="6256" y="18147"/>
                    <a:pt x="6708" y="13661"/>
                  </a:cubicBezTo>
                  <a:cubicBezTo>
                    <a:pt x="7030" y="11123"/>
                    <a:pt x="6708" y="10094"/>
                    <a:pt x="9578" y="9746"/>
                  </a:cubicBezTo>
                  <a:cubicBezTo>
                    <a:pt x="13416" y="9272"/>
                    <a:pt x="17544" y="9681"/>
                    <a:pt x="20930" y="7392"/>
                  </a:cubicBezTo>
                  <a:cubicBezTo>
                    <a:pt x="23671" y="5547"/>
                    <a:pt x="25348" y="158"/>
                    <a:pt x="29057" y="0"/>
                  </a:cubicBezTo>
                  <a:cubicBezTo>
                    <a:pt x="25864" y="2999"/>
                    <a:pt x="21865" y="5815"/>
                    <a:pt x="19640" y="9688"/>
                  </a:cubicBezTo>
                  <a:cubicBezTo>
                    <a:pt x="27799" y="9688"/>
                    <a:pt x="33894" y="14167"/>
                    <a:pt x="33475" y="4425"/>
                  </a:cubicBezTo>
                  <a:cubicBezTo>
                    <a:pt x="33088" y="-4196"/>
                    <a:pt x="44601" y="3422"/>
                    <a:pt x="47633" y="4789"/>
                  </a:cubicBezTo>
                  <a:cubicBezTo>
                    <a:pt x="54437" y="7840"/>
                    <a:pt x="63886" y="3470"/>
                    <a:pt x="69369" y="9433"/>
                  </a:cubicBezTo>
                  <a:cubicBezTo>
                    <a:pt x="71594" y="11852"/>
                    <a:pt x="73658" y="12361"/>
                    <a:pt x="70820" y="15499"/>
                  </a:cubicBezTo>
                  <a:cubicBezTo>
                    <a:pt x="68466" y="18121"/>
                    <a:pt x="69175" y="24455"/>
                    <a:pt x="71916" y="26516"/>
                  </a:cubicBezTo>
                  <a:cubicBezTo>
                    <a:pt x="49245" y="28863"/>
                    <a:pt x="26380" y="27086"/>
                    <a:pt x="3838" y="24477"/>
                  </a:cubicBezTo>
                  <a:cubicBezTo>
                    <a:pt x="5869" y="23629"/>
                    <a:pt x="6514" y="21356"/>
                    <a:pt x="8417" y="20398"/>
                  </a:cubicBezTo>
                  <a:cubicBezTo>
                    <a:pt x="11223" y="18998"/>
                    <a:pt x="14190" y="19846"/>
                    <a:pt x="16318" y="17083"/>
                  </a:cubicBezTo>
                  <a:cubicBezTo>
                    <a:pt x="13545" y="16889"/>
                    <a:pt x="10642" y="16476"/>
                    <a:pt x="7869" y="16760"/>
                  </a:cubicBezTo>
                  <a:cubicBezTo>
                    <a:pt x="4998" y="17083"/>
                    <a:pt x="3805" y="23142"/>
                    <a:pt x="0" y="23694"/>
                  </a:cubicBezTo>
                </a:path>
              </a:pathLst>
            </a:custGeom>
            <a:grpFill/>
            <a:ln w="1612" cap="flat">
              <a:solidFill>
                <a:srgbClr val="FFFFFF"/>
              </a:solidFill>
              <a:prstDash val="solid"/>
              <a:miter/>
            </a:ln>
          </p:spPr>
          <p:txBody>
            <a:bodyPr rtlCol="0" anchor="ctr"/>
            <a:lstStyle/>
            <a:p>
              <a:endParaRPr lang="en-US"/>
            </a:p>
          </p:txBody>
        </p:sp>
        <p:sp>
          <p:nvSpPr>
            <p:cNvPr id="839" name="Freeform: Shape 838">
              <a:extLst>
                <a:ext uri="{FF2B5EF4-FFF2-40B4-BE49-F238E27FC236}">
                  <a16:creationId xmlns:a16="http://schemas.microsoft.com/office/drawing/2014/main" id="{911EEC31-0073-8D27-F811-3736CDDF81F7}"/>
                </a:ext>
              </a:extLst>
            </p:cNvPr>
            <p:cNvSpPr/>
            <p:nvPr/>
          </p:nvSpPr>
          <p:spPr>
            <a:xfrm>
              <a:off x="8025466" y="1704148"/>
              <a:ext cx="3014890" cy="918995"/>
            </a:xfrm>
            <a:custGeom>
              <a:avLst/>
              <a:gdLst>
                <a:gd name="connsiteX0" fmla="*/ 187016 w 3014890"/>
                <a:gd name="connsiteY0" fmla="*/ 386977 h 918995"/>
                <a:gd name="connsiteX1" fmla="*/ 182630 w 3014890"/>
                <a:gd name="connsiteY1" fmla="*/ 390518 h 918995"/>
                <a:gd name="connsiteX2" fmla="*/ 181211 w 3014890"/>
                <a:gd name="connsiteY2" fmla="*/ 392504 h 918995"/>
                <a:gd name="connsiteX3" fmla="*/ 177954 w 3014890"/>
                <a:gd name="connsiteY3" fmla="*/ 393352 h 918995"/>
                <a:gd name="connsiteX4" fmla="*/ 175245 w 3014890"/>
                <a:gd name="connsiteY4" fmla="*/ 393352 h 918995"/>
                <a:gd name="connsiteX5" fmla="*/ 172697 w 3014890"/>
                <a:gd name="connsiteY5" fmla="*/ 393062 h 918995"/>
                <a:gd name="connsiteX6" fmla="*/ 170730 w 3014890"/>
                <a:gd name="connsiteY6" fmla="*/ 392072 h 918995"/>
                <a:gd name="connsiteX7" fmla="*/ 170730 w 3014890"/>
                <a:gd name="connsiteY7" fmla="*/ 389947 h 918995"/>
                <a:gd name="connsiteX8" fmla="*/ 173116 w 3014890"/>
                <a:gd name="connsiteY8" fmla="*/ 388386 h 918995"/>
                <a:gd name="connsiteX9" fmla="*/ 173697 w 3014890"/>
                <a:gd name="connsiteY9" fmla="*/ 386545 h 918995"/>
                <a:gd name="connsiteX10" fmla="*/ 174019 w 3014890"/>
                <a:gd name="connsiteY10" fmla="*/ 384845 h 918995"/>
                <a:gd name="connsiteX11" fmla="*/ 171020 w 3014890"/>
                <a:gd name="connsiteY11" fmla="*/ 381730 h 918995"/>
                <a:gd name="connsiteX12" fmla="*/ 168214 w 3014890"/>
                <a:gd name="connsiteY12" fmla="*/ 377763 h 918995"/>
                <a:gd name="connsiteX13" fmla="*/ 160539 w 3014890"/>
                <a:gd name="connsiteY13" fmla="*/ 376628 h 918995"/>
                <a:gd name="connsiteX14" fmla="*/ 159281 w 3014890"/>
                <a:gd name="connsiteY14" fmla="*/ 376628 h 918995"/>
                <a:gd name="connsiteX15" fmla="*/ 156443 w 3014890"/>
                <a:gd name="connsiteY15" fmla="*/ 375918 h 918995"/>
                <a:gd name="connsiteX16" fmla="*/ 155314 w 3014890"/>
                <a:gd name="connsiteY16" fmla="*/ 375918 h 918995"/>
                <a:gd name="connsiteX17" fmla="*/ 152347 w 3014890"/>
                <a:gd name="connsiteY17" fmla="*/ 373651 h 918995"/>
                <a:gd name="connsiteX18" fmla="*/ 151348 w 3014890"/>
                <a:gd name="connsiteY18" fmla="*/ 373229 h 918995"/>
                <a:gd name="connsiteX19" fmla="*/ 151348 w 3014890"/>
                <a:gd name="connsiteY19" fmla="*/ 372938 h 918995"/>
                <a:gd name="connsiteX20" fmla="*/ 150219 w 3014890"/>
                <a:gd name="connsiteY20" fmla="*/ 372648 h 918995"/>
                <a:gd name="connsiteX21" fmla="*/ 149058 w 3014890"/>
                <a:gd name="connsiteY21" fmla="*/ 371939 h 918995"/>
                <a:gd name="connsiteX22" fmla="*/ 148510 w 3014890"/>
                <a:gd name="connsiteY22" fmla="*/ 371090 h 918995"/>
                <a:gd name="connsiteX23" fmla="*/ 146510 w 3014890"/>
                <a:gd name="connsiteY23" fmla="*/ 365705 h 918995"/>
                <a:gd name="connsiteX24" fmla="*/ 145962 w 3014890"/>
                <a:gd name="connsiteY24" fmla="*/ 364431 h 918995"/>
                <a:gd name="connsiteX25" fmla="*/ 145091 w 3014890"/>
                <a:gd name="connsiteY25" fmla="*/ 362731 h 918995"/>
                <a:gd name="connsiteX26" fmla="*/ 144672 w 3014890"/>
                <a:gd name="connsiteY26" fmla="*/ 362164 h 918995"/>
                <a:gd name="connsiteX27" fmla="*/ 148510 w 3014890"/>
                <a:gd name="connsiteY27" fmla="*/ 361874 h 918995"/>
                <a:gd name="connsiteX28" fmla="*/ 147510 w 3014890"/>
                <a:gd name="connsiteY28" fmla="*/ 359890 h 918995"/>
                <a:gd name="connsiteX29" fmla="*/ 147510 w 3014890"/>
                <a:gd name="connsiteY29" fmla="*/ 356772 h 918995"/>
                <a:gd name="connsiteX30" fmla="*/ 148768 w 3014890"/>
                <a:gd name="connsiteY30" fmla="*/ 357765 h 918995"/>
                <a:gd name="connsiteX31" fmla="*/ 151477 w 3014890"/>
                <a:gd name="connsiteY31" fmla="*/ 358897 h 918995"/>
                <a:gd name="connsiteX32" fmla="*/ 153863 w 3014890"/>
                <a:gd name="connsiteY32" fmla="*/ 359026 h 918995"/>
                <a:gd name="connsiteX33" fmla="*/ 155734 w 3014890"/>
                <a:gd name="connsiteY33" fmla="*/ 360729 h 918995"/>
                <a:gd name="connsiteX34" fmla="*/ 163925 w 3014890"/>
                <a:gd name="connsiteY34" fmla="*/ 361019 h 918995"/>
                <a:gd name="connsiteX35" fmla="*/ 165505 w 3014890"/>
                <a:gd name="connsiteY35" fmla="*/ 360455 h 918995"/>
                <a:gd name="connsiteX36" fmla="*/ 165505 w 3014890"/>
                <a:gd name="connsiteY36" fmla="*/ 355920 h 918995"/>
                <a:gd name="connsiteX37" fmla="*/ 164086 w 3014890"/>
                <a:gd name="connsiteY37" fmla="*/ 353227 h 918995"/>
                <a:gd name="connsiteX38" fmla="*/ 161119 w 3014890"/>
                <a:gd name="connsiteY38" fmla="*/ 353227 h 918995"/>
                <a:gd name="connsiteX39" fmla="*/ 157991 w 3014890"/>
                <a:gd name="connsiteY39" fmla="*/ 352802 h 918995"/>
                <a:gd name="connsiteX40" fmla="*/ 153896 w 3014890"/>
                <a:gd name="connsiteY40" fmla="*/ 352511 h 918995"/>
                <a:gd name="connsiteX41" fmla="*/ 153057 w 3014890"/>
                <a:gd name="connsiteY41" fmla="*/ 352511 h 918995"/>
                <a:gd name="connsiteX42" fmla="*/ 149348 w 3014890"/>
                <a:gd name="connsiteY42" fmla="*/ 349112 h 918995"/>
                <a:gd name="connsiteX43" fmla="*/ 146962 w 3014890"/>
                <a:gd name="connsiteY43" fmla="*/ 348122 h 918995"/>
                <a:gd name="connsiteX44" fmla="*/ 143995 w 3014890"/>
                <a:gd name="connsiteY44" fmla="*/ 343446 h 918995"/>
                <a:gd name="connsiteX45" fmla="*/ 143124 w 3014890"/>
                <a:gd name="connsiteY45" fmla="*/ 340753 h 918995"/>
                <a:gd name="connsiteX46" fmla="*/ 148090 w 3014890"/>
                <a:gd name="connsiteY46" fmla="*/ 342737 h 918995"/>
                <a:gd name="connsiteX47" fmla="*/ 151219 w 3014890"/>
                <a:gd name="connsiteY47" fmla="*/ 344152 h 918995"/>
                <a:gd name="connsiteX48" fmla="*/ 160571 w 3014890"/>
                <a:gd name="connsiteY48" fmla="*/ 347555 h 918995"/>
                <a:gd name="connsiteX49" fmla="*/ 163828 w 3014890"/>
                <a:gd name="connsiteY49" fmla="*/ 348261 h 918995"/>
                <a:gd name="connsiteX50" fmla="*/ 167215 w 3014890"/>
                <a:gd name="connsiteY50" fmla="*/ 349680 h 918995"/>
                <a:gd name="connsiteX51" fmla="*/ 168924 w 3014890"/>
                <a:gd name="connsiteY51" fmla="*/ 349970 h 918995"/>
                <a:gd name="connsiteX52" fmla="*/ 169762 w 3014890"/>
                <a:gd name="connsiteY52" fmla="*/ 350535 h 918995"/>
                <a:gd name="connsiteX53" fmla="*/ 172600 w 3014890"/>
                <a:gd name="connsiteY53" fmla="*/ 351386 h 918995"/>
                <a:gd name="connsiteX54" fmla="*/ 173310 w 3014890"/>
                <a:gd name="connsiteY54" fmla="*/ 352379 h 918995"/>
                <a:gd name="connsiteX55" fmla="*/ 174729 w 3014890"/>
                <a:gd name="connsiteY55" fmla="*/ 353937 h 918995"/>
                <a:gd name="connsiteX56" fmla="*/ 174019 w 3014890"/>
                <a:gd name="connsiteY56" fmla="*/ 358752 h 918995"/>
                <a:gd name="connsiteX57" fmla="*/ 174019 w 3014890"/>
                <a:gd name="connsiteY57" fmla="*/ 361728 h 918995"/>
                <a:gd name="connsiteX58" fmla="*/ 173052 w 3014890"/>
                <a:gd name="connsiteY58" fmla="*/ 365553 h 918995"/>
                <a:gd name="connsiteX59" fmla="*/ 174180 w 3014890"/>
                <a:gd name="connsiteY59" fmla="*/ 367537 h 918995"/>
                <a:gd name="connsiteX60" fmla="*/ 174180 w 3014890"/>
                <a:gd name="connsiteY60" fmla="*/ 368104 h 918995"/>
                <a:gd name="connsiteX61" fmla="*/ 176309 w 3014890"/>
                <a:gd name="connsiteY61" fmla="*/ 370797 h 918995"/>
                <a:gd name="connsiteX62" fmla="*/ 179985 w 3014890"/>
                <a:gd name="connsiteY62" fmla="*/ 372638 h 918995"/>
                <a:gd name="connsiteX63" fmla="*/ 185500 w 3014890"/>
                <a:gd name="connsiteY63" fmla="*/ 377457 h 918995"/>
                <a:gd name="connsiteX64" fmla="*/ 186209 w 3014890"/>
                <a:gd name="connsiteY64" fmla="*/ 378588 h 918995"/>
                <a:gd name="connsiteX65" fmla="*/ 188628 w 3014890"/>
                <a:gd name="connsiteY65" fmla="*/ 380856 h 918995"/>
                <a:gd name="connsiteX66" fmla="*/ 188306 w 3014890"/>
                <a:gd name="connsiteY66" fmla="*/ 384680 h 918995"/>
                <a:gd name="connsiteX67" fmla="*/ 187048 w 3014890"/>
                <a:gd name="connsiteY67" fmla="*/ 386948 h 918995"/>
                <a:gd name="connsiteX68" fmla="*/ 107424 w 3014890"/>
                <a:gd name="connsiteY68" fmla="*/ 383965 h 918995"/>
                <a:gd name="connsiteX69" fmla="*/ 101199 w 3014890"/>
                <a:gd name="connsiteY69" fmla="*/ 383161 h 918995"/>
                <a:gd name="connsiteX70" fmla="*/ 97200 w 3014890"/>
                <a:gd name="connsiteY70" fmla="*/ 381359 h 918995"/>
                <a:gd name="connsiteX71" fmla="*/ 92589 w 3014890"/>
                <a:gd name="connsiteY71" fmla="*/ 378756 h 918995"/>
                <a:gd name="connsiteX72" fmla="*/ 91783 w 3014890"/>
                <a:gd name="connsiteY72" fmla="*/ 378563 h 918995"/>
                <a:gd name="connsiteX73" fmla="*/ 89203 w 3014890"/>
                <a:gd name="connsiteY73" fmla="*/ 375957 h 918995"/>
                <a:gd name="connsiteX74" fmla="*/ 85365 w 3014890"/>
                <a:gd name="connsiteY74" fmla="*/ 373151 h 918995"/>
                <a:gd name="connsiteX75" fmla="*/ 80560 w 3014890"/>
                <a:gd name="connsiteY75" fmla="*/ 372148 h 918995"/>
                <a:gd name="connsiteX76" fmla="*/ 76561 w 3014890"/>
                <a:gd name="connsiteY76" fmla="*/ 370949 h 918995"/>
                <a:gd name="connsiteX77" fmla="*/ 76174 w 3014890"/>
                <a:gd name="connsiteY77" fmla="*/ 372351 h 918995"/>
                <a:gd name="connsiteX78" fmla="*/ 72562 w 3014890"/>
                <a:gd name="connsiteY78" fmla="*/ 377560 h 918995"/>
                <a:gd name="connsiteX79" fmla="*/ 71755 w 3014890"/>
                <a:gd name="connsiteY79" fmla="*/ 377960 h 918995"/>
                <a:gd name="connsiteX80" fmla="*/ 69756 w 3014890"/>
                <a:gd name="connsiteY80" fmla="*/ 379562 h 918995"/>
                <a:gd name="connsiteX81" fmla="*/ 64758 w 3014890"/>
                <a:gd name="connsiteY81" fmla="*/ 381365 h 918995"/>
                <a:gd name="connsiteX82" fmla="*/ 64435 w 3014890"/>
                <a:gd name="connsiteY82" fmla="*/ 382168 h 918995"/>
                <a:gd name="connsiteX83" fmla="*/ 63628 w 3014890"/>
                <a:gd name="connsiteY83" fmla="*/ 384371 h 918995"/>
                <a:gd name="connsiteX84" fmla="*/ 67241 w 3014890"/>
                <a:gd name="connsiteY84" fmla="*/ 387780 h 918995"/>
                <a:gd name="connsiteX85" fmla="*/ 73465 w 3014890"/>
                <a:gd name="connsiteY85" fmla="*/ 391185 h 918995"/>
                <a:gd name="connsiteX86" fmla="*/ 74852 w 3014890"/>
                <a:gd name="connsiteY86" fmla="*/ 393188 h 918995"/>
                <a:gd name="connsiteX87" fmla="*/ 74852 w 3014890"/>
                <a:gd name="connsiteY87" fmla="*/ 393991 h 918995"/>
                <a:gd name="connsiteX88" fmla="*/ 75464 w 3014890"/>
                <a:gd name="connsiteY88" fmla="*/ 394591 h 918995"/>
                <a:gd name="connsiteX89" fmla="*/ 77657 w 3014890"/>
                <a:gd name="connsiteY89" fmla="*/ 400802 h 918995"/>
                <a:gd name="connsiteX90" fmla="*/ 80463 w 3014890"/>
                <a:gd name="connsiteY90" fmla="*/ 402205 h 918995"/>
                <a:gd name="connsiteX91" fmla="*/ 82495 w 3014890"/>
                <a:gd name="connsiteY91" fmla="*/ 402205 h 918995"/>
                <a:gd name="connsiteX92" fmla="*/ 84494 w 3014890"/>
                <a:gd name="connsiteY92" fmla="*/ 404008 h 918995"/>
                <a:gd name="connsiteX93" fmla="*/ 86074 w 3014890"/>
                <a:gd name="connsiteY93" fmla="*/ 408816 h 918995"/>
                <a:gd name="connsiteX94" fmla="*/ 88687 w 3014890"/>
                <a:gd name="connsiteY94" fmla="*/ 412222 h 918995"/>
                <a:gd name="connsiteX95" fmla="*/ 89493 w 3014890"/>
                <a:gd name="connsiteY95" fmla="*/ 416030 h 918995"/>
                <a:gd name="connsiteX96" fmla="*/ 91299 w 3014890"/>
                <a:gd name="connsiteY96" fmla="*/ 418233 h 918995"/>
                <a:gd name="connsiteX97" fmla="*/ 92911 w 3014890"/>
                <a:gd name="connsiteY97" fmla="*/ 418427 h 918995"/>
                <a:gd name="connsiteX98" fmla="*/ 96910 w 3014890"/>
                <a:gd name="connsiteY98" fmla="*/ 416424 h 918995"/>
                <a:gd name="connsiteX99" fmla="*/ 97297 w 3014890"/>
                <a:gd name="connsiteY99" fmla="*/ 415421 h 918995"/>
                <a:gd name="connsiteX100" fmla="*/ 98716 w 3014890"/>
                <a:gd name="connsiteY100" fmla="*/ 414221 h 918995"/>
                <a:gd name="connsiteX101" fmla="*/ 99103 w 3014890"/>
                <a:gd name="connsiteY101" fmla="*/ 412415 h 918995"/>
                <a:gd name="connsiteX102" fmla="*/ 101329 w 3014890"/>
                <a:gd name="connsiteY102" fmla="*/ 409813 h 918995"/>
                <a:gd name="connsiteX103" fmla="*/ 103909 w 3014890"/>
                <a:gd name="connsiteY103" fmla="*/ 409619 h 918995"/>
                <a:gd name="connsiteX104" fmla="*/ 107134 w 3014890"/>
                <a:gd name="connsiteY104" fmla="*/ 409619 h 918995"/>
                <a:gd name="connsiteX105" fmla="*/ 111326 w 3014890"/>
                <a:gd name="connsiteY105" fmla="*/ 413225 h 918995"/>
                <a:gd name="connsiteX106" fmla="*/ 114132 w 3014890"/>
                <a:gd name="connsiteY106" fmla="*/ 413625 h 918995"/>
                <a:gd name="connsiteX107" fmla="*/ 117356 w 3014890"/>
                <a:gd name="connsiteY107" fmla="*/ 413431 h 918995"/>
                <a:gd name="connsiteX108" fmla="*/ 120162 w 3014890"/>
                <a:gd name="connsiteY108" fmla="*/ 407620 h 918995"/>
                <a:gd name="connsiteX109" fmla="*/ 120743 w 3014890"/>
                <a:gd name="connsiteY109" fmla="*/ 403214 h 918995"/>
                <a:gd name="connsiteX110" fmla="*/ 123742 w 3014890"/>
                <a:gd name="connsiteY110" fmla="*/ 401811 h 918995"/>
                <a:gd name="connsiteX111" fmla="*/ 124355 w 3014890"/>
                <a:gd name="connsiteY111" fmla="*/ 401008 h 918995"/>
                <a:gd name="connsiteX112" fmla="*/ 123549 w 3014890"/>
                <a:gd name="connsiteY112" fmla="*/ 396000 h 918995"/>
                <a:gd name="connsiteX113" fmla="*/ 119937 w 3014890"/>
                <a:gd name="connsiteY113" fmla="*/ 393394 h 918995"/>
                <a:gd name="connsiteX114" fmla="*/ 118743 w 3014890"/>
                <a:gd name="connsiteY114" fmla="*/ 393201 h 918995"/>
                <a:gd name="connsiteX115" fmla="*/ 117131 w 3014890"/>
                <a:gd name="connsiteY115" fmla="*/ 391798 h 918995"/>
                <a:gd name="connsiteX116" fmla="*/ 113938 w 3014890"/>
                <a:gd name="connsiteY116" fmla="*/ 389995 h 918995"/>
                <a:gd name="connsiteX117" fmla="*/ 110939 w 3014890"/>
                <a:gd name="connsiteY117" fmla="*/ 385187 h 918995"/>
                <a:gd name="connsiteX118" fmla="*/ 109133 w 3014890"/>
                <a:gd name="connsiteY118" fmla="*/ 384384 h 918995"/>
                <a:gd name="connsiteX119" fmla="*/ 107327 w 3014890"/>
                <a:gd name="connsiteY119" fmla="*/ 383984 h 918995"/>
                <a:gd name="connsiteX120" fmla="*/ 1165341 w 3014890"/>
                <a:gd name="connsiteY120" fmla="*/ 0 h 918995"/>
                <a:gd name="connsiteX121" fmla="*/ 1152667 w 3014890"/>
                <a:gd name="connsiteY121" fmla="*/ 1626 h 918995"/>
                <a:gd name="connsiteX122" fmla="*/ 1138348 w 3014890"/>
                <a:gd name="connsiteY122" fmla="*/ 6502 h 918995"/>
                <a:gd name="connsiteX123" fmla="*/ 1142573 w 3014890"/>
                <a:gd name="connsiteY123" fmla="*/ 7476 h 918995"/>
                <a:gd name="connsiteX124" fmla="*/ 1136090 w 3014890"/>
                <a:gd name="connsiteY124" fmla="*/ 12026 h 918995"/>
                <a:gd name="connsiteX125" fmla="*/ 1138348 w 3014890"/>
                <a:gd name="connsiteY125" fmla="*/ 14303 h 918995"/>
                <a:gd name="connsiteX126" fmla="*/ 1138993 w 3014890"/>
                <a:gd name="connsiteY126" fmla="*/ 18853 h 918995"/>
                <a:gd name="connsiteX127" fmla="*/ 1143895 w 3014890"/>
                <a:gd name="connsiteY127" fmla="*/ 22756 h 918995"/>
                <a:gd name="connsiteX128" fmla="*/ 1156569 w 3014890"/>
                <a:gd name="connsiteY128" fmla="*/ 25681 h 918995"/>
                <a:gd name="connsiteX129" fmla="*/ 1152667 w 3014890"/>
                <a:gd name="connsiteY129" fmla="*/ 25681 h 918995"/>
                <a:gd name="connsiteX130" fmla="*/ 1142250 w 3014890"/>
                <a:gd name="connsiteY130" fmla="*/ 24381 h 918995"/>
                <a:gd name="connsiteX131" fmla="*/ 1112677 w 3014890"/>
                <a:gd name="connsiteY131" fmla="*/ 24704 h 918995"/>
                <a:gd name="connsiteX132" fmla="*/ 1137058 w 3014890"/>
                <a:gd name="connsiteY132" fmla="*/ 34456 h 918995"/>
                <a:gd name="connsiteX133" fmla="*/ 1105195 w 3014890"/>
                <a:gd name="connsiteY133" fmla="*/ 32182 h 918995"/>
                <a:gd name="connsiteX134" fmla="*/ 1100326 w 3014890"/>
                <a:gd name="connsiteY134" fmla="*/ 33808 h 918995"/>
                <a:gd name="connsiteX135" fmla="*/ 1105195 w 3014890"/>
                <a:gd name="connsiteY135" fmla="*/ 35107 h 918995"/>
                <a:gd name="connsiteX136" fmla="*/ 1096423 w 3014890"/>
                <a:gd name="connsiteY136" fmla="*/ 36081 h 918995"/>
                <a:gd name="connsiteX137" fmla="*/ 1087974 w 3014890"/>
                <a:gd name="connsiteY137" fmla="*/ 37707 h 918995"/>
                <a:gd name="connsiteX138" fmla="*/ 1079847 w 3014890"/>
                <a:gd name="connsiteY138" fmla="*/ 36081 h 918995"/>
                <a:gd name="connsiteX139" fmla="*/ 1072043 w 3014890"/>
                <a:gd name="connsiteY139" fmla="*/ 38032 h 918995"/>
                <a:gd name="connsiteX140" fmla="*/ 1076912 w 3014890"/>
                <a:gd name="connsiteY140" fmla="*/ 33808 h 918995"/>
                <a:gd name="connsiteX141" fmla="*/ 1035633 w 3014890"/>
                <a:gd name="connsiteY141" fmla="*/ 32830 h 918995"/>
                <a:gd name="connsiteX142" fmla="*/ 1040825 w 3014890"/>
                <a:gd name="connsiteY142" fmla="*/ 33808 h 918995"/>
                <a:gd name="connsiteX143" fmla="*/ 1026861 w 3014890"/>
                <a:gd name="connsiteY143" fmla="*/ 34130 h 918995"/>
                <a:gd name="connsiteX144" fmla="*/ 1030118 w 3014890"/>
                <a:gd name="connsiteY144" fmla="*/ 37707 h 918995"/>
                <a:gd name="connsiteX145" fmla="*/ 1035955 w 3014890"/>
                <a:gd name="connsiteY145" fmla="*/ 36733 h 918995"/>
                <a:gd name="connsiteX146" fmla="*/ 1046049 w 3014890"/>
                <a:gd name="connsiteY146" fmla="*/ 36407 h 918995"/>
                <a:gd name="connsiteX147" fmla="*/ 1018089 w 3014890"/>
                <a:gd name="connsiteY147" fmla="*/ 41283 h 918995"/>
                <a:gd name="connsiteX148" fmla="*/ 985904 w 3014890"/>
                <a:gd name="connsiteY148" fmla="*/ 44208 h 918995"/>
                <a:gd name="connsiteX149" fmla="*/ 979067 w 3014890"/>
                <a:gd name="connsiteY149" fmla="*/ 47459 h 918995"/>
                <a:gd name="connsiteX150" fmla="*/ 973552 w 3014890"/>
                <a:gd name="connsiteY150" fmla="*/ 47785 h 918995"/>
                <a:gd name="connsiteX151" fmla="*/ 961523 w 3014890"/>
                <a:gd name="connsiteY151" fmla="*/ 54286 h 918995"/>
                <a:gd name="connsiteX152" fmla="*/ 943980 w 3014890"/>
                <a:gd name="connsiteY152" fmla="*/ 53635 h 918995"/>
                <a:gd name="connsiteX153" fmla="*/ 957943 w 3014890"/>
                <a:gd name="connsiteY153" fmla="*/ 58185 h 918995"/>
                <a:gd name="connsiteX154" fmla="*/ 950139 w 3014890"/>
                <a:gd name="connsiteY154" fmla="*/ 56885 h 918995"/>
                <a:gd name="connsiteX155" fmla="*/ 952751 w 3014890"/>
                <a:gd name="connsiteY155" fmla="*/ 62736 h 918995"/>
                <a:gd name="connsiteX156" fmla="*/ 951784 w 3014890"/>
                <a:gd name="connsiteY156" fmla="*/ 64687 h 918995"/>
                <a:gd name="connsiteX157" fmla="*/ 934562 w 3014890"/>
                <a:gd name="connsiteY157" fmla="*/ 60784 h 918995"/>
                <a:gd name="connsiteX158" fmla="*/ 935853 w 3014890"/>
                <a:gd name="connsiteY158" fmla="*/ 64687 h 918995"/>
                <a:gd name="connsiteX159" fmla="*/ 941045 w 3014890"/>
                <a:gd name="connsiteY159" fmla="*/ 65986 h 918995"/>
                <a:gd name="connsiteX160" fmla="*/ 951461 w 3014890"/>
                <a:gd name="connsiteY160" fmla="*/ 66638 h 918995"/>
                <a:gd name="connsiteX161" fmla="*/ 955363 w 3014890"/>
                <a:gd name="connsiteY161" fmla="*/ 68586 h 918995"/>
                <a:gd name="connsiteX162" fmla="*/ 960878 w 3014890"/>
                <a:gd name="connsiteY162" fmla="*/ 70537 h 918995"/>
                <a:gd name="connsiteX163" fmla="*/ 955363 w 3014890"/>
                <a:gd name="connsiteY163" fmla="*/ 71836 h 918995"/>
                <a:gd name="connsiteX164" fmla="*/ 952106 w 3014890"/>
                <a:gd name="connsiteY164" fmla="*/ 69888 h 918995"/>
                <a:gd name="connsiteX165" fmla="*/ 942689 w 3014890"/>
                <a:gd name="connsiteY165" fmla="*/ 69563 h 918995"/>
                <a:gd name="connsiteX166" fmla="*/ 947559 w 3014890"/>
                <a:gd name="connsiteY166" fmla="*/ 71836 h 918995"/>
                <a:gd name="connsiteX167" fmla="*/ 942335 w 3014890"/>
                <a:gd name="connsiteY167" fmla="*/ 70862 h 918995"/>
                <a:gd name="connsiteX168" fmla="*/ 955041 w 3014890"/>
                <a:gd name="connsiteY168" fmla="*/ 73787 h 918995"/>
                <a:gd name="connsiteX169" fmla="*/ 970295 w 3014890"/>
                <a:gd name="connsiteY169" fmla="*/ 77690 h 918995"/>
                <a:gd name="connsiteX170" fmla="*/ 965425 w 3014890"/>
                <a:gd name="connsiteY170" fmla="*/ 77690 h 918995"/>
                <a:gd name="connsiteX171" fmla="*/ 969650 w 3014890"/>
                <a:gd name="connsiteY171" fmla="*/ 80940 h 918995"/>
                <a:gd name="connsiteX172" fmla="*/ 950816 w 3014890"/>
                <a:gd name="connsiteY172" fmla="*/ 81589 h 918995"/>
                <a:gd name="connsiteX173" fmla="*/ 940722 w 3014890"/>
                <a:gd name="connsiteY173" fmla="*/ 85491 h 918995"/>
                <a:gd name="connsiteX174" fmla="*/ 927403 w 3014890"/>
                <a:gd name="connsiteY174" fmla="*/ 84514 h 918995"/>
                <a:gd name="connsiteX175" fmla="*/ 891638 w 3014890"/>
                <a:gd name="connsiteY175" fmla="*/ 86465 h 918995"/>
                <a:gd name="connsiteX176" fmla="*/ 864323 w 3014890"/>
                <a:gd name="connsiteY176" fmla="*/ 90367 h 918995"/>
                <a:gd name="connsiteX177" fmla="*/ 862065 w 3014890"/>
                <a:gd name="connsiteY177" fmla="*/ 93940 h 918995"/>
                <a:gd name="connsiteX178" fmla="*/ 864645 w 3014890"/>
                <a:gd name="connsiteY178" fmla="*/ 97191 h 918995"/>
                <a:gd name="connsiteX179" fmla="*/ 878964 w 3014890"/>
                <a:gd name="connsiteY179" fmla="*/ 106295 h 918995"/>
                <a:gd name="connsiteX180" fmla="*/ 893928 w 3014890"/>
                <a:gd name="connsiteY180" fmla="*/ 115396 h 918995"/>
                <a:gd name="connsiteX181" fmla="*/ 915697 w 3014890"/>
                <a:gd name="connsiteY181" fmla="*/ 119621 h 918995"/>
                <a:gd name="connsiteX182" fmla="*/ 922533 w 3014890"/>
                <a:gd name="connsiteY182" fmla="*/ 123845 h 918995"/>
                <a:gd name="connsiteX183" fmla="*/ 929016 w 3014890"/>
                <a:gd name="connsiteY183" fmla="*/ 128721 h 918995"/>
                <a:gd name="connsiteX184" fmla="*/ 906602 w 3014890"/>
                <a:gd name="connsiteY184" fmla="*/ 128721 h 918995"/>
                <a:gd name="connsiteX185" fmla="*/ 889381 w 3014890"/>
                <a:gd name="connsiteY185" fmla="*/ 122871 h 918995"/>
                <a:gd name="connsiteX186" fmla="*/ 887414 w 3014890"/>
                <a:gd name="connsiteY186" fmla="*/ 120272 h 918995"/>
                <a:gd name="connsiteX187" fmla="*/ 878319 w 3014890"/>
                <a:gd name="connsiteY187" fmla="*/ 118969 h 918995"/>
                <a:gd name="connsiteX188" fmla="*/ 861420 w 3014890"/>
                <a:gd name="connsiteY188" fmla="*/ 115070 h 918995"/>
                <a:gd name="connsiteX189" fmla="*/ 845167 w 3014890"/>
                <a:gd name="connsiteY189" fmla="*/ 114745 h 918995"/>
                <a:gd name="connsiteX190" fmla="*/ 832170 w 3014890"/>
                <a:gd name="connsiteY190" fmla="*/ 118647 h 918995"/>
                <a:gd name="connsiteX191" fmla="*/ 838330 w 3014890"/>
                <a:gd name="connsiteY191" fmla="*/ 121246 h 918995"/>
                <a:gd name="connsiteX192" fmla="*/ 848746 w 3014890"/>
                <a:gd name="connsiteY192" fmla="*/ 125471 h 918995"/>
                <a:gd name="connsiteX193" fmla="*/ 828913 w 3014890"/>
                <a:gd name="connsiteY193" fmla="*/ 123845 h 918995"/>
                <a:gd name="connsiteX194" fmla="*/ 811014 w 3014890"/>
                <a:gd name="connsiteY194" fmla="*/ 125471 h 918995"/>
                <a:gd name="connsiteX195" fmla="*/ 823043 w 3014890"/>
                <a:gd name="connsiteY195" fmla="*/ 134249 h 918995"/>
                <a:gd name="connsiteX196" fmla="*/ 833138 w 3014890"/>
                <a:gd name="connsiteY196" fmla="*/ 136523 h 918995"/>
                <a:gd name="connsiteX197" fmla="*/ 852971 w 3014890"/>
                <a:gd name="connsiteY197" fmla="*/ 138148 h 918995"/>
                <a:gd name="connsiteX198" fmla="*/ 859776 w 3014890"/>
                <a:gd name="connsiteY198" fmla="*/ 141073 h 918995"/>
                <a:gd name="connsiteX199" fmla="*/ 867580 w 3014890"/>
                <a:gd name="connsiteY199" fmla="*/ 144975 h 918995"/>
                <a:gd name="connsiteX200" fmla="*/ 867580 w 3014890"/>
                <a:gd name="connsiteY200" fmla="*/ 147575 h 918995"/>
                <a:gd name="connsiteX201" fmla="*/ 877352 w 3014890"/>
                <a:gd name="connsiteY201" fmla="*/ 145949 h 918995"/>
                <a:gd name="connsiteX202" fmla="*/ 839620 w 3014890"/>
                <a:gd name="connsiteY202" fmla="*/ 144650 h 918995"/>
                <a:gd name="connsiteX203" fmla="*/ 822398 w 3014890"/>
                <a:gd name="connsiteY203" fmla="*/ 141399 h 918995"/>
                <a:gd name="connsiteX204" fmla="*/ 804532 w 3014890"/>
                <a:gd name="connsiteY204" fmla="*/ 136523 h 918995"/>
                <a:gd name="connsiteX205" fmla="*/ 803887 w 3014890"/>
                <a:gd name="connsiteY205" fmla="*/ 131972 h 918995"/>
                <a:gd name="connsiteX206" fmla="*/ 799985 w 3014890"/>
                <a:gd name="connsiteY206" fmla="*/ 121572 h 918995"/>
                <a:gd name="connsiteX207" fmla="*/ 776572 w 3014890"/>
                <a:gd name="connsiteY207" fmla="*/ 104992 h 918995"/>
                <a:gd name="connsiteX208" fmla="*/ 786988 w 3014890"/>
                <a:gd name="connsiteY208" fmla="*/ 122220 h 918995"/>
                <a:gd name="connsiteX209" fmla="*/ 771702 w 3014890"/>
                <a:gd name="connsiteY209" fmla="*/ 127096 h 918995"/>
                <a:gd name="connsiteX210" fmla="*/ 770379 w 3014890"/>
                <a:gd name="connsiteY210" fmla="*/ 131972 h 918995"/>
                <a:gd name="connsiteX211" fmla="*/ 766155 w 3014890"/>
                <a:gd name="connsiteY211" fmla="*/ 136848 h 918995"/>
                <a:gd name="connsiteX212" fmla="*/ 793148 w 3014890"/>
                <a:gd name="connsiteY212" fmla="*/ 150825 h 918995"/>
                <a:gd name="connsiteX213" fmla="*/ 801275 w 3014890"/>
                <a:gd name="connsiteY213" fmla="*/ 157327 h 918995"/>
                <a:gd name="connsiteX214" fmla="*/ 797695 w 3014890"/>
                <a:gd name="connsiteY214" fmla="*/ 164154 h 918995"/>
                <a:gd name="connsiteX215" fmla="*/ 798018 w 3014890"/>
                <a:gd name="connsiteY215" fmla="*/ 170978 h 918995"/>
                <a:gd name="connsiteX216" fmla="*/ 806467 w 3014890"/>
                <a:gd name="connsiteY216" fmla="*/ 181708 h 918995"/>
                <a:gd name="connsiteX217" fmla="*/ 813949 w 3014890"/>
                <a:gd name="connsiteY217" fmla="*/ 190809 h 918995"/>
                <a:gd name="connsiteX218" fmla="*/ 832492 w 3014890"/>
                <a:gd name="connsiteY218" fmla="*/ 189509 h 918995"/>
                <a:gd name="connsiteX219" fmla="*/ 848069 w 3014890"/>
                <a:gd name="connsiteY219" fmla="*/ 187558 h 918995"/>
                <a:gd name="connsiteX220" fmla="*/ 864645 w 3014890"/>
                <a:gd name="connsiteY220" fmla="*/ 190157 h 918995"/>
                <a:gd name="connsiteX221" fmla="*/ 880577 w 3014890"/>
                <a:gd name="connsiteY221" fmla="*/ 195033 h 918995"/>
                <a:gd name="connsiteX222" fmla="*/ 891638 w 3014890"/>
                <a:gd name="connsiteY222" fmla="*/ 204460 h 918995"/>
                <a:gd name="connsiteX223" fmla="*/ 898475 w 3014890"/>
                <a:gd name="connsiteY223" fmla="*/ 209662 h 918995"/>
                <a:gd name="connsiteX224" fmla="*/ 892606 w 3014890"/>
                <a:gd name="connsiteY224" fmla="*/ 213886 h 918995"/>
                <a:gd name="connsiteX225" fmla="*/ 898475 w 3014890"/>
                <a:gd name="connsiteY225" fmla="*/ 222661 h 918995"/>
                <a:gd name="connsiteX226" fmla="*/ 915051 w 3014890"/>
                <a:gd name="connsiteY226" fmla="*/ 224938 h 918995"/>
                <a:gd name="connsiteX227" fmla="*/ 918954 w 3014890"/>
                <a:gd name="connsiteY227" fmla="*/ 225590 h 918995"/>
                <a:gd name="connsiteX228" fmla="*/ 925113 w 3014890"/>
                <a:gd name="connsiteY228" fmla="*/ 227215 h 918995"/>
                <a:gd name="connsiteX229" fmla="*/ 887736 w 3014890"/>
                <a:gd name="connsiteY229" fmla="*/ 220388 h 918995"/>
                <a:gd name="connsiteX230" fmla="*/ 888058 w 3014890"/>
                <a:gd name="connsiteY230" fmla="*/ 215837 h 918995"/>
                <a:gd name="connsiteX231" fmla="*/ 884479 w 3014890"/>
                <a:gd name="connsiteY231" fmla="*/ 208362 h 918995"/>
                <a:gd name="connsiteX232" fmla="*/ 873127 w 3014890"/>
                <a:gd name="connsiteY232" fmla="*/ 201209 h 918995"/>
                <a:gd name="connsiteX233" fmla="*/ 861098 w 3014890"/>
                <a:gd name="connsiteY233" fmla="*/ 193734 h 918995"/>
                <a:gd name="connsiteX234" fmla="*/ 839297 w 3014890"/>
                <a:gd name="connsiteY234" fmla="*/ 196659 h 918995"/>
                <a:gd name="connsiteX235" fmla="*/ 829557 w 3014890"/>
                <a:gd name="connsiteY235" fmla="*/ 202186 h 918995"/>
                <a:gd name="connsiteX236" fmla="*/ 834105 w 3014890"/>
                <a:gd name="connsiteY236" fmla="*/ 209662 h 918995"/>
                <a:gd name="connsiteX237" fmla="*/ 842554 w 3014890"/>
                <a:gd name="connsiteY237" fmla="*/ 227215 h 918995"/>
                <a:gd name="connsiteX238" fmla="*/ 838652 w 3014890"/>
                <a:gd name="connsiteY238" fmla="*/ 240215 h 918995"/>
                <a:gd name="connsiteX239" fmla="*/ 826301 w 3014890"/>
                <a:gd name="connsiteY239" fmla="*/ 248016 h 918995"/>
                <a:gd name="connsiteX240" fmla="*/ 819464 w 3014890"/>
                <a:gd name="connsiteY240" fmla="*/ 254518 h 918995"/>
                <a:gd name="connsiteX241" fmla="*/ 814594 w 3014890"/>
                <a:gd name="connsiteY241" fmla="*/ 259394 h 918995"/>
                <a:gd name="connsiteX242" fmla="*/ 804532 w 3014890"/>
                <a:gd name="connsiteY242" fmla="*/ 256795 h 918995"/>
                <a:gd name="connsiteX243" fmla="*/ 785021 w 3014890"/>
                <a:gd name="connsiteY243" fmla="*/ 256143 h 918995"/>
                <a:gd name="connsiteX244" fmla="*/ 766155 w 3014890"/>
                <a:gd name="connsiteY244" fmla="*/ 252892 h 918995"/>
                <a:gd name="connsiteX245" fmla="*/ 752513 w 3014890"/>
                <a:gd name="connsiteY245" fmla="*/ 245417 h 918995"/>
                <a:gd name="connsiteX246" fmla="*/ 768445 w 3014890"/>
                <a:gd name="connsiteY246" fmla="*/ 245417 h 918995"/>
                <a:gd name="connsiteX247" fmla="*/ 781441 w 3014890"/>
                <a:gd name="connsiteY247" fmla="*/ 248016 h 918995"/>
                <a:gd name="connsiteX248" fmla="*/ 796405 w 3014890"/>
                <a:gd name="connsiteY248" fmla="*/ 242818 h 918995"/>
                <a:gd name="connsiteX249" fmla="*/ 802242 w 3014890"/>
                <a:gd name="connsiteY249" fmla="*/ 237616 h 918995"/>
                <a:gd name="connsiteX250" fmla="*/ 807112 w 3014890"/>
                <a:gd name="connsiteY250" fmla="*/ 236964 h 918995"/>
                <a:gd name="connsiteX251" fmla="*/ 804532 w 3014890"/>
                <a:gd name="connsiteY251" fmla="*/ 234691 h 918995"/>
                <a:gd name="connsiteX252" fmla="*/ 816239 w 3014890"/>
                <a:gd name="connsiteY252" fmla="*/ 223313 h 918995"/>
                <a:gd name="connsiteX253" fmla="*/ 812659 w 3014890"/>
                <a:gd name="connsiteY253" fmla="*/ 214538 h 918995"/>
                <a:gd name="connsiteX254" fmla="*/ 812014 w 3014890"/>
                <a:gd name="connsiteY254" fmla="*/ 209662 h 918995"/>
                <a:gd name="connsiteX255" fmla="*/ 812659 w 3014890"/>
                <a:gd name="connsiteY255" fmla="*/ 202834 h 918995"/>
                <a:gd name="connsiteX256" fmla="*/ 805177 w 3014890"/>
                <a:gd name="connsiteY256" fmla="*/ 199909 h 918995"/>
                <a:gd name="connsiteX257" fmla="*/ 786988 w 3014890"/>
                <a:gd name="connsiteY257" fmla="*/ 187883 h 918995"/>
                <a:gd name="connsiteX258" fmla="*/ 785343 w 3014890"/>
                <a:gd name="connsiteY258" fmla="*/ 181708 h 918995"/>
                <a:gd name="connsiteX259" fmla="*/ 781764 w 3014890"/>
                <a:gd name="connsiteY259" fmla="*/ 174880 h 918995"/>
                <a:gd name="connsiteX260" fmla="*/ 772347 w 3014890"/>
                <a:gd name="connsiteY260" fmla="*/ 163177 h 918995"/>
                <a:gd name="connsiteX261" fmla="*/ 773959 w 3014890"/>
                <a:gd name="connsiteY261" fmla="*/ 157653 h 918995"/>
                <a:gd name="connsiteX262" fmla="*/ 771379 w 3014890"/>
                <a:gd name="connsiteY262" fmla="*/ 151803 h 918995"/>
                <a:gd name="connsiteX263" fmla="*/ 744064 w 3014890"/>
                <a:gd name="connsiteY263" fmla="*/ 134575 h 918995"/>
                <a:gd name="connsiteX264" fmla="*/ 749256 w 3014890"/>
                <a:gd name="connsiteY264" fmla="*/ 132298 h 918995"/>
                <a:gd name="connsiteX265" fmla="*/ 749256 w 3014890"/>
                <a:gd name="connsiteY265" fmla="*/ 127422 h 918995"/>
                <a:gd name="connsiteX266" fmla="*/ 751223 w 3014890"/>
                <a:gd name="connsiteY266" fmla="*/ 118647 h 918995"/>
                <a:gd name="connsiteX267" fmla="*/ 736582 w 3014890"/>
                <a:gd name="connsiteY267" fmla="*/ 105318 h 918995"/>
                <a:gd name="connsiteX268" fmla="*/ 725198 w 3014890"/>
                <a:gd name="connsiteY268" fmla="*/ 104344 h 918995"/>
                <a:gd name="connsiteX269" fmla="*/ 711879 w 3014890"/>
                <a:gd name="connsiteY269" fmla="*/ 103044 h 918995"/>
                <a:gd name="connsiteX270" fmla="*/ 686530 w 3014890"/>
                <a:gd name="connsiteY270" fmla="*/ 103693 h 918995"/>
                <a:gd name="connsiteX271" fmla="*/ 683273 w 3014890"/>
                <a:gd name="connsiteY271" fmla="*/ 103044 h 918995"/>
                <a:gd name="connsiteX272" fmla="*/ 679693 w 3014890"/>
                <a:gd name="connsiteY272" fmla="*/ 109868 h 918995"/>
                <a:gd name="connsiteX273" fmla="*/ 680339 w 3014890"/>
                <a:gd name="connsiteY273" fmla="*/ 130998 h 918995"/>
                <a:gd name="connsiteX274" fmla="*/ 666052 w 3014890"/>
                <a:gd name="connsiteY274" fmla="*/ 138800 h 918995"/>
                <a:gd name="connsiteX275" fmla="*/ 663762 w 3014890"/>
                <a:gd name="connsiteY275" fmla="*/ 146275 h 918995"/>
                <a:gd name="connsiteX276" fmla="*/ 668987 w 3014890"/>
                <a:gd name="connsiteY276" fmla="*/ 150825 h 918995"/>
                <a:gd name="connsiteX277" fmla="*/ 677114 w 3014890"/>
                <a:gd name="connsiteY277" fmla="*/ 158627 h 918995"/>
                <a:gd name="connsiteX278" fmla="*/ 679049 w 3014890"/>
                <a:gd name="connsiteY278" fmla="*/ 164154 h 918995"/>
                <a:gd name="connsiteX279" fmla="*/ 682951 w 3014890"/>
                <a:gd name="connsiteY279" fmla="*/ 167079 h 918995"/>
                <a:gd name="connsiteX280" fmla="*/ 676791 w 3014890"/>
                <a:gd name="connsiteY280" fmla="*/ 169679 h 918995"/>
                <a:gd name="connsiteX281" fmla="*/ 681983 w 3014890"/>
                <a:gd name="connsiteY281" fmla="*/ 179105 h 918995"/>
                <a:gd name="connsiteX282" fmla="*/ 693367 w 3014890"/>
                <a:gd name="connsiteY282" fmla="*/ 179757 h 918995"/>
                <a:gd name="connsiteX283" fmla="*/ 703752 w 3014890"/>
                <a:gd name="connsiteY283" fmla="*/ 180082 h 918995"/>
                <a:gd name="connsiteX284" fmla="*/ 707976 w 3014890"/>
                <a:gd name="connsiteY284" fmla="*/ 187558 h 918995"/>
                <a:gd name="connsiteX285" fmla="*/ 714491 w 3014890"/>
                <a:gd name="connsiteY285" fmla="*/ 191457 h 918995"/>
                <a:gd name="connsiteX286" fmla="*/ 722618 w 3014890"/>
                <a:gd name="connsiteY286" fmla="*/ 195033 h 918995"/>
                <a:gd name="connsiteX287" fmla="*/ 729777 w 3014890"/>
                <a:gd name="connsiteY287" fmla="*/ 195033 h 918995"/>
                <a:gd name="connsiteX288" fmla="*/ 729423 w 3014890"/>
                <a:gd name="connsiteY288" fmla="*/ 201535 h 918995"/>
                <a:gd name="connsiteX289" fmla="*/ 727810 w 3014890"/>
                <a:gd name="connsiteY289" fmla="*/ 208362 h 918995"/>
                <a:gd name="connsiteX290" fmla="*/ 715781 w 3014890"/>
                <a:gd name="connsiteY290" fmla="*/ 206411 h 918995"/>
                <a:gd name="connsiteX291" fmla="*/ 687498 w 3014890"/>
                <a:gd name="connsiteY291" fmla="*/ 195359 h 918995"/>
                <a:gd name="connsiteX292" fmla="*/ 674824 w 3014890"/>
                <a:gd name="connsiteY292" fmla="*/ 193082 h 918995"/>
                <a:gd name="connsiteX293" fmla="*/ 667342 w 3014890"/>
                <a:gd name="connsiteY293" fmla="*/ 189831 h 918995"/>
                <a:gd name="connsiteX294" fmla="*/ 651766 w 3014890"/>
                <a:gd name="connsiteY294" fmla="*/ 188206 h 918995"/>
                <a:gd name="connsiteX295" fmla="*/ 650766 w 3014890"/>
                <a:gd name="connsiteY295" fmla="*/ 185607 h 918995"/>
                <a:gd name="connsiteX296" fmla="*/ 622805 w 3014890"/>
                <a:gd name="connsiteY296" fmla="*/ 177805 h 918995"/>
                <a:gd name="connsiteX297" fmla="*/ 594877 w 3014890"/>
                <a:gd name="connsiteY297" fmla="*/ 175529 h 918995"/>
                <a:gd name="connsiteX298" fmla="*/ 579268 w 3014890"/>
                <a:gd name="connsiteY298" fmla="*/ 173906 h 918995"/>
                <a:gd name="connsiteX299" fmla="*/ 570174 w 3014890"/>
                <a:gd name="connsiteY299" fmla="*/ 174229 h 918995"/>
                <a:gd name="connsiteX300" fmla="*/ 569174 w 3014890"/>
                <a:gd name="connsiteY300" fmla="*/ 177154 h 918995"/>
                <a:gd name="connsiteX301" fmla="*/ 566594 w 3014890"/>
                <a:gd name="connsiteY301" fmla="*/ 177480 h 918995"/>
                <a:gd name="connsiteX302" fmla="*/ 561724 w 3014890"/>
                <a:gd name="connsiteY302" fmla="*/ 179431 h 918995"/>
                <a:gd name="connsiteX303" fmla="*/ 573076 w 3014890"/>
                <a:gd name="connsiteY303" fmla="*/ 187558 h 918995"/>
                <a:gd name="connsiteX304" fmla="*/ 580881 w 3014890"/>
                <a:gd name="connsiteY304" fmla="*/ 191134 h 918995"/>
                <a:gd name="connsiteX305" fmla="*/ 564949 w 3014890"/>
                <a:gd name="connsiteY305" fmla="*/ 201860 h 918995"/>
                <a:gd name="connsiteX306" fmla="*/ 569851 w 3014890"/>
                <a:gd name="connsiteY306" fmla="*/ 207059 h 918995"/>
                <a:gd name="connsiteX307" fmla="*/ 560080 w 3014890"/>
                <a:gd name="connsiteY307" fmla="*/ 207711 h 918995"/>
                <a:gd name="connsiteX308" fmla="*/ 557500 w 3014890"/>
                <a:gd name="connsiteY308" fmla="*/ 198935 h 918995"/>
                <a:gd name="connsiteX309" fmla="*/ 550663 w 3014890"/>
                <a:gd name="connsiteY309" fmla="*/ 193082 h 918995"/>
                <a:gd name="connsiteX310" fmla="*/ 535699 w 3014890"/>
                <a:gd name="connsiteY310" fmla="*/ 196333 h 918995"/>
                <a:gd name="connsiteX311" fmla="*/ 537666 w 3014890"/>
                <a:gd name="connsiteY311" fmla="*/ 198610 h 918995"/>
                <a:gd name="connsiteX312" fmla="*/ 530184 w 3014890"/>
                <a:gd name="connsiteY312" fmla="*/ 197310 h 918995"/>
                <a:gd name="connsiteX313" fmla="*/ 526282 w 3014890"/>
                <a:gd name="connsiteY313" fmla="*/ 199584 h 918995"/>
                <a:gd name="connsiteX314" fmla="*/ 519768 w 3014890"/>
                <a:gd name="connsiteY314" fmla="*/ 203160 h 918995"/>
                <a:gd name="connsiteX315" fmla="*/ 512286 w 3014890"/>
                <a:gd name="connsiteY315" fmla="*/ 202509 h 918995"/>
                <a:gd name="connsiteX316" fmla="*/ 481100 w 3014890"/>
                <a:gd name="connsiteY316" fmla="*/ 212261 h 918995"/>
                <a:gd name="connsiteX317" fmla="*/ 473296 w 3014890"/>
                <a:gd name="connsiteY317" fmla="*/ 209662 h 918995"/>
                <a:gd name="connsiteX318" fmla="*/ 468104 w 3014890"/>
                <a:gd name="connsiteY318" fmla="*/ 209336 h 918995"/>
                <a:gd name="connsiteX319" fmla="*/ 450850 w 3014890"/>
                <a:gd name="connsiteY319" fmla="*/ 210961 h 918995"/>
                <a:gd name="connsiteX320" fmla="*/ 461589 w 3014890"/>
                <a:gd name="connsiteY320" fmla="*/ 206411 h 918995"/>
                <a:gd name="connsiteX321" fmla="*/ 459654 w 3014890"/>
                <a:gd name="connsiteY321" fmla="*/ 196659 h 918995"/>
                <a:gd name="connsiteX322" fmla="*/ 451850 w 3014890"/>
                <a:gd name="connsiteY322" fmla="*/ 195033 h 918995"/>
                <a:gd name="connsiteX323" fmla="*/ 466459 w 3014890"/>
                <a:gd name="connsiteY323" fmla="*/ 193082 h 918995"/>
                <a:gd name="connsiteX324" fmla="*/ 432016 w 3014890"/>
                <a:gd name="connsiteY324" fmla="*/ 202834 h 918995"/>
                <a:gd name="connsiteX325" fmla="*/ 439498 w 3014890"/>
                <a:gd name="connsiteY325" fmla="*/ 206411 h 918995"/>
                <a:gd name="connsiteX326" fmla="*/ 430726 w 3014890"/>
                <a:gd name="connsiteY326" fmla="*/ 208684 h 918995"/>
                <a:gd name="connsiteX327" fmla="*/ 429404 w 3014890"/>
                <a:gd name="connsiteY327" fmla="*/ 204134 h 918995"/>
                <a:gd name="connsiteX328" fmla="*/ 419020 w 3014890"/>
                <a:gd name="connsiteY328" fmla="*/ 206411 h 918995"/>
                <a:gd name="connsiteX329" fmla="*/ 408603 w 3014890"/>
                <a:gd name="connsiteY329" fmla="*/ 207711 h 918995"/>
                <a:gd name="connsiteX330" fmla="*/ 392027 w 3014890"/>
                <a:gd name="connsiteY330" fmla="*/ 215512 h 918995"/>
                <a:gd name="connsiteX331" fmla="*/ 371226 w 3014890"/>
                <a:gd name="connsiteY331" fmla="*/ 219414 h 918995"/>
                <a:gd name="connsiteX332" fmla="*/ 380643 w 3014890"/>
                <a:gd name="connsiteY332" fmla="*/ 225590 h 918995"/>
                <a:gd name="connsiteX333" fmla="*/ 365389 w 3014890"/>
                <a:gd name="connsiteY333" fmla="*/ 225264 h 918995"/>
                <a:gd name="connsiteX334" fmla="*/ 357906 w 3014890"/>
                <a:gd name="connsiteY334" fmla="*/ 226889 h 918995"/>
                <a:gd name="connsiteX335" fmla="*/ 358874 w 3014890"/>
                <a:gd name="connsiteY335" fmla="*/ 235339 h 918995"/>
                <a:gd name="connsiteX336" fmla="*/ 358552 w 3014890"/>
                <a:gd name="connsiteY336" fmla="*/ 243140 h 918995"/>
                <a:gd name="connsiteX337" fmla="*/ 349780 w 3014890"/>
                <a:gd name="connsiteY337" fmla="*/ 243791 h 918995"/>
                <a:gd name="connsiteX338" fmla="*/ 338718 w 3014890"/>
                <a:gd name="connsiteY338" fmla="*/ 246391 h 918995"/>
                <a:gd name="connsiteX339" fmla="*/ 340685 w 3014890"/>
                <a:gd name="connsiteY339" fmla="*/ 244117 h 918995"/>
                <a:gd name="connsiteX340" fmla="*/ 326367 w 3014890"/>
                <a:gd name="connsiteY340" fmla="*/ 242818 h 918995"/>
                <a:gd name="connsiteX341" fmla="*/ 318884 w 3014890"/>
                <a:gd name="connsiteY341" fmla="*/ 235990 h 918995"/>
                <a:gd name="connsiteX342" fmla="*/ 307855 w 3014890"/>
                <a:gd name="connsiteY342" fmla="*/ 232414 h 918995"/>
                <a:gd name="connsiteX343" fmla="*/ 312725 w 3014890"/>
                <a:gd name="connsiteY343" fmla="*/ 225912 h 918995"/>
                <a:gd name="connsiteX344" fmla="*/ 311757 w 3014890"/>
                <a:gd name="connsiteY344" fmla="*/ 223313 h 918995"/>
                <a:gd name="connsiteX345" fmla="*/ 336106 w 3014890"/>
                <a:gd name="connsiteY345" fmla="*/ 220714 h 918995"/>
                <a:gd name="connsiteX346" fmla="*/ 321497 w 3014890"/>
                <a:gd name="connsiteY346" fmla="*/ 209662 h 918995"/>
                <a:gd name="connsiteX347" fmla="*/ 305243 w 3014890"/>
                <a:gd name="connsiteY347" fmla="*/ 203160 h 918995"/>
                <a:gd name="connsiteX348" fmla="*/ 282797 w 3014890"/>
                <a:gd name="connsiteY348" fmla="*/ 203486 h 918995"/>
                <a:gd name="connsiteX349" fmla="*/ 269156 w 3014890"/>
                <a:gd name="connsiteY349" fmla="*/ 202186 h 918995"/>
                <a:gd name="connsiteX350" fmla="*/ 286699 w 3014890"/>
                <a:gd name="connsiteY350" fmla="*/ 209010 h 918995"/>
                <a:gd name="connsiteX351" fmla="*/ 290601 w 3014890"/>
                <a:gd name="connsiteY351" fmla="*/ 215837 h 918995"/>
                <a:gd name="connsiteX352" fmla="*/ 290279 w 3014890"/>
                <a:gd name="connsiteY352" fmla="*/ 219088 h 918995"/>
                <a:gd name="connsiteX353" fmla="*/ 288989 w 3014890"/>
                <a:gd name="connsiteY353" fmla="*/ 222987 h 918995"/>
                <a:gd name="connsiteX354" fmla="*/ 287377 w 3014890"/>
                <a:gd name="connsiteY354" fmla="*/ 228515 h 918995"/>
                <a:gd name="connsiteX355" fmla="*/ 287699 w 3014890"/>
                <a:gd name="connsiteY355" fmla="*/ 235990 h 918995"/>
                <a:gd name="connsiteX356" fmla="*/ 300373 w 3014890"/>
                <a:gd name="connsiteY356" fmla="*/ 241192 h 918995"/>
                <a:gd name="connsiteX357" fmla="*/ 304921 w 3014890"/>
                <a:gd name="connsiteY357" fmla="*/ 248993 h 918995"/>
                <a:gd name="connsiteX358" fmla="*/ 303630 w 3014890"/>
                <a:gd name="connsiteY358" fmla="*/ 268172 h 918995"/>
                <a:gd name="connsiteX359" fmla="*/ 294826 w 3014890"/>
                <a:gd name="connsiteY359" fmla="*/ 260694 h 918995"/>
                <a:gd name="connsiteX360" fmla="*/ 288667 w 3014890"/>
                <a:gd name="connsiteY360" fmla="*/ 263944 h 918995"/>
                <a:gd name="connsiteX361" fmla="*/ 286055 w 3014890"/>
                <a:gd name="connsiteY361" fmla="*/ 262319 h 918995"/>
                <a:gd name="connsiteX362" fmla="*/ 290924 w 3014890"/>
                <a:gd name="connsiteY362" fmla="*/ 259720 h 918995"/>
                <a:gd name="connsiteX363" fmla="*/ 279895 w 3014890"/>
                <a:gd name="connsiteY363" fmla="*/ 254518 h 918995"/>
                <a:gd name="connsiteX364" fmla="*/ 267543 w 3014890"/>
                <a:gd name="connsiteY364" fmla="*/ 252892 h 918995"/>
                <a:gd name="connsiteX365" fmla="*/ 256804 w 3014890"/>
                <a:gd name="connsiteY365" fmla="*/ 258094 h 918995"/>
                <a:gd name="connsiteX366" fmla="*/ 244130 w 3014890"/>
                <a:gd name="connsiteY366" fmla="*/ 264270 h 918995"/>
                <a:gd name="connsiteX367" fmla="*/ 231778 w 3014890"/>
                <a:gd name="connsiteY367" fmla="*/ 271420 h 918995"/>
                <a:gd name="connsiteX368" fmla="*/ 223006 w 3014890"/>
                <a:gd name="connsiteY368" fmla="*/ 278573 h 918995"/>
                <a:gd name="connsiteX369" fmla="*/ 234391 w 3014890"/>
                <a:gd name="connsiteY369" fmla="*/ 288325 h 918995"/>
                <a:gd name="connsiteX370" fmla="*/ 243808 w 3014890"/>
                <a:gd name="connsiteY370" fmla="*/ 300677 h 918995"/>
                <a:gd name="connsiteX371" fmla="*/ 230811 w 3014890"/>
                <a:gd name="connsiteY371" fmla="*/ 298400 h 918995"/>
                <a:gd name="connsiteX372" fmla="*/ 219749 w 3014890"/>
                <a:gd name="connsiteY372" fmla="*/ 297752 h 918995"/>
                <a:gd name="connsiteX373" fmla="*/ 204463 w 3014890"/>
                <a:gd name="connsiteY373" fmla="*/ 294827 h 918995"/>
                <a:gd name="connsiteX374" fmla="*/ 196336 w 3014890"/>
                <a:gd name="connsiteY374" fmla="*/ 294827 h 918995"/>
                <a:gd name="connsiteX375" fmla="*/ 201560 w 3014890"/>
                <a:gd name="connsiteY375" fmla="*/ 292550 h 918995"/>
                <a:gd name="connsiteX376" fmla="*/ 181727 w 3014890"/>
                <a:gd name="connsiteY376" fmla="*/ 285722 h 918995"/>
                <a:gd name="connsiteX377" fmla="*/ 172310 w 3014890"/>
                <a:gd name="connsiteY377" fmla="*/ 286048 h 918995"/>
                <a:gd name="connsiteX378" fmla="*/ 164828 w 3014890"/>
                <a:gd name="connsiteY378" fmla="*/ 290924 h 918995"/>
                <a:gd name="connsiteX379" fmla="*/ 180405 w 3014890"/>
                <a:gd name="connsiteY379" fmla="*/ 303602 h 918995"/>
                <a:gd name="connsiteX380" fmla="*/ 188886 w 3014890"/>
                <a:gd name="connsiteY380" fmla="*/ 304253 h 918995"/>
                <a:gd name="connsiteX381" fmla="*/ 197981 w 3014890"/>
                <a:gd name="connsiteY381" fmla="*/ 306527 h 918995"/>
                <a:gd name="connsiteX382" fmla="*/ 194079 w 3014890"/>
                <a:gd name="connsiteY382" fmla="*/ 316279 h 918995"/>
                <a:gd name="connsiteX383" fmla="*/ 185629 w 3014890"/>
                <a:gd name="connsiteY383" fmla="*/ 317904 h 918995"/>
                <a:gd name="connsiteX384" fmla="*/ 171310 w 3014890"/>
                <a:gd name="connsiteY384" fmla="*/ 314654 h 918995"/>
                <a:gd name="connsiteX385" fmla="*/ 162216 w 3014890"/>
                <a:gd name="connsiteY385" fmla="*/ 308152 h 918995"/>
                <a:gd name="connsiteX386" fmla="*/ 158636 w 3014890"/>
                <a:gd name="connsiteY386" fmla="*/ 307826 h 918995"/>
                <a:gd name="connsiteX387" fmla="*/ 155379 w 3014890"/>
                <a:gd name="connsiteY387" fmla="*/ 305553 h 918995"/>
                <a:gd name="connsiteX388" fmla="*/ 145639 w 3014890"/>
                <a:gd name="connsiteY388" fmla="*/ 305227 h 918995"/>
                <a:gd name="connsiteX389" fmla="*/ 136545 w 3014890"/>
                <a:gd name="connsiteY389" fmla="*/ 300677 h 918995"/>
                <a:gd name="connsiteX390" fmla="*/ 138480 w 3014890"/>
                <a:gd name="connsiteY390" fmla="*/ 298400 h 918995"/>
                <a:gd name="connsiteX391" fmla="*/ 135900 w 3014890"/>
                <a:gd name="connsiteY391" fmla="*/ 296774 h 918995"/>
                <a:gd name="connsiteX392" fmla="*/ 138803 w 3014890"/>
                <a:gd name="connsiteY392" fmla="*/ 295149 h 918995"/>
                <a:gd name="connsiteX393" fmla="*/ 131998 w 3014890"/>
                <a:gd name="connsiteY393" fmla="*/ 289950 h 918995"/>
                <a:gd name="connsiteX394" fmla="*/ 125161 w 3014890"/>
                <a:gd name="connsiteY394" fmla="*/ 281172 h 918995"/>
                <a:gd name="connsiteX395" fmla="*/ 129386 w 3014890"/>
                <a:gd name="connsiteY395" fmla="*/ 272071 h 918995"/>
                <a:gd name="connsiteX396" fmla="*/ 124193 w 3014890"/>
                <a:gd name="connsiteY396" fmla="*/ 263296 h 918995"/>
                <a:gd name="connsiteX397" fmla="*/ 99813 w 3014890"/>
                <a:gd name="connsiteY397" fmla="*/ 257443 h 918995"/>
                <a:gd name="connsiteX398" fmla="*/ 105005 w 3014890"/>
                <a:gd name="connsiteY398" fmla="*/ 253218 h 918995"/>
                <a:gd name="connsiteX399" fmla="*/ 92331 w 3014890"/>
                <a:gd name="connsiteY399" fmla="*/ 252567 h 918995"/>
                <a:gd name="connsiteX400" fmla="*/ 101425 w 3014890"/>
                <a:gd name="connsiteY400" fmla="*/ 251918 h 918995"/>
                <a:gd name="connsiteX401" fmla="*/ 90041 w 3014890"/>
                <a:gd name="connsiteY401" fmla="*/ 250619 h 918995"/>
                <a:gd name="connsiteX402" fmla="*/ 97846 w 3014890"/>
                <a:gd name="connsiteY402" fmla="*/ 249642 h 918995"/>
                <a:gd name="connsiteX403" fmla="*/ 87784 w 3014890"/>
                <a:gd name="connsiteY403" fmla="*/ 247042 h 918995"/>
                <a:gd name="connsiteX404" fmla="*/ 80624 w 3014890"/>
                <a:gd name="connsiteY404" fmla="*/ 243466 h 918995"/>
                <a:gd name="connsiteX405" fmla="*/ 82914 w 3014890"/>
                <a:gd name="connsiteY405" fmla="*/ 241192 h 918995"/>
                <a:gd name="connsiteX406" fmla="*/ 69563 w 3014890"/>
                <a:gd name="connsiteY406" fmla="*/ 236964 h 918995"/>
                <a:gd name="connsiteX407" fmla="*/ 79012 w 3014890"/>
                <a:gd name="connsiteY407" fmla="*/ 236964 h 918995"/>
                <a:gd name="connsiteX408" fmla="*/ 89719 w 3014890"/>
                <a:gd name="connsiteY408" fmla="*/ 238590 h 918995"/>
                <a:gd name="connsiteX409" fmla="*/ 98523 w 3014890"/>
                <a:gd name="connsiteY409" fmla="*/ 246391 h 918995"/>
                <a:gd name="connsiteX410" fmla="*/ 106295 w 3014890"/>
                <a:gd name="connsiteY410" fmla="*/ 246717 h 918995"/>
                <a:gd name="connsiteX411" fmla="*/ 112809 w 3014890"/>
                <a:gd name="connsiteY411" fmla="*/ 246068 h 918995"/>
                <a:gd name="connsiteX412" fmla="*/ 119969 w 3014890"/>
                <a:gd name="connsiteY412" fmla="*/ 251593 h 918995"/>
                <a:gd name="connsiteX413" fmla="*/ 130031 w 3014890"/>
                <a:gd name="connsiteY413" fmla="*/ 251593 h 918995"/>
                <a:gd name="connsiteX414" fmla="*/ 156378 w 3014890"/>
                <a:gd name="connsiteY414" fmla="*/ 257768 h 918995"/>
                <a:gd name="connsiteX415" fmla="*/ 188886 w 3014890"/>
                <a:gd name="connsiteY415" fmla="*/ 262970 h 918995"/>
                <a:gd name="connsiteX416" fmla="*/ 217137 w 3014890"/>
                <a:gd name="connsiteY416" fmla="*/ 260371 h 918995"/>
                <a:gd name="connsiteX417" fmla="*/ 237970 w 3014890"/>
                <a:gd name="connsiteY417" fmla="*/ 248993 h 918995"/>
                <a:gd name="connsiteX418" fmla="*/ 239260 w 3014890"/>
                <a:gd name="connsiteY418" fmla="*/ 235016 h 918995"/>
                <a:gd name="connsiteX419" fmla="*/ 235035 w 3014890"/>
                <a:gd name="connsiteY419" fmla="*/ 227863 h 918995"/>
                <a:gd name="connsiteX420" fmla="*/ 228844 w 3014890"/>
                <a:gd name="connsiteY420" fmla="*/ 222987 h 918995"/>
                <a:gd name="connsiteX421" fmla="*/ 218137 w 3014890"/>
                <a:gd name="connsiteY421" fmla="*/ 218762 h 918995"/>
                <a:gd name="connsiteX422" fmla="*/ 208042 w 3014890"/>
                <a:gd name="connsiteY422" fmla="*/ 212587 h 918995"/>
                <a:gd name="connsiteX423" fmla="*/ 209687 w 3014890"/>
                <a:gd name="connsiteY423" fmla="*/ 215186 h 918995"/>
                <a:gd name="connsiteX424" fmla="*/ 185952 w 3014890"/>
                <a:gd name="connsiteY424" fmla="*/ 207711 h 918995"/>
                <a:gd name="connsiteX425" fmla="*/ 188532 w 3014890"/>
                <a:gd name="connsiteY425" fmla="*/ 209662 h 918995"/>
                <a:gd name="connsiteX426" fmla="*/ 164828 w 3014890"/>
                <a:gd name="connsiteY426" fmla="*/ 199258 h 918995"/>
                <a:gd name="connsiteX427" fmla="*/ 135900 w 3014890"/>
                <a:gd name="connsiteY427" fmla="*/ 189831 h 918995"/>
                <a:gd name="connsiteX428" fmla="*/ 111842 w 3014890"/>
                <a:gd name="connsiteY428" fmla="*/ 187558 h 918995"/>
                <a:gd name="connsiteX429" fmla="*/ 101103 w 3014890"/>
                <a:gd name="connsiteY429" fmla="*/ 185281 h 918995"/>
                <a:gd name="connsiteX430" fmla="*/ 91041 w 3014890"/>
                <a:gd name="connsiteY430" fmla="*/ 185281 h 918995"/>
                <a:gd name="connsiteX431" fmla="*/ 88751 w 3014890"/>
                <a:gd name="connsiteY431" fmla="*/ 189183 h 918995"/>
                <a:gd name="connsiteX432" fmla="*/ 81914 w 3014890"/>
                <a:gd name="connsiteY432" fmla="*/ 194059 h 918995"/>
                <a:gd name="connsiteX433" fmla="*/ 88751 w 3014890"/>
                <a:gd name="connsiteY433" fmla="*/ 189183 h 918995"/>
                <a:gd name="connsiteX434" fmla="*/ 88429 w 3014890"/>
                <a:gd name="connsiteY434" fmla="*/ 186906 h 918995"/>
                <a:gd name="connsiteX435" fmla="*/ 88429 w 3014890"/>
                <a:gd name="connsiteY435" fmla="*/ 184633 h 918995"/>
                <a:gd name="connsiteX436" fmla="*/ 78367 w 3014890"/>
                <a:gd name="connsiteY436" fmla="*/ 184955 h 918995"/>
                <a:gd name="connsiteX437" fmla="*/ 79979 w 3014890"/>
                <a:gd name="connsiteY437" fmla="*/ 182682 h 918995"/>
                <a:gd name="connsiteX438" fmla="*/ 71852 w 3014890"/>
                <a:gd name="connsiteY438" fmla="*/ 181382 h 918995"/>
                <a:gd name="connsiteX439" fmla="*/ 68595 w 3014890"/>
                <a:gd name="connsiteY439" fmla="*/ 182030 h 918995"/>
                <a:gd name="connsiteX440" fmla="*/ 69917 w 3014890"/>
                <a:gd name="connsiteY440" fmla="*/ 181382 h 918995"/>
                <a:gd name="connsiteX441" fmla="*/ 60791 w 3014890"/>
                <a:gd name="connsiteY441" fmla="*/ 177805 h 918995"/>
                <a:gd name="connsiteX442" fmla="*/ 62113 w 3014890"/>
                <a:gd name="connsiteY442" fmla="*/ 175529 h 918995"/>
                <a:gd name="connsiteX443" fmla="*/ 80302 w 3014890"/>
                <a:gd name="connsiteY443" fmla="*/ 176180 h 918995"/>
                <a:gd name="connsiteX444" fmla="*/ 67950 w 3014890"/>
                <a:gd name="connsiteY444" fmla="*/ 173255 h 918995"/>
                <a:gd name="connsiteX445" fmla="*/ 57888 w 3014890"/>
                <a:gd name="connsiteY445" fmla="*/ 170978 h 918995"/>
                <a:gd name="connsiteX446" fmla="*/ 60146 w 3014890"/>
                <a:gd name="connsiteY446" fmla="*/ 172929 h 918995"/>
                <a:gd name="connsiteX447" fmla="*/ 54954 w 3014890"/>
                <a:gd name="connsiteY447" fmla="*/ 174555 h 918995"/>
                <a:gd name="connsiteX448" fmla="*/ 50406 w 3014890"/>
                <a:gd name="connsiteY448" fmla="*/ 177154 h 918995"/>
                <a:gd name="connsiteX449" fmla="*/ 39667 w 3014890"/>
                <a:gd name="connsiteY449" fmla="*/ 174555 h 918995"/>
                <a:gd name="connsiteX450" fmla="*/ 39667 w 3014890"/>
                <a:gd name="connsiteY450" fmla="*/ 180082 h 918995"/>
                <a:gd name="connsiteX451" fmla="*/ 28960 w 3014890"/>
                <a:gd name="connsiteY451" fmla="*/ 177805 h 918995"/>
                <a:gd name="connsiteX452" fmla="*/ 17899 w 3014890"/>
                <a:gd name="connsiteY452" fmla="*/ 185281 h 918995"/>
                <a:gd name="connsiteX453" fmla="*/ 13997 w 3014890"/>
                <a:gd name="connsiteY453" fmla="*/ 190809 h 918995"/>
                <a:gd name="connsiteX454" fmla="*/ 0 w 3014890"/>
                <a:gd name="connsiteY454" fmla="*/ 195685 h 918995"/>
                <a:gd name="connsiteX455" fmla="*/ 5224 w 3014890"/>
                <a:gd name="connsiteY455" fmla="*/ 200561 h 918995"/>
                <a:gd name="connsiteX456" fmla="*/ 6514 w 3014890"/>
                <a:gd name="connsiteY456" fmla="*/ 210310 h 918995"/>
                <a:gd name="connsiteX457" fmla="*/ 20479 w 3014890"/>
                <a:gd name="connsiteY457" fmla="*/ 216163 h 918995"/>
                <a:gd name="connsiteX458" fmla="*/ 32508 w 3014890"/>
                <a:gd name="connsiteY458" fmla="*/ 223964 h 918995"/>
                <a:gd name="connsiteX459" fmla="*/ 21478 w 3014890"/>
                <a:gd name="connsiteY459" fmla="*/ 245417 h 918995"/>
                <a:gd name="connsiteX460" fmla="*/ 43569 w 3014890"/>
                <a:gd name="connsiteY460" fmla="*/ 272071 h 918995"/>
                <a:gd name="connsiteX461" fmla="*/ 36410 w 3014890"/>
                <a:gd name="connsiteY461" fmla="*/ 273371 h 918995"/>
                <a:gd name="connsiteX462" fmla="*/ 36410 w 3014890"/>
                <a:gd name="connsiteY462" fmla="*/ 281498 h 918995"/>
                <a:gd name="connsiteX463" fmla="*/ 40635 w 3014890"/>
                <a:gd name="connsiteY463" fmla="*/ 286048 h 918995"/>
                <a:gd name="connsiteX464" fmla="*/ 40957 w 3014890"/>
                <a:gd name="connsiteY464" fmla="*/ 294175 h 918995"/>
                <a:gd name="connsiteX465" fmla="*/ 48761 w 3014890"/>
                <a:gd name="connsiteY465" fmla="*/ 296774 h 918995"/>
                <a:gd name="connsiteX466" fmla="*/ 56244 w 3014890"/>
                <a:gd name="connsiteY466" fmla="*/ 307178 h 918995"/>
                <a:gd name="connsiteX467" fmla="*/ 48439 w 3014890"/>
                <a:gd name="connsiteY467" fmla="*/ 320504 h 918995"/>
                <a:gd name="connsiteX468" fmla="*/ 77044 w 3014890"/>
                <a:gd name="connsiteY468" fmla="*/ 336432 h 918995"/>
                <a:gd name="connsiteX469" fmla="*/ 80624 w 3014890"/>
                <a:gd name="connsiteY469" fmla="*/ 343907 h 918995"/>
                <a:gd name="connsiteX470" fmla="*/ 72497 w 3014890"/>
                <a:gd name="connsiteY470" fmla="*/ 355611 h 918995"/>
                <a:gd name="connsiteX471" fmla="*/ 46182 w 3014890"/>
                <a:gd name="connsiteY471" fmla="*/ 379988 h 918995"/>
                <a:gd name="connsiteX472" fmla="*/ 17899 w 3014890"/>
                <a:gd name="connsiteY472" fmla="*/ 400792 h 918995"/>
                <a:gd name="connsiteX473" fmla="*/ 28605 w 3014890"/>
                <a:gd name="connsiteY473" fmla="*/ 398193 h 918995"/>
                <a:gd name="connsiteX474" fmla="*/ 35442 w 3014890"/>
                <a:gd name="connsiteY474" fmla="*/ 396893 h 918995"/>
                <a:gd name="connsiteX475" fmla="*/ 35442 w 3014890"/>
                <a:gd name="connsiteY475" fmla="*/ 402743 h 918995"/>
                <a:gd name="connsiteX476" fmla="*/ 30573 w 3014890"/>
                <a:gd name="connsiteY476" fmla="*/ 400144 h 918995"/>
                <a:gd name="connsiteX477" fmla="*/ 43892 w 3014890"/>
                <a:gd name="connsiteY477" fmla="*/ 409893 h 918995"/>
                <a:gd name="connsiteX478" fmla="*/ 59501 w 3014890"/>
                <a:gd name="connsiteY478" fmla="*/ 411844 h 918995"/>
                <a:gd name="connsiteX479" fmla="*/ 66015 w 3014890"/>
                <a:gd name="connsiteY479" fmla="*/ 418020 h 918995"/>
                <a:gd name="connsiteX480" fmla="*/ 50084 w 3014890"/>
                <a:gd name="connsiteY480" fmla="*/ 414447 h 918995"/>
                <a:gd name="connsiteX481" fmla="*/ 39990 w 3014890"/>
                <a:gd name="connsiteY481" fmla="*/ 419971 h 918995"/>
                <a:gd name="connsiteX482" fmla="*/ 32830 w 3014890"/>
                <a:gd name="connsiteY482" fmla="*/ 419971 h 918995"/>
                <a:gd name="connsiteX483" fmla="*/ 30895 w 3014890"/>
                <a:gd name="connsiteY483" fmla="*/ 422571 h 918995"/>
                <a:gd name="connsiteX484" fmla="*/ 25058 w 3014890"/>
                <a:gd name="connsiteY484" fmla="*/ 422571 h 918995"/>
                <a:gd name="connsiteX485" fmla="*/ 25703 w 3014890"/>
                <a:gd name="connsiteY485" fmla="*/ 427772 h 918995"/>
                <a:gd name="connsiteX486" fmla="*/ 29605 w 3014890"/>
                <a:gd name="connsiteY486" fmla="*/ 431023 h 918995"/>
                <a:gd name="connsiteX487" fmla="*/ 22446 w 3014890"/>
                <a:gd name="connsiteY487" fmla="*/ 438824 h 918995"/>
                <a:gd name="connsiteX488" fmla="*/ 16931 w 3014890"/>
                <a:gd name="connsiteY488" fmla="*/ 446300 h 918995"/>
                <a:gd name="connsiteX489" fmla="*/ 19189 w 3014890"/>
                <a:gd name="connsiteY489" fmla="*/ 456052 h 918995"/>
                <a:gd name="connsiteX490" fmla="*/ 20156 w 3014890"/>
                <a:gd name="connsiteY490" fmla="*/ 461580 h 918995"/>
                <a:gd name="connsiteX491" fmla="*/ 26671 w 3014890"/>
                <a:gd name="connsiteY491" fmla="*/ 469055 h 918995"/>
                <a:gd name="connsiteX492" fmla="*/ 26348 w 3014890"/>
                <a:gd name="connsiteY492" fmla="*/ 482381 h 918995"/>
                <a:gd name="connsiteX493" fmla="*/ 26671 w 3014890"/>
                <a:gd name="connsiteY493" fmla="*/ 495384 h 918995"/>
                <a:gd name="connsiteX494" fmla="*/ 38377 w 3014890"/>
                <a:gd name="connsiteY494" fmla="*/ 505784 h 918995"/>
                <a:gd name="connsiteX495" fmla="*/ 43247 w 3014890"/>
                <a:gd name="connsiteY495" fmla="*/ 516514 h 918995"/>
                <a:gd name="connsiteX496" fmla="*/ 56244 w 3014890"/>
                <a:gd name="connsiteY496" fmla="*/ 518139 h 918995"/>
                <a:gd name="connsiteX497" fmla="*/ 64048 w 3014890"/>
                <a:gd name="connsiteY497" fmla="*/ 518462 h 918995"/>
                <a:gd name="connsiteX498" fmla="*/ 65660 w 3014890"/>
                <a:gd name="connsiteY498" fmla="*/ 523338 h 918995"/>
                <a:gd name="connsiteX499" fmla="*/ 82914 w 3014890"/>
                <a:gd name="connsiteY499" fmla="*/ 521712 h 918995"/>
                <a:gd name="connsiteX500" fmla="*/ 98168 w 3014890"/>
                <a:gd name="connsiteY500" fmla="*/ 529839 h 918995"/>
                <a:gd name="connsiteX501" fmla="*/ 99168 w 3014890"/>
                <a:gd name="connsiteY501" fmla="*/ 538618 h 918995"/>
                <a:gd name="connsiteX502" fmla="*/ 99490 w 3014890"/>
                <a:gd name="connsiteY502" fmla="*/ 545442 h 918995"/>
                <a:gd name="connsiteX503" fmla="*/ 107617 w 3014890"/>
                <a:gd name="connsiteY503" fmla="*/ 558445 h 918995"/>
                <a:gd name="connsiteX504" fmla="*/ 115099 w 3014890"/>
                <a:gd name="connsiteY504" fmla="*/ 566897 h 918995"/>
                <a:gd name="connsiteX505" fmla="*/ 122871 w 3014890"/>
                <a:gd name="connsiteY505" fmla="*/ 571122 h 918995"/>
                <a:gd name="connsiteX506" fmla="*/ 124839 w 3014890"/>
                <a:gd name="connsiteY506" fmla="*/ 576324 h 918995"/>
                <a:gd name="connsiteX507" fmla="*/ 132965 w 3014890"/>
                <a:gd name="connsiteY507" fmla="*/ 576972 h 918995"/>
                <a:gd name="connsiteX508" fmla="*/ 136868 w 3014890"/>
                <a:gd name="connsiteY508" fmla="*/ 581197 h 918995"/>
                <a:gd name="connsiteX509" fmla="*/ 143705 w 3014890"/>
                <a:gd name="connsiteY509" fmla="*/ 586724 h 918995"/>
                <a:gd name="connsiteX510" fmla="*/ 131998 w 3014890"/>
                <a:gd name="connsiteY510" fmla="*/ 594526 h 918995"/>
                <a:gd name="connsiteX511" fmla="*/ 115422 w 3014890"/>
                <a:gd name="connsiteY511" fmla="*/ 593874 h 918995"/>
                <a:gd name="connsiteX512" fmla="*/ 118647 w 3014890"/>
                <a:gd name="connsiteY512" fmla="*/ 600701 h 918995"/>
                <a:gd name="connsiteX513" fmla="*/ 121581 w 3014890"/>
                <a:gd name="connsiteY513" fmla="*/ 607529 h 918995"/>
                <a:gd name="connsiteX514" fmla="*/ 130676 w 3014890"/>
                <a:gd name="connsiteY514" fmla="*/ 621831 h 918995"/>
                <a:gd name="connsiteX515" fmla="*/ 139803 w 3014890"/>
                <a:gd name="connsiteY515" fmla="*/ 615330 h 918995"/>
                <a:gd name="connsiteX516" fmla="*/ 154734 w 3014890"/>
                <a:gd name="connsiteY516" fmla="*/ 615656 h 918995"/>
                <a:gd name="connsiteX517" fmla="*/ 168053 w 3014890"/>
                <a:gd name="connsiteY517" fmla="*/ 615330 h 918995"/>
                <a:gd name="connsiteX518" fmla="*/ 177502 w 3014890"/>
                <a:gd name="connsiteY518" fmla="*/ 623457 h 918995"/>
                <a:gd name="connsiteX519" fmla="*/ 185629 w 3014890"/>
                <a:gd name="connsiteY519" fmla="*/ 630607 h 918995"/>
                <a:gd name="connsiteX520" fmla="*/ 179115 w 3014890"/>
                <a:gd name="connsiteY520" fmla="*/ 633532 h 918995"/>
                <a:gd name="connsiteX521" fmla="*/ 182694 w 3014890"/>
                <a:gd name="connsiteY521" fmla="*/ 643935 h 918995"/>
                <a:gd name="connsiteX522" fmla="*/ 196336 w 3014890"/>
                <a:gd name="connsiteY522" fmla="*/ 645883 h 918995"/>
                <a:gd name="connsiteX523" fmla="*/ 207720 w 3014890"/>
                <a:gd name="connsiteY523" fmla="*/ 649785 h 918995"/>
                <a:gd name="connsiteX524" fmla="*/ 211300 w 3014890"/>
                <a:gd name="connsiteY524" fmla="*/ 662463 h 918995"/>
                <a:gd name="connsiteX525" fmla="*/ 220717 w 3014890"/>
                <a:gd name="connsiteY525" fmla="*/ 666687 h 918995"/>
                <a:gd name="connsiteX526" fmla="*/ 230166 w 3014890"/>
                <a:gd name="connsiteY526" fmla="*/ 668964 h 918995"/>
                <a:gd name="connsiteX527" fmla="*/ 236970 w 3014890"/>
                <a:gd name="connsiteY527" fmla="*/ 671889 h 918995"/>
                <a:gd name="connsiteX528" fmla="*/ 253869 w 3014890"/>
                <a:gd name="connsiteY528" fmla="*/ 666362 h 918995"/>
                <a:gd name="connsiteX529" fmla="*/ 261351 w 3014890"/>
                <a:gd name="connsiteY529" fmla="*/ 674489 h 918995"/>
                <a:gd name="connsiteX530" fmla="*/ 269156 w 3014890"/>
                <a:gd name="connsiteY530" fmla="*/ 680665 h 918995"/>
                <a:gd name="connsiteX531" fmla="*/ 278572 w 3014890"/>
                <a:gd name="connsiteY531" fmla="*/ 678713 h 918995"/>
                <a:gd name="connsiteX532" fmla="*/ 294182 w 3014890"/>
                <a:gd name="connsiteY532" fmla="*/ 680990 h 918995"/>
                <a:gd name="connsiteX533" fmla="*/ 302953 w 3014890"/>
                <a:gd name="connsiteY533" fmla="*/ 686192 h 918995"/>
                <a:gd name="connsiteX534" fmla="*/ 311080 w 3014890"/>
                <a:gd name="connsiteY534" fmla="*/ 689443 h 918995"/>
                <a:gd name="connsiteX535" fmla="*/ 315982 w 3014890"/>
                <a:gd name="connsiteY535" fmla="*/ 688791 h 918995"/>
                <a:gd name="connsiteX536" fmla="*/ 312725 w 3014890"/>
                <a:gd name="connsiteY536" fmla="*/ 703094 h 918995"/>
                <a:gd name="connsiteX537" fmla="*/ 310435 w 3014890"/>
                <a:gd name="connsiteY537" fmla="*/ 706993 h 918995"/>
                <a:gd name="connsiteX538" fmla="*/ 316305 w 3014890"/>
                <a:gd name="connsiteY538" fmla="*/ 710570 h 918995"/>
                <a:gd name="connsiteX539" fmla="*/ 310435 w 3014890"/>
                <a:gd name="connsiteY539" fmla="*/ 715771 h 918995"/>
                <a:gd name="connsiteX540" fmla="*/ 314982 w 3014890"/>
                <a:gd name="connsiteY540" fmla="*/ 723247 h 918995"/>
                <a:gd name="connsiteX541" fmla="*/ 318240 w 3014890"/>
                <a:gd name="connsiteY541" fmla="*/ 723898 h 918995"/>
                <a:gd name="connsiteX542" fmla="*/ 313370 w 3014890"/>
                <a:gd name="connsiteY542" fmla="*/ 736576 h 918995"/>
                <a:gd name="connsiteX543" fmla="*/ 302308 w 3014890"/>
                <a:gd name="connsiteY543" fmla="*/ 736250 h 918995"/>
                <a:gd name="connsiteX544" fmla="*/ 293859 w 3014890"/>
                <a:gd name="connsiteY544" fmla="*/ 737875 h 918995"/>
                <a:gd name="connsiteX545" fmla="*/ 289634 w 3014890"/>
                <a:gd name="connsiteY545" fmla="*/ 741774 h 918995"/>
                <a:gd name="connsiteX546" fmla="*/ 286055 w 3014890"/>
                <a:gd name="connsiteY546" fmla="*/ 751201 h 918995"/>
                <a:gd name="connsiteX547" fmla="*/ 288989 w 3014890"/>
                <a:gd name="connsiteY547" fmla="*/ 755429 h 918995"/>
                <a:gd name="connsiteX548" fmla="*/ 291279 w 3014890"/>
                <a:gd name="connsiteY548" fmla="*/ 754129 h 918995"/>
                <a:gd name="connsiteX549" fmla="*/ 289957 w 3014890"/>
                <a:gd name="connsiteY549" fmla="*/ 755751 h 918995"/>
                <a:gd name="connsiteX550" fmla="*/ 302631 w 3014890"/>
                <a:gd name="connsiteY550" fmla="*/ 752504 h 918995"/>
                <a:gd name="connsiteX551" fmla="*/ 309790 w 3014890"/>
                <a:gd name="connsiteY551" fmla="*/ 756077 h 918995"/>
                <a:gd name="connsiteX552" fmla="*/ 295826 w 3014890"/>
                <a:gd name="connsiteY552" fmla="*/ 762904 h 918995"/>
                <a:gd name="connsiteX553" fmla="*/ 292246 w 3014890"/>
                <a:gd name="connsiteY553" fmla="*/ 769080 h 918995"/>
                <a:gd name="connsiteX554" fmla="*/ 284120 w 3014890"/>
                <a:gd name="connsiteY554" fmla="*/ 768429 h 918995"/>
                <a:gd name="connsiteX555" fmla="*/ 276315 w 3014890"/>
                <a:gd name="connsiteY555" fmla="*/ 769080 h 918995"/>
                <a:gd name="connsiteX556" fmla="*/ 287054 w 3014890"/>
                <a:gd name="connsiteY556" fmla="*/ 777533 h 918995"/>
                <a:gd name="connsiteX557" fmla="*/ 295503 w 3014890"/>
                <a:gd name="connsiteY557" fmla="*/ 785656 h 918995"/>
                <a:gd name="connsiteX558" fmla="*/ 288344 w 3014890"/>
                <a:gd name="connsiteY558" fmla="*/ 783057 h 918995"/>
                <a:gd name="connsiteX559" fmla="*/ 285409 w 3014890"/>
                <a:gd name="connsiteY559" fmla="*/ 789884 h 918995"/>
                <a:gd name="connsiteX560" fmla="*/ 284442 w 3014890"/>
                <a:gd name="connsiteY560" fmla="*/ 785334 h 918995"/>
                <a:gd name="connsiteX561" fmla="*/ 276638 w 3014890"/>
                <a:gd name="connsiteY561" fmla="*/ 796386 h 918995"/>
                <a:gd name="connsiteX562" fmla="*/ 279250 w 3014890"/>
                <a:gd name="connsiteY562" fmla="*/ 798659 h 918995"/>
                <a:gd name="connsiteX563" fmla="*/ 280217 w 3014890"/>
                <a:gd name="connsiteY563" fmla="*/ 805812 h 918995"/>
                <a:gd name="connsiteX564" fmla="*/ 268833 w 3014890"/>
                <a:gd name="connsiteY564" fmla="*/ 806135 h 918995"/>
                <a:gd name="connsiteX565" fmla="*/ 257449 w 3014890"/>
                <a:gd name="connsiteY565" fmla="*/ 804835 h 918995"/>
                <a:gd name="connsiteX566" fmla="*/ 259739 w 3014890"/>
                <a:gd name="connsiteY566" fmla="*/ 803210 h 918995"/>
                <a:gd name="connsiteX567" fmla="*/ 262996 w 3014890"/>
                <a:gd name="connsiteY567" fmla="*/ 806461 h 918995"/>
                <a:gd name="connsiteX568" fmla="*/ 257126 w 3014890"/>
                <a:gd name="connsiteY568" fmla="*/ 810689 h 918995"/>
                <a:gd name="connsiteX569" fmla="*/ 274670 w 3014890"/>
                <a:gd name="connsiteY569" fmla="*/ 819464 h 918995"/>
                <a:gd name="connsiteX570" fmla="*/ 284120 w 3014890"/>
                <a:gd name="connsiteY570" fmla="*/ 821415 h 918995"/>
                <a:gd name="connsiteX571" fmla="*/ 295503 w 3014890"/>
                <a:gd name="connsiteY571" fmla="*/ 830516 h 918995"/>
                <a:gd name="connsiteX572" fmla="*/ 310113 w 3014890"/>
                <a:gd name="connsiteY572" fmla="*/ 836366 h 918995"/>
                <a:gd name="connsiteX573" fmla="*/ 338718 w 3014890"/>
                <a:gd name="connsiteY573" fmla="*/ 858470 h 918995"/>
                <a:gd name="connsiteX574" fmla="*/ 367969 w 3014890"/>
                <a:gd name="connsiteY574" fmla="*/ 859769 h 918995"/>
                <a:gd name="connsiteX575" fmla="*/ 380320 w 3014890"/>
                <a:gd name="connsiteY575" fmla="*/ 863346 h 918995"/>
                <a:gd name="connsiteX576" fmla="*/ 391059 w 3014890"/>
                <a:gd name="connsiteY576" fmla="*/ 862694 h 918995"/>
                <a:gd name="connsiteX577" fmla="*/ 398541 w 3014890"/>
                <a:gd name="connsiteY577" fmla="*/ 864645 h 918995"/>
                <a:gd name="connsiteX578" fmla="*/ 406023 w 3014890"/>
                <a:gd name="connsiteY578" fmla="*/ 865945 h 918995"/>
                <a:gd name="connsiteX579" fmla="*/ 424857 w 3014890"/>
                <a:gd name="connsiteY579" fmla="*/ 878622 h 918995"/>
                <a:gd name="connsiteX580" fmla="*/ 448593 w 3014890"/>
                <a:gd name="connsiteY580" fmla="*/ 879600 h 918995"/>
                <a:gd name="connsiteX581" fmla="*/ 458655 w 3014890"/>
                <a:gd name="connsiteY581" fmla="*/ 878948 h 918995"/>
                <a:gd name="connsiteX582" fmla="*/ 469071 w 3014890"/>
                <a:gd name="connsiteY582" fmla="*/ 882199 h 918995"/>
                <a:gd name="connsiteX583" fmla="*/ 470039 w 3014890"/>
                <a:gd name="connsiteY583" fmla="*/ 890000 h 918995"/>
                <a:gd name="connsiteX584" fmla="*/ 477843 w 3014890"/>
                <a:gd name="connsiteY584" fmla="*/ 895202 h 918995"/>
                <a:gd name="connsiteX585" fmla="*/ 499289 w 3014890"/>
                <a:gd name="connsiteY585" fmla="*/ 904303 h 918995"/>
                <a:gd name="connsiteX586" fmla="*/ 506448 w 3014890"/>
                <a:gd name="connsiteY586" fmla="*/ 909179 h 918995"/>
                <a:gd name="connsiteX587" fmla="*/ 512641 w 3014890"/>
                <a:gd name="connsiteY587" fmla="*/ 916329 h 918995"/>
                <a:gd name="connsiteX588" fmla="*/ 523670 w 3014890"/>
                <a:gd name="connsiteY588" fmla="*/ 918606 h 918995"/>
                <a:gd name="connsiteX589" fmla="*/ 527895 w 3014890"/>
                <a:gd name="connsiteY589" fmla="*/ 912430 h 918995"/>
                <a:gd name="connsiteX590" fmla="*/ 535699 w 3014890"/>
                <a:gd name="connsiteY590" fmla="*/ 903977 h 918995"/>
                <a:gd name="connsiteX591" fmla="*/ 532119 w 3014890"/>
                <a:gd name="connsiteY591" fmla="*/ 896827 h 918995"/>
                <a:gd name="connsiteX592" fmla="*/ 523670 w 3014890"/>
                <a:gd name="connsiteY592" fmla="*/ 887075 h 918995"/>
                <a:gd name="connsiteX593" fmla="*/ 514898 w 3014890"/>
                <a:gd name="connsiteY593" fmla="*/ 878948 h 918995"/>
                <a:gd name="connsiteX594" fmla="*/ 507739 w 3014890"/>
                <a:gd name="connsiteY594" fmla="*/ 869522 h 918995"/>
                <a:gd name="connsiteX595" fmla="*/ 508061 w 3014890"/>
                <a:gd name="connsiteY595" fmla="*/ 860421 h 918995"/>
                <a:gd name="connsiteX596" fmla="*/ 507739 w 3014890"/>
                <a:gd name="connsiteY596" fmla="*/ 844818 h 918995"/>
                <a:gd name="connsiteX597" fmla="*/ 504191 w 3014890"/>
                <a:gd name="connsiteY597" fmla="*/ 853919 h 918995"/>
                <a:gd name="connsiteX598" fmla="*/ 502869 w 3014890"/>
                <a:gd name="connsiteY598" fmla="*/ 848395 h 918995"/>
                <a:gd name="connsiteX599" fmla="*/ 498967 w 3014890"/>
                <a:gd name="connsiteY599" fmla="*/ 840594 h 918995"/>
                <a:gd name="connsiteX600" fmla="*/ 490195 w 3014890"/>
                <a:gd name="connsiteY600" fmla="*/ 832789 h 918995"/>
                <a:gd name="connsiteX601" fmla="*/ 482068 w 3014890"/>
                <a:gd name="connsiteY601" fmla="*/ 825639 h 918995"/>
                <a:gd name="connsiteX602" fmla="*/ 486615 w 3014890"/>
                <a:gd name="connsiteY602" fmla="*/ 816539 h 918995"/>
                <a:gd name="connsiteX603" fmla="*/ 488582 w 3014890"/>
                <a:gd name="connsiteY603" fmla="*/ 818812 h 918995"/>
                <a:gd name="connsiteX604" fmla="*/ 491485 w 3014890"/>
                <a:gd name="connsiteY604" fmla="*/ 793461 h 918995"/>
                <a:gd name="connsiteX605" fmla="*/ 497354 w 3014890"/>
                <a:gd name="connsiteY605" fmla="*/ 798659 h 918995"/>
                <a:gd name="connsiteX606" fmla="*/ 494742 w 3014890"/>
                <a:gd name="connsiteY606" fmla="*/ 792809 h 918995"/>
                <a:gd name="connsiteX607" fmla="*/ 502224 w 3014890"/>
                <a:gd name="connsiteY607" fmla="*/ 796708 h 918995"/>
                <a:gd name="connsiteX608" fmla="*/ 509061 w 3014890"/>
                <a:gd name="connsiteY608" fmla="*/ 793461 h 918995"/>
                <a:gd name="connsiteX609" fmla="*/ 513285 w 3014890"/>
                <a:gd name="connsiteY609" fmla="*/ 791184 h 918995"/>
                <a:gd name="connsiteX610" fmla="*/ 520767 w 3014890"/>
                <a:gd name="connsiteY610" fmla="*/ 790858 h 918995"/>
                <a:gd name="connsiteX611" fmla="*/ 518155 w 3014890"/>
                <a:gd name="connsiteY611" fmla="*/ 787933 h 918995"/>
                <a:gd name="connsiteX612" fmla="*/ 516865 w 3014890"/>
                <a:gd name="connsiteY612" fmla="*/ 784357 h 918995"/>
                <a:gd name="connsiteX613" fmla="*/ 521735 w 3014890"/>
                <a:gd name="connsiteY613" fmla="*/ 784683 h 918995"/>
                <a:gd name="connsiteX614" fmla="*/ 527249 w 3014890"/>
                <a:gd name="connsiteY614" fmla="*/ 782731 h 918995"/>
                <a:gd name="connsiteX615" fmla="*/ 526605 w 3014890"/>
                <a:gd name="connsiteY615" fmla="*/ 777855 h 918995"/>
                <a:gd name="connsiteX616" fmla="*/ 529217 w 3014890"/>
                <a:gd name="connsiteY616" fmla="*/ 779158 h 918995"/>
                <a:gd name="connsiteX617" fmla="*/ 510996 w 3014890"/>
                <a:gd name="connsiteY617" fmla="*/ 767455 h 918995"/>
                <a:gd name="connsiteX618" fmla="*/ 521090 w 3014890"/>
                <a:gd name="connsiteY618" fmla="*/ 765178 h 918995"/>
                <a:gd name="connsiteX619" fmla="*/ 514253 w 3014890"/>
                <a:gd name="connsiteY619" fmla="*/ 757054 h 918995"/>
                <a:gd name="connsiteX620" fmla="*/ 491162 w 3014890"/>
                <a:gd name="connsiteY620" fmla="*/ 737875 h 918995"/>
                <a:gd name="connsiteX621" fmla="*/ 480778 w 3014890"/>
                <a:gd name="connsiteY621" fmla="*/ 738849 h 918995"/>
                <a:gd name="connsiteX622" fmla="*/ 473618 w 3014890"/>
                <a:gd name="connsiteY622" fmla="*/ 731700 h 918995"/>
                <a:gd name="connsiteX623" fmla="*/ 475908 w 3014890"/>
                <a:gd name="connsiteY623" fmla="*/ 730074 h 918995"/>
                <a:gd name="connsiteX624" fmla="*/ 468104 w 3014890"/>
                <a:gd name="connsiteY624" fmla="*/ 723573 h 918995"/>
                <a:gd name="connsiteX625" fmla="*/ 460299 w 3014890"/>
                <a:gd name="connsiteY625" fmla="*/ 719348 h 918995"/>
                <a:gd name="connsiteX626" fmla="*/ 465169 w 3014890"/>
                <a:gd name="connsiteY626" fmla="*/ 704068 h 918995"/>
                <a:gd name="connsiteX627" fmla="*/ 459977 w 3014890"/>
                <a:gd name="connsiteY627" fmla="*/ 693016 h 918995"/>
                <a:gd name="connsiteX628" fmla="*/ 465814 w 3014890"/>
                <a:gd name="connsiteY628" fmla="*/ 678065 h 918995"/>
                <a:gd name="connsiteX629" fmla="*/ 471006 w 3014890"/>
                <a:gd name="connsiteY629" fmla="*/ 666039 h 918995"/>
                <a:gd name="connsiteX630" fmla="*/ 489872 w 3014890"/>
                <a:gd name="connsiteY630" fmla="*/ 681316 h 918995"/>
                <a:gd name="connsiteX631" fmla="*/ 500611 w 3014890"/>
                <a:gd name="connsiteY631" fmla="*/ 678391 h 918995"/>
                <a:gd name="connsiteX632" fmla="*/ 498322 w 3014890"/>
                <a:gd name="connsiteY632" fmla="*/ 672538 h 918995"/>
                <a:gd name="connsiteX633" fmla="*/ 491162 w 3014890"/>
                <a:gd name="connsiteY633" fmla="*/ 660186 h 918995"/>
                <a:gd name="connsiteX634" fmla="*/ 506448 w 3014890"/>
                <a:gd name="connsiteY634" fmla="*/ 655310 h 918995"/>
                <a:gd name="connsiteX635" fmla="*/ 505804 w 3014890"/>
                <a:gd name="connsiteY635" fmla="*/ 649785 h 918995"/>
                <a:gd name="connsiteX636" fmla="*/ 511641 w 3014890"/>
                <a:gd name="connsiteY636" fmla="*/ 648160 h 918995"/>
                <a:gd name="connsiteX637" fmla="*/ 518478 w 3014890"/>
                <a:gd name="connsiteY637" fmla="*/ 644258 h 918995"/>
                <a:gd name="connsiteX638" fmla="*/ 525637 w 3014890"/>
                <a:gd name="connsiteY638" fmla="*/ 641007 h 918995"/>
                <a:gd name="connsiteX639" fmla="*/ 532119 w 3014890"/>
                <a:gd name="connsiteY639" fmla="*/ 635157 h 918995"/>
                <a:gd name="connsiteX640" fmla="*/ 530507 w 3014890"/>
                <a:gd name="connsiteY640" fmla="*/ 630281 h 918995"/>
                <a:gd name="connsiteX641" fmla="*/ 543826 w 3014890"/>
                <a:gd name="connsiteY641" fmla="*/ 635483 h 918995"/>
                <a:gd name="connsiteX642" fmla="*/ 551953 w 3014890"/>
                <a:gd name="connsiteY642" fmla="*/ 638408 h 918995"/>
                <a:gd name="connsiteX643" fmla="*/ 555210 w 3014890"/>
                <a:gd name="connsiteY643" fmla="*/ 632883 h 918995"/>
                <a:gd name="connsiteX644" fmla="*/ 563659 w 3014890"/>
                <a:gd name="connsiteY644" fmla="*/ 629955 h 918995"/>
                <a:gd name="connsiteX645" fmla="*/ 586428 w 3014890"/>
                <a:gd name="connsiteY645" fmla="*/ 637760 h 918995"/>
                <a:gd name="connsiteX646" fmla="*/ 596167 w 3014890"/>
                <a:gd name="connsiteY646" fmla="*/ 644909 h 918995"/>
                <a:gd name="connsiteX647" fmla="*/ 605584 w 3014890"/>
                <a:gd name="connsiteY647" fmla="*/ 648808 h 918995"/>
                <a:gd name="connsiteX648" fmla="*/ 615356 w 3014890"/>
                <a:gd name="connsiteY648" fmla="*/ 655961 h 918995"/>
                <a:gd name="connsiteX649" fmla="*/ 617291 w 3014890"/>
                <a:gd name="connsiteY649" fmla="*/ 663111 h 918995"/>
                <a:gd name="connsiteX650" fmla="*/ 620225 w 3014890"/>
                <a:gd name="connsiteY650" fmla="*/ 657912 h 918995"/>
                <a:gd name="connsiteX651" fmla="*/ 615356 w 3014890"/>
                <a:gd name="connsiteY651" fmla="*/ 650759 h 918995"/>
                <a:gd name="connsiteX652" fmla="*/ 628352 w 3014890"/>
                <a:gd name="connsiteY652" fmla="*/ 655636 h 918995"/>
                <a:gd name="connsiteX653" fmla="*/ 639059 w 3014890"/>
                <a:gd name="connsiteY653" fmla="*/ 660837 h 918995"/>
                <a:gd name="connsiteX654" fmla="*/ 649798 w 3014890"/>
                <a:gd name="connsiteY654" fmla="*/ 657587 h 918995"/>
                <a:gd name="connsiteX655" fmla="*/ 655635 w 3014890"/>
                <a:gd name="connsiteY655" fmla="*/ 649460 h 918995"/>
                <a:gd name="connsiteX656" fmla="*/ 660537 w 3014890"/>
                <a:gd name="connsiteY656" fmla="*/ 651411 h 918995"/>
                <a:gd name="connsiteX657" fmla="*/ 671244 w 3014890"/>
                <a:gd name="connsiteY657" fmla="*/ 649460 h 918995"/>
                <a:gd name="connsiteX658" fmla="*/ 678403 w 3014890"/>
                <a:gd name="connsiteY658" fmla="*/ 654336 h 918995"/>
                <a:gd name="connsiteX659" fmla="*/ 683918 w 3014890"/>
                <a:gd name="connsiteY659" fmla="*/ 653362 h 918995"/>
                <a:gd name="connsiteX660" fmla="*/ 692368 w 3014890"/>
                <a:gd name="connsiteY660" fmla="*/ 647834 h 918995"/>
                <a:gd name="connsiteX661" fmla="*/ 702784 w 3014890"/>
                <a:gd name="connsiteY661" fmla="*/ 654336 h 918995"/>
                <a:gd name="connsiteX662" fmla="*/ 715459 w 3014890"/>
                <a:gd name="connsiteY662" fmla="*/ 659538 h 918995"/>
                <a:gd name="connsiteX663" fmla="*/ 724553 w 3014890"/>
                <a:gd name="connsiteY663" fmla="*/ 664088 h 918995"/>
                <a:gd name="connsiteX664" fmla="*/ 731712 w 3014890"/>
                <a:gd name="connsiteY664" fmla="*/ 659860 h 918995"/>
                <a:gd name="connsiteX665" fmla="*/ 733679 w 3014890"/>
                <a:gd name="connsiteY665" fmla="*/ 654662 h 918995"/>
                <a:gd name="connsiteX666" fmla="*/ 739194 w 3014890"/>
                <a:gd name="connsiteY666" fmla="*/ 658235 h 918995"/>
                <a:gd name="connsiteX667" fmla="*/ 746998 w 3014890"/>
                <a:gd name="connsiteY667" fmla="*/ 660186 h 918995"/>
                <a:gd name="connsiteX668" fmla="*/ 763575 w 3014890"/>
                <a:gd name="connsiteY668" fmla="*/ 654010 h 918995"/>
                <a:gd name="connsiteX669" fmla="*/ 764865 w 3014890"/>
                <a:gd name="connsiteY669" fmla="*/ 643935 h 918995"/>
                <a:gd name="connsiteX670" fmla="*/ 753803 w 3014890"/>
                <a:gd name="connsiteY670" fmla="*/ 638733 h 918995"/>
                <a:gd name="connsiteX671" fmla="*/ 744386 w 3014890"/>
                <a:gd name="connsiteY671" fmla="*/ 634183 h 918995"/>
                <a:gd name="connsiteX672" fmla="*/ 734647 w 3014890"/>
                <a:gd name="connsiteY672" fmla="*/ 630607 h 918995"/>
                <a:gd name="connsiteX673" fmla="*/ 723908 w 3014890"/>
                <a:gd name="connsiteY673" fmla="*/ 625405 h 918995"/>
                <a:gd name="connsiteX674" fmla="*/ 732680 w 3014890"/>
                <a:gd name="connsiteY674" fmla="*/ 620529 h 918995"/>
                <a:gd name="connsiteX675" fmla="*/ 738871 w 3014890"/>
                <a:gd name="connsiteY675" fmla="*/ 618581 h 918995"/>
                <a:gd name="connsiteX676" fmla="*/ 742774 w 3014890"/>
                <a:gd name="connsiteY676" fmla="*/ 615004 h 918995"/>
                <a:gd name="connsiteX677" fmla="*/ 733002 w 3014890"/>
                <a:gd name="connsiteY677" fmla="*/ 604604 h 918995"/>
                <a:gd name="connsiteX678" fmla="*/ 736259 w 3014890"/>
                <a:gd name="connsiteY678" fmla="*/ 597776 h 918995"/>
                <a:gd name="connsiteX679" fmla="*/ 745031 w 3014890"/>
                <a:gd name="connsiteY679" fmla="*/ 597125 h 918995"/>
                <a:gd name="connsiteX680" fmla="*/ 750901 w 3014890"/>
                <a:gd name="connsiteY680" fmla="*/ 598428 h 918995"/>
                <a:gd name="connsiteX681" fmla="*/ 758028 w 3014890"/>
                <a:gd name="connsiteY681" fmla="*/ 594526 h 918995"/>
                <a:gd name="connsiteX682" fmla="*/ 739517 w 3014890"/>
                <a:gd name="connsiteY682" fmla="*/ 589650 h 918995"/>
                <a:gd name="connsiteX683" fmla="*/ 743741 w 3014890"/>
                <a:gd name="connsiteY683" fmla="*/ 583799 h 918995"/>
                <a:gd name="connsiteX684" fmla="*/ 737550 w 3014890"/>
                <a:gd name="connsiteY684" fmla="*/ 582500 h 918995"/>
                <a:gd name="connsiteX685" fmla="*/ 729423 w 3014890"/>
                <a:gd name="connsiteY685" fmla="*/ 579897 h 918995"/>
                <a:gd name="connsiteX686" fmla="*/ 728777 w 3014890"/>
                <a:gd name="connsiteY686" fmla="*/ 572096 h 918995"/>
                <a:gd name="connsiteX687" fmla="*/ 733325 w 3014890"/>
                <a:gd name="connsiteY687" fmla="*/ 572422 h 918995"/>
                <a:gd name="connsiteX688" fmla="*/ 746031 w 3014890"/>
                <a:gd name="connsiteY688" fmla="*/ 572096 h 918995"/>
                <a:gd name="connsiteX689" fmla="*/ 754481 w 3014890"/>
                <a:gd name="connsiteY689" fmla="*/ 570148 h 918995"/>
                <a:gd name="connsiteX690" fmla="*/ 761285 w 3014890"/>
                <a:gd name="connsiteY690" fmla="*/ 573396 h 918995"/>
                <a:gd name="connsiteX691" fmla="*/ 771702 w 3014890"/>
                <a:gd name="connsiteY691" fmla="*/ 567220 h 918995"/>
                <a:gd name="connsiteX692" fmla="*/ 788278 w 3014890"/>
                <a:gd name="connsiteY692" fmla="*/ 564621 h 918995"/>
                <a:gd name="connsiteX693" fmla="*/ 788923 w 3014890"/>
                <a:gd name="connsiteY693" fmla="*/ 562344 h 918995"/>
                <a:gd name="connsiteX694" fmla="*/ 793148 w 3014890"/>
                <a:gd name="connsiteY694" fmla="*/ 562021 h 918995"/>
                <a:gd name="connsiteX695" fmla="*/ 802242 w 3014890"/>
                <a:gd name="connsiteY695" fmla="*/ 561370 h 918995"/>
                <a:gd name="connsiteX696" fmla="*/ 808434 w 3014890"/>
                <a:gd name="connsiteY696" fmla="*/ 561370 h 918995"/>
                <a:gd name="connsiteX697" fmla="*/ 811014 w 3014890"/>
                <a:gd name="connsiteY697" fmla="*/ 558445 h 918995"/>
                <a:gd name="connsiteX698" fmla="*/ 837040 w 3014890"/>
                <a:gd name="connsiteY698" fmla="*/ 551943 h 918995"/>
                <a:gd name="connsiteX699" fmla="*/ 853616 w 3014890"/>
                <a:gd name="connsiteY699" fmla="*/ 548692 h 918995"/>
                <a:gd name="connsiteX700" fmla="*/ 869225 w 3014890"/>
                <a:gd name="connsiteY700" fmla="*/ 542517 h 918995"/>
                <a:gd name="connsiteX701" fmla="*/ 869547 w 3014890"/>
                <a:gd name="connsiteY701" fmla="*/ 539266 h 918995"/>
                <a:gd name="connsiteX702" fmla="*/ 874417 w 3014890"/>
                <a:gd name="connsiteY702" fmla="*/ 534715 h 918995"/>
                <a:gd name="connsiteX703" fmla="*/ 880254 w 3014890"/>
                <a:gd name="connsiteY703" fmla="*/ 535041 h 918995"/>
                <a:gd name="connsiteX704" fmla="*/ 877996 w 3014890"/>
                <a:gd name="connsiteY704" fmla="*/ 532764 h 918995"/>
                <a:gd name="connsiteX705" fmla="*/ 886769 w 3014890"/>
                <a:gd name="connsiteY705" fmla="*/ 534064 h 918995"/>
                <a:gd name="connsiteX706" fmla="*/ 895863 w 3014890"/>
                <a:gd name="connsiteY706" fmla="*/ 536015 h 918995"/>
                <a:gd name="connsiteX707" fmla="*/ 909504 w 3014890"/>
                <a:gd name="connsiteY707" fmla="*/ 539266 h 918995"/>
                <a:gd name="connsiteX708" fmla="*/ 921534 w 3014890"/>
                <a:gd name="connsiteY708" fmla="*/ 539592 h 918995"/>
                <a:gd name="connsiteX709" fmla="*/ 927081 w 3014890"/>
                <a:gd name="connsiteY709" fmla="*/ 548367 h 918995"/>
                <a:gd name="connsiteX710" fmla="*/ 933885 w 3014890"/>
                <a:gd name="connsiteY710" fmla="*/ 552595 h 918995"/>
                <a:gd name="connsiteX711" fmla="*/ 932273 w 3014890"/>
                <a:gd name="connsiteY711" fmla="*/ 563321 h 918995"/>
                <a:gd name="connsiteX712" fmla="*/ 943980 w 3014890"/>
                <a:gd name="connsiteY712" fmla="*/ 567220 h 918995"/>
                <a:gd name="connsiteX713" fmla="*/ 949817 w 3014890"/>
                <a:gd name="connsiteY713" fmla="*/ 564621 h 918995"/>
                <a:gd name="connsiteX714" fmla="*/ 957299 w 3014890"/>
                <a:gd name="connsiteY714" fmla="*/ 565272 h 918995"/>
                <a:gd name="connsiteX715" fmla="*/ 955041 w 3014890"/>
                <a:gd name="connsiteY715" fmla="*/ 560722 h 918995"/>
                <a:gd name="connsiteX716" fmla="*/ 964780 w 3014890"/>
                <a:gd name="connsiteY716" fmla="*/ 566897 h 918995"/>
                <a:gd name="connsiteX717" fmla="*/ 966393 w 3014890"/>
                <a:gd name="connsiteY717" fmla="*/ 573396 h 918995"/>
                <a:gd name="connsiteX718" fmla="*/ 971263 w 3014890"/>
                <a:gd name="connsiteY718" fmla="*/ 571122 h 918995"/>
                <a:gd name="connsiteX719" fmla="*/ 966393 w 3014890"/>
                <a:gd name="connsiteY719" fmla="*/ 569497 h 918995"/>
                <a:gd name="connsiteX720" fmla="*/ 989806 w 3014890"/>
                <a:gd name="connsiteY720" fmla="*/ 568523 h 918995"/>
                <a:gd name="connsiteX721" fmla="*/ 993063 w 3014890"/>
                <a:gd name="connsiteY721" fmla="*/ 574047 h 918995"/>
                <a:gd name="connsiteX722" fmla="*/ 985581 w 3014890"/>
                <a:gd name="connsiteY722" fmla="*/ 579897 h 918995"/>
                <a:gd name="connsiteX723" fmla="*/ 991741 w 3014890"/>
                <a:gd name="connsiteY723" fmla="*/ 585751 h 918995"/>
                <a:gd name="connsiteX724" fmla="*/ 1002803 w 3014890"/>
                <a:gd name="connsiteY724" fmla="*/ 581197 h 918995"/>
                <a:gd name="connsiteX725" fmla="*/ 1008350 w 3014890"/>
                <a:gd name="connsiteY725" fmla="*/ 582174 h 918995"/>
                <a:gd name="connsiteX726" fmla="*/ 1011897 w 3014890"/>
                <a:gd name="connsiteY726" fmla="*/ 584448 h 918995"/>
                <a:gd name="connsiteX727" fmla="*/ 1020024 w 3014890"/>
                <a:gd name="connsiteY727" fmla="*/ 575673 h 918995"/>
                <a:gd name="connsiteX728" fmla="*/ 1026539 w 3014890"/>
                <a:gd name="connsiteY728" fmla="*/ 568523 h 918995"/>
                <a:gd name="connsiteX729" fmla="*/ 1037600 w 3014890"/>
                <a:gd name="connsiteY729" fmla="*/ 565272 h 918995"/>
                <a:gd name="connsiteX730" fmla="*/ 1042147 w 3014890"/>
                <a:gd name="connsiteY730" fmla="*/ 561696 h 918995"/>
                <a:gd name="connsiteX731" fmla="*/ 1052854 w 3014890"/>
                <a:gd name="connsiteY731" fmla="*/ 558445 h 918995"/>
                <a:gd name="connsiteX732" fmla="*/ 1050919 w 3014890"/>
                <a:gd name="connsiteY732" fmla="*/ 561044 h 918995"/>
                <a:gd name="connsiteX733" fmla="*/ 1051564 w 3014890"/>
                <a:gd name="connsiteY733" fmla="*/ 566572 h 918995"/>
                <a:gd name="connsiteX734" fmla="*/ 1046372 w 3014890"/>
                <a:gd name="connsiteY734" fmla="*/ 567546 h 918995"/>
                <a:gd name="connsiteX735" fmla="*/ 1081460 w 3014890"/>
                <a:gd name="connsiteY735" fmla="*/ 587050 h 918995"/>
                <a:gd name="connsiteX736" fmla="*/ 1109742 w 3014890"/>
                <a:gd name="connsiteY736" fmla="*/ 610454 h 918995"/>
                <a:gd name="connsiteX737" fmla="*/ 1138348 w 3014890"/>
                <a:gd name="connsiteY737" fmla="*/ 636457 h 918995"/>
                <a:gd name="connsiteX738" fmla="*/ 1160794 w 3014890"/>
                <a:gd name="connsiteY738" fmla="*/ 656935 h 918995"/>
                <a:gd name="connsiteX739" fmla="*/ 1165341 w 3014890"/>
                <a:gd name="connsiteY739" fmla="*/ 651411 h 918995"/>
                <a:gd name="connsiteX740" fmla="*/ 1164696 w 3014890"/>
                <a:gd name="connsiteY740" fmla="*/ 644909 h 918995"/>
                <a:gd name="connsiteX741" fmla="*/ 1170210 w 3014890"/>
                <a:gd name="connsiteY741" fmla="*/ 642958 h 918995"/>
                <a:gd name="connsiteX742" fmla="*/ 1176403 w 3014890"/>
                <a:gd name="connsiteY742" fmla="*/ 645561 h 918995"/>
                <a:gd name="connsiteX743" fmla="*/ 1178983 w 3014890"/>
                <a:gd name="connsiteY743" fmla="*/ 650759 h 918995"/>
                <a:gd name="connsiteX744" fmla="*/ 1184530 w 3014890"/>
                <a:gd name="connsiteY744" fmla="*/ 651737 h 918995"/>
                <a:gd name="connsiteX745" fmla="*/ 1190689 w 3014890"/>
                <a:gd name="connsiteY745" fmla="*/ 657261 h 918995"/>
                <a:gd name="connsiteX746" fmla="*/ 1200783 w 3014890"/>
                <a:gd name="connsiteY746" fmla="*/ 656935 h 918995"/>
                <a:gd name="connsiteX747" fmla="*/ 1206943 w 3014890"/>
                <a:gd name="connsiteY747" fmla="*/ 657912 h 918995"/>
                <a:gd name="connsiteX748" fmla="*/ 1210845 w 3014890"/>
                <a:gd name="connsiteY748" fmla="*/ 657261 h 918995"/>
                <a:gd name="connsiteX749" fmla="*/ 1218005 w 3014890"/>
                <a:gd name="connsiteY749" fmla="*/ 653362 h 918995"/>
                <a:gd name="connsiteX750" fmla="*/ 1222874 w 3014890"/>
                <a:gd name="connsiteY750" fmla="*/ 650759 h 918995"/>
                <a:gd name="connsiteX751" fmla="*/ 1226454 w 3014890"/>
                <a:gd name="connsiteY751" fmla="*/ 650434 h 918995"/>
                <a:gd name="connsiteX752" fmla="*/ 1252770 w 3014890"/>
                <a:gd name="connsiteY752" fmla="*/ 667339 h 918995"/>
                <a:gd name="connsiteX753" fmla="*/ 1272603 w 3014890"/>
                <a:gd name="connsiteY753" fmla="*/ 675788 h 918995"/>
                <a:gd name="connsiteX754" fmla="*/ 1281698 w 3014890"/>
                <a:gd name="connsiteY754" fmla="*/ 686840 h 918995"/>
                <a:gd name="connsiteX755" fmla="*/ 1298919 w 3014890"/>
                <a:gd name="connsiteY755" fmla="*/ 689443 h 918995"/>
                <a:gd name="connsiteX756" fmla="*/ 1306401 w 3014890"/>
                <a:gd name="connsiteY756" fmla="*/ 688791 h 918995"/>
                <a:gd name="connsiteX757" fmla="*/ 1309981 w 3014890"/>
                <a:gd name="connsiteY757" fmla="*/ 684567 h 918995"/>
                <a:gd name="connsiteX758" fmla="*/ 1313560 w 3014890"/>
                <a:gd name="connsiteY758" fmla="*/ 686518 h 918995"/>
                <a:gd name="connsiteX759" fmla="*/ 1319075 w 3014890"/>
                <a:gd name="connsiteY759" fmla="*/ 691391 h 918995"/>
                <a:gd name="connsiteX760" fmla="*/ 1327879 w 3014890"/>
                <a:gd name="connsiteY760" fmla="*/ 698218 h 918995"/>
                <a:gd name="connsiteX761" fmla="*/ 1334361 w 3014890"/>
                <a:gd name="connsiteY761" fmla="*/ 702443 h 918995"/>
                <a:gd name="connsiteX762" fmla="*/ 1348680 w 3014890"/>
                <a:gd name="connsiteY762" fmla="*/ 695944 h 918995"/>
                <a:gd name="connsiteX763" fmla="*/ 1355485 w 3014890"/>
                <a:gd name="connsiteY763" fmla="*/ 691391 h 918995"/>
                <a:gd name="connsiteX764" fmla="*/ 1361999 w 3014890"/>
                <a:gd name="connsiteY764" fmla="*/ 690417 h 918995"/>
                <a:gd name="connsiteX765" fmla="*/ 1369481 w 3014890"/>
                <a:gd name="connsiteY765" fmla="*/ 690743 h 918995"/>
                <a:gd name="connsiteX766" fmla="*/ 1367836 w 3014890"/>
                <a:gd name="connsiteY766" fmla="*/ 688466 h 918995"/>
                <a:gd name="connsiteX767" fmla="*/ 1377931 w 3014890"/>
                <a:gd name="connsiteY767" fmla="*/ 685541 h 918995"/>
                <a:gd name="connsiteX768" fmla="*/ 1374351 w 3014890"/>
                <a:gd name="connsiteY768" fmla="*/ 680339 h 918995"/>
                <a:gd name="connsiteX769" fmla="*/ 1380833 w 3014890"/>
                <a:gd name="connsiteY769" fmla="*/ 676114 h 918995"/>
                <a:gd name="connsiteX770" fmla="*/ 1387348 w 3014890"/>
                <a:gd name="connsiteY770" fmla="*/ 672863 h 918995"/>
                <a:gd name="connsiteX771" fmla="*/ 1394184 w 3014890"/>
                <a:gd name="connsiteY771" fmla="*/ 670264 h 918995"/>
                <a:gd name="connsiteX772" fmla="*/ 1400344 w 3014890"/>
                <a:gd name="connsiteY772" fmla="*/ 665714 h 918995"/>
                <a:gd name="connsiteX773" fmla="*/ 1407826 w 3014890"/>
                <a:gd name="connsiteY773" fmla="*/ 661486 h 918995"/>
                <a:gd name="connsiteX774" fmla="*/ 1412696 w 3014890"/>
                <a:gd name="connsiteY774" fmla="*/ 659212 h 918995"/>
                <a:gd name="connsiteX775" fmla="*/ 1419855 w 3014890"/>
                <a:gd name="connsiteY775" fmla="*/ 654662 h 918995"/>
                <a:gd name="connsiteX776" fmla="*/ 1431239 w 3014890"/>
                <a:gd name="connsiteY776" fmla="*/ 657912 h 918995"/>
                <a:gd name="connsiteX777" fmla="*/ 1437399 w 3014890"/>
                <a:gd name="connsiteY777" fmla="*/ 661163 h 918995"/>
                <a:gd name="connsiteX778" fmla="*/ 1462747 w 3014890"/>
                <a:gd name="connsiteY778" fmla="*/ 662789 h 918995"/>
                <a:gd name="connsiteX779" fmla="*/ 1472196 w 3014890"/>
                <a:gd name="connsiteY779" fmla="*/ 671238 h 918995"/>
                <a:gd name="connsiteX780" fmla="*/ 1486805 w 3014890"/>
                <a:gd name="connsiteY780" fmla="*/ 677739 h 918995"/>
                <a:gd name="connsiteX781" fmla="*/ 1500802 w 3014890"/>
                <a:gd name="connsiteY781" fmla="*/ 680339 h 918995"/>
                <a:gd name="connsiteX782" fmla="*/ 1510219 w 3014890"/>
                <a:gd name="connsiteY782" fmla="*/ 677739 h 918995"/>
                <a:gd name="connsiteX783" fmla="*/ 1527440 w 3014890"/>
                <a:gd name="connsiteY783" fmla="*/ 680990 h 918995"/>
                <a:gd name="connsiteX784" fmla="*/ 1541114 w 3014890"/>
                <a:gd name="connsiteY784" fmla="*/ 684241 h 918995"/>
                <a:gd name="connsiteX785" fmla="*/ 1549241 w 3014890"/>
                <a:gd name="connsiteY785" fmla="*/ 679039 h 918995"/>
                <a:gd name="connsiteX786" fmla="*/ 1553788 w 3014890"/>
                <a:gd name="connsiteY786" fmla="*/ 669613 h 918995"/>
                <a:gd name="connsiteX787" fmla="*/ 1546951 w 3014890"/>
                <a:gd name="connsiteY787" fmla="*/ 662137 h 918995"/>
                <a:gd name="connsiteX788" fmla="*/ 1538824 w 3014890"/>
                <a:gd name="connsiteY788" fmla="*/ 653684 h 918995"/>
                <a:gd name="connsiteX789" fmla="*/ 1536889 w 3014890"/>
                <a:gd name="connsiteY789" fmla="*/ 638408 h 918995"/>
                <a:gd name="connsiteX790" fmla="*/ 1540114 w 3014890"/>
                <a:gd name="connsiteY790" fmla="*/ 629955 h 918995"/>
                <a:gd name="connsiteX791" fmla="*/ 1541759 w 3014890"/>
                <a:gd name="connsiteY791" fmla="*/ 620529 h 918995"/>
                <a:gd name="connsiteX792" fmla="*/ 1567429 w 3014890"/>
                <a:gd name="connsiteY792" fmla="*/ 629633 h 918995"/>
                <a:gd name="connsiteX793" fmla="*/ 1595068 w 3014890"/>
                <a:gd name="connsiteY793" fmla="*/ 635808 h 918995"/>
                <a:gd name="connsiteX794" fmla="*/ 1617159 w 3014890"/>
                <a:gd name="connsiteY794" fmla="*/ 640033 h 918995"/>
                <a:gd name="connsiteX795" fmla="*/ 1629832 w 3014890"/>
                <a:gd name="connsiteY795" fmla="*/ 654336 h 918995"/>
                <a:gd name="connsiteX796" fmla="*/ 1636024 w 3014890"/>
                <a:gd name="connsiteY796" fmla="*/ 660837 h 918995"/>
                <a:gd name="connsiteX797" fmla="*/ 1643152 w 3014890"/>
                <a:gd name="connsiteY797" fmla="*/ 665388 h 918995"/>
                <a:gd name="connsiteX798" fmla="*/ 1653246 w 3014890"/>
                <a:gd name="connsiteY798" fmla="*/ 668964 h 918995"/>
                <a:gd name="connsiteX799" fmla="*/ 1662017 w 3014890"/>
                <a:gd name="connsiteY799" fmla="*/ 672215 h 918995"/>
                <a:gd name="connsiteX800" fmla="*/ 1698427 w 3014890"/>
                <a:gd name="connsiteY800" fmla="*/ 666362 h 918995"/>
                <a:gd name="connsiteX801" fmla="*/ 1718906 w 3014890"/>
                <a:gd name="connsiteY801" fmla="*/ 667665 h 918995"/>
                <a:gd name="connsiteX802" fmla="*/ 1731903 w 3014890"/>
                <a:gd name="connsiteY802" fmla="*/ 668313 h 918995"/>
                <a:gd name="connsiteX803" fmla="*/ 1743609 w 3014890"/>
                <a:gd name="connsiteY803" fmla="*/ 674814 h 918995"/>
                <a:gd name="connsiteX804" fmla="*/ 1757896 w 3014890"/>
                <a:gd name="connsiteY804" fmla="*/ 678391 h 918995"/>
                <a:gd name="connsiteX805" fmla="*/ 1768957 w 3014890"/>
                <a:gd name="connsiteY805" fmla="*/ 684567 h 918995"/>
                <a:gd name="connsiteX806" fmla="*/ 1779052 w 3014890"/>
                <a:gd name="connsiteY806" fmla="*/ 691391 h 918995"/>
                <a:gd name="connsiteX807" fmla="*/ 1807979 w 3014890"/>
                <a:gd name="connsiteY807" fmla="*/ 697244 h 918995"/>
                <a:gd name="connsiteX808" fmla="*/ 1827813 w 3014890"/>
                <a:gd name="connsiteY808" fmla="*/ 699192 h 918995"/>
                <a:gd name="connsiteX809" fmla="*/ 1839810 w 3014890"/>
                <a:gd name="connsiteY809" fmla="*/ 699518 h 918995"/>
                <a:gd name="connsiteX810" fmla="*/ 1845679 w 3014890"/>
                <a:gd name="connsiteY810" fmla="*/ 695619 h 918995"/>
                <a:gd name="connsiteX811" fmla="*/ 1853484 w 3014890"/>
                <a:gd name="connsiteY811" fmla="*/ 693993 h 918995"/>
                <a:gd name="connsiteX812" fmla="*/ 1867125 w 3014890"/>
                <a:gd name="connsiteY812" fmla="*/ 691391 h 918995"/>
                <a:gd name="connsiteX813" fmla="*/ 1879154 w 3014890"/>
                <a:gd name="connsiteY813" fmla="*/ 687817 h 918995"/>
                <a:gd name="connsiteX814" fmla="*/ 1884347 w 3014890"/>
                <a:gd name="connsiteY814" fmla="*/ 678713 h 918995"/>
                <a:gd name="connsiteX815" fmla="*/ 1912952 w 3014890"/>
                <a:gd name="connsiteY815" fmla="*/ 673189 h 918995"/>
                <a:gd name="connsiteX816" fmla="*/ 1928239 w 3014890"/>
                <a:gd name="connsiteY816" fmla="*/ 680665 h 918995"/>
                <a:gd name="connsiteX817" fmla="*/ 1941235 w 3014890"/>
                <a:gd name="connsiteY817" fmla="*/ 677739 h 918995"/>
                <a:gd name="connsiteX818" fmla="*/ 1956199 w 3014890"/>
                <a:gd name="connsiteY818" fmla="*/ 683589 h 918995"/>
                <a:gd name="connsiteX819" fmla="*/ 1971162 w 3014890"/>
                <a:gd name="connsiteY819" fmla="*/ 687492 h 918995"/>
                <a:gd name="connsiteX820" fmla="*/ 1986094 w 3014890"/>
                <a:gd name="connsiteY820" fmla="*/ 689117 h 918995"/>
                <a:gd name="connsiteX821" fmla="*/ 1994221 w 3014890"/>
                <a:gd name="connsiteY821" fmla="*/ 680016 h 918995"/>
                <a:gd name="connsiteX822" fmla="*/ 2005928 w 3014890"/>
                <a:gd name="connsiteY822" fmla="*/ 672863 h 918995"/>
                <a:gd name="connsiteX823" fmla="*/ 1998446 w 3014890"/>
                <a:gd name="connsiteY823" fmla="*/ 667665 h 918995"/>
                <a:gd name="connsiteX824" fmla="*/ 1998768 w 3014890"/>
                <a:gd name="connsiteY824" fmla="*/ 658561 h 918995"/>
                <a:gd name="connsiteX825" fmla="*/ 1997801 w 3014890"/>
                <a:gd name="connsiteY825" fmla="*/ 652385 h 918995"/>
                <a:gd name="connsiteX826" fmla="*/ 1998446 w 3014890"/>
                <a:gd name="connsiteY826" fmla="*/ 645561 h 918995"/>
                <a:gd name="connsiteX827" fmla="*/ 1997479 w 3014890"/>
                <a:gd name="connsiteY827" fmla="*/ 632558 h 918995"/>
                <a:gd name="connsiteX828" fmla="*/ 2002348 w 3014890"/>
                <a:gd name="connsiteY828" fmla="*/ 621180 h 918995"/>
                <a:gd name="connsiteX829" fmla="*/ 1994221 w 3014890"/>
                <a:gd name="connsiteY829" fmla="*/ 611102 h 918995"/>
                <a:gd name="connsiteX830" fmla="*/ 1984159 w 3014890"/>
                <a:gd name="connsiteY830" fmla="*/ 607529 h 918995"/>
                <a:gd name="connsiteX831" fmla="*/ 1975032 w 3014890"/>
                <a:gd name="connsiteY831" fmla="*/ 603627 h 918995"/>
                <a:gd name="connsiteX832" fmla="*/ 1988707 w 3014890"/>
                <a:gd name="connsiteY832" fmla="*/ 589650 h 918995"/>
                <a:gd name="connsiteX833" fmla="*/ 2014700 w 3014890"/>
                <a:gd name="connsiteY833" fmla="*/ 584773 h 918995"/>
                <a:gd name="connsiteX834" fmla="*/ 2045272 w 3014890"/>
                <a:gd name="connsiteY834" fmla="*/ 586073 h 918995"/>
                <a:gd name="connsiteX835" fmla="*/ 2052400 w 3014890"/>
                <a:gd name="connsiteY835" fmla="*/ 588024 h 918995"/>
                <a:gd name="connsiteX836" fmla="*/ 2058269 w 3014890"/>
                <a:gd name="connsiteY836" fmla="*/ 591601 h 918995"/>
                <a:gd name="connsiteX837" fmla="*/ 2070943 w 3014890"/>
                <a:gd name="connsiteY837" fmla="*/ 594851 h 918995"/>
                <a:gd name="connsiteX838" fmla="*/ 2077780 w 3014890"/>
                <a:gd name="connsiteY838" fmla="*/ 593226 h 918995"/>
                <a:gd name="connsiteX839" fmla="*/ 2088809 w 3014890"/>
                <a:gd name="connsiteY839" fmla="*/ 597451 h 918995"/>
                <a:gd name="connsiteX840" fmla="*/ 2099226 w 3014890"/>
                <a:gd name="connsiteY840" fmla="*/ 603301 h 918995"/>
                <a:gd name="connsiteX841" fmla="*/ 2103129 w 3014890"/>
                <a:gd name="connsiteY841" fmla="*/ 607203 h 918995"/>
                <a:gd name="connsiteX842" fmla="*/ 2109288 w 3014890"/>
                <a:gd name="connsiteY842" fmla="*/ 610779 h 918995"/>
                <a:gd name="connsiteX843" fmla="*/ 2120994 w 3014890"/>
                <a:gd name="connsiteY843" fmla="*/ 618906 h 918995"/>
                <a:gd name="connsiteX844" fmla="*/ 2129444 w 3014890"/>
                <a:gd name="connsiteY844" fmla="*/ 628655 h 918995"/>
                <a:gd name="connsiteX845" fmla="*/ 2139216 w 3014890"/>
                <a:gd name="connsiteY845" fmla="*/ 636457 h 918995"/>
                <a:gd name="connsiteX846" fmla="*/ 2147310 w 3014890"/>
                <a:gd name="connsiteY846" fmla="*/ 643284 h 918995"/>
                <a:gd name="connsiteX847" fmla="*/ 2169756 w 3014890"/>
                <a:gd name="connsiteY847" fmla="*/ 663111 h 918995"/>
                <a:gd name="connsiteX848" fmla="*/ 2179496 w 3014890"/>
                <a:gd name="connsiteY848" fmla="*/ 671564 h 918995"/>
                <a:gd name="connsiteX849" fmla="*/ 2185365 w 3014890"/>
                <a:gd name="connsiteY849" fmla="*/ 680665 h 918995"/>
                <a:gd name="connsiteX850" fmla="*/ 2198361 w 3014890"/>
                <a:gd name="connsiteY850" fmla="*/ 688791 h 918995"/>
                <a:gd name="connsiteX851" fmla="*/ 2212003 w 3014890"/>
                <a:gd name="connsiteY851" fmla="*/ 689117 h 918995"/>
                <a:gd name="connsiteX852" fmla="*/ 2221452 w 3014890"/>
                <a:gd name="connsiteY852" fmla="*/ 691716 h 918995"/>
                <a:gd name="connsiteX853" fmla="*/ 2234126 w 3014890"/>
                <a:gd name="connsiteY853" fmla="*/ 695619 h 918995"/>
                <a:gd name="connsiteX854" fmla="*/ 2239641 w 3014890"/>
                <a:gd name="connsiteY854" fmla="*/ 697244 h 918995"/>
                <a:gd name="connsiteX855" fmla="*/ 2247446 w 3014890"/>
                <a:gd name="connsiteY855" fmla="*/ 700817 h 918995"/>
                <a:gd name="connsiteX856" fmla="*/ 2264989 w 3014890"/>
                <a:gd name="connsiteY856" fmla="*/ 707970 h 918995"/>
                <a:gd name="connsiteX857" fmla="*/ 2273761 w 3014890"/>
                <a:gd name="connsiteY857" fmla="*/ 716420 h 918995"/>
                <a:gd name="connsiteX858" fmla="*/ 2283533 w 3014890"/>
                <a:gd name="connsiteY858" fmla="*/ 728123 h 918995"/>
                <a:gd name="connsiteX859" fmla="*/ 2301077 w 3014890"/>
                <a:gd name="connsiteY859" fmla="*/ 740475 h 918995"/>
                <a:gd name="connsiteX860" fmla="*/ 2308881 w 3014890"/>
                <a:gd name="connsiteY860" fmla="*/ 739826 h 918995"/>
                <a:gd name="connsiteX861" fmla="*/ 2315041 w 3014890"/>
                <a:gd name="connsiteY861" fmla="*/ 741126 h 918995"/>
                <a:gd name="connsiteX862" fmla="*/ 2330972 w 3014890"/>
                <a:gd name="connsiteY862" fmla="*/ 736898 h 918995"/>
                <a:gd name="connsiteX863" fmla="*/ 2344969 w 3014890"/>
                <a:gd name="connsiteY863" fmla="*/ 730074 h 918995"/>
                <a:gd name="connsiteX864" fmla="*/ 2351128 w 3014890"/>
                <a:gd name="connsiteY864" fmla="*/ 724547 h 918995"/>
                <a:gd name="connsiteX865" fmla="*/ 2364802 w 3014890"/>
                <a:gd name="connsiteY865" fmla="*/ 723247 h 918995"/>
                <a:gd name="connsiteX866" fmla="*/ 2369027 w 3014890"/>
                <a:gd name="connsiteY866" fmla="*/ 727472 h 918995"/>
                <a:gd name="connsiteX867" fmla="*/ 2371607 w 3014890"/>
                <a:gd name="connsiteY867" fmla="*/ 733325 h 918995"/>
                <a:gd name="connsiteX868" fmla="*/ 2379088 w 3014890"/>
                <a:gd name="connsiteY868" fmla="*/ 741774 h 918995"/>
                <a:gd name="connsiteX869" fmla="*/ 2374541 w 3014890"/>
                <a:gd name="connsiteY869" fmla="*/ 749575 h 918995"/>
                <a:gd name="connsiteX870" fmla="*/ 2376831 w 3014890"/>
                <a:gd name="connsiteY870" fmla="*/ 755751 h 918995"/>
                <a:gd name="connsiteX871" fmla="*/ 2377799 w 3014890"/>
                <a:gd name="connsiteY871" fmla="*/ 761605 h 918995"/>
                <a:gd name="connsiteX872" fmla="*/ 2381056 w 3014890"/>
                <a:gd name="connsiteY872" fmla="*/ 769080 h 918995"/>
                <a:gd name="connsiteX873" fmla="*/ 2381701 w 3014890"/>
                <a:gd name="connsiteY873" fmla="*/ 774282 h 918995"/>
                <a:gd name="connsiteX874" fmla="*/ 2382668 w 3014890"/>
                <a:gd name="connsiteY874" fmla="*/ 782731 h 918995"/>
                <a:gd name="connsiteX875" fmla="*/ 2383636 w 3014890"/>
                <a:gd name="connsiteY875" fmla="*/ 792158 h 918995"/>
                <a:gd name="connsiteX876" fmla="*/ 2384281 w 3014890"/>
                <a:gd name="connsiteY876" fmla="*/ 798985 h 918995"/>
                <a:gd name="connsiteX877" fmla="*/ 2385603 w 3014890"/>
                <a:gd name="connsiteY877" fmla="*/ 809063 h 918995"/>
                <a:gd name="connsiteX878" fmla="*/ 2369994 w 3014890"/>
                <a:gd name="connsiteY878" fmla="*/ 810037 h 918995"/>
                <a:gd name="connsiteX879" fmla="*/ 2356353 w 3014890"/>
                <a:gd name="connsiteY879" fmla="*/ 805812 h 918995"/>
                <a:gd name="connsiteX880" fmla="*/ 2352773 w 3014890"/>
                <a:gd name="connsiteY880" fmla="*/ 812962 h 918995"/>
                <a:gd name="connsiteX881" fmla="*/ 2344969 w 3014890"/>
                <a:gd name="connsiteY881" fmla="*/ 816539 h 918995"/>
                <a:gd name="connsiteX882" fmla="*/ 2350805 w 3014890"/>
                <a:gd name="connsiteY882" fmla="*/ 824340 h 918995"/>
                <a:gd name="connsiteX883" fmla="*/ 2366737 w 3014890"/>
                <a:gd name="connsiteY883" fmla="*/ 848069 h 918995"/>
                <a:gd name="connsiteX884" fmla="*/ 2376477 w 3014890"/>
                <a:gd name="connsiteY884" fmla="*/ 867571 h 918995"/>
                <a:gd name="connsiteX885" fmla="*/ 2375186 w 3014890"/>
                <a:gd name="connsiteY885" fmla="*/ 872772 h 918995"/>
                <a:gd name="connsiteX886" fmla="*/ 2365125 w 3014890"/>
                <a:gd name="connsiteY886" fmla="*/ 876997 h 918995"/>
                <a:gd name="connsiteX887" fmla="*/ 2378121 w 3014890"/>
                <a:gd name="connsiteY887" fmla="*/ 888700 h 918995"/>
                <a:gd name="connsiteX888" fmla="*/ 2372574 w 3014890"/>
                <a:gd name="connsiteY888" fmla="*/ 878948 h 918995"/>
                <a:gd name="connsiteX889" fmla="*/ 2384603 w 3014890"/>
                <a:gd name="connsiteY889" fmla="*/ 880248 h 918995"/>
                <a:gd name="connsiteX890" fmla="*/ 2383636 w 3014890"/>
                <a:gd name="connsiteY890" fmla="*/ 870821 h 918995"/>
                <a:gd name="connsiteX891" fmla="*/ 2389183 w 3014890"/>
                <a:gd name="connsiteY891" fmla="*/ 860421 h 918995"/>
                <a:gd name="connsiteX892" fmla="*/ 2394053 w 3014890"/>
                <a:gd name="connsiteY892" fmla="*/ 867248 h 918995"/>
                <a:gd name="connsiteX893" fmla="*/ 2397955 w 3014890"/>
                <a:gd name="connsiteY893" fmla="*/ 860421 h 918995"/>
                <a:gd name="connsiteX894" fmla="*/ 2405404 w 3014890"/>
                <a:gd name="connsiteY894" fmla="*/ 871473 h 918995"/>
                <a:gd name="connsiteX895" fmla="*/ 2414531 w 3014890"/>
                <a:gd name="connsiteY895" fmla="*/ 873098 h 918995"/>
                <a:gd name="connsiteX896" fmla="*/ 2423302 w 3014890"/>
                <a:gd name="connsiteY896" fmla="*/ 875697 h 918995"/>
                <a:gd name="connsiteX897" fmla="*/ 2430784 w 3014890"/>
                <a:gd name="connsiteY897" fmla="*/ 875697 h 918995"/>
                <a:gd name="connsiteX898" fmla="*/ 2454165 w 3014890"/>
                <a:gd name="connsiteY898" fmla="*/ 859121 h 918995"/>
                <a:gd name="connsiteX899" fmla="*/ 2458713 w 3014890"/>
                <a:gd name="connsiteY899" fmla="*/ 843193 h 918995"/>
                <a:gd name="connsiteX900" fmla="*/ 2460680 w 3014890"/>
                <a:gd name="connsiteY900" fmla="*/ 833766 h 918995"/>
                <a:gd name="connsiteX901" fmla="*/ 2463937 w 3014890"/>
                <a:gd name="connsiteY901" fmla="*/ 828239 h 918995"/>
                <a:gd name="connsiteX902" fmla="*/ 2465550 w 3014890"/>
                <a:gd name="connsiteY902" fmla="*/ 820438 h 918995"/>
                <a:gd name="connsiteX903" fmla="*/ 2467194 w 3014890"/>
                <a:gd name="connsiteY903" fmla="*/ 813936 h 918995"/>
                <a:gd name="connsiteX904" fmla="*/ 2469452 w 3014890"/>
                <a:gd name="connsiteY904" fmla="*/ 805487 h 918995"/>
                <a:gd name="connsiteX905" fmla="*/ 2473032 w 3014890"/>
                <a:gd name="connsiteY905" fmla="*/ 798659 h 918995"/>
                <a:gd name="connsiteX906" fmla="*/ 2476934 w 3014890"/>
                <a:gd name="connsiteY906" fmla="*/ 777207 h 918995"/>
                <a:gd name="connsiteX907" fmla="*/ 2477257 w 3014890"/>
                <a:gd name="connsiteY907" fmla="*/ 771357 h 918995"/>
                <a:gd name="connsiteX908" fmla="*/ 2475644 w 3014890"/>
                <a:gd name="connsiteY908" fmla="*/ 767455 h 918995"/>
                <a:gd name="connsiteX909" fmla="*/ 2475321 w 3014890"/>
                <a:gd name="connsiteY909" fmla="*/ 755103 h 918995"/>
                <a:gd name="connsiteX910" fmla="*/ 2476934 w 3014890"/>
                <a:gd name="connsiteY910" fmla="*/ 732999 h 918995"/>
                <a:gd name="connsiteX911" fmla="*/ 2480836 w 3014890"/>
                <a:gd name="connsiteY911" fmla="*/ 714797 h 918995"/>
                <a:gd name="connsiteX912" fmla="*/ 2474322 w 3014890"/>
                <a:gd name="connsiteY912" fmla="*/ 704719 h 918995"/>
                <a:gd name="connsiteX913" fmla="*/ 2471419 w 3014890"/>
                <a:gd name="connsiteY913" fmla="*/ 697567 h 918995"/>
                <a:gd name="connsiteX914" fmla="*/ 2469775 w 3014890"/>
                <a:gd name="connsiteY914" fmla="*/ 688791 h 918995"/>
                <a:gd name="connsiteX915" fmla="*/ 2463614 w 3014890"/>
                <a:gd name="connsiteY915" fmla="*/ 675466 h 918995"/>
                <a:gd name="connsiteX916" fmla="*/ 2448006 w 3014890"/>
                <a:gd name="connsiteY916" fmla="*/ 660837 h 918995"/>
                <a:gd name="connsiteX917" fmla="*/ 2444426 w 3014890"/>
                <a:gd name="connsiteY917" fmla="*/ 649785 h 918995"/>
                <a:gd name="connsiteX918" fmla="*/ 2441492 w 3014890"/>
                <a:gd name="connsiteY918" fmla="*/ 640685 h 918995"/>
                <a:gd name="connsiteX919" fmla="*/ 2439234 w 3014890"/>
                <a:gd name="connsiteY919" fmla="*/ 633532 h 918995"/>
                <a:gd name="connsiteX920" fmla="*/ 2441492 w 3014890"/>
                <a:gd name="connsiteY920" fmla="*/ 625730 h 918995"/>
                <a:gd name="connsiteX921" fmla="*/ 2434687 w 3014890"/>
                <a:gd name="connsiteY921" fmla="*/ 617604 h 918995"/>
                <a:gd name="connsiteX922" fmla="*/ 2424593 w 3014890"/>
                <a:gd name="connsiteY922" fmla="*/ 611428 h 918995"/>
                <a:gd name="connsiteX923" fmla="*/ 2401180 w 3014890"/>
                <a:gd name="connsiteY923" fmla="*/ 594200 h 918995"/>
                <a:gd name="connsiteX924" fmla="*/ 2413209 w 3014890"/>
                <a:gd name="connsiteY924" fmla="*/ 597776 h 918995"/>
                <a:gd name="connsiteX925" fmla="*/ 2415498 w 3014890"/>
                <a:gd name="connsiteY925" fmla="*/ 595500 h 918995"/>
                <a:gd name="connsiteX926" fmla="*/ 2400535 w 3014890"/>
                <a:gd name="connsiteY926" fmla="*/ 586724 h 918995"/>
                <a:gd name="connsiteX927" fmla="*/ 2388183 w 3014890"/>
                <a:gd name="connsiteY927" fmla="*/ 580223 h 918995"/>
                <a:gd name="connsiteX928" fmla="*/ 2377154 w 3014890"/>
                <a:gd name="connsiteY928" fmla="*/ 575347 h 918995"/>
                <a:gd name="connsiteX929" fmla="*/ 2355030 w 3014890"/>
                <a:gd name="connsiteY929" fmla="*/ 563321 h 918995"/>
                <a:gd name="connsiteX930" fmla="*/ 2343646 w 3014890"/>
                <a:gd name="connsiteY930" fmla="*/ 564946 h 918995"/>
                <a:gd name="connsiteX931" fmla="*/ 2332617 w 3014890"/>
                <a:gd name="connsiteY931" fmla="*/ 562995 h 918995"/>
                <a:gd name="connsiteX932" fmla="*/ 2337809 w 3014890"/>
                <a:gd name="connsiteY932" fmla="*/ 568845 h 918995"/>
                <a:gd name="connsiteX933" fmla="*/ 2342356 w 3014890"/>
                <a:gd name="connsiteY933" fmla="*/ 574047 h 918995"/>
                <a:gd name="connsiteX934" fmla="*/ 2340744 w 3014890"/>
                <a:gd name="connsiteY934" fmla="*/ 584125 h 918995"/>
                <a:gd name="connsiteX935" fmla="*/ 2338454 w 3014890"/>
                <a:gd name="connsiteY935" fmla="*/ 572096 h 918995"/>
                <a:gd name="connsiteX936" fmla="*/ 2334552 w 3014890"/>
                <a:gd name="connsiteY936" fmla="*/ 580549 h 918995"/>
                <a:gd name="connsiteX937" fmla="*/ 2319620 w 3014890"/>
                <a:gd name="connsiteY937" fmla="*/ 583148 h 918995"/>
                <a:gd name="connsiteX938" fmla="*/ 2323522 w 3014890"/>
                <a:gd name="connsiteY938" fmla="*/ 572422 h 918995"/>
                <a:gd name="connsiteX939" fmla="*/ 2308881 w 3014890"/>
                <a:gd name="connsiteY939" fmla="*/ 567871 h 918995"/>
                <a:gd name="connsiteX940" fmla="*/ 2313428 w 3014890"/>
                <a:gd name="connsiteY940" fmla="*/ 562344 h 918995"/>
                <a:gd name="connsiteX941" fmla="*/ 2304979 w 3014890"/>
                <a:gd name="connsiteY941" fmla="*/ 567546 h 918995"/>
                <a:gd name="connsiteX942" fmla="*/ 2310171 w 3014890"/>
                <a:gd name="connsiteY942" fmla="*/ 570148 h 918995"/>
                <a:gd name="connsiteX943" fmla="*/ 2311816 w 3014890"/>
                <a:gd name="connsiteY943" fmla="*/ 575021 h 918995"/>
                <a:gd name="connsiteX944" fmla="*/ 2300109 w 3014890"/>
                <a:gd name="connsiteY944" fmla="*/ 572747 h 918995"/>
                <a:gd name="connsiteX945" fmla="*/ 2296207 w 3014890"/>
                <a:gd name="connsiteY945" fmla="*/ 564946 h 918995"/>
                <a:gd name="connsiteX946" fmla="*/ 2291982 w 3014890"/>
                <a:gd name="connsiteY946" fmla="*/ 560396 h 918995"/>
                <a:gd name="connsiteX947" fmla="*/ 2276696 w 3014890"/>
                <a:gd name="connsiteY947" fmla="*/ 554543 h 918995"/>
                <a:gd name="connsiteX948" fmla="*/ 2257507 w 3014890"/>
                <a:gd name="connsiteY948" fmla="*/ 552269 h 918995"/>
                <a:gd name="connsiteX949" fmla="*/ 2251348 w 3014890"/>
                <a:gd name="connsiteY949" fmla="*/ 541217 h 918995"/>
                <a:gd name="connsiteX950" fmla="*/ 2258184 w 3014890"/>
                <a:gd name="connsiteY950" fmla="*/ 535689 h 918995"/>
                <a:gd name="connsiteX951" fmla="*/ 2259475 w 3014890"/>
                <a:gd name="connsiteY951" fmla="*/ 529191 h 918995"/>
                <a:gd name="connsiteX952" fmla="*/ 2264345 w 3014890"/>
                <a:gd name="connsiteY952" fmla="*/ 525615 h 918995"/>
                <a:gd name="connsiteX953" fmla="*/ 2269214 w 3014890"/>
                <a:gd name="connsiteY953" fmla="*/ 519765 h 918995"/>
                <a:gd name="connsiteX954" fmla="*/ 2276051 w 3014890"/>
                <a:gd name="connsiteY954" fmla="*/ 506761 h 918995"/>
                <a:gd name="connsiteX955" fmla="*/ 2272472 w 3014890"/>
                <a:gd name="connsiteY955" fmla="*/ 501560 h 918995"/>
                <a:gd name="connsiteX956" fmla="*/ 2273438 w 3014890"/>
                <a:gd name="connsiteY956" fmla="*/ 493110 h 918995"/>
                <a:gd name="connsiteX957" fmla="*/ 2277986 w 3014890"/>
                <a:gd name="connsiteY957" fmla="*/ 485306 h 918995"/>
                <a:gd name="connsiteX958" fmla="*/ 2283210 w 3014890"/>
                <a:gd name="connsiteY958" fmla="*/ 479130 h 918995"/>
                <a:gd name="connsiteX959" fmla="*/ 2286435 w 3014890"/>
                <a:gd name="connsiteY959" fmla="*/ 472632 h 918995"/>
                <a:gd name="connsiteX960" fmla="*/ 2288403 w 3014890"/>
                <a:gd name="connsiteY960" fmla="*/ 467756 h 918995"/>
                <a:gd name="connsiteX961" fmla="*/ 2284823 w 3014890"/>
                <a:gd name="connsiteY961" fmla="*/ 457678 h 918995"/>
                <a:gd name="connsiteX962" fmla="*/ 2292950 w 3014890"/>
                <a:gd name="connsiteY962" fmla="*/ 450202 h 918995"/>
                <a:gd name="connsiteX963" fmla="*/ 2293594 w 3014890"/>
                <a:gd name="connsiteY963" fmla="*/ 439150 h 918995"/>
                <a:gd name="connsiteX964" fmla="*/ 2304334 w 3014890"/>
                <a:gd name="connsiteY964" fmla="*/ 431997 h 918995"/>
                <a:gd name="connsiteX965" fmla="*/ 2314396 w 3014890"/>
                <a:gd name="connsiteY965" fmla="*/ 431349 h 918995"/>
                <a:gd name="connsiteX966" fmla="*/ 2326102 w 3014890"/>
                <a:gd name="connsiteY966" fmla="*/ 430049 h 918995"/>
                <a:gd name="connsiteX967" fmla="*/ 2355998 w 3014890"/>
                <a:gd name="connsiteY967" fmla="*/ 429724 h 918995"/>
                <a:gd name="connsiteX968" fmla="*/ 2363480 w 3014890"/>
                <a:gd name="connsiteY968" fmla="*/ 434600 h 918995"/>
                <a:gd name="connsiteX969" fmla="*/ 2373252 w 3014890"/>
                <a:gd name="connsiteY969" fmla="*/ 435574 h 918995"/>
                <a:gd name="connsiteX970" fmla="*/ 2380701 w 3014890"/>
                <a:gd name="connsiteY970" fmla="*/ 431023 h 918995"/>
                <a:gd name="connsiteX971" fmla="*/ 2392085 w 3014890"/>
                <a:gd name="connsiteY971" fmla="*/ 432974 h 918995"/>
                <a:gd name="connsiteX972" fmla="*/ 2399890 w 3014890"/>
                <a:gd name="connsiteY972" fmla="*/ 433623 h 918995"/>
                <a:gd name="connsiteX973" fmla="*/ 2398277 w 3014890"/>
                <a:gd name="connsiteY973" fmla="*/ 431023 h 918995"/>
                <a:gd name="connsiteX974" fmla="*/ 2413209 w 3014890"/>
                <a:gd name="connsiteY974" fmla="*/ 432974 h 918995"/>
                <a:gd name="connsiteX975" fmla="*/ 2422980 w 3014890"/>
                <a:gd name="connsiteY975" fmla="*/ 433948 h 918995"/>
                <a:gd name="connsiteX976" fmla="*/ 2413886 w 3014890"/>
                <a:gd name="connsiteY976" fmla="*/ 426799 h 918995"/>
                <a:gd name="connsiteX977" fmla="*/ 2421336 w 3014890"/>
                <a:gd name="connsiteY977" fmla="*/ 427447 h 918995"/>
                <a:gd name="connsiteX978" fmla="*/ 2418111 w 3014890"/>
                <a:gd name="connsiteY978" fmla="*/ 421922 h 918995"/>
                <a:gd name="connsiteX979" fmla="*/ 2436945 w 3014890"/>
                <a:gd name="connsiteY979" fmla="*/ 423222 h 918995"/>
                <a:gd name="connsiteX980" fmla="*/ 2456133 w 3014890"/>
                <a:gd name="connsiteY980" fmla="*/ 425499 h 918995"/>
                <a:gd name="connsiteX981" fmla="*/ 2475966 w 3014890"/>
                <a:gd name="connsiteY981" fmla="*/ 431023 h 918995"/>
                <a:gd name="connsiteX982" fmla="*/ 2490253 w 3014890"/>
                <a:gd name="connsiteY982" fmla="*/ 434925 h 918995"/>
                <a:gd name="connsiteX983" fmla="*/ 2480191 w 3014890"/>
                <a:gd name="connsiteY983" fmla="*/ 436225 h 918995"/>
                <a:gd name="connsiteX984" fmla="*/ 2470419 w 3014890"/>
                <a:gd name="connsiteY984" fmla="*/ 437850 h 918995"/>
                <a:gd name="connsiteX985" fmla="*/ 2495122 w 3014890"/>
                <a:gd name="connsiteY985" fmla="*/ 442727 h 918995"/>
                <a:gd name="connsiteX986" fmla="*/ 2493510 w 3014890"/>
                <a:gd name="connsiteY986" fmla="*/ 440450 h 918995"/>
                <a:gd name="connsiteX987" fmla="*/ 2511376 w 3014890"/>
                <a:gd name="connsiteY987" fmla="*/ 442727 h 918995"/>
                <a:gd name="connsiteX988" fmla="*/ 2512376 w 3014890"/>
                <a:gd name="connsiteY988" fmla="*/ 436548 h 918995"/>
                <a:gd name="connsiteX989" fmla="*/ 2518858 w 3014890"/>
                <a:gd name="connsiteY989" fmla="*/ 435248 h 918995"/>
                <a:gd name="connsiteX990" fmla="*/ 2532532 w 3014890"/>
                <a:gd name="connsiteY990" fmla="*/ 435248 h 918995"/>
                <a:gd name="connsiteX991" fmla="*/ 2547786 w 3014890"/>
                <a:gd name="connsiteY991" fmla="*/ 433948 h 918995"/>
                <a:gd name="connsiteX992" fmla="*/ 2526018 w 3014890"/>
                <a:gd name="connsiteY992" fmla="*/ 427772 h 918995"/>
                <a:gd name="connsiteX993" fmla="*/ 2528630 w 3014890"/>
                <a:gd name="connsiteY993" fmla="*/ 429398 h 918995"/>
                <a:gd name="connsiteX994" fmla="*/ 2521471 w 3014890"/>
                <a:gd name="connsiteY994" fmla="*/ 428424 h 918995"/>
                <a:gd name="connsiteX995" fmla="*/ 2521148 w 3014890"/>
                <a:gd name="connsiteY995" fmla="*/ 424522 h 918995"/>
                <a:gd name="connsiteX996" fmla="*/ 2515601 w 3014890"/>
                <a:gd name="connsiteY996" fmla="*/ 417046 h 918995"/>
                <a:gd name="connsiteX997" fmla="*/ 2512376 w 3014890"/>
                <a:gd name="connsiteY997" fmla="*/ 407945 h 918995"/>
                <a:gd name="connsiteX998" fmla="*/ 2517246 w 3014890"/>
                <a:gd name="connsiteY998" fmla="*/ 401118 h 918995"/>
                <a:gd name="connsiteX999" fmla="*/ 2519826 w 3014890"/>
                <a:gd name="connsiteY999" fmla="*/ 394942 h 918995"/>
                <a:gd name="connsiteX1000" fmla="*/ 2519181 w 3014890"/>
                <a:gd name="connsiteY1000" fmla="*/ 383890 h 918995"/>
                <a:gd name="connsiteX1001" fmla="*/ 2515601 w 3014890"/>
                <a:gd name="connsiteY1001" fmla="*/ 376741 h 918995"/>
                <a:gd name="connsiteX1002" fmla="*/ 2522761 w 3014890"/>
                <a:gd name="connsiteY1002" fmla="*/ 371213 h 918995"/>
                <a:gd name="connsiteX1003" fmla="*/ 2522439 w 3014890"/>
                <a:gd name="connsiteY1003" fmla="*/ 368614 h 918995"/>
                <a:gd name="connsiteX1004" fmla="*/ 2534145 w 3014890"/>
                <a:gd name="connsiteY1004" fmla="*/ 370239 h 918995"/>
                <a:gd name="connsiteX1005" fmla="*/ 2542595 w 3014890"/>
                <a:gd name="connsiteY1005" fmla="*/ 368614 h 918995"/>
                <a:gd name="connsiteX1006" fmla="*/ 2552333 w 3014890"/>
                <a:gd name="connsiteY1006" fmla="*/ 366011 h 918995"/>
                <a:gd name="connsiteX1007" fmla="*/ 2561783 w 3014890"/>
                <a:gd name="connsiteY1007" fmla="*/ 369262 h 918995"/>
                <a:gd name="connsiteX1008" fmla="*/ 2569232 w 3014890"/>
                <a:gd name="connsiteY1008" fmla="*/ 369588 h 918995"/>
                <a:gd name="connsiteX1009" fmla="*/ 2576392 w 3014890"/>
                <a:gd name="connsiteY1009" fmla="*/ 366988 h 918995"/>
                <a:gd name="connsiteX1010" fmla="*/ 2581939 w 3014890"/>
                <a:gd name="connsiteY1010" fmla="*/ 374464 h 918995"/>
                <a:gd name="connsiteX1011" fmla="*/ 2583551 w 3014890"/>
                <a:gd name="connsiteY1011" fmla="*/ 379014 h 918995"/>
                <a:gd name="connsiteX1012" fmla="*/ 2582261 w 3014890"/>
                <a:gd name="connsiteY1012" fmla="*/ 381291 h 918995"/>
                <a:gd name="connsiteX1013" fmla="*/ 2590711 w 3014890"/>
                <a:gd name="connsiteY1013" fmla="*/ 388441 h 918995"/>
                <a:gd name="connsiteX1014" fmla="*/ 2599483 w 3014890"/>
                <a:gd name="connsiteY1014" fmla="*/ 388115 h 918995"/>
                <a:gd name="connsiteX1015" fmla="*/ 2603707 w 3014890"/>
                <a:gd name="connsiteY1015" fmla="*/ 394617 h 918995"/>
                <a:gd name="connsiteX1016" fmla="*/ 2608254 w 3014890"/>
                <a:gd name="connsiteY1016" fmla="*/ 399493 h 918995"/>
                <a:gd name="connsiteX1017" fmla="*/ 2616704 w 3014890"/>
                <a:gd name="connsiteY1017" fmla="*/ 395916 h 918995"/>
                <a:gd name="connsiteX1018" fmla="*/ 2618994 w 3014890"/>
                <a:gd name="connsiteY1018" fmla="*/ 379988 h 918995"/>
                <a:gd name="connsiteX1019" fmla="*/ 2628410 w 3014890"/>
                <a:gd name="connsiteY1019" fmla="*/ 373490 h 918995"/>
                <a:gd name="connsiteX1020" fmla="*/ 2631023 w 3014890"/>
                <a:gd name="connsiteY1020" fmla="*/ 371864 h 918995"/>
                <a:gd name="connsiteX1021" fmla="*/ 2637827 w 3014890"/>
                <a:gd name="connsiteY1021" fmla="*/ 375763 h 918995"/>
                <a:gd name="connsiteX1022" fmla="*/ 2636537 w 3014890"/>
                <a:gd name="connsiteY1022" fmla="*/ 373490 h 918995"/>
                <a:gd name="connsiteX1023" fmla="*/ 2638795 w 3014890"/>
                <a:gd name="connsiteY1023" fmla="*/ 372513 h 918995"/>
                <a:gd name="connsiteX1024" fmla="*/ 2625798 w 3014890"/>
                <a:gd name="connsiteY1024" fmla="*/ 365037 h 918995"/>
                <a:gd name="connsiteX1025" fmla="*/ 2619316 w 3014890"/>
                <a:gd name="connsiteY1025" fmla="*/ 354637 h 918995"/>
                <a:gd name="connsiteX1026" fmla="*/ 2612479 w 3014890"/>
                <a:gd name="connsiteY1026" fmla="*/ 350409 h 918995"/>
                <a:gd name="connsiteX1027" fmla="*/ 2636537 w 3014890"/>
                <a:gd name="connsiteY1027" fmla="*/ 347809 h 918995"/>
                <a:gd name="connsiteX1028" fmla="*/ 2660918 w 3014890"/>
                <a:gd name="connsiteY1028" fmla="*/ 352360 h 918995"/>
                <a:gd name="connsiteX1029" fmla="*/ 2651147 w 3014890"/>
                <a:gd name="connsiteY1029" fmla="*/ 352034 h 918995"/>
                <a:gd name="connsiteX1030" fmla="*/ 2658306 w 3014890"/>
                <a:gd name="connsiteY1030" fmla="*/ 355611 h 918995"/>
                <a:gd name="connsiteX1031" fmla="*/ 2640762 w 3014890"/>
                <a:gd name="connsiteY1031" fmla="*/ 352360 h 918995"/>
                <a:gd name="connsiteX1032" fmla="*/ 2646922 w 3014890"/>
                <a:gd name="connsiteY1032" fmla="*/ 366337 h 918995"/>
                <a:gd name="connsiteX1033" fmla="*/ 2651824 w 3014890"/>
                <a:gd name="connsiteY1033" fmla="*/ 374464 h 918995"/>
                <a:gd name="connsiteX1034" fmla="*/ 2660918 w 3014890"/>
                <a:gd name="connsiteY1034" fmla="*/ 379666 h 918995"/>
                <a:gd name="connsiteX1035" fmla="*/ 2661886 w 3014890"/>
                <a:gd name="connsiteY1035" fmla="*/ 386490 h 918995"/>
                <a:gd name="connsiteX1036" fmla="*/ 2669045 w 3014890"/>
                <a:gd name="connsiteY1036" fmla="*/ 391040 h 918995"/>
                <a:gd name="connsiteX1037" fmla="*/ 2664498 w 3014890"/>
                <a:gd name="connsiteY1037" fmla="*/ 394617 h 918995"/>
                <a:gd name="connsiteX1038" fmla="*/ 2657661 w 3014890"/>
                <a:gd name="connsiteY1038" fmla="*/ 394617 h 918995"/>
                <a:gd name="connsiteX1039" fmla="*/ 2655726 w 3014890"/>
                <a:gd name="connsiteY1039" fmla="*/ 398519 h 918995"/>
                <a:gd name="connsiteX1040" fmla="*/ 2647599 w 3014890"/>
                <a:gd name="connsiteY1040" fmla="*/ 403717 h 918995"/>
                <a:gd name="connsiteX1041" fmla="*/ 2652791 w 3014890"/>
                <a:gd name="connsiteY1041" fmla="*/ 409245 h 918995"/>
                <a:gd name="connsiteX1042" fmla="*/ 2649856 w 3014890"/>
                <a:gd name="connsiteY1042" fmla="*/ 414447 h 918995"/>
                <a:gd name="connsiteX1043" fmla="*/ 2648889 w 3014890"/>
                <a:gd name="connsiteY1043" fmla="*/ 423548 h 918995"/>
                <a:gd name="connsiteX1044" fmla="*/ 2645632 w 3014890"/>
                <a:gd name="connsiteY1044" fmla="*/ 428098 h 918995"/>
                <a:gd name="connsiteX1045" fmla="*/ 2645954 w 3014890"/>
                <a:gd name="connsiteY1045" fmla="*/ 442401 h 918995"/>
                <a:gd name="connsiteX1046" fmla="*/ 2648889 w 3014890"/>
                <a:gd name="connsiteY1046" fmla="*/ 453779 h 918995"/>
                <a:gd name="connsiteX1047" fmla="*/ 2645632 w 3014890"/>
                <a:gd name="connsiteY1047" fmla="*/ 456052 h 918995"/>
                <a:gd name="connsiteX1048" fmla="*/ 2643020 w 3014890"/>
                <a:gd name="connsiteY1048" fmla="*/ 460277 h 918995"/>
                <a:gd name="connsiteX1049" fmla="*/ 2643697 w 3014890"/>
                <a:gd name="connsiteY1049" fmla="*/ 466130 h 918995"/>
                <a:gd name="connsiteX1050" fmla="*/ 2631345 w 3014890"/>
                <a:gd name="connsiteY1050" fmla="*/ 465479 h 918995"/>
                <a:gd name="connsiteX1051" fmla="*/ 2630668 w 3014890"/>
                <a:gd name="connsiteY1051" fmla="*/ 471980 h 918995"/>
                <a:gd name="connsiteX1052" fmla="*/ 2619639 w 3014890"/>
                <a:gd name="connsiteY1052" fmla="*/ 471006 h 918995"/>
                <a:gd name="connsiteX1053" fmla="*/ 2630668 w 3014890"/>
                <a:gd name="connsiteY1053" fmla="*/ 479781 h 918995"/>
                <a:gd name="connsiteX1054" fmla="*/ 2635893 w 3014890"/>
                <a:gd name="connsiteY1054" fmla="*/ 489859 h 918995"/>
                <a:gd name="connsiteX1055" fmla="*/ 2631990 w 3014890"/>
                <a:gd name="connsiteY1055" fmla="*/ 499286 h 918995"/>
                <a:gd name="connsiteX1056" fmla="*/ 2631345 w 3014890"/>
                <a:gd name="connsiteY1056" fmla="*/ 501234 h 918995"/>
                <a:gd name="connsiteX1057" fmla="*/ 2635570 w 3014890"/>
                <a:gd name="connsiteY1057" fmla="*/ 507735 h 918995"/>
                <a:gd name="connsiteX1058" fmla="*/ 2645309 w 3014890"/>
                <a:gd name="connsiteY1058" fmla="*/ 521064 h 918995"/>
                <a:gd name="connsiteX1059" fmla="*/ 2673915 w 3014890"/>
                <a:gd name="connsiteY1059" fmla="*/ 551618 h 918995"/>
                <a:gd name="connsiteX1060" fmla="*/ 2712259 w 3014890"/>
                <a:gd name="connsiteY1060" fmla="*/ 585099 h 918995"/>
                <a:gd name="connsiteX1061" fmla="*/ 2744123 w 3014890"/>
                <a:gd name="connsiteY1061" fmla="*/ 610128 h 918995"/>
                <a:gd name="connsiteX1062" fmla="*/ 2746089 w 3014890"/>
                <a:gd name="connsiteY1062" fmla="*/ 614678 h 918995"/>
                <a:gd name="connsiteX1063" fmla="*/ 2752572 w 3014890"/>
                <a:gd name="connsiteY1063" fmla="*/ 620206 h 918995"/>
                <a:gd name="connsiteX1064" fmla="*/ 2764923 w 3014890"/>
                <a:gd name="connsiteY1064" fmla="*/ 632558 h 918995"/>
                <a:gd name="connsiteX1065" fmla="*/ 2775985 w 3014890"/>
                <a:gd name="connsiteY1065" fmla="*/ 643610 h 918995"/>
                <a:gd name="connsiteX1066" fmla="*/ 2786369 w 3014890"/>
                <a:gd name="connsiteY1066" fmla="*/ 652385 h 918995"/>
                <a:gd name="connsiteX1067" fmla="*/ 2792239 w 3014890"/>
                <a:gd name="connsiteY1067" fmla="*/ 641984 h 918995"/>
                <a:gd name="connsiteX1068" fmla="*/ 2793206 w 3014890"/>
                <a:gd name="connsiteY1068" fmla="*/ 636457 h 918995"/>
                <a:gd name="connsiteX1069" fmla="*/ 2792561 w 3014890"/>
                <a:gd name="connsiteY1069" fmla="*/ 615656 h 918995"/>
                <a:gd name="connsiteX1070" fmla="*/ 2786047 w 3014890"/>
                <a:gd name="connsiteY1070" fmla="*/ 609480 h 918995"/>
                <a:gd name="connsiteX1071" fmla="*/ 2783789 w 3014890"/>
                <a:gd name="connsiteY1071" fmla="*/ 604926 h 918995"/>
                <a:gd name="connsiteX1072" fmla="*/ 2778919 w 3014890"/>
                <a:gd name="connsiteY1072" fmla="*/ 599076 h 918995"/>
                <a:gd name="connsiteX1073" fmla="*/ 2774695 w 3014890"/>
                <a:gd name="connsiteY1073" fmla="*/ 596477 h 918995"/>
                <a:gd name="connsiteX1074" fmla="*/ 2781822 w 3014890"/>
                <a:gd name="connsiteY1074" fmla="*/ 599402 h 918995"/>
                <a:gd name="connsiteX1075" fmla="*/ 2793206 w 3014890"/>
                <a:gd name="connsiteY1075" fmla="*/ 590949 h 918995"/>
                <a:gd name="connsiteX1076" fmla="*/ 2798076 w 3014890"/>
                <a:gd name="connsiteY1076" fmla="*/ 591601 h 918995"/>
                <a:gd name="connsiteX1077" fmla="*/ 2804591 w 3014890"/>
                <a:gd name="connsiteY1077" fmla="*/ 594526 h 918995"/>
                <a:gd name="connsiteX1078" fmla="*/ 2790948 w 3014890"/>
                <a:gd name="connsiteY1078" fmla="*/ 584125 h 918995"/>
                <a:gd name="connsiteX1079" fmla="*/ 2784112 w 3014890"/>
                <a:gd name="connsiteY1079" fmla="*/ 576324 h 918995"/>
                <a:gd name="connsiteX1080" fmla="*/ 2780532 w 3014890"/>
                <a:gd name="connsiteY1080" fmla="*/ 563969 h 918995"/>
                <a:gd name="connsiteX1081" fmla="*/ 2789949 w 3014890"/>
                <a:gd name="connsiteY1081" fmla="*/ 555194 h 918995"/>
                <a:gd name="connsiteX1082" fmla="*/ 2798398 w 3014890"/>
                <a:gd name="connsiteY1082" fmla="*/ 557793 h 918995"/>
                <a:gd name="connsiteX1083" fmla="*/ 2805235 w 3014890"/>
                <a:gd name="connsiteY1083" fmla="*/ 557471 h 918995"/>
                <a:gd name="connsiteX1084" fmla="*/ 2805557 w 3014890"/>
                <a:gd name="connsiteY1084" fmla="*/ 549670 h 918995"/>
                <a:gd name="connsiteX1085" fmla="*/ 2796141 w 3014890"/>
                <a:gd name="connsiteY1085" fmla="*/ 543491 h 918995"/>
                <a:gd name="connsiteX1086" fmla="*/ 2779887 w 3014890"/>
                <a:gd name="connsiteY1086" fmla="*/ 532116 h 918995"/>
                <a:gd name="connsiteX1087" fmla="*/ 2771760 w 3014890"/>
                <a:gd name="connsiteY1087" fmla="*/ 517813 h 918995"/>
                <a:gd name="connsiteX1088" fmla="*/ 2770115 w 3014890"/>
                <a:gd name="connsiteY1088" fmla="*/ 508387 h 918995"/>
                <a:gd name="connsiteX1089" fmla="*/ 2776630 w 3014890"/>
                <a:gd name="connsiteY1089" fmla="*/ 506436 h 918995"/>
                <a:gd name="connsiteX1090" fmla="*/ 2779242 w 3014890"/>
                <a:gd name="connsiteY1090" fmla="*/ 505462 h 918995"/>
                <a:gd name="connsiteX1091" fmla="*/ 2778242 w 3014890"/>
                <a:gd name="connsiteY1091" fmla="*/ 511312 h 918995"/>
                <a:gd name="connsiteX1092" fmla="*/ 2791916 w 3014890"/>
                <a:gd name="connsiteY1092" fmla="*/ 515211 h 918995"/>
                <a:gd name="connsiteX1093" fmla="*/ 2774695 w 3014890"/>
                <a:gd name="connsiteY1093" fmla="*/ 498960 h 918995"/>
                <a:gd name="connsiteX1094" fmla="*/ 2763633 w 3014890"/>
                <a:gd name="connsiteY1094" fmla="*/ 495058 h 918995"/>
                <a:gd name="connsiteX1095" fmla="*/ 2755184 w 3014890"/>
                <a:gd name="connsiteY1095" fmla="*/ 487257 h 918995"/>
                <a:gd name="connsiteX1096" fmla="*/ 2750959 w 3014890"/>
                <a:gd name="connsiteY1096" fmla="*/ 481733 h 918995"/>
                <a:gd name="connsiteX1097" fmla="*/ 2750314 w 3014890"/>
                <a:gd name="connsiteY1097" fmla="*/ 473280 h 918995"/>
                <a:gd name="connsiteX1098" fmla="*/ 2735350 w 3014890"/>
                <a:gd name="connsiteY1098" fmla="*/ 467756 h 918995"/>
                <a:gd name="connsiteX1099" fmla="*/ 2732738 w 3014890"/>
                <a:gd name="connsiteY1099" fmla="*/ 472954 h 918995"/>
                <a:gd name="connsiteX1100" fmla="*/ 2722354 w 3014890"/>
                <a:gd name="connsiteY1100" fmla="*/ 469055 h 918995"/>
                <a:gd name="connsiteX1101" fmla="*/ 2711292 w 3014890"/>
                <a:gd name="connsiteY1101" fmla="*/ 459303 h 918995"/>
                <a:gd name="connsiteX1102" fmla="*/ 2710647 w 3014890"/>
                <a:gd name="connsiteY1102" fmla="*/ 441101 h 918995"/>
                <a:gd name="connsiteX1103" fmla="*/ 2705132 w 3014890"/>
                <a:gd name="connsiteY1103" fmla="*/ 437850 h 918995"/>
                <a:gd name="connsiteX1104" fmla="*/ 2710324 w 3014890"/>
                <a:gd name="connsiteY1104" fmla="*/ 437850 h 918995"/>
                <a:gd name="connsiteX1105" fmla="*/ 2706745 w 3014890"/>
                <a:gd name="connsiteY1105" fmla="*/ 432649 h 918995"/>
                <a:gd name="connsiteX1106" fmla="*/ 2697973 w 3014890"/>
                <a:gd name="connsiteY1106" fmla="*/ 425499 h 918995"/>
                <a:gd name="connsiteX1107" fmla="*/ 2693748 w 3014890"/>
                <a:gd name="connsiteY1107" fmla="*/ 417372 h 918995"/>
                <a:gd name="connsiteX1108" fmla="*/ 2697005 w 3014890"/>
                <a:gd name="connsiteY1108" fmla="*/ 414769 h 918995"/>
                <a:gd name="connsiteX1109" fmla="*/ 2693425 w 3014890"/>
                <a:gd name="connsiteY1109" fmla="*/ 414447 h 918995"/>
                <a:gd name="connsiteX1110" fmla="*/ 2707713 w 3014890"/>
                <a:gd name="connsiteY1110" fmla="*/ 414447 h 918995"/>
                <a:gd name="connsiteX1111" fmla="*/ 2712937 w 3014890"/>
                <a:gd name="connsiteY1111" fmla="*/ 413795 h 918995"/>
                <a:gd name="connsiteX1112" fmla="*/ 2720064 w 3014890"/>
                <a:gd name="connsiteY1112" fmla="*/ 418997 h 918995"/>
                <a:gd name="connsiteX1113" fmla="*/ 2724289 w 3014890"/>
                <a:gd name="connsiteY1113" fmla="*/ 414447 h 918995"/>
                <a:gd name="connsiteX1114" fmla="*/ 2716806 w 3014890"/>
                <a:gd name="connsiteY1114" fmla="*/ 411519 h 918995"/>
                <a:gd name="connsiteX1115" fmla="*/ 2723644 w 3014890"/>
                <a:gd name="connsiteY1115" fmla="*/ 409893 h 918995"/>
                <a:gd name="connsiteX1116" fmla="*/ 2728513 w 3014890"/>
                <a:gd name="connsiteY1116" fmla="*/ 402418 h 918995"/>
                <a:gd name="connsiteX1117" fmla="*/ 2737640 w 3014890"/>
                <a:gd name="connsiteY1117" fmla="*/ 407945 h 918995"/>
                <a:gd name="connsiteX1118" fmla="*/ 2749637 w 3014890"/>
                <a:gd name="connsiteY1118" fmla="*/ 418346 h 918995"/>
                <a:gd name="connsiteX1119" fmla="*/ 2749637 w 3014890"/>
                <a:gd name="connsiteY1119" fmla="*/ 405020 h 918995"/>
                <a:gd name="connsiteX1120" fmla="*/ 2754539 w 3014890"/>
                <a:gd name="connsiteY1120" fmla="*/ 405020 h 918995"/>
                <a:gd name="connsiteX1121" fmla="*/ 2752572 w 3014890"/>
                <a:gd name="connsiteY1121" fmla="*/ 402743 h 918995"/>
                <a:gd name="connsiteX1122" fmla="*/ 2769148 w 3014890"/>
                <a:gd name="connsiteY1122" fmla="*/ 399493 h 918995"/>
                <a:gd name="connsiteX1123" fmla="*/ 2787692 w 3014890"/>
                <a:gd name="connsiteY1123" fmla="*/ 399818 h 918995"/>
                <a:gd name="connsiteX1124" fmla="*/ 2826036 w 3014890"/>
                <a:gd name="connsiteY1124" fmla="*/ 416720 h 918995"/>
                <a:gd name="connsiteX1125" fmla="*/ 2816942 w 3014890"/>
                <a:gd name="connsiteY1125" fmla="*/ 403395 h 918995"/>
                <a:gd name="connsiteX1126" fmla="*/ 2817909 w 3014890"/>
                <a:gd name="connsiteY1126" fmla="*/ 401444 h 918995"/>
                <a:gd name="connsiteX1127" fmla="*/ 2824424 w 3014890"/>
                <a:gd name="connsiteY1127" fmla="*/ 395916 h 918995"/>
                <a:gd name="connsiteX1128" fmla="*/ 2829294 w 3014890"/>
                <a:gd name="connsiteY1128" fmla="*/ 391366 h 918995"/>
                <a:gd name="connsiteX1129" fmla="*/ 2831229 w 3014890"/>
                <a:gd name="connsiteY1129" fmla="*/ 389092 h 918995"/>
                <a:gd name="connsiteX1130" fmla="*/ 2826681 w 3014890"/>
                <a:gd name="connsiteY1130" fmla="*/ 387141 h 918995"/>
                <a:gd name="connsiteX1131" fmla="*/ 2834163 w 3014890"/>
                <a:gd name="connsiteY1131" fmla="*/ 388767 h 918995"/>
                <a:gd name="connsiteX1132" fmla="*/ 2829294 w 3014890"/>
                <a:gd name="connsiteY1132" fmla="*/ 386167 h 918995"/>
                <a:gd name="connsiteX1133" fmla="*/ 2829294 w 3014890"/>
                <a:gd name="connsiteY1133" fmla="*/ 384216 h 918995"/>
                <a:gd name="connsiteX1134" fmla="*/ 2834163 w 3014890"/>
                <a:gd name="connsiteY1134" fmla="*/ 384216 h 918995"/>
                <a:gd name="connsiteX1135" fmla="*/ 2831906 w 3014890"/>
                <a:gd name="connsiteY1135" fmla="*/ 380965 h 918995"/>
                <a:gd name="connsiteX1136" fmla="*/ 2836776 w 3014890"/>
                <a:gd name="connsiteY1136" fmla="*/ 381939 h 918995"/>
                <a:gd name="connsiteX1137" fmla="*/ 2828971 w 3014890"/>
                <a:gd name="connsiteY1137" fmla="*/ 378363 h 918995"/>
                <a:gd name="connsiteX1138" fmla="*/ 2838710 w 3014890"/>
                <a:gd name="connsiteY1138" fmla="*/ 378040 h 918995"/>
                <a:gd name="connsiteX1139" fmla="*/ 2839678 w 3014890"/>
                <a:gd name="connsiteY1139" fmla="*/ 375115 h 918995"/>
                <a:gd name="connsiteX1140" fmla="*/ 2835131 w 3014890"/>
                <a:gd name="connsiteY1140" fmla="*/ 370887 h 918995"/>
                <a:gd name="connsiteX1141" fmla="*/ 2841323 w 3014890"/>
                <a:gd name="connsiteY1141" fmla="*/ 371864 h 918995"/>
                <a:gd name="connsiteX1142" fmla="*/ 2841967 w 3014890"/>
                <a:gd name="connsiteY1142" fmla="*/ 368614 h 918995"/>
                <a:gd name="connsiteX1143" fmla="*/ 2853352 w 3014890"/>
                <a:gd name="connsiteY1143" fmla="*/ 367637 h 918995"/>
                <a:gd name="connsiteX1144" fmla="*/ 2848482 w 3014890"/>
                <a:gd name="connsiteY1144" fmla="*/ 364711 h 918995"/>
                <a:gd name="connsiteX1145" fmla="*/ 2857899 w 3014890"/>
                <a:gd name="connsiteY1145" fmla="*/ 363412 h 918995"/>
                <a:gd name="connsiteX1146" fmla="*/ 2856286 w 3014890"/>
                <a:gd name="connsiteY1146" fmla="*/ 360813 h 918995"/>
                <a:gd name="connsiteX1147" fmla="*/ 2867961 w 3014890"/>
                <a:gd name="connsiteY1147" fmla="*/ 356585 h 918995"/>
                <a:gd name="connsiteX1148" fmla="*/ 2880313 w 3014890"/>
                <a:gd name="connsiteY1148" fmla="*/ 349761 h 918995"/>
                <a:gd name="connsiteX1149" fmla="*/ 2870573 w 3014890"/>
                <a:gd name="connsiteY1149" fmla="*/ 346510 h 918995"/>
                <a:gd name="connsiteX1150" fmla="*/ 2865703 w 3014890"/>
                <a:gd name="connsiteY1150" fmla="*/ 342282 h 918995"/>
                <a:gd name="connsiteX1151" fmla="*/ 2875765 w 3014890"/>
                <a:gd name="connsiteY1151" fmla="*/ 346184 h 918995"/>
                <a:gd name="connsiteX1152" fmla="*/ 2881312 w 3014890"/>
                <a:gd name="connsiteY1152" fmla="*/ 348135 h 918995"/>
                <a:gd name="connsiteX1153" fmla="*/ 2894953 w 3014890"/>
                <a:gd name="connsiteY1153" fmla="*/ 350083 h 918995"/>
                <a:gd name="connsiteX1154" fmla="*/ 2922914 w 3014890"/>
                <a:gd name="connsiteY1154" fmla="*/ 355936 h 918995"/>
                <a:gd name="connsiteX1155" fmla="*/ 2919334 w 3014890"/>
                <a:gd name="connsiteY1155" fmla="*/ 352360 h 918995"/>
                <a:gd name="connsiteX1156" fmla="*/ 2920302 w 3014890"/>
                <a:gd name="connsiteY1156" fmla="*/ 345533 h 918995"/>
                <a:gd name="connsiteX1157" fmla="*/ 2906016 w 3014890"/>
                <a:gd name="connsiteY1157" fmla="*/ 339683 h 918995"/>
                <a:gd name="connsiteX1158" fmla="*/ 2897244 w 3014890"/>
                <a:gd name="connsiteY1158" fmla="*/ 332855 h 918995"/>
                <a:gd name="connsiteX1159" fmla="*/ 2884537 w 3014890"/>
                <a:gd name="connsiteY1159" fmla="*/ 329930 h 918995"/>
                <a:gd name="connsiteX1160" fmla="*/ 2887149 w 3014890"/>
                <a:gd name="connsiteY1160" fmla="*/ 329930 h 918995"/>
                <a:gd name="connsiteX1161" fmla="*/ 2875765 w 3014890"/>
                <a:gd name="connsiteY1161" fmla="*/ 323754 h 918995"/>
                <a:gd name="connsiteX1162" fmla="*/ 2880990 w 3014890"/>
                <a:gd name="connsiteY1162" fmla="*/ 327005 h 918995"/>
                <a:gd name="connsiteX1163" fmla="*/ 2868961 w 3014890"/>
                <a:gd name="connsiteY1163" fmla="*/ 325380 h 918995"/>
                <a:gd name="connsiteX1164" fmla="*/ 2874797 w 3014890"/>
                <a:gd name="connsiteY1164" fmla="*/ 324080 h 918995"/>
                <a:gd name="connsiteX1165" fmla="*/ 2874797 w 3014890"/>
                <a:gd name="connsiteY1165" fmla="*/ 323106 h 918995"/>
                <a:gd name="connsiteX1166" fmla="*/ 2869928 w 3014890"/>
                <a:gd name="connsiteY1166" fmla="*/ 319530 h 918995"/>
                <a:gd name="connsiteX1167" fmla="*/ 2863091 w 3014890"/>
                <a:gd name="connsiteY1167" fmla="*/ 315953 h 918995"/>
                <a:gd name="connsiteX1168" fmla="*/ 2857577 w 3014890"/>
                <a:gd name="connsiteY1168" fmla="*/ 314328 h 918995"/>
                <a:gd name="connsiteX1169" fmla="*/ 2857254 w 3014890"/>
                <a:gd name="connsiteY1169" fmla="*/ 313028 h 918995"/>
                <a:gd name="connsiteX1170" fmla="*/ 2841967 w 3014890"/>
                <a:gd name="connsiteY1170" fmla="*/ 305227 h 918995"/>
                <a:gd name="connsiteX1171" fmla="*/ 2843580 w 3014890"/>
                <a:gd name="connsiteY1171" fmla="*/ 308478 h 918995"/>
                <a:gd name="connsiteX1172" fmla="*/ 2817909 w 3014890"/>
                <a:gd name="connsiteY1172" fmla="*/ 299703 h 918995"/>
                <a:gd name="connsiteX1173" fmla="*/ 2806203 w 3014890"/>
                <a:gd name="connsiteY1173" fmla="*/ 297752 h 918995"/>
                <a:gd name="connsiteX1174" fmla="*/ 2800043 w 3014890"/>
                <a:gd name="connsiteY1174" fmla="*/ 297426 h 918995"/>
                <a:gd name="connsiteX1175" fmla="*/ 2793206 w 3014890"/>
                <a:gd name="connsiteY1175" fmla="*/ 299051 h 918995"/>
                <a:gd name="connsiteX1176" fmla="*/ 2795496 w 3014890"/>
                <a:gd name="connsiteY1176" fmla="*/ 296774 h 918995"/>
                <a:gd name="connsiteX1177" fmla="*/ 2780210 w 3014890"/>
                <a:gd name="connsiteY1177" fmla="*/ 291250 h 918995"/>
                <a:gd name="connsiteX1178" fmla="*/ 2793528 w 3014890"/>
                <a:gd name="connsiteY1178" fmla="*/ 292875 h 918995"/>
                <a:gd name="connsiteX1179" fmla="*/ 2806525 w 3014890"/>
                <a:gd name="connsiteY1179" fmla="*/ 294501 h 918995"/>
                <a:gd name="connsiteX1180" fmla="*/ 2794496 w 3014890"/>
                <a:gd name="connsiteY1180" fmla="*/ 288325 h 918995"/>
                <a:gd name="connsiteX1181" fmla="*/ 2787692 w 3014890"/>
                <a:gd name="connsiteY1181" fmla="*/ 289299 h 918995"/>
                <a:gd name="connsiteX1182" fmla="*/ 2782144 w 3014890"/>
                <a:gd name="connsiteY1182" fmla="*/ 287999 h 918995"/>
                <a:gd name="connsiteX1183" fmla="*/ 2811427 w 3014890"/>
                <a:gd name="connsiteY1183" fmla="*/ 293524 h 918995"/>
                <a:gd name="connsiteX1184" fmla="*/ 2839355 w 3014890"/>
                <a:gd name="connsiteY1184" fmla="*/ 296774 h 918995"/>
                <a:gd name="connsiteX1185" fmla="*/ 2837743 w 3014890"/>
                <a:gd name="connsiteY1185" fmla="*/ 299051 h 918995"/>
                <a:gd name="connsiteX1186" fmla="*/ 2847160 w 3014890"/>
                <a:gd name="connsiteY1186" fmla="*/ 293849 h 918995"/>
                <a:gd name="connsiteX1187" fmla="*/ 2848482 w 3014890"/>
                <a:gd name="connsiteY1187" fmla="*/ 289299 h 918995"/>
                <a:gd name="connsiteX1188" fmla="*/ 2852707 w 3014890"/>
                <a:gd name="connsiteY1188" fmla="*/ 286700 h 918995"/>
                <a:gd name="connsiteX1189" fmla="*/ 2848805 w 3014890"/>
                <a:gd name="connsiteY1189" fmla="*/ 279547 h 918995"/>
                <a:gd name="connsiteX1190" fmla="*/ 2842290 w 3014890"/>
                <a:gd name="connsiteY1190" fmla="*/ 280850 h 918995"/>
                <a:gd name="connsiteX1191" fmla="*/ 2847805 w 3014890"/>
                <a:gd name="connsiteY1191" fmla="*/ 276622 h 918995"/>
                <a:gd name="connsiteX1192" fmla="*/ 2830906 w 3014890"/>
                <a:gd name="connsiteY1192" fmla="*/ 270120 h 918995"/>
                <a:gd name="connsiteX1193" fmla="*/ 2818554 w 3014890"/>
                <a:gd name="connsiteY1193" fmla="*/ 260045 h 918995"/>
                <a:gd name="connsiteX1194" fmla="*/ 2826036 w 3014890"/>
                <a:gd name="connsiteY1194" fmla="*/ 260045 h 918995"/>
                <a:gd name="connsiteX1195" fmla="*/ 2818554 w 3014890"/>
                <a:gd name="connsiteY1195" fmla="*/ 256795 h 918995"/>
                <a:gd name="connsiteX1196" fmla="*/ 2823456 w 3014890"/>
                <a:gd name="connsiteY1196" fmla="*/ 257120 h 918995"/>
                <a:gd name="connsiteX1197" fmla="*/ 2821167 w 3014890"/>
                <a:gd name="connsiteY1197" fmla="*/ 255169 h 918995"/>
                <a:gd name="connsiteX1198" fmla="*/ 2833518 w 3014890"/>
                <a:gd name="connsiteY1198" fmla="*/ 260371 h 918995"/>
                <a:gd name="connsiteX1199" fmla="*/ 2831906 w 3014890"/>
                <a:gd name="connsiteY1199" fmla="*/ 255817 h 918995"/>
                <a:gd name="connsiteX1200" fmla="*/ 2838710 w 3014890"/>
                <a:gd name="connsiteY1200" fmla="*/ 264596 h 918995"/>
                <a:gd name="connsiteX1201" fmla="*/ 2853352 w 3014890"/>
                <a:gd name="connsiteY1201" fmla="*/ 270446 h 918995"/>
                <a:gd name="connsiteX1202" fmla="*/ 2864413 w 3014890"/>
                <a:gd name="connsiteY1202" fmla="*/ 277273 h 918995"/>
                <a:gd name="connsiteX1203" fmla="*/ 2881312 w 3014890"/>
                <a:gd name="connsiteY1203" fmla="*/ 277599 h 918995"/>
                <a:gd name="connsiteX1204" fmla="*/ 2887794 w 3014890"/>
                <a:gd name="connsiteY1204" fmla="*/ 274348 h 918995"/>
                <a:gd name="connsiteX1205" fmla="*/ 2895599 w 3014890"/>
                <a:gd name="connsiteY1205" fmla="*/ 275322 h 918995"/>
                <a:gd name="connsiteX1206" fmla="*/ 2928752 w 3014890"/>
                <a:gd name="connsiteY1206" fmla="*/ 287025 h 918995"/>
                <a:gd name="connsiteX1207" fmla="*/ 2943070 w 3014890"/>
                <a:gd name="connsiteY1207" fmla="*/ 292875 h 918995"/>
                <a:gd name="connsiteX1208" fmla="*/ 2950875 w 3014890"/>
                <a:gd name="connsiteY1208" fmla="*/ 292875 h 918995"/>
                <a:gd name="connsiteX1209" fmla="*/ 2982060 w 3014890"/>
                <a:gd name="connsiteY1209" fmla="*/ 301976 h 918995"/>
                <a:gd name="connsiteX1210" fmla="*/ 2989220 w 3014890"/>
                <a:gd name="connsiteY1210" fmla="*/ 298726 h 918995"/>
                <a:gd name="connsiteX1211" fmla="*/ 3008730 w 3014890"/>
                <a:gd name="connsiteY1211" fmla="*/ 306852 h 918995"/>
                <a:gd name="connsiteX1212" fmla="*/ 3002539 w 3014890"/>
                <a:gd name="connsiteY1212" fmla="*/ 302302 h 918995"/>
                <a:gd name="connsiteX1213" fmla="*/ 3014890 w 3014890"/>
                <a:gd name="connsiteY1213" fmla="*/ 303602 h 918995"/>
                <a:gd name="connsiteX1214" fmla="*/ 2994734 w 3014890"/>
                <a:gd name="connsiteY1214" fmla="*/ 297752 h 918995"/>
                <a:gd name="connsiteX1215" fmla="*/ 2988574 w 3014890"/>
                <a:gd name="connsiteY1215" fmla="*/ 294501 h 918995"/>
                <a:gd name="connsiteX1216" fmla="*/ 2995733 w 3014890"/>
                <a:gd name="connsiteY1216" fmla="*/ 291576 h 918995"/>
                <a:gd name="connsiteX1217" fmla="*/ 2996379 w 3014890"/>
                <a:gd name="connsiteY1217" fmla="*/ 288651 h 918995"/>
                <a:gd name="connsiteX1218" fmla="*/ 2982382 w 3014890"/>
                <a:gd name="connsiteY1218" fmla="*/ 283775 h 918995"/>
                <a:gd name="connsiteX1219" fmla="*/ 2989865 w 3014890"/>
                <a:gd name="connsiteY1219" fmla="*/ 283449 h 918995"/>
                <a:gd name="connsiteX1220" fmla="*/ 2983382 w 3014890"/>
                <a:gd name="connsiteY1220" fmla="*/ 278247 h 918995"/>
                <a:gd name="connsiteX1221" fmla="*/ 2977190 w 3014890"/>
                <a:gd name="connsiteY1221" fmla="*/ 277599 h 918995"/>
                <a:gd name="connsiteX1222" fmla="*/ 2962549 w 3014890"/>
                <a:gd name="connsiteY1222" fmla="*/ 272397 h 918995"/>
                <a:gd name="connsiteX1223" fmla="*/ 2977513 w 3014890"/>
                <a:gd name="connsiteY1223" fmla="*/ 274671 h 918995"/>
                <a:gd name="connsiteX1224" fmla="*/ 2984672 w 3014890"/>
                <a:gd name="connsiteY1224" fmla="*/ 277273 h 918995"/>
                <a:gd name="connsiteX1225" fmla="*/ 2994412 w 3014890"/>
                <a:gd name="connsiteY1225" fmla="*/ 275973 h 918995"/>
                <a:gd name="connsiteX1226" fmla="*/ 3002216 w 3014890"/>
                <a:gd name="connsiteY1226" fmla="*/ 277599 h 918995"/>
                <a:gd name="connsiteX1227" fmla="*/ 2982705 w 3014890"/>
                <a:gd name="connsiteY1227" fmla="*/ 269146 h 918995"/>
                <a:gd name="connsiteX1228" fmla="*/ 3005473 w 3014890"/>
                <a:gd name="connsiteY1228" fmla="*/ 274348 h 918995"/>
                <a:gd name="connsiteX1229" fmla="*/ 3002539 w 3014890"/>
                <a:gd name="connsiteY1229" fmla="*/ 263619 h 918995"/>
                <a:gd name="connsiteX1230" fmla="*/ 2991509 w 3014890"/>
                <a:gd name="connsiteY1230" fmla="*/ 260371 h 918995"/>
                <a:gd name="connsiteX1231" fmla="*/ 2990187 w 3014890"/>
                <a:gd name="connsiteY1231" fmla="*/ 258094 h 918995"/>
                <a:gd name="connsiteX1232" fmla="*/ 2983704 w 3014890"/>
                <a:gd name="connsiteY1232" fmla="*/ 259068 h 918995"/>
                <a:gd name="connsiteX1233" fmla="*/ 2957680 w 3014890"/>
                <a:gd name="connsiteY1233" fmla="*/ 249319 h 918995"/>
                <a:gd name="connsiteX1234" fmla="*/ 2943070 w 3014890"/>
                <a:gd name="connsiteY1234" fmla="*/ 243466 h 918995"/>
                <a:gd name="connsiteX1235" fmla="*/ 2920302 w 3014890"/>
                <a:gd name="connsiteY1235" fmla="*/ 240541 h 918995"/>
                <a:gd name="connsiteX1236" fmla="*/ 2912175 w 3014890"/>
                <a:gd name="connsiteY1236" fmla="*/ 239567 h 918995"/>
                <a:gd name="connsiteX1237" fmla="*/ 2925172 w 3014890"/>
                <a:gd name="connsiteY1237" fmla="*/ 241840 h 918995"/>
                <a:gd name="connsiteX1238" fmla="*/ 2911853 w 3014890"/>
                <a:gd name="connsiteY1238" fmla="*/ 240866 h 918995"/>
                <a:gd name="connsiteX1239" fmla="*/ 2913820 w 3014890"/>
                <a:gd name="connsiteY1239" fmla="*/ 243466 h 918995"/>
                <a:gd name="connsiteX1240" fmla="*/ 2908918 w 3014890"/>
                <a:gd name="connsiteY1240" fmla="*/ 239241 h 918995"/>
                <a:gd name="connsiteX1241" fmla="*/ 2901468 w 3014890"/>
                <a:gd name="connsiteY1241" fmla="*/ 239241 h 918995"/>
                <a:gd name="connsiteX1242" fmla="*/ 2896566 w 3014890"/>
                <a:gd name="connsiteY1242" fmla="*/ 237941 h 918995"/>
                <a:gd name="connsiteX1243" fmla="*/ 2880635 w 3014890"/>
                <a:gd name="connsiteY1243" fmla="*/ 238590 h 918995"/>
                <a:gd name="connsiteX1244" fmla="*/ 2904048 w 3014890"/>
                <a:gd name="connsiteY1244" fmla="*/ 250293 h 918995"/>
                <a:gd name="connsiteX1245" fmla="*/ 2916400 w 3014890"/>
                <a:gd name="connsiteY1245" fmla="*/ 253544 h 918995"/>
                <a:gd name="connsiteX1246" fmla="*/ 2922269 w 3014890"/>
                <a:gd name="connsiteY1246" fmla="*/ 259720 h 918995"/>
                <a:gd name="connsiteX1247" fmla="*/ 2910562 w 3014890"/>
                <a:gd name="connsiteY1247" fmla="*/ 255817 h 918995"/>
                <a:gd name="connsiteX1248" fmla="*/ 2895921 w 3014890"/>
                <a:gd name="connsiteY1248" fmla="*/ 250293 h 918995"/>
                <a:gd name="connsiteX1249" fmla="*/ 2890406 w 3014890"/>
                <a:gd name="connsiteY1249" fmla="*/ 247042 h 918995"/>
                <a:gd name="connsiteX1250" fmla="*/ 2872863 w 3014890"/>
                <a:gd name="connsiteY1250" fmla="*/ 237290 h 918995"/>
                <a:gd name="connsiteX1251" fmla="*/ 2858544 w 3014890"/>
                <a:gd name="connsiteY1251" fmla="*/ 229489 h 918995"/>
                <a:gd name="connsiteX1252" fmla="*/ 2860834 w 3014890"/>
                <a:gd name="connsiteY1252" fmla="*/ 231114 h 918995"/>
                <a:gd name="connsiteX1253" fmla="*/ 2842612 w 3014890"/>
                <a:gd name="connsiteY1253" fmla="*/ 222987 h 918995"/>
                <a:gd name="connsiteX1254" fmla="*/ 2817264 w 3014890"/>
                <a:gd name="connsiteY1254" fmla="*/ 217463 h 918995"/>
                <a:gd name="connsiteX1255" fmla="*/ 2804913 w 3014890"/>
                <a:gd name="connsiteY1255" fmla="*/ 214212 h 918995"/>
                <a:gd name="connsiteX1256" fmla="*/ 2796141 w 3014890"/>
                <a:gd name="connsiteY1256" fmla="*/ 213235 h 918995"/>
                <a:gd name="connsiteX1257" fmla="*/ 2787046 w 3014890"/>
                <a:gd name="connsiteY1257" fmla="*/ 211287 h 918995"/>
                <a:gd name="connsiteX1258" fmla="*/ 2785401 w 3014890"/>
                <a:gd name="connsiteY1258" fmla="*/ 209987 h 918995"/>
                <a:gd name="connsiteX1259" fmla="*/ 2780210 w 3014890"/>
                <a:gd name="connsiteY1259" fmla="*/ 208684 h 918995"/>
                <a:gd name="connsiteX1260" fmla="*/ 2766568 w 3014890"/>
                <a:gd name="connsiteY1260" fmla="*/ 205759 h 918995"/>
                <a:gd name="connsiteX1261" fmla="*/ 2749637 w 3014890"/>
                <a:gd name="connsiteY1261" fmla="*/ 201209 h 918995"/>
                <a:gd name="connsiteX1262" fmla="*/ 2756474 w 3014890"/>
                <a:gd name="connsiteY1262" fmla="*/ 202834 h 918995"/>
                <a:gd name="connsiteX1263" fmla="*/ 2711615 w 3014890"/>
                <a:gd name="connsiteY1263" fmla="*/ 192108 h 918995"/>
                <a:gd name="connsiteX1264" fmla="*/ 2695038 w 3014890"/>
                <a:gd name="connsiteY1264" fmla="*/ 187232 h 918995"/>
                <a:gd name="connsiteX1265" fmla="*/ 2678462 w 3014890"/>
                <a:gd name="connsiteY1265" fmla="*/ 183981 h 918995"/>
                <a:gd name="connsiteX1266" fmla="*/ 2686266 w 3014890"/>
                <a:gd name="connsiteY1266" fmla="*/ 185607 h 918995"/>
                <a:gd name="connsiteX1267" fmla="*/ 2655371 w 3014890"/>
                <a:gd name="connsiteY1267" fmla="*/ 180730 h 918995"/>
                <a:gd name="connsiteX1268" fmla="*/ 2623219 w 3014890"/>
                <a:gd name="connsiteY1268" fmla="*/ 174555 h 918995"/>
                <a:gd name="connsiteX1269" fmla="*/ 2592645 w 3014890"/>
                <a:gd name="connsiteY1269" fmla="*/ 172929 h 918995"/>
                <a:gd name="connsiteX1270" fmla="*/ 2577359 w 3014890"/>
                <a:gd name="connsiteY1270" fmla="*/ 172929 h 918995"/>
                <a:gd name="connsiteX1271" fmla="*/ 2562751 w 3014890"/>
                <a:gd name="connsiteY1271" fmla="*/ 170978 h 918995"/>
                <a:gd name="connsiteX1272" fmla="*/ 2569910 w 3014890"/>
                <a:gd name="connsiteY1272" fmla="*/ 173255 h 918995"/>
                <a:gd name="connsiteX1273" fmla="*/ 2557881 w 3014890"/>
                <a:gd name="connsiteY1273" fmla="*/ 171630 h 918995"/>
                <a:gd name="connsiteX1274" fmla="*/ 2545529 w 3014890"/>
                <a:gd name="connsiteY1274" fmla="*/ 169679 h 918995"/>
                <a:gd name="connsiteX1275" fmla="*/ 2506507 w 3014890"/>
                <a:gd name="connsiteY1275" fmla="*/ 166428 h 918995"/>
                <a:gd name="connsiteX1276" fmla="*/ 2520503 w 3014890"/>
                <a:gd name="connsiteY1276" fmla="*/ 174555 h 918995"/>
                <a:gd name="connsiteX1277" fmla="*/ 2520503 w 3014890"/>
                <a:gd name="connsiteY1277" fmla="*/ 179105 h 918995"/>
                <a:gd name="connsiteX1278" fmla="*/ 2531210 w 3014890"/>
                <a:gd name="connsiteY1278" fmla="*/ 180730 h 918995"/>
                <a:gd name="connsiteX1279" fmla="*/ 2552979 w 3014890"/>
                <a:gd name="connsiteY1279" fmla="*/ 191782 h 918995"/>
                <a:gd name="connsiteX1280" fmla="*/ 2550721 w 3014890"/>
                <a:gd name="connsiteY1280" fmla="*/ 194382 h 918995"/>
                <a:gd name="connsiteX1281" fmla="*/ 2555268 w 3014890"/>
                <a:gd name="connsiteY1281" fmla="*/ 197633 h 918995"/>
                <a:gd name="connsiteX1282" fmla="*/ 2550721 w 3014890"/>
                <a:gd name="connsiteY1282" fmla="*/ 195033 h 918995"/>
                <a:gd name="connsiteX1283" fmla="*/ 2555268 w 3014890"/>
                <a:gd name="connsiteY1283" fmla="*/ 198610 h 918995"/>
                <a:gd name="connsiteX1284" fmla="*/ 2534790 w 3014890"/>
                <a:gd name="connsiteY1284" fmla="*/ 197958 h 918995"/>
                <a:gd name="connsiteX1285" fmla="*/ 2522116 w 3014890"/>
                <a:gd name="connsiteY1285" fmla="*/ 191134 h 918995"/>
                <a:gd name="connsiteX1286" fmla="*/ 2491220 w 3014890"/>
                <a:gd name="connsiteY1286" fmla="*/ 183656 h 918995"/>
                <a:gd name="connsiteX1287" fmla="*/ 2469130 w 3014890"/>
                <a:gd name="connsiteY1287" fmla="*/ 176832 h 918995"/>
                <a:gd name="connsiteX1288" fmla="*/ 2448651 w 3014890"/>
                <a:gd name="connsiteY1288" fmla="*/ 180730 h 918995"/>
                <a:gd name="connsiteX1289" fmla="*/ 2411596 w 3014890"/>
                <a:gd name="connsiteY1289" fmla="*/ 176832 h 918995"/>
                <a:gd name="connsiteX1290" fmla="*/ 2392085 w 3014890"/>
                <a:gd name="connsiteY1290" fmla="*/ 177154 h 918995"/>
                <a:gd name="connsiteX1291" fmla="*/ 2373252 w 3014890"/>
                <a:gd name="connsiteY1291" fmla="*/ 177480 h 918995"/>
                <a:gd name="connsiteX1292" fmla="*/ 2355030 w 3014890"/>
                <a:gd name="connsiteY1292" fmla="*/ 179105 h 918995"/>
                <a:gd name="connsiteX1293" fmla="*/ 2338776 w 3014890"/>
                <a:gd name="connsiteY1293" fmla="*/ 175854 h 918995"/>
                <a:gd name="connsiteX1294" fmla="*/ 2324490 w 3014890"/>
                <a:gd name="connsiteY1294" fmla="*/ 172281 h 918995"/>
                <a:gd name="connsiteX1295" fmla="*/ 2322200 w 3014890"/>
                <a:gd name="connsiteY1295" fmla="*/ 167727 h 918995"/>
                <a:gd name="connsiteX1296" fmla="*/ 2319620 w 3014890"/>
                <a:gd name="connsiteY1296" fmla="*/ 166754 h 918995"/>
                <a:gd name="connsiteX1297" fmla="*/ 2322200 w 3014890"/>
                <a:gd name="connsiteY1297" fmla="*/ 166754 h 918995"/>
                <a:gd name="connsiteX1298" fmla="*/ 2304011 w 3014890"/>
                <a:gd name="connsiteY1298" fmla="*/ 155702 h 918995"/>
                <a:gd name="connsiteX1299" fmla="*/ 2283210 w 3014890"/>
                <a:gd name="connsiteY1299" fmla="*/ 149526 h 918995"/>
                <a:gd name="connsiteX1300" fmla="*/ 2235739 w 3014890"/>
                <a:gd name="connsiteY1300" fmla="*/ 144324 h 918995"/>
                <a:gd name="connsiteX1301" fmla="*/ 2190235 w 3014890"/>
                <a:gd name="connsiteY1301" fmla="*/ 148874 h 918995"/>
                <a:gd name="connsiteX1302" fmla="*/ 2148310 w 3014890"/>
                <a:gd name="connsiteY1302" fmla="*/ 146601 h 918995"/>
                <a:gd name="connsiteX1303" fmla="*/ 2155792 w 3014890"/>
                <a:gd name="connsiteY1303" fmla="*/ 146601 h 918995"/>
                <a:gd name="connsiteX1304" fmla="*/ 2134959 w 3014890"/>
                <a:gd name="connsiteY1304" fmla="*/ 138800 h 918995"/>
                <a:gd name="connsiteX1305" fmla="*/ 2120994 w 3014890"/>
                <a:gd name="connsiteY1305" fmla="*/ 138800 h 918995"/>
                <a:gd name="connsiteX1306" fmla="*/ 2112545 w 3014890"/>
                <a:gd name="connsiteY1306" fmla="*/ 141073 h 918995"/>
                <a:gd name="connsiteX1307" fmla="*/ 2111578 w 3014890"/>
                <a:gd name="connsiteY1307" fmla="*/ 134897 h 918995"/>
                <a:gd name="connsiteX1308" fmla="*/ 2099871 w 3014890"/>
                <a:gd name="connsiteY1308" fmla="*/ 132949 h 918995"/>
                <a:gd name="connsiteX1309" fmla="*/ 2075812 w 3014890"/>
                <a:gd name="connsiteY1309" fmla="*/ 128721 h 918995"/>
                <a:gd name="connsiteX1310" fmla="*/ 2080682 w 3014890"/>
                <a:gd name="connsiteY1310" fmla="*/ 126448 h 918995"/>
                <a:gd name="connsiteX1311" fmla="*/ 2090454 w 3014890"/>
                <a:gd name="connsiteY1311" fmla="*/ 128396 h 918995"/>
                <a:gd name="connsiteX1312" fmla="*/ 2086230 w 3014890"/>
                <a:gd name="connsiteY1312" fmla="*/ 122871 h 918995"/>
                <a:gd name="connsiteX1313" fmla="*/ 2053045 w 3014890"/>
                <a:gd name="connsiteY1313" fmla="*/ 116696 h 918995"/>
                <a:gd name="connsiteX1314" fmla="*/ 2033888 w 3014890"/>
                <a:gd name="connsiteY1314" fmla="*/ 116044 h 918995"/>
                <a:gd name="connsiteX1315" fmla="*/ 2028019 w 3014890"/>
                <a:gd name="connsiteY1315" fmla="*/ 124823 h 918995"/>
                <a:gd name="connsiteX1316" fmla="*/ 2006895 w 3014890"/>
                <a:gd name="connsiteY1316" fmla="*/ 128721 h 918995"/>
                <a:gd name="connsiteX1317" fmla="*/ 2002348 w 3014890"/>
                <a:gd name="connsiteY1317" fmla="*/ 124497 h 918995"/>
                <a:gd name="connsiteX1318" fmla="*/ 2017312 w 3014890"/>
                <a:gd name="connsiteY1318" fmla="*/ 125471 h 918995"/>
                <a:gd name="connsiteX1319" fmla="*/ 2010797 w 3014890"/>
                <a:gd name="connsiteY1319" fmla="*/ 122220 h 918995"/>
                <a:gd name="connsiteX1320" fmla="*/ 2006573 w 3014890"/>
                <a:gd name="connsiteY1320" fmla="*/ 118321 h 918995"/>
                <a:gd name="connsiteX1321" fmla="*/ 2016667 w 3014890"/>
                <a:gd name="connsiteY1321" fmla="*/ 122220 h 918995"/>
                <a:gd name="connsiteX1322" fmla="*/ 2016989 w 3014890"/>
                <a:gd name="connsiteY1322" fmla="*/ 119621 h 918995"/>
                <a:gd name="connsiteX1323" fmla="*/ 2023471 w 3014890"/>
                <a:gd name="connsiteY1323" fmla="*/ 126770 h 918995"/>
                <a:gd name="connsiteX1324" fmla="*/ 2015344 w 3014890"/>
                <a:gd name="connsiteY1324" fmla="*/ 116370 h 918995"/>
                <a:gd name="connsiteX1325" fmla="*/ 2008540 w 3014890"/>
                <a:gd name="connsiteY1325" fmla="*/ 116696 h 918995"/>
                <a:gd name="connsiteX1326" fmla="*/ 1990319 w 3014890"/>
                <a:gd name="connsiteY1326" fmla="*/ 118647 h 918995"/>
                <a:gd name="connsiteX1327" fmla="*/ 1979934 w 3014890"/>
                <a:gd name="connsiteY1327" fmla="*/ 117344 h 918995"/>
                <a:gd name="connsiteX1328" fmla="*/ 1985450 w 3014890"/>
                <a:gd name="connsiteY1328" fmla="*/ 118321 h 918995"/>
                <a:gd name="connsiteX1329" fmla="*/ 2000090 w 3014890"/>
                <a:gd name="connsiteY1329" fmla="*/ 115070 h 918995"/>
                <a:gd name="connsiteX1330" fmla="*/ 2015344 w 3014890"/>
                <a:gd name="connsiteY1330" fmla="*/ 116370 h 918995"/>
                <a:gd name="connsiteX1331" fmla="*/ 2022826 w 3014890"/>
                <a:gd name="connsiteY1331" fmla="*/ 116044 h 918995"/>
                <a:gd name="connsiteX1332" fmla="*/ 1961069 w 3014890"/>
                <a:gd name="connsiteY1332" fmla="*/ 108569 h 918995"/>
                <a:gd name="connsiteX1333" fmla="*/ 1928884 w 3014890"/>
                <a:gd name="connsiteY1333" fmla="*/ 107269 h 918995"/>
                <a:gd name="connsiteX1334" fmla="*/ 1900278 w 3014890"/>
                <a:gd name="connsiteY1334" fmla="*/ 103367 h 918995"/>
                <a:gd name="connsiteX1335" fmla="*/ 1908728 w 3014890"/>
                <a:gd name="connsiteY1335" fmla="*/ 106618 h 918995"/>
                <a:gd name="connsiteX1336" fmla="*/ 1917499 w 3014890"/>
                <a:gd name="connsiteY1336" fmla="*/ 110520 h 918995"/>
                <a:gd name="connsiteX1337" fmla="*/ 1904503 w 3014890"/>
                <a:gd name="connsiteY1337" fmla="*/ 112793 h 918995"/>
                <a:gd name="connsiteX1338" fmla="*/ 1894440 w 3014890"/>
                <a:gd name="connsiteY1338" fmla="*/ 112793 h 918995"/>
                <a:gd name="connsiteX1339" fmla="*/ 1898021 w 3014890"/>
                <a:gd name="connsiteY1339" fmla="*/ 119621 h 918995"/>
                <a:gd name="connsiteX1340" fmla="*/ 1905470 w 3014890"/>
                <a:gd name="connsiteY1340" fmla="*/ 118969 h 918995"/>
                <a:gd name="connsiteX1341" fmla="*/ 1913952 w 3014890"/>
                <a:gd name="connsiteY1341" fmla="*/ 119295 h 918995"/>
                <a:gd name="connsiteX1342" fmla="*/ 1908405 w 3014890"/>
                <a:gd name="connsiteY1342" fmla="*/ 119621 h 918995"/>
                <a:gd name="connsiteX1343" fmla="*/ 1910694 w 3014890"/>
                <a:gd name="connsiteY1343" fmla="*/ 124497 h 918995"/>
                <a:gd name="connsiteX1344" fmla="*/ 1905825 w 3014890"/>
                <a:gd name="connsiteY1344" fmla="*/ 124823 h 918995"/>
                <a:gd name="connsiteX1345" fmla="*/ 1930528 w 3014890"/>
                <a:gd name="connsiteY1345" fmla="*/ 135549 h 918995"/>
                <a:gd name="connsiteX1346" fmla="*/ 1912952 w 3014890"/>
                <a:gd name="connsiteY1346" fmla="*/ 134897 h 918995"/>
                <a:gd name="connsiteX1347" fmla="*/ 1902245 w 3014890"/>
                <a:gd name="connsiteY1347" fmla="*/ 134249 h 918995"/>
                <a:gd name="connsiteX1348" fmla="*/ 1894440 w 3014890"/>
                <a:gd name="connsiteY1348" fmla="*/ 132949 h 918995"/>
                <a:gd name="connsiteX1349" fmla="*/ 1906470 w 3014890"/>
                <a:gd name="connsiteY1349" fmla="*/ 139125 h 918995"/>
                <a:gd name="connsiteX1350" fmla="*/ 1901245 w 3014890"/>
                <a:gd name="connsiteY1350" fmla="*/ 139773 h 918995"/>
                <a:gd name="connsiteX1351" fmla="*/ 1904180 w 3014890"/>
                <a:gd name="connsiteY1351" fmla="*/ 141399 h 918995"/>
                <a:gd name="connsiteX1352" fmla="*/ 1898988 w 3014890"/>
                <a:gd name="connsiteY1352" fmla="*/ 141399 h 918995"/>
                <a:gd name="connsiteX1353" fmla="*/ 1906470 w 3014890"/>
                <a:gd name="connsiteY1353" fmla="*/ 143350 h 918995"/>
                <a:gd name="connsiteX1354" fmla="*/ 1864191 w 3014890"/>
                <a:gd name="connsiteY1354" fmla="*/ 132949 h 918995"/>
                <a:gd name="connsiteX1355" fmla="*/ 1853162 w 3014890"/>
                <a:gd name="connsiteY1355" fmla="*/ 131972 h 918995"/>
                <a:gd name="connsiteX1356" fmla="*/ 1843390 w 3014890"/>
                <a:gd name="connsiteY1356" fmla="*/ 135223 h 918995"/>
                <a:gd name="connsiteX1357" fmla="*/ 1843067 w 3014890"/>
                <a:gd name="connsiteY1357" fmla="*/ 140099 h 918995"/>
                <a:gd name="connsiteX1358" fmla="*/ 1824878 w 3014890"/>
                <a:gd name="connsiteY1358" fmla="*/ 136848 h 918995"/>
                <a:gd name="connsiteX1359" fmla="*/ 1801142 w 3014890"/>
                <a:gd name="connsiteY1359" fmla="*/ 130021 h 918995"/>
                <a:gd name="connsiteX1360" fmla="*/ 1789436 w 3014890"/>
                <a:gd name="connsiteY1360" fmla="*/ 129699 h 918995"/>
                <a:gd name="connsiteX1361" fmla="*/ 1799853 w 3014890"/>
                <a:gd name="connsiteY1361" fmla="*/ 141399 h 918995"/>
                <a:gd name="connsiteX1362" fmla="*/ 1792693 w 3014890"/>
                <a:gd name="connsiteY1362" fmla="*/ 152125 h 918995"/>
                <a:gd name="connsiteX1363" fmla="*/ 1772215 w 3014890"/>
                <a:gd name="connsiteY1363" fmla="*/ 145949 h 918995"/>
                <a:gd name="connsiteX1364" fmla="*/ 1747189 w 3014890"/>
                <a:gd name="connsiteY1364" fmla="*/ 137174 h 918995"/>
                <a:gd name="connsiteX1365" fmla="*/ 1737095 w 3014890"/>
                <a:gd name="connsiteY1365" fmla="*/ 132949 h 918995"/>
                <a:gd name="connsiteX1366" fmla="*/ 1731903 w 3014890"/>
                <a:gd name="connsiteY1366" fmla="*/ 130347 h 918995"/>
                <a:gd name="connsiteX1367" fmla="*/ 1740030 w 3014890"/>
                <a:gd name="connsiteY1367" fmla="*/ 129699 h 918995"/>
                <a:gd name="connsiteX1368" fmla="*/ 1725420 w 3014890"/>
                <a:gd name="connsiteY1368" fmla="*/ 123523 h 918995"/>
                <a:gd name="connsiteX1369" fmla="*/ 1733547 w 3014890"/>
                <a:gd name="connsiteY1369" fmla="*/ 127748 h 918995"/>
                <a:gd name="connsiteX1370" fmla="*/ 1705264 w 3014890"/>
                <a:gd name="connsiteY1370" fmla="*/ 118321 h 918995"/>
                <a:gd name="connsiteX1371" fmla="*/ 1729291 w 3014890"/>
                <a:gd name="connsiteY1371" fmla="*/ 120595 h 918995"/>
                <a:gd name="connsiteX1372" fmla="*/ 1728968 w 3014890"/>
                <a:gd name="connsiteY1372" fmla="*/ 118321 h 918995"/>
                <a:gd name="connsiteX1373" fmla="*/ 1715326 w 3014890"/>
                <a:gd name="connsiteY1373" fmla="*/ 112793 h 918995"/>
                <a:gd name="connsiteX1374" fmla="*/ 1700040 w 3014890"/>
                <a:gd name="connsiteY1374" fmla="*/ 110846 h 918995"/>
                <a:gd name="connsiteX1375" fmla="*/ 1709166 w 3014890"/>
                <a:gd name="connsiteY1375" fmla="*/ 110194 h 918995"/>
                <a:gd name="connsiteX1376" fmla="*/ 1706232 w 3014890"/>
                <a:gd name="connsiteY1376" fmla="*/ 108569 h 918995"/>
                <a:gd name="connsiteX1377" fmla="*/ 1711102 w 3014890"/>
                <a:gd name="connsiteY1377" fmla="*/ 107595 h 918995"/>
                <a:gd name="connsiteX1378" fmla="*/ 1701040 w 3014890"/>
                <a:gd name="connsiteY1378" fmla="*/ 106295 h 918995"/>
                <a:gd name="connsiteX1379" fmla="*/ 1707522 w 3014890"/>
                <a:gd name="connsiteY1379" fmla="*/ 104992 h 918995"/>
                <a:gd name="connsiteX1380" fmla="*/ 1691591 w 3014890"/>
                <a:gd name="connsiteY1380" fmla="*/ 102719 h 918995"/>
                <a:gd name="connsiteX1381" fmla="*/ 1698427 w 3014890"/>
                <a:gd name="connsiteY1381" fmla="*/ 99142 h 918995"/>
                <a:gd name="connsiteX1382" fmla="*/ 1692913 w 3014890"/>
                <a:gd name="connsiteY1382" fmla="*/ 99468 h 918995"/>
                <a:gd name="connsiteX1383" fmla="*/ 1691591 w 3014890"/>
                <a:gd name="connsiteY1383" fmla="*/ 96865 h 918995"/>
                <a:gd name="connsiteX1384" fmla="*/ 1676981 w 3014890"/>
                <a:gd name="connsiteY1384" fmla="*/ 93940 h 918995"/>
                <a:gd name="connsiteX1385" fmla="*/ 1666565 w 3014890"/>
                <a:gd name="connsiteY1385" fmla="*/ 90689 h 918995"/>
                <a:gd name="connsiteX1386" fmla="*/ 1649344 w 3014890"/>
                <a:gd name="connsiteY1386" fmla="*/ 89716 h 918995"/>
                <a:gd name="connsiteX1387" fmla="*/ 1651956 w 3014890"/>
                <a:gd name="connsiteY1387" fmla="*/ 91341 h 918995"/>
                <a:gd name="connsiteX1388" fmla="*/ 1643152 w 3014890"/>
                <a:gd name="connsiteY1388" fmla="*/ 92315 h 918995"/>
                <a:gd name="connsiteX1389" fmla="*/ 1640894 w 3014890"/>
                <a:gd name="connsiteY1389" fmla="*/ 89716 h 918995"/>
                <a:gd name="connsiteX1390" fmla="*/ 1628865 w 3014890"/>
                <a:gd name="connsiteY1390" fmla="*/ 91341 h 918995"/>
                <a:gd name="connsiteX1391" fmla="*/ 1625608 w 3014890"/>
                <a:gd name="connsiteY1391" fmla="*/ 89064 h 918995"/>
                <a:gd name="connsiteX1392" fmla="*/ 1620738 w 3014890"/>
                <a:gd name="connsiteY1392" fmla="*/ 88090 h 918995"/>
                <a:gd name="connsiteX1393" fmla="*/ 1604807 w 3014890"/>
                <a:gd name="connsiteY1393" fmla="*/ 84839 h 918995"/>
                <a:gd name="connsiteX1394" fmla="*/ 1592133 w 3014890"/>
                <a:gd name="connsiteY1394" fmla="*/ 83865 h 918995"/>
                <a:gd name="connsiteX1395" fmla="*/ 1595068 w 3014890"/>
                <a:gd name="connsiteY1395" fmla="*/ 86139 h 918995"/>
                <a:gd name="connsiteX1396" fmla="*/ 1587908 w 3014890"/>
                <a:gd name="connsiteY1396" fmla="*/ 85165 h 918995"/>
                <a:gd name="connsiteX1397" fmla="*/ 1601227 w 3014890"/>
                <a:gd name="connsiteY1397" fmla="*/ 96217 h 918995"/>
                <a:gd name="connsiteX1398" fmla="*/ 1598970 w 3014890"/>
                <a:gd name="connsiteY1398" fmla="*/ 102067 h 918995"/>
                <a:gd name="connsiteX1399" fmla="*/ 1587263 w 3014890"/>
                <a:gd name="connsiteY1399" fmla="*/ 101419 h 918995"/>
                <a:gd name="connsiteX1400" fmla="*/ 1560593 w 3014890"/>
                <a:gd name="connsiteY1400" fmla="*/ 102067 h 918995"/>
                <a:gd name="connsiteX1401" fmla="*/ 1529407 w 3014890"/>
                <a:gd name="connsiteY1401" fmla="*/ 99468 h 918995"/>
                <a:gd name="connsiteX1402" fmla="*/ 1507606 w 3014890"/>
                <a:gd name="connsiteY1402" fmla="*/ 92315 h 918995"/>
                <a:gd name="connsiteX1403" fmla="*/ 1514766 w 3014890"/>
                <a:gd name="connsiteY1403" fmla="*/ 91015 h 918995"/>
                <a:gd name="connsiteX1404" fmla="*/ 1479001 w 3014890"/>
                <a:gd name="connsiteY1404" fmla="*/ 87439 h 918995"/>
                <a:gd name="connsiteX1405" fmla="*/ 1422145 w 3014890"/>
                <a:gd name="connsiteY1405" fmla="*/ 89716 h 918995"/>
                <a:gd name="connsiteX1406" fmla="*/ 1433819 w 3014890"/>
                <a:gd name="connsiteY1406" fmla="*/ 92966 h 918995"/>
                <a:gd name="connsiteX1407" fmla="*/ 1422790 w 3014890"/>
                <a:gd name="connsiteY1407" fmla="*/ 92315 h 918995"/>
                <a:gd name="connsiteX1408" fmla="*/ 1418565 w 3014890"/>
                <a:gd name="connsiteY1408" fmla="*/ 87116 h 918995"/>
                <a:gd name="connsiteX1409" fmla="*/ 1401312 w 3014890"/>
                <a:gd name="connsiteY1409" fmla="*/ 79315 h 918995"/>
                <a:gd name="connsiteX1410" fmla="*/ 1406536 w 3014890"/>
                <a:gd name="connsiteY1410" fmla="*/ 83214 h 918995"/>
                <a:gd name="connsiteX1411" fmla="*/ 1389315 w 3014890"/>
                <a:gd name="connsiteY1411" fmla="*/ 85491 h 918995"/>
                <a:gd name="connsiteX1412" fmla="*/ 1377286 w 3014890"/>
                <a:gd name="connsiteY1412" fmla="*/ 78338 h 918995"/>
                <a:gd name="connsiteX1413" fmla="*/ 1372061 w 3014890"/>
                <a:gd name="connsiteY1413" fmla="*/ 79315 h 918995"/>
                <a:gd name="connsiteX1414" fmla="*/ 1362967 w 3014890"/>
                <a:gd name="connsiteY1414" fmla="*/ 78989 h 918995"/>
                <a:gd name="connsiteX1415" fmla="*/ 1351905 w 3014890"/>
                <a:gd name="connsiteY1415" fmla="*/ 79315 h 918995"/>
                <a:gd name="connsiteX1416" fmla="*/ 1348680 w 3014890"/>
                <a:gd name="connsiteY1416" fmla="*/ 82566 h 918995"/>
                <a:gd name="connsiteX1417" fmla="*/ 1374028 w 3014890"/>
                <a:gd name="connsiteY1417" fmla="*/ 85491 h 918995"/>
                <a:gd name="connsiteX1418" fmla="*/ 1349648 w 3014890"/>
                <a:gd name="connsiteY1418" fmla="*/ 89390 h 918995"/>
                <a:gd name="connsiteX1419" fmla="*/ 1354517 w 3014890"/>
                <a:gd name="connsiteY1419" fmla="*/ 91341 h 918995"/>
                <a:gd name="connsiteX1420" fmla="*/ 1345101 w 3014890"/>
                <a:gd name="connsiteY1420" fmla="*/ 93618 h 918995"/>
                <a:gd name="connsiteX1421" fmla="*/ 1336974 w 3014890"/>
                <a:gd name="connsiteY1421" fmla="*/ 94592 h 918995"/>
                <a:gd name="connsiteX1422" fmla="*/ 1330137 w 3014890"/>
                <a:gd name="connsiteY1422" fmla="*/ 97191 h 918995"/>
                <a:gd name="connsiteX1423" fmla="*/ 1317462 w 3014890"/>
                <a:gd name="connsiteY1423" fmla="*/ 97191 h 918995"/>
                <a:gd name="connsiteX1424" fmla="*/ 1308368 w 3014890"/>
                <a:gd name="connsiteY1424" fmla="*/ 96865 h 918995"/>
                <a:gd name="connsiteX1425" fmla="*/ 1308691 w 3014890"/>
                <a:gd name="connsiteY1425" fmla="*/ 101093 h 918995"/>
                <a:gd name="connsiteX1426" fmla="*/ 1293404 w 3014890"/>
                <a:gd name="connsiteY1426" fmla="*/ 105969 h 918995"/>
                <a:gd name="connsiteX1427" fmla="*/ 1301854 w 3014890"/>
                <a:gd name="connsiteY1427" fmla="*/ 100442 h 918995"/>
                <a:gd name="connsiteX1428" fmla="*/ 1304143 w 3014890"/>
                <a:gd name="connsiteY1428" fmla="*/ 94266 h 918995"/>
                <a:gd name="connsiteX1429" fmla="*/ 1310626 w 3014890"/>
                <a:gd name="connsiteY1429" fmla="*/ 92641 h 918995"/>
                <a:gd name="connsiteX1430" fmla="*/ 1315850 w 3014890"/>
                <a:gd name="connsiteY1430" fmla="*/ 87439 h 918995"/>
                <a:gd name="connsiteX1431" fmla="*/ 1327202 w 3014890"/>
                <a:gd name="connsiteY1431" fmla="*/ 85817 h 918995"/>
                <a:gd name="connsiteX1432" fmla="*/ 1331104 w 3014890"/>
                <a:gd name="connsiteY1432" fmla="*/ 81589 h 918995"/>
                <a:gd name="connsiteX1433" fmla="*/ 1344778 w 3014890"/>
                <a:gd name="connsiteY1433" fmla="*/ 73139 h 918995"/>
                <a:gd name="connsiteX1434" fmla="*/ 1337296 w 3014890"/>
                <a:gd name="connsiteY1434" fmla="*/ 71836 h 918995"/>
                <a:gd name="connsiteX1435" fmla="*/ 1347680 w 3014890"/>
                <a:gd name="connsiteY1435" fmla="*/ 69888 h 918995"/>
                <a:gd name="connsiteX1436" fmla="*/ 1345101 w 3014890"/>
                <a:gd name="connsiteY1436" fmla="*/ 68263 h 918995"/>
                <a:gd name="connsiteX1437" fmla="*/ 1358742 w 3014890"/>
                <a:gd name="connsiteY1437" fmla="*/ 64035 h 918995"/>
                <a:gd name="connsiteX1438" fmla="*/ 1365257 w 3014890"/>
                <a:gd name="connsiteY1438" fmla="*/ 64035 h 918995"/>
                <a:gd name="connsiteX1439" fmla="*/ 1366546 w 3014890"/>
                <a:gd name="connsiteY1439" fmla="*/ 60136 h 918995"/>
                <a:gd name="connsiteX1440" fmla="*/ 1372384 w 3014890"/>
                <a:gd name="connsiteY1440" fmla="*/ 58511 h 918995"/>
                <a:gd name="connsiteX1441" fmla="*/ 1379543 w 3014890"/>
                <a:gd name="connsiteY1441" fmla="*/ 52983 h 918995"/>
                <a:gd name="connsiteX1442" fmla="*/ 1368836 w 3014890"/>
                <a:gd name="connsiteY1442" fmla="*/ 43882 h 918995"/>
                <a:gd name="connsiteX1443" fmla="*/ 1359065 w 3014890"/>
                <a:gd name="connsiteY1443" fmla="*/ 42908 h 918995"/>
                <a:gd name="connsiteX1444" fmla="*/ 1347358 w 3014890"/>
                <a:gd name="connsiteY1444" fmla="*/ 39006 h 918995"/>
                <a:gd name="connsiteX1445" fmla="*/ 1374996 w 3014890"/>
                <a:gd name="connsiteY1445" fmla="*/ 44208 h 918995"/>
                <a:gd name="connsiteX1446" fmla="*/ 1369481 w 3014890"/>
                <a:gd name="connsiteY1446" fmla="*/ 37707 h 918995"/>
                <a:gd name="connsiteX1447" fmla="*/ 1361999 w 3014890"/>
                <a:gd name="connsiteY1447" fmla="*/ 36733 h 918995"/>
                <a:gd name="connsiteX1448" fmla="*/ 1347358 w 3014890"/>
                <a:gd name="connsiteY1448" fmla="*/ 29905 h 918995"/>
                <a:gd name="connsiteX1449" fmla="*/ 1354517 w 3014890"/>
                <a:gd name="connsiteY1449" fmla="*/ 32830 h 918995"/>
                <a:gd name="connsiteX1450" fmla="*/ 1347358 w 3014890"/>
                <a:gd name="connsiteY1450" fmla="*/ 34456 h 918995"/>
                <a:gd name="connsiteX1451" fmla="*/ 1338909 w 3014890"/>
                <a:gd name="connsiteY1451" fmla="*/ 28280 h 918995"/>
                <a:gd name="connsiteX1452" fmla="*/ 1327202 w 3014890"/>
                <a:gd name="connsiteY1452" fmla="*/ 27306 h 918995"/>
                <a:gd name="connsiteX1453" fmla="*/ 1294694 w 3014890"/>
                <a:gd name="connsiteY1453" fmla="*/ 19505 h 918995"/>
                <a:gd name="connsiteX1454" fmla="*/ 1274893 w 3014890"/>
                <a:gd name="connsiteY1454" fmla="*/ 19505 h 918995"/>
                <a:gd name="connsiteX1455" fmla="*/ 1253415 w 3014890"/>
                <a:gd name="connsiteY1455" fmla="*/ 19831 h 918995"/>
                <a:gd name="connsiteX1456" fmla="*/ 1248223 w 3014890"/>
                <a:gd name="connsiteY1456" fmla="*/ 24381 h 918995"/>
                <a:gd name="connsiteX1457" fmla="*/ 1231324 w 3014890"/>
                <a:gd name="connsiteY1457" fmla="*/ 24381 h 918995"/>
                <a:gd name="connsiteX1458" fmla="*/ 1234903 w 3014890"/>
                <a:gd name="connsiteY1458" fmla="*/ 14629 h 918995"/>
                <a:gd name="connsiteX1459" fmla="*/ 1205008 w 3014890"/>
                <a:gd name="connsiteY1459" fmla="*/ 14954 h 918995"/>
                <a:gd name="connsiteX1460" fmla="*/ 1208555 w 3014890"/>
                <a:gd name="connsiteY1460" fmla="*/ 11704 h 918995"/>
                <a:gd name="connsiteX1461" fmla="*/ 1180305 w 3014890"/>
                <a:gd name="connsiteY1461" fmla="*/ 12678 h 918995"/>
                <a:gd name="connsiteX1462" fmla="*/ 1196526 w 3014890"/>
                <a:gd name="connsiteY1462" fmla="*/ 10078 h 918995"/>
                <a:gd name="connsiteX1463" fmla="*/ 1207588 w 3014890"/>
                <a:gd name="connsiteY1463" fmla="*/ 7153 h 918995"/>
                <a:gd name="connsiteX1464" fmla="*/ 1187432 w 3014890"/>
                <a:gd name="connsiteY1464" fmla="*/ 2925 h 918995"/>
                <a:gd name="connsiteX1465" fmla="*/ 1169888 w 3014890"/>
                <a:gd name="connsiteY1465" fmla="*/ 326 h 918995"/>
                <a:gd name="connsiteX1466" fmla="*/ 1165341 w 3014890"/>
                <a:gd name="connsiteY1466" fmla="*/ 0 h 918995"/>
                <a:gd name="connsiteX1467" fmla="*/ 2780210 w 3014890"/>
                <a:gd name="connsiteY1467" fmla="*/ 208684 h 918995"/>
                <a:gd name="connsiteX1468" fmla="*/ 2764279 w 3014890"/>
                <a:gd name="connsiteY1468" fmla="*/ 204460 h 918995"/>
                <a:gd name="connsiteX1469" fmla="*/ 2780210 w 3014890"/>
                <a:gd name="connsiteY1469" fmla="*/ 208684 h 918995"/>
                <a:gd name="connsiteX1470" fmla="*/ 1707199 w 3014890"/>
                <a:gd name="connsiteY1470" fmla="*/ 524315 h 918995"/>
                <a:gd name="connsiteX1471" fmla="*/ 1712714 w 3014890"/>
                <a:gd name="connsiteY1471" fmla="*/ 525615 h 918995"/>
                <a:gd name="connsiteX1472" fmla="*/ 1716616 w 3014890"/>
                <a:gd name="connsiteY1472" fmla="*/ 532764 h 918995"/>
                <a:gd name="connsiteX1473" fmla="*/ 1724421 w 3014890"/>
                <a:gd name="connsiteY1473" fmla="*/ 550969 h 918995"/>
                <a:gd name="connsiteX1474" fmla="*/ 1727355 w 3014890"/>
                <a:gd name="connsiteY1474" fmla="*/ 560396 h 918995"/>
                <a:gd name="connsiteX1475" fmla="*/ 1732225 w 3014890"/>
                <a:gd name="connsiteY1475" fmla="*/ 566572 h 918995"/>
                <a:gd name="connsiteX1476" fmla="*/ 1733547 w 3014890"/>
                <a:gd name="connsiteY1476" fmla="*/ 579575 h 918995"/>
                <a:gd name="connsiteX1477" fmla="*/ 1725420 w 3014890"/>
                <a:gd name="connsiteY1477" fmla="*/ 574373 h 918995"/>
                <a:gd name="connsiteX1478" fmla="*/ 1722486 w 3014890"/>
                <a:gd name="connsiteY1478" fmla="*/ 583148 h 918995"/>
                <a:gd name="connsiteX1479" fmla="*/ 1733547 w 3014890"/>
                <a:gd name="connsiteY1479" fmla="*/ 586399 h 918995"/>
                <a:gd name="connsiteX1480" fmla="*/ 1725066 w 3014890"/>
                <a:gd name="connsiteY1480" fmla="*/ 594851 h 918995"/>
                <a:gd name="connsiteX1481" fmla="*/ 1706232 w 3014890"/>
                <a:gd name="connsiteY1481" fmla="*/ 611102 h 918995"/>
                <a:gd name="connsiteX1482" fmla="*/ 1702975 w 3014890"/>
                <a:gd name="connsiteY1482" fmla="*/ 615330 h 918995"/>
                <a:gd name="connsiteX1483" fmla="*/ 1696815 w 3014890"/>
                <a:gd name="connsiteY1483" fmla="*/ 614353 h 918995"/>
                <a:gd name="connsiteX1484" fmla="*/ 1697137 w 3014890"/>
                <a:gd name="connsiteY1484" fmla="*/ 623457 h 918995"/>
                <a:gd name="connsiteX1485" fmla="*/ 1679239 w 3014890"/>
                <a:gd name="connsiteY1485" fmla="*/ 636457 h 918995"/>
                <a:gd name="connsiteX1486" fmla="*/ 1649988 w 3014890"/>
                <a:gd name="connsiteY1486" fmla="*/ 632883 h 918995"/>
                <a:gd name="connsiteX1487" fmla="*/ 1662340 w 3014890"/>
                <a:gd name="connsiteY1487" fmla="*/ 629633 h 918995"/>
                <a:gd name="connsiteX1488" fmla="*/ 1671435 w 3014890"/>
                <a:gd name="connsiteY1488" fmla="*/ 627682 h 918995"/>
                <a:gd name="connsiteX1489" fmla="*/ 1683786 w 3014890"/>
                <a:gd name="connsiteY1489" fmla="*/ 616304 h 918995"/>
                <a:gd name="connsiteX1490" fmla="*/ 1689333 w 3014890"/>
                <a:gd name="connsiteY1490" fmla="*/ 608503 h 918995"/>
                <a:gd name="connsiteX1491" fmla="*/ 1693880 w 3014890"/>
                <a:gd name="connsiteY1491" fmla="*/ 603952 h 918995"/>
                <a:gd name="connsiteX1492" fmla="*/ 1694525 w 3014890"/>
                <a:gd name="connsiteY1492" fmla="*/ 597776 h 918995"/>
                <a:gd name="connsiteX1493" fmla="*/ 1697137 w 3014890"/>
                <a:gd name="connsiteY1493" fmla="*/ 590301 h 918995"/>
                <a:gd name="connsiteX1494" fmla="*/ 1706232 w 3014890"/>
                <a:gd name="connsiteY1494" fmla="*/ 576324 h 918995"/>
                <a:gd name="connsiteX1495" fmla="*/ 1707199 w 3014890"/>
                <a:gd name="connsiteY1495" fmla="*/ 558119 h 918995"/>
                <a:gd name="connsiteX1496" fmla="*/ 1705910 w 3014890"/>
                <a:gd name="connsiteY1496" fmla="*/ 536667 h 918995"/>
                <a:gd name="connsiteX1497" fmla="*/ 1702975 w 3014890"/>
                <a:gd name="connsiteY1497" fmla="*/ 528214 h 918995"/>
                <a:gd name="connsiteX1498" fmla="*/ 1707199 w 3014890"/>
                <a:gd name="connsiteY1498" fmla="*/ 524315 h 91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Lst>
              <a:rect l="l" t="t" r="r" b="b"/>
              <a:pathLst>
                <a:path w="3014890" h="918995">
                  <a:moveTo>
                    <a:pt x="187016" y="386977"/>
                  </a:moveTo>
                  <a:cubicBezTo>
                    <a:pt x="185822" y="387235"/>
                    <a:pt x="183114" y="389563"/>
                    <a:pt x="182630" y="390518"/>
                  </a:cubicBezTo>
                  <a:cubicBezTo>
                    <a:pt x="182082" y="391621"/>
                    <a:pt x="182082" y="392056"/>
                    <a:pt x="181211" y="392504"/>
                  </a:cubicBezTo>
                  <a:cubicBezTo>
                    <a:pt x="179824" y="393191"/>
                    <a:pt x="179631" y="393352"/>
                    <a:pt x="177954" y="393352"/>
                  </a:cubicBezTo>
                  <a:cubicBezTo>
                    <a:pt x="177051" y="393352"/>
                    <a:pt x="176180" y="393352"/>
                    <a:pt x="175245" y="393352"/>
                  </a:cubicBezTo>
                  <a:cubicBezTo>
                    <a:pt x="174471" y="393352"/>
                    <a:pt x="173374" y="393514"/>
                    <a:pt x="172697" y="393062"/>
                  </a:cubicBezTo>
                  <a:cubicBezTo>
                    <a:pt x="172116" y="392665"/>
                    <a:pt x="171117" y="392482"/>
                    <a:pt x="170730" y="392072"/>
                  </a:cubicBezTo>
                  <a:cubicBezTo>
                    <a:pt x="170407" y="391782"/>
                    <a:pt x="170407" y="390205"/>
                    <a:pt x="170730" y="389947"/>
                  </a:cubicBezTo>
                  <a:cubicBezTo>
                    <a:pt x="171439" y="389241"/>
                    <a:pt x="172536" y="388976"/>
                    <a:pt x="173116" y="388386"/>
                  </a:cubicBezTo>
                  <a:cubicBezTo>
                    <a:pt x="173568" y="387960"/>
                    <a:pt x="173568" y="386683"/>
                    <a:pt x="173697" y="386545"/>
                  </a:cubicBezTo>
                  <a:cubicBezTo>
                    <a:pt x="173697" y="386383"/>
                    <a:pt x="174245" y="385371"/>
                    <a:pt x="174019" y="384845"/>
                  </a:cubicBezTo>
                  <a:cubicBezTo>
                    <a:pt x="173406" y="383655"/>
                    <a:pt x="171794" y="382881"/>
                    <a:pt x="171020" y="381730"/>
                  </a:cubicBezTo>
                  <a:cubicBezTo>
                    <a:pt x="170278" y="380572"/>
                    <a:pt x="169214" y="378769"/>
                    <a:pt x="168214" y="377763"/>
                  </a:cubicBezTo>
                  <a:cubicBezTo>
                    <a:pt x="167440" y="377015"/>
                    <a:pt x="161667" y="377186"/>
                    <a:pt x="160539" y="376628"/>
                  </a:cubicBezTo>
                  <a:cubicBezTo>
                    <a:pt x="160216" y="376467"/>
                    <a:pt x="159636" y="376757"/>
                    <a:pt x="159281" y="376628"/>
                  </a:cubicBezTo>
                  <a:cubicBezTo>
                    <a:pt x="158378" y="376337"/>
                    <a:pt x="157443" y="376173"/>
                    <a:pt x="156443" y="375918"/>
                  </a:cubicBezTo>
                  <a:cubicBezTo>
                    <a:pt x="156121" y="375821"/>
                    <a:pt x="155605" y="376079"/>
                    <a:pt x="155314" y="375918"/>
                  </a:cubicBezTo>
                  <a:cubicBezTo>
                    <a:pt x="153927" y="375222"/>
                    <a:pt x="153347" y="374683"/>
                    <a:pt x="152347" y="373651"/>
                  </a:cubicBezTo>
                  <a:cubicBezTo>
                    <a:pt x="152025" y="373393"/>
                    <a:pt x="151606" y="373490"/>
                    <a:pt x="151348" y="373229"/>
                  </a:cubicBezTo>
                  <a:cubicBezTo>
                    <a:pt x="151348" y="373164"/>
                    <a:pt x="151348" y="373003"/>
                    <a:pt x="151348" y="372938"/>
                  </a:cubicBezTo>
                  <a:cubicBezTo>
                    <a:pt x="151025" y="372680"/>
                    <a:pt x="150412" y="372842"/>
                    <a:pt x="150219" y="372648"/>
                  </a:cubicBezTo>
                  <a:cubicBezTo>
                    <a:pt x="149896" y="372422"/>
                    <a:pt x="149413" y="372274"/>
                    <a:pt x="149058" y="371939"/>
                  </a:cubicBezTo>
                  <a:cubicBezTo>
                    <a:pt x="148735" y="371713"/>
                    <a:pt x="148735" y="371426"/>
                    <a:pt x="148510" y="371090"/>
                  </a:cubicBezTo>
                  <a:cubicBezTo>
                    <a:pt x="147704" y="369062"/>
                    <a:pt x="147833" y="367027"/>
                    <a:pt x="146510" y="365705"/>
                  </a:cubicBezTo>
                  <a:cubicBezTo>
                    <a:pt x="146188" y="365382"/>
                    <a:pt x="146510" y="364692"/>
                    <a:pt x="145962" y="364431"/>
                  </a:cubicBezTo>
                  <a:cubicBezTo>
                    <a:pt x="145349" y="364141"/>
                    <a:pt x="145349" y="363212"/>
                    <a:pt x="145091" y="362731"/>
                  </a:cubicBezTo>
                  <a:cubicBezTo>
                    <a:pt x="145091" y="362635"/>
                    <a:pt x="144640" y="362164"/>
                    <a:pt x="144672" y="362164"/>
                  </a:cubicBezTo>
                  <a:cubicBezTo>
                    <a:pt x="146349" y="362164"/>
                    <a:pt x="147187" y="364550"/>
                    <a:pt x="148510" y="361874"/>
                  </a:cubicBezTo>
                  <a:cubicBezTo>
                    <a:pt x="148961" y="360961"/>
                    <a:pt x="147768" y="360158"/>
                    <a:pt x="147510" y="359890"/>
                  </a:cubicBezTo>
                  <a:cubicBezTo>
                    <a:pt x="147510" y="359793"/>
                    <a:pt x="147510" y="356781"/>
                    <a:pt x="147510" y="356772"/>
                  </a:cubicBezTo>
                  <a:cubicBezTo>
                    <a:pt x="147929" y="356349"/>
                    <a:pt x="148703" y="357729"/>
                    <a:pt x="148768" y="357765"/>
                  </a:cubicBezTo>
                  <a:cubicBezTo>
                    <a:pt x="149542" y="358139"/>
                    <a:pt x="150574" y="358600"/>
                    <a:pt x="151477" y="358897"/>
                  </a:cubicBezTo>
                  <a:cubicBezTo>
                    <a:pt x="152251" y="359155"/>
                    <a:pt x="153025" y="358462"/>
                    <a:pt x="153863" y="359026"/>
                  </a:cubicBezTo>
                  <a:cubicBezTo>
                    <a:pt x="154379" y="359368"/>
                    <a:pt x="155379" y="360380"/>
                    <a:pt x="155734" y="360729"/>
                  </a:cubicBezTo>
                  <a:cubicBezTo>
                    <a:pt x="155734" y="360890"/>
                    <a:pt x="163893" y="361051"/>
                    <a:pt x="163925" y="361019"/>
                  </a:cubicBezTo>
                  <a:cubicBezTo>
                    <a:pt x="163925" y="360922"/>
                    <a:pt x="165247" y="360455"/>
                    <a:pt x="165505" y="360455"/>
                  </a:cubicBezTo>
                  <a:cubicBezTo>
                    <a:pt x="166569" y="359106"/>
                    <a:pt x="166215" y="357194"/>
                    <a:pt x="165505" y="355920"/>
                  </a:cubicBezTo>
                  <a:cubicBezTo>
                    <a:pt x="164925" y="355040"/>
                    <a:pt x="164796" y="353924"/>
                    <a:pt x="164086" y="353227"/>
                  </a:cubicBezTo>
                  <a:cubicBezTo>
                    <a:pt x="163764" y="352937"/>
                    <a:pt x="161506" y="353227"/>
                    <a:pt x="161119" y="353227"/>
                  </a:cubicBezTo>
                  <a:cubicBezTo>
                    <a:pt x="160152" y="353227"/>
                    <a:pt x="158926" y="353098"/>
                    <a:pt x="157991" y="352802"/>
                  </a:cubicBezTo>
                  <a:cubicBezTo>
                    <a:pt x="156572" y="352328"/>
                    <a:pt x="155379" y="353263"/>
                    <a:pt x="153896" y="352511"/>
                  </a:cubicBezTo>
                  <a:cubicBezTo>
                    <a:pt x="153573" y="352415"/>
                    <a:pt x="153283" y="352640"/>
                    <a:pt x="153057" y="352511"/>
                  </a:cubicBezTo>
                  <a:cubicBezTo>
                    <a:pt x="152251" y="352108"/>
                    <a:pt x="150090" y="349848"/>
                    <a:pt x="149348" y="349112"/>
                  </a:cubicBezTo>
                  <a:cubicBezTo>
                    <a:pt x="148703" y="348448"/>
                    <a:pt x="147574" y="348751"/>
                    <a:pt x="146962" y="348122"/>
                  </a:cubicBezTo>
                  <a:cubicBezTo>
                    <a:pt x="145930" y="347081"/>
                    <a:pt x="143995" y="345323"/>
                    <a:pt x="143995" y="343446"/>
                  </a:cubicBezTo>
                  <a:cubicBezTo>
                    <a:pt x="143995" y="342920"/>
                    <a:pt x="142544" y="341353"/>
                    <a:pt x="143124" y="340753"/>
                  </a:cubicBezTo>
                  <a:cubicBezTo>
                    <a:pt x="143446" y="340527"/>
                    <a:pt x="147284" y="342737"/>
                    <a:pt x="148090" y="342737"/>
                  </a:cubicBezTo>
                  <a:cubicBezTo>
                    <a:pt x="148510" y="342737"/>
                    <a:pt x="150445" y="343998"/>
                    <a:pt x="151219" y="344152"/>
                  </a:cubicBezTo>
                  <a:cubicBezTo>
                    <a:pt x="152831" y="344475"/>
                    <a:pt x="159797" y="346794"/>
                    <a:pt x="160571" y="347555"/>
                  </a:cubicBezTo>
                  <a:cubicBezTo>
                    <a:pt x="160894" y="347845"/>
                    <a:pt x="163280" y="348125"/>
                    <a:pt x="163828" y="348261"/>
                  </a:cubicBezTo>
                  <a:cubicBezTo>
                    <a:pt x="165054" y="348583"/>
                    <a:pt x="165989" y="349190"/>
                    <a:pt x="167215" y="349680"/>
                  </a:cubicBezTo>
                  <a:cubicBezTo>
                    <a:pt x="167698" y="349873"/>
                    <a:pt x="168472" y="349744"/>
                    <a:pt x="168924" y="349970"/>
                  </a:cubicBezTo>
                  <a:cubicBezTo>
                    <a:pt x="169246" y="350099"/>
                    <a:pt x="169633" y="350470"/>
                    <a:pt x="169762" y="350535"/>
                  </a:cubicBezTo>
                  <a:cubicBezTo>
                    <a:pt x="170665" y="350986"/>
                    <a:pt x="171762" y="350825"/>
                    <a:pt x="172600" y="351386"/>
                  </a:cubicBezTo>
                  <a:cubicBezTo>
                    <a:pt x="173052" y="351676"/>
                    <a:pt x="173149" y="352066"/>
                    <a:pt x="173310" y="352379"/>
                  </a:cubicBezTo>
                  <a:cubicBezTo>
                    <a:pt x="173310" y="352670"/>
                    <a:pt x="174471" y="353682"/>
                    <a:pt x="174729" y="353937"/>
                  </a:cubicBezTo>
                  <a:cubicBezTo>
                    <a:pt x="175051" y="354259"/>
                    <a:pt x="174116" y="358252"/>
                    <a:pt x="174019" y="358752"/>
                  </a:cubicBezTo>
                  <a:cubicBezTo>
                    <a:pt x="174019" y="359423"/>
                    <a:pt x="174342" y="361358"/>
                    <a:pt x="174019" y="361728"/>
                  </a:cubicBezTo>
                  <a:cubicBezTo>
                    <a:pt x="173503" y="362786"/>
                    <a:pt x="172568" y="364121"/>
                    <a:pt x="173052" y="365553"/>
                  </a:cubicBezTo>
                  <a:cubicBezTo>
                    <a:pt x="173374" y="366437"/>
                    <a:pt x="173793" y="366801"/>
                    <a:pt x="174180" y="367537"/>
                  </a:cubicBezTo>
                  <a:cubicBezTo>
                    <a:pt x="174180" y="367698"/>
                    <a:pt x="174180" y="367953"/>
                    <a:pt x="174180" y="368104"/>
                  </a:cubicBezTo>
                  <a:cubicBezTo>
                    <a:pt x="174567" y="368901"/>
                    <a:pt x="175535" y="370042"/>
                    <a:pt x="176309" y="370797"/>
                  </a:cubicBezTo>
                  <a:cubicBezTo>
                    <a:pt x="177308" y="371800"/>
                    <a:pt x="178728" y="372013"/>
                    <a:pt x="179985" y="372638"/>
                  </a:cubicBezTo>
                  <a:cubicBezTo>
                    <a:pt x="181823" y="373564"/>
                    <a:pt x="184146" y="376086"/>
                    <a:pt x="185500" y="377457"/>
                  </a:cubicBezTo>
                  <a:cubicBezTo>
                    <a:pt x="185822" y="377747"/>
                    <a:pt x="185952" y="378324"/>
                    <a:pt x="186209" y="378588"/>
                  </a:cubicBezTo>
                  <a:cubicBezTo>
                    <a:pt x="186822" y="379192"/>
                    <a:pt x="188080" y="379785"/>
                    <a:pt x="188628" y="380856"/>
                  </a:cubicBezTo>
                  <a:cubicBezTo>
                    <a:pt x="188951" y="381539"/>
                    <a:pt x="188951" y="384210"/>
                    <a:pt x="188306" y="384680"/>
                  </a:cubicBezTo>
                  <a:cubicBezTo>
                    <a:pt x="187790" y="385213"/>
                    <a:pt x="188306" y="386245"/>
                    <a:pt x="187048" y="386948"/>
                  </a:cubicBezTo>
                  <a:close/>
                  <a:moveTo>
                    <a:pt x="107424" y="383965"/>
                  </a:moveTo>
                  <a:cubicBezTo>
                    <a:pt x="106488" y="383352"/>
                    <a:pt x="101941" y="383532"/>
                    <a:pt x="101199" y="383161"/>
                  </a:cubicBezTo>
                  <a:cubicBezTo>
                    <a:pt x="99974" y="382546"/>
                    <a:pt x="98942" y="382059"/>
                    <a:pt x="97200" y="381359"/>
                  </a:cubicBezTo>
                  <a:cubicBezTo>
                    <a:pt x="95459" y="380669"/>
                    <a:pt x="93718" y="379888"/>
                    <a:pt x="92589" y="378756"/>
                  </a:cubicBezTo>
                  <a:cubicBezTo>
                    <a:pt x="92266" y="378595"/>
                    <a:pt x="91944" y="378724"/>
                    <a:pt x="91783" y="378563"/>
                  </a:cubicBezTo>
                  <a:cubicBezTo>
                    <a:pt x="91009" y="377789"/>
                    <a:pt x="90073" y="376399"/>
                    <a:pt x="89203" y="375957"/>
                  </a:cubicBezTo>
                  <a:cubicBezTo>
                    <a:pt x="87848" y="375283"/>
                    <a:pt x="86558" y="374328"/>
                    <a:pt x="85365" y="373151"/>
                  </a:cubicBezTo>
                  <a:cubicBezTo>
                    <a:pt x="85365" y="373119"/>
                    <a:pt x="80947" y="372274"/>
                    <a:pt x="80560" y="372148"/>
                  </a:cubicBezTo>
                  <a:cubicBezTo>
                    <a:pt x="79850" y="371922"/>
                    <a:pt x="77077" y="370691"/>
                    <a:pt x="76561" y="370949"/>
                  </a:cubicBezTo>
                  <a:cubicBezTo>
                    <a:pt x="76077" y="371207"/>
                    <a:pt x="76238" y="371981"/>
                    <a:pt x="76174" y="372351"/>
                  </a:cubicBezTo>
                  <a:cubicBezTo>
                    <a:pt x="75303" y="374061"/>
                    <a:pt x="73852" y="375605"/>
                    <a:pt x="72562" y="377560"/>
                  </a:cubicBezTo>
                  <a:cubicBezTo>
                    <a:pt x="72239" y="377985"/>
                    <a:pt x="72078" y="377753"/>
                    <a:pt x="71755" y="377960"/>
                  </a:cubicBezTo>
                  <a:cubicBezTo>
                    <a:pt x="71014" y="378450"/>
                    <a:pt x="70466" y="379208"/>
                    <a:pt x="69756" y="379562"/>
                  </a:cubicBezTo>
                  <a:cubicBezTo>
                    <a:pt x="68273" y="380311"/>
                    <a:pt x="65725" y="380369"/>
                    <a:pt x="64758" y="381365"/>
                  </a:cubicBezTo>
                  <a:cubicBezTo>
                    <a:pt x="64758" y="381494"/>
                    <a:pt x="64758" y="382068"/>
                    <a:pt x="64435" y="382168"/>
                  </a:cubicBezTo>
                  <a:cubicBezTo>
                    <a:pt x="63467" y="383145"/>
                    <a:pt x="64112" y="383307"/>
                    <a:pt x="63628" y="384371"/>
                  </a:cubicBezTo>
                  <a:cubicBezTo>
                    <a:pt x="62564" y="386538"/>
                    <a:pt x="65306" y="387780"/>
                    <a:pt x="67241" y="387780"/>
                  </a:cubicBezTo>
                  <a:cubicBezTo>
                    <a:pt x="68305" y="388547"/>
                    <a:pt x="73336" y="390947"/>
                    <a:pt x="73465" y="391185"/>
                  </a:cubicBezTo>
                  <a:cubicBezTo>
                    <a:pt x="73852" y="391950"/>
                    <a:pt x="74497" y="392472"/>
                    <a:pt x="74852" y="393188"/>
                  </a:cubicBezTo>
                  <a:cubicBezTo>
                    <a:pt x="74852" y="393414"/>
                    <a:pt x="74852" y="393768"/>
                    <a:pt x="74852" y="393991"/>
                  </a:cubicBezTo>
                  <a:cubicBezTo>
                    <a:pt x="75400" y="394791"/>
                    <a:pt x="75206" y="393523"/>
                    <a:pt x="75464" y="394591"/>
                  </a:cubicBezTo>
                  <a:cubicBezTo>
                    <a:pt x="76174" y="397400"/>
                    <a:pt x="75851" y="398970"/>
                    <a:pt x="77657" y="400802"/>
                  </a:cubicBezTo>
                  <a:cubicBezTo>
                    <a:pt x="78399" y="401534"/>
                    <a:pt x="79366" y="401650"/>
                    <a:pt x="80463" y="402205"/>
                  </a:cubicBezTo>
                  <a:cubicBezTo>
                    <a:pt x="81011" y="402463"/>
                    <a:pt x="81914" y="402011"/>
                    <a:pt x="82495" y="402205"/>
                  </a:cubicBezTo>
                  <a:cubicBezTo>
                    <a:pt x="82978" y="402366"/>
                    <a:pt x="83946" y="403469"/>
                    <a:pt x="84494" y="404008"/>
                  </a:cubicBezTo>
                  <a:cubicBezTo>
                    <a:pt x="85107" y="404640"/>
                    <a:pt x="85688" y="407991"/>
                    <a:pt x="86074" y="408816"/>
                  </a:cubicBezTo>
                  <a:cubicBezTo>
                    <a:pt x="86719" y="410090"/>
                    <a:pt x="88106" y="411025"/>
                    <a:pt x="88687" y="412222"/>
                  </a:cubicBezTo>
                  <a:cubicBezTo>
                    <a:pt x="89073" y="412967"/>
                    <a:pt x="89299" y="415653"/>
                    <a:pt x="89493" y="416030"/>
                  </a:cubicBezTo>
                  <a:cubicBezTo>
                    <a:pt x="89816" y="416585"/>
                    <a:pt x="90944" y="417872"/>
                    <a:pt x="91299" y="418233"/>
                  </a:cubicBezTo>
                  <a:cubicBezTo>
                    <a:pt x="91299" y="418394"/>
                    <a:pt x="92621" y="418427"/>
                    <a:pt x="92911" y="418427"/>
                  </a:cubicBezTo>
                  <a:cubicBezTo>
                    <a:pt x="94427" y="418427"/>
                    <a:pt x="95878" y="417446"/>
                    <a:pt x="96910" y="416424"/>
                  </a:cubicBezTo>
                  <a:cubicBezTo>
                    <a:pt x="97233" y="416166"/>
                    <a:pt x="97233" y="415601"/>
                    <a:pt x="97297" y="415421"/>
                  </a:cubicBezTo>
                  <a:cubicBezTo>
                    <a:pt x="97620" y="415195"/>
                    <a:pt x="98555" y="414553"/>
                    <a:pt x="98716" y="414221"/>
                  </a:cubicBezTo>
                  <a:cubicBezTo>
                    <a:pt x="99039" y="413899"/>
                    <a:pt x="99039" y="412647"/>
                    <a:pt x="99103" y="412415"/>
                  </a:cubicBezTo>
                  <a:cubicBezTo>
                    <a:pt x="99909" y="411628"/>
                    <a:pt x="100587" y="410177"/>
                    <a:pt x="101329" y="409813"/>
                  </a:cubicBezTo>
                  <a:cubicBezTo>
                    <a:pt x="101941" y="409490"/>
                    <a:pt x="103006" y="409619"/>
                    <a:pt x="103909" y="409619"/>
                  </a:cubicBezTo>
                  <a:cubicBezTo>
                    <a:pt x="104586" y="409619"/>
                    <a:pt x="106585" y="409068"/>
                    <a:pt x="107134" y="409619"/>
                  </a:cubicBezTo>
                  <a:cubicBezTo>
                    <a:pt x="108198" y="410699"/>
                    <a:pt x="109488" y="412760"/>
                    <a:pt x="111326" y="413225"/>
                  </a:cubicBezTo>
                  <a:cubicBezTo>
                    <a:pt x="112229" y="413450"/>
                    <a:pt x="113228" y="413321"/>
                    <a:pt x="114132" y="413625"/>
                  </a:cubicBezTo>
                  <a:cubicBezTo>
                    <a:pt x="115131" y="413957"/>
                    <a:pt x="116453" y="413883"/>
                    <a:pt x="117356" y="413431"/>
                  </a:cubicBezTo>
                  <a:cubicBezTo>
                    <a:pt x="118582" y="412818"/>
                    <a:pt x="119453" y="408987"/>
                    <a:pt x="120162" y="407620"/>
                  </a:cubicBezTo>
                  <a:cubicBezTo>
                    <a:pt x="120517" y="406897"/>
                    <a:pt x="120162" y="404275"/>
                    <a:pt x="120743" y="403214"/>
                  </a:cubicBezTo>
                  <a:cubicBezTo>
                    <a:pt x="121420" y="401844"/>
                    <a:pt x="122645" y="402360"/>
                    <a:pt x="123742" y="401811"/>
                  </a:cubicBezTo>
                  <a:cubicBezTo>
                    <a:pt x="124065" y="401650"/>
                    <a:pt x="124193" y="401179"/>
                    <a:pt x="124355" y="401008"/>
                  </a:cubicBezTo>
                  <a:cubicBezTo>
                    <a:pt x="125451" y="399902"/>
                    <a:pt x="124032" y="396881"/>
                    <a:pt x="123549" y="396000"/>
                  </a:cubicBezTo>
                  <a:cubicBezTo>
                    <a:pt x="122936" y="395046"/>
                    <a:pt x="120807" y="393733"/>
                    <a:pt x="119937" y="393394"/>
                  </a:cubicBezTo>
                  <a:cubicBezTo>
                    <a:pt x="119582" y="393233"/>
                    <a:pt x="119098" y="393394"/>
                    <a:pt x="118743" y="393201"/>
                  </a:cubicBezTo>
                  <a:cubicBezTo>
                    <a:pt x="118292" y="392975"/>
                    <a:pt x="117582" y="392227"/>
                    <a:pt x="117131" y="391798"/>
                  </a:cubicBezTo>
                  <a:cubicBezTo>
                    <a:pt x="116809" y="391572"/>
                    <a:pt x="114196" y="390118"/>
                    <a:pt x="113938" y="389995"/>
                  </a:cubicBezTo>
                  <a:cubicBezTo>
                    <a:pt x="112809" y="389437"/>
                    <a:pt x="111423" y="385925"/>
                    <a:pt x="110939" y="385187"/>
                  </a:cubicBezTo>
                  <a:cubicBezTo>
                    <a:pt x="110487" y="384529"/>
                    <a:pt x="109391" y="384658"/>
                    <a:pt x="109133" y="384384"/>
                  </a:cubicBezTo>
                  <a:cubicBezTo>
                    <a:pt x="108488" y="383755"/>
                    <a:pt x="108585" y="383736"/>
                    <a:pt x="107327" y="383984"/>
                  </a:cubicBezTo>
                  <a:close/>
                  <a:moveTo>
                    <a:pt x="1165341" y="0"/>
                  </a:moveTo>
                  <a:cubicBezTo>
                    <a:pt x="1161052" y="0"/>
                    <a:pt x="1157117" y="894"/>
                    <a:pt x="1152667" y="1626"/>
                  </a:cubicBezTo>
                  <a:cubicBezTo>
                    <a:pt x="1147733" y="2435"/>
                    <a:pt x="1143573" y="7392"/>
                    <a:pt x="1138348" y="6502"/>
                  </a:cubicBezTo>
                  <a:cubicBezTo>
                    <a:pt x="1139767" y="6728"/>
                    <a:pt x="1141186" y="7092"/>
                    <a:pt x="1142573" y="7476"/>
                  </a:cubicBezTo>
                  <a:cubicBezTo>
                    <a:pt x="1140444" y="9066"/>
                    <a:pt x="1138219" y="10417"/>
                    <a:pt x="1136090" y="12026"/>
                  </a:cubicBezTo>
                  <a:cubicBezTo>
                    <a:pt x="1136832" y="12832"/>
                    <a:pt x="1137542" y="13564"/>
                    <a:pt x="1138348" y="14303"/>
                  </a:cubicBezTo>
                  <a:cubicBezTo>
                    <a:pt x="1133639" y="12945"/>
                    <a:pt x="1134833" y="17934"/>
                    <a:pt x="1138993" y="18853"/>
                  </a:cubicBezTo>
                  <a:cubicBezTo>
                    <a:pt x="1141347" y="19369"/>
                    <a:pt x="1144475" y="19634"/>
                    <a:pt x="1143895" y="22756"/>
                  </a:cubicBezTo>
                  <a:cubicBezTo>
                    <a:pt x="1143573" y="23497"/>
                    <a:pt x="1150054" y="24765"/>
                    <a:pt x="1156569" y="25681"/>
                  </a:cubicBezTo>
                  <a:cubicBezTo>
                    <a:pt x="1155215" y="25552"/>
                    <a:pt x="1153989" y="25616"/>
                    <a:pt x="1152667" y="25681"/>
                  </a:cubicBezTo>
                  <a:cubicBezTo>
                    <a:pt x="1149571" y="25842"/>
                    <a:pt x="1144895" y="23662"/>
                    <a:pt x="1142250" y="24381"/>
                  </a:cubicBezTo>
                  <a:cubicBezTo>
                    <a:pt x="1132704" y="27000"/>
                    <a:pt x="1122384" y="25677"/>
                    <a:pt x="1112677" y="24704"/>
                  </a:cubicBezTo>
                  <a:cubicBezTo>
                    <a:pt x="1119450" y="30979"/>
                    <a:pt x="1130415" y="27870"/>
                    <a:pt x="1137058" y="34456"/>
                  </a:cubicBezTo>
                  <a:cubicBezTo>
                    <a:pt x="1125029" y="33637"/>
                    <a:pt x="1117354" y="28980"/>
                    <a:pt x="1105195" y="32182"/>
                  </a:cubicBezTo>
                  <a:cubicBezTo>
                    <a:pt x="1113064" y="33588"/>
                    <a:pt x="1101261" y="33472"/>
                    <a:pt x="1100326" y="33808"/>
                  </a:cubicBezTo>
                  <a:cubicBezTo>
                    <a:pt x="1102003" y="34033"/>
                    <a:pt x="1103615" y="34565"/>
                    <a:pt x="1105195" y="35107"/>
                  </a:cubicBezTo>
                  <a:cubicBezTo>
                    <a:pt x="1102615" y="36094"/>
                    <a:pt x="1099165" y="36626"/>
                    <a:pt x="1096423" y="36081"/>
                  </a:cubicBezTo>
                  <a:cubicBezTo>
                    <a:pt x="1093263" y="35446"/>
                    <a:pt x="1091070" y="37939"/>
                    <a:pt x="1087974" y="37707"/>
                  </a:cubicBezTo>
                  <a:cubicBezTo>
                    <a:pt x="1084943" y="37481"/>
                    <a:pt x="1083072" y="34914"/>
                    <a:pt x="1079847" y="36081"/>
                  </a:cubicBezTo>
                  <a:cubicBezTo>
                    <a:pt x="1077332" y="36987"/>
                    <a:pt x="1074687" y="37726"/>
                    <a:pt x="1072043" y="38032"/>
                  </a:cubicBezTo>
                  <a:cubicBezTo>
                    <a:pt x="1073462" y="36417"/>
                    <a:pt x="1075106" y="34975"/>
                    <a:pt x="1076912" y="33808"/>
                  </a:cubicBezTo>
                  <a:cubicBezTo>
                    <a:pt x="1063432" y="29602"/>
                    <a:pt x="1049339" y="34536"/>
                    <a:pt x="1035633" y="32830"/>
                  </a:cubicBezTo>
                  <a:cubicBezTo>
                    <a:pt x="1037245" y="33601"/>
                    <a:pt x="1039051" y="33804"/>
                    <a:pt x="1040825" y="33808"/>
                  </a:cubicBezTo>
                  <a:cubicBezTo>
                    <a:pt x="1036149" y="35688"/>
                    <a:pt x="1030892" y="32327"/>
                    <a:pt x="1026861" y="34130"/>
                  </a:cubicBezTo>
                  <a:cubicBezTo>
                    <a:pt x="1023120" y="35797"/>
                    <a:pt x="1028280" y="37984"/>
                    <a:pt x="1030118" y="37707"/>
                  </a:cubicBezTo>
                  <a:cubicBezTo>
                    <a:pt x="1023507" y="36697"/>
                    <a:pt x="1034311" y="36578"/>
                    <a:pt x="1035955" y="36733"/>
                  </a:cubicBezTo>
                  <a:cubicBezTo>
                    <a:pt x="1039342" y="37055"/>
                    <a:pt x="1042696" y="37068"/>
                    <a:pt x="1046049" y="36407"/>
                  </a:cubicBezTo>
                  <a:cubicBezTo>
                    <a:pt x="1037600" y="40519"/>
                    <a:pt x="1027280" y="40757"/>
                    <a:pt x="1018089" y="41283"/>
                  </a:cubicBezTo>
                  <a:cubicBezTo>
                    <a:pt x="1007414" y="41896"/>
                    <a:pt x="996578" y="43134"/>
                    <a:pt x="985904" y="44208"/>
                  </a:cubicBezTo>
                  <a:cubicBezTo>
                    <a:pt x="988387" y="46491"/>
                    <a:pt x="981228" y="47194"/>
                    <a:pt x="979067" y="47459"/>
                  </a:cubicBezTo>
                  <a:cubicBezTo>
                    <a:pt x="978067" y="47588"/>
                    <a:pt x="967102" y="47169"/>
                    <a:pt x="973552" y="47785"/>
                  </a:cubicBezTo>
                  <a:cubicBezTo>
                    <a:pt x="968425" y="47623"/>
                    <a:pt x="965974" y="52812"/>
                    <a:pt x="961523" y="54286"/>
                  </a:cubicBezTo>
                  <a:cubicBezTo>
                    <a:pt x="955847" y="56169"/>
                    <a:pt x="949817" y="51938"/>
                    <a:pt x="943980" y="53635"/>
                  </a:cubicBezTo>
                  <a:cubicBezTo>
                    <a:pt x="946398" y="55866"/>
                    <a:pt x="958169" y="53893"/>
                    <a:pt x="957943" y="58185"/>
                  </a:cubicBezTo>
                  <a:cubicBezTo>
                    <a:pt x="955299" y="57959"/>
                    <a:pt x="952912" y="56140"/>
                    <a:pt x="950139" y="56885"/>
                  </a:cubicBezTo>
                  <a:cubicBezTo>
                    <a:pt x="954880" y="57540"/>
                    <a:pt x="949139" y="59981"/>
                    <a:pt x="952751" y="62736"/>
                  </a:cubicBezTo>
                  <a:cubicBezTo>
                    <a:pt x="948591" y="61268"/>
                    <a:pt x="950397" y="63297"/>
                    <a:pt x="951784" y="64687"/>
                  </a:cubicBezTo>
                  <a:cubicBezTo>
                    <a:pt x="945882" y="67696"/>
                    <a:pt x="940496" y="59681"/>
                    <a:pt x="934562" y="60784"/>
                  </a:cubicBezTo>
                  <a:cubicBezTo>
                    <a:pt x="940980" y="62774"/>
                    <a:pt x="930789" y="62132"/>
                    <a:pt x="935853" y="64687"/>
                  </a:cubicBezTo>
                  <a:cubicBezTo>
                    <a:pt x="937368" y="65457"/>
                    <a:pt x="939368" y="65738"/>
                    <a:pt x="941045" y="65986"/>
                  </a:cubicBezTo>
                  <a:cubicBezTo>
                    <a:pt x="944528" y="66499"/>
                    <a:pt x="947946" y="66360"/>
                    <a:pt x="951461" y="66638"/>
                  </a:cubicBezTo>
                  <a:cubicBezTo>
                    <a:pt x="944818" y="66928"/>
                    <a:pt x="954138" y="68421"/>
                    <a:pt x="955363" y="68586"/>
                  </a:cubicBezTo>
                  <a:cubicBezTo>
                    <a:pt x="957202" y="68844"/>
                    <a:pt x="959459" y="69095"/>
                    <a:pt x="960878" y="70537"/>
                  </a:cubicBezTo>
                  <a:cubicBezTo>
                    <a:pt x="959427" y="70472"/>
                    <a:pt x="956686" y="72933"/>
                    <a:pt x="955363" y="71836"/>
                  </a:cubicBezTo>
                  <a:cubicBezTo>
                    <a:pt x="954396" y="70991"/>
                    <a:pt x="953332" y="70237"/>
                    <a:pt x="952106" y="69888"/>
                  </a:cubicBezTo>
                  <a:cubicBezTo>
                    <a:pt x="948946" y="68731"/>
                    <a:pt x="945914" y="69953"/>
                    <a:pt x="942689" y="69563"/>
                  </a:cubicBezTo>
                  <a:cubicBezTo>
                    <a:pt x="944624" y="69788"/>
                    <a:pt x="946108" y="70524"/>
                    <a:pt x="947559" y="71836"/>
                  </a:cubicBezTo>
                  <a:cubicBezTo>
                    <a:pt x="945818" y="71288"/>
                    <a:pt x="944173" y="70930"/>
                    <a:pt x="942335" y="70862"/>
                  </a:cubicBezTo>
                  <a:cubicBezTo>
                    <a:pt x="945527" y="74461"/>
                    <a:pt x="950849" y="73094"/>
                    <a:pt x="955041" y="73787"/>
                  </a:cubicBezTo>
                  <a:cubicBezTo>
                    <a:pt x="960265" y="74658"/>
                    <a:pt x="964845" y="77187"/>
                    <a:pt x="970295" y="77690"/>
                  </a:cubicBezTo>
                  <a:cubicBezTo>
                    <a:pt x="968682" y="77690"/>
                    <a:pt x="967038" y="77690"/>
                    <a:pt x="965425" y="77690"/>
                  </a:cubicBezTo>
                  <a:cubicBezTo>
                    <a:pt x="966522" y="79054"/>
                    <a:pt x="968102" y="80137"/>
                    <a:pt x="969650" y="80940"/>
                  </a:cubicBezTo>
                  <a:cubicBezTo>
                    <a:pt x="966006" y="83695"/>
                    <a:pt x="955460" y="81231"/>
                    <a:pt x="950816" y="81589"/>
                  </a:cubicBezTo>
                  <a:cubicBezTo>
                    <a:pt x="946785" y="81879"/>
                    <a:pt x="944334" y="85246"/>
                    <a:pt x="940722" y="85491"/>
                  </a:cubicBezTo>
                  <a:cubicBezTo>
                    <a:pt x="936175" y="85813"/>
                    <a:pt x="932047" y="83662"/>
                    <a:pt x="927403" y="84514"/>
                  </a:cubicBezTo>
                  <a:cubicBezTo>
                    <a:pt x="915987" y="86594"/>
                    <a:pt x="903248" y="86465"/>
                    <a:pt x="891638" y="86465"/>
                  </a:cubicBezTo>
                  <a:cubicBezTo>
                    <a:pt x="885220" y="86465"/>
                    <a:pt x="868967" y="84639"/>
                    <a:pt x="864323" y="90367"/>
                  </a:cubicBezTo>
                  <a:cubicBezTo>
                    <a:pt x="869676" y="89306"/>
                    <a:pt x="863613" y="93053"/>
                    <a:pt x="862065" y="93940"/>
                  </a:cubicBezTo>
                  <a:cubicBezTo>
                    <a:pt x="863742" y="93940"/>
                    <a:pt x="870708" y="97114"/>
                    <a:pt x="864645" y="97191"/>
                  </a:cubicBezTo>
                  <a:cubicBezTo>
                    <a:pt x="870869" y="96839"/>
                    <a:pt x="877319" y="100674"/>
                    <a:pt x="878964" y="106295"/>
                  </a:cubicBezTo>
                  <a:cubicBezTo>
                    <a:pt x="880770" y="112497"/>
                    <a:pt x="888252" y="114657"/>
                    <a:pt x="893928" y="115396"/>
                  </a:cubicBezTo>
                  <a:cubicBezTo>
                    <a:pt x="901249" y="116354"/>
                    <a:pt x="909214" y="115202"/>
                    <a:pt x="915697" y="119621"/>
                  </a:cubicBezTo>
                  <a:cubicBezTo>
                    <a:pt x="918180" y="121307"/>
                    <a:pt x="919566" y="122491"/>
                    <a:pt x="922533" y="123845"/>
                  </a:cubicBezTo>
                  <a:cubicBezTo>
                    <a:pt x="925049" y="125000"/>
                    <a:pt x="927596" y="126216"/>
                    <a:pt x="929016" y="128721"/>
                  </a:cubicBezTo>
                  <a:cubicBezTo>
                    <a:pt x="921663" y="130340"/>
                    <a:pt x="913923" y="130831"/>
                    <a:pt x="906602" y="128721"/>
                  </a:cubicBezTo>
                  <a:cubicBezTo>
                    <a:pt x="900733" y="127035"/>
                    <a:pt x="895347" y="124197"/>
                    <a:pt x="889381" y="122871"/>
                  </a:cubicBezTo>
                  <a:cubicBezTo>
                    <a:pt x="895960" y="124181"/>
                    <a:pt x="888768" y="120672"/>
                    <a:pt x="887414" y="120272"/>
                  </a:cubicBezTo>
                  <a:cubicBezTo>
                    <a:pt x="884479" y="119411"/>
                    <a:pt x="881351" y="119343"/>
                    <a:pt x="878319" y="118969"/>
                  </a:cubicBezTo>
                  <a:cubicBezTo>
                    <a:pt x="872579" y="118253"/>
                    <a:pt x="867128" y="115915"/>
                    <a:pt x="861420" y="115070"/>
                  </a:cubicBezTo>
                  <a:cubicBezTo>
                    <a:pt x="855809" y="114245"/>
                    <a:pt x="849166" y="114303"/>
                    <a:pt x="845167" y="114745"/>
                  </a:cubicBezTo>
                  <a:cubicBezTo>
                    <a:pt x="841329" y="115170"/>
                    <a:pt x="835976" y="120788"/>
                    <a:pt x="832170" y="118647"/>
                  </a:cubicBezTo>
                  <a:cubicBezTo>
                    <a:pt x="830461" y="123058"/>
                    <a:pt x="836040" y="121662"/>
                    <a:pt x="838330" y="121246"/>
                  </a:cubicBezTo>
                  <a:cubicBezTo>
                    <a:pt x="842167" y="120549"/>
                    <a:pt x="846553" y="122197"/>
                    <a:pt x="848746" y="125471"/>
                  </a:cubicBezTo>
                  <a:cubicBezTo>
                    <a:pt x="842425" y="130386"/>
                    <a:pt x="835330" y="125696"/>
                    <a:pt x="828913" y="123845"/>
                  </a:cubicBezTo>
                  <a:cubicBezTo>
                    <a:pt x="822656" y="122052"/>
                    <a:pt x="817109" y="124342"/>
                    <a:pt x="811014" y="125471"/>
                  </a:cubicBezTo>
                  <a:cubicBezTo>
                    <a:pt x="814852" y="128493"/>
                    <a:pt x="818238" y="132766"/>
                    <a:pt x="823043" y="134249"/>
                  </a:cubicBezTo>
                  <a:cubicBezTo>
                    <a:pt x="826397" y="135281"/>
                    <a:pt x="829783" y="135607"/>
                    <a:pt x="833138" y="136523"/>
                  </a:cubicBezTo>
                  <a:cubicBezTo>
                    <a:pt x="837749" y="137780"/>
                    <a:pt x="849004" y="143034"/>
                    <a:pt x="852971" y="138148"/>
                  </a:cubicBezTo>
                  <a:cubicBezTo>
                    <a:pt x="853648" y="141960"/>
                    <a:pt x="857518" y="139480"/>
                    <a:pt x="859776" y="141073"/>
                  </a:cubicBezTo>
                  <a:cubicBezTo>
                    <a:pt x="862452" y="142937"/>
                    <a:pt x="863646" y="146539"/>
                    <a:pt x="867580" y="144975"/>
                  </a:cubicBezTo>
                  <a:cubicBezTo>
                    <a:pt x="867580" y="145827"/>
                    <a:pt x="867580" y="146723"/>
                    <a:pt x="867580" y="147575"/>
                  </a:cubicBezTo>
                  <a:cubicBezTo>
                    <a:pt x="870966" y="146885"/>
                    <a:pt x="874159" y="147833"/>
                    <a:pt x="877352" y="145949"/>
                  </a:cubicBezTo>
                  <a:cubicBezTo>
                    <a:pt x="873417" y="157707"/>
                    <a:pt x="840039" y="134781"/>
                    <a:pt x="839620" y="144650"/>
                  </a:cubicBezTo>
                  <a:cubicBezTo>
                    <a:pt x="836459" y="139183"/>
                    <a:pt x="827429" y="141944"/>
                    <a:pt x="822398" y="141399"/>
                  </a:cubicBezTo>
                  <a:cubicBezTo>
                    <a:pt x="816980" y="140809"/>
                    <a:pt x="808499" y="140909"/>
                    <a:pt x="804532" y="136523"/>
                  </a:cubicBezTo>
                  <a:cubicBezTo>
                    <a:pt x="809982" y="137097"/>
                    <a:pt x="805951" y="133540"/>
                    <a:pt x="803887" y="131972"/>
                  </a:cubicBezTo>
                  <a:cubicBezTo>
                    <a:pt x="799404" y="128609"/>
                    <a:pt x="799049" y="127696"/>
                    <a:pt x="799985" y="121572"/>
                  </a:cubicBezTo>
                  <a:cubicBezTo>
                    <a:pt x="801307" y="112606"/>
                    <a:pt x="785182" y="100626"/>
                    <a:pt x="776572" y="104992"/>
                  </a:cubicBezTo>
                  <a:cubicBezTo>
                    <a:pt x="780313" y="107556"/>
                    <a:pt x="796470" y="117531"/>
                    <a:pt x="786988" y="122220"/>
                  </a:cubicBezTo>
                  <a:cubicBezTo>
                    <a:pt x="782215" y="124565"/>
                    <a:pt x="775798" y="123442"/>
                    <a:pt x="771702" y="127096"/>
                  </a:cubicBezTo>
                  <a:cubicBezTo>
                    <a:pt x="770476" y="128193"/>
                    <a:pt x="770928" y="130537"/>
                    <a:pt x="770379" y="131972"/>
                  </a:cubicBezTo>
                  <a:cubicBezTo>
                    <a:pt x="769605" y="134059"/>
                    <a:pt x="767767" y="135420"/>
                    <a:pt x="766155" y="136848"/>
                  </a:cubicBezTo>
                  <a:cubicBezTo>
                    <a:pt x="776152" y="139528"/>
                    <a:pt x="784376" y="145585"/>
                    <a:pt x="793148" y="150825"/>
                  </a:cubicBezTo>
                  <a:cubicBezTo>
                    <a:pt x="795244" y="152090"/>
                    <a:pt x="800952" y="154431"/>
                    <a:pt x="801275" y="157327"/>
                  </a:cubicBezTo>
                  <a:cubicBezTo>
                    <a:pt x="801597" y="159139"/>
                    <a:pt x="798243" y="162197"/>
                    <a:pt x="797695" y="164154"/>
                  </a:cubicBezTo>
                  <a:cubicBezTo>
                    <a:pt x="797082" y="166441"/>
                    <a:pt x="797695" y="168698"/>
                    <a:pt x="798018" y="170978"/>
                  </a:cubicBezTo>
                  <a:cubicBezTo>
                    <a:pt x="798695" y="177225"/>
                    <a:pt x="802210" y="177989"/>
                    <a:pt x="806467" y="181708"/>
                  </a:cubicBezTo>
                  <a:cubicBezTo>
                    <a:pt x="809273" y="184152"/>
                    <a:pt x="809724" y="190483"/>
                    <a:pt x="813949" y="190809"/>
                  </a:cubicBezTo>
                  <a:cubicBezTo>
                    <a:pt x="819754" y="191257"/>
                    <a:pt x="826784" y="190776"/>
                    <a:pt x="832492" y="189509"/>
                  </a:cubicBezTo>
                  <a:cubicBezTo>
                    <a:pt x="838297" y="188216"/>
                    <a:pt x="841974" y="186010"/>
                    <a:pt x="848069" y="187558"/>
                  </a:cubicBezTo>
                  <a:cubicBezTo>
                    <a:pt x="853294" y="188874"/>
                    <a:pt x="859840" y="188374"/>
                    <a:pt x="864645" y="190157"/>
                  </a:cubicBezTo>
                  <a:cubicBezTo>
                    <a:pt x="870128" y="192182"/>
                    <a:pt x="874933" y="193556"/>
                    <a:pt x="880577" y="195033"/>
                  </a:cubicBezTo>
                  <a:cubicBezTo>
                    <a:pt x="886414" y="196555"/>
                    <a:pt x="887349" y="200974"/>
                    <a:pt x="891638" y="204460"/>
                  </a:cubicBezTo>
                  <a:cubicBezTo>
                    <a:pt x="893863" y="206282"/>
                    <a:pt x="896637" y="207320"/>
                    <a:pt x="898475" y="209662"/>
                  </a:cubicBezTo>
                  <a:cubicBezTo>
                    <a:pt x="900023" y="211668"/>
                    <a:pt x="893025" y="211219"/>
                    <a:pt x="892606" y="213886"/>
                  </a:cubicBezTo>
                  <a:cubicBezTo>
                    <a:pt x="892122" y="216966"/>
                    <a:pt x="895282" y="222258"/>
                    <a:pt x="898475" y="222661"/>
                  </a:cubicBezTo>
                  <a:cubicBezTo>
                    <a:pt x="904054" y="223368"/>
                    <a:pt x="909375" y="224584"/>
                    <a:pt x="915051" y="224938"/>
                  </a:cubicBezTo>
                  <a:cubicBezTo>
                    <a:pt x="916922" y="225067"/>
                    <a:pt x="916922" y="227047"/>
                    <a:pt x="918954" y="225590"/>
                  </a:cubicBezTo>
                  <a:cubicBezTo>
                    <a:pt x="920889" y="224206"/>
                    <a:pt x="923501" y="226215"/>
                    <a:pt x="925113" y="227215"/>
                  </a:cubicBezTo>
                  <a:cubicBezTo>
                    <a:pt x="914245" y="225019"/>
                    <a:pt x="896088" y="230811"/>
                    <a:pt x="887736" y="220388"/>
                  </a:cubicBezTo>
                  <a:cubicBezTo>
                    <a:pt x="892316" y="221720"/>
                    <a:pt x="888961" y="217930"/>
                    <a:pt x="888058" y="215837"/>
                  </a:cubicBezTo>
                  <a:cubicBezTo>
                    <a:pt x="886962" y="213277"/>
                    <a:pt x="885866" y="210787"/>
                    <a:pt x="884479" y="208362"/>
                  </a:cubicBezTo>
                  <a:cubicBezTo>
                    <a:pt x="881512" y="203160"/>
                    <a:pt x="878319" y="203247"/>
                    <a:pt x="873127" y="201209"/>
                  </a:cubicBezTo>
                  <a:cubicBezTo>
                    <a:pt x="868838" y="199535"/>
                    <a:pt x="865129" y="194840"/>
                    <a:pt x="861098" y="193734"/>
                  </a:cubicBezTo>
                  <a:cubicBezTo>
                    <a:pt x="854422" y="191908"/>
                    <a:pt x="845779" y="195159"/>
                    <a:pt x="839297" y="196659"/>
                  </a:cubicBezTo>
                  <a:cubicBezTo>
                    <a:pt x="836072" y="197407"/>
                    <a:pt x="827203" y="197033"/>
                    <a:pt x="829557" y="202186"/>
                  </a:cubicBezTo>
                  <a:cubicBezTo>
                    <a:pt x="831267" y="205956"/>
                    <a:pt x="829913" y="207336"/>
                    <a:pt x="834105" y="209662"/>
                  </a:cubicBezTo>
                  <a:cubicBezTo>
                    <a:pt x="839620" y="212722"/>
                    <a:pt x="853616" y="221887"/>
                    <a:pt x="842554" y="227215"/>
                  </a:cubicBezTo>
                  <a:cubicBezTo>
                    <a:pt x="835685" y="230527"/>
                    <a:pt x="839878" y="234526"/>
                    <a:pt x="838652" y="240215"/>
                  </a:cubicBezTo>
                  <a:cubicBezTo>
                    <a:pt x="837427" y="245923"/>
                    <a:pt x="830106" y="245156"/>
                    <a:pt x="826301" y="248016"/>
                  </a:cubicBezTo>
                  <a:cubicBezTo>
                    <a:pt x="822689" y="250735"/>
                    <a:pt x="817625" y="248687"/>
                    <a:pt x="819464" y="254518"/>
                  </a:cubicBezTo>
                  <a:cubicBezTo>
                    <a:pt x="820141" y="256659"/>
                    <a:pt x="816722" y="259320"/>
                    <a:pt x="814594" y="259394"/>
                  </a:cubicBezTo>
                  <a:cubicBezTo>
                    <a:pt x="811111" y="259523"/>
                    <a:pt x="807886" y="257401"/>
                    <a:pt x="804532" y="256795"/>
                  </a:cubicBezTo>
                  <a:cubicBezTo>
                    <a:pt x="797888" y="255585"/>
                    <a:pt x="791664" y="256698"/>
                    <a:pt x="785021" y="256143"/>
                  </a:cubicBezTo>
                  <a:cubicBezTo>
                    <a:pt x="778732" y="255608"/>
                    <a:pt x="772443" y="253624"/>
                    <a:pt x="766155" y="252892"/>
                  </a:cubicBezTo>
                  <a:cubicBezTo>
                    <a:pt x="759640" y="252131"/>
                    <a:pt x="757996" y="247178"/>
                    <a:pt x="752513" y="245417"/>
                  </a:cubicBezTo>
                  <a:cubicBezTo>
                    <a:pt x="757480" y="243269"/>
                    <a:pt x="763285" y="245256"/>
                    <a:pt x="768445" y="245417"/>
                  </a:cubicBezTo>
                  <a:cubicBezTo>
                    <a:pt x="773250" y="245578"/>
                    <a:pt x="776346" y="249274"/>
                    <a:pt x="781441" y="248016"/>
                  </a:cubicBezTo>
                  <a:cubicBezTo>
                    <a:pt x="786472" y="246775"/>
                    <a:pt x="791309" y="243427"/>
                    <a:pt x="796405" y="242818"/>
                  </a:cubicBezTo>
                  <a:cubicBezTo>
                    <a:pt x="798179" y="242592"/>
                    <a:pt x="809240" y="239096"/>
                    <a:pt x="802242" y="237616"/>
                  </a:cubicBezTo>
                  <a:cubicBezTo>
                    <a:pt x="803822" y="236964"/>
                    <a:pt x="805467" y="236626"/>
                    <a:pt x="807112" y="236964"/>
                  </a:cubicBezTo>
                  <a:cubicBezTo>
                    <a:pt x="806241" y="236235"/>
                    <a:pt x="805338" y="235513"/>
                    <a:pt x="804532" y="234691"/>
                  </a:cubicBezTo>
                  <a:cubicBezTo>
                    <a:pt x="810144" y="232359"/>
                    <a:pt x="808047" y="224500"/>
                    <a:pt x="816239" y="223313"/>
                  </a:cubicBezTo>
                  <a:cubicBezTo>
                    <a:pt x="814078" y="221207"/>
                    <a:pt x="815207" y="217385"/>
                    <a:pt x="812659" y="214538"/>
                  </a:cubicBezTo>
                  <a:cubicBezTo>
                    <a:pt x="810982" y="212693"/>
                    <a:pt x="810950" y="212116"/>
                    <a:pt x="812014" y="209662"/>
                  </a:cubicBezTo>
                  <a:cubicBezTo>
                    <a:pt x="813336" y="206582"/>
                    <a:pt x="816271" y="205695"/>
                    <a:pt x="812659" y="202834"/>
                  </a:cubicBezTo>
                  <a:cubicBezTo>
                    <a:pt x="810563" y="201177"/>
                    <a:pt x="807628" y="200809"/>
                    <a:pt x="805177" y="199909"/>
                  </a:cubicBezTo>
                  <a:cubicBezTo>
                    <a:pt x="802113" y="198774"/>
                    <a:pt x="784279" y="193956"/>
                    <a:pt x="786988" y="187883"/>
                  </a:cubicBezTo>
                  <a:cubicBezTo>
                    <a:pt x="788471" y="184523"/>
                    <a:pt x="784989" y="185471"/>
                    <a:pt x="785343" y="181708"/>
                  </a:cubicBezTo>
                  <a:cubicBezTo>
                    <a:pt x="783473" y="178921"/>
                    <a:pt x="781957" y="178576"/>
                    <a:pt x="781764" y="174880"/>
                  </a:cubicBezTo>
                  <a:cubicBezTo>
                    <a:pt x="781441" y="170565"/>
                    <a:pt x="773540" y="167105"/>
                    <a:pt x="772347" y="163177"/>
                  </a:cubicBezTo>
                  <a:cubicBezTo>
                    <a:pt x="771508" y="160375"/>
                    <a:pt x="776410" y="160229"/>
                    <a:pt x="773959" y="157653"/>
                  </a:cubicBezTo>
                  <a:cubicBezTo>
                    <a:pt x="771895" y="155456"/>
                    <a:pt x="772476" y="154528"/>
                    <a:pt x="771379" y="151803"/>
                  </a:cubicBezTo>
                  <a:cubicBezTo>
                    <a:pt x="766735" y="140273"/>
                    <a:pt x="750417" y="144282"/>
                    <a:pt x="744064" y="134575"/>
                  </a:cubicBezTo>
                  <a:cubicBezTo>
                    <a:pt x="745580" y="133910"/>
                    <a:pt x="748224" y="133807"/>
                    <a:pt x="749256" y="132298"/>
                  </a:cubicBezTo>
                  <a:cubicBezTo>
                    <a:pt x="750514" y="130511"/>
                    <a:pt x="748063" y="128763"/>
                    <a:pt x="749256" y="127422"/>
                  </a:cubicBezTo>
                  <a:cubicBezTo>
                    <a:pt x="751030" y="125445"/>
                    <a:pt x="751320" y="121127"/>
                    <a:pt x="751223" y="118647"/>
                  </a:cubicBezTo>
                  <a:cubicBezTo>
                    <a:pt x="750901" y="112419"/>
                    <a:pt x="742065" y="106356"/>
                    <a:pt x="736582" y="105318"/>
                  </a:cubicBezTo>
                  <a:cubicBezTo>
                    <a:pt x="732841" y="104608"/>
                    <a:pt x="728810" y="105679"/>
                    <a:pt x="725198" y="104344"/>
                  </a:cubicBezTo>
                  <a:cubicBezTo>
                    <a:pt x="720909" y="102738"/>
                    <a:pt x="716458" y="102777"/>
                    <a:pt x="711879" y="103044"/>
                  </a:cubicBezTo>
                  <a:cubicBezTo>
                    <a:pt x="703268" y="103547"/>
                    <a:pt x="695206" y="105112"/>
                    <a:pt x="686530" y="103693"/>
                  </a:cubicBezTo>
                  <a:cubicBezTo>
                    <a:pt x="691949" y="102483"/>
                    <a:pt x="685112" y="101687"/>
                    <a:pt x="683273" y="103044"/>
                  </a:cubicBezTo>
                  <a:cubicBezTo>
                    <a:pt x="681145" y="104634"/>
                    <a:pt x="679919" y="107250"/>
                    <a:pt x="679693" y="109868"/>
                  </a:cubicBezTo>
                  <a:cubicBezTo>
                    <a:pt x="679178" y="116067"/>
                    <a:pt x="684660" y="125445"/>
                    <a:pt x="680339" y="130998"/>
                  </a:cubicBezTo>
                  <a:cubicBezTo>
                    <a:pt x="677081" y="135204"/>
                    <a:pt x="671051" y="137600"/>
                    <a:pt x="666052" y="138800"/>
                  </a:cubicBezTo>
                  <a:cubicBezTo>
                    <a:pt x="662150" y="139735"/>
                    <a:pt x="657828" y="147623"/>
                    <a:pt x="663762" y="146275"/>
                  </a:cubicBezTo>
                  <a:cubicBezTo>
                    <a:pt x="658441" y="149603"/>
                    <a:pt x="666117" y="151606"/>
                    <a:pt x="668987" y="150825"/>
                  </a:cubicBezTo>
                  <a:cubicBezTo>
                    <a:pt x="675727" y="148987"/>
                    <a:pt x="675114" y="154431"/>
                    <a:pt x="677114" y="158627"/>
                  </a:cubicBezTo>
                  <a:cubicBezTo>
                    <a:pt x="677662" y="159771"/>
                    <a:pt x="677791" y="163403"/>
                    <a:pt x="679049" y="164154"/>
                  </a:cubicBezTo>
                  <a:cubicBezTo>
                    <a:pt x="680532" y="165035"/>
                    <a:pt x="681951" y="165496"/>
                    <a:pt x="682951" y="167079"/>
                  </a:cubicBezTo>
                  <a:cubicBezTo>
                    <a:pt x="684821" y="170001"/>
                    <a:pt x="677952" y="169808"/>
                    <a:pt x="676791" y="169679"/>
                  </a:cubicBezTo>
                  <a:cubicBezTo>
                    <a:pt x="677597" y="173158"/>
                    <a:pt x="677597" y="178125"/>
                    <a:pt x="681983" y="179105"/>
                  </a:cubicBezTo>
                  <a:cubicBezTo>
                    <a:pt x="682435" y="174513"/>
                    <a:pt x="689981" y="178757"/>
                    <a:pt x="693367" y="179757"/>
                  </a:cubicBezTo>
                  <a:cubicBezTo>
                    <a:pt x="696238" y="180601"/>
                    <a:pt x="701043" y="182275"/>
                    <a:pt x="703752" y="180082"/>
                  </a:cubicBezTo>
                  <a:cubicBezTo>
                    <a:pt x="705655" y="182624"/>
                    <a:pt x="705139" y="185565"/>
                    <a:pt x="707976" y="187558"/>
                  </a:cubicBezTo>
                  <a:cubicBezTo>
                    <a:pt x="710105" y="189032"/>
                    <a:pt x="712266" y="190176"/>
                    <a:pt x="714491" y="191457"/>
                  </a:cubicBezTo>
                  <a:cubicBezTo>
                    <a:pt x="716974" y="192892"/>
                    <a:pt x="719586" y="194969"/>
                    <a:pt x="722618" y="195033"/>
                  </a:cubicBezTo>
                  <a:cubicBezTo>
                    <a:pt x="725165" y="195098"/>
                    <a:pt x="727359" y="193076"/>
                    <a:pt x="729777" y="195033"/>
                  </a:cubicBezTo>
                  <a:cubicBezTo>
                    <a:pt x="725778" y="195427"/>
                    <a:pt x="730906" y="197491"/>
                    <a:pt x="729423" y="201535"/>
                  </a:cubicBezTo>
                  <a:cubicBezTo>
                    <a:pt x="728745" y="203460"/>
                    <a:pt x="726907" y="206234"/>
                    <a:pt x="727810" y="208362"/>
                  </a:cubicBezTo>
                  <a:cubicBezTo>
                    <a:pt x="731261" y="216470"/>
                    <a:pt x="716394" y="206559"/>
                    <a:pt x="715781" y="206411"/>
                  </a:cubicBezTo>
                  <a:cubicBezTo>
                    <a:pt x="706042" y="203982"/>
                    <a:pt x="697205" y="196659"/>
                    <a:pt x="687498" y="195359"/>
                  </a:cubicBezTo>
                  <a:cubicBezTo>
                    <a:pt x="683209" y="194782"/>
                    <a:pt x="679081" y="193924"/>
                    <a:pt x="674824" y="193082"/>
                  </a:cubicBezTo>
                  <a:cubicBezTo>
                    <a:pt x="673211" y="192760"/>
                    <a:pt x="660795" y="189709"/>
                    <a:pt x="667342" y="189831"/>
                  </a:cubicBezTo>
                  <a:cubicBezTo>
                    <a:pt x="664310" y="189499"/>
                    <a:pt x="653023" y="185133"/>
                    <a:pt x="651766" y="188206"/>
                  </a:cubicBezTo>
                  <a:cubicBezTo>
                    <a:pt x="650411" y="191463"/>
                    <a:pt x="645831" y="186752"/>
                    <a:pt x="650766" y="185607"/>
                  </a:cubicBezTo>
                  <a:cubicBezTo>
                    <a:pt x="641252" y="183633"/>
                    <a:pt x="632351" y="179692"/>
                    <a:pt x="622805" y="177805"/>
                  </a:cubicBezTo>
                  <a:cubicBezTo>
                    <a:pt x="613679" y="175993"/>
                    <a:pt x="604133" y="175790"/>
                    <a:pt x="594877" y="175529"/>
                  </a:cubicBezTo>
                  <a:cubicBezTo>
                    <a:pt x="589653" y="175367"/>
                    <a:pt x="584364" y="175206"/>
                    <a:pt x="579268" y="173906"/>
                  </a:cubicBezTo>
                  <a:cubicBezTo>
                    <a:pt x="576205" y="173123"/>
                    <a:pt x="572915" y="171981"/>
                    <a:pt x="570174" y="174229"/>
                  </a:cubicBezTo>
                  <a:cubicBezTo>
                    <a:pt x="569755" y="175155"/>
                    <a:pt x="569368" y="176167"/>
                    <a:pt x="569174" y="177154"/>
                  </a:cubicBezTo>
                  <a:cubicBezTo>
                    <a:pt x="568335" y="177219"/>
                    <a:pt x="567433" y="177412"/>
                    <a:pt x="566594" y="177480"/>
                  </a:cubicBezTo>
                  <a:cubicBezTo>
                    <a:pt x="564530" y="178676"/>
                    <a:pt x="563176" y="176770"/>
                    <a:pt x="561724" y="179431"/>
                  </a:cubicBezTo>
                  <a:cubicBezTo>
                    <a:pt x="565627" y="181753"/>
                    <a:pt x="570335" y="183726"/>
                    <a:pt x="573076" y="187558"/>
                  </a:cubicBezTo>
                  <a:cubicBezTo>
                    <a:pt x="575688" y="191176"/>
                    <a:pt x="578881" y="187977"/>
                    <a:pt x="580881" y="191134"/>
                  </a:cubicBezTo>
                  <a:cubicBezTo>
                    <a:pt x="587460" y="201567"/>
                    <a:pt x="567239" y="198490"/>
                    <a:pt x="564949" y="201860"/>
                  </a:cubicBezTo>
                  <a:cubicBezTo>
                    <a:pt x="566400" y="202396"/>
                    <a:pt x="570754" y="205014"/>
                    <a:pt x="569851" y="207059"/>
                  </a:cubicBezTo>
                  <a:cubicBezTo>
                    <a:pt x="568561" y="209971"/>
                    <a:pt x="562176" y="208059"/>
                    <a:pt x="560080" y="207711"/>
                  </a:cubicBezTo>
                  <a:cubicBezTo>
                    <a:pt x="554823" y="206837"/>
                    <a:pt x="549921" y="200864"/>
                    <a:pt x="557500" y="198935"/>
                  </a:cubicBezTo>
                  <a:cubicBezTo>
                    <a:pt x="555694" y="197758"/>
                    <a:pt x="544406" y="193637"/>
                    <a:pt x="550663" y="193082"/>
                  </a:cubicBezTo>
                  <a:cubicBezTo>
                    <a:pt x="545664" y="193901"/>
                    <a:pt x="539795" y="192563"/>
                    <a:pt x="535699" y="196333"/>
                  </a:cubicBezTo>
                  <a:cubicBezTo>
                    <a:pt x="536279" y="197158"/>
                    <a:pt x="536957" y="197884"/>
                    <a:pt x="537666" y="198610"/>
                  </a:cubicBezTo>
                  <a:cubicBezTo>
                    <a:pt x="537279" y="198448"/>
                    <a:pt x="529636" y="194333"/>
                    <a:pt x="530184" y="197310"/>
                  </a:cubicBezTo>
                  <a:cubicBezTo>
                    <a:pt x="530539" y="199397"/>
                    <a:pt x="527959" y="199564"/>
                    <a:pt x="526282" y="199584"/>
                  </a:cubicBezTo>
                  <a:cubicBezTo>
                    <a:pt x="523605" y="199616"/>
                    <a:pt x="522251" y="202367"/>
                    <a:pt x="519768" y="203160"/>
                  </a:cubicBezTo>
                  <a:cubicBezTo>
                    <a:pt x="517349" y="203934"/>
                    <a:pt x="514640" y="203128"/>
                    <a:pt x="512286" y="202509"/>
                  </a:cubicBezTo>
                  <a:cubicBezTo>
                    <a:pt x="505094" y="200629"/>
                    <a:pt x="478746" y="199764"/>
                    <a:pt x="481100" y="212261"/>
                  </a:cubicBezTo>
                  <a:cubicBezTo>
                    <a:pt x="478101" y="213519"/>
                    <a:pt x="475521" y="208556"/>
                    <a:pt x="473296" y="209662"/>
                  </a:cubicBezTo>
                  <a:cubicBezTo>
                    <a:pt x="471425" y="210597"/>
                    <a:pt x="467910" y="213474"/>
                    <a:pt x="468104" y="209336"/>
                  </a:cubicBezTo>
                  <a:cubicBezTo>
                    <a:pt x="464911" y="213261"/>
                    <a:pt x="455107" y="211745"/>
                    <a:pt x="450850" y="210961"/>
                  </a:cubicBezTo>
                  <a:cubicBezTo>
                    <a:pt x="450850" y="205479"/>
                    <a:pt x="459074" y="209213"/>
                    <a:pt x="461589" y="206411"/>
                  </a:cubicBezTo>
                  <a:cubicBezTo>
                    <a:pt x="460686" y="204911"/>
                    <a:pt x="452914" y="197275"/>
                    <a:pt x="459654" y="196659"/>
                  </a:cubicBezTo>
                  <a:cubicBezTo>
                    <a:pt x="457139" y="195798"/>
                    <a:pt x="454333" y="195904"/>
                    <a:pt x="451850" y="195033"/>
                  </a:cubicBezTo>
                  <a:cubicBezTo>
                    <a:pt x="456591" y="193637"/>
                    <a:pt x="462073" y="195959"/>
                    <a:pt x="466459" y="193082"/>
                  </a:cubicBezTo>
                  <a:cubicBezTo>
                    <a:pt x="456655" y="192727"/>
                    <a:pt x="438886" y="194420"/>
                    <a:pt x="432016" y="202834"/>
                  </a:cubicBezTo>
                  <a:cubicBezTo>
                    <a:pt x="435015" y="202673"/>
                    <a:pt x="437434" y="204450"/>
                    <a:pt x="439498" y="206411"/>
                  </a:cubicBezTo>
                  <a:cubicBezTo>
                    <a:pt x="437918" y="206733"/>
                    <a:pt x="431855" y="211129"/>
                    <a:pt x="430726" y="208684"/>
                  </a:cubicBezTo>
                  <a:cubicBezTo>
                    <a:pt x="429694" y="206456"/>
                    <a:pt x="432532" y="205198"/>
                    <a:pt x="429404" y="204134"/>
                  </a:cubicBezTo>
                  <a:cubicBezTo>
                    <a:pt x="426082" y="203005"/>
                    <a:pt x="421825" y="204615"/>
                    <a:pt x="419020" y="206411"/>
                  </a:cubicBezTo>
                  <a:cubicBezTo>
                    <a:pt x="416053" y="208301"/>
                    <a:pt x="411893" y="207475"/>
                    <a:pt x="408603" y="207711"/>
                  </a:cubicBezTo>
                  <a:cubicBezTo>
                    <a:pt x="402379" y="208152"/>
                    <a:pt x="397251" y="214122"/>
                    <a:pt x="392027" y="215512"/>
                  </a:cubicBezTo>
                  <a:cubicBezTo>
                    <a:pt x="384642" y="217476"/>
                    <a:pt x="379385" y="221126"/>
                    <a:pt x="371226" y="219414"/>
                  </a:cubicBezTo>
                  <a:cubicBezTo>
                    <a:pt x="374644" y="220668"/>
                    <a:pt x="377966" y="223216"/>
                    <a:pt x="380643" y="225590"/>
                  </a:cubicBezTo>
                  <a:cubicBezTo>
                    <a:pt x="377676" y="223858"/>
                    <a:pt x="368291" y="223110"/>
                    <a:pt x="365389" y="225264"/>
                  </a:cubicBezTo>
                  <a:cubicBezTo>
                    <a:pt x="362583" y="227315"/>
                    <a:pt x="360067" y="224793"/>
                    <a:pt x="357906" y="226889"/>
                  </a:cubicBezTo>
                  <a:cubicBezTo>
                    <a:pt x="362228" y="228989"/>
                    <a:pt x="359745" y="232020"/>
                    <a:pt x="358874" y="235339"/>
                  </a:cubicBezTo>
                  <a:cubicBezTo>
                    <a:pt x="358068" y="238415"/>
                    <a:pt x="363034" y="240660"/>
                    <a:pt x="358552" y="243140"/>
                  </a:cubicBezTo>
                  <a:cubicBezTo>
                    <a:pt x="356810" y="244107"/>
                    <a:pt x="351940" y="243430"/>
                    <a:pt x="349780" y="243791"/>
                  </a:cubicBezTo>
                  <a:cubicBezTo>
                    <a:pt x="346394" y="244359"/>
                    <a:pt x="341524" y="244114"/>
                    <a:pt x="338718" y="246391"/>
                  </a:cubicBezTo>
                  <a:cubicBezTo>
                    <a:pt x="339460" y="245649"/>
                    <a:pt x="340008" y="244923"/>
                    <a:pt x="340685" y="244117"/>
                  </a:cubicBezTo>
                  <a:cubicBezTo>
                    <a:pt x="336170" y="243827"/>
                    <a:pt x="330430" y="245514"/>
                    <a:pt x="326367" y="242818"/>
                  </a:cubicBezTo>
                  <a:cubicBezTo>
                    <a:pt x="323496" y="240908"/>
                    <a:pt x="322045" y="237522"/>
                    <a:pt x="318884" y="235990"/>
                  </a:cubicBezTo>
                  <a:cubicBezTo>
                    <a:pt x="315499" y="234358"/>
                    <a:pt x="310532" y="235478"/>
                    <a:pt x="307855" y="232414"/>
                  </a:cubicBezTo>
                  <a:cubicBezTo>
                    <a:pt x="304534" y="228660"/>
                    <a:pt x="309726" y="226651"/>
                    <a:pt x="312725" y="225912"/>
                  </a:cubicBezTo>
                  <a:cubicBezTo>
                    <a:pt x="312402" y="225061"/>
                    <a:pt x="312048" y="224164"/>
                    <a:pt x="311757" y="223313"/>
                  </a:cubicBezTo>
                  <a:cubicBezTo>
                    <a:pt x="319626" y="220568"/>
                    <a:pt x="328172" y="223023"/>
                    <a:pt x="336106" y="220714"/>
                  </a:cubicBezTo>
                  <a:cubicBezTo>
                    <a:pt x="333526" y="214593"/>
                    <a:pt x="326657" y="212951"/>
                    <a:pt x="321497" y="209662"/>
                  </a:cubicBezTo>
                  <a:cubicBezTo>
                    <a:pt x="315853" y="206063"/>
                    <a:pt x="312274" y="203805"/>
                    <a:pt x="305243" y="203160"/>
                  </a:cubicBezTo>
                  <a:cubicBezTo>
                    <a:pt x="297890" y="202489"/>
                    <a:pt x="289892" y="205347"/>
                    <a:pt x="282797" y="203486"/>
                  </a:cubicBezTo>
                  <a:cubicBezTo>
                    <a:pt x="279379" y="202583"/>
                    <a:pt x="272219" y="198739"/>
                    <a:pt x="269156" y="202186"/>
                  </a:cubicBezTo>
                  <a:cubicBezTo>
                    <a:pt x="274735" y="203895"/>
                    <a:pt x="281701" y="205972"/>
                    <a:pt x="286699" y="209010"/>
                  </a:cubicBezTo>
                  <a:cubicBezTo>
                    <a:pt x="289731" y="210836"/>
                    <a:pt x="286699" y="215350"/>
                    <a:pt x="290601" y="215837"/>
                  </a:cubicBezTo>
                  <a:cubicBezTo>
                    <a:pt x="287119" y="216405"/>
                    <a:pt x="288409" y="217824"/>
                    <a:pt x="290279" y="219088"/>
                  </a:cubicBezTo>
                  <a:cubicBezTo>
                    <a:pt x="286312" y="219282"/>
                    <a:pt x="289215" y="220646"/>
                    <a:pt x="288989" y="222987"/>
                  </a:cubicBezTo>
                  <a:cubicBezTo>
                    <a:pt x="288667" y="224883"/>
                    <a:pt x="288054" y="226760"/>
                    <a:pt x="287377" y="228515"/>
                  </a:cubicBezTo>
                  <a:cubicBezTo>
                    <a:pt x="286474" y="230779"/>
                    <a:pt x="284507" y="234681"/>
                    <a:pt x="287699" y="235990"/>
                  </a:cubicBezTo>
                  <a:cubicBezTo>
                    <a:pt x="292246" y="237867"/>
                    <a:pt x="296536" y="237080"/>
                    <a:pt x="300373" y="241192"/>
                  </a:cubicBezTo>
                  <a:cubicBezTo>
                    <a:pt x="302534" y="243508"/>
                    <a:pt x="301179" y="248016"/>
                    <a:pt x="304921" y="248993"/>
                  </a:cubicBezTo>
                  <a:cubicBezTo>
                    <a:pt x="296600" y="251622"/>
                    <a:pt x="299922" y="263535"/>
                    <a:pt x="303630" y="268172"/>
                  </a:cubicBezTo>
                  <a:cubicBezTo>
                    <a:pt x="300567" y="265757"/>
                    <a:pt x="299083" y="261416"/>
                    <a:pt x="294826" y="260694"/>
                  </a:cubicBezTo>
                  <a:cubicBezTo>
                    <a:pt x="292601" y="260310"/>
                    <a:pt x="288409" y="260694"/>
                    <a:pt x="288667" y="263944"/>
                  </a:cubicBezTo>
                  <a:cubicBezTo>
                    <a:pt x="287699" y="263567"/>
                    <a:pt x="286796" y="263025"/>
                    <a:pt x="286055" y="262319"/>
                  </a:cubicBezTo>
                  <a:cubicBezTo>
                    <a:pt x="287441" y="260993"/>
                    <a:pt x="289054" y="260097"/>
                    <a:pt x="290924" y="259720"/>
                  </a:cubicBezTo>
                  <a:cubicBezTo>
                    <a:pt x="290086" y="255704"/>
                    <a:pt x="283152" y="254660"/>
                    <a:pt x="279895" y="254518"/>
                  </a:cubicBezTo>
                  <a:cubicBezTo>
                    <a:pt x="274767" y="254292"/>
                    <a:pt x="272477" y="254324"/>
                    <a:pt x="267543" y="252892"/>
                  </a:cubicBezTo>
                  <a:cubicBezTo>
                    <a:pt x="262674" y="251467"/>
                    <a:pt x="259739" y="254872"/>
                    <a:pt x="256804" y="258094"/>
                  </a:cubicBezTo>
                  <a:cubicBezTo>
                    <a:pt x="253192" y="262051"/>
                    <a:pt x="249193" y="263119"/>
                    <a:pt x="244130" y="264270"/>
                  </a:cubicBezTo>
                  <a:cubicBezTo>
                    <a:pt x="239002" y="265441"/>
                    <a:pt x="236068" y="268685"/>
                    <a:pt x="231778" y="271420"/>
                  </a:cubicBezTo>
                  <a:cubicBezTo>
                    <a:pt x="229424" y="272916"/>
                    <a:pt x="222555" y="274748"/>
                    <a:pt x="223006" y="278573"/>
                  </a:cubicBezTo>
                  <a:cubicBezTo>
                    <a:pt x="223458" y="282249"/>
                    <a:pt x="231746" y="285993"/>
                    <a:pt x="234391" y="288325"/>
                  </a:cubicBezTo>
                  <a:cubicBezTo>
                    <a:pt x="238325" y="291792"/>
                    <a:pt x="241744" y="295830"/>
                    <a:pt x="243808" y="300677"/>
                  </a:cubicBezTo>
                  <a:cubicBezTo>
                    <a:pt x="240776" y="299764"/>
                    <a:pt x="233810" y="297700"/>
                    <a:pt x="230811" y="298400"/>
                  </a:cubicBezTo>
                  <a:cubicBezTo>
                    <a:pt x="226231" y="299464"/>
                    <a:pt x="224264" y="299625"/>
                    <a:pt x="219749" y="297752"/>
                  </a:cubicBezTo>
                  <a:cubicBezTo>
                    <a:pt x="215009" y="295784"/>
                    <a:pt x="209655" y="294362"/>
                    <a:pt x="204463" y="294827"/>
                  </a:cubicBezTo>
                  <a:cubicBezTo>
                    <a:pt x="201206" y="295117"/>
                    <a:pt x="197368" y="299309"/>
                    <a:pt x="196336" y="294827"/>
                  </a:cubicBezTo>
                  <a:cubicBezTo>
                    <a:pt x="198271" y="294988"/>
                    <a:pt x="200271" y="293962"/>
                    <a:pt x="201560" y="292550"/>
                  </a:cubicBezTo>
                  <a:cubicBezTo>
                    <a:pt x="193821" y="294814"/>
                    <a:pt x="188660" y="287109"/>
                    <a:pt x="181727" y="285722"/>
                  </a:cubicBezTo>
                  <a:cubicBezTo>
                    <a:pt x="179082" y="285197"/>
                    <a:pt x="174052" y="282539"/>
                    <a:pt x="172310" y="286048"/>
                  </a:cubicBezTo>
                  <a:cubicBezTo>
                    <a:pt x="170407" y="289828"/>
                    <a:pt x="170181" y="291198"/>
                    <a:pt x="164828" y="290924"/>
                  </a:cubicBezTo>
                  <a:cubicBezTo>
                    <a:pt x="168859" y="296387"/>
                    <a:pt x="175213" y="299448"/>
                    <a:pt x="180405" y="303602"/>
                  </a:cubicBezTo>
                  <a:cubicBezTo>
                    <a:pt x="182856" y="305546"/>
                    <a:pt x="186113" y="305082"/>
                    <a:pt x="188886" y="304253"/>
                  </a:cubicBezTo>
                  <a:cubicBezTo>
                    <a:pt x="192466" y="303182"/>
                    <a:pt x="194788" y="305556"/>
                    <a:pt x="197981" y="306527"/>
                  </a:cubicBezTo>
                  <a:cubicBezTo>
                    <a:pt x="195369" y="309884"/>
                    <a:pt x="205430" y="317421"/>
                    <a:pt x="194079" y="316279"/>
                  </a:cubicBezTo>
                  <a:cubicBezTo>
                    <a:pt x="190983" y="315957"/>
                    <a:pt x="190047" y="319249"/>
                    <a:pt x="185629" y="317904"/>
                  </a:cubicBezTo>
                  <a:cubicBezTo>
                    <a:pt x="180953" y="316492"/>
                    <a:pt x="175922" y="316121"/>
                    <a:pt x="171310" y="314654"/>
                  </a:cubicBezTo>
                  <a:cubicBezTo>
                    <a:pt x="167537" y="313451"/>
                    <a:pt x="165570" y="310048"/>
                    <a:pt x="162216" y="308152"/>
                  </a:cubicBezTo>
                  <a:cubicBezTo>
                    <a:pt x="160442" y="307136"/>
                    <a:pt x="160603" y="310500"/>
                    <a:pt x="158636" y="307826"/>
                  </a:cubicBezTo>
                  <a:cubicBezTo>
                    <a:pt x="157798" y="306736"/>
                    <a:pt x="156734" y="305917"/>
                    <a:pt x="155379" y="305553"/>
                  </a:cubicBezTo>
                  <a:cubicBezTo>
                    <a:pt x="151541" y="303679"/>
                    <a:pt x="149316" y="307010"/>
                    <a:pt x="145639" y="305227"/>
                  </a:cubicBezTo>
                  <a:cubicBezTo>
                    <a:pt x="142672" y="303782"/>
                    <a:pt x="139673" y="301709"/>
                    <a:pt x="136545" y="300677"/>
                  </a:cubicBezTo>
                  <a:cubicBezTo>
                    <a:pt x="137255" y="299909"/>
                    <a:pt x="137803" y="299183"/>
                    <a:pt x="138480" y="298400"/>
                  </a:cubicBezTo>
                  <a:cubicBezTo>
                    <a:pt x="137642" y="297845"/>
                    <a:pt x="136739" y="297303"/>
                    <a:pt x="135900" y="296774"/>
                  </a:cubicBezTo>
                  <a:cubicBezTo>
                    <a:pt x="136803" y="296191"/>
                    <a:pt x="137867" y="295649"/>
                    <a:pt x="138803" y="295149"/>
                  </a:cubicBezTo>
                  <a:cubicBezTo>
                    <a:pt x="135513" y="294923"/>
                    <a:pt x="135416" y="290412"/>
                    <a:pt x="131998" y="289950"/>
                  </a:cubicBezTo>
                  <a:cubicBezTo>
                    <a:pt x="135352" y="286222"/>
                    <a:pt x="127064" y="283152"/>
                    <a:pt x="125161" y="281172"/>
                  </a:cubicBezTo>
                  <a:cubicBezTo>
                    <a:pt x="123258" y="279176"/>
                    <a:pt x="132707" y="276696"/>
                    <a:pt x="129386" y="272071"/>
                  </a:cubicBezTo>
                  <a:cubicBezTo>
                    <a:pt x="135997" y="273648"/>
                    <a:pt x="125806" y="264315"/>
                    <a:pt x="124193" y="263296"/>
                  </a:cubicBezTo>
                  <a:cubicBezTo>
                    <a:pt x="117228" y="258946"/>
                    <a:pt x="107811" y="257856"/>
                    <a:pt x="99813" y="257443"/>
                  </a:cubicBezTo>
                  <a:cubicBezTo>
                    <a:pt x="102167" y="256633"/>
                    <a:pt x="106069" y="257085"/>
                    <a:pt x="105005" y="253218"/>
                  </a:cubicBezTo>
                  <a:cubicBezTo>
                    <a:pt x="102070" y="253795"/>
                    <a:pt x="95298" y="253218"/>
                    <a:pt x="92331" y="252567"/>
                  </a:cubicBezTo>
                  <a:cubicBezTo>
                    <a:pt x="95072" y="251138"/>
                    <a:pt x="98523" y="251119"/>
                    <a:pt x="101425" y="251918"/>
                  </a:cubicBezTo>
                  <a:cubicBezTo>
                    <a:pt x="98458" y="248868"/>
                    <a:pt x="93653" y="251506"/>
                    <a:pt x="90041" y="250619"/>
                  </a:cubicBezTo>
                  <a:cubicBezTo>
                    <a:pt x="92782" y="251090"/>
                    <a:pt x="95104" y="248500"/>
                    <a:pt x="97846" y="249642"/>
                  </a:cubicBezTo>
                  <a:cubicBezTo>
                    <a:pt x="95040" y="247368"/>
                    <a:pt x="91009" y="248116"/>
                    <a:pt x="87784" y="247042"/>
                  </a:cubicBezTo>
                  <a:cubicBezTo>
                    <a:pt x="93847" y="247681"/>
                    <a:pt x="83043" y="243063"/>
                    <a:pt x="80624" y="243466"/>
                  </a:cubicBezTo>
                  <a:cubicBezTo>
                    <a:pt x="81430" y="242643"/>
                    <a:pt x="82172" y="242073"/>
                    <a:pt x="82914" y="241192"/>
                  </a:cubicBezTo>
                  <a:cubicBezTo>
                    <a:pt x="78818" y="238338"/>
                    <a:pt x="73981" y="238825"/>
                    <a:pt x="69563" y="236964"/>
                  </a:cubicBezTo>
                  <a:cubicBezTo>
                    <a:pt x="72723" y="237454"/>
                    <a:pt x="75948" y="235742"/>
                    <a:pt x="79012" y="236964"/>
                  </a:cubicBezTo>
                  <a:cubicBezTo>
                    <a:pt x="82269" y="238261"/>
                    <a:pt x="86268" y="238725"/>
                    <a:pt x="89719" y="238590"/>
                  </a:cubicBezTo>
                  <a:cubicBezTo>
                    <a:pt x="82785" y="238848"/>
                    <a:pt x="96717" y="245772"/>
                    <a:pt x="98523" y="246391"/>
                  </a:cubicBezTo>
                  <a:cubicBezTo>
                    <a:pt x="100651" y="247129"/>
                    <a:pt x="104811" y="245517"/>
                    <a:pt x="106295" y="246717"/>
                  </a:cubicBezTo>
                  <a:cubicBezTo>
                    <a:pt x="108520" y="248484"/>
                    <a:pt x="111068" y="248742"/>
                    <a:pt x="112809" y="246068"/>
                  </a:cubicBezTo>
                  <a:cubicBezTo>
                    <a:pt x="111939" y="250228"/>
                    <a:pt x="117808" y="247829"/>
                    <a:pt x="119969" y="251593"/>
                  </a:cubicBezTo>
                  <a:cubicBezTo>
                    <a:pt x="120291" y="252012"/>
                    <a:pt x="128192" y="250738"/>
                    <a:pt x="130031" y="251593"/>
                  </a:cubicBezTo>
                  <a:cubicBezTo>
                    <a:pt x="138641" y="255588"/>
                    <a:pt x="146865" y="257352"/>
                    <a:pt x="156378" y="257768"/>
                  </a:cubicBezTo>
                  <a:cubicBezTo>
                    <a:pt x="167602" y="258259"/>
                    <a:pt x="177792" y="261842"/>
                    <a:pt x="188886" y="262970"/>
                  </a:cubicBezTo>
                  <a:cubicBezTo>
                    <a:pt x="198819" y="263986"/>
                    <a:pt x="207527" y="262648"/>
                    <a:pt x="217137" y="260371"/>
                  </a:cubicBezTo>
                  <a:cubicBezTo>
                    <a:pt x="225941" y="258291"/>
                    <a:pt x="231359" y="255008"/>
                    <a:pt x="237970" y="248993"/>
                  </a:cubicBezTo>
                  <a:cubicBezTo>
                    <a:pt x="242324" y="245004"/>
                    <a:pt x="247258" y="237055"/>
                    <a:pt x="239260" y="235016"/>
                  </a:cubicBezTo>
                  <a:cubicBezTo>
                    <a:pt x="237616" y="234600"/>
                    <a:pt x="235584" y="229479"/>
                    <a:pt x="235035" y="227863"/>
                  </a:cubicBezTo>
                  <a:cubicBezTo>
                    <a:pt x="233617" y="223790"/>
                    <a:pt x="232133" y="224638"/>
                    <a:pt x="228844" y="222987"/>
                  </a:cubicBezTo>
                  <a:cubicBezTo>
                    <a:pt x="225199" y="221162"/>
                    <a:pt x="221297" y="221659"/>
                    <a:pt x="218137" y="218762"/>
                  </a:cubicBezTo>
                  <a:cubicBezTo>
                    <a:pt x="215299" y="216199"/>
                    <a:pt x="211687" y="213793"/>
                    <a:pt x="208042" y="212587"/>
                  </a:cubicBezTo>
                  <a:cubicBezTo>
                    <a:pt x="208688" y="213409"/>
                    <a:pt x="209107" y="214309"/>
                    <a:pt x="209687" y="215186"/>
                  </a:cubicBezTo>
                  <a:cubicBezTo>
                    <a:pt x="201657" y="216160"/>
                    <a:pt x="192692" y="211497"/>
                    <a:pt x="185952" y="207711"/>
                  </a:cubicBezTo>
                  <a:cubicBezTo>
                    <a:pt x="186822" y="208385"/>
                    <a:pt x="187725" y="208939"/>
                    <a:pt x="188532" y="209662"/>
                  </a:cubicBezTo>
                  <a:cubicBezTo>
                    <a:pt x="179889" y="208123"/>
                    <a:pt x="173116" y="201751"/>
                    <a:pt x="164828" y="199258"/>
                  </a:cubicBezTo>
                  <a:cubicBezTo>
                    <a:pt x="155121" y="196352"/>
                    <a:pt x="145285" y="193550"/>
                    <a:pt x="135900" y="189831"/>
                  </a:cubicBezTo>
                  <a:cubicBezTo>
                    <a:pt x="127483" y="186513"/>
                    <a:pt x="120130" y="188912"/>
                    <a:pt x="111842" y="187558"/>
                  </a:cubicBezTo>
                  <a:cubicBezTo>
                    <a:pt x="108262" y="186977"/>
                    <a:pt x="104715" y="185374"/>
                    <a:pt x="101103" y="185281"/>
                  </a:cubicBezTo>
                  <a:cubicBezTo>
                    <a:pt x="97846" y="185184"/>
                    <a:pt x="94234" y="186423"/>
                    <a:pt x="91041" y="185281"/>
                  </a:cubicBezTo>
                  <a:cubicBezTo>
                    <a:pt x="91041" y="187442"/>
                    <a:pt x="89977" y="188374"/>
                    <a:pt x="88751" y="189183"/>
                  </a:cubicBezTo>
                  <a:cubicBezTo>
                    <a:pt x="86558" y="190654"/>
                    <a:pt x="83333" y="191125"/>
                    <a:pt x="81914" y="194059"/>
                  </a:cubicBezTo>
                  <a:cubicBezTo>
                    <a:pt x="80012" y="190228"/>
                    <a:pt x="86848" y="190502"/>
                    <a:pt x="88751" y="189183"/>
                  </a:cubicBezTo>
                  <a:cubicBezTo>
                    <a:pt x="87009" y="188648"/>
                    <a:pt x="84075" y="187538"/>
                    <a:pt x="88429" y="186906"/>
                  </a:cubicBezTo>
                  <a:cubicBezTo>
                    <a:pt x="85139" y="186252"/>
                    <a:pt x="86203" y="185855"/>
                    <a:pt x="88429" y="184633"/>
                  </a:cubicBezTo>
                  <a:cubicBezTo>
                    <a:pt x="85752" y="181466"/>
                    <a:pt x="81205" y="183075"/>
                    <a:pt x="78367" y="184955"/>
                  </a:cubicBezTo>
                  <a:cubicBezTo>
                    <a:pt x="78947" y="184136"/>
                    <a:pt x="79495" y="183562"/>
                    <a:pt x="79979" y="182682"/>
                  </a:cubicBezTo>
                  <a:cubicBezTo>
                    <a:pt x="77238" y="182617"/>
                    <a:pt x="74561" y="181624"/>
                    <a:pt x="71852" y="181382"/>
                  </a:cubicBezTo>
                  <a:cubicBezTo>
                    <a:pt x="70659" y="181285"/>
                    <a:pt x="69691" y="181672"/>
                    <a:pt x="68595" y="182030"/>
                  </a:cubicBezTo>
                  <a:cubicBezTo>
                    <a:pt x="69047" y="181901"/>
                    <a:pt x="69434" y="181511"/>
                    <a:pt x="69917" y="181382"/>
                  </a:cubicBezTo>
                  <a:cubicBezTo>
                    <a:pt x="66950" y="179834"/>
                    <a:pt x="63887" y="179044"/>
                    <a:pt x="60791" y="177805"/>
                  </a:cubicBezTo>
                  <a:cubicBezTo>
                    <a:pt x="61113" y="176938"/>
                    <a:pt x="61500" y="176209"/>
                    <a:pt x="62113" y="175529"/>
                  </a:cubicBezTo>
                  <a:cubicBezTo>
                    <a:pt x="64758" y="178741"/>
                    <a:pt x="79431" y="182520"/>
                    <a:pt x="80302" y="176180"/>
                  </a:cubicBezTo>
                  <a:cubicBezTo>
                    <a:pt x="76303" y="174464"/>
                    <a:pt x="71981" y="175316"/>
                    <a:pt x="67950" y="173255"/>
                  </a:cubicBezTo>
                  <a:cubicBezTo>
                    <a:pt x="65209" y="171862"/>
                    <a:pt x="61016" y="169769"/>
                    <a:pt x="57888" y="170978"/>
                  </a:cubicBezTo>
                  <a:cubicBezTo>
                    <a:pt x="58662" y="171675"/>
                    <a:pt x="59372" y="172236"/>
                    <a:pt x="60146" y="172929"/>
                  </a:cubicBezTo>
                  <a:cubicBezTo>
                    <a:pt x="58791" y="173091"/>
                    <a:pt x="55340" y="172481"/>
                    <a:pt x="54954" y="174555"/>
                  </a:cubicBezTo>
                  <a:cubicBezTo>
                    <a:pt x="54631" y="175861"/>
                    <a:pt x="51277" y="177664"/>
                    <a:pt x="50406" y="177154"/>
                  </a:cubicBezTo>
                  <a:cubicBezTo>
                    <a:pt x="47439" y="175458"/>
                    <a:pt x="42989" y="175174"/>
                    <a:pt x="39667" y="174555"/>
                  </a:cubicBezTo>
                  <a:cubicBezTo>
                    <a:pt x="42054" y="176245"/>
                    <a:pt x="43376" y="179128"/>
                    <a:pt x="39667" y="180082"/>
                  </a:cubicBezTo>
                  <a:cubicBezTo>
                    <a:pt x="35894" y="181063"/>
                    <a:pt x="32314" y="179257"/>
                    <a:pt x="28960" y="177805"/>
                  </a:cubicBezTo>
                  <a:cubicBezTo>
                    <a:pt x="31895" y="184455"/>
                    <a:pt x="21833" y="184481"/>
                    <a:pt x="17899" y="185281"/>
                  </a:cubicBezTo>
                  <a:cubicBezTo>
                    <a:pt x="13319" y="186203"/>
                    <a:pt x="16576" y="188470"/>
                    <a:pt x="13997" y="190809"/>
                  </a:cubicBezTo>
                  <a:cubicBezTo>
                    <a:pt x="10481" y="193959"/>
                    <a:pt x="4322" y="194140"/>
                    <a:pt x="0" y="195685"/>
                  </a:cubicBezTo>
                  <a:cubicBezTo>
                    <a:pt x="2548" y="196017"/>
                    <a:pt x="9546" y="196584"/>
                    <a:pt x="5224" y="200561"/>
                  </a:cubicBezTo>
                  <a:cubicBezTo>
                    <a:pt x="1484" y="204082"/>
                    <a:pt x="2064" y="207382"/>
                    <a:pt x="6514" y="210310"/>
                  </a:cubicBezTo>
                  <a:cubicBezTo>
                    <a:pt x="10836" y="213141"/>
                    <a:pt x="16222" y="213241"/>
                    <a:pt x="20479" y="216163"/>
                  </a:cubicBezTo>
                  <a:cubicBezTo>
                    <a:pt x="23833" y="218456"/>
                    <a:pt x="29960" y="220939"/>
                    <a:pt x="32508" y="223964"/>
                  </a:cubicBezTo>
                  <a:cubicBezTo>
                    <a:pt x="38216" y="230672"/>
                    <a:pt x="13932" y="236010"/>
                    <a:pt x="21478" y="245417"/>
                  </a:cubicBezTo>
                  <a:cubicBezTo>
                    <a:pt x="28735" y="254511"/>
                    <a:pt x="39570" y="260329"/>
                    <a:pt x="43569" y="272071"/>
                  </a:cubicBezTo>
                  <a:cubicBezTo>
                    <a:pt x="41118" y="272200"/>
                    <a:pt x="38829" y="272939"/>
                    <a:pt x="36410" y="273371"/>
                  </a:cubicBezTo>
                  <a:cubicBezTo>
                    <a:pt x="39570" y="274261"/>
                    <a:pt x="37861" y="279095"/>
                    <a:pt x="36410" y="281498"/>
                  </a:cubicBezTo>
                  <a:cubicBezTo>
                    <a:pt x="35055" y="283765"/>
                    <a:pt x="39893" y="284407"/>
                    <a:pt x="40635" y="286048"/>
                  </a:cubicBezTo>
                  <a:cubicBezTo>
                    <a:pt x="35604" y="287129"/>
                    <a:pt x="36604" y="292756"/>
                    <a:pt x="40957" y="294175"/>
                  </a:cubicBezTo>
                  <a:cubicBezTo>
                    <a:pt x="43860" y="295114"/>
                    <a:pt x="47085" y="293369"/>
                    <a:pt x="48761" y="296774"/>
                  </a:cubicBezTo>
                  <a:cubicBezTo>
                    <a:pt x="39861" y="300796"/>
                    <a:pt x="52696" y="305395"/>
                    <a:pt x="56244" y="307178"/>
                  </a:cubicBezTo>
                  <a:cubicBezTo>
                    <a:pt x="64145" y="311129"/>
                    <a:pt x="52116" y="318649"/>
                    <a:pt x="48439" y="320504"/>
                  </a:cubicBezTo>
                  <a:cubicBezTo>
                    <a:pt x="58017" y="325831"/>
                    <a:pt x="67757" y="330856"/>
                    <a:pt x="77044" y="336432"/>
                  </a:cubicBezTo>
                  <a:cubicBezTo>
                    <a:pt x="80947" y="338757"/>
                    <a:pt x="82495" y="339657"/>
                    <a:pt x="80624" y="343907"/>
                  </a:cubicBezTo>
                  <a:cubicBezTo>
                    <a:pt x="78464" y="348861"/>
                    <a:pt x="76980" y="352234"/>
                    <a:pt x="72497" y="355611"/>
                  </a:cubicBezTo>
                  <a:cubicBezTo>
                    <a:pt x="62887" y="362876"/>
                    <a:pt x="55437" y="372264"/>
                    <a:pt x="46182" y="379988"/>
                  </a:cubicBezTo>
                  <a:cubicBezTo>
                    <a:pt x="37216" y="387451"/>
                    <a:pt x="25929" y="392240"/>
                    <a:pt x="17899" y="400792"/>
                  </a:cubicBezTo>
                  <a:cubicBezTo>
                    <a:pt x="22446" y="400857"/>
                    <a:pt x="24703" y="400792"/>
                    <a:pt x="28605" y="398193"/>
                  </a:cubicBezTo>
                  <a:cubicBezTo>
                    <a:pt x="30089" y="397222"/>
                    <a:pt x="33733" y="395081"/>
                    <a:pt x="35442" y="396893"/>
                  </a:cubicBezTo>
                  <a:cubicBezTo>
                    <a:pt x="33120" y="398254"/>
                    <a:pt x="34862" y="400976"/>
                    <a:pt x="35442" y="402743"/>
                  </a:cubicBezTo>
                  <a:cubicBezTo>
                    <a:pt x="33798" y="401947"/>
                    <a:pt x="32153" y="401050"/>
                    <a:pt x="30573" y="400144"/>
                  </a:cubicBezTo>
                  <a:cubicBezTo>
                    <a:pt x="33346" y="403230"/>
                    <a:pt x="40022" y="408507"/>
                    <a:pt x="43892" y="409893"/>
                  </a:cubicBezTo>
                  <a:cubicBezTo>
                    <a:pt x="49439" y="411870"/>
                    <a:pt x="54050" y="408110"/>
                    <a:pt x="59501" y="411844"/>
                  </a:cubicBezTo>
                  <a:cubicBezTo>
                    <a:pt x="59823" y="412006"/>
                    <a:pt x="70949" y="418020"/>
                    <a:pt x="66015" y="418020"/>
                  </a:cubicBezTo>
                  <a:cubicBezTo>
                    <a:pt x="60597" y="418020"/>
                    <a:pt x="55598" y="414602"/>
                    <a:pt x="50084" y="414447"/>
                  </a:cubicBezTo>
                  <a:cubicBezTo>
                    <a:pt x="45279" y="414318"/>
                    <a:pt x="44279" y="419684"/>
                    <a:pt x="39990" y="419971"/>
                  </a:cubicBezTo>
                  <a:cubicBezTo>
                    <a:pt x="37571" y="420133"/>
                    <a:pt x="34475" y="416704"/>
                    <a:pt x="32830" y="419971"/>
                  </a:cubicBezTo>
                  <a:cubicBezTo>
                    <a:pt x="32346" y="420945"/>
                    <a:pt x="32250" y="422564"/>
                    <a:pt x="30895" y="422571"/>
                  </a:cubicBezTo>
                  <a:cubicBezTo>
                    <a:pt x="28605" y="422571"/>
                    <a:pt x="24252" y="418078"/>
                    <a:pt x="25058" y="422571"/>
                  </a:cubicBezTo>
                  <a:cubicBezTo>
                    <a:pt x="25413" y="424693"/>
                    <a:pt x="27348" y="425579"/>
                    <a:pt x="25703" y="427772"/>
                  </a:cubicBezTo>
                  <a:cubicBezTo>
                    <a:pt x="27316" y="428398"/>
                    <a:pt x="28960" y="429272"/>
                    <a:pt x="29605" y="431023"/>
                  </a:cubicBezTo>
                  <a:cubicBezTo>
                    <a:pt x="24059" y="430959"/>
                    <a:pt x="24413" y="434903"/>
                    <a:pt x="22446" y="438824"/>
                  </a:cubicBezTo>
                  <a:cubicBezTo>
                    <a:pt x="21027" y="441637"/>
                    <a:pt x="16835" y="442859"/>
                    <a:pt x="16931" y="446300"/>
                  </a:cubicBezTo>
                  <a:cubicBezTo>
                    <a:pt x="16931" y="449744"/>
                    <a:pt x="19834" y="452592"/>
                    <a:pt x="19189" y="456052"/>
                  </a:cubicBezTo>
                  <a:cubicBezTo>
                    <a:pt x="18802" y="458042"/>
                    <a:pt x="18350" y="460035"/>
                    <a:pt x="20156" y="461580"/>
                  </a:cubicBezTo>
                  <a:cubicBezTo>
                    <a:pt x="22381" y="463463"/>
                    <a:pt x="24026" y="468704"/>
                    <a:pt x="26671" y="469055"/>
                  </a:cubicBezTo>
                  <a:cubicBezTo>
                    <a:pt x="19769" y="474512"/>
                    <a:pt x="16093" y="477834"/>
                    <a:pt x="26348" y="482381"/>
                  </a:cubicBezTo>
                  <a:cubicBezTo>
                    <a:pt x="30799" y="484354"/>
                    <a:pt x="29283" y="491988"/>
                    <a:pt x="26671" y="495384"/>
                  </a:cubicBezTo>
                  <a:cubicBezTo>
                    <a:pt x="31798" y="494761"/>
                    <a:pt x="36055" y="501724"/>
                    <a:pt x="38377" y="505784"/>
                  </a:cubicBezTo>
                  <a:cubicBezTo>
                    <a:pt x="39248" y="507329"/>
                    <a:pt x="40280" y="517788"/>
                    <a:pt x="43247" y="516514"/>
                  </a:cubicBezTo>
                  <a:cubicBezTo>
                    <a:pt x="48374" y="514311"/>
                    <a:pt x="50955" y="519287"/>
                    <a:pt x="56244" y="518139"/>
                  </a:cubicBezTo>
                  <a:cubicBezTo>
                    <a:pt x="58727" y="517601"/>
                    <a:pt x="61694" y="517375"/>
                    <a:pt x="64048" y="518462"/>
                  </a:cubicBezTo>
                  <a:cubicBezTo>
                    <a:pt x="66563" y="519623"/>
                    <a:pt x="65338" y="521251"/>
                    <a:pt x="65660" y="523338"/>
                  </a:cubicBezTo>
                  <a:cubicBezTo>
                    <a:pt x="66531" y="528504"/>
                    <a:pt x="79495" y="520684"/>
                    <a:pt x="82914" y="521712"/>
                  </a:cubicBezTo>
                  <a:cubicBezTo>
                    <a:pt x="85010" y="522351"/>
                    <a:pt x="98039" y="528098"/>
                    <a:pt x="98168" y="529839"/>
                  </a:cubicBezTo>
                  <a:cubicBezTo>
                    <a:pt x="98491" y="533442"/>
                    <a:pt x="96813" y="535109"/>
                    <a:pt x="99168" y="538618"/>
                  </a:cubicBezTo>
                  <a:cubicBezTo>
                    <a:pt x="100329" y="540356"/>
                    <a:pt x="101877" y="543852"/>
                    <a:pt x="99490" y="545442"/>
                  </a:cubicBezTo>
                  <a:cubicBezTo>
                    <a:pt x="95330" y="548202"/>
                    <a:pt x="105747" y="555313"/>
                    <a:pt x="107617" y="558445"/>
                  </a:cubicBezTo>
                  <a:cubicBezTo>
                    <a:pt x="109520" y="561686"/>
                    <a:pt x="111584" y="565217"/>
                    <a:pt x="115099" y="566897"/>
                  </a:cubicBezTo>
                  <a:cubicBezTo>
                    <a:pt x="117647" y="568126"/>
                    <a:pt x="122065" y="567636"/>
                    <a:pt x="122871" y="571122"/>
                  </a:cubicBezTo>
                  <a:cubicBezTo>
                    <a:pt x="123387" y="573202"/>
                    <a:pt x="119872" y="577359"/>
                    <a:pt x="124839" y="576324"/>
                  </a:cubicBezTo>
                  <a:cubicBezTo>
                    <a:pt x="128354" y="575589"/>
                    <a:pt x="129515" y="576130"/>
                    <a:pt x="132965" y="576972"/>
                  </a:cubicBezTo>
                  <a:cubicBezTo>
                    <a:pt x="138899" y="578446"/>
                    <a:pt x="133707" y="578917"/>
                    <a:pt x="136868" y="581197"/>
                  </a:cubicBezTo>
                  <a:cubicBezTo>
                    <a:pt x="138899" y="582651"/>
                    <a:pt x="142963" y="584064"/>
                    <a:pt x="143705" y="586724"/>
                  </a:cubicBezTo>
                  <a:cubicBezTo>
                    <a:pt x="144188" y="588540"/>
                    <a:pt x="134127" y="594342"/>
                    <a:pt x="131998" y="594526"/>
                  </a:cubicBezTo>
                  <a:cubicBezTo>
                    <a:pt x="126032" y="595042"/>
                    <a:pt x="121259" y="589040"/>
                    <a:pt x="115422" y="593874"/>
                  </a:cubicBezTo>
                  <a:cubicBezTo>
                    <a:pt x="112616" y="596190"/>
                    <a:pt x="116970" y="599318"/>
                    <a:pt x="118647" y="600701"/>
                  </a:cubicBezTo>
                  <a:cubicBezTo>
                    <a:pt x="122033" y="603446"/>
                    <a:pt x="120872" y="603591"/>
                    <a:pt x="121581" y="607529"/>
                  </a:cubicBezTo>
                  <a:cubicBezTo>
                    <a:pt x="122678" y="613434"/>
                    <a:pt x="124387" y="619687"/>
                    <a:pt x="130676" y="621831"/>
                  </a:cubicBezTo>
                  <a:cubicBezTo>
                    <a:pt x="135771" y="623560"/>
                    <a:pt x="140157" y="620832"/>
                    <a:pt x="139803" y="615330"/>
                  </a:cubicBezTo>
                  <a:cubicBezTo>
                    <a:pt x="145672" y="615740"/>
                    <a:pt x="149058" y="617932"/>
                    <a:pt x="154734" y="615656"/>
                  </a:cubicBezTo>
                  <a:cubicBezTo>
                    <a:pt x="159926" y="613579"/>
                    <a:pt x="163570" y="617217"/>
                    <a:pt x="168053" y="615330"/>
                  </a:cubicBezTo>
                  <a:cubicBezTo>
                    <a:pt x="172794" y="613337"/>
                    <a:pt x="176051" y="620309"/>
                    <a:pt x="177502" y="623457"/>
                  </a:cubicBezTo>
                  <a:cubicBezTo>
                    <a:pt x="179050" y="626830"/>
                    <a:pt x="184113" y="627243"/>
                    <a:pt x="185629" y="630607"/>
                  </a:cubicBezTo>
                  <a:cubicBezTo>
                    <a:pt x="183565" y="631884"/>
                    <a:pt x="180437" y="631058"/>
                    <a:pt x="179115" y="633532"/>
                  </a:cubicBezTo>
                  <a:cubicBezTo>
                    <a:pt x="178470" y="634744"/>
                    <a:pt x="186306" y="641813"/>
                    <a:pt x="182694" y="643935"/>
                  </a:cubicBezTo>
                  <a:cubicBezTo>
                    <a:pt x="185758" y="644954"/>
                    <a:pt x="193305" y="647405"/>
                    <a:pt x="196336" y="645883"/>
                  </a:cubicBezTo>
                  <a:cubicBezTo>
                    <a:pt x="201141" y="643487"/>
                    <a:pt x="203173" y="650031"/>
                    <a:pt x="207720" y="649785"/>
                  </a:cubicBezTo>
                  <a:cubicBezTo>
                    <a:pt x="206365" y="652336"/>
                    <a:pt x="210300" y="659815"/>
                    <a:pt x="211300" y="662463"/>
                  </a:cubicBezTo>
                  <a:cubicBezTo>
                    <a:pt x="213009" y="666916"/>
                    <a:pt x="216395" y="669084"/>
                    <a:pt x="220717" y="666687"/>
                  </a:cubicBezTo>
                  <a:cubicBezTo>
                    <a:pt x="224683" y="664507"/>
                    <a:pt x="226877" y="667216"/>
                    <a:pt x="230166" y="668964"/>
                  </a:cubicBezTo>
                  <a:cubicBezTo>
                    <a:pt x="230617" y="669222"/>
                    <a:pt x="236777" y="671899"/>
                    <a:pt x="236970" y="671889"/>
                  </a:cubicBezTo>
                  <a:cubicBezTo>
                    <a:pt x="242550" y="671631"/>
                    <a:pt x="247581" y="665730"/>
                    <a:pt x="253869" y="666362"/>
                  </a:cubicBezTo>
                  <a:cubicBezTo>
                    <a:pt x="257514" y="666729"/>
                    <a:pt x="259255" y="672151"/>
                    <a:pt x="261351" y="674489"/>
                  </a:cubicBezTo>
                  <a:cubicBezTo>
                    <a:pt x="263673" y="677065"/>
                    <a:pt x="267672" y="677181"/>
                    <a:pt x="269156" y="680665"/>
                  </a:cubicBezTo>
                  <a:cubicBezTo>
                    <a:pt x="274574" y="677546"/>
                    <a:pt x="272026" y="675279"/>
                    <a:pt x="278572" y="678713"/>
                  </a:cubicBezTo>
                  <a:cubicBezTo>
                    <a:pt x="281991" y="680494"/>
                    <a:pt x="291376" y="684289"/>
                    <a:pt x="294182" y="680990"/>
                  </a:cubicBezTo>
                  <a:cubicBezTo>
                    <a:pt x="296632" y="685841"/>
                    <a:pt x="300212" y="682909"/>
                    <a:pt x="302953" y="686192"/>
                  </a:cubicBezTo>
                  <a:cubicBezTo>
                    <a:pt x="304921" y="688504"/>
                    <a:pt x="308113" y="689633"/>
                    <a:pt x="311080" y="689443"/>
                  </a:cubicBezTo>
                  <a:cubicBezTo>
                    <a:pt x="313144" y="689314"/>
                    <a:pt x="313595" y="687653"/>
                    <a:pt x="315982" y="688791"/>
                  </a:cubicBezTo>
                  <a:cubicBezTo>
                    <a:pt x="312402" y="692197"/>
                    <a:pt x="320916" y="699766"/>
                    <a:pt x="312725" y="703094"/>
                  </a:cubicBezTo>
                  <a:cubicBezTo>
                    <a:pt x="310596" y="703955"/>
                    <a:pt x="308790" y="704165"/>
                    <a:pt x="310435" y="706993"/>
                  </a:cubicBezTo>
                  <a:cubicBezTo>
                    <a:pt x="312564" y="710631"/>
                    <a:pt x="315821" y="705632"/>
                    <a:pt x="316305" y="710570"/>
                  </a:cubicBezTo>
                  <a:cubicBezTo>
                    <a:pt x="313531" y="709744"/>
                    <a:pt x="308887" y="712292"/>
                    <a:pt x="310435" y="715771"/>
                  </a:cubicBezTo>
                  <a:cubicBezTo>
                    <a:pt x="310983" y="716962"/>
                    <a:pt x="319530" y="719932"/>
                    <a:pt x="314982" y="723247"/>
                  </a:cubicBezTo>
                  <a:cubicBezTo>
                    <a:pt x="315950" y="724027"/>
                    <a:pt x="317046" y="724218"/>
                    <a:pt x="318240" y="723898"/>
                  </a:cubicBezTo>
                  <a:cubicBezTo>
                    <a:pt x="318852" y="726830"/>
                    <a:pt x="316724" y="736276"/>
                    <a:pt x="313370" y="736576"/>
                  </a:cubicBezTo>
                  <a:cubicBezTo>
                    <a:pt x="309823" y="736898"/>
                    <a:pt x="305791" y="735560"/>
                    <a:pt x="302308" y="736250"/>
                  </a:cubicBezTo>
                  <a:cubicBezTo>
                    <a:pt x="299277" y="736856"/>
                    <a:pt x="295923" y="734270"/>
                    <a:pt x="293859" y="737875"/>
                  </a:cubicBezTo>
                  <a:cubicBezTo>
                    <a:pt x="292859" y="739678"/>
                    <a:pt x="291731" y="741175"/>
                    <a:pt x="289634" y="741774"/>
                  </a:cubicBezTo>
                  <a:cubicBezTo>
                    <a:pt x="285538" y="742958"/>
                    <a:pt x="280895" y="750169"/>
                    <a:pt x="286055" y="751201"/>
                  </a:cubicBezTo>
                  <a:cubicBezTo>
                    <a:pt x="282700" y="754145"/>
                    <a:pt x="285538" y="756977"/>
                    <a:pt x="288989" y="755429"/>
                  </a:cubicBezTo>
                  <a:cubicBezTo>
                    <a:pt x="289860" y="755039"/>
                    <a:pt x="290505" y="754584"/>
                    <a:pt x="291279" y="754129"/>
                  </a:cubicBezTo>
                  <a:cubicBezTo>
                    <a:pt x="290827" y="754552"/>
                    <a:pt x="290214" y="755168"/>
                    <a:pt x="289957" y="755751"/>
                  </a:cubicBezTo>
                  <a:cubicBezTo>
                    <a:pt x="294375" y="756254"/>
                    <a:pt x="298438" y="753242"/>
                    <a:pt x="302631" y="752504"/>
                  </a:cubicBezTo>
                  <a:cubicBezTo>
                    <a:pt x="307984" y="751572"/>
                    <a:pt x="305565" y="757367"/>
                    <a:pt x="309790" y="756077"/>
                  </a:cubicBezTo>
                  <a:cubicBezTo>
                    <a:pt x="306533" y="758941"/>
                    <a:pt x="300663" y="762253"/>
                    <a:pt x="295826" y="762904"/>
                  </a:cubicBezTo>
                  <a:cubicBezTo>
                    <a:pt x="286087" y="764210"/>
                    <a:pt x="293375" y="764504"/>
                    <a:pt x="292246" y="769080"/>
                  </a:cubicBezTo>
                  <a:cubicBezTo>
                    <a:pt x="289280" y="769274"/>
                    <a:pt x="287119" y="767522"/>
                    <a:pt x="284120" y="768429"/>
                  </a:cubicBezTo>
                  <a:cubicBezTo>
                    <a:pt x="281378" y="769245"/>
                    <a:pt x="279153" y="770241"/>
                    <a:pt x="276315" y="769080"/>
                  </a:cubicBezTo>
                  <a:cubicBezTo>
                    <a:pt x="278411" y="775778"/>
                    <a:pt x="282184" y="774604"/>
                    <a:pt x="287054" y="777533"/>
                  </a:cubicBezTo>
                  <a:cubicBezTo>
                    <a:pt x="288957" y="778687"/>
                    <a:pt x="296245" y="782722"/>
                    <a:pt x="295503" y="785656"/>
                  </a:cubicBezTo>
                  <a:cubicBezTo>
                    <a:pt x="293117" y="785818"/>
                    <a:pt x="290601" y="782086"/>
                    <a:pt x="288344" y="783057"/>
                  </a:cubicBezTo>
                  <a:cubicBezTo>
                    <a:pt x="286409" y="783889"/>
                    <a:pt x="286635" y="788323"/>
                    <a:pt x="285409" y="789884"/>
                  </a:cubicBezTo>
                  <a:cubicBezTo>
                    <a:pt x="285087" y="788340"/>
                    <a:pt x="284732" y="786885"/>
                    <a:pt x="284442" y="785334"/>
                  </a:cubicBezTo>
                  <a:cubicBezTo>
                    <a:pt x="281540" y="787150"/>
                    <a:pt x="281378" y="799359"/>
                    <a:pt x="276638" y="796386"/>
                  </a:cubicBezTo>
                  <a:cubicBezTo>
                    <a:pt x="276315" y="797940"/>
                    <a:pt x="277702" y="804323"/>
                    <a:pt x="279250" y="798659"/>
                  </a:cubicBezTo>
                  <a:cubicBezTo>
                    <a:pt x="279572" y="801043"/>
                    <a:pt x="281507" y="803332"/>
                    <a:pt x="280217" y="805812"/>
                  </a:cubicBezTo>
                  <a:cubicBezTo>
                    <a:pt x="278540" y="805313"/>
                    <a:pt x="267866" y="804171"/>
                    <a:pt x="268833" y="806135"/>
                  </a:cubicBezTo>
                  <a:cubicBezTo>
                    <a:pt x="265608" y="803503"/>
                    <a:pt x="259029" y="799224"/>
                    <a:pt x="257449" y="804835"/>
                  </a:cubicBezTo>
                  <a:cubicBezTo>
                    <a:pt x="258191" y="804235"/>
                    <a:pt x="258932" y="803694"/>
                    <a:pt x="259739" y="803210"/>
                  </a:cubicBezTo>
                  <a:cubicBezTo>
                    <a:pt x="259739" y="805158"/>
                    <a:pt x="261029" y="806461"/>
                    <a:pt x="262996" y="806461"/>
                  </a:cubicBezTo>
                  <a:cubicBezTo>
                    <a:pt x="260867" y="807702"/>
                    <a:pt x="258191" y="808102"/>
                    <a:pt x="257126" y="810689"/>
                  </a:cubicBezTo>
                  <a:cubicBezTo>
                    <a:pt x="263705" y="813581"/>
                    <a:pt x="270510" y="812624"/>
                    <a:pt x="274670" y="819464"/>
                  </a:cubicBezTo>
                  <a:cubicBezTo>
                    <a:pt x="276767" y="822856"/>
                    <a:pt x="287473" y="825656"/>
                    <a:pt x="284120" y="821415"/>
                  </a:cubicBezTo>
                  <a:cubicBezTo>
                    <a:pt x="288925" y="822760"/>
                    <a:pt x="291279" y="828190"/>
                    <a:pt x="295503" y="830516"/>
                  </a:cubicBezTo>
                  <a:cubicBezTo>
                    <a:pt x="300051" y="833044"/>
                    <a:pt x="305437" y="833770"/>
                    <a:pt x="310113" y="836366"/>
                  </a:cubicBezTo>
                  <a:cubicBezTo>
                    <a:pt x="320819" y="842296"/>
                    <a:pt x="327818" y="853010"/>
                    <a:pt x="338718" y="858470"/>
                  </a:cubicBezTo>
                  <a:cubicBezTo>
                    <a:pt x="338202" y="847321"/>
                    <a:pt x="363067" y="857576"/>
                    <a:pt x="367969" y="859769"/>
                  </a:cubicBezTo>
                  <a:cubicBezTo>
                    <a:pt x="371903" y="861517"/>
                    <a:pt x="376095" y="862698"/>
                    <a:pt x="380320" y="863346"/>
                  </a:cubicBezTo>
                  <a:cubicBezTo>
                    <a:pt x="384287" y="863952"/>
                    <a:pt x="387319" y="862543"/>
                    <a:pt x="391059" y="862694"/>
                  </a:cubicBezTo>
                  <a:cubicBezTo>
                    <a:pt x="393736" y="862791"/>
                    <a:pt x="395768" y="864546"/>
                    <a:pt x="398541" y="864645"/>
                  </a:cubicBezTo>
                  <a:cubicBezTo>
                    <a:pt x="401056" y="864742"/>
                    <a:pt x="403798" y="864420"/>
                    <a:pt x="406023" y="865945"/>
                  </a:cubicBezTo>
                  <a:cubicBezTo>
                    <a:pt x="408732" y="867796"/>
                    <a:pt x="427534" y="875704"/>
                    <a:pt x="424857" y="878622"/>
                  </a:cubicBezTo>
                  <a:cubicBezTo>
                    <a:pt x="432016" y="883928"/>
                    <a:pt x="443787" y="869651"/>
                    <a:pt x="448593" y="879600"/>
                  </a:cubicBezTo>
                  <a:cubicBezTo>
                    <a:pt x="448948" y="874436"/>
                    <a:pt x="456494" y="876284"/>
                    <a:pt x="458655" y="878948"/>
                  </a:cubicBezTo>
                  <a:cubicBezTo>
                    <a:pt x="462331" y="883466"/>
                    <a:pt x="464621" y="879835"/>
                    <a:pt x="469071" y="882199"/>
                  </a:cubicBezTo>
                  <a:cubicBezTo>
                    <a:pt x="471909" y="883718"/>
                    <a:pt x="469781" y="887514"/>
                    <a:pt x="470039" y="890000"/>
                  </a:cubicBezTo>
                  <a:cubicBezTo>
                    <a:pt x="470361" y="892477"/>
                    <a:pt x="475908" y="894428"/>
                    <a:pt x="477843" y="895202"/>
                  </a:cubicBezTo>
                  <a:cubicBezTo>
                    <a:pt x="485164" y="898130"/>
                    <a:pt x="493742" y="898727"/>
                    <a:pt x="499289" y="904303"/>
                  </a:cubicBezTo>
                  <a:cubicBezTo>
                    <a:pt x="501676" y="906696"/>
                    <a:pt x="503675" y="907708"/>
                    <a:pt x="506448" y="909179"/>
                  </a:cubicBezTo>
                  <a:cubicBezTo>
                    <a:pt x="509416" y="910750"/>
                    <a:pt x="509383" y="914868"/>
                    <a:pt x="512641" y="916329"/>
                  </a:cubicBezTo>
                  <a:cubicBezTo>
                    <a:pt x="515285" y="917535"/>
                    <a:pt x="520767" y="919934"/>
                    <a:pt x="523670" y="918606"/>
                  </a:cubicBezTo>
                  <a:cubicBezTo>
                    <a:pt x="525282" y="917867"/>
                    <a:pt x="526605" y="913852"/>
                    <a:pt x="527895" y="912430"/>
                  </a:cubicBezTo>
                  <a:cubicBezTo>
                    <a:pt x="530539" y="909543"/>
                    <a:pt x="533699" y="907434"/>
                    <a:pt x="535699" y="903977"/>
                  </a:cubicBezTo>
                  <a:cubicBezTo>
                    <a:pt x="537827" y="900314"/>
                    <a:pt x="534699" y="899498"/>
                    <a:pt x="532119" y="896827"/>
                  </a:cubicBezTo>
                  <a:cubicBezTo>
                    <a:pt x="529120" y="893725"/>
                    <a:pt x="527024" y="889978"/>
                    <a:pt x="523670" y="887075"/>
                  </a:cubicBezTo>
                  <a:cubicBezTo>
                    <a:pt x="520767" y="884544"/>
                    <a:pt x="516994" y="882260"/>
                    <a:pt x="514898" y="878948"/>
                  </a:cubicBezTo>
                  <a:cubicBezTo>
                    <a:pt x="512673" y="875385"/>
                    <a:pt x="511544" y="871840"/>
                    <a:pt x="507739" y="869522"/>
                  </a:cubicBezTo>
                  <a:cubicBezTo>
                    <a:pt x="505030" y="867870"/>
                    <a:pt x="505900" y="862153"/>
                    <a:pt x="508061" y="860421"/>
                  </a:cubicBezTo>
                  <a:cubicBezTo>
                    <a:pt x="502159" y="859363"/>
                    <a:pt x="505932" y="847924"/>
                    <a:pt x="507739" y="844818"/>
                  </a:cubicBezTo>
                  <a:cubicBezTo>
                    <a:pt x="503385" y="842100"/>
                    <a:pt x="503804" y="851536"/>
                    <a:pt x="504191" y="853919"/>
                  </a:cubicBezTo>
                  <a:cubicBezTo>
                    <a:pt x="499966" y="853294"/>
                    <a:pt x="503030" y="851194"/>
                    <a:pt x="502869" y="848395"/>
                  </a:cubicBezTo>
                  <a:cubicBezTo>
                    <a:pt x="502546" y="845450"/>
                    <a:pt x="500579" y="842874"/>
                    <a:pt x="498967" y="840594"/>
                  </a:cubicBezTo>
                  <a:cubicBezTo>
                    <a:pt x="496290" y="836798"/>
                    <a:pt x="494323" y="834960"/>
                    <a:pt x="490195" y="832789"/>
                  </a:cubicBezTo>
                  <a:cubicBezTo>
                    <a:pt x="487131" y="831167"/>
                    <a:pt x="481681" y="830187"/>
                    <a:pt x="482068" y="825639"/>
                  </a:cubicBezTo>
                  <a:cubicBezTo>
                    <a:pt x="482390" y="822463"/>
                    <a:pt x="489195" y="819896"/>
                    <a:pt x="486615" y="816539"/>
                  </a:cubicBezTo>
                  <a:cubicBezTo>
                    <a:pt x="487196" y="817358"/>
                    <a:pt x="487905" y="818083"/>
                    <a:pt x="488582" y="818812"/>
                  </a:cubicBezTo>
                  <a:cubicBezTo>
                    <a:pt x="491130" y="809940"/>
                    <a:pt x="498838" y="801749"/>
                    <a:pt x="491485" y="793461"/>
                  </a:cubicBezTo>
                  <a:cubicBezTo>
                    <a:pt x="494484" y="793461"/>
                    <a:pt x="495967" y="796470"/>
                    <a:pt x="497354" y="798659"/>
                  </a:cubicBezTo>
                  <a:cubicBezTo>
                    <a:pt x="496709" y="796670"/>
                    <a:pt x="496516" y="794232"/>
                    <a:pt x="494742" y="792809"/>
                  </a:cubicBezTo>
                  <a:cubicBezTo>
                    <a:pt x="497451" y="793570"/>
                    <a:pt x="499773" y="795425"/>
                    <a:pt x="502224" y="796708"/>
                  </a:cubicBezTo>
                  <a:cubicBezTo>
                    <a:pt x="501224" y="791555"/>
                    <a:pt x="505997" y="795086"/>
                    <a:pt x="509061" y="793461"/>
                  </a:cubicBezTo>
                  <a:cubicBezTo>
                    <a:pt x="510544" y="792661"/>
                    <a:pt x="511286" y="790978"/>
                    <a:pt x="513285" y="791184"/>
                  </a:cubicBezTo>
                  <a:cubicBezTo>
                    <a:pt x="509286" y="786211"/>
                    <a:pt x="519703" y="790294"/>
                    <a:pt x="520767" y="790858"/>
                  </a:cubicBezTo>
                  <a:cubicBezTo>
                    <a:pt x="521090" y="788885"/>
                    <a:pt x="520090" y="787943"/>
                    <a:pt x="518155" y="787933"/>
                  </a:cubicBezTo>
                  <a:cubicBezTo>
                    <a:pt x="519316" y="786298"/>
                    <a:pt x="518994" y="784792"/>
                    <a:pt x="516865" y="784357"/>
                  </a:cubicBezTo>
                  <a:cubicBezTo>
                    <a:pt x="518510" y="783515"/>
                    <a:pt x="520155" y="783683"/>
                    <a:pt x="521735" y="784683"/>
                  </a:cubicBezTo>
                  <a:cubicBezTo>
                    <a:pt x="521735" y="781516"/>
                    <a:pt x="525379" y="781503"/>
                    <a:pt x="527249" y="782731"/>
                  </a:cubicBezTo>
                  <a:cubicBezTo>
                    <a:pt x="526927" y="781119"/>
                    <a:pt x="526766" y="779494"/>
                    <a:pt x="526605" y="777855"/>
                  </a:cubicBezTo>
                  <a:cubicBezTo>
                    <a:pt x="527475" y="778307"/>
                    <a:pt x="528346" y="778678"/>
                    <a:pt x="529217" y="779158"/>
                  </a:cubicBezTo>
                  <a:cubicBezTo>
                    <a:pt x="528443" y="774392"/>
                    <a:pt x="509706" y="770009"/>
                    <a:pt x="510996" y="767455"/>
                  </a:cubicBezTo>
                  <a:cubicBezTo>
                    <a:pt x="512673" y="764204"/>
                    <a:pt x="522315" y="769619"/>
                    <a:pt x="521090" y="765178"/>
                  </a:cubicBezTo>
                  <a:cubicBezTo>
                    <a:pt x="520187" y="762008"/>
                    <a:pt x="516349" y="759383"/>
                    <a:pt x="514253" y="757054"/>
                  </a:cubicBezTo>
                  <a:cubicBezTo>
                    <a:pt x="507126" y="749211"/>
                    <a:pt x="502256" y="739952"/>
                    <a:pt x="491162" y="737875"/>
                  </a:cubicBezTo>
                  <a:cubicBezTo>
                    <a:pt x="488453" y="737366"/>
                    <a:pt x="482810" y="736124"/>
                    <a:pt x="480778" y="738849"/>
                  </a:cubicBezTo>
                  <a:cubicBezTo>
                    <a:pt x="478391" y="742048"/>
                    <a:pt x="475070" y="733096"/>
                    <a:pt x="473618" y="731700"/>
                  </a:cubicBezTo>
                  <a:cubicBezTo>
                    <a:pt x="474393" y="731151"/>
                    <a:pt x="475134" y="730610"/>
                    <a:pt x="475908" y="730074"/>
                  </a:cubicBezTo>
                  <a:cubicBezTo>
                    <a:pt x="472522" y="727027"/>
                    <a:pt x="473102" y="724856"/>
                    <a:pt x="468104" y="723573"/>
                  </a:cubicBezTo>
                  <a:cubicBezTo>
                    <a:pt x="465330" y="722863"/>
                    <a:pt x="461880" y="722031"/>
                    <a:pt x="460299" y="719348"/>
                  </a:cubicBezTo>
                  <a:cubicBezTo>
                    <a:pt x="457365" y="714349"/>
                    <a:pt x="461234" y="706970"/>
                    <a:pt x="465169" y="704068"/>
                  </a:cubicBezTo>
                  <a:cubicBezTo>
                    <a:pt x="470587" y="700043"/>
                    <a:pt x="460654" y="696631"/>
                    <a:pt x="459977" y="693016"/>
                  </a:cubicBezTo>
                  <a:cubicBezTo>
                    <a:pt x="458461" y="685160"/>
                    <a:pt x="460299" y="682158"/>
                    <a:pt x="465814" y="678065"/>
                  </a:cubicBezTo>
                  <a:cubicBezTo>
                    <a:pt x="469297" y="675563"/>
                    <a:pt x="462428" y="665943"/>
                    <a:pt x="471006" y="666039"/>
                  </a:cubicBezTo>
                  <a:cubicBezTo>
                    <a:pt x="478456" y="666136"/>
                    <a:pt x="483551" y="678336"/>
                    <a:pt x="489872" y="681316"/>
                  </a:cubicBezTo>
                  <a:cubicBezTo>
                    <a:pt x="493194" y="682874"/>
                    <a:pt x="498161" y="680835"/>
                    <a:pt x="500611" y="678391"/>
                  </a:cubicBezTo>
                  <a:cubicBezTo>
                    <a:pt x="502675" y="676308"/>
                    <a:pt x="499289" y="674315"/>
                    <a:pt x="498322" y="672538"/>
                  </a:cubicBezTo>
                  <a:cubicBezTo>
                    <a:pt x="496548" y="669303"/>
                    <a:pt x="495193" y="661460"/>
                    <a:pt x="491162" y="660186"/>
                  </a:cubicBezTo>
                  <a:cubicBezTo>
                    <a:pt x="496806" y="661666"/>
                    <a:pt x="501966" y="658938"/>
                    <a:pt x="506448" y="655310"/>
                  </a:cubicBezTo>
                  <a:cubicBezTo>
                    <a:pt x="508061" y="654004"/>
                    <a:pt x="505481" y="651398"/>
                    <a:pt x="505804" y="649785"/>
                  </a:cubicBezTo>
                  <a:cubicBezTo>
                    <a:pt x="506287" y="647286"/>
                    <a:pt x="509931" y="648160"/>
                    <a:pt x="511641" y="648160"/>
                  </a:cubicBezTo>
                  <a:cubicBezTo>
                    <a:pt x="514736" y="648160"/>
                    <a:pt x="515736" y="645038"/>
                    <a:pt x="518478" y="644258"/>
                  </a:cubicBezTo>
                  <a:cubicBezTo>
                    <a:pt x="520993" y="643539"/>
                    <a:pt x="524186" y="643693"/>
                    <a:pt x="525637" y="641007"/>
                  </a:cubicBezTo>
                  <a:cubicBezTo>
                    <a:pt x="527862" y="636857"/>
                    <a:pt x="526121" y="632329"/>
                    <a:pt x="532119" y="635157"/>
                  </a:cubicBezTo>
                  <a:cubicBezTo>
                    <a:pt x="531507" y="633612"/>
                    <a:pt x="531120" y="631826"/>
                    <a:pt x="530507" y="630281"/>
                  </a:cubicBezTo>
                  <a:cubicBezTo>
                    <a:pt x="534119" y="631052"/>
                    <a:pt x="542923" y="631742"/>
                    <a:pt x="543826" y="635483"/>
                  </a:cubicBezTo>
                  <a:cubicBezTo>
                    <a:pt x="545213" y="641097"/>
                    <a:pt x="549437" y="634199"/>
                    <a:pt x="551953" y="638408"/>
                  </a:cubicBezTo>
                  <a:cubicBezTo>
                    <a:pt x="553210" y="636857"/>
                    <a:pt x="553178" y="633790"/>
                    <a:pt x="555210" y="632883"/>
                  </a:cubicBezTo>
                  <a:cubicBezTo>
                    <a:pt x="558048" y="631603"/>
                    <a:pt x="560628" y="631642"/>
                    <a:pt x="563659" y="629955"/>
                  </a:cubicBezTo>
                  <a:cubicBezTo>
                    <a:pt x="567239" y="641468"/>
                    <a:pt x="577559" y="636673"/>
                    <a:pt x="586428" y="637760"/>
                  </a:cubicBezTo>
                  <a:cubicBezTo>
                    <a:pt x="591555" y="638392"/>
                    <a:pt x="592200" y="643200"/>
                    <a:pt x="596167" y="644909"/>
                  </a:cubicBezTo>
                  <a:cubicBezTo>
                    <a:pt x="599747" y="646444"/>
                    <a:pt x="602778" y="645470"/>
                    <a:pt x="605584" y="648808"/>
                  </a:cubicBezTo>
                  <a:cubicBezTo>
                    <a:pt x="607648" y="651230"/>
                    <a:pt x="615646" y="654339"/>
                    <a:pt x="615356" y="655961"/>
                  </a:cubicBezTo>
                  <a:cubicBezTo>
                    <a:pt x="614936" y="658238"/>
                    <a:pt x="615356" y="661537"/>
                    <a:pt x="617291" y="663111"/>
                  </a:cubicBezTo>
                  <a:cubicBezTo>
                    <a:pt x="620451" y="665807"/>
                    <a:pt x="621225" y="659828"/>
                    <a:pt x="620225" y="657912"/>
                  </a:cubicBezTo>
                  <a:cubicBezTo>
                    <a:pt x="618903" y="655461"/>
                    <a:pt x="616226" y="653401"/>
                    <a:pt x="615356" y="650759"/>
                  </a:cubicBezTo>
                  <a:cubicBezTo>
                    <a:pt x="619484" y="647912"/>
                    <a:pt x="625385" y="653475"/>
                    <a:pt x="628352" y="655636"/>
                  </a:cubicBezTo>
                  <a:cubicBezTo>
                    <a:pt x="631577" y="657996"/>
                    <a:pt x="636415" y="658477"/>
                    <a:pt x="639059" y="660837"/>
                  </a:cubicBezTo>
                  <a:cubicBezTo>
                    <a:pt x="642252" y="663659"/>
                    <a:pt x="648444" y="662472"/>
                    <a:pt x="649798" y="657587"/>
                  </a:cubicBezTo>
                  <a:cubicBezTo>
                    <a:pt x="650766" y="654094"/>
                    <a:pt x="655893" y="653249"/>
                    <a:pt x="655635" y="649460"/>
                  </a:cubicBezTo>
                  <a:cubicBezTo>
                    <a:pt x="657473" y="649557"/>
                    <a:pt x="659086" y="650285"/>
                    <a:pt x="660537" y="651411"/>
                  </a:cubicBezTo>
                  <a:cubicBezTo>
                    <a:pt x="660537" y="648270"/>
                    <a:pt x="670470" y="647473"/>
                    <a:pt x="671244" y="649460"/>
                  </a:cubicBezTo>
                  <a:cubicBezTo>
                    <a:pt x="672018" y="651395"/>
                    <a:pt x="676501" y="653765"/>
                    <a:pt x="678403" y="654336"/>
                  </a:cubicBezTo>
                  <a:cubicBezTo>
                    <a:pt x="680532" y="654974"/>
                    <a:pt x="681596" y="652298"/>
                    <a:pt x="683918" y="653362"/>
                  </a:cubicBezTo>
                  <a:cubicBezTo>
                    <a:pt x="683596" y="642694"/>
                    <a:pt x="686434" y="652169"/>
                    <a:pt x="692368" y="647834"/>
                  </a:cubicBezTo>
                  <a:cubicBezTo>
                    <a:pt x="697076" y="644413"/>
                    <a:pt x="701010" y="651585"/>
                    <a:pt x="702784" y="654336"/>
                  </a:cubicBezTo>
                  <a:cubicBezTo>
                    <a:pt x="705300" y="658203"/>
                    <a:pt x="711201" y="659138"/>
                    <a:pt x="715459" y="659538"/>
                  </a:cubicBezTo>
                  <a:cubicBezTo>
                    <a:pt x="717232" y="659699"/>
                    <a:pt x="726907" y="660279"/>
                    <a:pt x="724553" y="664088"/>
                  </a:cubicBezTo>
                  <a:cubicBezTo>
                    <a:pt x="727229" y="663895"/>
                    <a:pt x="731390" y="663321"/>
                    <a:pt x="731712" y="659860"/>
                  </a:cubicBezTo>
                  <a:cubicBezTo>
                    <a:pt x="732035" y="658219"/>
                    <a:pt x="731357" y="655207"/>
                    <a:pt x="733679" y="654662"/>
                  </a:cubicBezTo>
                  <a:cubicBezTo>
                    <a:pt x="735776" y="654155"/>
                    <a:pt x="737807" y="657161"/>
                    <a:pt x="739194" y="658235"/>
                  </a:cubicBezTo>
                  <a:cubicBezTo>
                    <a:pt x="741258" y="659818"/>
                    <a:pt x="744515" y="660060"/>
                    <a:pt x="746998" y="660186"/>
                  </a:cubicBezTo>
                  <a:cubicBezTo>
                    <a:pt x="750449" y="660347"/>
                    <a:pt x="763510" y="658786"/>
                    <a:pt x="763575" y="654010"/>
                  </a:cubicBezTo>
                  <a:cubicBezTo>
                    <a:pt x="763575" y="651182"/>
                    <a:pt x="759931" y="644516"/>
                    <a:pt x="764865" y="643935"/>
                  </a:cubicBezTo>
                  <a:cubicBezTo>
                    <a:pt x="760253" y="642410"/>
                    <a:pt x="759350" y="639272"/>
                    <a:pt x="753803" y="638733"/>
                  </a:cubicBezTo>
                  <a:cubicBezTo>
                    <a:pt x="749514" y="638317"/>
                    <a:pt x="747998" y="635057"/>
                    <a:pt x="744386" y="634183"/>
                  </a:cubicBezTo>
                  <a:cubicBezTo>
                    <a:pt x="740097" y="633145"/>
                    <a:pt x="737517" y="634686"/>
                    <a:pt x="734647" y="630607"/>
                  </a:cubicBezTo>
                  <a:cubicBezTo>
                    <a:pt x="732905" y="628136"/>
                    <a:pt x="723940" y="628936"/>
                    <a:pt x="723908" y="625405"/>
                  </a:cubicBezTo>
                  <a:cubicBezTo>
                    <a:pt x="723908" y="625405"/>
                    <a:pt x="732067" y="620774"/>
                    <a:pt x="732680" y="620529"/>
                  </a:cubicBezTo>
                  <a:cubicBezTo>
                    <a:pt x="735099" y="619587"/>
                    <a:pt x="736808" y="620432"/>
                    <a:pt x="738871" y="618581"/>
                  </a:cubicBezTo>
                  <a:cubicBezTo>
                    <a:pt x="740097" y="617475"/>
                    <a:pt x="741290" y="615791"/>
                    <a:pt x="742774" y="615004"/>
                  </a:cubicBezTo>
                  <a:cubicBezTo>
                    <a:pt x="741355" y="614095"/>
                    <a:pt x="732583" y="605423"/>
                    <a:pt x="733002" y="604604"/>
                  </a:cubicBezTo>
                  <a:cubicBezTo>
                    <a:pt x="734066" y="602611"/>
                    <a:pt x="738646" y="600524"/>
                    <a:pt x="736259" y="597776"/>
                  </a:cubicBezTo>
                  <a:cubicBezTo>
                    <a:pt x="738840" y="597486"/>
                    <a:pt x="742483" y="596990"/>
                    <a:pt x="745031" y="597125"/>
                  </a:cubicBezTo>
                  <a:cubicBezTo>
                    <a:pt x="747063" y="597222"/>
                    <a:pt x="748805" y="598428"/>
                    <a:pt x="750901" y="598428"/>
                  </a:cubicBezTo>
                  <a:cubicBezTo>
                    <a:pt x="752062" y="598428"/>
                    <a:pt x="763962" y="597967"/>
                    <a:pt x="758028" y="594526"/>
                  </a:cubicBezTo>
                  <a:cubicBezTo>
                    <a:pt x="752191" y="591120"/>
                    <a:pt x="745741" y="591391"/>
                    <a:pt x="739517" y="589650"/>
                  </a:cubicBezTo>
                  <a:cubicBezTo>
                    <a:pt x="730519" y="587131"/>
                    <a:pt x="742774" y="585186"/>
                    <a:pt x="743741" y="583799"/>
                  </a:cubicBezTo>
                  <a:cubicBezTo>
                    <a:pt x="741968" y="581171"/>
                    <a:pt x="740065" y="582187"/>
                    <a:pt x="737550" y="582500"/>
                  </a:cubicBezTo>
                  <a:cubicBezTo>
                    <a:pt x="734873" y="582835"/>
                    <a:pt x="731712" y="581136"/>
                    <a:pt x="729423" y="579897"/>
                  </a:cubicBezTo>
                  <a:cubicBezTo>
                    <a:pt x="737324" y="579246"/>
                    <a:pt x="731067" y="573960"/>
                    <a:pt x="728777" y="572096"/>
                  </a:cubicBezTo>
                  <a:cubicBezTo>
                    <a:pt x="730358" y="571806"/>
                    <a:pt x="731809" y="571967"/>
                    <a:pt x="733325" y="572422"/>
                  </a:cubicBezTo>
                  <a:cubicBezTo>
                    <a:pt x="731874" y="567110"/>
                    <a:pt x="744032" y="571706"/>
                    <a:pt x="746031" y="572096"/>
                  </a:cubicBezTo>
                  <a:cubicBezTo>
                    <a:pt x="749030" y="572689"/>
                    <a:pt x="751481" y="570148"/>
                    <a:pt x="754481" y="570148"/>
                  </a:cubicBezTo>
                  <a:cubicBezTo>
                    <a:pt x="757544" y="570148"/>
                    <a:pt x="758415" y="573193"/>
                    <a:pt x="761285" y="573396"/>
                  </a:cubicBezTo>
                  <a:cubicBezTo>
                    <a:pt x="759866" y="564595"/>
                    <a:pt x="771347" y="571316"/>
                    <a:pt x="771702" y="567220"/>
                  </a:cubicBezTo>
                  <a:cubicBezTo>
                    <a:pt x="772024" y="563269"/>
                    <a:pt x="785472" y="565420"/>
                    <a:pt x="788278" y="564621"/>
                  </a:cubicBezTo>
                  <a:cubicBezTo>
                    <a:pt x="788601" y="563853"/>
                    <a:pt x="788633" y="563127"/>
                    <a:pt x="788923" y="562344"/>
                  </a:cubicBezTo>
                  <a:cubicBezTo>
                    <a:pt x="790278" y="562537"/>
                    <a:pt x="791858" y="562441"/>
                    <a:pt x="793148" y="562021"/>
                  </a:cubicBezTo>
                  <a:cubicBezTo>
                    <a:pt x="796598" y="561557"/>
                    <a:pt x="798727" y="560731"/>
                    <a:pt x="802242" y="561370"/>
                  </a:cubicBezTo>
                  <a:cubicBezTo>
                    <a:pt x="804564" y="561792"/>
                    <a:pt x="806338" y="559374"/>
                    <a:pt x="808434" y="561370"/>
                  </a:cubicBezTo>
                  <a:cubicBezTo>
                    <a:pt x="811111" y="563947"/>
                    <a:pt x="811046" y="559990"/>
                    <a:pt x="811014" y="558445"/>
                  </a:cubicBezTo>
                  <a:cubicBezTo>
                    <a:pt x="811014" y="552169"/>
                    <a:pt x="831976" y="553085"/>
                    <a:pt x="837040" y="551943"/>
                  </a:cubicBezTo>
                  <a:cubicBezTo>
                    <a:pt x="842651" y="550673"/>
                    <a:pt x="847940" y="549802"/>
                    <a:pt x="853616" y="548692"/>
                  </a:cubicBezTo>
                  <a:cubicBezTo>
                    <a:pt x="857905" y="547851"/>
                    <a:pt x="866419" y="545877"/>
                    <a:pt x="869225" y="542517"/>
                  </a:cubicBezTo>
                  <a:cubicBezTo>
                    <a:pt x="864226" y="541623"/>
                    <a:pt x="868386" y="539895"/>
                    <a:pt x="869547" y="539266"/>
                  </a:cubicBezTo>
                  <a:cubicBezTo>
                    <a:pt x="871805" y="538031"/>
                    <a:pt x="875771" y="538689"/>
                    <a:pt x="874417" y="534715"/>
                  </a:cubicBezTo>
                  <a:cubicBezTo>
                    <a:pt x="876319" y="535257"/>
                    <a:pt x="878287" y="535273"/>
                    <a:pt x="880254" y="535041"/>
                  </a:cubicBezTo>
                  <a:cubicBezTo>
                    <a:pt x="879577" y="534254"/>
                    <a:pt x="878706" y="533525"/>
                    <a:pt x="877996" y="532764"/>
                  </a:cubicBezTo>
                  <a:cubicBezTo>
                    <a:pt x="881028" y="532926"/>
                    <a:pt x="884640" y="535844"/>
                    <a:pt x="886769" y="534064"/>
                  </a:cubicBezTo>
                  <a:cubicBezTo>
                    <a:pt x="889832" y="534503"/>
                    <a:pt x="893025" y="534609"/>
                    <a:pt x="895863" y="536015"/>
                  </a:cubicBezTo>
                  <a:cubicBezTo>
                    <a:pt x="898733" y="537441"/>
                    <a:pt x="906473" y="542355"/>
                    <a:pt x="909504" y="539266"/>
                  </a:cubicBezTo>
                  <a:cubicBezTo>
                    <a:pt x="913568" y="535161"/>
                    <a:pt x="916374" y="535386"/>
                    <a:pt x="921534" y="539592"/>
                  </a:cubicBezTo>
                  <a:cubicBezTo>
                    <a:pt x="924501" y="541997"/>
                    <a:pt x="924630" y="545696"/>
                    <a:pt x="927081" y="548367"/>
                  </a:cubicBezTo>
                  <a:cubicBezTo>
                    <a:pt x="928983" y="550450"/>
                    <a:pt x="931467" y="551318"/>
                    <a:pt x="933885" y="552595"/>
                  </a:cubicBezTo>
                  <a:cubicBezTo>
                    <a:pt x="930821" y="555797"/>
                    <a:pt x="938916" y="562815"/>
                    <a:pt x="932273" y="563321"/>
                  </a:cubicBezTo>
                  <a:cubicBezTo>
                    <a:pt x="936369" y="568374"/>
                    <a:pt x="939948" y="565182"/>
                    <a:pt x="943980" y="567220"/>
                  </a:cubicBezTo>
                  <a:cubicBezTo>
                    <a:pt x="946366" y="568442"/>
                    <a:pt x="948365" y="566062"/>
                    <a:pt x="949817" y="564621"/>
                  </a:cubicBezTo>
                  <a:cubicBezTo>
                    <a:pt x="951300" y="563150"/>
                    <a:pt x="955267" y="565569"/>
                    <a:pt x="957299" y="565272"/>
                  </a:cubicBezTo>
                  <a:cubicBezTo>
                    <a:pt x="955525" y="564382"/>
                    <a:pt x="954557" y="562711"/>
                    <a:pt x="955041" y="560722"/>
                  </a:cubicBezTo>
                  <a:cubicBezTo>
                    <a:pt x="958427" y="562228"/>
                    <a:pt x="960846" y="566659"/>
                    <a:pt x="964780" y="566897"/>
                  </a:cubicBezTo>
                  <a:cubicBezTo>
                    <a:pt x="961523" y="569316"/>
                    <a:pt x="965103" y="570300"/>
                    <a:pt x="966393" y="573396"/>
                  </a:cubicBezTo>
                  <a:cubicBezTo>
                    <a:pt x="967715" y="571974"/>
                    <a:pt x="969360" y="571090"/>
                    <a:pt x="971263" y="571122"/>
                  </a:cubicBezTo>
                  <a:cubicBezTo>
                    <a:pt x="970231" y="569516"/>
                    <a:pt x="968263" y="568632"/>
                    <a:pt x="966393" y="569497"/>
                  </a:cubicBezTo>
                  <a:cubicBezTo>
                    <a:pt x="969812" y="559880"/>
                    <a:pt x="985614" y="579855"/>
                    <a:pt x="989806" y="568523"/>
                  </a:cubicBezTo>
                  <a:cubicBezTo>
                    <a:pt x="991515" y="569877"/>
                    <a:pt x="993063" y="571780"/>
                    <a:pt x="993063" y="574047"/>
                  </a:cubicBezTo>
                  <a:cubicBezTo>
                    <a:pt x="989871" y="573605"/>
                    <a:pt x="984356" y="575795"/>
                    <a:pt x="985581" y="579897"/>
                  </a:cubicBezTo>
                  <a:cubicBezTo>
                    <a:pt x="986517" y="582971"/>
                    <a:pt x="990742" y="582661"/>
                    <a:pt x="991741" y="585751"/>
                  </a:cubicBezTo>
                  <a:cubicBezTo>
                    <a:pt x="994289" y="583396"/>
                    <a:pt x="998804" y="577901"/>
                    <a:pt x="1002803" y="581197"/>
                  </a:cubicBezTo>
                  <a:cubicBezTo>
                    <a:pt x="1004899" y="582906"/>
                    <a:pt x="1006350" y="580378"/>
                    <a:pt x="1008350" y="582174"/>
                  </a:cubicBezTo>
                  <a:cubicBezTo>
                    <a:pt x="1009575" y="583290"/>
                    <a:pt x="1010027" y="584438"/>
                    <a:pt x="1011897" y="584448"/>
                  </a:cubicBezTo>
                  <a:cubicBezTo>
                    <a:pt x="1011510" y="578078"/>
                    <a:pt x="1015025" y="577453"/>
                    <a:pt x="1020024" y="575673"/>
                  </a:cubicBezTo>
                  <a:cubicBezTo>
                    <a:pt x="1022410" y="574831"/>
                    <a:pt x="1029570" y="572051"/>
                    <a:pt x="1026539" y="568523"/>
                  </a:cubicBezTo>
                  <a:cubicBezTo>
                    <a:pt x="1030441" y="568181"/>
                    <a:pt x="1034020" y="566859"/>
                    <a:pt x="1037600" y="565272"/>
                  </a:cubicBezTo>
                  <a:cubicBezTo>
                    <a:pt x="1037987" y="565079"/>
                    <a:pt x="1041857" y="561654"/>
                    <a:pt x="1042147" y="561696"/>
                  </a:cubicBezTo>
                  <a:cubicBezTo>
                    <a:pt x="1045888" y="562237"/>
                    <a:pt x="1049339" y="559770"/>
                    <a:pt x="1052854" y="558445"/>
                  </a:cubicBezTo>
                  <a:cubicBezTo>
                    <a:pt x="1052209" y="559257"/>
                    <a:pt x="1051467" y="560154"/>
                    <a:pt x="1050919" y="561044"/>
                  </a:cubicBezTo>
                  <a:cubicBezTo>
                    <a:pt x="1054209" y="561892"/>
                    <a:pt x="1053112" y="564640"/>
                    <a:pt x="1051564" y="566572"/>
                  </a:cubicBezTo>
                  <a:cubicBezTo>
                    <a:pt x="1050532" y="567839"/>
                    <a:pt x="1047759" y="566636"/>
                    <a:pt x="1046372" y="567546"/>
                  </a:cubicBezTo>
                  <a:cubicBezTo>
                    <a:pt x="1057176" y="575750"/>
                    <a:pt x="1069914" y="580149"/>
                    <a:pt x="1081460" y="587050"/>
                  </a:cubicBezTo>
                  <a:cubicBezTo>
                    <a:pt x="1092199" y="593452"/>
                    <a:pt x="1100680" y="602011"/>
                    <a:pt x="1109742" y="610454"/>
                  </a:cubicBezTo>
                  <a:cubicBezTo>
                    <a:pt x="1119127" y="619200"/>
                    <a:pt x="1129060" y="627607"/>
                    <a:pt x="1138348" y="636457"/>
                  </a:cubicBezTo>
                  <a:cubicBezTo>
                    <a:pt x="1144185" y="642007"/>
                    <a:pt x="1152667" y="655161"/>
                    <a:pt x="1160794" y="656935"/>
                  </a:cubicBezTo>
                  <a:cubicBezTo>
                    <a:pt x="1157730" y="653704"/>
                    <a:pt x="1163245" y="655349"/>
                    <a:pt x="1165341" y="651411"/>
                  </a:cubicBezTo>
                  <a:cubicBezTo>
                    <a:pt x="1166792" y="648637"/>
                    <a:pt x="1163632" y="647696"/>
                    <a:pt x="1164696" y="644909"/>
                  </a:cubicBezTo>
                  <a:cubicBezTo>
                    <a:pt x="1165051" y="643964"/>
                    <a:pt x="1169695" y="642939"/>
                    <a:pt x="1170210" y="642958"/>
                  </a:cubicBezTo>
                  <a:cubicBezTo>
                    <a:pt x="1172758" y="643023"/>
                    <a:pt x="1174242" y="645774"/>
                    <a:pt x="1176403" y="645561"/>
                  </a:cubicBezTo>
                  <a:cubicBezTo>
                    <a:pt x="1180821" y="645112"/>
                    <a:pt x="1178241" y="648186"/>
                    <a:pt x="1178983" y="650759"/>
                  </a:cubicBezTo>
                  <a:cubicBezTo>
                    <a:pt x="1179595" y="652865"/>
                    <a:pt x="1183046" y="651662"/>
                    <a:pt x="1184530" y="651737"/>
                  </a:cubicBezTo>
                  <a:cubicBezTo>
                    <a:pt x="1187206" y="651866"/>
                    <a:pt x="1188819" y="655777"/>
                    <a:pt x="1190689" y="657261"/>
                  </a:cubicBezTo>
                  <a:cubicBezTo>
                    <a:pt x="1193269" y="659296"/>
                    <a:pt x="1197784" y="656506"/>
                    <a:pt x="1200783" y="656935"/>
                  </a:cubicBezTo>
                  <a:cubicBezTo>
                    <a:pt x="1203234" y="657290"/>
                    <a:pt x="1204331" y="659151"/>
                    <a:pt x="1206943" y="657912"/>
                  </a:cubicBezTo>
                  <a:cubicBezTo>
                    <a:pt x="1208168" y="657296"/>
                    <a:pt x="1209491" y="657164"/>
                    <a:pt x="1210845" y="657261"/>
                  </a:cubicBezTo>
                  <a:cubicBezTo>
                    <a:pt x="1214586" y="657164"/>
                    <a:pt x="1215296" y="653833"/>
                    <a:pt x="1218005" y="653362"/>
                  </a:cubicBezTo>
                  <a:cubicBezTo>
                    <a:pt x="1221617" y="652730"/>
                    <a:pt x="1220262" y="653459"/>
                    <a:pt x="1222874" y="650759"/>
                  </a:cubicBezTo>
                  <a:cubicBezTo>
                    <a:pt x="1223745" y="649853"/>
                    <a:pt x="1225390" y="650256"/>
                    <a:pt x="1226454" y="650434"/>
                  </a:cubicBezTo>
                  <a:cubicBezTo>
                    <a:pt x="1236709" y="652153"/>
                    <a:pt x="1247190" y="658960"/>
                    <a:pt x="1252770" y="667339"/>
                  </a:cubicBezTo>
                  <a:cubicBezTo>
                    <a:pt x="1257059" y="673805"/>
                    <a:pt x="1268088" y="670441"/>
                    <a:pt x="1272603" y="675788"/>
                  </a:cubicBezTo>
                  <a:cubicBezTo>
                    <a:pt x="1275699" y="679445"/>
                    <a:pt x="1277957" y="683773"/>
                    <a:pt x="1281698" y="686840"/>
                  </a:cubicBezTo>
                  <a:cubicBezTo>
                    <a:pt x="1285342" y="689820"/>
                    <a:pt x="1294404" y="688849"/>
                    <a:pt x="1298919" y="689443"/>
                  </a:cubicBezTo>
                  <a:cubicBezTo>
                    <a:pt x="1301112" y="689733"/>
                    <a:pt x="1304982" y="693429"/>
                    <a:pt x="1306401" y="688791"/>
                  </a:cubicBezTo>
                  <a:cubicBezTo>
                    <a:pt x="1306884" y="687250"/>
                    <a:pt x="1308852" y="685605"/>
                    <a:pt x="1309981" y="684567"/>
                  </a:cubicBezTo>
                  <a:cubicBezTo>
                    <a:pt x="1312109" y="682641"/>
                    <a:pt x="1314528" y="683357"/>
                    <a:pt x="1313560" y="686518"/>
                  </a:cubicBezTo>
                  <a:cubicBezTo>
                    <a:pt x="1312303" y="690601"/>
                    <a:pt x="1316785" y="689669"/>
                    <a:pt x="1319075" y="691391"/>
                  </a:cubicBezTo>
                  <a:cubicBezTo>
                    <a:pt x="1322010" y="693571"/>
                    <a:pt x="1323912" y="697750"/>
                    <a:pt x="1327879" y="698218"/>
                  </a:cubicBezTo>
                  <a:cubicBezTo>
                    <a:pt x="1331878" y="698698"/>
                    <a:pt x="1331298" y="701295"/>
                    <a:pt x="1334361" y="702443"/>
                  </a:cubicBezTo>
                  <a:cubicBezTo>
                    <a:pt x="1338489" y="703984"/>
                    <a:pt x="1348358" y="700666"/>
                    <a:pt x="1348680" y="695944"/>
                  </a:cubicBezTo>
                  <a:cubicBezTo>
                    <a:pt x="1349003" y="692239"/>
                    <a:pt x="1351905" y="690820"/>
                    <a:pt x="1355485" y="691391"/>
                  </a:cubicBezTo>
                  <a:cubicBezTo>
                    <a:pt x="1358548" y="691874"/>
                    <a:pt x="1362419" y="694864"/>
                    <a:pt x="1361999" y="690417"/>
                  </a:cubicBezTo>
                  <a:cubicBezTo>
                    <a:pt x="1364289" y="691391"/>
                    <a:pt x="1367224" y="692500"/>
                    <a:pt x="1369481" y="690743"/>
                  </a:cubicBezTo>
                  <a:cubicBezTo>
                    <a:pt x="1369030" y="689959"/>
                    <a:pt x="1368320" y="689230"/>
                    <a:pt x="1367836" y="688466"/>
                  </a:cubicBezTo>
                  <a:cubicBezTo>
                    <a:pt x="1371577" y="687876"/>
                    <a:pt x="1374415" y="686840"/>
                    <a:pt x="1377931" y="685541"/>
                  </a:cubicBezTo>
                  <a:cubicBezTo>
                    <a:pt x="1376060" y="684418"/>
                    <a:pt x="1375028" y="682338"/>
                    <a:pt x="1374351" y="680339"/>
                  </a:cubicBezTo>
                  <a:cubicBezTo>
                    <a:pt x="1377124" y="678391"/>
                    <a:pt x="1381381" y="680178"/>
                    <a:pt x="1380833" y="676114"/>
                  </a:cubicBezTo>
                  <a:cubicBezTo>
                    <a:pt x="1380833" y="675366"/>
                    <a:pt x="1386670" y="673102"/>
                    <a:pt x="1387348" y="672863"/>
                  </a:cubicBezTo>
                  <a:cubicBezTo>
                    <a:pt x="1390121" y="671870"/>
                    <a:pt x="1392056" y="672541"/>
                    <a:pt x="1394184" y="670264"/>
                  </a:cubicBezTo>
                  <a:cubicBezTo>
                    <a:pt x="1396055" y="668226"/>
                    <a:pt x="1397635" y="666587"/>
                    <a:pt x="1400344" y="665714"/>
                  </a:cubicBezTo>
                  <a:cubicBezTo>
                    <a:pt x="1404472" y="664391"/>
                    <a:pt x="1405343" y="665381"/>
                    <a:pt x="1407826" y="661486"/>
                  </a:cubicBezTo>
                  <a:cubicBezTo>
                    <a:pt x="1409019" y="659647"/>
                    <a:pt x="1410696" y="659370"/>
                    <a:pt x="1412696" y="659212"/>
                  </a:cubicBezTo>
                  <a:cubicBezTo>
                    <a:pt x="1415437" y="658986"/>
                    <a:pt x="1422016" y="659244"/>
                    <a:pt x="1419855" y="654662"/>
                  </a:cubicBezTo>
                  <a:cubicBezTo>
                    <a:pt x="1424725" y="654565"/>
                    <a:pt x="1426112" y="661492"/>
                    <a:pt x="1431239" y="657912"/>
                  </a:cubicBezTo>
                  <a:cubicBezTo>
                    <a:pt x="1435722" y="654765"/>
                    <a:pt x="1434013" y="659915"/>
                    <a:pt x="1437399" y="661163"/>
                  </a:cubicBezTo>
                  <a:cubicBezTo>
                    <a:pt x="1445042" y="663972"/>
                    <a:pt x="1454910" y="659651"/>
                    <a:pt x="1462747" y="662789"/>
                  </a:cubicBezTo>
                  <a:cubicBezTo>
                    <a:pt x="1466843" y="664414"/>
                    <a:pt x="1469133" y="668329"/>
                    <a:pt x="1472196" y="671238"/>
                  </a:cubicBezTo>
                  <a:cubicBezTo>
                    <a:pt x="1476227" y="675082"/>
                    <a:pt x="1481420" y="676898"/>
                    <a:pt x="1486805" y="677739"/>
                  </a:cubicBezTo>
                  <a:cubicBezTo>
                    <a:pt x="1488708" y="678030"/>
                    <a:pt x="1499480" y="681271"/>
                    <a:pt x="1500802" y="680339"/>
                  </a:cubicBezTo>
                  <a:cubicBezTo>
                    <a:pt x="1503930" y="678143"/>
                    <a:pt x="1506445" y="677291"/>
                    <a:pt x="1510219" y="677739"/>
                  </a:cubicBezTo>
                  <a:cubicBezTo>
                    <a:pt x="1516024" y="678455"/>
                    <a:pt x="1521538" y="680319"/>
                    <a:pt x="1527440" y="680990"/>
                  </a:cubicBezTo>
                  <a:cubicBezTo>
                    <a:pt x="1531697" y="681471"/>
                    <a:pt x="1536954" y="685115"/>
                    <a:pt x="1541114" y="684241"/>
                  </a:cubicBezTo>
                  <a:cubicBezTo>
                    <a:pt x="1544790" y="683461"/>
                    <a:pt x="1545306" y="679536"/>
                    <a:pt x="1549241" y="679039"/>
                  </a:cubicBezTo>
                  <a:cubicBezTo>
                    <a:pt x="1553369" y="678513"/>
                    <a:pt x="1554272" y="672915"/>
                    <a:pt x="1553788" y="669613"/>
                  </a:cubicBezTo>
                  <a:cubicBezTo>
                    <a:pt x="1553014" y="664546"/>
                    <a:pt x="1551111" y="663895"/>
                    <a:pt x="1546951" y="662137"/>
                  </a:cubicBezTo>
                  <a:cubicBezTo>
                    <a:pt x="1542888" y="660412"/>
                    <a:pt x="1542436" y="655519"/>
                    <a:pt x="1538824" y="653684"/>
                  </a:cubicBezTo>
                  <a:cubicBezTo>
                    <a:pt x="1534954" y="651714"/>
                    <a:pt x="1529859" y="636070"/>
                    <a:pt x="1536889" y="638408"/>
                  </a:cubicBezTo>
                  <a:cubicBezTo>
                    <a:pt x="1534890" y="634219"/>
                    <a:pt x="1535438" y="631364"/>
                    <a:pt x="1540114" y="629955"/>
                  </a:cubicBezTo>
                  <a:cubicBezTo>
                    <a:pt x="1543500" y="628939"/>
                    <a:pt x="1542371" y="622860"/>
                    <a:pt x="1541759" y="620529"/>
                  </a:cubicBezTo>
                  <a:cubicBezTo>
                    <a:pt x="1550434" y="623244"/>
                    <a:pt x="1558690" y="626904"/>
                    <a:pt x="1567429" y="629633"/>
                  </a:cubicBezTo>
                  <a:cubicBezTo>
                    <a:pt x="1576588" y="632493"/>
                    <a:pt x="1585908" y="632287"/>
                    <a:pt x="1595068" y="635808"/>
                  </a:cubicBezTo>
                  <a:cubicBezTo>
                    <a:pt x="1602259" y="638575"/>
                    <a:pt x="1609612" y="638666"/>
                    <a:pt x="1617159" y="640033"/>
                  </a:cubicBezTo>
                  <a:cubicBezTo>
                    <a:pt x="1623673" y="641223"/>
                    <a:pt x="1626092" y="649702"/>
                    <a:pt x="1629832" y="654336"/>
                  </a:cubicBezTo>
                  <a:cubicBezTo>
                    <a:pt x="1631767" y="656722"/>
                    <a:pt x="1634347" y="658212"/>
                    <a:pt x="1636024" y="660837"/>
                  </a:cubicBezTo>
                  <a:cubicBezTo>
                    <a:pt x="1637734" y="663514"/>
                    <a:pt x="1640862" y="663430"/>
                    <a:pt x="1643152" y="665388"/>
                  </a:cubicBezTo>
                  <a:cubicBezTo>
                    <a:pt x="1645442" y="667307"/>
                    <a:pt x="1650343" y="668690"/>
                    <a:pt x="1653246" y="668964"/>
                  </a:cubicBezTo>
                  <a:cubicBezTo>
                    <a:pt x="1657277" y="669345"/>
                    <a:pt x="1658502" y="670980"/>
                    <a:pt x="1662017" y="672215"/>
                  </a:cubicBezTo>
                  <a:cubicBezTo>
                    <a:pt x="1674563" y="676662"/>
                    <a:pt x="1686463" y="669116"/>
                    <a:pt x="1698427" y="666362"/>
                  </a:cubicBezTo>
                  <a:cubicBezTo>
                    <a:pt x="1704620" y="664936"/>
                    <a:pt x="1712875" y="665643"/>
                    <a:pt x="1718906" y="667665"/>
                  </a:cubicBezTo>
                  <a:cubicBezTo>
                    <a:pt x="1723872" y="669332"/>
                    <a:pt x="1727001" y="667665"/>
                    <a:pt x="1731903" y="668313"/>
                  </a:cubicBezTo>
                  <a:cubicBezTo>
                    <a:pt x="1736385" y="668890"/>
                    <a:pt x="1739997" y="672402"/>
                    <a:pt x="1743609" y="674814"/>
                  </a:cubicBezTo>
                  <a:cubicBezTo>
                    <a:pt x="1748189" y="677878"/>
                    <a:pt x="1752510" y="678252"/>
                    <a:pt x="1757896" y="678391"/>
                  </a:cubicBezTo>
                  <a:cubicBezTo>
                    <a:pt x="1764120" y="678552"/>
                    <a:pt x="1765281" y="680010"/>
                    <a:pt x="1768957" y="684567"/>
                  </a:cubicBezTo>
                  <a:cubicBezTo>
                    <a:pt x="1771731" y="688008"/>
                    <a:pt x="1775504" y="688985"/>
                    <a:pt x="1779052" y="691391"/>
                  </a:cubicBezTo>
                  <a:cubicBezTo>
                    <a:pt x="1788630" y="697921"/>
                    <a:pt x="1797627" y="693806"/>
                    <a:pt x="1807979" y="697244"/>
                  </a:cubicBezTo>
                  <a:cubicBezTo>
                    <a:pt x="1814655" y="699460"/>
                    <a:pt x="1820912" y="699053"/>
                    <a:pt x="1827813" y="699192"/>
                  </a:cubicBezTo>
                  <a:cubicBezTo>
                    <a:pt x="1831715" y="699256"/>
                    <a:pt x="1836069" y="701333"/>
                    <a:pt x="1839810" y="699518"/>
                  </a:cubicBezTo>
                  <a:cubicBezTo>
                    <a:pt x="1842035" y="698450"/>
                    <a:pt x="1843519" y="696705"/>
                    <a:pt x="1845679" y="695619"/>
                  </a:cubicBezTo>
                  <a:cubicBezTo>
                    <a:pt x="1848066" y="694422"/>
                    <a:pt x="1850968" y="695264"/>
                    <a:pt x="1853484" y="693993"/>
                  </a:cubicBezTo>
                  <a:cubicBezTo>
                    <a:pt x="1856935" y="692245"/>
                    <a:pt x="1863223" y="692349"/>
                    <a:pt x="1867125" y="691391"/>
                  </a:cubicBezTo>
                  <a:cubicBezTo>
                    <a:pt x="1871447" y="690330"/>
                    <a:pt x="1876961" y="693148"/>
                    <a:pt x="1879154" y="687817"/>
                  </a:cubicBezTo>
                  <a:cubicBezTo>
                    <a:pt x="1880671" y="684099"/>
                    <a:pt x="1881025" y="681400"/>
                    <a:pt x="1884347" y="678713"/>
                  </a:cubicBezTo>
                  <a:cubicBezTo>
                    <a:pt x="1893086" y="671715"/>
                    <a:pt x="1902181" y="667462"/>
                    <a:pt x="1912952" y="673189"/>
                  </a:cubicBezTo>
                  <a:cubicBezTo>
                    <a:pt x="1918209" y="675975"/>
                    <a:pt x="1922272" y="679491"/>
                    <a:pt x="1928239" y="680665"/>
                  </a:cubicBezTo>
                  <a:cubicBezTo>
                    <a:pt x="1933366" y="681674"/>
                    <a:pt x="1936301" y="678349"/>
                    <a:pt x="1941235" y="677739"/>
                  </a:cubicBezTo>
                  <a:cubicBezTo>
                    <a:pt x="1947492" y="676972"/>
                    <a:pt x="1951168" y="680710"/>
                    <a:pt x="1956199" y="683589"/>
                  </a:cubicBezTo>
                  <a:cubicBezTo>
                    <a:pt x="1960746" y="686192"/>
                    <a:pt x="1966100" y="686618"/>
                    <a:pt x="1971162" y="687492"/>
                  </a:cubicBezTo>
                  <a:cubicBezTo>
                    <a:pt x="1975001" y="688159"/>
                    <a:pt x="1982870" y="692690"/>
                    <a:pt x="1986094" y="689117"/>
                  </a:cubicBezTo>
                  <a:cubicBezTo>
                    <a:pt x="1988771" y="686179"/>
                    <a:pt x="1990255" y="681484"/>
                    <a:pt x="1994221" y="680016"/>
                  </a:cubicBezTo>
                  <a:cubicBezTo>
                    <a:pt x="1996930" y="679013"/>
                    <a:pt x="2008572" y="677988"/>
                    <a:pt x="2005928" y="672863"/>
                  </a:cubicBezTo>
                  <a:cubicBezTo>
                    <a:pt x="2004606" y="670287"/>
                    <a:pt x="1998865" y="669629"/>
                    <a:pt x="1998446" y="667665"/>
                  </a:cubicBezTo>
                  <a:cubicBezTo>
                    <a:pt x="1997704" y="664275"/>
                    <a:pt x="1998027" y="661844"/>
                    <a:pt x="1998768" y="658561"/>
                  </a:cubicBezTo>
                  <a:cubicBezTo>
                    <a:pt x="1999316" y="656245"/>
                    <a:pt x="1996672" y="654626"/>
                    <a:pt x="1997801" y="652385"/>
                  </a:cubicBezTo>
                  <a:cubicBezTo>
                    <a:pt x="1998801" y="650360"/>
                    <a:pt x="1998639" y="647718"/>
                    <a:pt x="1998446" y="645561"/>
                  </a:cubicBezTo>
                  <a:cubicBezTo>
                    <a:pt x="1998124" y="641617"/>
                    <a:pt x="1995963" y="636389"/>
                    <a:pt x="1997479" y="632558"/>
                  </a:cubicBezTo>
                  <a:cubicBezTo>
                    <a:pt x="1999510" y="627369"/>
                    <a:pt x="2004541" y="627462"/>
                    <a:pt x="2002348" y="621180"/>
                  </a:cubicBezTo>
                  <a:cubicBezTo>
                    <a:pt x="2001090" y="617542"/>
                    <a:pt x="1996156" y="614956"/>
                    <a:pt x="1994221" y="611102"/>
                  </a:cubicBezTo>
                  <a:cubicBezTo>
                    <a:pt x="1992577" y="607825"/>
                    <a:pt x="1987287" y="607329"/>
                    <a:pt x="1984159" y="607529"/>
                  </a:cubicBezTo>
                  <a:cubicBezTo>
                    <a:pt x="1979548" y="607819"/>
                    <a:pt x="1978129" y="607051"/>
                    <a:pt x="1975032" y="603627"/>
                  </a:cubicBezTo>
                  <a:cubicBezTo>
                    <a:pt x="1982805" y="601008"/>
                    <a:pt x="1979515" y="590456"/>
                    <a:pt x="1988707" y="589650"/>
                  </a:cubicBezTo>
                  <a:cubicBezTo>
                    <a:pt x="1997607" y="588863"/>
                    <a:pt x="2005734" y="583864"/>
                    <a:pt x="2014700" y="584773"/>
                  </a:cubicBezTo>
                  <a:cubicBezTo>
                    <a:pt x="2024891" y="585809"/>
                    <a:pt x="2035662" y="580832"/>
                    <a:pt x="2045272" y="586073"/>
                  </a:cubicBezTo>
                  <a:cubicBezTo>
                    <a:pt x="2047498" y="587302"/>
                    <a:pt x="2050142" y="586895"/>
                    <a:pt x="2052400" y="588024"/>
                  </a:cubicBezTo>
                  <a:cubicBezTo>
                    <a:pt x="2054431" y="589040"/>
                    <a:pt x="2056237" y="590588"/>
                    <a:pt x="2058269" y="591601"/>
                  </a:cubicBezTo>
                  <a:cubicBezTo>
                    <a:pt x="2062235" y="593587"/>
                    <a:pt x="2066976" y="592826"/>
                    <a:pt x="2070943" y="594851"/>
                  </a:cubicBezTo>
                  <a:cubicBezTo>
                    <a:pt x="2070943" y="590720"/>
                    <a:pt x="2075458" y="592304"/>
                    <a:pt x="2077780" y="593226"/>
                  </a:cubicBezTo>
                  <a:cubicBezTo>
                    <a:pt x="2080328" y="594248"/>
                    <a:pt x="2087584" y="595438"/>
                    <a:pt x="2088809" y="597451"/>
                  </a:cubicBezTo>
                  <a:cubicBezTo>
                    <a:pt x="2090744" y="600602"/>
                    <a:pt x="2095937" y="601534"/>
                    <a:pt x="2099226" y="603301"/>
                  </a:cubicBezTo>
                  <a:cubicBezTo>
                    <a:pt x="2102000" y="604800"/>
                    <a:pt x="2101967" y="604649"/>
                    <a:pt x="2103129" y="607203"/>
                  </a:cubicBezTo>
                  <a:cubicBezTo>
                    <a:pt x="2104192" y="609586"/>
                    <a:pt x="2107482" y="609332"/>
                    <a:pt x="2109288" y="610779"/>
                  </a:cubicBezTo>
                  <a:cubicBezTo>
                    <a:pt x="2113029" y="613766"/>
                    <a:pt x="2117157" y="616020"/>
                    <a:pt x="2120994" y="618906"/>
                  </a:cubicBezTo>
                  <a:cubicBezTo>
                    <a:pt x="2124703" y="621706"/>
                    <a:pt x="2125348" y="625911"/>
                    <a:pt x="2129444" y="628655"/>
                  </a:cubicBezTo>
                  <a:cubicBezTo>
                    <a:pt x="2132314" y="630568"/>
                    <a:pt x="2136185" y="635357"/>
                    <a:pt x="2139216" y="636457"/>
                  </a:cubicBezTo>
                  <a:cubicBezTo>
                    <a:pt x="2141441" y="637266"/>
                    <a:pt x="2145955" y="641378"/>
                    <a:pt x="2147310" y="643284"/>
                  </a:cubicBezTo>
                  <a:cubicBezTo>
                    <a:pt x="2153212" y="651491"/>
                    <a:pt x="2164596" y="654500"/>
                    <a:pt x="2169756" y="663111"/>
                  </a:cubicBezTo>
                  <a:cubicBezTo>
                    <a:pt x="2172723" y="668065"/>
                    <a:pt x="2174755" y="668806"/>
                    <a:pt x="2179496" y="671564"/>
                  </a:cubicBezTo>
                  <a:cubicBezTo>
                    <a:pt x="2182173" y="673102"/>
                    <a:pt x="2183011" y="678352"/>
                    <a:pt x="2185365" y="680665"/>
                  </a:cubicBezTo>
                  <a:cubicBezTo>
                    <a:pt x="2189074" y="684338"/>
                    <a:pt x="2193234" y="687576"/>
                    <a:pt x="2198361" y="688791"/>
                  </a:cubicBezTo>
                  <a:cubicBezTo>
                    <a:pt x="2203876" y="690097"/>
                    <a:pt x="2206585" y="689494"/>
                    <a:pt x="2212003" y="689117"/>
                  </a:cubicBezTo>
                  <a:cubicBezTo>
                    <a:pt x="2215938" y="688859"/>
                    <a:pt x="2218001" y="689456"/>
                    <a:pt x="2221452" y="691716"/>
                  </a:cubicBezTo>
                  <a:cubicBezTo>
                    <a:pt x="2225322" y="694267"/>
                    <a:pt x="2229966" y="693909"/>
                    <a:pt x="2234126" y="695619"/>
                  </a:cubicBezTo>
                  <a:cubicBezTo>
                    <a:pt x="2230643" y="689430"/>
                    <a:pt x="2239125" y="697089"/>
                    <a:pt x="2239641" y="697244"/>
                  </a:cubicBezTo>
                  <a:cubicBezTo>
                    <a:pt x="2242930" y="698234"/>
                    <a:pt x="2244672" y="698331"/>
                    <a:pt x="2247446" y="700817"/>
                  </a:cubicBezTo>
                  <a:cubicBezTo>
                    <a:pt x="2252315" y="705184"/>
                    <a:pt x="2258346" y="708525"/>
                    <a:pt x="2264989" y="707970"/>
                  </a:cubicBezTo>
                  <a:cubicBezTo>
                    <a:pt x="2274309" y="707196"/>
                    <a:pt x="2267956" y="713269"/>
                    <a:pt x="2273761" y="716420"/>
                  </a:cubicBezTo>
                  <a:cubicBezTo>
                    <a:pt x="2279050" y="719280"/>
                    <a:pt x="2283727" y="721863"/>
                    <a:pt x="2283533" y="728123"/>
                  </a:cubicBezTo>
                  <a:cubicBezTo>
                    <a:pt x="2283533" y="731609"/>
                    <a:pt x="2297722" y="741055"/>
                    <a:pt x="2301077" y="740475"/>
                  </a:cubicBezTo>
                  <a:cubicBezTo>
                    <a:pt x="2303109" y="740123"/>
                    <a:pt x="2306946" y="738343"/>
                    <a:pt x="2308881" y="739826"/>
                  </a:cubicBezTo>
                  <a:cubicBezTo>
                    <a:pt x="2311139" y="741574"/>
                    <a:pt x="2312106" y="741494"/>
                    <a:pt x="2315041" y="741126"/>
                  </a:cubicBezTo>
                  <a:cubicBezTo>
                    <a:pt x="2318846" y="740652"/>
                    <a:pt x="2330972" y="741810"/>
                    <a:pt x="2330972" y="736898"/>
                  </a:cubicBezTo>
                  <a:cubicBezTo>
                    <a:pt x="2330972" y="729981"/>
                    <a:pt x="2339679" y="727955"/>
                    <a:pt x="2344969" y="730074"/>
                  </a:cubicBezTo>
                  <a:cubicBezTo>
                    <a:pt x="2344355" y="729848"/>
                    <a:pt x="2350419" y="724992"/>
                    <a:pt x="2351128" y="724547"/>
                  </a:cubicBezTo>
                  <a:cubicBezTo>
                    <a:pt x="2355224" y="721967"/>
                    <a:pt x="2360384" y="720925"/>
                    <a:pt x="2364802" y="723247"/>
                  </a:cubicBezTo>
                  <a:cubicBezTo>
                    <a:pt x="2367962" y="724914"/>
                    <a:pt x="2368607" y="723763"/>
                    <a:pt x="2369027" y="727472"/>
                  </a:cubicBezTo>
                  <a:cubicBezTo>
                    <a:pt x="2369349" y="729742"/>
                    <a:pt x="2370155" y="731603"/>
                    <a:pt x="2371607" y="733325"/>
                  </a:cubicBezTo>
                  <a:cubicBezTo>
                    <a:pt x="2374283" y="736450"/>
                    <a:pt x="2378089" y="737543"/>
                    <a:pt x="2379088" y="741774"/>
                  </a:cubicBezTo>
                  <a:cubicBezTo>
                    <a:pt x="2380476" y="747637"/>
                    <a:pt x="2376540" y="745419"/>
                    <a:pt x="2374541" y="749575"/>
                  </a:cubicBezTo>
                  <a:cubicBezTo>
                    <a:pt x="2373284" y="752149"/>
                    <a:pt x="2375928" y="753755"/>
                    <a:pt x="2376831" y="755751"/>
                  </a:cubicBezTo>
                  <a:cubicBezTo>
                    <a:pt x="2377637" y="757593"/>
                    <a:pt x="2377283" y="759686"/>
                    <a:pt x="2377799" y="761605"/>
                  </a:cubicBezTo>
                  <a:cubicBezTo>
                    <a:pt x="2378508" y="764346"/>
                    <a:pt x="2380314" y="766339"/>
                    <a:pt x="2381056" y="769080"/>
                  </a:cubicBezTo>
                  <a:cubicBezTo>
                    <a:pt x="2381442" y="770647"/>
                    <a:pt x="2380733" y="772844"/>
                    <a:pt x="2381701" y="774282"/>
                  </a:cubicBezTo>
                  <a:cubicBezTo>
                    <a:pt x="2383184" y="776614"/>
                    <a:pt x="2387732" y="780203"/>
                    <a:pt x="2382668" y="782731"/>
                  </a:cubicBezTo>
                  <a:cubicBezTo>
                    <a:pt x="2387409" y="786195"/>
                    <a:pt x="2381797" y="788117"/>
                    <a:pt x="2383636" y="792158"/>
                  </a:cubicBezTo>
                  <a:cubicBezTo>
                    <a:pt x="2384667" y="794386"/>
                    <a:pt x="2387828" y="797215"/>
                    <a:pt x="2384281" y="798985"/>
                  </a:cubicBezTo>
                  <a:cubicBezTo>
                    <a:pt x="2379862" y="801207"/>
                    <a:pt x="2384281" y="806319"/>
                    <a:pt x="2385603" y="809063"/>
                  </a:cubicBezTo>
                  <a:cubicBezTo>
                    <a:pt x="2389183" y="815887"/>
                    <a:pt x="2372090" y="810618"/>
                    <a:pt x="2369994" y="810037"/>
                  </a:cubicBezTo>
                  <a:cubicBezTo>
                    <a:pt x="2366802" y="809153"/>
                    <a:pt x="2359513" y="805184"/>
                    <a:pt x="2356353" y="805812"/>
                  </a:cubicBezTo>
                  <a:cubicBezTo>
                    <a:pt x="2354772" y="806135"/>
                    <a:pt x="2353579" y="811650"/>
                    <a:pt x="2352773" y="812962"/>
                  </a:cubicBezTo>
                  <a:cubicBezTo>
                    <a:pt x="2350741" y="816271"/>
                    <a:pt x="2347903" y="815494"/>
                    <a:pt x="2344969" y="816539"/>
                  </a:cubicBezTo>
                  <a:cubicBezTo>
                    <a:pt x="2342678" y="817345"/>
                    <a:pt x="2350064" y="823495"/>
                    <a:pt x="2350805" y="824340"/>
                  </a:cubicBezTo>
                  <a:cubicBezTo>
                    <a:pt x="2357320" y="831661"/>
                    <a:pt x="2362480" y="839259"/>
                    <a:pt x="2366737" y="848069"/>
                  </a:cubicBezTo>
                  <a:cubicBezTo>
                    <a:pt x="2370349" y="855548"/>
                    <a:pt x="2376509" y="858605"/>
                    <a:pt x="2376477" y="867571"/>
                  </a:cubicBezTo>
                  <a:cubicBezTo>
                    <a:pt x="2376477" y="869138"/>
                    <a:pt x="2377863" y="872582"/>
                    <a:pt x="2375186" y="872772"/>
                  </a:cubicBezTo>
                  <a:cubicBezTo>
                    <a:pt x="2371155" y="873063"/>
                    <a:pt x="2367479" y="872740"/>
                    <a:pt x="2365125" y="876997"/>
                  </a:cubicBezTo>
                  <a:cubicBezTo>
                    <a:pt x="2370897" y="878597"/>
                    <a:pt x="2374477" y="884060"/>
                    <a:pt x="2378121" y="888700"/>
                  </a:cubicBezTo>
                  <a:cubicBezTo>
                    <a:pt x="2378734" y="883553"/>
                    <a:pt x="2377057" y="881277"/>
                    <a:pt x="2372574" y="878948"/>
                  </a:cubicBezTo>
                  <a:cubicBezTo>
                    <a:pt x="2375218" y="876220"/>
                    <a:pt x="2381862" y="878948"/>
                    <a:pt x="2384603" y="880248"/>
                  </a:cubicBezTo>
                  <a:cubicBezTo>
                    <a:pt x="2385216" y="877778"/>
                    <a:pt x="2385796" y="872008"/>
                    <a:pt x="2383636" y="870821"/>
                  </a:cubicBezTo>
                  <a:cubicBezTo>
                    <a:pt x="2389892" y="871879"/>
                    <a:pt x="2383023" y="859950"/>
                    <a:pt x="2389183" y="860421"/>
                  </a:cubicBezTo>
                  <a:cubicBezTo>
                    <a:pt x="2393827" y="860776"/>
                    <a:pt x="2389537" y="867293"/>
                    <a:pt x="2394053" y="867248"/>
                  </a:cubicBezTo>
                  <a:cubicBezTo>
                    <a:pt x="2395890" y="867248"/>
                    <a:pt x="2398277" y="861949"/>
                    <a:pt x="2397955" y="860421"/>
                  </a:cubicBezTo>
                  <a:cubicBezTo>
                    <a:pt x="2399051" y="861733"/>
                    <a:pt x="2404275" y="872179"/>
                    <a:pt x="2405404" y="871473"/>
                  </a:cubicBezTo>
                  <a:cubicBezTo>
                    <a:pt x="2407726" y="870044"/>
                    <a:pt x="2411661" y="873230"/>
                    <a:pt x="2414531" y="873098"/>
                  </a:cubicBezTo>
                  <a:cubicBezTo>
                    <a:pt x="2415305" y="873066"/>
                    <a:pt x="2422883" y="875117"/>
                    <a:pt x="2423302" y="875697"/>
                  </a:cubicBezTo>
                  <a:cubicBezTo>
                    <a:pt x="2425528" y="878916"/>
                    <a:pt x="2427979" y="877100"/>
                    <a:pt x="2430784" y="875697"/>
                  </a:cubicBezTo>
                  <a:cubicBezTo>
                    <a:pt x="2439879" y="871121"/>
                    <a:pt x="2446845" y="866509"/>
                    <a:pt x="2454165" y="859121"/>
                  </a:cubicBezTo>
                  <a:cubicBezTo>
                    <a:pt x="2456810" y="856483"/>
                    <a:pt x="2463454" y="845544"/>
                    <a:pt x="2458713" y="843193"/>
                  </a:cubicBezTo>
                  <a:cubicBezTo>
                    <a:pt x="2461680" y="841410"/>
                    <a:pt x="2460164" y="836517"/>
                    <a:pt x="2460680" y="833766"/>
                  </a:cubicBezTo>
                  <a:cubicBezTo>
                    <a:pt x="2461325" y="830238"/>
                    <a:pt x="2461164" y="830519"/>
                    <a:pt x="2463937" y="828239"/>
                  </a:cubicBezTo>
                  <a:cubicBezTo>
                    <a:pt x="2466195" y="826372"/>
                    <a:pt x="2461680" y="820812"/>
                    <a:pt x="2465550" y="820438"/>
                  </a:cubicBezTo>
                  <a:cubicBezTo>
                    <a:pt x="2466904" y="820309"/>
                    <a:pt x="2466808" y="815084"/>
                    <a:pt x="2467194" y="813936"/>
                  </a:cubicBezTo>
                  <a:cubicBezTo>
                    <a:pt x="2468259" y="810669"/>
                    <a:pt x="2467517" y="808534"/>
                    <a:pt x="2469452" y="805487"/>
                  </a:cubicBezTo>
                  <a:cubicBezTo>
                    <a:pt x="2470967" y="803178"/>
                    <a:pt x="2471806" y="801075"/>
                    <a:pt x="2473032" y="798659"/>
                  </a:cubicBezTo>
                  <a:cubicBezTo>
                    <a:pt x="2475934" y="792964"/>
                    <a:pt x="2478708" y="783560"/>
                    <a:pt x="2476934" y="777207"/>
                  </a:cubicBezTo>
                  <a:cubicBezTo>
                    <a:pt x="2476160" y="774414"/>
                    <a:pt x="2477321" y="773750"/>
                    <a:pt x="2477257" y="771357"/>
                  </a:cubicBezTo>
                  <a:cubicBezTo>
                    <a:pt x="2476676" y="770099"/>
                    <a:pt x="2476160" y="768738"/>
                    <a:pt x="2475644" y="767455"/>
                  </a:cubicBezTo>
                  <a:cubicBezTo>
                    <a:pt x="2474806" y="763962"/>
                    <a:pt x="2473322" y="758409"/>
                    <a:pt x="2475321" y="755103"/>
                  </a:cubicBezTo>
                  <a:cubicBezTo>
                    <a:pt x="2479579" y="747969"/>
                    <a:pt x="2473354" y="740329"/>
                    <a:pt x="2476934" y="732999"/>
                  </a:cubicBezTo>
                  <a:cubicBezTo>
                    <a:pt x="2479965" y="726769"/>
                    <a:pt x="2485447" y="721493"/>
                    <a:pt x="2480836" y="714797"/>
                  </a:cubicBezTo>
                  <a:cubicBezTo>
                    <a:pt x="2479030" y="712169"/>
                    <a:pt x="2478127" y="703323"/>
                    <a:pt x="2474322" y="704719"/>
                  </a:cubicBezTo>
                  <a:cubicBezTo>
                    <a:pt x="2476676" y="703784"/>
                    <a:pt x="2473644" y="698144"/>
                    <a:pt x="2471419" y="697567"/>
                  </a:cubicBezTo>
                  <a:cubicBezTo>
                    <a:pt x="2472515" y="694687"/>
                    <a:pt x="2471419" y="691255"/>
                    <a:pt x="2469775" y="688791"/>
                  </a:cubicBezTo>
                  <a:cubicBezTo>
                    <a:pt x="2466582" y="683612"/>
                    <a:pt x="2460132" y="682306"/>
                    <a:pt x="2463614" y="675466"/>
                  </a:cubicBezTo>
                  <a:cubicBezTo>
                    <a:pt x="2458294" y="677214"/>
                    <a:pt x="2450263" y="664330"/>
                    <a:pt x="2448006" y="660837"/>
                  </a:cubicBezTo>
                  <a:cubicBezTo>
                    <a:pt x="2445877" y="657554"/>
                    <a:pt x="2446812" y="652746"/>
                    <a:pt x="2444426" y="649785"/>
                  </a:cubicBezTo>
                  <a:cubicBezTo>
                    <a:pt x="2442684" y="647609"/>
                    <a:pt x="2437234" y="643336"/>
                    <a:pt x="2441492" y="640685"/>
                  </a:cubicBezTo>
                  <a:cubicBezTo>
                    <a:pt x="2438911" y="640140"/>
                    <a:pt x="2436945" y="635354"/>
                    <a:pt x="2439234" y="633532"/>
                  </a:cubicBezTo>
                  <a:cubicBezTo>
                    <a:pt x="2441718" y="631539"/>
                    <a:pt x="2438363" y="627814"/>
                    <a:pt x="2441492" y="625730"/>
                  </a:cubicBezTo>
                  <a:cubicBezTo>
                    <a:pt x="2435654" y="624173"/>
                    <a:pt x="2440073" y="618790"/>
                    <a:pt x="2434687" y="617604"/>
                  </a:cubicBezTo>
                  <a:cubicBezTo>
                    <a:pt x="2431558" y="616923"/>
                    <a:pt x="2424883" y="615372"/>
                    <a:pt x="2424593" y="611428"/>
                  </a:cubicBezTo>
                  <a:cubicBezTo>
                    <a:pt x="2423787" y="600663"/>
                    <a:pt x="2408468" y="599418"/>
                    <a:pt x="2401180" y="594200"/>
                  </a:cubicBezTo>
                  <a:cubicBezTo>
                    <a:pt x="2405243" y="593439"/>
                    <a:pt x="2409661" y="596299"/>
                    <a:pt x="2413209" y="597776"/>
                  </a:cubicBezTo>
                  <a:cubicBezTo>
                    <a:pt x="2412628" y="591659"/>
                    <a:pt x="2414692" y="598563"/>
                    <a:pt x="2415498" y="595500"/>
                  </a:cubicBezTo>
                  <a:cubicBezTo>
                    <a:pt x="2416982" y="589779"/>
                    <a:pt x="2402792" y="587798"/>
                    <a:pt x="2400535" y="586724"/>
                  </a:cubicBezTo>
                  <a:cubicBezTo>
                    <a:pt x="2396278" y="584699"/>
                    <a:pt x="2392827" y="581845"/>
                    <a:pt x="2388183" y="580223"/>
                  </a:cubicBezTo>
                  <a:cubicBezTo>
                    <a:pt x="2384410" y="578894"/>
                    <a:pt x="2380540" y="577553"/>
                    <a:pt x="2377154" y="575347"/>
                  </a:cubicBezTo>
                  <a:cubicBezTo>
                    <a:pt x="2371349" y="571596"/>
                    <a:pt x="2362803" y="562524"/>
                    <a:pt x="2355030" y="563321"/>
                  </a:cubicBezTo>
                  <a:cubicBezTo>
                    <a:pt x="2350677" y="563766"/>
                    <a:pt x="2348290" y="566252"/>
                    <a:pt x="2343646" y="564946"/>
                  </a:cubicBezTo>
                  <a:cubicBezTo>
                    <a:pt x="2340356" y="564018"/>
                    <a:pt x="2336100" y="562089"/>
                    <a:pt x="2332617" y="562995"/>
                  </a:cubicBezTo>
                  <a:cubicBezTo>
                    <a:pt x="2336228" y="563598"/>
                    <a:pt x="2335745" y="566668"/>
                    <a:pt x="2337809" y="568845"/>
                  </a:cubicBezTo>
                  <a:cubicBezTo>
                    <a:pt x="2340034" y="571190"/>
                    <a:pt x="2340776" y="571032"/>
                    <a:pt x="2342356" y="574047"/>
                  </a:cubicBezTo>
                  <a:cubicBezTo>
                    <a:pt x="2345291" y="579688"/>
                    <a:pt x="2347774" y="582629"/>
                    <a:pt x="2340744" y="584125"/>
                  </a:cubicBezTo>
                  <a:cubicBezTo>
                    <a:pt x="2341259" y="581536"/>
                    <a:pt x="2342421" y="572699"/>
                    <a:pt x="2338454" y="572096"/>
                  </a:cubicBezTo>
                  <a:cubicBezTo>
                    <a:pt x="2334552" y="571503"/>
                    <a:pt x="2338099" y="578104"/>
                    <a:pt x="2334552" y="580549"/>
                  </a:cubicBezTo>
                  <a:cubicBezTo>
                    <a:pt x="2331198" y="582867"/>
                    <a:pt x="2323393" y="585077"/>
                    <a:pt x="2319620" y="583148"/>
                  </a:cubicBezTo>
                  <a:cubicBezTo>
                    <a:pt x="2318556" y="582609"/>
                    <a:pt x="2322103" y="573505"/>
                    <a:pt x="2323522" y="572422"/>
                  </a:cubicBezTo>
                  <a:cubicBezTo>
                    <a:pt x="2318878" y="571280"/>
                    <a:pt x="2312299" y="571857"/>
                    <a:pt x="2308881" y="567871"/>
                  </a:cubicBezTo>
                  <a:cubicBezTo>
                    <a:pt x="2312106" y="568162"/>
                    <a:pt x="2312944" y="564743"/>
                    <a:pt x="2313428" y="562344"/>
                  </a:cubicBezTo>
                  <a:cubicBezTo>
                    <a:pt x="2310525" y="563195"/>
                    <a:pt x="2302818" y="562150"/>
                    <a:pt x="2304979" y="567546"/>
                  </a:cubicBezTo>
                  <a:cubicBezTo>
                    <a:pt x="2306043" y="570203"/>
                    <a:pt x="2308591" y="568539"/>
                    <a:pt x="2310171" y="570148"/>
                  </a:cubicBezTo>
                  <a:cubicBezTo>
                    <a:pt x="2311332" y="571312"/>
                    <a:pt x="2311461" y="573528"/>
                    <a:pt x="2311816" y="575021"/>
                  </a:cubicBezTo>
                  <a:cubicBezTo>
                    <a:pt x="2307688" y="575824"/>
                    <a:pt x="2301818" y="578749"/>
                    <a:pt x="2300109" y="572747"/>
                  </a:cubicBezTo>
                  <a:cubicBezTo>
                    <a:pt x="2299238" y="569790"/>
                    <a:pt x="2298045" y="567446"/>
                    <a:pt x="2296207" y="564946"/>
                  </a:cubicBezTo>
                  <a:cubicBezTo>
                    <a:pt x="2295401" y="563837"/>
                    <a:pt x="2292111" y="561757"/>
                    <a:pt x="2291982" y="560396"/>
                  </a:cubicBezTo>
                  <a:cubicBezTo>
                    <a:pt x="2291305" y="553388"/>
                    <a:pt x="2281469" y="554139"/>
                    <a:pt x="2276696" y="554543"/>
                  </a:cubicBezTo>
                  <a:cubicBezTo>
                    <a:pt x="2269795" y="555123"/>
                    <a:pt x="2264151" y="554252"/>
                    <a:pt x="2257507" y="552269"/>
                  </a:cubicBezTo>
                  <a:cubicBezTo>
                    <a:pt x="2252896" y="550879"/>
                    <a:pt x="2243801" y="547064"/>
                    <a:pt x="2251348" y="541217"/>
                  </a:cubicBezTo>
                  <a:cubicBezTo>
                    <a:pt x="2253734" y="539376"/>
                    <a:pt x="2256604" y="538437"/>
                    <a:pt x="2258184" y="535689"/>
                  </a:cubicBezTo>
                  <a:cubicBezTo>
                    <a:pt x="2259281" y="533732"/>
                    <a:pt x="2257862" y="530942"/>
                    <a:pt x="2259475" y="529191"/>
                  </a:cubicBezTo>
                  <a:cubicBezTo>
                    <a:pt x="2260861" y="527521"/>
                    <a:pt x="2263441" y="527853"/>
                    <a:pt x="2264345" y="525615"/>
                  </a:cubicBezTo>
                  <a:cubicBezTo>
                    <a:pt x="2265215" y="523435"/>
                    <a:pt x="2267505" y="521309"/>
                    <a:pt x="2269214" y="519765"/>
                  </a:cubicBezTo>
                  <a:cubicBezTo>
                    <a:pt x="2272439" y="516881"/>
                    <a:pt x="2270536" y="507036"/>
                    <a:pt x="2276051" y="506761"/>
                  </a:cubicBezTo>
                  <a:cubicBezTo>
                    <a:pt x="2273600" y="505691"/>
                    <a:pt x="2271858" y="504440"/>
                    <a:pt x="2272472" y="501560"/>
                  </a:cubicBezTo>
                  <a:cubicBezTo>
                    <a:pt x="2272955" y="499334"/>
                    <a:pt x="2271826" y="494584"/>
                    <a:pt x="2273438" y="493110"/>
                  </a:cubicBezTo>
                  <a:cubicBezTo>
                    <a:pt x="2275825" y="490956"/>
                    <a:pt x="2275567" y="487409"/>
                    <a:pt x="2277986" y="485306"/>
                  </a:cubicBezTo>
                  <a:cubicBezTo>
                    <a:pt x="2280373" y="483255"/>
                    <a:pt x="2282114" y="482397"/>
                    <a:pt x="2283210" y="479130"/>
                  </a:cubicBezTo>
                  <a:cubicBezTo>
                    <a:pt x="2284049" y="476560"/>
                    <a:pt x="2282565" y="472954"/>
                    <a:pt x="2286435" y="472632"/>
                  </a:cubicBezTo>
                  <a:cubicBezTo>
                    <a:pt x="2290209" y="472309"/>
                    <a:pt x="2289951" y="470332"/>
                    <a:pt x="2288403" y="467756"/>
                  </a:cubicBezTo>
                  <a:cubicBezTo>
                    <a:pt x="2286822" y="465130"/>
                    <a:pt x="2283920" y="460870"/>
                    <a:pt x="2284823" y="457678"/>
                  </a:cubicBezTo>
                  <a:cubicBezTo>
                    <a:pt x="2285855" y="454066"/>
                    <a:pt x="2291047" y="453234"/>
                    <a:pt x="2292950" y="450202"/>
                  </a:cubicBezTo>
                  <a:cubicBezTo>
                    <a:pt x="2295207" y="446626"/>
                    <a:pt x="2292305" y="442765"/>
                    <a:pt x="2293594" y="439150"/>
                  </a:cubicBezTo>
                  <a:cubicBezTo>
                    <a:pt x="2295271" y="434500"/>
                    <a:pt x="2300141" y="433265"/>
                    <a:pt x="2304334" y="431997"/>
                  </a:cubicBezTo>
                  <a:cubicBezTo>
                    <a:pt x="2308139" y="430843"/>
                    <a:pt x="2310558" y="431771"/>
                    <a:pt x="2314396" y="431349"/>
                  </a:cubicBezTo>
                  <a:cubicBezTo>
                    <a:pt x="2318652" y="430901"/>
                    <a:pt x="2321684" y="429524"/>
                    <a:pt x="2326102" y="430049"/>
                  </a:cubicBezTo>
                  <a:cubicBezTo>
                    <a:pt x="2336132" y="431243"/>
                    <a:pt x="2346032" y="428856"/>
                    <a:pt x="2355998" y="429724"/>
                  </a:cubicBezTo>
                  <a:cubicBezTo>
                    <a:pt x="2359964" y="430069"/>
                    <a:pt x="2360577" y="432516"/>
                    <a:pt x="2363480" y="434600"/>
                  </a:cubicBezTo>
                  <a:cubicBezTo>
                    <a:pt x="2366608" y="436835"/>
                    <a:pt x="2369994" y="434222"/>
                    <a:pt x="2373252" y="435574"/>
                  </a:cubicBezTo>
                  <a:cubicBezTo>
                    <a:pt x="2364479" y="425860"/>
                    <a:pt x="2374960" y="431559"/>
                    <a:pt x="2380701" y="431023"/>
                  </a:cubicBezTo>
                  <a:cubicBezTo>
                    <a:pt x="2384410" y="430678"/>
                    <a:pt x="2388731" y="431397"/>
                    <a:pt x="2392085" y="432974"/>
                  </a:cubicBezTo>
                  <a:cubicBezTo>
                    <a:pt x="2394956" y="434326"/>
                    <a:pt x="2397310" y="431875"/>
                    <a:pt x="2399890" y="433623"/>
                  </a:cubicBezTo>
                  <a:cubicBezTo>
                    <a:pt x="2399309" y="432803"/>
                    <a:pt x="2398761" y="431904"/>
                    <a:pt x="2398277" y="431023"/>
                  </a:cubicBezTo>
                  <a:cubicBezTo>
                    <a:pt x="2403760" y="429166"/>
                    <a:pt x="2408629" y="429433"/>
                    <a:pt x="2413209" y="432974"/>
                  </a:cubicBezTo>
                  <a:cubicBezTo>
                    <a:pt x="2415853" y="434996"/>
                    <a:pt x="2419884" y="432226"/>
                    <a:pt x="2422980" y="433948"/>
                  </a:cubicBezTo>
                  <a:cubicBezTo>
                    <a:pt x="2421497" y="429875"/>
                    <a:pt x="2413176" y="431855"/>
                    <a:pt x="2413886" y="426799"/>
                  </a:cubicBezTo>
                  <a:cubicBezTo>
                    <a:pt x="2416175" y="428085"/>
                    <a:pt x="2418917" y="427121"/>
                    <a:pt x="2421336" y="427447"/>
                  </a:cubicBezTo>
                  <a:cubicBezTo>
                    <a:pt x="2418304" y="426183"/>
                    <a:pt x="2414015" y="424828"/>
                    <a:pt x="2418111" y="421922"/>
                  </a:cubicBezTo>
                  <a:cubicBezTo>
                    <a:pt x="2423013" y="418423"/>
                    <a:pt x="2431623" y="422051"/>
                    <a:pt x="2436945" y="423222"/>
                  </a:cubicBezTo>
                  <a:cubicBezTo>
                    <a:pt x="2438557" y="423580"/>
                    <a:pt x="2458809" y="431407"/>
                    <a:pt x="2456133" y="425499"/>
                  </a:cubicBezTo>
                  <a:cubicBezTo>
                    <a:pt x="2463389" y="424167"/>
                    <a:pt x="2469904" y="427543"/>
                    <a:pt x="2475966" y="431023"/>
                  </a:cubicBezTo>
                  <a:cubicBezTo>
                    <a:pt x="2480514" y="433645"/>
                    <a:pt x="2486318" y="431778"/>
                    <a:pt x="2490253" y="434925"/>
                  </a:cubicBezTo>
                  <a:cubicBezTo>
                    <a:pt x="2487480" y="437215"/>
                    <a:pt x="2483448" y="436306"/>
                    <a:pt x="2480191" y="436225"/>
                  </a:cubicBezTo>
                  <a:cubicBezTo>
                    <a:pt x="2476805" y="436128"/>
                    <a:pt x="2473774" y="437647"/>
                    <a:pt x="2470419" y="437850"/>
                  </a:cubicBezTo>
                  <a:cubicBezTo>
                    <a:pt x="2478159" y="443168"/>
                    <a:pt x="2486061" y="443530"/>
                    <a:pt x="2495122" y="442727"/>
                  </a:cubicBezTo>
                  <a:cubicBezTo>
                    <a:pt x="2494574" y="441956"/>
                    <a:pt x="2494026" y="441230"/>
                    <a:pt x="2493510" y="440450"/>
                  </a:cubicBezTo>
                  <a:cubicBezTo>
                    <a:pt x="2497445" y="438973"/>
                    <a:pt x="2507700" y="440676"/>
                    <a:pt x="2511376" y="442727"/>
                  </a:cubicBezTo>
                  <a:cubicBezTo>
                    <a:pt x="2507829" y="440492"/>
                    <a:pt x="2510054" y="438450"/>
                    <a:pt x="2512376" y="436548"/>
                  </a:cubicBezTo>
                  <a:cubicBezTo>
                    <a:pt x="2515182" y="434222"/>
                    <a:pt x="2513989" y="434206"/>
                    <a:pt x="2518858" y="435248"/>
                  </a:cubicBezTo>
                  <a:cubicBezTo>
                    <a:pt x="2520697" y="435638"/>
                    <a:pt x="2537208" y="441014"/>
                    <a:pt x="2532532" y="435248"/>
                  </a:cubicBezTo>
                  <a:cubicBezTo>
                    <a:pt x="2538176" y="433819"/>
                    <a:pt x="2541917" y="438595"/>
                    <a:pt x="2547786" y="433948"/>
                  </a:cubicBezTo>
                  <a:cubicBezTo>
                    <a:pt x="2543175" y="432649"/>
                    <a:pt x="2531500" y="421558"/>
                    <a:pt x="2526018" y="427772"/>
                  </a:cubicBezTo>
                  <a:cubicBezTo>
                    <a:pt x="2526824" y="428382"/>
                    <a:pt x="2527727" y="428924"/>
                    <a:pt x="2528630" y="429398"/>
                  </a:cubicBezTo>
                  <a:cubicBezTo>
                    <a:pt x="2526341" y="428421"/>
                    <a:pt x="2523825" y="429033"/>
                    <a:pt x="2521471" y="428424"/>
                  </a:cubicBezTo>
                  <a:cubicBezTo>
                    <a:pt x="2518891" y="427756"/>
                    <a:pt x="2516891" y="422171"/>
                    <a:pt x="2521148" y="424522"/>
                  </a:cubicBezTo>
                  <a:cubicBezTo>
                    <a:pt x="2519342" y="423706"/>
                    <a:pt x="2508668" y="415892"/>
                    <a:pt x="2515601" y="417046"/>
                  </a:cubicBezTo>
                  <a:cubicBezTo>
                    <a:pt x="2513473" y="414598"/>
                    <a:pt x="2512215" y="411235"/>
                    <a:pt x="2512376" y="407945"/>
                  </a:cubicBezTo>
                  <a:cubicBezTo>
                    <a:pt x="2512699" y="403821"/>
                    <a:pt x="2515021" y="403759"/>
                    <a:pt x="2517246" y="401118"/>
                  </a:cubicBezTo>
                  <a:cubicBezTo>
                    <a:pt x="2518471" y="399654"/>
                    <a:pt x="2520439" y="396687"/>
                    <a:pt x="2519826" y="394942"/>
                  </a:cubicBezTo>
                  <a:cubicBezTo>
                    <a:pt x="2518923" y="392317"/>
                    <a:pt x="2514924" y="386203"/>
                    <a:pt x="2519181" y="383890"/>
                  </a:cubicBezTo>
                  <a:cubicBezTo>
                    <a:pt x="2522664" y="382010"/>
                    <a:pt x="2516955" y="378340"/>
                    <a:pt x="2515601" y="376741"/>
                  </a:cubicBezTo>
                  <a:cubicBezTo>
                    <a:pt x="2519342" y="375857"/>
                    <a:pt x="2517859" y="369584"/>
                    <a:pt x="2522761" y="371213"/>
                  </a:cubicBezTo>
                  <a:cubicBezTo>
                    <a:pt x="2522761" y="370362"/>
                    <a:pt x="2522761" y="369465"/>
                    <a:pt x="2522439" y="368614"/>
                  </a:cubicBezTo>
                  <a:cubicBezTo>
                    <a:pt x="2526308" y="369056"/>
                    <a:pt x="2530340" y="369375"/>
                    <a:pt x="2534145" y="370239"/>
                  </a:cubicBezTo>
                  <a:cubicBezTo>
                    <a:pt x="2536273" y="370723"/>
                    <a:pt x="2540079" y="368588"/>
                    <a:pt x="2542595" y="368614"/>
                  </a:cubicBezTo>
                  <a:cubicBezTo>
                    <a:pt x="2546109" y="368646"/>
                    <a:pt x="2548915" y="366414"/>
                    <a:pt x="2552333" y="366011"/>
                  </a:cubicBezTo>
                  <a:cubicBezTo>
                    <a:pt x="2555784" y="365608"/>
                    <a:pt x="2558655" y="368401"/>
                    <a:pt x="2561783" y="369262"/>
                  </a:cubicBezTo>
                  <a:cubicBezTo>
                    <a:pt x="2565040" y="370162"/>
                    <a:pt x="2566427" y="374419"/>
                    <a:pt x="2569232" y="369588"/>
                  </a:cubicBezTo>
                  <a:cubicBezTo>
                    <a:pt x="2570941" y="366656"/>
                    <a:pt x="2572973" y="364215"/>
                    <a:pt x="2576392" y="366988"/>
                  </a:cubicBezTo>
                  <a:cubicBezTo>
                    <a:pt x="2578585" y="368756"/>
                    <a:pt x="2580584" y="371984"/>
                    <a:pt x="2581939" y="374464"/>
                  </a:cubicBezTo>
                  <a:cubicBezTo>
                    <a:pt x="2583132" y="376686"/>
                    <a:pt x="2579971" y="377589"/>
                    <a:pt x="2583551" y="379014"/>
                  </a:cubicBezTo>
                  <a:cubicBezTo>
                    <a:pt x="2580745" y="379014"/>
                    <a:pt x="2589453" y="383065"/>
                    <a:pt x="2582261" y="381291"/>
                  </a:cubicBezTo>
                  <a:cubicBezTo>
                    <a:pt x="2585486" y="383207"/>
                    <a:pt x="2588614" y="385213"/>
                    <a:pt x="2590711" y="388441"/>
                  </a:cubicBezTo>
                  <a:cubicBezTo>
                    <a:pt x="2593581" y="392878"/>
                    <a:pt x="2595129" y="386583"/>
                    <a:pt x="2599483" y="388115"/>
                  </a:cubicBezTo>
                  <a:cubicBezTo>
                    <a:pt x="2603191" y="389421"/>
                    <a:pt x="2601514" y="393797"/>
                    <a:pt x="2603707" y="394617"/>
                  </a:cubicBezTo>
                  <a:cubicBezTo>
                    <a:pt x="2606062" y="395497"/>
                    <a:pt x="2605868" y="398287"/>
                    <a:pt x="2608254" y="399493"/>
                  </a:cubicBezTo>
                  <a:cubicBezTo>
                    <a:pt x="2609705" y="396068"/>
                    <a:pt x="2613189" y="394362"/>
                    <a:pt x="2616704" y="395916"/>
                  </a:cubicBezTo>
                  <a:cubicBezTo>
                    <a:pt x="2612253" y="391253"/>
                    <a:pt x="2618994" y="385013"/>
                    <a:pt x="2618994" y="379988"/>
                  </a:cubicBezTo>
                  <a:cubicBezTo>
                    <a:pt x="2618994" y="373890"/>
                    <a:pt x="2623670" y="372200"/>
                    <a:pt x="2628410" y="373490"/>
                  </a:cubicBezTo>
                  <a:cubicBezTo>
                    <a:pt x="2622508" y="371748"/>
                    <a:pt x="2629023" y="370929"/>
                    <a:pt x="2631023" y="371864"/>
                  </a:cubicBezTo>
                  <a:cubicBezTo>
                    <a:pt x="2633409" y="372993"/>
                    <a:pt x="2635312" y="374880"/>
                    <a:pt x="2637827" y="375763"/>
                  </a:cubicBezTo>
                  <a:cubicBezTo>
                    <a:pt x="2637311" y="375015"/>
                    <a:pt x="2636956" y="374290"/>
                    <a:pt x="2636537" y="373490"/>
                  </a:cubicBezTo>
                  <a:cubicBezTo>
                    <a:pt x="2637311" y="373080"/>
                    <a:pt x="2638021" y="372877"/>
                    <a:pt x="2638795" y="372513"/>
                  </a:cubicBezTo>
                  <a:cubicBezTo>
                    <a:pt x="2635054" y="368672"/>
                    <a:pt x="2629572" y="369823"/>
                    <a:pt x="2625798" y="365037"/>
                  </a:cubicBezTo>
                  <a:cubicBezTo>
                    <a:pt x="2623928" y="362670"/>
                    <a:pt x="2615478" y="357755"/>
                    <a:pt x="2619316" y="354637"/>
                  </a:cubicBezTo>
                  <a:cubicBezTo>
                    <a:pt x="2616543" y="354379"/>
                    <a:pt x="2613544" y="353244"/>
                    <a:pt x="2612479" y="350409"/>
                  </a:cubicBezTo>
                  <a:cubicBezTo>
                    <a:pt x="2619865" y="348116"/>
                    <a:pt x="2628926" y="344336"/>
                    <a:pt x="2636537" y="347809"/>
                  </a:cubicBezTo>
                  <a:cubicBezTo>
                    <a:pt x="2644277" y="351334"/>
                    <a:pt x="2652694" y="351060"/>
                    <a:pt x="2660918" y="352360"/>
                  </a:cubicBezTo>
                  <a:cubicBezTo>
                    <a:pt x="2657629" y="353144"/>
                    <a:pt x="2654468" y="352034"/>
                    <a:pt x="2651147" y="352034"/>
                  </a:cubicBezTo>
                  <a:cubicBezTo>
                    <a:pt x="2653339" y="353672"/>
                    <a:pt x="2655952" y="354327"/>
                    <a:pt x="2658306" y="355611"/>
                  </a:cubicBezTo>
                  <a:cubicBezTo>
                    <a:pt x="2654436" y="353930"/>
                    <a:pt x="2644761" y="349557"/>
                    <a:pt x="2640762" y="352360"/>
                  </a:cubicBezTo>
                  <a:cubicBezTo>
                    <a:pt x="2633860" y="357181"/>
                    <a:pt x="2643084" y="363431"/>
                    <a:pt x="2646922" y="366337"/>
                  </a:cubicBezTo>
                  <a:cubicBezTo>
                    <a:pt x="2650211" y="368823"/>
                    <a:pt x="2650373" y="370974"/>
                    <a:pt x="2651824" y="374464"/>
                  </a:cubicBezTo>
                  <a:cubicBezTo>
                    <a:pt x="2653662" y="378959"/>
                    <a:pt x="2657790" y="377176"/>
                    <a:pt x="2660918" y="379666"/>
                  </a:cubicBezTo>
                  <a:cubicBezTo>
                    <a:pt x="2664853" y="382823"/>
                    <a:pt x="2661240" y="382884"/>
                    <a:pt x="2661886" y="386490"/>
                  </a:cubicBezTo>
                  <a:cubicBezTo>
                    <a:pt x="2662531" y="389847"/>
                    <a:pt x="2666336" y="390376"/>
                    <a:pt x="2669045" y="391040"/>
                  </a:cubicBezTo>
                  <a:cubicBezTo>
                    <a:pt x="2668142" y="391408"/>
                    <a:pt x="2665336" y="395046"/>
                    <a:pt x="2664498" y="394617"/>
                  </a:cubicBezTo>
                  <a:cubicBezTo>
                    <a:pt x="2662563" y="393652"/>
                    <a:pt x="2659531" y="393343"/>
                    <a:pt x="2657661" y="394617"/>
                  </a:cubicBezTo>
                  <a:cubicBezTo>
                    <a:pt x="2656532" y="395384"/>
                    <a:pt x="2656823" y="397606"/>
                    <a:pt x="2655726" y="398519"/>
                  </a:cubicBezTo>
                  <a:cubicBezTo>
                    <a:pt x="2653178" y="400560"/>
                    <a:pt x="2650308" y="401947"/>
                    <a:pt x="2647599" y="403717"/>
                  </a:cubicBezTo>
                  <a:cubicBezTo>
                    <a:pt x="2648986" y="405846"/>
                    <a:pt x="2651856" y="406736"/>
                    <a:pt x="2652791" y="409245"/>
                  </a:cubicBezTo>
                  <a:cubicBezTo>
                    <a:pt x="2653436" y="411048"/>
                    <a:pt x="2650211" y="412847"/>
                    <a:pt x="2649856" y="414447"/>
                  </a:cubicBezTo>
                  <a:cubicBezTo>
                    <a:pt x="2649147" y="417643"/>
                    <a:pt x="2650759" y="420487"/>
                    <a:pt x="2648889" y="423548"/>
                  </a:cubicBezTo>
                  <a:cubicBezTo>
                    <a:pt x="2647051" y="426515"/>
                    <a:pt x="2644309" y="423612"/>
                    <a:pt x="2645632" y="428098"/>
                  </a:cubicBezTo>
                  <a:cubicBezTo>
                    <a:pt x="2647148" y="433277"/>
                    <a:pt x="2640730" y="437760"/>
                    <a:pt x="2645954" y="442401"/>
                  </a:cubicBezTo>
                  <a:cubicBezTo>
                    <a:pt x="2649825" y="445819"/>
                    <a:pt x="2644890" y="450631"/>
                    <a:pt x="2648889" y="453779"/>
                  </a:cubicBezTo>
                  <a:cubicBezTo>
                    <a:pt x="2645212" y="451557"/>
                    <a:pt x="2646922" y="453779"/>
                    <a:pt x="2645632" y="456052"/>
                  </a:cubicBezTo>
                  <a:cubicBezTo>
                    <a:pt x="2644826" y="457452"/>
                    <a:pt x="2643923" y="458939"/>
                    <a:pt x="2643020" y="460277"/>
                  </a:cubicBezTo>
                  <a:cubicBezTo>
                    <a:pt x="2641568" y="462447"/>
                    <a:pt x="2640150" y="465185"/>
                    <a:pt x="2643697" y="466130"/>
                  </a:cubicBezTo>
                  <a:cubicBezTo>
                    <a:pt x="2639730" y="464205"/>
                    <a:pt x="2635344" y="467514"/>
                    <a:pt x="2631345" y="465479"/>
                  </a:cubicBezTo>
                  <a:cubicBezTo>
                    <a:pt x="2630410" y="467072"/>
                    <a:pt x="2632700" y="471129"/>
                    <a:pt x="2630668" y="471980"/>
                  </a:cubicBezTo>
                  <a:cubicBezTo>
                    <a:pt x="2627410" y="473357"/>
                    <a:pt x="2623186" y="470152"/>
                    <a:pt x="2619639" y="471006"/>
                  </a:cubicBezTo>
                  <a:cubicBezTo>
                    <a:pt x="2622025" y="475160"/>
                    <a:pt x="2627250" y="476702"/>
                    <a:pt x="2630668" y="479781"/>
                  </a:cubicBezTo>
                  <a:cubicBezTo>
                    <a:pt x="2633667" y="482461"/>
                    <a:pt x="2633409" y="486851"/>
                    <a:pt x="2635893" y="489859"/>
                  </a:cubicBezTo>
                  <a:cubicBezTo>
                    <a:pt x="2632538" y="488640"/>
                    <a:pt x="2631829" y="496271"/>
                    <a:pt x="2631990" y="499286"/>
                  </a:cubicBezTo>
                  <a:cubicBezTo>
                    <a:pt x="2630603" y="493852"/>
                    <a:pt x="2630797" y="499860"/>
                    <a:pt x="2631345" y="501234"/>
                  </a:cubicBezTo>
                  <a:cubicBezTo>
                    <a:pt x="2632312" y="503685"/>
                    <a:pt x="2634022" y="505623"/>
                    <a:pt x="2635570" y="507735"/>
                  </a:cubicBezTo>
                  <a:cubicBezTo>
                    <a:pt x="2638795" y="512134"/>
                    <a:pt x="2641923" y="516798"/>
                    <a:pt x="2645309" y="521064"/>
                  </a:cubicBezTo>
                  <a:cubicBezTo>
                    <a:pt x="2654275" y="532332"/>
                    <a:pt x="2662917" y="542188"/>
                    <a:pt x="2673915" y="551618"/>
                  </a:cubicBezTo>
                  <a:cubicBezTo>
                    <a:pt x="2686750" y="562631"/>
                    <a:pt x="2699715" y="573780"/>
                    <a:pt x="2712259" y="585099"/>
                  </a:cubicBezTo>
                  <a:cubicBezTo>
                    <a:pt x="2720193" y="592230"/>
                    <a:pt x="2732351" y="610025"/>
                    <a:pt x="2744123" y="610128"/>
                  </a:cubicBezTo>
                  <a:cubicBezTo>
                    <a:pt x="2739413" y="610609"/>
                    <a:pt x="2744123" y="612940"/>
                    <a:pt x="2746089" y="614678"/>
                  </a:cubicBezTo>
                  <a:cubicBezTo>
                    <a:pt x="2748186" y="616665"/>
                    <a:pt x="2750379" y="618307"/>
                    <a:pt x="2752572" y="620206"/>
                  </a:cubicBezTo>
                  <a:cubicBezTo>
                    <a:pt x="2756990" y="624021"/>
                    <a:pt x="2761182" y="628059"/>
                    <a:pt x="2764923" y="632558"/>
                  </a:cubicBezTo>
                  <a:cubicBezTo>
                    <a:pt x="2768245" y="636541"/>
                    <a:pt x="2771502" y="640836"/>
                    <a:pt x="2775985" y="643610"/>
                  </a:cubicBezTo>
                  <a:cubicBezTo>
                    <a:pt x="2779855" y="645996"/>
                    <a:pt x="2784821" y="647612"/>
                    <a:pt x="2786369" y="652385"/>
                  </a:cubicBezTo>
                  <a:cubicBezTo>
                    <a:pt x="2789336" y="649298"/>
                    <a:pt x="2790014" y="645445"/>
                    <a:pt x="2792239" y="641984"/>
                  </a:cubicBezTo>
                  <a:cubicBezTo>
                    <a:pt x="2793754" y="639607"/>
                    <a:pt x="2791110" y="638804"/>
                    <a:pt x="2793206" y="636457"/>
                  </a:cubicBezTo>
                  <a:cubicBezTo>
                    <a:pt x="2798398" y="630729"/>
                    <a:pt x="2795431" y="622080"/>
                    <a:pt x="2792561" y="615656"/>
                  </a:cubicBezTo>
                  <a:cubicBezTo>
                    <a:pt x="2791336" y="612914"/>
                    <a:pt x="2788143" y="611586"/>
                    <a:pt x="2786047" y="609480"/>
                  </a:cubicBezTo>
                  <a:cubicBezTo>
                    <a:pt x="2784563" y="607948"/>
                    <a:pt x="2785176" y="606368"/>
                    <a:pt x="2783789" y="604926"/>
                  </a:cubicBezTo>
                  <a:cubicBezTo>
                    <a:pt x="2782402" y="603494"/>
                    <a:pt x="2780758" y="599389"/>
                    <a:pt x="2778919" y="599076"/>
                  </a:cubicBezTo>
                  <a:cubicBezTo>
                    <a:pt x="2776985" y="598750"/>
                    <a:pt x="2774920" y="599076"/>
                    <a:pt x="2774695" y="596477"/>
                  </a:cubicBezTo>
                  <a:cubicBezTo>
                    <a:pt x="2777500" y="595255"/>
                    <a:pt x="2779951" y="597754"/>
                    <a:pt x="2781822" y="599402"/>
                  </a:cubicBezTo>
                  <a:cubicBezTo>
                    <a:pt x="2784273" y="596461"/>
                    <a:pt x="2788723" y="590949"/>
                    <a:pt x="2793206" y="590949"/>
                  </a:cubicBezTo>
                  <a:cubicBezTo>
                    <a:pt x="2795205" y="590949"/>
                    <a:pt x="2796786" y="589253"/>
                    <a:pt x="2798076" y="591601"/>
                  </a:cubicBezTo>
                  <a:cubicBezTo>
                    <a:pt x="2799172" y="593549"/>
                    <a:pt x="2802623" y="594235"/>
                    <a:pt x="2804591" y="594526"/>
                  </a:cubicBezTo>
                  <a:cubicBezTo>
                    <a:pt x="2801720" y="589246"/>
                    <a:pt x="2795431" y="587573"/>
                    <a:pt x="2790948" y="584125"/>
                  </a:cubicBezTo>
                  <a:cubicBezTo>
                    <a:pt x="2796464" y="586828"/>
                    <a:pt x="2785144" y="577730"/>
                    <a:pt x="2784112" y="576324"/>
                  </a:cubicBezTo>
                  <a:cubicBezTo>
                    <a:pt x="2781435" y="572699"/>
                    <a:pt x="2777211" y="568323"/>
                    <a:pt x="2780532" y="563969"/>
                  </a:cubicBezTo>
                  <a:cubicBezTo>
                    <a:pt x="2783499" y="560080"/>
                    <a:pt x="2783661" y="554797"/>
                    <a:pt x="2789949" y="555194"/>
                  </a:cubicBezTo>
                  <a:cubicBezTo>
                    <a:pt x="2792980" y="555388"/>
                    <a:pt x="2795399" y="558067"/>
                    <a:pt x="2798398" y="557793"/>
                  </a:cubicBezTo>
                  <a:cubicBezTo>
                    <a:pt x="2800688" y="557600"/>
                    <a:pt x="2802978" y="556761"/>
                    <a:pt x="2805235" y="557471"/>
                  </a:cubicBezTo>
                  <a:cubicBezTo>
                    <a:pt x="2804687" y="555055"/>
                    <a:pt x="2807331" y="551850"/>
                    <a:pt x="2805557" y="549670"/>
                  </a:cubicBezTo>
                  <a:cubicBezTo>
                    <a:pt x="2803300" y="546874"/>
                    <a:pt x="2799204" y="545226"/>
                    <a:pt x="2796141" y="543491"/>
                  </a:cubicBezTo>
                  <a:cubicBezTo>
                    <a:pt x="2790271" y="540159"/>
                    <a:pt x="2784563" y="537115"/>
                    <a:pt x="2779887" y="532116"/>
                  </a:cubicBezTo>
                  <a:cubicBezTo>
                    <a:pt x="2775823" y="527788"/>
                    <a:pt x="2774501" y="522854"/>
                    <a:pt x="2771760" y="517813"/>
                  </a:cubicBezTo>
                  <a:cubicBezTo>
                    <a:pt x="2769664" y="513950"/>
                    <a:pt x="2778662" y="509974"/>
                    <a:pt x="2770115" y="508387"/>
                  </a:cubicBezTo>
                  <a:cubicBezTo>
                    <a:pt x="2771018" y="505504"/>
                    <a:pt x="2774243" y="504936"/>
                    <a:pt x="2776630" y="506436"/>
                  </a:cubicBezTo>
                  <a:cubicBezTo>
                    <a:pt x="2776114" y="504294"/>
                    <a:pt x="2778951" y="503514"/>
                    <a:pt x="2779242" y="505462"/>
                  </a:cubicBezTo>
                  <a:cubicBezTo>
                    <a:pt x="2779629" y="508164"/>
                    <a:pt x="2776275" y="508168"/>
                    <a:pt x="2778242" y="511312"/>
                  </a:cubicBezTo>
                  <a:cubicBezTo>
                    <a:pt x="2780371" y="514679"/>
                    <a:pt x="2789046" y="519716"/>
                    <a:pt x="2791916" y="515211"/>
                  </a:cubicBezTo>
                  <a:cubicBezTo>
                    <a:pt x="2794754" y="510764"/>
                    <a:pt x="2779145" y="499767"/>
                    <a:pt x="2774695" y="498960"/>
                  </a:cubicBezTo>
                  <a:cubicBezTo>
                    <a:pt x="2769664" y="498051"/>
                    <a:pt x="2768051" y="498960"/>
                    <a:pt x="2763633" y="495058"/>
                  </a:cubicBezTo>
                  <a:cubicBezTo>
                    <a:pt x="2760698" y="492475"/>
                    <a:pt x="2758215" y="489708"/>
                    <a:pt x="2755184" y="487257"/>
                  </a:cubicBezTo>
                  <a:cubicBezTo>
                    <a:pt x="2753636" y="486028"/>
                    <a:pt x="2750476" y="484187"/>
                    <a:pt x="2750959" y="481733"/>
                  </a:cubicBezTo>
                  <a:cubicBezTo>
                    <a:pt x="2751668" y="478117"/>
                    <a:pt x="2753539" y="476453"/>
                    <a:pt x="2750314" y="473280"/>
                  </a:cubicBezTo>
                  <a:cubicBezTo>
                    <a:pt x="2746605" y="469642"/>
                    <a:pt x="2740124" y="469249"/>
                    <a:pt x="2735350" y="467756"/>
                  </a:cubicBezTo>
                  <a:cubicBezTo>
                    <a:pt x="2727772" y="465388"/>
                    <a:pt x="2731609" y="469574"/>
                    <a:pt x="2732738" y="472954"/>
                  </a:cubicBezTo>
                  <a:cubicBezTo>
                    <a:pt x="2730706" y="470287"/>
                    <a:pt x="2724933" y="470203"/>
                    <a:pt x="2722354" y="469055"/>
                  </a:cubicBezTo>
                  <a:cubicBezTo>
                    <a:pt x="2717258" y="466794"/>
                    <a:pt x="2714162" y="464111"/>
                    <a:pt x="2711292" y="459303"/>
                  </a:cubicBezTo>
                  <a:cubicBezTo>
                    <a:pt x="2710550" y="458068"/>
                    <a:pt x="2703197" y="438134"/>
                    <a:pt x="2710647" y="441101"/>
                  </a:cubicBezTo>
                  <a:cubicBezTo>
                    <a:pt x="2709196" y="439598"/>
                    <a:pt x="2707131" y="438454"/>
                    <a:pt x="2705132" y="437850"/>
                  </a:cubicBezTo>
                  <a:cubicBezTo>
                    <a:pt x="2706809" y="437060"/>
                    <a:pt x="2708616" y="437060"/>
                    <a:pt x="2710324" y="437850"/>
                  </a:cubicBezTo>
                  <a:cubicBezTo>
                    <a:pt x="2709712" y="437154"/>
                    <a:pt x="2699682" y="431536"/>
                    <a:pt x="2706745" y="432649"/>
                  </a:cubicBezTo>
                  <a:cubicBezTo>
                    <a:pt x="2705745" y="430952"/>
                    <a:pt x="2696844" y="427008"/>
                    <a:pt x="2697973" y="425499"/>
                  </a:cubicBezTo>
                  <a:cubicBezTo>
                    <a:pt x="2700489" y="422119"/>
                    <a:pt x="2693362" y="421490"/>
                    <a:pt x="2693748" y="417372"/>
                  </a:cubicBezTo>
                  <a:cubicBezTo>
                    <a:pt x="2695651" y="417940"/>
                    <a:pt x="2696876" y="416737"/>
                    <a:pt x="2697005" y="414769"/>
                  </a:cubicBezTo>
                  <a:cubicBezTo>
                    <a:pt x="2695844" y="414640"/>
                    <a:pt x="2694587" y="414640"/>
                    <a:pt x="2693425" y="414447"/>
                  </a:cubicBezTo>
                  <a:cubicBezTo>
                    <a:pt x="2698199" y="410890"/>
                    <a:pt x="2703810" y="417269"/>
                    <a:pt x="2707713" y="414447"/>
                  </a:cubicBezTo>
                  <a:cubicBezTo>
                    <a:pt x="2702423" y="412609"/>
                    <a:pt x="2710164" y="411957"/>
                    <a:pt x="2712937" y="413795"/>
                  </a:cubicBezTo>
                  <a:cubicBezTo>
                    <a:pt x="2715388" y="415427"/>
                    <a:pt x="2717355" y="417804"/>
                    <a:pt x="2720064" y="418997"/>
                  </a:cubicBezTo>
                  <a:cubicBezTo>
                    <a:pt x="2723256" y="420394"/>
                    <a:pt x="2726546" y="417611"/>
                    <a:pt x="2724289" y="414447"/>
                  </a:cubicBezTo>
                  <a:cubicBezTo>
                    <a:pt x="2722902" y="412447"/>
                    <a:pt x="2718935" y="412264"/>
                    <a:pt x="2716806" y="411519"/>
                  </a:cubicBezTo>
                  <a:cubicBezTo>
                    <a:pt x="2719742" y="411293"/>
                    <a:pt x="2721193" y="411712"/>
                    <a:pt x="2723644" y="409893"/>
                  </a:cubicBezTo>
                  <a:cubicBezTo>
                    <a:pt x="2726385" y="407878"/>
                    <a:pt x="2726353" y="403908"/>
                    <a:pt x="2728513" y="402418"/>
                  </a:cubicBezTo>
                  <a:cubicBezTo>
                    <a:pt x="2731286" y="400525"/>
                    <a:pt x="2735899" y="406368"/>
                    <a:pt x="2737640" y="407945"/>
                  </a:cubicBezTo>
                  <a:cubicBezTo>
                    <a:pt x="2739768" y="409884"/>
                    <a:pt x="2745412" y="422712"/>
                    <a:pt x="2749637" y="418346"/>
                  </a:cubicBezTo>
                  <a:cubicBezTo>
                    <a:pt x="2752507" y="415405"/>
                    <a:pt x="2750411" y="408484"/>
                    <a:pt x="2749637" y="405020"/>
                  </a:cubicBezTo>
                  <a:cubicBezTo>
                    <a:pt x="2751314" y="405343"/>
                    <a:pt x="2752927" y="405488"/>
                    <a:pt x="2754539" y="405020"/>
                  </a:cubicBezTo>
                  <a:cubicBezTo>
                    <a:pt x="2753861" y="404214"/>
                    <a:pt x="2753313" y="403485"/>
                    <a:pt x="2752572" y="402743"/>
                  </a:cubicBezTo>
                  <a:cubicBezTo>
                    <a:pt x="2757829" y="405723"/>
                    <a:pt x="2763988" y="400193"/>
                    <a:pt x="2769148" y="399493"/>
                  </a:cubicBezTo>
                  <a:cubicBezTo>
                    <a:pt x="2774695" y="398741"/>
                    <a:pt x="2782209" y="398732"/>
                    <a:pt x="2787692" y="399818"/>
                  </a:cubicBezTo>
                  <a:cubicBezTo>
                    <a:pt x="2801075" y="402473"/>
                    <a:pt x="2813620" y="411238"/>
                    <a:pt x="2826036" y="416720"/>
                  </a:cubicBezTo>
                  <a:cubicBezTo>
                    <a:pt x="2828520" y="413325"/>
                    <a:pt x="2819715" y="404540"/>
                    <a:pt x="2816942" y="403395"/>
                  </a:cubicBezTo>
                  <a:cubicBezTo>
                    <a:pt x="2820199" y="404043"/>
                    <a:pt x="2819490" y="403427"/>
                    <a:pt x="2817909" y="401444"/>
                  </a:cubicBezTo>
                  <a:cubicBezTo>
                    <a:pt x="2821005" y="402182"/>
                    <a:pt x="2830197" y="399354"/>
                    <a:pt x="2824424" y="395916"/>
                  </a:cubicBezTo>
                  <a:cubicBezTo>
                    <a:pt x="2826939" y="396884"/>
                    <a:pt x="2829390" y="392511"/>
                    <a:pt x="2829294" y="391366"/>
                  </a:cubicBezTo>
                  <a:cubicBezTo>
                    <a:pt x="2832325" y="393914"/>
                    <a:pt x="2833518" y="390514"/>
                    <a:pt x="2831229" y="389092"/>
                  </a:cubicBezTo>
                  <a:cubicBezTo>
                    <a:pt x="2829842" y="388228"/>
                    <a:pt x="2828132" y="387847"/>
                    <a:pt x="2826681" y="387141"/>
                  </a:cubicBezTo>
                  <a:cubicBezTo>
                    <a:pt x="2829229" y="387431"/>
                    <a:pt x="2831583" y="388741"/>
                    <a:pt x="2834163" y="388767"/>
                  </a:cubicBezTo>
                  <a:cubicBezTo>
                    <a:pt x="2833002" y="387219"/>
                    <a:pt x="2831260" y="386251"/>
                    <a:pt x="2829294" y="386167"/>
                  </a:cubicBezTo>
                  <a:cubicBezTo>
                    <a:pt x="2832486" y="386038"/>
                    <a:pt x="2832648" y="385335"/>
                    <a:pt x="2829294" y="384216"/>
                  </a:cubicBezTo>
                  <a:cubicBezTo>
                    <a:pt x="2830326" y="384216"/>
                    <a:pt x="2833389" y="385096"/>
                    <a:pt x="2834163" y="384216"/>
                  </a:cubicBezTo>
                  <a:cubicBezTo>
                    <a:pt x="2835711" y="382452"/>
                    <a:pt x="2833292" y="381081"/>
                    <a:pt x="2831906" y="380965"/>
                  </a:cubicBezTo>
                  <a:cubicBezTo>
                    <a:pt x="2833583" y="381288"/>
                    <a:pt x="2835066" y="381630"/>
                    <a:pt x="2836776" y="381939"/>
                  </a:cubicBezTo>
                  <a:cubicBezTo>
                    <a:pt x="2834744" y="379598"/>
                    <a:pt x="2831777" y="379153"/>
                    <a:pt x="2828971" y="378363"/>
                  </a:cubicBezTo>
                  <a:cubicBezTo>
                    <a:pt x="2832228" y="376267"/>
                    <a:pt x="2835679" y="380646"/>
                    <a:pt x="2838710" y="378040"/>
                  </a:cubicBezTo>
                  <a:cubicBezTo>
                    <a:pt x="2837033" y="376537"/>
                    <a:pt x="2836034" y="374960"/>
                    <a:pt x="2839678" y="375115"/>
                  </a:cubicBezTo>
                  <a:cubicBezTo>
                    <a:pt x="2837936" y="373957"/>
                    <a:pt x="2836291" y="372622"/>
                    <a:pt x="2835131" y="370887"/>
                  </a:cubicBezTo>
                  <a:cubicBezTo>
                    <a:pt x="2837259" y="370726"/>
                    <a:pt x="2839227" y="371781"/>
                    <a:pt x="2841323" y="371864"/>
                  </a:cubicBezTo>
                  <a:cubicBezTo>
                    <a:pt x="2843806" y="371961"/>
                    <a:pt x="2845773" y="369746"/>
                    <a:pt x="2841967" y="368614"/>
                  </a:cubicBezTo>
                  <a:cubicBezTo>
                    <a:pt x="2845709" y="367875"/>
                    <a:pt x="2849868" y="369959"/>
                    <a:pt x="2853352" y="367637"/>
                  </a:cubicBezTo>
                  <a:cubicBezTo>
                    <a:pt x="2852030" y="366156"/>
                    <a:pt x="2850417" y="365089"/>
                    <a:pt x="2848482" y="364711"/>
                  </a:cubicBezTo>
                  <a:cubicBezTo>
                    <a:pt x="2851933" y="364905"/>
                    <a:pt x="2854738" y="365115"/>
                    <a:pt x="2857899" y="363412"/>
                  </a:cubicBezTo>
                  <a:cubicBezTo>
                    <a:pt x="2857383" y="362538"/>
                    <a:pt x="2856835" y="361645"/>
                    <a:pt x="2856286" y="360813"/>
                  </a:cubicBezTo>
                  <a:cubicBezTo>
                    <a:pt x="2859383" y="361767"/>
                    <a:pt x="2865671" y="358471"/>
                    <a:pt x="2867961" y="356585"/>
                  </a:cubicBezTo>
                  <a:cubicBezTo>
                    <a:pt x="2872701" y="352702"/>
                    <a:pt x="2873314" y="350119"/>
                    <a:pt x="2880313" y="349761"/>
                  </a:cubicBezTo>
                  <a:cubicBezTo>
                    <a:pt x="2876829" y="348999"/>
                    <a:pt x="2873346" y="349154"/>
                    <a:pt x="2870573" y="346510"/>
                  </a:cubicBezTo>
                  <a:cubicBezTo>
                    <a:pt x="2868993" y="345007"/>
                    <a:pt x="2867767" y="343195"/>
                    <a:pt x="2865703" y="342282"/>
                  </a:cubicBezTo>
                  <a:cubicBezTo>
                    <a:pt x="2869250" y="343136"/>
                    <a:pt x="2872024" y="346078"/>
                    <a:pt x="2875765" y="346184"/>
                  </a:cubicBezTo>
                  <a:cubicBezTo>
                    <a:pt x="2871024" y="340753"/>
                    <a:pt x="2880280" y="347442"/>
                    <a:pt x="2881312" y="348135"/>
                  </a:cubicBezTo>
                  <a:cubicBezTo>
                    <a:pt x="2884795" y="350554"/>
                    <a:pt x="2890891" y="349541"/>
                    <a:pt x="2894953" y="350083"/>
                  </a:cubicBezTo>
                  <a:cubicBezTo>
                    <a:pt x="2904145" y="351312"/>
                    <a:pt x="2914368" y="352157"/>
                    <a:pt x="2922914" y="355936"/>
                  </a:cubicBezTo>
                  <a:cubicBezTo>
                    <a:pt x="2922559" y="354117"/>
                    <a:pt x="2921140" y="352818"/>
                    <a:pt x="2919334" y="352360"/>
                  </a:cubicBezTo>
                  <a:cubicBezTo>
                    <a:pt x="2922398" y="352166"/>
                    <a:pt x="2922269" y="347152"/>
                    <a:pt x="2920302" y="345533"/>
                  </a:cubicBezTo>
                  <a:cubicBezTo>
                    <a:pt x="2916303" y="342233"/>
                    <a:pt x="2910401" y="342324"/>
                    <a:pt x="2906016" y="339683"/>
                  </a:cubicBezTo>
                  <a:cubicBezTo>
                    <a:pt x="2902339" y="337493"/>
                    <a:pt x="2902017" y="334139"/>
                    <a:pt x="2897244" y="332855"/>
                  </a:cubicBezTo>
                  <a:cubicBezTo>
                    <a:pt x="2893083" y="331746"/>
                    <a:pt x="2888826" y="330488"/>
                    <a:pt x="2884537" y="329930"/>
                  </a:cubicBezTo>
                  <a:cubicBezTo>
                    <a:pt x="2885408" y="329801"/>
                    <a:pt x="2886343" y="329769"/>
                    <a:pt x="2887149" y="329930"/>
                  </a:cubicBezTo>
                  <a:cubicBezTo>
                    <a:pt x="2883312" y="328066"/>
                    <a:pt x="2879345" y="326167"/>
                    <a:pt x="2875765" y="323754"/>
                  </a:cubicBezTo>
                  <a:cubicBezTo>
                    <a:pt x="2877345" y="325035"/>
                    <a:pt x="2879151" y="326118"/>
                    <a:pt x="2880990" y="327005"/>
                  </a:cubicBezTo>
                  <a:cubicBezTo>
                    <a:pt x="2876959" y="328892"/>
                    <a:pt x="2873605" y="322519"/>
                    <a:pt x="2868961" y="325380"/>
                  </a:cubicBezTo>
                  <a:cubicBezTo>
                    <a:pt x="2868961" y="321865"/>
                    <a:pt x="2872927" y="323200"/>
                    <a:pt x="2874797" y="324080"/>
                  </a:cubicBezTo>
                  <a:cubicBezTo>
                    <a:pt x="2871379" y="322868"/>
                    <a:pt x="2871379" y="322513"/>
                    <a:pt x="2874797" y="323106"/>
                  </a:cubicBezTo>
                  <a:cubicBezTo>
                    <a:pt x="2873217" y="321874"/>
                    <a:pt x="2871572" y="320681"/>
                    <a:pt x="2869928" y="319530"/>
                  </a:cubicBezTo>
                  <a:cubicBezTo>
                    <a:pt x="2867832" y="318091"/>
                    <a:pt x="2865574" y="316647"/>
                    <a:pt x="2863091" y="315953"/>
                  </a:cubicBezTo>
                  <a:cubicBezTo>
                    <a:pt x="2861253" y="315440"/>
                    <a:pt x="2859350" y="315047"/>
                    <a:pt x="2857577" y="314328"/>
                  </a:cubicBezTo>
                  <a:cubicBezTo>
                    <a:pt x="2856447" y="313870"/>
                    <a:pt x="2852255" y="310877"/>
                    <a:pt x="2857254" y="313028"/>
                  </a:cubicBezTo>
                  <a:cubicBezTo>
                    <a:pt x="2852449" y="309852"/>
                    <a:pt x="2847063" y="307878"/>
                    <a:pt x="2841967" y="305227"/>
                  </a:cubicBezTo>
                  <a:cubicBezTo>
                    <a:pt x="2840839" y="306975"/>
                    <a:pt x="2841613" y="308130"/>
                    <a:pt x="2843580" y="308478"/>
                  </a:cubicBezTo>
                  <a:cubicBezTo>
                    <a:pt x="2836259" y="308991"/>
                    <a:pt x="2822424" y="306178"/>
                    <a:pt x="2817909" y="299703"/>
                  </a:cubicBezTo>
                  <a:cubicBezTo>
                    <a:pt x="2815232" y="295846"/>
                    <a:pt x="2809492" y="292395"/>
                    <a:pt x="2806203" y="297752"/>
                  </a:cubicBezTo>
                  <a:cubicBezTo>
                    <a:pt x="2804945" y="299822"/>
                    <a:pt x="2801591" y="297848"/>
                    <a:pt x="2800043" y="297426"/>
                  </a:cubicBezTo>
                  <a:cubicBezTo>
                    <a:pt x="2797398" y="296707"/>
                    <a:pt x="2795690" y="298809"/>
                    <a:pt x="2793206" y="299051"/>
                  </a:cubicBezTo>
                  <a:cubicBezTo>
                    <a:pt x="2794013" y="298319"/>
                    <a:pt x="2794754" y="297590"/>
                    <a:pt x="2795496" y="296774"/>
                  </a:cubicBezTo>
                  <a:cubicBezTo>
                    <a:pt x="2790594" y="294365"/>
                    <a:pt x="2785563" y="292263"/>
                    <a:pt x="2780210" y="291250"/>
                  </a:cubicBezTo>
                  <a:cubicBezTo>
                    <a:pt x="2784660" y="290512"/>
                    <a:pt x="2789272" y="294804"/>
                    <a:pt x="2793528" y="292875"/>
                  </a:cubicBezTo>
                  <a:cubicBezTo>
                    <a:pt x="2797979" y="290869"/>
                    <a:pt x="2802075" y="296100"/>
                    <a:pt x="2806525" y="294501"/>
                  </a:cubicBezTo>
                  <a:cubicBezTo>
                    <a:pt x="2804558" y="290734"/>
                    <a:pt x="2798430" y="288728"/>
                    <a:pt x="2794496" y="288325"/>
                  </a:cubicBezTo>
                  <a:cubicBezTo>
                    <a:pt x="2792174" y="288067"/>
                    <a:pt x="2789981" y="289089"/>
                    <a:pt x="2787692" y="289299"/>
                  </a:cubicBezTo>
                  <a:cubicBezTo>
                    <a:pt x="2785692" y="289492"/>
                    <a:pt x="2784176" y="287706"/>
                    <a:pt x="2782144" y="287999"/>
                  </a:cubicBezTo>
                  <a:cubicBezTo>
                    <a:pt x="2790917" y="285042"/>
                    <a:pt x="2803880" y="288996"/>
                    <a:pt x="2811427" y="293524"/>
                  </a:cubicBezTo>
                  <a:cubicBezTo>
                    <a:pt x="2819715" y="298506"/>
                    <a:pt x="2830164" y="297277"/>
                    <a:pt x="2839355" y="296774"/>
                  </a:cubicBezTo>
                  <a:cubicBezTo>
                    <a:pt x="2838839" y="297552"/>
                    <a:pt x="2838291" y="298280"/>
                    <a:pt x="2837743" y="299051"/>
                  </a:cubicBezTo>
                  <a:cubicBezTo>
                    <a:pt x="2839452" y="299245"/>
                    <a:pt x="2845999" y="295223"/>
                    <a:pt x="2847160" y="293849"/>
                  </a:cubicBezTo>
                  <a:cubicBezTo>
                    <a:pt x="2848353" y="292469"/>
                    <a:pt x="2847934" y="290902"/>
                    <a:pt x="2848482" y="289299"/>
                  </a:cubicBezTo>
                  <a:cubicBezTo>
                    <a:pt x="2849159" y="287293"/>
                    <a:pt x="2851320" y="287780"/>
                    <a:pt x="2852707" y="286700"/>
                  </a:cubicBezTo>
                  <a:cubicBezTo>
                    <a:pt x="2855029" y="284881"/>
                    <a:pt x="2850482" y="280076"/>
                    <a:pt x="2848805" y="279547"/>
                  </a:cubicBezTo>
                  <a:cubicBezTo>
                    <a:pt x="2847289" y="279076"/>
                    <a:pt x="2840871" y="279289"/>
                    <a:pt x="2842290" y="280850"/>
                  </a:cubicBezTo>
                  <a:cubicBezTo>
                    <a:pt x="2835453" y="277689"/>
                    <a:pt x="2848740" y="280850"/>
                    <a:pt x="2847805" y="276622"/>
                  </a:cubicBezTo>
                  <a:cubicBezTo>
                    <a:pt x="2846999" y="272835"/>
                    <a:pt x="2833970" y="271297"/>
                    <a:pt x="2830906" y="270120"/>
                  </a:cubicBezTo>
                  <a:cubicBezTo>
                    <a:pt x="2826262" y="268317"/>
                    <a:pt x="2820102" y="265289"/>
                    <a:pt x="2818554" y="260045"/>
                  </a:cubicBezTo>
                  <a:cubicBezTo>
                    <a:pt x="2820522" y="262661"/>
                    <a:pt x="2823908" y="262032"/>
                    <a:pt x="2826036" y="260045"/>
                  </a:cubicBezTo>
                  <a:cubicBezTo>
                    <a:pt x="2823488" y="259084"/>
                    <a:pt x="2821037" y="257901"/>
                    <a:pt x="2818554" y="256795"/>
                  </a:cubicBezTo>
                  <a:cubicBezTo>
                    <a:pt x="2820167" y="257194"/>
                    <a:pt x="2821779" y="257204"/>
                    <a:pt x="2823456" y="257120"/>
                  </a:cubicBezTo>
                  <a:cubicBezTo>
                    <a:pt x="2822618" y="256379"/>
                    <a:pt x="2822070" y="255821"/>
                    <a:pt x="2821167" y="255169"/>
                  </a:cubicBezTo>
                  <a:cubicBezTo>
                    <a:pt x="2825456" y="256640"/>
                    <a:pt x="2828520" y="261126"/>
                    <a:pt x="2833518" y="260371"/>
                  </a:cubicBezTo>
                  <a:cubicBezTo>
                    <a:pt x="2833518" y="258623"/>
                    <a:pt x="2833002" y="257162"/>
                    <a:pt x="2831906" y="255817"/>
                  </a:cubicBezTo>
                  <a:cubicBezTo>
                    <a:pt x="2836388" y="255592"/>
                    <a:pt x="2843774" y="265112"/>
                    <a:pt x="2838710" y="264596"/>
                  </a:cubicBezTo>
                  <a:cubicBezTo>
                    <a:pt x="2843580" y="266515"/>
                    <a:pt x="2848128" y="269491"/>
                    <a:pt x="2853352" y="270446"/>
                  </a:cubicBezTo>
                  <a:cubicBezTo>
                    <a:pt x="2857866" y="271271"/>
                    <a:pt x="2860092" y="276002"/>
                    <a:pt x="2864413" y="277273"/>
                  </a:cubicBezTo>
                  <a:cubicBezTo>
                    <a:pt x="2868961" y="278624"/>
                    <a:pt x="2876733" y="278847"/>
                    <a:pt x="2881312" y="277599"/>
                  </a:cubicBezTo>
                  <a:cubicBezTo>
                    <a:pt x="2883634" y="276963"/>
                    <a:pt x="2885247" y="274348"/>
                    <a:pt x="2887794" y="274348"/>
                  </a:cubicBezTo>
                  <a:cubicBezTo>
                    <a:pt x="2890439" y="274348"/>
                    <a:pt x="2892987" y="275083"/>
                    <a:pt x="2895599" y="275322"/>
                  </a:cubicBezTo>
                  <a:cubicBezTo>
                    <a:pt x="2907015" y="276360"/>
                    <a:pt x="2919045" y="280988"/>
                    <a:pt x="2928752" y="287025"/>
                  </a:cubicBezTo>
                  <a:cubicBezTo>
                    <a:pt x="2933299" y="289854"/>
                    <a:pt x="2937942" y="291318"/>
                    <a:pt x="2943070" y="292875"/>
                  </a:cubicBezTo>
                  <a:cubicBezTo>
                    <a:pt x="2944844" y="293424"/>
                    <a:pt x="2957324" y="296716"/>
                    <a:pt x="2950875" y="292875"/>
                  </a:cubicBezTo>
                  <a:cubicBezTo>
                    <a:pt x="2960131" y="298068"/>
                    <a:pt x="2972095" y="297968"/>
                    <a:pt x="2982060" y="301976"/>
                  </a:cubicBezTo>
                  <a:cubicBezTo>
                    <a:pt x="2989091" y="304798"/>
                    <a:pt x="3001506" y="306320"/>
                    <a:pt x="2989220" y="298726"/>
                  </a:cubicBezTo>
                  <a:cubicBezTo>
                    <a:pt x="2995959" y="300164"/>
                    <a:pt x="3000958" y="310455"/>
                    <a:pt x="3008730" y="306852"/>
                  </a:cubicBezTo>
                  <a:cubicBezTo>
                    <a:pt x="3007634" y="304337"/>
                    <a:pt x="3005408" y="302341"/>
                    <a:pt x="3002539" y="302302"/>
                  </a:cubicBezTo>
                  <a:cubicBezTo>
                    <a:pt x="3006505" y="300096"/>
                    <a:pt x="3010601" y="305433"/>
                    <a:pt x="3014890" y="303602"/>
                  </a:cubicBezTo>
                  <a:cubicBezTo>
                    <a:pt x="3011343" y="300722"/>
                    <a:pt x="2999443" y="295794"/>
                    <a:pt x="2994734" y="297752"/>
                  </a:cubicBezTo>
                  <a:cubicBezTo>
                    <a:pt x="2997895" y="294107"/>
                    <a:pt x="2990800" y="292259"/>
                    <a:pt x="2988574" y="294501"/>
                  </a:cubicBezTo>
                  <a:cubicBezTo>
                    <a:pt x="2988574" y="291292"/>
                    <a:pt x="2992445" y="292166"/>
                    <a:pt x="2995733" y="291576"/>
                  </a:cubicBezTo>
                  <a:cubicBezTo>
                    <a:pt x="2997636" y="291234"/>
                    <a:pt x="2997314" y="289879"/>
                    <a:pt x="2996379" y="288651"/>
                  </a:cubicBezTo>
                  <a:cubicBezTo>
                    <a:pt x="2992734" y="283839"/>
                    <a:pt x="2987768" y="284442"/>
                    <a:pt x="2982382" y="283775"/>
                  </a:cubicBezTo>
                  <a:cubicBezTo>
                    <a:pt x="2984769" y="282588"/>
                    <a:pt x="2987414" y="282533"/>
                    <a:pt x="2989865" y="283449"/>
                  </a:cubicBezTo>
                  <a:cubicBezTo>
                    <a:pt x="2987381" y="282014"/>
                    <a:pt x="2985285" y="280359"/>
                    <a:pt x="2983382" y="278247"/>
                  </a:cubicBezTo>
                  <a:cubicBezTo>
                    <a:pt x="2982286" y="277070"/>
                    <a:pt x="2978771" y="278747"/>
                    <a:pt x="2977190" y="277599"/>
                  </a:cubicBezTo>
                  <a:cubicBezTo>
                    <a:pt x="2972804" y="274432"/>
                    <a:pt x="2967676" y="273658"/>
                    <a:pt x="2962549" y="272397"/>
                  </a:cubicBezTo>
                  <a:cubicBezTo>
                    <a:pt x="2967741" y="271555"/>
                    <a:pt x="2972643" y="273200"/>
                    <a:pt x="2977513" y="274671"/>
                  </a:cubicBezTo>
                  <a:cubicBezTo>
                    <a:pt x="2980222" y="275486"/>
                    <a:pt x="2990800" y="275693"/>
                    <a:pt x="2984672" y="277273"/>
                  </a:cubicBezTo>
                  <a:cubicBezTo>
                    <a:pt x="2987994" y="277467"/>
                    <a:pt x="2991122" y="275828"/>
                    <a:pt x="2994412" y="275973"/>
                  </a:cubicBezTo>
                  <a:cubicBezTo>
                    <a:pt x="2997024" y="276102"/>
                    <a:pt x="2999604" y="277534"/>
                    <a:pt x="3002216" y="277599"/>
                  </a:cubicBezTo>
                  <a:cubicBezTo>
                    <a:pt x="2998991" y="271323"/>
                    <a:pt x="2988220" y="272087"/>
                    <a:pt x="2982705" y="269146"/>
                  </a:cubicBezTo>
                  <a:cubicBezTo>
                    <a:pt x="2990509" y="270294"/>
                    <a:pt x="2997507" y="274154"/>
                    <a:pt x="3005473" y="274348"/>
                  </a:cubicBezTo>
                  <a:cubicBezTo>
                    <a:pt x="3004990" y="270078"/>
                    <a:pt x="2994896" y="267285"/>
                    <a:pt x="3002539" y="263619"/>
                  </a:cubicBezTo>
                  <a:cubicBezTo>
                    <a:pt x="2999055" y="261216"/>
                    <a:pt x="2995411" y="261467"/>
                    <a:pt x="2991509" y="260371"/>
                  </a:cubicBezTo>
                  <a:cubicBezTo>
                    <a:pt x="2997507" y="261135"/>
                    <a:pt x="2991509" y="258510"/>
                    <a:pt x="2990187" y="258094"/>
                  </a:cubicBezTo>
                  <a:cubicBezTo>
                    <a:pt x="2988091" y="257378"/>
                    <a:pt x="2985381" y="257346"/>
                    <a:pt x="2983704" y="259068"/>
                  </a:cubicBezTo>
                  <a:cubicBezTo>
                    <a:pt x="2984704" y="253989"/>
                    <a:pt x="2961001" y="250129"/>
                    <a:pt x="2957680" y="249319"/>
                  </a:cubicBezTo>
                  <a:cubicBezTo>
                    <a:pt x="2952455" y="248039"/>
                    <a:pt x="2948005" y="245585"/>
                    <a:pt x="2943070" y="243466"/>
                  </a:cubicBezTo>
                  <a:cubicBezTo>
                    <a:pt x="2936136" y="240496"/>
                    <a:pt x="2927881" y="241037"/>
                    <a:pt x="2920302" y="240541"/>
                  </a:cubicBezTo>
                  <a:cubicBezTo>
                    <a:pt x="2919657" y="240250"/>
                    <a:pt x="2913046" y="239522"/>
                    <a:pt x="2912175" y="239567"/>
                  </a:cubicBezTo>
                  <a:cubicBezTo>
                    <a:pt x="2916368" y="241047"/>
                    <a:pt x="2920947" y="240486"/>
                    <a:pt x="2925172" y="241840"/>
                  </a:cubicBezTo>
                  <a:cubicBezTo>
                    <a:pt x="2920850" y="242534"/>
                    <a:pt x="2915820" y="243346"/>
                    <a:pt x="2911853" y="240866"/>
                  </a:cubicBezTo>
                  <a:cubicBezTo>
                    <a:pt x="2912498" y="241686"/>
                    <a:pt x="2913239" y="242585"/>
                    <a:pt x="2913820" y="243466"/>
                  </a:cubicBezTo>
                  <a:cubicBezTo>
                    <a:pt x="2911240" y="244272"/>
                    <a:pt x="2903080" y="239241"/>
                    <a:pt x="2908918" y="239241"/>
                  </a:cubicBezTo>
                  <a:cubicBezTo>
                    <a:pt x="2906499" y="238667"/>
                    <a:pt x="2903887" y="239564"/>
                    <a:pt x="2901468" y="239241"/>
                  </a:cubicBezTo>
                  <a:cubicBezTo>
                    <a:pt x="2899630" y="239015"/>
                    <a:pt x="2898404" y="238006"/>
                    <a:pt x="2896566" y="237941"/>
                  </a:cubicBezTo>
                  <a:cubicBezTo>
                    <a:pt x="2891954" y="237780"/>
                    <a:pt x="2885278" y="238006"/>
                    <a:pt x="2880635" y="238590"/>
                  </a:cubicBezTo>
                  <a:cubicBezTo>
                    <a:pt x="2882279" y="238815"/>
                    <a:pt x="2910176" y="245278"/>
                    <a:pt x="2904048" y="250293"/>
                  </a:cubicBezTo>
                  <a:cubicBezTo>
                    <a:pt x="2907596" y="252663"/>
                    <a:pt x="2912530" y="251735"/>
                    <a:pt x="2916400" y="253544"/>
                  </a:cubicBezTo>
                  <a:cubicBezTo>
                    <a:pt x="2919270" y="254885"/>
                    <a:pt x="2920625" y="257149"/>
                    <a:pt x="2922269" y="259720"/>
                  </a:cubicBezTo>
                  <a:cubicBezTo>
                    <a:pt x="2920785" y="259294"/>
                    <a:pt x="2908499" y="250267"/>
                    <a:pt x="2910562" y="255817"/>
                  </a:cubicBezTo>
                  <a:cubicBezTo>
                    <a:pt x="2905306" y="256011"/>
                    <a:pt x="2901114" y="250941"/>
                    <a:pt x="2895921" y="250293"/>
                  </a:cubicBezTo>
                  <a:cubicBezTo>
                    <a:pt x="2893599" y="250003"/>
                    <a:pt x="2884408" y="245581"/>
                    <a:pt x="2890406" y="247042"/>
                  </a:cubicBezTo>
                  <a:cubicBezTo>
                    <a:pt x="2884892" y="243185"/>
                    <a:pt x="2878281" y="241247"/>
                    <a:pt x="2872863" y="237290"/>
                  </a:cubicBezTo>
                  <a:cubicBezTo>
                    <a:pt x="2868380" y="234052"/>
                    <a:pt x="2864285" y="230182"/>
                    <a:pt x="2858544" y="229489"/>
                  </a:cubicBezTo>
                  <a:cubicBezTo>
                    <a:pt x="2859350" y="230060"/>
                    <a:pt x="2860092" y="230447"/>
                    <a:pt x="2860834" y="231114"/>
                  </a:cubicBezTo>
                  <a:cubicBezTo>
                    <a:pt x="2858576" y="233149"/>
                    <a:pt x="2845192" y="223832"/>
                    <a:pt x="2842612" y="222987"/>
                  </a:cubicBezTo>
                  <a:cubicBezTo>
                    <a:pt x="2834454" y="220301"/>
                    <a:pt x="2825617" y="219298"/>
                    <a:pt x="2817264" y="217463"/>
                  </a:cubicBezTo>
                  <a:cubicBezTo>
                    <a:pt x="2813007" y="216531"/>
                    <a:pt x="2809138" y="215218"/>
                    <a:pt x="2804913" y="214212"/>
                  </a:cubicBezTo>
                  <a:cubicBezTo>
                    <a:pt x="2802075" y="213535"/>
                    <a:pt x="2798818" y="214115"/>
                    <a:pt x="2796141" y="213235"/>
                  </a:cubicBezTo>
                  <a:cubicBezTo>
                    <a:pt x="2793174" y="212267"/>
                    <a:pt x="2790303" y="210320"/>
                    <a:pt x="2787046" y="211287"/>
                  </a:cubicBezTo>
                  <a:cubicBezTo>
                    <a:pt x="2785595" y="211713"/>
                    <a:pt x="2779822" y="208872"/>
                    <a:pt x="2785401" y="209987"/>
                  </a:cubicBezTo>
                  <a:cubicBezTo>
                    <a:pt x="2783661" y="209513"/>
                    <a:pt x="2781951" y="209184"/>
                    <a:pt x="2780210" y="208684"/>
                  </a:cubicBezTo>
                  <a:cubicBezTo>
                    <a:pt x="2776662" y="211148"/>
                    <a:pt x="2769922" y="206891"/>
                    <a:pt x="2766568" y="205759"/>
                  </a:cubicBezTo>
                  <a:cubicBezTo>
                    <a:pt x="2760860" y="203844"/>
                    <a:pt x="2755087" y="204195"/>
                    <a:pt x="2749637" y="201209"/>
                  </a:cubicBezTo>
                  <a:cubicBezTo>
                    <a:pt x="2751927" y="201596"/>
                    <a:pt x="2754281" y="202138"/>
                    <a:pt x="2756474" y="202834"/>
                  </a:cubicBezTo>
                  <a:cubicBezTo>
                    <a:pt x="2742026" y="197368"/>
                    <a:pt x="2726675" y="195201"/>
                    <a:pt x="2711615" y="192108"/>
                  </a:cubicBezTo>
                  <a:cubicBezTo>
                    <a:pt x="2706261" y="189857"/>
                    <a:pt x="2700521" y="189202"/>
                    <a:pt x="2695038" y="187232"/>
                  </a:cubicBezTo>
                  <a:cubicBezTo>
                    <a:pt x="2689878" y="185371"/>
                    <a:pt x="2682719" y="188387"/>
                    <a:pt x="2678462" y="183981"/>
                  </a:cubicBezTo>
                  <a:cubicBezTo>
                    <a:pt x="2681074" y="184110"/>
                    <a:pt x="2683718" y="185200"/>
                    <a:pt x="2686266" y="185607"/>
                  </a:cubicBezTo>
                  <a:cubicBezTo>
                    <a:pt x="2676882" y="180360"/>
                    <a:pt x="2665465" y="183049"/>
                    <a:pt x="2655371" y="180730"/>
                  </a:cubicBezTo>
                  <a:cubicBezTo>
                    <a:pt x="2644761" y="178286"/>
                    <a:pt x="2633764" y="177177"/>
                    <a:pt x="2623219" y="174555"/>
                  </a:cubicBezTo>
                  <a:cubicBezTo>
                    <a:pt x="2612415" y="171875"/>
                    <a:pt x="2603578" y="173197"/>
                    <a:pt x="2592645" y="172929"/>
                  </a:cubicBezTo>
                  <a:cubicBezTo>
                    <a:pt x="2587615" y="172800"/>
                    <a:pt x="2582390" y="173091"/>
                    <a:pt x="2577359" y="172929"/>
                  </a:cubicBezTo>
                  <a:cubicBezTo>
                    <a:pt x="2572329" y="172768"/>
                    <a:pt x="2567845" y="170330"/>
                    <a:pt x="2562751" y="170978"/>
                  </a:cubicBezTo>
                  <a:cubicBezTo>
                    <a:pt x="2565233" y="171652"/>
                    <a:pt x="2567427" y="172504"/>
                    <a:pt x="2569910" y="173255"/>
                  </a:cubicBezTo>
                  <a:cubicBezTo>
                    <a:pt x="2567523" y="176274"/>
                    <a:pt x="2560460" y="172600"/>
                    <a:pt x="2557881" y="171630"/>
                  </a:cubicBezTo>
                  <a:cubicBezTo>
                    <a:pt x="2553721" y="170078"/>
                    <a:pt x="2549947" y="169817"/>
                    <a:pt x="2545529" y="169679"/>
                  </a:cubicBezTo>
                  <a:cubicBezTo>
                    <a:pt x="2532629" y="169275"/>
                    <a:pt x="2519310" y="165567"/>
                    <a:pt x="2506507" y="166428"/>
                  </a:cubicBezTo>
                  <a:cubicBezTo>
                    <a:pt x="2511828" y="167792"/>
                    <a:pt x="2516117" y="171426"/>
                    <a:pt x="2520503" y="174555"/>
                  </a:cubicBezTo>
                  <a:cubicBezTo>
                    <a:pt x="2516923" y="174748"/>
                    <a:pt x="2516698" y="178879"/>
                    <a:pt x="2520503" y="179105"/>
                  </a:cubicBezTo>
                  <a:cubicBezTo>
                    <a:pt x="2524438" y="179331"/>
                    <a:pt x="2527469" y="178944"/>
                    <a:pt x="2531210" y="180730"/>
                  </a:cubicBezTo>
                  <a:cubicBezTo>
                    <a:pt x="2538627" y="184239"/>
                    <a:pt x="2546367" y="186761"/>
                    <a:pt x="2552979" y="191782"/>
                  </a:cubicBezTo>
                  <a:cubicBezTo>
                    <a:pt x="2552205" y="192621"/>
                    <a:pt x="2551463" y="193511"/>
                    <a:pt x="2550721" y="194382"/>
                  </a:cubicBezTo>
                  <a:cubicBezTo>
                    <a:pt x="2552365" y="195340"/>
                    <a:pt x="2553817" y="196423"/>
                    <a:pt x="2555268" y="197633"/>
                  </a:cubicBezTo>
                  <a:cubicBezTo>
                    <a:pt x="2553785" y="196675"/>
                    <a:pt x="2552333" y="195778"/>
                    <a:pt x="2550721" y="195033"/>
                  </a:cubicBezTo>
                  <a:cubicBezTo>
                    <a:pt x="2551559" y="196939"/>
                    <a:pt x="2553269" y="198145"/>
                    <a:pt x="2555268" y="198610"/>
                  </a:cubicBezTo>
                  <a:cubicBezTo>
                    <a:pt x="2548463" y="196459"/>
                    <a:pt x="2541498" y="199600"/>
                    <a:pt x="2534790" y="197958"/>
                  </a:cubicBezTo>
                  <a:cubicBezTo>
                    <a:pt x="2529984" y="196778"/>
                    <a:pt x="2526727" y="192789"/>
                    <a:pt x="2522116" y="191134"/>
                  </a:cubicBezTo>
                  <a:cubicBezTo>
                    <a:pt x="2512150" y="187558"/>
                    <a:pt x="2500089" y="190399"/>
                    <a:pt x="2491220" y="183656"/>
                  </a:cubicBezTo>
                  <a:cubicBezTo>
                    <a:pt x="2488480" y="181546"/>
                    <a:pt x="2471516" y="171023"/>
                    <a:pt x="2469130" y="176832"/>
                  </a:cubicBezTo>
                  <a:cubicBezTo>
                    <a:pt x="2466259" y="183826"/>
                    <a:pt x="2454327" y="181827"/>
                    <a:pt x="2448651" y="180730"/>
                  </a:cubicBezTo>
                  <a:cubicBezTo>
                    <a:pt x="2436267" y="178331"/>
                    <a:pt x="2423787" y="180601"/>
                    <a:pt x="2411596" y="176832"/>
                  </a:cubicBezTo>
                  <a:cubicBezTo>
                    <a:pt x="2405372" y="174906"/>
                    <a:pt x="2398503" y="177251"/>
                    <a:pt x="2392085" y="177154"/>
                  </a:cubicBezTo>
                  <a:cubicBezTo>
                    <a:pt x="2385764" y="177057"/>
                    <a:pt x="2379572" y="177444"/>
                    <a:pt x="2373252" y="177480"/>
                  </a:cubicBezTo>
                  <a:cubicBezTo>
                    <a:pt x="2366737" y="177544"/>
                    <a:pt x="2361480" y="181276"/>
                    <a:pt x="2355030" y="179105"/>
                  </a:cubicBezTo>
                  <a:cubicBezTo>
                    <a:pt x="2349774" y="177338"/>
                    <a:pt x="2344291" y="176554"/>
                    <a:pt x="2338776" y="175854"/>
                  </a:cubicBezTo>
                  <a:cubicBezTo>
                    <a:pt x="2333649" y="175203"/>
                    <a:pt x="2329166" y="174816"/>
                    <a:pt x="2324490" y="172281"/>
                  </a:cubicBezTo>
                  <a:cubicBezTo>
                    <a:pt x="2323039" y="171504"/>
                    <a:pt x="2323361" y="168879"/>
                    <a:pt x="2322200" y="167727"/>
                  </a:cubicBezTo>
                  <a:cubicBezTo>
                    <a:pt x="2321555" y="167070"/>
                    <a:pt x="2320588" y="166850"/>
                    <a:pt x="2319620" y="166754"/>
                  </a:cubicBezTo>
                  <a:cubicBezTo>
                    <a:pt x="2320459" y="166786"/>
                    <a:pt x="2321362" y="166657"/>
                    <a:pt x="2322200" y="166754"/>
                  </a:cubicBezTo>
                  <a:cubicBezTo>
                    <a:pt x="2315847" y="162945"/>
                    <a:pt x="2311429" y="158159"/>
                    <a:pt x="2304011" y="155702"/>
                  </a:cubicBezTo>
                  <a:cubicBezTo>
                    <a:pt x="2297142" y="153434"/>
                    <a:pt x="2290305" y="150825"/>
                    <a:pt x="2283210" y="149526"/>
                  </a:cubicBezTo>
                  <a:cubicBezTo>
                    <a:pt x="2267602" y="146675"/>
                    <a:pt x="2251477" y="145882"/>
                    <a:pt x="2235739" y="144324"/>
                  </a:cubicBezTo>
                  <a:cubicBezTo>
                    <a:pt x="2220388" y="142802"/>
                    <a:pt x="2205166" y="145556"/>
                    <a:pt x="2190235" y="148874"/>
                  </a:cubicBezTo>
                  <a:cubicBezTo>
                    <a:pt x="2176657" y="151890"/>
                    <a:pt x="2161597" y="150332"/>
                    <a:pt x="2148310" y="146601"/>
                  </a:cubicBezTo>
                  <a:cubicBezTo>
                    <a:pt x="2150761" y="146826"/>
                    <a:pt x="2153341" y="147313"/>
                    <a:pt x="2155792" y="146601"/>
                  </a:cubicBezTo>
                  <a:cubicBezTo>
                    <a:pt x="2150471" y="141770"/>
                    <a:pt x="2141828" y="139990"/>
                    <a:pt x="2134959" y="138800"/>
                  </a:cubicBezTo>
                  <a:cubicBezTo>
                    <a:pt x="2130573" y="138035"/>
                    <a:pt x="2125219" y="136687"/>
                    <a:pt x="2120994" y="138800"/>
                  </a:cubicBezTo>
                  <a:cubicBezTo>
                    <a:pt x="2118640" y="139980"/>
                    <a:pt x="2115190" y="140928"/>
                    <a:pt x="2112545" y="141073"/>
                  </a:cubicBezTo>
                  <a:cubicBezTo>
                    <a:pt x="2117415" y="137951"/>
                    <a:pt x="2118157" y="135749"/>
                    <a:pt x="2111578" y="134897"/>
                  </a:cubicBezTo>
                  <a:cubicBezTo>
                    <a:pt x="2105643" y="134136"/>
                    <a:pt x="2104063" y="136755"/>
                    <a:pt x="2099871" y="132949"/>
                  </a:cubicBezTo>
                  <a:cubicBezTo>
                    <a:pt x="2094099" y="127686"/>
                    <a:pt x="2079715" y="136484"/>
                    <a:pt x="2075812" y="128721"/>
                  </a:cubicBezTo>
                  <a:cubicBezTo>
                    <a:pt x="2078909" y="128625"/>
                    <a:pt x="2080682" y="130240"/>
                    <a:pt x="2080682" y="126448"/>
                  </a:cubicBezTo>
                  <a:cubicBezTo>
                    <a:pt x="2084004" y="126448"/>
                    <a:pt x="2087068" y="128660"/>
                    <a:pt x="2090454" y="128396"/>
                  </a:cubicBezTo>
                  <a:cubicBezTo>
                    <a:pt x="2095840" y="127973"/>
                    <a:pt x="2087455" y="123252"/>
                    <a:pt x="2086230" y="122871"/>
                  </a:cubicBezTo>
                  <a:cubicBezTo>
                    <a:pt x="2075232" y="119530"/>
                    <a:pt x="2064494" y="117728"/>
                    <a:pt x="2053045" y="116696"/>
                  </a:cubicBezTo>
                  <a:cubicBezTo>
                    <a:pt x="2046756" y="116131"/>
                    <a:pt x="2040209" y="115806"/>
                    <a:pt x="2033888" y="116044"/>
                  </a:cubicBezTo>
                  <a:cubicBezTo>
                    <a:pt x="2027632" y="116270"/>
                    <a:pt x="2028470" y="119827"/>
                    <a:pt x="2028019" y="124823"/>
                  </a:cubicBezTo>
                  <a:cubicBezTo>
                    <a:pt x="2027470" y="131376"/>
                    <a:pt x="2010701" y="131530"/>
                    <a:pt x="2006895" y="128721"/>
                  </a:cubicBezTo>
                  <a:cubicBezTo>
                    <a:pt x="2012507" y="128151"/>
                    <a:pt x="2003993" y="125719"/>
                    <a:pt x="2002348" y="124497"/>
                  </a:cubicBezTo>
                  <a:cubicBezTo>
                    <a:pt x="2007346" y="125416"/>
                    <a:pt x="2012281" y="124964"/>
                    <a:pt x="2017312" y="125471"/>
                  </a:cubicBezTo>
                  <a:cubicBezTo>
                    <a:pt x="2015925" y="122868"/>
                    <a:pt x="2013152" y="123281"/>
                    <a:pt x="2010797" y="122220"/>
                  </a:cubicBezTo>
                  <a:cubicBezTo>
                    <a:pt x="2008702" y="121265"/>
                    <a:pt x="2009250" y="118611"/>
                    <a:pt x="2006573" y="118321"/>
                  </a:cubicBezTo>
                  <a:cubicBezTo>
                    <a:pt x="2009669" y="117673"/>
                    <a:pt x="2014570" y="120011"/>
                    <a:pt x="2016667" y="122220"/>
                  </a:cubicBezTo>
                  <a:cubicBezTo>
                    <a:pt x="2016667" y="121365"/>
                    <a:pt x="2016667" y="120469"/>
                    <a:pt x="2016989" y="119621"/>
                  </a:cubicBezTo>
                  <a:cubicBezTo>
                    <a:pt x="2020924" y="119524"/>
                    <a:pt x="2020311" y="125335"/>
                    <a:pt x="2023471" y="126770"/>
                  </a:cubicBezTo>
                  <a:cubicBezTo>
                    <a:pt x="2027503" y="118073"/>
                    <a:pt x="2021988" y="116370"/>
                    <a:pt x="2015344" y="116370"/>
                  </a:cubicBezTo>
                  <a:cubicBezTo>
                    <a:pt x="2013152" y="116370"/>
                    <a:pt x="2010668" y="116563"/>
                    <a:pt x="2008540" y="116696"/>
                  </a:cubicBezTo>
                  <a:cubicBezTo>
                    <a:pt x="2002993" y="117060"/>
                    <a:pt x="1995543" y="116857"/>
                    <a:pt x="1990319" y="118647"/>
                  </a:cubicBezTo>
                  <a:cubicBezTo>
                    <a:pt x="1986707" y="119895"/>
                    <a:pt x="1983353" y="119685"/>
                    <a:pt x="1979934" y="117344"/>
                  </a:cubicBezTo>
                  <a:cubicBezTo>
                    <a:pt x="1981805" y="116941"/>
                    <a:pt x="1983740" y="117441"/>
                    <a:pt x="1985450" y="118321"/>
                  </a:cubicBezTo>
                  <a:cubicBezTo>
                    <a:pt x="1984127" y="110810"/>
                    <a:pt x="1995866" y="114358"/>
                    <a:pt x="2000090" y="115070"/>
                  </a:cubicBezTo>
                  <a:cubicBezTo>
                    <a:pt x="2004992" y="115902"/>
                    <a:pt x="2010153" y="116389"/>
                    <a:pt x="2015344" y="116370"/>
                  </a:cubicBezTo>
                  <a:cubicBezTo>
                    <a:pt x="2017892" y="116370"/>
                    <a:pt x="2020408" y="116144"/>
                    <a:pt x="2022826" y="116044"/>
                  </a:cubicBezTo>
                  <a:cubicBezTo>
                    <a:pt x="2004541" y="108204"/>
                    <a:pt x="1980548" y="110194"/>
                    <a:pt x="1961069" y="108569"/>
                  </a:cubicBezTo>
                  <a:cubicBezTo>
                    <a:pt x="1950394" y="107679"/>
                    <a:pt x="1939590" y="107269"/>
                    <a:pt x="1928884" y="107269"/>
                  </a:cubicBezTo>
                  <a:cubicBezTo>
                    <a:pt x="1919628" y="107269"/>
                    <a:pt x="1909566" y="104376"/>
                    <a:pt x="1900278" y="103367"/>
                  </a:cubicBezTo>
                  <a:cubicBezTo>
                    <a:pt x="1902600" y="105424"/>
                    <a:pt x="1905889" y="105760"/>
                    <a:pt x="1908728" y="106618"/>
                  </a:cubicBezTo>
                  <a:cubicBezTo>
                    <a:pt x="1911662" y="107495"/>
                    <a:pt x="1914274" y="110804"/>
                    <a:pt x="1917499" y="110520"/>
                  </a:cubicBezTo>
                  <a:cubicBezTo>
                    <a:pt x="1913081" y="110455"/>
                    <a:pt x="1909017" y="112871"/>
                    <a:pt x="1904503" y="112793"/>
                  </a:cubicBezTo>
                  <a:cubicBezTo>
                    <a:pt x="1901278" y="112729"/>
                    <a:pt x="1897602" y="111723"/>
                    <a:pt x="1894440" y="112793"/>
                  </a:cubicBezTo>
                  <a:cubicBezTo>
                    <a:pt x="1889442" y="114486"/>
                    <a:pt x="1894440" y="117934"/>
                    <a:pt x="1898021" y="119621"/>
                  </a:cubicBezTo>
                  <a:cubicBezTo>
                    <a:pt x="1898343" y="118995"/>
                    <a:pt x="1903922" y="119259"/>
                    <a:pt x="1905470" y="118969"/>
                  </a:cubicBezTo>
                  <a:cubicBezTo>
                    <a:pt x="1908276" y="118456"/>
                    <a:pt x="1911179" y="118424"/>
                    <a:pt x="1913952" y="119295"/>
                  </a:cubicBezTo>
                  <a:cubicBezTo>
                    <a:pt x="1912178" y="120256"/>
                    <a:pt x="1910243" y="120427"/>
                    <a:pt x="1908405" y="119621"/>
                  </a:cubicBezTo>
                  <a:cubicBezTo>
                    <a:pt x="1907792" y="121627"/>
                    <a:pt x="1909050" y="123416"/>
                    <a:pt x="1910694" y="124497"/>
                  </a:cubicBezTo>
                  <a:cubicBezTo>
                    <a:pt x="1909082" y="124690"/>
                    <a:pt x="1907437" y="124868"/>
                    <a:pt x="1905825" y="124823"/>
                  </a:cubicBezTo>
                  <a:cubicBezTo>
                    <a:pt x="1914307" y="126690"/>
                    <a:pt x="1923014" y="130827"/>
                    <a:pt x="1930528" y="135549"/>
                  </a:cubicBezTo>
                  <a:cubicBezTo>
                    <a:pt x="1924401" y="133643"/>
                    <a:pt x="1919144" y="137874"/>
                    <a:pt x="1912952" y="134897"/>
                  </a:cubicBezTo>
                  <a:cubicBezTo>
                    <a:pt x="1910953" y="133936"/>
                    <a:pt x="1902439" y="129263"/>
                    <a:pt x="1902245" y="134249"/>
                  </a:cubicBezTo>
                  <a:cubicBezTo>
                    <a:pt x="1900181" y="131695"/>
                    <a:pt x="1897150" y="132801"/>
                    <a:pt x="1894440" y="132949"/>
                  </a:cubicBezTo>
                  <a:cubicBezTo>
                    <a:pt x="1897988" y="139599"/>
                    <a:pt x="1899601" y="137355"/>
                    <a:pt x="1906470" y="139125"/>
                  </a:cubicBezTo>
                  <a:cubicBezTo>
                    <a:pt x="1904696" y="138964"/>
                    <a:pt x="1902923" y="139125"/>
                    <a:pt x="1901245" y="139773"/>
                  </a:cubicBezTo>
                  <a:cubicBezTo>
                    <a:pt x="1902181" y="140348"/>
                    <a:pt x="1903245" y="140889"/>
                    <a:pt x="1904180" y="141399"/>
                  </a:cubicBezTo>
                  <a:cubicBezTo>
                    <a:pt x="1902471" y="141141"/>
                    <a:pt x="1900698" y="141141"/>
                    <a:pt x="1898988" y="141399"/>
                  </a:cubicBezTo>
                  <a:cubicBezTo>
                    <a:pt x="1901471" y="142321"/>
                    <a:pt x="1904277" y="141625"/>
                    <a:pt x="1906470" y="143350"/>
                  </a:cubicBezTo>
                  <a:cubicBezTo>
                    <a:pt x="1892119" y="141047"/>
                    <a:pt x="1878574" y="135542"/>
                    <a:pt x="1864191" y="132949"/>
                  </a:cubicBezTo>
                  <a:cubicBezTo>
                    <a:pt x="1860643" y="132308"/>
                    <a:pt x="1856773" y="131614"/>
                    <a:pt x="1853162" y="131972"/>
                  </a:cubicBezTo>
                  <a:cubicBezTo>
                    <a:pt x="1849904" y="132295"/>
                    <a:pt x="1846486" y="135475"/>
                    <a:pt x="1843390" y="135223"/>
                  </a:cubicBezTo>
                  <a:cubicBezTo>
                    <a:pt x="1839520" y="134901"/>
                    <a:pt x="1841971" y="138374"/>
                    <a:pt x="1843067" y="140099"/>
                  </a:cubicBezTo>
                  <a:cubicBezTo>
                    <a:pt x="1840133" y="135010"/>
                    <a:pt x="1829651" y="137248"/>
                    <a:pt x="1824878" y="136848"/>
                  </a:cubicBezTo>
                  <a:cubicBezTo>
                    <a:pt x="1816074" y="136110"/>
                    <a:pt x="1809302" y="132808"/>
                    <a:pt x="1801142" y="130021"/>
                  </a:cubicBezTo>
                  <a:cubicBezTo>
                    <a:pt x="1798337" y="129067"/>
                    <a:pt x="1787598" y="121685"/>
                    <a:pt x="1789436" y="129699"/>
                  </a:cubicBezTo>
                  <a:cubicBezTo>
                    <a:pt x="1790371" y="133743"/>
                    <a:pt x="1795273" y="140886"/>
                    <a:pt x="1799853" y="141399"/>
                  </a:cubicBezTo>
                  <a:cubicBezTo>
                    <a:pt x="1794660" y="142779"/>
                    <a:pt x="1802916" y="156211"/>
                    <a:pt x="1792693" y="152125"/>
                  </a:cubicBezTo>
                  <a:cubicBezTo>
                    <a:pt x="1785921" y="149416"/>
                    <a:pt x="1778794" y="148845"/>
                    <a:pt x="1772215" y="145949"/>
                  </a:cubicBezTo>
                  <a:cubicBezTo>
                    <a:pt x="1764055" y="142357"/>
                    <a:pt x="1754929" y="141944"/>
                    <a:pt x="1747189" y="137174"/>
                  </a:cubicBezTo>
                  <a:cubicBezTo>
                    <a:pt x="1743867" y="135133"/>
                    <a:pt x="1741061" y="133175"/>
                    <a:pt x="1737095" y="132949"/>
                  </a:cubicBezTo>
                  <a:cubicBezTo>
                    <a:pt x="1735128" y="132853"/>
                    <a:pt x="1732193" y="132949"/>
                    <a:pt x="1731903" y="130347"/>
                  </a:cubicBezTo>
                  <a:cubicBezTo>
                    <a:pt x="1734611" y="130347"/>
                    <a:pt x="1737321" y="128380"/>
                    <a:pt x="1740030" y="129699"/>
                  </a:cubicBezTo>
                  <a:cubicBezTo>
                    <a:pt x="1735644" y="126935"/>
                    <a:pt x="1730516" y="124652"/>
                    <a:pt x="1725420" y="123523"/>
                  </a:cubicBezTo>
                  <a:cubicBezTo>
                    <a:pt x="1728001" y="124997"/>
                    <a:pt x="1730935" y="126274"/>
                    <a:pt x="1733547" y="127748"/>
                  </a:cubicBezTo>
                  <a:cubicBezTo>
                    <a:pt x="1729258" y="132985"/>
                    <a:pt x="1708425" y="122478"/>
                    <a:pt x="1705264" y="118321"/>
                  </a:cubicBezTo>
                  <a:cubicBezTo>
                    <a:pt x="1712972" y="119369"/>
                    <a:pt x="1721712" y="125335"/>
                    <a:pt x="1729291" y="120595"/>
                  </a:cubicBezTo>
                  <a:cubicBezTo>
                    <a:pt x="1724840" y="120885"/>
                    <a:pt x="1727291" y="119259"/>
                    <a:pt x="1728968" y="118321"/>
                  </a:cubicBezTo>
                  <a:cubicBezTo>
                    <a:pt x="1724002" y="117434"/>
                    <a:pt x="1720357" y="113619"/>
                    <a:pt x="1715326" y="112793"/>
                  </a:cubicBezTo>
                  <a:cubicBezTo>
                    <a:pt x="1710263" y="111961"/>
                    <a:pt x="1704684" y="113764"/>
                    <a:pt x="1700040" y="110846"/>
                  </a:cubicBezTo>
                  <a:cubicBezTo>
                    <a:pt x="1703136" y="110910"/>
                    <a:pt x="1706458" y="112406"/>
                    <a:pt x="1709166" y="110194"/>
                  </a:cubicBezTo>
                  <a:cubicBezTo>
                    <a:pt x="1708167" y="109739"/>
                    <a:pt x="1707103" y="109198"/>
                    <a:pt x="1706232" y="108569"/>
                  </a:cubicBezTo>
                  <a:cubicBezTo>
                    <a:pt x="1707780" y="108859"/>
                    <a:pt x="1709973" y="109059"/>
                    <a:pt x="1711102" y="107595"/>
                  </a:cubicBezTo>
                  <a:cubicBezTo>
                    <a:pt x="1707715" y="107253"/>
                    <a:pt x="1704458" y="106501"/>
                    <a:pt x="1701040" y="106295"/>
                  </a:cubicBezTo>
                  <a:cubicBezTo>
                    <a:pt x="1703168" y="105492"/>
                    <a:pt x="1705523" y="106231"/>
                    <a:pt x="1707522" y="104992"/>
                  </a:cubicBezTo>
                  <a:cubicBezTo>
                    <a:pt x="1702330" y="103902"/>
                    <a:pt x="1696654" y="104408"/>
                    <a:pt x="1691591" y="102719"/>
                  </a:cubicBezTo>
                  <a:cubicBezTo>
                    <a:pt x="1694267" y="102525"/>
                    <a:pt x="1697299" y="101841"/>
                    <a:pt x="1698427" y="99142"/>
                  </a:cubicBezTo>
                  <a:cubicBezTo>
                    <a:pt x="1696138" y="97523"/>
                    <a:pt x="1694429" y="100445"/>
                    <a:pt x="1692913" y="99468"/>
                  </a:cubicBezTo>
                  <a:cubicBezTo>
                    <a:pt x="1692042" y="98916"/>
                    <a:pt x="1692590" y="97310"/>
                    <a:pt x="1691591" y="96865"/>
                  </a:cubicBezTo>
                  <a:cubicBezTo>
                    <a:pt x="1686721" y="94966"/>
                    <a:pt x="1681722" y="96091"/>
                    <a:pt x="1676981" y="93940"/>
                  </a:cubicBezTo>
                  <a:cubicBezTo>
                    <a:pt x="1672950" y="92118"/>
                    <a:pt x="1669306" y="90760"/>
                    <a:pt x="1666565" y="90689"/>
                  </a:cubicBezTo>
                  <a:cubicBezTo>
                    <a:pt x="1661663" y="90560"/>
                    <a:pt x="1653826" y="87713"/>
                    <a:pt x="1649344" y="89716"/>
                  </a:cubicBezTo>
                  <a:cubicBezTo>
                    <a:pt x="1650182" y="90351"/>
                    <a:pt x="1651085" y="90738"/>
                    <a:pt x="1651956" y="91341"/>
                  </a:cubicBezTo>
                  <a:cubicBezTo>
                    <a:pt x="1648957" y="91373"/>
                    <a:pt x="1646151" y="92547"/>
                    <a:pt x="1643152" y="92315"/>
                  </a:cubicBezTo>
                  <a:cubicBezTo>
                    <a:pt x="1641281" y="92154"/>
                    <a:pt x="1635089" y="91193"/>
                    <a:pt x="1640894" y="89716"/>
                  </a:cubicBezTo>
                  <a:cubicBezTo>
                    <a:pt x="1636411" y="87732"/>
                    <a:pt x="1633219" y="91628"/>
                    <a:pt x="1628865" y="91341"/>
                  </a:cubicBezTo>
                  <a:cubicBezTo>
                    <a:pt x="1627543" y="91244"/>
                    <a:pt x="1627124" y="89216"/>
                    <a:pt x="1625608" y="89064"/>
                  </a:cubicBezTo>
                  <a:cubicBezTo>
                    <a:pt x="1623899" y="88935"/>
                    <a:pt x="1622383" y="88648"/>
                    <a:pt x="1620738" y="88090"/>
                  </a:cubicBezTo>
                  <a:cubicBezTo>
                    <a:pt x="1615481" y="85962"/>
                    <a:pt x="1610322" y="85881"/>
                    <a:pt x="1604807" y="84839"/>
                  </a:cubicBezTo>
                  <a:cubicBezTo>
                    <a:pt x="1600614" y="84049"/>
                    <a:pt x="1596196" y="85600"/>
                    <a:pt x="1592133" y="83865"/>
                  </a:cubicBezTo>
                  <a:cubicBezTo>
                    <a:pt x="1593100" y="84581"/>
                    <a:pt x="1594197" y="85307"/>
                    <a:pt x="1595068" y="86139"/>
                  </a:cubicBezTo>
                  <a:cubicBezTo>
                    <a:pt x="1592713" y="88429"/>
                    <a:pt x="1590004" y="86616"/>
                    <a:pt x="1587908" y="85165"/>
                  </a:cubicBezTo>
                  <a:cubicBezTo>
                    <a:pt x="1587037" y="91122"/>
                    <a:pt x="1596648" y="95327"/>
                    <a:pt x="1601227" y="96217"/>
                  </a:cubicBezTo>
                  <a:cubicBezTo>
                    <a:pt x="1596003" y="97614"/>
                    <a:pt x="1605968" y="100829"/>
                    <a:pt x="1598970" y="102067"/>
                  </a:cubicBezTo>
                  <a:cubicBezTo>
                    <a:pt x="1595229" y="102722"/>
                    <a:pt x="1591036" y="101203"/>
                    <a:pt x="1587263" y="101419"/>
                  </a:cubicBezTo>
                  <a:cubicBezTo>
                    <a:pt x="1578524" y="101928"/>
                    <a:pt x="1569332" y="102538"/>
                    <a:pt x="1560593" y="102067"/>
                  </a:cubicBezTo>
                  <a:cubicBezTo>
                    <a:pt x="1550144" y="101500"/>
                    <a:pt x="1539888" y="100123"/>
                    <a:pt x="1529407" y="99468"/>
                  </a:cubicBezTo>
                  <a:cubicBezTo>
                    <a:pt x="1522151" y="99016"/>
                    <a:pt x="1512831" y="97942"/>
                    <a:pt x="1507606" y="92315"/>
                  </a:cubicBezTo>
                  <a:cubicBezTo>
                    <a:pt x="1509638" y="90038"/>
                    <a:pt x="1512250" y="91186"/>
                    <a:pt x="1514766" y="91015"/>
                  </a:cubicBezTo>
                  <a:cubicBezTo>
                    <a:pt x="1508606" y="83427"/>
                    <a:pt x="1487676" y="88297"/>
                    <a:pt x="1479001" y="87439"/>
                  </a:cubicBezTo>
                  <a:cubicBezTo>
                    <a:pt x="1459974" y="85552"/>
                    <a:pt x="1440882" y="85375"/>
                    <a:pt x="1422145" y="89716"/>
                  </a:cubicBezTo>
                  <a:cubicBezTo>
                    <a:pt x="1425209" y="91957"/>
                    <a:pt x="1430014" y="93814"/>
                    <a:pt x="1433819" y="92966"/>
                  </a:cubicBezTo>
                  <a:cubicBezTo>
                    <a:pt x="1428821" y="94627"/>
                    <a:pt x="1427756" y="93576"/>
                    <a:pt x="1422790" y="92315"/>
                  </a:cubicBezTo>
                  <a:cubicBezTo>
                    <a:pt x="1417662" y="91022"/>
                    <a:pt x="1420758" y="89109"/>
                    <a:pt x="1418565" y="87116"/>
                  </a:cubicBezTo>
                  <a:cubicBezTo>
                    <a:pt x="1414244" y="83240"/>
                    <a:pt x="1406697" y="81202"/>
                    <a:pt x="1401312" y="79315"/>
                  </a:cubicBezTo>
                  <a:cubicBezTo>
                    <a:pt x="1402827" y="80876"/>
                    <a:pt x="1404633" y="82172"/>
                    <a:pt x="1406536" y="83214"/>
                  </a:cubicBezTo>
                  <a:cubicBezTo>
                    <a:pt x="1403118" y="87523"/>
                    <a:pt x="1393862" y="86184"/>
                    <a:pt x="1389315" y="85491"/>
                  </a:cubicBezTo>
                  <a:cubicBezTo>
                    <a:pt x="1386831" y="85114"/>
                    <a:pt x="1369707" y="79131"/>
                    <a:pt x="1377286" y="78338"/>
                  </a:cubicBezTo>
                  <a:cubicBezTo>
                    <a:pt x="1375480" y="77306"/>
                    <a:pt x="1372255" y="76542"/>
                    <a:pt x="1372061" y="79315"/>
                  </a:cubicBezTo>
                  <a:cubicBezTo>
                    <a:pt x="1371739" y="82324"/>
                    <a:pt x="1364257" y="79218"/>
                    <a:pt x="1362967" y="78989"/>
                  </a:cubicBezTo>
                  <a:cubicBezTo>
                    <a:pt x="1360355" y="78502"/>
                    <a:pt x="1354195" y="77354"/>
                    <a:pt x="1351905" y="79315"/>
                  </a:cubicBezTo>
                  <a:cubicBezTo>
                    <a:pt x="1350293" y="80699"/>
                    <a:pt x="1351389" y="81918"/>
                    <a:pt x="1348680" y="82566"/>
                  </a:cubicBezTo>
                  <a:cubicBezTo>
                    <a:pt x="1353905" y="92454"/>
                    <a:pt x="1367095" y="79054"/>
                    <a:pt x="1374028" y="85491"/>
                  </a:cubicBezTo>
                  <a:cubicBezTo>
                    <a:pt x="1365869" y="88313"/>
                    <a:pt x="1358420" y="91489"/>
                    <a:pt x="1349648" y="89390"/>
                  </a:cubicBezTo>
                  <a:cubicBezTo>
                    <a:pt x="1351195" y="90203"/>
                    <a:pt x="1352808" y="90915"/>
                    <a:pt x="1354517" y="91341"/>
                  </a:cubicBezTo>
                  <a:cubicBezTo>
                    <a:pt x="1351486" y="90341"/>
                    <a:pt x="1348067" y="93347"/>
                    <a:pt x="1345101" y="93618"/>
                  </a:cubicBezTo>
                  <a:cubicBezTo>
                    <a:pt x="1342391" y="93876"/>
                    <a:pt x="1339682" y="94360"/>
                    <a:pt x="1336974" y="94592"/>
                  </a:cubicBezTo>
                  <a:cubicBezTo>
                    <a:pt x="1343069" y="95808"/>
                    <a:pt x="1331717" y="97017"/>
                    <a:pt x="1330137" y="97191"/>
                  </a:cubicBezTo>
                  <a:cubicBezTo>
                    <a:pt x="1325944" y="97652"/>
                    <a:pt x="1321623" y="96836"/>
                    <a:pt x="1317462" y="97191"/>
                  </a:cubicBezTo>
                  <a:cubicBezTo>
                    <a:pt x="1314302" y="97449"/>
                    <a:pt x="1311432" y="96772"/>
                    <a:pt x="1308368" y="96865"/>
                  </a:cubicBezTo>
                  <a:cubicBezTo>
                    <a:pt x="1305208" y="96962"/>
                    <a:pt x="1306852" y="100448"/>
                    <a:pt x="1308691" y="101093"/>
                  </a:cubicBezTo>
                  <a:cubicBezTo>
                    <a:pt x="1304402" y="105299"/>
                    <a:pt x="1299338" y="107030"/>
                    <a:pt x="1293404" y="105969"/>
                  </a:cubicBezTo>
                  <a:cubicBezTo>
                    <a:pt x="1295984" y="105905"/>
                    <a:pt x="1302273" y="104034"/>
                    <a:pt x="1301854" y="100442"/>
                  </a:cubicBezTo>
                  <a:cubicBezTo>
                    <a:pt x="1301531" y="98136"/>
                    <a:pt x="1300144" y="94792"/>
                    <a:pt x="1304143" y="94266"/>
                  </a:cubicBezTo>
                  <a:cubicBezTo>
                    <a:pt x="1305659" y="94072"/>
                    <a:pt x="1310626" y="95391"/>
                    <a:pt x="1310626" y="92641"/>
                  </a:cubicBezTo>
                  <a:cubicBezTo>
                    <a:pt x="1310626" y="90054"/>
                    <a:pt x="1313786" y="88161"/>
                    <a:pt x="1315850" y="87439"/>
                  </a:cubicBezTo>
                  <a:cubicBezTo>
                    <a:pt x="1319269" y="86239"/>
                    <a:pt x="1323590" y="86500"/>
                    <a:pt x="1327202" y="85817"/>
                  </a:cubicBezTo>
                  <a:cubicBezTo>
                    <a:pt x="1330652" y="85162"/>
                    <a:pt x="1329491" y="83485"/>
                    <a:pt x="1331104" y="81589"/>
                  </a:cubicBezTo>
                  <a:cubicBezTo>
                    <a:pt x="1334458" y="77690"/>
                    <a:pt x="1343520" y="78886"/>
                    <a:pt x="1344778" y="73139"/>
                  </a:cubicBezTo>
                  <a:cubicBezTo>
                    <a:pt x="1342456" y="71727"/>
                    <a:pt x="1339747" y="72552"/>
                    <a:pt x="1337296" y="71836"/>
                  </a:cubicBezTo>
                  <a:cubicBezTo>
                    <a:pt x="1340779" y="70914"/>
                    <a:pt x="1344423" y="71675"/>
                    <a:pt x="1347680" y="69888"/>
                  </a:cubicBezTo>
                  <a:cubicBezTo>
                    <a:pt x="1346842" y="69324"/>
                    <a:pt x="1345971" y="68782"/>
                    <a:pt x="1345101" y="68263"/>
                  </a:cubicBezTo>
                  <a:cubicBezTo>
                    <a:pt x="1350841" y="67325"/>
                    <a:pt x="1353743" y="66857"/>
                    <a:pt x="1358742" y="64035"/>
                  </a:cubicBezTo>
                  <a:cubicBezTo>
                    <a:pt x="1360838" y="62845"/>
                    <a:pt x="1363483" y="65106"/>
                    <a:pt x="1365257" y="64035"/>
                  </a:cubicBezTo>
                  <a:cubicBezTo>
                    <a:pt x="1366546" y="63245"/>
                    <a:pt x="1366031" y="61323"/>
                    <a:pt x="1366546" y="60136"/>
                  </a:cubicBezTo>
                  <a:cubicBezTo>
                    <a:pt x="1367224" y="58588"/>
                    <a:pt x="1371061" y="58907"/>
                    <a:pt x="1372384" y="58511"/>
                  </a:cubicBezTo>
                  <a:cubicBezTo>
                    <a:pt x="1375673" y="57527"/>
                    <a:pt x="1377253" y="55292"/>
                    <a:pt x="1379543" y="52983"/>
                  </a:cubicBezTo>
                  <a:cubicBezTo>
                    <a:pt x="1384316" y="48210"/>
                    <a:pt x="1371610" y="44576"/>
                    <a:pt x="1368836" y="43882"/>
                  </a:cubicBezTo>
                  <a:cubicBezTo>
                    <a:pt x="1365192" y="42983"/>
                    <a:pt x="1362160" y="45763"/>
                    <a:pt x="1359065" y="42908"/>
                  </a:cubicBezTo>
                  <a:cubicBezTo>
                    <a:pt x="1355840" y="39935"/>
                    <a:pt x="1351260" y="40486"/>
                    <a:pt x="1347358" y="39006"/>
                  </a:cubicBezTo>
                  <a:cubicBezTo>
                    <a:pt x="1356581" y="37320"/>
                    <a:pt x="1366063" y="44221"/>
                    <a:pt x="1374996" y="44208"/>
                  </a:cubicBezTo>
                  <a:cubicBezTo>
                    <a:pt x="1373093" y="42102"/>
                    <a:pt x="1372448" y="38748"/>
                    <a:pt x="1369481" y="37707"/>
                  </a:cubicBezTo>
                  <a:cubicBezTo>
                    <a:pt x="1366321" y="36613"/>
                    <a:pt x="1365128" y="38310"/>
                    <a:pt x="1361999" y="36733"/>
                  </a:cubicBezTo>
                  <a:cubicBezTo>
                    <a:pt x="1357226" y="34320"/>
                    <a:pt x="1353421" y="28254"/>
                    <a:pt x="1347358" y="29905"/>
                  </a:cubicBezTo>
                  <a:cubicBezTo>
                    <a:pt x="1349615" y="31247"/>
                    <a:pt x="1352163" y="31766"/>
                    <a:pt x="1354517" y="32830"/>
                  </a:cubicBezTo>
                  <a:cubicBezTo>
                    <a:pt x="1351841" y="32263"/>
                    <a:pt x="1349035" y="31586"/>
                    <a:pt x="1347358" y="34456"/>
                  </a:cubicBezTo>
                  <a:cubicBezTo>
                    <a:pt x="1346745" y="32356"/>
                    <a:pt x="1340811" y="29306"/>
                    <a:pt x="1338909" y="28280"/>
                  </a:cubicBezTo>
                  <a:cubicBezTo>
                    <a:pt x="1336038" y="26729"/>
                    <a:pt x="1329943" y="24104"/>
                    <a:pt x="1327202" y="27306"/>
                  </a:cubicBezTo>
                  <a:cubicBezTo>
                    <a:pt x="1326879" y="20395"/>
                    <a:pt x="1299628" y="19302"/>
                    <a:pt x="1294694" y="19505"/>
                  </a:cubicBezTo>
                  <a:cubicBezTo>
                    <a:pt x="1288115" y="19763"/>
                    <a:pt x="1281408" y="18750"/>
                    <a:pt x="1274893" y="19505"/>
                  </a:cubicBezTo>
                  <a:cubicBezTo>
                    <a:pt x="1267669" y="20337"/>
                    <a:pt x="1260574" y="19105"/>
                    <a:pt x="1253415" y="19831"/>
                  </a:cubicBezTo>
                  <a:cubicBezTo>
                    <a:pt x="1258607" y="23459"/>
                    <a:pt x="1250867" y="24287"/>
                    <a:pt x="1248223" y="24381"/>
                  </a:cubicBezTo>
                  <a:cubicBezTo>
                    <a:pt x="1242804" y="24575"/>
                    <a:pt x="1236548" y="26155"/>
                    <a:pt x="1231324" y="24381"/>
                  </a:cubicBezTo>
                  <a:cubicBezTo>
                    <a:pt x="1235194" y="24787"/>
                    <a:pt x="1241450" y="16619"/>
                    <a:pt x="1234903" y="14629"/>
                  </a:cubicBezTo>
                  <a:cubicBezTo>
                    <a:pt x="1225680" y="11826"/>
                    <a:pt x="1214360" y="14142"/>
                    <a:pt x="1205008" y="14954"/>
                  </a:cubicBezTo>
                  <a:cubicBezTo>
                    <a:pt x="1206911" y="14729"/>
                    <a:pt x="1208459" y="13693"/>
                    <a:pt x="1208555" y="11704"/>
                  </a:cubicBezTo>
                  <a:cubicBezTo>
                    <a:pt x="1199267" y="13177"/>
                    <a:pt x="1189657" y="12400"/>
                    <a:pt x="1180305" y="12678"/>
                  </a:cubicBezTo>
                  <a:cubicBezTo>
                    <a:pt x="1185594" y="10691"/>
                    <a:pt x="1191205" y="11636"/>
                    <a:pt x="1196526" y="10078"/>
                  </a:cubicBezTo>
                  <a:cubicBezTo>
                    <a:pt x="1200267" y="8988"/>
                    <a:pt x="1203525" y="6621"/>
                    <a:pt x="1207588" y="7153"/>
                  </a:cubicBezTo>
                  <a:cubicBezTo>
                    <a:pt x="1201364" y="3299"/>
                    <a:pt x="1194301" y="4270"/>
                    <a:pt x="1187432" y="2925"/>
                  </a:cubicBezTo>
                  <a:cubicBezTo>
                    <a:pt x="1181434" y="1748"/>
                    <a:pt x="1175822" y="1197"/>
                    <a:pt x="1169888" y="326"/>
                  </a:cubicBezTo>
                  <a:cubicBezTo>
                    <a:pt x="1168405" y="100"/>
                    <a:pt x="1166760" y="-6"/>
                    <a:pt x="1165341" y="0"/>
                  </a:cubicBezTo>
                  <a:close/>
                  <a:moveTo>
                    <a:pt x="2780210" y="208684"/>
                  </a:moveTo>
                  <a:cubicBezTo>
                    <a:pt x="2774953" y="207175"/>
                    <a:pt x="2769696" y="205305"/>
                    <a:pt x="2764279" y="204460"/>
                  </a:cubicBezTo>
                  <a:cubicBezTo>
                    <a:pt x="2769535" y="205892"/>
                    <a:pt x="2774985" y="207211"/>
                    <a:pt x="2780210" y="208684"/>
                  </a:cubicBezTo>
                  <a:close/>
                  <a:moveTo>
                    <a:pt x="1707199" y="524315"/>
                  </a:moveTo>
                  <a:cubicBezTo>
                    <a:pt x="1707199" y="524057"/>
                    <a:pt x="1711585" y="524573"/>
                    <a:pt x="1712714" y="525615"/>
                  </a:cubicBezTo>
                  <a:cubicBezTo>
                    <a:pt x="1714714" y="527411"/>
                    <a:pt x="1715713" y="530333"/>
                    <a:pt x="1716616" y="532764"/>
                  </a:cubicBezTo>
                  <a:cubicBezTo>
                    <a:pt x="1718938" y="538953"/>
                    <a:pt x="1721486" y="545058"/>
                    <a:pt x="1724421" y="550969"/>
                  </a:cubicBezTo>
                  <a:cubicBezTo>
                    <a:pt x="1725936" y="553988"/>
                    <a:pt x="1725646" y="557258"/>
                    <a:pt x="1727355" y="560396"/>
                  </a:cubicBezTo>
                  <a:cubicBezTo>
                    <a:pt x="1728645" y="562724"/>
                    <a:pt x="1730967" y="564350"/>
                    <a:pt x="1732225" y="566572"/>
                  </a:cubicBezTo>
                  <a:cubicBezTo>
                    <a:pt x="1734741" y="570909"/>
                    <a:pt x="1729419" y="575373"/>
                    <a:pt x="1733547" y="579575"/>
                  </a:cubicBezTo>
                  <a:cubicBezTo>
                    <a:pt x="1729678" y="583429"/>
                    <a:pt x="1728839" y="574147"/>
                    <a:pt x="1725420" y="574373"/>
                  </a:cubicBezTo>
                  <a:cubicBezTo>
                    <a:pt x="1722582" y="574566"/>
                    <a:pt x="1723163" y="581352"/>
                    <a:pt x="1722486" y="583148"/>
                  </a:cubicBezTo>
                  <a:cubicBezTo>
                    <a:pt x="1726098" y="582722"/>
                    <a:pt x="1733031" y="580752"/>
                    <a:pt x="1733547" y="586399"/>
                  </a:cubicBezTo>
                  <a:cubicBezTo>
                    <a:pt x="1734031" y="592059"/>
                    <a:pt x="1724259" y="588318"/>
                    <a:pt x="1725066" y="594851"/>
                  </a:cubicBezTo>
                  <a:cubicBezTo>
                    <a:pt x="1726614" y="607184"/>
                    <a:pt x="1710779" y="603098"/>
                    <a:pt x="1706232" y="611102"/>
                  </a:cubicBezTo>
                  <a:cubicBezTo>
                    <a:pt x="1705264" y="612795"/>
                    <a:pt x="1706232" y="616104"/>
                    <a:pt x="1702975" y="615330"/>
                  </a:cubicBezTo>
                  <a:cubicBezTo>
                    <a:pt x="1700717" y="614772"/>
                    <a:pt x="1699201" y="613653"/>
                    <a:pt x="1696815" y="614353"/>
                  </a:cubicBezTo>
                  <a:cubicBezTo>
                    <a:pt x="1693010" y="615456"/>
                    <a:pt x="1696815" y="621174"/>
                    <a:pt x="1697137" y="623457"/>
                  </a:cubicBezTo>
                  <a:cubicBezTo>
                    <a:pt x="1698266" y="633748"/>
                    <a:pt x="1685947" y="633706"/>
                    <a:pt x="1679239" y="636457"/>
                  </a:cubicBezTo>
                  <a:cubicBezTo>
                    <a:pt x="1670403" y="641091"/>
                    <a:pt x="1658341" y="636650"/>
                    <a:pt x="1649988" y="632883"/>
                  </a:cubicBezTo>
                  <a:cubicBezTo>
                    <a:pt x="1653181" y="630200"/>
                    <a:pt x="1658373" y="629791"/>
                    <a:pt x="1662340" y="629633"/>
                  </a:cubicBezTo>
                  <a:cubicBezTo>
                    <a:pt x="1665823" y="629504"/>
                    <a:pt x="1668274" y="627491"/>
                    <a:pt x="1671435" y="627682"/>
                  </a:cubicBezTo>
                  <a:cubicBezTo>
                    <a:pt x="1677627" y="628052"/>
                    <a:pt x="1682690" y="622241"/>
                    <a:pt x="1683786" y="616304"/>
                  </a:cubicBezTo>
                  <a:cubicBezTo>
                    <a:pt x="1684496" y="612534"/>
                    <a:pt x="1685721" y="610102"/>
                    <a:pt x="1689333" y="608503"/>
                  </a:cubicBezTo>
                  <a:cubicBezTo>
                    <a:pt x="1691333" y="607613"/>
                    <a:pt x="1693622" y="606458"/>
                    <a:pt x="1693880" y="603952"/>
                  </a:cubicBezTo>
                  <a:cubicBezTo>
                    <a:pt x="1694203" y="601092"/>
                    <a:pt x="1697653" y="599441"/>
                    <a:pt x="1694525" y="597776"/>
                  </a:cubicBezTo>
                  <a:cubicBezTo>
                    <a:pt x="1692074" y="596464"/>
                    <a:pt x="1696138" y="591210"/>
                    <a:pt x="1697137" y="590301"/>
                  </a:cubicBezTo>
                  <a:cubicBezTo>
                    <a:pt x="1701943" y="585912"/>
                    <a:pt x="1701782" y="581336"/>
                    <a:pt x="1706232" y="576324"/>
                  </a:cubicBezTo>
                  <a:cubicBezTo>
                    <a:pt x="1710908" y="571032"/>
                    <a:pt x="1706232" y="564011"/>
                    <a:pt x="1707199" y="558119"/>
                  </a:cubicBezTo>
                  <a:cubicBezTo>
                    <a:pt x="1708135" y="552198"/>
                    <a:pt x="1708554" y="542481"/>
                    <a:pt x="1705910" y="536667"/>
                  </a:cubicBezTo>
                  <a:cubicBezTo>
                    <a:pt x="1704684" y="533974"/>
                    <a:pt x="1700588" y="531481"/>
                    <a:pt x="1702975" y="528214"/>
                  </a:cubicBezTo>
                  <a:cubicBezTo>
                    <a:pt x="1704297" y="526411"/>
                    <a:pt x="1705361" y="524525"/>
                    <a:pt x="1707199" y="524315"/>
                  </a:cubicBezTo>
                  <a:close/>
                </a:path>
              </a:pathLst>
            </a:custGeom>
            <a:grpFill/>
            <a:ln w="1612" cap="flat">
              <a:solidFill>
                <a:srgbClr val="FFFFFF"/>
              </a:solidFill>
              <a:prstDash val="solid"/>
              <a:miter/>
            </a:ln>
          </p:spPr>
          <p:txBody>
            <a:bodyPr rtlCol="0" anchor="ctr"/>
            <a:lstStyle/>
            <a:p>
              <a:endParaRPr lang="en-US"/>
            </a:p>
          </p:txBody>
        </p:sp>
        <p:sp>
          <p:nvSpPr>
            <p:cNvPr id="840" name="Freeform: Shape 839">
              <a:extLst>
                <a:ext uri="{FF2B5EF4-FFF2-40B4-BE49-F238E27FC236}">
                  <a16:creationId xmlns:a16="http://schemas.microsoft.com/office/drawing/2014/main" id="{F6EC14AC-F793-8B5C-F5BB-4128ADE79B6C}"/>
                </a:ext>
              </a:extLst>
            </p:cNvPr>
            <p:cNvSpPr/>
            <p:nvPr/>
          </p:nvSpPr>
          <p:spPr>
            <a:xfrm>
              <a:off x="8171847" y="1989220"/>
              <a:ext cx="7191" cy="4538"/>
            </a:xfrm>
            <a:custGeom>
              <a:avLst/>
              <a:gdLst>
                <a:gd name="connsiteX0" fmla="*/ 4644 w 7191"/>
                <a:gd name="connsiteY0" fmla="*/ 4253 h 4538"/>
                <a:gd name="connsiteX1" fmla="*/ 7192 w 7191"/>
                <a:gd name="connsiteY1" fmla="*/ 4253 h 4538"/>
                <a:gd name="connsiteX2" fmla="*/ 0 w 7191"/>
                <a:gd name="connsiteY2" fmla="*/ 305 h 4538"/>
                <a:gd name="connsiteX3" fmla="*/ 4644 w 7191"/>
                <a:gd name="connsiteY3" fmla="*/ 4253 h 4538"/>
              </a:gdLst>
              <a:ahLst/>
              <a:cxnLst>
                <a:cxn ang="0">
                  <a:pos x="connsiteX0" y="connsiteY0"/>
                </a:cxn>
                <a:cxn ang="0">
                  <a:pos x="connsiteX1" y="connsiteY1"/>
                </a:cxn>
                <a:cxn ang="0">
                  <a:pos x="connsiteX2" y="connsiteY2"/>
                </a:cxn>
                <a:cxn ang="0">
                  <a:pos x="connsiteX3" y="connsiteY3"/>
                </a:cxn>
              </a:cxnLst>
              <a:rect l="l" t="t" r="r" b="b"/>
              <a:pathLst>
                <a:path w="7191" h="4538">
                  <a:moveTo>
                    <a:pt x="4644" y="4253"/>
                  </a:moveTo>
                  <a:cubicBezTo>
                    <a:pt x="5483" y="4633"/>
                    <a:pt x="6321" y="4633"/>
                    <a:pt x="7192" y="4253"/>
                  </a:cubicBezTo>
                  <a:cubicBezTo>
                    <a:pt x="6385" y="77"/>
                    <a:pt x="3773" y="-488"/>
                    <a:pt x="0" y="305"/>
                  </a:cubicBezTo>
                  <a:cubicBezTo>
                    <a:pt x="1355" y="1860"/>
                    <a:pt x="2903" y="3176"/>
                    <a:pt x="4644" y="4253"/>
                  </a:cubicBezTo>
                </a:path>
              </a:pathLst>
            </a:custGeom>
            <a:grpFill/>
            <a:ln w="645" cap="flat">
              <a:solidFill>
                <a:srgbClr val="FFFFFF"/>
              </a:solidFill>
              <a:prstDash val="solid"/>
              <a:miter/>
            </a:ln>
          </p:spPr>
          <p:txBody>
            <a:bodyPr rtlCol="0" anchor="ctr"/>
            <a:lstStyle/>
            <a:p>
              <a:endParaRPr lang="en-US"/>
            </a:p>
          </p:txBody>
        </p:sp>
        <p:sp>
          <p:nvSpPr>
            <p:cNvPr id="841" name="Freeform: Shape 840">
              <a:extLst>
                <a:ext uri="{FF2B5EF4-FFF2-40B4-BE49-F238E27FC236}">
                  <a16:creationId xmlns:a16="http://schemas.microsoft.com/office/drawing/2014/main" id="{45878CEE-CE73-961D-7146-4A2BC8544230}"/>
                </a:ext>
              </a:extLst>
            </p:cNvPr>
            <p:cNvSpPr/>
            <p:nvPr/>
          </p:nvSpPr>
          <p:spPr>
            <a:xfrm>
              <a:off x="8179716" y="1992086"/>
              <a:ext cx="2321" cy="467"/>
            </a:xfrm>
            <a:custGeom>
              <a:avLst/>
              <a:gdLst>
                <a:gd name="connsiteX0" fmla="*/ 2322 w 2321"/>
                <a:gd name="connsiteY0" fmla="*/ 0 h 467"/>
                <a:gd name="connsiteX1" fmla="*/ 0 w 2321"/>
                <a:gd name="connsiteY1" fmla="*/ 468 h 467"/>
                <a:gd name="connsiteX2" fmla="*/ 2322 w 2321"/>
                <a:gd name="connsiteY2" fmla="*/ 0 h 467"/>
              </a:gdLst>
              <a:ahLst/>
              <a:cxnLst>
                <a:cxn ang="0">
                  <a:pos x="connsiteX0" y="connsiteY0"/>
                </a:cxn>
                <a:cxn ang="0">
                  <a:pos x="connsiteX1" y="connsiteY1"/>
                </a:cxn>
                <a:cxn ang="0">
                  <a:pos x="connsiteX2" y="connsiteY2"/>
                </a:cxn>
              </a:cxnLst>
              <a:rect l="l" t="t" r="r" b="b"/>
              <a:pathLst>
                <a:path w="2321" h="467">
                  <a:moveTo>
                    <a:pt x="2322" y="0"/>
                  </a:moveTo>
                  <a:cubicBezTo>
                    <a:pt x="1516" y="65"/>
                    <a:pt x="742" y="226"/>
                    <a:pt x="0" y="468"/>
                  </a:cubicBezTo>
                  <a:cubicBezTo>
                    <a:pt x="774" y="306"/>
                    <a:pt x="1548" y="145"/>
                    <a:pt x="2322" y="0"/>
                  </a:cubicBezTo>
                </a:path>
              </a:pathLst>
            </a:custGeom>
            <a:grpFill/>
            <a:ln w="645" cap="flat">
              <a:solidFill>
                <a:srgbClr val="FFFFFF"/>
              </a:solidFill>
              <a:prstDash val="solid"/>
              <a:miter/>
            </a:ln>
          </p:spPr>
          <p:txBody>
            <a:bodyPr rtlCol="0" anchor="ctr"/>
            <a:lstStyle/>
            <a:p>
              <a:endParaRPr lang="en-US"/>
            </a:p>
          </p:txBody>
        </p:sp>
        <p:sp>
          <p:nvSpPr>
            <p:cNvPr id="842" name="Freeform: Shape 841">
              <a:extLst>
                <a:ext uri="{FF2B5EF4-FFF2-40B4-BE49-F238E27FC236}">
                  <a16:creationId xmlns:a16="http://schemas.microsoft.com/office/drawing/2014/main" id="{9D796CAA-3F10-019F-8C2F-C968A578508D}"/>
                </a:ext>
              </a:extLst>
            </p:cNvPr>
            <p:cNvSpPr/>
            <p:nvPr/>
          </p:nvSpPr>
          <p:spPr>
            <a:xfrm>
              <a:off x="8258437" y="1999351"/>
              <a:ext cx="9546" cy="4802"/>
            </a:xfrm>
            <a:custGeom>
              <a:avLst/>
              <a:gdLst>
                <a:gd name="connsiteX0" fmla="*/ 0 w 9546"/>
                <a:gd name="connsiteY0" fmla="*/ 2249 h 4802"/>
                <a:gd name="connsiteX1" fmla="*/ 9546 w 9546"/>
                <a:gd name="connsiteY1" fmla="*/ 4803 h 4802"/>
                <a:gd name="connsiteX2" fmla="*/ 6547 w 9546"/>
                <a:gd name="connsiteY2" fmla="*/ 633 h 4802"/>
                <a:gd name="connsiteX3" fmla="*/ 4902 w 9546"/>
                <a:gd name="connsiteY3" fmla="*/ 2945 h 4802"/>
                <a:gd name="connsiteX4" fmla="*/ 0 w 9546"/>
                <a:gd name="connsiteY4" fmla="*/ 2249 h 4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6" h="4802">
                  <a:moveTo>
                    <a:pt x="0" y="2249"/>
                  </a:moveTo>
                  <a:cubicBezTo>
                    <a:pt x="3193" y="2987"/>
                    <a:pt x="6450" y="3652"/>
                    <a:pt x="9546" y="4803"/>
                  </a:cubicBezTo>
                  <a:cubicBezTo>
                    <a:pt x="8579" y="3439"/>
                    <a:pt x="7901" y="1665"/>
                    <a:pt x="6547" y="633"/>
                  </a:cubicBezTo>
                  <a:cubicBezTo>
                    <a:pt x="4773" y="-686"/>
                    <a:pt x="1935" y="43"/>
                    <a:pt x="4902" y="2945"/>
                  </a:cubicBezTo>
                  <a:cubicBezTo>
                    <a:pt x="3354" y="1894"/>
                    <a:pt x="1709" y="1662"/>
                    <a:pt x="0" y="2249"/>
                  </a:cubicBezTo>
                </a:path>
              </a:pathLst>
            </a:custGeom>
            <a:grpFill/>
            <a:ln w="645" cap="flat">
              <a:solidFill>
                <a:srgbClr val="FFFFFF"/>
              </a:solidFill>
              <a:prstDash val="solid"/>
              <a:miter/>
            </a:ln>
          </p:spPr>
          <p:txBody>
            <a:bodyPr rtlCol="0" anchor="ctr"/>
            <a:lstStyle/>
            <a:p>
              <a:endParaRPr lang="en-US"/>
            </a:p>
          </p:txBody>
        </p:sp>
        <p:sp>
          <p:nvSpPr>
            <p:cNvPr id="843" name="Freeform: Shape 842">
              <a:extLst>
                <a:ext uri="{FF2B5EF4-FFF2-40B4-BE49-F238E27FC236}">
                  <a16:creationId xmlns:a16="http://schemas.microsoft.com/office/drawing/2014/main" id="{9E2330BF-61A0-C607-EDA0-A9B91BB49D92}"/>
                </a:ext>
              </a:extLst>
            </p:cNvPr>
            <p:cNvSpPr/>
            <p:nvPr/>
          </p:nvSpPr>
          <p:spPr>
            <a:xfrm>
              <a:off x="8260985" y="1993924"/>
              <a:ext cx="1419" cy="2554"/>
            </a:xfrm>
            <a:custGeom>
              <a:avLst/>
              <a:gdLst>
                <a:gd name="connsiteX0" fmla="*/ 0 w 1419"/>
                <a:gd name="connsiteY0" fmla="*/ 0 h 2554"/>
                <a:gd name="connsiteX1" fmla="*/ 1419 w 1419"/>
                <a:gd name="connsiteY1" fmla="*/ 2554 h 2554"/>
                <a:gd name="connsiteX2" fmla="*/ 0 w 1419"/>
                <a:gd name="connsiteY2" fmla="*/ 0 h 2554"/>
              </a:gdLst>
              <a:ahLst/>
              <a:cxnLst>
                <a:cxn ang="0">
                  <a:pos x="connsiteX0" y="connsiteY0"/>
                </a:cxn>
                <a:cxn ang="0">
                  <a:pos x="connsiteX1" y="connsiteY1"/>
                </a:cxn>
                <a:cxn ang="0">
                  <a:pos x="connsiteX2" y="connsiteY2"/>
                </a:cxn>
              </a:cxnLst>
              <a:rect l="l" t="t" r="r" b="b"/>
              <a:pathLst>
                <a:path w="1419" h="2554">
                  <a:moveTo>
                    <a:pt x="0" y="0"/>
                  </a:moveTo>
                  <a:cubicBezTo>
                    <a:pt x="322" y="967"/>
                    <a:pt x="709" y="1819"/>
                    <a:pt x="1419" y="2554"/>
                  </a:cubicBezTo>
                  <a:cubicBezTo>
                    <a:pt x="935" y="1703"/>
                    <a:pt x="484" y="851"/>
                    <a:pt x="0" y="0"/>
                  </a:cubicBezTo>
                </a:path>
              </a:pathLst>
            </a:custGeom>
            <a:grpFill/>
            <a:ln w="645" cap="flat">
              <a:solidFill>
                <a:srgbClr val="FFFFFF"/>
              </a:solidFill>
              <a:prstDash val="solid"/>
              <a:miter/>
            </a:ln>
          </p:spPr>
          <p:txBody>
            <a:bodyPr rtlCol="0" anchor="ctr"/>
            <a:lstStyle/>
            <a:p>
              <a:endParaRPr lang="en-US"/>
            </a:p>
          </p:txBody>
        </p:sp>
        <p:sp>
          <p:nvSpPr>
            <p:cNvPr id="844" name="Freeform: Shape 843">
              <a:extLst>
                <a:ext uri="{FF2B5EF4-FFF2-40B4-BE49-F238E27FC236}">
                  <a16:creationId xmlns:a16="http://schemas.microsoft.com/office/drawing/2014/main" id="{EFBF5B42-1BA5-3856-A47F-6733720949EA}"/>
                </a:ext>
              </a:extLst>
            </p:cNvPr>
            <p:cNvSpPr/>
            <p:nvPr/>
          </p:nvSpPr>
          <p:spPr>
            <a:xfrm>
              <a:off x="10303871" y="2245905"/>
              <a:ext cx="7417" cy="5081"/>
            </a:xfrm>
            <a:custGeom>
              <a:avLst/>
              <a:gdLst>
                <a:gd name="connsiteX0" fmla="*/ 452 w 7417"/>
                <a:gd name="connsiteY0" fmla="*/ 2759 h 5081"/>
                <a:gd name="connsiteX1" fmla="*/ 0 w 7417"/>
                <a:gd name="connsiteY1" fmla="*/ 5081 h 5081"/>
                <a:gd name="connsiteX2" fmla="*/ 7418 w 7417"/>
                <a:gd name="connsiteY2" fmla="*/ 4855 h 5081"/>
                <a:gd name="connsiteX3" fmla="*/ 6514 w 7417"/>
                <a:gd name="connsiteY3" fmla="*/ 212 h 5081"/>
                <a:gd name="connsiteX4" fmla="*/ 452 w 7417"/>
                <a:gd name="connsiteY4" fmla="*/ 2766 h 5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17" h="5081">
                  <a:moveTo>
                    <a:pt x="452" y="2759"/>
                  </a:moveTo>
                  <a:cubicBezTo>
                    <a:pt x="452" y="3533"/>
                    <a:pt x="129" y="4304"/>
                    <a:pt x="0" y="5081"/>
                  </a:cubicBezTo>
                  <a:cubicBezTo>
                    <a:pt x="2354" y="4130"/>
                    <a:pt x="4967" y="4223"/>
                    <a:pt x="7418" y="4855"/>
                  </a:cubicBezTo>
                  <a:cubicBezTo>
                    <a:pt x="6063" y="3514"/>
                    <a:pt x="5741" y="1966"/>
                    <a:pt x="6514" y="212"/>
                  </a:cubicBezTo>
                  <a:cubicBezTo>
                    <a:pt x="3902" y="-653"/>
                    <a:pt x="2257" y="1318"/>
                    <a:pt x="452" y="2766"/>
                  </a:cubicBezTo>
                </a:path>
              </a:pathLst>
            </a:custGeom>
            <a:grpFill/>
            <a:ln w="645" cap="flat">
              <a:solidFill>
                <a:srgbClr val="FFFFFF"/>
              </a:solidFill>
              <a:prstDash val="solid"/>
              <a:miter/>
            </a:ln>
          </p:spPr>
          <p:txBody>
            <a:bodyPr rtlCol="0" anchor="ctr"/>
            <a:lstStyle/>
            <a:p>
              <a:endParaRPr lang="en-US"/>
            </a:p>
          </p:txBody>
        </p:sp>
        <p:sp>
          <p:nvSpPr>
            <p:cNvPr id="845" name="Freeform: Shape 844">
              <a:extLst>
                <a:ext uri="{FF2B5EF4-FFF2-40B4-BE49-F238E27FC236}">
                  <a16:creationId xmlns:a16="http://schemas.microsoft.com/office/drawing/2014/main" id="{F09A9513-1D5E-CE7B-96C6-8D739808AD3F}"/>
                </a:ext>
              </a:extLst>
            </p:cNvPr>
            <p:cNvSpPr/>
            <p:nvPr/>
          </p:nvSpPr>
          <p:spPr>
            <a:xfrm>
              <a:off x="10316416" y="2243324"/>
              <a:ext cx="16487" cy="14171"/>
            </a:xfrm>
            <a:custGeom>
              <a:avLst/>
              <a:gdLst>
                <a:gd name="connsiteX0" fmla="*/ 0 w 16487"/>
                <a:gd name="connsiteY0" fmla="*/ 5341 h 14171"/>
                <a:gd name="connsiteX1" fmla="*/ 1387 w 16487"/>
                <a:gd name="connsiteY1" fmla="*/ 10217 h 14171"/>
                <a:gd name="connsiteX2" fmla="*/ 14673 w 16487"/>
                <a:gd name="connsiteY2" fmla="*/ 13864 h 14171"/>
                <a:gd name="connsiteX3" fmla="*/ 10449 w 16487"/>
                <a:gd name="connsiteY3" fmla="*/ 5341 h 14171"/>
                <a:gd name="connsiteX4" fmla="*/ 935 w 16487"/>
                <a:gd name="connsiteY4" fmla="*/ 0 h 14171"/>
                <a:gd name="connsiteX5" fmla="*/ 0 w 16487"/>
                <a:gd name="connsiteY5" fmla="*/ 5341 h 1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87" h="14171">
                  <a:moveTo>
                    <a:pt x="0" y="5341"/>
                  </a:moveTo>
                  <a:cubicBezTo>
                    <a:pt x="0" y="7095"/>
                    <a:pt x="451" y="8720"/>
                    <a:pt x="1387" y="10217"/>
                  </a:cubicBezTo>
                  <a:cubicBezTo>
                    <a:pt x="6643" y="6418"/>
                    <a:pt x="10029" y="15970"/>
                    <a:pt x="14673" y="13864"/>
                  </a:cubicBezTo>
                  <a:cubicBezTo>
                    <a:pt x="19253" y="11794"/>
                    <a:pt x="14157" y="868"/>
                    <a:pt x="10449" y="5341"/>
                  </a:cubicBezTo>
                  <a:cubicBezTo>
                    <a:pt x="11868" y="194"/>
                    <a:pt x="3386" y="1835"/>
                    <a:pt x="935" y="0"/>
                  </a:cubicBezTo>
                  <a:cubicBezTo>
                    <a:pt x="65" y="1554"/>
                    <a:pt x="1741" y="4305"/>
                    <a:pt x="0" y="5341"/>
                  </a:cubicBezTo>
                </a:path>
              </a:pathLst>
            </a:custGeom>
            <a:grpFill/>
            <a:ln w="645" cap="flat">
              <a:solidFill>
                <a:srgbClr val="FFFFFF"/>
              </a:solidFill>
              <a:prstDash val="solid"/>
              <a:miter/>
            </a:ln>
          </p:spPr>
          <p:txBody>
            <a:bodyPr rtlCol="0" anchor="ctr"/>
            <a:lstStyle/>
            <a:p>
              <a:endParaRPr lang="en-US"/>
            </a:p>
          </p:txBody>
        </p:sp>
        <p:sp>
          <p:nvSpPr>
            <p:cNvPr id="846" name="Freeform: Shape 845">
              <a:extLst>
                <a:ext uri="{FF2B5EF4-FFF2-40B4-BE49-F238E27FC236}">
                  <a16:creationId xmlns:a16="http://schemas.microsoft.com/office/drawing/2014/main" id="{577B868A-35BB-E4CA-C1F3-A0907EDF2E78}"/>
                </a:ext>
              </a:extLst>
            </p:cNvPr>
            <p:cNvSpPr/>
            <p:nvPr/>
          </p:nvSpPr>
          <p:spPr>
            <a:xfrm>
              <a:off x="10331025" y="2260019"/>
              <a:ext cx="4191" cy="4640"/>
            </a:xfrm>
            <a:custGeom>
              <a:avLst/>
              <a:gdLst>
                <a:gd name="connsiteX0" fmla="*/ 4192 w 4191"/>
                <a:gd name="connsiteY0" fmla="*/ 4641 h 4640"/>
                <a:gd name="connsiteX1" fmla="*/ 0 w 4191"/>
                <a:gd name="connsiteY1" fmla="*/ 0 h 4640"/>
                <a:gd name="connsiteX2" fmla="*/ 4192 w 4191"/>
                <a:gd name="connsiteY2" fmla="*/ 4641 h 4640"/>
              </a:gdLst>
              <a:ahLst/>
              <a:cxnLst>
                <a:cxn ang="0">
                  <a:pos x="connsiteX0" y="connsiteY0"/>
                </a:cxn>
                <a:cxn ang="0">
                  <a:pos x="connsiteX1" y="connsiteY1"/>
                </a:cxn>
                <a:cxn ang="0">
                  <a:pos x="connsiteX2" y="connsiteY2"/>
                </a:cxn>
              </a:cxnLst>
              <a:rect l="l" t="t" r="r" b="b"/>
              <a:pathLst>
                <a:path w="4191" h="4640">
                  <a:moveTo>
                    <a:pt x="4192" y="4641"/>
                  </a:moveTo>
                  <a:cubicBezTo>
                    <a:pt x="2934" y="2961"/>
                    <a:pt x="1548" y="1416"/>
                    <a:pt x="0" y="0"/>
                  </a:cubicBezTo>
                  <a:cubicBezTo>
                    <a:pt x="387" y="2209"/>
                    <a:pt x="1999" y="4080"/>
                    <a:pt x="4192" y="4641"/>
                  </a:cubicBezTo>
                </a:path>
              </a:pathLst>
            </a:custGeom>
            <a:grpFill/>
            <a:ln w="645" cap="flat">
              <a:solidFill>
                <a:srgbClr val="FFFFFF"/>
              </a:solidFill>
              <a:prstDash val="solid"/>
              <a:miter/>
            </a:ln>
          </p:spPr>
          <p:txBody>
            <a:bodyPr rtlCol="0" anchor="ctr"/>
            <a:lstStyle/>
            <a:p>
              <a:endParaRPr lang="en-US"/>
            </a:p>
          </p:txBody>
        </p:sp>
        <p:sp>
          <p:nvSpPr>
            <p:cNvPr id="847" name="Freeform: Shape 846">
              <a:extLst>
                <a:ext uri="{FF2B5EF4-FFF2-40B4-BE49-F238E27FC236}">
                  <a16:creationId xmlns:a16="http://schemas.microsoft.com/office/drawing/2014/main" id="{91938488-1326-4956-09B5-944A976556BE}"/>
                </a:ext>
              </a:extLst>
            </p:cNvPr>
            <p:cNvSpPr/>
            <p:nvPr/>
          </p:nvSpPr>
          <p:spPr>
            <a:xfrm>
              <a:off x="10337088" y="2261667"/>
              <a:ext cx="2547" cy="3250"/>
            </a:xfrm>
            <a:custGeom>
              <a:avLst/>
              <a:gdLst>
                <a:gd name="connsiteX0" fmla="*/ 0 w 2547"/>
                <a:gd name="connsiteY0" fmla="*/ 3251 h 3250"/>
                <a:gd name="connsiteX1" fmla="*/ 2548 w 2547"/>
                <a:gd name="connsiteY1" fmla="*/ 1393 h 3250"/>
                <a:gd name="connsiteX2" fmla="*/ 0 w 2547"/>
                <a:gd name="connsiteY2" fmla="*/ 0 h 3250"/>
                <a:gd name="connsiteX3" fmla="*/ 0 w 2547"/>
                <a:gd name="connsiteY3" fmla="*/ 3251 h 3250"/>
              </a:gdLst>
              <a:ahLst/>
              <a:cxnLst>
                <a:cxn ang="0">
                  <a:pos x="connsiteX0" y="connsiteY0"/>
                </a:cxn>
                <a:cxn ang="0">
                  <a:pos x="connsiteX1" y="connsiteY1"/>
                </a:cxn>
                <a:cxn ang="0">
                  <a:pos x="connsiteX2" y="connsiteY2"/>
                </a:cxn>
                <a:cxn ang="0">
                  <a:pos x="connsiteX3" y="connsiteY3"/>
                </a:cxn>
              </a:cxnLst>
              <a:rect l="l" t="t" r="r" b="b"/>
              <a:pathLst>
                <a:path w="2547" h="3250">
                  <a:moveTo>
                    <a:pt x="0" y="3251"/>
                  </a:moveTo>
                  <a:cubicBezTo>
                    <a:pt x="903" y="2722"/>
                    <a:pt x="1774" y="2106"/>
                    <a:pt x="2548" y="1393"/>
                  </a:cubicBezTo>
                  <a:cubicBezTo>
                    <a:pt x="1774" y="780"/>
                    <a:pt x="935" y="316"/>
                    <a:pt x="0" y="0"/>
                  </a:cubicBezTo>
                  <a:cubicBezTo>
                    <a:pt x="323" y="1084"/>
                    <a:pt x="323" y="2167"/>
                    <a:pt x="0" y="3251"/>
                  </a:cubicBezTo>
                </a:path>
              </a:pathLst>
            </a:custGeom>
            <a:grpFill/>
            <a:ln w="645" cap="flat">
              <a:solidFill>
                <a:srgbClr val="FFFFFF"/>
              </a:solidFill>
              <a:prstDash val="solid"/>
              <a:miter/>
            </a:ln>
          </p:spPr>
          <p:txBody>
            <a:bodyPr rtlCol="0" anchor="ctr"/>
            <a:lstStyle/>
            <a:p>
              <a:endParaRPr lang="en-US"/>
            </a:p>
          </p:txBody>
        </p:sp>
        <p:sp>
          <p:nvSpPr>
            <p:cNvPr id="848" name="Freeform: Shape 847">
              <a:extLst>
                <a:ext uri="{FF2B5EF4-FFF2-40B4-BE49-F238E27FC236}">
                  <a16:creationId xmlns:a16="http://schemas.microsoft.com/office/drawing/2014/main" id="{36FC74E6-84AE-C9AD-7DBC-557686BE1A59}"/>
                </a:ext>
              </a:extLst>
            </p:cNvPr>
            <p:cNvSpPr/>
            <p:nvPr/>
          </p:nvSpPr>
          <p:spPr>
            <a:xfrm>
              <a:off x="10435062" y="2264235"/>
              <a:ext cx="187403" cy="229633"/>
            </a:xfrm>
            <a:custGeom>
              <a:avLst/>
              <a:gdLst>
                <a:gd name="connsiteX0" fmla="*/ 12320 w 187403"/>
                <a:gd name="connsiteY0" fmla="*/ 10907 h 229633"/>
                <a:gd name="connsiteX1" fmla="*/ 17125 w 187403"/>
                <a:gd name="connsiteY1" fmla="*/ 15225 h 229633"/>
                <a:gd name="connsiteX2" fmla="*/ 22543 w 187403"/>
                <a:gd name="connsiteY2" fmla="*/ 18802 h 229633"/>
                <a:gd name="connsiteX3" fmla="*/ 17415 w 187403"/>
                <a:gd name="connsiteY3" fmla="*/ 19498 h 229633"/>
                <a:gd name="connsiteX4" fmla="*/ 23930 w 187403"/>
                <a:gd name="connsiteY4" fmla="*/ 23449 h 229633"/>
                <a:gd name="connsiteX5" fmla="*/ 20221 w 187403"/>
                <a:gd name="connsiteY5" fmla="*/ 27857 h 229633"/>
                <a:gd name="connsiteX6" fmla="*/ 16029 w 187403"/>
                <a:gd name="connsiteY6" fmla="*/ 24606 h 229633"/>
                <a:gd name="connsiteX7" fmla="*/ 14997 w 187403"/>
                <a:gd name="connsiteY7" fmla="*/ 33727 h 229633"/>
                <a:gd name="connsiteX8" fmla="*/ 26929 w 187403"/>
                <a:gd name="connsiteY8" fmla="*/ 48755 h 229633"/>
                <a:gd name="connsiteX9" fmla="*/ 35282 w 187403"/>
                <a:gd name="connsiteY9" fmla="*/ 64119 h 229633"/>
                <a:gd name="connsiteX10" fmla="*/ 63725 w 187403"/>
                <a:gd name="connsiteY10" fmla="*/ 85223 h 229633"/>
                <a:gd name="connsiteX11" fmla="*/ 71369 w 187403"/>
                <a:gd name="connsiteY11" fmla="*/ 99419 h 229633"/>
                <a:gd name="connsiteX12" fmla="*/ 84784 w 187403"/>
                <a:gd name="connsiteY12" fmla="*/ 115080 h 229633"/>
                <a:gd name="connsiteX13" fmla="*/ 101974 w 187403"/>
                <a:gd name="connsiteY13" fmla="*/ 144875 h 229633"/>
                <a:gd name="connsiteX14" fmla="*/ 124839 w 187403"/>
                <a:gd name="connsiteY14" fmla="*/ 170481 h 229633"/>
                <a:gd name="connsiteX15" fmla="*/ 129225 w 187403"/>
                <a:gd name="connsiteY15" fmla="*/ 184823 h 229633"/>
                <a:gd name="connsiteX16" fmla="*/ 140125 w 187403"/>
                <a:gd name="connsiteY16" fmla="*/ 198048 h 229633"/>
                <a:gd name="connsiteX17" fmla="*/ 145575 w 187403"/>
                <a:gd name="connsiteY17" fmla="*/ 213647 h 229633"/>
                <a:gd name="connsiteX18" fmla="*/ 161862 w 187403"/>
                <a:gd name="connsiteY18" fmla="*/ 229634 h 229633"/>
                <a:gd name="connsiteX19" fmla="*/ 159765 w 187403"/>
                <a:gd name="connsiteY19" fmla="*/ 220839 h 229633"/>
                <a:gd name="connsiteX20" fmla="*/ 157669 w 187403"/>
                <a:gd name="connsiteY20" fmla="*/ 213141 h 229633"/>
                <a:gd name="connsiteX21" fmla="*/ 163377 w 187403"/>
                <a:gd name="connsiteY21" fmla="*/ 209203 h 229633"/>
                <a:gd name="connsiteX22" fmla="*/ 178308 w 187403"/>
                <a:gd name="connsiteY22" fmla="*/ 212486 h 229633"/>
                <a:gd name="connsiteX23" fmla="*/ 187403 w 187403"/>
                <a:gd name="connsiteY23" fmla="*/ 224061 h 229633"/>
                <a:gd name="connsiteX24" fmla="*/ 182275 w 187403"/>
                <a:gd name="connsiteY24" fmla="*/ 211896 h 229633"/>
                <a:gd name="connsiteX25" fmla="*/ 177664 w 187403"/>
                <a:gd name="connsiteY25" fmla="*/ 206120 h 229633"/>
                <a:gd name="connsiteX26" fmla="*/ 169279 w 187403"/>
                <a:gd name="connsiteY26" fmla="*/ 203856 h 229633"/>
                <a:gd name="connsiteX27" fmla="*/ 174148 w 187403"/>
                <a:gd name="connsiteY27" fmla="*/ 206182 h 229633"/>
                <a:gd name="connsiteX28" fmla="*/ 159572 w 187403"/>
                <a:gd name="connsiteY28" fmla="*/ 195049 h 229633"/>
                <a:gd name="connsiteX29" fmla="*/ 137836 w 187403"/>
                <a:gd name="connsiteY29" fmla="*/ 178408 h 229633"/>
                <a:gd name="connsiteX30" fmla="*/ 124839 w 187403"/>
                <a:gd name="connsiteY30" fmla="*/ 147426 h 229633"/>
                <a:gd name="connsiteX31" fmla="*/ 123645 w 187403"/>
                <a:gd name="connsiteY31" fmla="*/ 138222 h 229633"/>
                <a:gd name="connsiteX32" fmla="*/ 132353 w 187403"/>
                <a:gd name="connsiteY32" fmla="*/ 136522 h 229633"/>
                <a:gd name="connsiteX33" fmla="*/ 123291 w 187403"/>
                <a:gd name="connsiteY33" fmla="*/ 135365 h 229633"/>
                <a:gd name="connsiteX34" fmla="*/ 146768 w 187403"/>
                <a:gd name="connsiteY34" fmla="*/ 140341 h 229633"/>
                <a:gd name="connsiteX35" fmla="*/ 159411 w 187403"/>
                <a:gd name="connsiteY35" fmla="*/ 147716 h 229633"/>
                <a:gd name="connsiteX36" fmla="*/ 168827 w 187403"/>
                <a:gd name="connsiteY36" fmla="*/ 154634 h 229633"/>
                <a:gd name="connsiteX37" fmla="*/ 161926 w 187403"/>
                <a:gd name="connsiteY37" fmla="*/ 148381 h 229633"/>
                <a:gd name="connsiteX38" fmla="*/ 152187 w 187403"/>
                <a:gd name="connsiteY38" fmla="*/ 142114 h 229633"/>
                <a:gd name="connsiteX39" fmla="*/ 131805 w 187403"/>
                <a:gd name="connsiteY39" fmla="*/ 123078 h 229633"/>
                <a:gd name="connsiteX40" fmla="*/ 89171 w 187403"/>
                <a:gd name="connsiteY40" fmla="*/ 82888 h 229633"/>
                <a:gd name="connsiteX41" fmla="*/ 86655 w 187403"/>
                <a:gd name="connsiteY41" fmla="*/ 81843 h 229633"/>
                <a:gd name="connsiteX42" fmla="*/ 78722 w 187403"/>
                <a:gd name="connsiteY42" fmla="*/ 74068 h 229633"/>
                <a:gd name="connsiteX43" fmla="*/ 80593 w 187403"/>
                <a:gd name="connsiteY43" fmla="*/ 76390 h 229633"/>
                <a:gd name="connsiteX44" fmla="*/ 75980 w 187403"/>
                <a:gd name="connsiteY44" fmla="*/ 72923 h 229633"/>
                <a:gd name="connsiteX45" fmla="*/ 70079 w 187403"/>
                <a:gd name="connsiteY45" fmla="*/ 67453 h 229633"/>
                <a:gd name="connsiteX46" fmla="*/ 57340 w 187403"/>
                <a:gd name="connsiteY46" fmla="*/ 50384 h 229633"/>
                <a:gd name="connsiteX47" fmla="*/ 60597 w 187403"/>
                <a:gd name="connsiteY47" fmla="*/ 55028 h 229633"/>
                <a:gd name="connsiteX48" fmla="*/ 36475 w 187403"/>
                <a:gd name="connsiteY48" fmla="*/ 27857 h 229633"/>
                <a:gd name="connsiteX49" fmla="*/ 52019 w 187403"/>
                <a:gd name="connsiteY49" fmla="*/ 41093 h 229633"/>
                <a:gd name="connsiteX50" fmla="*/ 39119 w 187403"/>
                <a:gd name="connsiteY50" fmla="*/ 28228 h 229633"/>
                <a:gd name="connsiteX51" fmla="*/ 21608 w 187403"/>
                <a:gd name="connsiteY51" fmla="*/ 15786 h 229633"/>
                <a:gd name="connsiteX52" fmla="*/ 26478 w 187403"/>
                <a:gd name="connsiteY52" fmla="*/ 18805 h 229633"/>
                <a:gd name="connsiteX53" fmla="*/ 21221 w 187403"/>
                <a:gd name="connsiteY53" fmla="*/ 14557 h 229633"/>
                <a:gd name="connsiteX54" fmla="*/ 18351 w 187403"/>
                <a:gd name="connsiteY54" fmla="*/ 8823 h 229633"/>
                <a:gd name="connsiteX55" fmla="*/ 5580 w 187403"/>
                <a:gd name="connsiteY55" fmla="*/ 0 h 229633"/>
                <a:gd name="connsiteX56" fmla="*/ 0 w 187403"/>
                <a:gd name="connsiteY56" fmla="*/ 3483 h 229633"/>
                <a:gd name="connsiteX57" fmla="*/ 12320 w 187403"/>
                <a:gd name="connsiteY57" fmla="*/ 10907 h 2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87403" h="229633">
                  <a:moveTo>
                    <a:pt x="12320" y="10907"/>
                  </a:moveTo>
                  <a:cubicBezTo>
                    <a:pt x="14384" y="11487"/>
                    <a:pt x="16512" y="13080"/>
                    <a:pt x="17125" y="15225"/>
                  </a:cubicBezTo>
                  <a:cubicBezTo>
                    <a:pt x="17866" y="17805"/>
                    <a:pt x="21188" y="16341"/>
                    <a:pt x="22543" y="18802"/>
                  </a:cubicBezTo>
                  <a:cubicBezTo>
                    <a:pt x="20866" y="19388"/>
                    <a:pt x="19157" y="19621"/>
                    <a:pt x="17415" y="19498"/>
                  </a:cubicBezTo>
                  <a:cubicBezTo>
                    <a:pt x="18286" y="22523"/>
                    <a:pt x="21705" y="22168"/>
                    <a:pt x="23930" y="23449"/>
                  </a:cubicBezTo>
                  <a:cubicBezTo>
                    <a:pt x="23510" y="25039"/>
                    <a:pt x="22124" y="27651"/>
                    <a:pt x="20221" y="27857"/>
                  </a:cubicBezTo>
                  <a:cubicBezTo>
                    <a:pt x="17383" y="28180"/>
                    <a:pt x="18125" y="25319"/>
                    <a:pt x="16029" y="24606"/>
                  </a:cubicBezTo>
                  <a:cubicBezTo>
                    <a:pt x="6579" y="21382"/>
                    <a:pt x="11868" y="30657"/>
                    <a:pt x="14997" y="33727"/>
                  </a:cubicBezTo>
                  <a:cubicBezTo>
                    <a:pt x="19511" y="38177"/>
                    <a:pt x="24510" y="42728"/>
                    <a:pt x="26929" y="48755"/>
                  </a:cubicBezTo>
                  <a:cubicBezTo>
                    <a:pt x="29347" y="54805"/>
                    <a:pt x="31315" y="58781"/>
                    <a:pt x="35282" y="64119"/>
                  </a:cubicBezTo>
                  <a:cubicBezTo>
                    <a:pt x="42151" y="73391"/>
                    <a:pt x="55824" y="76838"/>
                    <a:pt x="63725" y="85223"/>
                  </a:cubicBezTo>
                  <a:cubicBezTo>
                    <a:pt x="67467" y="89215"/>
                    <a:pt x="68950" y="94633"/>
                    <a:pt x="71369" y="99419"/>
                  </a:cubicBezTo>
                  <a:cubicBezTo>
                    <a:pt x="74465" y="105537"/>
                    <a:pt x="80786" y="109488"/>
                    <a:pt x="84784" y="115080"/>
                  </a:cubicBezTo>
                  <a:cubicBezTo>
                    <a:pt x="91848" y="124909"/>
                    <a:pt x="97943" y="133584"/>
                    <a:pt x="101974" y="144875"/>
                  </a:cubicBezTo>
                  <a:cubicBezTo>
                    <a:pt x="106199" y="156746"/>
                    <a:pt x="118614" y="160265"/>
                    <a:pt x="124839" y="170481"/>
                  </a:cubicBezTo>
                  <a:cubicBezTo>
                    <a:pt x="127547" y="174974"/>
                    <a:pt x="126193" y="180179"/>
                    <a:pt x="129225" y="184823"/>
                  </a:cubicBezTo>
                  <a:cubicBezTo>
                    <a:pt x="132353" y="189547"/>
                    <a:pt x="137803" y="192875"/>
                    <a:pt x="140125" y="198048"/>
                  </a:cubicBezTo>
                  <a:cubicBezTo>
                    <a:pt x="142383" y="203082"/>
                    <a:pt x="142221" y="209078"/>
                    <a:pt x="145575" y="213647"/>
                  </a:cubicBezTo>
                  <a:cubicBezTo>
                    <a:pt x="150058" y="219775"/>
                    <a:pt x="155541" y="225364"/>
                    <a:pt x="161862" y="229634"/>
                  </a:cubicBezTo>
                  <a:cubicBezTo>
                    <a:pt x="160088" y="227263"/>
                    <a:pt x="160991" y="223564"/>
                    <a:pt x="159765" y="220839"/>
                  </a:cubicBezTo>
                  <a:cubicBezTo>
                    <a:pt x="158604" y="218301"/>
                    <a:pt x="158217" y="215828"/>
                    <a:pt x="157669" y="213141"/>
                  </a:cubicBezTo>
                  <a:cubicBezTo>
                    <a:pt x="156863" y="209258"/>
                    <a:pt x="159281" y="203982"/>
                    <a:pt x="163377" y="209203"/>
                  </a:cubicBezTo>
                  <a:cubicBezTo>
                    <a:pt x="165860" y="212399"/>
                    <a:pt x="174632" y="210119"/>
                    <a:pt x="178308" y="212486"/>
                  </a:cubicBezTo>
                  <a:cubicBezTo>
                    <a:pt x="182018" y="214870"/>
                    <a:pt x="185404" y="220223"/>
                    <a:pt x="187403" y="224061"/>
                  </a:cubicBezTo>
                  <a:cubicBezTo>
                    <a:pt x="186887" y="219394"/>
                    <a:pt x="185146" y="215576"/>
                    <a:pt x="182275" y="211896"/>
                  </a:cubicBezTo>
                  <a:cubicBezTo>
                    <a:pt x="180792" y="209994"/>
                    <a:pt x="179341" y="207865"/>
                    <a:pt x="177664" y="206120"/>
                  </a:cubicBezTo>
                  <a:cubicBezTo>
                    <a:pt x="174954" y="203273"/>
                    <a:pt x="172117" y="205759"/>
                    <a:pt x="169279" y="203856"/>
                  </a:cubicBezTo>
                  <a:cubicBezTo>
                    <a:pt x="170666" y="205117"/>
                    <a:pt x="172310" y="205891"/>
                    <a:pt x="174148" y="206182"/>
                  </a:cubicBezTo>
                  <a:cubicBezTo>
                    <a:pt x="169247" y="210323"/>
                    <a:pt x="161829" y="197955"/>
                    <a:pt x="159572" y="195049"/>
                  </a:cubicBezTo>
                  <a:cubicBezTo>
                    <a:pt x="153864" y="187619"/>
                    <a:pt x="144092" y="185290"/>
                    <a:pt x="137836" y="178408"/>
                  </a:cubicBezTo>
                  <a:cubicBezTo>
                    <a:pt x="129902" y="169685"/>
                    <a:pt x="129773" y="157581"/>
                    <a:pt x="124839" y="147426"/>
                  </a:cubicBezTo>
                  <a:cubicBezTo>
                    <a:pt x="123549" y="144724"/>
                    <a:pt x="119840" y="140528"/>
                    <a:pt x="123645" y="138222"/>
                  </a:cubicBezTo>
                  <a:cubicBezTo>
                    <a:pt x="126129" y="136726"/>
                    <a:pt x="129515" y="136429"/>
                    <a:pt x="132353" y="136522"/>
                  </a:cubicBezTo>
                  <a:cubicBezTo>
                    <a:pt x="129354" y="135974"/>
                    <a:pt x="126096" y="136874"/>
                    <a:pt x="123291" y="135365"/>
                  </a:cubicBezTo>
                  <a:cubicBezTo>
                    <a:pt x="126999" y="132004"/>
                    <a:pt x="143415" y="138503"/>
                    <a:pt x="146768" y="140341"/>
                  </a:cubicBezTo>
                  <a:cubicBezTo>
                    <a:pt x="150993" y="142634"/>
                    <a:pt x="155669" y="144717"/>
                    <a:pt x="159411" y="147716"/>
                  </a:cubicBezTo>
                  <a:cubicBezTo>
                    <a:pt x="162377" y="150077"/>
                    <a:pt x="165054" y="153557"/>
                    <a:pt x="168827" y="154634"/>
                  </a:cubicBezTo>
                  <a:cubicBezTo>
                    <a:pt x="165990" y="153205"/>
                    <a:pt x="164248" y="150422"/>
                    <a:pt x="161926" y="148381"/>
                  </a:cubicBezTo>
                  <a:cubicBezTo>
                    <a:pt x="159055" y="145865"/>
                    <a:pt x="155282" y="144314"/>
                    <a:pt x="152187" y="142114"/>
                  </a:cubicBezTo>
                  <a:cubicBezTo>
                    <a:pt x="144543" y="136729"/>
                    <a:pt x="138481" y="129544"/>
                    <a:pt x="131805" y="123078"/>
                  </a:cubicBezTo>
                  <a:cubicBezTo>
                    <a:pt x="117776" y="109465"/>
                    <a:pt x="103038" y="96752"/>
                    <a:pt x="89171" y="82888"/>
                  </a:cubicBezTo>
                  <a:cubicBezTo>
                    <a:pt x="94202" y="88706"/>
                    <a:pt x="87074" y="82546"/>
                    <a:pt x="86655" y="81843"/>
                  </a:cubicBezTo>
                  <a:cubicBezTo>
                    <a:pt x="84527" y="78460"/>
                    <a:pt x="82108" y="76448"/>
                    <a:pt x="78722" y="74068"/>
                  </a:cubicBezTo>
                  <a:cubicBezTo>
                    <a:pt x="79399" y="74803"/>
                    <a:pt x="80012" y="75577"/>
                    <a:pt x="80593" y="76390"/>
                  </a:cubicBezTo>
                  <a:cubicBezTo>
                    <a:pt x="78045" y="77341"/>
                    <a:pt x="76851" y="74780"/>
                    <a:pt x="75980" y="72923"/>
                  </a:cubicBezTo>
                  <a:cubicBezTo>
                    <a:pt x="74626" y="69917"/>
                    <a:pt x="72981" y="68927"/>
                    <a:pt x="70079" y="67453"/>
                  </a:cubicBezTo>
                  <a:cubicBezTo>
                    <a:pt x="65048" y="64909"/>
                    <a:pt x="58792" y="55702"/>
                    <a:pt x="57340" y="50384"/>
                  </a:cubicBezTo>
                  <a:cubicBezTo>
                    <a:pt x="58243" y="52051"/>
                    <a:pt x="59340" y="53599"/>
                    <a:pt x="60597" y="55028"/>
                  </a:cubicBezTo>
                  <a:cubicBezTo>
                    <a:pt x="60597" y="40048"/>
                    <a:pt x="39087" y="40844"/>
                    <a:pt x="36475" y="27857"/>
                  </a:cubicBezTo>
                  <a:cubicBezTo>
                    <a:pt x="41732" y="28202"/>
                    <a:pt x="48439" y="37755"/>
                    <a:pt x="52019" y="41093"/>
                  </a:cubicBezTo>
                  <a:cubicBezTo>
                    <a:pt x="48052" y="36571"/>
                    <a:pt x="44343" y="31395"/>
                    <a:pt x="39119" y="28228"/>
                  </a:cubicBezTo>
                  <a:cubicBezTo>
                    <a:pt x="33024" y="24519"/>
                    <a:pt x="27800" y="19214"/>
                    <a:pt x="21608" y="15786"/>
                  </a:cubicBezTo>
                  <a:cubicBezTo>
                    <a:pt x="23446" y="16438"/>
                    <a:pt x="25058" y="17444"/>
                    <a:pt x="26478" y="18805"/>
                  </a:cubicBezTo>
                  <a:cubicBezTo>
                    <a:pt x="24865" y="17273"/>
                    <a:pt x="23253" y="15573"/>
                    <a:pt x="21221" y="14557"/>
                  </a:cubicBezTo>
                  <a:cubicBezTo>
                    <a:pt x="18608" y="13245"/>
                    <a:pt x="19673" y="10939"/>
                    <a:pt x="18351" y="8823"/>
                  </a:cubicBezTo>
                  <a:cubicBezTo>
                    <a:pt x="15609" y="4383"/>
                    <a:pt x="9547" y="3035"/>
                    <a:pt x="5580" y="0"/>
                  </a:cubicBezTo>
                  <a:cubicBezTo>
                    <a:pt x="5580" y="2986"/>
                    <a:pt x="2548" y="4231"/>
                    <a:pt x="0" y="3483"/>
                  </a:cubicBezTo>
                  <a:cubicBezTo>
                    <a:pt x="4193" y="5653"/>
                    <a:pt x="8773" y="7695"/>
                    <a:pt x="12320" y="10907"/>
                  </a:cubicBezTo>
                </a:path>
              </a:pathLst>
            </a:custGeom>
            <a:grpFill/>
            <a:ln w="645" cap="flat">
              <a:solidFill>
                <a:srgbClr val="FFFFFF"/>
              </a:solidFill>
              <a:prstDash val="solid"/>
              <a:miter/>
            </a:ln>
          </p:spPr>
          <p:txBody>
            <a:bodyPr rtlCol="0" anchor="ctr"/>
            <a:lstStyle/>
            <a:p>
              <a:endParaRPr lang="en-US"/>
            </a:p>
          </p:txBody>
        </p:sp>
        <p:sp>
          <p:nvSpPr>
            <p:cNvPr id="849" name="Freeform: Shape 848">
              <a:extLst>
                <a:ext uri="{FF2B5EF4-FFF2-40B4-BE49-F238E27FC236}">
                  <a16:creationId xmlns:a16="http://schemas.microsoft.com/office/drawing/2014/main" id="{42BC81E1-C9CC-6F29-4F41-A7D702F69902}"/>
                </a:ext>
              </a:extLst>
            </p:cNvPr>
            <p:cNvSpPr/>
            <p:nvPr/>
          </p:nvSpPr>
          <p:spPr>
            <a:xfrm>
              <a:off x="10484849" y="2140816"/>
              <a:ext cx="3391" cy="3662"/>
            </a:xfrm>
            <a:custGeom>
              <a:avLst/>
              <a:gdLst>
                <a:gd name="connsiteX0" fmla="*/ 361 w 3391"/>
                <a:gd name="connsiteY0" fmla="*/ 3134 h 3662"/>
                <a:gd name="connsiteX1" fmla="*/ 361 w 3391"/>
                <a:gd name="connsiteY1" fmla="*/ 3134 h 3662"/>
              </a:gdLst>
              <a:ahLst/>
              <a:cxnLst>
                <a:cxn ang="0">
                  <a:pos x="connsiteX0" y="connsiteY0"/>
                </a:cxn>
                <a:cxn ang="0">
                  <a:pos x="connsiteX1" y="connsiteY1"/>
                </a:cxn>
              </a:cxnLst>
              <a:rect l="l" t="t" r="r" b="b"/>
              <a:pathLst>
                <a:path w="3391" h="3662">
                  <a:moveTo>
                    <a:pt x="361" y="3134"/>
                  </a:moveTo>
                  <a:cubicBezTo>
                    <a:pt x="8231" y="6172"/>
                    <a:pt x="-1993" y="-5244"/>
                    <a:pt x="361" y="3134"/>
                  </a:cubicBezTo>
                </a:path>
              </a:pathLst>
            </a:custGeom>
            <a:grpFill/>
            <a:ln w="645" cap="flat">
              <a:solidFill>
                <a:srgbClr val="FFFFFF"/>
              </a:solidFill>
              <a:prstDash val="solid"/>
              <a:miter/>
            </a:ln>
          </p:spPr>
          <p:txBody>
            <a:bodyPr rtlCol="0" anchor="ctr"/>
            <a:lstStyle/>
            <a:p>
              <a:endParaRPr lang="en-US"/>
            </a:p>
          </p:txBody>
        </p:sp>
        <p:grpSp>
          <p:nvGrpSpPr>
            <p:cNvPr id="850" name="Content Placeholder 8">
              <a:extLst>
                <a:ext uri="{FF2B5EF4-FFF2-40B4-BE49-F238E27FC236}">
                  <a16:creationId xmlns:a16="http://schemas.microsoft.com/office/drawing/2014/main" id="{84CAD7E5-94EA-0046-E0CA-7BB2D8B765E9}"/>
                </a:ext>
              </a:extLst>
            </p:cNvPr>
            <p:cNvGrpSpPr/>
            <p:nvPr/>
          </p:nvGrpSpPr>
          <p:grpSpPr>
            <a:xfrm>
              <a:off x="10708068" y="2503978"/>
              <a:ext cx="46403" cy="49338"/>
              <a:chOff x="10708068" y="2503978"/>
              <a:chExt cx="46403" cy="49338"/>
            </a:xfrm>
            <a:grpFill/>
          </p:grpSpPr>
          <p:sp>
            <p:nvSpPr>
              <p:cNvPr id="851" name="Freeform: Shape 850">
                <a:extLst>
                  <a:ext uri="{FF2B5EF4-FFF2-40B4-BE49-F238E27FC236}">
                    <a16:creationId xmlns:a16="http://schemas.microsoft.com/office/drawing/2014/main" id="{759071C4-EB09-AA65-D6B4-B71287ED80C3}"/>
                  </a:ext>
                </a:extLst>
              </p:cNvPr>
              <p:cNvSpPr/>
              <p:nvPr/>
            </p:nvSpPr>
            <p:spPr>
              <a:xfrm>
                <a:off x="10708068" y="2531719"/>
                <a:ext cx="13984" cy="21596"/>
              </a:xfrm>
              <a:custGeom>
                <a:avLst/>
                <a:gdLst>
                  <a:gd name="connsiteX0" fmla="*/ 3535 w 13984"/>
                  <a:gd name="connsiteY0" fmla="*/ 0 h 21596"/>
                  <a:gd name="connsiteX1" fmla="*/ 1374 w 13984"/>
                  <a:gd name="connsiteY1" fmla="*/ 14445 h 21596"/>
                  <a:gd name="connsiteX2" fmla="*/ 3761 w 13984"/>
                  <a:gd name="connsiteY2" fmla="*/ 21365 h 21596"/>
                  <a:gd name="connsiteX3" fmla="*/ 13984 w 13984"/>
                  <a:gd name="connsiteY3" fmla="*/ 4183 h 21596"/>
                  <a:gd name="connsiteX4" fmla="*/ 13661 w 13984"/>
                  <a:gd name="connsiteY4" fmla="*/ 1629 h 21596"/>
                  <a:gd name="connsiteX5" fmla="*/ 3439 w 13984"/>
                  <a:gd name="connsiteY5" fmla="*/ 0 h 21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84" h="21596">
                    <a:moveTo>
                      <a:pt x="3535" y="0"/>
                    </a:moveTo>
                    <a:cubicBezTo>
                      <a:pt x="1697" y="4644"/>
                      <a:pt x="3535" y="9768"/>
                      <a:pt x="1374" y="14445"/>
                    </a:cubicBezTo>
                    <a:cubicBezTo>
                      <a:pt x="85" y="17470"/>
                      <a:pt x="-1786" y="22765"/>
                      <a:pt x="3761" y="21365"/>
                    </a:cubicBezTo>
                    <a:cubicBezTo>
                      <a:pt x="1536" y="16157"/>
                      <a:pt x="7050" y="2632"/>
                      <a:pt x="13984" y="4183"/>
                    </a:cubicBezTo>
                    <a:cubicBezTo>
                      <a:pt x="13984" y="3315"/>
                      <a:pt x="13984" y="2464"/>
                      <a:pt x="13661" y="1629"/>
                    </a:cubicBezTo>
                    <a:cubicBezTo>
                      <a:pt x="9921" y="3125"/>
                      <a:pt x="6856" y="1242"/>
                      <a:pt x="3439" y="0"/>
                    </a:cubicBezTo>
                  </a:path>
                </a:pathLst>
              </a:custGeom>
              <a:grpFill/>
              <a:ln w="645" cap="flat">
                <a:solidFill>
                  <a:srgbClr val="FFFFFF"/>
                </a:solidFill>
                <a:prstDash val="solid"/>
                <a:miter/>
              </a:ln>
            </p:spPr>
            <p:txBody>
              <a:bodyPr rtlCol="0" anchor="ctr"/>
              <a:lstStyle/>
              <a:p>
                <a:endParaRPr lang="en-US"/>
              </a:p>
            </p:txBody>
          </p:sp>
          <p:sp>
            <p:nvSpPr>
              <p:cNvPr id="852" name="Freeform: Shape 851">
                <a:extLst>
                  <a:ext uri="{FF2B5EF4-FFF2-40B4-BE49-F238E27FC236}">
                    <a16:creationId xmlns:a16="http://schemas.microsoft.com/office/drawing/2014/main" id="{A87FE59C-0471-BA3F-5953-B30E4CA50E01}"/>
                  </a:ext>
                </a:extLst>
              </p:cNvPr>
              <p:cNvSpPr/>
              <p:nvPr/>
            </p:nvSpPr>
            <p:spPr>
              <a:xfrm>
                <a:off x="10727420" y="2503978"/>
                <a:ext cx="27051" cy="30750"/>
              </a:xfrm>
              <a:custGeom>
                <a:avLst/>
                <a:gdLst>
                  <a:gd name="connsiteX0" fmla="*/ 23914 w 27051"/>
                  <a:gd name="connsiteY0" fmla="*/ 104 h 30750"/>
                  <a:gd name="connsiteX1" fmla="*/ 17497 w 27051"/>
                  <a:gd name="connsiteY1" fmla="*/ 5925 h 30750"/>
                  <a:gd name="connsiteX2" fmla="*/ 6468 w 27051"/>
                  <a:gd name="connsiteY2" fmla="*/ 2658 h 30750"/>
                  <a:gd name="connsiteX3" fmla="*/ 8112 w 27051"/>
                  <a:gd name="connsiteY3" fmla="*/ 6160 h 30750"/>
                  <a:gd name="connsiteX4" fmla="*/ 6951 w 27051"/>
                  <a:gd name="connsiteY4" fmla="*/ 12178 h 30750"/>
                  <a:gd name="connsiteX5" fmla="*/ 4403 w 27051"/>
                  <a:gd name="connsiteY5" fmla="*/ 11714 h 30750"/>
                  <a:gd name="connsiteX6" fmla="*/ 3243 w 27051"/>
                  <a:gd name="connsiteY6" fmla="*/ 23088 h 30750"/>
                  <a:gd name="connsiteX7" fmla="*/ 2307 w 27051"/>
                  <a:gd name="connsiteY7" fmla="*/ 30751 h 30750"/>
                  <a:gd name="connsiteX8" fmla="*/ 8338 w 27051"/>
                  <a:gd name="connsiteY8" fmla="*/ 14961 h 30750"/>
                  <a:gd name="connsiteX9" fmla="*/ 18561 w 27051"/>
                  <a:gd name="connsiteY9" fmla="*/ 7995 h 30750"/>
                  <a:gd name="connsiteX10" fmla="*/ 23914 w 27051"/>
                  <a:gd name="connsiteY10" fmla="*/ 104 h 30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051" h="30750">
                    <a:moveTo>
                      <a:pt x="23914" y="104"/>
                    </a:moveTo>
                    <a:cubicBezTo>
                      <a:pt x="20109" y="-748"/>
                      <a:pt x="19464" y="3854"/>
                      <a:pt x="17497" y="5925"/>
                    </a:cubicBezTo>
                    <a:cubicBezTo>
                      <a:pt x="13627" y="9956"/>
                      <a:pt x="9531" y="4596"/>
                      <a:pt x="6468" y="2658"/>
                    </a:cubicBezTo>
                    <a:cubicBezTo>
                      <a:pt x="6080" y="4448"/>
                      <a:pt x="7177" y="4964"/>
                      <a:pt x="8112" y="6160"/>
                    </a:cubicBezTo>
                    <a:cubicBezTo>
                      <a:pt x="9725" y="8250"/>
                      <a:pt x="6242" y="9827"/>
                      <a:pt x="6951" y="12178"/>
                    </a:cubicBezTo>
                    <a:cubicBezTo>
                      <a:pt x="6113" y="12017"/>
                      <a:pt x="5242" y="11856"/>
                      <a:pt x="4403" y="11714"/>
                    </a:cubicBezTo>
                    <a:cubicBezTo>
                      <a:pt x="5145" y="14816"/>
                      <a:pt x="-1659" y="21718"/>
                      <a:pt x="3243" y="23088"/>
                    </a:cubicBezTo>
                    <a:cubicBezTo>
                      <a:pt x="-434" y="23624"/>
                      <a:pt x="-1305" y="29445"/>
                      <a:pt x="2307" y="30751"/>
                    </a:cubicBezTo>
                    <a:cubicBezTo>
                      <a:pt x="3210" y="25552"/>
                      <a:pt x="11724" y="21076"/>
                      <a:pt x="8338" y="14961"/>
                    </a:cubicBezTo>
                    <a:cubicBezTo>
                      <a:pt x="13724" y="17612"/>
                      <a:pt x="15272" y="10508"/>
                      <a:pt x="18561" y="7995"/>
                    </a:cubicBezTo>
                    <a:cubicBezTo>
                      <a:pt x="19819" y="7031"/>
                      <a:pt x="32912" y="3742"/>
                      <a:pt x="23914" y="104"/>
                    </a:cubicBezTo>
                  </a:path>
                </a:pathLst>
              </a:custGeom>
              <a:grpFill/>
              <a:ln w="645" cap="flat">
                <a:solidFill>
                  <a:srgbClr val="FFFFFF"/>
                </a:solidFill>
                <a:prstDash val="solid"/>
                <a:miter/>
              </a:ln>
            </p:spPr>
            <p:txBody>
              <a:bodyPr rtlCol="0" anchor="ctr"/>
              <a:lstStyle/>
              <a:p>
                <a:endParaRPr lang="en-US"/>
              </a:p>
            </p:txBody>
          </p:sp>
          <p:sp>
            <p:nvSpPr>
              <p:cNvPr id="853" name="Freeform: Shape 852">
                <a:extLst>
                  <a:ext uri="{FF2B5EF4-FFF2-40B4-BE49-F238E27FC236}">
                    <a16:creationId xmlns:a16="http://schemas.microsoft.com/office/drawing/2014/main" id="{5BD95D4C-7F89-1D0F-7E47-6CBC1524486E}"/>
                  </a:ext>
                </a:extLst>
              </p:cNvPr>
              <p:cNvSpPr/>
              <p:nvPr/>
            </p:nvSpPr>
            <p:spPr>
              <a:xfrm>
                <a:off x="10734371" y="2549349"/>
                <a:ext cx="4992" cy="3854"/>
              </a:xfrm>
              <a:custGeom>
                <a:avLst/>
                <a:gdLst>
                  <a:gd name="connsiteX0" fmla="*/ 4870 w 4992"/>
                  <a:gd name="connsiteY0" fmla="*/ 11 h 3854"/>
                  <a:gd name="connsiteX1" fmla="*/ 0 w 4992"/>
                  <a:gd name="connsiteY1" fmla="*/ 2333 h 3854"/>
                  <a:gd name="connsiteX2" fmla="*/ 4870 w 4992"/>
                  <a:gd name="connsiteY2" fmla="*/ 11 h 3854"/>
                </a:gdLst>
                <a:ahLst/>
                <a:cxnLst>
                  <a:cxn ang="0">
                    <a:pos x="connsiteX0" y="connsiteY0"/>
                  </a:cxn>
                  <a:cxn ang="0">
                    <a:pos x="connsiteX1" y="connsiteY1"/>
                  </a:cxn>
                  <a:cxn ang="0">
                    <a:pos x="connsiteX2" y="connsiteY2"/>
                  </a:cxn>
                </a:cxnLst>
                <a:rect l="l" t="t" r="r" b="b"/>
                <a:pathLst>
                  <a:path w="4992" h="3854">
                    <a:moveTo>
                      <a:pt x="4870" y="11"/>
                    </a:moveTo>
                    <a:cubicBezTo>
                      <a:pt x="2935" y="-118"/>
                      <a:pt x="1194" y="876"/>
                      <a:pt x="0" y="2333"/>
                    </a:cubicBezTo>
                    <a:cubicBezTo>
                      <a:pt x="2064" y="5407"/>
                      <a:pt x="5708" y="3410"/>
                      <a:pt x="4870" y="11"/>
                    </a:cubicBezTo>
                  </a:path>
                </a:pathLst>
              </a:custGeom>
              <a:grpFill/>
              <a:ln w="645" cap="flat">
                <a:solidFill>
                  <a:srgbClr val="FFFFFF"/>
                </a:solidFill>
                <a:prstDash val="solid"/>
                <a:miter/>
              </a:ln>
            </p:spPr>
            <p:txBody>
              <a:bodyPr rtlCol="0" anchor="ctr"/>
              <a:lstStyle/>
              <a:p>
                <a:endParaRPr lang="en-US"/>
              </a:p>
            </p:txBody>
          </p:sp>
        </p:grpSp>
        <p:sp>
          <p:nvSpPr>
            <p:cNvPr id="854" name="Freeform: Shape 853">
              <a:extLst>
                <a:ext uri="{FF2B5EF4-FFF2-40B4-BE49-F238E27FC236}">
                  <a16:creationId xmlns:a16="http://schemas.microsoft.com/office/drawing/2014/main" id="{B8C46D92-3B5F-A085-BA7E-147EEFFD5DC6}"/>
                </a:ext>
              </a:extLst>
            </p:cNvPr>
            <p:cNvSpPr/>
            <p:nvPr/>
          </p:nvSpPr>
          <p:spPr>
            <a:xfrm>
              <a:off x="10763828" y="2484936"/>
              <a:ext cx="12790" cy="17409"/>
            </a:xfrm>
            <a:custGeom>
              <a:avLst/>
              <a:gdLst>
                <a:gd name="connsiteX0" fmla="*/ 3987 w 12790"/>
                <a:gd name="connsiteY0" fmla="*/ 4505 h 17409"/>
                <a:gd name="connsiteX1" fmla="*/ 633 w 12790"/>
                <a:gd name="connsiteY1" fmla="*/ 16769 h 17409"/>
                <a:gd name="connsiteX2" fmla="*/ 12791 w 12790"/>
                <a:gd name="connsiteY2" fmla="*/ 793 h 17409"/>
                <a:gd name="connsiteX3" fmla="*/ 3987 w 12790"/>
                <a:gd name="connsiteY3" fmla="*/ 4505 h 17409"/>
              </a:gdLst>
              <a:ahLst/>
              <a:cxnLst>
                <a:cxn ang="0">
                  <a:pos x="connsiteX0" y="connsiteY0"/>
                </a:cxn>
                <a:cxn ang="0">
                  <a:pos x="connsiteX1" y="connsiteY1"/>
                </a:cxn>
                <a:cxn ang="0">
                  <a:pos x="connsiteX2" y="connsiteY2"/>
                </a:cxn>
                <a:cxn ang="0">
                  <a:pos x="connsiteX3" y="connsiteY3"/>
                </a:cxn>
              </a:cxnLst>
              <a:rect l="l" t="t" r="r" b="b"/>
              <a:pathLst>
                <a:path w="12790" h="17409">
                  <a:moveTo>
                    <a:pt x="3987" y="4505"/>
                  </a:moveTo>
                  <a:cubicBezTo>
                    <a:pt x="2664" y="8849"/>
                    <a:pt x="-1592" y="11567"/>
                    <a:pt x="633" y="16769"/>
                  </a:cubicBezTo>
                  <a:cubicBezTo>
                    <a:pt x="2503" y="21084"/>
                    <a:pt x="11952" y="2215"/>
                    <a:pt x="12791" y="793"/>
                  </a:cubicBezTo>
                  <a:cubicBezTo>
                    <a:pt x="8695" y="-1952"/>
                    <a:pt x="7179" y="3208"/>
                    <a:pt x="3987" y="4505"/>
                  </a:cubicBezTo>
                </a:path>
              </a:pathLst>
            </a:custGeom>
            <a:grpFill/>
            <a:ln w="645" cap="flat">
              <a:solidFill>
                <a:srgbClr val="FFFFFF"/>
              </a:solidFill>
              <a:prstDash val="solid"/>
              <a:miter/>
            </a:ln>
          </p:spPr>
          <p:txBody>
            <a:bodyPr rtlCol="0" anchor="ctr"/>
            <a:lstStyle/>
            <a:p>
              <a:endParaRPr lang="en-US"/>
            </a:p>
          </p:txBody>
        </p:sp>
        <p:sp>
          <p:nvSpPr>
            <p:cNvPr id="855" name="Freeform: Shape 854">
              <a:extLst>
                <a:ext uri="{FF2B5EF4-FFF2-40B4-BE49-F238E27FC236}">
                  <a16:creationId xmlns:a16="http://schemas.microsoft.com/office/drawing/2014/main" id="{E5050A0F-47EA-CA17-1B36-2DDD8932F1BF}"/>
                </a:ext>
              </a:extLst>
            </p:cNvPr>
            <p:cNvSpPr/>
            <p:nvPr/>
          </p:nvSpPr>
          <p:spPr>
            <a:xfrm>
              <a:off x="10786615" y="2357165"/>
              <a:ext cx="5095" cy="3170"/>
            </a:xfrm>
            <a:custGeom>
              <a:avLst/>
              <a:gdLst>
                <a:gd name="connsiteX0" fmla="*/ 0 w 5095"/>
                <a:gd name="connsiteY0" fmla="*/ 1084 h 3170"/>
                <a:gd name="connsiteX1" fmla="*/ 5096 w 5095"/>
                <a:gd name="connsiteY1" fmla="*/ 3170 h 3170"/>
                <a:gd name="connsiteX2" fmla="*/ 0 w 5095"/>
                <a:gd name="connsiteY2" fmla="*/ 1084 h 3170"/>
              </a:gdLst>
              <a:ahLst/>
              <a:cxnLst>
                <a:cxn ang="0">
                  <a:pos x="connsiteX0" y="connsiteY0"/>
                </a:cxn>
                <a:cxn ang="0">
                  <a:pos x="connsiteX1" y="connsiteY1"/>
                </a:cxn>
                <a:cxn ang="0">
                  <a:pos x="connsiteX2" y="connsiteY2"/>
                </a:cxn>
              </a:cxnLst>
              <a:rect l="l" t="t" r="r" b="b"/>
              <a:pathLst>
                <a:path w="5095" h="3170">
                  <a:moveTo>
                    <a:pt x="0" y="1084"/>
                  </a:moveTo>
                  <a:cubicBezTo>
                    <a:pt x="1452" y="2354"/>
                    <a:pt x="3161" y="3047"/>
                    <a:pt x="5096" y="3170"/>
                  </a:cubicBezTo>
                  <a:cubicBezTo>
                    <a:pt x="4741" y="745"/>
                    <a:pt x="1935" y="-1351"/>
                    <a:pt x="0" y="1084"/>
                  </a:cubicBezTo>
                </a:path>
              </a:pathLst>
            </a:custGeom>
            <a:grpFill/>
            <a:ln w="645" cap="flat">
              <a:solidFill>
                <a:srgbClr val="FFFFFF"/>
              </a:solidFill>
              <a:prstDash val="solid"/>
              <a:miter/>
            </a:ln>
          </p:spPr>
          <p:txBody>
            <a:bodyPr rtlCol="0" anchor="ctr"/>
            <a:lstStyle/>
            <a:p>
              <a:endParaRPr lang="en-US"/>
            </a:p>
          </p:txBody>
        </p:sp>
        <p:sp>
          <p:nvSpPr>
            <p:cNvPr id="856" name="Freeform: Shape 855">
              <a:extLst>
                <a:ext uri="{FF2B5EF4-FFF2-40B4-BE49-F238E27FC236}">
                  <a16:creationId xmlns:a16="http://schemas.microsoft.com/office/drawing/2014/main" id="{024E9A21-E3CE-B243-0D6A-DE299C05430B}"/>
                </a:ext>
              </a:extLst>
            </p:cNvPr>
            <p:cNvSpPr/>
            <p:nvPr/>
          </p:nvSpPr>
          <p:spPr>
            <a:xfrm>
              <a:off x="10790324" y="2459964"/>
              <a:ext cx="6288" cy="9749"/>
            </a:xfrm>
            <a:custGeom>
              <a:avLst/>
              <a:gdLst>
                <a:gd name="connsiteX0" fmla="*/ 4870 w 6288"/>
                <a:gd name="connsiteY0" fmla="*/ 0 h 9749"/>
                <a:gd name="connsiteX1" fmla="*/ 0 w 6288"/>
                <a:gd name="connsiteY1" fmla="*/ 7195 h 9749"/>
                <a:gd name="connsiteX2" fmla="*/ 2096 w 6288"/>
                <a:gd name="connsiteY2" fmla="*/ 9749 h 9749"/>
                <a:gd name="connsiteX3" fmla="*/ 6289 w 6288"/>
                <a:gd name="connsiteY3" fmla="*/ 0 h 9749"/>
                <a:gd name="connsiteX4" fmla="*/ 4870 w 6288"/>
                <a:gd name="connsiteY4" fmla="*/ 0 h 97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8" h="9749">
                  <a:moveTo>
                    <a:pt x="4870" y="0"/>
                  </a:moveTo>
                  <a:cubicBezTo>
                    <a:pt x="4031" y="1919"/>
                    <a:pt x="3290" y="8043"/>
                    <a:pt x="0" y="7195"/>
                  </a:cubicBezTo>
                  <a:cubicBezTo>
                    <a:pt x="548" y="8175"/>
                    <a:pt x="1225" y="9027"/>
                    <a:pt x="2096" y="9749"/>
                  </a:cubicBezTo>
                  <a:cubicBezTo>
                    <a:pt x="4353" y="6811"/>
                    <a:pt x="5096" y="3422"/>
                    <a:pt x="6289" y="0"/>
                  </a:cubicBezTo>
                  <a:cubicBezTo>
                    <a:pt x="5805" y="0"/>
                    <a:pt x="5321" y="0"/>
                    <a:pt x="4870" y="0"/>
                  </a:cubicBezTo>
                </a:path>
              </a:pathLst>
            </a:custGeom>
            <a:grpFill/>
            <a:ln w="645" cap="flat">
              <a:solidFill>
                <a:srgbClr val="FFFFFF"/>
              </a:solidFill>
              <a:prstDash val="solid"/>
              <a:miter/>
            </a:ln>
          </p:spPr>
          <p:txBody>
            <a:bodyPr rtlCol="0" anchor="ctr"/>
            <a:lstStyle/>
            <a:p>
              <a:endParaRPr lang="en-US"/>
            </a:p>
          </p:txBody>
        </p:sp>
        <p:sp>
          <p:nvSpPr>
            <p:cNvPr id="857" name="Freeform: Shape 856">
              <a:extLst>
                <a:ext uri="{FF2B5EF4-FFF2-40B4-BE49-F238E27FC236}">
                  <a16:creationId xmlns:a16="http://schemas.microsoft.com/office/drawing/2014/main" id="{74339338-FEF3-DDAD-25D6-F1B0CDBEF17A}"/>
                </a:ext>
              </a:extLst>
            </p:cNvPr>
            <p:cNvSpPr/>
            <p:nvPr/>
          </p:nvSpPr>
          <p:spPr>
            <a:xfrm>
              <a:off x="10795724" y="2361810"/>
              <a:ext cx="14325" cy="20142"/>
            </a:xfrm>
            <a:custGeom>
              <a:avLst/>
              <a:gdLst>
                <a:gd name="connsiteX0" fmla="*/ 9693 w 14325"/>
                <a:gd name="connsiteY0" fmla="*/ 20142 h 20142"/>
                <a:gd name="connsiteX1" fmla="*/ 14112 w 14325"/>
                <a:gd name="connsiteY1" fmla="*/ 12947 h 20142"/>
                <a:gd name="connsiteX2" fmla="*/ 5082 w 14325"/>
                <a:gd name="connsiteY2" fmla="*/ 1141 h 20142"/>
                <a:gd name="connsiteX3" fmla="*/ 2599 w 14325"/>
                <a:gd name="connsiteY3" fmla="*/ 10461 h 20142"/>
                <a:gd name="connsiteX4" fmla="*/ 9693 w 14325"/>
                <a:gd name="connsiteY4" fmla="*/ 20142 h 201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25" h="20142">
                  <a:moveTo>
                    <a:pt x="9693" y="20142"/>
                  </a:moveTo>
                  <a:cubicBezTo>
                    <a:pt x="6468" y="15669"/>
                    <a:pt x="12854" y="16082"/>
                    <a:pt x="14112" y="12947"/>
                  </a:cubicBezTo>
                  <a:cubicBezTo>
                    <a:pt x="15628" y="9123"/>
                    <a:pt x="8693" y="-3890"/>
                    <a:pt x="5082" y="1141"/>
                  </a:cubicBezTo>
                  <a:cubicBezTo>
                    <a:pt x="2308" y="4988"/>
                    <a:pt x="10403" y="7865"/>
                    <a:pt x="2599" y="10461"/>
                  </a:cubicBezTo>
                  <a:cubicBezTo>
                    <a:pt x="-5496" y="13151"/>
                    <a:pt x="7727" y="18323"/>
                    <a:pt x="9693" y="20142"/>
                  </a:cubicBezTo>
                </a:path>
              </a:pathLst>
            </a:custGeom>
            <a:grpFill/>
            <a:ln w="645" cap="flat">
              <a:solidFill>
                <a:srgbClr val="FFFFFF"/>
              </a:solidFill>
              <a:prstDash val="solid"/>
              <a:miter/>
            </a:ln>
          </p:spPr>
          <p:txBody>
            <a:bodyPr rtlCol="0" anchor="ctr"/>
            <a:lstStyle/>
            <a:p>
              <a:endParaRPr lang="en-US"/>
            </a:p>
          </p:txBody>
        </p:sp>
        <p:sp>
          <p:nvSpPr>
            <p:cNvPr id="858" name="Freeform: Shape 857">
              <a:extLst>
                <a:ext uri="{FF2B5EF4-FFF2-40B4-BE49-F238E27FC236}">
                  <a16:creationId xmlns:a16="http://schemas.microsoft.com/office/drawing/2014/main" id="{34172C7D-9CE1-E9ED-4F27-7B7468323D5E}"/>
                </a:ext>
              </a:extLst>
            </p:cNvPr>
            <p:cNvSpPr/>
            <p:nvPr/>
          </p:nvSpPr>
          <p:spPr>
            <a:xfrm>
              <a:off x="10797999" y="2433016"/>
              <a:ext cx="2677" cy="2096"/>
            </a:xfrm>
            <a:custGeom>
              <a:avLst/>
              <a:gdLst>
                <a:gd name="connsiteX0" fmla="*/ 1161 w 2677"/>
                <a:gd name="connsiteY0" fmla="*/ 1858 h 2096"/>
                <a:gd name="connsiteX1" fmla="*/ 0 w 2677"/>
                <a:gd name="connsiteY1" fmla="*/ 0 h 2096"/>
                <a:gd name="connsiteX2" fmla="*/ 1161 w 2677"/>
                <a:gd name="connsiteY2" fmla="*/ 1858 h 2096"/>
              </a:gdLst>
              <a:ahLst/>
              <a:cxnLst>
                <a:cxn ang="0">
                  <a:pos x="connsiteX0" y="connsiteY0"/>
                </a:cxn>
                <a:cxn ang="0">
                  <a:pos x="connsiteX1" y="connsiteY1"/>
                </a:cxn>
                <a:cxn ang="0">
                  <a:pos x="connsiteX2" y="connsiteY2"/>
                </a:cxn>
              </a:cxnLst>
              <a:rect l="l" t="t" r="r" b="b"/>
              <a:pathLst>
                <a:path w="2677" h="2096">
                  <a:moveTo>
                    <a:pt x="1161" y="1858"/>
                  </a:moveTo>
                  <a:cubicBezTo>
                    <a:pt x="3515" y="2493"/>
                    <a:pt x="3128" y="1858"/>
                    <a:pt x="0" y="0"/>
                  </a:cubicBezTo>
                  <a:cubicBezTo>
                    <a:pt x="387" y="619"/>
                    <a:pt x="774" y="1235"/>
                    <a:pt x="1161" y="1858"/>
                  </a:cubicBezTo>
                </a:path>
              </a:pathLst>
            </a:custGeom>
            <a:grpFill/>
            <a:ln w="645" cap="flat">
              <a:solidFill>
                <a:srgbClr val="FFFFFF"/>
              </a:solidFill>
              <a:prstDash val="solid"/>
              <a:miter/>
            </a:ln>
          </p:spPr>
          <p:txBody>
            <a:bodyPr rtlCol="0" anchor="ctr"/>
            <a:lstStyle/>
            <a:p>
              <a:endParaRPr lang="en-US"/>
            </a:p>
          </p:txBody>
        </p:sp>
        <p:sp>
          <p:nvSpPr>
            <p:cNvPr id="859" name="Freeform: Shape 858">
              <a:extLst>
                <a:ext uri="{FF2B5EF4-FFF2-40B4-BE49-F238E27FC236}">
                  <a16:creationId xmlns:a16="http://schemas.microsoft.com/office/drawing/2014/main" id="{D1F17841-E0B0-025E-2D50-2F5F20FB5253}"/>
                </a:ext>
              </a:extLst>
            </p:cNvPr>
            <p:cNvSpPr/>
            <p:nvPr/>
          </p:nvSpPr>
          <p:spPr>
            <a:xfrm>
              <a:off x="10800096" y="2441611"/>
              <a:ext cx="2547" cy="2325"/>
            </a:xfrm>
            <a:custGeom>
              <a:avLst/>
              <a:gdLst>
                <a:gd name="connsiteX0" fmla="*/ 0 w 2547"/>
                <a:gd name="connsiteY0" fmla="*/ 2099 h 2325"/>
                <a:gd name="connsiteX1" fmla="*/ 2548 w 2547"/>
                <a:gd name="connsiteY1" fmla="*/ 2325 h 2325"/>
                <a:gd name="connsiteX2" fmla="*/ 677 w 2547"/>
                <a:gd name="connsiteY2" fmla="*/ 0 h 2325"/>
                <a:gd name="connsiteX3" fmla="*/ 0 w 2547"/>
                <a:gd name="connsiteY3" fmla="*/ 2093 h 2325"/>
              </a:gdLst>
              <a:ahLst/>
              <a:cxnLst>
                <a:cxn ang="0">
                  <a:pos x="connsiteX0" y="connsiteY0"/>
                </a:cxn>
                <a:cxn ang="0">
                  <a:pos x="connsiteX1" y="connsiteY1"/>
                </a:cxn>
                <a:cxn ang="0">
                  <a:pos x="connsiteX2" y="connsiteY2"/>
                </a:cxn>
                <a:cxn ang="0">
                  <a:pos x="connsiteX3" y="connsiteY3"/>
                </a:cxn>
              </a:cxnLst>
              <a:rect l="l" t="t" r="r" b="b"/>
              <a:pathLst>
                <a:path w="2547" h="2325">
                  <a:moveTo>
                    <a:pt x="0" y="2099"/>
                  </a:moveTo>
                  <a:cubicBezTo>
                    <a:pt x="839" y="2164"/>
                    <a:pt x="1677" y="2261"/>
                    <a:pt x="2548" y="2325"/>
                  </a:cubicBezTo>
                  <a:cubicBezTo>
                    <a:pt x="2031" y="1448"/>
                    <a:pt x="1419" y="674"/>
                    <a:pt x="677" y="0"/>
                  </a:cubicBezTo>
                  <a:cubicBezTo>
                    <a:pt x="354" y="697"/>
                    <a:pt x="225" y="1396"/>
                    <a:pt x="0" y="2093"/>
                  </a:cubicBezTo>
                </a:path>
              </a:pathLst>
            </a:custGeom>
            <a:grpFill/>
            <a:ln w="645" cap="flat">
              <a:solidFill>
                <a:srgbClr val="FFFFFF"/>
              </a:solidFill>
              <a:prstDash val="solid"/>
              <a:miter/>
            </a:ln>
          </p:spPr>
          <p:txBody>
            <a:bodyPr rtlCol="0" anchor="ctr"/>
            <a:lstStyle/>
            <a:p>
              <a:endParaRPr lang="en-US"/>
            </a:p>
          </p:txBody>
        </p:sp>
        <p:sp>
          <p:nvSpPr>
            <p:cNvPr id="860" name="Freeform: Shape 859">
              <a:extLst>
                <a:ext uri="{FF2B5EF4-FFF2-40B4-BE49-F238E27FC236}">
                  <a16:creationId xmlns:a16="http://schemas.microsoft.com/office/drawing/2014/main" id="{B2EE7D28-68C4-784E-7B7D-339349BCB3D9}"/>
                </a:ext>
              </a:extLst>
            </p:cNvPr>
            <p:cNvSpPr/>
            <p:nvPr/>
          </p:nvSpPr>
          <p:spPr>
            <a:xfrm>
              <a:off x="10800321" y="2391453"/>
              <a:ext cx="5055" cy="10328"/>
            </a:xfrm>
            <a:custGeom>
              <a:avLst/>
              <a:gdLst>
                <a:gd name="connsiteX0" fmla="*/ 2548 w 5055"/>
                <a:gd name="connsiteY0" fmla="*/ 9752 h 10328"/>
                <a:gd name="connsiteX1" fmla="*/ 0 w 5055"/>
                <a:gd name="connsiteY1" fmla="*/ 0 h 10328"/>
                <a:gd name="connsiteX2" fmla="*/ 2548 w 5055"/>
                <a:gd name="connsiteY2" fmla="*/ 9752 h 10328"/>
              </a:gdLst>
              <a:ahLst/>
              <a:cxnLst>
                <a:cxn ang="0">
                  <a:pos x="connsiteX0" y="connsiteY0"/>
                </a:cxn>
                <a:cxn ang="0">
                  <a:pos x="connsiteX1" y="connsiteY1"/>
                </a:cxn>
                <a:cxn ang="0">
                  <a:pos x="connsiteX2" y="connsiteY2"/>
                </a:cxn>
              </a:cxnLst>
              <a:rect l="l" t="t" r="r" b="b"/>
              <a:pathLst>
                <a:path w="5055" h="10328">
                  <a:moveTo>
                    <a:pt x="2548" y="9752"/>
                  </a:moveTo>
                  <a:cubicBezTo>
                    <a:pt x="8030" y="13129"/>
                    <a:pt x="3290" y="587"/>
                    <a:pt x="0" y="0"/>
                  </a:cubicBezTo>
                  <a:cubicBezTo>
                    <a:pt x="774" y="3109"/>
                    <a:pt x="387" y="7140"/>
                    <a:pt x="2548" y="9752"/>
                  </a:cubicBezTo>
                </a:path>
              </a:pathLst>
            </a:custGeom>
            <a:grpFill/>
            <a:ln w="645" cap="flat">
              <a:solidFill>
                <a:srgbClr val="FFFFFF"/>
              </a:solidFill>
              <a:prstDash val="solid"/>
              <a:miter/>
            </a:ln>
          </p:spPr>
          <p:txBody>
            <a:bodyPr rtlCol="0" anchor="ctr"/>
            <a:lstStyle/>
            <a:p>
              <a:endParaRPr lang="en-US"/>
            </a:p>
          </p:txBody>
        </p:sp>
        <p:sp>
          <p:nvSpPr>
            <p:cNvPr id="861" name="Freeform: Shape 860">
              <a:extLst>
                <a:ext uri="{FF2B5EF4-FFF2-40B4-BE49-F238E27FC236}">
                  <a16:creationId xmlns:a16="http://schemas.microsoft.com/office/drawing/2014/main" id="{B3155832-8971-1470-048A-57C969068C61}"/>
                </a:ext>
              </a:extLst>
            </p:cNvPr>
            <p:cNvSpPr/>
            <p:nvPr/>
          </p:nvSpPr>
          <p:spPr>
            <a:xfrm>
              <a:off x="10801224" y="2411422"/>
              <a:ext cx="2076" cy="4876"/>
            </a:xfrm>
            <a:custGeom>
              <a:avLst/>
              <a:gdLst>
                <a:gd name="connsiteX0" fmla="*/ 0 w 2076"/>
                <a:gd name="connsiteY0" fmla="*/ 4876 h 4876"/>
                <a:gd name="connsiteX1" fmla="*/ 1420 w 2076"/>
                <a:gd name="connsiteY1" fmla="*/ 0 h 4876"/>
                <a:gd name="connsiteX2" fmla="*/ 0 w 2076"/>
                <a:gd name="connsiteY2" fmla="*/ 4876 h 4876"/>
              </a:gdLst>
              <a:ahLst/>
              <a:cxnLst>
                <a:cxn ang="0">
                  <a:pos x="connsiteX0" y="connsiteY0"/>
                </a:cxn>
                <a:cxn ang="0">
                  <a:pos x="connsiteX1" y="connsiteY1"/>
                </a:cxn>
                <a:cxn ang="0">
                  <a:pos x="connsiteX2" y="connsiteY2"/>
                </a:cxn>
              </a:cxnLst>
              <a:rect l="l" t="t" r="r" b="b"/>
              <a:pathLst>
                <a:path w="2076" h="4876">
                  <a:moveTo>
                    <a:pt x="0" y="4876"/>
                  </a:moveTo>
                  <a:cubicBezTo>
                    <a:pt x="1838" y="3812"/>
                    <a:pt x="2806" y="1909"/>
                    <a:pt x="1420" y="0"/>
                  </a:cubicBezTo>
                  <a:cubicBezTo>
                    <a:pt x="646" y="1545"/>
                    <a:pt x="194" y="3170"/>
                    <a:pt x="0" y="4876"/>
                  </a:cubicBezTo>
                </a:path>
              </a:pathLst>
            </a:custGeom>
            <a:grpFill/>
            <a:ln w="645" cap="flat">
              <a:solidFill>
                <a:srgbClr val="FFFFFF"/>
              </a:solidFill>
              <a:prstDash val="solid"/>
              <a:miter/>
            </a:ln>
          </p:spPr>
          <p:txBody>
            <a:bodyPr rtlCol="0" anchor="ctr"/>
            <a:lstStyle/>
            <a:p>
              <a:endParaRPr lang="en-US"/>
            </a:p>
          </p:txBody>
        </p:sp>
        <p:sp>
          <p:nvSpPr>
            <p:cNvPr id="862" name="Freeform: Shape 861">
              <a:extLst>
                <a:ext uri="{FF2B5EF4-FFF2-40B4-BE49-F238E27FC236}">
                  <a16:creationId xmlns:a16="http://schemas.microsoft.com/office/drawing/2014/main" id="{5933C5BD-76F0-230C-FA7F-4B634F7B8D19}"/>
                </a:ext>
              </a:extLst>
            </p:cNvPr>
            <p:cNvSpPr/>
            <p:nvPr/>
          </p:nvSpPr>
          <p:spPr>
            <a:xfrm>
              <a:off x="10802644" y="2404462"/>
              <a:ext cx="2547" cy="2554"/>
            </a:xfrm>
            <a:custGeom>
              <a:avLst/>
              <a:gdLst>
                <a:gd name="connsiteX0" fmla="*/ 0 w 2547"/>
                <a:gd name="connsiteY0" fmla="*/ 0 h 2554"/>
                <a:gd name="connsiteX1" fmla="*/ 2547 w 2547"/>
                <a:gd name="connsiteY1" fmla="*/ 2554 h 2554"/>
                <a:gd name="connsiteX2" fmla="*/ 0 w 2547"/>
                <a:gd name="connsiteY2" fmla="*/ 0 h 2554"/>
              </a:gdLst>
              <a:ahLst/>
              <a:cxnLst>
                <a:cxn ang="0">
                  <a:pos x="connsiteX0" y="connsiteY0"/>
                </a:cxn>
                <a:cxn ang="0">
                  <a:pos x="connsiteX1" y="connsiteY1"/>
                </a:cxn>
                <a:cxn ang="0">
                  <a:pos x="connsiteX2" y="connsiteY2"/>
                </a:cxn>
              </a:cxnLst>
              <a:rect l="l" t="t" r="r" b="b"/>
              <a:pathLst>
                <a:path w="2547" h="2554">
                  <a:moveTo>
                    <a:pt x="0" y="0"/>
                  </a:moveTo>
                  <a:cubicBezTo>
                    <a:pt x="839" y="871"/>
                    <a:pt x="1676" y="1722"/>
                    <a:pt x="2547" y="2554"/>
                  </a:cubicBezTo>
                  <a:cubicBezTo>
                    <a:pt x="2096" y="1284"/>
                    <a:pt x="1257" y="432"/>
                    <a:pt x="0" y="0"/>
                  </a:cubicBezTo>
                </a:path>
              </a:pathLst>
            </a:custGeom>
            <a:grpFill/>
            <a:ln w="645" cap="flat">
              <a:solidFill>
                <a:srgbClr val="FFFFFF"/>
              </a:solidFill>
              <a:prstDash val="solid"/>
              <a:miter/>
            </a:ln>
          </p:spPr>
          <p:txBody>
            <a:bodyPr rtlCol="0" anchor="ctr"/>
            <a:lstStyle/>
            <a:p>
              <a:endParaRPr lang="en-US"/>
            </a:p>
          </p:txBody>
        </p:sp>
        <p:sp>
          <p:nvSpPr>
            <p:cNvPr id="863" name="Freeform: Shape 862">
              <a:extLst>
                <a:ext uri="{FF2B5EF4-FFF2-40B4-BE49-F238E27FC236}">
                  <a16:creationId xmlns:a16="http://schemas.microsoft.com/office/drawing/2014/main" id="{AF9B07B3-8B10-7518-7519-2D394CCC5960}"/>
                </a:ext>
              </a:extLst>
            </p:cNvPr>
            <p:cNvSpPr/>
            <p:nvPr/>
          </p:nvSpPr>
          <p:spPr>
            <a:xfrm>
              <a:off x="10805558" y="2358656"/>
              <a:ext cx="7050" cy="6545"/>
            </a:xfrm>
            <a:custGeom>
              <a:avLst/>
              <a:gdLst>
                <a:gd name="connsiteX0" fmla="*/ 3342 w 7050"/>
                <a:gd name="connsiteY0" fmla="*/ 44 h 6545"/>
                <a:gd name="connsiteX1" fmla="*/ 85 w 7050"/>
                <a:gd name="connsiteY1" fmla="*/ 2811 h 6545"/>
                <a:gd name="connsiteX2" fmla="*/ 7050 w 7050"/>
                <a:gd name="connsiteY2" fmla="*/ 6546 h 6545"/>
                <a:gd name="connsiteX3" fmla="*/ 3342 w 7050"/>
                <a:gd name="connsiteY3" fmla="*/ 44 h 6545"/>
              </a:gdLst>
              <a:ahLst/>
              <a:cxnLst>
                <a:cxn ang="0">
                  <a:pos x="connsiteX0" y="connsiteY0"/>
                </a:cxn>
                <a:cxn ang="0">
                  <a:pos x="connsiteX1" y="connsiteY1"/>
                </a:cxn>
                <a:cxn ang="0">
                  <a:pos x="connsiteX2" y="connsiteY2"/>
                </a:cxn>
                <a:cxn ang="0">
                  <a:pos x="connsiteX3" y="connsiteY3"/>
                </a:cxn>
              </a:cxnLst>
              <a:rect l="l" t="t" r="r" b="b"/>
              <a:pathLst>
                <a:path w="7050" h="6545">
                  <a:moveTo>
                    <a:pt x="3342" y="44"/>
                  </a:moveTo>
                  <a:cubicBezTo>
                    <a:pt x="1504" y="-214"/>
                    <a:pt x="-432" y="651"/>
                    <a:pt x="85" y="2811"/>
                  </a:cubicBezTo>
                  <a:cubicBezTo>
                    <a:pt x="859" y="6010"/>
                    <a:pt x="4503" y="5936"/>
                    <a:pt x="7050" y="6546"/>
                  </a:cubicBezTo>
                  <a:cubicBezTo>
                    <a:pt x="6664" y="3998"/>
                    <a:pt x="5277" y="1718"/>
                    <a:pt x="3342" y="44"/>
                  </a:cubicBezTo>
                </a:path>
              </a:pathLst>
            </a:custGeom>
            <a:grpFill/>
            <a:ln w="645" cap="flat">
              <a:solidFill>
                <a:srgbClr val="FFFFFF"/>
              </a:solidFill>
              <a:prstDash val="solid"/>
              <a:miter/>
            </a:ln>
          </p:spPr>
          <p:txBody>
            <a:bodyPr rtlCol="0" anchor="ctr"/>
            <a:lstStyle/>
            <a:p>
              <a:endParaRPr lang="en-US"/>
            </a:p>
          </p:txBody>
        </p:sp>
        <p:sp>
          <p:nvSpPr>
            <p:cNvPr id="864" name="Freeform: Shape 863">
              <a:extLst>
                <a:ext uri="{FF2B5EF4-FFF2-40B4-BE49-F238E27FC236}">
                  <a16:creationId xmlns:a16="http://schemas.microsoft.com/office/drawing/2014/main" id="{BD1DB662-CECE-1484-F31E-9BCEC8894F11}"/>
                </a:ext>
              </a:extLst>
            </p:cNvPr>
            <p:cNvSpPr/>
            <p:nvPr/>
          </p:nvSpPr>
          <p:spPr>
            <a:xfrm>
              <a:off x="10750141" y="2138713"/>
              <a:ext cx="19285" cy="18318"/>
            </a:xfrm>
            <a:custGeom>
              <a:avLst/>
              <a:gdLst>
                <a:gd name="connsiteX0" fmla="*/ 4902 w 19285"/>
                <a:gd name="connsiteY0" fmla="*/ 17072 h 18318"/>
                <a:gd name="connsiteX1" fmla="*/ 10739 w 19285"/>
                <a:gd name="connsiteY1" fmla="*/ 13799 h 18318"/>
                <a:gd name="connsiteX2" fmla="*/ 19285 w 19285"/>
                <a:gd name="connsiteY2" fmla="*/ 8945 h 18318"/>
                <a:gd name="connsiteX3" fmla="*/ 9739 w 19285"/>
                <a:gd name="connsiteY3" fmla="*/ 189 h 18318"/>
                <a:gd name="connsiteX4" fmla="*/ 0 w 19285"/>
                <a:gd name="connsiteY4" fmla="*/ 4995 h 18318"/>
                <a:gd name="connsiteX5" fmla="*/ 4902 w 19285"/>
                <a:gd name="connsiteY5" fmla="*/ 17072 h 18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285" h="18318">
                  <a:moveTo>
                    <a:pt x="4902" y="17072"/>
                  </a:moveTo>
                  <a:cubicBezTo>
                    <a:pt x="7675" y="20494"/>
                    <a:pt x="9062" y="16024"/>
                    <a:pt x="10739" y="13799"/>
                  </a:cubicBezTo>
                  <a:cubicBezTo>
                    <a:pt x="12771" y="11151"/>
                    <a:pt x="15608" y="8236"/>
                    <a:pt x="19285" y="8945"/>
                  </a:cubicBezTo>
                  <a:cubicBezTo>
                    <a:pt x="19285" y="6381"/>
                    <a:pt x="12383" y="-1297"/>
                    <a:pt x="9739" y="189"/>
                  </a:cubicBezTo>
                  <a:cubicBezTo>
                    <a:pt x="6998" y="1721"/>
                    <a:pt x="3322" y="5159"/>
                    <a:pt x="0" y="4995"/>
                  </a:cubicBezTo>
                  <a:cubicBezTo>
                    <a:pt x="3805" y="4801"/>
                    <a:pt x="8159" y="14589"/>
                    <a:pt x="4902" y="17072"/>
                  </a:cubicBezTo>
                </a:path>
              </a:pathLst>
            </a:custGeom>
            <a:grpFill/>
            <a:ln w="645" cap="flat">
              <a:solidFill>
                <a:srgbClr val="FFFFFF"/>
              </a:solidFill>
              <a:prstDash val="solid"/>
              <a:miter/>
            </a:ln>
          </p:spPr>
          <p:txBody>
            <a:bodyPr rtlCol="0" anchor="ctr"/>
            <a:lstStyle/>
            <a:p>
              <a:endParaRPr lang="en-US"/>
            </a:p>
          </p:txBody>
        </p:sp>
        <p:sp>
          <p:nvSpPr>
            <p:cNvPr id="865" name="Freeform: Shape 864">
              <a:extLst>
                <a:ext uri="{FF2B5EF4-FFF2-40B4-BE49-F238E27FC236}">
                  <a16:creationId xmlns:a16="http://schemas.microsoft.com/office/drawing/2014/main" id="{A0404FE1-D4B0-D3C9-00F8-CB88E4106590}"/>
                </a:ext>
              </a:extLst>
            </p:cNvPr>
            <p:cNvSpPr/>
            <p:nvPr/>
          </p:nvSpPr>
          <p:spPr>
            <a:xfrm>
              <a:off x="10894362" y="2239527"/>
              <a:ext cx="32281" cy="17018"/>
            </a:xfrm>
            <a:custGeom>
              <a:avLst/>
              <a:gdLst>
                <a:gd name="connsiteX0" fmla="*/ 7418 w 32281"/>
                <a:gd name="connsiteY0" fmla="*/ 301 h 17018"/>
                <a:gd name="connsiteX1" fmla="*/ 0 w 32281"/>
                <a:gd name="connsiteY1" fmla="*/ 765 h 17018"/>
                <a:gd name="connsiteX2" fmla="*/ 32282 w 32281"/>
                <a:gd name="connsiteY2" fmla="*/ 17019 h 17018"/>
                <a:gd name="connsiteX3" fmla="*/ 19736 w 32281"/>
                <a:gd name="connsiteY3" fmla="*/ 9227 h 17018"/>
                <a:gd name="connsiteX4" fmla="*/ 12771 w 32281"/>
                <a:gd name="connsiteY4" fmla="*/ 5409 h 17018"/>
                <a:gd name="connsiteX5" fmla="*/ 7418 w 32281"/>
                <a:gd name="connsiteY5" fmla="*/ 301 h 17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81" h="17018">
                  <a:moveTo>
                    <a:pt x="7418" y="301"/>
                  </a:moveTo>
                  <a:cubicBezTo>
                    <a:pt x="4934" y="462"/>
                    <a:pt x="2322" y="-735"/>
                    <a:pt x="0" y="765"/>
                  </a:cubicBezTo>
                  <a:cubicBezTo>
                    <a:pt x="9546" y="7953"/>
                    <a:pt x="20801" y="13633"/>
                    <a:pt x="32282" y="17019"/>
                  </a:cubicBezTo>
                  <a:cubicBezTo>
                    <a:pt x="28992" y="12942"/>
                    <a:pt x="24155" y="11636"/>
                    <a:pt x="19736" y="9227"/>
                  </a:cubicBezTo>
                  <a:cubicBezTo>
                    <a:pt x="17414" y="7957"/>
                    <a:pt x="14867" y="7041"/>
                    <a:pt x="12771" y="5409"/>
                  </a:cubicBezTo>
                  <a:cubicBezTo>
                    <a:pt x="10803" y="3903"/>
                    <a:pt x="9772" y="1326"/>
                    <a:pt x="7418" y="301"/>
                  </a:cubicBezTo>
                </a:path>
              </a:pathLst>
            </a:custGeom>
            <a:grpFill/>
            <a:ln w="645" cap="flat">
              <a:solidFill>
                <a:srgbClr val="FFFFFF"/>
              </a:solidFill>
              <a:prstDash val="solid"/>
              <a:miter/>
            </a:ln>
          </p:spPr>
          <p:txBody>
            <a:bodyPr rtlCol="0" anchor="ctr"/>
            <a:lstStyle/>
            <a:p>
              <a:endParaRPr lang="en-US"/>
            </a:p>
          </p:txBody>
        </p:sp>
        <p:sp>
          <p:nvSpPr>
            <p:cNvPr id="866" name="Freeform: Shape 865">
              <a:extLst>
                <a:ext uri="{FF2B5EF4-FFF2-40B4-BE49-F238E27FC236}">
                  <a16:creationId xmlns:a16="http://schemas.microsoft.com/office/drawing/2014/main" id="{7B08BBB6-817C-EDFF-9939-A3087196E4AE}"/>
                </a:ext>
              </a:extLst>
            </p:cNvPr>
            <p:cNvSpPr/>
            <p:nvPr/>
          </p:nvSpPr>
          <p:spPr>
            <a:xfrm>
              <a:off x="10938705" y="2252147"/>
              <a:ext cx="22510" cy="9287"/>
            </a:xfrm>
            <a:custGeom>
              <a:avLst/>
              <a:gdLst>
                <a:gd name="connsiteX0" fmla="*/ 0 w 22510"/>
                <a:gd name="connsiteY0" fmla="*/ 0 h 9287"/>
                <a:gd name="connsiteX1" fmla="*/ 22510 w 22510"/>
                <a:gd name="connsiteY1" fmla="*/ 9288 h 9287"/>
                <a:gd name="connsiteX2" fmla="*/ 0 w 22510"/>
                <a:gd name="connsiteY2" fmla="*/ 0 h 9287"/>
              </a:gdLst>
              <a:ahLst/>
              <a:cxnLst>
                <a:cxn ang="0">
                  <a:pos x="connsiteX0" y="connsiteY0"/>
                </a:cxn>
                <a:cxn ang="0">
                  <a:pos x="connsiteX1" y="connsiteY1"/>
                </a:cxn>
                <a:cxn ang="0">
                  <a:pos x="connsiteX2" y="connsiteY2"/>
                </a:cxn>
              </a:cxnLst>
              <a:rect l="l" t="t" r="r" b="b"/>
              <a:pathLst>
                <a:path w="22510" h="9287">
                  <a:moveTo>
                    <a:pt x="0" y="0"/>
                  </a:moveTo>
                  <a:cubicBezTo>
                    <a:pt x="6063" y="5266"/>
                    <a:pt x="14996" y="7047"/>
                    <a:pt x="22510" y="9288"/>
                  </a:cubicBezTo>
                  <a:cubicBezTo>
                    <a:pt x="16286" y="5086"/>
                    <a:pt x="7707" y="145"/>
                    <a:pt x="0" y="0"/>
                  </a:cubicBezTo>
                </a:path>
              </a:pathLst>
            </a:custGeom>
            <a:grpFill/>
            <a:ln w="645" cap="flat">
              <a:solidFill>
                <a:srgbClr val="FFFFFF"/>
              </a:solidFill>
              <a:prstDash val="solid"/>
              <a:miter/>
            </a:ln>
          </p:spPr>
          <p:txBody>
            <a:bodyPr rtlCol="0" anchor="ctr"/>
            <a:lstStyle/>
            <a:p>
              <a:endParaRPr lang="en-US"/>
            </a:p>
          </p:txBody>
        </p:sp>
        <p:sp>
          <p:nvSpPr>
            <p:cNvPr id="867" name="Freeform: Shape 866">
              <a:extLst>
                <a:ext uri="{FF2B5EF4-FFF2-40B4-BE49-F238E27FC236}">
                  <a16:creationId xmlns:a16="http://schemas.microsoft.com/office/drawing/2014/main" id="{972AFD48-992F-A949-CD07-EB6034F45CCB}"/>
                </a:ext>
              </a:extLst>
            </p:cNvPr>
            <p:cNvSpPr/>
            <p:nvPr/>
          </p:nvSpPr>
          <p:spPr>
            <a:xfrm>
              <a:off x="9878724" y="1776608"/>
              <a:ext cx="20187" cy="8596"/>
            </a:xfrm>
            <a:custGeom>
              <a:avLst/>
              <a:gdLst>
                <a:gd name="connsiteX0" fmla="*/ 13931 w 20187"/>
                <a:gd name="connsiteY0" fmla="*/ 8597 h 8596"/>
                <a:gd name="connsiteX1" fmla="*/ 20188 w 20187"/>
                <a:gd name="connsiteY1" fmla="*/ 5578 h 8596"/>
                <a:gd name="connsiteX2" fmla="*/ 0 w 20187"/>
                <a:gd name="connsiteY2" fmla="*/ 934 h 8596"/>
                <a:gd name="connsiteX3" fmla="*/ 13931 w 20187"/>
                <a:gd name="connsiteY3" fmla="*/ 8597 h 8596"/>
              </a:gdLst>
              <a:ahLst/>
              <a:cxnLst>
                <a:cxn ang="0">
                  <a:pos x="connsiteX0" y="connsiteY0"/>
                </a:cxn>
                <a:cxn ang="0">
                  <a:pos x="connsiteX1" y="connsiteY1"/>
                </a:cxn>
                <a:cxn ang="0">
                  <a:pos x="connsiteX2" y="connsiteY2"/>
                </a:cxn>
                <a:cxn ang="0">
                  <a:pos x="connsiteX3" y="connsiteY3"/>
                </a:cxn>
              </a:cxnLst>
              <a:rect l="l" t="t" r="r" b="b"/>
              <a:pathLst>
                <a:path w="20187" h="8596">
                  <a:moveTo>
                    <a:pt x="13931" y="8597"/>
                  </a:moveTo>
                  <a:cubicBezTo>
                    <a:pt x="16028" y="7610"/>
                    <a:pt x="18188" y="6791"/>
                    <a:pt x="20188" y="5578"/>
                  </a:cubicBezTo>
                  <a:cubicBezTo>
                    <a:pt x="14093" y="1495"/>
                    <a:pt x="7385" y="-1639"/>
                    <a:pt x="0" y="934"/>
                  </a:cubicBezTo>
                  <a:cubicBezTo>
                    <a:pt x="516" y="6588"/>
                    <a:pt x="9771" y="7581"/>
                    <a:pt x="13931" y="8597"/>
                  </a:cubicBezTo>
                </a:path>
              </a:pathLst>
            </a:custGeom>
            <a:grpFill/>
            <a:ln w="645" cap="flat">
              <a:solidFill>
                <a:srgbClr val="FFFFFF"/>
              </a:solidFill>
              <a:prstDash val="solid"/>
              <a:miter/>
            </a:ln>
          </p:spPr>
          <p:txBody>
            <a:bodyPr rtlCol="0" anchor="ctr"/>
            <a:lstStyle/>
            <a:p>
              <a:endParaRPr lang="en-US"/>
            </a:p>
          </p:txBody>
        </p:sp>
        <p:sp>
          <p:nvSpPr>
            <p:cNvPr id="868" name="Freeform: Shape 867">
              <a:extLst>
                <a:ext uri="{FF2B5EF4-FFF2-40B4-BE49-F238E27FC236}">
                  <a16:creationId xmlns:a16="http://schemas.microsoft.com/office/drawing/2014/main" id="{F3F97F85-0751-D18D-F90E-E6E26A98FAF3}"/>
                </a:ext>
              </a:extLst>
            </p:cNvPr>
            <p:cNvSpPr/>
            <p:nvPr/>
          </p:nvSpPr>
          <p:spPr>
            <a:xfrm>
              <a:off x="9754950" y="1742935"/>
              <a:ext cx="17188" cy="10006"/>
            </a:xfrm>
            <a:custGeom>
              <a:avLst/>
              <a:gdLst>
                <a:gd name="connsiteX0" fmla="*/ 10223 w 17188"/>
                <a:gd name="connsiteY0" fmla="*/ 9988 h 10006"/>
                <a:gd name="connsiteX1" fmla="*/ 17189 w 17188"/>
                <a:gd name="connsiteY1" fmla="*/ 9523 h 10006"/>
                <a:gd name="connsiteX2" fmla="*/ 12416 w 17188"/>
                <a:gd name="connsiteY2" fmla="*/ 4089 h 10006"/>
                <a:gd name="connsiteX3" fmla="*/ 0 w 17188"/>
                <a:gd name="connsiteY3" fmla="*/ 0 h 10006"/>
                <a:gd name="connsiteX4" fmla="*/ 10223 w 17188"/>
                <a:gd name="connsiteY4" fmla="*/ 9988 h 1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88" h="10006">
                  <a:moveTo>
                    <a:pt x="10223" y="9988"/>
                  </a:moveTo>
                  <a:cubicBezTo>
                    <a:pt x="12545" y="9988"/>
                    <a:pt x="14899" y="10149"/>
                    <a:pt x="17189" y="9523"/>
                  </a:cubicBezTo>
                  <a:cubicBezTo>
                    <a:pt x="13964" y="7950"/>
                    <a:pt x="16319" y="4702"/>
                    <a:pt x="12416" y="4089"/>
                  </a:cubicBezTo>
                  <a:cubicBezTo>
                    <a:pt x="7966" y="3396"/>
                    <a:pt x="4321" y="955"/>
                    <a:pt x="0" y="0"/>
                  </a:cubicBezTo>
                  <a:cubicBezTo>
                    <a:pt x="2386" y="4054"/>
                    <a:pt x="6514" y="7217"/>
                    <a:pt x="10223" y="9988"/>
                  </a:cubicBezTo>
                </a:path>
              </a:pathLst>
            </a:custGeom>
            <a:grpFill/>
            <a:ln w="645" cap="flat">
              <a:solidFill>
                <a:srgbClr val="FFFFFF"/>
              </a:solidFill>
              <a:prstDash val="solid"/>
              <a:miter/>
            </a:ln>
          </p:spPr>
          <p:txBody>
            <a:bodyPr rtlCol="0" anchor="ctr"/>
            <a:lstStyle/>
            <a:p>
              <a:endParaRPr lang="en-US"/>
            </a:p>
          </p:txBody>
        </p:sp>
        <p:sp>
          <p:nvSpPr>
            <p:cNvPr id="869" name="Freeform: Shape 868">
              <a:extLst>
                <a:ext uri="{FF2B5EF4-FFF2-40B4-BE49-F238E27FC236}">
                  <a16:creationId xmlns:a16="http://schemas.microsoft.com/office/drawing/2014/main" id="{B4850BB9-10BA-069C-4EF3-5AAFE77947CF}"/>
                </a:ext>
              </a:extLst>
            </p:cNvPr>
            <p:cNvSpPr/>
            <p:nvPr/>
          </p:nvSpPr>
          <p:spPr>
            <a:xfrm>
              <a:off x="9781502" y="1735441"/>
              <a:ext cx="143261" cy="33182"/>
            </a:xfrm>
            <a:custGeom>
              <a:avLst/>
              <a:gdLst>
                <a:gd name="connsiteX0" fmla="*/ 1796 w 143261"/>
                <a:gd name="connsiteY0" fmla="*/ 12612 h 33182"/>
                <a:gd name="connsiteX1" fmla="*/ 8600 w 143261"/>
                <a:gd name="connsiteY1" fmla="*/ 15321 h 33182"/>
                <a:gd name="connsiteX2" fmla="*/ 16405 w 143261"/>
                <a:gd name="connsiteY2" fmla="*/ 17953 h 33182"/>
                <a:gd name="connsiteX3" fmla="*/ 8761 w 143261"/>
                <a:gd name="connsiteY3" fmla="*/ 18417 h 33182"/>
                <a:gd name="connsiteX4" fmla="*/ 27079 w 143261"/>
                <a:gd name="connsiteY4" fmla="*/ 24686 h 33182"/>
                <a:gd name="connsiteX5" fmla="*/ 46074 w 143261"/>
                <a:gd name="connsiteY5" fmla="*/ 30240 h 33182"/>
                <a:gd name="connsiteX6" fmla="*/ 67230 w 143261"/>
                <a:gd name="connsiteY6" fmla="*/ 33107 h 33182"/>
                <a:gd name="connsiteX7" fmla="*/ 64489 w 143261"/>
                <a:gd name="connsiteY7" fmla="*/ 26315 h 33182"/>
                <a:gd name="connsiteX8" fmla="*/ 75841 w 143261"/>
                <a:gd name="connsiteY8" fmla="*/ 29566 h 33182"/>
                <a:gd name="connsiteX9" fmla="*/ 87708 w 143261"/>
                <a:gd name="connsiteY9" fmla="*/ 27708 h 33182"/>
                <a:gd name="connsiteX10" fmla="*/ 110670 w 143261"/>
                <a:gd name="connsiteY10" fmla="*/ 27244 h 33182"/>
                <a:gd name="connsiteX11" fmla="*/ 105575 w 143261"/>
                <a:gd name="connsiteY11" fmla="*/ 27018 h 33182"/>
                <a:gd name="connsiteX12" fmla="*/ 117991 w 143261"/>
                <a:gd name="connsiteY12" fmla="*/ 28160 h 33182"/>
                <a:gd name="connsiteX13" fmla="*/ 133890 w 143261"/>
                <a:gd name="connsiteY13" fmla="*/ 26786 h 33182"/>
                <a:gd name="connsiteX14" fmla="*/ 108413 w 143261"/>
                <a:gd name="connsiteY14" fmla="*/ 22135 h 33182"/>
                <a:gd name="connsiteX15" fmla="*/ 95835 w 143261"/>
                <a:gd name="connsiteY15" fmla="*/ 18127 h 33182"/>
                <a:gd name="connsiteX16" fmla="*/ 83968 w 143261"/>
                <a:gd name="connsiteY16" fmla="*/ 12157 h 33182"/>
                <a:gd name="connsiteX17" fmla="*/ 83645 w 143261"/>
                <a:gd name="connsiteY17" fmla="*/ 11232 h 33182"/>
                <a:gd name="connsiteX18" fmla="*/ 86451 w 143261"/>
                <a:gd name="connsiteY18" fmla="*/ 10300 h 33182"/>
                <a:gd name="connsiteX19" fmla="*/ 97351 w 143261"/>
                <a:gd name="connsiteY19" fmla="*/ 15640 h 33182"/>
                <a:gd name="connsiteX20" fmla="*/ 131955 w 143261"/>
                <a:gd name="connsiteY20" fmla="*/ 24815 h 33182"/>
                <a:gd name="connsiteX21" fmla="*/ 142565 w 143261"/>
                <a:gd name="connsiteY21" fmla="*/ 22561 h 33182"/>
                <a:gd name="connsiteX22" fmla="*/ 135212 w 143261"/>
                <a:gd name="connsiteY22" fmla="*/ 16105 h 33182"/>
                <a:gd name="connsiteX23" fmla="*/ 142404 w 143261"/>
                <a:gd name="connsiteY23" fmla="*/ 14015 h 33182"/>
                <a:gd name="connsiteX24" fmla="*/ 119636 w 143261"/>
                <a:gd name="connsiteY24" fmla="*/ 9819 h 33182"/>
                <a:gd name="connsiteX25" fmla="*/ 100189 w 143261"/>
                <a:gd name="connsiteY25" fmla="*/ 7291 h 33182"/>
                <a:gd name="connsiteX26" fmla="*/ 56717 w 143261"/>
                <a:gd name="connsiteY26" fmla="*/ 1015 h 33182"/>
                <a:gd name="connsiteX27" fmla="*/ 64166 w 143261"/>
                <a:gd name="connsiteY27" fmla="*/ 4034 h 33182"/>
                <a:gd name="connsiteX28" fmla="*/ 54395 w 143261"/>
                <a:gd name="connsiteY28" fmla="*/ 4730 h 33182"/>
                <a:gd name="connsiteX29" fmla="*/ 66714 w 143261"/>
                <a:gd name="connsiteY29" fmla="*/ 12160 h 33182"/>
                <a:gd name="connsiteX30" fmla="*/ 59039 w 143261"/>
                <a:gd name="connsiteY30" fmla="*/ 11935 h 33182"/>
                <a:gd name="connsiteX31" fmla="*/ 52073 w 143261"/>
                <a:gd name="connsiteY31" fmla="*/ 8223 h 33182"/>
                <a:gd name="connsiteX32" fmla="*/ 44429 w 143261"/>
                <a:gd name="connsiteY32" fmla="*/ 7997 h 33182"/>
                <a:gd name="connsiteX33" fmla="*/ 37689 w 143261"/>
                <a:gd name="connsiteY33" fmla="*/ 4978 h 33182"/>
                <a:gd name="connsiteX34" fmla="*/ 20404 w 143261"/>
                <a:gd name="connsiteY34" fmla="*/ 1941 h 33182"/>
                <a:gd name="connsiteX35" fmla="*/ 10277 w 143261"/>
                <a:gd name="connsiteY35" fmla="*/ 2660 h 33182"/>
                <a:gd name="connsiteX36" fmla="*/ 5214 w 143261"/>
                <a:gd name="connsiteY36" fmla="*/ 2756 h 33182"/>
                <a:gd name="connsiteX37" fmla="*/ 118 w 143261"/>
                <a:gd name="connsiteY37" fmla="*/ 4482 h 33182"/>
                <a:gd name="connsiteX38" fmla="*/ 7955 w 143261"/>
                <a:gd name="connsiteY38" fmla="*/ 9393 h 33182"/>
                <a:gd name="connsiteX39" fmla="*/ 280 w 143261"/>
                <a:gd name="connsiteY39" fmla="*/ 10319 h 33182"/>
                <a:gd name="connsiteX40" fmla="*/ 1699 w 143261"/>
                <a:gd name="connsiteY40" fmla="*/ 12635 h 33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43261" h="33182">
                  <a:moveTo>
                    <a:pt x="1796" y="12612"/>
                  </a:moveTo>
                  <a:cubicBezTo>
                    <a:pt x="4537" y="10654"/>
                    <a:pt x="6794" y="13692"/>
                    <a:pt x="8600" y="15321"/>
                  </a:cubicBezTo>
                  <a:cubicBezTo>
                    <a:pt x="10825" y="17317"/>
                    <a:pt x="14147" y="15989"/>
                    <a:pt x="16405" y="17953"/>
                  </a:cubicBezTo>
                  <a:cubicBezTo>
                    <a:pt x="13825" y="18830"/>
                    <a:pt x="11277" y="17146"/>
                    <a:pt x="8761" y="18417"/>
                  </a:cubicBezTo>
                  <a:cubicBezTo>
                    <a:pt x="14212" y="21871"/>
                    <a:pt x="20791" y="23474"/>
                    <a:pt x="27079" y="24686"/>
                  </a:cubicBezTo>
                  <a:cubicBezTo>
                    <a:pt x="33561" y="25941"/>
                    <a:pt x="39527" y="29204"/>
                    <a:pt x="46074" y="30240"/>
                  </a:cubicBezTo>
                  <a:cubicBezTo>
                    <a:pt x="52460" y="31249"/>
                    <a:pt x="60844" y="33639"/>
                    <a:pt x="67230" y="33107"/>
                  </a:cubicBezTo>
                  <a:cubicBezTo>
                    <a:pt x="71971" y="32716"/>
                    <a:pt x="65521" y="27463"/>
                    <a:pt x="64489" y="26315"/>
                  </a:cubicBezTo>
                  <a:cubicBezTo>
                    <a:pt x="68681" y="26186"/>
                    <a:pt x="71874" y="28846"/>
                    <a:pt x="75841" y="29566"/>
                  </a:cubicBezTo>
                  <a:cubicBezTo>
                    <a:pt x="79775" y="30278"/>
                    <a:pt x="83935" y="28469"/>
                    <a:pt x="87708" y="27708"/>
                  </a:cubicBezTo>
                  <a:cubicBezTo>
                    <a:pt x="94642" y="26312"/>
                    <a:pt x="104059" y="23274"/>
                    <a:pt x="110670" y="27244"/>
                  </a:cubicBezTo>
                  <a:cubicBezTo>
                    <a:pt x="108993" y="26760"/>
                    <a:pt x="107284" y="26683"/>
                    <a:pt x="105575" y="27018"/>
                  </a:cubicBezTo>
                  <a:cubicBezTo>
                    <a:pt x="109122" y="28611"/>
                    <a:pt x="114766" y="30382"/>
                    <a:pt x="117991" y="28160"/>
                  </a:cubicBezTo>
                  <a:cubicBezTo>
                    <a:pt x="121377" y="25805"/>
                    <a:pt x="129375" y="29153"/>
                    <a:pt x="133890" y="26786"/>
                  </a:cubicBezTo>
                  <a:cubicBezTo>
                    <a:pt x="125731" y="23593"/>
                    <a:pt x="116604" y="25118"/>
                    <a:pt x="108413" y="22135"/>
                  </a:cubicBezTo>
                  <a:cubicBezTo>
                    <a:pt x="104285" y="20636"/>
                    <a:pt x="99866" y="19958"/>
                    <a:pt x="95835" y="18127"/>
                  </a:cubicBezTo>
                  <a:cubicBezTo>
                    <a:pt x="91965" y="16346"/>
                    <a:pt x="88514" y="12231"/>
                    <a:pt x="83968" y="12157"/>
                  </a:cubicBezTo>
                  <a:cubicBezTo>
                    <a:pt x="87483" y="12125"/>
                    <a:pt x="87418" y="11815"/>
                    <a:pt x="83645" y="11232"/>
                  </a:cubicBezTo>
                  <a:cubicBezTo>
                    <a:pt x="84548" y="11393"/>
                    <a:pt x="92739" y="11554"/>
                    <a:pt x="86451" y="10300"/>
                  </a:cubicBezTo>
                  <a:cubicBezTo>
                    <a:pt x="89418" y="10461"/>
                    <a:pt x="104865" y="9829"/>
                    <a:pt x="97351" y="15640"/>
                  </a:cubicBezTo>
                  <a:cubicBezTo>
                    <a:pt x="108445" y="20136"/>
                    <a:pt x="119861" y="24241"/>
                    <a:pt x="131955" y="24815"/>
                  </a:cubicBezTo>
                  <a:cubicBezTo>
                    <a:pt x="135051" y="24976"/>
                    <a:pt x="140340" y="25354"/>
                    <a:pt x="142565" y="22561"/>
                  </a:cubicBezTo>
                  <a:cubicBezTo>
                    <a:pt x="145887" y="18420"/>
                    <a:pt x="136309" y="18320"/>
                    <a:pt x="135212" y="16105"/>
                  </a:cubicBezTo>
                  <a:cubicBezTo>
                    <a:pt x="137663" y="15550"/>
                    <a:pt x="139921" y="14366"/>
                    <a:pt x="142404" y="14015"/>
                  </a:cubicBezTo>
                  <a:cubicBezTo>
                    <a:pt x="134954" y="11906"/>
                    <a:pt x="127149" y="11590"/>
                    <a:pt x="119636" y="9819"/>
                  </a:cubicBezTo>
                  <a:cubicBezTo>
                    <a:pt x="113766" y="8445"/>
                    <a:pt x="106187" y="5101"/>
                    <a:pt x="100189" y="7291"/>
                  </a:cubicBezTo>
                  <a:cubicBezTo>
                    <a:pt x="85967" y="12470"/>
                    <a:pt x="70810" y="2102"/>
                    <a:pt x="56717" y="1015"/>
                  </a:cubicBezTo>
                  <a:cubicBezTo>
                    <a:pt x="59200" y="2034"/>
                    <a:pt x="61748" y="2856"/>
                    <a:pt x="64166" y="4034"/>
                  </a:cubicBezTo>
                  <a:cubicBezTo>
                    <a:pt x="61296" y="3356"/>
                    <a:pt x="56588" y="1721"/>
                    <a:pt x="54395" y="4730"/>
                  </a:cubicBezTo>
                  <a:cubicBezTo>
                    <a:pt x="57749" y="8316"/>
                    <a:pt x="62747" y="9464"/>
                    <a:pt x="66714" y="12160"/>
                  </a:cubicBezTo>
                  <a:cubicBezTo>
                    <a:pt x="64199" y="12160"/>
                    <a:pt x="61522" y="12725"/>
                    <a:pt x="59039" y="11935"/>
                  </a:cubicBezTo>
                  <a:cubicBezTo>
                    <a:pt x="56459" y="11099"/>
                    <a:pt x="54685" y="8961"/>
                    <a:pt x="52073" y="8223"/>
                  </a:cubicBezTo>
                  <a:cubicBezTo>
                    <a:pt x="49557" y="7510"/>
                    <a:pt x="46977" y="8416"/>
                    <a:pt x="44429" y="7997"/>
                  </a:cubicBezTo>
                  <a:cubicBezTo>
                    <a:pt x="41914" y="7571"/>
                    <a:pt x="40076" y="5746"/>
                    <a:pt x="37689" y="4978"/>
                  </a:cubicBezTo>
                  <a:cubicBezTo>
                    <a:pt x="32078" y="3179"/>
                    <a:pt x="26015" y="3705"/>
                    <a:pt x="20404" y="1941"/>
                  </a:cubicBezTo>
                  <a:cubicBezTo>
                    <a:pt x="18759" y="1425"/>
                    <a:pt x="5021" y="-2561"/>
                    <a:pt x="10277" y="2660"/>
                  </a:cubicBezTo>
                  <a:cubicBezTo>
                    <a:pt x="9406" y="2018"/>
                    <a:pt x="4117" y="-236"/>
                    <a:pt x="5214" y="2756"/>
                  </a:cubicBezTo>
                  <a:cubicBezTo>
                    <a:pt x="5859" y="4524"/>
                    <a:pt x="989" y="3721"/>
                    <a:pt x="118" y="4482"/>
                  </a:cubicBezTo>
                  <a:cubicBezTo>
                    <a:pt x="-1075" y="5517"/>
                    <a:pt x="7117" y="8984"/>
                    <a:pt x="7955" y="9393"/>
                  </a:cubicBezTo>
                  <a:cubicBezTo>
                    <a:pt x="5375" y="8729"/>
                    <a:pt x="2505" y="8519"/>
                    <a:pt x="280" y="10319"/>
                  </a:cubicBezTo>
                  <a:cubicBezTo>
                    <a:pt x="763" y="11087"/>
                    <a:pt x="1215" y="11861"/>
                    <a:pt x="1699" y="12635"/>
                  </a:cubicBezTo>
                </a:path>
              </a:pathLst>
            </a:custGeom>
            <a:grpFill/>
            <a:ln w="645" cap="flat">
              <a:solidFill>
                <a:srgbClr val="FFFFFF"/>
              </a:solidFill>
              <a:prstDash val="solid"/>
              <a:miter/>
            </a:ln>
          </p:spPr>
          <p:txBody>
            <a:bodyPr rtlCol="0" anchor="ctr"/>
            <a:lstStyle/>
            <a:p>
              <a:endParaRPr lang="en-US"/>
            </a:p>
          </p:txBody>
        </p:sp>
        <p:sp>
          <p:nvSpPr>
            <p:cNvPr id="870" name="Freeform: Shape 869">
              <a:extLst>
                <a:ext uri="{FF2B5EF4-FFF2-40B4-BE49-F238E27FC236}">
                  <a16:creationId xmlns:a16="http://schemas.microsoft.com/office/drawing/2014/main" id="{BBB38B48-5EEF-1FD6-610C-6FA617E371F1}"/>
                </a:ext>
              </a:extLst>
            </p:cNvPr>
            <p:cNvSpPr/>
            <p:nvPr/>
          </p:nvSpPr>
          <p:spPr>
            <a:xfrm>
              <a:off x="9797906" y="1777529"/>
              <a:ext cx="22542" cy="8130"/>
            </a:xfrm>
            <a:custGeom>
              <a:avLst/>
              <a:gdLst>
                <a:gd name="connsiteX0" fmla="*/ 0 w 22542"/>
                <a:gd name="connsiteY0" fmla="*/ 0 h 8130"/>
                <a:gd name="connsiteX1" fmla="*/ 22542 w 22542"/>
                <a:gd name="connsiteY1" fmla="*/ 8130 h 8130"/>
                <a:gd name="connsiteX2" fmla="*/ 0 w 22542"/>
                <a:gd name="connsiteY2" fmla="*/ 0 h 8130"/>
              </a:gdLst>
              <a:ahLst/>
              <a:cxnLst>
                <a:cxn ang="0">
                  <a:pos x="connsiteX0" y="connsiteY0"/>
                </a:cxn>
                <a:cxn ang="0">
                  <a:pos x="connsiteX1" y="connsiteY1"/>
                </a:cxn>
                <a:cxn ang="0">
                  <a:pos x="connsiteX2" y="connsiteY2"/>
                </a:cxn>
              </a:cxnLst>
              <a:rect l="l" t="t" r="r" b="b"/>
              <a:pathLst>
                <a:path w="22542" h="8130">
                  <a:moveTo>
                    <a:pt x="0" y="0"/>
                  </a:moveTo>
                  <a:cubicBezTo>
                    <a:pt x="6224" y="5376"/>
                    <a:pt x="15480" y="4405"/>
                    <a:pt x="22542" y="8130"/>
                  </a:cubicBezTo>
                  <a:cubicBezTo>
                    <a:pt x="21994" y="1829"/>
                    <a:pt x="4547" y="510"/>
                    <a:pt x="0" y="0"/>
                  </a:cubicBezTo>
                </a:path>
              </a:pathLst>
            </a:custGeom>
            <a:grpFill/>
            <a:ln w="645" cap="flat">
              <a:solidFill>
                <a:srgbClr val="FFFFFF"/>
              </a:solidFill>
              <a:prstDash val="solid"/>
              <a:miter/>
            </a:ln>
          </p:spPr>
          <p:txBody>
            <a:bodyPr rtlCol="0" anchor="ctr"/>
            <a:lstStyle/>
            <a:p>
              <a:endParaRPr lang="en-US"/>
            </a:p>
          </p:txBody>
        </p:sp>
        <p:sp>
          <p:nvSpPr>
            <p:cNvPr id="871" name="Freeform: Shape 870">
              <a:extLst>
                <a:ext uri="{FF2B5EF4-FFF2-40B4-BE49-F238E27FC236}">
                  <a16:creationId xmlns:a16="http://schemas.microsoft.com/office/drawing/2014/main" id="{96C77752-E4B8-71C7-BF1A-F60791AF3287}"/>
                </a:ext>
              </a:extLst>
            </p:cNvPr>
            <p:cNvSpPr/>
            <p:nvPr/>
          </p:nvSpPr>
          <p:spPr>
            <a:xfrm>
              <a:off x="9838315" y="1745731"/>
              <a:ext cx="5353" cy="1274"/>
            </a:xfrm>
            <a:custGeom>
              <a:avLst/>
              <a:gdLst>
                <a:gd name="connsiteX0" fmla="*/ 5354 w 5353"/>
                <a:gd name="connsiteY0" fmla="*/ 1161 h 1274"/>
                <a:gd name="connsiteX1" fmla="*/ 0 w 5353"/>
                <a:gd name="connsiteY1" fmla="*/ 0 h 1274"/>
                <a:gd name="connsiteX2" fmla="*/ 5354 w 5353"/>
                <a:gd name="connsiteY2" fmla="*/ 1161 h 1274"/>
              </a:gdLst>
              <a:ahLst/>
              <a:cxnLst>
                <a:cxn ang="0">
                  <a:pos x="connsiteX0" y="connsiteY0"/>
                </a:cxn>
                <a:cxn ang="0">
                  <a:pos x="connsiteX1" y="connsiteY1"/>
                </a:cxn>
                <a:cxn ang="0">
                  <a:pos x="connsiteX2" y="connsiteY2"/>
                </a:cxn>
              </a:cxnLst>
              <a:rect l="l" t="t" r="r" b="b"/>
              <a:pathLst>
                <a:path w="5353" h="1274">
                  <a:moveTo>
                    <a:pt x="5354" y="1161"/>
                  </a:moveTo>
                  <a:cubicBezTo>
                    <a:pt x="3580" y="674"/>
                    <a:pt x="1806" y="287"/>
                    <a:pt x="0" y="0"/>
                  </a:cubicBezTo>
                  <a:cubicBezTo>
                    <a:pt x="1612" y="1103"/>
                    <a:pt x="3419" y="1490"/>
                    <a:pt x="5354" y="1161"/>
                  </a:cubicBezTo>
                </a:path>
              </a:pathLst>
            </a:custGeom>
            <a:grpFill/>
            <a:ln w="645" cap="flat">
              <a:solidFill>
                <a:srgbClr val="FFFFFF"/>
              </a:solidFill>
              <a:prstDash val="solid"/>
              <a:miter/>
            </a:ln>
          </p:spPr>
          <p:txBody>
            <a:bodyPr rtlCol="0" anchor="ctr"/>
            <a:lstStyle/>
            <a:p>
              <a:endParaRPr lang="en-US"/>
            </a:p>
          </p:txBody>
        </p:sp>
        <p:sp>
          <p:nvSpPr>
            <p:cNvPr id="872" name="Freeform: Shape 871">
              <a:extLst>
                <a:ext uri="{FF2B5EF4-FFF2-40B4-BE49-F238E27FC236}">
                  <a16:creationId xmlns:a16="http://schemas.microsoft.com/office/drawing/2014/main" id="{D9C9E55B-22B1-F365-731B-87E667B2A8CD}"/>
                </a:ext>
              </a:extLst>
            </p:cNvPr>
            <p:cNvSpPr/>
            <p:nvPr/>
          </p:nvSpPr>
          <p:spPr>
            <a:xfrm>
              <a:off x="9893591" y="1784794"/>
              <a:ext cx="71272" cy="15645"/>
            </a:xfrm>
            <a:custGeom>
              <a:avLst/>
              <a:gdLst>
                <a:gd name="connsiteX0" fmla="*/ 4870 w 71272"/>
                <a:gd name="connsiteY0" fmla="*/ 10376 h 15645"/>
                <a:gd name="connsiteX1" fmla="*/ 0 w 71272"/>
                <a:gd name="connsiteY1" fmla="*/ 10843 h 15645"/>
                <a:gd name="connsiteX2" fmla="*/ 14867 w 71272"/>
                <a:gd name="connsiteY2" fmla="*/ 10553 h 15645"/>
                <a:gd name="connsiteX3" fmla="*/ 33024 w 71272"/>
                <a:gd name="connsiteY3" fmla="*/ 13036 h 15645"/>
                <a:gd name="connsiteX4" fmla="*/ 71272 w 71272"/>
                <a:gd name="connsiteY4" fmla="*/ 15249 h 15645"/>
                <a:gd name="connsiteX5" fmla="*/ 25574 w 71272"/>
                <a:gd name="connsiteY5" fmla="*/ 169 h 15645"/>
                <a:gd name="connsiteX6" fmla="*/ 10127 w 71272"/>
                <a:gd name="connsiteY6" fmla="*/ 1904 h 15645"/>
                <a:gd name="connsiteX7" fmla="*/ 11416 w 71272"/>
                <a:gd name="connsiteY7" fmla="*/ 7912 h 15645"/>
                <a:gd name="connsiteX8" fmla="*/ 4870 w 71272"/>
                <a:gd name="connsiteY8" fmla="*/ 10366 h 15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272" h="15645">
                  <a:moveTo>
                    <a:pt x="4870" y="10376"/>
                  </a:moveTo>
                  <a:cubicBezTo>
                    <a:pt x="3225" y="10279"/>
                    <a:pt x="1580" y="10408"/>
                    <a:pt x="0" y="10843"/>
                  </a:cubicBezTo>
                  <a:cubicBezTo>
                    <a:pt x="4515" y="14481"/>
                    <a:pt x="9998" y="11369"/>
                    <a:pt x="14867" y="10553"/>
                  </a:cubicBezTo>
                  <a:cubicBezTo>
                    <a:pt x="20865" y="9566"/>
                    <a:pt x="27186" y="12062"/>
                    <a:pt x="33024" y="13036"/>
                  </a:cubicBezTo>
                  <a:cubicBezTo>
                    <a:pt x="45343" y="15084"/>
                    <a:pt x="58823" y="16326"/>
                    <a:pt x="71272" y="15249"/>
                  </a:cubicBezTo>
                  <a:cubicBezTo>
                    <a:pt x="57405" y="6925"/>
                    <a:pt x="41731" y="1697"/>
                    <a:pt x="25574" y="169"/>
                  </a:cubicBezTo>
                  <a:cubicBezTo>
                    <a:pt x="23123" y="-57"/>
                    <a:pt x="12287" y="-428"/>
                    <a:pt x="10127" y="1904"/>
                  </a:cubicBezTo>
                  <a:cubicBezTo>
                    <a:pt x="8804" y="3349"/>
                    <a:pt x="11675" y="6164"/>
                    <a:pt x="11416" y="7912"/>
                  </a:cubicBezTo>
                  <a:cubicBezTo>
                    <a:pt x="11061" y="10302"/>
                    <a:pt x="6514" y="10082"/>
                    <a:pt x="4870" y="10366"/>
                  </a:cubicBezTo>
                </a:path>
              </a:pathLst>
            </a:custGeom>
            <a:grpFill/>
            <a:ln w="645" cap="flat">
              <a:solidFill>
                <a:srgbClr val="FFFFFF"/>
              </a:solidFill>
              <a:prstDash val="solid"/>
              <a:miter/>
            </a:ln>
          </p:spPr>
          <p:txBody>
            <a:bodyPr rtlCol="0" anchor="ctr"/>
            <a:lstStyle/>
            <a:p>
              <a:endParaRPr lang="en-US"/>
            </a:p>
          </p:txBody>
        </p:sp>
        <p:sp>
          <p:nvSpPr>
            <p:cNvPr id="873" name="Freeform: Shape 872">
              <a:extLst>
                <a:ext uri="{FF2B5EF4-FFF2-40B4-BE49-F238E27FC236}">
                  <a16:creationId xmlns:a16="http://schemas.microsoft.com/office/drawing/2014/main" id="{29A85EF1-A450-AC24-20CB-EA83DF131525}"/>
                </a:ext>
              </a:extLst>
            </p:cNvPr>
            <p:cNvSpPr/>
            <p:nvPr/>
          </p:nvSpPr>
          <p:spPr>
            <a:xfrm>
              <a:off x="9904491" y="1836754"/>
              <a:ext cx="15092" cy="3939"/>
            </a:xfrm>
            <a:custGeom>
              <a:avLst/>
              <a:gdLst>
                <a:gd name="connsiteX0" fmla="*/ 15093 w 15092"/>
                <a:gd name="connsiteY0" fmla="*/ 2082 h 3939"/>
                <a:gd name="connsiteX1" fmla="*/ 0 w 15092"/>
                <a:gd name="connsiteY1" fmla="*/ 921 h 3939"/>
                <a:gd name="connsiteX2" fmla="*/ 6966 w 15092"/>
                <a:gd name="connsiteY2" fmla="*/ 3940 h 3939"/>
                <a:gd name="connsiteX3" fmla="*/ 8417 w 15092"/>
                <a:gd name="connsiteY3" fmla="*/ 3314 h 3939"/>
                <a:gd name="connsiteX4" fmla="*/ 15093 w 15092"/>
                <a:gd name="connsiteY4" fmla="*/ 2082 h 3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92" h="3939">
                  <a:moveTo>
                    <a:pt x="15093" y="2082"/>
                  </a:moveTo>
                  <a:cubicBezTo>
                    <a:pt x="10835" y="-646"/>
                    <a:pt x="4676" y="-311"/>
                    <a:pt x="0" y="921"/>
                  </a:cubicBezTo>
                  <a:cubicBezTo>
                    <a:pt x="1709" y="3191"/>
                    <a:pt x="4386" y="3420"/>
                    <a:pt x="6966" y="3940"/>
                  </a:cubicBezTo>
                  <a:cubicBezTo>
                    <a:pt x="1161" y="2276"/>
                    <a:pt x="7385" y="3069"/>
                    <a:pt x="8417" y="3314"/>
                  </a:cubicBezTo>
                  <a:cubicBezTo>
                    <a:pt x="10739" y="3869"/>
                    <a:pt x="13706" y="4797"/>
                    <a:pt x="15093" y="2082"/>
                  </a:cubicBezTo>
                </a:path>
              </a:pathLst>
            </a:custGeom>
            <a:grpFill/>
            <a:ln w="645" cap="flat">
              <a:solidFill>
                <a:srgbClr val="FFFFFF"/>
              </a:solidFill>
              <a:prstDash val="solid"/>
              <a:miter/>
            </a:ln>
          </p:spPr>
          <p:txBody>
            <a:bodyPr rtlCol="0" anchor="ctr"/>
            <a:lstStyle/>
            <a:p>
              <a:endParaRPr lang="en-US"/>
            </a:p>
          </p:txBody>
        </p:sp>
        <p:sp>
          <p:nvSpPr>
            <p:cNvPr id="874" name="Freeform: Shape 873">
              <a:extLst>
                <a:ext uri="{FF2B5EF4-FFF2-40B4-BE49-F238E27FC236}">
                  <a16:creationId xmlns:a16="http://schemas.microsoft.com/office/drawing/2014/main" id="{7405A58A-F39E-2116-A88D-B103275553A7}"/>
                </a:ext>
              </a:extLst>
            </p:cNvPr>
            <p:cNvSpPr/>
            <p:nvPr/>
          </p:nvSpPr>
          <p:spPr>
            <a:xfrm>
              <a:off x="9921680" y="1834509"/>
              <a:ext cx="5095" cy="1076"/>
            </a:xfrm>
            <a:custGeom>
              <a:avLst/>
              <a:gdLst>
                <a:gd name="connsiteX0" fmla="*/ 2548 w 5095"/>
                <a:gd name="connsiteY0" fmla="*/ 1070 h 1076"/>
                <a:gd name="connsiteX1" fmla="*/ 5096 w 5095"/>
                <a:gd name="connsiteY1" fmla="*/ 606 h 1076"/>
                <a:gd name="connsiteX2" fmla="*/ 0 w 5095"/>
                <a:gd name="connsiteY2" fmla="*/ 380 h 1076"/>
                <a:gd name="connsiteX3" fmla="*/ 2548 w 5095"/>
                <a:gd name="connsiteY3" fmla="*/ 1077 h 1076"/>
              </a:gdLst>
              <a:ahLst/>
              <a:cxnLst>
                <a:cxn ang="0">
                  <a:pos x="connsiteX0" y="connsiteY0"/>
                </a:cxn>
                <a:cxn ang="0">
                  <a:pos x="connsiteX1" y="connsiteY1"/>
                </a:cxn>
                <a:cxn ang="0">
                  <a:pos x="connsiteX2" y="connsiteY2"/>
                </a:cxn>
                <a:cxn ang="0">
                  <a:pos x="connsiteX3" y="connsiteY3"/>
                </a:cxn>
              </a:cxnLst>
              <a:rect l="l" t="t" r="r" b="b"/>
              <a:pathLst>
                <a:path w="5095" h="1076">
                  <a:moveTo>
                    <a:pt x="2548" y="1070"/>
                  </a:moveTo>
                  <a:cubicBezTo>
                    <a:pt x="3386" y="909"/>
                    <a:pt x="4225" y="748"/>
                    <a:pt x="5096" y="606"/>
                  </a:cubicBezTo>
                  <a:cubicBezTo>
                    <a:pt x="3419" y="-117"/>
                    <a:pt x="1709" y="-194"/>
                    <a:pt x="0" y="380"/>
                  </a:cubicBezTo>
                  <a:cubicBezTo>
                    <a:pt x="839" y="606"/>
                    <a:pt x="1677" y="841"/>
                    <a:pt x="2548" y="1077"/>
                  </a:cubicBezTo>
                </a:path>
              </a:pathLst>
            </a:custGeom>
            <a:grpFill/>
            <a:ln w="645" cap="flat">
              <a:solidFill>
                <a:srgbClr val="FFFFFF"/>
              </a:solidFill>
              <a:prstDash val="solid"/>
              <a:miter/>
            </a:ln>
          </p:spPr>
          <p:txBody>
            <a:bodyPr rtlCol="0" anchor="ctr"/>
            <a:lstStyle/>
            <a:p>
              <a:endParaRPr lang="en-US"/>
            </a:p>
          </p:txBody>
        </p:sp>
        <p:sp>
          <p:nvSpPr>
            <p:cNvPr id="875" name="Freeform: Shape 874">
              <a:extLst>
                <a:ext uri="{FF2B5EF4-FFF2-40B4-BE49-F238E27FC236}">
                  <a16:creationId xmlns:a16="http://schemas.microsoft.com/office/drawing/2014/main" id="{E94597AC-C079-D2F8-4277-654531A113B6}"/>
                </a:ext>
              </a:extLst>
            </p:cNvPr>
            <p:cNvSpPr/>
            <p:nvPr/>
          </p:nvSpPr>
          <p:spPr>
            <a:xfrm>
              <a:off x="9935612" y="1723247"/>
              <a:ext cx="12068" cy="3174"/>
            </a:xfrm>
            <a:custGeom>
              <a:avLst/>
              <a:gdLst>
                <a:gd name="connsiteX0" fmla="*/ 0 w 12068"/>
                <a:gd name="connsiteY0" fmla="*/ 1813 h 3174"/>
                <a:gd name="connsiteX1" fmla="*/ 12061 w 12068"/>
                <a:gd name="connsiteY1" fmla="*/ 2509 h 3174"/>
                <a:gd name="connsiteX2" fmla="*/ 0 w 12068"/>
                <a:gd name="connsiteY2" fmla="*/ 1813 h 3174"/>
              </a:gdLst>
              <a:ahLst/>
              <a:cxnLst>
                <a:cxn ang="0">
                  <a:pos x="connsiteX0" y="connsiteY0"/>
                </a:cxn>
                <a:cxn ang="0">
                  <a:pos x="connsiteX1" y="connsiteY1"/>
                </a:cxn>
                <a:cxn ang="0">
                  <a:pos x="connsiteX2" y="connsiteY2"/>
                </a:cxn>
              </a:cxnLst>
              <a:rect l="l" t="t" r="r" b="b"/>
              <a:pathLst>
                <a:path w="12068" h="3174">
                  <a:moveTo>
                    <a:pt x="0" y="1813"/>
                  </a:moveTo>
                  <a:cubicBezTo>
                    <a:pt x="1129" y="4631"/>
                    <a:pt x="9739" y="2142"/>
                    <a:pt x="12061" y="2509"/>
                  </a:cubicBezTo>
                  <a:cubicBezTo>
                    <a:pt x="12384" y="-1790"/>
                    <a:pt x="1838" y="448"/>
                    <a:pt x="0" y="1813"/>
                  </a:cubicBezTo>
                </a:path>
              </a:pathLst>
            </a:custGeom>
            <a:grpFill/>
            <a:ln w="645" cap="flat">
              <a:solidFill>
                <a:srgbClr val="FFFFFF"/>
              </a:solidFill>
              <a:prstDash val="solid"/>
              <a:miter/>
            </a:ln>
          </p:spPr>
          <p:txBody>
            <a:bodyPr rtlCol="0" anchor="ctr"/>
            <a:lstStyle/>
            <a:p>
              <a:endParaRPr lang="en-US"/>
            </a:p>
          </p:txBody>
        </p:sp>
        <p:sp>
          <p:nvSpPr>
            <p:cNvPr id="876" name="Freeform: Shape 875">
              <a:extLst>
                <a:ext uri="{FF2B5EF4-FFF2-40B4-BE49-F238E27FC236}">
                  <a16:creationId xmlns:a16="http://schemas.microsoft.com/office/drawing/2014/main" id="{BFE6D95A-A32B-AE8D-986C-01E5ED89A935}"/>
                </a:ext>
              </a:extLst>
            </p:cNvPr>
            <p:cNvSpPr/>
            <p:nvPr/>
          </p:nvSpPr>
          <p:spPr>
            <a:xfrm>
              <a:off x="9939546" y="1748810"/>
              <a:ext cx="91492" cy="17335"/>
            </a:xfrm>
            <a:custGeom>
              <a:avLst/>
              <a:gdLst>
                <a:gd name="connsiteX0" fmla="*/ 72465 w 91492"/>
                <a:gd name="connsiteY0" fmla="*/ 17336 h 17335"/>
                <a:gd name="connsiteX1" fmla="*/ 91493 w 91492"/>
                <a:gd name="connsiteY1" fmla="*/ 13159 h 17335"/>
                <a:gd name="connsiteX2" fmla="*/ 86139 w 91492"/>
                <a:gd name="connsiteY2" fmla="*/ 9009 h 17335"/>
                <a:gd name="connsiteX3" fmla="*/ 72433 w 91492"/>
                <a:gd name="connsiteY3" fmla="*/ 7516 h 17335"/>
                <a:gd name="connsiteX4" fmla="*/ 58533 w 91492"/>
                <a:gd name="connsiteY4" fmla="*/ 6193 h 17335"/>
                <a:gd name="connsiteX5" fmla="*/ 44020 w 91492"/>
                <a:gd name="connsiteY5" fmla="*/ 6000 h 17335"/>
                <a:gd name="connsiteX6" fmla="*/ 21898 w 91492"/>
                <a:gd name="connsiteY6" fmla="*/ 3388 h 17335"/>
                <a:gd name="connsiteX7" fmla="*/ 0 w 91492"/>
                <a:gd name="connsiteY7" fmla="*/ 372 h 17335"/>
                <a:gd name="connsiteX8" fmla="*/ 8256 w 91492"/>
                <a:gd name="connsiteY8" fmla="*/ 7645 h 17335"/>
                <a:gd name="connsiteX9" fmla="*/ 28218 w 91492"/>
                <a:gd name="connsiteY9" fmla="*/ 11724 h 17335"/>
                <a:gd name="connsiteX10" fmla="*/ 72465 w 91492"/>
                <a:gd name="connsiteY10" fmla="*/ 17323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492" h="17335">
                  <a:moveTo>
                    <a:pt x="72465" y="17336"/>
                  </a:moveTo>
                  <a:cubicBezTo>
                    <a:pt x="78496" y="17336"/>
                    <a:pt x="86687" y="17400"/>
                    <a:pt x="91493" y="13159"/>
                  </a:cubicBezTo>
                  <a:cubicBezTo>
                    <a:pt x="88139" y="12150"/>
                    <a:pt x="90525" y="8180"/>
                    <a:pt x="86139" y="9009"/>
                  </a:cubicBezTo>
                  <a:cubicBezTo>
                    <a:pt x="81398" y="9909"/>
                    <a:pt x="77141" y="8254"/>
                    <a:pt x="72433" y="7516"/>
                  </a:cubicBezTo>
                  <a:cubicBezTo>
                    <a:pt x="67950" y="6813"/>
                    <a:pt x="63080" y="6084"/>
                    <a:pt x="58533" y="6193"/>
                  </a:cubicBezTo>
                  <a:cubicBezTo>
                    <a:pt x="53309" y="6322"/>
                    <a:pt x="49148" y="8373"/>
                    <a:pt x="44020" y="6000"/>
                  </a:cubicBezTo>
                  <a:cubicBezTo>
                    <a:pt x="38732" y="3559"/>
                    <a:pt x="27380" y="-218"/>
                    <a:pt x="21898" y="3388"/>
                  </a:cubicBezTo>
                  <a:cubicBezTo>
                    <a:pt x="13868" y="8680"/>
                    <a:pt x="7836" y="-2092"/>
                    <a:pt x="0" y="372"/>
                  </a:cubicBezTo>
                  <a:cubicBezTo>
                    <a:pt x="3160" y="1330"/>
                    <a:pt x="4386" y="6148"/>
                    <a:pt x="8256" y="7645"/>
                  </a:cubicBezTo>
                  <a:cubicBezTo>
                    <a:pt x="14222" y="9963"/>
                    <a:pt x="21898" y="10376"/>
                    <a:pt x="28218" y="11724"/>
                  </a:cubicBezTo>
                  <a:cubicBezTo>
                    <a:pt x="42215" y="14717"/>
                    <a:pt x="58146" y="17323"/>
                    <a:pt x="72465" y="17323"/>
                  </a:cubicBezTo>
                </a:path>
              </a:pathLst>
            </a:custGeom>
            <a:grpFill/>
            <a:ln w="645" cap="flat">
              <a:solidFill>
                <a:srgbClr val="FFFFFF"/>
              </a:solidFill>
              <a:prstDash val="solid"/>
              <a:miter/>
            </a:ln>
          </p:spPr>
          <p:txBody>
            <a:bodyPr rtlCol="0" anchor="ctr"/>
            <a:lstStyle/>
            <a:p>
              <a:endParaRPr lang="en-US"/>
            </a:p>
          </p:txBody>
        </p:sp>
        <p:sp>
          <p:nvSpPr>
            <p:cNvPr id="877" name="Freeform: Shape 876">
              <a:extLst>
                <a:ext uri="{FF2B5EF4-FFF2-40B4-BE49-F238E27FC236}">
                  <a16:creationId xmlns:a16="http://schemas.microsoft.com/office/drawing/2014/main" id="{D437B141-0EF8-0C6A-58B2-251EBB5563F3}"/>
                </a:ext>
              </a:extLst>
            </p:cNvPr>
            <p:cNvSpPr/>
            <p:nvPr/>
          </p:nvSpPr>
          <p:spPr>
            <a:xfrm>
              <a:off x="10018719" y="1735045"/>
              <a:ext cx="5353" cy="2314"/>
            </a:xfrm>
            <a:custGeom>
              <a:avLst/>
              <a:gdLst>
                <a:gd name="connsiteX0" fmla="*/ 2805 w 5353"/>
                <a:gd name="connsiteY0" fmla="*/ 1850 h 2314"/>
                <a:gd name="connsiteX1" fmla="*/ 5353 w 5353"/>
                <a:gd name="connsiteY1" fmla="*/ 2315 h 2314"/>
                <a:gd name="connsiteX2" fmla="*/ 0 w 5353"/>
                <a:gd name="connsiteY2" fmla="*/ 228 h 2314"/>
                <a:gd name="connsiteX3" fmla="*/ 2805 w 5353"/>
                <a:gd name="connsiteY3" fmla="*/ 1850 h 2314"/>
              </a:gdLst>
              <a:ahLst/>
              <a:cxnLst>
                <a:cxn ang="0">
                  <a:pos x="connsiteX0" y="connsiteY0"/>
                </a:cxn>
                <a:cxn ang="0">
                  <a:pos x="connsiteX1" y="connsiteY1"/>
                </a:cxn>
                <a:cxn ang="0">
                  <a:pos x="connsiteX2" y="connsiteY2"/>
                </a:cxn>
                <a:cxn ang="0">
                  <a:pos x="connsiteX3" y="connsiteY3"/>
                </a:cxn>
              </a:cxnLst>
              <a:rect l="l" t="t" r="r" b="b"/>
              <a:pathLst>
                <a:path w="5353" h="2314">
                  <a:moveTo>
                    <a:pt x="2805" y="1850"/>
                  </a:moveTo>
                  <a:cubicBezTo>
                    <a:pt x="3644" y="2012"/>
                    <a:pt x="4482" y="2173"/>
                    <a:pt x="5353" y="2315"/>
                  </a:cubicBezTo>
                  <a:cubicBezTo>
                    <a:pt x="4193" y="476"/>
                    <a:pt x="2128" y="-465"/>
                    <a:pt x="0" y="228"/>
                  </a:cubicBezTo>
                  <a:cubicBezTo>
                    <a:pt x="935" y="767"/>
                    <a:pt x="1871" y="1308"/>
                    <a:pt x="2805" y="1850"/>
                  </a:cubicBezTo>
                </a:path>
              </a:pathLst>
            </a:custGeom>
            <a:grpFill/>
            <a:ln w="645" cap="flat">
              <a:solidFill>
                <a:srgbClr val="FFFFFF"/>
              </a:solidFill>
              <a:prstDash val="solid"/>
              <a:miter/>
            </a:ln>
          </p:spPr>
          <p:txBody>
            <a:bodyPr rtlCol="0" anchor="ctr"/>
            <a:lstStyle/>
            <a:p>
              <a:endParaRPr lang="en-US"/>
            </a:p>
          </p:txBody>
        </p:sp>
        <p:sp>
          <p:nvSpPr>
            <p:cNvPr id="878" name="Freeform: Shape 877">
              <a:extLst>
                <a:ext uri="{FF2B5EF4-FFF2-40B4-BE49-F238E27FC236}">
                  <a16:creationId xmlns:a16="http://schemas.microsoft.com/office/drawing/2014/main" id="{1313CB54-2ED8-1CA4-D6CE-33653264EC52}"/>
                </a:ext>
              </a:extLst>
            </p:cNvPr>
            <p:cNvSpPr/>
            <p:nvPr/>
          </p:nvSpPr>
          <p:spPr>
            <a:xfrm>
              <a:off x="8714254" y="1665159"/>
              <a:ext cx="23896" cy="3465"/>
            </a:xfrm>
            <a:custGeom>
              <a:avLst/>
              <a:gdLst>
                <a:gd name="connsiteX0" fmla="*/ 9062 w 23896"/>
                <a:gd name="connsiteY0" fmla="*/ 1625 h 3465"/>
                <a:gd name="connsiteX1" fmla="*/ 23897 w 23896"/>
                <a:gd name="connsiteY1" fmla="*/ 2786 h 3465"/>
                <a:gd name="connsiteX2" fmla="*/ 0 w 23896"/>
                <a:gd name="connsiteY2" fmla="*/ 0 h 3465"/>
                <a:gd name="connsiteX3" fmla="*/ 9062 w 23896"/>
                <a:gd name="connsiteY3" fmla="*/ 1625 h 3465"/>
              </a:gdLst>
              <a:ahLst/>
              <a:cxnLst>
                <a:cxn ang="0">
                  <a:pos x="connsiteX0" y="connsiteY0"/>
                </a:cxn>
                <a:cxn ang="0">
                  <a:pos x="connsiteX1" y="connsiteY1"/>
                </a:cxn>
                <a:cxn ang="0">
                  <a:pos x="connsiteX2" y="connsiteY2"/>
                </a:cxn>
                <a:cxn ang="0">
                  <a:pos x="connsiteX3" y="connsiteY3"/>
                </a:cxn>
              </a:cxnLst>
              <a:rect l="l" t="t" r="r" b="b"/>
              <a:pathLst>
                <a:path w="23896" h="3465">
                  <a:moveTo>
                    <a:pt x="9062" y="1625"/>
                  </a:moveTo>
                  <a:cubicBezTo>
                    <a:pt x="12642" y="4918"/>
                    <a:pt x="19575" y="2786"/>
                    <a:pt x="23897" y="2786"/>
                  </a:cubicBezTo>
                  <a:cubicBezTo>
                    <a:pt x="16480" y="-797"/>
                    <a:pt x="7030" y="3473"/>
                    <a:pt x="0" y="0"/>
                  </a:cubicBezTo>
                  <a:cubicBezTo>
                    <a:pt x="2483" y="1935"/>
                    <a:pt x="6063" y="2141"/>
                    <a:pt x="9062" y="1625"/>
                  </a:cubicBezTo>
                </a:path>
              </a:pathLst>
            </a:custGeom>
            <a:grpFill/>
            <a:ln w="645" cap="flat">
              <a:solidFill>
                <a:srgbClr val="FFFFFF"/>
              </a:solidFill>
              <a:prstDash val="solid"/>
              <a:miter/>
            </a:ln>
          </p:spPr>
          <p:txBody>
            <a:bodyPr rtlCol="0" anchor="ctr"/>
            <a:lstStyle/>
            <a:p>
              <a:endParaRPr lang="en-US"/>
            </a:p>
          </p:txBody>
        </p:sp>
        <p:sp>
          <p:nvSpPr>
            <p:cNvPr id="879" name="Freeform: Shape 878">
              <a:extLst>
                <a:ext uri="{FF2B5EF4-FFF2-40B4-BE49-F238E27FC236}">
                  <a16:creationId xmlns:a16="http://schemas.microsoft.com/office/drawing/2014/main" id="{A1E598F4-A96B-1D6F-0B78-2A73A1500DEC}"/>
                </a:ext>
              </a:extLst>
            </p:cNvPr>
            <p:cNvSpPr/>
            <p:nvPr/>
          </p:nvSpPr>
          <p:spPr>
            <a:xfrm>
              <a:off x="8737248" y="1639915"/>
              <a:ext cx="19962" cy="3661"/>
            </a:xfrm>
            <a:custGeom>
              <a:avLst/>
              <a:gdLst>
                <a:gd name="connsiteX0" fmla="*/ 1161 w 19962"/>
                <a:gd name="connsiteY0" fmla="*/ 618 h 3661"/>
                <a:gd name="connsiteX1" fmla="*/ 0 w 19962"/>
                <a:gd name="connsiteY1" fmla="*/ 2940 h 3661"/>
                <a:gd name="connsiteX2" fmla="*/ 19962 w 19962"/>
                <a:gd name="connsiteY2" fmla="*/ 2011 h 3661"/>
                <a:gd name="connsiteX3" fmla="*/ 1161 w 19962"/>
                <a:gd name="connsiteY3" fmla="*/ 618 h 3661"/>
              </a:gdLst>
              <a:ahLst/>
              <a:cxnLst>
                <a:cxn ang="0">
                  <a:pos x="connsiteX0" y="connsiteY0"/>
                </a:cxn>
                <a:cxn ang="0">
                  <a:pos x="connsiteX1" y="connsiteY1"/>
                </a:cxn>
                <a:cxn ang="0">
                  <a:pos x="connsiteX2" y="connsiteY2"/>
                </a:cxn>
                <a:cxn ang="0">
                  <a:pos x="connsiteX3" y="connsiteY3"/>
                </a:cxn>
              </a:cxnLst>
              <a:rect l="l" t="t" r="r" b="b"/>
              <a:pathLst>
                <a:path w="19962" h="3661">
                  <a:moveTo>
                    <a:pt x="1161" y="618"/>
                  </a:moveTo>
                  <a:cubicBezTo>
                    <a:pt x="774" y="1392"/>
                    <a:pt x="387" y="2162"/>
                    <a:pt x="0" y="2940"/>
                  </a:cubicBezTo>
                  <a:cubicBezTo>
                    <a:pt x="6450" y="3788"/>
                    <a:pt x="13738" y="4314"/>
                    <a:pt x="19962" y="2011"/>
                  </a:cubicBezTo>
                  <a:cubicBezTo>
                    <a:pt x="14706" y="-1798"/>
                    <a:pt x="7062" y="1056"/>
                    <a:pt x="1161" y="618"/>
                  </a:cubicBezTo>
                </a:path>
              </a:pathLst>
            </a:custGeom>
            <a:grpFill/>
            <a:ln w="645" cap="flat">
              <a:solidFill>
                <a:srgbClr val="FFFFFF"/>
              </a:solidFill>
              <a:prstDash val="solid"/>
              <a:miter/>
            </a:ln>
          </p:spPr>
          <p:txBody>
            <a:bodyPr rtlCol="0" anchor="ctr"/>
            <a:lstStyle/>
            <a:p>
              <a:endParaRPr lang="en-US"/>
            </a:p>
          </p:txBody>
        </p:sp>
        <p:sp>
          <p:nvSpPr>
            <p:cNvPr id="880" name="Freeform: Shape 879">
              <a:extLst>
                <a:ext uri="{FF2B5EF4-FFF2-40B4-BE49-F238E27FC236}">
                  <a16:creationId xmlns:a16="http://schemas.microsoft.com/office/drawing/2014/main" id="{43964F73-A87C-B772-E3E4-AFD58A668E39}"/>
                </a:ext>
              </a:extLst>
            </p:cNvPr>
            <p:cNvSpPr/>
            <p:nvPr/>
          </p:nvSpPr>
          <p:spPr>
            <a:xfrm>
              <a:off x="8896980" y="1634676"/>
              <a:ext cx="22994" cy="5017"/>
            </a:xfrm>
            <a:custGeom>
              <a:avLst/>
              <a:gdLst>
                <a:gd name="connsiteX0" fmla="*/ 0 w 22994"/>
                <a:gd name="connsiteY0" fmla="*/ 1438 h 5017"/>
                <a:gd name="connsiteX1" fmla="*/ 22994 w 22994"/>
                <a:gd name="connsiteY1" fmla="*/ 3064 h 5017"/>
                <a:gd name="connsiteX2" fmla="*/ 0 w 22994"/>
                <a:gd name="connsiteY2" fmla="*/ 1438 h 5017"/>
              </a:gdLst>
              <a:ahLst/>
              <a:cxnLst>
                <a:cxn ang="0">
                  <a:pos x="connsiteX0" y="connsiteY0"/>
                </a:cxn>
                <a:cxn ang="0">
                  <a:pos x="connsiteX1" y="connsiteY1"/>
                </a:cxn>
                <a:cxn ang="0">
                  <a:pos x="connsiteX2" y="connsiteY2"/>
                </a:cxn>
              </a:cxnLst>
              <a:rect l="l" t="t" r="r" b="b"/>
              <a:pathLst>
                <a:path w="22994" h="5017">
                  <a:moveTo>
                    <a:pt x="0" y="1438"/>
                  </a:moveTo>
                  <a:cubicBezTo>
                    <a:pt x="3902" y="6189"/>
                    <a:pt x="18060" y="5650"/>
                    <a:pt x="22994" y="3064"/>
                  </a:cubicBezTo>
                  <a:cubicBezTo>
                    <a:pt x="17931" y="-2141"/>
                    <a:pt x="6257" y="700"/>
                    <a:pt x="0" y="1438"/>
                  </a:cubicBezTo>
                </a:path>
              </a:pathLst>
            </a:custGeom>
            <a:grpFill/>
            <a:ln w="645" cap="flat">
              <a:solidFill>
                <a:srgbClr val="FFFFFF"/>
              </a:solidFill>
              <a:prstDash val="solid"/>
              <a:miter/>
            </a:ln>
          </p:spPr>
          <p:txBody>
            <a:bodyPr rtlCol="0" anchor="ctr"/>
            <a:lstStyle/>
            <a:p>
              <a:endParaRPr lang="en-US"/>
            </a:p>
          </p:txBody>
        </p:sp>
        <p:sp>
          <p:nvSpPr>
            <p:cNvPr id="881" name="Freeform: Shape 880">
              <a:extLst>
                <a:ext uri="{FF2B5EF4-FFF2-40B4-BE49-F238E27FC236}">
                  <a16:creationId xmlns:a16="http://schemas.microsoft.com/office/drawing/2014/main" id="{580E38C2-6919-9D41-5F91-E95D5894BEA4}"/>
                </a:ext>
              </a:extLst>
            </p:cNvPr>
            <p:cNvSpPr/>
            <p:nvPr/>
          </p:nvSpPr>
          <p:spPr>
            <a:xfrm>
              <a:off x="9620501" y="1784487"/>
              <a:ext cx="5353" cy="2116"/>
            </a:xfrm>
            <a:custGeom>
              <a:avLst/>
              <a:gdLst>
                <a:gd name="connsiteX0" fmla="*/ 5353 w 5353"/>
                <a:gd name="connsiteY0" fmla="*/ 2104 h 2116"/>
                <a:gd name="connsiteX1" fmla="*/ 0 w 5353"/>
                <a:gd name="connsiteY1" fmla="*/ 14 h 2116"/>
                <a:gd name="connsiteX2" fmla="*/ 5353 w 5353"/>
                <a:gd name="connsiteY2" fmla="*/ 2104 h 2116"/>
              </a:gdLst>
              <a:ahLst/>
              <a:cxnLst>
                <a:cxn ang="0">
                  <a:pos x="connsiteX0" y="connsiteY0"/>
                </a:cxn>
                <a:cxn ang="0">
                  <a:pos x="connsiteX1" y="connsiteY1"/>
                </a:cxn>
                <a:cxn ang="0">
                  <a:pos x="connsiteX2" y="connsiteY2"/>
                </a:cxn>
              </a:cxnLst>
              <a:rect l="l" t="t" r="r" b="b"/>
              <a:pathLst>
                <a:path w="5353" h="2116">
                  <a:moveTo>
                    <a:pt x="5353" y="2104"/>
                  </a:moveTo>
                  <a:cubicBezTo>
                    <a:pt x="3934" y="711"/>
                    <a:pt x="1999" y="-121"/>
                    <a:pt x="0" y="14"/>
                  </a:cubicBezTo>
                  <a:cubicBezTo>
                    <a:pt x="1419" y="1398"/>
                    <a:pt x="3354" y="2230"/>
                    <a:pt x="5353" y="2104"/>
                  </a:cubicBezTo>
                </a:path>
              </a:pathLst>
            </a:custGeom>
            <a:grpFill/>
            <a:ln w="645" cap="flat">
              <a:solidFill>
                <a:srgbClr val="FFFFFF"/>
              </a:solidFill>
              <a:prstDash val="solid"/>
              <a:miter/>
            </a:ln>
          </p:spPr>
          <p:txBody>
            <a:bodyPr rtlCol="0" anchor="ctr"/>
            <a:lstStyle/>
            <a:p>
              <a:endParaRPr lang="en-US"/>
            </a:p>
          </p:txBody>
        </p:sp>
        <p:sp>
          <p:nvSpPr>
            <p:cNvPr id="882" name="Freeform: Shape 881">
              <a:extLst>
                <a:ext uri="{FF2B5EF4-FFF2-40B4-BE49-F238E27FC236}">
                  <a16:creationId xmlns:a16="http://schemas.microsoft.com/office/drawing/2014/main" id="{3C646A35-2036-3343-4534-22F363F3FDF4}"/>
                </a:ext>
              </a:extLst>
            </p:cNvPr>
            <p:cNvSpPr/>
            <p:nvPr/>
          </p:nvSpPr>
          <p:spPr>
            <a:xfrm>
              <a:off x="9652557" y="1790532"/>
              <a:ext cx="3708" cy="3250"/>
            </a:xfrm>
            <a:custGeom>
              <a:avLst/>
              <a:gdLst>
                <a:gd name="connsiteX0" fmla="*/ 3709 w 3708"/>
                <a:gd name="connsiteY0" fmla="*/ 3251 h 3250"/>
                <a:gd name="connsiteX1" fmla="*/ 0 w 3708"/>
                <a:gd name="connsiteY1" fmla="*/ 0 h 3250"/>
                <a:gd name="connsiteX2" fmla="*/ 3709 w 3708"/>
                <a:gd name="connsiteY2" fmla="*/ 3251 h 3250"/>
              </a:gdLst>
              <a:ahLst/>
              <a:cxnLst>
                <a:cxn ang="0">
                  <a:pos x="connsiteX0" y="connsiteY0"/>
                </a:cxn>
                <a:cxn ang="0">
                  <a:pos x="connsiteX1" y="connsiteY1"/>
                </a:cxn>
                <a:cxn ang="0">
                  <a:pos x="connsiteX2" y="connsiteY2"/>
                </a:cxn>
              </a:cxnLst>
              <a:rect l="l" t="t" r="r" b="b"/>
              <a:pathLst>
                <a:path w="3708" h="3250">
                  <a:moveTo>
                    <a:pt x="3709" y="3251"/>
                  </a:moveTo>
                  <a:cubicBezTo>
                    <a:pt x="2451" y="2203"/>
                    <a:pt x="1193" y="1119"/>
                    <a:pt x="0" y="0"/>
                  </a:cubicBezTo>
                  <a:cubicBezTo>
                    <a:pt x="322" y="1922"/>
                    <a:pt x="1742" y="3225"/>
                    <a:pt x="3709" y="3251"/>
                  </a:cubicBezTo>
                </a:path>
              </a:pathLst>
            </a:custGeom>
            <a:grpFill/>
            <a:ln w="645" cap="flat">
              <a:solidFill>
                <a:srgbClr val="FFFFFF"/>
              </a:solidFill>
              <a:prstDash val="solid"/>
              <a:miter/>
            </a:ln>
          </p:spPr>
          <p:txBody>
            <a:bodyPr rtlCol="0" anchor="ctr"/>
            <a:lstStyle/>
            <a:p>
              <a:endParaRPr lang="en-US"/>
            </a:p>
          </p:txBody>
        </p:sp>
        <p:sp>
          <p:nvSpPr>
            <p:cNvPr id="883" name="Freeform: Shape 882">
              <a:extLst>
                <a:ext uri="{FF2B5EF4-FFF2-40B4-BE49-F238E27FC236}">
                  <a16:creationId xmlns:a16="http://schemas.microsoft.com/office/drawing/2014/main" id="{9C76BA04-CD66-5370-560F-828A22314FE4}"/>
                </a:ext>
              </a:extLst>
            </p:cNvPr>
            <p:cNvSpPr/>
            <p:nvPr/>
          </p:nvSpPr>
          <p:spPr>
            <a:xfrm>
              <a:off x="9683194" y="1793149"/>
              <a:ext cx="10481" cy="1129"/>
            </a:xfrm>
            <a:custGeom>
              <a:avLst/>
              <a:gdLst>
                <a:gd name="connsiteX0" fmla="*/ 0 w 10481"/>
                <a:gd name="connsiteY0" fmla="*/ 409 h 1129"/>
                <a:gd name="connsiteX1" fmla="*/ 10481 w 10481"/>
                <a:gd name="connsiteY1" fmla="*/ 1108 h 1129"/>
                <a:gd name="connsiteX2" fmla="*/ 0 w 10481"/>
                <a:gd name="connsiteY2" fmla="*/ 409 h 1129"/>
              </a:gdLst>
              <a:ahLst/>
              <a:cxnLst>
                <a:cxn ang="0">
                  <a:pos x="connsiteX0" y="connsiteY0"/>
                </a:cxn>
                <a:cxn ang="0">
                  <a:pos x="connsiteX1" y="connsiteY1"/>
                </a:cxn>
                <a:cxn ang="0">
                  <a:pos x="connsiteX2" y="connsiteY2"/>
                </a:cxn>
              </a:cxnLst>
              <a:rect l="l" t="t" r="r" b="b"/>
              <a:pathLst>
                <a:path w="10481" h="1129">
                  <a:moveTo>
                    <a:pt x="0" y="409"/>
                  </a:moveTo>
                  <a:cubicBezTo>
                    <a:pt x="3483" y="731"/>
                    <a:pt x="6966" y="1241"/>
                    <a:pt x="10481" y="1108"/>
                  </a:cubicBezTo>
                  <a:cubicBezTo>
                    <a:pt x="7031" y="512"/>
                    <a:pt x="3483" y="-604"/>
                    <a:pt x="0" y="409"/>
                  </a:cubicBezTo>
                </a:path>
              </a:pathLst>
            </a:custGeom>
            <a:grpFill/>
            <a:ln w="645" cap="flat">
              <a:solidFill>
                <a:srgbClr val="FFFFFF"/>
              </a:solidFill>
              <a:prstDash val="solid"/>
              <a:miter/>
            </a:ln>
          </p:spPr>
          <p:txBody>
            <a:bodyPr rtlCol="0" anchor="ctr"/>
            <a:lstStyle/>
            <a:p>
              <a:endParaRPr lang="en-US"/>
            </a:p>
          </p:txBody>
        </p:sp>
        <p:sp>
          <p:nvSpPr>
            <p:cNvPr id="884" name="Freeform: Shape 883">
              <a:extLst>
                <a:ext uri="{FF2B5EF4-FFF2-40B4-BE49-F238E27FC236}">
                  <a16:creationId xmlns:a16="http://schemas.microsoft.com/office/drawing/2014/main" id="{77146C34-6AA7-3C7D-FA63-274E49C7C578}"/>
                </a:ext>
              </a:extLst>
            </p:cNvPr>
            <p:cNvSpPr/>
            <p:nvPr/>
          </p:nvSpPr>
          <p:spPr>
            <a:xfrm>
              <a:off x="9723151" y="1806334"/>
              <a:ext cx="5095" cy="896"/>
            </a:xfrm>
            <a:custGeom>
              <a:avLst/>
              <a:gdLst>
                <a:gd name="connsiteX0" fmla="*/ 2773 w 5095"/>
                <a:gd name="connsiteY0" fmla="*/ 897 h 896"/>
                <a:gd name="connsiteX1" fmla="*/ 5095 w 5095"/>
                <a:gd name="connsiteY1" fmla="*/ 897 h 896"/>
                <a:gd name="connsiteX2" fmla="*/ 0 w 5095"/>
                <a:gd name="connsiteY2" fmla="*/ 200 h 896"/>
                <a:gd name="connsiteX3" fmla="*/ 2773 w 5095"/>
                <a:gd name="connsiteY3" fmla="*/ 897 h 896"/>
              </a:gdLst>
              <a:ahLst/>
              <a:cxnLst>
                <a:cxn ang="0">
                  <a:pos x="connsiteX0" y="connsiteY0"/>
                </a:cxn>
                <a:cxn ang="0">
                  <a:pos x="connsiteX1" y="connsiteY1"/>
                </a:cxn>
                <a:cxn ang="0">
                  <a:pos x="connsiteX2" y="connsiteY2"/>
                </a:cxn>
                <a:cxn ang="0">
                  <a:pos x="connsiteX3" y="connsiteY3"/>
                </a:cxn>
              </a:cxnLst>
              <a:rect l="l" t="t" r="r" b="b"/>
              <a:pathLst>
                <a:path w="5095" h="896">
                  <a:moveTo>
                    <a:pt x="2773" y="897"/>
                  </a:moveTo>
                  <a:cubicBezTo>
                    <a:pt x="3547" y="897"/>
                    <a:pt x="4321" y="897"/>
                    <a:pt x="5095" y="897"/>
                  </a:cubicBezTo>
                  <a:cubicBezTo>
                    <a:pt x="3483" y="16"/>
                    <a:pt x="1774" y="-216"/>
                    <a:pt x="0" y="200"/>
                  </a:cubicBezTo>
                  <a:cubicBezTo>
                    <a:pt x="935" y="426"/>
                    <a:pt x="1838" y="665"/>
                    <a:pt x="2773" y="897"/>
                  </a:cubicBezTo>
                </a:path>
              </a:pathLst>
            </a:custGeom>
            <a:grpFill/>
            <a:ln w="645" cap="flat">
              <a:solidFill>
                <a:srgbClr val="FFFFFF"/>
              </a:solidFill>
              <a:prstDash val="solid"/>
              <a:miter/>
            </a:ln>
          </p:spPr>
          <p:txBody>
            <a:bodyPr rtlCol="0" anchor="ctr"/>
            <a:lstStyle/>
            <a:p>
              <a:endParaRPr lang="en-US"/>
            </a:p>
          </p:txBody>
        </p:sp>
        <p:sp>
          <p:nvSpPr>
            <p:cNvPr id="885" name="Freeform: Shape 884">
              <a:extLst>
                <a:ext uri="{FF2B5EF4-FFF2-40B4-BE49-F238E27FC236}">
                  <a16:creationId xmlns:a16="http://schemas.microsoft.com/office/drawing/2014/main" id="{A2BE43A6-BC05-CFFD-A609-49D21233C2C2}"/>
                </a:ext>
              </a:extLst>
            </p:cNvPr>
            <p:cNvSpPr/>
            <p:nvPr/>
          </p:nvSpPr>
          <p:spPr>
            <a:xfrm>
              <a:off x="9729891" y="1807444"/>
              <a:ext cx="4644" cy="980"/>
            </a:xfrm>
            <a:custGeom>
              <a:avLst/>
              <a:gdLst>
                <a:gd name="connsiteX0" fmla="*/ 4644 w 4644"/>
                <a:gd name="connsiteY0" fmla="*/ 980 h 980"/>
                <a:gd name="connsiteX1" fmla="*/ 0 w 4644"/>
                <a:gd name="connsiteY1" fmla="*/ 51 h 980"/>
                <a:gd name="connsiteX2" fmla="*/ 4644 w 4644"/>
                <a:gd name="connsiteY2" fmla="*/ 980 h 980"/>
              </a:gdLst>
              <a:ahLst/>
              <a:cxnLst>
                <a:cxn ang="0">
                  <a:pos x="connsiteX0" y="connsiteY0"/>
                </a:cxn>
                <a:cxn ang="0">
                  <a:pos x="connsiteX1" y="connsiteY1"/>
                </a:cxn>
                <a:cxn ang="0">
                  <a:pos x="connsiteX2" y="connsiteY2"/>
                </a:cxn>
              </a:cxnLst>
              <a:rect l="l" t="t" r="r" b="b"/>
              <a:pathLst>
                <a:path w="4644" h="980">
                  <a:moveTo>
                    <a:pt x="4644" y="980"/>
                  </a:moveTo>
                  <a:cubicBezTo>
                    <a:pt x="3193" y="177"/>
                    <a:pt x="1645" y="-132"/>
                    <a:pt x="0" y="51"/>
                  </a:cubicBezTo>
                  <a:cubicBezTo>
                    <a:pt x="1516" y="558"/>
                    <a:pt x="3064" y="867"/>
                    <a:pt x="4644" y="980"/>
                  </a:cubicBezTo>
                </a:path>
              </a:pathLst>
            </a:custGeom>
            <a:grpFill/>
            <a:ln w="645" cap="flat">
              <a:solidFill>
                <a:srgbClr val="FFFFFF"/>
              </a:solidFill>
              <a:prstDash val="solid"/>
              <a:miter/>
            </a:ln>
          </p:spPr>
          <p:txBody>
            <a:bodyPr rtlCol="0" anchor="ctr"/>
            <a:lstStyle/>
            <a:p>
              <a:endParaRPr lang="en-US"/>
            </a:p>
          </p:txBody>
        </p:sp>
        <p:sp>
          <p:nvSpPr>
            <p:cNvPr id="886" name="Freeform: Shape 885">
              <a:extLst>
                <a:ext uri="{FF2B5EF4-FFF2-40B4-BE49-F238E27FC236}">
                  <a16:creationId xmlns:a16="http://schemas.microsoft.com/office/drawing/2014/main" id="{E91058B6-764E-E2E2-9B4C-D433CAD3EFE8}"/>
                </a:ext>
              </a:extLst>
            </p:cNvPr>
            <p:cNvSpPr/>
            <p:nvPr/>
          </p:nvSpPr>
          <p:spPr>
            <a:xfrm>
              <a:off x="9562452" y="1801428"/>
              <a:ext cx="9545" cy="3196"/>
            </a:xfrm>
            <a:custGeom>
              <a:avLst/>
              <a:gdLst>
                <a:gd name="connsiteX0" fmla="*/ 4192 w 9545"/>
                <a:gd name="connsiteY0" fmla="*/ 30 h 3196"/>
                <a:gd name="connsiteX1" fmla="*/ 0 w 9545"/>
                <a:gd name="connsiteY1" fmla="*/ 1427 h 3196"/>
                <a:gd name="connsiteX2" fmla="*/ 9546 w 9545"/>
                <a:gd name="connsiteY2" fmla="*/ 1201 h 3196"/>
                <a:gd name="connsiteX3" fmla="*/ 4192 w 9545"/>
                <a:gd name="connsiteY3" fmla="*/ 37 h 3196"/>
              </a:gdLst>
              <a:ahLst/>
              <a:cxnLst>
                <a:cxn ang="0">
                  <a:pos x="connsiteX0" y="connsiteY0"/>
                </a:cxn>
                <a:cxn ang="0">
                  <a:pos x="connsiteX1" y="connsiteY1"/>
                </a:cxn>
                <a:cxn ang="0">
                  <a:pos x="connsiteX2" y="connsiteY2"/>
                </a:cxn>
                <a:cxn ang="0">
                  <a:pos x="connsiteX3" y="connsiteY3"/>
                </a:cxn>
              </a:cxnLst>
              <a:rect l="l" t="t" r="r" b="b"/>
              <a:pathLst>
                <a:path w="9545" h="3196">
                  <a:moveTo>
                    <a:pt x="4192" y="30"/>
                  </a:moveTo>
                  <a:cubicBezTo>
                    <a:pt x="2580" y="-131"/>
                    <a:pt x="1193" y="353"/>
                    <a:pt x="0" y="1427"/>
                  </a:cubicBezTo>
                  <a:cubicBezTo>
                    <a:pt x="2451" y="4039"/>
                    <a:pt x="7127" y="3587"/>
                    <a:pt x="9546" y="1201"/>
                  </a:cubicBezTo>
                  <a:cubicBezTo>
                    <a:pt x="7804" y="650"/>
                    <a:pt x="5998" y="263"/>
                    <a:pt x="4192" y="37"/>
                  </a:cubicBezTo>
                </a:path>
              </a:pathLst>
            </a:custGeom>
            <a:grpFill/>
            <a:ln w="645" cap="flat">
              <a:solidFill>
                <a:srgbClr val="FFFFFF"/>
              </a:solidFill>
              <a:prstDash val="solid"/>
              <a:miter/>
            </a:ln>
          </p:spPr>
          <p:txBody>
            <a:bodyPr rtlCol="0" anchor="ctr"/>
            <a:lstStyle/>
            <a:p>
              <a:endParaRPr lang="en-US"/>
            </a:p>
          </p:txBody>
        </p:sp>
        <p:sp>
          <p:nvSpPr>
            <p:cNvPr id="887" name="Freeform: Shape 886">
              <a:extLst>
                <a:ext uri="{FF2B5EF4-FFF2-40B4-BE49-F238E27FC236}">
                  <a16:creationId xmlns:a16="http://schemas.microsoft.com/office/drawing/2014/main" id="{E5A62E9A-6F91-F9A3-AC73-8C07AAA8C25E}"/>
                </a:ext>
              </a:extLst>
            </p:cNvPr>
            <p:cNvSpPr/>
            <p:nvPr/>
          </p:nvSpPr>
          <p:spPr>
            <a:xfrm>
              <a:off x="9347218" y="1726417"/>
              <a:ext cx="12770" cy="3737"/>
            </a:xfrm>
            <a:custGeom>
              <a:avLst/>
              <a:gdLst>
                <a:gd name="connsiteX0" fmla="*/ 0 w 12770"/>
                <a:gd name="connsiteY0" fmla="*/ 255 h 3737"/>
                <a:gd name="connsiteX1" fmla="*/ 12771 w 12770"/>
                <a:gd name="connsiteY1" fmla="*/ 3738 h 3737"/>
                <a:gd name="connsiteX2" fmla="*/ 0 w 12770"/>
                <a:gd name="connsiteY2" fmla="*/ 255 h 3737"/>
              </a:gdLst>
              <a:ahLst/>
              <a:cxnLst>
                <a:cxn ang="0">
                  <a:pos x="connsiteX0" y="connsiteY0"/>
                </a:cxn>
                <a:cxn ang="0">
                  <a:pos x="connsiteX1" y="connsiteY1"/>
                </a:cxn>
                <a:cxn ang="0">
                  <a:pos x="connsiteX2" y="connsiteY2"/>
                </a:cxn>
              </a:cxnLst>
              <a:rect l="l" t="t" r="r" b="b"/>
              <a:pathLst>
                <a:path w="12770" h="3737">
                  <a:moveTo>
                    <a:pt x="0" y="255"/>
                  </a:moveTo>
                  <a:cubicBezTo>
                    <a:pt x="3354" y="2725"/>
                    <a:pt x="8740" y="3322"/>
                    <a:pt x="12771" y="3738"/>
                  </a:cubicBezTo>
                  <a:cubicBezTo>
                    <a:pt x="8546" y="1125"/>
                    <a:pt x="5095" y="-694"/>
                    <a:pt x="0" y="255"/>
                  </a:cubicBezTo>
                </a:path>
              </a:pathLst>
            </a:custGeom>
            <a:grpFill/>
            <a:ln w="645" cap="flat">
              <a:solidFill>
                <a:srgbClr val="FFFFFF"/>
              </a:solidFill>
              <a:prstDash val="solid"/>
              <a:miter/>
            </a:ln>
          </p:spPr>
          <p:txBody>
            <a:bodyPr rtlCol="0" anchor="ctr"/>
            <a:lstStyle/>
            <a:p>
              <a:endParaRPr lang="en-US"/>
            </a:p>
          </p:txBody>
        </p:sp>
        <p:sp>
          <p:nvSpPr>
            <p:cNvPr id="888" name="Freeform: Shape 887">
              <a:extLst>
                <a:ext uri="{FF2B5EF4-FFF2-40B4-BE49-F238E27FC236}">
                  <a16:creationId xmlns:a16="http://schemas.microsoft.com/office/drawing/2014/main" id="{C6E6A0F6-407C-59B5-22ED-6E91A9306F7F}"/>
                </a:ext>
              </a:extLst>
            </p:cNvPr>
            <p:cNvSpPr/>
            <p:nvPr/>
          </p:nvSpPr>
          <p:spPr>
            <a:xfrm>
              <a:off x="9371050" y="1730400"/>
              <a:ext cx="5418" cy="1645"/>
            </a:xfrm>
            <a:custGeom>
              <a:avLst/>
              <a:gdLst>
                <a:gd name="connsiteX0" fmla="*/ 97 w 5418"/>
                <a:gd name="connsiteY0" fmla="*/ 1400 h 1645"/>
                <a:gd name="connsiteX1" fmla="*/ 5418 w 5418"/>
                <a:gd name="connsiteY1" fmla="*/ 1625 h 1645"/>
                <a:gd name="connsiteX2" fmla="*/ 323 w 5418"/>
                <a:gd name="connsiteY2" fmla="*/ 0 h 1645"/>
                <a:gd name="connsiteX3" fmla="*/ 0 w 5418"/>
                <a:gd name="connsiteY3" fmla="*/ 1396 h 1645"/>
              </a:gdLst>
              <a:ahLst/>
              <a:cxnLst>
                <a:cxn ang="0">
                  <a:pos x="connsiteX0" y="connsiteY0"/>
                </a:cxn>
                <a:cxn ang="0">
                  <a:pos x="connsiteX1" y="connsiteY1"/>
                </a:cxn>
                <a:cxn ang="0">
                  <a:pos x="connsiteX2" y="connsiteY2"/>
                </a:cxn>
                <a:cxn ang="0">
                  <a:pos x="connsiteX3" y="connsiteY3"/>
                </a:cxn>
              </a:cxnLst>
              <a:rect l="l" t="t" r="r" b="b"/>
              <a:pathLst>
                <a:path w="5418" h="1645">
                  <a:moveTo>
                    <a:pt x="97" y="1400"/>
                  </a:moveTo>
                  <a:cubicBezTo>
                    <a:pt x="1871" y="1593"/>
                    <a:pt x="3644" y="1690"/>
                    <a:pt x="5418" y="1625"/>
                  </a:cubicBezTo>
                  <a:cubicBezTo>
                    <a:pt x="3644" y="1290"/>
                    <a:pt x="1935" y="748"/>
                    <a:pt x="323" y="0"/>
                  </a:cubicBezTo>
                  <a:cubicBezTo>
                    <a:pt x="323" y="468"/>
                    <a:pt x="323" y="932"/>
                    <a:pt x="0" y="1396"/>
                  </a:cubicBezTo>
                </a:path>
              </a:pathLst>
            </a:custGeom>
            <a:grpFill/>
            <a:ln w="645" cap="flat">
              <a:solidFill>
                <a:srgbClr val="FFFFFF"/>
              </a:solidFill>
              <a:prstDash val="solid"/>
              <a:miter/>
            </a:ln>
          </p:spPr>
          <p:txBody>
            <a:bodyPr rtlCol="0" anchor="ctr"/>
            <a:lstStyle/>
            <a:p>
              <a:endParaRPr lang="en-US"/>
            </a:p>
          </p:txBody>
        </p:sp>
        <p:sp>
          <p:nvSpPr>
            <p:cNvPr id="889" name="Freeform: Shape 888">
              <a:extLst>
                <a:ext uri="{FF2B5EF4-FFF2-40B4-BE49-F238E27FC236}">
                  <a16:creationId xmlns:a16="http://schemas.microsoft.com/office/drawing/2014/main" id="{124F8457-321B-1226-EABE-BE575CE375E9}"/>
                </a:ext>
              </a:extLst>
            </p:cNvPr>
            <p:cNvSpPr/>
            <p:nvPr/>
          </p:nvSpPr>
          <p:spPr>
            <a:xfrm>
              <a:off x="9395527" y="1770799"/>
              <a:ext cx="30087" cy="10017"/>
            </a:xfrm>
            <a:custGeom>
              <a:avLst/>
              <a:gdLst>
                <a:gd name="connsiteX0" fmla="*/ 26702 w 30087"/>
                <a:gd name="connsiteY0" fmla="*/ 9988 h 10017"/>
                <a:gd name="connsiteX1" fmla="*/ 26315 w 30087"/>
                <a:gd name="connsiteY1" fmla="*/ 1725 h 10017"/>
                <a:gd name="connsiteX2" fmla="*/ 3708 w 30087"/>
                <a:gd name="connsiteY2" fmla="*/ 0 h 10017"/>
                <a:gd name="connsiteX3" fmla="*/ 0 w 30087"/>
                <a:gd name="connsiteY3" fmla="*/ 3947 h 10017"/>
                <a:gd name="connsiteX4" fmla="*/ 26702 w 30087"/>
                <a:gd name="connsiteY4" fmla="*/ 9988 h 10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87" h="10017">
                  <a:moveTo>
                    <a:pt x="26702" y="9988"/>
                  </a:moveTo>
                  <a:cubicBezTo>
                    <a:pt x="26702" y="7159"/>
                    <a:pt x="34572" y="3805"/>
                    <a:pt x="26315" y="1725"/>
                  </a:cubicBezTo>
                  <a:cubicBezTo>
                    <a:pt x="19156" y="-84"/>
                    <a:pt x="11029" y="751"/>
                    <a:pt x="3708" y="0"/>
                  </a:cubicBezTo>
                  <a:cubicBezTo>
                    <a:pt x="6256" y="2832"/>
                    <a:pt x="2290" y="4347"/>
                    <a:pt x="0" y="3947"/>
                  </a:cubicBezTo>
                  <a:cubicBezTo>
                    <a:pt x="2806" y="9891"/>
                    <a:pt x="21414" y="10143"/>
                    <a:pt x="26702" y="9988"/>
                  </a:cubicBezTo>
                </a:path>
              </a:pathLst>
            </a:custGeom>
            <a:grpFill/>
            <a:ln w="645" cap="flat">
              <a:solidFill>
                <a:srgbClr val="FFFFFF"/>
              </a:solidFill>
              <a:prstDash val="solid"/>
              <a:miter/>
            </a:ln>
          </p:spPr>
          <p:txBody>
            <a:bodyPr rtlCol="0" anchor="ctr"/>
            <a:lstStyle/>
            <a:p>
              <a:endParaRPr lang="en-US"/>
            </a:p>
          </p:txBody>
        </p:sp>
        <p:sp>
          <p:nvSpPr>
            <p:cNvPr id="890" name="Freeform: Shape 889">
              <a:extLst>
                <a:ext uri="{FF2B5EF4-FFF2-40B4-BE49-F238E27FC236}">
                  <a16:creationId xmlns:a16="http://schemas.microsoft.com/office/drawing/2014/main" id="{7702A97B-5415-E85F-5221-512D63F763D9}"/>
                </a:ext>
              </a:extLst>
            </p:cNvPr>
            <p:cNvSpPr/>
            <p:nvPr/>
          </p:nvSpPr>
          <p:spPr>
            <a:xfrm>
              <a:off x="9469347" y="1774737"/>
              <a:ext cx="2805" cy="1857"/>
            </a:xfrm>
            <a:custGeom>
              <a:avLst/>
              <a:gdLst>
                <a:gd name="connsiteX0" fmla="*/ 226 w 2805"/>
                <a:gd name="connsiteY0" fmla="*/ 1632 h 1857"/>
                <a:gd name="connsiteX1" fmla="*/ 2806 w 2805"/>
                <a:gd name="connsiteY1" fmla="*/ 1858 h 1857"/>
                <a:gd name="connsiteX2" fmla="*/ 0 w 2805"/>
                <a:gd name="connsiteY2" fmla="*/ 0 h 1857"/>
                <a:gd name="connsiteX3" fmla="*/ 322 w 2805"/>
                <a:gd name="connsiteY3" fmla="*/ 1625 h 1857"/>
              </a:gdLst>
              <a:ahLst/>
              <a:cxnLst>
                <a:cxn ang="0">
                  <a:pos x="connsiteX0" y="connsiteY0"/>
                </a:cxn>
                <a:cxn ang="0">
                  <a:pos x="connsiteX1" y="connsiteY1"/>
                </a:cxn>
                <a:cxn ang="0">
                  <a:pos x="connsiteX2" y="connsiteY2"/>
                </a:cxn>
                <a:cxn ang="0">
                  <a:pos x="connsiteX3" y="connsiteY3"/>
                </a:cxn>
              </a:cxnLst>
              <a:rect l="l" t="t" r="r" b="b"/>
              <a:pathLst>
                <a:path w="2805" h="1857">
                  <a:moveTo>
                    <a:pt x="226" y="1632"/>
                  </a:moveTo>
                  <a:cubicBezTo>
                    <a:pt x="1096" y="1696"/>
                    <a:pt x="1935" y="1793"/>
                    <a:pt x="2806" y="1858"/>
                  </a:cubicBezTo>
                  <a:cubicBezTo>
                    <a:pt x="1935" y="1113"/>
                    <a:pt x="1000" y="493"/>
                    <a:pt x="0" y="0"/>
                  </a:cubicBezTo>
                  <a:cubicBezTo>
                    <a:pt x="0" y="542"/>
                    <a:pt x="322" y="1084"/>
                    <a:pt x="322" y="1625"/>
                  </a:cubicBezTo>
                </a:path>
              </a:pathLst>
            </a:custGeom>
            <a:grpFill/>
            <a:ln w="645" cap="flat">
              <a:solidFill>
                <a:srgbClr val="FFFFFF"/>
              </a:solidFill>
              <a:prstDash val="solid"/>
              <a:miter/>
            </a:ln>
          </p:spPr>
          <p:txBody>
            <a:bodyPr rtlCol="0" anchor="ctr"/>
            <a:lstStyle/>
            <a:p>
              <a:endParaRPr lang="en-US"/>
            </a:p>
          </p:txBody>
        </p:sp>
        <p:sp>
          <p:nvSpPr>
            <p:cNvPr id="891" name="Freeform: Shape 890">
              <a:extLst>
                <a:ext uri="{FF2B5EF4-FFF2-40B4-BE49-F238E27FC236}">
                  <a16:creationId xmlns:a16="http://schemas.microsoft.com/office/drawing/2014/main" id="{5D3C65FF-963D-92DA-62E2-9B94B0C621D5}"/>
                </a:ext>
              </a:extLst>
            </p:cNvPr>
            <p:cNvSpPr/>
            <p:nvPr/>
          </p:nvSpPr>
          <p:spPr>
            <a:xfrm>
              <a:off x="9049779" y="1742474"/>
              <a:ext cx="2547" cy="629"/>
            </a:xfrm>
            <a:custGeom>
              <a:avLst/>
              <a:gdLst>
                <a:gd name="connsiteX0" fmla="*/ 2548 w 2547"/>
                <a:gd name="connsiteY0" fmla="*/ 0 h 629"/>
                <a:gd name="connsiteX1" fmla="*/ 0 w 2547"/>
                <a:gd name="connsiteY1" fmla="*/ 468 h 629"/>
                <a:gd name="connsiteX2" fmla="*/ 2548 w 2547"/>
                <a:gd name="connsiteY2" fmla="*/ 0 h 629"/>
              </a:gdLst>
              <a:ahLst/>
              <a:cxnLst>
                <a:cxn ang="0">
                  <a:pos x="connsiteX0" y="connsiteY0"/>
                </a:cxn>
                <a:cxn ang="0">
                  <a:pos x="connsiteX1" y="connsiteY1"/>
                </a:cxn>
                <a:cxn ang="0">
                  <a:pos x="connsiteX2" y="connsiteY2"/>
                </a:cxn>
              </a:cxnLst>
              <a:rect l="l" t="t" r="r" b="b"/>
              <a:pathLst>
                <a:path w="2547" h="629">
                  <a:moveTo>
                    <a:pt x="2548" y="0"/>
                  </a:moveTo>
                  <a:cubicBezTo>
                    <a:pt x="1709" y="161"/>
                    <a:pt x="839" y="322"/>
                    <a:pt x="0" y="468"/>
                  </a:cubicBezTo>
                  <a:cubicBezTo>
                    <a:pt x="968" y="790"/>
                    <a:pt x="1806" y="629"/>
                    <a:pt x="2548" y="0"/>
                  </a:cubicBezTo>
                </a:path>
              </a:pathLst>
            </a:custGeom>
            <a:grpFill/>
            <a:ln w="645" cap="flat">
              <a:solidFill>
                <a:srgbClr val="FFFFFF"/>
              </a:solidFill>
              <a:prstDash val="solid"/>
              <a:miter/>
            </a:ln>
          </p:spPr>
          <p:txBody>
            <a:bodyPr rtlCol="0" anchor="ctr"/>
            <a:lstStyle/>
            <a:p>
              <a:endParaRPr lang="en-US"/>
            </a:p>
          </p:txBody>
        </p:sp>
        <p:sp>
          <p:nvSpPr>
            <p:cNvPr id="892" name="Freeform: Shape 891">
              <a:extLst>
                <a:ext uri="{FF2B5EF4-FFF2-40B4-BE49-F238E27FC236}">
                  <a16:creationId xmlns:a16="http://schemas.microsoft.com/office/drawing/2014/main" id="{7764518B-FD50-E728-7E29-19C1AC27B5A8}"/>
                </a:ext>
              </a:extLst>
            </p:cNvPr>
            <p:cNvSpPr/>
            <p:nvPr/>
          </p:nvSpPr>
          <p:spPr>
            <a:xfrm>
              <a:off x="9068581" y="1714385"/>
              <a:ext cx="16890" cy="4524"/>
            </a:xfrm>
            <a:custGeom>
              <a:avLst/>
              <a:gdLst>
                <a:gd name="connsiteX0" fmla="*/ 14867 w 16890"/>
                <a:gd name="connsiteY0" fmla="*/ 0 h 4524"/>
                <a:gd name="connsiteX1" fmla="*/ 0 w 16890"/>
                <a:gd name="connsiteY1" fmla="*/ 3483 h 4524"/>
                <a:gd name="connsiteX2" fmla="*/ 10094 w 16890"/>
                <a:gd name="connsiteY2" fmla="*/ 4454 h 4524"/>
                <a:gd name="connsiteX3" fmla="*/ 14867 w 16890"/>
                <a:gd name="connsiteY3" fmla="*/ 0 h 4524"/>
              </a:gdLst>
              <a:ahLst/>
              <a:cxnLst>
                <a:cxn ang="0">
                  <a:pos x="connsiteX0" y="connsiteY0"/>
                </a:cxn>
                <a:cxn ang="0">
                  <a:pos x="connsiteX1" y="connsiteY1"/>
                </a:cxn>
                <a:cxn ang="0">
                  <a:pos x="connsiteX2" y="connsiteY2"/>
                </a:cxn>
                <a:cxn ang="0">
                  <a:pos x="connsiteX3" y="connsiteY3"/>
                </a:cxn>
              </a:cxnLst>
              <a:rect l="l" t="t" r="r" b="b"/>
              <a:pathLst>
                <a:path w="16890" h="4524">
                  <a:moveTo>
                    <a:pt x="14867" y="0"/>
                  </a:moveTo>
                  <a:cubicBezTo>
                    <a:pt x="10126" y="1958"/>
                    <a:pt x="4515" y="897"/>
                    <a:pt x="0" y="3483"/>
                  </a:cubicBezTo>
                  <a:cubicBezTo>
                    <a:pt x="2483" y="4892"/>
                    <a:pt x="7192" y="3957"/>
                    <a:pt x="10094" y="4454"/>
                  </a:cubicBezTo>
                  <a:cubicBezTo>
                    <a:pt x="13029" y="4954"/>
                    <a:pt x="20446" y="2751"/>
                    <a:pt x="14867" y="0"/>
                  </a:cubicBezTo>
                </a:path>
              </a:pathLst>
            </a:custGeom>
            <a:grpFill/>
            <a:ln w="645" cap="flat">
              <a:solidFill>
                <a:srgbClr val="FFFFFF"/>
              </a:solidFill>
              <a:prstDash val="solid"/>
              <a:miter/>
            </a:ln>
          </p:spPr>
          <p:txBody>
            <a:bodyPr rtlCol="0" anchor="ctr"/>
            <a:lstStyle/>
            <a:p>
              <a:endParaRPr lang="en-US"/>
            </a:p>
          </p:txBody>
        </p:sp>
        <p:sp>
          <p:nvSpPr>
            <p:cNvPr id="893" name="Freeform: Shape 892">
              <a:extLst>
                <a:ext uri="{FF2B5EF4-FFF2-40B4-BE49-F238E27FC236}">
                  <a16:creationId xmlns:a16="http://schemas.microsoft.com/office/drawing/2014/main" id="{E3345BB6-292D-3F7C-687C-EA152BC01C12}"/>
                </a:ext>
              </a:extLst>
            </p:cNvPr>
            <p:cNvSpPr/>
            <p:nvPr/>
          </p:nvSpPr>
          <p:spPr>
            <a:xfrm>
              <a:off x="9069032" y="1724575"/>
              <a:ext cx="5127" cy="1428"/>
            </a:xfrm>
            <a:custGeom>
              <a:avLst/>
              <a:gdLst>
                <a:gd name="connsiteX0" fmla="*/ 2580 w 5127"/>
                <a:gd name="connsiteY0" fmla="*/ 0 h 1428"/>
                <a:gd name="connsiteX1" fmla="*/ 0 w 5127"/>
                <a:gd name="connsiteY1" fmla="*/ 697 h 1428"/>
                <a:gd name="connsiteX2" fmla="*/ 5128 w 5127"/>
                <a:gd name="connsiteY2" fmla="*/ 1396 h 1428"/>
                <a:gd name="connsiteX3" fmla="*/ 2580 w 5127"/>
                <a:gd name="connsiteY3" fmla="*/ 0 h 1428"/>
              </a:gdLst>
              <a:ahLst/>
              <a:cxnLst>
                <a:cxn ang="0">
                  <a:pos x="connsiteX0" y="connsiteY0"/>
                </a:cxn>
                <a:cxn ang="0">
                  <a:pos x="connsiteX1" y="connsiteY1"/>
                </a:cxn>
                <a:cxn ang="0">
                  <a:pos x="connsiteX2" y="connsiteY2"/>
                </a:cxn>
                <a:cxn ang="0">
                  <a:pos x="connsiteX3" y="connsiteY3"/>
                </a:cxn>
              </a:cxnLst>
              <a:rect l="l" t="t" r="r" b="b"/>
              <a:pathLst>
                <a:path w="5127" h="1428">
                  <a:moveTo>
                    <a:pt x="2580" y="0"/>
                  </a:moveTo>
                  <a:cubicBezTo>
                    <a:pt x="1709" y="226"/>
                    <a:pt x="870" y="464"/>
                    <a:pt x="0" y="697"/>
                  </a:cubicBezTo>
                  <a:cubicBezTo>
                    <a:pt x="1645" y="1287"/>
                    <a:pt x="3354" y="1519"/>
                    <a:pt x="5128" y="1396"/>
                  </a:cubicBezTo>
                  <a:cubicBezTo>
                    <a:pt x="4257" y="929"/>
                    <a:pt x="3418" y="464"/>
                    <a:pt x="2580" y="0"/>
                  </a:cubicBezTo>
                </a:path>
              </a:pathLst>
            </a:custGeom>
            <a:grpFill/>
            <a:ln w="645" cap="flat">
              <a:solidFill>
                <a:srgbClr val="FFFFFF"/>
              </a:solidFill>
              <a:prstDash val="solid"/>
              <a:miter/>
            </a:ln>
          </p:spPr>
          <p:txBody>
            <a:bodyPr rtlCol="0" anchor="ctr"/>
            <a:lstStyle/>
            <a:p>
              <a:endParaRPr lang="en-US"/>
            </a:p>
          </p:txBody>
        </p:sp>
        <p:sp>
          <p:nvSpPr>
            <p:cNvPr id="894" name="Freeform: Shape 893">
              <a:extLst>
                <a:ext uri="{FF2B5EF4-FFF2-40B4-BE49-F238E27FC236}">
                  <a16:creationId xmlns:a16="http://schemas.microsoft.com/office/drawing/2014/main" id="{3F3AAD87-AE22-7DF3-F063-6A8DC6E49594}"/>
                </a:ext>
              </a:extLst>
            </p:cNvPr>
            <p:cNvSpPr/>
            <p:nvPr/>
          </p:nvSpPr>
          <p:spPr>
            <a:xfrm>
              <a:off x="9072773" y="1734121"/>
              <a:ext cx="5321" cy="1625"/>
            </a:xfrm>
            <a:custGeom>
              <a:avLst/>
              <a:gdLst>
                <a:gd name="connsiteX0" fmla="*/ 2322 w 5321"/>
                <a:gd name="connsiteY0" fmla="*/ 0 h 1625"/>
                <a:gd name="connsiteX1" fmla="*/ 0 w 5321"/>
                <a:gd name="connsiteY1" fmla="*/ 697 h 1625"/>
                <a:gd name="connsiteX2" fmla="*/ 5321 w 5321"/>
                <a:gd name="connsiteY2" fmla="*/ 1625 h 1625"/>
                <a:gd name="connsiteX3" fmla="*/ 2322 w 5321"/>
                <a:gd name="connsiteY3" fmla="*/ 0 h 1625"/>
              </a:gdLst>
              <a:ahLst/>
              <a:cxnLst>
                <a:cxn ang="0">
                  <a:pos x="connsiteX0" y="connsiteY0"/>
                </a:cxn>
                <a:cxn ang="0">
                  <a:pos x="connsiteX1" y="connsiteY1"/>
                </a:cxn>
                <a:cxn ang="0">
                  <a:pos x="connsiteX2" y="connsiteY2"/>
                </a:cxn>
                <a:cxn ang="0">
                  <a:pos x="connsiteX3" y="connsiteY3"/>
                </a:cxn>
              </a:cxnLst>
              <a:rect l="l" t="t" r="r" b="b"/>
              <a:pathLst>
                <a:path w="5321" h="1625">
                  <a:moveTo>
                    <a:pt x="2322" y="0"/>
                  </a:moveTo>
                  <a:cubicBezTo>
                    <a:pt x="1548" y="226"/>
                    <a:pt x="774" y="464"/>
                    <a:pt x="0" y="697"/>
                  </a:cubicBezTo>
                  <a:cubicBezTo>
                    <a:pt x="1709" y="1248"/>
                    <a:pt x="3515" y="1561"/>
                    <a:pt x="5321" y="1625"/>
                  </a:cubicBezTo>
                  <a:cubicBezTo>
                    <a:pt x="4418" y="919"/>
                    <a:pt x="3419" y="377"/>
                    <a:pt x="2322" y="0"/>
                  </a:cubicBezTo>
                </a:path>
              </a:pathLst>
            </a:custGeom>
            <a:grpFill/>
            <a:ln w="645" cap="flat">
              <a:solidFill>
                <a:srgbClr val="FFFFFF"/>
              </a:solidFill>
              <a:prstDash val="solid"/>
              <a:miter/>
            </a:ln>
          </p:spPr>
          <p:txBody>
            <a:bodyPr rtlCol="0" anchor="ctr"/>
            <a:lstStyle/>
            <a:p>
              <a:endParaRPr lang="en-US"/>
            </a:p>
          </p:txBody>
        </p:sp>
        <p:sp>
          <p:nvSpPr>
            <p:cNvPr id="895" name="Freeform: Shape 894">
              <a:extLst>
                <a:ext uri="{FF2B5EF4-FFF2-40B4-BE49-F238E27FC236}">
                  <a16:creationId xmlns:a16="http://schemas.microsoft.com/office/drawing/2014/main" id="{941A0084-C3F8-3568-B6F8-D0588CCDCC18}"/>
                </a:ext>
              </a:extLst>
            </p:cNvPr>
            <p:cNvSpPr/>
            <p:nvPr/>
          </p:nvSpPr>
          <p:spPr>
            <a:xfrm>
              <a:off x="9078578" y="1724588"/>
              <a:ext cx="4869" cy="1259"/>
            </a:xfrm>
            <a:custGeom>
              <a:avLst/>
              <a:gdLst>
                <a:gd name="connsiteX0" fmla="*/ 2322 w 4869"/>
                <a:gd name="connsiteY0" fmla="*/ 697 h 1259"/>
                <a:gd name="connsiteX1" fmla="*/ 0 w 4869"/>
                <a:gd name="connsiteY1" fmla="*/ 0 h 1259"/>
                <a:gd name="connsiteX2" fmla="*/ 4870 w 4869"/>
                <a:gd name="connsiteY2" fmla="*/ 697 h 1259"/>
                <a:gd name="connsiteX3" fmla="*/ 2322 w 4869"/>
                <a:gd name="connsiteY3" fmla="*/ 697 h 1259"/>
              </a:gdLst>
              <a:ahLst/>
              <a:cxnLst>
                <a:cxn ang="0">
                  <a:pos x="connsiteX0" y="connsiteY0"/>
                </a:cxn>
                <a:cxn ang="0">
                  <a:pos x="connsiteX1" y="connsiteY1"/>
                </a:cxn>
                <a:cxn ang="0">
                  <a:pos x="connsiteX2" y="connsiteY2"/>
                </a:cxn>
                <a:cxn ang="0">
                  <a:pos x="connsiteX3" y="connsiteY3"/>
                </a:cxn>
              </a:cxnLst>
              <a:rect l="l" t="t" r="r" b="b"/>
              <a:pathLst>
                <a:path w="4869" h="1259">
                  <a:moveTo>
                    <a:pt x="2322" y="697"/>
                  </a:moveTo>
                  <a:cubicBezTo>
                    <a:pt x="1548" y="471"/>
                    <a:pt x="774" y="232"/>
                    <a:pt x="0" y="0"/>
                  </a:cubicBezTo>
                  <a:cubicBezTo>
                    <a:pt x="1451" y="1403"/>
                    <a:pt x="3064" y="1632"/>
                    <a:pt x="4870" y="697"/>
                  </a:cubicBezTo>
                  <a:cubicBezTo>
                    <a:pt x="3999" y="697"/>
                    <a:pt x="3160" y="697"/>
                    <a:pt x="2322" y="697"/>
                  </a:cubicBezTo>
                </a:path>
              </a:pathLst>
            </a:custGeom>
            <a:grpFill/>
            <a:ln w="645" cap="flat">
              <a:solidFill>
                <a:srgbClr val="FFFFFF"/>
              </a:solidFill>
              <a:prstDash val="solid"/>
              <a:miter/>
            </a:ln>
          </p:spPr>
          <p:txBody>
            <a:bodyPr rtlCol="0" anchor="ctr"/>
            <a:lstStyle/>
            <a:p>
              <a:endParaRPr lang="en-US"/>
            </a:p>
          </p:txBody>
        </p:sp>
        <p:sp>
          <p:nvSpPr>
            <p:cNvPr id="896" name="Freeform: Shape 895">
              <a:extLst>
                <a:ext uri="{FF2B5EF4-FFF2-40B4-BE49-F238E27FC236}">
                  <a16:creationId xmlns:a16="http://schemas.microsoft.com/office/drawing/2014/main" id="{34AC3D68-8F66-CB97-448F-4BAB8708CCB6}"/>
                </a:ext>
              </a:extLst>
            </p:cNvPr>
            <p:cNvSpPr/>
            <p:nvPr/>
          </p:nvSpPr>
          <p:spPr>
            <a:xfrm>
              <a:off x="9081803" y="1719742"/>
              <a:ext cx="5127" cy="975"/>
            </a:xfrm>
            <a:custGeom>
              <a:avLst/>
              <a:gdLst>
                <a:gd name="connsiteX0" fmla="*/ 5128 w 5127"/>
                <a:gd name="connsiteY0" fmla="*/ 415 h 975"/>
                <a:gd name="connsiteX1" fmla="*/ 0 w 5127"/>
                <a:gd name="connsiteY1" fmla="*/ 189 h 975"/>
                <a:gd name="connsiteX2" fmla="*/ 5128 w 5127"/>
                <a:gd name="connsiteY2" fmla="*/ 415 h 975"/>
              </a:gdLst>
              <a:ahLst/>
              <a:cxnLst>
                <a:cxn ang="0">
                  <a:pos x="connsiteX0" y="connsiteY0"/>
                </a:cxn>
                <a:cxn ang="0">
                  <a:pos x="connsiteX1" y="connsiteY1"/>
                </a:cxn>
                <a:cxn ang="0">
                  <a:pos x="connsiteX2" y="connsiteY2"/>
                </a:cxn>
              </a:cxnLst>
              <a:rect l="l" t="t" r="r" b="b"/>
              <a:pathLst>
                <a:path w="5127" h="975">
                  <a:moveTo>
                    <a:pt x="5128" y="415"/>
                  </a:moveTo>
                  <a:cubicBezTo>
                    <a:pt x="3418" y="-49"/>
                    <a:pt x="1709" y="-123"/>
                    <a:pt x="0" y="189"/>
                  </a:cubicBezTo>
                  <a:cubicBezTo>
                    <a:pt x="1677" y="1157"/>
                    <a:pt x="3386" y="1231"/>
                    <a:pt x="5128" y="415"/>
                  </a:cubicBezTo>
                </a:path>
              </a:pathLst>
            </a:custGeom>
            <a:grpFill/>
            <a:ln w="645" cap="flat">
              <a:solidFill>
                <a:srgbClr val="FFFFFF"/>
              </a:solidFill>
              <a:prstDash val="solid"/>
              <a:miter/>
            </a:ln>
          </p:spPr>
          <p:txBody>
            <a:bodyPr rtlCol="0" anchor="ctr"/>
            <a:lstStyle/>
            <a:p>
              <a:endParaRPr lang="en-US"/>
            </a:p>
          </p:txBody>
        </p:sp>
        <p:sp>
          <p:nvSpPr>
            <p:cNvPr id="897" name="Freeform: Shape 896">
              <a:extLst>
                <a:ext uri="{FF2B5EF4-FFF2-40B4-BE49-F238E27FC236}">
                  <a16:creationId xmlns:a16="http://schemas.microsoft.com/office/drawing/2014/main" id="{17F2F30D-BEE0-3E62-AF66-1E25833A8A03}"/>
                </a:ext>
              </a:extLst>
            </p:cNvPr>
            <p:cNvSpPr/>
            <p:nvPr/>
          </p:nvSpPr>
          <p:spPr>
            <a:xfrm>
              <a:off x="9085769" y="1724575"/>
              <a:ext cx="7675" cy="2082"/>
            </a:xfrm>
            <a:custGeom>
              <a:avLst/>
              <a:gdLst>
                <a:gd name="connsiteX0" fmla="*/ 7675 w 7675"/>
                <a:gd name="connsiteY0" fmla="*/ 0 h 2082"/>
                <a:gd name="connsiteX1" fmla="*/ 0 w 7675"/>
                <a:gd name="connsiteY1" fmla="*/ 929 h 2082"/>
                <a:gd name="connsiteX2" fmla="*/ 7675 w 7675"/>
                <a:gd name="connsiteY2" fmla="*/ 0 h 2082"/>
              </a:gdLst>
              <a:ahLst/>
              <a:cxnLst>
                <a:cxn ang="0">
                  <a:pos x="connsiteX0" y="connsiteY0"/>
                </a:cxn>
                <a:cxn ang="0">
                  <a:pos x="connsiteX1" y="connsiteY1"/>
                </a:cxn>
                <a:cxn ang="0">
                  <a:pos x="connsiteX2" y="connsiteY2"/>
                </a:cxn>
              </a:cxnLst>
              <a:rect l="l" t="t" r="r" b="b"/>
              <a:pathLst>
                <a:path w="7675" h="2082">
                  <a:moveTo>
                    <a:pt x="7675" y="0"/>
                  </a:moveTo>
                  <a:cubicBezTo>
                    <a:pt x="5063" y="0"/>
                    <a:pt x="2645" y="1235"/>
                    <a:pt x="0" y="929"/>
                  </a:cubicBezTo>
                  <a:cubicBezTo>
                    <a:pt x="1709" y="1829"/>
                    <a:pt x="7450" y="3393"/>
                    <a:pt x="7675" y="0"/>
                  </a:cubicBezTo>
                </a:path>
              </a:pathLst>
            </a:custGeom>
            <a:grpFill/>
            <a:ln w="645" cap="flat">
              <a:solidFill>
                <a:srgbClr val="FFFFFF"/>
              </a:solidFill>
              <a:prstDash val="solid"/>
              <a:miter/>
            </a:ln>
          </p:spPr>
          <p:txBody>
            <a:bodyPr rtlCol="0" anchor="ctr"/>
            <a:lstStyle/>
            <a:p>
              <a:endParaRPr lang="en-US"/>
            </a:p>
          </p:txBody>
        </p:sp>
        <p:sp>
          <p:nvSpPr>
            <p:cNvPr id="898" name="Freeform: Shape 897">
              <a:extLst>
                <a:ext uri="{FF2B5EF4-FFF2-40B4-BE49-F238E27FC236}">
                  <a16:creationId xmlns:a16="http://schemas.microsoft.com/office/drawing/2014/main" id="{901EE38E-679B-B03F-B235-BC1FE2E987A8}"/>
                </a:ext>
              </a:extLst>
            </p:cNvPr>
            <p:cNvSpPr/>
            <p:nvPr/>
          </p:nvSpPr>
          <p:spPr>
            <a:xfrm>
              <a:off x="9085769" y="1732774"/>
              <a:ext cx="21349" cy="4572"/>
            </a:xfrm>
            <a:custGeom>
              <a:avLst/>
              <a:gdLst>
                <a:gd name="connsiteX0" fmla="*/ 18801 w 21349"/>
                <a:gd name="connsiteY0" fmla="*/ 4572 h 4572"/>
                <a:gd name="connsiteX1" fmla="*/ 16028 w 21349"/>
                <a:gd name="connsiteY1" fmla="*/ 2715 h 4572"/>
                <a:gd name="connsiteX2" fmla="*/ 21349 w 21349"/>
                <a:gd name="connsiteY2" fmla="*/ 3647 h 4572"/>
                <a:gd name="connsiteX3" fmla="*/ 0 w 21349"/>
                <a:gd name="connsiteY3" fmla="*/ 861 h 4572"/>
                <a:gd name="connsiteX4" fmla="*/ 18801 w 21349"/>
                <a:gd name="connsiteY4" fmla="*/ 4572 h 4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49" h="4572">
                  <a:moveTo>
                    <a:pt x="18801" y="4572"/>
                  </a:moveTo>
                  <a:cubicBezTo>
                    <a:pt x="17802" y="4040"/>
                    <a:pt x="16899" y="3421"/>
                    <a:pt x="16028" y="2715"/>
                  </a:cubicBezTo>
                  <a:cubicBezTo>
                    <a:pt x="17866" y="1460"/>
                    <a:pt x="19963" y="2005"/>
                    <a:pt x="21349" y="3647"/>
                  </a:cubicBezTo>
                  <a:cubicBezTo>
                    <a:pt x="19576" y="-4486"/>
                    <a:pt x="4805" y="3985"/>
                    <a:pt x="0" y="861"/>
                  </a:cubicBezTo>
                  <a:cubicBezTo>
                    <a:pt x="4547" y="5740"/>
                    <a:pt x="13126" y="2399"/>
                    <a:pt x="18801" y="4572"/>
                  </a:cubicBezTo>
                </a:path>
              </a:pathLst>
            </a:custGeom>
            <a:grpFill/>
            <a:ln w="645" cap="flat">
              <a:solidFill>
                <a:srgbClr val="FFFFFF"/>
              </a:solidFill>
              <a:prstDash val="solid"/>
              <a:miter/>
            </a:ln>
          </p:spPr>
          <p:txBody>
            <a:bodyPr rtlCol="0" anchor="ctr"/>
            <a:lstStyle/>
            <a:p>
              <a:endParaRPr lang="en-US"/>
            </a:p>
          </p:txBody>
        </p:sp>
        <p:sp>
          <p:nvSpPr>
            <p:cNvPr id="899" name="Freeform: Shape 898">
              <a:extLst>
                <a:ext uri="{FF2B5EF4-FFF2-40B4-BE49-F238E27FC236}">
                  <a16:creationId xmlns:a16="http://schemas.microsoft.com/office/drawing/2014/main" id="{96BCEDF6-FAEB-D0BB-483E-5409CBF76B3B}"/>
                </a:ext>
              </a:extLst>
            </p:cNvPr>
            <p:cNvSpPr/>
            <p:nvPr/>
          </p:nvSpPr>
          <p:spPr>
            <a:xfrm>
              <a:off x="9103636" y="1723243"/>
              <a:ext cx="4869" cy="880"/>
            </a:xfrm>
            <a:custGeom>
              <a:avLst/>
              <a:gdLst>
                <a:gd name="connsiteX0" fmla="*/ 4870 w 4869"/>
                <a:gd name="connsiteY0" fmla="*/ 881 h 880"/>
                <a:gd name="connsiteX1" fmla="*/ 0 w 4869"/>
                <a:gd name="connsiteY1" fmla="*/ 184 h 880"/>
                <a:gd name="connsiteX2" fmla="*/ 4870 w 4869"/>
                <a:gd name="connsiteY2" fmla="*/ 881 h 880"/>
              </a:gdLst>
              <a:ahLst/>
              <a:cxnLst>
                <a:cxn ang="0">
                  <a:pos x="connsiteX0" y="connsiteY0"/>
                </a:cxn>
                <a:cxn ang="0">
                  <a:pos x="connsiteX1" y="connsiteY1"/>
                </a:cxn>
                <a:cxn ang="0">
                  <a:pos x="connsiteX2" y="connsiteY2"/>
                </a:cxn>
              </a:cxnLst>
              <a:rect l="l" t="t" r="r" b="b"/>
              <a:pathLst>
                <a:path w="4869" h="880">
                  <a:moveTo>
                    <a:pt x="4870" y="881"/>
                  </a:moveTo>
                  <a:cubicBezTo>
                    <a:pt x="3322" y="23"/>
                    <a:pt x="1709" y="-206"/>
                    <a:pt x="0" y="184"/>
                  </a:cubicBezTo>
                  <a:cubicBezTo>
                    <a:pt x="1612" y="558"/>
                    <a:pt x="3225" y="790"/>
                    <a:pt x="4870" y="881"/>
                  </a:cubicBezTo>
                </a:path>
              </a:pathLst>
            </a:custGeom>
            <a:grpFill/>
            <a:ln w="645" cap="flat">
              <a:solidFill>
                <a:srgbClr val="FFFFFF"/>
              </a:solidFill>
              <a:prstDash val="solid"/>
              <a:miter/>
            </a:ln>
          </p:spPr>
          <p:txBody>
            <a:bodyPr rtlCol="0" anchor="ctr"/>
            <a:lstStyle/>
            <a:p>
              <a:endParaRPr lang="en-US"/>
            </a:p>
          </p:txBody>
        </p:sp>
        <p:sp>
          <p:nvSpPr>
            <p:cNvPr id="900" name="Freeform: Shape 899">
              <a:extLst>
                <a:ext uri="{FF2B5EF4-FFF2-40B4-BE49-F238E27FC236}">
                  <a16:creationId xmlns:a16="http://schemas.microsoft.com/office/drawing/2014/main" id="{F4FAAB49-EAEE-8A23-4D4C-297D3AC320D7}"/>
                </a:ext>
              </a:extLst>
            </p:cNvPr>
            <p:cNvSpPr/>
            <p:nvPr/>
          </p:nvSpPr>
          <p:spPr>
            <a:xfrm>
              <a:off x="9107931" y="1732313"/>
              <a:ext cx="4315" cy="3646"/>
            </a:xfrm>
            <a:custGeom>
              <a:avLst/>
              <a:gdLst>
                <a:gd name="connsiteX0" fmla="*/ 1768 w 4315"/>
                <a:gd name="connsiteY0" fmla="*/ 3647 h 3646"/>
                <a:gd name="connsiteX1" fmla="*/ 4315 w 4315"/>
                <a:gd name="connsiteY1" fmla="*/ 2253 h 3646"/>
                <a:gd name="connsiteX2" fmla="*/ 1251 w 4315"/>
                <a:gd name="connsiteY2" fmla="*/ 35 h 3646"/>
                <a:gd name="connsiteX3" fmla="*/ 1768 w 4315"/>
                <a:gd name="connsiteY3" fmla="*/ 3647 h 3646"/>
              </a:gdLst>
              <a:ahLst/>
              <a:cxnLst>
                <a:cxn ang="0">
                  <a:pos x="connsiteX0" y="connsiteY0"/>
                </a:cxn>
                <a:cxn ang="0">
                  <a:pos x="connsiteX1" y="connsiteY1"/>
                </a:cxn>
                <a:cxn ang="0">
                  <a:pos x="connsiteX2" y="connsiteY2"/>
                </a:cxn>
                <a:cxn ang="0">
                  <a:pos x="connsiteX3" y="connsiteY3"/>
                </a:cxn>
              </a:cxnLst>
              <a:rect l="l" t="t" r="r" b="b"/>
              <a:pathLst>
                <a:path w="4315" h="3646">
                  <a:moveTo>
                    <a:pt x="1768" y="3647"/>
                  </a:moveTo>
                  <a:cubicBezTo>
                    <a:pt x="2606" y="3182"/>
                    <a:pt x="3477" y="2718"/>
                    <a:pt x="4315" y="2253"/>
                  </a:cubicBezTo>
                  <a:cubicBezTo>
                    <a:pt x="-2490" y="4901"/>
                    <a:pt x="6379" y="-478"/>
                    <a:pt x="1251" y="35"/>
                  </a:cubicBezTo>
                  <a:cubicBezTo>
                    <a:pt x="-1232" y="293"/>
                    <a:pt x="542" y="3127"/>
                    <a:pt x="1768" y="3647"/>
                  </a:cubicBezTo>
                </a:path>
              </a:pathLst>
            </a:custGeom>
            <a:grpFill/>
            <a:ln w="645" cap="flat">
              <a:solidFill>
                <a:srgbClr val="FFFFFF"/>
              </a:solidFill>
              <a:prstDash val="solid"/>
              <a:miter/>
            </a:ln>
          </p:spPr>
          <p:txBody>
            <a:bodyPr rtlCol="0" anchor="ctr"/>
            <a:lstStyle/>
            <a:p>
              <a:endParaRPr lang="en-US"/>
            </a:p>
          </p:txBody>
        </p:sp>
        <p:sp>
          <p:nvSpPr>
            <p:cNvPr id="901" name="Freeform: Shape 900">
              <a:extLst>
                <a:ext uri="{FF2B5EF4-FFF2-40B4-BE49-F238E27FC236}">
                  <a16:creationId xmlns:a16="http://schemas.microsoft.com/office/drawing/2014/main" id="{236BABA0-F1EC-EDE1-4405-16463454E223}"/>
                </a:ext>
              </a:extLst>
            </p:cNvPr>
            <p:cNvSpPr/>
            <p:nvPr/>
          </p:nvSpPr>
          <p:spPr>
            <a:xfrm>
              <a:off x="9108054" y="1724363"/>
              <a:ext cx="5127" cy="3018"/>
            </a:xfrm>
            <a:custGeom>
              <a:avLst/>
              <a:gdLst>
                <a:gd name="connsiteX0" fmla="*/ 5128 w 5127"/>
                <a:gd name="connsiteY0" fmla="*/ 3019 h 3018"/>
                <a:gd name="connsiteX1" fmla="*/ 0 w 5127"/>
                <a:gd name="connsiteY1" fmla="*/ 0 h 3018"/>
                <a:gd name="connsiteX2" fmla="*/ 5128 w 5127"/>
                <a:gd name="connsiteY2" fmla="*/ 3019 h 3018"/>
              </a:gdLst>
              <a:ahLst/>
              <a:cxnLst>
                <a:cxn ang="0">
                  <a:pos x="connsiteX0" y="connsiteY0"/>
                </a:cxn>
                <a:cxn ang="0">
                  <a:pos x="connsiteX1" y="connsiteY1"/>
                </a:cxn>
                <a:cxn ang="0">
                  <a:pos x="connsiteX2" y="connsiteY2"/>
                </a:cxn>
              </a:cxnLst>
              <a:rect l="l" t="t" r="r" b="b"/>
              <a:pathLst>
                <a:path w="5127" h="3018">
                  <a:moveTo>
                    <a:pt x="5128" y="3019"/>
                  </a:moveTo>
                  <a:cubicBezTo>
                    <a:pt x="3644" y="1606"/>
                    <a:pt x="1935" y="600"/>
                    <a:pt x="0" y="0"/>
                  </a:cubicBezTo>
                  <a:cubicBezTo>
                    <a:pt x="580" y="2583"/>
                    <a:pt x="2870" y="3002"/>
                    <a:pt x="5128" y="3019"/>
                  </a:cubicBezTo>
                </a:path>
              </a:pathLst>
            </a:custGeom>
            <a:grpFill/>
            <a:ln w="645" cap="flat">
              <a:solidFill>
                <a:srgbClr val="FFFFFF"/>
              </a:solidFill>
              <a:prstDash val="solid"/>
              <a:miter/>
            </a:ln>
          </p:spPr>
          <p:txBody>
            <a:bodyPr rtlCol="0" anchor="ctr"/>
            <a:lstStyle/>
            <a:p>
              <a:endParaRPr lang="en-US"/>
            </a:p>
          </p:txBody>
        </p:sp>
        <p:sp>
          <p:nvSpPr>
            <p:cNvPr id="902" name="Freeform: Shape 901">
              <a:extLst>
                <a:ext uri="{FF2B5EF4-FFF2-40B4-BE49-F238E27FC236}">
                  <a16:creationId xmlns:a16="http://schemas.microsoft.com/office/drawing/2014/main" id="{AA96B315-6464-5AB7-08F7-DA098122DFCA}"/>
                </a:ext>
              </a:extLst>
            </p:cNvPr>
            <p:cNvSpPr/>
            <p:nvPr/>
          </p:nvSpPr>
          <p:spPr>
            <a:xfrm>
              <a:off x="9113182" y="1737346"/>
              <a:ext cx="7417" cy="2378"/>
            </a:xfrm>
            <a:custGeom>
              <a:avLst/>
              <a:gdLst>
                <a:gd name="connsiteX0" fmla="*/ 7418 w 7417"/>
                <a:gd name="connsiteY0" fmla="*/ 0 h 2378"/>
                <a:gd name="connsiteX1" fmla="*/ 0 w 7417"/>
                <a:gd name="connsiteY1" fmla="*/ 1625 h 2378"/>
                <a:gd name="connsiteX2" fmla="*/ 7418 w 7417"/>
                <a:gd name="connsiteY2" fmla="*/ 0 h 2378"/>
              </a:gdLst>
              <a:ahLst/>
              <a:cxnLst>
                <a:cxn ang="0">
                  <a:pos x="connsiteX0" y="connsiteY0"/>
                </a:cxn>
                <a:cxn ang="0">
                  <a:pos x="connsiteX1" y="connsiteY1"/>
                </a:cxn>
                <a:cxn ang="0">
                  <a:pos x="connsiteX2" y="connsiteY2"/>
                </a:cxn>
              </a:cxnLst>
              <a:rect l="l" t="t" r="r" b="b"/>
              <a:pathLst>
                <a:path w="7417" h="2378">
                  <a:moveTo>
                    <a:pt x="7418" y="0"/>
                  </a:moveTo>
                  <a:cubicBezTo>
                    <a:pt x="4902" y="345"/>
                    <a:pt x="2516" y="1280"/>
                    <a:pt x="0" y="1625"/>
                  </a:cubicBezTo>
                  <a:cubicBezTo>
                    <a:pt x="2516" y="2996"/>
                    <a:pt x="5805" y="2519"/>
                    <a:pt x="7418" y="0"/>
                  </a:cubicBezTo>
                </a:path>
              </a:pathLst>
            </a:custGeom>
            <a:grpFill/>
            <a:ln w="645" cap="flat">
              <a:solidFill>
                <a:srgbClr val="FFFFFF"/>
              </a:solidFill>
              <a:prstDash val="solid"/>
              <a:miter/>
            </a:ln>
          </p:spPr>
          <p:txBody>
            <a:bodyPr rtlCol="0" anchor="ctr"/>
            <a:lstStyle/>
            <a:p>
              <a:endParaRPr lang="en-US"/>
            </a:p>
          </p:txBody>
        </p:sp>
        <p:sp>
          <p:nvSpPr>
            <p:cNvPr id="903" name="Freeform: Shape 902">
              <a:extLst>
                <a:ext uri="{FF2B5EF4-FFF2-40B4-BE49-F238E27FC236}">
                  <a16:creationId xmlns:a16="http://schemas.microsoft.com/office/drawing/2014/main" id="{4FA42D74-7CC2-F8A7-3F3A-7BAC5617A5AA}"/>
                </a:ext>
              </a:extLst>
            </p:cNvPr>
            <p:cNvSpPr/>
            <p:nvPr/>
          </p:nvSpPr>
          <p:spPr>
            <a:xfrm>
              <a:off x="8933906" y="1656561"/>
              <a:ext cx="45052" cy="8200"/>
            </a:xfrm>
            <a:custGeom>
              <a:avLst/>
              <a:gdLst>
                <a:gd name="connsiteX0" fmla="*/ 4192 w 45052"/>
                <a:gd name="connsiteY0" fmla="*/ 1387 h 8200"/>
                <a:gd name="connsiteX1" fmla="*/ 12319 w 45052"/>
                <a:gd name="connsiteY1" fmla="*/ 4902 h 8200"/>
                <a:gd name="connsiteX2" fmla="*/ 27186 w 45052"/>
                <a:gd name="connsiteY2" fmla="*/ 6266 h 8200"/>
                <a:gd name="connsiteX3" fmla="*/ 22285 w 45052"/>
                <a:gd name="connsiteY3" fmla="*/ 6963 h 8200"/>
                <a:gd name="connsiteX4" fmla="*/ 45053 w 45052"/>
                <a:gd name="connsiteY4" fmla="*/ 4873 h 8200"/>
                <a:gd name="connsiteX5" fmla="*/ 27477 w 45052"/>
                <a:gd name="connsiteY5" fmla="*/ 1096 h 8200"/>
                <a:gd name="connsiteX6" fmla="*/ 0 w 45052"/>
                <a:gd name="connsiteY6" fmla="*/ 0 h 8200"/>
                <a:gd name="connsiteX7" fmla="*/ 4192 w 45052"/>
                <a:gd name="connsiteY7" fmla="*/ 1387 h 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052" h="8200">
                  <a:moveTo>
                    <a:pt x="4192" y="1387"/>
                  </a:moveTo>
                  <a:cubicBezTo>
                    <a:pt x="6837" y="2677"/>
                    <a:pt x="9352" y="4396"/>
                    <a:pt x="12319" y="4902"/>
                  </a:cubicBezTo>
                  <a:cubicBezTo>
                    <a:pt x="17318" y="5757"/>
                    <a:pt x="22252" y="4554"/>
                    <a:pt x="27186" y="6266"/>
                  </a:cubicBezTo>
                  <a:cubicBezTo>
                    <a:pt x="25574" y="6602"/>
                    <a:pt x="23929" y="6834"/>
                    <a:pt x="22285" y="6963"/>
                  </a:cubicBezTo>
                  <a:cubicBezTo>
                    <a:pt x="29605" y="9398"/>
                    <a:pt x="38151" y="7998"/>
                    <a:pt x="45053" y="4873"/>
                  </a:cubicBezTo>
                  <a:cubicBezTo>
                    <a:pt x="41666" y="-274"/>
                    <a:pt x="32669" y="1184"/>
                    <a:pt x="27477" y="1096"/>
                  </a:cubicBezTo>
                  <a:cubicBezTo>
                    <a:pt x="18447" y="935"/>
                    <a:pt x="9030" y="616"/>
                    <a:pt x="0" y="0"/>
                  </a:cubicBezTo>
                  <a:cubicBezTo>
                    <a:pt x="1516" y="65"/>
                    <a:pt x="2903" y="542"/>
                    <a:pt x="4192" y="1387"/>
                  </a:cubicBezTo>
                </a:path>
              </a:pathLst>
            </a:custGeom>
            <a:grpFill/>
            <a:ln w="645" cap="flat">
              <a:solidFill>
                <a:srgbClr val="FFFFFF"/>
              </a:solidFill>
              <a:prstDash val="solid"/>
              <a:miter/>
            </a:ln>
          </p:spPr>
          <p:txBody>
            <a:bodyPr rtlCol="0" anchor="ctr"/>
            <a:lstStyle/>
            <a:p>
              <a:endParaRPr lang="en-US"/>
            </a:p>
          </p:txBody>
        </p:sp>
        <p:sp>
          <p:nvSpPr>
            <p:cNvPr id="904" name="Freeform: Shape 903">
              <a:extLst>
                <a:ext uri="{FF2B5EF4-FFF2-40B4-BE49-F238E27FC236}">
                  <a16:creationId xmlns:a16="http://schemas.microsoft.com/office/drawing/2014/main" id="{57DA1F82-9BC7-9266-62A6-BB196184EFDB}"/>
                </a:ext>
              </a:extLst>
            </p:cNvPr>
            <p:cNvSpPr/>
            <p:nvPr/>
          </p:nvSpPr>
          <p:spPr>
            <a:xfrm>
              <a:off x="8936228" y="1634182"/>
              <a:ext cx="89395" cy="23534"/>
            </a:xfrm>
            <a:custGeom>
              <a:avLst/>
              <a:gdLst>
                <a:gd name="connsiteX0" fmla="*/ 2548 w 89395"/>
                <a:gd name="connsiteY0" fmla="*/ 18412 h 23534"/>
                <a:gd name="connsiteX1" fmla="*/ 28348 w 89395"/>
                <a:gd name="connsiteY1" fmla="*/ 18876 h 23534"/>
                <a:gd name="connsiteX2" fmla="*/ 10675 w 89395"/>
                <a:gd name="connsiteY2" fmla="*/ 18651 h 23534"/>
                <a:gd name="connsiteX3" fmla="*/ 23220 w 89395"/>
                <a:gd name="connsiteY3" fmla="*/ 20740 h 23534"/>
                <a:gd name="connsiteX4" fmla="*/ 13255 w 89395"/>
                <a:gd name="connsiteY4" fmla="*/ 20740 h 23534"/>
                <a:gd name="connsiteX5" fmla="*/ 33346 w 89395"/>
                <a:gd name="connsiteY5" fmla="*/ 23230 h 23534"/>
                <a:gd name="connsiteX6" fmla="*/ 54889 w 89395"/>
                <a:gd name="connsiteY6" fmla="*/ 20847 h 23534"/>
                <a:gd name="connsiteX7" fmla="*/ 73755 w 89395"/>
                <a:gd name="connsiteY7" fmla="*/ 19963 h 23534"/>
                <a:gd name="connsiteX8" fmla="*/ 89396 w 89395"/>
                <a:gd name="connsiteY8" fmla="*/ 17490 h 23534"/>
                <a:gd name="connsiteX9" fmla="*/ 78496 w 89395"/>
                <a:gd name="connsiteY9" fmla="*/ 11452 h 23534"/>
                <a:gd name="connsiteX10" fmla="*/ 89170 w 89395"/>
                <a:gd name="connsiteY10" fmla="*/ 10292 h 23534"/>
                <a:gd name="connsiteX11" fmla="*/ 61113 w 89395"/>
                <a:gd name="connsiteY11" fmla="*/ 4651 h 23534"/>
                <a:gd name="connsiteX12" fmla="*/ 34604 w 89395"/>
                <a:gd name="connsiteY12" fmla="*/ 1236 h 23534"/>
                <a:gd name="connsiteX13" fmla="*/ 42505 w 89395"/>
                <a:gd name="connsiteY13" fmla="*/ 1700 h 23534"/>
                <a:gd name="connsiteX14" fmla="*/ 6966 w 89395"/>
                <a:gd name="connsiteY14" fmla="*/ 7505 h 23534"/>
                <a:gd name="connsiteX15" fmla="*/ 16028 w 89395"/>
                <a:gd name="connsiteY15" fmla="*/ 10292 h 23534"/>
                <a:gd name="connsiteX16" fmla="*/ 15093 w 89395"/>
                <a:gd name="connsiteY16" fmla="*/ 14239 h 23534"/>
                <a:gd name="connsiteX17" fmla="*/ 5354 w 89395"/>
                <a:gd name="connsiteY17" fmla="*/ 15635 h 23534"/>
                <a:gd name="connsiteX18" fmla="*/ 15802 w 89395"/>
                <a:gd name="connsiteY18" fmla="*/ 16564 h 23534"/>
                <a:gd name="connsiteX19" fmla="*/ 0 w 89395"/>
                <a:gd name="connsiteY19" fmla="*/ 18189 h 23534"/>
                <a:gd name="connsiteX20" fmla="*/ 2548 w 89395"/>
                <a:gd name="connsiteY20" fmla="*/ 18415 h 23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395" h="23534">
                  <a:moveTo>
                    <a:pt x="2548" y="18412"/>
                  </a:moveTo>
                  <a:cubicBezTo>
                    <a:pt x="10417" y="17635"/>
                    <a:pt x="20930" y="14981"/>
                    <a:pt x="28348" y="18876"/>
                  </a:cubicBezTo>
                  <a:cubicBezTo>
                    <a:pt x="22575" y="17499"/>
                    <a:pt x="16480" y="17941"/>
                    <a:pt x="10675" y="18651"/>
                  </a:cubicBezTo>
                  <a:cubicBezTo>
                    <a:pt x="14835" y="19483"/>
                    <a:pt x="19156" y="19483"/>
                    <a:pt x="23220" y="20740"/>
                  </a:cubicBezTo>
                  <a:cubicBezTo>
                    <a:pt x="19898" y="20450"/>
                    <a:pt x="16544" y="19902"/>
                    <a:pt x="13255" y="20740"/>
                  </a:cubicBezTo>
                  <a:cubicBezTo>
                    <a:pt x="20027" y="20547"/>
                    <a:pt x="26671" y="22311"/>
                    <a:pt x="33346" y="23230"/>
                  </a:cubicBezTo>
                  <a:cubicBezTo>
                    <a:pt x="41408" y="24343"/>
                    <a:pt x="47181" y="22140"/>
                    <a:pt x="54889" y="20847"/>
                  </a:cubicBezTo>
                  <a:cubicBezTo>
                    <a:pt x="61016" y="19821"/>
                    <a:pt x="67563" y="19550"/>
                    <a:pt x="73755" y="19963"/>
                  </a:cubicBezTo>
                  <a:cubicBezTo>
                    <a:pt x="78302" y="20253"/>
                    <a:pt x="86042" y="21569"/>
                    <a:pt x="89396" y="17490"/>
                  </a:cubicBezTo>
                  <a:cubicBezTo>
                    <a:pt x="86365" y="17748"/>
                    <a:pt x="79076" y="14923"/>
                    <a:pt x="78496" y="11452"/>
                  </a:cubicBezTo>
                  <a:cubicBezTo>
                    <a:pt x="81850" y="11972"/>
                    <a:pt x="86203" y="12256"/>
                    <a:pt x="89170" y="10292"/>
                  </a:cubicBezTo>
                  <a:cubicBezTo>
                    <a:pt x="80108" y="7002"/>
                    <a:pt x="69950" y="8689"/>
                    <a:pt x="61113" y="4651"/>
                  </a:cubicBezTo>
                  <a:cubicBezTo>
                    <a:pt x="53437" y="1152"/>
                    <a:pt x="42892" y="-1738"/>
                    <a:pt x="34604" y="1236"/>
                  </a:cubicBezTo>
                  <a:cubicBezTo>
                    <a:pt x="37216" y="1571"/>
                    <a:pt x="39893" y="1397"/>
                    <a:pt x="42505" y="1700"/>
                  </a:cubicBezTo>
                  <a:cubicBezTo>
                    <a:pt x="30315" y="1700"/>
                    <a:pt x="18834" y="6325"/>
                    <a:pt x="6966" y="7505"/>
                  </a:cubicBezTo>
                  <a:cubicBezTo>
                    <a:pt x="7772" y="11465"/>
                    <a:pt x="13384" y="9269"/>
                    <a:pt x="16028" y="10292"/>
                  </a:cubicBezTo>
                  <a:cubicBezTo>
                    <a:pt x="13900" y="11020"/>
                    <a:pt x="13384" y="12633"/>
                    <a:pt x="15093" y="14239"/>
                  </a:cubicBezTo>
                  <a:cubicBezTo>
                    <a:pt x="11868" y="14239"/>
                    <a:pt x="8192" y="13671"/>
                    <a:pt x="5354" y="15635"/>
                  </a:cubicBezTo>
                  <a:cubicBezTo>
                    <a:pt x="8836" y="15996"/>
                    <a:pt x="12384" y="15700"/>
                    <a:pt x="15802" y="16564"/>
                  </a:cubicBezTo>
                  <a:cubicBezTo>
                    <a:pt x="10997" y="16564"/>
                    <a:pt x="3999" y="14513"/>
                    <a:pt x="0" y="18189"/>
                  </a:cubicBezTo>
                  <a:cubicBezTo>
                    <a:pt x="839" y="18254"/>
                    <a:pt x="1709" y="18351"/>
                    <a:pt x="2548" y="18415"/>
                  </a:cubicBezTo>
                </a:path>
              </a:pathLst>
            </a:custGeom>
            <a:grpFill/>
            <a:ln w="645" cap="flat">
              <a:solidFill>
                <a:srgbClr val="FFFFFF"/>
              </a:solidFill>
              <a:prstDash val="solid"/>
              <a:miter/>
            </a:ln>
          </p:spPr>
          <p:txBody>
            <a:bodyPr rtlCol="0" anchor="ctr"/>
            <a:lstStyle/>
            <a:p>
              <a:endParaRPr lang="en-US"/>
            </a:p>
          </p:txBody>
        </p:sp>
        <p:sp>
          <p:nvSpPr>
            <p:cNvPr id="905" name="Freeform: Shape 904">
              <a:extLst>
                <a:ext uri="{FF2B5EF4-FFF2-40B4-BE49-F238E27FC236}">
                  <a16:creationId xmlns:a16="http://schemas.microsoft.com/office/drawing/2014/main" id="{78CABF5E-EE6B-87FD-943D-60D005E24D15}"/>
                </a:ext>
              </a:extLst>
            </p:cNvPr>
            <p:cNvSpPr/>
            <p:nvPr/>
          </p:nvSpPr>
          <p:spPr>
            <a:xfrm>
              <a:off x="8944806" y="1663059"/>
              <a:ext cx="10222" cy="1628"/>
            </a:xfrm>
            <a:custGeom>
              <a:avLst/>
              <a:gdLst>
                <a:gd name="connsiteX0" fmla="*/ 7675 w 10222"/>
                <a:gd name="connsiteY0" fmla="*/ 1629 h 1628"/>
                <a:gd name="connsiteX1" fmla="*/ 10223 w 10222"/>
                <a:gd name="connsiteY1" fmla="*/ 1629 h 1628"/>
                <a:gd name="connsiteX2" fmla="*/ 0 w 10222"/>
                <a:gd name="connsiteY2" fmla="*/ 0 h 1628"/>
                <a:gd name="connsiteX3" fmla="*/ 7675 w 10222"/>
                <a:gd name="connsiteY3" fmla="*/ 1629 h 1628"/>
              </a:gdLst>
              <a:ahLst/>
              <a:cxnLst>
                <a:cxn ang="0">
                  <a:pos x="connsiteX0" y="connsiteY0"/>
                </a:cxn>
                <a:cxn ang="0">
                  <a:pos x="connsiteX1" y="connsiteY1"/>
                </a:cxn>
                <a:cxn ang="0">
                  <a:pos x="connsiteX2" y="connsiteY2"/>
                </a:cxn>
                <a:cxn ang="0">
                  <a:pos x="connsiteX3" y="connsiteY3"/>
                </a:cxn>
              </a:cxnLst>
              <a:rect l="l" t="t" r="r" b="b"/>
              <a:pathLst>
                <a:path w="10222" h="1628">
                  <a:moveTo>
                    <a:pt x="7675" y="1629"/>
                  </a:moveTo>
                  <a:cubicBezTo>
                    <a:pt x="8514" y="1629"/>
                    <a:pt x="9384" y="1629"/>
                    <a:pt x="10223" y="1629"/>
                  </a:cubicBezTo>
                  <a:cubicBezTo>
                    <a:pt x="7256" y="-345"/>
                    <a:pt x="3322" y="255"/>
                    <a:pt x="0" y="0"/>
                  </a:cubicBezTo>
                  <a:cubicBezTo>
                    <a:pt x="2322" y="1393"/>
                    <a:pt x="5063" y="1425"/>
                    <a:pt x="7675" y="1629"/>
                  </a:cubicBezTo>
                </a:path>
              </a:pathLst>
            </a:custGeom>
            <a:grpFill/>
            <a:ln w="645" cap="flat">
              <a:solidFill>
                <a:srgbClr val="FFFFFF"/>
              </a:solidFill>
              <a:prstDash val="solid"/>
              <a:miter/>
            </a:ln>
          </p:spPr>
          <p:txBody>
            <a:bodyPr rtlCol="0" anchor="ctr"/>
            <a:lstStyle/>
            <a:p>
              <a:endParaRPr lang="en-US"/>
            </a:p>
          </p:txBody>
        </p:sp>
        <p:sp>
          <p:nvSpPr>
            <p:cNvPr id="906" name="Freeform: Shape 905">
              <a:extLst>
                <a:ext uri="{FF2B5EF4-FFF2-40B4-BE49-F238E27FC236}">
                  <a16:creationId xmlns:a16="http://schemas.microsoft.com/office/drawing/2014/main" id="{331139A5-5F68-36C1-63EE-40475C1905C9}"/>
                </a:ext>
              </a:extLst>
            </p:cNvPr>
            <p:cNvSpPr/>
            <p:nvPr/>
          </p:nvSpPr>
          <p:spPr>
            <a:xfrm>
              <a:off x="8961092" y="1668988"/>
              <a:ext cx="7869" cy="976"/>
            </a:xfrm>
            <a:custGeom>
              <a:avLst/>
              <a:gdLst>
                <a:gd name="connsiteX0" fmla="*/ 0 w 7869"/>
                <a:gd name="connsiteY0" fmla="*/ 570 h 976"/>
                <a:gd name="connsiteX1" fmla="*/ 7869 w 7869"/>
                <a:gd name="connsiteY1" fmla="*/ 344 h 976"/>
                <a:gd name="connsiteX2" fmla="*/ 0 w 7869"/>
                <a:gd name="connsiteY2" fmla="*/ 570 h 976"/>
              </a:gdLst>
              <a:ahLst/>
              <a:cxnLst>
                <a:cxn ang="0">
                  <a:pos x="connsiteX0" y="connsiteY0"/>
                </a:cxn>
                <a:cxn ang="0">
                  <a:pos x="connsiteX1" y="connsiteY1"/>
                </a:cxn>
                <a:cxn ang="0">
                  <a:pos x="connsiteX2" y="connsiteY2"/>
                </a:cxn>
              </a:cxnLst>
              <a:rect l="l" t="t" r="r" b="b"/>
              <a:pathLst>
                <a:path w="7869" h="976">
                  <a:moveTo>
                    <a:pt x="0" y="570"/>
                  </a:moveTo>
                  <a:cubicBezTo>
                    <a:pt x="2580" y="828"/>
                    <a:pt x="5354" y="1444"/>
                    <a:pt x="7869" y="344"/>
                  </a:cubicBezTo>
                  <a:cubicBezTo>
                    <a:pt x="5257" y="-591"/>
                    <a:pt x="2645" y="689"/>
                    <a:pt x="0" y="570"/>
                  </a:cubicBezTo>
                </a:path>
              </a:pathLst>
            </a:custGeom>
            <a:grpFill/>
            <a:ln w="645" cap="flat">
              <a:solidFill>
                <a:srgbClr val="FFFFFF"/>
              </a:solidFill>
              <a:prstDash val="solid"/>
              <a:miter/>
            </a:ln>
          </p:spPr>
          <p:txBody>
            <a:bodyPr rtlCol="0" anchor="ctr"/>
            <a:lstStyle/>
            <a:p>
              <a:endParaRPr lang="en-US"/>
            </a:p>
          </p:txBody>
        </p:sp>
        <p:sp>
          <p:nvSpPr>
            <p:cNvPr id="907" name="Freeform: Shape 906">
              <a:extLst>
                <a:ext uri="{FF2B5EF4-FFF2-40B4-BE49-F238E27FC236}">
                  <a16:creationId xmlns:a16="http://schemas.microsoft.com/office/drawing/2014/main" id="{D0154DD7-B811-AB6D-07F6-8D9B6CF69959}"/>
                </a:ext>
              </a:extLst>
            </p:cNvPr>
            <p:cNvSpPr/>
            <p:nvPr/>
          </p:nvSpPr>
          <p:spPr>
            <a:xfrm>
              <a:off x="8973154" y="1669176"/>
              <a:ext cx="4869" cy="800"/>
            </a:xfrm>
            <a:custGeom>
              <a:avLst/>
              <a:gdLst>
                <a:gd name="connsiteX0" fmla="*/ 0 w 4869"/>
                <a:gd name="connsiteY0" fmla="*/ 607 h 800"/>
                <a:gd name="connsiteX1" fmla="*/ 4870 w 4869"/>
                <a:gd name="connsiteY1" fmla="*/ 607 h 800"/>
                <a:gd name="connsiteX2" fmla="*/ 0 w 4869"/>
                <a:gd name="connsiteY2" fmla="*/ 607 h 800"/>
              </a:gdLst>
              <a:ahLst/>
              <a:cxnLst>
                <a:cxn ang="0">
                  <a:pos x="connsiteX0" y="connsiteY0"/>
                </a:cxn>
                <a:cxn ang="0">
                  <a:pos x="connsiteX1" y="connsiteY1"/>
                </a:cxn>
                <a:cxn ang="0">
                  <a:pos x="connsiteX2" y="connsiteY2"/>
                </a:cxn>
              </a:cxnLst>
              <a:rect l="l" t="t" r="r" b="b"/>
              <a:pathLst>
                <a:path w="4869" h="800">
                  <a:moveTo>
                    <a:pt x="0" y="607"/>
                  </a:moveTo>
                  <a:cubicBezTo>
                    <a:pt x="1612" y="865"/>
                    <a:pt x="3257" y="865"/>
                    <a:pt x="4870" y="607"/>
                  </a:cubicBezTo>
                  <a:cubicBezTo>
                    <a:pt x="3225" y="-202"/>
                    <a:pt x="1581" y="-202"/>
                    <a:pt x="0" y="607"/>
                  </a:cubicBezTo>
                </a:path>
              </a:pathLst>
            </a:custGeom>
            <a:grpFill/>
            <a:ln w="645" cap="flat">
              <a:solidFill>
                <a:srgbClr val="FFFFFF"/>
              </a:solidFill>
              <a:prstDash val="solid"/>
              <a:miter/>
            </a:ln>
          </p:spPr>
          <p:txBody>
            <a:bodyPr rtlCol="0" anchor="ctr"/>
            <a:lstStyle/>
            <a:p>
              <a:endParaRPr lang="en-US"/>
            </a:p>
          </p:txBody>
        </p:sp>
        <p:sp>
          <p:nvSpPr>
            <p:cNvPr id="908" name="Freeform: Shape 907">
              <a:extLst>
                <a:ext uri="{FF2B5EF4-FFF2-40B4-BE49-F238E27FC236}">
                  <a16:creationId xmlns:a16="http://schemas.microsoft.com/office/drawing/2014/main" id="{6A84351C-29D0-99F7-F2FB-3220ACBC36D1}"/>
                </a:ext>
              </a:extLst>
            </p:cNvPr>
            <p:cNvSpPr/>
            <p:nvPr/>
          </p:nvSpPr>
          <p:spPr>
            <a:xfrm>
              <a:off x="8974540" y="1654710"/>
              <a:ext cx="122129" cy="27039"/>
            </a:xfrm>
            <a:custGeom>
              <a:avLst/>
              <a:gdLst>
                <a:gd name="connsiteX0" fmla="*/ 17415 w 122129"/>
                <a:gd name="connsiteY0" fmla="*/ 3238 h 27039"/>
                <a:gd name="connsiteX1" fmla="*/ 12319 w 122129"/>
                <a:gd name="connsiteY1" fmla="*/ 5095 h 27039"/>
                <a:gd name="connsiteX2" fmla="*/ 19962 w 122129"/>
                <a:gd name="connsiteY2" fmla="*/ 6953 h 27039"/>
                <a:gd name="connsiteX3" fmla="*/ 0 w 122129"/>
                <a:gd name="connsiteY3" fmla="*/ 12061 h 27039"/>
                <a:gd name="connsiteX4" fmla="*/ 7482 w 122129"/>
                <a:gd name="connsiteY4" fmla="*/ 13651 h 27039"/>
                <a:gd name="connsiteX5" fmla="*/ 15319 w 122129"/>
                <a:gd name="connsiteY5" fmla="*/ 13909 h 27039"/>
                <a:gd name="connsiteX6" fmla="*/ 21124 w 122129"/>
                <a:gd name="connsiteY6" fmla="*/ 13716 h 27039"/>
                <a:gd name="connsiteX7" fmla="*/ 28767 w 122129"/>
                <a:gd name="connsiteY7" fmla="*/ 17334 h 27039"/>
                <a:gd name="connsiteX8" fmla="*/ 47375 w 122129"/>
                <a:gd name="connsiteY8" fmla="*/ 21014 h 27039"/>
                <a:gd name="connsiteX9" fmla="*/ 57179 w 122129"/>
                <a:gd name="connsiteY9" fmla="*/ 22668 h 27039"/>
                <a:gd name="connsiteX10" fmla="*/ 70433 w 122129"/>
                <a:gd name="connsiteY10" fmla="*/ 23207 h 27039"/>
                <a:gd name="connsiteX11" fmla="*/ 81140 w 122129"/>
                <a:gd name="connsiteY11" fmla="*/ 24723 h 27039"/>
                <a:gd name="connsiteX12" fmla="*/ 86622 w 122129"/>
                <a:gd name="connsiteY12" fmla="*/ 26690 h 27039"/>
                <a:gd name="connsiteX13" fmla="*/ 106198 w 122129"/>
                <a:gd name="connsiteY13" fmla="*/ 26851 h 27039"/>
                <a:gd name="connsiteX14" fmla="*/ 122129 w 122129"/>
                <a:gd name="connsiteY14" fmla="*/ 23445 h 27039"/>
                <a:gd name="connsiteX15" fmla="*/ 101715 w 122129"/>
                <a:gd name="connsiteY15" fmla="*/ 16941 h 27039"/>
                <a:gd name="connsiteX16" fmla="*/ 109617 w 122129"/>
                <a:gd name="connsiteY16" fmla="*/ 17408 h 27039"/>
                <a:gd name="connsiteX17" fmla="*/ 102167 w 122129"/>
                <a:gd name="connsiteY17" fmla="*/ 8349 h 27039"/>
                <a:gd name="connsiteX18" fmla="*/ 105198 w 122129"/>
                <a:gd name="connsiteY18" fmla="*/ 7653 h 27039"/>
                <a:gd name="connsiteX19" fmla="*/ 74755 w 122129"/>
                <a:gd name="connsiteY19" fmla="*/ 3241 h 27039"/>
                <a:gd name="connsiteX20" fmla="*/ 76625 w 122129"/>
                <a:gd name="connsiteY20" fmla="*/ 5795 h 27039"/>
                <a:gd name="connsiteX21" fmla="*/ 68724 w 122129"/>
                <a:gd name="connsiteY21" fmla="*/ 5570 h 27039"/>
                <a:gd name="connsiteX22" fmla="*/ 64338 w 122129"/>
                <a:gd name="connsiteY22" fmla="*/ 8591 h 27039"/>
                <a:gd name="connsiteX23" fmla="*/ 68047 w 122129"/>
                <a:gd name="connsiteY23" fmla="*/ 2090 h 27039"/>
                <a:gd name="connsiteX24" fmla="*/ 56211 w 122129"/>
                <a:gd name="connsiteY24" fmla="*/ 0 h 27039"/>
                <a:gd name="connsiteX25" fmla="*/ 39796 w 122129"/>
                <a:gd name="connsiteY25" fmla="*/ 1216 h 27039"/>
                <a:gd name="connsiteX26" fmla="*/ 17415 w 122129"/>
                <a:gd name="connsiteY26" fmla="*/ 3251 h 27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2129" h="27039">
                  <a:moveTo>
                    <a:pt x="17415" y="3238"/>
                  </a:moveTo>
                  <a:cubicBezTo>
                    <a:pt x="15576" y="3464"/>
                    <a:pt x="13868" y="4092"/>
                    <a:pt x="12319" y="5095"/>
                  </a:cubicBezTo>
                  <a:cubicBezTo>
                    <a:pt x="14899" y="5550"/>
                    <a:pt x="17512" y="6002"/>
                    <a:pt x="19962" y="6953"/>
                  </a:cubicBezTo>
                  <a:cubicBezTo>
                    <a:pt x="13190" y="8427"/>
                    <a:pt x="6998" y="11810"/>
                    <a:pt x="0" y="12061"/>
                  </a:cubicBezTo>
                  <a:cubicBezTo>
                    <a:pt x="2451" y="12687"/>
                    <a:pt x="4967" y="13326"/>
                    <a:pt x="7482" y="13651"/>
                  </a:cubicBezTo>
                  <a:cubicBezTo>
                    <a:pt x="7805" y="13684"/>
                    <a:pt x="22349" y="12513"/>
                    <a:pt x="15319" y="13909"/>
                  </a:cubicBezTo>
                  <a:cubicBezTo>
                    <a:pt x="17350" y="14645"/>
                    <a:pt x="19124" y="13909"/>
                    <a:pt x="21124" y="13716"/>
                  </a:cubicBezTo>
                  <a:cubicBezTo>
                    <a:pt x="24252" y="13384"/>
                    <a:pt x="26187" y="16141"/>
                    <a:pt x="28767" y="17334"/>
                  </a:cubicBezTo>
                  <a:cubicBezTo>
                    <a:pt x="35023" y="20221"/>
                    <a:pt x="40538" y="21749"/>
                    <a:pt x="47375" y="21014"/>
                  </a:cubicBezTo>
                  <a:cubicBezTo>
                    <a:pt x="51019" y="20620"/>
                    <a:pt x="53728" y="21881"/>
                    <a:pt x="57179" y="22668"/>
                  </a:cubicBezTo>
                  <a:cubicBezTo>
                    <a:pt x="61307" y="23607"/>
                    <a:pt x="66209" y="23207"/>
                    <a:pt x="70433" y="23207"/>
                  </a:cubicBezTo>
                  <a:cubicBezTo>
                    <a:pt x="74045" y="23207"/>
                    <a:pt x="77625" y="23978"/>
                    <a:pt x="81140" y="24723"/>
                  </a:cubicBezTo>
                  <a:cubicBezTo>
                    <a:pt x="82688" y="25052"/>
                    <a:pt x="93105" y="25903"/>
                    <a:pt x="86622" y="26690"/>
                  </a:cubicBezTo>
                  <a:cubicBezTo>
                    <a:pt x="93234" y="26690"/>
                    <a:pt x="99587" y="27141"/>
                    <a:pt x="106198" y="26851"/>
                  </a:cubicBezTo>
                  <a:cubicBezTo>
                    <a:pt x="111068" y="26625"/>
                    <a:pt x="119034" y="28599"/>
                    <a:pt x="122129" y="23445"/>
                  </a:cubicBezTo>
                  <a:cubicBezTo>
                    <a:pt x="115679" y="20192"/>
                    <a:pt x="108036" y="20498"/>
                    <a:pt x="101715" y="16941"/>
                  </a:cubicBezTo>
                  <a:cubicBezTo>
                    <a:pt x="104360" y="17037"/>
                    <a:pt x="106940" y="18311"/>
                    <a:pt x="109617" y="17408"/>
                  </a:cubicBezTo>
                  <a:cubicBezTo>
                    <a:pt x="108101" y="13577"/>
                    <a:pt x="104586" y="11497"/>
                    <a:pt x="102167" y="8349"/>
                  </a:cubicBezTo>
                  <a:cubicBezTo>
                    <a:pt x="103167" y="8091"/>
                    <a:pt x="104167" y="7872"/>
                    <a:pt x="105198" y="7653"/>
                  </a:cubicBezTo>
                  <a:cubicBezTo>
                    <a:pt x="97071" y="3012"/>
                    <a:pt x="83785" y="-229"/>
                    <a:pt x="74755" y="3241"/>
                  </a:cubicBezTo>
                  <a:cubicBezTo>
                    <a:pt x="76657" y="3015"/>
                    <a:pt x="77238" y="4083"/>
                    <a:pt x="76625" y="5795"/>
                  </a:cubicBezTo>
                  <a:cubicBezTo>
                    <a:pt x="74045" y="5282"/>
                    <a:pt x="71304" y="4808"/>
                    <a:pt x="68724" y="5570"/>
                  </a:cubicBezTo>
                  <a:cubicBezTo>
                    <a:pt x="70337" y="8730"/>
                    <a:pt x="66305" y="8733"/>
                    <a:pt x="64338" y="8591"/>
                  </a:cubicBezTo>
                  <a:cubicBezTo>
                    <a:pt x="68111" y="8398"/>
                    <a:pt x="66015" y="3973"/>
                    <a:pt x="68047" y="2090"/>
                  </a:cubicBezTo>
                  <a:cubicBezTo>
                    <a:pt x="63983" y="2025"/>
                    <a:pt x="60274" y="0"/>
                    <a:pt x="56211" y="0"/>
                  </a:cubicBezTo>
                  <a:cubicBezTo>
                    <a:pt x="50696" y="0"/>
                    <a:pt x="45279" y="1284"/>
                    <a:pt x="39796" y="1216"/>
                  </a:cubicBezTo>
                  <a:cubicBezTo>
                    <a:pt x="33572" y="1119"/>
                    <a:pt x="22994" y="-442"/>
                    <a:pt x="17415" y="3251"/>
                  </a:cubicBezTo>
                </a:path>
              </a:pathLst>
            </a:custGeom>
            <a:grpFill/>
            <a:ln w="645" cap="flat">
              <a:solidFill>
                <a:srgbClr val="FFFFFF"/>
              </a:solidFill>
              <a:prstDash val="solid"/>
              <a:miter/>
            </a:ln>
          </p:spPr>
          <p:txBody>
            <a:bodyPr rtlCol="0" anchor="ctr"/>
            <a:lstStyle/>
            <a:p>
              <a:endParaRPr lang="en-US"/>
            </a:p>
          </p:txBody>
        </p:sp>
        <p:sp>
          <p:nvSpPr>
            <p:cNvPr id="909" name="Freeform: Shape 908">
              <a:extLst>
                <a:ext uri="{FF2B5EF4-FFF2-40B4-BE49-F238E27FC236}">
                  <a16:creationId xmlns:a16="http://schemas.microsoft.com/office/drawing/2014/main" id="{A9E18588-89BB-A417-1FF5-1D33842BA3A7}"/>
                </a:ext>
              </a:extLst>
            </p:cNvPr>
            <p:cNvSpPr/>
            <p:nvPr/>
          </p:nvSpPr>
          <p:spPr>
            <a:xfrm>
              <a:off x="9080416" y="1663753"/>
              <a:ext cx="4644" cy="1986"/>
            </a:xfrm>
            <a:custGeom>
              <a:avLst/>
              <a:gdLst>
                <a:gd name="connsiteX0" fmla="*/ 0 w 4644"/>
                <a:gd name="connsiteY0" fmla="*/ 0 h 1986"/>
                <a:gd name="connsiteX1" fmla="*/ 4644 w 4644"/>
                <a:gd name="connsiteY1" fmla="*/ 700 h 1986"/>
                <a:gd name="connsiteX2" fmla="*/ 0 w 4644"/>
                <a:gd name="connsiteY2" fmla="*/ 0 h 1986"/>
              </a:gdLst>
              <a:ahLst/>
              <a:cxnLst>
                <a:cxn ang="0">
                  <a:pos x="connsiteX0" y="connsiteY0"/>
                </a:cxn>
                <a:cxn ang="0">
                  <a:pos x="connsiteX1" y="connsiteY1"/>
                </a:cxn>
                <a:cxn ang="0">
                  <a:pos x="connsiteX2" y="connsiteY2"/>
                </a:cxn>
              </a:cxnLst>
              <a:rect l="l" t="t" r="r" b="b"/>
              <a:pathLst>
                <a:path w="4644" h="1986">
                  <a:moveTo>
                    <a:pt x="0" y="0"/>
                  </a:moveTo>
                  <a:cubicBezTo>
                    <a:pt x="1322" y="2603"/>
                    <a:pt x="2612" y="2445"/>
                    <a:pt x="4644" y="700"/>
                  </a:cubicBezTo>
                  <a:cubicBezTo>
                    <a:pt x="3064" y="668"/>
                    <a:pt x="1516" y="442"/>
                    <a:pt x="0" y="0"/>
                  </a:cubicBezTo>
                </a:path>
              </a:pathLst>
            </a:custGeom>
            <a:grpFill/>
            <a:ln w="645" cap="flat">
              <a:solidFill>
                <a:srgbClr val="FFFFFF"/>
              </a:solidFill>
              <a:prstDash val="solid"/>
              <a:miter/>
            </a:ln>
          </p:spPr>
          <p:txBody>
            <a:bodyPr rtlCol="0" anchor="ctr"/>
            <a:lstStyle/>
            <a:p>
              <a:endParaRPr lang="en-US"/>
            </a:p>
          </p:txBody>
        </p:sp>
        <p:sp>
          <p:nvSpPr>
            <p:cNvPr id="910" name="Freeform: Shape 909">
              <a:extLst>
                <a:ext uri="{FF2B5EF4-FFF2-40B4-BE49-F238E27FC236}">
                  <a16:creationId xmlns:a16="http://schemas.microsoft.com/office/drawing/2014/main" id="{3D08D2DD-8D45-EC9B-7356-5BFD08632557}"/>
                </a:ext>
              </a:extLst>
            </p:cNvPr>
            <p:cNvSpPr/>
            <p:nvPr/>
          </p:nvSpPr>
          <p:spPr>
            <a:xfrm>
              <a:off x="9108506" y="1669516"/>
              <a:ext cx="86848" cy="28823"/>
            </a:xfrm>
            <a:custGeom>
              <a:avLst/>
              <a:gdLst>
                <a:gd name="connsiteX0" fmla="*/ 3257 w 86848"/>
                <a:gd name="connsiteY0" fmla="*/ 20487 h 28823"/>
                <a:gd name="connsiteX1" fmla="*/ 4418 w 86848"/>
                <a:gd name="connsiteY1" fmla="*/ 21645 h 28823"/>
                <a:gd name="connsiteX2" fmla="*/ 0 w 86848"/>
                <a:gd name="connsiteY2" fmla="*/ 27686 h 28823"/>
                <a:gd name="connsiteX3" fmla="*/ 24026 w 86848"/>
                <a:gd name="connsiteY3" fmla="*/ 26038 h 28823"/>
                <a:gd name="connsiteX4" fmla="*/ 49632 w 86848"/>
                <a:gd name="connsiteY4" fmla="*/ 24602 h 28823"/>
                <a:gd name="connsiteX5" fmla="*/ 64564 w 86848"/>
                <a:gd name="connsiteY5" fmla="*/ 23042 h 28823"/>
                <a:gd name="connsiteX6" fmla="*/ 86848 w 86848"/>
                <a:gd name="connsiteY6" fmla="*/ 17933 h 28823"/>
                <a:gd name="connsiteX7" fmla="*/ 73142 w 86848"/>
                <a:gd name="connsiteY7" fmla="*/ 11432 h 28823"/>
                <a:gd name="connsiteX8" fmla="*/ 66434 w 86848"/>
                <a:gd name="connsiteY8" fmla="*/ 11367 h 28823"/>
                <a:gd name="connsiteX9" fmla="*/ 56405 w 86848"/>
                <a:gd name="connsiteY9" fmla="*/ 7820 h 28823"/>
                <a:gd name="connsiteX10" fmla="*/ 40505 w 86848"/>
                <a:gd name="connsiteY10" fmla="*/ 5601 h 28823"/>
                <a:gd name="connsiteX11" fmla="*/ 29734 w 86848"/>
                <a:gd name="connsiteY11" fmla="*/ 11193 h 28823"/>
                <a:gd name="connsiteX12" fmla="*/ 29734 w 86848"/>
                <a:gd name="connsiteY12" fmla="*/ 1673 h 28823"/>
                <a:gd name="connsiteX13" fmla="*/ 21575 w 86848"/>
                <a:gd name="connsiteY13" fmla="*/ 54 h 28823"/>
                <a:gd name="connsiteX14" fmla="*/ 16512 w 86848"/>
                <a:gd name="connsiteY14" fmla="*/ 3298 h 28823"/>
                <a:gd name="connsiteX15" fmla="*/ 7192 w 86848"/>
                <a:gd name="connsiteY15" fmla="*/ 899 h 28823"/>
                <a:gd name="connsiteX16" fmla="*/ 2322 w 86848"/>
                <a:gd name="connsiteY16" fmla="*/ 4924 h 28823"/>
                <a:gd name="connsiteX17" fmla="*/ 9062 w 86848"/>
                <a:gd name="connsiteY17" fmla="*/ 7942 h 28823"/>
                <a:gd name="connsiteX18" fmla="*/ 3257 w 86848"/>
                <a:gd name="connsiteY18" fmla="*/ 9223 h 28823"/>
                <a:gd name="connsiteX19" fmla="*/ 10933 w 86848"/>
                <a:gd name="connsiteY19" fmla="*/ 13283 h 28823"/>
                <a:gd name="connsiteX20" fmla="*/ 1000 w 86848"/>
                <a:gd name="connsiteY20" fmla="*/ 13663 h 28823"/>
                <a:gd name="connsiteX21" fmla="*/ 3257 w 86848"/>
                <a:gd name="connsiteY21" fmla="*/ 20484 h 28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848" h="28823">
                  <a:moveTo>
                    <a:pt x="3257" y="20487"/>
                  </a:moveTo>
                  <a:cubicBezTo>
                    <a:pt x="3644" y="20874"/>
                    <a:pt x="4031" y="21258"/>
                    <a:pt x="4418" y="21645"/>
                  </a:cubicBezTo>
                  <a:cubicBezTo>
                    <a:pt x="2419" y="23203"/>
                    <a:pt x="1032" y="25399"/>
                    <a:pt x="0" y="27686"/>
                  </a:cubicBezTo>
                  <a:cubicBezTo>
                    <a:pt x="8707" y="30085"/>
                    <a:pt x="15609" y="28282"/>
                    <a:pt x="24026" y="26038"/>
                  </a:cubicBezTo>
                  <a:cubicBezTo>
                    <a:pt x="32604" y="23764"/>
                    <a:pt x="40957" y="24657"/>
                    <a:pt x="49632" y="24602"/>
                  </a:cubicBezTo>
                  <a:cubicBezTo>
                    <a:pt x="54308" y="24570"/>
                    <a:pt x="59694" y="23367"/>
                    <a:pt x="64564" y="23042"/>
                  </a:cubicBezTo>
                  <a:cubicBezTo>
                    <a:pt x="72368" y="22519"/>
                    <a:pt x="79914" y="21452"/>
                    <a:pt x="86848" y="17933"/>
                  </a:cubicBezTo>
                  <a:cubicBezTo>
                    <a:pt x="83172" y="14476"/>
                    <a:pt x="78044" y="12419"/>
                    <a:pt x="73142" y="11432"/>
                  </a:cubicBezTo>
                  <a:cubicBezTo>
                    <a:pt x="70949" y="10983"/>
                    <a:pt x="68659" y="11561"/>
                    <a:pt x="66434" y="11367"/>
                  </a:cubicBezTo>
                  <a:cubicBezTo>
                    <a:pt x="63145" y="11077"/>
                    <a:pt x="59662" y="8684"/>
                    <a:pt x="56405" y="7820"/>
                  </a:cubicBezTo>
                  <a:cubicBezTo>
                    <a:pt x="51922" y="6627"/>
                    <a:pt x="45053" y="3624"/>
                    <a:pt x="40505" y="5601"/>
                  </a:cubicBezTo>
                  <a:cubicBezTo>
                    <a:pt x="37667" y="6836"/>
                    <a:pt x="33120" y="12448"/>
                    <a:pt x="29734" y="11193"/>
                  </a:cubicBezTo>
                  <a:cubicBezTo>
                    <a:pt x="31250" y="7765"/>
                    <a:pt x="26702" y="4895"/>
                    <a:pt x="29734" y="1673"/>
                  </a:cubicBezTo>
                  <a:cubicBezTo>
                    <a:pt x="26961" y="1673"/>
                    <a:pt x="24284" y="541"/>
                    <a:pt x="21575" y="54"/>
                  </a:cubicBezTo>
                  <a:cubicBezTo>
                    <a:pt x="19543" y="-307"/>
                    <a:pt x="10223" y="1183"/>
                    <a:pt x="16512" y="3298"/>
                  </a:cubicBezTo>
                  <a:cubicBezTo>
                    <a:pt x="13125" y="3395"/>
                    <a:pt x="10417" y="1096"/>
                    <a:pt x="7192" y="899"/>
                  </a:cubicBezTo>
                  <a:cubicBezTo>
                    <a:pt x="4966" y="770"/>
                    <a:pt x="4515" y="4253"/>
                    <a:pt x="2322" y="4924"/>
                  </a:cubicBezTo>
                  <a:cubicBezTo>
                    <a:pt x="3418" y="7904"/>
                    <a:pt x="6579" y="7401"/>
                    <a:pt x="9062" y="7942"/>
                  </a:cubicBezTo>
                  <a:cubicBezTo>
                    <a:pt x="7546" y="7717"/>
                    <a:pt x="4354" y="8039"/>
                    <a:pt x="3257" y="9223"/>
                  </a:cubicBezTo>
                  <a:cubicBezTo>
                    <a:pt x="2096" y="10484"/>
                    <a:pt x="10126" y="13035"/>
                    <a:pt x="10933" y="13283"/>
                  </a:cubicBezTo>
                  <a:cubicBezTo>
                    <a:pt x="9643" y="12993"/>
                    <a:pt x="1290" y="11154"/>
                    <a:pt x="1000" y="13663"/>
                  </a:cubicBezTo>
                  <a:cubicBezTo>
                    <a:pt x="677" y="16011"/>
                    <a:pt x="2741" y="18285"/>
                    <a:pt x="3257" y="20484"/>
                  </a:cubicBezTo>
                </a:path>
              </a:pathLst>
            </a:custGeom>
            <a:grpFill/>
            <a:ln w="645" cap="flat">
              <a:solidFill>
                <a:srgbClr val="FFFFFF"/>
              </a:solidFill>
              <a:prstDash val="solid"/>
              <a:miter/>
            </a:ln>
          </p:spPr>
          <p:txBody>
            <a:bodyPr rtlCol="0" anchor="ctr"/>
            <a:lstStyle/>
            <a:p>
              <a:endParaRPr lang="en-US"/>
            </a:p>
          </p:txBody>
        </p:sp>
        <p:sp>
          <p:nvSpPr>
            <p:cNvPr id="911" name="Freeform: Shape 910">
              <a:extLst>
                <a:ext uri="{FF2B5EF4-FFF2-40B4-BE49-F238E27FC236}">
                  <a16:creationId xmlns:a16="http://schemas.microsoft.com/office/drawing/2014/main" id="{4EEE927B-F244-986E-2074-2EBB0DE57585}"/>
                </a:ext>
              </a:extLst>
            </p:cNvPr>
            <p:cNvSpPr/>
            <p:nvPr/>
          </p:nvSpPr>
          <p:spPr>
            <a:xfrm>
              <a:off x="9209995" y="1691539"/>
              <a:ext cx="7675" cy="2625"/>
            </a:xfrm>
            <a:custGeom>
              <a:avLst/>
              <a:gdLst>
                <a:gd name="connsiteX0" fmla="*/ 2773 w 7675"/>
                <a:gd name="connsiteY0" fmla="*/ 2626 h 2625"/>
                <a:gd name="connsiteX1" fmla="*/ 7675 w 7675"/>
                <a:gd name="connsiteY1" fmla="*/ 768 h 2625"/>
                <a:gd name="connsiteX2" fmla="*/ 0 w 7675"/>
                <a:gd name="connsiteY2" fmla="*/ 994 h 2625"/>
                <a:gd name="connsiteX3" fmla="*/ 2773 w 7675"/>
                <a:gd name="connsiteY3" fmla="*/ 2619 h 2625"/>
              </a:gdLst>
              <a:ahLst/>
              <a:cxnLst>
                <a:cxn ang="0">
                  <a:pos x="connsiteX0" y="connsiteY0"/>
                </a:cxn>
                <a:cxn ang="0">
                  <a:pos x="connsiteX1" y="connsiteY1"/>
                </a:cxn>
                <a:cxn ang="0">
                  <a:pos x="connsiteX2" y="connsiteY2"/>
                </a:cxn>
                <a:cxn ang="0">
                  <a:pos x="connsiteX3" y="connsiteY3"/>
                </a:cxn>
              </a:cxnLst>
              <a:rect l="l" t="t" r="r" b="b"/>
              <a:pathLst>
                <a:path w="7675" h="2625">
                  <a:moveTo>
                    <a:pt x="2773" y="2626"/>
                  </a:moveTo>
                  <a:cubicBezTo>
                    <a:pt x="4483" y="2197"/>
                    <a:pt x="6095" y="1581"/>
                    <a:pt x="7675" y="768"/>
                  </a:cubicBezTo>
                  <a:cubicBezTo>
                    <a:pt x="5063" y="-1438"/>
                    <a:pt x="2838" y="1903"/>
                    <a:pt x="0" y="994"/>
                  </a:cubicBezTo>
                  <a:cubicBezTo>
                    <a:pt x="903" y="1535"/>
                    <a:pt x="1838" y="2077"/>
                    <a:pt x="2773" y="2619"/>
                  </a:cubicBezTo>
                </a:path>
              </a:pathLst>
            </a:custGeom>
            <a:grpFill/>
            <a:ln w="645" cap="flat">
              <a:solidFill>
                <a:srgbClr val="FFFFFF"/>
              </a:solidFill>
              <a:prstDash val="solid"/>
              <a:miter/>
            </a:ln>
          </p:spPr>
          <p:txBody>
            <a:bodyPr rtlCol="0" anchor="ctr"/>
            <a:lstStyle/>
            <a:p>
              <a:endParaRPr lang="en-US"/>
            </a:p>
          </p:txBody>
        </p:sp>
        <p:sp>
          <p:nvSpPr>
            <p:cNvPr id="912" name="Freeform: Shape 911">
              <a:extLst>
                <a:ext uri="{FF2B5EF4-FFF2-40B4-BE49-F238E27FC236}">
                  <a16:creationId xmlns:a16="http://schemas.microsoft.com/office/drawing/2014/main" id="{9D146D46-432E-E473-E8B7-EBD427C76EDE}"/>
                </a:ext>
              </a:extLst>
            </p:cNvPr>
            <p:cNvSpPr/>
            <p:nvPr/>
          </p:nvSpPr>
          <p:spPr>
            <a:xfrm>
              <a:off x="9218348" y="1693726"/>
              <a:ext cx="20446" cy="3243"/>
            </a:xfrm>
            <a:custGeom>
              <a:avLst/>
              <a:gdLst>
                <a:gd name="connsiteX0" fmla="*/ 18124 w 20446"/>
                <a:gd name="connsiteY0" fmla="*/ 3244 h 3243"/>
                <a:gd name="connsiteX1" fmla="*/ 20446 w 20446"/>
                <a:gd name="connsiteY1" fmla="*/ 1848 h 3243"/>
                <a:gd name="connsiteX2" fmla="*/ 0 w 20446"/>
                <a:gd name="connsiteY2" fmla="*/ 919 h 3243"/>
                <a:gd name="connsiteX3" fmla="*/ 18124 w 20446"/>
                <a:gd name="connsiteY3" fmla="*/ 3244 h 3243"/>
              </a:gdLst>
              <a:ahLst/>
              <a:cxnLst>
                <a:cxn ang="0">
                  <a:pos x="connsiteX0" y="connsiteY0"/>
                </a:cxn>
                <a:cxn ang="0">
                  <a:pos x="connsiteX1" y="connsiteY1"/>
                </a:cxn>
                <a:cxn ang="0">
                  <a:pos x="connsiteX2" y="connsiteY2"/>
                </a:cxn>
                <a:cxn ang="0">
                  <a:pos x="connsiteX3" y="connsiteY3"/>
                </a:cxn>
              </a:cxnLst>
              <a:rect l="l" t="t" r="r" b="b"/>
              <a:pathLst>
                <a:path w="20446" h="3243">
                  <a:moveTo>
                    <a:pt x="18124" y="3244"/>
                  </a:moveTo>
                  <a:cubicBezTo>
                    <a:pt x="18898" y="2776"/>
                    <a:pt x="19672" y="2315"/>
                    <a:pt x="20446" y="1848"/>
                  </a:cubicBezTo>
                  <a:cubicBezTo>
                    <a:pt x="14545" y="-1816"/>
                    <a:pt x="6418" y="1138"/>
                    <a:pt x="0" y="919"/>
                  </a:cubicBezTo>
                  <a:cubicBezTo>
                    <a:pt x="5708" y="3441"/>
                    <a:pt x="12642" y="29"/>
                    <a:pt x="18124" y="3244"/>
                  </a:cubicBezTo>
                </a:path>
              </a:pathLst>
            </a:custGeom>
            <a:grpFill/>
            <a:ln w="645" cap="flat">
              <a:solidFill>
                <a:srgbClr val="FFFFFF"/>
              </a:solidFill>
              <a:prstDash val="solid"/>
              <a:miter/>
            </a:ln>
          </p:spPr>
          <p:txBody>
            <a:bodyPr rtlCol="0" anchor="ctr"/>
            <a:lstStyle/>
            <a:p>
              <a:endParaRPr lang="en-US"/>
            </a:p>
          </p:txBody>
        </p:sp>
        <p:sp>
          <p:nvSpPr>
            <p:cNvPr id="913" name="Freeform: Shape 912">
              <a:extLst>
                <a:ext uri="{FF2B5EF4-FFF2-40B4-BE49-F238E27FC236}">
                  <a16:creationId xmlns:a16="http://schemas.microsoft.com/office/drawing/2014/main" id="{43237614-BCAC-4948-6341-8EF03810778D}"/>
                </a:ext>
              </a:extLst>
            </p:cNvPr>
            <p:cNvSpPr/>
            <p:nvPr/>
          </p:nvSpPr>
          <p:spPr>
            <a:xfrm>
              <a:off x="9237633" y="1708925"/>
              <a:ext cx="5321" cy="1768"/>
            </a:xfrm>
            <a:custGeom>
              <a:avLst/>
              <a:gdLst>
                <a:gd name="connsiteX0" fmla="*/ 452 w 5321"/>
                <a:gd name="connsiteY0" fmla="*/ 1719 h 1768"/>
                <a:gd name="connsiteX1" fmla="*/ 5321 w 5321"/>
                <a:gd name="connsiteY1" fmla="*/ 1019 h 1768"/>
                <a:gd name="connsiteX2" fmla="*/ 0 w 5321"/>
                <a:gd name="connsiteY2" fmla="*/ 554 h 1768"/>
                <a:gd name="connsiteX3" fmla="*/ 452 w 5321"/>
                <a:gd name="connsiteY3" fmla="*/ 1719 h 1768"/>
              </a:gdLst>
              <a:ahLst/>
              <a:cxnLst>
                <a:cxn ang="0">
                  <a:pos x="connsiteX0" y="connsiteY0"/>
                </a:cxn>
                <a:cxn ang="0">
                  <a:pos x="connsiteX1" y="connsiteY1"/>
                </a:cxn>
                <a:cxn ang="0">
                  <a:pos x="connsiteX2" y="connsiteY2"/>
                </a:cxn>
                <a:cxn ang="0">
                  <a:pos x="connsiteX3" y="connsiteY3"/>
                </a:cxn>
              </a:cxnLst>
              <a:rect l="l" t="t" r="r" b="b"/>
              <a:pathLst>
                <a:path w="5321" h="1768">
                  <a:moveTo>
                    <a:pt x="452" y="1719"/>
                  </a:moveTo>
                  <a:cubicBezTo>
                    <a:pt x="2129" y="1880"/>
                    <a:pt x="3741" y="1654"/>
                    <a:pt x="5321" y="1019"/>
                  </a:cubicBezTo>
                  <a:cubicBezTo>
                    <a:pt x="3644" y="-161"/>
                    <a:pt x="1871" y="-316"/>
                    <a:pt x="0" y="554"/>
                  </a:cubicBezTo>
                  <a:cubicBezTo>
                    <a:pt x="0" y="945"/>
                    <a:pt x="323" y="1332"/>
                    <a:pt x="452" y="1719"/>
                  </a:cubicBezTo>
                </a:path>
              </a:pathLst>
            </a:custGeom>
            <a:grpFill/>
            <a:ln w="645" cap="flat">
              <a:solidFill>
                <a:srgbClr val="FFFFFF"/>
              </a:solidFill>
              <a:prstDash val="solid"/>
              <a:miter/>
            </a:ln>
          </p:spPr>
          <p:txBody>
            <a:bodyPr rtlCol="0" anchor="ctr"/>
            <a:lstStyle/>
            <a:p>
              <a:endParaRPr lang="en-US"/>
            </a:p>
          </p:txBody>
        </p:sp>
        <p:sp>
          <p:nvSpPr>
            <p:cNvPr id="914" name="Freeform: Shape 913">
              <a:extLst>
                <a:ext uri="{FF2B5EF4-FFF2-40B4-BE49-F238E27FC236}">
                  <a16:creationId xmlns:a16="http://schemas.microsoft.com/office/drawing/2014/main" id="{FA553957-E802-6B97-C488-0668D6B09F51}"/>
                </a:ext>
              </a:extLst>
            </p:cNvPr>
            <p:cNvSpPr/>
            <p:nvPr/>
          </p:nvSpPr>
          <p:spPr>
            <a:xfrm>
              <a:off x="9252951" y="1711347"/>
              <a:ext cx="7643" cy="2554"/>
            </a:xfrm>
            <a:custGeom>
              <a:avLst/>
              <a:gdLst>
                <a:gd name="connsiteX0" fmla="*/ 2548 w 7643"/>
                <a:gd name="connsiteY0" fmla="*/ 2554 h 2554"/>
                <a:gd name="connsiteX1" fmla="*/ 7643 w 7643"/>
                <a:gd name="connsiteY1" fmla="*/ 1625 h 2554"/>
                <a:gd name="connsiteX2" fmla="*/ 0 w 7643"/>
                <a:gd name="connsiteY2" fmla="*/ 0 h 2554"/>
                <a:gd name="connsiteX3" fmla="*/ 323 w 7643"/>
                <a:gd name="connsiteY3" fmla="*/ 2087 h 2554"/>
                <a:gd name="connsiteX4" fmla="*/ 2645 w 7643"/>
                <a:gd name="connsiteY4" fmla="*/ 2554 h 2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3" h="2554">
                  <a:moveTo>
                    <a:pt x="2548" y="2554"/>
                  </a:moveTo>
                  <a:cubicBezTo>
                    <a:pt x="4225" y="2232"/>
                    <a:pt x="5934" y="1935"/>
                    <a:pt x="7643" y="1625"/>
                  </a:cubicBezTo>
                  <a:cubicBezTo>
                    <a:pt x="5321" y="168"/>
                    <a:pt x="2612" y="235"/>
                    <a:pt x="0" y="0"/>
                  </a:cubicBezTo>
                  <a:cubicBezTo>
                    <a:pt x="3322" y="1038"/>
                    <a:pt x="3419" y="1735"/>
                    <a:pt x="323" y="2087"/>
                  </a:cubicBezTo>
                  <a:cubicBezTo>
                    <a:pt x="1097" y="2248"/>
                    <a:pt x="1871" y="2409"/>
                    <a:pt x="2645" y="2554"/>
                  </a:cubicBezTo>
                </a:path>
              </a:pathLst>
            </a:custGeom>
            <a:grpFill/>
            <a:ln w="645" cap="flat">
              <a:solidFill>
                <a:srgbClr val="FFFFFF"/>
              </a:solidFill>
              <a:prstDash val="solid"/>
              <a:miter/>
            </a:ln>
          </p:spPr>
          <p:txBody>
            <a:bodyPr rtlCol="0" anchor="ctr"/>
            <a:lstStyle/>
            <a:p>
              <a:endParaRPr lang="en-US"/>
            </a:p>
          </p:txBody>
        </p:sp>
        <p:sp>
          <p:nvSpPr>
            <p:cNvPr id="915" name="Freeform: Shape 914">
              <a:extLst>
                <a:ext uri="{FF2B5EF4-FFF2-40B4-BE49-F238E27FC236}">
                  <a16:creationId xmlns:a16="http://schemas.microsoft.com/office/drawing/2014/main" id="{3867999A-FA31-79D6-78C9-FA738A6B03FD}"/>
                </a:ext>
              </a:extLst>
            </p:cNvPr>
            <p:cNvSpPr/>
            <p:nvPr/>
          </p:nvSpPr>
          <p:spPr>
            <a:xfrm>
              <a:off x="8431424" y="1909248"/>
              <a:ext cx="10448" cy="2237"/>
            </a:xfrm>
            <a:custGeom>
              <a:avLst/>
              <a:gdLst>
                <a:gd name="connsiteX0" fmla="*/ 0 w 10448"/>
                <a:gd name="connsiteY0" fmla="*/ 1795 h 2237"/>
                <a:gd name="connsiteX1" fmla="*/ 10449 w 10448"/>
                <a:gd name="connsiteY1" fmla="*/ 169 h 2237"/>
                <a:gd name="connsiteX2" fmla="*/ 0 w 10448"/>
                <a:gd name="connsiteY2" fmla="*/ 1795 h 2237"/>
              </a:gdLst>
              <a:ahLst/>
              <a:cxnLst>
                <a:cxn ang="0">
                  <a:pos x="connsiteX0" y="connsiteY0"/>
                </a:cxn>
                <a:cxn ang="0">
                  <a:pos x="connsiteX1" y="connsiteY1"/>
                </a:cxn>
                <a:cxn ang="0">
                  <a:pos x="connsiteX2" y="connsiteY2"/>
                </a:cxn>
              </a:cxnLst>
              <a:rect l="l" t="t" r="r" b="b"/>
              <a:pathLst>
                <a:path w="10448" h="2237">
                  <a:moveTo>
                    <a:pt x="0" y="1795"/>
                  </a:moveTo>
                  <a:cubicBezTo>
                    <a:pt x="2806" y="3139"/>
                    <a:pt x="7740" y="1079"/>
                    <a:pt x="10449" y="169"/>
                  </a:cubicBezTo>
                  <a:cubicBezTo>
                    <a:pt x="6805" y="-260"/>
                    <a:pt x="3257" y="72"/>
                    <a:pt x="0" y="1795"/>
                  </a:cubicBezTo>
                </a:path>
              </a:pathLst>
            </a:custGeom>
            <a:grpFill/>
            <a:ln w="645" cap="flat">
              <a:solidFill>
                <a:srgbClr val="FFFFFF"/>
              </a:solidFill>
              <a:prstDash val="solid"/>
              <a:miter/>
            </a:ln>
          </p:spPr>
          <p:txBody>
            <a:bodyPr rtlCol="0" anchor="ctr"/>
            <a:lstStyle/>
            <a:p>
              <a:endParaRPr lang="en-US"/>
            </a:p>
          </p:txBody>
        </p:sp>
        <p:sp>
          <p:nvSpPr>
            <p:cNvPr id="916" name="Freeform: Shape 915">
              <a:extLst>
                <a:ext uri="{FF2B5EF4-FFF2-40B4-BE49-F238E27FC236}">
                  <a16:creationId xmlns:a16="http://schemas.microsoft.com/office/drawing/2014/main" id="{AF131108-E589-9032-AA28-DC600272D824}"/>
                </a:ext>
              </a:extLst>
            </p:cNvPr>
            <p:cNvSpPr/>
            <p:nvPr/>
          </p:nvSpPr>
          <p:spPr>
            <a:xfrm>
              <a:off x="8493440" y="1740152"/>
              <a:ext cx="5321" cy="1372"/>
            </a:xfrm>
            <a:custGeom>
              <a:avLst/>
              <a:gdLst>
                <a:gd name="connsiteX0" fmla="*/ 0 w 5321"/>
                <a:gd name="connsiteY0" fmla="*/ 1161 h 1372"/>
                <a:gd name="connsiteX1" fmla="*/ 5321 w 5321"/>
                <a:gd name="connsiteY1" fmla="*/ 0 h 1372"/>
                <a:gd name="connsiteX2" fmla="*/ 0 w 5321"/>
                <a:gd name="connsiteY2" fmla="*/ 1161 h 1372"/>
              </a:gdLst>
              <a:ahLst/>
              <a:cxnLst>
                <a:cxn ang="0">
                  <a:pos x="connsiteX0" y="connsiteY0"/>
                </a:cxn>
                <a:cxn ang="0">
                  <a:pos x="connsiteX1" y="connsiteY1"/>
                </a:cxn>
                <a:cxn ang="0">
                  <a:pos x="connsiteX2" y="connsiteY2"/>
                </a:cxn>
              </a:cxnLst>
              <a:rect l="l" t="t" r="r" b="b"/>
              <a:pathLst>
                <a:path w="5321" h="1372">
                  <a:moveTo>
                    <a:pt x="0" y="1161"/>
                  </a:moveTo>
                  <a:cubicBezTo>
                    <a:pt x="1645" y="1819"/>
                    <a:pt x="3935" y="803"/>
                    <a:pt x="5321" y="0"/>
                  </a:cubicBezTo>
                  <a:cubicBezTo>
                    <a:pt x="3580" y="545"/>
                    <a:pt x="1806" y="932"/>
                    <a:pt x="0" y="1161"/>
                  </a:cubicBezTo>
                </a:path>
              </a:pathLst>
            </a:custGeom>
            <a:grpFill/>
            <a:ln w="645" cap="flat">
              <a:solidFill>
                <a:srgbClr val="FFFFFF"/>
              </a:solidFill>
              <a:prstDash val="solid"/>
              <a:miter/>
            </a:ln>
          </p:spPr>
          <p:txBody>
            <a:bodyPr rtlCol="0" anchor="ctr"/>
            <a:lstStyle/>
            <a:p>
              <a:endParaRPr lang="en-US"/>
            </a:p>
          </p:txBody>
        </p:sp>
        <p:sp>
          <p:nvSpPr>
            <p:cNvPr id="917" name="Freeform: Shape 916">
              <a:extLst>
                <a:ext uri="{FF2B5EF4-FFF2-40B4-BE49-F238E27FC236}">
                  <a16:creationId xmlns:a16="http://schemas.microsoft.com/office/drawing/2014/main" id="{6AFF9AF0-F72F-C450-E513-0F82D5CB5FED}"/>
                </a:ext>
              </a:extLst>
            </p:cNvPr>
            <p:cNvSpPr/>
            <p:nvPr/>
          </p:nvSpPr>
          <p:spPr>
            <a:xfrm>
              <a:off x="8498084" y="1741071"/>
              <a:ext cx="2547" cy="481"/>
            </a:xfrm>
            <a:custGeom>
              <a:avLst/>
              <a:gdLst>
                <a:gd name="connsiteX0" fmla="*/ 0 w 2547"/>
                <a:gd name="connsiteY0" fmla="*/ 468 h 481"/>
                <a:gd name="connsiteX1" fmla="*/ 2548 w 2547"/>
                <a:gd name="connsiteY1" fmla="*/ 0 h 481"/>
                <a:gd name="connsiteX2" fmla="*/ 0 w 2547"/>
                <a:gd name="connsiteY2" fmla="*/ 468 h 481"/>
              </a:gdLst>
              <a:ahLst/>
              <a:cxnLst>
                <a:cxn ang="0">
                  <a:pos x="connsiteX0" y="connsiteY0"/>
                </a:cxn>
                <a:cxn ang="0">
                  <a:pos x="connsiteX1" y="connsiteY1"/>
                </a:cxn>
                <a:cxn ang="0">
                  <a:pos x="connsiteX2" y="connsiteY2"/>
                </a:cxn>
              </a:cxnLst>
              <a:rect l="l" t="t" r="r" b="b"/>
              <a:pathLst>
                <a:path w="2547" h="481">
                  <a:moveTo>
                    <a:pt x="0" y="468"/>
                  </a:moveTo>
                  <a:cubicBezTo>
                    <a:pt x="871" y="532"/>
                    <a:pt x="1709" y="371"/>
                    <a:pt x="2548" y="0"/>
                  </a:cubicBezTo>
                  <a:cubicBezTo>
                    <a:pt x="1709" y="161"/>
                    <a:pt x="839" y="322"/>
                    <a:pt x="0" y="468"/>
                  </a:cubicBezTo>
                </a:path>
              </a:pathLst>
            </a:custGeom>
            <a:grpFill/>
            <a:ln w="645" cap="flat">
              <a:solidFill>
                <a:srgbClr val="FFFFFF"/>
              </a:solidFill>
              <a:prstDash val="solid"/>
              <a:miter/>
            </a:ln>
          </p:spPr>
          <p:txBody>
            <a:bodyPr rtlCol="0" anchor="ctr"/>
            <a:lstStyle/>
            <a:p>
              <a:endParaRPr lang="en-US"/>
            </a:p>
          </p:txBody>
        </p:sp>
        <p:sp>
          <p:nvSpPr>
            <p:cNvPr id="918" name="Freeform: Shape 917">
              <a:extLst>
                <a:ext uri="{FF2B5EF4-FFF2-40B4-BE49-F238E27FC236}">
                  <a16:creationId xmlns:a16="http://schemas.microsoft.com/office/drawing/2014/main" id="{F128467A-93F7-63BB-F916-D98E707373EF}"/>
                </a:ext>
              </a:extLst>
            </p:cNvPr>
            <p:cNvSpPr/>
            <p:nvPr/>
          </p:nvSpPr>
          <p:spPr>
            <a:xfrm>
              <a:off x="8504115" y="1738043"/>
              <a:ext cx="2773" cy="464"/>
            </a:xfrm>
            <a:custGeom>
              <a:avLst/>
              <a:gdLst>
                <a:gd name="connsiteX0" fmla="*/ 0 w 2773"/>
                <a:gd name="connsiteY0" fmla="*/ 464 h 464"/>
                <a:gd name="connsiteX1" fmla="*/ 2773 w 2773"/>
                <a:gd name="connsiteY1" fmla="*/ 0 h 464"/>
                <a:gd name="connsiteX2" fmla="*/ 0 w 2773"/>
                <a:gd name="connsiteY2" fmla="*/ 464 h 464"/>
              </a:gdLst>
              <a:ahLst/>
              <a:cxnLst>
                <a:cxn ang="0">
                  <a:pos x="connsiteX0" y="connsiteY0"/>
                </a:cxn>
                <a:cxn ang="0">
                  <a:pos x="connsiteX1" y="connsiteY1"/>
                </a:cxn>
                <a:cxn ang="0">
                  <a:pos x="connsiteX2" y="connsiteY2"/>
                </a:cxn>
              </a:cxnLst>
              <a:rect l="l" t="t" r="r" b="b"/>
              <a:pathLst>
                <a:path w="2773" h="464">
                  <a:moveTo>
                    <a:pt x="0" y="464"/>
                  </a:moveTo>
                  <a:cubicBezTo>
                    <a:pt x="935" y="464"/>
                    <a:pt x="1870" y="303"/>
                    <a:pt x="2773" y="0"/>
                  </a:cubicBezTo>
                  <a:cubicBezTo>
                    <a:pt x="1838" y="161"/>
                    <a:pt x="935" y="322"/>
                    <a:pt x="0" y="464"/>
                  </a:cubicBezTo>
                </a:path>
              </a:pathLst>
            </a:custGeom>
            <a:grpFill/>
            <a:ln w="645" cap="flat">
              <a:solidFill>
                <a:srgbClr val="FFFFFF"/>
              </a:solidFill>
              <a:prstDash val="solid"/>
              <a:miter/>
            </a:ln>
          </p:spPr>
          <p:txBody>
            <a:bodyPr rtlCol="0" anchor="ctr"/>
            <a:lstStyle/>
            <a:p>
              <a:endParaRPr lang="en-US"/>
            </a:p>
          </p:txBody>
        </p:sp>
        <p:sp>
          <p:nvSpPr>
            <p:cNvPr id="919" name="Freeform: Shape 918">
              <a:extLst>
                <a:ext uri="{FF2B5EF4-FFF2-40B4-BE49-F238E27FC236}">
                  <a16:creationId xmlns:a16="http://schemas.microsoft.com/office/drawing/2014/main" id="{E3784D79-0466-FC31-D5A3-4A0612006244}"/>
                </a:ext>
              </a:extLst>
            </p:cNvPr>
            <p:cNvSpPr/>
            <p:nvPr/>
          </p:nvSpPr>
          <p:spPr>
            <a:xfrm>
              <a:off x="8506211" y="1898587"/>
              <a:ext cx="4869" cy="619"/>
            </a:xfrm>
            <a:custGeom>
              <a:avLst/>
              <a:gdLst>
                <a:gd name="connsiteX0" fmla="*/ 0 w 4869"/>
                <a:gd name="connsiteY0" fmla="*/ 394 h 619"/>
                <a:gd name="connsiteX1" fmla="*/ 4870 w 4869"/>
                <a:gd name="connsiteY1" fmla="*/ 620 h 619"/>
                <a:gd name="connsiteX2" fmla="*/ 0 w 4869"/>
                <a:gd name="connsiteY2" fmla="*/ 394 h 619"/>
              </a:gdLst>
              <a:ahLst/>
              <a:cxnLst>
                <a:cxn ang="0">
                  <a:pos x="connsiteX0" y="connsiteY0"/>
                </a:cxn>
                <a:cxn ang="0">
                  <a:pos x="connsiteX1" y="connsiteY1"/>
                </a:cxn>
                <a:cxn ang="0">
                  <a:pos x="connsiteX2" y="connsiteY2"/>
                </a:cxn>
              </a:cxnLst>
              <a:rect l="l" t="t" r="r" b="b"/>
              <a:pathLst>
                <a:path w="4869" h="619">
                  <a:moveTo>
                    <a:pt x="0" y="394"/>
                  </a:moveTo>
                  <a:cubicBezTo>
                    <a:pt x="1612" y="491"/>
                    <a:pt x="3257" y="394"/>
                    <a:pt x="4870" y="620"/>
                  </a:cubicBezTo>
                  <a:cubicBezTo>
                    <a:pt x="3290" y="-122"/>
                    <a:pt x="1645" y="-199"/>
                    <a:pt x="0" y="394"/>
                  </a:cubicBezTo>
                </a:path>
              </a:pathLst>
            </a:custGeom>
            <a:grpFill/>
            <a:ln w="645" cap="flat">
              <a:solidFill>
                <a:srgbClr val="FFFFFF"/>
              </a:solidFill>
              <a:prstDash val="solid"/>
              <a:miter/>
            </a:ln>
          </p:spPr>
          <p:txBody>
            <a:bodyPr rtlCol="0" anchor="ctr"/>
            <a:lstStyle/>
            <a:p>
              <a:endParaRPr lang="en-US"/>
            </a:p>
          </p:txBody>
        </p:sp>
        <p:sp>
          <p:nvSpPr>
            <p:cNvPr id="920" name="Freeform: Shape 919">
              <a:extLst>
                <a:ext uri="{FF2B5EF4-FFF2-40B4-BE49-F238E27FC236}">
                  <a16:creationId xmlns:a16="http://schemas.microsoft.com/office/drawing/2014/main" id="{165BB861-EEDB-BE85-9FAB-2E247DC2F5E5}"/>
                </a:ext>
              </a:extLst>
            </p:cNvPr>
            <p:cNvSpPr/>
            <p:nvPr/>
          </p:nvSpPr>
          <p:spPr>
            <a:xfrm>
              <a:off x="8510629" y="1735511"/>
              <a:ext cx="7417" cy="1796"/>
            </a:xfrm>
            <a:custGeom>
              <a:avLst/>
              <a:gdLst>
                <a:gd name="connsiteX0" fmla="*/ 0 w 7417"/>
                <a:gd name="connsiteY0" fmla="*/ 932 h 1796"/>
                <a:gd name="connsiteX1" fmla="*/ 7417 w 7417"/>
                <a:gd name="connsiteY1" fmla="*/ 0 h 1796"/>
                <a:gd name="connsiteX2" fmla="*/ 0 w 7417"/>
                <a:gd name="connsiteY2" fmla="*/ 932 h 1796"/>
              </a:gdLst>
              <a:ahLst/>
              <a:cxnLst>
                <a:cxn ang="0">
                  <a:pos x="connsiteX0" y="connsiteY0"/>
                </a:cxn>
                <a:cxn ang="0">
                  <a:pos x="connsiteX1" y="connsiteY1"/>
                </a:cxn>
                <a:cxn ang="0">
                  <a:pos x="connsiteX2" y="connsiteY2"/>
                </a:cxn>
              </a:cxnLst>
              <a:rect l="l" t="t" r="r" b="b"/>
              <a:pathLst>
                <a:path w="7417" h="1796">
                  <a:moveTo>
                    <a:pt x="0" y="932"/>
                  </a:moveTo>
                  <a:cubicBezTo>
                    <a:pt x="1838" y="3093"/>
                    <a:pt x="5450" y="593"/>
                    <a:pt x="7417" y="0"/>
                  </a:cubicBezTo>
                  <a:cubicBezTo>
                    <a:pt x="4902" y="129"/>
                    <a:pt x="2483" y="797"/>
                    <a:pt x="0" y="932"/>
                  </a:cubicBezTo>
                </a:path>
              </a:pathLst>
            </a:custGeom>
            <a:grpFill/>
            <a:ln w="645" cap="flat">
              <a:solidFill>
                <a:srgbClr val="FFFFFF"/>
              </a:solidFill>
              <a:prstDash val="solid"/>
              <a:miter/>
            </a:ln>
          </p:spPr>
          <p:txBody>
            <a:bodyPr rtlCol="0" anchor="ctr"/>
            <a:lstStyle/>
            <a:p>
              <a:endParaRPr lang="en-US"/>
            </a:p>
          </p:txBody>
        </p:sp>
        <p:sp>
          <p:nvSpPr>
            <p:cNvPr id="921" name="Freeform: Shape 920">
              <a:extLst>
                <a:ext uri="{FF2B5EF4-FFF2-40B4-BE49-F238E27FC236}">
                  <a16:creationId xmlns:a16="http://schemas.microsoft.com/office/drawing/2014/main" id="{E388E202-46EE-F6E1-E0DC-E8B84679AC45}"/>
                </a:ext>
              </a:extLst>
            </p:cNvPr>
            <p:cNvSpPr/>
            <p:nvPr/>
          </p:nvSpPr>
          <p:spPr>
            <a:xfrm>
              <a:off x="8520595" y="1860960"/>
              <a:ext cx="5127" cy="1095"/>
            </a:xfrm>
            <a:custGeom>
              <a:avLst/>
              <a:gdLst>
                <a:gd name="connsiteX0" fmla="*/ 2548 w 5127"/>
                <a:gd name="connsiteY0" fmla="*/ 1096 h 1095"/>
                <a:gd name="connsiteX1" fmla="*/ 5128 w 5127"/>
                <a:gd name="connsiteY1" fmla="*/ 399 h 1095"/>
                <a:gd name="connsiteX2" fmla="*/ 0 w 5127"/>
                <a:gd name="connsiteY2" fmla="*/ 399 h 1095"/>
                <a:gd name="connsiteX3" fmla="*/ 2548 w 5127"/>
                <a:gd name="connsiteY3" fmla="*/ 1096 h 1095"/>
              </a:gdLst>
              <a:ahLst/>
              <a:cxnLst>
                <a:cxn ang="0">
                  <a:pos x="connsiteX0" y="connsiteY0"/>
                </a:cxn>
                <a:cxn ang="0">
                  <a:pos x="connsiteX1" y="connsiteY1"/>
                </a:cxn>
                <a:cxn ang="0">
                  <a:pos x="connsiteX2" y="connsiteY2"/>
                </a:cxn>
                <a:cxn ang="0">
                  <a:pos x="connsiteX3" y="connsiteY3"/>
                </a:cxn>
              </a:cxnLst>
              <a:rect l="l" t="t" r="r" b="b"/>
              <a:pathLst>
                <a:path w="5127" h="1095">
                  <a:moveTo>
                    <a:pt x="2548" y="1096"/>
                  </a:moveTo>
                  <a:cubicBezTo>
                    <a:pt x="3257" y="454"/>
                    <a:pt x="4128" y="222"/>
                    <a:pt x="5128" y="399"/>
                  </a:cubicBezTo>
                  <a:cubicBezTo>
                    <a:pt x="3419" y="-133"/>
                    <a:pt x="1709" y="-133"/>
                    <a:pt x="0" y="399"/>
                  </a:cubicBezTo>
                  <a:cubicBezTo>
                    <a:pt x="839" y="625"/>
                    <a:pt x="1709" y="860"/>
                    <a:pt x="2548" y="1096"/>
                  </a:cubicBezTo>
                </a:path>
              </a:pathLst>
            </a:custGeom>
            <a:grpFill/>
            <a:ln w="645" cap="flat">
              <a:solidFill>
                <a:srgbClr val="FFFFFF"/>
              </a:solidFill>
              <a:prstDash val="solid"/>
              <a:miter/>
            </a:ln>
          </p:spPr>
          <p:txBody>
            <a:bodyPr rtlCol="0" anchor="ctr"/>
            <a:lstStyle/>
            <a:p>
              <a:endParaRPr lang="en-US"/>
            </a:p>
          </p:txBody>
        </p:sp>
        <p:sp>
          <p:nvSpPr>
            <p:cNvPr id="922" name="Freeform: Shape 921">
              <a:extLst>
                <a:ext uri="{FF2B5EF4-FFF2-40B4-BE49-F238E27FC236}">
                  <a16:creationId xmlns:a16="http://schemas.microsoft.com/office/drawing/2014/main" id="{C91BC105-54D1-C48B-74B3-8D918070B2E5}"/>
                </a:ext>
              </a:extLst>
            </p:cNvPr>
            <p:cNvSpPr/>
            <p:nvPr/>
          </p:nvSpPr>
          <p:spPr>
            <a:xfrm>
              <a:off x="8297008" y="1656420"/>
              <a:ext cx="4869" cy="977"/>
            </a:xfrm>
            <a:custGeom>
              <a:avLst/>
              <a:gdLst>
                <a:gd name="connsiteX0" fmla="*/ 0 w 4869"/>
                <a:gd name="connsiteY0" fmla="*/ 593 h 977"/>
                <a:gd name="connsiteX1" fmla="*/ 4870 w 4869"/>
                <a:gd name="connsiteY1" fmla="*/ 593 h 977"/>
                <a:gd name="connsiteX2" fmla="*/ 0 w 4869"/>
                <a:gd name="connsiteY2" fmla="*/ 593 h 977"/>
              </a:gdLst>
              <a:ahLst/>
              <a:cxnLst>
                <a:cxn ang="0">
                  <a:pos x="connsiteX0" y="connsiteY0"/>
                </a:cxn>
                <a:cxn ang="0">
                  <a:pos x="connsiteX1" y="connsiteY1"/>
                </a:cxn>
                <a:cxn ang="0">
                  <a:pos x="connsiteX2" y="connsiteY2"/>
                </a:cxn>
              </a:cxnLst>
              <a:rect l="l" t="t" r="r" b="b"/>
              <a:pathLst>
                <a:path w="4869" h="977">
                  <a:moveTo>
                    <a:pt x="0" y="593"/>
                  </a:moveTo>
                  <a:cubicBezTo>
                    <a:pt x="1612" y="1105"/>
                    <a:pt x="3257" y="1105"/>
                    <a:pt x="4870" y="593"/>
                  </a:cubicBezTo>
                  <a:cubicBezTo>
                    <a:pt x="3257" y="-198"/>
                    <a:pt x="1612" y="-198"/>
                    <a:pt x="0" y="593"/>
                  </a:cubicBezTo>
                </a:path>
              </a:pathLst>
            </a:custGeom>
            <a:grpFill/>
            <a:ln w="645" cap="flat">
              <a:solidFill>
                <a:srgbClr val="FFFFFF"/>
              </a:solidFill>
              <a:prstDash val="solid"/>
              <a:miter/>
            </a:ln>
          </p:spPr>
          <p:txBody>
            <a:bodyPr rtlCol="0" anchor="ctr"/>
            <a:lstStyle/>
            <a:p>
              <a:endParaRPr lang="en-US"/>
            </a:p>
          </p:txBody>
        </p:sp>
        <p:sp>
          <p:nvSpPr>
            <p:cNvPr id="923" name="Freeform: Shape 922">
              <a:extLst>
                <a:ext uri="{FF2B5EF4-FFF2-40B4-BE49-F238E27FC236}">
                  <a16:creationId xmlns:a16="http://schemas.microsoft.com/office/drawing/2014/main" id="{6814A8A3-4B50-43E1-A4E4-A24B783AEC9C}"/>
                </a:ext>
              </a:extLst>
            </p:cNvPr>
            <p:cNvSpPr/>
            <p:nvPr/>
          </p:nvSpPr>
          <p:spPr>
            <a:xfrm>
              <a:off x="8337159" y="1651172"/>
              <a:ext cx="5127" cy="679"/>
            </a:xfrm>
            <a:custGeom>
              <a:avLst/>
              <a:gdLst>
                <a:gd name="connsiteX0" fmla="*/ 0 w 5127"/>
                <a:gd name="connsiteY0" fmla="*/ 36 h 679"/>
                <a:gd name="connsiteX1" fmla="*/ 5128 w 5127"/>
                <a:gd name="connsiteY1" fmla="*/ 504 h 679"/>
                <a:gd name="connsiteX2" fmla="*/ 0 w 5127"/>
                <a:gd name="connsiteY2" fmla="*/ 36 h 679"/>
              </a:gdLst>
              <a:ahLst/>
              <a:cxnLst>
                <a:cxn ang="0">
                  <a:pos x="connsiteX0" y="connsiteY0"/>
                </a:cxn>
                <a:cxn ang="0">
                  <a:pos x="connsiteX1" y="connsiteY1"/>
                </a:cxn>
                <a:cxn ang="0">
                  <a:pos x="connsiteX2" y="connsiteY2"/>
                </a:cxn>
              </a:cxnLst>
              <a:rect l="l" t="t" r="r" b="b"/>
              <a:pathLst>
                <a:path w="5127" h="679">
                  <a:moveTo>
                    <a:pt x="0" y="36"/>
                  </a:moveTo>
                  <a:cubicBezTo>
                    <a:pt x="1645" y="691"/>
                    <a:pt x="3354" y="845"/>
                    <a:pt x="5128" y="504"/>
                  </a:cubicBezTo>
                  <a:cubicBezTo>
                    <a:pt x="3451" y="75"/>
                    <a:pt x="1742" y="-77"/>
                    <a:pt x="0" y="36"/>
                  </a:cubicBezTo>
                </a:path>
              </a:pathLst>
            </a:custGeom>
            <a:grpFill/>
            <a:ln w="645" cap="flat">
              <a:solidFill>
                <a:srgbClr val="FFFFFF"/>
              </a:solidFill>
              <a:prstDash val="solid"/>
              <a:miter/>
            </a:ln>
          </p:spPr>
          <p:txBody>
            <a:bodyPr rtlCol="0" anchor="ctr"/>
            <a:lstStyle/>
            <a:p>
              <a:endParaRPr lang="en-US"/>
            </a:p>
          </p:txBody>
        </p:sp>
        <p:sp>
          <p:nvSpPr>
            <p:cNvPr id="924" name="Freeform: Shape 923">
              <a:extLst>
                <a:ext uri="{FF2B5EF4-FFF2-40B4-BE49-F238E27FC236}">
                  <a16:creationId xmlns:a16="http://schemas.microsoft.com/office/drawing/2014/main" id="{C9B04C4E-33A6-2CF3-457C-18FFE723AE0F}"/>
                </a:ext>
              </a:extLst>
            </p:cNvPr>
            <p:cNvSpPr/>
            <p:nvPr/>
          </p:nvSpPr>
          <p:spPr>
            <a:xfrm>
              <a:off x="8370827" y="1648978"/>
              <a:ext cx="5095" cy="1568"/>
            </a:xfrm>
            <a:custGeom>
              <a:avLst/>
              <a:gdLst>
                <a:gd name="connsiteX0" fmla="*/ 0 w 5095"/>
                <a:gd name="connsiteY0" fmla="*/ 1295 h 1568"/>
                <a:gd name="connsiteX1" fmla="*/ 5095 w 5095"/>
                <a:gd name="connsiteY1" fmla="*/ 369 h 1568"/>
                <a:gd name="connsiteX2" fmla="*/ 0 w 5095"/>
                <a:gd name="connsiteY2" fmla="*/ 1295 h 1568"/>
              </a:gdLst>
              <a:ahLst/>
              <a:cxnLst>
                <a:cxn ang="0">
                  <a:pos x="connsiteX0" y="connsiteY0"/>
                </a:cxn>
                <a:cxn ang="0">
                  <a:pos x="connsiteX1" y="connsiteY1"/>
                </a:cxn>
                <a:cxn ang="0">
                  <a:pos x="connsiteX2" y="connsiteY2"/>
                </a:cxn>
              </a:cxnLst>
              <a:rect l="l" t="t" r="r" b="b"/>
              <a:pathLst>
                <a:path w="5095" h="1568">
                  <a:moveTo>
                    <a:pt x="0" y="1295"/>
                  </a:moveTo>
                  <a:cubicBezTo>
                    <a:pt x="1451" y="2007"/>
                    <a:pt x="3870" y="1198"/>
                    <a:pt x="5095" y="369"/>
                  </a:cubicBezTo>
                  <a:cubicBezTo>
                    <a:pt x="3225" y="-337"/>
                    <a:pt x="1516" y="-31"/>
                    <a:pt x="0" y="1295"/>
                  </a:cubicBezTo>
                </a:path>
              </a:pathLst>
            </a:custGeom>
            <a:grpFill/>
            <a:ln w="645" cap="flat">
              <a:solidFill>
                <a:srgbClr val="FFFFFF"/>
              </a:solidFill>
              <a:prstDash val="solid"/>
              <a:miter/>
            </a:ln>
          </p:spPr>
          <p:txBody>
            <a:bodyPr rtlCol="0" anchor="ctr"/>
            <a:lstStyle/>
            <a:p>
              <a:endParaRPr lang="en-US"/>
            </a:p>
          </p:txBody>
        </p:sp>
        <p:sp>
          <p:nvSpPr>
            <p:cNvPr id="925" name="Freeform: Shape 924">
              <a:extLst>
                <a:ext uri="{FF2B5EF4-FFF2-40B4-BE49-F238E27FC236}">
                  <a16:creationId xmlns:a16="http://schemas.microsoft.com/office/drawing/2014/main" id="{272B5C2B-CB05-8F19-8F02-99093B00BD1A}"/>
                </a:ext>
              </a:extLst>
            </p:cNvPr>
            <p:cNvSpPr/>
            <p:nvPr/>
          </p:nvSpPr>
          <p:spPr>
            <a:xfrm>
              <a:off x="8380825" y="1649582"/>
              <a:ext cx="2321" cy="478"/>
            </a:xfrm>
            <a:custGeom>
              <a:avLst/>
              <a:gdLst>
                <a:gd name="connsiteX0" fmla="*/ 0 w 2321"/>
                <a:gd name="connsiteY0" fmla="*/ 464 h 478"/>
                <a:gd name="connsiteX1" fmla="*/ 2322 w 2321"/>
                <a:gd name="connsiteY1" fmla="*/ 0 h 478"/>
                <a:gd name="connsiteX2" fmla="*/ 0 w 2321"/>
                <a:gd name="connsiteY2" fmla="*/ 464 h 478"/>
              </a:gdLst>
              <a:ahLst/>
              <a:cxnLst>
                <a:cxn ang="0">
                  <a:pos x="connsiteX0" y="connsiteY0"/>
                </a:cxn>
                <a:cxn ang="0">
                  <a:pos x="connsiteX1" y="connsiteY1"/>
                </a:cxn>
                <a:cxn ang="0">
                  <a:pos x="connsiteX2" y="connsiteY2"/>
                </a:cxn>
              </a:cxnLst>
              <a:rect l="l" t="t" r="r" b="b"/>
              <a:pathLst>
                <a:path w="2321" h="478">
                  <a:moveTo>
                    <a:pt x="0" y="464"/>
                  </a:moveTo>
                  <a:cubicBezTo>
                    <a:pt x="806" y="529"/>
                    <a:pt x="1580" y="368"/>
                    <a:pt x="2322" y="0"/>
                  </a:cubicBezTo>
                  <a:cubicBezTo>
                    <a:pt x="1548" y="161"/>
                    <a:pt x="774" y="323"/>
                    <a:pt x="0" y="464"/>
                  </a:cubicBezTo>
                </a:path>
              </a:pathLst>
            </a:custGeom>
            <a:grpFill/>
            <a:ln w="645" cap="flat">
              <a:solidFill>
                <a:srgbClr val="FFFFFF"/>
              </a:solidFill>
              <a:prstDash val="solid"/>
              <a:miter/>
            </a:ln>
          </p:spPr>
          <p:txBody>
            <a:bodyPr rtlCol="0" anchor="ctr"/>
            <a:lstStyle/>
            <a:p>
              <a:endParaRPr lang="en-US"/>
            </a:p>
          </p:txBody>
        </p:sp>
        <p:sp>
          <p:nvSpPr>
            <p:cNvPr id="926" name="Freeform: Shape 925">
              <a:extLst>
                <a:ext uri="{FF2B5EF4-FFF2-40B4-BE49-F238E27FC236}">
                  <a16:creationId xmlns:a16="http://schemas.microsoft.com/office/drawing/2014/main" id="{7D6328AA-96C1-12C6-B153-34E265379345}"/>
                </a:ext>
              </a:extLst>
            </p:cNvPr>
            <p:cNvSpPr/>
            <p:nvPr/>
          </p:nvSpPr>
          <p:spPr>
            <a:xfrm>
              <a:off x="8391499" y="1650090"/>
              <a:ext cx="8126" cy="842"/>
            </a:xfrm>
            <a:custGeom>
              <a:avLst/>
              <a:gdLst>
                <a:gd name="connsiteX0" fmla="*/ 0 w 8126"/>
                <a:gd name="connsiteY0" fmla="*/ 183 h 842"/>
                <a:gd name="connsiteX1" fmla="*/ 8127 w 8126"/>
                <a:gd name="connsiteY1" fmla="*/ 408 h 842"/>
                <a:gd name="connsiteX2" fmla="*/ 0 w 8126"/>
                <a:gd name="connsiteY2" fmla="*/ 183 h 842"/>
              </a:gdLst>
              <a:ahLst/>
              <a:cxnLst>
                <a:cxn ang="0">
                  <a:pos x="connsiteX0" y="connsiteY0"/>
                </a:cxn>
                <a:cxn ang="0">
                  <a:pos x="connsiteX1" y="connsiteY1"/>
                </a:cxn>
                <a:cxn ang="0">
                  <a:pos x="connsiteX2" y="connsiteY2"/>
                </a:cxn>
              </a:cxnLst>
              <a:rect l="l" t="t" r="r" b="b"/>
              <a:pathLst>
                <a:path w="8126" h="842">
                  <a:moveTo>
                    <a:pt x="0" y="183"/>
                  </a:moveTo>
                  <a:cubicBezTo>
                    <a:pt x="2612" y="789"/>
                    <a:pt x="5483" y="1192"/>
                    <a:pt x="8127" y="408"/>
                  </a:cubicBezTo>
                  <a:cubicBezTo>
                    <a:pt x="5418" y="150"/>
                    <a:pt x="2709" y="-230"/>
                    <a:pt x="0" y="183"/>
                  </a:cubicBezTo>
                </a:path>
              </a:pathLst>
            </a:custGeom>
            <a:grpFill/>
            <a:ln w="645" cap="flat">
              <a:solidFill>
                <a:srgbClr val="FFFFFF"/>
              </a:solidFill>
              <a:prstDash val="solid"/>
              <a:miter/>
            </a:ln>
          </p:spPr>
          <p:txBody>
            <a:bodyPr rtlCol="0" anchor="ctr"/>
            <a:lstStyle/>
            <a:p>
              <a:endParaRPr lang="en-US"/>
            </a:p>
          </p:txBody>
        </p:sp>
        <p:sp>
          <p:nvSpPr>
            <p:cNvPr id="927" name="Freeform: Shape 926">
              <a:extLst>
                <a:ext uri="{FF2B5EF4-FFF2-40B4-BE49-F238E27FC236}">
                  <a16:creationId xmlns:a16="http://schemas.microsoft.com/office/drawing/2014/main" id="{AB912949-BD9B-39B8-7B31-E10321EBB74C}"/>
                </a:ext>
              </a:extLst>
            </p:cNvPr>
            <p:cNvSpPr/>
            <p:nvPr/>
          </p:nvSpPr>
          <p:spPr>
            <a:xfrm>
              <a:off x="8401013" y="1648434"/>
              <a:ext cx="2547" cy="145"/>
            </a:xfrm>
            <a:custGeom>
              <a:avLst/>
              <a:gdLst>
                <a:gd name="connsiteX0" fmla="*/ 0 w 2547"/>
                <a:gd name="connsiteY0" fmla="*/ 0 h 145"/>
                <a:gd name="connsiteX1" fmla="*/ 2547 w 2547"/>
                <a:gd name="connsiteY1" fmla="*/ 0 h 145"/>
                <a:gd name="connsiteX2" fmla="*/ 0 w 2547"/>
                <a:gd name="connsiteY2" fmla="*/ 0 h 145"/>
              </a:gdLst>
              <a:ahLst/>
              <a:cxnLst>
                <a:cxn ang="0">
                  <a:pos x="connsiteX0" y="connsiteY0"/>
                </a:cxn>
                <a:cxn ang="0">
                  <a:pos x="connsiteX1" y="connsiteY1"/>
                </a:cxn>
                <a:cxn ang="0">
                  <a:pos x="connsiteX2" y="connsiteY2"/>
                </a:cxn>
              </a:cxnLst>
              <a:rect l="l" t="t" r="r" b="b"/>
              <a:pathLst>
                <a:path w="2547" h="145">
                  <a:moveTo>
                    <a:pt x="0" y="0"/>
                  </a:moveTo>
                  <a:cubicBezTo>
                    <a:pt x="839" y="194"/>
                    <a:pt x="1677" y="194"/>
                    <a:pt x="2547" y="0"/>
                  </a:cubicBezTo>
                  <a:cubicBezTo>
                    <a:pt x="1709" y="0"/>
                    <a:pt x="839" y="0"/>
                    <a:pt x="0" y="0"/>
                  </a:cubicBezTo>
                </a:path>
              </a:pathLst>
            </a:custGeom>
            <a:grpFill/>
            <a:ln w="645" cap="flat">
              <a:solidFill>
                <a:srgbClr val="FFFFFF"/>
              </a:solidFill>
              <a:prstDash val="solid"/>
              <a:miter/>
            </a:ln>
          </p:spPr>
          <p:txBody>
            <a:bodyPr rtlCol="0" anchor="ctr"/>
            <a:lstStyle/>
            <a:p>
              <a:endParaRPr lang="en-US"/>
            </a:p>
          </p:txBody>
        </p:sp>
        <p:sp>
          <p:nvSpPr>
            <p:cNvPr id="928" name="Freeform: Shape 927">
              <a:extLst>
                <a:ext uri="{FF2B5EF4-FFF2-40B4-BE49-F238E27FC236}">
                  <a16:creationId xmlns:a16="http://schemas.microsoft.com/office/drawing/2014/main" id="{439F7726-268F-C8E8-A563-16929D9F768F}"/>
                </a:ext>
              </a:extLst>
            </p:cNvPr>
            <p:cNvSpPr/>
            <p:nvPr/>
          </p:nvSpPr>
          <p:spPr>
            <a:xfrm>
              <a:off x="8402174" y="1635673"/>
              <a:ext cx="12770" cy="2131"/>
            </a:xfrm>
            <a:custGeom>
              <a:avLst/>
              <a:gdLst>
                <a:gd name="connsiteX0" fmla="*/ 0 w 12770"/>
                <a:gd name="connsiteY0" fmla="*/ 926 h 2131"/>
                <a:gd name="connsiteX1" fmla="*/ 12771 w 12770"/>
                <a:gd name="connsiteY1" fmla="*/ 0 h 2131"/>
                <a:gd name="connsiteX2" fmla="*/ 0 w 12770"/>
                <a:gd name="connsiteY2" fmla="*/ 926 h 2131"/>
              </a:gdLst>
              <a:ahLst/>
              <a:cxnLst>
                <a:cxn ang="0">
                  <a:pos x="connsiteX0" y="connsiteY0"/>
                </a:cxn>
                <a:cxn ang="0">
                  <a:pos x="connsiteX1" y="connsiteY1"/>
                </a:cxn>
                <a:cxn ang="0">
                  <a:pos x="connsiteX2" y="connsiteY2"/>
                </a:cxn>
              </a:cxnLst>
              <a:rect l="l" t="t" r="r" b="b"/>
              <a:pathLst>
                <a:path w="12770" h="2131">
                  <a:moveTo>
                    <a:pt x="0" y="926"/>
                  </a:moveTo>
                  <a:cubicBezTo>
                    <a:pt x="3483" y="2977"/>
                    <a:pt x="9546" y="2241"/>
                    <a:pt x="12771" y="0"/>
                  </a:cubicBezTo>
                  <a:cubicBezTo>
                    <a:pt x="8482" y="0"/>
                    <a:pt x="4257" y="606"/>
                    <a:pt x="0" y="926"/>
                  </a:cubicBezTo>
                </a:path>
              </a:pathLst>
            </a:custGeom>
            <a:grpFill/>
            <a:ln w="645" cap="flat">
              <a:solidFill>
                <a:srgbClr val="FFFFFF"/>
              </a:solidFill>
              <a:prstDash val="solid"/>
              <a:miter/>
            </a:ln>
          </p:spPr>
          <p:txBody>
            <a:bodyPr rtlCol="0" anchor="ctr"/>
            <a:lstStyle/>
            <a:p>
              <a:endParaRPr lang="en-US"/>
            </a:p>
          </p:txBody>
        </p:sp>
        <p:sp>
          <p:nvSpPr>
            <p:cNvPr id="929" name="Freeform: Shape 928">
              <a:extLst>
                <a:ext uri="{FF2B5EF4-FFF2-40B4-BE49-F238E27FC236}">
                  <a16:creationId xmlns:a16="http://schemas.microsoft.com/office/drawing/2014/main" id="{49045B61-004C-92BA-41EA-88BC545DFA3C}"/>
                </a:ext>
              </a:extLst>
            </p:cNvPr>
            <p:cNvSpPr/>
            <p:nvPr/>
          </p:nvSpPr>
          <p:spPr>
            <a:xfrm>
              <a:off x="8415171" y="1637712"/>
              <a:ext cx="12996" cy="2968"/>
            </a:xfrm>
            <a:custGeom>
              <a:avLst/>
              <a:gdLst>
                <a:gd name="connsiteX0" fmla="*/ 0 w 12996"/>
                <a:gd name="connsiteY0" fmla="*/ 1208 h 2968"/>
                <a:gd name="connsiteX1" fmla="*/ 12996 w 12996"/>
                <a:gd name="connsiteY1" fmla="*/ 1434 h 2968"/>
                <a:gd name="connsiteX2" fmla="*/ 0 w 12996"/>
                <a:gd name="connsiteY2" fmla="*/ 1208 h 2968"/>
              </a:gdLst>
              <a:ahLst/>
              <a:cxnLst>
                <a:cxn ang="0">
                  <a:pos x="connsiteX0" y="connsiteY0"/>
                </a:cxn>
                <a:cxn ang="0">
                  <a:pos x="connsiteX1" y="connsiteY1"/>
                </a:cxn>
                <a:cxn ang="0">
                  <a:pos x="connsiteX2" y="connsiteY2"/>
                </a:cxn>
              </a:cxnLst>
              <a:rect l="l" t="t" r="r" b="b"/>
              <a:pathLst>
                <a:path w="12996" h="2968">
                  <a:moveTo>
                    <a:pt x="0" y="1208"/>
                  </a:moveTo>
                  <a:cubicBezTo>
                    <a:pt x="3805" y="2466"/>
                    <a:pt x="9417" y="4330"/>
                    <a:pt x="12996" y="1434"/>
                  </a:cubicBezTo>
                  <a:cubicBezTo>
                    <a:pt x="8965" y="696"/>
                    <a:pt x="3838" y="-1259"/>
                    <a:pt x="0" y="1208"/>
                  </a:cubicBezTo>
                </a:path>
              </a:pathLst>
            </a:custGeom>
            <a:grpFill/>
            <a:ln w="645" cap="flat">
              <a:solidFill>
                <a:srgbClr val="FFFFFF"/>
              </a:solidFill>
              <a:prstDash val="solid"/>
              <a:miter/>
            </a:ln>
          </p:spPr>
          <p:txBody>
            <a:bodyPr rtlCol="0" anchor="ctr"/>
            <a:lstStyle/>
            <a:p>
              <a:endParaRPr lang="en-US"/>
            </a:p>
          </p:txBody>
        </p:sp>
        <p:sp>
          <p:nvSpPr>
            <p:cNvPr id="930" name="Freeform: Shape 929">
              <a:extLst>
                <a:ext uri="{FF2B5EF4-FFF2-40B4-BE49-F238E27FC236}">
                  <a16:creationId xmlns:a16="http://schemas.microsoft.com/office/drawing/2014/main" id="{464A2452-8E59-A47D-D941-9DDA8E0446B6}"/>
                </a:ext>
              </a:extLst>
            </p:cNvPr>
            <p:cNvSpPr/>
            <p:nvPr/>
          </p:nvSpPr>
          <p:spPr>
            <a:xfrm>
              <a:off x="8415396" y="1628864"/>
              <a:ext cx="5579" cy="942"/>
            </a:xfrm>
            <a:custGeom>
              <a:avLst/>
              <a:gdLst>
                <a:gd name="connsiteX0" fmla="*/ 0 w 5579"/>
                <a:gd name="connsiteY0" fmla="*/ 511 h 942"/>
                <a:gd name="connsiteX1" fmla="*/ 5579 w 5579"/>
                <a:gd name="connsiteY1" fmla="*/ 43 h 942"/>
                <a:gd name="connsiteX2" fmla="*/ 0 w 5579"/>
                <a:gd name="connsiteY2" fmla="*/ 511 h 942"/>
              </a:gdLst>
              <a:ahLst/>
              <a:cxnLst>
                <a:cxn ang="0">
                  <a:pos x="connsiteX0" y="connsiteY0"/>
                </a:cxn>
                <a:cxn ang="0">
                  <a:pos x="connsiteX1" y="connsiteY1"/>
                </a:cxn>
                <a:cxn ang="0">
                  <a:pos x="connsiteX2" y="connsiteY2"/>
                </a:cxn>
              </a:cxnLst>
              <a:rect l="l" t="t" r="r" b="b"/>
              <a:pathLst>
                <a:path w="5579" h="942">
                  <a:moveTo>
                    <a:pt x="0" y="511"/>
                  </a:moveTo>
                  <a:cubicBezTo>
                    <a:pt x="1935" y="1214"/>
                    <a:pt x="3773" y="1059"/>
                    <a:pt x="5579" y="43"/>
                  </a:cubicBezTo>
                  <a:cubicBezTo>
                    <a:pt x="3677" y="-86"/>
                    <a:pt x="1838" y="75"/>
                    <a:pt x="0" y="511"/>
                  </a:cubicBezTo>
                </a:path>
              </a:pathLst>
            </a:custGeom>
            <a:grpFill/>
            <a:ln w="645" cap="flat">
              <a:solidFill>
                <a:srgbClr val="FFFFFF"/>
              </a:solidFill>
              <a:prstDash val="solid"/>
              <a:miter/>
            </a:ln>
          </p:spPr>
          <p:txBody>
            <a:bodyPr rtlCol="0" anchor="ctr"/>
            <a:lstStyle/>
            <a:p>
              <a:endParaRPr lang="en-US"/>
            </a:p>
          </p:txBody>
        </p:sp>
        <p:sp>
          <p:nvSpPr>
            <p:cNvPr id="931" name="Freeform: Shape 930">
              <a:extLst>
                <a:ext uri="{FF2B5EF4-FFF2-40B4-BE49-F238E27FC236}">
                  <a16:creationId xmlns:a16="http://schemas.microsoft.com/office/drawing/2014/main" id="{BC80D2BA-CFDB-4937-F97A-B53974DE4B1C}"/>
                </a:ext>
              </a:extLst>
            </p:cNvPr>
            <p:cNvSpPr/>
            <p:nvPr/>
          </p:nvSpPr>
          <p:spPr>
            <a:xfrm>
              <a:off x="8419589" y="1637042"/>
              <a:ext cx="5095" cy="618"/>
            </a:xfrm>
            <a:custGeom>
              <a:avLst/>
              <a:gdLst>
                <a:gd name="connsiteX0" fmla="*/ 0 w 5095"/>
                <a:gd name="connsiteY0" fmla="*/ 234 h 618"/>
                <a:gd name="connsiteX1" fmla="*/ 5095 w 5095"/>
                <a:gd name="connsiteY1" fmla="*/ 8 h 618"/>
                <a:gd name="connsiteX2" fmla="*/ 0 w 5095"/>
                <a:gd name="connsiteY2" fmla="*/ 234 h 618"/>
              </a:gdLst>
              <a:ahLst/>
              <a:cxnLst>
                <a:cxn ang="0">
                  <a:pos x="connsiteX0" y="connsiteY0"/>
                </a:cxn>
                <a:cxn ang="0">
                  <a:pos x="connsiteX1" y="connsiteY1"/>
                </a:cxn>
                <a:cxn ang="0">
                  <a:pos x="connsiteX2" y="connsiteY2"/>
                </a:cxn>
              </a:cxnLst>
              <a:rect l="l" t="t" r="r" b="b"/>
              <a:pathLst>
                <a:path w="5095" h="618">
                  <a:moveTo>
                    <a:pt x="0" y="234"/>
                  </a:moveTo>
                  <a:cubicBezTo>
                    <a:pt x="1709" y="814"/>
                    <a:pt x="3418" y="737"/>
                    <a:pt x="5095" y="8"/>
                  </a:cubicBezTo>
                  <a:cubicBezTo>
                    <a:pt x="3386" y="-24"/>
                    <a:pt x="1677" y="40"/>
                    <a:pt x="0" y="234"/>
                  </a:cubicBezTo>
                </a:path>
              </a:pathLst>
            </a:custGeom>
            <a:grpFill/>
            <a:ln w="645" cap="flat">
              <a:solidFill>
                <a:srgbClr val="FFFFFF"/>
              </a:solidFill>
              <a:prstDash val="solid"/>
              <a:miter/>
            </a:ln>
          </p:spPr>
          <p:txBody>
            <a:bodyPr rtlCol="0" anchor="ctr"/>
            <a:lstStyle/>
            <a:p>
              <a:endParaRPr lang="en-US"/>
            </a:p>
          </p:txBody>
        </p:sp>
        <p:sp>
          <p:nvSpPr>
            <p:cNvPr id="932" name="Freeform: Shape 931">
              <a:extLst>
                <a:ext uri="{FF2B5EF4-FFF2-40B4-BE49-F238E27FC236}">
                  <a16:creationId xmlns:a16="http://schemas.microsoft.com/office/drawing/2014/main" id="{C5F8D30E-DE06-3DA1-E378-7937B1D0EC57}"/>
                </a:ext>
              </a:extLst>
            </p:cNvPr>
            <p:cNvSpPr/>
            <p:nvPr/>
          </p:nvSpPr>
          <p:spPr>
            <a:xfrm>
              <a:off x="8430747" y="1646096"/>
              <a:ext cx="2547" cy="467"/>
            </a:xfrm>
            <a:custGeom>
              <a:avLst/>
              <a:gdLst>
                <a:gd name="connsiteX0" fmla="*/ 0 w 2547"/>
                <a:gd name="connsiteY0" fmla="*/ 468 h 467"/>
                <a:gd name="connsiteX1" fmla="*/ 2548 w 2547"/>
                <a:gd name="connsiteY1" fmla="*/ 0 h 467"/>
                <a:gd name="connsiteX2" fmla="*/ 0 w 2547"/>
                <a:gd name="connsiteY2" fmla="*/ 468 h 467"/>
              </a:gdLst>
              <a:ahLst/>
              <a:cxnLst>
                <a:cxn ang="0">
                  <a:pos x="connsiteX0" y="connsiteY0"/>
                </a:cxn>
                <a:cxn ang="0">
                  <a:pos x="connsiteX1" y="connsiteY1"/>
                </a:cxn>
                <a:cxn ang="0">
                  <a:pos x="connsiteX2" y="connsiteY2"/>
                </a:cxn>
              </a:cxnLst>
              <a:rect l="l" t="t" r="r" b="b"/>
              <a:pathLst>
                <a:path w="2547" h="467">
                  <a:moveTo>
                    <a:pt x="0" y="468"/>
                  </a:moveTo>
                  <a:cubicBezTo>
                    <a:pt x="871" y="403"/>
                    <a:pt x="1709" y="242"/>
                    <a:pt x="2548" y="0"/>
                  </a:cubicBezTo>
                  <a:cubicBezTo>
                    <a:pt x="1709" y="161"/>
                    <a:pt x="839" y="322"/>
                    <a:pt x="0" y="468"/>
                  </a:cubicBezTo>
                </a:path>
              </a:pathLst>
            </a:custGeom>
            <a:grpFill/>
            <a:ln w="645" cap="flat">
              <a:solidFill>
                <a:srgbClr val="FFFFFF"/>
              </a:solidFill>
              <a:prstDash val="solid"/>
              <a:miter/>
            </a:ln>
          </p:spPr>
          <p:txBody>
            <a:bodyPr rtlCol="0" anchor="ctr"/>
            <a:lstStyle/>
            <a:p>
              <a:endParaRPr lang="en-US"/>
            </a:p>
          </p:txBody>
        </p:sp>
        <p:sp>
          <p:nvSpPr>
            <p:cNvPr id="933" name="Freeform: Shape 932">
              <a:extLst>
                <a:ext uri="{FF2B5EF4-FFF2-40B4-BE49-F238E27FC236}">
                  <a16:creationId xmlns:a16="http://schemas.microsoft.com/office/drawing/2014/main" id="{2B05C9F6-2468-1EC9-F7A1-46CA4FC72403}"/>
                </a:ext>
              </a:extLst>
            </p:cNvPr>
            <p:cNvSpPr/>
            <p:nvPr/>
          </p:nvSpPr>
          <p:spPr>
            <a:xfrm>
              <a:off x="8456966" y="1654063"/>
              <a:ext cx="5127" cy="595"/>
            </a:xfrm>
            <a:custGeom>
              <a:avLst/>
              <a:gdLst>
                <a:gd name="connsiteX0" fmla="*/ 0 w 5127"/>
                <a:gd name="connsiteY0" fmla="*/ 402 h 595"/>
                <a:gd name="connsiteX1" fmla="*/ 5128 w 5127"/>
                <a:gd name="connsiteY1" fmla="*/ 402 h 595"/>
                <a:gd name="connsiteX2" fmla="*/ 0 w 5127"/>
                <a:gd name="connsiteY2" fmla="*/ 402 h 595"/>
              </a:gdLst>
              <a:ahLst/>
              <a:cxnLst>
                <a:cxn ang="0">
                  <a:pos x="connsiteX0" y="connsiteY0"/>
                </a:cxn>
                <a:cxn ang="0">
                  <a:pos x="connsiteX1" y="connsiteY1"/>
                </a:cxn>
                <a:cxn ang="0">
                  <a:pos x="connsiteX2" y="connsiteY2"/>
                </a:cxn>
              </a:cxnLst>
              <a:rect l="l" t="t" r="r" b="b"/>
              <a:pathLst>
                <a:path w="5127" h="595">
                  <a:moveTo>
                    <a:pt x="0" y="402"/>
                  </a:moveTo>
                  <a:cubicBezTo>
                    <a:pt x="1709" y="660"/>
                    <a:pt x="3418" y="660"/>
                    <a:pt x="5128" y="402"/>
                  </a:cubicBezTo>
                  <a:cubicBezTo>
                    <a:pt x="3418" y="-134"/>
                    <a:pt x="1709" y="-134"/>
                    <a:pt x="0" y="402"/>
                  </a:cubicBezTo>
                </a:path>
              </a:pathLst>
            </a:custGeom>
            <a:grpFill/>
            <a:ln w="645" cap="flat">
              <a:solidFill>
                <a:srgbClr val="FFFFFF"/>
              </a:solidFill>
              <a:prstDash val="solid"/>
              <a:miter/>
            </a:ln>
          </p:spPr>
          <p:txBody>
            <a:bodyPr rtlCol="0" anchor="ctr"/>
            <a:lstStyle/>
            <a:p>
              <a:endParaRPr lang="en-US"/>
            </a:p>
          </p:txBody>
        </p:sp>
        <p:sp>
          <p:nvSpPr>
            <p:cNvPr id="934" name="Freeform: Shape 933">
              <a:extLst>
                <a:ext uri="{FF2B5EF4-FFF2-40B4-BE49-F238E27FC236}">
                  <a16:creationId xmlns:a16="http://schemas.microsoft.com/office/drawing/2014/main" id="{AF66FBDB-3E6F-DCE3-C58A-DC6B16738496}"/>
                </a:ext>
              </a:extLst>
            </p:cNvPr>
            <p:cNvSpPr/>
            <p:nvPr/>
          </p:nvSpPr>
          <p:spPr>
            <a:xfrm>
              <a:off x="8467189" y="1629125"/>
              <a:ext cx="5353" cy="872"/>
            </a:xfrm>
            <a:custGeom>
              <a:avLst/>
              <a:gdLst>
                <a:gd name="connsiteX0" fmla="*/ 0 w 5353"/>
                <a:gd name="connsiteY0" fmla="*/ 24 h 872"/>
                <a:gd name="connsiteX1" fmla="*/ 5353 w 5353"/>
                <a:gd name="connsiteY1" fmla="*/ 249 h 872"/>
                <a:gd name="connsiteX2" fmla="*/ 0 w 5353"/>
                <a:gd name="connsiteY2" fmla="*/ 24 h 872"/>
              </a:gdLst>
              <a:ahLst/>
              <a:cxnLst>
                <a:cxn ang="0">
                  <a:pos x="connsiteX0" y="connsiteY0"/>
                </a:cxn>
                <a:cxn ang="0">
                  <a:pos x="connsiteX1" y="connsiteY1"/>
                </a:cxn>
                <a:cxn ang="0">
                  <a:pos x="connsiteX2" y="connsiteY2"/>
                </a:cxn>
              </a:cxnLst>
              <a:rect l="l" t="t" r="r" b="b"/>
              <a:pathLst>
                <a:path w="5353" h="872">
                  <a:moveTo>
                    <a:pt x="0" y="24"/>
                  </a:moveTo>
                  <a:cubicBezTo>
                    <a:pt x="1741" y="1072"/>
                    <a:pt x="3515" y="1152"/>
                    <a:pt x="5353" y="249"/>
                  </a:cubicBezTo>
                  <a:cubicBezTo>
                    <a:pt x="3580" y="24"/>
                    <a:pt x="1773" y="-41"/>
                    <a:pt x="0" y="24"/>
                  </a:cubicBezTo>
                </a:path>
              </a:pathLst>
            </a:custGeom>
            <a:grpFill/>
            <a:ln w="645" cap="flat">
              <a:solidFill>
                <a:srgbClr val="FFFFFF"/>
              </a:solidFill>
              <a:prstDash val="solid"/>
              <a:miter/>
            </a:ln>
          </p:spPr>
          <p:txBody>
            <a:bodyPr rtlCol="0" anchor="ctr"/>
            <a:lstStyle/>
            <a:p>
              <a:endParaRPr lang="en-US"/>
            </a:p>
          </p:txBody>
        </p:sp>
        <p:sp>
          <p:nvSpPr>
            <p:cNvPr id="935" name="Freeform: Shape 934">
              <a:extLst>
                <a:ext uri="{FF2B5EF4-FFF2-40B4-BE49-F238E27FC236}">
                  <a16:creationId xmlns:a16="http://schemas.microsoft.com/office/drawing/2014/main" id="{2888FA22-6216-231A-E8C5-D04AED045889}"/>
                </a:ext>
              </a:extLst>
            </p:cNvPr>
            <p:cNvSpPr/>
            <p:nvPr/>
          </p:nvSpPr>
          <p:spPr>
            <a:xfrm>
              <a:off x="8471833" y="1626456"/>
              <a:ext cx="22994" cy="3796"/>
            </a:xfrm>
            <a:custGeom>
              <a:avLst/>
              <a:gdLst>
                <a:gd name="connsiteX0" fmla="*/ 0 w 22994"/>
                <a:gd name="connsiteY0" fmla="*/ 1306 h 3796"/>
                <a:gd name="connsiteX1" fmla="*/ 22994 w 22994"/>
                <a:gd name="connsiteY1" fmla="*/ 1306 h 3796"/>
                <a:gd name="connsiteX2" fmla="*/ 0 w 22994"/>
                <a:gd name="connsiteY2" fmla="*/ 1306 h 3796"/>
              </a:gdLst>
              <a:ahLst/>
              <a:cxnLst>
                <a:cxn ang="0">
                  <a:pos x="connsiteX0" y="connsiteY0"/>
                </a:cxn>
                <a:cxn ang="0">
                  <a:pos x="connsiteX1" y="connsiteY1"/>
                </a:cxn>
                <a:cxn ang="0">
                  <a:pos x="connsiteX2" y="connsiteY2"/>
                </a:cxn>
              </a:cxnLst>
              <a:rect l="l" t="t" r="r" b="b"/>
              <a:pathLst>
                <a:path w="22994" h="3796">
                  <a:moveTo>
                    <a:pt x="0" y="1306"/>
                  </a:moveTo>
                  <a:cubicBezTo>
                    <a:pt x="6095" y="2264"/>
                    <a:pt x="17802" y="6395"/>
                    <a:pt x="22994" y="1306"/>
                  </a:cubicBezTo>
                  <a:cubicBezTo>
                    <a:pt x="15706" y="-477"/>
                    <a:pt x="7288" y="-393"/>
                    <a:pt x="0" y="1306"/>
                  </a:cubicBezTo>
                </a:path>
              </a:pathLst>
            </a:custGeom>
            <a:grpFill/>
            <a:ln w="645" cap="flat">
              <a:solidFill>
                <a:srgbClr val="FFFFFF"/>
              </a:solidFill>
              <a:prstDash val="solid"/>
              <a:miter/>
            </a:ln>
          </p:spPr>
          <p:txBody>
            <a:bodyPr rtlCol="0" anchor="ctr"/>
            <a:lstStyle/>
            <a:p>
              <a:endParaRPr lang="en-US"/>
            </a:p>
          </p:txBody>
        </p:sp>
        <p:sp>
          <p:nvSpPr>
            <p:cNvPr id="936" name="Freeform: Shape 935">
              <a:extLst>
                <a:ext uri="{FF2B5EF4-FFF2-40B4-BE49-F238E27FC236}">
                  <a16:creationId xmlns:a16="http://schemas.microsoft.com/office/drawing/2014/main" id="{AA1B0CAE-3D79-7BC9-A45C-5B4D15D7D91D}"/>
                </a:ext>
              </a:extLst>
            </p:cNvPr>
            <p:cNvSpPr/>
            <p:nvPr/>
          </p:nvSpPr>
          <p:spPr>
            <a:xfrm>
              <a:off x="8180425" y="1988600"/>
              <a:ext cx="5095" cy="693"/>
            </a:xfrm>
            <a:custGeom>
              <a:avLst/>
              <a:gdLst>
                <a:gd name="connsiteX0" fmla="*/ 5095 w 5095"/>
                <a:gd name="connsiteY0" fmla="*/ 229 h 693"/>
                <a:gd name="connsiteX1" fmla="*/ 0 w 5095"/>
                <a:gd name="connsiteY1" fmla="*/ 694 h 693"/>
                <a:gd name="connsiteX2" fmla="*/ 5095 w 5095"/>
                <a:gd name="connsiteY2" fmla="*/ 229 h 693"/>
              </a:gdLst>
              <a:ahLst/>
              <a:cxnLst>
                <a:cxn ang="0">
                  <a:pos x="connsiteX0" y="connsiteY0"/>
                </a:cxn>
                <a:cxn ang="0">
                  <a:pos x="connsiteX1" y="connsiteY1"/>
                </a:cxn>
                <a:cxn ang="0">
                  <a:pos x="connsiteX2" y="connsiteY2"/>
                </a:cxn>
              </a:cxnLst>
              <a:rect l="l" t="t" r="r" b="b"/>
              <a:pathLst>
                <a:path w="5095" h="693">
                  <a:moveTo>
                    <a:pt x="5095" y="229"/>
                  </a:moveTo>
                  <a:cubicBezTo>
                    <a:pt x="3354" y="-193"/>
                    <a:pt x="1645" y="-29"/>
                    <a:pt x="0" y="694"/>
                  </a:cubicBezTo>
                  <a:cubicBezTo>
                    <a:pt x="1709" y="533"/>
                    <a:pt x="3386" y="371"/>
                    <a:pt x="5095" y="229"/>
                  </a:cubicBezTo>
                </a:path>
              </a:pathLst>
            </a:custGeom>
            <a:grpFill/>
            <a:ln w="645" cap="flat">
              <a:solidFill>
                <a:srgbClr val="FFFFFF"/>
              </a:solidFill>
              <a:prstDash val="solid"/>
              <a:miter/>
            </a:ln>
          </p:spPr>
          <p:txBody>
            <a:bodyPr rtlCol="0" anchor="ctr"/>
            <a:lstStyle/>
            <a:p>
              <a:endParaRPr lang="en-US"/>
            </a:p>
          </p:txBody>
        </p:sp>
        <p:sp>
          <p:nvSpPr>
            <p:cNvPr id="937" name="Freeform: Shape 936">
              <a:extLst>
                <a:ext uri="{FF2B5EF4-FFF2-40B4-BE49-F238E27FC236}">
                  <a16:creationId xmlns:a16="http://schemas.microsoft.com/office/drawing/2014/main" id="{20C8E3D4-0E6C-FD64-9681-DB1BA769EDA9}"/>
                </a:ext>
              </a:extLst>
            </p:cNvPr>
            <p:cNvSpPr/>
            <p:nvPr/>
          </p:nvSpPr>
          <p:spPr>
            <a:xfrm>
              <a:off x="8224543" y="1642436"/>
              <a:ext cx="57372" cy="6759"/>
            </a:xfrm>
            <a:custGeom>
              <a:avLst/>
              <a:gdLst>
                <a:gd name="connsiteX0" fmla="*/ 0 w 57372"/>
                <a:gd name="connsiteY0" fmla="*/ 3902 h 6759"/>
                <a:gd name="connsiteX1" fmla="*/ 11255 w 57372"/>
                <a:gd name="connsiteY1" fmla="*/ 5221 h 6759"/>
                <a:gd name="connsiteX2" fmla="*/ 25123 w 57372"/>
                <a:gd name="connsiteY2" fmla="*/ 5898 h 6759"/>
                <a:gd name="connsiteX3" fmla="*/ 39635 w 57372"/>
                <a:gd name="connsiteY3" fmla="*/ 1815 h 6759"/>
                <a:gd name="connsiteX4" fmla="*/ 57372 w 57372"/>
                <a:gd name="connsiteY4" fmla="*/ 3437 h 6759"/>
                <a:gd name="connsiteX5" fmla="*/ 52245 w 57372"/>
                <a:gd name="connsiteY5" fmla="*/ 2276 h 6759"/>
                <a:gd name="connsiteX6" fmla="*/ 45988 w 57372"/>
                <a:gd name="connsiteY6" fmla="*/ 45 h 6759"/>
                <a:gd name="connsiteX7" fmla="*/ 31315 w 57372"/>
                <a:gd name="connsiteY7" fmla="*/ 1322 h 6759"/>
                <a:gd name="connsiteX8" fmla="*/ 0 w 57372"/>
                <a:gd name="connsiteY8" fmla="*/ 3902 h 6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2" h="6759">
                  <a:moveTo>
                    <a:pt x="0" y="3902"/>
                  </a:moveTo>
                  <a:cubicBezTo>
                    <a:pt x="1387" y="6146"/>
                    <a:pt x="9030" y="5146"/>
                    <a:pt x="11255" y="5221"/>
                  </a:cubicBezTo>
                  <a:cubicBezTo>
                    <a:pt x="16673" y="5414"/>
                    <a:pt x="19769" y="8097"/>
                    <a:pt x="25123" y="5898"/>
                  </a:cubicBezTo>
                  <a:cubicBezTo>
                    <a:pt x="29347" y="4160"/>
                    <a:pt x="35152" y="3021"/>
                    <a:pt x="39635" y="1815"/>
                  </a:cubicBezTo>
                  <a:cubicBezTo>
                    <a:pt x="45537" y="222"/>
                    <a:pt x="51245" y="5208"/>
                    <a:pt x="57372" y="3437"/>
                  </a:cubicBezTo>
                  <a:cubicBezTo>
                    <a:pt x="55695" y="2921"/>
                    <a:pt x="53986" y="2534"/>
                    <a:pt x="52245" y="2276"/>
                  </a:cubicBezTo>
                  <a:cubicBezTo>
                    <a:pt x="58630" y="1131"/>
                    <a:pt x="47278" y="99"/>
                    <a:pt x="45988" y="45"/>
                  </a:cubicBezTo>
                  <a:cubicBezTo>
                    <a:pt x="41086" y="-181"/>
                    <a:pt x="36152" y="483"/>
                    <a:pt x="31315" y="1322"/>
                  </a:cubicBezTo>
                  <a:cubicBezTo>
                    <a:pt x="20898" y="3121"/>
                    <a:pt x="10481" y="2931"/>
                    <a:pt x="0" y="3902"/>
                  </a:cubicBezTo>
                </a:path>
              </a:pathLst>
            </a:custGeom>
            <a:grpFill/>
            <a:ln w="645" cap="flat">
              <a:solidFill>
                <a:srgbClr val="FFFFFF"/>
              </a:solidFill>
              <a:prstDash val="solid"/>
              <a:miter/>
            </a:ln>
          </p:spPr>
          <p:txBody>
            <a:bodyPr rtlCol="0" anchor="ctr"/>
            <a:lstStyle/>
            <a:p>
              <a:endParaRPr lang="en-US"/>
            </a:p>
          </p:txBody>
        </p:sp>
        <p:sp>
          <p:nvSpPr>
            <p:cNvPr id="938" name="Freeform: Shape 937">
              <a:extLst>
                <a:ext uri="{FF2B5EF4-FFF2-40B4-BE49-F238E27FC236}">
                  <a16:creationId xmlns:a16="http://schemas.microsoft.com/office/drawing/2014/main" id="{620D9773-B32E-1ABF-B657-5A77197F40C5}"/>
                </a:ext>
              </a:extLst>
            </p:cNvPr>
            <p:cNvSpPr/>
            <p:nvPr/>
          </p:nvSpPr>
          <p:spPr>
            <a:xfrm>
              <a:off x="8253793" y="1640896"/>
              <a:ext cx="70820" cy="15592"/>
            </a:xfrm>
            <a:custGeom>
              <a:avLst/>
              <a:gdLst>
                <a:gd name="connsiteX0" fmla="*/ 16480 w 70820"/>
                <a:gd name="connsiteY0" fmla="*/ 15182 h 15592"/>
                <a:gd name="connsiteX1" fmla="*/ 27122 w 70820"/>
                <a:gd name="connsiteY1" fmla="*/ 14956 h 15592"/>
                <a:gd name="connsiteX2" fmla="*/ 31347 w 70820"/>
                <a:gd name="connsiteY2" fmla="*/ 13563 h 15592"/>
                <a:gd name="connsiteX3" fmla="*/ 36216 w 70820"/>
                <a:gd name="connsiteY3" fmla="*/ 14256 h 15592"/>
                <a:gd name="connsiteX4" fmla="*/ 29960 w 70820"/>
                <a:gd name="connsiteY4" fmla="*/ 11705 h 15592"/>
                <a:gd name="connsiteX5" fmla="*/ 47181 w 70820"/>
                <a:gd name="connsiteY5" fmla="*/ 8567 h 15592"/>
                <a:gd name="connsiteX6" fmla="*/ 70820 w 70820"/>
                <a:gd name="connsiteY6" fmla="*/ 4971 h 15592"/>
                <a:gd name="connsiteX7" fmla="*/ 50858 w 70820"/>
                <a:gd name="connsiteY7" fmla="*/ 3575 h 15592"/>
                <a:gd name="connsiteX8" fmla="*/ 58759 w 70820"/>
                <a:gd name="connsiteY8" fmla="*/ 1950 h 15592"/>
                <a:gd name="connsiteX9" fmla="*/ 45762 w 70820"/>
                <a:gd name="connsiteY9" fmla="*/ 1253 h 15592"/>
                <a:gd name="connsiteX10" fmla="*/ 50632 w 70820"/>
                <a:gd name="connsiteY10" fmla="*/ 556 h 15592"/>
                <a:gd name="connsiteX11" fmla="*/ 32282 w 70820"/>
                <a:gd name="connsiteY11" fmla="*/ 2643 h 15592"/>
                <a:gd name="connsiteX12" fmla="*/ 39957 w 70820"/>
                <a:gd name="connsiteY12" fmla="*/ 3804 h 15592"/>
                <a:gd name="connsiteX13" fmla="*/ 23703 w 70820"/>
                <a:gd name="connsiteY13" fmla="*/ 6426 h 15592"/>
                <a:gd name="connsiteX14" fmla="*/ 9288 w 70820"/>
                <a:gd name="connsiteY14" fmla="*/ 8680 h 15592"/>
                <a:gd name="connsiteX15" fmla="*/ 22542 w 70820"/>
                <a:gd name="connsiteY15" fmla="*/ 9145 h 15592"/>
                <a:gd name="connsiteX16" fmla="*/ 15319 w 70820"/>
                <a:gd name="connsiteY16" fmla="*/ 9370 h 15592"/>
                <a:gd name="connsiteX17" fmla="*/ 20446 w 70820"/>
                <a:gd name="connsiteY17" fmla="*/ 10531 h 15592"/>
                <a:gd name="connsiteX18" fmla="*/ 0 w 70820"/>
                <a:gd name="connsiteY18" fmla="*/ 11228 h 15592"/>
                <a:gd name="connsiteX19" fmla="*/ 20221 w 70820"/>
                <a:gd name="connsiteY19" fmla="*/ 12621 h 15592"/>
                <a:gd name="connsiteX20" fmla="*/ 16480 w 70820"/>
                <a:gd name="connsiteY20" fmla="*/ 15182 h 1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0820" h="15592">
                  <a:moveTo>
                    <a:pt x="16480" y="15182"/>
                  </a:moveTo>
                  <a:cubicBezTo>
                    <a:pt x="19995" y="16223"/>
                    <a:pt x="23607" y="14956"/>
                    <a:pt x="27122" y="14956"/>
                  </a:cubicBezTo>
                  <a:cubicBezTo>
                    <a:pt x="28573" y="14595"/>
                    <a:pt x="29960" y="14130"/>
                    <a:pt x="31347" y="13563"/>
                  </a:cubicBezTo>
                  <a:cubicBezTo>
                    <a:pt x="32959" y="13821"/>
                    <a:pt x="34572" y="14069"/>
                    <a:pt x="36216" y="14256"/>
                  </a:cubicBezTo>
                  <a:cubicBezTo>
                    <a:pt x="35152" y="11467"/>
                    <a:pt x="32443" y="11628"/>
                    <a:pt x="29960" y="11705"/>
                  </a:cubicBezTo>
                  <a:cubicBezTo>
                    <a:pt x="33314" y="7755"/>
                    <a:pt x="42505" y="10373"/>
                    <a:pt x="47181" y="8567"/>
                  </a:cubicBezTo>
                  <a:cubicBezTo>
                    <a:pt x="54695" y="5668"/>
                    <a:pt x="63080" y="6945"/>
                    <a:pt x="70820" y="4971"/>
                  </a:cubicBezTo>
                  <a:cubicBezTo>
                    <a:pt x="64789" y="340"/>
                    <a:pt x="57501" y="4939"/>
                    <a:pt x="50858" y="3575"/>
                  </a:cubicBezTo>
                  <a:cubicBezTo>
                    <a:pt x="53437" y="2759"/>
                    <a:pt x="56050" y="2011"/>
                    <a:pt x="58759" y="1950"/>
                  </a:cubicBezTo>
                  <a:cubicBezTo>
                    <a:pt x="55276" y="-1114"/>
                    <a:pt x="49793" y="1885"/>
                    <a:pt x="45762" y="1253"/>
                  </a:cubicBezTo>
                  <a:cubicBezTo>
                    <a:pt x="47342" y="663"/>
                    <a:pt x="48955" y="431"/>
                    <a:pt x="50632" y="556"/>
                  </a:cubicBezTo>
                  <a:cubicBezTo>
                    <a:pt x="44601" y="-1204"/>
                    <a:pt x="38183" y="1692"/>
                    <a:pt x="32282" y="2643"/>
                  </a:cubicBezTo>
                  <a:cubicBezTo>
                    <a:pt x="34701" y="3498"/>
                    <a:pt x="37345" y="4772"/>
                    <a:pt x="39957" y="3804"/>
                  </a:cubicBezTo>
                  <a:cubicBezTo>
                    <a:pt x="33120" y="6629"/>
                    <a:pt x="30960" y="7577"/>
                    <a:pt x="23703" y="6426"/>
                  </a:cubicBezTo>
                  <a:cubicBezTo>
                    <a:pt x="18898" y="5668"/>
                    <a:pt x="13899" y="7735"/>
                    <a:pt x="9288" y="8680"/>
                  </a:cubicBezTo>
                  <a:cubicBezTo>
                    <a:pt x="13706" y="8970"/>
                    <a:pt x="18221" y="7519"/>
                    <a:pt x="22542" y="9145"/>
                  </a:cubicBezTo>
                  <a:cubicBezTo>
                    <a:pt x="20156" y="9435"/>
                    <a:pt x="17737" y="9370"/>
                    <a:pt x="15319" y="9370"/>
                  </a:cubicBezTo>
                  <a:cubicBezTo>
                    <a:pt x="16931" y="10138"/>
                    <a:pt x="18640" y="10525"/>
                    <a:pt x="20446" y="10531"/>
                  </a:cubicBezTo>
                  <a:cubicBezTo>
                    <a:pt x="14029" y="14082"/>
                    <a:pt x="6676" y="8916"/>
                    <a:pt x="0" y="11228"/>
                  </a:cubicBezTo>
                  <a:cubicBezTo>
                    <a:pt x="6547" y="14627"/>
                    <a:pt x="13384" y="11518"/>
                    <a:pt x="20221" y="12621"/>
                  </a:cubicBezTo>
                  <a:cubicBezTo>
                    <a:pt x="18737" y="13156"/>
                    <a:pt x="17511" y="14011"/>
                    <a:pt x="16480" y="15182"/>
                  </a:cubicBezTo>
                </a:path>
              </a:pathLst>
            </a:custGeom>
            <a:grpFill/>
            <a:ln w="645" cap="flat">
              <a:solidFill>
                <a:srgbClr val="FFFFFF"/>
              </a:solidFill>
              <a:prstDash val="solid"/>
              <a:miter/>
            </a:ln>
          </p:spPr>
          <p:txBody>
            <a:bodyPr rtlCol="0" anchor="ctr"/>
            <a:lstStyle/>
            <a:p>
              <a:endParaRPr lang="en-US"/>
            </a:p>
          </p:txBody>
        </p:sp>
        <p:sp>
          <p:nvSpPr>
            <p:cNvPr id="939" name="Freeform: Shape 938">
              <a:extLst>
                <a:ext uri="{FF2B5EF4-FFF2-40B4-BE49-F238E27FC236}">
                  <a16:creationId xmlns:a16="http://schemas.microsoft.com/office/drawing/2014/main" id="{06F7BD4C-AA14-FC91-FE8F-0A874D630CA9}"/>
                </a:ext>
              </a:extLst>
            </p:cNvPr>
            <p:cNvSpPr/>
            <p:nvPr/>
          </p:nvSpPr>
          <p:spPr>
            <a:xfrm>
              <a:off x="8292299" y="1949807"/>
              <a:ext cx="2612" cy="1800"/>
            </a:xfrm>
            <a:custGeom>
              <a:avLst/>
              <a:gdLst>
                <a:gd name="connsiteX0" fmla="*/ 290 w 2612"/>
                <a:gd name="connsiteY0" fmla="*/ 0 h 1800"/>
                <a:gd name="connsiteX1" fmla="*/ 2612 w 2612"/>
                <a:gd name="connsiteY1" fmla="*/ 464 h 1800"/>
                <a:gd name="connsiteX2" fmla="*/ 290 w 2612"/>
                <a:gd name="connsiteY2" fmla="*/ 0 h 1800"/>
              </a:gdLst>
              <a:ahLst/>
              <a:cxnLst>
                <a:cxn ang="0">
                  <a:pos x="connsiteX0" y="connsiteY0"/>
                </a:cxn>
                <a:cxn ang="0">
                  <a:pos x="connsiteX1" y="connsiteY1"/>
                </a:cxn>
                <a:cxn ang="0">
                  <a:pos x="connsiteX2" y="connsiteY2"/>
                </a:cxn>
              </a:cxnLst>
              <a:rect l="l" t="t" r="r" b="b"/>
              <a:pathLst>
                <a:path w="2612" h="1800">
                  <a:moveTo>
                    <a:pt x="290" y="0"/>
                  </a:moveTo>
                  <a:cubicBezTo>
                    <a:pt x="-484" y="2235"/>
                    <a:pt x="290" y="2390"/>
                    <a:pt x="2612" y="464"/>
                  </a:cubicBezTo>
                  <a:cubicBezTo>
                    <a:pt x="1838" y="303"/>
                    <a:pt x="1064" y="142"/>
                    <a:pt x="290" y="0"/>
                  </a:cubicBezTo>
                </a:path>
              </a:pathLst>
            </a:custGeom>
            <a:grpFill/>
            <a:ln w="645" cap="flat">
              <a:solidFill>
                <a:srgbClr val="FFFFFF"/>
              </a:solidFill>
              <a:prstDash val="solid"/>
              <a:miter/>
            </a:ln>
          </p:spPr>
          <p:txBody>
            <a:bodyPr rtlCol="0" anchor="ctr"/>
            <a:lstStyle/>
            <a:p>
              <a:endParaRPr lang="en-US"/>
            </a:p>
          </p:txBody>
        </p:sp>
        <p:sp>
          <p:nvSpPr>
            <p:cNvPr id="940" name="Freeform: Shape 939">
              <a:extLst>
                <a:ext uri="{FF2B5EF4-FFF2-40B4-BE49-F238E27FC236}">
                  <a16:creationId xmlns:a16="http://schemas.microsoft.com/office/drawing/2014/main" id="{BA3029B8-E8D6-08B4-A5C1-ED6A07F8912C}"/>
                </a:ext>
              </a:extLst>
            </p:cNvPr>
            <p:cNvSpPr/>
            <p:nvPr/>
          </p:nvSpPr>
          <p:spPr>
            <a:xfrm>
              <a:off x="8299781" y="1653493"/>
              <a:ext cx="9997" cy="3293"/>
            </a:xfrm>
            <a:custGeom>
              <a:avLst/>
              <a:gdLst>
                <a:gd name="connsiteX0" fmla="*/ 5095 w 9997"/>
                <a:gd name="connsiteY0" fmla="*/ 3293 h 3293"/>
                <a:gd name="connsiteX1" fmla="*/ 9997 w 9997"/>
                <a:gd name="connsiteY1" fmla="*/ 507 h 3293"/>
                <a:gd name="connsiteX2" fmla="*/ 0 w 9997"/>
                <a:gd name="connsiteY2" fmla="*/ 1900 h 3293"/>
                <a:gd name="connsiteX3" fmla="*/ 5095 w 9997"/>
                <a:gd name="connsiteY3" fmla="*/ 3293 h 3293"/>
              </a:gdLst>
              <a:ahLst/>
              <a:cxnLst>
                <a:cxn ang="0">
                  <a:pos x="connsiteX0" y="connsiteY0"/>
                </a:cxn>
                <a:cxn ang="0">
                  <a:pos x="connsiteX1" y="connsiteY1"/>
                </a:cxn>
                <a:cxn ang="0">
                  <a:pos x="connsiteX2" y="connsiteY2"/>
                </a:cxn>
                <a:cxn ang="0">
                  <a:pos x="connsiteX3" y="connsiteY3"/>
                </a:cxn>
              </a:cxnLst>
              <a:rect l="l" t="t" r="r" b="b"/>
              <a:pathLst>
                <a:path w="9997" h="3293">
                  <a:moveTo>
                    <a:pt x="5095" y="3293"/>
                  </a:moveTo>
                  <a:cubicBezTo>
                    <a:pt x="7127" y="3293"/>
                    <a:pt x="8933" y="2187"/>
                    <a:pt x="9997" y="507"/>
                  </a:cubicBezTo>
                  <a:cubicBezTo>
                    <a:pt x="6708" y="-303"/>
                    <a:pt x="2773" y="-344"/>
                    <a:pt x="0" y="1900"/>
                  </a:cubicBezTo>
                  <a:cubicBezTo>
                    <a:pt x="1677" y="2365"/>
                    <a:pt x="3386" y="2829"/>
                    <a:pt x="5095" y="3293"/>
                  </a:cubicBezTo>
                </a:path>
              </a:pathLst>
            </a:custGeom>
            <a:grpFill/>
            <a:ln w="645" cap="flat">
              <a:solidFill>
                <a:srgbClr val="FFFFFF"/>
              </a:solidFill>
              <a:prstDash val="solid"/>
              <a:miter/>
            </a:ln>
          </p:spPr>
          <p:txBody>
            <a:bodyPr rtlCol="0" anchor="ctr"/>
            <a:lstStyle/>
            <a:p>
              <a:endParaRPr lang="en-US"/>
            </a:p>
          </p:txBody>
        </p:sp>
        <p:sp>
          <p:nvSpPr>
            <p:cNvPr id="941" name="Freeform: Shape 940">
              <a:extLst>
                <a:ext uri="{FF2B5EF4-FFF2-40B4-BE49-F238E27FC236}">
                  <a16:creationId xmlns:a16="http://schemas.microsoft.com/office/drawing/2014/main" id="{12DA3CF8-ECC5-8F11-D947-0777ABF08CD0}"/>
                </a:ext>
              </a:extLst>
            </p:cNvPr>
            <p:cNvSpPr/>
            <p:nvPr/>
          </p:nvSpPr>
          <p:spPr>
            <a:xfrm>
              <a:off x="8303264" y="1636880"/>
              <a:ext cx="7191" cy="2442"/>
            </a:xfrm>
            <a:custGeom>
              <a:avLst/>
              <a:gdLst>
                <a:gd name="connsiteX0" fmla="*/ 0 w 7191"/>
                <a:gd name="connsiteY0" fmla="*/ 2040 h 2442"/>
                <a:gd name="connsiteX1" fmla="*/ 7192 w 7191"/>
                <a:gd name="connsiteY1" fmla="*/ 644 h 2442"/>
                <a:gd name="connsiteX2" fmla="*/ 0 w 7191"/>
                <a:gd name="connsiteY2" fmla="*/ 2040 h 2442"/>
              </a:gdLst>
              <a:ahLst/>
              <a:cxnLst>
                <a:cxn ang="0">
                  <a:pos x="connsiteX0" y="connsiteY0"/>
                </a:cxn>
                <a:cxn ang="0">
                  <a:pos x="connsiteX1" y="connsiteY1"/>
                </a:cxn>
                <a:cxn ang="0">
                  <a:pos x="connsiteX2" y="connsiteY2"/>
                </a:cxn>
              </a:cxnLst>
              <a:rect l="l" t="t" r="r" b="b"/>
              <a:pathLst>
                <a:path w="7191" h="2442">
                  <a:moveTo>
                    <a:pt x="0" y="2040"/>
                  </a:moveTo>
                  <a:cubicBezTo>
                    <a:pt x="871" y="3398"/>
                    <a:pt x="6095" y="905"/>
                    <a:pt x="7192" y="644"/>
                  </a:cubicBezTo>
                  <a:cubicBezTo>
                    <a:pt x="4612" y="-404"/>
                    <a:pt x="1838" y="-327"/>
                    <a:pt x="0" y="2040"/>
                  </a:cubicBezTo>
                </a:path>
              </a:pathLst>
            </a:custGeom>
            <a:grpFill/>
            <a:ln w="645" cap="flat">
              <a:solidFill>
                <a:srgbClr val="FFFFFF"/>
              </a:solidFill>
              <a:prstDash val="solid"/>
              <a:miter/>
            </a:ln>
          </p:spPr>
          <p:txBody>
            <a:bodyPr rtlCol="0" anchor="ctr"/>
            <a:lstStyle/>
            <a:p>
              <a:endParaRPr lang="en-US"/>
            </a:p>
          </p:txBody>
        </p:sp>
        <p:sp>
          <p:nvSpPr>
            <p:cNvPr id="942" name="Freeform: Shape 941">
              <a:extLst>
                <a:ext uri="{FF2B5EF4-FFF2-40B4-BE49-F238E27FC236}">
                  <a16:creationId xmlns:a16="http://schemas.microsoft.com/office/drawing/2014/main" id="{AB5FB9D3-ACBD-4E81-B3D6-581BEDDA0BEF}"/>
                </a:ext>
              </a:extLst>
            </p:cNvPr>
            <p:cNvSpPr/>
            <p:nvPr/>
          </p:nvSpPr>
          <p:spPr>
            <a:xfrm>
              <a:off x="8308585" y="1656869"/>
              <a:ext cx="22316" cy="3149"/>
            </a:xfrm>
            <a:custGeom>
              <a:avLst/>
              <a:gdLst>
                <a:gd name="connsiteX0" fmla="*/ 7901 w 22316"/>
                <a:gd name="connsiteY0" fmla="*/ 1079 h 3149"/>
                <a:gd name="connsiteX1" fmla="*/ 0 w 22316"/>
                <a:gd name="connsiteY1" fmla="*/ 1547 h 3149"/>
                <a:gd name="connsiteX2" fmla="*/ 22317 w 22316"/>
                <a:gd name="connsiteY2" fmla="*/ 2243 h 3149"/>
                <a:gd name="connsiteX3" fmla="*/ 7901 w 22316"/>
                <a:gd name="connsiteY3" fmla="*/ 1079 h 3149"/>
              </a:gdLst>
              <a:ahLst/>
              <a:cxnLst>
                <a:cxn ang="0">
                  <a:pos x="connsiteX0" y="connsiteY0"/>
                </a:cxn>
                <a:cxn ang="0">
                  <a:pos x="connsiteX1" y="connsiteY1"/>
                </a:cxn>
                <a:cxn ang="0">
                  <a:pos x="connsiteX2" y="connsiteY2"/>
                </a:cxn>
                <a:cxn ang="0">
                  <a:pos x="connsiteX3" y="connsiteY3"/>
                </a:cxn>
              </a:cxnLst>
              <a:rect l="l" t="t" r="r" b="b"/>
              <a:pathLst>
                <a:path w="22316" h="3149">
                  <a:moveTo>
                    <a:pt x="7901" y="1079"/>
                  </a:moveTo>
                  <a:cubicBezTo>
                    <a:pt x="5289" y="1627"/>
                    <a:pt x="2612" y="789"/>
                    <a:pt x="0" y="1547"/>
                  </a:cubicBezTo>
                  <a:cubicBezTo>
                    <a:pt x="7224" y="2266"/>
                    <a:pt x="15157" y="4327"/>
                    <a:pt x="22317" y="2243"/>
                  </a:cubicBezTo>
                  <a:cubicBezTo>
                    <a:pt x="17286" y="905"/>
                    <a:pt x="13029" y="-1356"/>
                    <a:pt x="7901" y="1079"/>
                  </a:cubicBezTo>
                </a:path>
              </a:pathLst>
            </a:custGeom>
            <a:grpFill/>
            <a:ln w="645" cap="flat">
              <a:solidFill>
                <a:srgbClr val="FFFFFF"/>
              </a:solidFill>
              <a:prstDash val="solid"/>
              <a:miter/>
            </a:ln>
          </p:spPr>
          <p:txBody>
            <a:bodyPr rtlCol="0" anchor="ctr"/>
            <a:lstStyle/>
            <a:p>
              <a:endParaRPr lang="en-US"/>
            </a:p>
          </p:txBody>
        </p:sp>
        <p:sp>
          <p:nvSpPr>
            <p:cNvPr id="943" name="Freeform: Shape 942">
              <a:extLst>
                <a:ext uri="{FF2B5EF4-FFF2-40B4-BE49-F238E27FC236}">
                  <a16:creationId xmlns:a16="http://schemas.microsoft.com/office/drawing/2014/main" id="{397ACF82-EE2C-C431-77CD-DBDF968EE2B4}"/>
                </a:ext>
              </a:extLst>
            </p:cNvPr>
            <p:cNvSpPr/>
            <p:nvPr/>
          </p:nvSpPr>
          <p:spPr>
            <a:xfrm>
              <a:off x="8338094" y="1650272"/>
              <a:ext cx="25541" cy="4891"/>
            </a:xfrm>
            <a:custGeom>
              <a:avLst/>
              <a:gdLst>
                <a:gd name="connsiteX0" fmla="*/ 2547 w 25541"/>
                <a:gd name="connsiteY0" fmla="*/ 3483 h 4891"/>
                <a:gd name="connsiteX1" fmla="*/ 25541 w 25541"/>
                <a:gd name="connsiteY1" fmla="*/ 2554 h 4891"/>
                <a:gd name="connsiteX2" fmla="*/ 12222 w 25541"/>
                <a:gd name="connsiteY2" fmla="*/ 0 h 4891"/>
                <a:gd name="connsiteX3" fmla="*/ 8062 w 25541"/>
                <a:gd name="connsiteY3" fmla="*/ 1284 h 4891"/>
                <a:gd name="connsiteX4" fmla="*/ 0 w 25541"/>
                <a:gd name="connsiteY4" fmla="*/ 2554 h 4891"/>
                <a:gd name="connsiteX5" fmla="*/ 2547 w 25541"/>
                <a:gd name="connsiteY5" fmla="*/ 3483 h 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1" h="4891">
                  <a:moveTo>
                    <a:pt x="2547" y="3483"/>
                  </a:moveTo>
                  <a:cubicBezTo>
                    <a:pt x="9675" y="5511"/>
                    <a:pt x="18672" y="5473"/>
                    <a:pt x="25541" y="2554"/>
                  </a:cubicBezTo>
                  <a:cubicBezTo>
                    <a:pt x="20995" y="2219"/>
                    <a:pt x="16802" y="0"/>
                    <a:pt x="12222" y="0"/>
                  </a:cubicBezTo>
                  <a:cubicBezTo>
                    <a:pt x="10739" y="97"/>
                    <a:pt x="9352" y="526"/>
                    <a:pt x="8062" y="1284"/>
                  </a:cubicBezTo>
                  <a:cubicBezTo>
                    <a:pt x="5289" y="2593"/>
                    <a:pt x="2773" y="1754"/>
                    <a:pt x="0" y="2554"/>
                  </a:cubicBezTo>
                  <a:cubicBezTo>
                    <a:pt x="839" y="2844"/>
                    <a:pt x="1677" y="3173"/>
                    <a:pt x="2547" y="3483"/>
                  </a:cubicBezTo>
                </a:path>
              </a:pathLst>
            </a:custGeom>
            <a:grpFill/>
            <a:ln w="645" cap="flat">
              <a:solidFill>
                <a:srgbClr val="FFFFFF"/>
              </a:solidFill>
              <a:prstDash val="solid"/>
              <a:miter/>
            </a:ln>
          </p:spPr>
          <p:txBody>
            <a:bodyPr rtlCol="0" anchor="ctr"/>
            <a:lstStyle/>
            <a:p>
              <a:endParaRPr lang="en-US"/>
            </a:p>
          </p:txBody>
        </p:sp>
        <p:sp>
          <p:nvSpPr>
            <p:cNvPr id="944" name="Freeform: Shape 943">
              <a:extLst>
                <a:ext uri="{FF2B5EF4-FFF2-40B4-BE49-F238E27FC236}">
                  <a16:creationId xmlns:a16="http://schemas.microsoft.com/office/drawing/2014/main" id="{F4AB792F-F3F6-6BDB-54BA-0F4C6543B5F9}"/>
                </a:ext>
              </a:extLst>
            </p:cNvPr>
            <p:cNvSpPr/>
            <p:nvPr/>
          </p:nvSpPr>
          <p:spPr>
            <a:xfrm>
              <a:off x="8348543" y="1646398"/>
              <a:ext cx="7417" cy="2402"/>
            </a:xfrm>
            <a:custGeom>
              <a:avLst/>
              <a:gdLst>
                <a:gd name="connsiteX0" fmla="*/ 2548 w 7417"/>
                <a:gd name="connsiteY0" fmla="*/ 2037 h 2402"/>
                <a:gd name="connsiteX1" fmla="*/ 7417 w 7417"/>
                <a:gd name="connsiteY1" fmla="*/ 1811 h 2402"/>
                <a:gd name="connsiteX2" fmla="*/ 0 w 7417"/>
                <a:gd name="connsiteY2" fmla="*/ 185 h 2402"/>
                <a:gd name="connsiteX3" fmla="*/ 2548 w 7417"/>
                <a:gd name="connsiteY3" fmla="*/ 2040 h 2402"/>
              </a:gdLst>
              <a:ahLst/>
              <a:cxnLst>
                <a:cxn ang="0">
                  <a:pos x="connsiteX0" y="connsiteY0"/>
                </a:cxn>
                <a:cxn ang="0">
                  <a:pos x="connsiteX1" y="connsiteY1"/>
                </a:cxn>
                <a:cxn ang="0">
                  <a:pos x="connsiteX2" y="connsiteY2"/>
                </a:cxn>
                <a:cxn ang="0">
                  <a:pos x="connsiteX3" y="connsiteY3"/>
                </a:cxn>
              </a:cxnLst>
              <a:rect l="l" t="t" r="r" b="b"/>
              <a:pathLst>
                <a:path w="7417" h="2402">
                  <a:moveTo>
                    <a:pt x="2548" y="2037"/>
                  </a:moveTo>
                  <a:cubicBezTo>
                    <a:pt x="4192" y="2591"/>
                    <a:pt x="5805" y="2514"/>
                    <a:pt x="7417" y="1811"/>
                  </a:cubicBezTo>
                  <a:cubicBezTo>
                    <a:pt x="5192" y="489"/>
                    <a:pt x="2580" y="-405"/>
                    <a:pt x="0" y="185"/>
                  </a:cubicBezTo>
                  <a:cubicBezTo>
                    <a:pt x="806" y="869"/>
                    <a:pt x="1645" y="1488"/>
                    <a:pt x="2548" y="2040"/>
                  </a:cubicBezTo>
                </a:path>
              </a:pathLst>
            </a:custGeom>
            <a:grpFill/>
            <a:ln w="645" cap="flat">
              <a:solidFill>
                <a:srgbClr val="FFFFFF"/>
              </a:solidFill>
              <a:prstDash val="solid"/>
              <a:miter/>
            </a:ln>
          </p:spPr>
          <p:txBody>
            <a:bodyPr rtlCol="0" anchor="ctr"/>
            <a:lstStyle/>
            <a:p>
              <a:endParaRPr lang="en-US"/>
            </a:p>
          </p:txBody>
        </p:sp>
        <p:sp>
          <p:nvSpPr>
            <p:cNvPr id="945" name="Freeform: Shape 944">
              <a:extLst>
                <a:ext uri="{FF2B5EF4-FFF2-40B4-BE49-F238E27FC236}">
                  <a16:creationId xmlns:a16="http://schemas.microsoft.com/office/drawing/2014/main" id="{CB141CD8-A603-C96F-914D-D1685CC34C43}"/>
                </a:ext>
              </a:extLst>
            </p:cNvPr>
            <p:cNvSpPr/>
            <p:nvPr/>
          </p:nvSpPr>
          <p:spPr>
            <a:xfrm>
              <a:off x="8356186" y="1633570"/>
              <a:ext cx="4902" cy="1157"/>
            </a:xfrm>
            <a:custGeom>
              <a:avLst/>
              <a:gdLst>
                <a:gd name="connsiteX0" fmla="*/ 2354 w 4902"/>
                <a:gd name="connsiteY0" fmla="*/ 932 h 1157"/>
                <a:gd name="connsiteX1" fmla="*/ 4902 w 4902"/>
                <a:gd name="connsiteY1" fmla="*/ 1158 h 1157"/>
                <a:gd name="connsiteX2" fmla="*/ 0 w 4902"/>
                <a:gd name="connsiteY2" fmla="*/ 0 h 1157"/>
                <a:gd name="connsiteX3" fmla="*/ 2354 w 4902"/>
                <a:gd name="connsiteY3" fmla="*/ 929 h 1157"/>
              </a:gdLst>
              <a:ahLst/>
              <a:cxnLst>
                <a:cxn ang="0">
                  <a:pos x="connsiteX0" y="connsiteY0"/>
                </a:cxn>
                <a:cxn ang="0">
                  <a:pos x="connsiteX1" y="connsiteY1"/>
                </a:cxn>
                <a:cxn ang="0">
                  <a:pos x="connsiteX2" y="connsiteY2"/>
                </a:cxn>
                <a:cxn ang="0">
                  <a:pos x="connsiteX3" y="connsiteY3"/>
                </a:cxn>
              </a:cxnLst>
              <a:rect l="l" t="t" r="r" b="b"/>
              <a:pathLst>
                <a:path w="4902" h="1157">
                  <a:moveTo>
                    <a:pt x="2354" y="932"/>
                  </a:moveTo>
                  <a:cubicBezTo>
                    <a:pt x="3193" y="997"/>
                    <a:pt x="4063" y="1093"/>
                    <a:pt x="4902" y="1158"/>
                  </a:cubicBezTo>
                  <a:cubicBezTo>
                    <a:pt x="3354" y="419"/>
                    <a:pt x="1709" y="32"/>
                    <a:pt x="0" y="0"/>
                  </a:cubicBezTo>
                  <a:cubicBezTo>
                    <a:pt x="774" y="323"/>
                    <a:pt x="1580" y="619"/>
                    <a:pt x="2354" y="929"/>
                  </a:cubicBezTo>
                </a:path>
              </a:pathLst>
            </a:custGeom>
            <a:grpFill/>
            <a:ln w="645" cap="flat">
              <a:solidFill>
                <a:srgbClr val="FFFFFF"/>
              </a:solidFill>
              <a:prstDash val="solid"/>
              <a:miter/>
            </a:ln>
          </p:spPr>
          <p:txBody>
            <a:bodyPr rtlCol="0" anchor="ctr"/>
            <a:lstStyle/>
            <a:p>
              <a:endParaRPr lang="en-US"/>
            </a:p>
          </p:txBody>
        </p:sp>
        <p:sp>
          <p:nvSpPr>
            <p:cNvPr id="946" name="Freeform: Shape 945">
              <a:extLst>
                <a:ext uri="{FF2B5EF4-FFF2-40B4-BE49-F238E27FC236}">
                  <a16:creationId xmlns:a16="http://schemas.microsoft.com/office/drawing/2014/main" id="{E62F3A28-BDE2-F4CD-4632-E568C83B0AE3}"/>
                </a:ext>
              </a:extLst>
            </p:cNvPr>
            <p:cNvSpPr/>
            <p:nvPr/>
          </p:nvSpPr>
          <p:spPr>
            <a:xfrm>
              <a:off x="8359669" y="1641668"/>
              <a:ext cx="30185" cy="2869"/>
            </a:xfrm>
            <a:custGeom>
              <a:avLst/>
              <a:gdLst>
                <a:gd name="connsiteX0" fmla="*/ 0 w 30185"/>
                <a:gd name="connsiteY0" fmla="*/ 1187 h 2869"/>
                <a:gd name="connsiteX1" fmla="*/ 11255 w 30185"/>
                <a:gd name="connsiteY1" fmla="*/ 2796 h 2869"/>
                <a:gd name="connsiteX2" fmla="*/ 30186 w 30185"/>
                <a:gd name="connsiteY2" fmla="*/ 1651 h 2869"/>
                <a:gd name="connsiteX3" fmla="*/ 0 w 30185"/>
                <a:gd name="connsiteY3" fmla="*/ 1187 h 2869"/>
              </a:gdLst>
              <a:ahLst/>
              <a:cxnLst>
                <a:cxn ang="0">
                  <a:pos x="connsiteX0" y="connsiteY0"/>
                </a:cxn>
                <a:cxn ang="0">
                  <a:pos x="connsiteX1" y="connsiteY1"/>
                </a:cxn>
                <a:cxn ang="0">
                  <a:pos x="connsiteX2" y="connsiteY2"/>
                </a:cxn>
                <a:cxn ang="0">
                  <a:pos x="connsiteX3" y="connsiteY3"/>
                </a:cxn>
              </a:cxnLst>
              <a:rect l="l" t="t" r="r" b="b"/>
              <a:pathLst>
                <a:path w="30185" h="2869">
                  <a:moveTo>
                    <a:pt x="0" y="1187"/>
                  </a:moveTo>
                  <a:cubicBezTo>
                    <a:pt x="1677" y="3325"/>
                    <a:pt x="8869" y="2667"/>
                    <a:pt x="11255" y="2796"/>
                  </a:cubicBezTo>
                  <a:cubicBezTo>
                    <a:pt x="17705" y="3148"/>
                    <a:pt x="23768" y="2154"/>
                    <a:pt x="30186" y="1651"/>
                  </a:cubicBezTo>
                  <a:cubicBezTo>
                    <a:pt x="20221" y="819"/>
                    <a:pt x="9901" y="-1335"/>
                    <a:pt x="0" y="1187"/>
                  </a:cubicBezTo>
                </a:path>
              </a:pathLst>
            </a:custGeom>
            <a:grpFill/>
            <a:ln w="645" cap="flat">
              <a:solidFill>
                <a:srgbClr val="FFFFFF"/>
              </a:solidFill>
              <a:prstDash val="solid"/>
              <a:miter/>
            </a:ln>
          </p:spPr>
          <p:txBody>
            <a:bodyPr rtlCol="0" anchor="ctr"/>
            <a:lstStyle/>
            <a:p>
              <a:endParaRPr lang="en-US"/>
            </a:p>
          </p:txBody>
        </p:sp>
        <p:sp>
          <p:nvSpPr>
            <p:cNvPr id="947" name="Freeform: Shape 946">
              <a:extLst>
                <a:ext uri="{FF2B5EF4-FFF2-40B4-BE49-F238E27FC236}">
                  <a16:creationId xmlns:a16="http://schemas.microsoft.com/office/drawing/2014/main" id="{E70CB78C-44C4-6E55-4E7F-4E8888A477D0}"/>
                </a:ext>
              </a:extLst>
            </p:cNvPr>
            <p:cNvSpPr/>
            <p:nvPr/>
          </p:nvSpPr>
          <p:spPr>
            <a:xfrm>
              <a:off x="8360604" y="1646985"/>
              <a:ext cx="7901" cy="2839"/>
            </a:xfrm>
            <a:custGeom>
              <a:avLst/>
              <a:gdLst>
                <a:gd name="connsiteX0" fmla="*/ 0 w 7901"/>
                <a:gd name="connsiteY0" fmla="*/ 1675 h 2839"/>
                <a:gd name="connsiteX1" fmla="*/ 7901 w 7901"/>
                <a:gd name="connsiteY1" fmla="*/ 978 h 2839"/>
                <a:gd name="connsiteX2" fmla="*/ 0 w 7901"/>
                <a:gd name="connsiteY2" fmla="*/ 1675 h 2839"/>
              </a:gdLst>
              <a:ahLst/>
              <a:cxnLst>
                <a:cxn ang="0">
                  <a:pos x="connsiteX0" y="connsiteY0"/>
                </a:cxn>
                <a:cxn ang="0">
                  <a:pos x="connsiteX1" y="connsiteY1"/>
                </a:cxn>
                <a:cxn ang="0">
                  <a:pos x="connsiteX2" y="connsiteY2"/>
                </a:cxn>
              </a:cxnLst>
              <a:rect l="l" t="t" r="r" b="b"/>
              <a:pathLst>
                <a:path w="7901" h="2839">
                  <a:moveTo>
                    <a:pt x="0" y="1675"/>
                  </a:moveTo>
                  <a:cubicBezTo>
                    <a:pt x="2322" y="3390"/>
                    <a:pt x="5966" y="3255"/>
                    <a:pt x="7901" y="978"/>
                  </a:cubicBezTo>
                  <a:cubicBezTo>
                    <a:pt x="5386" y="-315"/>
                    <a:pt x="2096" y="-554"/>
                    <a:pt x="0" y="1675"/>
                  </a:cubicBezTo>
                </a:path>
              </a:pathLst>
            </a:custGeom>
            <a:grpFill/>
            <a:ln w="645" cap="flat">
              <a:solidFill>
                <a:srgbClr val="FFFFFF"/>
              </a:solidFill>
              <a:prstDash val="solid"/>
              <a:miter/>
            </a:ln>
          </p:spPr>
          <p:txBody>
            <a:bodyPr rtlCol="0" anchor="ctr"/>
            <a:lstStyle/>
            <a:p>
              <a:endParaRPr lang="en-US"/>
            </a:p>
          </p:txBody>
        </p:sp>
        <p:sp>
          <p:nvSpPr>
            <p:cNvPr id="948" name="Freeform: Shape 947">
              <a:extLst>
                <a:ext uri="{FF2B5EF4-FFF2-40B4-BE49-F238E27FC236}">
                  <a16:creationId xmlns:a16="http://schemas.microsoft.com/office/drawing/2014/main" id="{281174BA-DF87-D261-3430-94A58C38F64B}"/>
                </a:ext>
              </a:extLst>
            </p:cNvPr>
            <p:cNvSpPr/>
            <p:nvPr/>
          </p:nvSpPr>
          <p:spPr>
            <a:xfrm>
              <a:off x="8363861" y="1637497"/>
              <a:ext cx="51083" cy="7849"/>
            </a:xfrm>
            <a:custGeom>
              <a:avLst/>
              <a:gdLst>
                <a:gd name="connsiteX0" fmla="*/ 0 w 51083"/>
                <a:gd name="connsiteY0" fmla="*/ 1875 h 7849"/>
                <a:gd name="connsiteX1" fmla="*/ 28057 w 51083"/>
                <a:gd name="connsiteY1" fmla="*/ 5245 h 7849"/>
                <a:gd name="connsiteX2" fmla="*/ 51083 w 51083"/>
                <a:gd name="connsiteY2" fmla="*/ 5590 h 7849"/>
                <a:gd name="connsiteX3" fmla="*/ 22929 w 51083"/>
                <a:gd name="connsiteY3" fmla="*/ 1498 h 7849"/>
                <a:gd name="connsiteX4" fmla="*/ 0 w 51083"/>
                <a:gd name="connsiteY4" fmla="*/ 1875 h 78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3" h="7849">
                  <a:moveTo>
                    <a:pt x="0" y="1875"/>
                  </a:moveTo>
                  <a:cubicBezTo>
                    <a:pt x="8579" y="4261"/>
                    <a:pt x="19156" y="4310"/>
                    <a:pt x="28057" y="5245"/>
                  </a:cubicBezTo>
                  <a:cubicBezTo>
                    <a:pt x="34829" y="5961"/>
                    <a:pt x="44956" y="10515"/>
                    <a:pt x="51083" y="5590"/>
                  </a:cubicBezTo>
                  <a:cubicBezTo>
                    <a:pt x="42150" y="3903"/>
                    <a:pt x="31992" y="1504"/>
                    <a:pt x="22929" y="1498"/>
                  </a:cubicBezTo>
                  <a:cubicBezTo>
                    <a:pt x="18576" y="1498"/>
                    <a:pt x="3128" y="-2111"/>
                    <a:pt x="0" y="1875"/>
                  </a:cubicBezTo>
                </a:path>
              </a:pathLst>
            </a:custGeom>
            <a:grpFill/>
            <a:ln w="645" cap="flat">
              <a:solidFill>
                <a:srgbClr val="FFFFFF"/>
              </a:solidFill>
              <a:prstDash val="solid"/>
              <a:miter/>
            </a:ln>
          </p:spPr>
          <p:txBody>
            <a:bodyPr rtlCol="0" anchor="ctr"/>
            <a:lstStyle/>
            <a:p>
              <a:endParaRPr lang="en-US"/>
            </a:p>
          </p:txBody>
        </p:sp>
        <p:sp>
          <p:nvSpPr>
            <p:cNvPr id="949" name="Freeform: Shape 948">
              <a:extLst>
                <a:ext uri="{FF2B5EF4-FFF2-40B4-BE49-F238E27FC236}">
                  <a16:creationId xmlns:a16="http://schemas.microsoft.com/office/drawing/2014/main" id="{9BE31B8F-BC0E-FDA3-5023-71B5FE490A4E}"/>
                </a:ext>
              </a:extLst>
            </p:cNvPr>
            <p:cNvSpPr/>
            <p:nvPr/>
          </p:nvSpPr>
          <p:spPr>
            <a:xfrm>
              <a:off x="8373149" y="1647737"/>
              <a:ext cx="7191" cy="1470"/>
            </a:xfrm>
            <a:custGeom>
              <a:avLst/>
              <a:gdLst>
                <a:gd name="connsiteX0" fmla="*/ 0 w 7191"/>
                <a:gd name="connsiteY0" fmla="*/ 697 h 1470"/>
                <a:gd name="connsiteX1" fmla="*/ 7192 w 7191"/>
                <a:gd name="connsiteY1" fmla="*/ 697 h 1470"/>
                <a:gd name="connsiteX2" fmla="*/ 0 w 7191"/>
                <a:gd name="connsiteY2" fmla="*/ 697 h 1470"/>
              </a:gdLst>
              <a:ahLst/>
              <a:cxnLst>
                <a:cxn ang="0">
                  <a:pos x="connsiteX0" y="connsiteY0"/>
                </a:cxn>
                <a:cxn ang="0">
                  <a:pos x="connsiteX1" y="connsiteY1"/>
                </a:cxn>
                <a:cxn ang="0">
                  <a:pos x="connsiteX2" y="connsiteY2"/>
                </a:cxn>
              </a:cxnLst>
              <a:rect l="l" t="t" r="r" b="b"/>
              <a:pathLst>
                <a:path w="7191" h="1470">
                  <a:moveTo>
                    <a:pt x="0" y="697"/>
                  </a:moveTo>
                  <a:cubicBezTo>
                    <a:pt x="2354" y="1180"/>
                    <a:pt x="4934" y="2164"/>
                    <a:pt x="7192" y="697"/>
                  </a:cubicBezTo>
                  <a:cubicBezTo>
                    <a:pt x="4870" y="-232"/>
                    <a:pt x="2322" y="-232"/>
                    <a:pt x="0" y="697"/>
                  </a:cubicBezTo>
                </a:path>
              </a:pathLst>
            </a:custGeom>
            <a:grpFill/>
            <a:ln w="645" cap="flat">
              <a:solidFill>
                <a:srgbClr val="FFFFFF"/>
              </a:solidFill>
              <a:prstDash val="solid"/>
              <a:miter/>
            </a:ln>
          </p:spPr>
          <p:txBody>
            <a:bodyPr rtlCol="0" anchor="ctr"/>
            <a:lstStyle/>
            <a:p>
              <a:endParaRPr lang="en-US"/>
            </a:p>
          </p:txBody>
        </p:sp>
        <p:sp>
          <p:nvSpPr>
            <p:cNvPr id="950" name="Freeform: Shape 949">
              <a:extLst>
                <a:ext uri="{FF2B5EF4-FFF2-40B4-BE49-F238E27FC236}">
                  <a16:creationId xmlns:a16="http://schemas.microsoft.com/office/drawing/2014/main" id="{AFED5B9A-4D9A-70ED-AF25-710FAACDF4AA}"/>
                </a:ext>
              </a:extLst>
            </p:cNvPr>
            <p:cNvSpPr/>
            <p:nvPr/>
          </p:nvSpPr>
          <p:spPr>
            <a:xfrm>
              <a:off x="8376181" y="1632590"/>
              <a:ext cx="36667" cy="4473"/>
            </a:xfrm>
            <a:custGeom>
              <a:avLst/>
              <a:gdLst>
                <a:gd name="connsiteX0" fmla="*/ 2548 w 36667"/>
                <a:gd name="connsiteY0" fmla="*/ 3299 h 4473"/>
                <a:gd name="connsiteX1" fmla="*/ 16996 w 36667"/>
                <a:gd name="connsiteY1" fmla="*/ 4077 h 4473"/>
                <a:gd name="connsiteX2" fmla="*/ 36668 w 36667"/>
                <a:gd name="connsiteY2" fmla="*/ 1906 h 4473"/>
                <a:gd name="connsiteX3" fmla="*/ 12287 w 36667"/>
                <a:gd name="connsiteY3" fmla="*/ 510 h 4473"/>
                <a:gd name="connsiteX4" fmla="*/ 17415 w 36667"/>
                <a:gd name="connsiteY4" fmla="*/ 2599 h 4473"/>
                <a:gd name="connsiteX5" fmla="*/ 0 w 36667"/>
                <a:gd name="connsiteY5" fmla="*/ 2374 h 4473"/>
                <a:gd name="connsiteX6" fmla="*/ 2548 w 36667"/>
                <a:gd name="connsiteY6" fmla="*/ 3306 h 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667" h="4473">
                  <a:moveTo>
                    <a:pt x="2548" y="3299"/>
                  </a:moveTo>
                  <a:cubicBezTo>
                    <a:pt x="6805" y="4963"/>
                    <a:pt x="12545" y="4496"/>
                    <a:pt x="16996" y="4077"/>
                  </a:cubicBezTo>
                  <a:cubicBezTo>
                    <a:pt x="23381" y="3470"/>
                    <a:pt x="30476" y="3702"/>
                    <a:pt x="36668" y="1906"/>
                  </a:cubicBezTo>
                  <a:cubicBezTo>
                    <a:pt x="28896" y="-184"/>
                    <a:pt x="20253" y="-400"/>
                    <a:pt x="12287" y="510"/>
                  </a:cubicBezTo>
                  <a:cubicBezTo>
                    <a:pt x="13900" y="1461"/>
                    <a:pt x="15577" y="2161"/>
                    <a:pt x="17415" y="2599"/>
                  </a:cubicBezTo>
                  <a:cubicBezTo>
                    <a:pt x="11674" y="2793"/>
                    <a:pt x="5579" y="36"/>
                    <a:pt x="0" y="2374"/>
                  </a:cubicBezTo>
                  <a:cubicBezTo>
                    <a:pt x="839" y="2696"/>
                    <a:pt x="1709" y="2996"/>
                    <a:pt x="2548" y="3306"/>
                  </a:cubicBezTo>
                </a:path>
              </a:pathLst>
            </a:custGeom>
            <a:grpFill/>
            <a:ln w="645" cap="flat">
              <a:solidFill>
                <a:srgbClr val="FFFFFF"/>
              </a:solidFill>
              <a:prstDash val="solid"/>
              <a:miter/>
            </a:ln>
          </p:spPr>
          <p:txBody>
            <a:bodyPr rtlCol="0" anchor="ctr"/>
            <a:lstStyle/>
            <a:p>
              <a:endParaRPr lang="en-US"/>
            </a:p>
          </p:txBody>
        </p:sp>
        <p:sp>
          <p:nvSpPr>
            <p:cNvPr id="951" name="Freeform: Shape 950">
              <a:extLst>
                <a:ext uri="{FF2B5EF4-FFF2-40B4-BE49-F238E27FC236}">
                  <a16:creationId xmlns:a16="http://schemas.microsoft.com/office/drawing/2014/main" id="{4A0CDC4D-5880-D67C-4F9A-9FB76630A42F}"/>
                </a:ext>
              </a:extLst>
            </p:cNvPr>
            <p:cNvSpPr/>
            <p:nvPr/>
          </p:nvSpPr>
          <p:spPr>
            <a:xfrm>
              <a:off x="8379193" y="1885280"/>
              <a:ext cx="36688" cy="17887"/>
            </a:xfrm>
            <a:custGeom>
              <a:avLst/>
              <a:gdLst>
                <a:gd name="connsiteX0" fmla="*/ 29946 w 36688"/>
                <a:gd name="connsiteY0" fmla="*/ 4640 h 17887"/>
                <a:gd name="connsiteX1" fmla="*/ 7823 w 36688"/>
                <a:gd name="connsiteY1" fmla="*/ 483 h 17887"/>
                <a:gd name="connsiteX2" fmla="*/ 1083 w 36688"/>
                <a:gd name="connsiteY2" fmla="*/ 4253 h 17887"/>
                <a:gd name="connsiteX3" fmla="*/ 1405 w 36688"/>
                <a:gd name="connsiteY3" fmla="*/ 12731 h 17887"/>
                <a:gd name="connsiteX4" fmla="*/ 17982 w 36688"/>
                <a:gd name="connsiteY4" fmla="*/ 17491 h 17887"/>
                <a:gd name="connsiteX5" fmla="*/ 28205 w 36688"/>
                <a:gd name="connsiteY5" fmla="*/ 14389 h 17887"/>
                <a:gd name="connsiteX6" fmla="*/ 36074 w 36688"/>
                <a:gd name="connsiteY6" fmla="*/ 10674 h 17887"/>
                <a:gd name="connsiteX7" fmla="*/ 30043 w 36688"/>
                <a:gd name="connsiteY7" fmla="*/ 4640 h 17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688" h="17887">
                  <a:moveTo>
                    <a:pt x="29946" y="4640"/>
                  </a:moveTo>
                  <a:cubicBezTo>
                    <a:pt x="22884" y="2440"/>
                    <a:pt x="15402" y="-1343"/>
                    <a:pt x="7823" y="483"/>
                  </a:cubicBezTo>
                  <a:cubicBezTo>
                    <a:pt x="5340" y="1079"/>
                    <a:pt x="2728" y="2208"/>
                    <a:pt x="1083" y="4253"/>
                  </a:cubicBezTo>
                  <a:cubicBezTo>
                    <a:pt x="-1529" y="7523"/>
                    <a:pt x="1405" y="9442"/>
                    <a:pt x="1405" y="12731"/>
                  </a:cubicBezTo>
                  <a:cubicBezTo>
                    <a:pt x="1405" y="18620"/>
                    <a:pt x="14112" y="18198"/>
                    <a:pt x="17982" y="17491"/>
                  </a:cubicBezTo>
                  <a:cubicBezTo>
                    <a:pt x="21433" y="16859"/>
                    <a:pt x="25270" y="16575"/>
                    <a:pt x="28205" y="14389"/>
                  </a:cubicBezTo>
                  <a:cubicBezTo>
                    <a:pt x="29850" y="13154"/>
                    <a:pt x="35364" y="4798"/>
                    <a:pt x="36074" y="10674"/>
                  </a:cubicBezTo>
                  <a:cubicBezTo>
                    <a:pt x="38686" y="7304"/>
                    <a:pt x="32268" y="5094"/>
                    <a:pt x="30043" y="4640"/>
                  </a:cubicBezTo>
                </a:path>
              </a:pathLst>
            </a:custGeom>
            <a:grpFill/>
            <a:ln w="645" cap="flat">
              <a:solidFill>
                <a:srgbClr val="FFFFFF"/>
              </a:solid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690DD744-DE08-9EF7-C049-1EF06CEB811C}"/>
                </a:ext>
              </a:extLst>
            </p:cNvPr>
            <p:cNvSpPr/>
            <p:nvPr/>
          </p:nvSpPr>
          <p:spPr>
            <a:xfrm>
              <a:off x="8379438" y="1651742"/>
              <a:ext cx="7417" cy="1914"/>
            </a:xfrm>
            <a:custGeom>
              <a:avLst/>
              <a:gdLst>
                <a:gd name="connsiteX0" fmla="*/ 0 w 7417"/>
                <a:gd name="connsiteY0" fmla="*/ 1336 h 1914"/>
                <a:gd name="connsiteX1" fmla="*/ 7418 w 7417"/>
                <a:gd name="connsiteY1" fmla="*/ 175 h 1914"/>
                <a:gd name="connsiteX2" fmla="*/ 0 w 7417"/>
                <a:gd name="connsiteY2" fmla="*/ 1336 h 1914"/>
              </a:gdLst>
              <a:ahLst/>
              <a:cxnLst>
                <a:cxn ang="0">
                  <a:pos x="connsiteX0" y="connsiteY0"/>
                </a:cxn>
                <a:cxn ang="0">
                  <a:pos x="connsiteX1" y="connsiteY1"/>
                </a:cxn>
                <a:cxn ang="0">
                  <a:pos x="connsiteX2" y="connsiteY2"/>
                </a:cxn>
              </a:cxnLst>
              <a:rect l="l" t="t" r="r" b="b"/>
              <a:pathLst>
                <a:path w="7417" h="1914">
                  <a:moveTo>
                    <a:pt x="0" y="1336"/>
                  </a:moveTo>
                  <a:cubicBezTo>
                    <a:pt x="2225" y="2384"/>
                    <a:pt x="5708" y="2013"/>
                    <a:pt x="7418" y="175"/>
                  </a:cubicBezTo>
                  <a:cubicBezTo>
                    <a:pt x="4805" y="-525"/>
                    <a:pt x="2516" y="1081"/>
                    <a:pt x="0" y="1336"/>
                  </a:cubicBezTo>
                </a:path>
              </a:pathLst>
            </a:custGeom>
            <a:grpFill/>
            <a:ln w="645" cap="flat">
              <a:solidFill>
                <a:srgbClr val="FFFFFF"/>
              </a:solid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F8FBE3E3-C27D-A720-E737-07039BD559FD}"/>
                </a:ext>
              </a:extLst>
            </p:cNvPr>
            <p:cNvSpPr/>
            <p:nvPr/>
          </p:nvSpPr>
          <p:spPr>
            <a:xfrm>
              <a:off x="8383372" y="1644139"/>
              <a:ext cx="20672" cy="3077"/>
            </a:xfrm>
            <a:custGeom>
              <a:avLst/>
              <a:gdLst>
                <a:gd name="connsiteX0" fmla="*/ 0 w 20672"/>
                <a:gd name="connsiteY0" fmla="*/ 587 h 3077"/>
                <a:gd name="connsiteX1" fmla="*/ 20672 w 20672"/>
                <a:gd name="connsiteY1" fmla="*/ 587 h 3077"/>
                <a:gd name="connsiteX2" fmla="*/ 0 w 20672"/>
                <a:gd name="connsiteY2" fmla="*/ 587 h 3077"/>
              </a:gdLst>
              <a:ahLst/>
              <a:cxnLst>
                <a:cxn ang="0">
                  <a:pos x="connsiteX0" y="connsiteY0"/>
                </a:cxn>
                <a:cxn ang="0">
                  <a:pos x="connsiteX1" y="connsiteY1"/>
                </a:cxn>
                <a:cxn ang="0">
                  <a:pos x="connsiteX2" y="connsiteY2"/>
                </a:cxn>
              </a:cxnLst>
              <a:rect l="l" t="t" r="r" b="b"/>
              <a:pathLst>
                <a:path w="20672" h="3077">
                  <a:moveTo>
                    <a:pt x="0" y="587"/>
                  </a:moveTo>
                  <a:cubicBezTo>
                    <a:pt x="4870" y="2999"/>
                    <a:pt x="16254" y="4708"/>
                    <a:pt x="20672" y="587"/>
                  </a:cubicBezTo>
                  <a:cubicBezTo>
                    <a:pt x="13803" y="-594"/>
                    <a:pt x="6901" y="329"/>
                    <a:pt x="0" y="587"/>
                  </a:cubicBezTo>
                </a:path>
              </a:pathLst>
            </a:custGeom>
            <a:grpFill/>
            <a:ln w="645" cap="flat">
              <a:solidFill>
                <a:srgbClr val="FFFFFF"/>
              </a:solid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25ED5367-2C0A-3162-2BF9-0812C1378AD3}"/>
                </a:ext>
              </a:extLst>
            </p:cNvPr>
            <p:cNvSpPr/>
            <p:nvPr/>
          </p:nvSpPr>
          <p:spPr>
            <a:xfrm>
              <a:off x="8388242" y="1634760"/>
              <a:ext cx="33442" cy="4060"/>
            </a:xfrm>
            <a:custGeom>
              <a:avLst/>
              <a:gdLst>
                <a:gd name="connsiteX0" fmla="*/ 0 w 33442"/>
                <a:gd name="connsiteY0" fmla="*/ 0 h 4060"/>
                <a:gd name="connsiteX1" fmla="*/ 33443 w 33442"/>
                <a:gd name="connsiteY1" fmla="*/ 3019 h 4060"/>
                <a:gd name="connsiteX2" fmla="*/ 0 w 33442"/>
                <a:gd name="connsiteY2" fmla="*/ 0 h 4060"/>
              </a:gdLst>
              <a:ahLst/>
              <a:cxnLst>
                <a:cxn ang="0">
                  <a:pos x="connsiteX0" y="connsiteY0"/>
                </a:cxn>
                <a:cxn ang="0">
                  <a:pos x="connsiteX1" y="connsiteY1"/>
                </a:cxn>
                <a:cxn ang="0">
                  <a:pos x="connsiteX2" y="connsiteY2"/>
                </a:cxn>
              </a:cxnLst>
              <a:rect l="l" t="t" r="r" b="b"/>
              <a:pathLst>
                <a:path w="33442" h="4060">
                  <a:moveTo>
                    <a:pt x="0" y="0"/>
                  </a:moveTo>
                  <a:cubicBezTo>
                    <a:pt x="10933" y="1371"/>
                    <a:pt x="22349" y="6144"/>
                    <a:pt x="33443" y="3019"/>
                  </a:cubicBezTo>
                  <a:cubicBezTo>
                    <a:pt x="22285" y="2003"/>
                    <a:pt x="11191" y="413"/>
                    <a:pt x="0" y="0"/>
                  </a:cubicBezTo>
                </a:path>
              </a:pathLst>
            </a:custGeom>
            <a:grpFill/>
            <a:ln w="645" cap="flat">
              <a:solidFill>
                <a:srgbClr val="FFFFFF"/>
              </a:solid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8AF7CA90-F445-3603-EAF9-EE74FD9D609C}"/>
                </a:ext>
              </a:extLst>
            </p:cNvPr>
            <p:cNvSpPr/>
            <p:nvPr/>
          </p:nvSpPr>
          <p:spPr>
            <a:xfrm>
              <a:off x="8394756" y="1650789"/>
              <a:ext cx="20414" cy="6615"/>
            </a:xfrm>
            <a:custGeom>
              <a:avLst/>
              <a:gdLst>
                <a:gd name="connsiteX0" fmla="*/ 0 w 20414"/>
                <a:gd name="connsiteY0" fmla="*/ 4611 h 6615"/>
                <a:gd name="connsiteX1" fmla="*/ 20414 w 20414"/>
                <a:gd name="connsiteY1" fmla="*/ 5311 h 6615"/>
                <a:gd name="connsiteX2" fmla="*/ 678 w 20414"/>
                <a:gd name="connsiteY2" fmla="*/ 1360 h 6615"/>
                <a:gd name="connsiteX3" fmla="*/ 2548 w 20414"/>
                <a:gd name="connsiteY3" fmla="*/ 3686 h 6615"/>
                <a:gd name="connsiteX4" fmla="*/ 0 w 20414"/>
                <a:gd name="connsiteY4" fmla="*/ 4611 h 6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14" h="6615">
                  <a:moveTo>
                    <a:pt x="0" y="4611"/>
                  </a:moveTo>
                  <a:cubicBezTo>
                    <a:pt x="1000" y="8210"/>
                    <a:pt x="17640" y="6001"/>
                    <a:pt x="20414" y="5311"/>
                  </a:cubicBezTo>
                  <a:cubicBezTo>
                    <a:pt x="16157" y="-336"/>
                    <a:pt x="7321" y="-1174"/>
                    <a:pt x="678" y="1360"/>
                  </a:cubicBezTo>
                  <a:cubicBezTo>
                    <a:pt x="1290" y="2128"/>
                    <a:pt x="1935" y="2905"/>
                    <a:pt x="2548" y="3686"/>
                  </a:cubicBezTo>
                  <a:cubicBezTo>
                    <a:pt x="1709" y="3976"/>
                    <a:pt x="839" y="4302"/>
                    <a:pt x="0" y="4611"/>
                  </a:cubicBezTo>
                </a:path>
              </a:pathLst>
            </a:custGeom>
            <a:grpFill/>
            <a:ln w="645" cap="flat">
              <a:solidFill>
                <a:srgbClr val="FFFFFF"/>
              </a:solid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DF8F3FD6-8782-0BFB-B66C-BB2901290FB5}"/>
                </a:ext>
              </a:extLst>
            </p:cNvPr>
            <p:cNvSpPr/>
            <p:nvPr/>
          </p:nvSpPr>
          <p:spPr>
            <a:xfrm>
              <a:off x="8394273" y="1630073"/>
              <a:ext cx="25541" cy="3268"/>
            </a:xfrm>
            <a:custGeom>
              <a:avLst/>
              <a:gdLst>
                <a:gd name="connsiteX0" fmla="*/ 20672 w 25541"/>
                <a:gd name="connsiteY0" fmla="*/ 3268 h 3268"/>
                <a:gd name="connsiteX1" fmla="*/ 25542 w 25541"/>
                <a:gd name="connsiteY1" fmla="*/ 1875 h 3268"/>
                <a:gd name="connsiteX2" fmla="*/ 0 w 25541"/>
                <a:gd name="connsiteY2" fmla="*/ 1875 h 3268"/>
                <a:gd name="connsiteX3" fmla="*/ 20672 w 25541"/>
                <a:gd name="connsiteY3" fmla="*/ 3268 h 3268"/>
              </a:gdLst>
              <a:ahLst/>
              <a:cxnLst>
                <a:cxn ang="0">
                  <a:pos x="connsiteX0" y="connsiteY0"/>
                </a:cxn>
                <a:cxn ang="0">
                  <a:pos x="connsiteX1" y="connsiteY1"/>
                </a:cxn>
                <a:cxn ang="0">
                  <a:pos x="connsiteX2" y="connsiteY2"/>
                </a:cxn>
                <a:cxn ang="0">
                  <a:pos x="connsiteX3" y="connsiteY3"/>
                </a:cxn>
              </a:cxnLst>
              <a:rect l="l" t="t" r="r" b="b"/>
              <a:pathLst>
                <a:path w="25541" h="3268">
                  <a:moveTo>
                    <a:pt x="20672" y="3268"/>
                  </a:moveTo>
                  <a:cubicBezTo>
                    <a:pt x="22414" y="3204"/>
                    <a:pt x="24026" y="2730"/>
                    <a:pt x="25542" y="1875"/>
                  </a:cubicBezTo>
                  <a:cubicBezTo>
                    <a:pt x="17286" y="63"/>
                    <a:pt x="8127" y="-1231"/>
                    <a:pt x="0" y="1875"/>
                  </a:cubicBezTo>
                  <a:cubicBezTo>
                    <a:pt x="6901" y="1649"/>
                    <a:pt x="13803" y="2685"/>
                    <a:pt x="20672" y="3268"/>
                  </a:cubicBezTo>
                </a:path>
              </a:pathLst>
            </a:custGeom>
            <a:grpFill/>
            <a:ln w="645" cap="flat">
              <a:solidFill>
                <a:srgbClr val="FFFFFF"/>
              </a:solid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08163176-748B-C1BF-0302-6A2D3D0F2954}"/>
                </a:ext>
              </a:extLst>
            </p:cNvPr>
            <p:cNvSpPr/>
            <p:nvPr/>
          </p:nvSpPr>
          <p:spPr>
            <a:xfrm>
              <a:off x="8407979" y="1624659"/>
              <a:ext cx="21381" cy="3390"/>
            </a:xfrm>
            <a:custGeom>
              <a:avLst/>
              <a:gdLst>
                <a:gd name="connsiteX0" fmla="*/ 2774 w 21381"/>
                <a:gd name="connsiteY0" fmla="*/ 3104 h 3390"/>
                <a:gd name="connsiteX1" fmla="*/ 21382 w 21381"/>
                <a:gd name="connsiteY1" fmla="*/ 549 h 3390"/>
                <a:gd name="connsiteX2" fmla="*/ 0 w 21381"/>
                <a:gd name="connsiteY2" fmla="*/ 1246 h 3390"/>
                <a:gd name="connsiteX3" fmla="*/ 323 w 21381"/>
                <a:gd name="connsiteY3" fmla="*/ 2871 h 3390"/>
                <a:gd name="connsiteX4" fmla="*/ 2870 w 21381"/>
                <a:gd name="connsiteY4" fmla="*/ 3097 h 3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81" h="3390">
                  <a:moveTo>
                    <a:pt x="2774" y="3104"/>
                  </a:moveTo>
                  <a:cubicBezTo>
                    <a:pt x="7708" y="2910"/>
                    <a:pt x="17705" y="4893"/>
                    <a:pt x="21382" y="549"/>
                  </a:cubicBezTo>
                  <a:cubicBezTo>
                    <a:pt x="14319" y="-263"/>
                    <a:pt x="6966" y="-286"/>
                    <a:pt x="0" y="1246"/>
                  </a:cubicBezTo>
                  <a:cubicBezTo>
                    <a:pt x="3322" y="1310"/>
                    <a:pt x="3386" y="1865"/>
                    <a:pt x="323" y="2871"/>
                  </a:cubicBezTo>
                  <a:cubicBezTo>
                    <a:pt x="1161" y="2936"/>
                    <a:pt x="1999" y="3033"/>
                    <a:pt x="2870" y="3097"/>
                  </a:cubicBezTo>
                </a:path>
              </a:pathLst>
            </a:custGeom>
            <a:grpFill/>
            <a:ln w="645" cap="flat">
              <a:solidFill>
                <a:srgbClr val="FFFFFF"/>
              </a:solid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B4F6CF7F-F6C8-E18B-3AB9-1FBB97D60BE8}"/>
                </a:ext>
              </a:extLst>
            </p:cNvPr>
            <p:cNvSpPr/>
            <p:nvPr/>
          </p:nvSpPr>
          <p:spPr>
            <a:xfrm>
              <a:off x="8408205" y="1648195"/>
              <a:ext cx="36474" cy="7717"/>
            </a:xfrm>
            <a:custGeom>
              <a:avLst/>
              <a:gdLst>
                <a:gd name="connsiteX0" fmla="*/ 14867 w 36474"/>
                <a:gd name="connsiteY0" fmla="*/ 7657 h 7717"/>
                <a:gd name="connsiteX1" fmla="*/ 21382 w 36474"/>
                <a:gd name="connsiteY1" fmla="*/ 4406 h 7717"/>
                <a:gd name="connsiteX2" fmla="*/ 36474 w 36474"/>
                <a:gd name="connsiteY2" fmla="*/ 3245 h 7717"/>
                <a:gd name="connsiteX3" fmla="*/ 0 w 36474"/>
                <a:gd name="connsiteY3" fmla="*/ 923 h 7717"/>
                <a:gd name="connsiteX4" fmla="*/ 14867 w 36474"/>
                <a:gd name="connsiteY4" fmla="*/ 7657 h 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74" h="7717">
                  <a:moveTo>
                    <a:pt x="14867" y="7657"/>
                  </a:moveTo>
                  <a:cubicBezTo>
                    <a:pt x="16963" y="8141"/>
                    <a:pt x="28186" y="5628"/>
                    <a:pt x="21382" y="4406"/>
                  </a:cubicBezTo>
                  <a:cubicBezTo>
                    <a:pt x="26219" y="2700"/>
                    <a:pt x="31476" y="3690"/>
                    <a:pt x="36474" y="3245"/>
                  </a:cubicBezTo>
                  <a:cubicBezTo>
                    <a:pt x="25058" y="-757"/>
                    <a:pt x="11836" y="-438"/>
                    <a:pt x="0" y="923"/>
                  </a:cubicBezTo>
                  <a:cubicBezTo>
                    <a:pt x="5805" y="1213"/>
                    <a:pt x="8869" y="7583"/>
                    <a:pt x="14867" y="7657"/>
                  </a:cubicBezTo>
                </a:path>
              </a:pathLst>
            </a:custGeom>
            <a:grpFill/>
            <a:ln w="645" cap="flat">
              <a:solidFill>
                <a:srgbClr val="FFFFFF"/>
              </a:solid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4DEB297B-5D20-D403-7AAA-C9B063EF754C}"/>
                </a:ext>
              </a:extLst>
            </p:cNvPr>
            <p:cNvSpPr/>
            <p:nvPr/>
          </p:nvSpPr>
          <p:spPr>
            <a:xfrm>
              <a:off x="8411687" y="1646041"/>
              <a:ext cx="10223" cy="1921"/>
            </a:xfrm>
            <a:custGeom>
              <a:avLst/>
              <a:gdLst>
                <a:gd name="connsiteX0" fmla="*/ 0 w 10223"/>
                <a:gd name="connsiteY0" fmla="*/ 522 h 1921"/>
                <a:gd name="connsiteX1" fmla="*/ 10223 w 10223"/>
                <a:gd name="connsiteY1" fmla="*/ 55 h 1921"/>
                <a:gd name="connsiteX2" fmla="*/ 0 w 10223"/>
                <a:gd name="connsiteY2" fmla="*/ 522 h 1921"/>
              </a:gdLst>
              <a:ahLst/>
              <a:cxnLst>
                <a:cxn ang="0">
                  <a:pos x="connsiteX0" y="connsiteY0"/>
                </a:cxn>
                <a:cxn ang="0">
                  <a:pos x="connsiteX1" y="connsiteY1"/>
                </a:cxn>
                <a:cxn ang="0">
                  <a:pos x="connsiteX2" y="connsiteY2"/>
                </a:cxn>
              </a:cxnLst>
              <a:rect l="l" t="t" r="r" b="b"/>
              <a:pathLst>
                <a:path w="10223" h="1921">
                  <a:moveTo>
                    <a:pt x="0" y="522"/>
                  </a:moveTo>
                  <a:cubicBezTo>
                    <a:pt x="2258" y="2822"/>
                    <a:pt x="8030" y="2019"/>
                    <a:pt x="10223" y="55"/>
                  </a:cubicBezTo>
                  <a:cubicBezTo>
                    <a:pt x="6805" y="55"/>
                    <a:pt x="3354" y="-236"/>
                    <a:pt x="0" y="522"/>
                  </a:cubicBezTo>
                </a:path>
              </a:pathLst>
            </a:custGeom>
            <a:grpFill/>
            <a:ln w="645" cap="flat">
              <a:solidFill>
                <a:srgbClr val="FFFFFF"/>
              </a:solid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A89940E8-8F94-0688-4768-1545C35E9F6D}"/>
                </a:ext>
              </a:extLst>
            </p:cNvPr>
            <p:cNvSpPr/>
            <p:nvPr/>
          </p:nvSpPr>
          <p:spPr>
            <a:xfrm>
              <a:off x="8411391" y="1796282"/>
              <a:ext cx="118412" cy="64545"/>
            </a:xfrm>
            <a:custGeom>
              <a:avLst/>
              <a:gdLst>
                <a:gd name="connsiteX0" fmla="*/ 13777 w 118412"/>
                <a:gd name="connsiteY0" fmla="*/ 16302 h 64545"/>
                <a:gd name="connsiteX1" fmla="*/ 23517 w 118412"/>
                <a:gd name="connsiteY1" fmla="*/ 16770 h 64545"/>
                <a:gd name="connsiteX2" fmla="*/ 16325 w 118412"/>
                <a:gd name="connsiteY2" fmla="*/ 18856 h 64545"/>
                <a:gd name="connsiteX3" fmla="*/ 20969 w 118412"/>
                <a:gd name="connsiteY3" fmla="*/ 18160 h 64545"/>
                <a:gd name="connsiteX4" fmla="*/ 16099 w 118412"/>
                <a:gd name="connsiteY4" fmla="*/ 20482 h 64545"/>
                <a:gd name="connsiteX5" fmla="*/ 19808 w 118412"/>
                <a:gd name="connsiteY5" fmla="*/ 23736 h 64545"/>
                <a:gd name="connsiteX6" fmla="*/ 14938 w 118412"/>
                <a:gd name="connsiteY6" fmla="*/ 25822 h 64545"/>
                <a:gd name="connsiteX7" fmla="*/ 14164 w 118412"/>
                <a:gd name="connsiteY7" fmla="*/ 29492 h 64545"/>
                <a:gd name="connsiteX8" fmla="*/ 1748 w 118412"/>
                <a:gd name="connsiteY8" fmla="*/ 29621 h 64545"/>
                <a:gd name="connsiteX9" fmla="*/ 5553 w 118412"/>
                <a:gd name="connsiteY9" fmla="*/ 41228 h 64545"/>
                <a:gd name="connsiteX10" fmla="*/ 11519 w 118412"/>
                <a:gd name="connsiteY10" fmla="*/ 43447 h 64545"/>
                <a:gd name="connsiteX11" fmla="*/ 15873 w 118412"/>
                <a:gd name="connsiteY11" fmla="*/ 41828 h 64545"/>
                <a:gd name="connsiteX12" fmla="*/ 30482 w 118412"/>
                <a:gd name="connsiteY12" fmla="*/ 45079 h 64545"/>
                <a:gd name="connsiteX13" fmla="*/ 31643 w 118412"/>
                <a:gd name="connsiteY13" fmla="*/ 42757 h 64545"/>
                <a:gd name="connsiteX14" fmla="*/ 33965 w 118412"/>
                <a:gd name="connsiteY14" fmla="*/ 44614 h 64545"/>
                <a:gd name="connsiteX15" fmla="*/ 37223 w 118412"/>
                <a:gd name="connsiteY15" fmla="*/ 42292 h 64545"/>
                <a:gd name="connsiteX16" fmla="*/ 46511 w 118412"/>
                <a:gd name="connsiteY16" fmla="*/ 44846 h 64545"/>
                <a:gd name="connsiteX17" fmla="*/ 41866 w 118412"/>
                <a:gd name="connsiteY17" fmla="*/ 48558 h 64545"/>
                <a:gd name="connsiteX18" fmla="*/ 54412 w 118412"/>
                <a:gd name="connsiteY18" fmla="*/ 52041 h 64545"/>
                <a:gd name="connsiteX19" fmla="*/ 51638 w 118412"/>
                <a:gd name="connsiteY19" fmla="*/ 52970 h 64545"/>
                <a:gd name="connsiteX20" fmla="*/ 44672 w 118412"/>
                <a:gd name="connsiteY20" fmla="*/ 53196 h 64545"/>
                <a:gd name="connsiteX21" fmla="*/ 49058 w 118412"/>
                <a:gd name="connsiteY21" fmla="*/ 58072 h 64545"/>
                <a:gd name="connsiteX22" fmla="*/ 44188 w 118412"/>
                <a:gd name="connsiteY22" fmla="*/ 57846 h 64545"/>
                <a:gd name="connsiteX23" fmla="*/ 56056 w 118412"/>
                <a:gd name="connsiteY23" fmla="*/ 59926 h 64545"/>
                <a:gd name="connsiteX24" fmla="*/ 62248 w 118412"/>
                <a:gd name="connsiteY24" fmla="*/ 60184 h 64545"/>
                <a:gd name="connsiteX25" fmla="*/ 68795 w 118412"/>
                <a:gd name="connsiteY25" fmla="*/ 61803 h 64545"/>
                <a:gd name="connsiteX26" fmla="*/ 66247 w 118412"/>
                <a:gd name="connsiteY26" fmla="*/ 59481 h 64545"/>
                <a:gd name="connsiteX27" fmla="*/ 78986 w 118412"/>
                <a:gd name="connsiteY27" fmla="*/ 61897 h 64545"/>
                <a:gd name="connsiteX28" fmla="*/ 85661 w 118412"/>
                <a:gd name="connsiteY28" fmla="*/ 61565 h 64545"/>
                <a:gd name="connsiteX29" fmla="*/ 88790 w 118412"/>
                <a:gd name="connsiteY29" fmla="*/ 61565 h 64545"/>
                <a:gd name="connsiteX30" fmla="*/ 103625 w 118412"/>
                <a:gd name="connsiteY30" fmla="*/ 63654 h 64545"/>
                <a:gd name="connsiteX31" fmla="*/ 95981 w 118412"/>
                <a:gd name="connsiteY31" fmla="*/ 60633 h 64545"/>
                <a:gd name="connsiteX32" fmla="*/ 116170 w 118412"/>
                <a:gd name="connsiteY32" fmla="*/ 64116 h 64545"/>
                <a:gd name="connsiteX33" fmla="*/ 106172 w 118412"/>
                <a:gd name="connsiteY33" fmla="*/ 61333 h 64545"/>
                <a:gd name="connsiteX34" fmla="*/ 113686 w 118412"/>
                <a:gd name="connsiteY34" fmla="*/ 62884 h 64545"/>
                <a:gd name="connsiteX35" fmla="*/ 115944 w 118412"/>
                <a:gd name="connsiteY35" fmla="*/ 60168 h 64545"/>
                <a:gd name="connsiteX36" fmla="*/ 113106 w 118412"/>
                <a:gd name="connsiteY36" fmla="*/ 57646 h 64545"/>
                <a:gd name="connsiteX37" fmla="*/ 102722 w 118412"/>
                <a:gd name="connsiteY37" fmla="*/ 55108 h 64545"/>
                <a:gd name="connsiteX38" fmla="*/ 85597 w 118412"/>
                <a:gd name="connsiteY38" fmla="*/ 46965 h 64545"/>
                <a:gd name="connsiteX39" fmla="*/ 68634 w 118412"/>
                <a:gd name="connsiteY39" fmla="*/ 32314 h 64545"/>
                <a:gd name="connsiteX40" fmla="*/ 67441 w 118412"/>
                <a:gd name="connsiteY40" fmla="*/ 26135 h 64545"/>
                <a:gd name="connsiteX41" fmla="*/ 60668 w 118412"/>
                <a:gd name="connsiteY41" fmla="*/ 20924 h 64545"/>
                <a:gd name="connsiteX42" fmla="*/ 65312 w 118412"/>
                <a:gd name="connsiteY42" fmla="*/ 20698 h 64545"/>
                <a:gd name="connsiteX43" fmla="*/ 60668 w 118412"/>
                <a:gd name="connsiteY43" fmla="*/ 18144 h 64545"/>
                <a:gd name="connsiteX44" fmla="*/ 65183 w 118412"/>
                <a:gd name="connsiteY44" fmla="*/ 19173 h 64545"/>
                <a:gd name="connsiteX45" fmla="*/ 64377 w 118412"/>
                <a:gd name="connsiteY45" fmla="*/ 15590 h 64545"/>
                <a:gd name="connsiteX46" fmla="*/ 69505 w 118412"/>
                <a:gd name="connsiteY46" fmla="*/ 15815 h 64545"/>
                <a:gd name="connsiteX47" fmla="*/ 62313 w 118412"/>
                <a:gd name="connsiteY47" fmla="*/ 13261 h 64545"/>
                <a:gd name="connsiteX48" fmla="*/ 72955 w 118412"/>
                <a:gd name="connsiteY48" fmla="*/ 11226 h 64545"/>
                <a:gd name="connsiteX49" fmla="*/ 62990 w 118412"/>
                <a:gd name="connsiteY49" fmla="*/ 9546 h 64545"/>
                <a:gd name="connsiteX50" fmla="*/ 72987 w 118412"/>
                <a:gd name="connsiteY50" fmla="*/ 7456 h 64545"/>
                <a:gd name="connsiteX51" fmla="*/ 65312 w 118412"/>
                <a:gd name="connsiteY51" fmla="*/ 7456 h 64545"/>
                <a:gd name="connsiteX52" fmla="*/ 75535 w 118412"/>
                <a:gd name="connsiteY52" fmla="*/ 5134 h 64545"/>
                <a:gd name="connsiteX53" fmla="*/ 59765 w 118412"/>
                <a:gd name="connsiteY53" fmla="*/ 1651 h 64545"/>
                <a:gd name="connsiteX54" fmla="*/ 37803 w 118412"/>
                <a:gd name="connsiteY54" fmla="*/ 1490 h 64545"/>
                <a:gd name="connsiteX55" fmla="*/ 19582 w 118412"/>
                <a:gd name="connsiteY55" fmla="*/ 4522 h 64545"/>
                <a:gd name="connsiteX56" fmla="*/ 23517 w 118412"/>
                <a:gd name="connsiteY56" fmla="*/ 11623 h 64545"/>
                <a:gd name="connsiteX57" fmla="*/ 8907 w 118412"/>
                <a:gd name="connsiteY57" fmla="*/ 15106 h 64545"/>
                <a:gd name="connsiteX58" fmla="*/ 13777 w 118412"/>
                <a:gd name="connsiteY58" fmla="*/ 16277 h 6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18412" h="64545">
                  <a:moveTo>
                    <a:pt x="13777" y="16302"/>
                  </a:moveTo>
                  <a:cubicBezTo>
                    <a:pt x="17034" y="15877"/>
                    <a:pt x="20324" y="16077"/>
                    <a:pt x="23517" y="16770"/>
                  </a:cubicBezTo>
                  <a:cubicBezTo>
                    <a:pt x="20840" y="16431"/>
                    <a:pt x="17808" y="15951"/>
                    <a:pt x="16325" y="18856"/>
                  </a:cubicBezTo>
                  <a:cubicBezTo>
                    <a:pt x="17808" y="18250"/>
                    <a:pt x="19356" y="18018"/>
                    <a:pt x="20969" y="18160"/>
                  </a:cubicBezTo>
                  <a:cubicBezTo>
                    <a:pt x="19679" y="19634"/>
                    <a:pt x="18066" y="20404"/>
                    <a:pt x="16099" y="20482"/>
                  </a:cubicBezTo>
                  <a:cubicBezTo>
                    <a:pt x="16551" y="22275"/>
                    <a:pt x="17905" y="23610"/>
                    <a:pt x="19808" y="23736"/>
                  </a:cubicBezTo>
                  <a:cubicBezTo>
                    <a:pt x="18228" y="24326"/>
                    <a:pt x="16196" y="24623"/>
                    <a:pt x="14938" y="25822"/>
                  </a:cubicBezTo>
                  <a:cubicBezTo>
                    <a:pt x="14100" y="26632"/>
                    <a:pt x="16002" y="28899"/>
                    <a:pt x="14164" y="29492"/>
                  </a:cubicBezTo>
                  <a:cubicBezTo>
                    <a:pt x="10262" y="30760"/>
                    <a:pt x="5747" y="26109"/>
                    <a:pt x="1748" y="29621"/>
                  </a:cubicBezTo>
                  <a:cubicBezTo>
                    <a:pt x="-2928" y="33775"/>
                    <a:pt x="2974" y="38377"/>
                    <a:pt x="5553" y="41228"/>
                  </a:cubicBezTo>
                  <a:cubicBezTo>
                    <a:pt x="7069" y="42921"/>
                    <a:pt x="9359" y="43386"/>
                    <a:pt x="11519" y="43447"/>
                  </a:cubicBezTo>
                  <a:cubicBezTo>
                    <a:pt x="13358" y="43511"/>
                    <a:pt x="21517" y="44418"/>
                    <a:pt x="15873" y="41828"/>
                  </a:cubicBezTo>
                  <a:cubicBezTo>
                    <a:pt x="20872" y="43521"/>
                    <a:pt x="26193" y="41025"/>
                    <a:pt x="30482" y="45079"/>
                  </a:cubicBezTo>
                  <a:cubicBezTo>
                    <a:pt x="30869" y="44308"/>
                    <a:pt x="31256" y="43534"/>
                    <a:pt x="31643" y="42757"/>
                  </a:cubicBezTo>
                  <a:cubicBezTo>
                    <a:pt x="32418" y="43373"/>
                    <a:pt x="33191" y="43992"/>
                    <a:pt x="33965" y="44614"/>
                  </a:cubicBezTo>
                  <a:cubicBezTo>
                    <a:pt x="34288" y="42753"/>
                    <a:pt x="35352" y="41851"/>
                    <a:pt x="37223" y="42292"/>
                  </a:cubicBezTo>
                  <a:cubicBezTo>
                    <a:pt x="34449" y="50303"/>
                    <a:pt x="44672" y="44585"/>
                    <a:pt x="46511" y="44846"/>
                  </a:cubicBezTo>
                  <a:cubicBezTo>
                    <a:pt x="44640" y="45588"/>
                    <a:pt x="42995" y="46907"/>
                    <a:pt x="41866" y="48558"/>
                  </a:cubicBezTo>
                  <a:cubicBezTo>
                    <a:pt x="45769" y="50668"/>
                    <a:pt x="50445" y="50077"/>
                    <a:pt x="54412" y="52041"/>
                  </a:cubicBezTo>
                  <a:cubicBezTo>
                    <a:pt x="53089" y="51303"/>
                    <a:pt x="44930" y="50539"/>
                    <a:pt x="51638" y="52970"/>
                  </a:cubicBezTo>
                  <a:cubicBezTo>
                    <a:pt x="49349" y="52364"/>
                    <a:pt x="46898" y="52290"/>
                    <a:pt x="44672" y="53196"/>
                  </a:cubicBezTo>
                  <a:cubicBezTo>
                    <a:pt x="46994" y="53567"/>
                    <a:pt x="50090" y="55176"/>
                    <a:pt x="49058" y="58072"/>
                  </a:cubicBezTo>
                  <a:cubicBezTo>
                    <a:pt x="47478" y="56830"/>
                    <a:pt x="45865" y="56753"/>
                    <a:pt x="44188" y="57846"/>
                  </a:cubicBezTo>
                  <a:cubicBezTo>
                    <a:pt x="48155" y="57446"/>
                    <a:pt x="52380" y="58582"/>
                    <a:pt x="56056" y="59926"/>
                  </a:cubicBezTo>
                  <a:cubicBezTo>
                    <a:pt x="58120" y="60678"/>
                    <a:pt x="60217" y="59433"/>
                    <a:pt x="62248" y="60184"/>
                  </a:cubicBezTo>
                  <a:cubicBezTo>
                    <a:pt x="64377" y="60958"/>
                    <a:pt x="66441" y="62065"/>
                    <a:pt x="68795" y="61803"/>
                  </a:cubicBezTo>
                  <a:cubicBezTo>
                    <a:pt x="67989" y="60978"/>
                    <a:pt x="67150" y="60204"/>
                    <a:pt x="66247" y="59481"/>
                  </a:cubicBezTo>
                  <a:cubicBezTo>
                    <a:pt x="68795" y="61652"/>
                    <a:pt x="76245" y="65822"/>
                    <a:pt x="78986" y="61897"/>
                  </a:cubicBezTo>
                  <a:cubicBezTo>
                    <a:pt x="80631" y="59523"/>
                    <a:pt x="83565" y="60723"/>
                    <a:pt x="85661" y="61565"/>
                  </a:cubicBezTo>
                  <a:cubicBezTo>
                    <a:pt x="87145" y="62148"/>
                    <a:pt x="95852" y="64109"/>
                    <a:pt x="88790" y="61565"/>
                  </a:cubicBezTo>
                  <a:cubicBezTo>
                    <a:pt x="91853" y="62822"/>
                    <a:pt x="100657" y="66118"/>
                    <a:pt x="103625" y="63654"/>
                  </a:cubicBezTo>
                  <a:cubicBezTo>
                    <a:pt x="101206" y="62055"/>
                    <a:pt x="97949" y="63116"/>
                    <a:pt x="95981" y="60633"/>
                  </a:cubicBezTo>
                  <a:cubicBezTo>
                    <a:pt x="102915" y="60536"/>
                    <a:pt x="109204" y="64599"/>
                    <a:pt x="116170" y="64116"/>
                  </a:cubicBezTo>
                  <a:cubicBezTo>
                    <a:pt x="112913" y="63106"/>
                    <a:pt x="109042" y="63403"/>
                    <a:pt x="106172" y="61333"/>
                  </a:cubicBezTo>
                  <a:cubicBezTo>
                    <a:pt x="108397" y="62523"/>
                    <a:pt x="111203" y="62945"/>
                    <a:pt x="113686" y="62884"/>
                  </a:cubicBezTo>
                  <a:cubicBezTo>
                    <a:pt x="115331" y="62851"/>
                    <a:pt x="121942" y="61091"/>
                    <a:pt x="115944" y="60168"/>
                  </a:cubicBezTo>
                  <a:cubicBezTo>
                    <a:pt x="121168" y="59636"/>
                    <a:pt x="114783" y="58153"/>
                    <a:pt x="113106" y="57646"/>
                  </a:cubicBezTo>
                  <a:cubicBezTo>
                    <a:pt x="109688" y="56627"/>
                    <a:pt x="106172" y="56047"/>
                    <a:pt x="102722" y="55108"/>
                  </a:cubicBezTo>
                  <a:cubicBezTo>
                    <a:pt x="97110" y="53570"/>
                    <a:pt x="89661" y="51422"/>
                    <a:pt x="85597" y="46965"/>
                  </a:cubicBezTo>
                  <a:cubicBezTo>
                    <a:pt x="80663" y="41531"/>
                    <a:pt x="73987" y="37400"/>
                    <a:pt x="68634" y="32314"/>
                  </a:cubicBezTo>
                  <a:cubicBezTo>
                    <a:pt x="66989" y="30744"/>
                    <a:pt x="68215" y="26548"/>
                    <a:pt x="67441" y="26135"/>
                  </a:cubicBezTo>
                  <a:cubicBezTo>
                    <a:pt x="64667" y="24639"/>
                    <a:pt x="64022" y="21701"/>
                    <a:pt x="60668" y="20924"/>
                  </a:cubicBezTo>
                  <a:cubicBezTo>
                    <a:pt x="62216" y="21214"/>
                    <a:pt x="63764" y="21149"/>
                    <a:pt x="65312" y="20698"/>
                  </a:cubicBezTo>
                  <a:cubicBezTo>
                    <a:pt x="64151" y="19144"/>
                    <a:pt x="62603" y="18292"/>
                    <a:pt x="60668" y="18144"/>
                  </a:cubicBezTo>
                  <a:cubicBezTo>
                    <a:pt x="62152" y="18144"/>
                    <a:pt x="63764" y="18850"/>
                    <a:pt x="65183" y="19173"/>
                  </a:cubicBezTo>
                  <a:cubicBezTo>
                    <a:pt x="68053" y="19818"/>
                    <a:pt x="66473" y="16022"/>
                    <a:pt x="64377" y="15590"/>
                  </a:cubicBezTo>
                  <a:cubicBezTo>
                    <a:pt x="66054" y="16067"/>
                    <a:pt x="67763" y="16148"/>
                    <a:pt x="69505" y="15815"/>
                  </a:cubicBezTo>
                  <a:cubicBezTo>
                    <a:pt x="67408" y="14032"/>
                    <a:pt x="64603" y="14493"/>
                    <a:pt x="62313" y="13261"/>
                  </a:cubicBezTo>
                  <a:cubicBezTo>
                    <a:pt x="63667" y="13909"/>
                    <a:pt x="74664" y="14648"/>
                    <a:pt x="72955" y="11226"/>
                  </a:cubicBezTo>
                  <a:cubicBezTo>
                    <a:pt x="71730" y="8743"/>
                    <a:pt x="65215" y="10036"/>
                    <a:pt x="62990" y="9546"/>
                  </a:cubicBezTo>
                  <a:cubicBezTo>
                    <a:pt x="66183" y="9772"/>
                    <a:pt x="70407" y="9675"/>
                    <a:pt x="72987" y="7456"/>
                  </a:cubicBezTo>
                  <a:cubicBezTo>
                    <a:pt x="70440" y="7456"/>
                    <a:pt x="67860" y="7456"/>
                    <a:pt x="65312" y="7456"/>
                  </a:cubicBezTo>
                  <a:cubicBezTo>
                    <a:pt x="68698" y="6756"/>
                    <a:pt x="72633" y="7392"/>
                    <a:pt x="75535" y="5134"/>
                  </a:cubicBezTo>
                  <a:cubicBezTo>
                    <a:pt x="71601" y="2200"/>
                    <a:pt x="64538" y="1651"/>
                    <a:pt x="59765" y="1651"/>
                  </a:cubicBezTo>
                  <a:cubicBezTo>
                    <a:pt x="51574" y="1651"/>
                    <a:pt x="45865" y="-1954"/>
                    <a:pt x="37803" y="1490"/>
                  </a:cubicBezTo>
                  <a:cubicBezTo>
                    <a:pt x="32643" y="3702"/>
                    <a:pt x="24000" y="271"/>
                    <a:pt x="19582" y="4522"/>
                  </a:cubicBezTo>
                  <a:cubicBezTo>
                    <a:pt x="18260" y="5802"/>
                    <a:pt x="21646" y="11191"/>
                    <a:pt x="23517" y="11623"/>
                  </a:cubicBezTo>
                  <a:cubicBezTo>
                    <a:pt x="18453" y="10697"/>
                    <a:pt x="12100" y="10078"/>
                    <a:pt x="8907" y="15106"/>
                  </a:cubicBezTo>
                  <a:cubicBezTo>
                    <a:pt x="10552" y="15396"/>
                    <a:pt x="12165" y="15796"/>
                    <a:pt x="13777" y="16277"/>
                  </a:cubicBezTo>
                </a:path>
              </a:pathLst>
            </a:custGeom>
            <a:grpFill/>
            <a:ln w="645" cap="flat">
              <a:solidFill>
                <a:srgbClr val="FFFFFF"/>
              </a:solid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72C6D9A0-B0F1-433F-78A9-8FA067578D9A}"/>
                </a:ext>
              </a:extLst>
            </p:cNvPr>
            <p:cNvSpPr/>
            <p:nvPr/>
          </p:nvSpPr>
          <p:spPr>
            <a:xfrm>
              <a:off x="8419137" y="1641474"/>
              <a:ext cx="15318" cy="3174"/>
            </a:xfrm>
            <a:custGeom>
              <a:avLst/>
              <a:gdLst>
                <a:gd name="connsiteX0" fmla="*/ 0 w 15318"/>
                <a:gd name="connsiteY0" fmla="*/ 1155 h 3174"/>
                <a:gd name="connsiteX1" fmla="*/ 15319 w 15318"/>
                <a:gd name="connsiteY1" fmla="*/ 690 h 3174"/>
                <a:gd name="connsiteX2" fmla="*/ 0 w 15318"/>
                <a:gd name="connsiteY2" fmla="*/ 1155 h 3174"/>
              </a:gdLst>
              <a:ahLst/>
              <a:cxnLst>
                <a:cxn ang="0">
                  <a:pos x="connsiteX0" y="connsiteY0"/>
                </a:cxn>
                <a:cxn ang="0">
                  <a:pos x="connsiteX1" y="connsiteY1"/>
                </a:cxn>
                <a:cxn ang="0">
                  <a:pos x="connsiteX2" y="connsiteY2"/>
                </a:cxn>
              </a:cxnLst>
              <a:rect l="l" t="t" r="r" b="b"/>
              <a:pathLst>
                <a:path w="15318" h="3174">
                  <a:moveTo>
                    <a:pt x="0" y="1155"/>
                  </a:moveTo>
                  <a:cubicBezTo>
                    <a:pt x="1129" y="5247"/>
                    <a:pt x="12997" y="2083"/>
                    <a:pt x="15319" y="690"/>
                  </a:cubicBezTo>
                  <a:cubicBezTo>
                    <a:pt x="10352" y="-490"/>
                    <a:pt x="4902" y="-39"/>
                    <a:pt x="0" y="1155"/>
                  </a:cubicBezTo>
                </a:path>
              </a:pathLst>
            </a:custGeom>
            <a:grpFill/>
            <a:ln w="645" cap="flat">
              <a:solidFill>
                <a:srgbClr val="FFFFFF"/>
              </a:solid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44461D4B-4678-39FE-0B73-5470641967B6}"/>
                </a:ext>
              </a:extLst>
            </p:cNvPr>
            <p:cNvSpPr/>
            <p:nvPr/>
          </p:nvSpPr>
          <p:spPr>
            <a:xfrm>
              <a:off x="8420975" y="1632889"/>
              <a:ext cx="13028" cy="1896"/>
            </a:xfrm>
            <a:custGeom>
              <a:avLst/>
              <a:gdLst>
                <a:gd name="connsiteX0" fmla="*/ 0 w 13028"/>
                <a:gd name="connsiteY0" fmla="*/ 904 h 1896"/>
                <a:gd name="connsiteX1" fmla="*/ 13029 w 13028"/>
                <a:gd name="connsiteY1" fmla="*/ 678 h 1896"/>
                <a:gd name="connsiteX2" fmla="*/ 0 w 13028"/>
                <a:gd name="connsiteY2" fmla="*/ 904 h 1896"/>
              </a:gdLst>
              <a:ahLst/>
              <a:cxnLst>
                <a:cxn ang="0">
                  <a:pos x="connsiteX0" y="connsiteY0"/>
                </a:cxn>
                <a:cxn ang="0">
                  <a:pos x="connsiteX1" y="connsiteY1"/>
                </a:cxn>
                <a:cxn ang="0">
                  <a:pos x="connsiteX2" y="connsiteY2"/>
                </a:cxn>
              </a:cxnLst>
              <a:rect l="l" t="t" r="r" b="b"/>
              <a:pathLst>
                <a:path w="13028" h="1896">
                  <a:moveTo>
                    <a:pt x="0" y="904"/>
                  </a:moveTo>
                  <a:cubicBezTo>
                    <a:pt x="4063" y="1968"/>
                    <a:pt x="9095" y="2552"/>
                    <a:pt x="13029" y="678"/>
                  </a:cubicBezTo>
                  <a:cubicBezTo>
                    <a:pt x="8643" y="-112"/>
                    <a:pt x="4321" y="-415"/>
                    <a:pt x="0" y="904"/>
                  </a:cubicBezTo>
                </a:path>
              </a:pathLst>
            </a:custGeom>
            <a:grpFill/>
            <a:ln w="645" cap="flat">
              <a:solidFill>
                <a:srgbClr val="FFFFFF"/>
              </a:solid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9348A7D7-6923-606F-3D1D-E328EAC4DCAA}"/>
                </a:ext>
              </a:extLst>
            </p:cNvPr>
            <p:cNvSpPr/>
            <p:nvPr/>
          </p:nvSpPr>
          <p:spPr>
            <a:xfrm>
              <a:off x="8425168" y="1637747"/>
              <a:ext cx="2773" cy="468"/>
            </a:xfrm>
            <a:custGeom>
              <a:avLst/>
              <a:gdLst>
                <a:gd name="connsiteX0" fmla="*/ 0 w 2773"/>
                <a:gd name="connsiteY0" fmla="*/ 464 h 468"/>
                <a:gd name="connsiteX1" fmla="*/ 2773 w 2773"/>
                <a:gd name="connsiteY1" fmla="*/ 0 h 468"/>
                <a:gd name="connsiteX2" fmla="*/ 0 w 2773"/>
                <a:gd name="connsiteY2" fmla="*/ 464 h 468"/>
              </a:gdLst>
              <a:ahLst/>
              <a:cxnLst>
                <a:cxn ang="0">
                  <a:pos x="connsiteX0" y="connsiteY0"/>
                </a:cxn>
                <a:cxn ang="0">
                  <a:pos x="connsiteX1" y="connsiteY1"/>
                </a:cxn>
                <a:cxn ang="0">
                  <a:pos x="connsiteX2" y="connsiteY2"/>
                </a:cxn>
              </a:cxnLst>
              <a:rect l="l" t="t" r="r" b="b"/>
              <a:pathLst>
                <a:path w="2773" h="468">
                  <a:moveTo>
                    <a:pt x="0" y="464"/>
                  </a:moveTo>
                  <a:cubicBezTo>
                    <a:pt x="967" y="497"/>
                    <a:pt x="1870" y="335"/>
                    <a:pt x="2773" y="0"/>
                  </a:cubicBezTo>
                  <a:cubicBezTo>
                    <a:pt x="1838" y="161"/>
                    <a:pt x="935" y="322"/>
                    <a:pt x="0" y="464"/>
                  </a:cubicBezTo>
                </a:path>
              </a:pathLst>
            </a:custGeom>
            <a:grpFill/>
            <a:ln w="645" cap="flat">
              <a:solidFill>
                <a:srgbClr val="FFFFFF"/>
              </a:solid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42843955-AA7B-0032-6CDE-F0B26FCD2F17}"/>
                </a:ext>
              </a:extLst>
            </p:cNvPr>
            <p:cNvSpPr/>
            <p:nvPr/>
          </p:nvSpPr>
          <p:spPr>
            <a:xfrm>
              <a:off x="8430747" y="1635720"/>
              <a:ext cx="12286" cy="1043"/>
            </a:xfrm>
            <a:custGeom>
              <a:avLst/>
              <a:gdLst>
                <a:gd name="connsiteX0" fmla="*/ 0 w 12286"/>
                <a:gd name="connsiteY0" fmla="*/ 169 h 1043"/>
                <a:gd name="connsiteX1" fmla="*/ 12287 w 12286"/>
                <a:gd name="connsiteY1" fmla="*/ 637 h 1043"/>
                <a:gd name="connsiteX2" fmla="*/ 0 w 12286"/>
                <a:gd name="connsiteY2" fmla="*/ 169 h 1043"/>
              </a:gdLst>
              <a:ahLst/>
              <a:cxnLst>
                <a:cxn ang="0">
                  <a:pos x="connsiteX0" y="connsiteY0"/>
                </a:cxn>
                <a:cxn ang="0">
                  <a:pos x="connsiteX1" y="connsiteY1"/>
                </a:cxn>
                <a:cxn ang="0">
                  <a:pos x="connsiteX2" y="connsiteY2"/>
                </a:cxn>
              </a:cxnLst>
              <a:rect l="l" t="t" r="r" b="b"/>
              <a:pathLst>
                <a:path w="12286" h="1043">
                  <a:moveTo>
                    <a:pt x="0" y="169"/>
                  </a:moveTo>
                  <a:cubicBezTo>
                    <a:pt x="3902" y="1404"/>
                    <a:pt x="8288" y="1104"/>
                    <a:pt x="12287" y="637"/>
                  </a:cubicBezTo>
                  <a:cubicBezTo>
                    <a:pt x="8288" y="-434"/>
                    <a:pt x="4063" y="169"/>
                    <a:pt x="0" y="169"/>
                  </a:cubicBezTo>
                </a:path>
              </a:pathLst>
            </a:custGeom>
            <a:grpFill/>
            <a:ln w="645" cap="flat">
              <a:solidFill>
                <a:srgbClr val="FFFFFF"/>
              </a:solid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739F3F7B-468D-5A59-706D-6E71CFE1FFF3}"/>
                </a:ext>
              </a:extLst>
            </p:cNvPr>
            <p:cNvSpPr/>
            <p:nvPr/>
          </p:nvSpPr>
          <p:spPr>
            <a:xfrm>
              <a:off x="8431715" y="1718275"/>
              <a:ext cx="218523" cy="81613"/>
            </a:xfrm>
            <a:custGeom>
              <a:avLst/>
              <a:gdLst>
                <a:gd name="connsiteX0" fmla="*/ 19930 w 218523"/>
                <a:gd name="connsiteY0" fmla="*/ 72251 h 81613"/>
                <a:gd name="connsiteX1" fmla="*/ 13899 w 218523"/>
                <a:gd name="connsiteY1" fmla="*/ 77827 h 81613"/>
                <a:gd name="connsiteX2" fmla="*/ 11094 w 218523"/>
                <a:gd name="connsiteY2" fmla="*/ 78985 h 81613"/>
                <a:gd name="connsiteX3" fmla="*/ 25477 w 218523"/>
                <a:gd name="connsiteY3" fmla="*/ 77366 h 81613"/>
                <a:gd name="connsiteX4" fmla="*/ 34217 w 218523"/>
                <a:gd name="connsiteY4" fmla="*/ 78543 h 81613"/>
                <a:gd name="connsiteX5" fmla="*/ 42666 w 218523"/>
                <a:gd name="connsiteY5" fmla="*/ 77360 h 81613"/>
                <a:gd name="connsiteX6" fmla="*/ 49406 w 218523"/>
                <a:gd name="connsiteY6" fmla="*/ 81007 h 81613"/>
                <a:gd name="connsiteX7" fmla="*/ 56598 w 218523"/>
                <a:gd name="connsiteY7" fmla="*/ 78753 h 81613"/>
                <a:gd name="connsiteX8" fmla="*/ 63822 w 218523"/>
                <a:gd name="connsiteY8" fmla="*/ 75970 h 81613"/>
                <a:gd name="connsiteX9" fmla="*/ 53824 w 218523"/>
                <a:gd name="connsiteY9" fmla="*/ 71787 h 81613"/>
                <a:gd name="connsiteX10" fmla="*/ 66950 w 218523"/>
                <a:gd name="connsiteY10" fmla="*/ 72922 h 81613"/>
                <a:gd name="connsiteX11" fmla="*/ 49632 w 218523"/>
                <a:gd name="connsiteY11" fmla="*/ 67143 h 81613"/>
                <a:gd name="connsiteX12" fmla="*/ 61113 w 218523"/>
                <a:gd name="connsiteY12" fmla="*/ 68278 h 81613"/>
                <a:gd name="connsiteX13" fmla="*/ 69240 w 218523"/>
                <a:gd name="connsiteY13" fmla="*/ 70100 h 81613"/>
                <a:gd name="connsiteX14" fmla="*/ 58920 w 218523"/>
                <a:gd name="connsiteY14" fmla="*/ 62731 h 81613"/>
                <a:gd name="connsiteX15" fmla="*/ 59243 w 218523"/>
                <a:gd name="connsiteY15" fmla="*/ 60645 h 81613"/>
                <a:gd name="connsiteX16" fmla="*/ 73851 w 218523"/>
                <a:gd name="connsiteY16" fmla="*/ 63895 h 81613"/>
                <a:gd name="connsiteX17" fmla="*/ 72239 w 218523"/>
                <a:gd name="connsiteY17" fmla="*/ 61570 h 81613"/>
                <a:gd name="connsiteX18" fmla="*/ 74561 w 218523"/>
                <a:gd name="connsiteY18" fmla="*/ 60645 h 81613"/>
                <a:gd name="connsiteX19" fmla="*/ 79431 w 218523"/>
                <a:gd name="connsiteY19" fmla="*/ 59945 h 81613"/>
                <a:gd name="connsiteX20" fmla="*/ 68047 w 218523"/>
                <a:gd name="connsiteY20" fmla="*/ 51818 h 81613"/>
                <a:gd name="connsiteX21" fmla="*/ 80011 w 218523"/>
                <a:gd name="connsiteY21" fmla="*/ 54211 h 81613"/>
                <a:gd name="connsiteX22" fmla="*/ 81978 w 218523"/>
                <a:gd name="connsiteY22" fmla="*/ 50193 h 81613"/>
                <a:gd name="connsiteX23" fmla="*/ 81978 w 218523"/>
                <a:gd name="connsiteY23" fmla="*/ 48567 h 81613"/>
                <a:gd name="connsiteX24" fmla="*/ 94298 w 218523"/>
                <a:gd name="connsiteY24" fmla="*/ 49496 h 81613"/>
                <a:gd name="connsiteX25" fmla="*/ 88718 w 218523"/>
                <a:gd name="connsiteY25" fmla="*/ 47406 h 81613"/>
                <a:gd name="connsiteX26" fmla="*/ 96265 w 218523"/>
                <a:gd name="connsiteY26" fmla="*/ 48674 h 81613"/>
                <a:gd name="connsiteX27" fmla="*/ 98458 w 218523"/>
                <a:gd name="connsiteY27" fmla="*/ 45784 h 81613"/>
                <a:gd name="connsiteX28" fmla="*/ 103328 w 218523"/>
                <a:gd name="connsiteY28" fmla="*/ 45784 h 81613"/>
                <a:gd name="connsiteX29" fmla="*/ 92911 w 218523"/>
                <a:gd name="connsiteY29" fmla="*/ 42533 h 81613"/>
                <a:gd name="connsiteX30" fmla="*/ 99619 w 218523"/>
                <a:gd name="connsiteY30" fmla="*/ 40211 h 81613"/>
                <a:gd name="connsiteX31" fmla="*/ 104747 w 218523"/>
                <a:gd name="connsiteY31" fmla="*/ 42069 h 81613"/>
                <a:gd name="connsiteX32" fmla="*/ 110551 w 218523"/>
                <a:gd name="connsiteY32" fmla="*/ 35564 h 81613"/>
                <a:gd name="connsiteX33" fmla="*/ 118034 w 218523"/>
                <a:gd name="connsiteY33" fmla="*/ 34648 h 81613"/>
                <a:gd name="connsiteX34" fmla="*/ 129869 w 218523"/>
                <a:gd name="connsiteY34" fmla="*/ 31452 h 81613"/>
                <a:gd name="connsiteX35" fmla="*/ 142479 w 218523"/>
                <a:gd name="connsiteY35" fmla="*/ 28769 h 81613"/>
                <a:gd name="connsiteX36" fmla="*/ 154185 w 218523"/>
                <a:gd name="connsiteY36" fmla="*/ 26834 h 81613"/>
                <a:gd name="connsiteX37" fmla="*/ 218523 w 218523"/>
                <a:gd name="connsiteY37" fmla="*/ 9326 h 81613"/>
                <a:gd name="connsiteX38" fmla="*/ 212332 w 218523"/>
                <a:gd name="connsiteY38" fmla="*/ 3992 h 81613"/>
                <a:gd name="connsiteX39" fmla="*/ 196529 w 218523"/>
                <a:gd name="connsiteY39" fmla="*/ 131 h 81613"/>
                <a:gd name="connsiteX40" fmla="*/ 167182 w 218523"/>
                <a:gd name="connsiteY40" fmla="*/ 7465 h 81613"/>
                <a:gd name="connsiteX41" fmla="*/ 171858 w 218523"/>
                <a:gd name="connsiteY41" fmla="*/ 9787 h 81613"/>
                <a:gd name="connsiteX42" fmla="*/ 161861 w 218523"/>
                <a:gd name="connsiteY42" fmla="*/ 9323 h 81613"/>
                <a:gd name="connsiteX43" fmla="*/ 155701 w 218523"/>
                <a:gd name="connsiteY43" fmla="*/ 10977 h 81613"/>
                <a:gd name="connsiteX44" fmla="*/ 148961 w 218523"/>
                <a:gd name="connsiteY44" fmla="*/ 13841 h 81613"/>
                <a:gd name="connsiteX45" fmla="*/ 133932 w 218523"/>
                <a:gd name="connsiteY45" fmla="*/ 14795 h 81613"/>
                <a:gd name="connsiteX46" fmla="*/ 111035 w 218523"/>
                <a:gd name="connsiteY46" fmla="*/ 15763 h 81613"/>
                <a:gd name="connsiteX47" fmla="*/ 98329 w 218523"/>
                <a:gd name="connsiteY47" fmla="*/ 15215 h 81613"/>
                <a:gd name="connsiteX48" fmla="*/ 96136 w 218523"/>
                <a:gd name="connsiteY48" fmla="*/ 19775 h 81613"/>
                <a:gd name="connsiteX49" fmla="*/ 88718 w 218523"/>
                <a:gd name="connsiteY49" fmla="*/ 20471 h 81613"/>
                <a:gd name="connsiteX50" fmla="*/ 91266 w 218523"/>
                <a:gd name="connsiteY50" fmla="*/ 18843 h 81613"/>
                <a:gd name="connsiteX51" fmla="*/ 80817 w 218523"/>
                <a:gd name="connsiteY51" fmla="*/ 20471 h 81613"/>
                <a:gd name="connsiteX52" fmla="*/ 85913 w 218523"/>
                <a:gd name="connsiteY52" fmla="*/ 21400 h 81613"/>
                <a:gd name="connsiteX53" fmla="*/ 69820 w 218523"/>
                <a:gd name="connsiteY53" fmla="*/ 23651 h 81613"/>
                <a:gd name="connsiteX54" fmla="*/ 58533 w 218523"/>
                <a:gd name="connsiteY54" fmla="*/ 27134 h 81613"/>
                <a:gd name="connsiteX55" fmla="*/ 53663 w 218523"/>
                <a:gd name="connsiteY55" fmla="*/ 30224 h 81613"/>
                <a:gd name="connsiteX56" fmla="*/ 46214 w 218523"/>
                <a:gd name="connsiteY56" fmla="*/ 32313 h 81613"/>
                <a:gd name="connsiteX57" fmla="*/ 50632 w 218523"/>
                <a:gd name="connsiteY57" fmla="*/ 35564 h 81613"/>
                <a:gd name="connsiteX58" fmla="*/ 35765 w 218523"/>
                <a:gd name="connsiteY58" fmla="*/ 36493 h 81613"/>
                <a:gd name="connsiteX59" fmla="*/ 38087 w 218523"/>
                <a:gd name="connsiteY59" fmla="*/ 38118 h 81613"/>
                <a:gd name="connsiteX60" fmla="*/ 22703 w 218523"/>
                <a:gd name="connsiteY60" fmla="*/ 38899 h 81613"/>
                <a:gd name="connsiteX61" fmla="*/ 31830 w 218523"/>
                <a:gd name="connsiteY61" fmla="*/ 43459 h 81613"/>
                <a:gd name="connsiteX62" fmla="*/ 36474 w 218523"/>
                <a:gd name="connsiteY62" fmla="*/ 44155 h 81613"/>
                <a:gd name="connsiteX63" fmla="*/ 26735 w 218523"/>
                <a:gd name="connsiteY63" fmla="*/ 47177 h 81613"/>
                <a:gd name="connsiteX64" fmla="*/ 35990 w 218523"/>
                <a:gd name="connsiteY64" fmla="*/ 48035 h 81613"/>
                <a:gd name="connsiteX65" fmla="*/ 44375 w 218523"/>
                <a:gd name="connsiteY65" fmla="*/ 49499 h 81613"/>
                <a:gd name="connsiteX66" fmla="*/ 33185 w 218523"/>
                <a:gd name="connsiteY66" fmla="*/ 49109 h 81613"/>
                <a:gd name="connsiteX67" fmla="*/ 24251 w 218523"/>
                <a:gd name="connsiteY67" fmla="*/ 50318 h 81613"/>
                <a:gd name="connsiteX68" fmla="*/ 36249 w 218523"/>
                <a:gd name="connsiteY68" fmla="*/ 54140 h 81613"/>
                <a:gd name="connsiteX69" fmla="*/ 21382 w 218523"/>
                <a:gd name="connsiteY69" fmla="*/ 56694 h 81613"/>
                <a:gd name="connsiteX70" fmla="*/ 29283 w 218523"/>
                <a:gd name="connsiteY70" fmla="*/ 58784 h 81613"/>
                <a:gd name="connsiteX71" fmla="*/ 18834 w 218523"/>
                <a:gd name="connsiteY71" fmla="*/ 59010 h 81613"/>
                <a:gd name="connsiteX72" fmla="*/ 33701 w 218523"/>
                <a:gd name="connsiteY72" fmla="*/ 62260 h 81613"/>
                <a:gd name="connsiteX73" fmla="*/ 22220 w 218523"/>
                <a:gd name="connsiteY73" fmla="*/ 60687 h 81613"/>
                <a:gd name="connsiteX74" fmla="*/ 17189 w 218523"/>
                <a:gd name="connsiteY74" fmla="*/ 65279 h 81613"/>
                <a:gd name="connsiteX75" fmla="*/ 0 w 218523"/>
                <a:gd name="connsiteY75" fmla="*/ 70387 h 81613"/>
                <a:gd name="connsiteX76" fmla="*/ 13190 w 218523"/>
                <a:gd name="connsiteY76" fmla="*/ 72519 h 81613"/>
                <a:gd name="connsiteX77" fmla="*/ 27412 w 218523"/>
                <a:gd name="connsiteY77" fmla="*/ 71087 h 81613"/>
                <a:gd name="connsiteX78" fmla="*/ 19995 w 218523"/>
                <a:gd name="connsiteY78" fmla="*/ 72245 h 81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18523" h="81613">
                  <a:moveTo>
                    <a:pt x="19930" y="72251"/>
                  </a:moveTo>
                  <a:cubicBezTo>
                    <a:pt x="17931" y="73122"/>
                    <a:pt x="10642" y="74267"/>
                    <a:pt x="13899" y="77827"/>
                  </a:cubicBezTo>
                  <a:cubicBezTo>
                    <a:pt x="12996" y="78272"/>
                    <a:pt x="12061" y="78659"/>
                    <a:pt x="11094" y="78985"/>
                  </a:cubicBezTo>
                  <a:cubicBezTo>
                    <a:pt x="15480" y="81136"/>
                    <a:pt x="20994" y="77676"/>
                    <a:pt x="25477" y="77366"/>
                  </a:cubicBezTo>
                  <a:cubicBezTo>
                    <a:pt x="28379" y="77173"/>
                    <a:pt x="31379" y="78118"/>
                    <a:pt x="34217" y="78543"/>
                  </a:cubicBezTo>
                  <a:cubicBezTo>
                    <a:pt x="36442" y="78879"/>
                    <a:pt x="46278" y="81929"/>
                    <a:pt x="42666" y="77360"/>
                  </a:cubicBezTo>
                  <a:cubicBezTo>
                    <a:pt x="44053" y="79620"/>
                    <a:pt x="46955" y="80552"/>
                    <a:pt x="49406" y="81007"/>
                  </a:cubicBezTo>
                  <a:cubicBezTo>
                    <a:pt x="51599" y="81413"/>
                    <a:pt x="59630" y="82939"/>
                    <a:pt x="56598" y="78753"/>
                  </a:cubicBezTo>
                  <a:cubicBezTo>
                    <a:pt x="59404" y="81052"/>
                    <a:pt x="62403" y="78366"/>
                    <a:pt x="63822" y="75970"/>
                  </a:cubicBezTo>
                  <a:cubicBezTo>
                    <a:pt x="60500" y="74657"/>
                    <a:pt x="56372" y="74589"/>
                    <a:pt x="53824" y="71787"/>
                  </a:cubicBezTo>
                  <a:cubicBezTo>
                    <a:pt x="57372" y="73490"/>
                    <a:pt x="63274" y="76150"/>
                    <a:pt x="66950" y="72922"/>
                  </a:cubicBezTo>
                  <a:cubicBezTo>
                    <a:pt x="69433" y="70742"/>
                    <a:pt x="51051" y="67672"/>
                    <a:pt x="49632" y="67143"/>
                  </a:cubicBezTo>
                  <a:cubicBezTo>
                    <a:pt x="53405" y="68117"/>
                    <a:pt x="57404" y="67014"/>
                    <a:pt x="61113" y="68278"/>
                  </a:cubicBezTo>
                  <a:cubicBezTo>
                    <a:pt x="63596" y="69136"/>
                    <a:pt x="66466" y="71177"/>
                    <a:pt x="69240" y="70100"/>
                  </a:cubicBezTo>
                  <a:cubicBezTo>
                    <a:pt x="75561" y="67636"/>
                    <a:pt x="60855" y="62883"/>
                    <a:pt x="58920" y="62731"/>
                  </a:cubicBezTo>
                  <a:cubicBezTo>
                    <a:pt x="63919" y="63057"/>
                    <a:pt x="60984" y="61577"/>
                    <a:pt x="59243" y="60645"/>
                  </a:cubicBezTo>
                  <a:cubicBezTo>
                    <a:pt x="64596" y="60177"/>
                    <a:pt x="68240" y="66305"/>
                    <a:pt x="73851" y="63895"/>
                  </a:cubicBezTo>
                  <a:cubicBezTo>
                    <a:pt x="73368" y="63089"/>
                    <a:pt x="72820" y="62315"/>
                    <a:pt x="72239" y="61570"/>
                  </a:cubicBezTo>
                  <a:cubicBezTo>
                    <a:pt x="74013" y="62799"/>
                    <a:pt x="80527" y="61312"/>
                    <a:pt x="74561" y="60645"/>
                  </a:cubicBezTo>
                  <a:cubicBezTo>
                    <a:pt x="76141" y="60051"/>
                    <a:pt x="77754" y="59819"/>
                    <a:pt x="79431" y="59945"/>
                  </a:cubicBezTo>
                  <a:cubicBezTo>
                    <a:pt x="77431" y="54872"/>
                    <a:pt x="72271" y="54208"/>
                    <a:pt x="68047" y="51818"/>
                  </a:cubicBezTo>
                  <a:cubicBezTo>
                    <a:pt x="71562" y="52908"/>
                    <a:pt x="76270" y="55088"/>
                    <a:pt x="80011" y="54211"/>
                  </a:cubicBezTo>
                  <a:cubicBezTo>
                    <a:pt x="81914" y="53759"/>
                    <a:pt x="86816" y="50821"/>
                    <a:pt x="81978" y="50193"/>
                  </a:cubicBezTo>
                  <a:cubicBezTo>
                    <a:pt x="85397" y="50651"/>
                    <a:pt x="85397" y="50096"/>
                    <a:pt x="81978" y="48567"/>
                  </a:cubicBezTo>
                  <a:cubicBezTo>
                    <a:pt x="85493" y="49541"/>
                    <a:pt x="91299" y="53743"/>
                    <a:pt x="94298" y="49496"/>
                  </a:cubicBezTo>
                  <a:cubicBezTo>
                    <a:pt x="92298" y="49164"/>
                    <a:pt x="90428" y="48467"/>
                    <a:pt x="88718" y="47406"/>
                  </a:cubicBezTo>
                  <a:cubicBezTo>
                    <a:pt x="91041" y="48496"/>
                    <a:pt x="93717" y="48974"/>
                    <a:pt x="96265" y="48674"/>
                  </a:cubicBezTo>
                  <a:cubicBezTo>
                    <a:pt x="98006" y="48480"/>
                    <a:pt x="104489" y="47229"/>
                    <a:pt x="98458" y="45784"/>
                  </a:cubicBezTo>
                  <a:cubicBezTo>
                    <a:pt x="100070" y="45784"/>
                    <a:pt x="101715" y="45784"/>
                    <a:pt x="103328" y="45784"/>
                  </a:cubicBezTo>
                  <a:cubicBezTo>
                    <a:pt x="103328" y="41069"/>
                    <a:pt x="95265" y="44549"/>
                    <a:pt x="92911" y="42533"/>
                  </a:cubicBezTo>
                  <a:cubicBezTo>
                    <a:pt x="95136" y="42598"/>
                    <a:pt x="99200" y="43481"/>
                    <a:pt x="99619" y="40211"/>
                  </a:cubicBezTo>
                  <a:cubicBezTo>
                    <a:pt x="101070" y="41537"/>
                    <a:pt x="102780" y="42159"/>
                    <a:pt x="104747" y="42069"/>
                  </a:cubicBezTo>
                  <a:cubicBezTo>
                    <a:pt x="103263" y="38209"/>
                    <a:pt x="110261" y="39189"/>
                    <a:pt x="110551" y="35564"/>
                  </a:cubicBezTo>
                  <a:cubicBezTo>
                    <a:pt x="112841" y="38699"/>
                    <a:pt x="115744" y="36277"/>
                    <a:pt x="118034" y="34648"/>
                  </a:cubicBezTo>
                  <a:cubicBezTo>
                    <a:pt x="121452" y="32242"/>
                    <a:pt x="125870" y="32181"/>
                    <a:pt x="129869" y="31452"/>
                  </a:cubicBezTo>
                  <a:cubicBezTo>
                    <a:pt x="132320" y="31001"/>
                    <a:pt x="141060" y="30659"/>
                    <a:pt x="142479" y="28769"/>
                  </a:cubicBezTo>
                  <a:cubicBezTo>
                    <a:pt x="143285" y="27724"/>
                    <a:pt x="151928" y="27273"/>
                    <a:pt x="154185" y="26834"/>
                  </a:cubicBezTo>
                  <a:cubicBezTo>
                    <a:pt x="176244" y="22513"/>
                    <a:pt x="198755" y="20884"/>
                    <a:pt x="218523" y="9326"/>
                  </a:cubicBezTo>
                  <a:cubicBezTo>
                    <a:pt x="216073" y="9132"/>
                    <a:pt x="214653" y="5243"/>
                    <a:pt x="212332" y="3992"/>
                  </a:cubicBezTo>
                  <a:cubicBezTo>
                    <a:pt x="207526" y="1438"/>
                    <a:pt x="201883" y="489"/>
                    <a:pt x="196529" y="131"/>
                  </a:cubicBezTo>
                  <a:cubicBezTo>
                    <a:pt x="186983" y="-504"/>
                    <a:pt x="174728" y="1041"/>
                    <a:pt x="167182" y="7465"/>
                  </a:cubicBezTo>
                  <a:cubicBezTo>
                    <a:pt x="168633" y="8452"/>
                    <a:pt x="170181" y="9226"/>
                    <a:pt x="171858" y="9787"/>
                  </a:cubicBezTo>
                  <a:cubicBezTo>
                    <a:pt x="168504" y="10445"/>
                    <a:pt x="165215" y="8800"/>
                    <a:pt x="161861" y="9323"/>
                  </a:cubicBezTo>
                  <a:cubicBezTo>
                    <a:pt x="159797" y="9645"/>
                    <a:pt x="157862" y="11238"/>
                    <a:pt x="155701" y="10977"/>
                  </a:cubicBezTo>
                  <a:cubicBezTo>
                    <a:pt x="153444" y="10687"/>
                    <a:pt x="151573" y="13492"/>
                    <a:pt x="148961" y="13841"/>
                  </a:cubicBezTo>
                  <a:cubicBezTo>
                    <a:pt x="143994" y="14505"/>
                    <a:pt x="138899" y="13841"/>
                    <a:pt x="133932" y="14795"/>
                  </a:cubicBezTo>
                  <a:cubicBezTo>
                    <a:pt x="125677" y="16424"/>
                    <a:pt x="119485" y="16521"/>
                    <a:pt x="111035" y="15763"/>
                  </a:cubicBezTo>
                  <a:cubicBezTo>
                    <a:pt x="106811" y="15379"/>
                    <a:pt x="102618" y="14970"/>
                    <a:pt x="98329" y="15215"/>
                  </a:cubicBezTo>
                  <a:cubicBezTo>
                    <a:pt x="95297" y="15376"/>
                    <a:pt x="90879" y="18188"/>
                    <a:pt x="96136" y="19775"/>
                  </a:cubicBezTo>
                  <a:cubicBezTo>
                    <a:pt x="93556" y="19646"/>
                    <a:pt x="91234" y="22281"/>
                    <a:pt x="88718" y="20471"/>
                  </a:cubicBezTo>
                  <a:cubicBezTo>
                    <a:pt x="89557" y="19904"/>
                    <a:pt x="90395" y="19362"/>
                    <a:pt x="91266" y="18843"/>
                  </a:cubicBezTo>
                  <a:cubicBezTo>
                    <a:pt x="87912" y="18320"/>
                    <a:pt x="83655" y="18275"/>
                    <a:pt x="80817" y="20471"/>
                  </a:cubicBezTo>
                  <a:cubicBezTo>
                    <a:pt x="82624" y="20278"/>
                    <a:pt x="84300" y="20568"/>
                    <a:pt x="85913" y="21400"/>
                  </a:cubicBezTo>
                  <a:cubicBezTo>
                    <a:pt x="80785" y="21207"/>
                    <a:pt x="74497" y="21303"/>
                    <a:pt x="69820" y="23651"/>
                  </a:cubicBezTo>
                  <a:cubicBezTo>
                    <a:pt x="66595" y="25260"/>
                    <a:pt x="62016" y="26047"/>
                    <a:pt x="58533" y="27134"/>
                  </a:cubicBezTo>
                  <a:cubicBezTo>
                    <a:pt x="57049" y="27605"/>
                    <a:pt x="47632" y="28840"/>
                    <a:pt x="53663" y="30224"/>
                  </a:cubicBezTo>
                  <a:cubicBezTo>
                    <a:pt x="51148" y="30749"/>
                    <a:pt x="48503" y="30988"/>
                    <a:pt x="46214" y="32313"/>
                  </a:cubicBezTo>
                  <a:cubicBezTo>
                    <a:pt x="48052" y="32749"/>
                    <a:pt x="49632" y="33974"/>
                    <a:pt x="50632" y="35564"/>
                  </a:cubicBezTo>
                  <a:cubicBezTo>
                    <a:pt x="45762" y="36187"/>
                    <a:pt x="39699" y="31862"/>
                    <a:pt x="35765" y="36493"/>
                  </a:cubicBezTo>
                  <a:cubicBezTo>
                    <a:pt x="36539" y="37035"/>
                    <a:pt x="37313" y="37577"/>
                    <a:pt x="38087" y="38118"/>
                  </a:cubicBezTo>
                  <a:cubicBezTo>
                    <a:pt x="34378" y="43810"/>
                    <a:pt x="25477" y="34861"/>
                    <a:pt x="22703" y="38899"/>
                  </a:cubicBezTo>
                  <a:cubicBezTo>
                    <a:pt x="18544" y="45010"/>
                    <a:pt x="39538" y="41353"/>
                    <a:pt x="31830" y="43459"/>
                  </a:cubicBezTo>
                  <a:cubicBezTo>
                    <a:pt x="33378" y="43556"/>
                    <a:pt x="34926" y="43798"/>
                    <a:pt x="36474" y="44155"/>
                  </a:cubicBezTo>
                  <a:cubicBezTo>
                    <a:pt x="33249" y="44800"/>
                    <a:pt x="29250" y="44671"/>
                    <a:pt x="26735" y="47177"/>
                  </a:cubicBezTo>
                  <a:cubicBezTo>
                    <a:pt x="29799" y="48187"/>
                    <a:pt x="32927" y="46764"/>
                    <a:pt x="35990" y="48035"/>
                  </a:cubicBezTo>
                  <a:cubicBezTo>
                    <a:pt x="38603" y="49138"/>
                    <a:pt x="41505" y="49709"/>
                    <a:pt x="44375" y="49499"/>
                  </a:cubicBezTo>
                  <a:cubicBezTo>
                    <a:pt x="40570" y="50077"/>
                    <a:pt x="37023" y="48400"/>
                    <a:pt x="33185" y="49109"/>
                  </a:cubicBezTo>
                  <a:cubicBezTo>
                    <a:pt x="31411" y="49435"/>
                    <a:pt x="25316" y="48680"/>
                    <a:pt x="24251" y="50318"/>
                  </a:cubicBezTo>
                  <a:cubicBezTo>
                    <a:pt x="22220" y="53440"/>
                    <a:pt x="34442" y="53885"/>
                    <a:pt x="36249" y="54140"/>
                  </a:cubicBezTo>
                  <a:cubicBezTo>
                    <a:pt x="31411" y="54737"/>
                    <a:pt x="25413" y="53169"/>
                    <a:pt x="21382" y="56694"/>
                  </a:cubicBezTo>
                  <a:cubicBezTo>
                    <a:pt x="24123" y="56726"/>
                    <a:pt x="26864" y="57484"/>
                    <a:pt x="29283" y="58784"/>
                  </a:cubicBezTo>
                  <a:cubicBezTo>
                    <a:pt x="26412" y="57942"/>
                    <a:pt x="21446" y="57026"/>
                    <a:pt x="18834" y="59010"/>
                  </a:cubicBezTo>
                  <a:cubicBezTo>
                    <a:pt x="23832" y="59268"/>
                    <a:pt x="29186" y="59945"/>
                    <a:pt x="33701" y="62260"/>
                  </a:cubicBezTo>
                  <a:cubicBezTo>
                    <a:pt x="29831" y="62454"/>
                    <a:pt x="26058" y="60899"/>
                    <a:pt x="22220" y="60687"/>
                  </a:cubicBezTo>
                  <a:cubicBezTo>
                    <a:pt x="19511" y="60525"/>
                    <a:pt x="11384" y="64995"/>
                    <a:pt x="17189" y="65279"/>
                  </a:cubicBezTo>
                  <a:cubicBezTo>
                    <a:pt x="11384" y="66766"/>
                    <a:pt x="5644" y="68456"/>
                    <a:pt x="0" y="70387"/>
                  </a:cubicBezTo>
                  <a:cubicBezTo>
                    <a:pt x="4482" y="70713"/>
                    <a:pt x="8643" y="75418"/>
                    <a:pt x="13190" y="72519"/>
                  </a:cubicBezTo>
                  <a:cubicBezTo>
                    <a:pt x="17382" y="69849"/>
                    <a:pt x="22768" y="71087"/>
                    <a:pt x="27412" y="71087"/>
                  </a:cubicBezTo>
                  <a:cubicBezTo>
                    <a:pt x="24897" y="71216"/>
                    <a:pt x="22510" y="72184"/>
                    <a:pt x="19995" y="72245"/>
                  </a:cubicBezTo>
                </a:path>
              </a:pathLst>
            </a:custGeom>
            <a:grpFill/>
            <a:ln w="645" cap="flat">
              <a:solidFill>
                <a:srgbClr val="FFFFFF"/>
              </a:solid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3B829164-6B92-0D3E-5D1F-3319825E2078}"/>
                </a:ext>
              </a:extLst>
            </p:cNvPr>
            <p:cNvSpPr/>
            <p:nvPr/>
          </p:nvSpPr>
          <p:spPr>
            <a:xfrm>
              <a:off x="8432134" y="1841364"/>
              <a:ext cx="16031" cy="9759"/>
            </a:xfrm>
            <a:custGeom>
              <a:avLst/>
              <a:gdLst>
                <a:gd name="connsiteX0" fmla="*/ 15319 w 16031"/>
                <a:gd name="connsiteY0" fmla="*/ 9759 h 9759"/>
                <a:gd name="connsiteX1" fmla="*/ 7643 w 16031"/>
                <a:gd name="connsiteY1" fmla="*/ 704 h 9759"/>
                <a:gd name="connsiteX2" fmla="*/ 12545 w 16031"/>
                <a:gd name="connsiteY2" fmla="*/ 2561 h 9759"/>
                <a:gd name="connsiteX3" fmla="*/ 0 w 16031"/>
                <a:gd name="connsiteY3" fmla="*/ 3258 h 9759"/>
                <a:gd name="connsiteX4" fmla="*/ 15319 w 16031"/>
                <a:gd name="connsiteY4" fmla="*/ 9759 h 9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31" h="9759">
                  <a:moveTo>
                    <a:pt x="15319" y="9759"/>
                  </a:moveTo>
                  <a:cubicBezTo>
                    <a:pt x="18350" y="3377"/>
                    <a:pt x="10932" y="3841"/>
                    <a:pt x="7643" y="704"/>
                  </a:cubicBezTo>
                  <a:cubicBezTo>
                    <a:pt x="9288" y="1268"/>
                    <a:pt x="10932" y="1887"/>
                    <a:pt x="12545" y="2561"/>
                  </a:cubicBezTo>
                  <a:cubicBezTo>
                    <a:pt x="9965" y="213"/>
                    <a:pt x="742" y="-2073"/>
                    <a:pt x="0" y="3258"/>
                  </a:cubicBezTo>
                  <a:cubicBezTo>
                    <a:pt x="5515" y="4651"/>
                    <a:pt x="11126" y="5525"/>
                    <a:pt x="15319" y="9759"/>
                  </a:cubicBezTo>
                </a:path>
              </a:pathLst>
            </a:custGeom>
            <a:grpFill/>
            <a:ln w="645" cap="flat">
              <a:solidFill>
                <a:srgbClr val="FFFFFF"/>
              </a:solid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500D0CE2-4E1A-0B80-0BEE-12F2158E5D9F}"/>
                </a:ext>
              </a:extLst>
            </p:cNvPr>
            <p:cNvSpPr/>
            <p:nvPr/>
          </p:nvSpPr>
          <p:spPr>
            <a:xfrm>
              <a:off x="8435133" y="1658804"/>
              <a:ext cx="10707" cy="1384"/>
            </a:xfrm>
            <a:custGeom>
              <a:avLst/>
              <a:gdLst>
                <a:gd name="connsiteX0" fmla="*/ 1193 w 10707"/>
                <a:gd name="connsiteY0" fmla="*/ 305 h 1384"/>
                <a:gd name="connsiteX1" fmla="*/ 0 w 10707"/>
                <a:gd name="connsiteY1" fmla="*/ 530 h 1384"/>
                <a:gd name="connsiteX2" fmla="*/ 10707 w 10707"/>
                <a:gd name="connsiteY2" fmla="*/ 995 h 1384"/>
                <a:gd name="connsiteX3" fmla="*/ 1193 w 10707"/>
                <a:gd name="connsiteY3" fmla="*/ 298 h 1384"/>
              </a:gdLst>
              <a:ahLst/>
              <a:cxnLst>
                <a:cxn ang="0">
                  <a:pos x="connsiteX0" y="connsiteY0"/>
                </a:cxn>
                <a:cxn ang="0">
                  <a:pos x="connsiteX1" y="connsiteY1"/>
                </a:cxn>
                <a:cxn ang="0">
                  <a:pos x="connsiteX2" y="connsiteY2"/>
                </a:cxn>
                <a:cxn ang="0">
                  <a:pos x="connsiteX3" y="connsiteY3"/>
                </a:cxn>
              </a:cxnLst>
              <a:rect l="l" t="t" r="r" b="b"/>
              <a:pathLst>
                <a:path w="10707" h="1384">
                  <a:moveTo>
                    <a:pt x="1193" y="305"/>
                  </a:moveTo>
                  <a:cubicBezTo>
                    <a:pt x="806" y="369"/>
                    <a:pt x="387" y="466"/>
                    <a:pt x="0" y="530"/>
                  </a:cubicBezTo>
                  <a:cubicBezTo>
                    <a:pt x="3547" y="401"/>
                    <a:pt x="7192" y="2133"/>
                    <a:pt x="10707" y="995"/>
                  </a:cubicBezTo>
                  <a:cubicBezTo>
                    <a:pt x="7482" y="866"/>
                    <a:pt x="4418" y="-621"/>
                    <a:pt x="1193" y="298"/>
                  </a:cubicBezTo>
                </a:path>
              </a:pathLst>
            </a:custGeom>
            <a:grpFill/>
            <a:ln w="645" cap="flat">
              <a:solidFill>
                <a:srgbClr val="FFFFFF"/>
              </a:solid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234CEC9B-BFBB-DBEB-F8E9-BECA2C9D158E}"/>
                </a:ext>
              </a:extLst>
            </p:cNvPr>
            <p:cNvSpPr/>
            <p:nvPr/>
          </p:nvSpPr>
          <p:spPr>
            <a:xfrm>
              <a:off x="8440487" y="1634334"/>
              <a:ext cx="12319" cy="1203"/>
            </a:xfrm>
            <a:custGeom>
              <a:avLst/>
              <a:gdLst>
                <a:gd name="connsiteX0" fmla="*/ 1870 w 12319"/>
                <a:gd name="connsiteY0" fmla="*/ 168 h 1203"/>
                <a:gd name="connsiteX1" fmla="*/ 0 w 12319"/>
                <a:gd name="connsiteY1" fmla="*/ 394 h 1203"/>
                <a:gd name="connsiteX2" fmla="*/ 12319 w 12319"/>
                <a:gd name="connsiteY2" fmla="*/ 168 h 1203"/>
                <a:gd name="connsiteX3" fmla="*/ 1870 w 12319"/>
                <a:gd name="connsiteY3" fmla="*/ 168 h 1203"/>
              </a:gdLst>
              <a:ahLst/>
              <a:cxnLst>
                <a:cxn ang="0">
                  <a:pos x="connsiteX0" y="connsiteY0"/>
                </a:cxn>
                <a:cxn ang="0">
                  <a:pos x="connsiteX1" y="connsiteY1"/>
                </a:cxn>
                <a:cxn ang="0">
                  <a:pos x="connsiteX2" y="connsiteY2"/>
                </a:cxn>
                <a:cxn ang="0">
                  <a:pos x="connsiteX3" y="connsiteY3"/>
                </a:cxn>
              </a:cxnLst>
              <a:rect l="l" t="t" r="r" b="b"/>
              <a:pathLst>
                <a:path w="12319" h="1203">
                  <a:moveTo>
                    <a:pt x="1870" y="168"/>
                  </a:moveTo>
                  <a:cubicBezTo>
                    <a:pt x="1258" y="232"/>
                    <a:pt x="613" y="329"/>
                    <a:pt x="0" y="394"/>
                  </a:cubicBezTo>
                  <a:cubicBezTo>
                    <a:pt x="3870" y="900"/>
                    <a:pt x="8643" y="2042"/>
                    <a:pt x="12319" y="168"/>
                  </a:cubicBezTo>
                  <a:cubicBezTo>
                    <a:pt x="8836" y="297"/>
                    <a:pt x="5354" y="-268"/>
                    <a:pt x="1870" y="168"/>
                  </a:cubicBezTo>
                </a:path>
              </a:pathLst>
            </a:custGeom>
            <a:grpFill/>
            <a:ln w="645" cap="flat">
              <a:solidFill>
                <a:srgbClr val="FFFFFF"/>
              </a:solid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462B239C-9CE9-9974-3DD5-C14C65065B95}"/>
                </a:ext>
              </a:extLst>
            </p:cNvPr>
            <p:cNvSpPr/>
            <p:nvPr/>
          </p:nvSpPr>
          <p:spPr>
            <a:xfrm>
              <a:off x="8440938" y="1641024"/>
              <a:ext cx="43891" cy="9173"/>
            </a:xfrm>
            <a:custGeom>
              <a:avLst/>
              <a:gdLst>
                <a:gd name="connsiteX0" fmla="*/ 2322 w 43891"/>
                <a:gd name="connsiteY0" fmla="*/ 6927 h 9173"/>
                <a:gd name="connsiteX1" fmla="*/ 27380 w 43891"/>
                <a:gd name="connsiteY1" fmla="*/ 8791 h 9173"/>
                <a:gd name="connsiteX2" fmla="*/ 43892 w 43891"/>
                <a:gd name="connsiteY2" fmla="*/ 2515 h 9173"/>
                <a:gd name="connsiteX3" fmla="*/ 10223 w 43891"/>
                <a:gd name="connsiteY3" fmla="*/ 1818 h 9173"/>
                <a:gd name="connsiteX4" fmla="*/ 7901 w 43891"/>
                <a:gd name="connsiteY4" fmla="*/ 1412 h 9173"/>
                <a:gd name="connsiteX5" fmla="*/ 0 w 43891"/>
                <a:gd name="connsiteY5" fmla="*/ 5069 h 9173"/>
                <a:gd name="connsiteX6" fmla="*/ 2322 w 43891"/>
                <a:gd name="connsiteY6" fmla="*/ 6927 h 9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91" h="9173">
                  <a:moveTo>
                    <a:pt x="2322" y="6927"/>
                  </a:moveTo>
                  <a:cubicBezTo>
                    <a:pt x="9320" y="10381"/>
                    <a:pt x="19704" y="8836"/>
                    <a:pt x="27380" y="8791"/>
                  </a:cubicBezTo>
                  <a:cubicBezTo>
                    <a:pt x="32475" y="8791"/>
                    <a:pt x="41828" y="8446"/>
                    <a:pt x="43892" y="2515"/>
                  </a:cubicBezTo>
                  <a:cubicBezTo>
                    <a:pt x="33830" y="-3084"/>
                    <a:pt x="20962" y="2515"/>
                    <a:pt x="10223" y="1818"/>
                  </a:cubicBezTo>
                  <a:cubicBezTo>
                    <a:pt x="16318" y="1202"/>
                    <a:pt x="8804" y="1335"/>
                    <a:pt x="7901" y="1412"/>
                  </a:cubicBezTo>
                  <a:cubicBezTo>
                    <a:pt x="4870" y="1670"/>
                    <a:pt x="2193" y="2999"/>
                    <a:pt x="0" y="5069"/>
                  </a:cubicBezTo>
                  <a:cubicBezTo>
                    <a:pt x="709" y="5775"/>
                    <a:pt x="1483" y="6395"/>
                    <a:pt x="2322" y="6927"/>
                  </a:cubicBezTo>
                </a:path>
              </a:pathLst>
            </a:custGeom>
            <a:grpFill/>
            <a:ln w="645" cap="flat">
              <a:solidFill>
                <a:srgbClr val="FFFFFF"/>
              </a:solid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C87D6F2F-23AE-2637-922A-993629E03315}"/>
                </a:ext>
              </a:extLst>
            </p:cNvPr>
            <p:cNvSpPr/>
            <p:nvPr/>
          </p:nvSpPr>
          <p:spPr>
            <a:xfrm>
              <a:off x="8442808" y="1655567"/>
              <a:ext cx="16253" cy="3675"/>
            </a:xfrm>
            <a:custGeom>
              <a:avLst/>
              <a:gdLst>
                <a:gd name="connsiteX0" fmla="*/ 0 w 16253"/>
                <a:gd name="connsiteY0" fmla="*/ 2380 h 3675"/>
                <a:gd name="connsiteX1" fmla="*/ 16254 w 16253"/>
                <a:gd name="connsiteY1" fmla="*/ 2380 h 3675"/>
                <a:gd name="connsiteX2" fmla="*/ 0 w 16253"/>
                <a:gd name="connsiteY2" fmla="*/ 2380 h 3675"/>
              </a:gdLst>
              <a:ahLst/>
              <a:cxnLst>
                <a:cxn ang="0">
                  <a:pos x="connsiteX0" y="connsiteY0"/>
                </a:cxn>
                <a:cxn ang="0">
                  <a:pos x="connsiteX1" y="connsiteY1"/>
                </a:cxn>
                <a:cxn ang="0">
                  <a:pos x="connsiteX2" y="connsiteY2"/>
                </a:cxn>
              </a:cxnLst>
              <a:rect l="l" t="t" r="r" b="b"/>
              <a:pathLst>
                <a:path w="16253" h="3675">
                  <a:moveTo>
                    <a:pt x="0" y="2380"/>
                  </a:moveTo>
                  <a:cubicBezTo>
                    <a:pt x="5418" y="3067"/>
                    <a:pt x="10997" y="4915"/>
                    <a:pt x="16254" y="2380"/>
                  </a:cubicBezTo>
                  <a:cubicBezTo>
                    <a:pt x="11384" y="174"/>
                    <a:pt x="4483" y="-1635"/>
                    <a:pt x="0" y="2380"/>
                  </a:cubicBezTo>
                </a:path>
              </a:pathLst>
            </a:custGeom>
            <a:grpFill/>
            <a:ln w="645" cap="flat">
              <a:solidFill>
                <a:srgbClr val="FFFFFF"/>
              </a:solid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B3F02EA8-9482-0B0B-1A0E-3328C96D6090}"/>
                </a:ext>
              </a:extLst>
            </p:cNvPr>
            <p:cNvSpPr/>
            <p:nvPr/>
          </p:nvSpPr>
          <p:spPr>
            <a:xfrm>
              <a:off x="8449548" y="1637326"/>
              <a:ext cx="22736" cy="4416"/>
            </a:xfrm>
            <a:custGeom>
              <a:avLst/>
              <a:gdLst>
                <a:gd name="connsiteX0" fmla="*/ 0 w 22736"/>
                <a:gd name="connsiteY0" fmla="*/ 2272 h 4416"/>
                <a:gd name="connsiteX1" fmla="*/ 22736 w 22736"/>
                <a:gd name="connsiteY1" fmla="*/ 414 h 4416"/>
                <a:gd name="connsiteX2" fmla="*/ 0 w 22736"/>
                <a:gd name="connsiteY2" fmla="*/ 2272 h 4416"/>
              </a:gdLst>
              <a:ahLst/>
              <a:cxnLst>
                <a:cxn ang="0">
                  <a:pos x="connsiteX0" y="connsiteY0"/>
                </a:cxn>
                <a:cxn ang="0">
                  <a:pos x="connsiteX1" y="connsiteY1"/>
                </a:cxn>
                <a:cxn ang="0">
                  <a:pos x="connsiteX2" y="connsiteY2"/>
                </a:cxn>
              </a:cxnLst>
              <a:rect l="l" t="t" r="r" b="b"/>
              <a:pathLst>
                <a:path w="22736" h="4416">
                  <a:moveTo>
                    <a:pt x="0" y="2272"/>
                  </a:moveTo>
                  <a:cubicBezTo>
                    <a:pt x="6321" y="4894"/>
                    <a:pt x="17544" y="5971"/>
                    <a:pt x="22736" y="414"/>
                  </a:cubicBezTo>
                  <a:cubicBezTo>
                    <a:pt x="15190" y="-469"/>
                    <a:pt x="7256" y="21"/>
                    <a:pt x="0" y="2272"/>
                  </a:cubicBezTo>
                </a:path>
              </a:pathLst>
            </a:custGeom>
            <a:grpFill/>
            <a:ln w="645" cap="flat">
              <a:solidFill>
                <a:srgbClr val="FFFFFF"/>
              </a:solid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B31B09E7-0F14-285E-6499-315F5040B8F7}"/>
                </a:ext>
              </a:extLst>
            </p:cNvPr>
            <p:cNvSpPr/>
            <p:nvPr/>
          </p:nvSpPr>
          <p:spPr>
            <a:xfrm>
              <a:off x="8488796" y="1635942"/>
              <a:ext cx="42021" cy="9436"/>
            </a:xfrm>
            <a:custGeom>
              <a:avLst/>
              <a:gdLst>
                <a:gd name="connsiteX0" fmla="*/ 0 w 42021"/>
                <a:gd name="connsiteY0" fmla="*/ 6461 h 9436"/>
                <a:gd name="connsiteX1" fmla="*/ 19124 w 42021"/>
                <a:gd name="connsiteY1" fmla="*/ 8919 h 9436"/>
                <a:gd name="connsiteX2" fmla="*/ 42021 w 42021"/>
                <a:gd name="connsiteY2" fmla="*/ 5532 h 9436"/>
                <a:gd name="connsiteX3" fmla="*/ 22026 w 42021"/>
                <a:gd name="connsiteY3" fmla="*/ 1101 h 9436"/>
                <a:gd name="connsiteX4" fmla="*/ 18189 w 42021"/>
                <a:gd name="connsiteY4" fmla="*/ 4136 h 9436"/>
                <a:gd name="connsiteX5" fmla="*/ 0 w 42021"/>
                <a:gd name="connsiteY5" fmla="*/ 6461 h 9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021" h="9436">
                  <a:moveTo>
                    <a:pt x="0" y="6461"/>
                  </a:moveTo>
                  <a:cubicBezTo>
                    <a:pt x="5160" y="10592"/>
                    <a:pt x="13029" y="9357"/>
                    <a:pt x="19124" y="8919"/>
                  </a:cubicBezTo>
                  <a:cubicBezTo>
                    <a:pt x="26896" y="8354"/>
                    <a:pt x="34507" y="7919"/>
                    <a:pt x="42021" y="5532"/>
                  </a:cubicBezTo>
                  <a:cubicBezTo>
                    <a:pt x="39861" y="-1024"/>
                    <a:pt x="27090" y="-659"/>
                    <a:pt x="22026" y="1101"/>
                  </a:cubicBezTo>
                  <a:cubicBezTo>
                    <a:pt x="18769" y="2227"/>
                    <a:pt x="22026" y="4136"/>
                    <a:pt x="18189" y="4136"/>
                  </a:cubicBezTo>
                  <a:cubicBezTo>
                    <a:pt x="11771" y="4136"/>
                    <a:pt x="6160" y="4533"/>
                    <a:pt x="0" y="6461"/>
                  </a:cubicBezTo>
                </a:path>
              </a:pathLst>
            </a:custGeom>
            <a:grpFill/>
            <a:ln w="645" cap="flat">
              <a:solidFill>
                <a:srgbClr val="FFFFFF"/>
              </a:solid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130BAC35-1AFA-937C-19E4-8816752FA301}"/>
                </a:ext>
              </a:extLst>
            </p:cNvPr>
            <p:cNvSpPr/>
            <p:nvPr/>
          </p:nvSpPr>
          <p:spPr>
            <a:xfrm>
              <a:off x="8544524" y="1901758"/>
              <a:ext cx="9739" cy="1785"/>
            </a:xfrm>
            <a:custGeom>
              <a:avLst/>
              <a:gdLst>
                <a:gd name="connsiteX0" fmla="*/ 0 w 9739"/>
                <a:gd name="connsiteY0" fmla="*/ 1158 h 1785"/>
                <a:gd name="connsiteX1" fmla="*/ 9739 w 9739"/>
                <a:gd name="connsiteY1" fmla="*/ 0 h 1785"/>
                <a:gd name="connsiteX2" fmla="*/ 0 w 9739"/>
                <a:gd name="connsiteY2" fmla="*/ 1158 h 1785"/>
              </a:gdLst>
              <a:ahLst/>
              <a:cxnLst>
                <a:cxn ang="0">
                  <a:pos x="connsiteX0" y="connsiteY0"/>
                </a:cxn>
                <a:cxn ang="0">
                  <a:pos x="connsiteX1" y="connsiteY1"/>
                </a:cxn>
                <a:cxn ang="0">
                  <a:pos x="connsiteX2" y="connsiteY2"/>
                </a:cxn>
              </a:cxnLst>
              <a:rect l="l" t="t" r="r" b="b"/>
              <a:pathLst>
                <a:path w="9739" h="1785">
                  <a:moveTo>
                    <a:pt x="0" y="1158"/>
                  </a:moveTo>
                  <a:cubicBezTo>
                    <a:pt x="1838" y="2596"/>
                    <a:pt x="8062" y="1287"/>
                    <a:pt x="9739" y="0"/>
                  </a:cubicBezTo>
                  <a:cubicBezTo>
                    <a:pt x="6546" y="816"/>
                    <a:pt x="3193" y="410"/>
                    <a:pt x="0" y="1158"/>
                  </a:cubicBezTo>
                </a:path>
              </a:pathLst>
            </a:custGeom>
            <a:grpFill/>
            <a:ln w="645" cap="flat">
              <a:solidFill>
                <a:srgbClr val="FFFFFF"/>
              </a:solid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A9C5272A-7C0A-36E9-8F78-4CD25779F7E9}"/>
                </a:ext>
              </a:extLst>
            </p:cNvPr>
            <p:cNvSpPr/>
            <p:nvPr/>
          </p:nvSpPr>
          <p:spPr>
            <a:xfrm>
              <a:off x="8550329" y="1863303"/>
              <a:ext cx="41326" cy="17564"/>
            </a:xfrm>
            <a:custGeom>
              <a:avLst/>
              <a:gdLst>
                <a:gd name="connsiteX0" fmla="*/ 6966 w 41326"/>
                <a:gd name="connsiteY0" fmla="*/ 10362 h 17564"/>
                <a:gd name="connsiteX1" fmla="*/ 14609 w 41326"/>
                <a:gd name="connsiteY1" fmla="*/ 13842 h 17564"/>
                <a:gd name="connsiteX2" fmla="*/ 21446 w 41326"/>
                <a:gd name="connsiteY2" fmla="*/ 13432 h 17564"/>
                <a:gd name="connsiteX3" fmla="*/ 29251 w 41326"/>
                <a:gd name="connsiteY3" fmla="*/ 17441 h 17564"/>
                <a:gd name="connsiteX4" fmla="*/ 39474 w 41326"/>
                <a:gd name="connsiteY4" fmla="*/ 13236 h 17564"/>
                <a:gd name="connsiteX5" fmla="*/ 20543 w 41326"/>
                <a:gd name="connsiteY5" fmla="*/ 5018 h 17564"/>
                <a:gd name="connsiteX6" fmla="*/ 6998 w 41326"/>
                <a:gd name="connsiteY6" fmla="*/ 58 h 17564"/>
                <a:gd name="connsiteX7" fmla="*/ 0 w 41326"/>
                <a:gd name="connsiteY7" fmla="*/ 2468 h 17564"/>
                <a:gd name="connsiteX8" fmla="*/ 5321 w 41326"/>
                <a:gd name="connsiteY8" fmla="*/ 4325 h 17564"/>
                <a:gd name="connsiteX9" fmla="*/ 226 w 41326"/>
                <a:gd name="connsiteY9" fmla="*/ 4099 h 17564"/>
                <a:gd name="connsiteX10" fmla="*/ 6966 w 41326"/>
                <a:gd name="connsiteY10" fmla="*/ 10369 h 17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1326" h="17564">
                  <a:moveTo>
                    <a:pt x="6966" y="10362"/>
                  </a:moveTo>
                  <a:cubicBezTo>
                    <a:pt x="9482" y="11601"/>
                    <a:pt x="12223" y="12346"/>
                    <a:pt x="14609" y="13842"/>
                  </a:cubicBezTo>
                  <a:cubicBezTo>
                    <a:pt x="7547" y="9888"/>
                    <a:pt x="19834" y="12942"/>
                    <a:pt x="21446" y="13432"/>
                  </a:cubicBezTo>
                  <a:cubicBezTo>
                    <a:pt x="24445" y="14332"/>
                    <a:pt x="25993" y="17115"/>
                    <a:pt x="29251" y="17441"/>
                  </a:cubicBezTo>
                  <a:cubicBezTo>
                    <a:pt x="31702" y="17699"/>
                    <a:pt x="46440" y="18005"/>
                    <a:pt x="39474" y="13236"/>
                  </a:cubicBezTo>
                  <a:cubicBezTo>
                    <a:pt x="33766" y="9340"/>
                    <a:pt x="26961" y="7334"/>
                    <a:pt x="20543" y="5018"/>
                  </a:cubicBezTo>
                  <a:cubicBezTo>
                    <a:pt x="16738" y="3638"/>
                    <a:pt x="11159" y="-541"/>
                    <a:pt x="6998" y="58"/>
                  </a:cubicBezTo>
                  <a:cubicBezTo>
                    <a:pt x="4418" y="429"/>
                    <a:pt x="2838" y="3464"/>
                    <a:pt x="0" y="2468"/>
                  </a:cubicBezTo>
                  <a:cubicBezTo>
                    <a:pt x="1742" y="3129"/>
                    <a:pt x="3515" y="3748"/>
                    <a:pt x="5321" y="4325"/>
                  </a:cubicBezTo>
                  <a:cubicBezTo>
                    <a:pt x="3612" y="4654"/>
                    <a:pt x="1903" y="4583"/>
                    <a:pt x="226" y="4099"/>
                  </a:cubicBezTo>
                  <a:cubicBezTo>
                    <a:pt x="2322" y="6325"/>
                    <a:pt x="3999" y="9114"/>
                    <a:pt x="6966" y="10369"/>
                  </a:cubicBezTo>
                </a:path>
              </a:pathLst>
            </a:custGeom>
            <a:grpFill/>
            <a:ln w="645" cap="flat">
              <a:solidFill>
                <a:srgbClr val="FFFFFF"/>
              </a:solid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99691BF6-7654-F917-4DF5-9205BD56A454}"/>
                </a:ext>
              </a:extLst>
            </p:cNvPr>
            <p:cNvSpPr/>
            <p:nvPr/>
          </p:nvSpPr>
          <p:spPr>
            <a:xfrm>
              <a:off x="8566099" y="1889210"/>
              <a:ext cx="9771" cy="4643"/>
            </a:xfrm>
            <a:custGeom>
              <a:avLst/>
              <a:gdLst>
                <a:gd name="connsiteX0" fmla="*/ 9772 w 9771"/>
                <a:gd name="connsiteY0" fmla="*/ 4644 h 4643"/>
                <a:gd name="connsiteX1" fmla="*/ 0 w 9771"/>
                <a:gd name="connsiteY1" fmla="*/ 0 h 4643"/>
                <a:gd name="connsiteX2" fmla="*/ 9772 w 9771"/>
                <a:gd name="connsiteY2" fmla="*/ 4644 h 4643"/>
              </a:gdLst>
              <a:ahLst/>
              <a:cxnLst>
                <a:cxn ang="0">
                  <a:pos x="connsiteX0" y="connsiteY0"/>
                </a:cxn>
                <a:cxn ang="0">
                  <a:pos x="connsiteX1" y="connsiteY1"/>
                </a:cxn>
                <a:cxn ang="0">
                  <a:pos x="connsiteX2" y="connsiteY2"/>
                </a:cxn>
              </a:cxnLst>
              <a:rect l="l" t="t" r="r" b="b"/>
              <a:pathLst>
                <a:path w="9771" h="4643">
                  <a:moveTo>
                    <a:pt x="9772" y="4644"/>
                  </a:moveTo>
                  <a:cubicBezTo>
                    <a:pt x="7579" y="1400"/>
                    <a:pt x="3290" y="1309"/>
                    <a:pt x="0" y="0"/>
                  </a:cubicBezTo>
                  <a:cubicBezTo>
                    <a:pt x="2967" y="1977"/>
                    <a:pt x="6353" y="3599"/>
                    <a:pt x="9772" y="4644"/>
                  </a:cubicBezTo>
                </a:path>
              </a:pathLst>
            </a:custGeom>
            <a:grpFill/>
            <a:ln w="645" cap="flat">
              <a:solidFill>
                <a:srgbClr val="FFFFFF"/>
              </a:solid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61ACA40C-CA06-F18B-C156-DC7BD94D83E0}"/>
                </a:ext>
              </a:extLst>
            </p:cNvPr>
            <p:cNvSpPr/>
            <p:nvPr/>
          </p:nvSpPr>
          <p:spPr>
            <a:xfrm>
              <a:off x="8696355" y="1894762"/>
              <a:ext cx="12319" cy="3742"/>
            </a:xfrm>
            <a:custGeom>
              <a:avLst/>
              <a:gdLst>
                <a:gd name="connsiteX0" fmla="*/ 0 w 12319"/>
                <a:gd name="connsiteY0" fmla="*/ 27 h 3742"/>
                <a:gd name="connsiteX1" fmla="*/ 12320 w 12319"/>
                <a:gd name="connsiteY1" fmla="*/ 3742 h 3742"/>
                <a:gd name="connsiteX2" fmla="*/ 0 w 12319"/>
                <a:gd name="connsiteY2" fmla="*/ 27 h 3742"/>
              </a:gdLst>
              <a:ahLst/>
              <a:cxnLst>
                <a:cxn ang="0">
                  <a:pos x="connsiteX0" y="connsiteY0"/>
                </a:cxn>
                <a:cxn ang="0">
                  <a:pos x="connsiteX1" y="connsiteY1"/>
                </a:cxn>
                <a:cxn ang="0">
                  <a:pos x="connsiteX2" y="connsiteY2"/>
                </a:cxn>
              </a:cxnLst>
              <a:rect l="l" t="t" r="r" b="b"/>
              <a:pathLst>
                <a:path w="12319" h="3742">
                  <a:moveTo>
                    <a:pt x="0" y="27"/>
                  </a:moveTo>
                  <a:cubicBezTo>
                    <a:pt x="4193" y="979"/>
                    <a:pt x="8095" y="2856"/>
                    <a:pt x="12320" y="3742"/>
                  </a:cubicBezTo>
                  <a:cubicBezTo>
                    <a:pt x="8353" y="2011"/>
                    <a:pt x="4483" y="-276"/>
                    <a:pt x="0" y="27"/>
                  </a:cubicBezTo>
                </a:path>
              </a:pathLst>
            </a:custGeom>
            <a:grpFill/>
            <a:ln w="645" cap="flat">
              <a:solidFill>
                <a:srgbClr val="FFFFFF"/>
              </a:solid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F442C55E-9EA3-2A49-19BB-0F682EB7D6F1}"/>
                </a:ext>
              </a:extLst>
            </p:cNvPr>
            <p:cNvSpPr/>
            <p:nvPr/>
          </p:nvSpPr>
          <p:spPr>
            <a:xfrm>
              <a:off x="8710997" y="1883669"/>
              <a:ext cx="5127" cy="2709"/>
            </a:xfrm>
            <a:custGeom>
              <a:avLst/>
              <a:gdLst>
                <a:gd name="connsiteX0" fmla="*/ 0 w 5127"/>
                <a:gd name="connsiteY0" fmla="*/ 1832 h 2709"/>
                <a:gd name="connsiteX1" fmla="*/ 5128 w 5127"/>
                <a:gd name="connsiteY1" fmla="*/ 2296 h 2709"/>
                <a:gd name="connsiteX2" fmla="*/ 0 w 5127"/>
                <a:gd name="connsiteY2" fmla="*/ 1832 h 2709"/>
              </a:gdLst>
              <a:ahLst/>
              <a:cxnLst>
                <a:cxn ang="0">
                  <a:pos x="connsiteX0" y="connsiteY0"/>
                </a:cxn>
                <a:cxn ang="0">
                  <a:pos x="connsiteX1" y="connsiteY1"/>
                </a:cxn>
                <a:cxn ang="0">
                  <a:pos x="connsiteX2" y="connsiteY2"/>
                </a:cxn>
              </a:cxnLst>
              <a:rect l="l" t="t" r="r" b="b"/>
              <a:pathLst>
                <a:path w="5127" h="2709">
                  <a:moveTo>
                    <a:pt x="0" y="1832"/>
                  </a:moveTo>
                  <a:cubicBezTo>
                    <a:pt x="1612" y="2819"/>
                    <a:pt x="3322" y="2973"/>
                    <a:pt x="5128" y="2296"/>
                  </a:cubicBezTo>
                  <a:cubicBezTo>
                    <a:pt x="5128" y="-1412"/>
                    <a:pt x="1419" y="84"/>
                    <a:pt x="0" y="1832"/>
                  </a:cubicBezTo>
                </a:path>
              </a:pathLst>
            </a:custGeom>
            <a:grpFill/>
            <a:ln w="645" cap="flat">
              <a:solidFill>
                <a:srgbClr val="FFFFFF"/>
              </a:solid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3AE69E5D-C245-E0D8-E708-506D2D1DEB85}"/>
                </a:ext>
              </a:extLst>
            </p:cNvPr>
            <p:cNvSpPr/>
            <p:nvPr/>
          </p:nvSpPr>
          <p:spPr>
            <a:xfrm>
              <a:off x="8712383" y="1794018"/>
              <a:ext cx="31572" cy="11070"/>
            </a:xfrm>
            <a:custGeom>
              <a:avLst/>
              <a:gdLst>
                <a:gd name="connsiteX0" fmla="*/ 0 w 31572"/>
                <a:gd name="connsiteY0" fmla="*/ 1862 h 11070"/>
                <a:gd name="connsiteX1" fmla="*/ 2645 w 31572"/>
                <a:gd name="connsiteY1" fmla="*/ 9266 h 11070"/>
                <a:gd name="connsiteX2" fmla="*/ 6031 w 31572"/>
                <a:gd name="connsiteY2" fmla="*/ 9073 h 11070"/>
                <a:gd name="connsiteX3" fmla="*/ 31573 w 31572"/>
                <a:gd name="connsiteY3" fmla="*/ 6751 h 11070"/>
                <a:gd name="connsiteX4" fmla="*/ 23252 w 31572"/>
                <a:gd name="connsiteY4" fmla="*/ 5580 h 11070"/>
                <a:gd name="connsiteX5" fmla="*/ 20672 w 31572"/>
                <a:gd name="connsiteY5" fmla="*/ 946 h 11070"/>
                <a:gd name="connsiteX6" fmla="*/ 0 w 31572"/>
                <a:gd name="connsiteY6" fmla="*/ 1875 h 11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72" h="11070">
                  <a:moveTo>
                    <a:pt x="0" y="1862"/>
                  </a:moveTo>
                  <a:cubicBezTo>
                    <a:pt x="1645" y="5196"/>
                    <a:pt x="3032" y="5312"/>
                    <a:pt x="2645" y="9266"/>
                  </a:cubicBezTo>
                  <a:cubicBezTo>
                    <a:pt x="2225" y="13452"/>
                    <a:pt x="5837" y="9040"/>
                    <a:pt x="6031" y="9073"/>
                  </a:cubicBezTo>
                  <a:cubicBezTo>
                    <a:pt x="14738" y="10211"/>
                    <a:pt x="22736" y="9008"/>
                    <a:pt x="31573" y="6751"/>
                  </a:cubicBezTo>
                  <a:cubicBezTo>
                    <a:pt x="27348" y="3884"/>
                    <a:pt x="27541" y="5596"/>
                    <a:pt x="23252" y="5580"/>
                  </a:cubicBezTo>
                  <a:cubicBezTo>
                    <a:pt x="20866" y="5580"/>
                    <a:pt x="18447" y="3061"/>
                    <a:pt x="20672" y="946"/>
                  </a:cubicBezTo>
                  <a:cubicBezTo>
                    <a:pt x="13771" y="11"/>
                    <a:pt x="6611" y="-951"/>
                    <a:pt x="0" y="1875"/>
                  </a:cubicBezTo>
                </a:path>
              </a:pathLst>
            </a:custGeom>
            <a:grpFill/>
            <a:ln w="645" cap="flat">
              <a:solidFill>
                <a:srgbClr val="FFFFFF"/>
              </a:solid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DE69861A-CD4F-F2C7-DCB1-E75FEE349C70}"/>
                </a:ext>
              </a:extLst>
            </p:cNvPr>
            <p:cNvSpPr/>
            <p:nvPr/>
          </p:nvSpPr>
          <p:spPr>
            <a:xfrm>
              <a:off x="8732830" y="1796331"/>
              <a:ext cx="2665" cy="2403"/>
            </a:xfrm>
            <a:custGeom>
              <a:avLst/>
              <a:gdLst>
                <a:gd name="connsiteX0" fmla="*/ 0 w 2665"/>
                <a:gd name="connsiteY0" fmla="*/ 1161 h 2403"/>
                <a:gd name="connsiteX1" fmla="*/ 2547 w 2665"/>
                <a:gd name="connsiteY1" fmla="*/ 0 h 2403"/>
                <a:gd name="connsiteX2" fmla="*/ 0 w 2665"/>
                <a:gd name="connsiteY2" fmla="*/ 1161 h 2403"/>
              </a:gdLst>
              <a:ahLst/>
              <a:cxnLst>
                <a:cxn ang="0">
                  <a:pos x="connsiteX0" y="connsiteY0"/>
                </a:cxn>
                <a:cxn ang="0">
                  <a:pos x="connsiteX1" y="connsiteY1"/>
                </a:cxn>
                <a:cxn ang="0">
                  <a:pos x="connsiteX2" y="connsiteY2"/>
                </a:cxn>
              </a:cxnLst>
              <a:rect l="l" t="t" r="r" b="b"/>
              <a:pathLst>
                <a:path w="2665" h="2403">
                  <a:moveTo>
                    <a:pt x="0" y="1161"/>
                  </a:moveTo>
                  <a:cubicBezTo>
                    <a:pt x="2160" y="3141"/>
                    <a:pt x="2999" y="2754"/>
                    <a:pt x="2547" y="0"/>
                  </a:cubicBezTo>
                  <a:cubicBezTo>
                    <a:pt x="1709" y="387"/>
                    <a:pt x="839" y="774"/>
                    <a:pt x="0" y="1161"/>
                  </a:cubicBezTo>
                </a:path>
              </a:pathLst>
            </a:custGeom>
            <a:grpFill/>
            <a:ln w="645" cap="flat">
              <a:solidFill>
                <a:srgbClr val="FFFFFF"/>
              </a:solid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65D2916D-D384-7B44-172B-51D22F45B19F}"/>
                </a:ext>
              </a:extLst>
            </p:cNvPr>
            <p:cNvSpPr/>
            <p:nvPr/>
          </p:nvSpPr>
          <p:spPr>
            <a:xfrm>
              <a:off x="8782752" y="1949786"/>
              <a:ext cx="18121" cy="6717"/>
            </a:xfrm>
            <a:custGeom>
              <a:avLst/>
              <a:gdLst>
                <a:gd name="connsiteX0" fmla="*/ 15093 w 18121"/>
                <a:gd name="connsiteY0" fmla="*/ 2117 h 6717"/>
                <a:gd name="connsiteX1" fmla="*/ 7417 w 18121"/>
                <a:gd name="connsiteY1" fmla="*/ 2117 h 6717"/>
                <a:gd name="connsiteX2" fmla="*/ 0 w 18121"/>
                <a:gd name="connsiteY2" fmla="*/ 721 h 6717"/>
                <a:gd name="connsiteX3" fmla="*/ 12287 w 18121"/>
                <a:gd name="connsiteY3" fmla="*/ 6297 h 6717"/>
                <a:gd name="connsiteX4" fmla="*/ 15093 w 18121"/>
                <a:gd name="connsiteY4" fmla="*/ 2117 h 6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21" h="6717">
                  <a:moveTo>
                    <a:pt x="15093" y="2117"/>
                  </a:moveTo>
                  <a:cubicBezTo>
                    <a:pt x="12416" y="1634"/>
                    <a:pt x="9610" y="2485"/>
                    <a:pt x="7417" y="2117"/>
                  </a:cubicBezTo>
                  <a:cubicBezTo>
                    <a:pt x="4450" y="1621"/>
                    <a:pt x="3193" y="-1340"/>
                    <a:pt x="0" y="721"/>
                  </a:cubicBezTo>
                  <a:cubicBezTo>
                    <a:pt x="5095" y="-314"/>
                    <a:pt x="7966" y="4794"/>
                    <a:pt x="12287" y="6297"/>
                  </a:cubicBezTo>
                  <a:cubicBezTo>
                    <a:pt x="16834" y="7877"/>
                    <a:pt x="21252" y="4681"/>
                    <a:pt x="15093" y="2117"/>
                  </a:cubicBezTo>
                </a:path>
              </a:pathLst>
            </a:custGeom>
            <a:grpFill/>
            <a:ln w="645" cap="flat">
              <a:solidFill>
                <a:srgbClr val="FFFFFF"/>
              </a:solid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B82222C3-C2DA-89E4-5C61-D5F9784C68F2}"/>
                </a:ext>
              </a:extLst>
            </p:cNvPr>
            <p:cNvSpPr/>
            <p:nvPr/>
          </p:nvSpPr>
          <p:spPr>
            <a:xfrm>
              <a:off x="8787396" y="1802216"/>
              <a:ext cx="12287" cy="6189"/>
            </a:xfrm>
            <a:custGeom>
              <a:avLst/>
              <a:gdLst>
                <a:gd name="connsiteX0" fmla="*/ 0 w 12287"/>
                <a:gd name="connsiteY0" fmla="*/ 2242 h 6189"/>
                <a:gd name="connsiteX1" fmla="*/ 12287 w 12287"/>
                <a:gd name="connsiteY1" fmla="*/ 6190 h 6189"/>
                <a:gd name="connsiteX2" fmla="*/ 12287 w 12287"/>
                <a:gd name="connsiteY2" fmla="*/ 849 h 6189"/>
                <a:gd name="connsiteX3" fmla="*/ 0 w 12287"/>
                <a:gd name="connsiteY3" fmla="*/ 2242 h 6189"/>
              </a:gdLst>
              <a:ahLst/>
              <a:cxnLst>
                <a:cxn ang="0">
                  <a:pos x="connsiteX0" y="connsiteY0"/>
                </a:cxn>
                <a:cxn ang="0">
                  <a:pos x="connsiteX1" y="connsiteY1"/>
                </a:cxn>
                <a:cxn ang="0">
                  <a:pos x="connsiteX2" y="connsiteY2"/>
                </a:cxn>
                <a:cxn ang="0">
                  <a:pos x="connsiteX3" y="connsiteY3"/>
                </a:cxn>
              </a:cxnLst>
              <a:rect l="l" t="t" r="r" b="b"/>
              <a:pathLst>
                <a:path w="12287" h="6189">
                  <a:moveTo>
                    <a:pt x="0" y="2242"/>
                  </a:moveTo>
                  <a:cubicBezTo>
                    <a:pt x="3451" y="4954"/>
                    <a:pt x="8288" y="4783"/>
                    <a:pt x="12287" y="6190"/>
                  </a:cubicBezTo>
                  <a:cubicBezTo>
                    <a:pt x="10772" y="4587"/>
                    <a:pt x="7385" y="410"/>
                    <a:pt x="12287" y="849"/>
                  </a:cubicBezTo>
                  <a:cubicBezTo>
                    <a:pt x="8321" y="504"/>
                    <a:pt x="3032" y="-1512"/>
                    <a:pt x="0" y="2242"/>
                  </a:cubicBezTo>
                </a:path>
              </a:pathLst>
            </a:custGeom>
            <a:grpFill/>
            <a:ln w="645" cap="flat">
              <a:solidFill>
                <a:srgbClr val="FFFFFF"/>
              </a:solid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D405154E-18C3-0DCF-B95F-C38DBE0BB113}"/>
                </a:ext>
              </a:extLst>
            </p:cNvPr>
            <p:cNvSpPr/>
            <p:nvPr/>
          </p:nvSpPr>
          <p:spPr>
            <a:xfrm>
              <a:off x="8802263" y="1792396"/>
              <a:ext cx="9551" cy="3482"/>
            </a:xfrm>
            <a:custGeom>
              <a:avLst/>
              <a:gdLst>
                <a:gd name="connsiteX0" fmla="*/ 0 w 9551"/>
                <a:gd name="connsiteY0" fmla="*/ 3483 h 3482"/>
                <a:gd name="connsiteX1" fmla="*/ 9514 w 9551"/>
                <a:gd name="connsiteY1" fmla="*/ 0 h 3482"/>
                <a:gd name="connsiteX2" fmla="*/ 0 w 9551"/>
                <a:gd name="connsiteY2" fmla="*/ 3483 h 3482"/>
              </a:gdLst>
              <a:ahLst/>
              <a:cxnLst>
                <a:cxn ang="0">
                  <a:pos x="connsiteX0" y="connsiteY0"/>
                </a:cxn>
                <a:cxn ang="0">
                  <a:pos x="connsiteX1" y="connsiteY1"/>
                </a:cxn>
                <a:cxn ang="0">
                  <a:pos x="connsiteX2" y="connsiteY2"/>
                </a:cxn>
              </a:cxnLst>
              <a:rect l="l" t="t" r="r" b="b"/>
              <a:pathLst>
                <a:path w="9551" h="3482">
                  <a:moveTo>
                    <a:pt x="0" y="3483"/>
                  </a:moveTo>
                  <a:cubicBezTo>
                    <a:pt x="2225" y="1474"/>
                    <a:pt x="10159" y="4902"/>
                    <a:pt x="9514" y="0"/>
                  </a:cubicBezTo>
                  <a:cubicBezTo>
                    <a:pt x="5966" y="464"/>
                    <a:pt x="2161" y="0"/>
                    <a:pt x="0" y="3483"/>
                  </a:cubicBezTo>
                </a:path>
              </a:pathLst>
            </a:custGeom>
            <a:grpFill/>
            <a:ln w="645" cap="flat">
              <a:solidFill>
                <a:srgbClr val="FFFFFF"/>
              </a:solid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3B1C7B40-046F-B83B-405F-3B34071B9B83}"/>
                </a:ext>
              </a:extLst>
            </p:cNvPr>
            <p:cNvSpPr/>
            <p:nvPr/>
          </p:nvSpPr>
          <p:spPr>
            <a:xfrm>
              <a:off x="8804359" y="1952355"/>
              <a:ext cx="12287" cy="4214"/>
            </a:xfrm>
            <a:custGeom>
              <a:avLst/>
              <a:gdLst>
                <a:gd name="connsiteX0" fmla="*/ 4870 w 12287"/>
                <a:gd name="connsiteY0" fmla="*/ 0 h 4214"/>
                <a:gd name="connsiteX1" fmla="*/ 0 w 12287"/>
                <a:gd name="connsiteY1" fmla="*/ 929 h 4214"/>
                <a:gd name="connsiteX2" fmla="*/ 12287 w 12287"/>
                <a:gd name="connsiteY2" fmla="*/ 3715 h 4214"/>
                <a:gd name="connsiteX3" fmla="*/ 4870 w 12287"/>
                <a:gd name="connsiteY3" fmla="*/ 0 h 4214"/>
              </a:gdLst>
              <a:ahLst/>
              <a:cxnLst>
                <a:cxn ang="0">
                  <a:pos x="connsiteX0" y="connsiteY0"/>
                </a:cxn>
                <a:cxn ang="0">
                  <a:pos x="connsiteX1" y="connsiteY1"/>
                </a:cxn>
                <a:cxn ang="0">
                  <a:pos x="connsiteX2" y="connsiteY2"/>
                </a:cxn>
                <a:cxn ang="0">
                  <a:pos x="connsiteX3" y="connsiteY3"/>
                </a:cxn>
              </a:cxnLst>
              <a:rect l="l" t="t" r="r" b="b"/>
              <a:pathLst>
                <a:path w="12287" h="4214">
                  <a:moveTo>
                    <a:pt x="4870" y="0"/>
                  </a:moveTo>
                  <a:cubicBezTo>
                    <a:pt x="3193" y="32"/>
                    <a:pt x="1580" y="339"/>
                    <a:pt x="0" y="929"/>
                  </a:cubicBezTo>
                  <a:cubicBezTo>
                    <a:pt x="2838" y="4060"/>
                    <a:pt x="8353" y="4866"/>
                    <a:pt x="12287" y="3715"/>
                  </a:cubicBezTo>
                  <a:cubicBezTo>
                    <a:pt x="10159" y="1883"/>
                    <a:pt x="7579" y="674"/>
                    <a:pt x="4870" y="0"/>
                  </a:cubicBezTo>
                </a:path>
              </a:pathLst>
            </a:custGeom>
            <a:grpFill/>
            <a:ln w="645" cap="flat">
              <a:solidFill>
                <a:srgbClr val="FFFFFF"/>
              </a:solid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F4F44210-F0AB-5B10-0B02-C5745A41A0A2}"/>
                </a:ext>
              </a:extLst>
            </p:cNvPr>
            <p:cNvSpPr/>
            <p:nvPr/>
          </p:nvSpPr>
          <p:spPr>
            <a:xfrm>
              <a:off x="8813873" y="1793071"/>
              <a:ext cx="12770" cy="2347"/>
            </a:xfrm>
            <a:custGeom>
              <a:avLst/>
              <a:gdLst>
                <a:gd name="connsiteX0" fmla="*/ 0 w 12770"/>
                <a:gd name="connsiteY0" fmla="*/ 261 h 2347"/>
                <a:gd name="connsiteX1" fmla="*/ 12771 w 12770"/>
                <a:gd name="connsiteY1" fmla="*/ 2348 h 2347"/>
                <a:gd name="connsiteX2" fmla="*/ 0 w 12770"/>
                <a:gd name="connsiteY2" fmla="*/ 261 h 2347"/>
              </a:gdLst>
              <a:ahLst/>
              <a:cxnLst>
                <a:cxn ang="0">
                  <a:pos x="connsiteX0" y="connsiteY0"/>
                </a:cxn>
                <a:cxn ang="0">
                  <a:pos x="connsiteX1" y="connsiteY1"/>
                </a:cxn>
                <a:cxn ang="0">
                  <a:pos x="connsiteX2" y="connsiteY2"/>
                </a:cxn>
              </a:cxnLst>
              <a:rect l="l" t="t" r="r" b="b"/>
              <a:pathLst>
                <a:path w="12770" h="2347">
                  <a:moveTo>
                    <a:pt x="0" y="261"/>
                  </a:moveTo>
                  <a:cubicBezTo>
                    <a:pt x="4031" y="1725"/>
                    <a:pt x="8546" y="1706"/>
                    <a:pt x="12771" y="2348"/>
                  </a:cubicBezTo>
                  <a:cubicBezTo>
                    <a:pt x="9030" y="519"/>
                    <a:pt x="4128" y="-516"/>
                    <a:pt x="0" y="261"/>
                  </a:cubicBezTo>
                </a:path>
              </a:pathLst>
            </a:custGeom>
            <a:grpFill/>
            <a:ln w="645" cap="flat">
              <a:solidFill>
                <a:srgbClr val="FFFFFF"/>
              </a:solid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734B4215-4F20-ED8C-8F8A-41C7571940DD}"/>
                </a:ext>
              </a:extLst>
            </p:cNvPr>
            <p:cNvSpPr/>
            <p:nvPr/>
          </p:nvSpPr>
          <p:spPr>
            <a:xfrm>
              <a:off x="8820839" y="1800902"/>
              <a:ext cx="7643" cy="1246"/>
            </a:xfrm>
            <a:custGeom>
              <a:avLst/>
              <a:gdLst>
                <a:gd name="connsiteX0" fmla="*/ 0 w 7643"/>
                <a:gd name="connsiteY0" fmla="*/ 557 h 1246"/>
                <a:gd name="connsiteX1" fmla="*/ 7643 w 7643"/>
                <a:gd name="connsiteY1" fmla="*/ 92 h 1246"/>
                <a:gd name="connsiteX2" fmla="*/ 0 w 7643"/>
                <a:gd name="connsiteY2" fmla="*/ 557 h 1246"/>
              </a:gdLst>
              <a:ahLst/>
              <a:cxnLst>
                <a:cxn ang="0">
                  <a:pos x="connsiteX0" y="connsiteY0"/>
                </a:cxn>
                <a:cxn ang="0">
                  <a:pos x="connsiteX1" y="connsiteY1"/>
                </a:cxn>
                <a:cxn ang="0">
                  <a:pos x="connsiteX2" y="connsiteY2"/>
                </a:cxn>
              </a:cxnLst>
              <a:rect l="l" t="t" r="r" b="b"/>
              <a:pathLst>
                <a:path w="7643" h="1246">
                  <a:moveTo>
                    <a:pt x="0" y="557"/>
                  </a:moveTo>
                  <a:cubicBezTo>
                    <a:pt x="2580" y="963"/>
                    <a:pt x="5321" y="2101"/>
                    <a:pt x="7643" y="92"/>
                  </a:cubicBezTo>
                  <a:cubicBezTo>
                    <a:pt x="5063" y="189"/>
                    <a:pt x="2483" y="-401"/>
                    <a:pt x="0" y="557"/>
                  </a:cubicBezTo>
                </a:path>
              </a:pathLst>
            </a:custGeom>
            <a:grpFill/>
            <a:ln w="645" cap="flat">
              <a:solidFill>
                <a:srgbClr val="FFFFFF"/>
              </a:solid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CF043DE0-0C30-90A8-7883-75F8917AE763}"/>
                </a:ext>
              </a:extLst>
            </p:cNvPr>
            <p:cNvSpPr/>
            <p:nvPr/>
          </p:nvSpPr>
          <p:spPr>
            <a:xfrm>
              <a:off x="8844994" y="1813765"/>
              <a:ext cx="23897" cy="8620"/>
            </a:xfrm>
            <a:custGeom>
              <a:avLst/>
              <a:gdLst>
                <a:gd name="connsiteX0" fmla="*/ 0 w 23897"/>
                <a:gd name="connsiteY0" fmla="*/ 6269 h 8620"/>
                <a:gd name="connsiteX1" fmla="*/ 23897 w 23897"/>
                <a:gd name="connsiteY1" fmla="*/ 2786 h 8620"/>
                <a:gd name="connsiteX2" fmla="*/ 11610 w 23897"/>
                <a:gd name="connsiteY2" fmla="*/ 0 h 8620"/>
                <a:gd name="connsiteX3" fmla="*/ 0 w 23897"/>
                <a:gd name="connsiteY3" fmla="*/ 6269 h 8620"/>
              </a:gdLst>
              <a:ahLst/>
              <a:cxnLst>
                <a:cxn ang="0">
                  <a:pos x="connsiteX0" y="connsiteY0"/>
                </a:cxn>
                <a:cxn ang="0">
                  <a:pos x="connsiteX1" y="connsiteY1"/>
                </a:cxn>
                <a:cxn ang="0">
                  <a:pos x="connsiteX2" y="connsiteY2"/>
                </a:cxn>
                <a:cxn ang="0">
                  <a:pos x="connsiteX3" y="connsiteY3"/>
                </a:cxn>
              </a:cxnLst>
              <a:rect l="l" t="t" r="r" b="b"/>
              <a:pathLst>
                <a:path w="23897" h="8620">
                  <a:moveTo>
                    <a:pt x="0" y="6269"/>
                  </a:moveTo>
                  <a:cubicBezTo>
                    <a:pt x="5386" y="11262"/>
                    <a:pt x="19286" y="7443"/>
                    <a:pt x="23897" y="2786"/>
                  </a:cubicBezTo>
                  <a:cubicBezTo>
                    <a:pt x="20188" y="839"/>
                    <a:pt x="15770" y="-6"/>
                    <a:pt x="11610" y="0"/>
                  </a:cubicBezTo>
                  <a:cubicBezTo>
                    <a:pt x="6708" y="0"/>
                    <a:pt x="3902" y="4022"/>
                    <a:pt x="0" y="6269"/>
                  </a:cubicBezTo>
                </a:path>
              </a:pathLst>
            </a:custGeom>
            <a:grpFill/>
            <a:ln w="645" cap="flat">
              <a:solidFill>
                <a:srgbClr val="FFFFFF"/>
              </a:solid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1928442F-45A7-6C9D-A022-C536073ACDA1}"/>
                </a:ext>
              </a:extLst>
            </p:cNvPr>
            <p:cNvSpPr/>
            <p:nvPr/>
          </p:nvSpPr>
          <p:spPr>
            <a:xfrm>
              <a:off x="8847541" y="1707829"/>
              <a:ext cx="4869" cy="970"/>
            </a:xfrm>
            <a:custGeom>
              <a:avLst/>
              <a:gdLst>
                <a:gd name="connsiteX0" fmla="*/ 0 w 4869"/>
                <a:gd name="connsiteY0" fmla="*/ 41 h 970"/>
                <a:gd name="connsiteX1" fmla="*/ 4870 w 4869"/>
                <a:gd name="connsiteY1" fmla="*/ 970 h 970"/>
                <a:gd name="connsiteX2" fmla="*/ 0 w 4869"/>
                <a:gd name="connsiteY2" fmla="*/ 41 h 970"/>
              </a:gdLst>
              <a:ahLst/>
              <a:cxnLst>
                <a:cxn ang="0">
                  <a:pos x="connsiteX0" y="connsiteY0"/>
                </a:cxn>
                <a:cxn ang="0">
                  <a:pos x="connsiteX1" y="connsiteY1"/>
                </a:cxn>
                <a:cxn ang="0">
                  <a:pos x="connsiteX2" y="connsiteY2"/>
                </a:cxn>
              </a:cxnLst>
              <a:rect l="l" t="t" r="r" b="b"/>
              <a:pathLst>
                <a:path w="4869" h="970">
                  <a:moveTo>
                    <a:pt x="0" y="41"/>
                  </a:moveTo>
                  <a:cubicBezTo>
                    <a:pt x="1580" y="628"/>
                    <a:pt x="3193" y="938"/>
                    <a:pt x="4870" y="970"/>
                  </a:cubicBezTo>
                  <a:cubicBezTo>
                    <a:pt x="3322" y="190"/>
                    <a:pt x="1709" y="-120"/>
                    <a:pt x="0" y="41"/>
                  </a:cubicBezTo>
                </a:path>
              </a:pathLst>
            </a:custGeom>
            <a:grpFill/>
            <a:ln w="645" cap="flat">
              <a:solidFill>
                <a:srgbClr val="FFFFFF"/>
              </a:solid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861BFBA9-F47D-F90F-3E03-C99ABDD6192B}"/>
                </a:ext>
              </a:extLst>
            </p:cNvPr>
            <p:cNvSpPr/>
            <p:nvPr/>
          </p:nvSpPr>
          <p:spPr>
            <a:xfrm>
              <a:off x="8848702" y="1768932"/>
              <a:ext cx="7643" cy="2554"/>
            </a:xfrm>
            <a:custGeom>
              <a:avLst/>
              <a:gdLst>
                <a:gd name="connsiteX0" fmla="*/ 226 w 7643"/>
                <a:gd name="connsiteY0" fmla="*/ 697 h 2554"/>
                <a:gd name="connsiteX1" fmla="*/ 7643 w 7643"/>
                <a:gd name="connsiteY1" fmla="*/ 2554 h 2554"/>
                <a:gd name="connsiteX2" fmla="*/ 0 w 7643"/>
                <a:gd name="connsiteY2" fmla="*/ 0 h 2554"/>
                <a:gd name="connsiteX3" fmla="*/ 322 w 7643"/>
                <a:gd name="connsiteY3" fmla="*/ 697 h 2554"/>
              </a:gdLst>
              <a:ahLst/>
              <a:cxnLst>
                <a:cxn ang="0">
                  <a:pos x="connsiteX0" y="connsiteY0"/>
                </a:cxn>
                <a:cxn ang="0">
                  <a:pos x="connsiteX1" y="connsiteY1"/>
                </a:cxn>
                <a:cxn ang="0">
                  <a:pos x="connsiteX2" y="connsiteY2"/>
                </a:cxn>
                <a:cxn ang="0">
                  <a:pos x="connsiteX3" y="connsiteY3"/>
                </a:cxn>
              </a:cxnLst>
              <a:rect l="l" t="t" r="r" b="b"/>
              <a:pathLst>
                <a:path w="7643" h="2554">
                  <a:moveTo>
                    <a:pt x="226" y="697"/>
                  </a:moveTo>
                  <a:cubicBezTo>
                    <a:pt x="2580" y="1632"/>
                    <a:pt x="5063" y="2522"/>
                    <a:pt x="7643" y="2554"/>
                  </a:cubicBezTo>
                  <a:cubicBezTo>
                    <a:pt x="5708" y="113"/>
                    <a:pt x="2773" y="297"/>
                    <a:pt x="0" y="0"/>
                  </a:cubicBezTo>
                  <a:cubicBezTo>
                    <a:pt x="3322" y="671"/>
                    <a:pt x="3386" y="903"/>
                    <a:pt x="322" y="697"/>
                  </a:cubicBezTo>
                </a:path>
              </a:pathLst>
            </a:custGeom>
            <a:grpFill/>
            <a:ln w="645" cap="flat">
              <a:solidFill>
                <a:srgbClr val="FFFFFF"/>
              </a:solid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1D566FD6-5B5B-36FD-CC2B-AE46EFB8696F}"/>
                </a:ext>
              </a:extLst>
            </p:cNvPr>
            <p:cNvSpPr/>
            <p:nvPr/>
          </p:nvSpPr>
          <p:spPr>
            <a:xfrm>
              <a:off x="8867278" y="1741087"/>
              <a:ext cx="9965" cy="1393"/>
            </a:xfrm>
            <a:custGeom>
              <a:avLst/>
              <a:gdLst>
                <a:gd name="connsiteX0" fmla="*/ 0 w 9965"/>
                <a:gd name="connsiteY0" fmla="*/ 0 h 1393"/>
                <a:gd name="connsiteX1" fmla="*/ 9965 w 9965"/>
                <a:gd name="connsiteY1" fmla="*/ 1393 h 1393"/>
                <a:gd name="connsiteX2" fmla="*/ 0 w 9965"/>
                <a:gd name="connsiteY2" fmla="*/ 0 h 1393"/>
              </a:gdLst>
              <a:ahLst/>
              <a:cxnLst>
                <a:cxn ang="0">
                  <a:pos x="connsiteX0" y="connsiteY0"/>
                </a:cxn>
                <a:cxn ang="0">
                  <a:pos x="connsiteX1" y="connsiteY1"/>
                </a:cxn>
                <a:cxn ang="0">
                  <a:pos x="connsiteX2" y="connsiteY2"/>
                </a:cxn>
              </a:cxnLst>
              <a:rect l="l" t="t" r="r" b="b"/>
              <a:pathLst>
                <a:path w="9965" h="1393">
                  <a:moveTo>
                    <a:pt x="0" y="0"/>
                  </a:moveTo>
                  <a:cubicBezTo>
                    <a:pt x="3193" y="1177"/>
                    <a:pt x="6644" y="1035"/>
                    <a:pt x="9965" y="1393"/>
                  </a:cubicBezTo>
                  <a:cubicBezTo>
                    <a:pt x="6740" y="271"/>
                    <a:pt x="3322" y="451"/>
                    <a:pt x="0" y="0"/>
                  </a:cubicBezTo>
                </a:path>
              </a:pathLst>
            </a:custGeom>
            <a:grpFill/>
            <a:ln w="645" cap="flat">
              <a:solidFill>
                <a:srgbClr val="FFFFFF"/>
              </a:solid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9FA55A72-E41B-2A86-EADA-250405E09481}"/>
                </a:ext>
              </a:extLst>
            </p:cNvPr>
            <p:cNvSpPr/>
            <p:nvPr/>
          </p:nvSpPr>
          <p:spPr>
            <a:xfrm>
              <a:off x="8867504" y="1804059"/>
              <a:ext cx="16264" cy="7841"/>
            </a:xfrm>
            <a:custGeom>
              <a:avLst/>
              <a:gdLst>
                <a:gd name="connsiteX0" fmla="*/ 0 w 16264"/>
                <a:gd name="connsiteY0" fmla="*/ 3430 h 7841"/>
                <a:gd name="connsiteX1" fmla="*/ 16028 w 16264"/>
                <a:gd name="connsiteY1" fmla="*/ 7842 h 7841"/>
                <a:gd name="connsiteX2" fmla="*/ 11642 w 16264"/>
                <a:gd name="connsiteY2" fmla="*/ 1588 h 7841"/>
                <a:gd name="connsiteX3" fmla="*/ 0 w 16264"/>
                <a:gd name="connsiteY3" fmla="*/ 3430 h 7841"/>
              </a:gdLst>
              <a:ahLst/>
              <a:cxnLst>
                <a:cxn ang="0">
                  <a:pos x="connsiteX0" y="connsiteY0"/>
                </a:cxn>
                <a:cxn ang="0">
                  <a:pos x="connsiteX1" y="connsiteY1"/>
                </a:cxn>
                <a:cxn ang="0">
                  <a:pos x="connsiteX2" y="connsiteY2"/>
                </a:cxn>
                <a:cxn ang="0">
                  <a:pos x="connsiteX3" y="connsiteY3"/>
                </a:cxn>
              </a:cxnLst>
              <a:rect l="l" t="t" r="r" b="b"/>
              <a:pathLst>
                <a:path w="16264" h="7841">
                  <a:moveTo>
                    <a:pt x="0" y="3430"/>
                  </a:moveTo>
                  <a:cubicBezTo>
                    <a:pt x="2064" y="8683"/>
                    <a:pt x="11642" y="7451"/>
                    <a:pt x="16028" y="7842"/>
                  </a:cubicBezTo>
                  <a:cubicBezTo>
                    <a:pt x="17124" y="4426"/>
                    <a:pt x="14190" y="2875"/>
                    <a:pt x="11642" y="1588"/>
                  </a:cubicBezTo>
                  <a:cubicBezTo>
                    <a:pt x="5998" y="-1246"/>
                    <a:pt x="4773" y="-76"/>
                    <a:pt x="0" y="3430"/>
                  </a:cubicBezTo>
                </a:path>
              </a:pathLst>
            </a:custGeom>
            <a:grpFill/>
            <a:ln w="645" cap="flat">
              <a:solidFill>
                <a:srgbClr val="FFFFFF"/>
              </a:solid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721EEA2F-ACF4-CDCB-6E88-E84139D9820D}"/>
                </a:ext>
              </a:extLst>
            </p:cNvPr>
            <p:cNvSpPr/>
            <p:nvPr/>
          </p:nvSpPr>
          <p:spPr>
            <a:xfrm>
              <a:off x="8876789" y="1750117"/>
              <a:ext cx="10903" cy="6965"/>
            </a:xfrm>
            <a:custGeom>
              <a:avLst/>
              <a:gdLst>
                <a:gd name="connsiteX0" fmla="*/ 6485 w 10903"/>
                <a:gd name="connsiteY0" fmla="*/ 0 h 6965"/>
                <a:gd name="connsiteX1" fmla="*/ 3938 w 10903"/>
                <a:gd name="connsiteY1" fmla="*/ 0 h 6965"/>
                <a:gd name="connsiteX2" fmla="*/ 229 w 10903"/>
                <a:gd name="connsiteY2" fmla="*/ 1161 h 6965"/>
                <a:gd name="connsiteX3" fmla="*/ 4260 w 10903"/>
                <a:gd name="connsiteY3" fmla="*/ 4189 h 6965"/>
                <a:gd name="connsiteX4" fmla="*/ 9968 w 10903"/>
                <a:gd name="connsiteY4" fmla="*/ 6966 h 6965"/>
                <a:gd name="connsiteX5" fmla="*/ 8356 w 10903"/>
                <a:gd name="connsiteY5" fmla="*/ 4644 h 6965"/>
                <a:gd name="connsiteX6" fmla="*/ 10903 w 10903"/>
                <a:gd name="connsiteY6" fmla="*/ 3715 h 6965"/>
                <a:gd name="connsiteX7" fmla="*/ 5808 w 10903"/>
                <a:gd name="connsiteY7" fmla="*/ 1629 h 6965"/>
                <a:gd name="connsiteX8" fmla="*/ 6485 w 10903"/>
                <a:gd name="connsiteY8" fmla="*/ 0 h 6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03" h="6965">
                  <a:moveTo>
                    <a:pt x="6485" y="0"/>
                  </a:moveTo>
                  <a:cubicBezTo>
                    <a:pt x="5647" y="0"/>
                    <a:pt x="4776" y="0"/>
                    <a:pt x="3938" y="0"/>
                  </a:cubicBezTo>
                  <a:cubicBezTo>
                    <a:pt x="7485" y="4386"/>
                    <a:pt x="1583" y="2296"/>
                    <a:pt x="229" y="1161"/>
                  </a:cubicBezTo>
                  <a:cubicBezTo>
                    <a:pt x="-835" y="4031"/>
                    <a:pt x="2035" y="5076"/>
                    <a:pt x="4260" y="4189"/>
                  </a:cubicBezTo>
                  <a:cubicBezTo>
                    <a:pt x="5840" y="3567"/>
                    <a:pt x="8323" y="6772"/>
                    <a:pt x="9968" y="6966"/>
                  </a:cubicBezTo>
                  <a:cubicBezTo>
                    <a:pt x="9388" y="6218"/>
                    <a:pt x="8840" y="5444"/>
                    <a:pt x="8356" y="4644"/>
                  </a:cubicBezTo>
                  <a:cubicBezTo>
                    <a:pt x="9194" y="4312"/>
                    <a:pt x="10033" y="4002"/>
                    <a:pt x="10903" y="3715"/>
                  </a:cubicBezTo>
                  <a:cubicBezTo>
                    <a:pt x="9517" y="2225"/>
                    <a:pt x="7840" y="1529"/>
                    <a:pt x="5808" y="1629"/>
                  </a:cubicBezTo>
                  <a:cubicBezTo>
                    <a:pt x="6130" y="1084"/>
                    <a:pt x="6259" y="542"/>
                    <a:pt x="6485" y="0"/>
                  </a:cubicBezTo>
                </a:path>
              </a:pathLst>
            </a:custGeom>
            <a:grpFill/>
            <a:ln w="645" cap="flat">
              <a:solidFill>
                <a:srgbClr val="FFFFFF"/>
              </a:solid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DAB63335-755D-8D4C-8016-6BDAE0B140E0}"/>
                </a:ext>
              </a:extLst>
            </p:cNvPr>
            <p:cNvSpPr/>
            <p:nvPr/>
          </p:nvSpPr>
          <p:spPr>
            <a:xfrm>
              <a:off x="8878404" y="1739476"/>
              <a:ext cx="14867" cy="2069"/>
            </a:xfrm>
            <a:custGeom>
              <a:avLst/>
              <a:gdLst>
                <a:gd name="connsiteX0" fmla="*/ 9772 w 14867"/>
                <a:gd name="connsiteY0" fmla="*/ 2063 h 2069"/>
                <a:gd name="connsiteX1" fmla="*/ 14867 w 14867"/>
                <a:gd name="connsiteY1" fmla="*/ 1837 h 2069"/>
                <a:gd name="connsiteX2" fmla="*/ 0 w 14867"/>
                <a:gd name="connsiteY2" fmla="*/ 676 h 2069"/>
                <a:gd name="connsiteX3" fmla="*/ 9772 w 14867"/>
                <a:gd name="connsiteY3" fmla="*/ 2069 h 2069"/>
              </a:gdLst>
              <a:ahLst/>
              <a:cxnLst>
                <a:cxn ang="0">
                  <a:pos x="connsiteX0" y="connsiteY0"/>
                </a:cxn>
                <a:cxn ang="0">
                  <a:pos x="connsiteX1" y="connsiteY1"/>
                </a:cxn>
                <a:cxn ang="0">
                  <a:pos x="connsiteX2" y="connsiteY2"/>
                </a:cxn>
                <a:cxn ang="0">
                  <a:pos x="connsiteX3" y="connsiteY3"/>
                </a:cxn>
              </a:cxnLst>
              <a:rect l="l" t="t" r="r" b="b"/>
              <a:pathLst>
                <a:path w="14867" h="2069">
                  <a:moveTo>
                    <a:pt x="9772" y="2063"/>
                  </a:moveTo>
                  <a:cubicBezTo>
                    <a:pt x="11449" y="1579"/>
                    <a:pt x="13158" y="1502"/>
                    <a:pt x="14867" y="1837"/>
                  </a:cubicBezTo>
                  <a:cubicBezTo>
                    <a:pt x="10481" y="-214"/>
                    <a:pt x="4644" y="-466"/>
                    <a:pt x="0" y="676"/>
                  </a:cubicBezTo>
                  <a:cubicBezTo>
                    <a:pt x="3225" y="1476"/>
                    <a:pt x="6740" y="450"/>
                    <a:pt x="9772" y="2069"/>
                  </a:cubicBezTo>
                </a:path>
              </a:pathLst>
            </a:custGeom>
            <a:grpFill/>
            <a:ln w="645" cap="flat">
              <a:solidFill>
                <a:srgbClr val="FFFFFF"/>
              </a:solid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A89C7057-1882-BB12-FBA1-AFED58BDF2F4}"/>
                </a:ext>
              </a:extLst>
            </p:cNvPr>
            <p:cNvSpPr/>
            <p:nvPr/>
          </p:nvSpPr>
          <p:spPr>
            <a:xfrm>
              <a:off x="8880984" y="1792391"/>
              <a:ext cx="5321" cy="1618"/>
            </a:xfrm>
            <a:custGeom>
              <a:avLst/>
              <a:gdLst>
                <a:gd name="connsiteX0" fmla="*/ 5321 w 5321"/>
                <a:gd name="connsiteY0" fmla="*/ 1618 h 1618"/>
                <a:gd name="connsiteX1" fmla="*/ 0 w 5321"/>
                <a:gd name="connsiteY1" fmla="*/ 225 h 1618"/>
                <a:gd name="connsiteX2" fmla="*/ 5321 w 5321"/>
                <a:gd name="connsiteY2" fmla="*/ 1618 h 1618"/>
              </a:gdLst>
              <a:ahLst/>
              <a:cxnLst>
                <a:cxn ang="0">
                  <a:pos x="connsiteX0" y="connsiteY0"/>
                </a:cxn>
                <a:cxn ang="0">
                  <a:pos x="connsiteX1" y="connsiteY1"/>
                </a:cxn>
                <a:cxn ang="0">
                  <a:pos x="connsiteX2" y="connsiteY2"/>
                </a:cxn>
              </a:cxnLst>
              <a:rect l="l" t="t" r="r" b="b"/>
              <a:pathLst>
                <a:path w="5321" h="1618">
                  <a:moveTo>
                    <a:pt x="5321" y="1618"/>
                  </a:moveTo>
                  <a:cubicBezTo>
                    <a:pt x="3934" y="206"/>
                    <a:pt x="1903" y="-352"/>
                    <a:pt x="0" y="225"/>
                  </a:cubicBezTo>
                  <a:cubicBezTo>
                    <a:pt x="1709" y="980"/>
                    <a:pt x="3483" y="1441"/>
                    <a:pt x="5321" y="1618"/>
                  </a:cubicBezTo>
                </a:path>
              </a:pathLst>
            </a:custGeom>
            <a:grpFill/>
            <a:ln w="645" cap="flat">
              <a:solidFill>
                <a:srgbClr val="FFFFFF"/>
              </a:solidFill>
              <a:prstDash val="solid"/>
              <a:miter/>
            </a:ln>
          </p:spPr>
          <p:txBody>
            <a:bodyPr rtlCol="0" anchor="ctr"/>
            <a:lstStyle/>
            <a:p>
              <a:endParaRPr lang="en-US"/>
            </a:p>
          </p:txBody>
        </p:sp>
        <p:sp>
          <p:nvSpPr>
            <p:cNvPr id="994" name="Freeform: Shape 993">
              <a:extLst>
                <a:ext uri="{FF2B5EF4-FFF2-40B4-BE49-F238E27FC236}">
                  <a16:creationId xmlns:a16="http://schemas.microsoft.com/office/drawing/2014/main" id="{EC246FBD-B117-53D0-6FB8-850910C819EE}"/>
                </a:ext>
              </a:extLst>
            </p:cNvPr>
            <p:cNvSpPr/>
            <p:nvPr/>
          </p:nvSpPr>
          <p:spPr>
            <a:xfrm>
              <a:off x="8910686" y="1779393"/>
              <a:ext cx="5095" cy="2318"/>
            </a:xfrm>
            <a:custGeom>
              <a:avLst/>
              <a:gdLst>
                <a:gd name="connsiteX0" fmla="*/ 2322 w 5095"/>
                <a:gd name="connsiteY0" fmla="*/ 6 h 2318"/>
                <a:gd name="connsiteX1" fmla="*/ 0 w 5095"/>
                <a:gd name="connsiteY1" fmla="*/ 232 h 2318"/>
                <a:gd name="connsiteX2" fmla="*/ 5096 w 5095"/>
                <a:gd name="connsiteY2" fmla="*/ 2319 h 2318"/>
                <a:gd name="connsiteX3" fmla="*/ 2322 w 5095"/>
                <a:gd name="connsiteY3" fmla="*/ 0 h 2318"/>
              </a:gdLst>
              <a:ahLst/>
              <a:cxnLst>
                <a:cxn ang="0">
                  <a:pos x="connsiteX0" y="connsiteY0"/>
                </a:cxn>
                <a:cxn ang="0">
                  <a:pos x="connsiteX1" y="connsiteY1"/>
                </a:cxn>
                <a:cxn ang="0">
                  <a:pos x="connsiteX2" y="connsiteY2"/>
                </a:cxn>
                <a:cxn ang="0">
                  <a:pos x="connsiteX3" y="connsiteY3"/>
                </a:cxn>
              </a:cxnLst>
              <a:rect l="l" t="t" r="r" b="b"/>
              <a:pathLst>
                <a:path w="5095" h="2318">
                  <a:moveTo>
                    <a:pt x="2322" y="6"/>
                  </a:moveTo>
                  <a:cubicBezTo>
                    <a:pt x="1548" y="71"/>
                    <a:pt x="774" y="168"/>
                    <a:pt x="0" y="232"/>
                  </a:cubicBezTo>
                  <a:cubicBezTo>
                    <a:pt x="1484" y="1396"/>
                    <a:pt x="3193" y="2093"/>
                    <a:pt x="5096" y="2319"/>
                  </a:cubicBezTo>
                  <a:cubicBezTo>
                    <a:pt x="4257" y="1432"/>
                    <a:pt x="3354" y="658"/>
                    <a:pt x="2322" y="0"/>
                  </a:cubicBezTo>
                </a:path>
              </a:pathLst>
            </a:custGeom>
            <a:grpFill/>
            <a:ln w="645" cap="flat">
              <a:solidFill>
                <a:srgbClr val="FFFFFF"/>
              </a:solid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F6E5E846-26B0-EC7D-98B9-FC81845E3129}"/>
                </a:ext>
              </a:extLst>
            </p:cNvPr>
            <p:cNvSpPr/>
            <p:nvPr/>
          </p:nvSpPr>
          <p:spPr>
            <a:xfrm>
              <a:off x="8918813" y="1779387"/>
              <a:ext cx="12093" cy="2531"/>
            </a:xfrm>
            <a:custGeom>
              <a:avLst/>
              <a:gdLst>
                <a:gd name="connsiteX0" fmla="*/ 0 w 12093"/>
                <a:gd name="connsiteY0" fmla="*/ 1625 h 2531"/>
                <a:gd name="connsiteX1" fmla="*/ 12094 w 12093"/>
                <a:gd name="connsiteY1" fmla="*/ 1851 h 2531"/>
                <a:gd name="connsiteX2" fmla="*/ 0 w 12093"/>
                <a:gd name="connsiteY2" fmla="*/ 1625 h 2531"/>
              </a:gdLst>
              <a:ahLst/>
              <a:cxnLst>
                <a:cxn ang="0">
                  <a:pos x="connsiteX0" y="connsiteY0"/>
                </a:cxn>
                <a:cxn ang="0">
                  <a:pos x="connsiteX1" y="connsiteY1"/>
                </a:cxn>
                <a:cxn ang="0">
                  <a:pos x="connsiteX2" y="connsiteY2"/>
                </a:cxn>
              </a:cxnLst>
              <a:rect l="l" t="t" r="r" b="b"/>
              <a:pathLst>
                <a:path w="12093" h="2531">
                  <a:moveTo>
                    <a:pt x="0" y="1625"/>
                  </a:moveTo>
                  <a:cubicBezTo>
                    <a:pt x="3967" y="1528"/>
                    <a:pt x="8256" y="3547"/>
                    <a:pt x="12094" y="1851"/>
                  </a:cubicBezTo>
                  <a:cubicBezTo>
                    <a:pt x="9352" y="-39"/>
                    <a:pt x="2612" y="-1039"/>
                    <a:pt x="0" y="1625"/>
                  </a:cubicBezTo>
                </a:path>
              </a:pathLst>
            </a:custGeom>
            <a:grpFill/>
            <a:ln w="645" cap="flat">
              <a:solidFill>
                <a:srgbClr val="FFFFFF"/>
              </a:solid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CE6F0C1F-2963-2FFD-35C4-59C158923D90}"/>
                </a:ext>
              </a:extLst>
            </p:cNvPr>
            <p:cNvSpPr/>
            <p:nvPr/>
          </p:nvSpPr>
          <p:spPr>
            <a:xfrm>
              <a:off x="8939034" y="1782329"/>
              <a:ext cx="8094" cy="1495"/>
            </a:xfrm>
            <a:custGeom>
              <a:avLst/>
              <a:gdLst>
                <a:gd name="connsiteX0" fmla="*/ 0 w 8094"/>
                <a:gd name="connsiteY0" fmla="*/ 70 h 1495"/>
                <a:gd name="connsiteX1" fmla="*/ 8095 w 8094"/>
                <a:gd name="connsiteY1" fmla="*/ 1464 h 1495"/>
                <a:gd name="connsiteX2" fmla="*/ 0 w 8094"/>
                <a:gd name="connsiteY2" fmla="*/ 70 h 1495"/>
              </a:gdLst>
              <a:ahLst/>
              <a:cxnLst>
                <a:cxn ang="0">
                  <a:pos x="connsiteX0" y="connsiteY0"/>
                </a:cxn>
                <a:cxn ang="0">
                  <a:pos x="connsiteX1" y="connsiteY1"/>
                </a:cxn>
                <a:cxn ang="0">
                  <a:pos x="connsiteX2" y="connsiteY2"/>
                </a:cxn>
              </a:cxnLst>
              <a:rect l="l" t="t" r="r" b="b"/>
              <a:pathLst>
                <a:path w="8094" h="1495">
                  <a:moveTo>
                    <a:pt x="0" y="70"/>
                  </a:moveTo>
                  <a:cubicBezTo>
                    <a:pt x="2548" y="1102"/>
                    <a:pt x="5321" y="1634"/>
                    <a:pt x="8095" y="1464"/>
                  </a:cubicBezTo>
                  <a:cubicBezTo>
                    <a:pt x="5998" y="-987"/>
                    <a:pt x="2677" y="477"/>
                    <a:pt x="0" y="70"/>
                  </a:cubicBezTo>
                </a:path>
              </a:pathLst>
            </a:custGeom>
            <a:grpFill/>
            <a:ln w="645" cap="flat">
              <a:solidFill>
                <a:srgbClr val="FFFFFF"/>
              </a:solid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EAEDF86F-FF66-F37D-07B2-BD5BF10BDE3E}"/>
                </a:ext>
              </a:extLst>
            </p:cNvPr>
            <p:cNvSpPr/>
            <p:nvPr/>
          </p:nvSpPr>
          <p:spPr>
            <a:xfrm>
              <a:off x="8940421" y="1771724"/>
              <a:ext cx="5095" cy="2579"/>
            </a:xfrm>
            <a:custGeom>
              <a:avLst/>
              <a:gdLst>
                <a:gd name="connsiteX0" fmla="*/ 2547 w 5095"/>
                <a:gd name="connsiteY0" fmla="*/ 0 h 2579"/>
                <a:gd name="connsiteX1" fmla="*/ 0 w 5095"/>
                <a:gd name="connsiteY1" fmla="*/ 697 h 2579"/>
                <a:gd name="connsiteX2" fmla="*/ 5095 w 5095"/>
                <a:gd name="connsiteY2" fmla="*/ 2554 h 2579"/>
                <a:gd name="connsiteX3" fmla="*/ 5095 w 5095"/>
                <a:gd name="connsiteY3" fmla="*/ 929 h 2579"/>
                <a:gd name="connsiteX4" fmla="*/ 2547 w 5095"/>
                <a:gd name="connsiteY4" fmla="*/ 0 h 2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95" h="2579">
                  <a:moveTo>
                    <a:pt x="2547" y="0"/>
                  </a:moveTo>
                  <a:cubicBezTo>
                    <a:pt x="1677" y="226"/>
                    <a:pt x="839" y="464"/>
                    <a:pt x="0" y="697"/>
                  </a:cubicBezTo>
                  <a:cubicBezTo>
                    <a:pt x="1419" y="2096"/>
                    <a:pt x="3096" y="2715"/>
                    <a:pt x="5095" y="2554"/>
                  </a:cubicBezTo>
                  <a:cubicBezTo>
                    <a:pt x="1677" y="1587"/>
                    <a:pt x="1677" y="1045"/>
                    <a:pt x="5095" y="929"/>
                  </a:cubicBezTo>
                  <a:cubicBezTo>
                    <a:pt x="4257" y="606"/>
                    <a:pt x="3386" y="310"/>
                    <a:pt x="2547" y="0"/>
                  </a:cubicBezTo>
                </a:path>
              </a:pathLst>
            </a:custGeom>
            <a:grpFill/>
            <a:ln w="645" cap="flat">
              <a:solidFill>
                <a:srgbClr val="FFFFFF"/>
              </a:solid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15A375A8-9CE3-9B74-52BD-C1EE0BA5E30F}"/>
                </a:ext>
              </a:extLst>
            </p:cNvPr>
            <p:cNvSpPr/>
            <p:nvPr/>
          </p:nvSpPr>
          <p:spPr>
            <a:xfrm>
              <a:off x="8944129" y="1769854"/>
              <a:ext cx="2322" cy="699"/>
            </a:xfrm>
            <a:custGeom>
              <a:avLst/>
              <a:gdLst>
                <a:gd name="connsiteX0" fmla="*/ 2322 w 2322"/>
                <a:gd name="connsiteY0" fmla="*/ 0 h 699"/>
                <a:gd name="connsiteX1" fmla="*/ 0 w 2322"/>
                <a:gd name="connsiteY1" fmla="*/ 700 h 699"/>
                <a:gd name="connsiteX2" fmla="*/ 2322 w 2322"/>
                <a:gd name="connsiteY2" fmla="*/ 0 h 699"/>
              </a:gdLst>
              <a:ahLst/>
              <a:cxnLst>
                <a:cxn ang="0">
                  <a:pos x="connsiteX0" y="connsiteY0"/>
                </a:cxn>
                <a:cxn ang="0">
                  <a:pos x="connsiteX1" y="connsiteY1"/>
                </a:cxn>
                <a:cxn ang="0">
                  <a:pos x="connsiteX2" y="connsiteY2"/>
                </a:cxn>
              </a:cxnLst>
              <a:rect l="l" t="t" r="r" b="b"/>
              <a:pathLst>
                <a:path w="2322" h="699">
                  <a:moveTo>
                    <a:pt x="2322" y="0"/>
                  </a:moveTo>
                  <a:cubicBezTo>
                    <a:pt x="1548" y="226"/>
                    <a:pt x="774" y="468"/>
                    <a:pt x="0" y="700"/>
                  </a:cubicBezTo>
                  <a:cubicBezTo>
                    <a:pt x="871" y="700"/>
                    <a:pt x="1645" y="474"/>
                    <a:pt x="2322" y="0"/>
                  </a:cubicBezTo>
                </a:path>
              </a:pathLst>
            </a:custGeom>
            <a:grpFill/>
            <a:ln w="645" cap="flat">
              <a:solidFill>
                <a:srgbClr val="FFFFFF"/>
              </a:solid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F8A9692C-83DE-A779-22D0-848D9D528BAD}"/>
                </a:ext>
              </a:extLst>
            </p:cNvPr>
            <p:cNvSpPr/>
            <p:nvPr/>
          </p:nvSpPr>
          <p:spPr>
            <a:xfrm>
              <a:off x="8945516" y="1764984"/>
              <a:ext cx="9771" cy="2367"/>
            </a:xfrm>
            <a:custGeom>
              <a:avLst/>
              <a:gdLst>
                <a:gd name="connsiteX0" fmla="*/ 4870 w 9771"/>
                <a:gd name="connsiteY0" fmla="*/ 1 h 2367"/>
                <a:gd name="connsiteX1" fmla="*/ 0 w 9771"/>
                <a:gd name="connsiteY1" fmla="*/ 1158 h 2367"/>
                <a:gd name="connsiteX2" fmla="*/ 9772 w 9771"/>
                <a:gd name="connsiteY2" fmla="*/ 2090 h 2367"/>
                <a:gd name="connsiteX3" fmla="*/ 4870 w 9771"/>
                <a:gd name="connsiteY3" fmla="*/ 1 h 2367"/>
              </a:gdLst>
              <a:ahLst/>
              <a:cxnLst>
                <a:cxn ang="0">
                  <a:pos x="connsiteX0" y="connsiteY0"/>
                </a:cxn>
                <a:cxn ang="0">
                  <a:pos x="connsiteX1" y="connsiteY1"/>
                </a:cxn>
                <a:cxn ang="0">
                  <a:pos x="connsiteX2" y="connsiteY2"/>
                </a:cxn>
                <a:cxn ang="0">
                  <a:pos x="connsiteX3" y="connsiteY3"/>
                </a:cxn>
              </a:cxnLst>
              <a:rect l="l" t="t" r="r" b="b"/>
              <a:pathLst>
                <a:path w="9771" h="2367">
                  <a:moveTo>
                    <a:pt x="4870" y="1"/>
                  </a:moveTo>
                  <a:cubicBezTo>
                    <a:pt x="3354" y="800"/>
                    <a:pt x="1709" y="1187"/>
                    <a:pt x="0" y="1158"/>
                  </a:cubicBezTo>
                  <a:cubicBezTo>
                    <a:pt x="3031" y="1916"/>
                    <a:pt x="6611" y="2839"/>
                    <a:pt x="9772" y="2090"/>
                  </a:cubicBezTo>
                  <a:cubicBezTo>
                    <a:pt x="8449" y="671"/>
                    <a:pt x="6805" y="-25"/>
                    <a:pt x="4870" y="1"/>
                  </a:cubicBezTo>
                </a:path>
              </a:pathLst>
            </a:custGeom>
            <a:grpFill/>
            <a:ln w="645" cap="flat">
              <a:solidFill>
                <a:srgbClr val="FFFFFF"/>
              </a:solid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DE99CA08-463A-3B44-6001-BCDEB507FD27}"/>
                </a:ext>
              </a:extLst>
            </p:cNvPr>
            <p:cNvSpPr/>
            <p:nvPr/>
          </p:nvSpPr>
          <p:spPr>
            <a:xfrm>
              <a:off x="8950869" y="1770138"/>
              <a:ext cx="7191" cy="2761"/>
            </a:xfrm>
            <a:custGeom>
              <a:avLst/>
              <a:gdLst>
                <a:gd name="connsiteX0" fmla="*/ 7192 w 7191"/>
                <a:gd name="connsiteY0" fmla="*/ 877 h 2761"/>
                <a:gd name="connsiteX1" fmla="*/ 0 w 7191"/>
                <a:gd name="connsiteY1" fmla="*/ 180 h 2761"/>
                <a:gd name="connsiteX2" fmla="*/ 7192 w 7191"/>
                <a:gd name="connsiteY2" fmla="*/ 877 h 2761"/>
              </a:gdLst>
              <a:ahLst/>
              <a:cxnLst>
                <a:cxn ang="0">
                  <a:pos x="connsiteX0" y="connsiteY0"/>
                </a:cxn>
                <a:cxn ang="0">
                  <a:pos x="connsiteX1" y="connsiteY1"/>
                </a:cxn>
                <a:cxn ang="0">
                  <a:pos x="connsiteX2" y="connsiteY2"/>
                </a:cxn>
              </a:cxnLst>
              <a:rect l="l" t="t" r="r" b="b"/>
              <a:pathLst>
                <a:path w="7191" h="2761">
                  <a:moveTo>
                    <a:pt x="7192" y="877"/>
                  </a:moveTo>
                  <a:cubicBezTo>
                    <a:pt x="4902" y="25"/>
                    <a:pt x="2419" y="-204"/>
                    <a:pt x="0" y="180"/>
                  </a:cubicBezTo>
                  <a:cubicBezTo>
                    <a:pt x="1193" y="1844"/>
                    <a:pt x="6805" y="4666"/>
                    <a:pt x="7192" y="877"/>
                  </a:cubicBezTo>
                </a:path>
              </a:pathLst>
            </a:custGeom>
            <a:grpFill/>
            <a:ln w="645" cap="flat">
              <a:solidFill>
                <a:srgbClr val="FFFFFF"/>
              </a:solid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1A6B0E0D-CEB6-AC1F-CB44-6D69672299DA}"/>
                </a:ext>
              </a:extLst>
            </p:cNvPr>
            <p:cNvSpPr/>
            <p:nvPr/>
          </p:nvSpPr>
          <p:spPr>
            <a:xfrm>
              <a:off x="8952707" y="1773416"/>
              <a:ext cx="5127" cy="643"/>
            </a:xfrm>
            <a:custGeom>
              <a:avLst/>
              <a:gdLst>
                <a:gd name="connsiteX0" fmla="*/ 0 w 5127"/>
                <a:gd name="connsiteY0" fmla="*/ 179 h 643"/>
                <a:gd name="connsiteX1" fmla="*/ 5128 w 5127"/>
                <a:gd name="connsiteY1" fmla="*/ 643 h 643"/>
                <a:gd name="connsiteX2" fmla="*/ 0 w 5127"/>
                <a:gd name="connsiteY2" fmla="*/ 179 h 643"/>
              </a:gdLst>
              <a:ahLst/>
              <a:cxnLst>
                <a:cxn ang="0">
                  <a:pos x="connsiteX0" y="connsiteY0"/>
                </a:cxn>
                <a:cxn ang="0">
                  <a:pos x="connsiteX1" y="connsiteY1"/>
                </a:cxn>
                <a:cxn ang="0">
                  <a:pos x="connsiteX2" y="connsiteY2"/>
                </a:cxn>
              </a:cxnLst>
              <a:rect l="l" t="t" r="r" b="b"/>
              <a:pathLst>
                <a:path w="5127" h="643">
                  <a:moveTo>
                    <a:pt x="0" y="179"/>
                  </a:moveTo>
                  <a:cubicBezTo>
                    <a:pt x="1709" y="372"/>
                    <a:pt x="3419" y="514"/>
                    <a:pt x="5128" y="643"/>
                  </a:cubicBezTo>
                  <a:cubicBezTo>
                    <a:pt x="3451" y="-12"/>
                    <a:pt x="1742" y="-166"/>
                    <a:pt x="0" y="179"/>
                  </a:cubicBezTo>
                </a:path>
              </a:pathLst>
            </a:custGeom>
            <a:grpFill/>
            <a:ln w="645" cap="flat">
              <a:solidFill>
                <a:srgbClr val="FFFFFF"/>
              </a:solid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C6C1585F-3F7B-51AC-D2C8-6B3A75933E4B}"/>
                </a:ext>
              </a:extLst>
            </p:cNvPr>
            <p:cNvSpPr/>
            <p:nvPr/>
          </p:nvSpPr>
          <p:spPr>
            <a:xfrm>
              <a:off x="8960059" y="1715193"/>
              <a:ext cx="2871" cy="2674"/>
            </a:xfrm>
            <a:custGeom>
              <a:avLst/>
              <a:gdLst>
                <a:gd name="connsiteX0" fmla="*/ 2872 w 2871"/>
                <a:gd name="connsiteY0" fmla="*/ 353 h 2674"/>
                <a:gd name="connsiteX1" fmla="*/ 776 w 2871"/>
                <a:gd name="connsiteY1" fmla="*/ 2675 h 2674"/>
                <a:gd name="connsiteX2" fmla="*/ 2872 w 2871"/>
                <a:gd name="connsiteY2" fmla="*/ 353 h 2674"/>
              </a:gdLst>
              <a:ahLst/>
              <a:cxnLst>
                <a:cxn ang="0">
                  <a:pos x="connsiteX0" y="connsiteY0"/>
                </a:cxn>
                <a:cxn ang="0">
                  <a:pos x="connsiteX1" y="connsiteY1"/>
                </a:cxn>
                <a:cxn ang="0">
                  <a:pos x="connsiteX2" y="connsiteY2"/>
                </a:cxn>
              </a:cxnLst>
              <a:rect l="l" t="t" r="r" b="b"/>
              <a:pathLst>
                <a:path w="2871" h="2674">
                  <a:moveTo>
                    <a:pt x="2872" y="353"/>
                  </a:moveTo>
                  <a:cubicBezTo>
                    <a:pt x="-31" y="-534"/>
                    <a:pt x="-740" y="256"/>
                    <a:pt x="776" y="2675"/>
                  </a:cubicBezTo>
                  <a:cubicBezTo>
                    <a:pt x="1937" y="2288"/>
                    <a:pt x="2646" y="1510"/>
                    <a:pt x="2872" y="353"/>
                  </a:cubicBezTo>
                </a:path>
              </a:pathLst>
            </a:custGeom>
            <a:grpFill/>
            <a:ln w="645" cap="flat">
              <a:solidFill>
                <a:srgbClr val="FFFFFF"/>
              </a:solid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9AAE63EE-4F7E-E499-CCA2-80E16B9405E4}"/>
                </a:ext>
              </a:extLst>
            </p:cNvPr>
            <p:cNvSpPr/>
            <p:nvPr/>
          </p:nvSpPr>
          <p:spPr>
            <a:xfrm>
              <a:off x="8960604" y="1770340"/>
              <a:ext cx="5100" cy="2771"/>
            </a:xfrm>
            <a:custGeom>
              <a:avLst/>
              <a:gdLst>
                <a:gd name="connsiteX0" fmla="*/ 2779 w 5100"/>
                <a:gd name="connsiteY0" fmla="*/ 2771 h 2771"/>
                <a:gd name="connsiteX1" fmla="*/ 5101 w 5100"/>
                <a:gd name="connsiteY1" fmla="*/ 1378 h 2771"/>
                <a:gd name="connsiteX2" fmla="*/ 5 w 5100"/>
                <a:gd name="connsiteY2" fmla="*/ 2307 h 2771"/>
                <a:gd name="connsiteX3" fmla="*/ 2779 w 5100"/>
                <a:gd name="connsiteY3" fmla="*/ 2771 h 2771"/>
              </a:gdLst>
              <a:ahLst/>
              <a:cxnLst>
                <a:cxn ang="0">
                  <a:pos x="connsiteX0" y="connsiteY0"/>
                </a:cxn>
                <a:cxn ang="0">
                  <a:pos x="connsiteX1" y="connsiteY1"/>
                </a:cxn>
                <a:cxn ang="0">
                  <a:pos x="connsiteX2" y="connsiteY2"/>
                </a:cxn>
                <a:cxn ang="0">
                  <a:pos x="connsiteX3" y="connsiteY3"/>
                </a:cxn>
              </a:cxnLst>
              <a:rect l="l" t="t" r="r" b="b"/>
              <a:pathLst>
                <a:path w="5100" h="2771">
                  <a:moveTo>
                    <a:pt x="2779" y="2771"/>
                  </a:moveTo>
                  <a:cubicBezTo>
                    <a:pt x="3553" y="2307"/>
                    <a:pt x="4327" y="1842"/>
                    <a:pt x="5101" y="1378"/>
                  </a:cubicBezTo>
                  <a:cubicBezTo>
                    <a:pt x="3456" y="-57"/>
                    <a:pt x="-156" y="-1170"/>
                    <a:pt x="5" y="2307"/>
                  </a:cubicBezTo>
                  <a:cubicBezTo>
                    <a:pt x="940" y="2468"/>
                    <a:pt x="1843" y="2629"/>
                    <a:pt x="2779" y="2771"/>
                  </a:cubicBezTo>
                </a:path>
              </a:pathLst>
            </a:custGeom>
            <a:grpFill/>
            <a:ln w="645" cap="flat">
              <a:solidFill>
                <a:srgbClr val="FFFFFF"/>
              </a:solidFill>
              <a:prstDash val="solid"/>
              <a:miter/>
            </a:ln>
          </p:spPr>
          <p:txBody>
            <a:bodyPr rtlCol="0" anchor="ctr"/>
            <a:lstStyle/>
            <a:p>
              <a:endParaRPr lang="en-US"/>
            </a:p>
          </p:txBody>
        </p:sp>
        <p:sp>
          <p:nvSpPr>
            <p:cNvPr id="1004" name="Freeform: Shape 1003">
              <a:extLst>
                <a:ext uri="{FF2B5EF4-FFF2-40B4-BE49-F238E27FC236}">
                  <a16:creationId xmlns:a16="http://schemas.microsoft.com/office/drawing/2014/main" id="{9A6A2BC2-CE57-0DA7-4616-659612734053}"/>
                </a:ext>
              </a:extLst>
            </p:cNvPr>
            <p:cNvSpPr/>
            <p:nvPr/>
          </p:nvSpPr>
          <p:spPr>
            <a:xfrm>
              <a:off x="8961092" y="1778677"/>
              <a:ext cx="5095" cy="861"/>
            </a:xfrm>
            <a:custGeom>
              <a:avLst/>
              <a:gdLst>
                <a:gd name="connsiteX0" fmla="*/ 5096 w 5095"/>
                <a:gd name="connsiteY0" fmla="*/ 464 h 861"/>
                <a:gd name="connsiteX1" fmla="*/ 0 w 5095"/>
                <a:gd name="connsiteY1" fmla="*/ 0 h 861"/>
                <a:gd name="connsiteX2" fmla="*/ 5096 w 5095"/>
                <a:gd name="connsiteY2" fmla="*/ 464 h 861"/>
              </a:gdLst>
              <a:ahLst/>
              <a:cxnLst>
                <a:cxn ang="0">
                  <a:pos x="connsiteX0" y="connsiteY0"/>
                </a:cxn>
                <a:cxn ang="0">
                  <a:pos x="connsiteX1" y="connsiteY1"/>
                </a:cxn>
                <a:cxn ang="0">
                  <a:pos x="connsiteX2" y="connsiteY2"/>
                </a:cxn>
              </a:cxnLst>
              <a:rect l="l" t="t" r="r" b="b"/>
              <a:pathLst>
                <a:path w="5095" h="861">
                  <a:moveTo>
                    <a:pt x="5096" y="464"/>
                  </a:moveTo>
                  <a:cubicBezTo>
                    <a:pt x="3386" y="303"/>
                    <a:pt x="1709" y="142"/>
                    <a:pt x="0" y="0"/>
                  </a:cubicBezTo>
                  <a:cubicBezTo>
                    <a:pt x="1645" y="964"/>
                    <a:pt x="3322" y="1119"/>
                    <a:pt x="5096" y="464"/>
                  </a:cubicBezTo>
                </a:path>
              </a:pathLst>
            </a:custGeom>
            <a:grpFill/>
            <a:ln w="645" cap="flat">
              <a:solidFill>
                <a:srgbClr val="FFFFFF"/>
              </a:solidFill>
              <a:prstDash val="solid"/>
              <a:miter/>
            </a:ln>
          </p:spPr>
          <p:txBody>
            <a:bodyPr rtlCol="0" anchor="ctr"/>
            <a:lstStyle/>
            <a:p>
              <a:endParaRPr lang="en-US"/>
            </a:p>
          </p:txBody>
        </p:sp>
        <p:sp>
          <p:nvSpPr>
            <p:cNvPr id="1005" name="Freeform: Shape 1004">
              <a:extLst>
                <a:ext uri="{FF2B5EF4-FFF2-40B4-BE49-F238E27FC236}">
                  <a16:creationId xmlns:a16="http://schemas.microsoft.com/office/drawing/2014/main" id="{790B6FCB-3BA5-5DE4-1BAE-3994B7F5327E}"/>
                </a:ext>
              </a:extLst>
            </p:cNvPr>
            <p:cNvSpPr/>
            <p:nvPr/>
          </p:nvSpPr>
          <p:spPr>
            <a:xfrm>
              <a:off x="8962705" y="1761276"/>
              <a:ext cx="12319" cy="3482"/>
            </a:xfrm>
            <a:custGeom>
              <a:avLst/>
              <a:gdLst>
                <a:gd name="connsiteX0" fmla="*/ 10223 w 12319"/>
                <a:gd name="connsiteY0" fmla="*/ 0 h 3482"/>
                <a:gd name="connsiteX1" fmla="*/ 0 w 12319"/>
                <a:gd name="connsiteY1" fmla="*/ 1858 h 3482"/>
                <a:gd name="connsiteX2" fmla="*/ 10223 w 12319"/>
                <a:gd name="connsiteY2" fmla="*/ 3483 h 3482"/>
                <a:gd name="connsiteX3" fmla="*/ 12320 w 12319"/>
                <a:gd name="connsiteY3" fmla="*/ 2090 h 3482"/>
                <a:gd name="connsiteX4" fmla="*/ 10223 w 12319"/>
                <a:gd name="connsiteY4" fmla="*/ 0 h 3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 h="3482">
                  <a:moveTo>
                    <a:pt x="10223" y="0"/>
                  </a:moveTo>
                  <a:cubicBezTo>
                    <a:pt x="7063" y="226"/>
                    <a:pt x="2516" y="-597"/>
                    <a:pt x="0" y="1858"/>
                  </a:cubicBezTo>
                  <a:cubicBezTo>
                    <a:pt x="3096" y="3793"/>
                    <a:pt x="6805" y="3051"/>
                    <a:pt x="10223" y="3483"/>
                  </a:cubicBezTo>
                  <a:cubicBezTo>
                    <a:pt x="3806" y="1945"/>
                    <a:pt x="10997" y="2012"/>
                    <a:pt x="12320" y="2090"/>
                  </a:cubicBezTo>
                  <a:cubicBezTo>
                    <a:pt x="11610" y="1393"/>
                    <a:pt x="10933" y="693"/>
                    <a:pt x="10223" y="0"/>
                  </a:cubicBezTo>
                </a:path>
              </a:pathLst>
            </a:custGeom>
            <a:grpFill/>
            <a:ln w="645" cap="flat">
              <a:solidFill>
                <a:srgbClr val="FFFFFF"/>
              </a:solid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C6B25258-C5EA-E825-841E-0E2F927EE875}"/>
                </a:ext>
              </a:extLst>
            </p:cNvPr>
            <p:cNvSpPr/>
            <p:nvPr/>
          </p:nvSpPr>
          <p:spPr>
            <a:xfrm>
              <a:off x="8964575" y="1712034"/>
              <a:ext cx="7417" cy="3028"/>
            </a:xfrm>
            <a:custGeom>
              <a:avLst/>
              <a:gdLst>
                <a:gd name="connsiteX0" fmla="*/ 1612 w 7417"/>
                <a:gd name="connsiteY0" fmla="*/ 3028 h 3028"/>
                <a:gd name="connsiteX1" fmla="*/ 7417 w 7417"/>
                <a:gd name="connsiteY1" fmla="*/ 706 h 3028"/>
                <a:gd name="connsiteX2" fmla="*/ 0 w 7417"/>
                <a:gd name="connsiteY2" fmla="*/ 706 h 3028"/>
                <a:gd name="connsiteX3" fmla="*/ 1612 w 7417"/>
                <a:gd name="connsiteY3" fmla="*/ 3028 h 3028"/>
              </a:gdLst>
              <a:ahLst/>
              <a:cxnLst>
                <a:cxn ang="0">
                  <a:pos x="connsiteX0" y="connsiteY0"/>
                </a:cxn>
                <a:cxn ang="0">
                  <a:pos x="connsiteX1" y="connsiteY1"/>
                </a:cxn>
                <a:cxn ang="0">
                  <a:pos x="connsiteX2" y="connsiteY2"/>
                </a:cxn>
                <a:cxn ang="0">
                  <a:pos x="connsiteX3" y="connsiteY3"/>
                </a:cxn>
              </a:cxnLst>
              <a:rect l="l" t="t" r="r" b="b"/>
              <a:pathLst>
                <a:path w="7417" h="3028">
                  <a:moveTo>
                    <a:pt x="1612" y="3028"/>
                  </a:moveTo>
                  <a:cubicBezTo>
                    <a:pt x="3870" y="2835"/>
                    <a:pt x="6353" y="3319"/>
                    <a:pt x="7417" y="706"/>
                  </a:cubicBezTo>
                  <a:cubicBezTo>
                    <a:pt x="5031" y="-248"/>
                    <a:pt x="2386" y="-222"/>
                    <a:pt x="0" y="706"/>
                  </a:cubicBezTo>
                  <a:cubicBezTo>
                    <a:pt x="452" y="1542"/>
                    <a:pt x="1000" y="2312"/>
                    <a:pt x="1612" y="3028"/>
                  </a:cubicBezTo>
                </a:path>
              </a:pathLst>
            </a:custGeom>
            <a:grpFill/>
            <a:ln w="645" cap="flat">
              <a:solidFill>
                <a:srgbClr val="FFFFFF"/>
              </a:solid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C807F785-2736-0BEE-06FA-51725748C20D}"/>
                </a:ext>
              </a:extLst>
            </p:cNvPr>
            <p:cNvSpPr/>
            <p:nvPr/>
          </p:nvSpPr>
          <p:spPr>
            <a:xfrm>
              <a:off x="8966865" y="1764984"/>
              <a:ext cx="4902" cy="1210"/>
            </a:xfrm>
            <a:custGeom>
              <a:avLst/>
              <a:gdLst>
                <a:gd name="connsiteX0" fmla="*/ 0 w 4902"/>
                <a:gd name="connsiteY0" fmla="*/ 0 h 1210"/>
                <a:gd name="connsiteX1" fmla="*/ 4902 w 4902"/>
                <a:gd name="connsiteY1" fmla="*/ 1158 h 1210"/>
                <a:gd name="connsiteX2" fmla="*/ 0 w 4902"/>
                <a:gd name="connsiteY2" fmla="*/ 0 h 1210"/>
              </a:gdLst>
              <a:ahLst/>
              <a:cxnLst>
                <a:cxn ang="0">
                  <a:pos x="connsiteX0" y="connsiteY0"/>
                </a:cxn>
                <a:cxn ang="0">
                  <a:pos x="connsiteX1" y="connsiteY1"/>
                </a:cxn>
                <a:cxn ang="0">
                  <a:pos x="connsiteX2" y="connsiteY2"/>
                </a:cxn>
              </a:cxnLst>
              <a:rect l="l" t="t" r="r" b="b"/>
              <a:pathLst>
                <a:path w="4902" h="1210">
                  <a:moveTo>
                    <a:pt x="0" y="0"/>
                  </a:moveTo>
                  <a:cubicBezTo>
                    <a:pt x="1483" y="974"/>
                    <a:pt x="3128" y="1361"/>
                    <a:pt x="4902" y="1158"/>
                  </a:cubicBezTo>
                  <a:cubicBezTo>
                    <a:pt x="3354" y="432"/>
                    <a:pt x="1709" y="45"/>
                    <a:pt x="0" y="0"/>
                  </a:cubicBezTo>
                </a:path>
              </a:pathLst>
            </a:custGeom>
            <a:grpFill/>
            <a:ln w="645" cap="flat">
              <a:solidFill>
                <a:srgbClr val="FFFFFF"/>
              </a:solid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38038AAE-17DA-96A8-2604-045DA6501BA7}"/>
                </a:ext>
              </a:extLst>
            </p:cNvPr>
            <p:cNvSpPr/>
            <p:nvPr/>
          </p:nvSpPr>
          <p:spPr>
            <a:xfrm>
              <a:off x="8977346" y="1715546"/>
              <a:ext cx="6030" cy="765"/>
            </a:xfrm>
            <a:custGeom>
              <a:avLst/>
              <a:gdLst>
                <a:gd name="connsiteX0" fmla="*/ 2773 w 6030"/>
                <a:gd name="connsiteY0" fmla="*/ 0 h 765"/>
                <a:gd name="connsiteX1" fmla="*/ 0 w 6030"/>
                <a:gd name="connsiteY1" fmla="*/ 0 h 765"/>
                <a:gd name="connsiteX2" fmla="*/ 6031 w 6030"/>
                <a:gd name="connsiteY2" fmla="*/ 697 h 765"/>
                <a:gd name="connsiteX3" fmla="*/ 2773 w 6030"/>
                <a:gd name="connsiteY3" fmla="*/ 0 h 765"/>
              </a:gdLst>
              <a:ahLst/>
              <a:cxnLst>
                <a:cxn ang="0">
                  <a:pos x="connsiteX0" y="connsiteY0"/>
                </a:cxn>
                <a:cxn ang="0">
                  <a:pos x="connsiteX1" y="connsiteY1"/>
                </a:cxn>
                <a:cxn ang="0">
                  <a:pos x="connsiteX2" y="connsiteY2"/>
                </a:cxn>
                <a:cxn ang="0">
                  <a:pos x="connsiteX3" y="connsiteY3"/>
                </a:cxn>
              </a:cxnLst>
              <a:rect l="l" t="t" r="r" b="b"/>
              <a:pathLst>
                <a:path w="6030" h="765">
                  <a:moveTo>
                    <a:pt x="2773" y="0"/>
                  </a:moveTo>
                  <a:cubicBezTo>
                    <a:pt x="1838" y="0"/>
                    <a:pt x="935" y="0"/>
                    <a:pt x="0" y="0"/>
                  </a:cubicBezTo>
                  <a:cubicBezTo>
                    <a:pt x="1967" y="664"/>
                    <a:pt x="3967" y="897"/>
                    <a:pt x="6031" y="697"/>
                  </a:cubicBezTo>
                  <a:cubicBezTo>
                    <a:pt x="4934" y="471"/>
                    <a:pt x="3870" y="232"/>
                    <a:pt x="2773" y="0"/>
                  </a:cubicBezTo>
                </a:path>
              </a:pathLst>
            </a:custGeom>
            <a:grpFill/>
            <a:ln w="645" cap="flat">
              <a:solidFill>
                <a:srgbClr val="FFFFFF"/>
              </a:solid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AF0F180F-01E0-CAD5-F519-4A78939C7FF4}"/>
                </a:ext>
              </a:extLst>
            </p:cNvPr>
            <p:cNvSpPr/>
            <p:nvPr/>
          </p:nvSpPr>
          <p:spPr>
            <a:xfrm>
              <a:off x="8978249" y="1783321"/>
              <a:ext cx="4869" cy="1625"/>
            </a:xfrm>
            <a:custGeom>
              <a:avLst/>
              <a:gdLst>
                <a:gd name="connsiteX0" fmla="*/ 4870 w 4869"/>
                <a:gd name="connsiteY0" fmla="*/ 1625 h 1625"/>
                <a:gd name="connsiteX1" fmla="*/ 0 w 4869"/>
                <a:gd name="connsiteY1" fmla="*/ 0 h 1625"/>
                <a:gd name="connsiteX2" fmla="*/ 4870 w 4869"/>
                <a:gd name="connsiteY2" fmla="*/ 1625 h 1625"/>
              </a:gdLst>
              <a:ahLst/>
              <a:cxnLst>
                <a:cxn ang="0">
                  <a:pos x="connsiteX0" y="connsiteY0"/>
                </a:cxn>
                <a:cxn ang="0">
                  <a:pos x="connsiteX1" y="connsiteY1"/>
                </a:cxn>
                <a:cxn ang="0">
                  <a:pos x="connsiteX2" y="connsiteY2"/>
                </a:cxn>
              </a:cxnLst>
              <a:rect l="l" t="t" r="r" b="b"/>
              <a:pathLst>
                <a:path w="4869" h="1625">
                  <a:moveTo>
                    <a:pt x="4870" y="1625"/>
                  </a:moveTo>
                  <a:cubicBezTo>
                    <a:pt x="3290" y="913"/>
                    <a:pt x="1677" y="371"/>
                    <a:pt x="0" y="0"/>
                  </a:cubicBezTo>
                  <a:cubicBezTo>
                    <a:pt x="1516" y="855"/>
                    <a:pt x="3128" y="1396"/>
                    <a:pt x="4870" y="1625"/>
                  </a:cubicBezTo>
                </a:path>
              </a:pathLst>
            </a:custGeom>
            <a:grpFill/>
            <a:ln w="645" cap="flat">
              <a:solidFill>
                <a:srgbClr val="FFFFFF"/>
              </a:solid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2B19A6B9-D7EE-2AC4-6211-A9FCA616268F}"/>
                </a:ext>
              </a:extLst>
            </p:cNvPr>
            <p:cNvSpPr/>
            <p:nvPr/>
          </p:nvSpPr>
          <p:spPr>
            <a:xfrm>
              <a:off x="8810841" y="1947896"/>
              <a:ext cx="16027" cy="6931"/>
            </a:xfrm>
            <a:custGeom>
              <a:avLst/>
              <a:gdLst>
                <a:gd name="connsiteX0" fmla="*/ 0 w 16027"/>
                <a:gd name="connsiteY0" fmla="*/ 2846 h 6931"/>
                <a:gd name="connsiteX1" fmla="*/ 16028 w 16027"/>
                <a:gd name="connsiteY1" fmla="*/ 5400 h 6931"/>
                <a:gd name="connsiteX2" fmla="*/ 0 w 16027"/>
                <a:gd name="connsiteY2" fmla="*/ 2846 h 6931"/>
              </a:gdLst>
              <a:ahLst/>
              <a:cxnLst>
                <a:cxn ang="0">
                  <a:pos x="connsiteX0" y="connsiteY0"/>
                </a:cxn>
                <a:cxn ang="0">
                  <a:pos x="connsiteX1" y="connsiteY1"/>
                </a:cxn>
                <a:cxn ang="0">
                  <a:pos x="connsiteX2" y="connsiteY2"/>
                </a:cxn>
              </a:cxnLst>
              <a:rect l="l" t="t" r="r" b="b"/>
              <a:pathLst>
                <a:path w="16027" h="6931">
                  <a:moveTo>
                    <a:pt x="0" y="2846"/>
                  </a:moveTo>
                  <a:cubicBezTo>
                    <a:pt x="4999" y="-392"/>
                    <a:pt x="14190" y="-2349"/>
                    <a:pt x="16028" y="5400"/>
                  </a:cubicBezTo>
                  <a:cubicBezTo>
                    <a:pt x="11416" y="5923"/>
                    <a:pt x="1742" y="9761"/>
                    <a:pt x="0" y="2846"/>
                  </a:cubicBezTo>
                </a:path>
              </a:pathLst>
            </a:custGeom>
            <a:grpFill/>
            <a:ln w="645" cap="flat">
              <a:solidFill>
                <a:srgbClr val="FFFFFF"/>
              </a:solid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671E97BF-4498-F5F7-2B0B-0A5DAB798C7D}"/>
                </a:ext>
              </a:extLst>
            </p:cNvPr>
            <p:cNvSpPr/>
            <p:nvPr/>
          </p:nvSpPr>
          <p:spPr>
            <a:xfrm>
              <a:off x="10330347" y="1852052"/>
              <a:ext cx="7417" cy="2796"/>
            </a:xfrm>
            <a:custGeom>
              <a:avLst/>
              <a:gdLst>
                <a:gd name="connsiteX0" fmla="*/ 7418 w 7417"/>
                <a:gd name="connsiteY0" fmla="*/ 2554 h 2796"/>
                <a:gd name="connsiteX1" fmla="*/ 0 w 7417"/>
                <a:gd name="connsiteY1" fmla="*/ 0 h 2796"/>
                <a:gd name="connsiteX2" fmla="*/ 7418 w 7417"/>
                <a:gd name="connsiteY2" fmla="*/ 2554 h 2796"/>
              </a:gdLst>
              <a:ahLst/>
              <a:cxnLst>
                <a:cxn ang="0">
                  <a:pos x="connsiteX0" y="connsiteY0"/>
                </a:cxn>
                <a:cxn ang="0">
                  <a:pos x="connsiteX1" y="connsiteY1"/>
                </a:cxn>
                <a:cxn ang="0">
                  <a:pos x="connsiteX2" y="connsiteY2"/>
                </a:cxn>
              </a:cxnLst>
              <a:rect l="l" t="t" r="r" b="b"/>
              <a:pathLst>
                <a:path w="7417" h="2796">
                  <a:moveTo>
                    <a:pt x="7418" y="2554"/>
                  </a:moveTo>
                  <a:cubicBezTo>
                    <a:pt x="4870" y="1929"/>
                    <a:pt x="2580" y="539"/>
                    <a:pt x="0" y="0"/>
                  </a:cubicBezTo>
                  <a:cubicBezTo>
                    <a:pt x="1677" y="2254"/>
                    <a:pt x="4677" y="3309"/>
                    <a:pt x="7418" y="2554"/>
                  </a:cubicBezTo>
                </a:path>
              </a:pathLst>
            </a:custGeom>
            <a:grpFill/>
            <a:ln w="645" cap="flat">
              <a:solidFill>
                <a:srgbClr val="FFFFFF"/>
              </a:solid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AC509EAC-DD4C-E0B4-4A25-1ABAEBBD8107}"/>
                </a:ext>
              </a:extLst>
            </p:cNvPr>
            <p:cNvSpPr/>
            <p:nvPr/>
          </p:nvSpPr>
          <p:spPr>
            <a:xfrm>
              <a:off x="10495170" y="1873016"/>
              <a:ext cx="32782" cy="10866"/>
            </a:xfrm>
            <a:custGeom>
              <a:avLst/>
              <a:gdLst>
                <a:gd name="connsiteX0" fmla="*/ 715 w 32782"/>
                <a:gd name="connsiteY0" fmla="*/ 650 h 10866"/>
                <a:gd name="connsiteX1" fmla="*/ 32771 w 32782"/>
                <a:gd name="connsiteY1" fmla="*/ 10866 h 10866"/>
                <a:gd name="connsiteX2" fmla="*/ 22580 w 32782"/>
                <a:gd name="connsiteY2" fmla="*/ 2856 h 10866"/>
                <a:gd name="connsiteX3" fmla="*/ 715 w 32782"/>
                <a:gd name="connsiteY3" fmla="*/ 650 h 10866"/>
              </a:gdLst>
              <a:ahLst/>
              <a:cxnLst>
                <a:cxn ang="0">
                  <a:pos x="connsiteX0" y="connsiteY0"/>
                </a:cxn>
                <a:cxn ang="0">
                  <a:pos x="connsiteX1" y="connsiteY1"/>
                </a:cxn>
                <a:cxn ang="0">
                  <a:pos x="connsiteX2" y="connsiteY2"/>
                </a:cxn>
                <a:cxn ang="0">
                  <a:pos x="connsiteX3" y="connsiteY3"/>
                </a:cxn>
              </a:cxnLst>
              <a:rect l="l" t="t" r="r" b="b"/>
              <a:pathLst>
                <a:path w="32782" h="10866">
                  <a:moveTo>
                    <a:pt x="715" y="650"/>
                  </a:moveTo>
                  <a:cubicBezTo>
                    <a:pt x="-5574" y="5655"/>
                    <a:pt x="31675" y="10695"/>
                    <a:pt x="32771" y="10866"/>
                  </a:cubicBezTo>
                  <a:cubicBezTo>
                    <a:pt x="33093" y="5455"/>
                    <a:pt x="26514" y="3275"/>
                    <a:pt x="22580" y="2856"/>
                  </a:cubicBezTo>
                  <a:cubicBezTo>
                    <a:pt x="15840" y="2127"/>
                    <a:pt x="7358" y="-1443"/>
                    <a:pt x="715" y="650"/>
                  </a:cubicBezTo>
                </a:path>
              </a:pathLst>
            </a:custGeom>
            <a:grpFill/>
            <a:ln w="645" cap="flat">
              <a:solidFill>
                <a:srgbClr val="FFFFFF"/>
              </a:solid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BD5D37B7-AFDE-35E7-6190-7F351ED5AE50}"/>
                </a:ext>
              </a:extLst>
            </p:cNvPr>
            <p:cNvSpPr/>
            <p:nvPr/>
          </p:nvSpPr>
          <p:spPr>
            <a:xfrm>
              <a:off x="10643250" y="1836616"/>
              <a:ext cx="63258" cy="17992"/>
            </a:xfrm>
            <a:custGeom>
              <a:avLst/>
              <a:gdLst>
                <a:gd name="connsiteX0" fmla="*/ 6144 w 63258"/>
                <a:gd name="connsiteY0" fmla="*/ 1736 h 17992"/>
                <a:gd name="connsiteX1" fmla="*/ 3370 w 63258"/>
                <a:gd name="connsiteY1" fmla="*/ 14175 h 17992"/>
                <a:gd name="connsiteX2" fmla="*/ 12497 w 63258"/>
                <a:gd name="connsiteY2" fmla="*/ 17990 h 17992"/>
                <a:gd name="connsiteX3" fmla="*/ 24784 w 63258"/>
                <a:gd name="connsiteY3" fmla="*/ 14875 h 17992"/>
                <a:gd name="connsiteX4" fmla="*/ 41199 w 63258"/>
                <a:gd name="connsiteY4" fmla="*/ 15800 h 17992"/>
                <a:gd name="connsiteX5" fmla="*/ 63258 w 63258"/>
                <a:gd name="connsiteY5" fmla="*/ 11024 h 17992"/>
                <a:gd name="connsiteX6" fmla="*/ 38458 w 63258"/>
                <a:gd name="connsiteY6" fmla="*/ 2675 h 17992"/>
                <a:gd name="connsiteX7" fmla="*/ 23365 w 63258"/>
                <a:gd name="connsiteY7" fmla="*/ 47 h 17992"/>
                <a:gd name="connsiteX8" fmla="*/ 6144 w 63258"/>
                <a:gd name="connsiteY8" fmla="*/ 1736 h 1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258" h="17992">
                  <a:moveTo>
                    <a:pt x="6144" y="1736"/>
                  </a:moveTo>
                  <a:cubicBezTo>
                    <a:pt x="1403" y="4845"/>
                    <a:pt x="-3434" y="10250"/>
                    <a:pt x="3370" y="14175"/>
                  </a:cubicBezTo>
                  <a:cubicBezTo>
                    <a:pt x="5660" y="15491"/>
                    <a:pt x="9756" y="18081"/>
                    <a:pt x="12497" y="17990"/>
                  </a:cubicBezTo>
                  <a:cubicBezTo>
                    <a:pt x="15045" y="17893"/>
                    <a:pt x="22978" y="16674"/>
                    <a:pt x="24784" y="14875"/>
                  </a:cubicBezTo>
                  <a:cubicBezTo>
                    <a:pt x="28041" y="11614"/>
                    <a:pt x="37362" y="15326"/>
                    <a:pt x="41199" y="15800"/>
                  </a:cubicBezTo>
                  <a:cubicBezTo>
                    <a:pt x="45972" y="16391"/>
                    <a:pt x="59775" y="14417"/>
                    <a:pt x="63258" y="11024"/>
                  </a:cubicBezTo>
                  <a:cubicBezTo>
                    <a:pt x="58614" y="3897"/>
                    <a:pt x="45811" y="4291"/>
                    <a:pt x="38458" y="2675"/>
                  </a:cubicBezTo>
                  <a:cubicBezTo>
                    <a:pt x="33330" y="1546"/>
                    <a:pt x="28719" y="53"/>
                    <a:pt x="23365" y="47"/>
                  </a:cubicBezTo>
                  <a:cubicBezTo>
                    <a:pt x="19366" y="47"/>
                    <a:pt x="9208" y="-440"/>
                    <a:pt x="6144" y="1736"/>
                  </a:cubicBezTo>
                </a:path>
              </a:pathLst>
            </a:custGeom>
            <a:grpFill/>
            <a:ln w="645" cap="flat">
              <a:solidFill>
                <a:srgbClr val="FFFFFF"/>
              </a:solid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B466B747-A896-4C65-B93A-97DDEDD4F85B}"/>
                </a:ext>
              </a:extLst>
            </p:cNvPr>
            <p:cNvSpPr/>
            <p:nvPr/>
          </p:nvSpPr>
          <p:spPr>
            <a:xfrm>
              <a:off x="11024479" y="1996814"/>
              <a:ext cx="7814" cy="3746"/>
            </a:xfrm>
            <a:custGeom>
              <a:avLst/>
              <a:gdLst>
                <a:gd name="connsiteX0" fmla="*/ 139 w 7814"/>
                <a:gd name="connsiteY0" fmla="*/ 3174 h 3746"/>
                <a:gd name="connsiteX1" fmla="*/ 7815 w 7814"/>
                <a:gd name="connsiteY1" fmla="*/ 2245 h 3746"/>
                <a:gd name="connsiteX2" fmla="*/ 139 w 7814"/>
                <a:gd name="connsiteY2" fmla="*/ 3174 h 3746"/>
              </a:gdLst>
              <a:ahLst/>
              <a:cxnLst>
                <a:cxn ang="0">
                  <a:pos x="connsiteX0" y="connsiteY0"/>
                </a:cxn>
                <a:cxn ang="0">
                  <a:pos x="connsiteX1" y="connsiteY1"/>
                </a:cxn>
                <a:cxn ang="0">
                  <a:pos x="connsiteX2" y="connsiteY2"/>
                </a:cxn>
              </a:cxnLst>
              <a:rect l="l" t="t" r="r" b="b"/>
              <a:pathLst>
                <a:path w="7814" h="3746">
                  <a:moveTo>
                    <a:pt x="139" y="3174"/>
                  </a:moveTo>
                  <a:cubicBezTo>
                    <a:pt x="2687" y="4348"/>
                    <a:pt x="5493" y="3558"/>
                    <a:pt x="7815" y="2245"/>
                  </a:cubicBezTo>
                  <a:cubicBezTo>
                    <a:pt x="5041" y="900"/>
                    <a:pt x="-989" y="-2505"/>
                    <a:pt x="139" y="3174"/>
                  </a:cubicBezTo>
                </a:path>
              </a:pathLst>
            </a:custGeom>
            <a:grpFill/>
            <a:ln w="645" cap="flat">
              <a:solidFill>
                <a:srgbClr val="FFFFFF"/>
              </a:solid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C4698E28-BEC8-13E2-EC9A-1974150568B8}"/>
                </a:ext>
              </a:extLst>
            </p:cNvPr>
            <p:cNvSpPr/>
            <p:nvPr/>
          </p:nvSpPr>
          <p:spPr>
            <a:xfrm>
              <a:off x="11025327" y="2001374"/>
              <a:ext cx="4869" cy="1625"/>
            </a:xfrm>
            <a:custGeom>
              <a:avLst/>
              <a:gdLst>
                <a:gd name="connsiteX0" fmla="*/ 0 w 4869"/>
                <a:gd name="connsiteY0" fmla="*/ 0 h 1625"/>
                <a:gd name="connsiteX1" fmla="*/ 4870 w 4869"/>
                <a:gd name="connsiteY1" fmla="*/ 1625 h 1625"/>
                <a:gd name="connsiteX2" fmla="*/ 0 w 4869"/>
                <a:gd name="connsiteY2" fmla="*/ 0 h 1625"/>
              </a:gdLst>
              <a:ahLst/>
              <a:cxnLst>
                <a:cxn ang="0">
                  <a:pos x="connsiteX0" y="connsiteY0"/>
                </a:cxn>
                <a:cxn ang="0">
                  <a:pos x="connsiteX1" y="connsiteY1"/>
                </a:cxn>
                <a:cxn ang="0">
                  <a:pos x="connsiteX2" y="connsiteY2"/>
                </a:cxn>
              </a:cxnLst>
              <a:rect l="l" t="t" r="r" b="b"/>
              <a:pathLst>
                <a:path w="4869" h="1625">
                  <a:moveTo>
                    <a:pt x="0" y="0"/>
                  </a:moveTo>
                  <a:cubicBezTo>
                    <a:pt x="1516" y="864"/>
                    <a:pt x="3128" y="1406"/>
                    <a:pt x="4870" y="1625"/>
                  </a:cubicBezTo>
                  <a:cubicBezTo>
                    <a:pt x="3419" y="542"/>
                    <a:pt x="1806" y="0"/>
                    <a:pt x="0" y="0"/>
                  </a:cubicBezTo>
                </a:path>
              </a:pathLst>
            </a:custGeom>
            <a:grpFill/>
            <a:ln w="645" cap="flat">
              <a:solidFill>
                <a:srgbClr val="FFFFFF"/>
              </a:solid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36FD4137-0B87-6163-36B6-59FDD211A928}"/>
                </a:ext>
              </a:extLst>
            </p:cNvPr>
            <p:cNvSpPr/>
            <p:nvPr/>
          </p:nvSpPr>
          <p:spPr>
            <a:xfrm>
              <a:off x="10730178" y="2119795"/>
              <a:ext cx="2322" cy="2326"/>
            </a:xfrm>
            <a:custGeom>
              <a:avLst/>
              <a:gdLst>
                <a:gd name="connsiteX0" fmla="*/ 0 w 2322"/>
                <a:gd name="connsiteY0" fmla="*/ 0 h 2326"/>
                <a:gd name="connsiteX1" fmla="*/ 2323 w 2322"/>
                <a:gd name="connsiteY1" fmla="*/ 2325 h 2326"/>
                <a:gd name="connsiteX2" fmla="*/ 0 w 2322"/>
                <a:gd name="connsiteY2" fmla="*/ 0 h 2326"/>
              </a:gdLst>
              <a:ahLst/>
              <a:cxnLst>
                <a:cxn ang="0">
                  <a:pos x="connsiteX0" y="connsiteY0"/>
                </a:cxn>
                <a:cxn ang="0">
                  <a:pos x="connsiteX1" y="connsiteY1"/>
                </a:cxn>
                <a:cxn ang="0">
                  <a:pos x="connsiteX2" y="connsiteY2"/>
                </a:cxn>
              </a:cxnLst>
              <a:rect l="l" t="t" r="r" b="b"/>
              <a:pathLst>
                <a:path w="2322" h="2326">
                  <a:moveTo>
                    <a:pt x="0" y="0"/>
                  </a:moveTo>
                  <a:cubicBezTo>
                    <a:pt x="806" y="732"/>
                    <a:pt x="1580" y="1506"/>
                    <a:pt x="2323" y="2325"/>
                  </a:cubicBezTo>
                  <a:cubicBezTo>
                    <a:pt x="129" y="2357"/>
                    <a:pt x="323" y="1712"/>
                    <a:pt x="0" y="0"/>
                  </a:cubicBezTo>
                </a:path>
              </a:pathLst>
            </a:custGeom>
            <a:grpFill/>
            <a:ln w="645" cap="flat">
              <a:solidFill>
                <a:srgbClr val="FFFFFF"/>
              </a:solid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BFD7C606-1397-FFD1-362A-BB7C9F50E7F2}"/>
                </a:ext>
              </a:extLst>
            </p:cNvPr>
            <p:cNvSpPr/>
            <p:nvPr/>
          </p:nvSpPr>
          <p:spPr>
            <a:xfrm>
              <a:off x="10417196" y="2571632"/>
              <a:ext cx="2998" cy="2431"/>
            </a:xfrm>
            <a:custGeom>
              <a:avLst/>
              <a:gdLst>
                <a:gd name="connsiteX0" fmla="*/ 2999 w 2998"/>
                <a:gd name="connsiteY0" fmla="*/ 1625 h 2431"/>
                <a:gd name="connsiteX1" fmla="*/ 0 w 2998"/>
                <a:gd name="connsiteY1" fmla="*/ 0 h 2431"/>
                <a:gd name="connsiteX2" fmla="*/ 2999 w 2998"/>
                <a:gd name="connsiteY2" fmla="*/ 1625 h 2431"/>
              </a:gdLst>
              <a:ahLst/>
              <a:cxnLst>
                <a:cxn ang="0">
                  <a:pos x="connsiteX0" y="connsiteY0"/>
                </a:cxn>
                <a:cxn ang="0">
                  <a:pos x="connsiteX1" y="connsiteY1"/>
                </a:cxn>
                <a:cxn ang="0">
                  <a:pos x="connsiteX2" y="connsiteY2"/>
                </a:cxn>
              </a:cxnLst>
              <a:rect l="l" t="t" r="r" b="b"/>
              <a:pathLst>
                <a:path w="2998" h="2431">
                  <a:moveTo>
                    <a:pt x="2999" y="1625"/>
                  </a:moveTo>
                  <a:cubicBezTo>
                    <a:pt x="2064" y="955"/>
                    <a:pt x="1064" y="413"/>
                    <a:pt x="0" y="0"/>
                  </a:cubicBezTo>
                  <a:cubicBezTo>
                    <a:pt x="0" y="2554"/>
                    <a:pt x="903" y="3096"/>
                    <a:pt x="2999" y="1625"/>
                  </a:cubicBezTo>
                </a:path>
              </a:pathLst>
            </a:custGeom>
            <a:grpFill/>
            <a:ln w="645" cap="flat">
              <a:solidFill>
                <a:srgbClr val="FFFFFF"/>
              </a:solid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D7504D6E-BFA3-295E-FB95-6074E9A22EFD}"/>
                </a:ext>
              </a:extLst>
            </p:cNvPr>
            <p:cNvSpPr/>
            <p:nvPr/>
          </p:nvSpPr>
          <p:spPr>
            <a:xfrm>
              <a:off x="4361229" y="1965402"/>
              <a:ext cx="6223" cy="3429"/>
            </a:xfrm>
            <a:custGeom>
              <a:avLst/>
              <a:gdLst>
                <a:gd name="connsiteX0" fmla="*/ 0 w 6223"/>
                <a:gd name="connsiteY0" fmla="*/ 2755 h 3429"/>
                <a:gd name="connsiteX1" fmla="*/ 0 w 6223"/>
                <a:gd name="connsiteY1" fmla="*/ 2755 h 3429"/>
              </a:gdLst>
              <a:ahLst/>
              <a:cxnLst>
                <a:cxn ang="0">
                  <a:pos x="connsiteX0" y="connsiteY0"/>
                </a:cxn>
                <a:cxn ang="0">
                  <a:pos x="connsiteX1" y="connsiteY1"/>
                </a:cxn>
              </a:cxnLst>
              <a:rect l="l" t="t" r="r" b="b"/>
              <a:pathLst>
                <a:path w="6223" h="3429">
                  <a:moveTo>
                    <a:pt x="0" y="2755"/>
                  </a:moveTo>
                  <a:cubicBezTo>
                    <a:pt x="10978" y="-4891"/>
                    <a:pt x="5115" y="6171"/>
                    <a:pt x="0" y="2755"/>
                  </a:cubicBezTo>
                </a:path>
              </a:pathLst>
            </a:custGeom>
            <a:grpFill/>
            <a:ln w="645" cap="flat">
              <a:solidFill>
                <a:srgbClr val="FFFFFF"/>
              </a:solid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38576D8A-7FF6-5E45-5FF5-33A6A03DCF83}"/>
                </a:ext>
              </a:extLst>
            </p:cNvPr>
            <p:cNvSpPr/>
            <p:nvPr/>
          </p:nvSpPr>
          <p:spPr>
            <a:xfrm>
              <a:off x="8191124" y="2485777"/>
              <a:ext cx="90887" cy="49155"/>
            </a:xfrm>
            <a:custGeom>
              <a:avLst/>
              <a:gdLst>
                <a:gd name="connsiteX0" fmla="*/ 79278 w 90887"/>
                <a:gd name="connsiteY0" fmla="*/ 20491 h 49155"/>
                <a:gd name="connsiteX1" fmla="*/ 72267 w 90887"/>
                <a:gd name="connsiteY1" fmla="*/ 19943 h 49155"/>
                <a:gd name="connsiteX2" fmla="*/ 70077 w 90887"/>
                <a:gd name="connsiteY2" fmla="*/ 22681 h 49155"/>
                <a:gd name="connsiteX3" fmla="*/ 66462 w 90887"/>
                <a:gd name="connsiteY3" fmla="*/ 22901 h 49155"/>
                <a:gd name="connsiteX4" fmla="*/ 59335 w 90887"/>
                <a:gd name="connsiteY4" fmla="*/ 18182 h 49155"/>
                <a:gd name="connsiteX5" fmla="*/ 51285 w 90887"/>
                <a:gd name="connsiteY5" fmla="*/ 9410 h 49155"/>
                <a:gd name="connsiteX6" fmla="*/ 63066 w 90887"/>
                <a:gd name="connsiteY6" fmla="*/ 25200 h 49155"/>
                <a:gd name="connsiteX7" fmla="*/ 54629 w 90887"/>
                <a:gd name="connsiteY7" fmla="*/ 15451 h 49155"/>
                <a:gd name="connsiteX8" fmla="*/ 46412 w 90887"/>
                <a:gd name="connsiteY8" fmla="*/ 8549 h 49155"/>
                <a:gd name="connsiteX9" fmla="*/ 42030 w 90887"/>
                <a:gd name="connsiteY9" fmla="*/ 11178 h 49155"/>
                <a:gd name="connsiteX10" fmla="*/ 43674 w 90887"/>
                <a:gd name="connsiteY10" fmla="*/ 7014 h 49155"/>
                <a:gd name="connsiteX11" fmla="*/ 43345 w 90887"/>
                <a:gd name="connsiteY11" fmla="*/ 6137 h 49155"/>
                <a:gd name="connsiteX12" fmla="*/ 42687 w 90887"/>
                <a:gd name="connsiteY12" fmla="*/ 6466 h 49155"/>
                <a:gd name="connsiteX13" fmla="*/ 33706 w 90887"/>
                <a:gd name="connsiteY13" fmla="*/ 6247 h 49155"/>
                <a:gd name="connsiteX14" fmla="*/ 29981 w 90887"/>
                <a:gd name="connsiteY14" fmla="*/ 4602 h 49155"/>
                <a:gd name="connsiteX15" fmla="*/ 24286 w 90887"/>
                <a:gd name="connsiteY15" fmla="*/ 0 h 49155"/>
                <a:gd name="connsiteX16" fmla="*/ 21067 w 90887"/>
                <a:gd name="connsiteY16" fmla="*/ 1932 h 49155"/>
                <a:gd name="connsiteX17" fmla="*/ 24995 w 90887"/>
                <a:gd name="connsiteY17" fmla="*/ 7027 h 49155"/>
                <a:gd name="connsiteX18" fmla="*/ 9277 w 90887"/>
                <a:gd name="connsiteY18" fmla="*/ 14132 h 49155"/>
                <a:gd name="connsiteX19" fmla="*/ 1279 w 90887"/>
                <a:gd name="connsiteY19" fmla="*/ 22897 h 49155"/>
                <a:gd name="connsiteX20" fmla="*/ 10699 w 90887"/>
                <a:gd name="connsiteY20" fmla="*/ 23884 h 49155"/>
                <a:gd name="connsiteX21" fmla="*/ 20009 w 90887"/>
                <a:gd name="connsiteY21" fmla="*/ 27938 h 49155"/>
                <a:gd name="connsiteX22" fmla="*/ 21435 w 90887"/>
                <a:gd name="connsiteY22" fmla="*/ 43605 h 49155"/>
                <a:gd name="connsiteX23" fmla="*/ 44877 w 90887"/>
                <a:gd name="connsiteY23" fmla="*/ 41196 h 49155"/>
                <a:gd name="connsiteX24" fmla="*/ 56710 w 90887"/>
                <a:gd name="connsiteY24" fmla="*/ 37471 h 49155"/>
                <a:gd name="connsiteX25" fmla="*/ 64927 w 90887"/>
                <a:gd name="connsiteY25" fmla="*/ 32650 h 49155"/>
                <a:gd name="connsiteX26" fmla="*/ 67117 w 90887"/>
                <a:gd name="connsiteY26" fmla="*/ 29254 h 49155"/>
                <a:gd name="connsiteX27" fmla="*/ 73360 w 90887"/>
                <a:gd name="connsiteY27" fmla="*/ 30789 h 49155"/>
                <a:gd name="connsiteX28" fmla="*/ 81029 w 90887"/>
                <a:gd name="connsiteY28" fmla="*/ 32214 h 49155"/>
                <a:gd name="connsiteX29" fmla="*/ 87273 w 90887"/>
                <a:gd name="connsiteY29" fmla="*/ 28270 h 49155"/>
                <a:gd name="connsiteX30" fmla="*/ 90339 w 90887"/>
                <a:gd name="connsiteY30" fmla="*/ 23229 h 49155"/>
                <a:gd name="connsiteX31" fmla="*/ 90888 w 90887"/>
                <a:gd name="connsiteY31" fmla="*/ 22901 h 49155"/>
                <a:gd name="connsiteX32" fmla="*/ 90339 w 90887"/>
                <a:gd name="connsiteY32" fmla="*/ 22572 h 49155"/>
                <a:gd name="connsiteX33" fmla="*/ 79275 w 90887"/>
                <a:gd name="connsiteY33" fmla="*/ 20491 h 49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0887" h="49155">
                  <a:moveTo>
                    <a:pt x="79278" y="20491"/>
                  </a:moveTo>
                  <a:cubicBezTo>
                    <a:pt x="76408" y="21988"/>
                    <a:pt x="74782" y="22855"/>
                    <a:pt x="72267" y="19943"/>
                  </a:cubicBezTo>
                  <a:cubicBezTo>
                    <a:pt x="71880" y="21401"/>
                    <a:pt x="71075" y="22227"/>
                    <a:pt x="70077" y="22681"/>
                  </a:cubicBezTo>
                  <a:cubicBezTo>
                    <a:pt x="69077" y="23139"/>
                    <a:pt x="67849" y="23236"/>
                    <a:pt x="66462" y="22901"/>
                  </a:cubicBezTo>
                  <a:cubicBezTo>
                    <a:pt x="65043" y="22565"/>
                    <a:pt x="61960" y="20685"/>
                    <a:pt x="59335" y="18182"/>
                  </a:cubicBezTo>
                  <a:cubicBezTo>
                    <a:pt x="57435" y="16372"/>
                    <a:pt x="53407" y="11413"/>
                    <a:pt x="51285" y="9410"/>
                  </a:cubicBezTo>
                  <a:cubicBezTo>
                    <a:pt x="52717" y="12197"/>
                    <a:pt x="63885" y="23762"/>
                    <a:pt x="63066" y="25200"/>
                  </a:cubicBezTo>
                  <a:cubicBezTo>
                    <a:pt x="51747" y="21965"/>
                    <a:pt x="58874" y="20840"/>
                    <a:pt x="54629" y="15451"/>
                  </a:cubicBezTo>
                  <a:cubicBezTo>
                    <a:pt x="54275" y="14996"/>
                    <a:pt x="44987" y="10923"/>
                    <a:pt x="46412" y="8549"/>
                  </a:cubicBezTo>
                  <a:lnTo>
                    <a:pt x="42030" y="11178"/>
                  </a:lnTo>
                  <a:cubicBezTo>
                    <a:pt x="44303" y="9298"/>
                    <a:pt x="44058" y="7898"/>
                    <a:pt x="43674" y="7014"/>
                  </a:cubicBezTo>
                  <a:lnTo>
                    <a:pt x="43345" y="6137"/>
                  </a:lnTo>
                  <a:cubicBezTo>
                    <a:pt x="43310" y="6573"/>
                    <a:pt x="42884" y="6309"/>
                    <a:pt x="42687" y="6466"/>
                  </a:cubicBezTo>
                  <a:cubicBezTo>
                    <a:pt x="40895" y="7898"/>
                    <a:pt x="33006" y="-406"/>
                    <a:pt x="33706" y="6247"/>
                  </a:cubicBezTo>
                  <a:cubicBezTo>
                    <a:pt x="31739" y="1764"/>
                    <a:pt x="30304" y="3177"/>
                    <a:pt x="29981" y="4602"/>
                  </a:cubicBezTo>
                  <a:cubicBezTo>
                    <a:pt x="27401" y="2993"/>
                    <a:pt x="25479" y="1342"/>
                    <a:pt x="24286" y="0"/>
                  </a:cubicBezTo>
                  <a:lnTo>
                    <a:pt x="21067" y="1932"/>
                  </a:lnTo>
                  <a:cubicBezTo>
                    <a:pt x="21132" y="4199"/>
                    <a:pt x="22061" y="7124"/>
                    <a:pt x="24995" y="7027"/>
                  </a:cubicBezTo>
                  <a:cubicBezTo>
                    <a:pt x="23931" y="11184"/>
                    <a:pt x="12728" y="12768"/>
                    <a:pt x="9277" y="14132"/>
                  </a:cubicBezTo>
                  <a:cubicBezTo>
                    <a:pt x="7567" y="14825"/>
                    <a:pt x="-3752" y="22262"/>
                    <a:pt x="1279" y="22897"/>
                  </a:cubicBezTo>
                  <a:cubicBezTo>
                    <a:pt x="4568" y="23317"/>
                    <a:pt x="7539" y="22017"/>
                    <a:pt x="10699" y="23884"/>
                  </a:cubicBezTo>
                  <a:cubicBezTo>
                    <a:pt x="14053" y="25890"/>
                    <a:pt x="16043" y="27351"/>
                    <a:pt x="20009" y="27938"/>
                  </a:cubicBezTo>
                  <a:cubicBezTo>
                    <a:pt x="27201" y="28996"/>
                    <a:pt x="26111" y="44659"/>
                    <a:pt x="21435" y="43605"/>
                  </a:cubicBezTo>
                  <a:cubicBezTo>
                    <a:pt x="27917" y="54370"/>
                    <a:pt x="38911" y="47197"/>
                    <a:pt x="44877" y="41196"/>
                  </a:cubicBezTo>
                  <a:cubicBezTo>
                    <a:pt x="48328" y="37710"/>
                    <a:pt x="52259" y="38103"/>
                    <a:pt x="56710" y="37471"/>
                  </a:cubicBezTo>
                  <a:cubicBezTo>
                    <a:pt x="59999" y="37006"/>
                    <a:pt x="61831" y="33885"/>
                    <a:pt x="64927" y="32650"/>
                  </a:cubicBezTo>
                  <a:cubicBezTo>
                    <a:pt x="66184" y="32143"/>
                    <a:pt x="65053" y="30070"/>
                    <a:pt x="67117" y="29254"/>
                  </a:cubicBezTo>
                  <a:cubicBezTo>
                    <a:pt x="69213" y="28431"/>
                    <a:pt x="71651" y="29834"/>
                    <a:pt x="73360" y="30789"/>
                  </a:cubicBezTo>
                  <a:cubicBezTo>
                    <a:pt x="76230" y="32372"/>
                    <a:pt x="77901" y="32569"/>
                    <a:pt x="81029" y="32214"/>
                  </a:cubicBezTo>
                  <a:cubicBezTo>
                    <a:pt x="83932" y="31885"/>
                    <a:pt x="87273" y="32028"/>
                    <a:pt x="87273" y="28270"/>
                  </a:cubicBezTo>
                  <a:cubicBezTo>
                    <a:pt x="87237" y="25477"/>
                    <a:pt x="87560" y="23887"/>
                    <a:pt x="90339" y="23229"/>
                  </a:cubicBezTo>
                  <a:cubicBezTo>
                    <a:pt x="90610" y="23166"/>
                    <a:pt x="90565" y="22942"/>
                    <a:pt x="90888" y="22901"/>
                  </a:cubicBezTo>
                  <a:cubicBezTo>
                    <a:pt x="90707" y="22768"/>
                    <a:pt x="90504" y="22668"/>
                    <a:pt x="90339" y="22572"/>
                  </a:cubicBezTo>
                  <a:cubicBezTo>
                    <a:pt x="87282" y="20192"/>
                    <a:pt x="82922" y="18595"/>
                    <a:pt x="79275" y="20491"/>
                  </a:cubicBezTo>
                  <a:close/>
                </a:path>
              </a:pathLst>
            </a:custGeom>
            <a:grpFill/>
            <a:ln w="1612" cap="flat">
              <a:solidFill>
                <a:srgbClr val="FFFFFF"/>
              </a:solidFill>
              <a:prstDash val="solid"/>
              <a:miter/>
            </a:ln>
          </p:spPr>
          <p:txBody>
            <a:bodyPr rtlCol="0" anchor="ctr"/>
            <a:lstStyle/>
            <a:p>
              <a:endParaRPr lang="en-US"/>
            </a:p>
          </p:txBody>
        </p:sp>
      </p:grpSp>
      <p:grpSp>
        <p:nvGrpSpPr>
          <p:cNvPr id="1020" name="Content Placeholder 8">
            <a:extLst>
              <a:ext uri="{FF2B5EF4-FFF2-40B4-BE49-F238E27FC236}">
                <a16:creationId xmlns:a16="http://schemas.microsoft.com/office/drawing/2014/main" id="{6B6A7846-819F-5603-BCB4-10970661FA6F}"/>
              </a:ext>
            </a:extLst>
          </p:cNvPr>
          <p:cNvGrpSpPr/>
          <p:nvPr/>
        </p:nvGrpSpPr>
        <p:grpSpPr>
          <a:xfrm>
            <a:off x="5676853" y="3531241"/>
            <a:ext cx="70882" cy="56434"/>
            <a:chOff x="5644243" y="3212044"/>
            <a:chExt cx="70882" cy="56434"/>
          </a:xfrm>
          <a:solidFill>
            <a:srgbClr val="C0C0C0"/>
          </a:solidFill>
        </p:grpSpPr>
        <p:sp>
          <p:nvSpPr>
            <p:cNvPr id="1021" name="Freeform: Shape 1020">
              <a:extLst>
                <a:ext uri="{FF2B5EF4-FFF2-40B4-BE49-F238E27FC236}">
                  <a16:creationId xmlns:a16="http://schemas.microsoft.com/office/drawing/2014/main" id="{31DC2170-2443-E0D8-FD3C-3AAE3E1B3824}"/>
                </a:ext>
              </a:extLst>
            </p:cNvPr>
            <p:cNvSpPr/>
            <p:nvPr/>
          </p:nvSpPr>
          <p:spPr>
            <a:xfrm>
              <a:off x="5644243" y="3215588"/>
              <a:ext cx="70882" cy="52891"/>
            </a:xfrm>
            <a:custGeom>
              <a:avLst/>
              <a:gdLst>
                <a:gd name="connsiteX0" fmla="*/ 9391 w 70882"/>
                <a:gd name="connsiteY0" fmla="*/ 36170 h 52891"/>
                <a:gd name="connsiteX1" fmla="*/ 22162 w 70882"/>
                <a:gd name="connsiteY1" fmla="*/ 37795 h 52891"/>
                <a:gd name="connsiteX2" fmla="*/ 26570 w 70882"/>
                <a:gd name="connsiteY2" fmla="*/ 40372 h 52891"/>
                <a:gd name="connsiteX3" fmla="*/ 37277 w 70882"/>
                <a:gd name="connsiteY3" fmla="*/ 41513 h 52891"/>
                <a:gd name="connsiteX4" fmla="*/ 45204 w 70882"/>
                <a:gd name="connsiteY4" fmla="*/ 39020 h 52891"/>
                <a:gd name="connsiteX5" fmla="*/ 52115 w 70882"/>
                <a:gd name="connsiteY5" fmla="*/ 36869 h 52891"/>
                <a:gd name="connsiteX6" fmla="*/ 43695 w 70882"/>
                <a:gd name="connsiteY6" fmla="*/ 22209 h 52891"/>
                <a:gd name="connsiteX7" fmla="*/ 37022 w 70882"/>
                <a:gd name="connsiteY7" fmla="*/ 8541 h 52891"/>
                <a:gd name="connsiteX8" fmla="*/ 32023 w 70882"/>
                <a:gd name="connsiteY8" fmla="*/ 3091 h 52891"/>
                <a:gd name="connsiteX9" fmla="*/ 55095 w 70882"/>
                <a:gd name="connsiteY9" fmla="*/ 3530 h 52891"/>
                <a:gd name="connsiteX10" fmla="*/ 70875 w 70882"/>
                <a:gd name="connsiteY10" fmla="*/ 10638 h 52891"/>
                <a:gd name="connsiteX11" fmla="*/ 70407 w 70882"/>
                <a:gd name="connsiteY11" fmla="*/ 19755 h 52891"/>
                <a:gd name="connsiteX12" fmla="*/ 66672 w 70882"/>
                <a:gd name="connsiteY12" fmla="*/ 26966 h 52891"/>
                <a:gd name="connsiteX13" fmla="*/ 68195 w 70882"/>
                <a:gd name="connsiteY13" fmla="*/ 31177 h 52891"/>
                <a:gd name="connsiteX14" fmla="*/ 60471 w 70882"/>
                <a:gd name="connsiteY14" fmla="*/ 37102 h 52891"/>
                <a:gd name="connsiteX15" fmla="*/ 64189 w 70882"/>
                <a:gd name="connsiteY15" fmla="*/ 52891 h 52891"/>
                <a:gd name="connsiteX16" fmla="*/ 43288 w 70882"/>
                <a:gd name="connsiteY16" fmla="*/ 48712 h 52891"/>
                <a:gd name="connsiteX17" fmla="*/ 15686 w 70882"/>
                <a:gd name="connsiteY17" fmla="*/ 50079 h 52891"/>
                <a:gd name="connsiteX18" fmla="*/ 3344 w 70882"/>
                <a:gd name="connsiteY18" fmla="*/ 45174 h 52891"/>
                <a:gd name="connsiteX19" fmla="*/ 9391 w 70882"/>
                <a:gd name="connsiteY19" fmla="*/ 36170 h 5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0882" h="52891">
                  <a:moveTo>
                    <a:pt x="9391" y="36170"/>
                  </a:moveTo>
                  <a:cubicBezTo>
                    <a:pt x="14931" y="38469"/>
                    <a:pt x="16805" y="37631"/>
                    <a:pt x="22162" y="37795"/>
                  </a:cubicBezTo>
                  <a:cubicBezTo>
                    <a:pt x="15766" y="38579"/>
                    <a:pt x="25045" y="40185"/>
                    <a:pt x="26570" y="40372"/>
                  </a:cubicBezTo>
                  <a:cubicBezTo>
                    <a:pt x="30172" y="40810"/>
                    <a:pt x="33668" y="40914"/>
                    <a:pt x="37277" y="41513"/>
                  </a:cubicBezTo>
                  <a:cubicBezTo>
                    <a:pt x="42201" y="42326"/>
                    <a:pt x="41256" y="40343"/>
                    <a:pt x="45204" y="39020"/>
                  </a:cubicBezTo>
                  <a:cubicBezTo>
                    <a:pt x="47713" y="38182"/>
                    <a:pt x="51725" y="40030"/>
                    <a:pt x="52115" y="36869"/>
                  </a:cubicBezTo>
                  <a:cubicBezTo>
                    <a:pt x="52805" y="31258"/>
                    <a:pt x="42243" y="29475"/>
                    <a:pt x="43695" y="22209"/>
                  </a:cubicBezTo>
                  <a:cubicBezTo>
                    <a:pt x="45126" y="15043"/>
                    <a:pt x="46220" y="10412"/>
                    <a:pt x="37022" y="8541"/>
                  </a:cubicBezTo>
                  <a:cubicBezTo>
                    <a:pt x="33413" y="7809"/>
                    <a:pt x="24783" y="8184"/>
                    <a:pt x="32023" y="3091"/>
                  </a:cubicBezTo>
                  <a:cubicBezTo>
                    <a:pt x="40395" y="-2794"/>
                    <a:pt x="46768" y="1098"/>
                    <a:pt x="55095" y="3530"/>
                  </a:cubicBezTo>
                  <a:cubicBezTo>
                    <a:pt x="60590" y="5136"/>
                    <a:pt x="70429" y="2782"/>
                    <a:pt x="70875" y="10638"/>
                  </a:cubicBezTo>
                  <a:cubicBezTo>
                    <a:pt x="71036" y="13208"/>
                    <a:pt x="68591" y="16833"/>
                    <a:pt x="70407" y="19755"/>
                  </a:cubicBezTo>
                  <a:cubicBezTo>
                    <a:pt x="72377" y="22928"/>
                    <a:pt x="67208" y="25082"/>
                    <a:pt x="66672" y="26966"/>
                  </a:cubicBezTo>
                  <a:cubicBezTo>
                    <a:pt x="66295" y="28291"/>
                    <a:pt x="68511" y="28530"/>
                    <a:pt x="68195" y="31177"/>
                  </a:cubicBezTo>
                  <a:cubicBezTo>
                    <a:pt x="67769" y="34767"/>
                    <a:pt x="64025" y="37289"/>
                    <a:pt x="60471" y="37102"/>
                  </a:cubicBezTo>
                  <a:cubicBezTo>
                    <a:pt x="64576" y="40691"/>
                    <a:pt x="67711" y="47615"/>
                    <a:pt x="64189" y="52891"/>
                  </a:cubicBezTo>
                  <a:cubicBezTo>
                    <a:pt x="59252" y="45948"/>
                    <a:pt x="50564" y="46867"/>
                    <a:pt x="43288" y="48712"/>
                  </a:cubicBezTo>
                  <a:cubicBezTo>
                    <a:pt x="36303" y="50482"/>
                    <a:pt x="20033" y="42055"/>
                    <a:pt x="15686" y="50079"/>
                  </a:cubicBezTo>
                  <a:cubicBezTo>
                    <a:pt x="12374" y="56193"/>
                    <a:pt x="8359" y="46025"/>
                    <a:pt x="3344" y="45174"/>
                  </a:cubicBezTo>
                  <a:cubicBezTo>
                    <a:pt x="-4719" y="43803"/>
                    <a:pt x="3602" y="32377"/>
                    <a:pt x="9391" y="36170"/>
                  </a:cubicBezTo>
                </a:path>
              </a:pathLst>
            </a:custGeom>
            <a:solidFill>
              <a:srgbClr val="C0C0C0"/>
            </a:solidFill>
            <a:ln w="1612" cap="flat">
              <a:solidFill>
                <a:srgbClr val="FFFFFF"/>
              </a:solid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DFCF850A-1F47-2175-8E0A-C3D8214FFC12}"/>
                </a:ext>
              </a:extLst>
            </p:cNvPr>
            <p:cNvSpPr/>
            <p:nvPr/>
          </p:nvSpPr>
          <p:spPr>
            <a:xfrm>
              <a:off x="5661754" y="3267040"/>
              <a:ext cx="2554" cy="970"/>
            </a:xfrm>
            <a:custGeom>
              <a:avLst/>
              <a:gdLst>
                <a:gd name="connsiteX0" fmla="*/ 2554 w 2554"/>
                <a:gd name="connsiteY0" fmla="*/ 971 h 970"/>
                <a:gd name="connsiteX1" fmla="*/ 0 w 2554"/>
                <a:gd name="connsiteY1" fmla="*/ 274 h 970"/>
                <a:gd name="connsiteX2" fmla="*/ 2554 w 2554"/>
                <a:gd name="connsiteY2" fmla="*/ 971 h 970"/>
              </a:gdLst>
              <a:ahLst/>
              <a:cxnLst>
                <a:cxn ang="0">
                  <a:pos x="connsiteX0" y="connsiteY0"/>
                </a:cxn>
                <a:cxn ang="0">
                  <a:pos x="connsiteX1" y="connsiteY1"/>
                </a:cxn>
                <a:cxn ang="0">
                  <a:pos x="connsiteX2" y="connsiteY2"/>
                </a:cxn>
              </a:cxnLst>
              <a:rect l="l" t="t" r="r" b="b"/>
              <a:pathLst>
                <a:path w="2554" h="970">
                  <a:moveTo>
                    <a:pt x="2554" y="971"/>
                  </a:moveTo>
                  <a:cubicBezTo>
                    <a:pt x="1703" y="745"/>
                    <a:pt x="851" y="507"/>
                    <a:pt x="0" y="274"/>
                  </a:cubicBezTo>
                  <a:cubicBezTo>
                    <a:pt x="1793" y="-416"/>
                    <a:pt x="1387" y="339"/>
                    <a:pt x="2554" y="971"/>
                  </a:cubicBezTo>
                </a:path>
              </a:pathLst>
            </a:custGeom>
            <a:solidFill>
              <a:srgbClr val="C0C0C0"/>
            </a:solidFill>
            <a:ln w="645" cap="flat">
              <a:solidFill>
                <a:srgbClr val="FFFFFF"/>
              </a:solid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55302845-9F07-167C-2783-13FA605AB6E9}"/>
                </a:ext>
              </a:extLst>
            </p:cNvPr>
            <p:cNvSpPr/>
            <p:nvPr/>
          </p:nvSpPr>
          <p:spPr>
            <a:xfrm>
              <a:off x="5674597" y="3242856"/>
              <a:ext cx="10807" cy="7256"/>
            </a:xfrm>
            <a:custGeom>
              <a:avLst/>
              <a:gdLst>
                <a:gd name="connsiteX0" fmla="*/ 10383 w 10807"/>
                <a:gd name="connsiteY0" fmla="*/ 7257 h 7256"/>
                <a:gd name="connsiteX1" fmla="*/ 1015 w 10807"/>
                <a:gd name="connsiteY1" fmla="*/ 71 h 7256"/>
                <a:gd name="connsiteX2" fmla="*/ 10383 w 10807"/>
                <a:gd name="connsiteY2" fmla="*/ 7257 h 7256"/>
              </a:gdLst>
              <a:ahLst/>
              <a:cxnLst>
                <a:cxn ang="0">
                  <a:pos x="connsiteX0" y="connsiteY0"/>
                </a:cxn>
                <a:cxn ang="0">
                  <a:pos x="connsiteX1" y="connsiteY1"/>
                </a:cxn>
                <a:cxn ang="0">
                  <a:pos x="connsiteX2" y="connsiteY2"/>
                </a:cxn>
              </a:cxnLst>
              <a:rect l="l" t="t" r="r" b="b"/>
              <a:pathLst>
                <a:path w="10807" h="7256">
                  <a:moveTo>
                    <a:pt x="10383" y="7257"/>
                  </a:moveTo>
                  <a:cubicBezTo>
                    <a:pt x="9754" y="6789"/>
                    <a:pt x="-3746" y="1049"/>
                    <a:pt x="1015" y="71"/>
                  </a:cubicBezTo>
                  <a:cubicBezTo>
                    <a:pt x="4049" y="-551"/>
                    <a:pt x="12828" y="2984"/>
                    <a:pt x="10383" y="7257"/>
                  </a:cubicBezTo>
                </a:path>
              </a:pathLst>
            </a:custGeom>
            <a:solidFill>
              <a:srgbClr val="C0C0C0"/>
            </a:solidFill>
            <a:ln w="645" cap="flat">
              <a:solidFill>
                <a:srgbClr val="FFFFFF"/>
              </a:solid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D309206D-8DAB-5A0C-6510-8EBAEE217427}"/>
                </a:ext>
              </a:extLst>
            </p:cNvPr>
            <p:cNvSpPr/>
            <p:nvPr/>
          </p:nvSpPr>
          <p:spPr>
            <a:xfrm>
              <a:off x="5688947" y="3212044"/>
              <a:ext cx="5572" cy="1626"/>
            </a:xfrm>
            <a:custGeom>
              <a:avLst/>
              <a:gdLst>
                <a:gd name="connsiteX0" fmla="*/ 2322 w 5572"/>
                <a:gd name="connsiteY0" fmla="*/ 1626 h 1626"/>
                <a:gd name="connsiteX1" fmla="*/ 0 w 5572"/>
                <a:gd name="connsiteY1" fmla="*/ 930 h 1626"/>
                <a:gd name="connsiteX2" fmla="*/ 5573 w 5572"/>
                <a:gd name="connsiteY2" fmla="*/ 1626 h 1626"/>
                <a:gd name="connsiteX3" fmla="*/ 2322 w 5572"/>
                <a:gd name="connsiteY3" fmla="*/ 1626 h 1626"/>
              </a:gdLst>
              <a:ahLst/>
              <a:cxnLst>
                <a:cxn ang="0">
                  <a:pos x="connsiteX0" y="connsiteY0"/>
                </a:cxn>
                <a:cxn ang="0">
                  <a:pos x="connsiteX1" y="connsiteY1"/>
                </a:cxn>
                <a:cxn ang="0">
                  <a:pos x="connsiteX2" y="connsiteY2"/>
                </a:cxn>
                <a:cxn ang="0">
                  <a:pos x="connsiteX3" y="connsiteY3"/>
                </a:cxn>
              </a:cxnLst>
              <a:rect l="l" t="t" r="r" b="b"/>
              <a:pathLst>
                <a:path w="5572" h="1626">
                  <a:moveTo>
                    <a:pt x="2322" y="1626"/>
                  </a:moveTo>
                  <a:cubicBezTo>
                    <a:pt x="1548" y="1400"/>
                    <a:pt x="774" y="1162"/>
                    <a:pt x="0" y="930"/>
                  </a:cubicBezTo>
                  <a:cubicBezTo>
                    <a:pt x="1787" y="-641"/>
                    <a:pt x="4150" y="-96"/>
                    <a:pt x="5573" y="1626"/>
                  </a:cubicBezTo>
                  <a:cubicBezTo>
                    <a:pt x="4489" y="1626"/>
                    <a:pt x="3405" y="1626"/>
                    <a:pt x="2322" y="1626"/>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025" name="Freeform: Shape 1024">
            <a:extLst>
              <a:ext uri="{FF2B5EF4-FFF2-40B4-BE49-F238E27FC236}">
                <a16:creationId xmlns:a16="http://schemas.microsoft.com/office/drawing/2014/main" id="{925DA202-10D7-3606-C906-3C8C9C63DB00}"/>
              </a:ext>
            </a:extLst>
          </p:cNvPr>
          <p:cNvSpPr/>
          <p:nvPr/>
        </p:nvSpPr>
        <p:spPr>
          <a:xfrm>
            <a:off x="7854730" y="2831011"/>
            <a:ext cx="85406" cy="73379"/>
          </a:xfrm>
          <a:custGeom>
            <a:avLst/>
            <a:gdLst>
              <a:gd name="connsiteX0" fmla="*/ 12 w 85406"/>
              <a:gd name="connsiteY0" fmla="*/ 4335 h 73379"/>
              <a:gd name="connsiteX1" fmla="*/ 8977 w 85406"/>
              <a:gd name="connsiteY1" fmla="*/ 4529 h 73379"/>
              <a:gd name="connsiteX2" fmla="*/ 15588 w 85406"/>
              <a:gd name="connsiteY2" fmla="*/ 1681 h 73379"/>
              <a:gd name="connsiteX3" fmla="*/ 23715 w 85406"/>
              <a:gd name="connsiteY3" fmla="*/ 1097 h 73379"/>
              <a:gd name="connsiteX4" fmla="*/ 39743 w 85406"/>
              <a:gd name="connsiteY4" fmla="*/ 3187 h 73379"/>
              <a:gd name="connsiteX5" fmla="*/ 46999 w 85406"/>
              <a:gd name="connsiteY5" fmla="*/ 4080 h 73379"/>
              <a:gd name="connsiteX6" fmla="*/ 53062 w 85406"/>
              <a:gd name="connsiteY6" fmla="*/ 3887 h 73379"/>
              <a:gd name="connsiteX7" fmla="*/ 64414 w 85406"/>
              <a:gd name="connsiteY7" fmla="*/ 5522 h 73379"/>
              <a:gd name="connsiteX8" fmla="*/ 69671 w 85406"/>
              <a:gd name="connsiteY8" fmla="*/ 10072 h 73379"/>
              <a:gd name="connsiteX9" fmla="*/ 77862 w 85406"/>
              <a:gd name="connsiteY9" fmla="*/ 8599 h 73379"/>
              <a:gd name="connsiteX10" fmla="*/ 76959 w 85406"/>
              <a:gd name="connsiteY10" fmla="*/ 17267 h 73379"/>
              <a:gd name="connsiteX11" fmla="*/ 82281 w 85406"/>
              <a:gd name="connsiteY11" fmla="*/ 29751 h 73379"/>
              <a:gd name="connsiteX12" fmla="*/ 78669 w 85406"/>
              <a:gd name="connsiteY12" fmla="*/ 34685 h 73379"/>
              <a:gd name="connsiteX13" fmla="*/ 84409 w 85406"/>
              <a:gd name="connsiteY13" fmla="*/ 44012 h 73379"/>
              <a:gd name="connsiteX14" fmla="*/ 71541 w 85406"/>
              <a:gd name="connsiteY14" fmla="*/ 47076 h 73379"/>
              <a:gd name="connsiteX15" fmla="*/ 73412 w 85406"/>
              <a:gd name="connsiteY15" fmla="*/ 54274 h 73379"/>
              <a:gd name="connsiteX16" fmla="*/ 65737 w 85406"/>
              <a:gd name="connsiteY16" fmla="*/ 60775 h 73379"/>
              <a:gd name="connsiteX17" fmla="*/ 62640 w 85406"/>
              <a:gd name="connsiteY17" fmla="*/ 73378 h 73379"/>
              <a:gd name="connsiteX18" fmla="*/ 50031 w 85406"/>
              <a:gd name="connsiteY18" fmla="*/ 66793 h 73379"/>
              <a:gd name="connsiteX19" fmla="*/ 46354 w 85406"/>
              <a:gd name="connsiteY19" fmla="*/ 63971 h 73379"/>
              <a:gd name="connsiteX20" fmla="*/ 42065 w 85406"/>
              <a:gd name="connsiteY20" fmla="*/ 62865 h 73379"/>
              <a:gd name="connsiteX21" fmla="*/ 35551 w 85406"/>
              <a:gd name="connsiteY21" fmla="*/ 51823 h 73379"/>
              <a:gd name="connsiteX22" fmla="*/ 21103 w 85406"/>
              <a:gd name="connsiteY22" fmla="*/ 37198 h 73379"/>
              <a:gd name="connsiteX23" fmla="*/ 12589 w 85406"/>
              <a:gd name="connsiteY23" fmla="*/ 30151 h 73379"/>
              <a:gd name="connsiteX24" fmla="*/ 8622 w 85406"/>
              <a:gd name="connsiteY24" fmla="*/ 18354 h 73379"/>
              <a:gd name="connsiteX25" fmla="*/ 883 w 85406"/>
              <a:gd name="connsiteY25" fmla="*/ 13085 h 73379"/>
              <a:gd name="connsiteX26" fmla="*/ 12 w 85406"/>
              <a:gd name="connsiteY26" fmla="*/ 4355 h 73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5406" h="73379">
                <a:moveTo>
                  <a:pt x="12" y="4335"/>
                </a:moveTo>
                <a:cubicBezTo>
                  <a:pt x="-311" y="-3224"/>
                  <a:pt x="6075" y="2145"/>
                  <a:pt x="8977" y="4529"/>
                </a:cubicBezTo>
                <a:cubicBezTo>
                  <a:pt x="12138" y="7096"/>
                  <a:pt x="14330" y="4932"/>
                  <a:pt x="15588" y="1681"/>
                </a:cubicBezTo>
                <a:cubicBezTo>
                  <a:pt x="16781" y="-1441"/>
                  <a:pt x="21554" y="659"/>
                  <a:pt x="23715" y="1097"/>
                </a:cubicBezTo>
                <a:cubicBezTo>
                  <a:pt x="24102" y="-1941"/>
                  <a:pt x="36841" y="3187"/>
                  <a:pt x="39743" y="3187"/>
                </a:cubicBezTo>
                <a:cubicBezTo>
                  <a:pt x="41743" y="3187"/>
                  <a:pt x="45387" y="5219"/>
                  <a:pt x="46999" y="4080"/>
                </a:cubicBezTo>
                <a:cubicBezTo>
                  <a:pt x="50740" y="1458"/>
                  <a:pt x="49773" y="4613"/>
                  <a:pt x="53062" y="3887"/>
                </a:cubicBezTo>
                <a:cubicBezTo>
                  <a:pt x="57126" y="2994"/>
                  <a:pt x="60641" y="4016"/>
                  <a:pt x="64414" y="5522"/>
                </a:cubicBezTo>
                <a:cubicBezTo>
                  <a:pt x="67575" y="6796"/>
                  <a:pt x="65607" y="9850"/>
                  <a:pt x="69671" y="10072"/>
                </a:cubicBezTo>
                <a:cubicBezTo>
                  <a:pt x="72186" y="10201"/>
                  <a:pt x="75637" y="7492"/>
                  <a:pt x="77862" y="8599"/>
                </a:cubicBezTo>
                <a:cubicBezTo>
                  <a:pt x="81410" y="10382"/>
                  <a:pt x="78443" y="15287"/>
                  <a:pt x="76959" y="17267"/>
                </a:cubicBezTo>
                <a:cubicBezTo>
                  <a:pt x="72057" y="23853"/>
                  <a:pt x="77475" y="26097"/>
                  <a:pt x="82281" y="29751"/>
                </a:cubicBezTo>
                <a:cubicBezTo>
                  <a:pt x="90569" y="36056"/>
                  <a:pt x="79894" y="32937"/>
                  <a:pt x="78669" y="34685"/>
                </a:cubicBezTo>
                <a:cubicBezTo>
                  <a:pt x="78669" y="34911"/>
                  <a:pt x="84377" y="42216"/>
                  <a:pt x="84409" y="44012"/>
                </a:cubicBezTo>
                <a:cubicBezTo>
                  <a:pt x="84409" y="45579"/>
                  <a:pt x="73380" y="47688"/>
                  <a:pt x="71541" y="47076"/>
                </a:cubicBezTo>
                <a:cubicBezTo>
                  <a:pt x="71090" y="50004"/>
                  <a:pt x="74734" y="51187"/>
                  <a:pt x="73412" y="54274"/>
                </a:cubicBezTo>
                <a:cubicBezTo>
                  <a:pt x="71606" y="48333"/>
                  <a:pt x="63027" y="55867"/>
                  <a:pt x="65737" y="60775"/>
                </a:cubicBezTo>
                <a:cubicBezTo>
                  <a:pt x="56642" y="58766"/>
                  <a:pt x="68252" y="73482"/>
                  <a:pt x="62640" y="73378"/>
                </a:cubicBezTo>
                <a:cubicBezTo>
                  <a:pt x="59061" y="73314"/>
                  <a:pt x="52772" y="68992"/>
                  <a:pt x="50031" y="66793"/>
                </a:cubicBezTo>
                <a:cubicBezTo>
                  <a:pt x="48580" y="65632"/>
                  <a:pt x="48386" y="64236"/>
                  <a:pt x="46354" y="63971"/>
                </a:cubicBezTo>
                <a:cubicBezTo>
                  <a:pt x="44484" y="63713"/>
                  <a:pt x="43968" y="65568"/>
                  <a:pt x="42065" y="62865"/>
                </a:cubicBezTo>
                <a:cubicBezTo>
                  <a:pt x="48128" y="62768"/>
                  <a:pt x="36615" y="53145"/>
                  <a:pt x="35551" y="51823"/>
                </a:cubicBezTo>
                <a:cubicBezTo>
                  <a:pt x="30101" y="45050"/>
                  <a:pt x="26069" y="42770"/>
                  <a:pt x="21103" y="37198"/>
                </a:cubicBezTo>
                <a:cubicBezTo>
                  <a:pt x="18555" y="34337"/>
                  <a:pt x="15201" y="32844"/>
                  <a:pt x="12589" y="30151"/>
                </a:cubicBezTo>
                <a:cubicBezTo>
                  <a:pt x="9558" y="26984"/>
                  <a:pt x="11525" y="21885"/>
                  <a:pt x="8622" y="18354"/>
                </a:cubicBezTo>
                <a:cubicBezTo>
                  <a:pt x="6429" y="15671"/>
                  <a:pt x="3591" y="14978"/>
                  <a:pt x="883" y="13085"/>
                </a:cubicBezTo>
                <a:cubicBezTo>
                  <a:pt x="-472" y="12140"/>
                  <a:pt x="237" y="6412"/>
                  <a:pt x="12" y="4355"/>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026" name="Content Placeholder 8">
            <a:extLst>
              <a:ext uri="{FF2B5EF4-FFF2-40B4-BE49-F238E27FC236}">
                <a16:creationId xmlns:a16="http://schemas.microsoft.com/office/drawing/2014/main" id="{CB25ECC9-DC2B-95C8-BA46-31334D060DC8}"/>
              </a:ext>
            </a:extLst>
          </p:cNvPr>
          <p:cNvGrpSpPr/>
          <p:nvPr/>
        </p:nvGrpSpPr>
        <p:grpSpPr>
          <a:xfrm>
            <a:off x="9126474" y="3101192"/>
            <a:ext cx="680417" cy="801101"/>
            <a:chOff x="9093864" y="2781995"/>
            <a:chExt cx="680417" cy="801101"/>
          </a:xfrm>
          <a:solidFill>
            <a:srgbClr val="C0C0C0"/>
          </a:solidFill>
        </p:grpSpPr>
        <p:sp>
          <p:nvSpPr>
            <p:cNvPr id="1027" name="Freeform: Shape 1026">
              <a:extLst>
                <a:ext uri="{FF2B5EF4-FFF2-40B4-BE49-F238E27FC236}">
                  <a16:creationId xmlns:a16="http://schemas.microsoft.com/office/drawing/2014/main" id="{5A514533-4DF1-A80B-3803-B3BA42885EA6}"/>
                </a:ext>
              </a:extLst>
            </p:cNvPr>
            <p:cNvSpPr/>
            <p:nvPr/>
          </p:nvSpPr>
          <p:spPr>
            <a:xfrm>
              <a:off x="9093864" y="2781995"/>
              <a:ext cx="680417" cy="763530"/>
            </a:xfrm>
            <a:custGeom>
              <a:avLst/>
              <a:gdLst>
                <a:gd name="connsiteX0" fmla="*/ 32 w 680417"/>
                <a:gd name="connsiteY0" fmla="*/ 326490 h 763530"/>
                <a:gd name="connsiteX1" fmla="*/ 9675 w 680417"/>
                <a:gd name="connsiteY1" fmla="*/ 320918 h 763530"/>
                <a:gd name="connsiteX2" fmla="*/ 11868 w 680417"/>
                <a:gd name="connsiteY2" fmla="*/ 311165 h 763530"/>
                <a:gd name="connsiteX3" fmla="*/ 25187 w 680417"/>
                <a:gd name="connsiteY3" fmla="*/ 312042 h 763530"/>
                <a:gd name="connsiteX4" fmla="*/ 43279 w 680417"/>
                <a:gd name="connsiteY4" fmla="*/ 314826 h 763530"/>
                <a:gd name="connsiteX5" fmla="*/ 45504 w 680417"/>
                <a:gd name="connsiteY5" fmla="*/ 311081 h 763530"/>
                <a:gd name="connsiteX6" fmla="*/ 54728 w 680417"/>
                <a:gd name="connsiteY6" fmla="*/ 308747 h 763530"/>
                <a:gd name="connsiteX7" fmla="*/ 68079 w 680417"/>
                <a:gd name="connsiteY7" fmla="*/ 308618 h 763530"/>
                <a:gd name="connsiteX8" fmla="*/ 66112 w 680417"/>
                <a:gd name="connsiteY8" fmla="*/ 300449 h 763530"/>
                <a:gd name="connsiteX9" fmla="*/ 55018 w 680417"/>
                <a:gd name="connsiteY9" fmla="*/ 280889 h 763530"/>
                <a:gd name="connsiteX10" fmla="*/ 49600 w 680417"/>
                <a:gd name="connsiteY10" fmla="*/ 272911 h 763530"/>
                <a:gd name="connsiteX11" fmla="*/ 39280 w 680417"/>
                <a:gd name="connsiteY11" fmla="*/ 263687 h 763530"/>
                <a:gd name="connsiteX12" fmla="*/ 37732 w 680417"/>
                <a:gd name="connsiteY12" fmla="*/ 250023 h 763530"/>
                <a:gd name="connsiteX13" fmla="*/ 21091 w 680417"/>
                <a:gd name="connsiteY13" fmla="*/ 240194 h 763530"/>
                <a:gd name="connsiteX14" fmla="*/ 27702 w 680417"/>
                <a:gd name="connsiteY14" fmla="*/ 223150 h 763530"/>
                <a:gd name="connsiteX15" fmla="*/ 32572 w 680417"/>
                <a:gd name="connsiteY15" fmla="*/ 214000 h 763530"/>
                <a:gd name="connsiteX16" fmla="*/ 40860 w 680417"/>
                <a:gd name="connsiteY16" fmla="*/ 207492 h 763530"/>
                <a:gd name="connsiteX17" fmla="*/ 50052 w 680417"/>
                <a:gd name="connsiteY17" fmla="*/ 216293 h 763530"/>
                <a:gd name="connsiteX18" fmla="*/ 57630 w 680417"/>
                <a:gd name="connsiteY18" fmla="*/ 213320 h 763530"/>
                <a:gd name="connsiteX19" fmla="*/ 67563 w 680417"/>
                <a:gd name="connsiteY19" fmla="*/ 211785 h 763530"/>
                <a:gd name="connsiteX20" fmla="*/ 77851 w 680417"/>
                <a:gd name="connsiteY20" fmla="*/ 200314 h 763530"/>
                <a:gd name="connsiteX21" fmla="*/ 87493 w 680417"/>
                <a:gd name="connsiteY21" fmla="*/ 183718 h 763530"/>
                <a:gd name="connsiteX22" fmla="*/ 99329 w 680417"/>
                <a:gd name="connsiteY22" fmla="*/ 167245 h 763530"/>
                <a:gd name="connsiteX23" fmla="*/ 106198 w 680417"/>
                <a:gd name="connsiteY23" fmla="*/ 151865 h 763530"/>
                <a:gd name="connsiteX24" fmla="*/ 112648 w 680417"/>
                <a:gd name="connsiteY24" fmla="*/ 148169 h 763530"/>
                <a:gd name="connsiteX25" fmla="*/ 110100 w 680417"/>
                <a:gd name="connsiteY25" fmla="*/ 142364 h 763530"/>
                <a:gd name="connsiteX26" fmla="*/ 116679 w 680417"/>
                <a:gd name="connsiteY26" fmla="*/ 131283 h 763530"/>
                <a:gd name="connsiteX27" fmla="*/ 126128 w 680417"/>
                <a:gd name="connsiteY27" fmla="*/ 122163 h 763530"/>
                <a:gd name="connsiteX28" fmla="*/ 122387 w 680417"/>
                <a:gd name="connsiteY28" fmla="*/ 114033 h 763530"/>
                <a:gd name="connsiteX29" fmla="*/ 118679 w 680417"/>
                <a:gd name="connsiteY29" fmla="*/ 103332 h 763530"/>
                <a:gd name="connsiteX30" fmla="*/ 134126 w 680417"/>
                <a:gd name="connsiteY30" fmla="*/ 92042 h 763530"/>
                <a:gd name="connsiteX31" fmla="*/ 120807 w 680417"/>
                <a:gd name="connsiteY31" fmla="*/ 83499 h 763530"/>
                <a:gd name="connsiteX32" fmla="*/ 115454 w 680417"/>
                <a:gd name="connsiteY32" fmla="*/ 76265 h 763530"/>
                <a:gd name="connsiteX33" fmla="*/ 108456 w 680417"/>
                <a:gd name="connsiteY33" fmla="*/ 74098 h 763530"/>
                <a:gd name="connsiteX34" fmla="*/ 106230 w 680417"/>
                <a:gd name="connsiteY34" fmla="*/ 69093 h 763530"/>
                <a:gd name="connsiteX35" fmla="*/ 99232 w 680417"/>
                <a:gd name="connsiteY35" fmla="*/ 61172 h 763530"/>
                <a:gd name="connsiteX36" fmla="*/ 98845 w 680417"/>
                <a:gd name="connsiteY36" fmla="*/ 53155 h 763530"/>
                <a:gd name="connsiteX37" fmla="*/ 96427 w 680417"/>
                <a:gd name="connsiteY37" fmla="*/ 46415 h 763530"/>
                <a:gd name="connsiteX38" fmla="*/ 98587 w 680417"/>
                <a:gd name="connsiteY38" fmla="*/ 40449 h 763530"/>
                <a:gd name="connsiteX39" fmla="*/ 91428 w 680417"/>
                <a:gd name="connsiteY39" fmla="*/ 37114 h 763530"/>
                <a:gd name="connsiteX40" fmla="*/ 87913 w 680417"/>
                <a:gd name="connsiteY40" fmla="*/ 31493 h 763530"/>
                <a:gd name="connsiteX41" fmla="*/ 92008 w 680417"/>
                <a:gd name="connsiteY41" fmla="*/ 21541 h 763530"/>
                <a:gd name="connsiteX42" fmla="*/ 108036 w 680417"/>
                <a:gd name="connsiteY42" fmla="*/ 21989 h 763530"/>
                <a:gd name="connsiteX43" fmla="*/ 126257 w 680417"/>
                <a:gd name="connsiteY43" fmla="*/ 26285 h 763530"/>
                <a:gd name="connsiteX44" fmla="*/ 139125 w 680417"/>
                <a:gd name="connsiteY44" fmla="*/ 22657 h 763530"/>
                <a:gd name="connsiteX45" fmla="*/ 151315 w 680417"/>
                <a:gd name="connsiteY45" fmla="*/ 20170 h 763530"/>
                <a:gd name="connsiteX46" fmla="*/ 159087 w 680417"/>
                <a:gd name="connsiteY46" fmla="*/ 11650 h 763530"/>
                <a:gd name="connsiteX47" fmla="*/ 167053 w 680417"/>
                <a:gd name="connsiteY47" fmla="*/ 3642 h 763530"/>
                <a:gd name="connsiteX48" fmla="*/ 172374 w 680417"/>
                <a:gd name="connsiteY48" fmla="*/ 208 h 763530"/>
                <a:gd name="connsiteX49" fmla="*/ 175180 w 680417"/>
                <a:gd name="connsiteY49" fmla="*/ 1220 h 763530"/>
                <a:gd name="connsiteX50" fmla="*/ 181566 w 680417"/>
                <a:gd name="connsiteY50" fmla="*/ 7948 h 763530"/>
                <a:gd name="connsiteX51" fmla="*/ 189144 w 680417"/>
                <a:gd name="connsiteY51" fmla="*/ 21599 h 763530"/>
                <a:gd name="connsiteX52" fmla="*/ 209558 w 680417"/>
                <a:gd name="connsiteY52" fmla="*/ 33909 h 763530"/>
                <a:gd name="connsiteX53" fmla="*/ 206236 w 680417"/>
                <a:gd name="connsiteY53" fmla="*/ 37882 h 763530"/>
                <a:gd name="connsiteX54" fmla="*/ 206849 w 680417"/>
                <a:gd name="connsiteY54" fmla="*/ 45641 h 763530"/>
                <a:gd name="connsiteX55" fmla="*/ 214009 w 680417"/>
                <a:gd name="connsiteY55" fmla="*/ 58741 h 763530"/>
                <a:gd name="connsiteX56" fmla="*/ 225457 w 680417"/>
                <a:gd name="connsiteY56" fmla="*/ 64514 h 763530"/>
                <a:gd name="connsiteX57" fmla="*/ 226457 w 680417"/>
                <a:gd name="connsiteY57" fmla="*/ 69403 h 763530"/>
                <a:gd name="connsiteX58" fmla="*/ 229134 w 680417"/>
                <a:gd name="connsiteY58" fmla="*/ 73831 h 763530"/>
                <a:gd name="connsiteX59" fmla="*/ 225199 w 680417"/>
                <a:gd name="connsiteY59" fmla="*/ 83076 h 763530"/>
                <a:gd name="connsiteX60" fmla="*/ 215815 w 680417"/>
                <a:gd name="connsiteY60" fmla="*/ 83870 h 763530"/>
                <a:gd name="connsiteX61" fmla="*/ 205495 w 680417"/>
                <a:gd name="connsiteY61" fmla="*/ 81764 h 763530"/>
                <a:gd name="connsiteX62" fmla="*/ 208462 w 680417"/>
                <a:gd name="connsiteY62" fmla="*/ 88230 h 763530"/>
                <a:gd name="connsiteX63" fmla="*/ 213557 w 680417"/>
                <a:gd name="connsiteY63" fmla="*/ 94167 h 763530"/>
                <a:gd name="connsiteX64" fmla="*/ 219588 w 680417"/>
                <a:gd name="connsiteY64" fmla="*/ 106541 h 763530"/>
                <a:gd name="connsiteX65" fmla="*/ 223748 w 680417"/>
                <a:gd name="connsiteY65" fmla="*/ 116181 h 763530"/>
                <a:gd name="connsiteX66" fmla="*/ 228102 w 680417"/>
                <a:gd name="connsiteY66" fmla="*/ 113427 h 763530"/>
                <a:gd name="connsiteX67" fmla="*/ 233262 w 680417"/>
                <a:gd name="connsiteY67" fmla="*/ 117419 h 763530"/>
                <a:gd name="connsiteX68" fmla="*/ 242195 w 680417"/>
                <a:gd name="connsiteY68" fmla="*/ 125675 h 763530"/>
                <a:gd name="connsiteX69" fmla="*/ 251579 w 680417"/>
                <a:gd name="connsiteY69" fmla="*/ 127326 h 763530"/>
                <a:gd name="connsiteX70" fmla="*/ 257255 w 680417"/>
                <a:gd name="connsiteY70" fmla="*/ 130293 h 763530"/>
                <a:gd name="connsiteX71" fmla="*/ 259029 w 680417"/>
                <a:gd name="connsiteY71" fmla="*/ 134834 h 763530"/>
                <a:gd name="connsiteX72" fmla="*/ 264544 w 680417"/>
                <a:gd name="connsiteY72" fmla="*/ 138272 h 763530"/>
                <a:gd name="connsiteX73" fmla="*/ 280507 w 680417"/>
                <a:gd name="connsiteY73" fmla="*/ 147011 h 763530"/>
                <a:gd name="connsiteX74" fmla="*/ 269027 w 680417"/>
                <a:gd name="connsiteY74" fmla="*/ 162572 h 763530"/>
                <a:gd name="connsiteX75" fmla="*/ 267124 w 680417"/>
                <a:gd name="connsiteY75" fmla="*/ 167377 h 763530"/>
                <a:gd name="connsiteX76" fmla="*/ 268349 w 680417"/>
                <a:gd name="connsiteY76" fmla="*/ 174185 h 763530"/>
                <a:gd name="connsiteX77" fmla="*/ 265866 w 680417"/>
                <a:gd name="connsiteY77" fmla="*/ 184882 h 763530"/>
                <a:gd name="connsiteX78" fmla="*/ 276541 w 680417"/>
                <a:gd name="connsiteY78" fmla="*/ 189503 h 763530"/>
                <a:gd name="connsiteX79" fmla="*/ 289441 w 680417"/>
                <a:gd name="connsiteY79" fmla="*/ 196179 h 763530"/>
                <a:gd name="connsiteX80" fmla="*/ 301470 w 680417"/>
                <a:gd name="connsiteY80" fmla="*/ 205357 h 763530"/>
                <a:gd name="connsiteX81" fmla="*/ 313144 w 680417"/>
                <a:gd name="connsiteY81" fmla="*/ 211062 h 763530"/>
                <a:gd name="connsiteX82" fmla="*/ 325109 w 680417"/>
                <a:gd name="connsiteY82" fmla="*/ 215684 h 763530"/>
                <a:gd name="connsiteX83" fmla="*/ 333268 w 680417"/>
                <a:gd name="connsiteY83" fmla="*/ 217719 h 763530"/>
                <a:gd name="connsiteX84" fmla="*/ 342265 w 680417"/>
                <a:gd name="connsiteY84" fmla="*/ 223691 h 763530"/>
                <a:gd name="connsiteX85" fmla="*/ 350812 w 680417"/>
                <a:gd name="connsiteY85" fmla="*/ 224220 h 763530"/>
                <a:gd name="connsiteX86" fmla="*/ 362002 w 680417"/>
                <a:gd name="connsiteY86" fmla="*/ 226423 h 763530"/>
                <a:gd name="connsiteX87" fmla="*/ 378772 w 680417"/>
                <a:gd name="connsiteY87" fmla="*/ 226920 h 763530"/>
                <a:gd name="connsiteX88" fmla="*/ 386706 w 680417"/>
                <a:gd name="connsiteY88" fmla="*/ 236269 h 763530"/>
                <a:gd name="connsiteX89" fmla="*/ 397154 w 680417"/>
                <a:gd name="connsiteY89" fmla="*/ 242332 h 763530"/>
                <a:gd name="connsiteX90" fmla="*/ 405926 w 680417"/>
                <a:gd name="connsiteY90" fmla="*/ 241135 h 763530"/>
                <a:gd name="connsiteX91" fmla="*/ 416407 w 680417"/>
                <a:gd name="connsiteY91" fmla="*/ 246189 h 763530"/>
                <a:gd name="connsiteX92" fmla="*/ 430500 w 680417"/>
                <a:gd name="connsiteY92" fmla="*/ 249930 h 763530"/>
                <a:gd name="connsiteX93" fmla="*/ 442336 w 680417"/>
                <a:gd name="connsiteY93" fmla="*/ 248249 h 763530"/>
                <a:gd name="connsiteX94" fmla="*/ 451495 w 680417"/>
                <a:gd name="connsiteY94" fmla="*/ 252800 h 763530"/>
                <a:gd name="connsiteX95" fmla="*/ 462041 w 680417"/>
                <a:gd name="connsiteY95" fmla="*/ 252864 h 763530"/>
                <a:gd name="connsiteX96" fmla="*/ 467362 w 680417"/>
                <a:gd name="connsiteY96" fmla="*/ 247795 h 763530"/>
                <a:gd name="connsiteX97" fmla="*/ 461976 w 680417"/>
                <a:gd name="connsiteY97" fmla="*/ 233102 h 763530"/>
                <a:gd name="connsiteX98" fmla="*/ 461976 w 680417"/>
                <a:gd name="connsiteY98" fmla="*/ 221534 h 763530"/>
                <a:gd name="connsiteX99" fmla="*/ 461105 w 680417"/>
                <a:gd name="connsiteY99" fmla="*/ 209714 h 763530"/>
                <a:gd name="connsiteX100" fmla="*/ 474618 w 680417"/>
                <a:gd name="connsiteY100" fmla="*/ 207022 h 763530"/>
                <a:gd name="connsiteX101" fmla="*/ 479294 w 680417"/>
                <a:gd name="connsiteY101" fmla="*/ 224340 h 763530"/>
                <a:gd name="connsiteX102" fmla="*/ 482132 w 680417"/>
                <a:gd name="connsiteY102" fmla="*/ 228371 h 763530"/>
                <a:gd name="connsiteX103" fmla="*/ 480874 w 680417"/>
                <a:gd name="connsiteY103" fmla="*/ 233263 h 763530"/>
                <a:gd name="connsiteX104" fmla="*/ 496032 w 680417"/>
                <a:gd name="connsiteY104" fmla="*/ 240587 h 763530"/>
                <a:gd name="connsiteX105" fmla="*/ 507416 w 680417"/>
                <a:gd name="connsiteY105" fmla="*/ 244557 h 763530"/>
                <a:gd name="connsiteX106" fmla="*/ 513318 w 680417"/>
                <a:gd name="connsiteY106" fmla="*/ 243035 h 763530"/>
                <a:gd name="connsiteX107" fmla="*/ 520896 w 680417"/>
                <a:gd name="connsiteY107" fmla="*/ 239629 h 763530"/>
                <a:gd name="connsiteX108" fmla="*/ 540859 w 680417"/>
                <a:gd name="connsiteY108" fmla="*/ 242132 h 763530"/>
                <a:gd name="connsiteX109" fmla="*/ 547180 w 680417"/>
                <a:gd name="connsiteY109" fmla="*/ 240519 h 763530"/>
                <a:gd name="connsiteX110" fmla="*/ 557790 w 680417"/>
                <a:gd name="connsiteY110" fmla="*/ 240519 h 763530"/>
                <a:gd name="connsiteX111" fmla="*/ 557790 w 680417"/>
                <a:gd name="connsiteY111" fmla="*/ 231173 h 763530"/>
                <a:gd name="connsiteX112" fmla="*/ 546922 w 680417"/>
                <a:gd name="connsiteY112" fmla="*/ 221427 h 763530"/>
                <a:gd name="connsiteX113" fmla="*/ 548534 w 680417"/>
                <a:gd name="connsiteY113" fmla="*/ 215345 h 763530"/>
                <a:gd name="connsiteX114" fmla="*/ 559241 w 680417"/>
                <a:gd name="connsiteY114" fmla="*/ 214075 h 763530"/>
                <a:gd name="connsiteX115" fmla="*/ 568626 w 680417"/>
                <a:gd name="connsiteY115" fmla="*/ 206141 h 763530"/>
                <a:gd name="connsiteX116" fmla="*/ 578526 w 680417"/>
                <a:gd name="connsiteY116" fmla="*/ 194067 h 763530"/>
                <a:gd name="connsiteX117" fmla="*/ 593136 w 680417"/>
                <a:gd name="connsiteY117" fmla="*/ 186169 h 763530"/>
                <a:gd name="connsiteX118" fmla="*/ 602843 w 680417"/>
                <a:gd name="connsiteY118" fmla="*/ 175375 h 763530"/>
                <a:gd name="connsiteX119" fmla="*/ 607970 w 680417"/>
                <a:gd name="connsiteY119" fmla="*/ 171857 h 763530"/>
                <a:gd name="connsiteX120" fmla="*/ 617742 w 680417"/>
                <a:gd name="connsiteY120" fmla="*/ 176978 h 763530"/>
                <a:gd name="connsiteX121" fmla="*/ 619838 w 680417"/>
                <a:gd name="connsiteY121" fmla="*/ 176626 h 763530"/>
                <a:gd name="connsiteX122" fmla="*/ 627223 w 680417"/>
                <a:gd name="connsiteY122" fmla="*/ 179319 h 763530"/>
                <a:gd name="connsiteX123" fmla="*/ 630448 w 680417"/>
                <a:gd name="connsiteY123" fmla="*/ 174330 h 763530"/>
                <a:gd name="connsiteX124" fmla="*/ 640962 w 680417"/>
                <a:gd name="connsiteY124" fmla="*/ 167754 h 763530"/>
                <a:gd name="connsiteX125" fmla="*/ 649669 w 680417"/>
                <a:gd name="connsiteY125" fmla="*/ 174659 h 763530"/>
                <a:gd name="connsiteX126" fmla="*/ 646541 w 680417"/>
                <a:gd name="connsiteY126" fmla="*/ 180809 h 763530"/>
                <a:gd name="connsiteX127" fmla="*/ 653732 w 680417"/>
                <a:gd name="connsiteY127" fmla="*/ 178603 h 763530"/>
                <a:gd name="connsiteX128" fmla="*/ 657893 w 680417"/>
                <a:gd name="connsiteY128" fmla="*/ 187072 h 763530"/>
                <a:gd name="connsiteX129" fmla="*/ 653507 w 680417"/>
                <a:gd name="connsiteY129" fmla="*/ 196486 h 763530"/>
                <a:gd name="connsiteX130" fmla="*/ 659183 w 680417"/>
                <a:gd name="connsiteY130" fmla="*/ 195657 h 763530"/>
                <a:gd name="connsiteX131" fmla="*/ 672373 w 680417"/>
                <a:gd name="connsiteY131" fmla="*/ 198766 h 763530"/>
                <a:gd name="connsiteX132" fmla="*/ 678823 w 680417"/>
                <a:gd name="connsiteY132" fmla="*/ 205619 h 763530"/>
                <a:gd name="connsiteX133" fmla="*/ 680403 w 680417"/>
                <a:gd name="connsiteY133" fmla="*/ 208705 h 763530"/>
                <a:gd name="connsiteX134" fmla="*/ 675017 w 680417"/>
                <a:gd name="connsiteY134" fmla="*/ 214923 h 763530"/>
                <a:gd name="connsiteX135" fmla="*/ 680210 w 680417"/>
                <a:gd name="connsiteY135" fmla="*/ 233402 h 763530"/>
                <a:gd name="connsiteX136" fmla="*/ 669212 w 680417"/>
                <a:gd name="connsiteY136" fmla="*/ 227297 h 763530"/>
                <a:gd name="connsiteX137" fmla="*/ 652765 w 680417"/>
                <a:gd name="connsiteY137" fmla="*/ 232986 h 763530"/>
                <a:gd name="connsiteX138" fmla="*/ 646702 w 680417"/>
                <a:gd name="connsiteY138" fmla="*/ 239842 h 763530"/>
                <a:gd name="connsiteX139" fmla="*/ 644025 w 680417"/>
                <a:gd name="connsiteY139" fmla="*/ 241529 h 763530"/>
                <a:gd name="connsiteX140" fmla="*/ 641703 w 680417"/>
                <a:gd name="connsiteY140" fmla="*/ 244934 h 763530"/>
                <a:gd name="connsiteX141" fmla="*/ 634802 w 680417"/>
                <a:gd name="connsiteY141" fmla="*/ 248346 h 763530"/>
                <a:gd name="connsiteX142" fmla="*/ 635221 w 680417"/>
                <a:gd name="connsiteY142" fmla="*/ 256683 h 763530"/>
                <a:gd name="connsiteX143" fmla="*/ 637930 w 680417"/>
                <a:gd name="connsiteY143" fmla="*/ 261927 h 763530"/>
                <a:gd name="connsiteX144" fmla="*/ 636866 w 680417"/>
                <a:gd name="connsiteY144" fmla="*/ 269279 h 763530"/>
                <a:gd name="connsiteX145" fmla="*/ 629577 w 680417"/>
                <a:gd name="connsiteY145" fmla="*/ 285440 h 763530"/>
                <a:gd name="connsiteX146" fmla="*/ 632835 w 680417"/>
                <a:gd name="connsiteY146" fmla="*/ 292190 h 763530"/>
                <a:gd name="connsiteX147" fmla="*/ 623547 w 680417"/>
                <a:gd name="connsiteY147" fmla="*/ 324426 h 763530"/>
                <a:gd name="connsiteX148" fmla="*/ 612292 w 680417"/>
                <a:gd name="connsiteY148" fmla="*/ 320028 h 763530"/>
                <a:gd name="connsiteX149" fmla="*/ 607938 w 680417"/>
                <a:gd name="connsiteY149" fmla="*/ 320953 h 763530"/>
                <a:gd name="connsiteX150" fmla="*/ 603681 w 680417"/>
                <a:gd name="connsiteY150" fmla="*/ 319392 h 763530"/>
                <a:gd name="connsiteX151" fmla="*/ 607486 w 680417"/>
                <a:gd name="connsiteY151" fmla="*/ 338461 h 763530"/>
                <a:gd name="connsiteX152" fmla="*/ 602649 w 680417"/>
                <a:gd name="connsiteY152" fmla="*/ 346717 h 763530"/>
                <a:gd name="connsiteX153" fmla="*/ 605487 w 680417"/>
                <a:gd name="connsiteY153" fmla="*/ 363723 h 763530"/>
                <a:gd name="connsiteX154" fmla="*/ 603584 w 680417"/>
                <a:gd name="connsiteY154" fmla="*/ 370172 h 763530"/>
                <a:gd name="connsiteX155" fmla="*/ 595457 w 680417"/>
                <a:gd name="connsiteY155" fmla="*/ 371569 h 763530"/>
                <a:gd name="connsiteX156" fmla="*/ 593297 w 680417"/>
                <a:gd name="connsiteY156" fmla="*/ 376855 h 763530"/>
                <a:gd name="connsiteX157" fmla="*/ 579526 w 680417"/>
                <a:gd name="connsiteY157" fmla="*/ 329354 h 763530"/>
                <a:gd name="connsiteX158" fmla="*/ 571206 w 680417"/>
                <a:gd name="connsiteY158" fmla="*/ 329257 h 763530"/>
                <a:gd name="connsiteX159" fmla="*/ 570529 w 680417"/>
                <a:gd name="connsiteY159" fmla="*/ 336168 h 763530"/>
                <a:gd name="connsiteX160" fmla="*/ 570529 w 680417"/>
                <a:gd name="connsiteY160" fmla="*/ 344853 h 763530"/>
                <a:gd name="connsiteX161" fmla="*/ 565304 w 680417"/>
                <a:gd name="connsiteY161" fmla="*/ 348233 h 763530"/>
                <a:gd name="connsiteX162" fmla="*/ 559564 w 680417"/>
                <a:gd name="connsiteY162" fmla="*/ 340919 h 763530"/>
                <a:gd name="connsiteX163" fmla="*/ 559241 w 680417"/>
                <a:gd name="connsiteY163" fmla="*/ 345563 h 763530"/>
                <a:gd name="connsiteX164" fmla="*/ 552791 w 680417"/>
                <a:gd name="connsiteY164" fmla="*/ 331360 h 763530"/>
                <a:gd name="connsiteX165" fmla="*/ 555984 w 680417"/>
                <a:gd name="connsiteY165" fmla="*/ 317231 h 763530"/>
                <a:gd name="connsiteX166" fmla="*/ 562240 w 680417"/>
                <a:gd name="connsiteY166" fmla="*/ 314445 h 763530"/>
                <a:gd name="connsiteX167" fmla="*/ 568271 w 680417"/>
                <a:gd name="connsiteY167" fmla="*/ 315145 h 763530"/>
                <a:gd name="connsiteX168" fmla="*/ 573850 w 680417"/>
                <a:gd name="connsiteY168" fmla="*/ 295637 h 763530"/>
                <a:gd name="connsiteX169" fmla="*/ 577591 w 680417"/>
                <a:gd name="connsiteY169" fmla="*/ 293109 h 763530"/>
                <a:gd name="connsiteX170" fmla="*/ 564336 w 680417"/>
                <a:gd name="connsiteY170" fmla="*/ 287281 h 763530"/>
                <a:gd name="connsiteX171" fmla="*/ 552178 w 680417"/>
                <a:gd name="connsiteY171" fmla="*/ 286930 h 763530"/>
                <a:gd name="connsiteX172" fmla="*/ 536408 w 680417"/>
                <a:gd name="connsiteY172" fmla="*/ 287462 h 763530"/>
                <a:gd name="connsiteX173" fmla="*/ 513350 w 680417"/>
                <a:gd name="connsiteY173" fmla="*/ 278135 h 763530"/>
                <a:gd name="connsiteX174" fmla="*/ 504675 w 680417"/>
                <a:gd name="connsiteY174" fmla="*/ 259646 h 763530"/>
                <a:gd name="connsiteX175" fmla="*/ 504352 w 680417"/>
                <a:gd name="connsiteY175" fmla="*/ 265455 h 763530"/>
                <a:gd name="connsiteX176" fmla="*/ 494000 w 680417"/>
                <a:gd name="connsiteY176" fmla="*/ 259646 h 763530"/>
                <a:gd name="connsiteX177" fmla="*/ 487163 w 680417"/>
                <a:gd name="connsiteY177" fmla="*/ 252916 h 763530"/>
                <a:gd name="connsiteX178" fmla="*/ 490420 w 680417"/>
                <a:gd name="connsiteY178" fmla="*/ 257792 h 763530"/>
                <a:gd name="connsiteX179" fmla="*/ 482938 w 680417"/>
                <a:gd name="connsiteY179" fmla="*/ 255631 h 763530"/>
                <a:gd name="connsiteX180" fmla="*/ 479843 w 680417"/>
                <a:gd name="connsiteY180" fmla="*/ 251481 h 763530"/>
                <a:gd name="connsiteX181" fmla="*/ 473457 w 680417"/>
                <a:gd name="connsiteY181" fmla="*/ 247575 h 763530"/>
                <a:gd name="connsiteX182" fmla="*/ 472844 w 680417"/>
                <a:gd name="connsiteY182" fmla="*/ 250655 h 763530"/>
                <a:gd name="connsiteX183" fmla="*/ 477875 w 680417"/>
                <a:gd name="connsiteY183" fmla="*/ 253842 h 763530"/>
                <a:gd name="connsiteX184" fmla="*/ 474715 w 680417"/>
                <a:gd name="connsiteY184" fmla="*/ 270553 h 763530"/>
                <a:gd name="connsiteX185" fmla="*/ 482584 w 680417"/>
                <a:gd name="connsiteY185" fmla="*/ 277816 h 763530"/>
                <a:gd name="connsiteX186" fmla="*/ 489356 w 680417"/>
                <a:gd name="connsiteY186" fmla="*/ 279851 h 763530"/>
                <a:gd name="connsiteX187" fmla="*/ 493194 w 680417"/>
                <a:gd name="connsiteY187" fmla="*/ 287513 h 763530"/>
                <a:gd name="connsiteX188" fmla="*/ 485744 w 680417"/>
                <a:gd name="connsiteY188" fmla="*/ 286994 h 763530"/>
                <a:gd name="connsiteX189" fmla="*/ 481842 w 680417"/>
                <a:gd name="connsiteY189" fmla="*/ 290174 h 763530"/>
                <a:gd name="connsiteX190" fmla="*/ 476231 w 680417"/>
                <a:gd name="connsiteY190" fmla="*/ 293551 h 763530"/>
                <a:gd name="connsiteX191" fmla="*/ 477262 w 680417"/>
                <a:gd name="connsiteY191" fmla="*/ 305986 h 763530"/>
                <a:gd name="connsiteX192" fmla="*/ 489324 w 680417"/>
                <a:gd name="connsiteY192" fmla="*/ 311149 h 763530"/>
                <a:gd name="connsiteX193" fmla="*/ 493162 w 680417"/>
                <a:gd name="connsiteY193" fmla="*/ 320618 h 763530"/>
                <a:gd name="connsiteX194" fmla="*/ 491130 w 680417"/>
                <a:gd name="connsiteY194" fmla="*/ 329670 h 763530"/>
                <a:gd name="connsiteX195" fmla="*/ 495774 w 680417"/>
                <a:gd name="connsiteY195" fmla="*/ 333863 h 763530"/>
                <a:gd name="connsiteX196" fmla="*/ 496096 w 680417"/>
                <a:gd name="connsiteY196" fmla="*/ 340287 h 763530"/>
                <a:gd name="connsiteX197" fmla="*/ 499902 w 680417"/>
                <a:gd name="connsiteY197" fmla="*/ 341254 h 763530"/>
                <a:gd name="connsiteX198" fmla="*/ 501192 w 680417"/>
                <a:gd name="connsiteY198" fmla="*/ 347420 h 763530"/>
                <a:gd name="connsiteX199" fmla="*/ 502837 w 680417"/>
                <a:gd name="connsiteY199" fmla="*/ 355328 h 763530"/>
                <a:gd name="connsiteX200" fmla="*/ 506094 w 680417"/>
                <a:gd name="connsiteY200" fmla="*/ 365403 h 763530"/>
                <a:gd name="connsiteX201" fmla="*/ 507255 w 680417"/>
                <a:gd name="connsiteY201" fmla="*/ 378070 h 763530"/>
                <a:gd name="connsiteX202" fmla="*/ 504481 w 680417"/>
                <a:gd name="connsiteY202" fmla="*/ 376445 h 763530"/>
                <a:gd name="connsiteX203" fmla="*/ 508770 w 680417"/>
                <a:gd name="connsiteY203" fmla="*/ 385678 h 763530"/>
                <a:gd name="connsiteX204" fmla="*/ 503997 w 680417"/>
                <a:gd name="connsiteY204" fmla="*/ 382482 h 763530"/>
                <a:gd name="connsiteX205" fmla="*/ 500063 w 680417"/>
                <a:gd name="connsiteY205" fmla="*/ 383875 h 763530"/>
                <a:gd name="connsiteX206" fmla="*/ 500386 w 680417"/>
                <a:gd name="connsiteY206" fmla="*/ 372266 h 763530"/>
                <a:gd name="connsiteX207" fmla="*/ 498063 w 680417"/>
                <a:gd name="connsiteY207" fmla="*/ 377603 h 763530"/>
                <a:gd name="connsiteX208" fmla="*/ 498386 w 680417"/>
                <a:gd name="connsiteY208" fmla="*/ 370408 h 763530"/>
                <a:gd name="connsiteX209" fmla="*/ 497225 w 680417"/>
                <a:gd name="connsiteY209" fmla="*/ 389216 h 763530"/>
                <a:gd name="connsiteX210" fmla="*/ 494451 w 680417"/>
                <a:gd name="connsiteY210" fmla="*/ 378999 h 763530"/>
                <a:gd name="connsiteX211" fmla="*/ 493839 w 680417"/>
                <a:gd name="connsiteY211" fmla="*/ 386707 h 763530"/>
                <a:gd name="connsiteX212" fmla="*/ 492646 w 680417"/>
                <a:gd name="connsiteY212" fmla="*/ 384865 h 763530"/>
                <a:gd name="connsiteX213" fmla="*/ 490033 w 680417"/>
                <a:gd name="connsiteY213" fmla="*/ 383411 h 763530"/>
                <a:gd name="connsiteX214" fmla="*/ 490356 w 680417"/>
                <a:gd name="connsiteY214" fmla="*/ 388519 h 763530"/>
                <a:gd name="connsiteX215" fmla="*/ 486873 w 680417"/>
                <a:gd name="connsiteY215" fmla="*/ 375516 h 763530"/>
                <a:gd name="connsiteX216" fmla="*/ 479681 w 680417"/>
                <a:gd name="connsiteY216" fmla="*/ 365764 h 763530"/>
                <a:gd name="connsiteX217" fmla="*/ 484680 w 680417"/>
                <a:gd name="connsiteY217" fmla="*/ 375968 h 763530"/>
                <a:gd name="connsiteX218" fmla="*/ 468523 w 680417"/>
                <a:gd name="connsiteY218" fmla="*/ 388290 h 763530"/>
                <a:gd name="connsiteX219" fmla="*/ 457558 w 680417"/>
                <a:gd name="connsiteY219" fmla="*/ 396730 h 763530"/>
                <a:gd name="connsiteX220" fmla="*/ 462718 w 680417"/>
                <a:gd name="connsiteY220" fmla="*/ 413597 h 763530"/>
                <a:gd name="connsiteX221" fmla="*/ 457784 w 680417"/>
                <a:gd name="connsiteY221" fmla="*/ 418192 h 763530"/>
                <a:gd name="connsiteX222" fmla="*/ 455913 w 680417"/>
                <a:gd name="connsiteY222" fmla="*/ 424503 h 763530"/>
                <a:gd name="connsiteX223" fmla="*/ 444368 w 680417"/>
                <a:gd name="connsiteY223" fmla="*/ 427764 h 763530"/>
                <a:gd name="connsiteX224" fmla="*/ 450431 w 680417"/>
                <a:gd name="connsiteY224" fmla="*/ 432872 h 763530"/>
                <a:gd name="connsiteX225" fmla="*/ 428823 w 680417"/>
                <a:gd name="connsiteY225" fmla="*/ 440764 h 763530"/>
                <a:gd name="connsiteX226" fmla="*/ 428114 w 680417"/>
                <a:gd name="connsiteY226" fmla="*/ 434975 h 763530"/>
                <a:gd name="connsiteX227" fmla="*/ 422083 w 680417"/>
                <a:gd name="connsiteY227" fmla="*/ 445872 h 763530"/>
                <a:gd name="connsiteX228" fmla="*/ 427437 w 680417"/>
                <a:gd name="connsiteY228" fmla="*/ 441925 h 763530"/>
                <a:gd name="connsiteX229" fmla="*/ 419181 w 680417"/>
                <a:gd name="connsiteY229" fmla="*/ 450993 h 763530"/>
                <a:gd name="connsiteX230" fmla="*/ 407990 w 680417"/>
                <a:gd name="connsiteY230" fmla="*/ 468092 h 763530"/>
                <a:gd name="connsiteX231" fmla="*/ 393510 w 680417"/>
                <a:gd name="connsiteY231" fmla="*/ 483420 h 763530"/>
                <a:gd name="connsiteX232" fmla="*/ 381449 w 680417"/>
                <a:gd name="connsiteY232" fmla="*/ 496259 h 763530"/>
                <a:gd name="connsiteX233" fmla="*/ 365002 w 680417"/>
                <a:gd name="connsiteY233" fmla="*/ 508814 h 763530"/>
                <a:gd name="connsiteX234" fmla="*/ 359906 w 680417"/>
                <a:gd name="connsiteY234" fmla="*/ 515638 h 763530"/>
                <a:gd name="connsiteX235" fmla="*/ 361744 w 680417"/>
                <a:gd name="connsiteY235" fmla="*/ 525119 h 763530"/>
                <a:gd name="connsiteX236" fmla="*/ 339911 w 680417"/>
                <a:gd name="connsiteY236" fmla="*/ 533675 h 763530"/>
                <a:gd name="connsiteX237" fmla="*/ 335686 w 680417"/>
                <a:gd name="connsiteY237" fmla="*/ 538787 h 763530"/>
                <a:gd name="connsiteX238" fmla="*/ 332010 w 680417"/>
                <a:gd name="connsiteY238" fmla="*/ 549664 h 763530"/>
                <a:gd name="connsiteX239" fmla="*/ 328527 w 680417"/>
                <a:gd name="connsiteY239" fmla="*/ 543627 h 763530"/>
                <a:gd name="connsiteX240" fmla="*/ 327140 w 680417"/>
                <a:gd name="connsiteY240" fmla="*/ 551058 h 763530"/>
                <a:gd name="connsiteX241" fmla="*/ 315466 w 680417"/>
                <a:gd name="connsiteY241" fmla="*/ 551464 h 763530"/>
                <a:gd name="connsiteX242" fmla="*/ 310887 w 680417"/>
                <a:gd name="connsiteY242" fmla="*/ 571813 h 763530"/>
                <a:gd name="connsiteX243" fmla="*/ 314853 w 680417"/>
                <a:gd name="connsiteY243" fmla="*/ 587738 h 763530"/>
                <a:gd name="connsiteX244" fmla="*/ 319239 w 680417"/>
                <a:gd name="connsiteY244" fmla="*/ 612593 h 763530"/>
                <a:gd name="connsiteX245" fmla="*/ 315273 w 680417"/>
                <a:gd name="connsiteY245" fmla="*/ 609807 h 763530"/>
                <a:gd name="connsiteX246" fmla="*/ 314853 w 680417"/>
                <a:gd name="connsiteY246" fmla="*/ 612038 h 763530"/>
                <a:gd name="connsiteX247" fmla="*/ 320207 w 680417"/>
                <a:gd name="connsiteY247" fmla="*/ 615634 h 763530"/>
                <a:gd name="connsiteX248" fmla="*/ 319884 w 680417"/>
                <a:gd name="connsiteY248" fmla="*/ 634607 h 763530"/>
                <a:gd name="connsiteX249" fmla="*/ 311790 w 680417"/>
                <a:gd name="connsiteY249" fmla="*/ 655759 h 763530"/>
                <a:gd name="connsiteX250" fmla="*/ 308500 w 680417"/>
                <a:gd name="connsiteY250" fmla="*/ 674590 h 763530"/>
                <a:gd name="connsiteX251" fmla="*/ 310822 w 680417"/>
                <a:gd name="connsiteY251" fmla="*/ 672735 h 763530"/>
                <a:gd name="connsiteX252" fmla="*/ 313434 w 680417"/>
                <a:gd name="connsiteY252" fmla="*/ 683920 h 763530"/>
                <a:gd name="connsiteX253" fmla="*/ 314563 w 680417"/>
                <a:gd name="connsiteY253" fmla="*/ 702457 h 763530"/>
                <a:gd name="connsiteX254" fmla="*/ 309693 w 680417"/>
                <a:gd name="connsiteY254" fmla="*/ 701760 h 763530"/>
                <a:gd name="connsiteX255" fmla="*/ 308436 w 680417"/>
                <a:gd name="connsiteY255" fmla="*/ 702486 h 763530"/>
                <a:gd name="connsiteX256" fmla="*/ 301276 w 680417"/>
                <a:gd name="connsiteY256" fmla="*/ 703521 h 763530"/>
                <a:gd name="connsiteX257" fmla="*/ 300244 w 680417"/>
                <a:gd name="connsiteY257" fmla="*/ 708510 h 763530"/>
                <a:gd name="connsiteX258" fmla="*/ 296664 w 680417"/>
                <a:gd name="connsiteY258" fmla="*/ 715457 h 763530"/>
                <a:gd name="connsiteX259" fmla="*/ 296342 w 680417"/>
                <a:gd name="connsiteY259" fmla="*/ 730253 h 763530"/>
                <a:gd name="connsiteX260" fmla="*/ 301792 w 680417"/>
                <a:gd name="connsiteY260" fmla="*/ 730091 h 763530"/>
                <a:gd name="connsiteX261" fmla="*/ 306146 w 680417"/>
                <a:gd name="connsiteY261" fmla="*/ 734494 h 763530"/>
                <a:gd name="connsiteX262" fmla="*/ 282217 w 680417"/>
                <a:gd name="connsiteY262" fmla="*/ 735422 h 763530"/>
                <a:gd name="connsiteX263" fmla="*/ 273026 w 680417"/>
                <a:gd name="connsiteY263" fmla="*/ 755088 h 763530"/>
                <a:gd name="connsiteX264" fmla="*/ 262931 w 680417"/>
                <a:gd name="connsiteY264" fmla="*/ 762509 h 763530"/>
                <a:gd name="connsiteX265" fmla="*/ 249709 w 680417"/>
                <a:gd name="connsiteY265" fmla="*/ 758645 h 763530"/>
                <a:gd name="connsiteX266" fmla="*/ 237390 w 680417"/>
                <a:gd name="connsiteY266" fmla="*/ 739605 h 763530"/>
                <a:gd name="connsiteX267" fmla="*/ 229940 w 680417"/>
                <a:gd name="connsiteY267" fmla="*/ 728982 h 763530"/>
                <a:gd name="connsiteX268" fmla="*/ 226941 w 680417"/>
                <a:gd name="connsiteY268" fmla="*/ 712206 h 763530"/>
                <a:gd name="connsiteX269" fmla="*/ 228811 w 680417"/>
                <a:gd name="connsiteY269" fmla="*/ 718940 h 763530"/>
                <a:gd name="connsiteX270" fmla="*/ 231843 w 680417"/>
                <a:gd name="connsiteY270" fmla="*/ 724748 h 763530"/>
                <a:gd name="connsiteX271" fmla="*/ 230198 w 680417"/>
                <a:gd name="connsiteY271" fmla="*/ 715228 h 763530"/>
                <a:gd name="connsiteX272" fmla="*/ 226264 w 680417"/>
                <a:gd name="connsiteY272" fmla="*/ 708262 h 763530"/>
                <a:gd name="connsiteX273" fmla="*/ 224522 w 680417"/>
                <a:gd name="connsiteY273" fmla="*/ 707168 h 763530"/>
                <a:gd name="connsiteX274" fmla="*/ 221716 w 680417"/>
                <a:gd name="connsiteY274" fmla="*/ 699986 h 763530"/>
                <a:gd name="connsiteX275" fmla="*/ 215041 w 680417"/>
                <a:gd name="connsiteY275" fmla="*/ 682320 h 763530"/>
                <a:gd name="connsiteX276" fmla="*/ 201399 w 680417"/>
                <a:gd name="connsiteY276" fmla="*/ 656946 h 763530"/>
                <a:gd name="connsiteX277" fmla="*/ 183984 w 680417"/>
                <a:gd name="connsiteY277" fmla="*/ 620588 h 763530"/>
                <a:gd name="connsiteX278" fmla="*/ 180663 w 680417"/>
                <a:gd name="connsiteY278" fmla="*/ 607220 h 763530"/>
                <a:gd name="connsiteX279" fmla="*/ 177147 w 680417"/>
                <a:gd name="connsiteY279" fmla="*/ 598710 h 763530"/>
                <a:gd name="connsiteX280" fmla="*/ 176792 w 680417"/>
                <a:gd name="connsiteY280" fmla="*/ 592395 h 763530"/>
                <a:gd name="connsiteX281" fmla="*/ 171213 w 680417"/>
                <a:gd name="connsiteY281" fmla="*/ 581946 h 763530"/>
                <a:gd name="connsiteX282" fmla="*/ 168666 w 680417"/>
                <a:gd name="connsiteY282" fmla="*/ 574980 h 763530"/>
                <a:gd name="connsiteX283" fmla="*/ 162248 w 680417"/>
                <a:gd name="connsiteY283" fmla="*/ 569711 h 763530"/>
                <a:gd name="connsiteX284" fmla="*/ 159733 w 680417"/>
                <a:gd name="connsiteY284" fmla="*/ 563541 h 763530"/>
                <a:gd name="connsiteX285" fmla="*/ 159733 w 680417"/>
                <a:gd name="connsiteY285" fmla="*/ 560116 h 763530"/>
                <a:gd name="connsiteX286" fmla="*/ 156024 w 680417"/>
                <a:gd name="connsiteY286" fmla="*/ 554692 h 763530"/>
                <a:gd name="connsiteX287" fmla="*/ 152218 w 680417"/>
                <a:gd name="connsiteY287" fmla="*/ 549726 h 763530"/>
                <a:gd name="connsiteX288" fmla="*/ 143769 w 680417"/>
                <a:gd name="connsiteY288" fmla="*/ 531495 h 763530"/>
                <a:gd name="connsiteX289" fmla="*/ 141157 w 680417"/>
                <a:gd name="connsiteY289" fmla="*/ 517856 h 763530"/>
                <a:gd name="connsiteX290" fmla="*/ 137770 w 680417"/>
                <a:gd name="connsiteY290" fmla="*/ 503747 h 763530"/>
                <a:gd name="connsiteX291" fmla="*/ 133191 w 680417"/>
                <a:gd name="connsiteY291" fmla="*/ 491193 h 763530"/>
                <a:gd name="connsiteX292" fmla="*/ 131869 w 680417"/>
                <a:gd name="connsiteY292" fmla="*/ 480934 h 763530"/>
                <a:gd name="connsiteX293" fmla="*/ 130256 w 680417"/>
                <a:gd name="connsiteY293" fmla="*/ 474668 h 763530"/>
                <a:gd name="connsiteX294" fmla="*/ 126774 w 680417"/>
                <a:gd name="connsiteY294" fmla="*/ 465148 h 763530"/>
                <a:gd name="connsiteX295" fmla="*/ 129095 w 680417"/>
                <a:gd name="connsiteY295" fmla="*/ 467005 h 763530"/>
                <a:gd name="connsiteX296" fmla="*/ 126999 w 680417"/>
                <a:gd name="connsiteY296" fmla="*/ 462126 h 763530"/>
                <a:gd name="connsiteX297" fmla="*/ 127934 w 680417"/>
                <a:gd name="connsiteY297" fmla="*/ 455163 h 763530"/>
                <a:gd name="connsiteX298" fmla="*/ 125612 w 680417"/>
                <a:gd name="connsiteY298" fmla="*/ 460272 h 763530"/>
                <a:gd name="connsiteX299" fmla="*/ 129547 w 680417"/>
                <a:gd name="connsiteY299" fmla="*/ 453538 h 763530"/>
                <a:gd name="connsiteX300" fmla="*/ 122839 w 680417"/>
                <a:gd name="connsiteY300" fmla="*/ 446624 h 763530"/>
                <a:gd name="connsiteX301" fmla="*/ 119453 w 680417"/>
                <a:gd name="connsiteY301" fmla="*/ 439490 h 763530"/>
                <a:gd name="connsiteX302" fmla="*/ 118937 w 680417"/>
                <a:gd name="connsiteY302" fmla="*/ 428019 h 763530"/>
                <a:gd name="connsiteX303" fmla="*/ 121388 w 680417"/>
                <a:gd name="connsiteY303" fmla="*/ 409288 h 763530"/>
                <a:gd name="connsiteX304" fmla="*/ 116324 w 680417"/>
                <a:gd name="connsiteY304" fmla="*/ 401751 h 763530"/>
                <a:gd name="connsiteX305" fmla="*/ 114454 w 680417"/>
                <a:gd name="connsiteY305" fmla="*/ 401526 h 763530"/>
                <a:gd name="connsiteX306" fmla="*/ 113228 w 680417"/>
                <a:gd name="connsiteY306" fmla="*/ 394563 h 763530"/>
                <a:gd name="connsiteX307" fmla="*/ 114454 w 680417"/>
                <a:gd name="connsiteY307" fmla="*/ 389484 h 763530"/>
                <a:gd name="connsiteX308" fmla="*/ 124677 w 680417"/>
                <a:gd name="connsiteY308" fmla="*/ 382489 h 763530"/>
                <a:gd name="connsiteX309" fmla="*/ 114002 w 680417"/>
                <a:gd name="connsiteY309" fmla="*/ 376680 h 763530"/>
                <a:gd name="connsiteX310" fmla="*/ 109359 w 680417"/>
                <a:gd name="connsiteY310" fmla="*/ 372272 h 763530"/>
                <a:gd name="connsiteX311" fmla="*/ 116550 w 680417"/>
                <a:gd name="connsiteY311" fmla="*/ 369250 h 763530"/>
                <a:gd name="connsiteX312" fmla="*/ 104940 w 680417"/>
                <a:gd name="connsiteY312" fmla="*/ 365767 h 763530"/>
                <a:gd name="connsiteX313" fmla="*/ 101683 w 680417"/>
                <a:gd name="connsiteY313" fmla="*/ 367625 h 763530"/>
                <a:gd name="connsiteX314" fmla="*/ 103747 w 680417"/>
                <a:gd name="connsiteY314" fmla="*/ 371733 h 763530"/>
                <a:gd name="connsiteX315" fmla="*/ 98910 w 680417"/>
                <a:gd name="connsiteY315" fmla="*/ 376677 h 763530"/>
                <a:gd name="connsiteX316" fmla="*/ 100780 w 680417"/>
                <a:gd name="connsiteY316" fmla="*/ 379002 h 763530"/>
                <a:gd name="connsiteX317" fmla="*/ 97039 w 680417"/>
                <a:gd name="connsiteY317" fmla="*/ 381324 h 763530"/>
                <a:gd name="connsiteX318" fmla="*/ 102102 w 680417"/>
                <a:gd name="connsiteY318" fmla="*/ 393728 h 763530"/>
                <a:gd name="connsiteX319" fmla="*/ 98458 w 680417"/>
                <a:gd name="connsiteY319" fmla="*/ 400019 h 763530"/>
                <a:gd name="connsiteX320" fmla="*/ 88300 w 680417"/>
                <a:gd name="connsiteY320" fmla="*/ 405757 h 763530"/>
                <a:gd name="connsiteX321" fmla="*/ 68853 w 680417"/>
                <a:gd name="connsiteY321" fmla="*/ 411255 h 763530"/>
                <a:gd name="connsiteX322" fmla="*/ 49148 w 680417"/>
                <a:gd name="connsiteY322" fmla="*/ 396188 h 763530"/>
                <a:gd name="connsiteX323" fmla="*/ 26251 w 680417"/>
                <a:gd name="connsiteY323" fmla="*/ 373420 h 763530"/>
                <a:gd name="connsiteX324" fmla="*/ 25187 w 680417"/>
                <a:gd name="connsiteY324" fmla="*/ 363297 h 763530"/>
                <a:gd name="connsiteX325" fmla="*/ 28283 w 680417"/>
                <a:gd name="connsiteY325" fmla="*/ 367060 h 763530"/>
                <a:gd name="connsiteX326" fmla="*/ 35765 w 680417"/>
                <a:gd name="connsiteY326" fmla="*/ 364145 h 763530"/>
                <a:gd name="connsiteX327" fmla="*/ 51761 w 680417"/>
                <a:gd name="connsiteY327" fmla="*/ 358804 h 763530"/>
                <a:gd name="connsiteX328" fmla="*/ 54792 w 680417"/>
                <a:gd name="connsiteY328" fmla="*/ 351374 h 763530"/>
                <a:gd name="connsiteX329" fmla="*/ 56888 w 680417"/>
                <a:gd name="connsiteY329" fmla="*/ 344408 h 763530"/>
                <a:gd name="connsiteX330" fmla="*/ 53760 w 680417"/>
                <a:gd name="connsiteY330" fmla="*/ 349749 h 763530"/>
                <a:gd name="connsiteX331" fmla="*/ 44150 w 680417"/>
                <a:gd name="connsiteY331" fmla="*/ 351361 h 763530"/>
                <a:gd name="connsiteX332" fmla="*/ 36926 w 680417"/>
                <a:gd name="connsiteY332" fmla="*/ 354831 h 763530"/>
                <a:gd name="connsiteX333" fmla="*/ 25574 w 680417"/>
                <a:gd name="connsiteY333" fmla="*/ 350948 h 763530"/>
                <a:gd name="connsiteX334" fmla="*/ 15125 w 680417"/>
                <a:gd name="connsiteY334" fmla="*/ 345321 h 763530"/>
                <a:gd name="connsiteX335" fmla="*/ 9481 w 680417"/>
                <a:gd name="connsiteY335" fmla="*/ 337916 h 763530"/>
                <a:gd name="connsiteX336" fmla="*/ 14158 w 680417"/>
                <a:gd name="connsiteY336" fmla="*/ 324210 h 763530"/>
                <a:gd name="connsiteX337" fmla="*/ 0 w 680417"/>
                <a:gd name="connsiteY337" fmla="*/ 331405 h 763530"/>
                <a:gd name="connsiteX338" fmla="*/ 322 w 680417"/>
                <a:gd name="connsiteY338" fmla="*/ 326513 h 763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Lst>
              <a:rect l="l" t="t" r="r" b="b"/>
              <a:pathLst>
                <a:path w="680417" h="763530">
                  <a:moveTo>
                    <a:pt x="32" y="326490"/>
                  </a:moveTo>
                  <a:cubicBezTo>
                    <a:pt x="-290" y="321014"/>
                    <a:pt x="5741" y="320918"/>
                    <a:pt x="9675" y="320918"/>
                  </a:cubicBezTo>
                  <a:cubicBezTo>
                    <a:pt x="14351" y="320918"/>
                    <a:pt x="12061" y="313732"/>
                    <a:pt x="11868" y="311165"/>
                  </a:cubicBezTo>
                  <a:cubicBezTo>
                    <a:pt x="14674" y="312807"/>
                    <a:pt x="22639" y="311765"/>
                    <a:pt x="25187" y="312042"/>
                  </a:cubicBezTo>
                  <a:cubicBezTo>
                    <a:pt x="31540" y="312729"/>
                    <a:pt x="35894" y="316187"/>
                    <a:pt x="43279" y="314826"/>
                  </a:cubicBezTo>
                  <a:cubicBezTo>
                    <a:pt x="43763" y="314729"/>
                    <a:pt x="43279" y="311130"/>
                    <a:pt x="45504" y="311081"/>
                  </a:cubicBezTo>
                  <a:cubicBezTo>
                    <a:pt x="47923" y="311017"/>
                    <a:pt x="51342" y="307018"/>
                    <a:pt x="54728" y="308747"/>
                  </a:cubicBezTo>
                  <a:cubicBezTo>
                    <a:pt x="58791" y="315229"/>
                    <a:pt x="62338" y="313191"/>
                    <a:pt x="68079" y="308618"/>
                  </a:cubicBezTo>
                  <a:cubicBezTo>
                    <a:pt x="60274" y="303038"/>
                    <a:pt x="66596" y="302213"/>
                    <a:pt x="66112" y="300449"/>
                  </a:cubicBezTo>
                  <a:cubicBezTo>
                    <a:pt x="63467" y="291135"/>
                    <a:pt x="57082" y="285965"/>
                    <a:pt x="55018" y="280889"/>
                  </a:cubicBezTo>
                  <a:cubicBezTo>
                    <a:pt x="53631" y="277516"/>
                    <a:pt x="55760" y="271727"/>
                    <a:pt x="49600" y="272911"/>
                  </a:cubicBezTo>
                  <a:cubicBezTo>
                    <a:pt x="41795" y="274410"/>
                    <a:pt x="39022" y="268680"/>
                    <a:pt x="39280" y="263687"/>
                  </a:cubicBezTo>
                  <a:cubicBezTo>
                    <a:pt x="39603" y="259456"/>
                    <a:pt x="41086" y="252132"/>
                    <a:pt x="37732" y="250023"/>
                  </a:cubicBezTo>
                  <a:cubicBezTo>
                    <a:pt x="32282" y="246611"/>
                    <a:pt x="23478" y="248427"/>
                    <a:pt x="21091" y="240194"/>
                  </a:cubicBezTo>
                  <a:cubicBezTo>
                    <a:pt x="19382" y="234298"/>
                    <a:pt x="24510" y="227458"/>
                    <a:pt x="27702" y="223150"/>
                  </a:cubicBezTo>
                  <a:cubicBezTo>
                    <a:pt x="29992" y="220057"/>
                    <a:pt x="30799" y="217399"/>
                    <a:pt x="32572" y="214000"/>
                  </a:cubicBezTo>
                  <a:cubicBezTo>
                    <a:pt x="33798" y="211604"/>
                    <a:pt x="37345" y="206625"/>
                    <a:pt x="40860" y="207492"/>
                  </a:cubicBezTo>
                  <a:cubicBezTo>
                    <a:pt x="45472" y="208621"/>
                    <a:pt x="45053" y="215835"/>
                    <a:pt x="50052" y="216293"/>
                  </a:cubicBezTo>
                  <a:cubicBezTo>
                    <a:pt x="52922" y="216551"/>
                    <a:pt x="55147" y="214416"/>
                    <a:pt x="57630" y="213320"/>
                  </a:cubicBezTo>
                  <a:cubicBezTo>
                    <a:pt x="60662" y="211969"/>
                    <a:pt x="64402" y="212478"/>
                    <a:pt x="67563" y="211785"/>
                  </a:cubicBezTo>
                  <a:cubicBezTo>
                    <a:pt x="74336" y="210301"/>
                    <a:pt x="73562" y="204667"/>
                    <a:pt x="77851" y="200314"/>
                  </a:cubicBezTo>
                  <a:cubicBezTo>
                    <a:pt x="83043" y="195050"/>
                    <a:pt x="79947" y="188001"/>
                    <a:pt x="87493" y="183718"/>
                  </a:cubicBezTo>
                  <a:cubicBezTo>
                    <a:pt x="94395" y="179803"/>
                    <a:pt x="97200" y="174930"/>
                    <a:pt x="99329" y="167245"/>
                  </a:cubicBezTo>
                  <a:cubicBezTo>
                    <a:pt x="100909" y="161627"/>
                    <a:pt x="99329" y="154184"/>
                    <a:pt x="106198" y="151865"/>
                  </a:cubicBezTo>
                  <a:cubicBezTo>
                    <a:pt x="108520" y="151075"/>
                    <a:pt x="111358" y="150556"/>
                    <a:pt x="112648" y="148169"/>
                  </a:cubicBezTo>
                  <a:cubicBezTo>
                    <a:pt x="114422" y="144812"/>
                    <a:pt x="110068" y="144057"/>
                    <a:pt x="110100" y="142364"/>
                  </a:cubicBezTo>
                  <a:cubicBezTo>
                    <a:pt x="110100" y="140326"/>
                    <a:pt x="115454" y="133147"/>
                    <a:pt x="116679" y="131283"/>
                  </a:cubicBezTo>
                  <a:cubicBezTo>
                    <a:pt x="118969" y="127810"/>
                    <a:pt x="124516" y="125936"/>
                    <a:pt x="126128" y="122163"/>
                  </a:cubicBezTo>
                  <a:cubicBezTo>
                    <a:pt x="121162" y="122066"/>
                    <a:pt x="122420" y="117409"/>
                    <a:pt x="122387" y="114033"/>
                  </a:cubicBezTo>
                  <a:cubicBezTo>
                    <a:pt x="122387" y="109934"/>
                    <a:pt x="118582" y="106851"/>
                    <a:pt x="118679" y="103332"/>
                  </a:cubicBezTo>
                  <a:cubicBezTo>
                    <a:pt x="118679" y="97176"/>
                    <a:pt x="130708" y="96012"/>
                    <a:pt x="134126" y="92042"/>
                  </a:cubicBezTo>
                  <a:cubicBezTo>
                    <a:pt x="139964" y="85224"/>
                    <a:pt x="123710" y="84563"/>
                    <a:pt x="120807" y="83499"/>
                  </a:cubicBezTo>
                  <a:cubicBezTo>
                    <a:pt x="117808" y="82406"/>
                    <a:pt x="118614" y="77978"/>
                    <a:pt x="115454" y="76265"/>
                  </a:cubicBezTo>
                  <a:cubicBezTo>
                    <a:pt x="113293" y="75095"/>
                    <a:pt x="110681" y="75114"/>
                    <a:pt x="108456" y="74098"/>
                  </a:cubicBezTo>
                  <a:cubicBezTo>
                    <a:pt x="109391" y="71631"/>
                    <a:pt x="108456" y="70222"/>
                    <a:pt x="106230" y="69093"/>
                  </a:cubicBezTo>
                  <a:cubicBezTo>
                    <a:pt x="103973" y="67887"/>
                    <a:pt x="97491" y="64120"/>
                    <a:pt x="99232" y="61172"/>
                  </a:cubicBezTo>
                  <a:cubicBezTo>
                    <a:pt x="100877" y="58380"/>
                    <a:pt x="102070" y="55403"/>
                    <a:pt x="98845" y="53155"/>
                  </a:cubicBezTo>
                  <a:cubicBezTo>
                    <a:pt x="96878" y="51778"/>
                    <a:pt x="93589" y="48856"/>
                    <a:pt x="96427" y="46415"/>
                  </a:cubicBezTo>
                  <a:cubicBezTo>
                    <a:pt x="97555" y="45444"/>
                    <a:pt x="104231" y="40952"/>
                    <a:pt x="98587" y="40449"/>
                  </a:cubicBezTo>
                  <a:cubicBezTo>
                    <a:pt x="97652" y="40352"/>
                    <a:pt x="88912" y="40288"/>
                    <a:pt x="91428" y="37114"/>
                  </a:cubicBezTo>
                  <a:cubicBezTo>
                    <a:pt x="94588" y="33128"/>
                    <a:pt x="90396" y="33425"/>
                    <a:pt x="87913" y="31493"/>
                  </a:cubicBezTo>
                  <a:cubicBezTo>
                    <a:pt x="84817" y="29087"/>
                    <a:pt x="89977" y="22786"/>
                    <a:pt x="92008" y="21541"/>
                  </a:cubicBezTo>
                  <a:cubicBezTo>
                    <a:pt x="97200" y="18339"/>
                    <a:pt x="102650" y="20789"/>
                    <a:pt x="108036" y="21989"/>
                  </a:cubicBezTo>
                  <a:cubicBezTo>
                    <a:pt x="114132" y="23347"/>
                    <a:pt x="120162" y="24872"/>
                    <a:pt x="126257" y="26285"/>
                  </a:cubicBezTo>
                  <a:cubicBezTo>
                    <a:pt x="131450" y="27488"/>
                    <a:pt x="134513" y="24260"/>
                    <a:pt x="139125" y="22657"/>
                  </a:cubicBezTo>
                  <a:cubicBezTo>
                    <a:pt x="143124" y="21260"/>
                    <a:pt x="147348" y="21441"/>
                    <a:pt x="151315" y="20170"/>
                  </a:cubicBezTo>
                  <a:cubicBezTo>
                    <a:pt x="152541" y="19774"/>
                    <a:pt x="159603" y="12582"/>
                    <a:pt x="159087" y="11650"/>
                  </a:cubicBezTo>
                  <a:cubicBezTo>
                    <a:pt x="157604" y="9125"/>
                    <a:pt x="165054" y="5264"/>
                    <a:pt x="167053" y="3642"/>
                  </a:cubicBezTo>
                  <a:cubicBezTo>
                    <a:pt x="168666" y="2343"/>
                    <a:pt x="170407" y="901"/>
                    <a:pt x="172374" y="208"/>
                  </a:cubicBezTo>
                  <a:cubicBezTo>
                    <a:pt x="174051" y="-376"/>
                    <a:pt x="174019" y="369"/>
                    <a:pt x="175180" y="1220"/>
                  </a:cubicBezTo>
                  <a:cubicBezTo>
                    <a:pt x="179824" y="4558"/>
                    <a:pt x="179921" y="5929"/>
                    <a:pt x="181566" y="7948"/>
                  </a:cubicBezTo>
                  <a:cubicBezTo>
                    <a:pt x="184242" y="11292"/>
                    <a:pt x="184629" y="18377"/>
                    <a:pt x="189144" y="21599"/>
                  </a:cubicBezTo>
                  <a:cubicBezTo>
                    <a:pt x="194756" y="25624"/>
                    <a:pt x="204495" y="30281"/>
                    <a:pt x="209558" y="33909"/>
                  </a:cubicBezTo>
                  <a:cubicBezTo>
                    <a:pt x="211171" y="35060"/>
                    <a:pt x="207107" y="36824"/>
                    <a:pt x="206236" y="37882"/>
                  </a:cubicBezTo>
                  <a:cubicBezTo>
                    <a:pt x="204688" y="39749"/>
                    <a:pt x="205334" y="39778"/>
                    <a:pt x="206849" y="45641"/>
                  </a:cubicBezTo>
                  <a:cubicBezTo>
                    <a:pt x="208172" y="50559"/>
                    <a:pt x="210526" y="54768"/>
                    <a:pt x="214009" y="58741"/>
                  </a:cubicBezTo>
                  <a:cubicBezTo>
                    <a:pt x="217169" y="62317"/>
                    <a:pt x="223039" y="62066"/>
                    <a:pt x="225457" y="64514"/>
                  </a:cubicBezTo>
                  <a:cubicBezTo>
                    <a:pt x="226683" y="65768"/>
                    <a:pt x="225780" y="67877"/>
                    <a:pt x="226457" y="69403"/>
                  </a:cubicBezTo>
                  <a:cubicBezTo>
                    <a:pt x="227295" y="71125"/>
                    <a:pt x="228037" y="72321"/>
                    <a:pt x="229134" y="73831"/>
                  </a:cubicBezTo>
                  <a:cubicBezTo>
                    <a:pt x="233101" y="79190"/>
                    <a:pt x="227521" y="81103"/>
                    <a:pt x="225199" y="83076"/>
                  </a:cubicBezTo>
                  <a:cubicBezTo>
                    <a:pt x="222039" y="85731"/>
                    <a:pt x="219652" y="89801"/>
                    <a:pt x="215815" y="83870"/>
                  </a:cubicBezTo>
                  <a:cubicBezTo>
                    <a:pt x="212751" y="79139"/>
                    <a:pt x="210268" y="78207"/>
                    <a:pt x="205495" y="81764"/>
                  </a:cubicBezTo>
                  <a:cubicBezTo>
                    <a:pt x="207172" y="83673"/>
                    <a:pt x="207817" y="85847"/>
                    <a:pt x="208462" y="88230"/>
                  </a:cubicBezTo>
                  <a:cubicBezTo>
                    <a:pt x="209203" y="90897"/>
                    <a:pt x="211687" y="92374"/>
                    <a:pt x="213557" y="94167"/>
                  </a:cubicBezTo>
                  <a:cubicBezTo>
                    <a:pt x="218878" y="99259"/>
                    <a:pt x="216202" y="102952"/>
                    <a:pt x="219588" y="106541"/>
                  </a:cubicBezTo>
                  <a:cubicBezTo>
                    <a:pt x="221587" y="108667"/>
                    <a:pt x="218975" y="117742"/>
                    <a:pt x="223748" y="116181"/>
                  </a:cubicBezTo>
                  <a:cubicBezTo>
                    <a:pt x="225457" y="115626"/>
                    <a:pt x="226296" y="114049"/>
                    <a:pt x="228102" y="113427"/>
                  </a:cubicBezTo>
                  <a:cubicBezTo>
                    <a:pt x="230940" y="112453"/>
                    <a:pt x="232197" y="115681"/>
                    <a:pt x="233262" y="117419"/>
                  </a:cubicBezTo>
                  <a:cubicBezTo>
                    <a:pt x="234810" y="119902"/>
                    <a:pt x="239292" y="125101"/>
                    <a:pt x="242195" y="125675"/>
                  </a:cubicBezTo>
                  <a:cubicBezTo>
                    <a:pt x="245613" y="126362"/>
                    <a:pt x="248709" y="124043"/>
                    <a:pt x="251579" y="127326"/>
                  </a:cubicBezTo>
                  <a:cubicBezTo>
                    <a:pt x="253321" y="129319"/>
                    <a:pt x="255095" y="129168"/>
                    <a:pt x="257255" y="130293"/>
                  </a:cubicBezTo>
                  <a:cubicBezTo>
                    <a:pt x="259384" y="131380"/>
                    <a:pt x="259448" y="133347"/>
                    <a:pt x="259029" y="134834"/>
                  </a:cubicBezTo>
                  <a:cubicBezTo>
                    <a:pt x="258320" y="137295"/>
                    <a:pt x="262351" y="137675"/>
                    <a:pt x="264544" y="138272"/>
                  </a:cubicBezTo>
                  <a:cubicBezTo>
                    <a:pt x="271381" y="140120"/>
                    <a:pt x="276283" y="141897"/>
                    <a:pt x="280507" y="147011"/>
                  </a:cubicBezTo>
                  <a:cubicBezTo>
                    <a:pt x="274090" y="147392"/>
                    <a:pt x="273445" y="159469"/>
                    <a:pt x="269027" y="162572"/>
                  </a:cubicBezTo>
                  <a:cubicBezTo>
                    <a:pt x="268607" y="162862"/>
                    <a:pt x="267640" y="166303"/>
                    <a:pt x="267124" y="167377"/>
                  </a:cubicBezTo>
                  <a:cubicBezTo>
                    <a:pt x="265318" y="171205"/>
                    <a:pt x="268962" y="170554"/>
                    <a:pt x="268349" y="174185"/>
                  </a:cubicBezTo>
                  <a:cubicBezTo>
                    <a:pt x="267801" y="177574"/>
                    <a:pt x="262996" y="181857"/>
                    <a:pt x="265866" y="184882"/>
                  </a:cubicBezTo>
                  <a:cubicBezTo>
                    <a:pt x="268091" y="187233"/>
                    <a:pt x="276541" y="194199"/>
                    <a:pt x="276541" y="189503"/>
                  </a:cubicBezTo>
                  <a:cubicBezTo>
                    <a:pt x="280475" y="191932"/>
                    <a:pt x="286086" y="194080"/>
                    <a:pt x="289441" y="196179"/>
                  </a:cubicBezTo>
                  <a:cubicBezTo>
                    <a:pt x="295278" y="199801"/>
                    <a:pt x="296794" y="202571"/>
                    <a:pt x="301470" y="205357"/>
                  </a:cubicBezTo>
                  <a:cubicBezTo>
                    <a:pt x="302824" y="206180"/>
                    <a:pt x="311209" y="211840"/>
                    <a:pt x="313144" y="211062"/>
                  </a:cubicBezTo>
                  <a:cubicBezTo>
                    <a:pt x="317691" y="209240"/>
                    <a:pt x="321206" y="213694"/>
                    <a:pt x="325109" y="215684"/>
                  </a:cubicBezTo>
                  <a:cubicBezTo>
                    <a:pt x="326753" y="216532"/>
                    <a:pt x="332365" y="216619"/>
                    <a:pt x="333268" y="217719"/>
                  </a:cubicBezTo>
                  <a:cubicBezTo>
                    <a:pt x="336396" y="221547"/>
                    <a:pt x="336815" y="222585"/>
                    <a:pt x="342265" y="223691"/>
                  </a:cubicBezTo>
                  <a:cubicBezTo>
                    <a:pt x="345136" y="224275"/>
                    <a:pt x="347974" y="226329"/>
                    <a:pt x="350812" y="224220"/>
                  </a:cubicBezTo>
                  <a:cubicBezTo>
                    <a:pt x="354617" y="221405"/>
                    <a:pt x="357777" y="224556"/>
                    <a:pt x="362002" y="226423"/>
                  </a:cubicBezTo>
                  <a:cubicBezTo>
                    <a:pt x="359261" y="219131"/>
                    <a:pt x="377514" y="226552"/>
                    <a:pt x="378772" y="226920"/>
                  </a:cubicBezTo>
                  <a:cubicBezTo>
                    <a:pt x="383803" y="228451"/>
                    <a:pt x="382061" y="235198"/>
                    <a:pt x="386706" y="236269"/>
                  </a:cubicBezTo>
                  <a:cubicBezTo>
                    <a:pt x="390672" y="237185"/>
                    <a:pt x="394736" y="238875"/>
                    <a:pt x="397154" y="242332"/>
                  </a:cubicBezTo>
                  <a:cubicBezTo>
                    <a:pt x="399122" y="245099"/>
                    <a:pt x="403572" y="241332"/>
                    <a:pt x="405926" y="241135"/>
                  </a:cubicBezTo>
                  <a:cubicBezTo>
                    <a:pt x="411634" y="240655"/>
                    <a:pt x="408829" y="249281"/>
                    <a:pt x="416407" y="246189"/>
                  </a:cubicBezTo>
                  <a:cubicBezTo>
                    <a:pt x="418633" y="245276"/>
                    <a:pt x="428372" y="248643"/>
                    <a:pt x="430500" y="249930"/>
                  </a:cubicBezTo>
                  <a:cubicBezTo>
                    <a:pt x="436015" y="253235"/>
                    <a:pt x="437273" y="249930"/>
                    <a:pt x="442336" y="248249"/>
                  </a:cubicBezTo>
                  <a:cubicBezTo>
                    <a:pt x="442788" y="251868"/>
                    <a:pt x="447077" y="254577"/>
                    <a:pt x="451495" y="252800"/>
                  </a:cubicBezTo>
                  <a:cubicBezTo>
                    <a:pt x="452850" y="252248"/>
                    <a:pt x="460235" y="252800"/>
                    <a:pt x="462041" y="252864"/>
                  </a:cubicBezTo>
                  <a:cubicBezTo>
                    <a:pt x="465910" y="252961"/>
                    <a:pt x="466781" y="251958"/>
                    <a:pt x="467362" y="247795"/>
                  </a:cubicBezTo>
                  <a:cubicBezTo>
                    <a:pt x="468329" y="240700"/>
                    <a:pt x="464685" y="239174"/>
                    <a:pt x="461976" y="233102"/>
                  </a:cubicBezTo>
                  <a:cubicBezTo>
                    <a:pt x="460460" y="229770"/>
                    <a:pt x="461654" y="225078"/>
                    <a:pt x="461976" y="221534"/>
                  </a:cubicBezTo>
                  <a:cubicBezTo>
                    <a:pt x="462363" y="217235"/>
                    <a:pt x="461331" y="213907"/>
                    <a:pt x="461105" y="209714"/>
                  </a:cubicBezTo>
                  <a:cubicBezTo>
                    <a:pt x="465395" y="209424"/>
                    <a:pt x="470329" y="205770"/>
                    <a:pt x="474618" y="207022"/>
                  </a:cubicBezTo>
                  <a:cubicBezTo>
                    <a:pt x="483068" y="209476"/>
                    <a:pt x="475682" y="219941"/>
                    <a:pt x="479294" y="224340"/>
                  </a:cubicBezTo>
                  <a:cubicBezTo>
                    <a:pt x="479939" y="225130"/>
                    <a:pt x="483100" y="226994"/>
                    <a:pt x="482132" y="228371"/>
                  </a:cubicBezTo>
                  <a:cubicBezTo>
                    <a:pt x="480584" y="230493"/>
                    <a:pt x="479165" y="230225"/>
                    <a:pt x="480874" y="233263"/>
                  </a:cubicBezTo>
                  <a:cubicBezTo>
                    <a:pt x="484583" y="239945"/>
                    <a:pt x="489550" y="239742"/>
                    <a:pt x="496032" y="240587"/>
                  </a:cubicBezTo>
                  <a:cubicBezTo>
                    <a:pt x="500386" y="241155"/>
                    <a:pt x="503094" y="245015"/>
                    <a:pt x="507416" y="244557"/>
                  </a:cubicBezTo>
                  <a:cubicBezTo>
                    <a:pt x="509222" y="244363"/>
                    <a:pt x="511737" y="244102"/>
                    <a:pt x="513318" y="243035"/>
                  </a:cubicBezTo>
                  <a:cubicBezTo>
                    <a:pt x="514930" y="241925"/>
                    <a:pt x="518542" y="237988"/>
                    <a:pt x="520896" y="239629"/>
                  </a:cubicBezTo>
                  <a:cubicBezTo>
                    <a:pt x="526766" y="243738"/>
                    <a:pt x="534119" y="242390"/>
                    <a:pt x="540859" y="242132"/>
                  </a:cubicBezTo>
                  <a:cubicBezTo>
                    <a:pt x="542923" y="242067"/>
                    <a:pt x="546019" y="239139"/>
                    <a:pt x="547180" y="240519"/>
                  </a:cubicBezTo>
                  <a:cubicBezTo>
                    <a:pt x="548953" y="242644"/>
                    <a:pt x="555210" y="240777"/>
                    <a:pt x="557790" y="240519"/>
                  </a:cubicBezTo>
                  <a:cubicBezTo>
                    <a:pt x="564111" y="239913"/>
                    <a:pt x="556758" y="236175"/>
                    <a:pt x="557790" y="231173"/>
                  </a:cubicBezTo>
                  <a:cubicBezTo>
                    <a:pt x="559725" y="220344"/>
                    <a:pt x="548212" y="226736"/>
                    <a:pt x="546922" y="221427"/>
                  </a:cubicBezTo>
                  <a:cubicBezTo>
                    <a:pt x="546148" y="218319"/>
                    <a:pt x="543858" y="214216"/>
                    <a:pt x="548534" y="215345"/>
                  </a:cubicBezTo>
                  <a:cubicBezTo>
                    <a:pt x="552243" y="216251"/>
                    <a:pt x="555984" y="214887"/>
                    <a:pt x="559241" y="214075"/>
                  </a:cubicBezTo>
                  <a:cubicBezTo>
                    <a:pt x="563917" y="212914"/>
                    <a:pt x="567497" y="214652"/>
                    <a:pt x="568626" y="206141"/>
                  </a:cubicBezTo>
                  <a:cubicBezTo>
                    <a:pt x="569109" y="202490"/>
                    <a:pt x="578107" y="198959"/>
                    <a:pt x="578526" y="194067"/>
                  </a:cubicBezTo>
                  <a:cubicBezTo>
                    <a:pt x="579203" y="186346"/>
                    <a:pt x="588653" y="190561"/>
                    <a:pt x="593136" y="186169"/>
                  </a:cubicBezTo>
                  <a:cubicBezTo>
                    <a:pt x="596715" y="182650"/>
                    <a:pt x="598812" y="178574"/>
                    <a:pt x="602843" y="175375"/>
                  </a:cubicBezTo>
                  <a:cubicBezTo>
                    <a:pt x="604294" y="174195"/>
                    <a:pt x="606326" y="172798"/>
                    <a:pt x="607970" y="171857"/>
                  </a:cubicBezTo>
                  <a:cubicBezTo>
                    <a:pt x="609389" y="171044"/>
                    <a:pt x="616291" y="176123"/>
                    <a:pt x="617742" y="176978"/>
                  </a:cubicBezTo>
                  <a:cubicBezTo>
                    <a:pt x="616033" y="175262"/>
                    <a:pt x="616871" y="175004"/>
                    <a:pt x="619838" y="176626"/>
                  </a:cubicBezTo>
                  <a:cubicBezTo>
                    <a:pt x="622160" y="177597"/>
                    <a:pt x="624611" y="179425"/>
                    <a:pt x="627223" y="179319"/>
                  </a:cubicBezTo>
                  <a:cubicBezTo>
                    <a:pt x="629900" y="179222"/>
                    <a:pt x="629481" y="176026"/>
                    <a:pt x="630448" y="174330"/>
                  </a:cubicBezTo>
                  <a:cubicBezTo>
                    <a:pt x="632158" y="171299"/>
                    <a:pt x="637930" y="168977"/>
                    <a:pt x="640962" y="167754"/>
                  </a:cubicBezTo>
                  <a:cubicBezTo>
                    <a:pt x="641639" y="167496"/>
                    <a:pt x="648830" y="173927"/>
                    <a:pt x="649669" y="174659"/>
                  </a:cubicBezTo>
                  <a:cubicBezTo>
                    <a:pt x="644187" y="179345"/>
                    <a:pt x="644864" y="178984"/>
                    <a:pt x="646541" y="180809"/>
                  </a:cubicBezTo>
                  <a:cubicBezTo>
                    <a:pt x="648315" y="182734"/>
                    <a:pt x="652539" y="178942"/>
                    <a:pt x="653732" y="178603"/>
                  </a:cubicBezTo>
                  <a:cubicBezTo>
                    <a:pt x="652765" y="182009"/>
                    <a:pt x="658989" y="184369"/>
                    <a:pt x="657893" y="187072"/>
                  </a:cubicBezTo>
                  <a:cubicBezTo>
                    <a:pt x="656248" y="191181"/>
                    <a:pt x="654345" y="192374"/>
                    <a:pt x="653507" y="196486"/>
                  </a:cubicBezTo>
                  <a:cubicBezTo>
                    <a:pt x="652894" y="199414"/>
                    <a:pt x="658151" y="195941"/>
                    <a:pt x="659183" y="195657"/>
                  </a:cubicBezTo>
                  <a:cubicBezTo>
                    <a:pt x="663504" y="194454"/>
                    <a:pt x="667955" y="200107"/>
                    <a:pt x="672373" y="198766"/>
                  </a:cubicBezTo>
                  <a:cubicBezTo>
                    <a:pt x="676146" y="197614"/>
                    <a:pt x="678823" y="202400"/>
                    <a:pt x="678823" y="205619"/>
                  </a:cubicBezTo>
                  <a:cubicBezTo>
                    <a:pt x="678823" y="206822"/>
                    <a:pt x="680597" y="207808"/>
                    <a:pt x="680403" y="208705"/>
                  </a:cubicBezTo>
                  <a:cubicBezTo>
                    <a:pt x="679951" y="210862"/>
                    <a:pt x="676404" y="213397"/>
                    <a:pt x="675017" y="214923"/>
                  </a:cubicBezTo>
                  <a:cubicBezTo>
                    <a:pt x="667148" y="223540"/>
                    <a:pt x="678855" y="226842"/>
                    <a:pt x="680210" y="233402"/>
                  </a:cubicBezTo>
                  <a:cubicBezTo>
                    <a:pt x="674662" y="235756"/>
                    <a:pt x="672502" y="226626"/>
                    <a:pt x="669212" y="227297"/>
                  </a:cubicBezTo>
                  <a:cubicBezTo>
                    <a:pt x="657796" y="229625"/>
                    <a:pt x="655055" y="229093"/>
                    <a:pt x="652765" y="232986"/>
                  </a:cubicBezTo>
                  <a:cubicBezTo>
                    <a:pt x="650830" y="236256"/>
                    <a:pt x="649508" y="238807"/>
                    <a:pt x="646702" y="239842"/>
                  </a:cubicBezTo>
                  <a:cubicBezTo>
                    <a:pt x="644444" y="240513"/>
                    <a:pt x="645251" y="241567"/>
                    <a:pt x="644025" y="241529"/>
                  </a:cubicBezTo>
                  <a:cubicBezTo>
                    <a:pt x="642574" y="242715"/>
                    <a:pt x="644025" y="243680"/>
                    <a:pt x="641703" y="244934"/>
                  </a:cubicBezTo>
                  <a:cubicBezTo>
                    <a:pt x="640542" y="245544"/>
                    <a:pt x="636608" y="244186"/>
                    <a:pt x="634802" y="248346"/>
                  </a:cubicBezTo>
                  <a:cubicBezTo>
                    <a:pt x="633705" y="250884"/>
                    <a:pt x="634479" y="254061"/>
                    <a:pt x="635221" y="256683"/>
                  </a:cubicBezTo>
                  <a:cubicBezTo>
                    <a:pt x="635802" y="258682"/>
                    <a:pt x="637317" y="260056"/>
                    <a:pt x="637930" y="261927"/>
                  </a:cubicBezTo>
                  <a:cubicBezTo>
                    <a:pt x="638737" y="264426"/>
                    <a:pt x="637060" y="266829"/>
                    <a:pt x="636866" y="269279"/>
                  </a:cubicBezTo>
                  <a:cubicBezTo>
                    <a:pt x="636318" y="276132"/>
                    <a:pt x="627030" y="279938"/>
                    <a:pt x="629577" y="285440"/>
                  </a:cubicBezTo>
                  <a:cubicBezTo>
                    <a:pt x="630481" y="287413"/>
                    <a:pt x="632996" y="289858"/>
                    <a:pt x="632835" y="292190"/>
                  </a:cubicBezTo>
                  <a:cubicBezTo>
                    <a:pt x="632061" y="303709"/>
                    <a:pt x="625869" y="312513"/>
                    <a:pt x="623547" y="324426"/>
                  </a:cubicBezTo>
                  <a:cubicBezTo>
                    <a:pt x="621225" y="322572"/>
                    <a:pt x="615194" y="320782"/>
                    <a:pt x="612292" y="320028"/>
                  </a:cubicBezTo>
                  <a:cubicBezTo>
                    <a:pt x="610808" y="320124"/>
                    <a:pt x="609357" y="320643"/>
                    <a:pt x="607938" y="320953"/>
                  </a:cubicBezTo>
                  <a:cubicBezTo>
                    <a:pt x="606068" y="320576"/>
                    <a:pt x="605874" y="318941"/>
                    <a:pt x="603681" y="319392"/>
                  </a:cubicBezTo>
                  <a:cubicBezTo>
                    <a:pt x="606068" y="325958"/>
                    <a:pt x="607100" y="331499"/>
                    <a:pt x="607486" y="338461"/>
                  </a:cubicBezTo>
                  <a:cubicBezTo>
                    <a:pt x="607809" y="341396"/>
                    <a:pt x="607970" y="350665"/>
                    <a:pt x="602649" y="346717"/>
                  </a:cubicBezTo>
                  <a:cubicBezTo>
                    <a:pt x="603488" y="353067"/>
                    <a:pt x="602971" y="357724"/>
                    <a:pt x="605487" y="363723"/>
                  </a:cubicBezTo>
                  <a:cubicBezTo>
                    <a:pt x="606390" y="365854"/>
                    <a:pt x="608454" y="373010"/>
                    <a:pt x="603584" y="370172"/>
                  </a:cubicBezTo>
                  <a:cubicBezTo>
                    <a:pt x="604068" y="381879"/>
                    <a:pt x="599747" y="376506"/>
                    <a:pt x="595457" y="371569"/>
                  </a:cubicBezTo>
                  <a:cubicBezTo>
                    <a:pt x="595844" y="373446"/>
                    <a:pt x="594780" y="375694"/>
                    <a:pt x="593297" y="376855"/>
                  </a:cubicBezTo>
                  <a:cubicBezTo>
                    <a:pt x="589427" y="360920"/>
                    <a:pt x="584622" y="346446"/>
                    <a:pt x="579526" y="329354"/>
                  </a:cubicBezTo>
                  <a:cubicBezTo>
                    <a:pt x="578720" y="325168"/>
                    <a:pt x="573786" y="331541"/>
                    <a:pt x="571206" y="329257"/>
                  </a:cubicBezTo>
                  <a:cubicBezTo>
                    <a:pt x="572657" y="331112"/>
                    <a:pt x="571786" y="333846"/>
                    <a:pt x="570529" y="336168"/>
                  </a:cubicBezTo>
                  <a:cubicBezTo>
                    <a:pt x="568948" y="339100"/>
                    <a:pt x="570529" y="341967"/>
                    <a:pt x="570529" y="344853"/>
                  </a:cubicBezTo>
                  <a:cubicBezTo>
                    <a:pt x="570529" y="347772"/>
                    <a:pt x="568851" y="350839"/>
                    <a:pt x="565304" y="348233"/>
                  </a:cubicBezTo>
                  <a:cubicBezTo>
                    <a:pt x="562627" y="346282"/>
                    <a:pt x="561692" y="342631"/>
                    <a:pt x="559564" y="340919"/>
                  </a:cubicBezTo>
                  <a:cubicBezTo>
                    <a:pt x="559886" y="342483"/>
                    <a:pt x="559886" y="344034"/>
                    <a:pt x="559241" y="345563"/>
                  </a:cubicBezTo>
                  <a:cubicBezTo>
                    <a:pt x="557145" y="340806"/>
                    <a:pt x="553791" y="336162"/>
                    <a:pt x="552791" y="331360"/>
                  </a:cubicBezTo>
                  <a:cubicBezTo>
                    <a:pt x="551727" y="326255"/>
                    <a:pt x="557370" y="321598"/>
                    <a:pt x="555984" y="317231"/>
                  </a:cubicBezTo>
                  <a:cubicBezTo>
                    <a:pt x="558403" y="317554"/>
                    <a:pt x="562692" y="318309"/>
                    <a:pt x="562240" y="314445"/>
                  </a:cubicBezTo>
                  <a:cubicBezTo>
                    <a:pt x="563820" y="316890"/>
                    <a:pt x="566046" y="313171"/>
                    <a:pt x="568271" y="315145"/>
                  </a:cubicBezTo>
                  <a:cubicBezTo>
                    <a:pt x="568981" y="309050"/>
                    <a:pt x="577688" y="302903"/>
                    <a:pt x="573850" y="295637"/>
                  </a:cubicBezTo>
                  <a:cubicBezTo>
                    <a:pt x="575301" y="295766"/>
                    <a:pt x="580461" y="296024"/>
                    <a:pt x="577591" y="293109"/>
                  </a:cubicBezTo>
                  <a:cubicBezTo>
                    <a:pt x="574237" y="289694"/>
                    <a:pt x="569012" y="287388"/>
                    <a:pt x="564336" y="287281"/>
                  </a:cubicBezTo>
                  <a:cubicBezTo>
                    <a:pt x="560402" y="287184"/>
                    <a:pt x="557370" y="286746"/>
                    <a:pt x="552178" y="286930"/>
                  </a:cubicBezTo>
                  <a:cubicBezTo>
                    <a:pt x="546696" y="287123"/>
                    <a:pt x="541826" y="287862"/>
                    <a:pt x="536408" y="287462"/>
                  </a:cubicBezTo>
                  <a:cubicBezTo>
                    <a:pt x="528539" y="286878"/>
                    <a:pt x="512318" y="288452"/>
                    <a:pt x="513350" y="278135"/>
                  </a:cubicBezTo>
                  <a:cubicBezTo>
                    <a:pt x="513769" y="273756"/>
                    <a:pt x="511641" y="259056"/>
                    <a:pt x="504675" y="259646"/>
                  </a:cubicBezTo>
                  <a:cubicBezTo>
                    <a:pt x="505803" y="261627"/>
                    <a:pt x="505223" y="263497"/>
                    <a:pt x="504352" y="265455"/>
                  </a:cubicBezTo>
                  <a:cubicBezTo>
                    <a:pt x="501127" y="263665"/>
                    <a:pt x="496290" y="262817"/>
                    <a:pt x="494000" y="259646"/>
                  </a:cubicBezTo>
                  <a:cubicBezTo>
                    <a:pt x="492065" y="256992"/>
                    <a:pt x="491485" y="252123"/>
                    <a:pt x="487163" y="252916"/>
                  </a:cubicBezTo>
                  <a:cubicBezTo>
                    <a:pt x="488679" y="254267"/>
                    <a:pt x="489743" y="255893"/>
                    <a:pt x="490420" y="257792"/>
                  </a:cubicBezTo>
                  <a:cubicBezTo>
                    <a:pt x="488388" y="257137"/>
                    <a:pt x="486002" y="257328"/>
                    <a:pt x="482938" y="255631"/>
                  </a:cubicBezTo>
                  <a:cubicBezTo>
                    <a:pt x="481487" y="254822"/>
                    <a:pt x="481229" y="252590"/>
                    <a:pt x="479843" y="251481"/>
                  </a:cubicBezTo>
                  <a:cubicBezTo>
                    <a:pt x="477972" y="249991"/>
                    <a:pt x="475392" y="248969"/>
                    <a:pt x="473457" y="247575"/>
                  </a:cubicBezTo>
                  <a:lnTo>
                    <a:pt x="472844" y="250655"/>
                  </a:lnTo>
                  <a:cubicBezTo>
                    <a:pt x="473941" y="250688"/>
                    <a:pt x="476972" y="251033"/>
                    <a:pt x="477875" y="253842"/>
                  </a:cubicBezTo>
                  <a:cubicBezTo>
                    <a:pt x="470555" y="256618"/>
                    <a:pt x="465846" y="267032"/>
                    <a:pt x="474715" y="270553"/>
                  </a:cubicBezTo>
                  <a:cubicBezTo>
                    <a:pt x="478262" y="271959"/>
                    <a:pt x="479552" y="275804"/>
                    <a:pt x="482584" y="277816"/>
                  </a:cubicBezTo>
                  <a:cubicBezTo>
                    <a:pt x="484841" y="279293"/>
                    <a:pt x="489001" y="276707"/>
                    <a:pt x="489356" y="279851"/>
                  </a:cubicBezTo>
                  <a:cubicBezTo>
                    <a:pt x="489872" y="284434"/>
                    <a:pt x="496193" y="282699"/>
                    <a:pt x="493194" y="287513"/>
                  </a:cubicBezTo>
                  <a:cubicBezTo>
                    <a:pt x="491194" y="286456"/>
                    <a:pt x="487905" y="286788"/>
                    <a:pt x="485744" y="286994"/>
                  </a:cubicBezTo>
                  <a:cubicBezTo>
                    <a:pt x="482809" y="287284"/>
                    <a:pt x="482132" y="287465"/>
                    <a:pt x="481842" y="290174"/>
                  </a:cubicBezTo>
                  <a:cubicBezTo>
                    <a:pt x="481520" y="293064"/>
                    <a:pt x="478746" y="299091"/>
                    <a:pt x="476231" y="293551"/>
                  </a:cubicBezTo>
                  <a:cubicBezTo>
                    <a:pt x="475908" y="298317"/>
                    <a:pt x="470458" y="300807"/>
                    <a:pt x="477262" y="305986"/>
                  </a:cubicBezTo>
                  <a:cubicBezTo>
                    <a:pt x="480874" y="308759"/>
                    <a:pt x="486228" y="308527"/>
                    <a:pt x="489324" y="311149"/>
                  </a:cubicBezTo>
                  <a:cubicBezTo>
                    <a:pt x="495193" y="316116"/>
                    <a:pt x="492388" y="318134"/>
                    <a:pt x="493162" y="320618"/>
                  </a:cubicBezTo>
                  <a:cubicBezTo>
                    <a:pt x="493968" y="323165"/>
                    <a:pt x="486937" y="325645"/>
                    <a:pt x="491130" y="329670"/>
                  </a:cubicBezTo>
                  <a:cubicBezTo>
                    <a:pt x="494838" y="333221"/>
                    <a:pt x="494710" y="332598"/>
                    <a:pt x="495774" y="333863"/>
                  </a:cubicBezTo>
                  <a:cubicBezTo>
                    <a:pt x="496774" y="335078"/>
                    <a:pt x="495258" y="337910"/>
                    <a:pt x="496096" y="340287"/>
                  </a:cubicBezTo>
                  <a:cubicBezTo>
                    <a:pt x="496419" y="341186"/>
                    <a:pt x="499450" y="341122"/>
                    <a:pt x="499902" y="341254"/>
                  </a:cubicBezTo>
                  <a:cubicBezTo>
                    <a:pt x="502385" y="341993"/>
                    <a:pt x="500998" y="345947"/>
                    <a:pt x="501192" y="347420"/>
                  </a:cubicBezTo>
                  <a:cubicBezTo>
                    <a:pt x="501514" y="350403"/>
                    <a:pt x="502417" y="352326"/>
                    <a:pt x="502837" y="355328"/>
                  </a:cubicBezTo>
                  <a:cubicBezTo>
                    <a:pt x="503417" y="359395"/>
                    <a:pt x="504675" y="361746"/>
                    <a:pt x="506094" y="365403"/>
                  </a:cubicBezTo>
                  <a:cubicBezTo>
                    <a:pt x="507674" y="369386"/>
                    <a:pt x="509222" y="374184"/>
                    <a:pt x="507255" y="378070"/>
                  </a:cubicBezTo>
                  <a:cubicBezTo>
                    <a:pt x="506352" y="377493"/>
                    <a:pt x="505416" y="376951"/>
                    <a:pt x="504481" y="376445"/>
                  </a:cubicBezTo>
                  <a:cubicBezTo>
                    <a:pt x="505191" y="377999"/>
                    <a:pt x="510641" y="384114"/>
                    <a:pt x="508770" y="385678"/>
                  </a:cubicBezTo>
                  <a:cubicBezTo>
                    <a:pt x="506771" y="387349"/>
                    <a:pt x="504062" y="384366"/>
                    <a:pt x="503997" y="382482"/>
                  </a:cubicBezTo>
                  <a:cubicBezTo>
                    <a:pt x="503578" y="385004"/>
                    <a:pt x="501676" y="387213"/>
                    <a:pt x="500063" y="383875"/>
                  </a:cubicBezTo>
                  <a:cubicBezTo>
                    <a:pt x="498386" y="380360"/>
                    <a:pt x="500418" y="375932"/>
                    <a:pt x="500386" y="372266"/>
                  </a:cubicBezTo>
                  <a:cubicBezTo>
                    <a:pt x="498192" y="373349"/>
                    <a:pt x="500708" y="375565"/>
                    <a:pt x="498063" y="377603"/>
                  </a:cubicBezTo>
                  <a:cubicBezTo>
                    <a:pt x="498644" y="375145"/>
                    <a:pt x="497064" y="372798"/>
                    <a:pt x="498386" y="370408"/>
                  </a:cubicBezTo>
                  <a:cubicBezTo>
                    <a:pt x="494000" y="373752"/>
                    <a:pt x="497999" y="384575"/>
                    <a:pt x="497225" y="389216"/>
                  </a:cubicBezTo>
                  <a:cubicBezTo>
                    <a:pt x="496225" y="386146"/>
                    <a:pt x="497548" y="381195"/>
                    <a:pt x="494451" y="378999"/>
                  </a:cubicBezTo>
                  <a:cubicBezTo>
                    <a:pt x="494451" y="379335"/>
                    <a:pt x="495226" y="387623"/>
                    <a:pt x="493839" y="386707"/>
                  </a:cubicBezTo>
                  <a:cubicBezTo>
                    <a:pt x="493387" y="386120"/>
                    <a:pt x="493000" y="385507"/>
                    <a:pt x="492646" y="384865"/>
                  </a:cubicBezTo>
                  <a:cubicBezTo>
                    <a:pt x="490001" y="381115"/>
                    <a:pt x="492323" y="390435"/>
                    <a:pt x="490033" y="383411"/>
                  </a:cubicBezTo>
                  <a:cubicBezTo>
                    <a:pt x="491098" y="385072"/>
                    <a:pt x="491162" y="386775"/>
                    <a:pt x="490356" y="388519"/>
                  </a:cubicBezTo>
                  <a:cubicBezTo>
                    <a:pt x="487163" y="385639"/>
                    <a:pt x="487260" y="379435"/>
                    <a:pt x="486873" y="375516"/>
                  </a:cubicBezTo>
                  <a:cubicBezTo>
                    <a:pt x="486292" y="369486"/>
                    <a:pt x="481520" y="370643"/>
                    <a:pt x="479681" y="365764"/>
                  </a:cubicBezTo>
                  <a:cubicBezTo>
                    <a:pt x="480455" y="370653"/>
                    <a:pt x="488421" y="369708"/>
                    <a:pt x="484680" y="375968"/>
                  </a:cubicBezTo>
                  <a:cubicBezTo>
                    <a:pt x="480455" y="383021"/>
                    <a:pt x="476521" y="385894"/>
                    <a:pt x="468523" y="388290"/>
                  </a:cubicBezTo>
                  <a:cubicBezTo>
                    <a:pt x="464298" y="389564"/>
                    <a:pt x="458493" y="391783"/>
                    <a:pt x="457558" y="396730"/>
                  </a:cubicBezTo>
                  <a:cubicBezTo>
                    <a:pt x="456913" y="400094"/>
                    <a:pt x="460073" y="411094"/>
                    <a:pt x="462718" y="413597"/>
                  </a:cubicBezTo>
                  <a:cubicBezTo>
                    <a:pt x="461105" y="414858"/>
                    <a:pt x="458557" y="416151"/>
                    <a:pt x="457784" y="418192"/>
                  </a:cubicBezTo>
                  <a:cubicBezTo>
                    <a:pt x="456590" y="421304"/>
                    <a:pt x="459622" y="421546"/>
                    <a:pt x="455913" y="424503"/>
                  </a:cubicBezTo>
                  <a:cubicBezTo>
                    <a:pt x="451463" y="428028"/>
                    <a:pt x="449786" y="434823"/>
                    <a:pt x="444368" y="427764"/>
                  </a:cubicBezTo>
                  <a:cubicBezTo>
                    <a:pt x="445142" y="430418"/>
                    <a:pt x="448238" y="431695"/>
                    <a:pt x="450431" y="432872"/>
                  </a:cubicBezTo>
                  <a:cubicBezTo>
                    <a:pt x="443658" y="436262"/>
                    <a:pt x="436402" y="439696"/>
                    <a:pt x="428823" y="440764"/>
                  </a:cubicBezTo>
                  <a:cubicBezTo>
                    <a:pt x="431210" y="439461"/>
                    <a:pt x="431887" y="433669"/>
                    <a:pt x="428114" y="434975"/>
                  </a:cubicBezTo>
                  <a:cubicBezTo>
                    <a:pt x="424212" y="436313"/>
                    <a:pt x="420793" y="441912"/>
                    <a:pt x="422083" y="445872"/>
                  </a:cubicBezTo>
                  <a:cubicBezTo>
                    <a:pt x="422567" y="444376"/>
                    <a:pt x="426147" y="439412"/>
                    <a:pt x="427437" y="441925"/>
                  </a:cubicBezTo>
                  <a:cubicBezTo>
                    <a:pt x="425083" y="442602"/>
                    <a:pt x="421438" y="448784"/>
                    <a:pt x="419181" y="450993"/>
                  </a:cubicBezTo>
                  <a:cubicBezTo>
                    <a:pt x="414085" y="455950"/>
                    <a:pt x="411505" y="461997"/>
                    <a:pt x="407990" y="468092"/>
                  </a:cubicBezTo>
                  <a:cubicBezTo>
                    <a:pt x="404411" y="474258"/>
                    <a:pt x="400186" y="480376"/>
                    <a:pt x="393510" y="483420"/>
                  </a:cubicBezTo>
                  <a:cubicBezTo>
                    <a:pt x="387770" y="486032"/>
                    <a:pt x="387093" y="493682"/>
                    <a:pt x="381449" y="496259"/>
                  </a:cubicBezTo>
                  <a:cubicBezTo>
                    <a:pt x="385190" y="498513"/>
                    <a:pt x="367033" y="506992"/>
                    <a:pt x="365002" y="508814"/>
                  </a:cubicBezTo>
                  <a:cubicBezTo>
                    <a:pt x="363034" y="510594"/>
                    <a:pt x="360938" y="513187"/>
                    <a:pt x="359906" y="515638"/>
                  </a:cubicBezTo>
                  <a:cubicBezTo>
                    <a:pt x="358229" y="519595"/>
                    <a:pt x="363518" y="520601"/>
                    <a:pt x="361744" y="525119"/>
                  </a:cubicBezTo>
                  <a:cubicBezTo>
                    <a:pt x="358229" y="534065"/>
                    <a:pt x="347651" y="533291"/>
                    <a:pt x="339911" y="533675"/>
                  </a:cubicBezTo>
                  <a:cubicBezTo>
                    <a:pt x="336751" y="533836"/>
                    <a:pt x="336396" y="536103"/>
                    <a:pt x="335686" y="538787"/>
                  </a:cubicBezTo>
                  <a:cubicBezTo>
                    <a:pt x="334912" y="541715"/>
                    <a:pt x="331784" y="546923"/>
                    <a:pt x="332010" y="549664"/>
                  </a:cubicBezTo>
                  <a:cubicBezTo>
                    <a:pt x="329527" y="548426"/>
                    <a:pt x="329462" y="545904"/>
                    <a:pt x="328527" y="543627"/>
                  </a:cubicBezTo>
                  <a:cubicBezTo>
                    <a:pt x="329559" y="546249"/>
                    <a:pt x="327946" y="548677"/>
                    <a:pt x="327140" y="551058"/>
                  </a:cubicBezTo>
                  <a:cubicBezTo>
                    <a:pt x="328882" y="543201"/>
                    <a:pt x="317498" y="547655"/>
                    <a:pt x="315466" y="551464"/>
                  </a:cubicBezTo>
                  <a:cubicBezTo>
                    <a:pt x="312499" y="557046"/>
                    <a:pt x="308693" y="565586"/>
                    <a:pt x="310887" y="571813"/>
                  </a:cubicBezTo>
                  <a:cubicBezTo>
                    <a:pt x="312692" y="576935"/>
                    <a:pt x="314789" y="582494"/>
                    <a:pt x="314853" y="587738"/>
                  </a:cubicBezTo>
                  <a:cubicBezTo>
                    <a:pt x="314853" y="596723"/>
                    <a:pt x="316756" y="603853"/>
                    <a:pt x="319239" y="612593"/>
                  </a:cubicBezTo>
                  <a:cubicBezTo>
                    <a:pt x="318497" y="611084"/>
                    <a:pt x="314886" y="603857"/>
                    <a:pt x="315273" y="609807"/>
                  </a:cubicBezTo>
                  <a:cubicBezTo>
                    <a:pt x="313209" y="605543"/>
                    <a:pt x="313273" y="611071"/>
                    <a:pt x="314853" y="612038"/>
                  </a:cubicBezTo>
                  <a:cubicBezTo>
                    <a:pt x="316885" y="613277"/>
                    <a:pt x="318820" y="613425"/>
                    <a:pt x="320207" y="615634"/>
                  </a:cubicBezTo>
                  <a:cubicBezTo>
                    <a:pt x="322754" y="619685"/>
                    <a:pt x="320562" y="630224"/>
                    <a:pt x="319884" y="634607"/>
                  </a:cubicBezTo>
                  <a:cubicBezTo>
                    <a:pt x="318723" y="642437"/>
                    <a:pt x="314112" y="648390"/>
                    <a:pt x="311790" y="655759"/>
                  </a:cubicBezTo>
                  <a:cubicBezTo>
                    <a:pt x="309984" y="661496"/>
                    <a:pt x="312692" y="669807"/>
                    <a:pt x="308500" y="674590"/>
                  </a:cubicBezTo>
                  <a:cubicBezTo>
                    <a:pt x="309210" y="673893"/>
                    <a:pt x="309984" y="673277"/>
                    <a:pt x="310822" y="672735"/>
                  </a:cubicBezTo>
                  <a:cubicBezTo>
                    <a:pt x="313434" y="675783"/>
                    <a:pt x="313466" y="680140"/>
                    <a:pt x="313434" y="683920"/>
                  </a:cubicBezTo>
                  <a:cubicBezTo>
                    <a:pt x="313434" y="690128"/>
                    <a:pt x="314789" y="696261"/>
                    <a:pt x="314563" y="702457"/>
                  </a:cubicBezTo>
                  <a:cubicBezTo>
                    <a:pt x="312918" y="702328"/>
                    <a:pt x="311306" y="702102"/>
                    <a:pt x="309693" y="701760"/>
                  </a:cubicBezTo>
                  <a:cubicBezTo>
                    <a:pt x="315982" y="703789"/>
                    <a:pt x="309693" y="702786"/>
                    <a:pt x="308436" y="702486"/>
                  </a:cubicBezTo>
                  <a:cubicBezTo>
                    <a:pt x="306114" y="701857"/>
                    <a:pt x="302695" y="700654"/>
                    <a:pt x="301276" y="703521"/>
                  </a:cubicBezTo>
                  <a:cubicBezTo>
                    <a:pt x="300534" y="705011"/>
                    <a:pt x="299341" y="706817"/>
                    <a:pt x="300244" y="708510"/>
                  </a:cubicBezTo>
                  <a:cubicBezTo>
                    <a:pt x="301566" y="711041"/>
                    <a:pt x="297825" y="713512"/>
                    <a:pt x="296664" y="715457"/>
                  </a:cubicBezTo>
                  <a:cubicBezTo>
                    <a:pt x="294375" y="719230"/>
                    <a:pt x="289924" y="727499"/>
                    <a:pt x="296342" y="730253"/>
                  </a:cubicBezTo>
                  <a:cubicBezTo>
                    <a:pt x="298019" y="730969"/>
                    <a:pt x="300147" y="730759"/>
                    <a:pt x="301792" y="730091"/>
                  </a:cubicBezTo>
                  <a:cubicBezTo>
                    <a:pt x="302985" y="729624"/>
                    <a:pt x="305404" y="733836"/>
                    <a:pt x="306146" y="734494"/>
                  </a:cubicBezTo>
                  <a:cubicBezTo>
                    <a:pt x="299760" y="727892"/>
                    <a:pt x="289118" y="732017"/>
                    <a:pt x="282217" y="735422"/>
                  </a:cubicBezTo>
                  <a:cubicBezTo>
                    <a:pt x="273219" y="739850"/>
                    <a:pt x="277347" y="748270"/>
                    <a:pt x="273026" y="755088"/>
                  </a:cubicBezTo>
                  <a:cubicBezTo>
                    <a:pt x="270832" y="758529"/>
                    <a:pt x="266543" y="760896"/>
                    <a:pt x="262931" y="762509"/>
                  </a:cubicBezTo>
                  <a:cubicBezTo>
                    <a:pt x="257223" y="765050"/>
                    <a:pt x="253966" y="762509"/>
                    <a:pt x="249709" y="758645"/>
                  </a:cubicBezTo>
                  <a:cubicBezTo>
                    <a:pt x="247742" y="756868"/>
                    <a:pt x="232552" y="740840"/>
                    <a:pt x="237390" y="739605"/>
                  </a:cubicBezTo>
                  <a:cubicBezTo>
                    <a:pt x="233133" y="741137"/>
                    <a:pt x="231456" y="732581"/>
                    <a:pt x="229940" y="728982"/>
                  </a:cubicBezTo>
                  <a:cubicBezTo>
                    <a:pt x="227812" y="723867"/>
                    <a:pt x="225490" y="717820"/>
                    <a:pt x="226941" y="712206"/>
                  </a:cubicBezTo>
                  <a:cubicBezTo>
                    <a:pt x="228198" y="714221"/>
                    <a:pt x="228715" y="716598"/>
                    <a:pt x="228811" y="718940"/>
                  </a:cubicBezTo>
                  <a:cubicBezTo>
                    <a:pt x="229359" y="713344"/>
                    <a:pt x="228489" y="724328"/>
                    <a:pt x="231843" y="724748"/>
                  </a:cubicBezTo>
                  <a:cubicBezTo>
                    <a:pt x="230682" y="721694"/>
                    <a:pt x="231520" y="718214"/>
                    <a:pt x="230198" y="715228"/>
                  </a:cubicBezTo>
                  <a:cubicBezTo>
                    <a:pt x="229037" y="712673"/>
                    <a:pt x="226457" y="711293"/>
                    <a:pt x="226264" y="708262"/>
                  </a:cubicBezTo>
                  <a:cubicBezTo>
                    <a:pt x="226264" y="714199"/>
                    <a:pt x="224393" y="708455"/>
                    <a:pt x="224522" y="707168"/>
                  </a:cubicBezTo>
                  <a:cubicBezTo>
                    <a:pt x="224844" y="704163"/>
                    <a:pt x="223103" y="703227"/>
                    <a:pt x="221716" y="699986"/>
                  </a:cubicBezTo>
                  <a:cubicBezTo>
                    <a:pt x="219233" y="694217"/>
                    <a:pt x="217234" y="688196"/>
                    <a:pt x="215041" y="682320"/>
                  </a:cubicBezTo>
                  <a:cubicBezTo>
                    <a:pt x="214202" y="680108"/>
                    <a:pt x="200625" y="658033"/>
                    <a:pt x="201399" y="656946"/>
                  </a:cubicBezTo>
                  <a:cubicBezTo>
                    <a:pt x="192853" y="646426"/>
                    <a:pt x="186951" y="633771"/>
                    <a:pt x="183984" y="620588"/>
                  </a:cubicBezTo>
                  <a:cubicBezTo>
                    <a:pt x="182952" y="615899"/>
                    <a:pt x="182340" y="611626"/>
                    <a:pt x="180663" y="607220"/>
                  </a:cubicBezTo>
                  <a:cubicBezTo>
                    <a:pt x="179566" y="604298"/>
                    <a:pt x="178341" y="601580"/>
                    <a:pt x="177147" y="598710"/>
                  </a:cubicBezTo>
                  <a:cubicBezTo>
                    <a:pt x="176244" y="596546"/>
                    <a:pt x="172923" y="591015"/>
                    <a:pt x="176792" y="592395"/>
                  </a:cubicBezTo>
                  <a:cubicBezTo>
                    <a:pt x="172503" y="590960"/>
                    <a:pt x="173503" y="585000"/>
                    <a:pt x="171213" y="581946"/>
                  </a:cubicBezTo>
                  <a:cubicBezTo>
                    <a:pt x="169762" y="580005"/>
                    <a:pt x="162603" y="576138"/>
                    <a:pt x="168666" y="574980"/>
                  </a:cubicBezTo>
                  <a:cubicBezTo>
                    <a:pt x="165086" y="576618"/>
                    <a:pt x="163280" y="572336"/>
                    <a:pt x="162248" y="569711"/>
                  </a:cubicBezTo>
                  <a:cubicBezTo>
                    <a:pt x="161442" y="567650"/>
                    <a:pt x="160764" y="565508"/>
                    <a:pt x="159733" y="563541"/>
                  </a:cubicBezTo>
                  <a:cubicBezTo>
                    <a:pt x="158700" y="561526"/>
                    <a:pt x="155475" y="560594"/>
                    <a:pt x="159733" y="560116"/>
                  </a:cubicBezTo>
                  <a:cubicBezTo>
                    <a:pt x="157701" y="559600"/>
                    <a:pt x="155959" y="556695"/>
                    <a:pt x="156024" y="554692"/>
                  </a:cubicBezTo>
                  <a:cubicBezTo>
                    <a:pt x="156024" y="552615"/>
                    <a:pt x="153798" y="551977"/>
                    <a:pt x="152218" y="549726"/>
                  </a:cubicBezTo>
                  <a:cubicBezTo>
                    <a:pt x="148348" y="544288"/>
                    <a:pt x="145801" y="537806"/>
                    <a:pt x="143769" y="531495"/>
                  </a:cubicBezTo>
                  <a:cubicBezTo>
                    <a:pt x="142350" y="527106"/>
                    <a:pt x="141157" y="522500"/>
                    <a:pt x="141157" y="517856"/>
                  </a:cubicBezTo>
                  <a:cubicBezTo>
                    <a:pt x="141157" y="513019"/>
                    <a:pt x="138544" y="508501"/>
                    <a:pt x="137770" y="503747"/>
                  </a:cubicBezTo>
                  <a:cubicBezTo>
                    <a:pt x="137061" y="499294"/>
                    <a:pt x="134545" y="495478"/>
                    <a:pt x="133191" y="491193"/>
                  </a:cubicBezTo>
                  <a:cubicBezTo>
                    <a:pt x="132320" y="488390"/>
                    <a:pt x="127225" y="479125"/>
                    <a:pt x="131869" y="480934"/>
                  </a:cubicBezTo>
                  <a:cubicBezTo>
                    <a:pt x="131030" y="479863"/>
                    <a:pt x="124613" y="471575"/>
                    <a:pt x="130256" y="474668"/>
                  </a:cubicBezTo>
                  <a:cubicBezTo>
                    <a:pt x="129353" y="471269"/>
                    <a:pt x="125225" y="469095"/>
                    <a:pt x="126774" y="465148"/>
                  </a:cubicBezTo>
                  <a:cubicBezTo>
                    <a:pt x="127547" y="465754"/>
                    <a:pt x="128321" y="466373"/>
                    <a:pt x="129095" y="467005"/>
                  </a:cubicBezTo>
                  <a:cubicBezTo>
                    <a:pt x="129095" y="465022"/>
                    <a:pt x="128547" y="463397"/>
                    <a:pt x="126999" y="462126"/>
                  </a:cubicBezTo>
                  <a:cubicBezTo>
                    <a:pt x="130353" y="460804"/>
                    <a:pt x="128579" y="457579"/>
                    <a:pt x="127934" y="455163"/>
                  </a:cubicBezTo>
                  <a:cubicBezTo>
                    <a:pt x="127612" y="457117"/>
                    <a:pt x="127031" y="458885"/>
                    <a:pt x="125612" y="460272"/>
                  </a:cubicBezTo>
                  <a:cubicBezTo>
                    <a:pt x="123097" y="456224"/>
                    <a:pt x="123871" y="447114"/>
                    <a:pt x="129547" y="453538"/>
                  </a:cubicBezTo>
                  <a:cubicBezTo>
                    <a:pt x="128612" y="451261"/>
                    <a:pt x="120194" y="449826"/>
                    <a:pt x="122839" y="446624"/>
                  </a:cubicBezTo>
                  <a:cubicBezTo>
                    <a:pt x="123774" y="445508"/>
                    <a:pt x="119872" y="440912"/>
                    <a:pt x="119453" y="439490"/>
                  </a:cubicBezTo>
                  <a:cubicBezTo>
                    <a:pt x="118292" y="435681"/>
                    <a:pt x="118163" y="431921"/>
                    <a:pt x="118937" y="428019"/>
                  </a:cubicBezTo>
                  <a:cubicBezTo>
                    <a:pt x="120162" y="421917"/>
                    <a:pt x="123806" y="415535"/>
                    <a:pt x="121388" y="409288"/>
                  </a:cubicBezTo>
                  <a:cubicBezTo>
                    <a:pt x="121065" y="408475"/>
                    <a:pt x="119421" y="397794"/>
                    <a:pt x="116324" y="401751"/>
                  </a:cubicBezTo>
                  <a:cubicBezTo>
                    <a:pt x="117389" y="398952"/>
                    <a:pt x="116776" y="398871"/>
                    <a:pt x="114454" y="401526"/>
                  </a:cubicBezTo>
                  <a:cubicBezTo>
                    <a:pt x="117324" y="398114"/>
                    <a:pt x="112390" y="397078"/>
                    <a:pt x="113228" y="394563"/>
                  </a:cubicBezTo>
                  <a:cubicBezTo>
                    <a:pt x="113745" y="392931"/>
                    <a:pt x="114196" y="391183"/>
                    <a:pt x="114454" y="389484"/>
                  </a:cubicBezTo>
                  <a:cubicBezTo>
                    <a:pt x="114809" y="387007"/>
                    <a:pt x="123129" y="385446"/>
                    <a:pt x="124677" y="382489"/>
                  </a:cubicBezTo>
                  <a:cubicBezTo>
                    <a:pt x="118582" y="387052"/>
                    <a:pt x="104553" y="383508"/>
                    <a:pt x="114002" y="376680"/>
                  </a:cubicBezTo>
                  <a:cubicBezTo>
                    <a:pt x="110810" y="378109"/>
                    <a:pt x="107036" y="375858"/>
                    <a:pt x="109359" y="372272"/>
                  </a:cubicBezTo>
                  <a:cubicBezTo>
                    <a:pt x="111358" y="369202"/>
                    <a:pt x="114519" y="372336"/>
                    <a:pt x="116550" y="369250"/>
                  </a:cubicBezTo>
                  <a:cubicBezTo>
                    <a:pt x="113390" y="370066"/>
                    <a:pt x="106714" y="368905"/>
                    <a:pt x="104940" y="365767"/>
                  </a:cubicBezTo>
                  <a:cubicBezTo>
                    <a:pt x="104618" y="367351"/>
                    <a:pt x="101619" y="367963"/>
                    <a:pt x="101683" y="367625"/>
                  </a:cubicBezTo>
                  <a:cubicBezTo>
                    <a:pt x="101361" y="369147"/>
                    <a:pt x="103683" y="369392"/>
                    <a:pt x="103747" y="371733"/>
                  </a:cubicBezTo>
                  <a:cubicBezTo>
                    <a:pt x="103747" y="374887"/>
                    <a:pt x="101586" y="375839"/>
                    <a:pt x="98910" y="376677"/>
                  </a:cubicBezTo>
                  <a:cubicBezTo>
                    <a:pt x="99522" y="377471"/>
                    <a:pt x="100135" y="378245"/>
                    <a:pt x="100780" y="379002"/>
                  </a:cubicBezTo>
                  <a:cubicBezTo>
                    <a:pt x="98910" y="378506"/>
                    <a:pt x="97555" y="379583"/>
                    <a:pt x="97039" y="381324"/>
                  </a:cubicBezTo>
                  <a:cubicBezTo>
                    <a:pt x="103586" y="383353"/>
                    <a:pt x="106424" y="387639"/>
                    <a:pt x="102102" y="393728"/>
                  </a:cubicBezTo>
                  <a:cubicBezTo>
                    <a:pt x="100586" y="395885"/>
                    <a:pt x="101425" y="398900"/>
                    <a:pt x="98458" y="400019"/>
                  </a:cubicBezTo>
                  <a:cubicBezTo>
                    <a:pt x="94846" y="401377"/>
                    <a:pt x="91589" y="403780"/>
                    <a:pt x="88300" y="405757"/>
                  </a:cubicBezTo>
                  <a:cubicBezTo>
                    <a:pt x="82494" y="409249"/>
                    <a:pt x="75884" y="413552"/>
                    <a:pt x="68853" y="411255"/>
                  </a:cubicBezTo>
                  <a:cubicBezTo>
                    <a:pt x="61758" y="408943"/>
                    <a:pt x="53341" y="402296"/>
                    <a:pt x="49148" y="396188"/>
                  </a:cubicBezTo>
                  <a:cubicBezTo>
                    <a:pt x="42892" y="387104"/>
                    <a:pt x="33572" y="381395"/>
                    <a:pt x="26251" y="373420"/>
                  </a:cubicBezTo>
                  <a:cubicBezTo>
                    <a:pt x="24316" y="371321"/>
                    <a:pt x="18866" y="364177"/>
                    <a:pt x="25187" y="363297"/>
                  </a:cubicBezTo>
                  <a:cubicBezTo>
                    <a:pt x="26896" y="363071"/>
                    <a:pt x="26993" y="366357"/>
                    <a:pt x="28283" y="367060"/>
                  </a:cubicBezTo>
                  <a:cubicBezTo>
                    <a:pt x="30766" y="368399"/>
                    <a:pt x="35313" y="367351"/>
                    <a:pt x="35765" y="364145"/>
                  </a:cubicBezTo>
                  <a:cubicBezTo>
                    <a:pt x="38216" y="367580"/>
                    <a:pt x="49471" y="361120"/>
                    <a:pt x="51761" y="358804"/>
                  </a:cubicBezTo>
                  <a:cubicBezTo>
                    <a:pt x="53760" y="356792"/>
                    <a:pt x="53373" y="353674"/>
                    <a:pt x="54792" y="351374"/>
                  </a:cubicBezTo>
                  <a:cubicBezTo>
                    <a:pt x="56308" y="348959"/>
                    <a:pt x="60178" y="347336"/>
                    <a:pt x="56888" y="344408"/>
                  </a:cubicBezTo>
                  <a:cubicBezTo>
                    <a:pt x="55244" y="346047"/>
                    <a:pt x="56888" y="349926"/>
                    <a:pt x="53760" y="349749"/>
                  </a:cubicBezTo>
                  <a:cubicBezTo>
                    <a:pt x="50309" y="349555"/>
                    <a:pt x="47471" y="350226"/>
                    <a:pt x="44150" y="351361"/>
                  </a:cubicBezTo>
                  <a:cubicBezTo>
                    <a:pt x="41280" y="352329"/>
                    <a:pt x="40151" y="354986"/>
                    <a:pt x="36926" y="354831"/>
                  </a:cubicBezTo>
                  <a:cubicBezTo>
                    <a:pt x="32959" y="354638"/>
                    <a:pt x="29025" y="352742"/>
                    <a:pt x="25574" y="350948"/>
                  </a:cubicBezTo>
                  <a:cubicBezTo>
                    <a:pt x="22123" y="349159"/>
                    <a:pt x="18221" y="347601"/>
                    <a:pt x="15125" y="345321"/>
                  </a:cubicBezTo>
                  <a:cubicBezTo>
                    <a:pt x="12610" y="343502"/>
                    <a:pt x="12448" y="338981"/>
                    <a:pt x="9481" y="337916"/>
                  </a:cubicBezTo>
                  <a:cubicBezTo>
                    <a:pt x="-548" y="334291"/>
                    <a:pt x="11191" y="326523"/>
                    <a:pt x="14158" y="324210"/>
                  </a:cubicBezTo>
                  <a:cubicBezTo>
                    <a:pt x="8804" y="323604"/>
                    <a:pt x="5289" y="333837"/>
                    <a:pt x="0" y="331405"/>
                  </a:cubicBezTo>
                  <a:cubicBezTo>
                    <a:pt x="1032" y="329806"/>
                    <a:pt x="1096" y="328180"/>
                    <a:pt x="322" y="326513"/>
                  </a:cubicBezTo>
                </a:path>
              </a:pathLst>
            </a:custGeom>
            <a:solidFill>
              <a:srgbClr val="C0C0C0"/>
            </a:solidFill>
            <a:ln w="1612" cap="flat">
              <a:solidFill>
                <a:srgbClr val="FFFFFF"/>
              </a:solid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CA8F94E9-511C-DDD2-0100-B0CA8DDE4E52}"/>
                </a:ext>
              </a:extLst>
            </p:cNvPr>
            <p:cNvSpPr/>
            <p:nvPr/>
          </p:nvSpPr>
          <p:spPr>
            <a:xfrm>
              <a:off x="9728731" y="3431936"/>
              <a:ext cx="677" cy="2321"/>
            </a:xfrm>
            <a:custGeom>
              <a:avLst/>
              <a:gdLst>
                <a:gd name="connsiteX0" fmla="*/ 677 w 677"/>
                <a:gd name="connsiteY0" fmla="*/ 0 h 2321"/>
                <a:gd name="connsiteX1" fmla="*/ 677 w 677"/>
                <a:gd name="connsiteY1" fmla="*/ 2322 h 2321"/>
                <a:gd name="connsiteX2" fmla="*/ 677 w 677"/>
                <a:gd name="connsiteY2" fmla="*/ 0 h 2321"/>
              </a:gdLst>
              <a:ahLst/>
              <a:cxnLst>
                <a:cxn ang="0">
                  <a:pos x="connsiteX0" y="connsiteY0"/>
                </a:cxn>
                <a:cxn ang="0">
                  <a:pos x="connsiteX1" y="connsiteY1"/>
                </a:cxn>
                <a:cxn ang="0">
                  <a:pos x="connsiteX2" y="connsiteY2"/>
                </a:cxn>
              </a:cxnLst>
              <a:rect l="l" t="t" r="r" b="b"/>
              <a:pathLst>
                <a:path w="677" h="2321">
                  <a:moveTo>
                    <a:pt x="677" y="0"/>
                  </a:moveTo>
                  <a:cubicBezTo>
                    <a:pt x="32" y="1103"/>
                    <a:pt x="-452" y="764"/>
                    <a:pt x="677" y="2322"/>
                  </a:cubicBezTo>
                  <a:cubicBezTo>
                    <a:pt x="677" y="1545"/>
                    <a:pt x="677" y="774"/>
                    <a:pt x="67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B3C90C97-F330-04C9-E54E-D233112F480C}"/>
                </a:ext>
              </a:extLst>
            </p:cNvPr>
            <p:cNvSpPr/>
            <p:nvPr/>
          </p:nvSpPr>
          <p:spPr>
            <a:xfrm>
              <a:off x="9748467" y="3533406"/>
              <a:ext cx="322" cy="2325"/>
            </a:xfrm>
            <a:custGeom>
              <a:avLst/>
              <a:gdLst>
                <a:gd name="connsiteX0" fmla="*/ 0 w 322"/>
                <a:gd name="connsiteY0" fmla="*/ 0 h 2325"/>
                <a:gd name="connsiteX1" fmla="*/ 322 w 322"/>
                <a:gd name="connsiteY1" fmla="*/ 2325 h 2325"/>
                <a:gd name="connsiteX2" fmla="*/ 0 w 322"/>
                <a:gd name="connsiteY2" fmla="*/ 0 h 2325"/>
              </a:gdLst>
              <a:ahLst/>
              <a:cxnLst>
                <a:cxn ang="0">
                  <a:pos x="connsiteX0" y="connsiteY0"/>
                </a:cxn>
                <a:cxn ang="0">
                  <a:pos x="connsiteX1" y="connsiteY1"/>
                </a:cxn>
                <a:cxn ang="0">
                  <a:pos x="connsiteX2" y="connsiteY2"/>
                </a:cxn>
              </a:cxnLst>
              <a:rect l="l" t="t" r="r" b="b"/>
              <a:pathLst>
                <a:path w="322" h="2325">
                  <a:moveTo>
                    <a:pt x="0" y="0"/>
                  </a:moveTo>
                  <a:cubicBezTo>
                    <a:pt x="0" y="777"/>
                    <a:pt x="0" y="1551"/>
                    <a:pt x="322" y="2325"/>
                  </a:cubicBezTo>
                  <a:cubicBezTo>
                    <a:pt x="322" y="1548"/>
                    <a:pt x="322" y="77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83059027-B8B0-BB45-6D62-CBF319AA663F}"/>
                </a:ext>
              </a:extLst>
            </p:cNvPr>
            <p:cNvSpPr/>
            <p:nvPr/>
          </p:nvSpPr>
          <p:spPr>
            <a:xfrm>
              <a:off x="9714279" y="3467691"/>
              <a:ext cx="5216" cy="10356"/>
            </a:xfrm>
            <a:custGeom>
              <a:avLst/>
              <a:gdLst>
                <a:gd name="connsiteX0" fmla="*/ 4680 w 5216"/>
                <a:gd name="connsiteY0" fmla="*/ 3254 h 10356"/>
                <a:gd name="connsiteX1" fmla="*/ 2842 w 5216"/>
                <a:gd name="connsiteY1" fmla="*/ 0 h 10356"/>
                <a:gd name="connsiteX2" fmla="*/ 133 w 5216"/>
                <a:gd name="connsiteY2" fmla="*/ 7637 h 10356"/>
                <a:gd name="connsiteX3" fmla="*/ 4680 w 5216"/>
                <a:gd name="connsiteY3" fmla="*/ 3254 h 10356"/>
              </a:gdLst>
              <a:ahLst/>
              <a:cxnLst>
                <a:cxn ang="0">
                  <a:pos x="connsiteX0" y="connsiteY0"/>
                </a:cxn>
                <a:cxn ang="0">
                  <a:pos x="connsiteX1" y="connsiteY1"/>
                </a:cxn>
                <a:cxn ang="0">
                  <a:pos x="connsiteX2" y="connsiteY2"/>
                </a:cxn>
                <a:cxn ang="0">
                  <a:pos x="connsiteX3" y="connsiteY3"/>
                </a:cxn>
              </a:cxnLst>
              <a:rect l="l" t="t" r="r" b="b"/>
              <a:pathLst>
                <a:path w="5216" h="10356">
                  <a:moveTo>
                    <a:pt x="4680" y="3254"/>
                  </a:moveTo>
                  <a:cubicBezTo>
                    <a:pt x="4132" y="2132"/>
                    <a:pt x="3519" y="1048"/>
                    <a:pt x="2842" y="0"/>
                  </a:cubicBezTo>
                  <a:cubicBezTo>
                    <a:pt x="778" y="1696"/>
                    <a:pt x="-415" y="5025"/>
                    <a:pt x="133" y="7637"/>
                  </a:cubicBezTo>
                  <a:cubicBezTo>
                    <a:pt x="1584" y="14238"/>
                    <a:pt x="6905" y="7247"/>
                    <a:pt x="4680" y="32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B6843BB5-428D-5F53-505D-E33A67987BFE}"/>
                </a:ext>
              </a:extLst>
            </p:cNvPr>
            <p:cNvSpPr/>
            <p:nvPr/>
          </p:nvSpPr>
          <p:spPr>
            <a:xfrm>
              <a:off x="9716616" y="3393156"/>
              <a:ext cx="9948" cy="56210"/>
            </a:xfrm>
            <a:custGeom>
              <a:avLst/>
              <a:gdLst>
                <a:gd name="connsiteX0" fmla="*/ 4214 w 9948"/>
                <a:gd name="connsiteY0" fmla="*/ 18811 h 56210"/>
                <a:gd name="connsiteX1" fmla="*/ 4665 w 9948"/>
                <a:gd name="connsiteY1" fmla="*/ 38777 h 56210"/>
                <a:gd name="connsiteX2" fmla="*/ 5375 w 9948"/>
                <a:gd name="connsiteY2" fmla="*/ 56192 h 56210"/>
                <a:gd name="connsiteX3" fmla="*/ 5697 w 9948"/>
                <a:gd name="connsiteY3" fmla="*/ 50884 h 56210"/>
                <a:gd name="connsiteX4" fmla="*/ 4891 w 9948"/>
                <a:gd name="connsiteY4" fmla="*/ 41441 h 56210"/>
                <a:gd name="connsiteX5" fmla="*/ 7342 w 9948"/>
                <a:gd name="connsiteY5" fmla="*/ 34107 h 56210"/>
                <a:gd name="connsiteX6" fmla="*/ 9309 w 9948"/>
                <a:gd name="connsiteY6" fmla="*/ 28705 h 56210"/>
                <a:gd name="connsiteX7" fmla="*/ 6568 w 9948"/>
                <a:gd name="connsiteY7" fmla="*/ 17563 h 56210"/>
                <a:gd name="connsiteX8" fmla="*/ 7310 w 9948"/>
                <a:gd name="connsiteY8" fmla="*/ 6963 h 56210"/>
                <a:gd name="connsiteX9" fmla="*/ 7632 w 9948"/>
                <a:gd name="connsiteY9" fmla="*/ 0 h 56210"/>
                <a:gd name="connsiteX10" fmla="*/ 4375 w 9948"/>
                <a:gd name="connsiteY10" fmla="*/ 18811 h 56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48" h="56210">
                  <a:moveTo>
                    <a:pt x="4214" y="18811"/>
                  </a:moveTo>
                  <a:cubicBezTo>
                    <a:pt x="-398" y="22652"/>
                    <a:pt x="4214" y="34169"/>
                    <a:pt x="4665" y="38777"/>
                  </a:cubicBezTo>
                  <a:cubicBezTo>
                    <a:pt x="-1107" y="37709"/>
                    <a:pt x="-2236" y="56892"/>
                    <a:pt x="5375" y="56192"/>
                  </a:cubicBezTo>
                  <a:cubicBezTo>
                    <a:pt x="1988" y="53822"/>
                    <a:pt x="5697" y="53570"/>
                    <a:pt x="5697" y="50884"/>
                  </a:cubicBezTo>
                  <a:cubicBezTo>
                    <a:pt x="5697" y="47678"/>
                    <a:pt x="3795" y="44663"/>
                    <a:pt x="4891" y="41441"/>
                  </a:cubicBezTo>
                  <a:cubicBezTo>
                    <a:pt x="5697" y="38996"/>
                    <a:pt x="7826" y="36887"/>
                    <a:pt x="7342" y="34107"/>
                  </a:cubicBezTo>
                  <a:cubicBezTo>
                    <a:pt x="6536" y="29763"/>
                    <a:pt x="8503" y="32672"/>
                    <a:pt x="9309" y="28705"/>
                  </a:cubicBezTo>
                  <a:cubicBezTo>
                    <a:pt x="10115" y="24710"/>
                    <a:pt x="5600" y="20646"/>
                    <a:pt x="6568" y="17563"/>
                  </a:cubicBezTo>
                  <a:cubicBezTo>
                    <a:pt x="7503" y="14551"/>
                    <a:pt x="13211" y="8295"/>
                    <a:pt x="7310" y="6963"/>
                  </a:cubicBezTo>
                  <a:cubicBezTo>
                    <a:pt x="9728" y="5083"/>
                    <a:pt x="9309" y="2164"/>
                    <a:pt x="7632" y="0"/>
                  </a:cubicBezTo>
                  <a:cubicBezTo>
                    <a:pt x="1731" y="4538"/>
                    <a:pt x="5697" y="12752"/>
                    <a:pt x="4375" y="188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46F5DB0A-4C89-830B-1F99-8E9931596E68}"/>
                </a:ext>
              </a:extLst>
            </p:cNvPr>
            <p:cNvSpPr/>
            <p:nvPr/>
          </p:nvSpPr>
          <p:spPr>
            <a:xfrm>
              <a:off x="9717572" y="3410109"/>
              <a:ext cx="1160" cy="2554"/>
            </a:xfrm>
            <a:custGeom>
              <a:avLst/>
              <a:gdLst>
                <a:gd name="connsiteX0" fmla="*/ 1161 w 1160"/>
                <a:gd name="connsiteY0" fmla="*/ 0 h 2554"/>
                <a:gd name="connsiteX1" fmla="*/ 0 w 1160"/>
                <a:gd name="connsiteY1" fmla="*/ 0 h 2554"/>
                <a:gd name="connsiteX2" fmla="*/ 1161 w 1160"/>
                <a:gd name="connsiteY2" fmla="*/ 2554 h 2554"/>
                <a:gd name="connsiteX3" fmla="*/ 1161 w 1160"/>
                <a:gd name="connsiteY3" fmla="*/ 0 h 2554"/>
              </a:gdLst>
              <a:ahLst/>
              <a:cxnLst>
                <a:cxn ang="0">
                  <a:pos x="connsiteX0" y="connsiteY0"/>
                </a:cxn>
                <a:cxn ang="0">
                  <a:pos x="connsiteX1" y="connsiteY1"/>
                </a:cxn>
                <a:cxn ang="0">
                  <a:pos x="connsiteX2" y="connsiteY2"/>
                </a:cxn>
                <a:cxn ang="0">
                  <a:pos x="connsiteX3" y="connsiteY3"/>
                </a:cxn>
              </a:cxnLst>
              <a:rect l="l" t="t" r="r" b="b"/>
              <a:pathLst>
                <a:path w="1160" h="2554">
                  <a:moveTo>
                    <a:pt x="1161" y="0"/>
                  </a:moveTo>
                  <a:cubicBezTo>
                    <a:pt x="774" y="0"/>
                    <a:pt x="387" y="0"/>
                    <a:pt x="0" y="0"/>
                  </a:cubicBezTo>
                  <a:cubicBezTo>
                    <a:pt x="322" y="906"/>
                    <a:pt x="645" y="1761"/>
                    <a:pt x="1161" y="2554"/>
                  </a:cubicBezTo>
                  <a:cubicBezTo>
                    <a:pt x="1161" y="1703"/>
                    <a:pt x="1161" y="851"/>
                    <a:pt x="116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D5405543-6692-2DB9-B32D-865210429C27}"/>
                </a:ext>
              </a:extLst>
            </p:cNvPr>
            <p:cNvSpPr/>
            <p:nvPr/>
          </p:nvSpPr>
          <p:spPr>
            <a:xfrm>
              <a:off x="9725473" y="3513902"/>
              <a:ext cx="2471" cy="2816"/>
            </a:xfrm>
            <a:custGeom>
              <a:avLst/>
              <a:gdLst>
                <a:gd name="connsiteX0" fmla="*/ 1612 w 2471"/>
                <a:gd name="connsiteY0" fmla="*/ 0 h 2816"/>
                <a:gd name="connsiteX1" fmla="*/ 0 w 2471"/>
                <a:gd name="connsiteY1" fmla="*/ 2554 h 2816"/>
                <a:gd name="connsiteX2" fmla="*/ 1612 w 2471"/>
                <a:gd name="connsiteY2" fmla="*/ 0 h 2816"/>
              </a:gdLst>
              <a:ahLst/>
              <a:cxnLst>
                <a:cxn ang="0">
                  <a:pos x="connsiteX0" y="connsiteY0"/>
                </a:cxn>
                <a:cxn ang="0">
                  <a:pos x="connsiteX1" y="connsiteY1"/>
                </a:cxn>
                <a:cxn ang="0">
                  <a:pos x="connsiteX2" y="connsiteY2"/>
                </a:cxn>
              </a:cxnLst>
              <a:rect l="l" t="t" r="r" b="b"/>
              <a:pathLst>
                <a:path w="2471" h="2816">
                  <a:moveTo>
                    <a:pt x="1612" y="0"/>
                  </a:moveTo>
                  <a:cubicBezTo>
                    <a:pt x="516" y="493"/>
                    <a:pt x="0" y="1345"/>
                    <a:pt x="0" y="2554"/>
                  </a:cubicBezTo>
                  <a:cubicBezTo>
                    <a:pt x="2612" y="3299"/>
                    <a:pt x="3160" y="2457"/>
                    <a:pt x="161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8C5B89EC-DD78-3E9D-830D-D2BC1E01912D}"/>
                </a:ext>
              </a:extLst>
            </p:cNvPr>
            <p:cNvSpPr/>
            <p:nvPr/>
          </p:nvSpPr>
          <p:spPr>
            <a:xfrm>
              <a:off x="9726183" y="3436812"/>
              <a:ext cx="2289" cy="1393"/>
            </a:xfrm>
            <a:custGeom>
              <a:avLst/>
              <a:gdLst>
                <a:gd name="connsiteX0" fmla="*/ 0 w 2289"/>
                <a:gd name="connsiteY0" fmla="*/ 0 h 1393"/>
                <a:gd name="connsiteX1" fmla="*/ 2290 w 2289"/>
                <a:gd name="connsiteY1" fmla="*/ 1393 h 1393"/>
                <a:gd name="connsiteX2" fmla="*/ 0 w 2289"/>
                <a:gd name="connsiteY2" fmla="*/ 0 h 1393"/>
              </a:gdLst>
              <a:ahLst/>
              <a:cxnLst>
                <a:cxn ang="0">
                  <a:pos x="connsiteX0" y="connsiteY0"/>
                </a:cxn>
                <a:cxn ang="0">
                  <a:pos x="connsiteX1" y="connsiteY1"/>
                </a:cxn>
                <a:cxn ang="0">
                  <a:pos x="connsiteX2" y="connsiteY2"/>
                </a:cxn>
              </a:cxnLst>
              <a:rect l="l" t="t" r="r" b="b"/>
              <a:pathLst>
                <a:path w="2289" h="1393">
                  <a:moveTo>
                    <a:pt x="0" y="0"/>
                  </a:moveTo>
                  <a:cubicBezTo>
                    <a:pt x="516" y="816"/>
                    <a:pt x="1290" y="1277"/>
                    <a:pt x="2290" y="1393"/>
                  </a:cubicBezTo>
                  <a:cubicBezTo>
                    <a:pt x="1516" y="929"/>
                    <a:pt x="742" y="46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E2BFFE12-09AD-0E69-8AFB-7DC7738DBD93}"/>
                </a:ext>
              </a:extLst>
            </p:cNvPr>
            <p:cNvSpPr/>
            <p:nvPr/>
          </p:nvSpPr>
          <p:spPr>
            <a:xfrm>
              <a:off x="9741839" y="3548267"/>
              <a:ext cx="3663" cy="2866"/>
            </a:xfrm>
            <a:custGeom>
              <a:avLst/>
              <a:gdLst>
                <a:gd name="connsiteX0" fmla="*/ 1985 w 3663"/>
                <a:gd name="connsiteY0" fmla="*/ 0 h 2866"/>
                <a:gd name="connsiteX1" fmla="*/ 1985 w 3663"/>
                <a:gd name="connsiteY1" fmla="*/ 0 h 2866"/>
              </a:gdLst>
              <a:ahLst/>
              <a:cxnLst>
                <a:cxn ang="0">
                  <a:pos x="connsiteX0" y="connsiteY0"/>
                </a:cxn>
                <a:cxn ang="0">
                  <a:pos x="connsiteX1" y="connsiteY1"/>
                </a:cxn>
              </a:cxnLst>
              <a:rect l="l" t="t" r="r" b="b"/>
              <a:pathLst>
                <a:path w="3663" h="2866">
                  <a:moveTo>
                    <a:pt x="1985" y="0"/>
                  </a:moveTo>
                  <a:cubicBezTo>
                    <a:pt x="-4659" y="2432"/>
                    <a:pt x="8015" y="5002"/>
                    <a:pt x="198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E05C3F81-73F6-4C2C-4CCD-100617393254}"/>
                </a:ext>
              </a:extLst>
            </p:cNvPr>
            <p:cNvSpPr/>
            <p:nvPr/>
          </p:nvSpPr>
          <p:spPr>
            <a:xfrm>
              <a:off x="9745307" y="3542694"/>
              <a:ext cx="2063" cy="4876"/>
            </a:xfrm>
            <a:custGeom>
              <a:avLst/>
              <a:gdLst>
                <a:gd name="connsiteX0" fmla="*/ 1742 w 2063"/>
                <a:gd name="connsiteY0" fmla="*/ 0 h 4876"/>
                <a:gd name="connsiteX1" fmla="*/ 2064 w 2063"/>
                <a:gd name="connsiteY1" fmla="*/ 4876 h 4876"/>
                <a:gd name="connsiteX2" fmla="*/ 1742 w 2063"/>
                <a:gd name="connsiteY2" fmla="*/ 0 h 4876"/>
              </a:gdLst>
              <a:ahLst/>
              <a:cxnLst>
                <a:cxn ang="0">
                  <a:pos x="connsiteX0" y="connsiteY0"/>
                </a:cxn>
                <a:cxn ang="0">
                  <a:pos x="connsiteX1" y="connsiteY1"/>
                </a:cxn>
                <a:cxn ang="0">
                  <a:pos x="connsiteX2" y="connsiteY2"/>
                </a:cxn>
              </a:cxnLst>
              <a:rect l="l" t="t" r="r" b="b"/>
              <a:pathLst>
                <a:path w="2063" h="4876">
                  <a:moveTo>
                    <a:pt x="1742" y="0"/>
                  </a:moveTo>
                  <a:cubicBezTo>
                    <a:pt x="-1580" y="193"/>
                    <a:pt x="612" y="3889"/>
                    <a:pt x="2064" y="4876"/>
                  </a:cubicBezTo>
                  <a:cubicBezTo>
                    <a:pt x="1322" y="3283"/>
                    <a:pt x="1258" y="1661"/>
                    <a:pt x="174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010BDA1F-2187-E1ED-7715-4407E6347267}"/>
                </a:ext>
              </a:extLst>
            </p:cNvPr>
            <p:cNvSpPr/>
            <p:nvPr/>
          </p:nvSpPr>
          <p:spPr>
            <a:xfrm>
              <a:off x="9750274" y="3564985"/>
              <a:ext cx="2553" cy="4643"/>
            </a:xfrm>
            <a:custGeom>
              <a:avLst/>
              <a:gdLst>
                <a:gd name="connsiteX0" fmla="*/ 1902 w 2553"/>
                <a:gd name="connsiteY0" fmla="*/ 0 h 4643"/>
                <a:gd name="connsiteX1" fmla="*/ 515 w 2553"/>
                <a:gd name="connsiteY1" fmla="*/ 4644 h 4643"/>
                <a:gd name="connsiteX2" fmla="*/ 1902 w 2553"/>
                <a:gd name="connsiteY2" fmla="*/ 0 h 4643"/>
              </a:gdLst>
              <a:ahLst/>
              <a:cxnLst>
                <a:cxn ang="0">
                  <a:pos x="connsiteX0" y="connsiteY0"/>
                </a:cxn>
                <a:cxn ang="0">
                  <a:pos x="connsiteX1" y="connsiteY1"/>
                </a:cxn>
                <a:cxn ang="0">
                  <a:pos x="connsiteX2" y="connsiteY2"/>
                </a:cxn>
              </a:cxnLst>
              <a:rect l="l" t="t" r="r" b="b"/>
              <a:pathLst>
                <a:path w="2553" h="4643">
                  <a:moveTo>
                    <a:pt x="1902" y="0"/>
                  </a:moveTo>
                  <a:cubicBezTo>
                    <a:pt x="-33" y="742"/>
                    <a:pt x="-484" y="2964"/>
                    <a:pt x="515" y="4644"/>
                  </a:cubicBezTo>
                  <a:cubicBezTo>
                    <a:pt x="2354" y="3670"/>
                    <a:pt x="3257" y="1854"/>
                    <a:pt x="190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7A8B30C8-89E6-6C8C-00A6-D0553FB20F4E}"/>
                </a:ext>
              </a:extLst>
            </p:cNvPr>
            <p:cNvSpPr/>
            <p:nvPr/>
          </p:nvSpPr>
          <p:spPr>
            <a:xfrm>
              <a:off x="9752375" y="3570418"/>
              <a:ext cx="5366" cy="12678"/>
            </a:xfrm>
            <a:custGeom>
              <a:avLst/>
              <a:gdLst>
                <a:gd name="connsiteX0" fmla="*/ 4219 w 5366"/>
                <a:gd name="connsiteY0" fmla="*/ 837 h 12678"/>
                <a:gd name="connsiteX1" fmla="*/ 4219 w 5366"/>
                <a:gd name="connsiteY1" fmla="*/ 12679 h 12678"/>
                <a:gd name="connsiteX2" fmla="*/ 4219 w 5366"/>
                <a:gd name="connsiteY2" fmla="*/ 837 h 12678"/>
              </a:gdLst>
              <a:ahLst/>
              <a:cxnLst>
                <a:cxn ang="0">
                  <a:pos x="connsiteX0" y="connsiteY0"/>
                </a:cxn>
                <a:cxn ang="0">
                  <a:pos x="connsiteX1" y="connsiteY1"/>
                </a:cxn>
                <a:cxn ang="0">
                  <a:pos x="connsiteX2" y="connsiteY2"/>
                </a:cxn>
              </a:cxnLst>
              <a:rect l="l" t="t" r="r" b="b"/>
              <a:pathLst>
                <a:path w="5366" h="12678">
                  <a:moveTo>
                    <a:pt x="4219" y="837"/>
                  </a:moveTo>
                  <a:cubicBezTo>
                    <a:pt x="-4391" y="-3436"/>
                    <a:pt x="2575" y="9909"/>
                    <a:pt x="4219" y="12679"/>
                  </a:cubicBezTo>
                  <a:cubicBezTo>
                    <a:pt x="6800" y="6929"/>
                    <a:pt x="4219" y="5874"/>
                    <a:pt x="4219" y="837"/>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1039" name="Content Placeholder 8">
            <a:extLst>
              <a:ext uri="{FF2B5EF4-FFF2-40B4-BE49-F238E27FC236}">
                <a16:creationId xmlns:a16="http://schemas.microsoft.com/office/drawing/2014/main" id="{AAEA92C8-225E-98EB-52D0-F36C419B8B40}"/>
              </a:ext>
            </a:extLst>
          </p:cNvPr>
          <p:cNvGrpSpPr/>
          <p:nvPr/>
        </p:nvGrpSpPr>
        <p:grpSpPr>
          <a:xfrm>
            <a:off x="4747257" y="1923277"/>
            <a:ext cx="1931404" cy="997846"/>
            <a:chOff x="4714647" y="1604080"/>
            <a:chExt cx="1931404" cy="997846"/>
          </a:xfrm>
          <a:solidFill>
            <a:srgbClr val="C0C0C0"/>
          </a:solidFill>
        </p:grpSpPr>
        <p:sp>
          <p:nvSpPr>
            <p:cNvPr id="1040" name="Freeform: Shape 1039">
              <a:extLst>
                <a:ext uri="{FF2B5EF4-FFF2-40B4-BE49-F238E27FC236}">
                  <a16:creationId xmlns:a16="http://schemas.microsoft.com/office/drawing/2014/main" id="{125221AF-D112-EE38-1AEE-B8AD67EE7BAB}"/>
                </a:ext>
              </a:extLst>
            </p:cNvPr>
            <p:cNvSpPr/>
            <p:nvPr/>
          </p:nvSpPr>
          <p:spPr>
            <a:xfrm>
              <a:off x="4732349" y="1827591"/>
              <a:ext cx="1589084" cy="774336"/>
            </a:xfrm>
            <a:custGeom>
              <a:avLst/>
              <a:gdLst>
                <a:gd name="connsiteX0" fmla="*/ 1148742 w 1589084"/>
                <a:gd name="connsiteY0" fmla="*/ 54 h 774336"/>
                <a:gd name="connsiteX1" fmla="*/ 1141266 w 1589084"/>
                <a:gd name="connsiteY1" fmla="*/ 2331 h 774336"/>
                <a:gd name="connsiteX2" fmla="*/ 1151341 w 1589084"/>
                <a:gd name="connsiteY2" fmla="*/ 2980 h 774336"/>
                <a:gd name="connsiteX3" fmla="*/ 1141915 w 1589084"/>
                <a:gd name="connsiteY3" fmla="*/ 4605 h 774336"/>
                <a:gd name="connsiteX4" fmla="*/ 1135416 w 1589084"/>
                <a:gd name="connsiteY4" fmla="*/ 7204 h 774336"/>
                <a:gd name="connsiteX5" fmla="*/ 1122088 w 1589084"/>
                <a:gd name="connsiteY5" fmla="*/ 10132 h 774336"/>
                <a:gd name="connsiteX6" fmla="*/ 1129563 w 1589084"/>
                <a:gd name="connsiteY6" fmla="*/ 11432 h 774336"/>
                <a:gd name="connsiteX7" fmla="*/ 1121114 w 1589084"/>
                <a:gd name="connsiteY7" fmla="*/ 16308 h 774336"/>
                <a:gd name="connsiteX8" fmla="*/ 1114938 w 1589084"/>
                <a:gd name="connsiteY8" fmla="*/ 13706 h 774336"/>
                <a:gd name="connsiteX9" fmla="*/ 1103234 w 1589084"/>
                <a:gd name="connsiteY9" fmla="*/ 19559 h 774336"/>
                <a:gd name="connsiteX10" fmla="*/ 1093156 w 1589084"/>
                <a:gd name="connsiteY10" fmla="*/ 28334 h 774336"/>
                <a:gd name="connsiteX11" fmla="*/ 1102583 w 1589084"/>
                <a:gd name="connsiteY11" fmla="*/ 29634 h 774336"/>
                <a:gd name="connsiteX12" fmla="*/ 1097707 w 1589084"/>
                <a:gd name="connsiteY12" fmla="*/ 31585 h 774336"/>
                <a:gd name="connsiteX13" fmla="*/ 1100310 w 1589084"/>
                <a:gd name="connsiteY13" fmla="*/ 33210 h 774336"/>
                <a:gd name="connsiteX14" fmla="*/ 1083407 w 1589084"/>
                <a:gd name="connsiteY14" fmla="*/ 38412 h 774336"/>
                <a:gd name="connsiteX15" fmla="*/ 1081456 w 1589084"/>
                <a:gd name="connsiteY15" fmla="*/ 46862 h 774336"/>
                <a:gd name="connsiteX16" fmla="*/ 1079180 w 1589084"/>
                <a:gd name="connsiteY16" fmla="*/ 49138 h 774336"/>
                <a:gd name="connsiteX17" fmla="*/ 1086007 w 1589084"/>
                <a:gd name="connsiteY17" fmla="*/ 51090 h 774336"/>
                <a:gd name="connsiteX18" fmla="*/ 1089906 w 1589084"/>
                <a:gd name="connsiteY18" fmla="*/ 54015 h 774336"/>
                <a:gd name="connsiteX19" fmla="*/ 1100635 w 1589084"/>
                <a:gd name="connsiteY19" fmla="*/ 53689 h 774336"/>
                <a:gd name="connsiteX20" fmla="*/ 1105834 w 1589084"/>
                <a:gd name="connsiteY20" fmla="*/ 59213 h 774336"/>
                <a:gd name="connsiteX21" fmla="*/ 1117211 w 1589084"/>
                <a:gd name="connsiteY21" fmla="*/ 57265 h 774336"/>
                <a:gd name="connsiteX22" fmla="*/ 1114286 w 1589084"/>
                <a:gd name="connsiteY22" fmla="*/ 60839 h 774336"/>
                <a:gd name="connsiteX23" fmla="*/ 1117863 w 1589084"/>
                <a:gd name="connsiteY23" fmla="*/ 60839 h 774336"/>
                <a:gd name="connsiteX24" fmla="*/ 1106159 w 1589084"/>
                <a:gd name="connsiteY24" fmla="*/ 65389 h 774336"/>
                <a:gd name="connsiteX25" fmla="*/ 1115260 w 1589084"/>
                <a:gd name="connsiteY25" fmla="*/ 59865 h 774336"/>
                <a:gd name="connsiteX26" fmla="*/ 1098358 w 1589084"/>
                <a:gd name="connsiteY26" fmla="*/ 64415 h 774336"/>
                <a:gd name="connsiteX27" fmla="*/ 1100958 w 1589084"/>
                <a:gd name="connsiteY27" fmla="*/ 66040 h 774336"/>
                <a:gd name="connsiteX28" fmla="*/ 1090232 w 1589084"/>
                <a:gd name="connsiteY28" fmla="*/ 69943 h 774336"/>
                <a:gd name="connsiteX29" fmla="*/ 1084056 w 1589084"/>
                <a:gd name="connsiteY29" fmla="*/ 74819 h 774336"/>
                <a:gd name="connsiteX30" fmla="*/ 1099984 w 1589084"/>
                <a:gd name="connsiteY30" fmla="*/ 72216 h 774336"/>
                <a:gd name="connsiteX31" fmla="*/ 1095108 w 1589084"/>
                <a:gd name="connsiteY31" fmla="*/ 73516 h 774336"/>
                <a:gd name="connsiteX32" fmla="*/ 1103886 w 1589084"/>
                <a:gd name="connsiteY32" fmla="*/ 69291 h 774336"/>
                <a:gd name="connsiteX33" fmla="*/ 1096085 w 1589084"/>
                <a:gd name="connsiteY33" fmla="*/ 78066 h 774336"/>
                <a:gd name="connsiteX34" fmla="*/ 1100958 w 1589084"/>
                <a:gd name="connsiteY34" fmla="*/ 78392 h 774336"/>
                <a:gd name="connsiteX35" fmla="*/ 1076906 w 1589084"/>
                <a:gd name="connsiteY35" fmla="*/ 87819 h 774336"/>
                <a:gd name="connsiteX36" fmla="*/ 1054802 w 1589084"/>
                <a:gd name="connsiteY36" fmla="*/ 92369 h 774336"/>
                <a:gd name="connsiteX37" fmla="*/ 1041799 w 1589084"/>
                <a:gd name="connsiteY37" fmla="*/ 100170 h 774336"/>
                <a:gd name="connsiteX38" fmla="*/ 1041799 w 1589084"/>
                <a:gd name="connsiteY38" fmla="*/ 105698 h 774336"/>
                <a:gd name="connsiteX39" fmla="*/ 1040825 w 1589084"/>
                <a:gd name="connsiteY39" fmla="*/ 110574 h 774336"/>
                <a:gd name="connsiteX40" fmla="*/ 1027496 w 1589084"/>
                <a:gd name="connsiteY40" fmla="*/ 119349 h 774336"/>
                <a:gd name="connsiteX41" fmla="*/ 1022620 w 1589084"/>
                <a:gd name="connsiteY41" fmla="*/ 118701 h 774336"/>
                <a:gd name="connsiteX42" fmla="*/ 1016770 w 1589084"/>
                <a:gd name="connsiteY42" fmla="*/ 120001 h 774336"/>
                <a:gd name="connsiteX43" fmla="*/ 1020346 w 1589084"/>
                <a:gd name="connsiteY43" fmla="*/ 123574 h 774336"/>
                <a:gd name="connsiteX44" fmla="*/ 1014171 w 1589084"/>
                <a:gd name="connsiteY44" fmla="*/ 127476 h 774336"/>
                <a:gd name="connsiteX45" fmla="*/ 1012545 w 1589084"/>
                <a:gd name="connsiteY45" fmla="*/ 116750 h 774336"/>
                <a:gd name="connsiteX46" fmla="*/ 1020346 w 1589084"/>
                <a:gd name="connsiteY46" fmla="*/ 117076 h 774336"/>
                <a:gd name="connsiteX47" fmla="*/ 1022620 w 1589084"/>
                <a:gd name="connsiteY47" fmla="*/ 118701 h 774336"/>
                <a:gd name="connsiteX48" fmla="*/ 1028473 w 1589084"/>
                <a:gd name="connsiteY48" fmla="*/ 118375 h 774336"/>
                <a:gd name="connsiteX49" fmla="*/ 1033998 w 1589084"/>
                <a:gd name="connsiteY49" fmla="*/ 112848 h 774336"/>
                <a:gd name="connsiteX50" fmla="*/ 1026848 w 1589084"/>
                <a:gd name="connsiteY50" fmla="*/ 113499 h 774336"/>
                <a:gd name="connsiteX51" fmla="*/ 1034323 w 1589084"/>
                <a:gd name="connsiteY51" fmla="*/ 109923 h 774336"/>
                <a:gd name="connsiteX52" fmla="*/ 1021972 w 1589084"/>
                <a:gd name="connsiteY52" fmla="*/ 111874 h 774336"/>
                <a:gd name="connsiteX53" fmla="*/ 1027496 w 1589084"/>
                <a:gd name="connsiteY53" fmla="*/ 106998 h 774336"/>
                <a:gd name="connsiteX54" fmla="*/ 1022620 w 1589084"/>
                <a:gd name="connsiteY54" fmla="*/ 105372 h 774336"/>
                <a:gd name="connsiteX55" fmla="*/ 1033998 w 1589084"/>
                <a:gd name="connsiteY55" fmla="*/ 97897 h 774336"/>
                <a:gd name="connsiteX56" fmla="*/ 1048626 w 1589084"/>
                <a:gd name="connsiteY56" fmla="*/ 86845 h 774336"/>
                <a:gd name="connsiteX57" fmla="*/ 1036275 w 1589084"/>
                <a:gd name="connsiteY57" fmla="*/ 90095 h 774336"/>
                <a:gd name="connsiteX58" fmla="*/ 1029447 w 1589084"/>
                <a:gd name="connsiteY58" fmla="*/ 92695 h 774336"/>
                <a:gd name="connsiteX59" fmla="*/ 1039200 w 1589084"/>
                <a:gd name="connsiteY59" fmla="*/ 86519 h 774336"/>
                <a:gd name="connsiteX60" fmla="*/ 1027496 w 1589084"/>
                <a:gd name="connsiteY60" fmla="*/ 87170 h 774336"/>
                <a:gd name="connsiteX61" fmla="*/ 1025871 w 1589084"/>
                <a:gd name="connsiteY61" fmla="*/ 81969 h 774336"/>
                <a:gd name="connsiteX62" fmla="*/ 1019047 w 1589084"/>
                <a:gd name="connsiteY62" fmla="*/ 80343 h 774336"/>
                <a:gd name="connsiteX63" fmla="*/ 1011568 w 1589084"/>
                <a:gd name="connsiteY63" fmla="*/ 85545 h 774336"/>
                <a:gd name="connsiteX64" fmla="*/ 1000842 w 1589084"/>
                <a:gd name="connsiteY64" fmla="*/ 84245 h 774336"/>
                <a:gd name="connsiteX65" fmla="*/ 1000516 w 1589084"/>
                <a:gd name="connsiteY65" fmla="*/ 91395 h 774336"/>
                <a:gd name="connsiteX66" fmla="*/ 998242 w 1589084"/>
                <a:gd name="connsiteY66" fmla="*/ 92369 h 774336"/>
                <a:gd name="connsiteX67" fmla="*/ 999216 w 1589084"/>
                <a:gd name="connsiteY67" fmla="*/ 97245 h 774336"/>
                <a:gd name="connsiteX68" fmla="*/ 1013519 w 1589084"/>
                <a:gd name="connsiteY68" fmla="*/ 94320 h 774336"/>
                <a:gd name="connsiteX69" fmla="*/ 1014819 w 1589084"/>
                <a:gd name="connsiteY69" fmla="*/ 100496 h 774336"/>
                <a:gd name="connsiteX70" fmla="*/ 998568 w 1589084"/>
                <a:gd name="connsiteY70" fmla="*/ 97245 h 774336"/>
                <a:gd name="connsiteX71" fmla="*/ 993692 w 1589084"/>
                <a:gd name="connsiteY71" fmla="*/ 98222 h 774336"/>
                <a:gd name="connsiteX72" fmla="*/ 979064 w 1589084"/>
                <a:gd name="connsiteY72" fmla="*/ 100496 h 774336"/>
                <a:gd name="connsiteX73" fmla="*/ 967038 w 1589084"/>
                <a:gd name="connsiteY73" fmla="*/ 97245 h 774336"/>
                <a:gd name="connsiteX74" fmla="*/ 939081 w 1589084"/>
                <a:gd name="connsiteY74" fmla="*/ 99522 h 774336"/>
                <a:gd name="connsiteX75" fmla="*/ 923804 w 1589084"/>
                <a:gd name="connsiteY75" fmla="*/ 99522 h 774336"/>
                <a:gd name="connsiteX76" fmla="*/ 916654 w 1589084"/>
                <a:gd name="connsiteY76" fmla="*/ 97897 h 774336"/>
                <a:gd name="connsiteX77" fmla="*/ 910478 w 1589084"/>
                <a:gd name="connsiteY77" fmla="*/ 90744 h 774336"/>
                <a:gd name="connsiteX78" fmla="*/ 890974 w 1589084"/>
                <a:gd name="connsiteY78" fmla="*/ 87493 h 774336"/>
                <a:gd name="connsiteX79" fmla="*/ 886098 w 1589084"/>
                <a:gd name="connsiteY79" fmla="*/ 87819 h 774336"/>
                <a:gd name="connsiteX80" fmla="*/ 888374 w 1589084"/>
                <a:gd name="connsiteY80" fmla="*/ 85868 h 774336"/>
                <a:gd name="connsiteX81" fmla="*/ 878622 w 1589084"/>
                <a:gd name="connsiteY81" fmla="*/ 83594 h 774336"/>
                <a:gd name="connsiteX82" fmla="*/ 883824 w 1589084"/>
                <a:gd name="connsiteY82" fmla="*/ 79044 h 774336"/>
                <a:gd name="connsiteX83" fmla="*/ 883498 w 1589084"/>
                <a:gd name="connsiteY83" fmla="*/ 72216 h 774336"/>
                <a:gd name="connsiteX84" fmla="*/ 863345 w 1589084"/>
                <a:gd name="connsiteY84" fmla="*/ 73842 h 774336"/>
                <a:gd name="connsiteX85" fmla="*/ 816213 w 1589084"/>
                <a:gd name="connsiteY85" fmla="*/ 86519 h 774336"/>
                <a:gd name="connsiteX86" fmla="*/ 821086 w 1589084"/>
                <a:gd name="connsiteY86" fmla="*/ 86519 h 774336"/>
                <a:gd name="connsiteX87" fmla="*/ 822388 w 1589084"/>
                <a:gd name="connsiteY87" fmla="*/ 87819 h 774336"/>
                <a:gd name="connsiteX88" fmla="*/ 827261 w 1589084"/>
                <a:gd name="connsiteY88" fmla="*/ 89444 h 774336"/>
                <a:gd name="connsiteX89" fmla="*/ 834414 w 1589084"/>
                <a:gd name="connsiteY89" fmla="*/ 89118 h 774336"/>
                <a:gd name="connsiteX90" fmla="*/ 832138 w 1589084"/>
                <a:gd name="connsiteY90" fmla="*/ 86845 h 774336"/>
                <a:gd name="connsiteX91" fmla="*/ 845141 w 1589084"/>
                <a:gd name="connsiteY91" fmla="*/ 86519 h 774336"/>
                <a:gd name="connsiteX92" fmla="*/ 853267 w 1589084"/>
                <a:gd name="connsiteY92" fmla="*/ 84568 h 774336"/>
                <a:gd name="connsiteX93" fmla="*/ 858792 w 1589084"/>
                <a:gd name="connsiteY93" fmla="*/ 84245 h 774336"/>
                <a:gd name="connsiteX94" fmla="*/ 881222 w 1589084"/>
                <a:gd name="connsiteY94" fmla="*/ 78066 h 774336"/>
                <a:gd name="connsiteX95" fmla="*/ 869521 w 1589084"/>
                <a:gd name="connsiteY95" fmla="*/ 83920 h 774336"/>
                <a:gd name="connsiteX96" fmla="*/ 854241 w 1589084"/>
                <a:gd name="connsiteY96" fmla="*/ 87819 h 774336"/>
                <a:gd name="connsiteX97" fmla="*/ 840916 w 1589084"/>
                <a:gd name="connsiteY97" fmla="*/ 90744 h 774336"/>
                <a:gd name="connsiteX98" fmla="*/ 826939 w 1589084"/>
                <a:gd name="connsiteY98" fmla="*/ 93346 h 774336"/>
                <a:gd name="connsiteX99" fmla="*/ 826613 w 1589084"/>
                <a:gd name="connsiteY99" fmla="*/ 92695 h 774336"/>
                <a:gd name="connsiteX100" fmla="*/ 828564 w 1589084"/>
                <a:gd name="connsiteY100" fmla="*/ 94646 h 774336"/>
                <a:gd name="connsiteX101" fmla="*/ 817512 w 1589084"/>
                <a:gd name="connsiteY101" fmla="*/ 99848 h 774336"/>
                <a:gd name="connsiteX102" fmla="*/ 815887 w 1589084"/>
                <a:gd name="connsiteY102" fmla="*/ 107649 h 774336"/>
                <a:gd name="connsiteX103" fmla="*/ 814587 w 1589084"/>
                <a:gd name="connsiteY103" fmla="*/ 114799 h 774336"/>
                <a:gd name="connsiteX104" fmla="*/ 812310 w 1589084"/>
                <a:gd name="connsiteY104" fmla="*/ 120326 h 774336"/>
                <a:gd name="connsiteX105" fmla="*/ 804184 w 1589084"/>
                <a:gd name="connsiteY105" fmla="*/ 119349 h 774336"/>
                <a:gd name="connsiteX106" fmla="*/ 809060 w 1589084"/>
                <a:gd name="connsiteY106" fmla="*/ 116750 h 774336"/>
                <a:gd name="connsiteX107" fmla="*/ 803858 w 1589084"/>
                <a:gd name="connsiteY107" fmla="*/ 117724 h 774336"/>
                <a:gd name="connsiteX108" fmla="*/ 799959 w 1589084"/>
                <a:gd name="connsiteY108" fmla="*/ 122274 h 774336"/>
                <a:gd name="connsiteX109" fmla="*/ 799959 w 1589084"/>
                <a:gd name="connsiteY109" fmla="*/ 132352 h 774336"/>
                <a:gd name="connsiteX110" fmla="*/ 796708 w 1589084"/>
                <a:gd name="connsiteY110" fmla="*/ 123251 h 774336"/>
                <a:gd name="connsiteX111" fmla="*/ 794431 w 1589084"/>
                <a:gd name="connsiteY111" fmla="*/ 125199 h 774336"/>
                <a:gd name="connsiteX112" fmla="*/ 791832 w 1589084"/>
                <a:gd name="connsiteY112" fmla="*/ 120975 h 774336"/>
                <a:gd name="connsiteX113" fmla="*/ 796057 w 1589084"/>
                <a:gd name="connsiteY113" fmla="*/ 118049 h 774336"/>
                <a:gd name="connsiteX114" fmla="*/ 792158 w 1589084"/>
                <a:gd name="connsiteY114" fmla="*/ 113825 h 774336"/>
                <a:gd name="connsiteX115" fmla="*/ 804509 w 1589084"/>
                <a:gd name="connsiteY115" fmla="*/ 114473 h 774336"/>
                <a:gd name="connsiteX116" fmla="*/ 799307 w 1589084"/>
                <a:gd name="connsiteY116" fmla="*/ 108623 h 774336"/>
                <a:gd name="connsiteX117" fmla="*/ 802558 w 1589084"/>
                <a:gd name="connsiteY117" fmla="*/ 104072 h 774336"/>
                <a:gd name="connsiteX118" fmla="*/ 793132 w 1589084"/>
                <a:gd name="connsiteY118" fmla="*/ 108623 h 774336"/>
                <a:gd name="connsiteX119" fmla="*/ 797034 w 1589084"/>
                <a:gd name="connsiteY119" fmla="*/ 99848 h 774336"/>
                <a:gd name="connsiteX120" fmla="*/ 787281 w 1589084"/>
                <a:gd name="connsiteY120" fmla="*/ 100496 h 774336"/>
                <a:gd name="connsiteX121" fmla="*/ 784031 w 1589084"/>
                <a:gd name="connsiteY121" fmla="*/ 96597 h 774336"/>
                <a:gd name="connsiteX122" fmla="*/ 786956 w 1589084"/>
                <a:gd name="connsiteY122" fmla="*/ 93672 h 774336"/>
                <a:gd name="connsiteX123" fmla="*/ 774930 w 1589084"/>
                <a:gd name="connsiteY123" fmla="*/ 95620 h 774336"/>
                <a:gd name="connsiteX124" fmla="*/ 760301 w 1589084"/>
                <a:gd name="connsiteY124" fmla="*/ 98871 h 774336"/>
                <a:gd name="connsiteX125" fmla="*/ 752826 w 1589084"/>
                <a:gd name="connsiteY125" fmla="*/ 99522 h 774336"/>
                <a:gd name="connsiteX126" fmla="*/ 745999 w 1589084"/>
                <a:gd name="connsiteY126" fmla="*/ 100496 h 774336"/>
                <a:gd name="connsiteX127" fmla="*/ 738198 w 1589084"/>
                <a:gd name="connsiteY127" fmla="*/ 99522 h 774336"/>
                <a:gd name="connsiteX128" fmla="*/ 728123 w 1589084"/>
                <a:gd name="connsiteY128" fmla="*/ 100822 h 774336"/>
                <a:gd name="connsiteX129" fmla="*/ 705693 w 1589084"/>
                <a:gd name="connsiteY129" fmla="*/ 100170 h 774336"/>
                <a:gd name="connsiteX130" fmla="*/ 684889 w 1589084"/>
                <a:gd name="connsiteY130" fmla="*/ 95946 h 774336"/>
                <a:gd name="connsiteX131" fmla="*/ 694315 w 1589084"/>
                <a:gd name="connsiteY131" fmla="*/ 93346 h 774336"/>
                <a:gd name="connsiteX132" fmla="*/ 701791 w 1589084"/>
                <a:gd name="connsiteY132" fmla="*/ 89770 h 774336"/>
                <a:gd name="connsiteX133" fmla="*/ 715120 w 1589084"/>
                <a:gd name="connsiteY133" fmla="*/ 87170 h 774336"/>
                <a:gd name="connsiteX134" fmla="*/ 724872 w 1589084"/>
                <a:gd name="connsiteY134" fmla="*/ 84245 h 774336"/>
                <a:gd name="connsiteX135" fmla="*/ 718371 w 1589084"/>
                <a:gd name="connsiteY135" fmla="*/ 73516 h 774336"/>
                <a:gd name="connsiteX136" fmla="*/ 706019 w 1589084"/>
                <a:gd name="connsiteY136" fmla="*/ 69943 h 774336"/>
                <a:gd name="connsiteX137" fmla="*/ 697566 w 1589084"/>
                <a:gd name="connsiteY137" fmla="*/ 70591 h 774336"/>
                <a:gd name="connsiteX138" fmla="*/ 698866 w 1589084"/>
                <a:gd name="connsiteY138" fmla="*/ 72868 h 774336"/>
                <a:gd name="connsiteX139" fmla="*/ 680338 w 1589084"/>
                <a:gd name="connsiteY139" fmla="*/ 71568 h 774336"/>
                <a:gd name="connsiteX140" fmla="*/ 665710 w 1589084"/>
                <a:gd name="connsiteY140" fmla="*/ 67666 h 774336"/>
                <a:gd name="connsiteX141" fmla="*/ 650108 w 1589084"/>
                <a:gd name="connsiteY141" fmla="*/ 62141 h 774336"/>
                <a:gd name="connsiteX142" fmla="*/ 636782 w 1589084"/>
                <a:gd name="connsiteY142" fmla="*/ 56940 h 774336"/>
                <a:gd name="connsiteX143" fmla="*/ 619877 w 1589084"/>
                <a:gd name="connsiteY143" fmla="*/ 51090 h 774336"/>
                <a:gd name="connsiteX144" fmla="*/ 601349 w 1589084"/>
                <a:gd name="connsiteY144" fmla="*/ 50764 h 774336"/>
                <a:gd name="connsiteX145" fmla="*/ 583796 w 1589084"/>
                <a:gd name="connsiteY145" fmla="*/ 59213 h 774336"/>
                <a:gd name="connsiteX146" fmla="*/ 563643 w 1589084"/>
                <a:gd name="connsiteY146" fmla="*/ 60839 h 774336"/>
                <a:gd name="connsiteX147" fmla="*/ 578597 w 1589084"/>
                <a:gd name="connsiteY147" fmla="*/ 54015 h 774336"/>
                <a:gd name="connsiteX148" fmla="*/ 573395 w 1589084"/>
                <a:gd name="connsiteY148" fmla="*/ 52715 h 774336"/>
                <a:gd name="connsiteX149" fmla="*/ 582496 w 1589084"/>
                <a:gd name="connsiteY149" fmla="*/ 45236 h 774336"/>
                <a:gd name="connsiteX150" fmla="*/ 565920 w 1589084"/>
                <a:gd name="connsiteY150" fmla="*/ 47839 h 774336"/>
                <a:gd name="connsiteX151" fmla="*/ 577620 w 1589084"/>
                <a:gd name="connsiteY151" fmla="*/ 46213 h 774336"/>
                <a:gd name="connsiteX152" fmla="*/ 560392 w 1589084"/>
                <a:gd name="connsiteY152" fmla="*/ 51738 h 774336"/>
                <a:gd name="connsiteX153" fmla="*/ 565594 w 1589084"/>
                <a:gd name="connsiteY153" fmla="*/ 52715 h 774336"/>
                <a:gd name="connsiteX154" fmla="*/ 553243 w 1589084"/>
                <a:gd name="connsiteY154" fmla="*/ 55314 h 774336"/>
                <a:gd name="connsiteX155" fmla="*/ 544790 w 1589084"/>
                <a:gd name="connsiteY155" fmla="*/ 59539 h 774336"/>
                <a:gd name="connsiteX156" fmla="*/ 552265 w 1589084"/>
                <a:gd name="connsiteY156" fmla="*/ 59865 h 774336"/>
                <a:gd name="connsiteX157" fmla="*/ 536015 w 1589084"/>
                <a:gd name="connsiteY157" fmla="*/ 57265 h 774336"/>
                <a:gd name="connsiteX158" fmla="*/ 539588 w 1589084"/>
                <a:gd name="connsiteY158" fmla="*/ 44262 h 774336"/>
                <a:gd name="connsiteX159" fmla="*/ 535363 w 1589084"/>
                <a:gd name="connsiteY159" fmla="*/ 33536 h 774336"/>
                <a:gd name="connsiteX160" fmla="*/ 529513 w 1589084"/>
                <a:gd name="connsiteY160" fmla="*/ 37761 h 774336"/>
                <a:gd name="connsiteX161" fmla="*/ 527236 w 1589084"/>
                <a:gd name="connsiteY161" fmla="*/ 39712 h 774336"/>
                <a:gd name="connsiteX162" fmla="*/ 532113 w 1589084"/>
                <a:gd name="connsiteY162" fmla="*/ 40686 h 774336"/>
                <a:gd name="connsiteX163" fmla="*/ 517162 w 1589084"/>
                <a:gd name="connsiteY163" fmla="*/ 43288 h 774336"/>
                <a:gd name="connsiteX164" fmla="*/ 507735 w 1589084"/>
                <a:gd name="connsiteY164" fmla="*/ 48161 h 774336"/>
                <a:gd name="connsiteX165" fmla="*/ 490507 w 1589084"/>
                <a:gd name="connsiteY165" fmla="*/ 52063 h 774336"/>
                <a:gd name="connsiteX166" fmla="*/ 500582 w 1589084"/>
                <a:gd name="connsiteY166" fmla="*/ 46862 h 774336"/>
                <a:gd name="connsiteX167" fmla="*/ 467104 w 1589084"/>
                <a:gd name="connsiteY167" fmla="*/ 53689 h 774336"/>
                <a:gd name="connsiteX168" fmla="*/ 440446 w 1589084"/>
                <a:gd name="connsiteY168" fmla="*/ 65715 h 774336"/>
                <a:gd name="connsiteX169" fmla="*/ 445322 w 1589084"/>
                <a:gd name="connsiteY169" fmla="*/ 61490 h 774336"/>
                <a:gd name="connsiteX170" fmla="*/ 450199 w 1589084"/>
                <a:gd name="connsiteY170" fmla="*/ 58239 h 774336"/>
                <a:gd name="connsiteX171" fmla="*/ 445322 w 1589084"/>
                <a:gd name="connsiteY171" fmla="*/ 60839 h 774336"/>
                <a:gd name="connsiteX172" fmla="*/ 452150 w 1589084"/>
                <a:gd name="connsiteY172" fmla="*/ 55314 h 774336"/>
                <a:gd name="connsiteX173" fmla="*/ 457026 w 1589084"/>
                <a:gd name="connsiteY173" fmla="*/ 54663 h 774336"/>
                <a:gd name="connsiteX174" fmla="*/ 471654 w 1589084"/>
                <a:gd name="connsiteY174" fmla="*/ 50438 h 774336"/>
                <a:gd name="connsiteX175" fmla="*/ 496683 w 1589084"/>
                <a:gd name="connsiteY175" fmla="*/ 42637 h 774336"/>
                <a:gd name="connsiteX176" fmla="*/ 496357 w 1589084"/>
                <a:gd name="connsiteY176" fmla="*/ 39712 h 774336"/>
                <a:gd name="connsiteX177" fmla="*/ 484654 w 1589084"/>
                <a:gd name="connsiteY177" fmla="*/ 43611 h 774336"/>
                <a:gd name="connsiteX178" fmla="*/ 479455 w 1589084"/>
                <a:gd name="connsiteY178" fmla="*/ 41985 h 774336"/>
                <a:gd name="connsiteX179" fmla="*/ 464501 w 1589084"/>
                <a:gd name="connsiteY179" fmla="*/ 46213 h 774336"/>
                <a:gd name="connsiteX180" fmla="*/ 457026 w 1589084"/>
                <a:gd name="connsiteY180" fmla="*/ 47187 h 774336"/>
                <a:gd name="connsiteX181" fmla="*/ 442397 w 1589084"/>
                <a:gd name="connsiteY181" fmla="*/ 52063 h 774336"/>
                <a:gd name="connsiteX182" fmla="*/ 435573 w 1589084"/>
                <a:gd name="connsiteY182" fmla="*/ 53037 h 774336"/>
                <a:gd name="connsiteX183" fmla="*/ 432645 w 1589084"/>
                <a:gd name="connsiteY183" fmla="*/ 52389 h 774336"/>
                <a:gd name="connsiteX184" fmla="*/ 429720 w 1589084"/>
                <a:gd name="connsiteY184" fmla="*/ 54340 h 774336"/>
                <a:gd name="connsiteX185" fmla="*/ 417368 w 1589084"/>
                <a:gd name="connsiteY185" fmla="*/ 55640 h 774336"/>
                <a:gd name="connsiteX186" fmla="*/ 407616 w 1589084"/>
                <a:gd name="connsiteY186" fmla="*/ 60190 h 774336"/>
                <a:gd name="connsiteX187" fmla="*/ 384538 w 1589084"/>
                <a:gd name="connsiteY187" fmla="*/ 64415 h 774336"/>
                <a:gd name="connsiteX188" fmla="*/ 373161 w 1589084"/>
                <a:gd name="connsiteY188" fmla="*/ 68640 h 774336"/>
                <a:gd name="connsiteX189" fmla="*/ 369910 w 1589084"/>
                <a:gd name="connsiteY189" fmla="*/ 75793 h 774336"/>
                <a:gd name="connsiteX190" fmla="*/ 365359 w 1589084"/>
                <a:gd name="connsiteY190" fmla="*/ 71568 h 774336"/>
                <a:gd name="connsiteX191" fmla="*/ 350408 w 1589084"/>
                <a:gd name="connsiteY191" fmla="*/ 72868 h 774336"/>
                <a:gd name="connsiteX192" fmla="*/ 351382 w 1589084"/>
                <a:gd name="connsiteY192" fmla="*/ 77418 h 774336"/>
                <a:gd name="connsiteX193" fmla="*/ 342930 w 1589084"/>
                <a:gd name="connsiteY193" fmla="*/ 73193 h 774336"/>
                <a:gd name="connsiteX194" fmla="*/ 328630 w 1589084"/>
                <a:gd name="connsiteY194" fmla="*/ 72216 h 774336"/>
                <a:gd name="connsiteX195" fmla="*/ 311725 w 1589084"/>
                <a:gd name="connsiteY195" fmla="*/ 62790 h 774336"/>
                <a:gd name="connsiteX196" fmla="*/ 305549 w 1589084"/>
                <a:gd name="connsiteY196" fmla="*/ 58565 h 774336"/>
                <a:gd name="connsiteX197" fmla="*/ 297748 w 1589084"/>
                <a:gd name="connsiteY197" fmla="*/ 55962 h 774336"/>
                <a:gd name="connsiteX198" fmla="*/ 276621 w 1589084"/>
                <a:gd name="connsiteY198" fmla="*/ 54340 h 774336"/>
                <a:gd name="connsiteX199" fmla="*/ 0 w 1589084"/>
                <a:gd name="connsiteY199" fmla="*/ 283829 h 774336"/>
                <a:gd name="connsiteX200" fmla="*/ 14951 w 1589084"/>
                <a:gd name="connsiteY200" fmla="*/ 286102 h 774336"/>
                <a:gd name="connsiteX201" fmla="*/ 37381 w 1589084"/>
                <a:gd name="connsiteY201" fmla="*/ 282526 h 774336"/>
                <a:gd name="connsiteX202" fmla="*/ 28602 w 1589084"/>
                <a:gd name="connsiteY202" fmla="*/ 289027 h 774336"/>
                <a:gd name="connsiteX203" fmla="*/ 31531 w 1589084"/>
                <a:gd name="connsiteY203" fmla="*/ 295855 h 774336"/>
                <a:gd name="connsiteX204" fmla="*/ 34778 w 1589084"/>
                <a:gd name="connsiteY204" fmla="*/ 308532 h 774336"/>
                <a:gd name="connsiteX205" fmla="*/ 30879 w 1589084"/>
                <a:gd name="connsiteY205" fmla="*/ 318932 h 774336"/>
                <a:gd name="connsiteX206" fmla="*/ 45507 w 1589084"/>
                <a:gd name="connsiteY206" fmla="*/ 314708 h 774336"/>
                <a:gd name="connsiteX207" fmla="*/ 57208 w 1589084"/>
                <a:gd name="connsiteY207" fmla="*/ 311131 h 774336"/>
                <a:gd name="connsiteX208" fmla="*/ 67611 w 1589084"/>
                <a:gd name="connsiteY208" fmla="*/ 304956 h 774336"/>
                <a:gd name="connsiteX209" fmla="*/ 73136 w 1589084"/>
                <a:gd name="connsiteY209" fmla="*/ 300731 h 774336"/>
                <a:gd name="connsiteX210" fmla="*/ 84839 w 1589084"/>
                <a:gd name="connsiteY210" fmla="*/ 298454 h 774336"/>
                <a:gd name="connsiteX211" fmla="*/ 92315 w 1589084"/>
                <a:gd name="connsiteY211" fmla="*/ 297154 h 774336"/>
                <a:gd name="connsiteX212" fmla="*/ 90363 w 1589084"/>
                <a:gd name="connsiteY212" fmla="*/ 307881 h 774336"/>
                <a:gd name="connsiteX213" fmla="*/ 94266 w 1589084"/>
                <a:gd name="connsiteY213" fmla="*/ 314708 h 774336"/>
                <a:gd name="connsiteX214" fmla="*/ 93289 w 1589084"/>
                <a:gd name="connsiteY214" fmla="*/ 321209 h 774336"/>
                <a:gd name="connsiteX215" fmla="*/ 95565 w 1589084"/>
                <a:gd name="connsiteY215" fmla="*/ 332587 h 774336"/>
                <a:gd name="connsiteX216" fmla="*/ 93289 w 1589084"/>
                <a:gd name="connsiteY216" fmla="*/ 342988 h 774336"/>
                <a:gd name="connsiteX217" fmla="*/ 91663 w 1589084"/>
                <a:gd name="connsiteY217" fmla="*/ 355013 h 774336"/>
                <a:gd name="connsiteX218" fmla="*/ 89064 w 1589084"/>
                <a:gd name="connsiteY218" fmla="*/ 363140 h 774336"/>
                <a:gd name="connsiteX219" fmla="*/ 88738 w 1589084"/>
                <a:gd name="connsiteY219" fmla="*/ 368342 h 774336"/>
                <a:gd name="connsiteX220" fmla="*/ 83862 w 1589084"/>
                <a:gd name="connsiteY220" fmla="*/ 379068 h 774336"/>
                <a:gd name="connsiteX221" fmla="*/ 98490 w 1589084"/>
                <a:gd name="connsiteY221" fmla="*/ 387195 h 774336"/>
                <a:gd name="connsiteX222" fmla="*/ 101090 w 1589084"/>
                <a:gd name="connsiteY222" fmla="*/ 390772 h 774336"/>
                <a:gd name="connsiteX223" fmla="*/ 105966 w 1589084"/>
                <a:gd name="connsiteY223" fmla="*/ 392397 h 774336"/>
                <a:gd name="connsiteX224" fmla="*/ 92315 w 1589084"/>
                <a:gd name="connsiteY224" fmla="*/ 407022 h 774336"/>
                <a:gd name="connsiteX225" fmla="*/ 85813 w 1589084"/>
                <a:gd name="connsiteY225" fmla="*/ 415149 h 774336"/>
                <a:gd name="connsiteX226" fmla="*/ 80611 w 1589084"/>
                <a:gd name="connsiteY226" fmla="*/ 420351 h 774336"/>
                <a:gd name="connsiteX227" fmla="*/ 84513 w 1589084"/>
                <a:gd name="connsiteY227" fmla="*/ 417749 h 774336"/>
                <a:gd name="connsiteX228" fmla="*/ 81588 w 1589084"/>
                <a:gd name="connsiteY228" fmla="*/ 420999 h 774336"/>
                <a:gd name="connsiteX229" fmla="*/ 88738 w 1589084"/>
                <a:gd name="connsiteY229" fmla="*/ 420677 h 774336"/>
                <a:gd name="connsiteX230" fmla="*/ 75087 w 1589084"/>
                <a:gd name="connsiteY230" fmla="*/ 425227 h 774336"/>
                <a:gd name="connsiteX231" fmla="*/ 74110 w 1589084"/>
                <a:gd name="connsiteY231" fmla="*/ 431077 h 774336"/>
                <a:gd name="connsiteX232" fmla="*/ 65660 w 1589084"/>
                <a:gd name="connsiteY232" fmla="*/ 429778 h 774336"/>
                <a:gd name="connsiteX233" fmla="*/ 69237 w 1589084"/>
                <a:gd name="connsiteY233" fmla="*/ 433677 h 774336"/>
                <a:gd name="connsiteX234" fmla="*/ 64361 w 1589084"/>
                <a:gd name="connsiteY234" fmla="*/ 439204 h 774336"/>
                <a:gd name="connsiteX235" fmla="*/ 63058 w 1589084"/>
                <a:gd name="connsiteY235" fmla="*/ 430752 h 774336"/>
                <a:gd name="connsiteX236" fmla="*/ 59484 w 1589084"/>
                <a:gd name="connsiteY236" fmla="*/ 438553 h 774336"/>
                <a:gd name="connsiteX237" fmla="*/ 56559 w 1589084"/>
                <a:gd name="connsiteY237" fmla="*/ 441804 h 774336"/>
                <a:gd name="connsiteX238" fmla="*/ 65660 w 1589084"/>
                <a:gd name="connsiteY238" fmla="*/ 442455 h 774336"/>
                <a:gd name="connsiteX239" fmla="*/ 61758 w 1589084"/>
                <a:gd name="connsiteY239" fmla="*/ 448305 h 774336"/>
                <a:gd name="connsiteX240" fmla="*/ 55257 w 1589084"/>
                <a:gd name="connsiteY240" fmla="*/ 447331 h 774336"/>
                <a:gd name="connsiteX241" fmla="*/ 57533 w 1589084"/>
                <a:gd name="connsiteY241" fmla="*/ 463908 h 774336"/>
                <a:gd name="connsiteX242" fmla="*/ 68585 w 1589084"/>
                <a:gd name="connsiteY242" fmla="*/ 455132 h 774336"/>
                <a:gd name="connsiteX243" fmla="*/ 75735 w 1589084"/>
                <a:gd name="connsiteY243" fmla="*/ 450582 h 774336"/>
                <a:gd name="connsiteX244" fmla="*/ 84839 w 1589084"/>
                <a:gd name="connsiteY244" fmla="*/ 447331 h 774336"/>
                <a:gd name="connsiteX245" fmla="*/ 84839 w 1589084"/>
                <a:gd name="connsiteY245" fmla="*/ 451882 h 774336"/>
                <a:gd name="connsiteX246" fmla="*/ 73461 w 1589084"/>
                <a:gd name="connsiteY246" fmla="*/ 460657 h 774336"/>
                <a:gd name="connsiteX247" fmla="*/ 82562 w 1589084"/>
                <a:gd name="connsiteY247" fmla="*/ 461956 h 774336"/>
                <a:gd name="connsiteX248" fmla="*/ 73461 w 1589084"/>
                <a:gd name="connsiteY248" fmla="*/ 464559 h 774336"/>
                <a:gd name="connsiteX249" fmla="*/ 69237 w 1589084"/>
                <a:gd name="connsiteY249" fmla="*/ 459031 h 774336"/>
                <a:gd name="connsiteX250" fmla="*/ 67611 w 1589084"/>
                <a:gd name="connsiteY250" fmla="*/ 461956 h 774336"/>
                <a:gd name="connsiteX251" fmla="*/ 66960 w 1589084"/>
                <a:gd name="connsiteY251" fmla="*/ 467810 h 774336"/>
                <a:gd name="connsiteX252" fmla="*/ 62735 w 1589084"/>
                <a:gd name="connsiteY252" fmla="*/ 476911 h 774336"/>
                <a:gd name="connsiteX253" fmla="*/ 71185 w 1589084"/>
                <a:gd name="connsiteY253" fmla="*/ 476911 h 774336"/>
                <a:gd name="connsiteX254" fmla="*/ 61110 w 1589084"/>
                <a:gd name="connsiteY254" fmla="*/ 485360 h 774336"/>
                <a:gd name="connsiteX255" fmla="*/ 51683 w 1589084"/>
                <a:gd name="connsiteY255" fmla="*/ 493161 h 774336"/>
                <a:gd name="connsiteX256" fmla="*/ 61432 w 1589084"/>
                <a:gd name="connsiteY256" fmla="*/ 489262 h 774336"/>
                <a:gd name="connsiteX257" fmla="*/ 60458 w 1589084"/>
                <a:gd name="connsiteY257" fmla="*/ 491862 h 774336"/>
                <a:gd name="connsiteX258" fmla="*/ 63058 w 1589084"/>
                <a:gd name="connsiteY258" fmla="*/ 490562 h 774336"/>
                <a:gd name="connsiteX259" fmla="*/ 60784 w 1589084"/>
                <a:gd name="connsiteY259" fmla="*/ 495112 h 774336"/>
                <a:gd name="connsiteX260" fmla="*/ 80611 w 1589084"/>
                <a:gd name="connsiteY260" fmla="*/ 487311 h 774336"/>
                <a:gd name="connsiteX261" fmla="*/ 80289 w 1589084"/>
                <a:gd name="connsiteY261" fmla="*/ 491213 h 774336"/>
                <a:gd name="connsiteX262" fmla="*/ 84513 w 1589084"/>
                <a:gd name="connsiteY262" fmla="*/ 491213 h 774336"/>
                <a:gd name="connsiteX263" fmla="*/ 81263 w 1589084"/>
                <a:gd name="connsiteY263" fmla="*/ 499663 h 774336"/>
                <a:gd name="connsiteX264" fmla="*/ 78338 w 1589084"/>
                <a:gd name="connsiteY264" fmla="*/ 492513 h 774336"/>
                <a:gd name="connsiteX265" fmla="*/ 72810 w 1589084"/>
                <a:gd name="connsiteY265" fmla="*/ 494464 h 774336"/>
                <a:gd name="connsiteX266" fmla="*/ 64361 w 1589084"/>
                <a:gd name="connsiteY266" fmla="*/ 498037 h 774336"/>
                <a:gd name="connsiteX267" fmla="*/ 59159 w 1589084"/>
                <a:gd name="connsiteY267" fmla="*/ 501614 h 774336"/>
                <a:gd name="connsiteX268" fmla="*/ 53309 w 1589084"/>
                <a:gd name="connsiteY268" fmla="*/ 503891 h 774336"/>
                <a:gd name="connsiteX269" fmla="*/ 47455 w 1589084"/>
                <a:gd name="connsiteY269" fmla="*/ 515265 h 774336"/>
                <a:gd name="connsiteX270" fmla="*/ 51683 w 1589084"/>
                <a:gd name="connsiteY270" fmla="*/ 513640 h 774336"/>
                <a:gd name="connsiteX271" fmla="*/ 62084 w 1589084"/>
                <a:gd name="connsiteY271" fmla="*/ 506164 h 774336"/>
                <a:gd name="connsiteX272" fmla="*/ 58185 w 1589084"/>
                <a:gd name="connsiteY272" fmla="*/ 509415 h 774336"/>
                <a:gd name="connsiteX273" fmla="*/ 76712 w 1589084"/>
                <a:gd name="connsiteY273" fmla="*/ 506490 h 774336"/>
                <a:gd name="connsiteX274" fmla="*/ 63058 w 1589084"/>
                <a:gd name="connsiteY274" fmla="*/ 509741 h 774336"/>
                <a:gd name="connsiteX275" fmla="*/ 51683 w 1589084"/>
                <a:gd name="connsiteY275" fmla="*/ 513640 h 774336"/>
                <a:gd name="connsiteX276" fmla="*/ 44856 w 1589084"/>
                <a:gd name="connsiteY276" fmla="*/ 518842 h 774336"/>
                <a:gd name="connsiteX277" fmla="*/ 56882 w 1589084"/>
                <a:gd name="connsiteY277" fmla="*/ 518516 h 774336"/>
                <a:gd name="connsiteX278" fmla="*/ 41280 w 1589084"/>
                <a:gd name="connsiteY278" fmla="*/ 524369 h 774336"/>
                <a:gd name="connsiteX279" fmla="*/ 43231 w 1589084"/>
                <a:gd name="connsiteY279" fmla="*/ 525343 h 774336"/>
                <a:gd name="connsiteX280" fmla="*/ 47455 w 1589084"/>
                <a:gd name="connsiteY280" fmla="*/ 529568 h 774336"/>
                <a:gd name="connsiteX281" fmla="*/ 64035 w 1589084"/>
                <a:gd name="connsiteY281" fmla="*/ 526317 h 774336"/>
                <a:gd name="connsiteX282" fmla="*/ 64361 w 1589084"/>
                <a:gd name="connsiteY282" fmla="*/ 529568 h 774336"/>
                <a:gd name="connsiteX283" fmla="*/ 59810 w 1589084"/>
                <a:gd name="connsiteY283" fmla="*/ 532170 h 774336"/>
                <a:gd name="connsiteX284" fmla="*/ 66960 w 1589084"/>
                <a:gd name="connsiteY284" fmla="*/ 531193 h 774336"/>
                <a:gd name="connsiteX285" fmla="*/ 62735 w 1589084"/>
                <a:gd name="connsiteY285" fmla="*/ 536395 h 774336"/>
                <a:gd name="connsiteX286" fmla="*/ 84188 w 1589084"/>
                <a:gd name="connsiteY286" fmla="*/ 525995 h 774336"/>
                <a:gd name="connsiteX287" fmla="*/ 60458 w 1589084"/>
                <a:gd name="connsiteY287" fmla="*/ 537369 h 774336"/>
                <a:gd name="connsiteX288" fmla="*/ 65986 w 1589084"/>
                <a:gd name="connsiteY288" fmla="*/ 538020 h 774336"/>
                <a:gd name="connsiteX289" fmla="*/ 58833 w 1589084"/>
                <a:gd name="connsiteY289" fmla="*/ 540946 h 774336"/>
                <a:gd name="connsiteX290" fmla="*/ 69237 w 1589084"/>
                <a:gd name="connsiteY290" fmla="*/ 542571 h 774336"/>
                <a:gd name="connsiteX291" fmla="*/ 78986 w 1589084"/>
                <a:gd name="connsiteY291" fmla="*/ 536069 h 774336"/>
                <a:gd name="connsiteX292" fmla="*/ 72810 w 1589084"/>
                <a:gd name="connsiteY292" fmla="*/ 541919 h 774336"/>
                <a:gd name="connsiteX293" fmla="*/ 81588 w 1589084"/>
                <a:gd name="connsiteY293" fmla="*/ 542245 h 774336"/>
                <a:gd name="connsiteX294" fmla="*/ 88090 w 1589084"/>
                <a:gd name="connsiteY294" fmla="*/ 538020 h 774336"/>
                <a:gd name="connsiteX295" fmla="*/ 92640 w 1589084"/>
                <a:gd name="connsiteY295" fmla="*/ 532493 h 774336"/>
                <a:gd name="connsiteX296" fmla="*/ 96865 w 1589084"/>
                <a:gd name="connsiteY296" fmla="*/ 529245 h 774336"/>
                <a:gd name="connsiteX297" fmla="*/ 87764 w 1589084"/>
                <a:gd name="connsiteY297" fmla="*/ 539646 h 774336"/>
                <a:gd name="connsiteX298" fmla="*/ 83214 w 1589084"/>
                <a:gd name="connsiteY298" fmla="*/ 541919 h 774336"/>
                <a:gd name="connsiteX299" fmla="*/ 81263 w 1589084"/>
                <a:gd name="connsiteY299" fmla="*/ 545170 h 774336"/>
                <a:gd name="connsiteX300" fmla="*/ 83536 w 1589084"/>
                <a:gd name="connsiteY300" fmla="*/ 543222 h 774336"/>
                <a:gd name="connsiteX301" fmla="*/ 88090 w 1589084"/>
                <a:gd name="connsiteY301" fmla="*/ 544196 h 774336"/>
                <a:gd name="connsiteX302" fmla="*/ 96865 w 1589084"/>
                <a:gd name="connsiteY302" fmla="*/ 541919 h 774336"/>
                <a:gd name="connsiteX303" fmla="*/ 87113 w 1589084"/>
                <a:gd name="connsiteY303" fmla="*/ 546473 h 774336"/>
                <a:gd name="connsiteX304" fmla="*/ 80289 w 1589084"/>
                <a:gd name="connsiteY304" fmla="*/ 554922 h 774336"/>
                <a:gd name="connsiteX305" fmla="*/ 83214 w 1589084"/>
                <a:gd name="connsiteY305" fmla="*/ 560450 h 774336"/>
                <a:gd name="connsiteX306" fmla="*/ 90038 w 1589084"/>
                <a:gd name="connsiteY306" fmla="*/ 559473 h 774336"/>
                <a:gd name="connsiteX307" fmla="*/ 93940 w 1589084"/>
                <a:gd name="connsiteY307" fmla="*/ 559150 h 774336"/>
                <a:gd name="connsiteX308" fmla="*/ 97191 w 1589084"/>
                <a:gd name="connsiteY308" fmla="*/ 553623 h 774336"/>
                <a:gd name="connsiteX309" fmla="*/ 100116 w 1589084"/>
                <a:gd name="connsiteY309" fmla="*/ 548747 h 774336"/>
                <a:gd name="connsiteX310" fmla="*/ 96539 w 1589084"/>
                <a:gd name="connsiteY310" fmla="*/ 555900 h 774336"/>
                <a:gd name="connsiteX311" fmla="*/ 94588 w 1589084"/>
                <a:gd name="connsiteY311" fmla="*/ 563375 h 774336"/>
                <a:gd name="connsiteX312" fmla="*/ 97191 w 1589084"/>
                <a:gd name="connsiteY312" fmla="*/ 563701 h 774336"/>
                <a:gd name="connsiteX313" fmla="*/ 90689 w 1589084"/>
                <a:gd name="connsiteY313" fmla="*/ 567926 h 774336"/>
                <a:gd name="connsiteX314" fmla="*/ 88090 w 1589084"/>
                <a:gd name="connsiteY314" fmla="*/ 566952 h 774336"/>
                <a:gd name="connsiteX315" fmla="*/ 96214 w 1589084"/>
                <a:gd name="connsiteY315" fmla="*/ 569225 h 774336"/>
                <a:gd name="connsiteX316" fmla="*/ 106943 w 1589084"/>
                <a:gd name="connsiteY316" fmla="*/ 563375 h 774336"/>
                <a:gd name="connsiteX317" fmla="*/ 104992 w 1589084"/>
                <a:gd name="connsiteY317" fmla="*/ 572802 h 774336"/>
                <a:gd name="connsiteX318" fmla="*/ 97516 w 1589084"/>
                <a:gd name="connsiteY318" fmla="*/ 578652 h 774336"/>
                <a:gd name="connsiteX319" fmla="*/ 100116 w 1589084"/>
                <a:gd name="connsiteY319" fmla="*/ 577678 h 774336"/>
                <a:gd name="connsiteX320" fmla="*/ 95891 w 1589084"/>
                <a:gd name="connsiteY320" fmla="*/ 581577 h 774336"/>
                <a:gd name="connsiteX321" fmla="*/ 103692 w 1589084"/>
                <a:gd name="connsiteY321" fmla="*/ 583528 h 774336"/>
                <a:gd name="connsiteX322" fmla="*/ 701465 w 1589084"/>
                <a:gd name="connsiteY322" fmla="*/ 582876 h 774336"/>
                <a:gd name="connsiteX323" fmla="*/ 702442 w 1589084"/>
                <a:gd name="connsiteY323" fmla="*/ 570525 h 774336"/>
                <a:gd name="connsiteX324" fmla="*/ 708293 w 1589084"/>
                <a:gd name="connsiteY324" fmla="*/ 576378 h 774336"/>
                <a:gd name="connsiteX325" fmla="*/ 705367 w 1589084"/>
                <a:gd name="connsiteY325" fmla="*/ 587430 h 774336"/>
                <a:gd name="connsiteX326" fmla="*/ 719670 w 1589084"/>
                <a:gd name="connsiteY326" fmla="*/ 593928 h 774336"/>
                <a:gd name="connsiteX327" fmla="*/ 734299 w 1589084"/>
                <a:gd name="connsiteY327" fmla="*/ 591003 h 774336"/>
                <a:gd name="connsiteX328" fmla="*/ 745350 w 1589084"/>
                <a:gd name="connsiteY328" fmla="*/ 594254 h 774336"/>
                <a:gd name="connsiteX329" fmla="*/ 747298 w 1589084"/>
                <a:gd name="connsiteY329" fmla="*/ 597505 h 774336"/>
                <a:gd name="connsiteX330" fmla="*/ 748924 w 1589084"/>
                <a:gd name="connsiteY330" fmla="*/ 601407 h 774336"/>
                <a:gd name="connsiteX331" fmla="*/ 753800 w 1589084"/>
                <a:gd name="connsiteY331" fmla="*/ 600430 h 774336"/>
                <a:gd name="connsiteX332" fmla="*/ 759650 w 1589084"/>
                <a:gd name="connsiteY332" fmla="*/ 603681 h 774336"/>
                <a:gd name="connsiteX333" fmla="*/ 760627 w 1589084"/>
                <a:gd name="connsiteY333" fmla="*/ 606606 h 774336"/>
                <a:gd name="connsiteX334" fmla="*/ 779806 w 1589084"/>
                <a:gd name="connsiteY334" fmla="*/ 602381 h 774336"/>
                <a:gd name="connsiteX335" fmla="*/ 787281 w 1589084"/>
                <a:gd name="connsiteY335" fmla="*/ 605958 h 774336"/>
                <a:gd name="connsiteX336" fmla="*/ 800607 w 1589084"/>
                <a:gd name="connsiteY336" fmla="*/ 608557 h 774336"/>
                <a:gd name="connsiteX337" fmla="*/ 828564 w 1589084"/>
                <a:gd name="connsiteY337" fmla="*/ 593928 h 774336"/>
                <a:gd name="connsiteX338" fmla="*/ 822063 w 1589084"/>
                <a:gd name="connsiteY338" fmla="*/ 600104 h 774336"/>
                <a:gd name="connsiteX339" fmla="*/ 836688 w 1589084"/>
                <a:gd name="connsiteY339" fmla="*/ 587430 h 774336"/>
                <a:gd name="connsiteX340" fmla="*/ 838313 w 1589084"/>
                <a:gd name="connsiteY340" fmla="*/ 591003 h 774336"/>
                <a:gd name="connsiteX341" fmla="*/ 831815 w 1589084"/>
                <a:gd name="connsiteY341" fmla="*/ 596857 h 774336"/>
                <a:gd name="connsiteX342" fmla="*/ 837991 w 1589084"/>
                <a:gd name="connsiteY342" fmla="*/ 592954 h 774336"/>
                <a:gd name="connsiteX343" fmla="*/ 845141 w 1589084"/>
                <a:gd name="connsiteY343" fmla="*/ 588730 h 774336"/>
                <a:gd name="connsiteX344" fmla="*/ 850342 w 1589084"/>
                <a:gd name="connsiteY344" fmla="*/ 581577 h 774336"/>
                <a:gd name="connsiteX345" fmla="*/ 862694 w 1589084"/>
                <a:gd name="connsiteY345" fmla="*/ 587104 h 774336"/>
                <a:gd name="connsiteX346" fmla="*/ 868544 w 1589084"/>
                <a:gd name="connsiteY346" fmla="*/ 587104 h 774336"/>
                <a:gd name="connsiteX347" fmla="*/ 874397 w 1589084"/>
                <a:gd name="connsiteY347" fmla="*/ 588078 h 774336"/>
                <a:gd name="connsiteX348" fmla="*/ 883498 w 1589084"/>
                <a:gd name="connsiteY348" fmla="*/ 595231 h 774336"/>
                <a:gd name="connsiteX349" fmla="*/ 883498 w 1589084"/>
                <a:gd name="connsiteY349" fmla="*/ 608557 h 774336"/>
                <a:gd name="connsiteX350" fmla="*/ 904951 w 1589084"/>
                <a:gd name="connsiteY350" fmla="*/ 609531 h 774336"/>
                <a:gd name="connsiteX351" fmla="*/ 898775 w 1589084"/>
                <a:gd name="connsiteY351" fmla="*/ 621886 h 774336"/>
                <a:gd name="connsiteX352" fmla="*/ 900400 w 1589084"/>
                <a:gd name="connsiteY352" fmla="*/ 630009 h 774336"/>
                <a:gd name="connsiteX353" fmla="*/ 896176 w 1589084"/>
                <a:gd name="connsiteY353" fmla="*/ 636511 h 774336"/>
                <a:gd name="connsiteX354" fmla="*/ 901374 w 1589084"/>
                <a:gd name="connsiteY354" fmla="*/ 640087 h 774336"/>
                <a:gd name="connsiteX355" fmla="*/ 897801 w 1589084"/>
                <a:gd name="connsiteY355" fmla="*/ 642687 h 774336"/>
                <a:gd name="connsiteX356" fmla="*/ 893251 w 1589084"/>
                <a:gd name="connsiteY356" fmla="*/ 648862 h 774336"/>
                <a:gd name="connsiteX357" fmla="*/ 900726 w 1589084"/>
                <a:gd name="connsiteY357" fmla="*/ 653090 h 774336"/>
                <a:gd name="connsiteX358" fmla="*/ 911452 w 1589084"/>
                <a:gd name="connsiteY358" fmla="*/ 655690 h 774336"/>
                <a:gd name="connsiteX359" fmla="*/ 924455 w 1589084"/>
                <a:gd name="connsiteY359" fmla="*/ 658289 h 774336"/>
                <a:gd name="connsiteX360" fmla="*/ 940383 w 1589084"/>
                <a:gd name="connsiteY360" fmla="*/ 658615 h 774336"/>
                <a:gd name="connsiteX361" fmla="*/ 947859 w 1589084"/>
                <a:gd name="connsiteY361" fmla="*/ 662517 h 774336"/>
                <a:gd name="connsiteX362" fmla="*/ 952735 w 1589084"/>
                <a:gd name="connsiteY362" fmla="*/ 660240 h 774336"/>
                <a:gd name="connsiteX363" fmla="*/ 950133 w 1589084"/>
                <a:gd name="connsiteY363" fmla="*/ 662191 h 774336"/>
                <a:gd name="connsiteX364" fmla="*/ 949484 w 1589084"/>
                <a:gd name="connsiteY364" fmla="*/ 664468 h 774336"/>
                <a:gd name="connsiteX365" fmla="*/ 961184 w 1589084"/>
                <a:gd name="connsiteY365" fmla="*/ 662843 h 774336"/>
                <a:gd name="connsiteX366" fmla="*/ 966061 w 1589084"/>
                <a:gd name="connsiteY366" fmla="*/ 664791 h 774336"/>
                <a:gd name="connsiteX367" fmla="*/ 969311 w 1589084"/>
                <a:gd name="connsiteY367" fmla="*/ 668041 h 774336"/>
                <a:gd name="connsiteX368" fmla="*/ 972562 w 1589084"/>
                <a:gd name="connsiteY368" fmla="*/ 673569 h 774336"/>
                <a:gd name="connsiteX369" fmla="*/ 972888 w 1589084"/>
                <a:gd name="connsiteY369" fmla="*/ 681044 h 774336"/>
                <a:gd name="connsiteX370" fmla="*/ 977112 w 1589084"/>
                <a:gd name="connsiteY370" fmla="*/ 679419 h 774336"/>
                <a:gd name="connsiteX371" fmla="*/ 975161 w 1589084"/>
                <a:gd name="connsiteY371" fmla="*/ 683969 h 774336"/>
                <a:gd name="connsiteX372" fmla="*/ 973536 w 1589084"/>
                <a:gd name="connsiteY372" fmla="*/ 686894 h 774336"/>
                <a:gd name="connsiteX373" fmla="*/ 977112 w 1589084"/>
                <a:gd name="connsiteY373" fmla="*/ 695347 h 774336"/>
                <a:gd name="connsiteX374" fmla="*/ 979715 w 1589084"/>
                <a:gd name="connsiteY374" fmla="*/ 694047 h 774336"/>
                <a:gd name="connsiteX375" fmla="*/ 970289 w 1589084"/>
                <a:gd name="connsiteY375" fmla="*/ 695995 h 774336"/>
                <a:gd name="connsiteX376" fmla="*/ 965412 w 1589084"/>
                <a:gd name="connsiteY376" fmla="*/ 704774 h 774336"/>
                <a:gd name="connsiteX377" fmla="*/ 949484 w 1589084"/>
                <a:gd name="connsiteY377" fmla="*/ 701197 h 774336"/>
                <a:gd name="connsiteX378" fmla="*/ 952084 w 1589084"/>
                <a:gd name="connsiteY378" fmla="*/ 696321 h 774336"/>
                <a:gd name="connsiteX379" fmla="*/ 947208 w 1589084"/>
                <a:gd name="connsiteY379" fmla="*/ 696972 h 774336"/>
                <a:gd name="connsiteX380" fmla="*/ 951110 w 1589084"/>
                <a:gd name="connsiteY380" fmla="*/ 692748 h 774336"/>
                <a:gd name="connsiteX381" fmla="*/ 947533 w 1589084"/>
                <a:gd name="connsiteY381" fmla="*/ 686894 h 774336"/>
                <a:gd name="connsiteX382" fmla="*/ 939732 w 1589084"/>
                <a:gd name="connsiteY382" fmla="*/ 683321 h 774336"/>
                <a:gd name="connsiteX383" fmla="*/ 935507 w 1589084"/>
                <a:gd name="connsiteY383" fmla="*/ 706073 h 774336"/>
                <a:gd name="connsiteX384" fmla="*/ 920227 w 1589084"/>
                <a:gd name="connsiteY384" fmla="*/ 726226 h 774336"/>
                <a:gd name="connsiteX385" fmla="*/ 899749 w 1589084"/>
                <a:gd name="connsiteY385" fmla="*/ 744431 h 774336"/>
                <a:gd name="connsiteX386" fmla="*/ 886098 w 1589084"/>
                <a:gd name="connsiteY386" fmla="*/ 757757 h 774336"/>
                <a:gd name="connsiteX387" fmla="*/ 876345 w 1589084"/>
                <a:gd name="connsiteY387" fmla="*/ 763932 h 774336"/>
                <a:gd name="connsiteX388" fmla="*/ 872772 w 1589084"/>
                <a:gd name="connsiteY388" fmla="*/ 772711 h 774336"/>
                <a:gd name="connsiteX389" fmla="*/ 882199 w 1589084"/>
                <a:gd name="connsiteY389" fmla="*/ 774336 h 774336"/>
                <a:gd name="connsiteX390" fmla="*/ 897475 w 1589084"/>
                <a:gd name="connsiteY390" fmla="*/ 765884 h 774336"/>
                <a:gd name="connsiteX391" fmla="*/ 910153 w 1589084"/>
                <a:gd name="connsiteY391" fmla="*/ 758082 h 774336"/>
                <a:gd name="connsiteX392" fmla="*/ 944608 w 1589084"/>
                <a:gd name="connsiteY392" fmla="*/ 757757 h 774336"/>
                <a:gd name="connsiteX393" fmla="*/ 937133 w 1589084"/>
                <a:gd name="connsiteY393" fmla="*/ 756457 h 774336"/>
                <a:gd name="connsiteX394" fmla="*/ 955986 w 1589084"/>
                <a:gd name="connsiteY394" fmla="*/ 749307 h 774336"/>
                <a:gd name="connsiteX395" fmla="*/ 973862 w 1589084"/>
                <a:gd name="connsiteY395" fmla="*/ 748004 h 774336"/>
                <a:gd name="connsiteX396" fmla="*/ 974839 w 1589084"/>
                <a:gd name="connsiteY396" fmla="*/ 737930 h 774336"/>
                <a:gd name="connsiteX397" fmla="*/ 962484 w 1589084"/>
                <a:gd name="connsiteY397" fmla="*/ 734353 h 774336"/>
                <a:gd name="connsiteX398" fmla="*/ 982314 w 1589084"/>
                <a:gd name="connsiteY398" fmla="*/ 722327 h 774336"/>
                <a:gd name="connsiteX399" fmla="*/ 1010920 w 1589084"/>
                <a:gd name="connsiteY399" fmla="*/ 717777 h 774336"/>
                <a:gd name="connsiteX400" fmla="*/ 1023597 w 1589084"/>
                <a:gd name="connsiteY400" fmla="*/ 722001 h 774336"/>
                <a:gd name="connsiteX401" fmla="*/ 1031073 w 1589084"/>
                <a:gd name="connsiteY401" fmla="*/ 720050 h 774336"/>
                <a:gd name="connsiteX402" fmla="*/ 1033346 w 1589084"/>
                <a:gd name="connsiteY402" fmla="*/ 715174 h 774336"/>
                <a:gd name="connsiteX403" fmla="*/ 1028473 w 1589084"/>
                <a:gd name="connsiteY403" fmla="*/ 716800 h 774336"/>
                <a:gd name="connsiteX404" fmla="*/ 1017744 w 1589084"/>
                <a:gd name="connsiteY404" fmla="*/ 715174 h 774336"/>
                <a:gd name="connsiteX405" fmla="*/ 1026197 w 1589084"/>
                <a:gd name="connsiteY405" fmla="*/ 712901 h 774336"/>
                <a:gd name="connsiteX406" fmla="*/ 1029773 w 1589084"/>
                <a:gd name="connsiteY406" fmla="*/ 714848 h 774336"/>
                <a:gd name="connsiteX407" fmla="*/ 1039200 w 1589084"/>
                <a:gd name="connsiteY407" fmla="*/ 711923 h 774336"/>
                <a:gd name="connsiteX408" fmla="*/ 1048300 w 1589084"/>
                <a:gd name="connsiteY408" fmla="*/ 709650 h 774336"/>
                <a:gd name="connsiteX409" fmla="*/ 1066180 w 1589084"/>
                <a:gd name="connsiteY409" fmla="*/ 700871 h 774336"/>
                <a:gd name="connsiteX410" fmla="*/ 1091209 w 1589084"/>
                <a:gd name="connsiteY410" fmla="*/ 690145 h 774336"/>
                <a:gd name="connsiteX411" fmla="*/ 1159794 w 1589084"/>
                <a:gd name="connsiteY411" fmla="*/ 690797 h 774336"/>
                <a:gd name="connsiteX412" fmla="*/ 1165970 w 1589084"/>
                <a:gd name="connsiteY412" fmla="*/ 685921 h 774336"/>
                <a:gd name="connsiteX413" fmla="*/ 1177022 w 1589084"/>
                <a:gd name="connsiteY413" fmla="*/ 681044 h 774336"/>
                <a:gd name="connsiteX414" fmla="*/ 1177996 w 1589084"/>
                <a:gd name="connsiteY414" fmla="*/ 683321 h 774336"/>
                <a:gd name="connsiteX415" fmla="*/ 1181246 w 1589084"/>
                <a:gd name="connsiteY415" fmla="*/ 680719 h 774336"/>
                <a:gd name="connsiteX416" fmla="*/ 1183849 w 1589084"/>
                <a:gd name="connsiteY416" fmla="*/ 679093 h 774336"/>
                <a:gd name="connsiteX417" fmla="*/ 1190350 w 1589084"/>
                <a:gd name="connsiteY417" fmla="*/ 671944 h 774336"/>
                <a:gd name="connsiteX418" fmla="*/ 1200751 w 1589084"/>
                <a:gd name="connsiteY418" fmla="*/ 659914 h 774336"/>
                <a:gd name="connsiteX419" fmla="*/ 1208878 w 1589084"/>
                <a:gd name="connsiteY419" fmla="*/ 652113 h 774336"/>
                <a:gd name="connsiteX420" fmla="*/ 1218630 w 1589084"/>
                <a:gd name="connsiteY420" fmla="*/ 639762 h 774336"/>
                <a:gd name="connsiteX421" fmla="*/ 1229682 w 1589084"/>
                <a:gd name="connsiteY421" fmla="*/ 630335 h 774336"/>
                <a:gd name="connsiteX422" fmla="*/ 1240408 w 1589084"/>
                <a:gd name="connsiteY422" fmla="*/ 623511 h 774336"/>
                <a:gd name="connsiteX423" fmla="*/ 1242034 w 1589084"/>
                <a:gd name="connsiteY423" fmla="*/ 629687 h 774336"/>
                <a:gd name="connsiteX424" fmla="*/ 1260561 w 1589084"/>
                <a:gd name="connsiteY424" fmla="*/ 627736 h 774336"/>
                <a:gd name="connsiteX425" fmla="*/ 1257962 w 1589084"/>
                <a:gd name="connsiteY425" fmla="*/ 654716 h 774336"/>
                <a:gd name="connsiteX426" fmla="*/ 1254060 w 1589084"/>
                <a:gd name="connsiteY426" fmla="*/ 672592 h 774336"/>
                <a:gd name="connsiteX427" fmla="*/ 1256659 w 1589084"/>
                <a:gd name="connsiteY427" fmla="*/ 676820 h 774336"/>
                <a:gd name="connsiteX428" fmla="*/ 1255685 w 1589084"/>
                <a:gd name="connsiteY428" fmla="*/ 686569 h 774336"/>
                <a:gd name="connsiteX429" fmla="*/ 1260887 w 1589084"/>
                <a:gd name="connsiteY429" fmla="*/ 686894 h 774336"/>
                <a:gd name="connsiteX430" fmla="*/ 1266411 w 1589084"/>
                <a:gd name="connsiteY430" fmla="*/ 689171 h 774336"/>
                <a:gd name="connsiteX431" fmla="*/ 1275190 w 1589084"/>
                <a:gd name="connsiteY431" fmla="*/ 687220 h 774336"/>
                <a:gd name="connsiteX432" fmla="*/ 1281688 w 1589084"/>
                <a:gd name="connsiteY432" fmla="*/ 684621 h 774336"/>
                <a:gd name="connsiteX433" fmla="*/ 1282665 w 1589084"/>
                <a:gd name="connsiteY433" fmla="*/ 681370 h 774336"/>
                <a:gd name="connsiteX434" fmla="*/ 1288515 w 1589084"/>
                <a:gd name="connsiteY434" fmla="*/ 677794 h 774336"/>
                <a:gd name="connsiteX435" fmla="*/ 1284939 w 1589084"/>
                <a:gd name="connsiteY435" fmla="*/ 682670 h 774336"/>
                <a:gd name="connsiteX436" fmla="*/ 1304117 w 1589084"/>
                <a:gd name="connsiteY436" fmla="*/ 677794 h 774336"/>
                <a:gd name="connsiteX437" fmla="*/ 1317121 w 1589084"/>
                <a:gd name="connsiteY437" fmla="*/ 673243 h 774336"/>
                <a:gd name="connsiteX438" fmla="*/ 1322971 w 1589084"/>
                <a:gd name="connsiteY438" fmla="*/ 662191 h 774336"/>
                <a:gd name="connsiteX439" fmla="*/ 1325247 w 1589084"/>
                <a:gd name="connsiteY439" fmla="*/ 669667 h 774336"/>
                <a:gd name="connsiteX440" fmla="*/ 1330124 w 1589084"/>
                <a:gd name="connsiteY440" fmla="*/ 667716 h 774336"/>
                <a:gd name="connsiteX441" fmla="*/ 1316147 w 1589084"/>
                <a:gd name="connsiteY441" fmla="*/ 676494 h 774336"/>
                <a:gd name="connsiteX442" fmla="*/ 1311919 w 1589084"/>
                <a:gd name="connsiteY442" fmla="*/ 679419 h 774336"/>
                <a:gd name="connsiteX443" fmla="*/ 1314844 w 1589084"/>
                <a:gd name="connsiteY443" fmla="*/ 681370 h 774336"/>
                <a:gd name="connsiteX444" fmla="*/ 1328824 w 1589084"/>
                <a:gd name="connsiteY444" fmla="*/ 679745 h 774336"/>
                <a:gd name="connsiteX445" fmla="*/ 1345400 w 1589084"/>
                <a:gd name="connsiteY445" fmla="*/ 680719 h 774336"/>
                <a:gd name="connsiteX446" fmla="*/ 1325247 w 1589084"/>
                <a:gd name="connsiteY446" fmla="*/ 690797 h 774336"/>
                <a:gd name="connsiteX447" fmla="*/ 1320697 w 1589084"/>
                <a:gd name="connsiteY447" fmla="*/ 687872 h 774336"/>
                <a:gd name="connsiteX448" fmla="*/ 1321345 w 1589084"/>
                <a:gd name="connsiteY448" fmla="*/ 682996 h 774336"/>
                <a:gd name="connsiteX449" fmla="*/ 1287541 w 1589084"/>
                <a:gd name="connsiteY449" fmla="*/ 698924 h 774336"/>
                <a:gd name="connsiteX450" fmla="*/ 1292417 w 1589084"/>
                <a:gd name="connsiteY450" fmla="*/ 697621 h 774336"/>
                <a:gd name="connsiteX451" fmla="*/ 1284616 w 1589084"/>
                <a:gd name="connsiteY451" fmla="*/ 699246 h 774336"/>
                <a:gd name="connsiteX452" fmla="*/ 1272913 w 1589084"/>
                <a:gd name="connsiteY452" fmla="*/ 707373 h 774336"/>
                <a:gd name="connsiteX453" fmla="*/ 1282665 w 1589084"/>
                <a:gd name="connsiteY453" fmla="*/ 702497 h 774336"/>
                <a:gd name="connsiteX454" fmla="*/ 1269988 w 1589084"/>
                <a:gd name="connsiteY454" fmla="*/ 726552 h 774336"/>
                <a:gd name="connsiteX455" fmla="*/ 1273564 w 1589084"/>
                <a:gd name="connsiteY455" fmla="*/ 723301 h 774336"/>
                <a:gd name="connsiteX456" fmla="*/ 1275190 w 1589084"/>
                <a:gd name="connsiteY456" fmla="*/ 730454 h 774336"/>
                <a:gd name="connsiteX457" fmla="*/ 1280066 w 1589084"/>
                <a:gd name="connsiteY457" fmla="*/ 732728 h 774336"/>
                <a:gd name="connsiteX458" fmla="*/ 1284939 w 1589084"/>
                <a:gd name="connsiteY458" fmla="*/ 725252 h 774336"/>
                <a:gd name="connsiteX459" fmla="*/ 1287216 w 1589084"/>
                <a:gd name="connsiteY459" fmla="*/ 726552 h 774336"/>
                <a:gd name="connsiteX460" fmla="*/ 1288515 w 1589084"/>
                <a:gd name="connsiteY460" fmla="*/ 723953 h 774336"/>
                <a:gd name="connsiteX461" fmla="*/ 1299241 w 1589084"/>
                <a:gd name="connsiteY461" fmla="*/ 719725 h 774336"/>
                <a:gd name="connsiteX462" fmla="*/ 1311919 w 1589084"/>
                <a:gd name="connsiteY462" fmla="*/ 708998 h 774336"/>
                <a:gd name="connsiteX463" fmla="*/ 1314521 w 1589084"/>
                <a:gd name="connsiteY463" fmla="*/ 709976 h 774336"/>
                <a:gd name="connsiteX464" fmla="*/ 1320371 w 1589084"/>
                <a:gd name="connsiteY464" fmla="*/ 705099 h 774336"/>
                <a:gd name="connsiteX465" fmla="*/ 1321997 w 1589084"/>
                <a:gd name="connsiteY465" fmla="*/ 702497 h 774336"/>
                <a:gd name="connsiteX466" fmla="*/ 1326873 w 1589084"/>
                <a:gd name="connsiteY466" fmla="*/ 699246 h 774336"/>
                <a:gd name="connsiteX467" fmla="*/ 1333374 w 1589084"/>
                <a:gd name="connsiteY467" fmla="*/ 698924 h 774336"/>
                <a:gd name="connsiteX468" fmla="*/ 1347026 w 1589084"/>
                <a:gd name="connsiteY468" fmla="*/ 698598 h 774336"/>
                <a:gd name="connsiteX469" fmla="*/ 1365227 w 1589084"/>
                <a:gd name="connsiteY469" fmla="*/ 692422 h 774336"/>
                <a:gd name="connsiteX470" fmla="*/ 1384081 w 1589084"/>
                <a:gd name="connsiteY470" fmla="*/ 685921 h 774336"/>
                <a:gd name="connsiteX471" fmla="*/ 1396435 w 1589084"/>
                <a:gd name="connsiteY471" fmla="*/ 681370 h 774336"/>
                <a:gd name="connsiteX472" fmla="*/ 1388957 w 1589084"/>
                <a:gd name="connsiteY472" fmla="*/ 679419 h 774336"/>
                <a:gd name="connsiteX473" fmla="*/ 1388957 w 1589084"/>
                <a:gd name="connsiteY473" fmla="*/ 671944 h 774336"/>
                <a:gd name="connsiteX474" fmla="*/ 1383432 w 1589084"/>
                <a:gd name="connsiteY474" fmla="*/ 673243 h 774336"/>
                <a:gd name="connsiteX475" fmla="*/ 1380507 w 1589084"/>
                <a:gd name="connsiteY475" fmla="*/ 667067 h 774336"/>
                <a:gd name="connsiteX476" fmla="*/ 1361328 w 1589084"/>
                <a:gd name="connsiteY476" fmla="*/ 673569 h 774336"/>
                <a:gd name="connsiteX477" fmla="*/ 1364905 w 1589084"/>
                <a:gd name="connsiteY477" fmla="*/ 670966 h 774336"/>
                <a:gd name="connsiteX478" fmla="*/ 1354501 w 1589084"/>
                <a:gd name="connsiteY478" fmla="*/ 669667 h 774336"/>
                <a:gd name="connsiteX479" fmla="*/ 1347677 w 1589084"/>
                <a:gd name="connsiteY479" fmla="*/ 667067 h 774336"/>
                <a:gd name="connsiteX480" fmla="*/ 1335974 w 1589084"/>
                <a:gd name="connsiteY480" fmla="*/ 662191 h 774336"/>
                <a:gd name="connsiteX481" fmla="*/ 1343449 w 1589084"/>
                <a:gd name="connsiteY481" fmla="*/ 659592 h 774336"/>
                <a:gd name="connsiteX482" fmla="*/ 1331098 w 1589084"/>
                <a:gd name="connsiteY482" fmla="*/ 656989 h 774336"/>
                <a:gd name="connsiteX483" fmla="*/ 1325896 w 1589084"/>
                <a:gd name="connsiteY483" fmla="*/ 654064 h 774336"/>
                <a:gd name="connsiteX484" fmla="*/ 1327847 w 1589084"/>
                <a:gd name="connsiteY484" fmla="*/ 637810 h 774336"/>
                <a:gd name="connsiteX485" fmla="*/ 1327847 w 1589084"/>
                <a:gd name="connsiteY485" fmla="*/ 633260 h 774336"/>
                <a:gd name="connsiteX486" fmla="*/ 1318746 w 1589084"/>
                <a:gd name="connsiteY486" fmla="*/ 633586 h 774336"/>
                <a:gd name="connsiteX487" fmla="*/ 1340524 w 1589084"/>
                <a:gd name="connsiteY487" fmla="*/ 615710 h 774336"/>
                <a:gd name="connsiteX488" fmla="*/ 1335974 w 1589084"/>
                <a:gd name="connsiteY488" fmla="*/ 613433 h 774336"/>
                <a:gd name="connsiteX489" fmla="*/ 1330446 w 1589084"/>
                <a:gd name="connsiteY489" fmla="*/ 614084 h 774336"/>
                <a:gd name="connsiteX490" fmla="*/ 1318746 w 1589084"/>
                <a:gd name="connsiteY490" fmla="*/ 618957 h 774336"/>
                <a:gd name="connsiteX491" fmla="*/ 1310619 w 1589084"/>
                <a:gd name="connsiteY491" fmla="*/ 609208 h 774336"/>
                <a:gd name="connsiteX492" fmla="*/ 1303792 w 1589084"/>
                <a:gd name="connsiteY492" fmla="*/ 607583 h 774336"/>
                <a:gd name="connsiteX493" fmla="*/ 1296642 w 1589084"/>
                <a:gd name="connsiteY493" fmla="*/ 608557 h 774336"/>
                <a:gd name="connsiteX494" fmla="*/ 1308020 w 1589084"/>
                <a:gd name="connsiteY494" fmla="*/ 605306 h 774336"/>
                <a:gd name="connsiteX495" fmla="*/ 1317772 w 1589084"/>
                <a:gd name="connsiteY495" fmla="*/ 604332 h 774336"/>
                <a:gd name="connsiteX496" fmla="*/ 1333049 w 1589084"/>
                <a:gd name="connsiteY496" fmla="*/ 607583 h 774336"/>
                <a:gd name="connsiteX497" fmla="*/ 1355478 w 1589084"/>
                <a:gd name="connsiteY497" fmla="*/ 596857 h 774336"/>
                <a:gd name="connsiteX498" fmla="*/ 1360029 w 1589084"/>
                <a:gd name="connsiteY498" fmla="*/ 590029 h 774336"/>
                <a:gd name="connsiteX499" fmla="*/ 1356778 w 1589084"/>
                <a:gd name="connsiteY499" fmla="*/ 587430 h 774336"/>
                <a:gd name="connsiteX500" fmla="*/ 1358403 w 1589084"/>
                <a:gd name="connsiteY500" fmla="*/ 585805 h 774336"/>
                <a:gd name="connsiteX501" fmla="*/ 1362628 w 1589084"/>
                <a:gd name="connsiteY501" fmla="*/ 586779 h 774336"/>
                <a:gd name="connsiteX502" fmla="*/ 1345726 w 1589084"/>
                <a:gd name="connsiteY502" fmla="*/ 574753 h 774336"/>
                <a:gd name="connsiteX503" fmla="*/ 1323296 w 1589084"/>
                <a:gd name="connsiteY503" fmla="*/ 576052 h 774336"/>
                <a:gd name="connsiteX504" fmla="*/ 1300867 w 1589084"/>
                <a:gd name="connsiteY504" fmla="*/ 583202 h 774336"/>
                <a:gd name="connsiteX505" fmla="*/ 1278763 w 1589084"/>
                <a:gd name="connsiteY505" fmla="*/ 589052 h 774336"/>
                <a:gd name="connsiteX506" fmla="*/ 1232281 w 1589084"/>
                <a:gd name="connsiteY506" fmla="*/ 615710 h 774336"/>
                <a:gd name="connsiteX507" fmla="*/ 1210178 w 1589084"/>
                <a:gd name="connsiteY507" fmla="*/ 632612 h 774336"/>
                <a:gd name="connsiteX508" fmla="*/ 1185474 w 1589084"/>
                <a:gd name="connsiteY508" fmla="*/ 642687 h 774336"/>
                <a:gd name="connsiteX509" fmla="*/ 1199777 w 1589084"/>
                <a:gd name="connsiteY509" fmla="*/ 633912 h 774336"/>
                <a:gd name="connsiteX510" fmla="*/ 1212129 w 1589084"/>
                <a:gd name="connsiteY510" fmla="*/ 623511 h 774336"/>
                <a:gd name="connsiteX511" fmla="*/ 1234881 w 1589084"/>
                <a:gd name="connsiteY511" fmla="*/ 605306 h 774336"/>
                <a:gd name="connsiteX512" fmla="*/ 1232607 w 1589084"/>
                <a:gd name="connsiteY512" fmla="*/ 603681 h 774336"/>
                <a:gd name="connsiteX513" fmla="*/ 1234881 w 1589084"/>
                <a:gd name="connsiteY513" fmla="*/ 604980 h 774336"/>
                <a:gd name="connsiteX514" fmla="*/ 1243333 w 1589084"/>
                <a:gd name="connsiteY514" fmla="*/ 600430 h 774336"/>
                <a:gd name="connsiteX515" fmla="*/ 1261535 w 1589084"/>
                <a:gd name="connsiteY515" fmla="*/ 585805 h 774336"/>
                <a:gd name="connsiteX516" fmla="*/ 1275190 w 1589084"/>
                <a:gd name="connsiteY516" fmla="*/ 576052 h 774336"/>
                <a:gd name="connsiteX517" fmla="*/ 1274212 w 1589084"/>
                <a:gd name="connsiteY517" fmla="*/ 579951 h 774336"/>
                <a:gd name="connsiteX518" fmla="*/ 1279089 w 1589084"/>
                <a:gd name="connsiteY518" fmla="*/ 578652 h 774336"/>
                <a:gd name="connsiteX519" fmla="*/ 1292417 w 1589084"/>
                <a:gd name="connsiteY519" fmla="*/ 573127 h 774336"/>
                <a:gd name="connsiteX520" fmla="*/ 1304117 w 1589084"/>
                <a:gd name="connsiteY520" fmla="*/ 567600 h 774336"/>
                <a:gd name="connsiteX521" fmla="*/ 1328498 w 1589084"/>
                <a:gd name="connsiteY521" fmla="*/ 551024 h 774336"/>
                <a:gd name="connsiteX522" fmla="*/ 1335974 w 1589084"/>
                <a:gd name="connsiteY522" fmla="*/ 548747 h 774336"/>
                <a:gd name="connsiteX523" fmla="*/ 1352550 w 1589084"/>
                <a:gd name="connsiteY523" fmla="*/ 546147 h 774336"/>
                <a:gd name="connsiteX524" fmla="*/ 1381481 w 1589084"/>
                <a:gd name="connsiteY524" fmla="*/ 546796 h 774336"/>
                <a:gd name="connsiteX525" fmla="*/ 1396435 w 1589084"/>
                <a:gd name="connsiteY525" fmla="*/ 548098 h 774336"/>
                <a:gd name="connsiteX526" fmla="*/ 1410735 w 1589084"/>
                <a:gd name="connsiteY526" fmla="*/ 546473 h 774336"/>
                <a:gd name="connsiteX527" fmla="*/ 1425689 w 1589084"/>
                <a:gd name="connsiteY527" fmla="*/ 548098 h 774336"/>
                <a:gd name="connsiteX528" fmla="*/ 1429265 w 1589084"/>
                <a:gd name="connsiteY528" fmla="*/ 550698 h 774336"/>
                <a:gd name="connsiteX529" fmla="*/ 1433164 w 1589084"/>
                <a:gd name="connsiteY529" fmla="*/ 549398 h 774336"/>
                <a:gd name="connsiteX530" fmla="*/ 1428940 w 1589084"/>
                <a:gd name="connsiteY530" fmla="*/ 551672 h 774336"/>
                <a:gd name="connsiteX531" fmla="*/ 1451369 w 1589084"/>
                <a:gd name="connsiteY531" fmla="*/ 548747 h 774336"/>
                <a:gd name="connsiteX532" fmla="*/ 1460470 w 1589084"/>
                <a:gd name="connsiteY532" fmla="*/ 548098 h 774336"/>
                <a:gd name="connsiteX533" fmla="*/ 1467620 w 1589084"/>
                <a:gd name="connsiteY533" fmla="*/ 547773 h 774336"/>
                <a:gd name="connsiteX534" fmla="*/ 1474773 w 1589084"/>
                <a:gd name="connsiteY534" fmla="*/ 542571 h 774336"/>
                <a:gd name="connsiteX535" fmla="*/ 1479649 w 1589084"/>
                <a:gd name="connsiteY535" fmla="*/ 540946 h 774336"/>
                <a:gd name="connsiteX536" fmla="*/ 1494274 w 1589084"/>
                <a:gd name="connsiteY536" fmla="*/ 531193 h 774336"/>
                <a:gd name="connsiteX537" fmla="*/ 1496551 w 1589084"/>
                <a:gd name="connsiteY537" fmla="*/ 530868 h 774336"/>
                <a:gd name="connsiteX538" fmla="*/ 1499802 w 1589084"/>
                <a:gd name="connsiteY538" fmla="*/ 526968 h 774336"/>
                <a:gd name="connsiteX539" fmla="*/ 1506626 w 1589084"/>
                <a:gd name="connsiteY539" fmla="*/ 523392 h 774336"/>
                <a:gd name="connsiteX540" fmla="*/ 1506626 w 1589084"/>
                <a:gd name="connsiteY540" fmla="*/ 520793 h 774336"/>
                <a:gd name="connsiteX541" fmla="*/ 1519303 w 1589084"/>
                <a:gd name="connsiteY541" fmla="*/ 519819 h 774336"/>
                <a:gd name="connsiteX542" fmla="*/ 1532306 w 1589084"/>
                <a:gd name="connsiteY542" fmla="*/ 514943 h 774336"/>
                <a:gd name="connsiteX543" fmla="*/ 1545635 w 1589084"/>
                <a:gd name="connsiteY543" fmla="*/ 515591 h 774336"/>
                <a:gd name="connsiteX544" fmla="*/ 1558961 w 1589084"/>
                <a:gd name="connsiteY544" fmla="*/ 508115 h 774336"/>
                <a:gd name="connsiteX545" fmla="*/ 1572938 w 1589084"/>
                <a:gd name="connsiteY545" fmla="*/ 500962 h 774336"/>
                <a:gd name="connsiteX546" fmla="*/ 1578791 w 1589084"/>
                <a:gd name="connsiteY546" fmla="*/ 497715 h 774336"/>
                <a:gd name="connsiteX547" fmla="*/ 1579439 w 1589084"/>
                <a:gd name="connsiteY547" fmla="*/ 493161 h 774336"/>
                <a:gd name="connsiteX548" fmla="*/ 1572289 w 1589084"/>
                <a:gd name="connsiteY548" fmla="*/ 489262 h 774336"/>
                <a:gd name="connsiteX549" fmla="*/ 1582039 w 1589084"/>
                <a:gd name="connsiteY549" fmla="*/ 491213 h 774336"/>
                <a:gd name="connsiteX550" fmla="*/ 1567087 w 1589084"/>
                <a:gd name="connsiteY550" fmla="*/ 485037 h 774336"/>
                <a:gd name="connsiteX551" fmla="*/ 1576840 w 1589084"/>
                <a:gd name="connsiteY551" fmla="*/ 483412 h 774336"/>
                <a:gd name="connsiteX552" fmla="*/ 1582690 w 1589084"/>
                <a:gd name="connsiteY552" fmla="*/ 482435 h 774336"/>
                <a:gd name="connsiteX553" fmla="*/ 1577165 w 1589084"/>
                <a:gd name="connsiteY553" fmla="*/ 479510 h 774336"/>
                <a:gd name="connsiteX554" fmla="*/ 1578791 w 1589084"/>
                <a:gd name="connsiteY554" fmla="*/ 473008 h 774336"/>
                <a:gd name="connsiteX555" fmla="*/ 1588540 w 1589084"/>
                <a:gd name="connsiteY555" fmla="*/ 469435 h 774336"/>
                <a:gd name="connsiteX556" fmla="*/ 1585289 w 1589084"/>
                <a:gd name="connsiteY556" fmla="*/ 463908 h 774336"/>
                <a:gd name="connsiteX557" fmla="*/ 1586266 w 1589084"/>
                <a:gd name="connsiteY557" fmla="*/ 458383 h 774336"/>
                <a:gd name="connsiteX558" fmla="*/ 1574563 w 1589084"/>
                <a:gd name="connsiteY558" fmla="*/ 455781 h 774336"/>
                <a:gd name="connsiteX559" fmla="*/ 1578791 w 1589084"/>
                <a:gd name="connsiteY559" fmla="*/ 453507 h 774336"/>
                <a:gd name="connsiteX560" fmla="*/ 1568713 w 1589084"/>
                <a:gd name="connsiteY560" fmla="*/ 455132 h 774336"/>
                <a:gd name="connsiteX561" fmla="*/ 1559938 w 1589084"/>
                <a:gd name="connsiteY561" fmla="*/ 460657 h 774336"/>
                <a:gd name="connsiteX562" fmla="*/ 1556361 w 1589084"/>
                <a:gd name="connsiteY562" fmla="*/ 458057 h 774336"/>
                <a:gd name="connsiteX563" fmla="*/ 1568387 w 1589084"/>
                <a:gd name="connsiteY563" fmla="*/ 452207 h 774336"/>
                <a:gd name="connsiteX564" fmla="*/ 1564811 w 1589084"/>
                <a:gd name="connsiteY564" fmla="*/ 443103 h 774336"/>
                <a:gd name="connsiteX565" fmla="*/ 1557987 w 1589084"/>
                <a:gd name="connsiteY565" fmla="*/ 442455 h 774336"/>
                <a:gd name="connsiteX566" fmla="*/ 1545309 w 1589084"/>
                <a:gd name="connsiteY566" fmla="*/ 444403 h 774336"/>
                <a:gd name="connsiteX567" fmla="*/ 1554736 w 1589084"/>
                <a:gd name="connsiteY567" fmla="*/ 444729 h 774336"/>
                <a:gd name="connsiteX568" fmla="*/ 1545309 w 1589084"/>
                <a:gd name="connsiteY568" fmla="*/ 446028 h 774336"/>
                <a:gd name="connsiteX569" fmla="*/ 1535231 w 1589084"/>
                <a:gd name="connsiteY569" fmla="*/ 448957 h 774336"/>
                <a:gd name="connsiteX570" fmla="*/ 1522880 w 1589084"/>
                <a:gd name="connsiteY570" fmla="*/ 455781 h 774336"/>
                <a:gd name="connsiteX571" fmla="*/ 1515079 w 1589084"/>
                <a:gd name="connsiteY571" fmla="*/ 459031 h 774336"/>
                <a:gd name="connsiteX572" fmla="*/ 1506303 w 1589084"/>
                <a:gd name="connsiteY572" fmla="*/ 461634 h 774336"/>
                <a:gd name="connsiteX573" fmla="*/ 1492649 w 1589084"/>
                <a:gd name="connsiteY573" fmla="*/ 466833 h 774336"/>
                <a:gd name="connsiteX574" fmla="*/ 1497525 w 1589084"/>
                <a:gd name="connsiteY574" fmla="*/ 465533 h 774336"/>
                <a:gd name="connsiteX575" fmla="*/ 1502075 w 1589084"/>
                <a:gd name="connsiteY575" fmla="*/ 461956 h 774336"/>
                <a:gd name="connsiteX576" fmla="*/ 1494274 w 1589084"/>
                <a:gd name="connsiteY576" fmla="*/ 456432 h 774336"/>
                <a:gd name="connsiteX577" fmla="*/ 1489724 w 1589084"/>
                <a:gd name="connsiteY577" fmla="*/ 451882 h 774336"/>
                <a:gd name="connsiteX578" fmla="*/ 1501101 w 1589084"/>
                <a:gd name="connsiteY578" fmla="*/ 458706 h 774336"/>
                <a:gd name="connsiteX579" fmla="*/ 1514105 w 1589084"/>
                <a:gd name="connsiteY579" fmla="*/ 452207 h 774336"/>
                <a:gd name="connsiteX580" fmla="*/ 1545635 w 1589084"/>
                <a:gd name="connsiteY580" fmla="*/ 441804 h 774336"/>
                <a:gd name="connsiteX581" fmla="*/ 1519303 w 1589084"/>
                <a:gd name="connsiteY581" fmla="*/ 446028 h 774336"/>
                <a:gd name="connsiteX582" fmla="*/ 1545957 w 1589084"/>
                <a:gd name="connsiteY582" fmla="*/ 441155 h 774336"/>
                <a:gd name="connsiteX583" fmla="*/ 1555710 w 1589084"/>
                <a:gd name="connsiteY583" fmla="*/ 437253 h 774336"/>
                <a:gd name="connsiteX584" fmla="*/ 1567739 w 1589084"/>
                <a:gd name="connsiteY584" fmla="*/ 434976 h 774336"/>
                <a:gd name="connsiteX585" fmla="*/ 1563185 w 1589084"/>
                <a:gd name="connsiteY585" fmla="*/ 435302 h 774336"/>
                <a:gd name="connsiteX586" fmla="*/ 1571312 w 1589084"/>
                <a:gd name="connsiteY586" fmla="*/ 431729 h 774336"/>
                <a:gd name="connsiteX587" fmla="*/ 1562537 w 1589084"/>
                <a:gd name="connsiteY587" fmla="*/ 428478 h 774336"/>
                <a:gd name="connsiteX588" fmla="*/ 1551485 w 1589084"/>
                <a:gd name="connsiteY588" fmla="*/ 426201 h 774336"/>
                <a:gd name="connsiteX589" fmla="*/ 1541407 w 1589084"/>
                <a:gd name="connsiteY589" fmla="*/ 423276 h 774336"/>
                <a:gd name="connsiteX590" fmla="*/ 1544010 w 1589084"/>
                <a:gd name="connsiteY590" fmla="*/ 417749 h 774336"/>
                <a:gd name="connsiteX591" fmla="*/ 1534583 w 1589084"/>
                <a:gd name="connsiteY591" fmla="*/ 420999 h 774336"/>
                <a:gd name="connsiteX592" fmla="*/ 1541407 w 1589084"/>
                <a:gd name="connsiteY592" fmla="*/ 415475 h 774336"/>
                <a:gd name="connsiteX593" fmla="*/ 1520606 w 1589084"/>
                <a:gd name="connsiteY593" fmla="*/ 427175 h 774336"/>
                <a:gd name="connsiteX594" fmla="*/ 1529381 w 1589084"/>
                <a:gd name="connsiteY594" fmla="*/ 420999 h 774336"/>
                <a:gd name="connsiteX595" fmla="*/ 1534583 w 1589084"/>
                <a:gd name="connsiteY595" fmla="*/ 415149 h 774336"/>
                <a:gd name="connsiteX596" fmla="*/ 1525157 w 1589084"/>
                <a:gd name="connsiteY596" fmla="*/ 416775 h 774336"/>
                <a:gd name="connsiteX597" fmla="*/ 1529381 w 1589084"/>
                <a:gd name="connsiteY597" fmla="*/ 412550 h 774336"/>
                <a:gd name="connsiteX598" fmla="*/ 1516053 w 1589084"/>
                <a:gd name="connsiteY598" fmla="*/ 420351 h 774336"/>
                <a:gd name="connsiteX599" fmla="*/ 1522554 w 1589084"/>
                <a:gd name="connsiteY599" fmla="*/ 414498 h 774336"/>
                <a:gd name="connsiteX600" fmla="*/ 1507603 w 1589084"/>
                <a:gd name="connsiteY600" fmla="*/ 420999 h 774336"/>
                <a:gd name="connsiteX601" fmla="*/ 1517355 w 1589084"/>
                <a:gd name="connsiteY601" fmla="*/ 414175 h 774336"/>
                <a:gd name="connsiteX602" fmla="*/ 1512479 w 1589084"/>
                <a:gd name="connsiteY602" fmla="*/ 416123 h 774336"/>
                <a:gd name="connsiteX603" fmla="*/ 1522554 w 1589084"/>
                <a:gd name="connsiteY603" fmla="*/ 408000 h 774336"/>
                <a:gd name="connsiteX604" fmla="*/ 1517678 w 1589084"/>
                <a:gd name="connsiteY604" fmla="*/ 409947 h 774336"/>
                <a:gd name="connsiteX605" fmla="*/ 1519955 w 1589084"/>
                <a:gd name="connsiteY605" fmla="*/ 404097 h 774336"/>
                <a:gd name="connsiteX606" fmla="*/ 1523205 w 1589084"/>
                <a:gd name="connsiteY606" fmla="*/ 400198 h 774336"/>
                <a:gd name="connsiteX607" fmla="*/ 1516378 w 1589084"/>
                <a:gd name="connsiteY607" fmla="*/ 404097 h 774336"/>
                <a:gd name="connsiteX608" fmla="*/ 1518655 w 1589084"/>
                <a:gd name="connsiteY608" fmla="*/ 399221 h 774336"/>
                <a:gd name="connsiteX609" fmla="*/ 1512479 w 1589084"/>
                <a:gd name="connsiteY609" fmla="*/ 401498 h 774336"/>
                <a:gd name="connsiteX610" fmla="*/ 1514105 w 1589084"/>
                <a:gd name="connsiteY610" fmla="*/ 398573 h 774336"/>
                <a:gd name="connsiteX611" fmla="*/ 1507929 w 1589084"/>
                <a:gd name="connsiteY611" fmla="*/ 397596 h 774336"/>
                <a:gd name="connsiteX612" fmla="*/ 1510202 w 1589084"/>
                <a:gd name="connsiteY612" fmla="*/ 395645 h 774336"/>
                <a:gd name="connsiteX613" fmla="*/ 1507929 w 1589084"/>
                <a:gd name="connsiteY613" fmla="*/ 393045 h 774336"/>
                <a:gd name="connsiteX614" fmla="*/ 1508577 w 1589084"/>
                <a:gd name="connsiteY614" fmla="*/ 388821 h 774336"/>
                <a:gd name="connsiteX615" fmla="*/ 1495900 w 1589084"/>
                <a:gd name="connsiteY615" fmla="*/ 386870 h 774336"/>
                <a:gd name="connsiteX616" fmla="*/ 1500776 w 1589084"/>
                <a:gd name="connsiteY616" fmla="*/ 386870 h 774336"/>
                <a:gd name="connsiteX617" fmla="*/ 1495900 w 1589084"/>
                <a:gd name="connsiteY617" fmla="*/ 382645 h 774336"/>
                <a:gd name="connsiteX618" fmla="*/ 1505652 w 1589084"/>
                <a:gd name="connsiteY618" fmla="*/ 379720 h 774336"/>
                <a:gd name="connsiteX619" fmla="*/ 1495900 w 1589084"/>
                <a:gd name="connsiteY619" fmla="*/ 378743 h 774336"/>
                <a:gd name="connsiteX620" fmla="*/ 1501427 w 1589084"/>
                <a:gd name="connsiteY620" fmla="*/ 378417 h 774336"/>
                <a:gd name="connsiteX621" fmla="*/ 1492326 w 1589084"/>
                <a:gd name="connsiteY621" fmla="*/ 372893 h 774336"/>
                <a:gd name="connsiteX622" fmla="*/ 1502075 w 1589084"/>
                <a:gd name="connsiteY622" fmla="*/ 373218 h 774336"/>
                <a:gd name="connsiteX623" fmla="*/ 1494926 w 1589084"/>
                <a:gd name="connsiteY623" fmla="*/ 375166 h 774336"/>
                <a:gd name="connsiteX624" fmla="*/ 1506303 w 1589084"/>
                <a:gd name="connsiteY624" fmla="*/ 374844 h 774336"/>
                <a:gd name="connsiteX625" fmla="*/ 1504027 w 1589084"/>
                <a:gd name="connsiteY625" fmla="*/ 376469 h 774336"/>
                <a:gd name="connsiteX626" fmla="*/ 1517678 w 1589084"/>
                <a:gd name="connsiteY626" fmla="*/ 369642 h 774336"/>
                <a:gd name="connsiteX627" fmla="*/ 1517678 w 1589084"/>
                <a:gd name="connsiteY627" fmla="*/ 364766 h 774336"/>
                <a:gd name="connsiteX628" fmla="*/ 1510202 w 1589084"/>
                <a:gd name="connsiteY628" fmla="*/ 362166 h 774336"/>
                <a:gd name="connsiteX629" fmla="*/ 1502727 w 1589084"/>
                <a:gd name="connsiteY629" fmla="*/ 355991 h 774336"/>
                <a:gd name="connsiteX630" fmla="*/ 1515079 w 1589084"/>
                <a:gd name="connsiteY630" fmla="*/ 352088 h 774336"/>
                <a:gd name="connsiteX631" fmla="*/ 1514105 w 1589084"/>
                <a:gd name="connsiteY631" fmla="*/ 347864 h 774336"/>
                <a:gd name="connsiteX632" fmla="*/ 1515404 w 1589084"/>
                <a:gd name="connsiteY632" fmla="*/ 343313 h 774336"/>
                <a:gd name="connsiteX633" fmla="*/ 1508577 w 1589084"/>
                <a:gd name="connsiteY633" fmla="*/ 346238 h 774336"/>
                <a:gd name="connsiteX634" fmla="*/ 1504678 w 1589084"/>
                <a:gd name="connsiteY634" fmla="*/ 343639 h 774336"/>
                <a:gd name="connsiteX635" fmla="*/ 1512153 w 1589084"/>
                <a:gd name="connsiteY635" fmla="*/ 342014 h 774336"/>
                <a:gd name="connsiteX636" fmla="*/ 1509554 w 1589084"/>
                <a:gd name="connsiteY636" fmla="*/ 340388 h 774336"/>
                <a:gd name="connsiteX637" fmla="*/ 1511179 w 1589084"/>
                <a:gd name="connsiteY637" fmla="*/ 338111 h 774336"/>
                <a:gd name="connsiteX638" fmla="*/ 1501753 w 1589084"/>
                <a:gd name="connsiteY638" fmla="*/ 339411 h 774336"/>
                <a:gd name="connsiteX639" fmla="*/ 1492649 w 1589084"/>
                <a:gd name="connsiteY639" fmla="*/ 342662 h 774336"/>
                <a:gd name="connsiteX640" fmla="*/ 1501427 w 1589084"/>
                <a:gd name="connsiteY640" fmla="*/ 339085 h 774336"/>
                <a:gd name="connsiteX641" fmla="*/ 1505652 w 1589084"/>
                <a:gd name="connsiteY641" fmla="*/ 335512 h 774336"/>
                <a:gd name="connsiteX642" fmla="*/ 1512153 w 1589084"/>
                <a:gd name="connsiteY642" fmla="*/ 329984 h 774336"/>
                <a:gd name="connsiteX643" fmla="*/ 1500450 w 1589084"/>
                <a:gd name="connsiteY643" fmla="*/ 332587 h 774336"/>
                <a:gd name="connsiteX644" fmla="*/ 1492975 w 1589084"/>
                <a:gd name="connsiteY644" fmla="*/ 333235 h 774336"/>
                <a:gd name="connsiteX645" fmla="*/ 1494926 w 1589084"/>
                <a:gd name="connsiteY645" fmla="*/ 330310 h 774336"/>
                <a:gd name="connsiteX646" fmla="*/ 1509554 w 1589084"/>
                <a:gd name="connsiteY646" fmla="*/ 324786 h 774336"/>
                <a:gd name="connsiteX647" fmla="*/ 1509228 w 1589084"/>
                <a:gd name="connsiteY647" fmla="*/ 320232 h 774336"/>
                <a:gd name="connsiteX648" fmla="*/ 1503378 w 1589084"/>
                <a:gd name="connsiteY648" fmla="*/ 320558 h 774336"/>
                <a:gd name="connsiteX649" fmla="*/ 1505001 w 1589084"/>
                <a:gd name="connsiteY649" fmla="*/ 318284 h 774336"/>
                <a:gd name="connsiteX650" fmla="*/ 1509877 w 1589084"/>
                <a:gd name="connsiteY650" fmla="*/ 315034 h 774336"/>
                <a:gd name="connsiteX651" fmla="*/ 1493626 w 1589084"/>
                <a:gd name="connsiteY651" fmla="*/ 317633 h 774336"/>
                <a:gd name="connsiteX652" fmla="*/ 1493300 w 1589084"/>
                <a:gd name="connsiteY652" fmla="*/ 315034 h 774336"/>
                <a:gd name="connsiteX653" fmla="*/ 1507277 w 1589084"/>
                <a:gd name="connsiteY653" fmla="*/ 309506 h 774336"/>
                <a:gd name="connsiteX654" fmla="*/ 1502401 w 1589084"/>
                <a:gd name="connsiteY654" fmla="*/ 311131 h 774336"/>
                <a:gd name="connsiteX655" fmla="*/ 1505326 w 1589084"/>
                <a:gd name="connsiteY655" fmla="*/ 307881 h 774336"/>
                <a:gd name="connsiteX656" fmla="*/ 1500450 w 1589084"/>
                <a:gd name="connsiteY656" fmla="*/ 309832 h 774336"/>
                <a:gd name="connsiteX657" fmla="*/ 1497525 w 1589084"/>
                <a:gd name="connsiteY657" fmla="*/ 306255 h 774336"/>
                <a:gd name="connsiteX658" fmla="*/ 1504678 w 1589084"/>
                <a:gd name="connsiteY658" fmla="*/ 303330 h 774336"/>
                <a:gd name="connsiteX659" fmla="*/ 1499802 w 1589084"/>
                <a:gd name="connsiteY659" fmla="*/ 303330 h 774336"/>
                <a:gd name="connsiteX660" fmla="*/ 1498825 w 1589084"/>
                <a:gd name="connsiteY660" fmla="*/ 301705 h 774336"/>
                <a:gd name="connsiteX661" fmla="*/ 1500776 w 1589084"/>
                <a:gd name="connsiteY661" fmla="*/ 299431 h 774336"/>
                <a:gd name="connsiteX662" fmla="*/ 1502727 w 1589084"/>
                <a:gd name="connsiteY662" fmla="*/ 290979 h 774336"/>
                <a:gd name="connsiteX663" fmla="*/ 1494600 w 1589084"/>
                <a:gd name="connsiteY663" fmla="*/ 293578 h 774336"/>
                <a:gd name="connsiteX664" fmla="*/ 1498502 w 1589084"/>
                <a:gd name="connsiteY664" fmla="*/ 289027 h 774336"/>
                <a:gd name="connsiteX665" fmla="*/ 1489724 w 1589084"/>
                <a:gd name="connsiteY665" fmla="*/ 290979 h 774336"/>
                <a:gd name="connsiteX666" fmla="*/ 1497199 w 1589084"/>
                <a:gd name="connsiteY666" fmla="*/ 286754 h 774336"/>
                <a:gd name="connsiteX667" fmla="*/ 1494600 w 1589084"/>
                <a:gd name="connsiteY667" fmla="*/ 284803 h 774336"/>
                <a:gd name="connsiteX668" fmla="*/ 1499476 w 1589084"/>
                <a:gd name="connsiteY668" fmla="*/ 283503 h 774336"/>
                <a:gd name="connsiteX669" fmla="*/ 1486147 w 1589084"/>
                <a:gd name="connsiteY669" fmla="*/ 289679 h 774336"/>
                <a:gd name="connsiteX670" fmla="*/ 1481275 w 1589084"/>
                <a:gd name="connsiteY670" fmla="*/ 296829 h 774336"/>
                <a:gd name="connsiteX671" fmla="*/ 1471197 w 1589084"/>
                <a:gd name="connsiteY671" fmla="*/ 300079 h 774336"/>
                <a:gd name="connsiteX672" fmla="*/ 1476398 w 1589084"/>
                <a:gd name="connsiteY672" fmla="*/ 306907 h 774336"/>
                <a:gd name="connsiteX673" fmla="*/ 1467946 w 1589084"/>
                <a:gd name="connsiteY673" fmla="*/ 304307 h 774336"/>
                <a:gd name="connsiteX674" fmla="*/ 1465669 w 1589084"/>
                <a:gd name="connsiteY674" fmla="*/ 307881 h 774336"/>
                <a:gd name="connsiteX675" fmla="*/ 1460796 w 1589084"/>
                <a:gd name="connsiteY675" fmla="*/ 310157 h 774336"/>
                <a:gd name="connsiteX676" fmla="*/ 1465669 w 1589084"/>
                <a:gd name="connsiteY676" fmla="*/ 316007 h 774336"/>
                <a:gd name="connsiteX677" fmla="*/ 1458845 w 1589084"/>
                <a:gd name="connsiteY677" fmla="*/ 316007 h 774336"/>
                <a:gd name="connsiteX678" fmla="*/ 1454294 w 1589084"/>
                <a:gd name="connsiteY678" fmla="*/ 320884 h 774336"/>
                <a:gd name="connsiteX679" fmla="*/ 1448441 w 1589084"/>
                <a:gd name="connsiteY679" fmla="*/ 321535 h 774336"/>
                <a:gd name="connsiteX680" fmla="*/ 1449418 w 1589084"/>
                <a:gd name="connsiteY680" fmla="*/ 326411 h 774336"/>
                <a:gd name="connsiteX681" fmla="*/ 1441617 w 1589084"/>
                <a:gd name="connsiteY681" fmla="*/ 334212 h 774336"/>
                <a:gd name="connsiteX682" fmla="*/ 1441943 w 1589084"/>
                <a:gd name="connsiteY682" fmla="*/ 321209 h 774336"/>
                <a:gd name="connsiteX683" fmla="*/ 1433816 w 1589084"/>
                <a:gd name="connsiteY683" fmla="*/ 328359 h 774336"/>
                <a:gd name="connsiteX684" fmla="*/ 1427314 w 1589084"/>
                <a:gd name="connsiteY684" fmla="*/ 329984 h 774336"/>
                <a:gd name="connsiteX685" fmla="*/ 1417888 w 1589084"/>
                <a:gd name="connsiteY685" fmla="*/ 333887 h 774336"/>
                <a:gd name="connsiteX686" fmla="*/ 1402934 w 1589084"/>
                <a:gd name="connsiteY686" fmla="*/ 344613 h 774336"/>
                <a:gd name="connsiteX687" fmla="*/ 1408787 w 1589084"/>
                <a:gd name="connsiteY687" fmla="*/ 330962 h 774336"/>
                <a:gd name="connsiteX688" fmla="*/ 1398058 w 1589084"/>
                <a:gd name="connsiteY688" fmla="*/ 339737 h 774336"/>
                <a:gd name="connsiteX689" fmla="*/ 1406836 w 1589084"/>
                <a:gd name="connsiteY689" fmla="*/ 331284 h 774336"/>
                <a:gd name="connsiteX690" fmla="*/ 1399035 w 1589084"/>
                <a:gd name="connsiteY690" fmla="*/ 333235 h 774336"/>
                <a:gd name="connsiteX691" fmla="*/ 1395784 w 1589084"/>
                <a:gd name="connsiteY691" fmla="*/ 336486 h 774336"/>
                <a:gd name="connsiteX692" fmla="*/ 1385706 w 1589084"/>
                <a:gd name="connsiteY692" fmla="*/ 342988 h 774336"/>
                <a:gd name="connsiteX693" fmla="*/ 1367504 w 1589084"/>
                <a:gd name="connsiteY693" fmla="*/ 348512 h 774336"/>
                <a:gd name="connsiteX694" fmla="*/ 1395784 w 1589084"/>
                <a:gd name="connsiteY694" fmla="*/ 336486 h 774336"/>
                <a:gd name="connsiteX695" fmla="*/ 1400334 w 1589084"/>
                <a:gd name="connsiteY695" fmla="*/ 327385 h 774336"/>
                <a:gd name="connsiteX696" fmla="*/ 1388957 w 1589084"/>
                <a:gd name="connsiteY696" fmla="*/ 319258 h 774336"/>
                <a:gd name="connsiteX697" fmla="*/ 1369778 w 1589084"/>
                <a:gd name="connsiteY697" fmla="*/ 326734 h 774336"/>
                <a:gd name="connsiteX698" fmla="*/ 1372055 w 1589084"/>
                <a:gd name="connsiteY698" fmla="*/ 324134 h 774336"/>
                <a:gd name="connsiteX699" fmla="*/ 1365227 w 1589084"/>
                <a:gd name="connsiteY699" fmla="*/ 322509 h 774336"/>
                <a:gd name="connsiteX700" fmla="*/ 1375631 w 1589084"/>
                <a:gd name="connsiteY700" fmla="*/ 316007 h 774336"/>
                <a:gd name="connsiteX701" fmla="*/ 1377579 w 1589084"/>
                <a:gd name="connsiteY701" fmla="*/ 322183 h 774336"/>
                <a:gd name="connsiteX702" fmla="*/ 1384406 w 1589084"/>
                <a:gd name="connsiteY702" fmla="*/ 312757 h 774336"/>
                <a:gd name="connsiteX703" fmla="*/ 1391233 w 1589084"/>
                <a:gd name="connsiteY703" fmla="*/ 311131 h 774336"/>
                <a:gd name="connsiteX704" fmla="*/ 1383758 w 1589084"/>
                <a:gd name="connsiteY704" fmla="*/ 307881 h 774336"/>
                <a:gd name="connsiteX705" fmla="*/ 1385706 w 1589084"/>
                <a:gd name="connsiteY705" fmla="*/ 304307 h 774336"/>
                <a:gd name="connsiteX706" fmla="*/ 1389608 w 1589084"/>
                <a:gd name="connsiteY706" fmla="*/ 301705 h 774336"/>
                <a:gd name="connsiteX707" fmla="*/ 1392207 w 1589084"/>
                <a:gd name="connsiteY707" fmla="*/ 293578 h 774336"/>
                <a:gd name="connsiteX708" fmla="*/ 1382455 w 1589084"/>
                <a:gd name="connsiteY708" fmla="*/ 291630 h 774336"/>
                <a:gd name="connsiteX709" fmla="*/ 1368152 w 1589084"/>
                <a:gd name="connsiteY709" fmla="*/ 289679 h 774336"/>
                <a:gd name="connsiteX710" fmla="*/ 1380181 w 1589084"/>
                <a:gd name="connsiteY710" fmla="*/ 290979 h 774336"/>
                <a:gd name="connsiteX711" fmla="*/ 1391233 w 1589084"/>
                <a:gd name="connsiteY711" fmla="*/ 290005 h 774336"/>
                <a:gd name="connsiteX712" fmla="*/ 1405536 w 1589084"/>
                <a:gd name="connsiteY712" fmla="*/ 272777 h 774336"/>
                <a:gd name="connsiteX713" fmla="*/ 1412360 w 1589084"/>
                <a:gd name="connsiteY713" fmla="*/ 269200 h 774336"/>
                <a:gd name="connsiteX714" fmla="*/ 1408787 w 1589084"/>
                <a:gd name="connsiteY714" fmla="*/ 265950 h 774336"/>
                <a:gd name="connsiteX715" fmla="*/ 1398058 w 1589084"/>
                <a:gd name="connsiteY715" fmla="*/ 268875 h 774336"/>
                <a:gd name="connsiteX716" fmla="*/ 1390582 w 1589084"/>
                <a:gd name="connsiteY716" fmla="*/ 264324 h 774336"/>
                <a:gd name="connsiteX717" fmla="*/ 1383107 w 1589084"/>
                <a:gd name="connsiteY717" fmla="*/ 262047 h 774336"/>
                <a:gd name="connsiteX718" fmla="*/ 1377579 w 1589084"/>
                <a:gd name="connsiteY718" fmla="*/ 260099 h 774336"/>
                <a:gd name="connsiteX719" fmla="*/ 1373029 w 1589084"/>
                <a:gd name="connsiteY719" fmla="*/ 256197 h 774336"/>
                <a:gd name="connsiteX720" fmla="*/ 1377905 w 1589084"/>
                <a:gd name="connsiteY720" fmla="*/ 255223 h 774336"/>
                <a:gd name="connsiteX721" fmla="*/ 1373029 w 1589084"/>
                <a:gd name="connsiteY721" fmla="*/ 254572 h 774336"/>
                <a:gd name="connsiteX722" fmla="*/ 1381155 w 1589084"/>
                <a:gd name="connsiteY722" fmla="*/ 251321 h 774336"/>
                <a:gd name="connsiteX723" fmla="*/ 1371403 w 1589084"/>
                <a:gd name="connsiteY723" fmla="*/ 250021 h 774336"/>
                <a:gd name="connsiteX724" fmla="*/ 1371403 w 1589084"/>
                <a:gd name="connsiteY724" fmla="*/ 246122 h 774336"/>
                <a:gd name="connsiteX725" fmla="*/ 1373029 w 1589084"/>
                <a:gd name="connsiteY725" fmla="*/ 243846 h 774336"/>
                <a:gd name="connsiteX726" fmla="*/ 1361328 w 1589084"/>
                <a:gd name="connsiteY726" fmla="*/ 244497 h 774336"/>
                <a:gd name="connsiteX727" fmla="*/ 1368152 w 1589084"/>
                <a:gd name="connsiteY727" fmla="*/ 237344 h 774336"/>
                <a:gd name="connsiteX728" fmla="*/ 1359377 w 1589084"/>
                <a:gd name="connsiteY728" fmla="*/ 232142 h 774336"/>
                <a:gd name="connsiteX729" fmla="*/ 1346052 w 1589084"/>
                <a:gd name="connsiteY729" fmla="*/ 230843 h 774336"/>
                <a:gd name="connsiteX730" fmla="*/ 1330124 w 1589084"/>
                <a:gd name="connsiteY730" fmla="*/ 237996 h 774336"/>
                <a:gd name="connsiteX731" fmla="*/ 1308020 w 1589084"/>
                <a:gd name="connsiteY731" fmla="*/ 236370 h 774336"/>
                <a:gd name="connsiteX732" fmla="*/ 1313218 w 1589084"/>
                <a:gd name="connsiteY732" fmla="*/ 233119 h 774336"/>
                <a:gd name="connsiteX733" fmla="*/ 1291766 w 1589084"/>
                <a:gd name="connsiteY733" fmla="*/ 226944 h 774336"/>
                <a:gd name="connsiteX734" fmla="*/ 1273564 w 1589084"/>
                <a:gd name="connsiteY734" fmla="*/ 230194 h 774336"/>
                <a:gd name="connsiteX735" fmla="*/ 1260887 w 1589084"/>
                <a:gd name="connsiteY735" fmla="*/ 240269 h 774336"/>
                <a:gd name="connsiteX736" fmla="*/ 1265763 w 1589084"/>
                <a:gd name="connsiteY736" fmla="*/ 251973 h 774336"/>
                <a:gd name="connsiteX737" fmla="*/ 1255685 w 1589084"/>
                <a:gd name="connsiteY737" fmla="*/ 260099 h 774336"/>
                <a:gd name="connsiteX738" fmla="*/ 1241382 w 1589084"/>
                <a:gd name="connsiteY738" fmla="*/ 270826 h 774336"/>
                <a:gd name="connsiteX739" fmla="*/ 1245933 w 1589084"/>
                <a:gd name="connsiteY739" fmla="*/ 270174 h 774336"/>
                <a:gd name="connsiteX740" fmla="*/ 1251135 w 1589084"/>
                <a:gd name="connsiteY740" fmla="*/ 270500 h 774336"/>
                <a:gd name="connsiteX741" fmla="*/ 1244633 w 1589084"/>
                <a:gd name="connsiteY741" fmla="*/ 276028 h 774336"/>
                <a:gd name="connsiteX742" fmla="*/ 1249183 w 1589084"/>
                <a:gd name="connsiteY742" fmla="*/ 277327 h 774336"/>
                <a:gd name="connsiteX743" fmla="*/ 1242034 w 1589084"/>
                <a:gd name="connsiteY743" fmla="*/ 280578 h 774336"/>
                <a:gd name="connsiteX744" fmla="*/ 1243333 w 1589084"/>
                <a:gd name="connsiteY744" fmla="*/ 286102 h 774336"/>
                <a:gd name="connsiteX745" fmla="*/ 1240408 w 1589084"/>
                <a:gd name="connsiteY745" fmla="*/ 290005 h 774336"/>
                <a:gd name="connsiteX746" fmla="*/ 1245284 w 1589084"/>
                <a:gd name="connsiteY746" fmla="*/ 290979 h 774336"/>
                <a:gd name="connsiteX747" fmla="*/ 1239109 w 1589084"/>
                <a:gd name="connsiteY747" fmla="*/ 296829 h 774336"/>
                <a:gd name="connsiteX748" fmla="*/ 1234555 w 1589084"/>
                <a:gd name="connsiteY748" fmla="*/ 300405 h 774336"/>
                <a:gd name="connsiteX749" fmla="*/ 1230005 w 1589084"/>
                <a:gd name="connsiteY749" fmla="*/ 298780 h 774336"/>
                <a:gd name="connsiteX750" fmla="*/ 1225780 w 1589084"/>
                <a:gd name="connsiteY750" fmla="*/ 306907 h 774336"/>
                <a:gd name="connsiteX751" fmla="*/ 1206275 w 1589084"/>
                <a:gd name="connsiteY751" fmla="*/ 317959 h 774336"/>
                <a:gd name="connsiteX752" fmla="*/ 1197826 w 1589084"/>
                <a:gd name="connsiteY752" fmla="*/ 326734 h 774336"/>
                <a:gd name="connsiteX753" fmla="*/ 1204002 w 1589084"/>
                <a:gd name="connsiteY753" fmla="*/ 331936 h 774336"/>
                <a:gd name="connsiteX754" fmla="*/ 1209852 w 1589084"/>
                <a:gd name="connsiteY754" fmla="*/ 336486 h 774336"/>
                <a:gd name="connsiteX755" fmla="*/ 1216028 w 1589084"/>
                <a:gd name="connsiteY755" fmla="*/ 352740 h 774336"/>
                <a:gd name="connsiteX756" fmla="*/ 1194249 w 1589084"/>
                <a:gd name="connsiteY756" fmla="*/ 392720 h 774336"/>
                <a:gd name="connsiteX757" fmla="*/ 1150367 w 1589084"/>
                <a:gd name="connsiteY757" fmla="*/ 417426 h 774336"/>
                <a:gd name="connsiteX758" fmla="*/ 1126964 w 1589084"/>
                <a:gd name="connsiteY758" fmla="*/ 425227 h 774336"/>
                <a:gd name="connsiteX759" fmla="*/ 1110710 w 1589084"/>
                <a:gd name="connsiteY759" fmla="*/ 430752 h 774336"/>
                <a:gd name="connsiteX760" fmla="*/ 1111361 w 1589084"/>
                <a:gd name="connsiteY760" fmla="*/ 436279 h 774336"/>
                <a:gd name="connsiteX761" fmla="*/ 1110384 w 1589084"/>
                <a:gd name="connsiteY761" fmla="*/ 442129 h 774336"/>
                <a:gd name="connsiteX762" fmla="*/ 1115260 w 1589084"/>
                <a:gd name="connsiteY762" fmla="*/ 444080 h 774336"/>
                <a:gd name="connsiteX763" fmla="*/ 1115260 w 1589084"/>
                <a:gd name="connsiteY763" fmla="*/ 447331 h 774336"/>
                <a:gd name="connsiteX764" fmla="*/ 1114612 w 1589084"/>
                <a:gd name="connsiteY764" fmla="*/ 452530 h 774336"/>
                <a:gd name="connsiteX765" fmla="*/ 1108111 w 1589084"/>
                <a:gd name="connsiteY765" fmla="*/ 455132 h 774336"/>
                <a:gd name="connsiteX766" fmla="*/ 1108111 w 1589084"/>
                <a:gd name="connsiteY766" fmla="*/ 458383 h 774336"/>
                <a:gd name="connsiteX767" fmla="*/ 1106159 w 1589084"/>
                <a:gd name="connsiteY767" fmla="*/ 463256 h 774336"/>
                <a:gd name="connsiteX768" fmla="*/ 1101609 w 1589084"/>
                <a:gd name="connsiteY768" fmla="*/ 473660 h 774336"/>
                <a:gd name="connsiteX769" fmla="*/ 1103886 w 1589084"/>
                <a:gd name="connsiteY769" fmla="*/ 474634 h 774336"/>
                <a:gd name="connsiteX770" fmla="*/ 1104860 w 1589084"/>
                <a:gd name="connsiteY770" fmla="*/ 477559 h 774336"/>
                <a:gd name="connsiteX771" fmla="*/ 1100635 w 1589084"/>
                <a:gd name="connsiteY771" fmla="*/ 480161 h 774336"/>
                <a:gd name="connsiteX772" fmla="*/ 1100310 w 1589084"/>
                <a:gd name="connsiteY772" fmla="*/ 486011 h 774336"/>
                <a:gd name="connsiteX773" fmla="*/ 1102261 w 1589084"/>
                <a:gd name="connsiteY773" fmla="*/ 489914 h 774336"/>
                <a:gd name="connsiteX774" fmla="*/ 1101283 w 1589084"/>
                <a:gd name="connsiteY774" fmla="*/ 494138 h 774336"/>
                <a:gd name="connsiteX775" fmla="*/ 1089906 w 1589084"/>
                <a:gd name="connsiteY775" fmla="*/ 501614 h 774336"/>
                <a:gd name="connsiteX776" fmla="*/ 1087632 w 1589084"/>
                <a:gd name="connsiteY776" fmla="*/ 503891 h 774336"/>
                <a:gd name="connsiteX777" fmla="*/ 1082430 w 1589084"/>
                <a:gd name="connsiteY777" fmla="*/ 508115 h 774336"/>
                <a:gd name="connsiteX778" fmla="*/ 1085355 w 1589084"/>
                <a:gd name="connsiteY778" fmla="*/ 514291 h 774336"/>
                <a:gd name="connsiteX779" fmla="*/ 1077880 w 1589084"/>
                <a:gd name="connsiteY779" fmla="*/ 523066 h 774336"/>
                <a:gd name="connsiteX780" fmla="*/ 1077554 w 1589084"/>
                <a:gd name="connsiteY780" fmla="*/ 516568 h 774336"/>
                <a:gd name="connsiteX781" fmla="*/ 1075280 w 1589084"/>
                <a:gd name="connsiteY781" fmla="*/ 510389 h 774336"/>
                <a:gd name="connsiteX782" fmla="*/ 1060978 w 1589084"/>
                <a:gd name="connsiteY782" fmla="*/ 520141 h 774336"/>
                <a:gd name="connsiteX783" fmla="*/ 1061303 w 1589084"/>
                <a:gd name="connsiteY783" fmla="*/ 534770 h 774336"/>
                <a:gd name="connsiteX784" fmla="*/ 1047326 w 1589084"/>
                <a:gd name="connsiteY784" fmla="*/ 519167 h 774336"/>
                <a:gd name="connsiteX785" fmla="*/ 1029773 w 1589084"/>
                <a:gd name="connsiteY785" fmla="*/ 526643 h 774336"/>
                <a:gd name="connsiteX786" fmla="*/ 1047975 w 1589084"/>
                <a:gd name="connsiteY786" fmla="*/ 507464 h 774336"/>
                <a:gd name="connsiteX787" fmla="*/ 1038874 w 1589084"/>
                <a:gd name="connsiteY787" fmla="*/ 497715 h 774336"/>
                <a:gd name="connsiteX788" fmla="*/ 1028148 w 1589084"/>
                <a:gd name="connsiteY788" fmla="*/ 495764 h 774336"/>
                <a:gd name="connsiteX789" fmla="*/ 1036275 w 1589084"/>
                <a:gd name="connsiteY789" fmla="*/ 492187 h 774336"/>
                <a:gd name="connsiteX790" fmla="*/ 1035623 w 1589084"/>
                <a:gd name="connsiteY790" fmla="*/ 482435 h 774336"/>
                <a:gd name="connsiteX791" fmla="*/ 1030747 w 1589084"/>
                <a:gd name="connsiteY791" fmla="*/ 474959 h 774336"/>
                <a:gd name="connsiteX792" fmla="*/ 1039848 w 1589084"/>
                <a:gd name="connsiteY792" fmla="*/ 464881 h 774336"/>
                <a:gd name="connsiteX793" fmla="*/ 1046024 w 1589084"/>
                <a:gd name="connsiteY793" fmla="*/ 453830 h 774336"/>
                <a:gd name="connsiteX794" fmla="*/ 1048300 w 1589084"/>
                <a:gd name="connsiteY794" fmla="*/ 440504 h 774336"/>
                <a:gd name="connsiteX795" fmla="*/ 1059678 w 1589084"/>
                <a:gd name="connsiteY795" fmla="*/ 428152 h 774336"/>
                <a:gd name="connsiteX796" fmla="*/ 1065202 w 1589084"/>
                <a:gd name="connsiteY796" fmla="*/ 418400 h 774336"/>
                <a:gd name="connsiteX797" fmla="*/ 1059352 w 1589084"/>
                <a:gd name="connsiteY797" fmla="*/ 416449 h 774336"/>
                <a:gd name="connsiteX798" fmla="*/ 1051225 w 1589084"/>
                <a:gd name="connsiteY798" fmla="*/ 418074 h 774336"/>
                <a:gd name="connsiteX799" fmla="*/ 1053502 w 1589084"/>
                <a:gd name="connsiteY799" fmla="*/ 415801 h 774336"/>
                <a:gd name="connsiteX800" fmla="*/ 1044076 w 1589084"/>
                <a:gd name="connsiteY800" fmla="*/ 414824 h 774336"/>
                <a:gd name="connsiteX801" fmla="*/ 1039848 w 1589084"/>
                <a:gd name="connsiteY801" fmla="*/ 415801 h 774336"/>
                <a:gd name="connsiteX802" fmla="*/ 1031073 w 1589084"/>
                <a:gd name="connsiteY802" fmla="*/ 413524 h 774336"/>
                <a:gd name="connsiteX803" fmla="*/ 1019695 w 1589084"/>
                <a:gd name="connsiteY803" fmla="*/ 414498 h 774336"/>
                <a:gd name="connsiteX804" fmla="*/ 1007995 w 1589084"/>
                <a:gd name="connsiteY804" fmla="*/ 414824 h 774336"/>
                <a:gd name="connsiteX805" fmla="*/ 998242 w 1589084"/>
                <a:gd name="connsiteY805" fmla="*/ 421325 h 774336"/>
                <a:gd name="connsiteX806" fmla="*/ 1009294 w 1589084"/>
                <a:gd name="connsiteY806" fmla="*/ 411250 h 774336"/>
                <a:gd name="connsiteX807" fmla="*/ 1002793 w 1589084"/>
                <a:gd name="connsiteY807" fmla="*/ 405071 h 774336"/>
                <a:gd name="connsiteX808" fmla="*/ 991741 w 1589084"/>
                <a:gd name="connsiteY808" fmla="*/ 400521 h 774336"/>
                <a:gd name="connsiteX809" fmla="*/ 970289 w 1589084"/>
                <a:gd name="connsiteY809" fmla="*/ 394671 h 774336"/>
                <a:gd name="connsiteX810" fmla="*/ 963136 w 1589084"/>
                <a:gd name="connsiteY810" fmla="*/ 378094 h 774336"/>
                <a:gd name="connsiteX811" fmla="*/ 956308 w 1589084"/>
                <a:gd name="connsiteY811" fmla="*/ 372241 h 774336"/>
                <a:gd name="connsiteX812" fmla="*/ 946234 w 1589084"/>
                <a:gd name="connsiteY812" fmla="*/ 369968 h 774336"/>
                <a:gd name="connsiteX813" fmla="*/ 916977 w 1589084"/>
                <a:gd name="connsiteY813" fmla="*/ 362815 h 774336"/>
                <a:gd name="connsiteX814" fmla="*/ 888049 w 1589084"/>
                <a:gd name="connsiteY814" fmla="*/ 370293 h 774336"/>
                <a:gd name="connsiteX815" fmla="*/ 895524 w 1589084"/>
                <a:gd name="connsiteY815" fmla="*/ 367043 h 774336"/>
                <a:gd name="connsiteX816" fmla="*/ 879270 w 1589084"/>
                <a:gd name="connsiteY816" fmla="*/ 370941 h 774336"/>
                <a:gd name="connsiteX817" fmla="*/ 897801 w 1589084"/>
                <a:gd name="connsiteY817" fmla="*/ 354039 h 774336"/>
                <a:gd name="connsiteX818" fmla="*/ 905602 w 1589084"/>
                <a:gd name="connsiteY818" fmla="*/ 327059 h 774336"/>
                <a:gd name="connsiteX819" fmla="*/ 900075 w 1589084"/>
                <a:gd name="connsiteY819" fmla="*/ 323160 h 774336"/>
                <a:gd name="connsiteX820" fmla="*/ 890322 w 1589084"/>
                <a:gd name="connsiteY820" fmla="*/ 322509 h 774336"/>
                <a:gd name="connsiteX821" fmla="*/ 885124 w 1589084"/>
                <a:gd name="connsiteY821" fmla="*/ 324460 h 774336"/>
                <a:gd name="connsiteX822" fmla="*/ 886098 w 1589084"/>
                <a:gd name="connsiteY822" fmla="*/ 323160 h 774336"/>
                <a:gd name="connsiteX823" fmla="*/ 879270 w 1589084"/>
                <a:gd name="connsiteY823" fmla="*/ 320232 h 774336"/>
                <a:gd name="connsiteX824" fmla="*/ 881547 w 1589084"/>
                <a:gd name="connsiteY824" fmla="*/ 316659 h 774336"/>
                <a:gd name="connsiteX825" fmla="*/ 877322 w 1589084"/>
                <a:gd name="connsiteY825" fmla="*/ 315359 h 774336"/>
                <a:gd name="connsiteX826" fmla="*/ 882521 w 1589084"/>
                <a:gd name="connsiteY826" fmla="*/ 313734 h 774336"/>
                <a:gd name="connsiteX827" fmla="*/ 888049 w 1589084"/>
                <a:gd name="connsiteY827" fmla="*/ 308532 h 774336"/>
                <a:gd name="connsiteX828" fmla="*/ 894225 w 1589084"/>
                <a:gd name="connsiteY828" fmla="*/ 298128 h 774336"/>
                <a:gd name="connsiteX829" fmla="*/ 909501 w 1589084"/>
                <a:gd name="connsiteY829" fmla="*/ 278627 h 774336"/>
                <a:gd name="connsiteX830" fmla="*/ 911452 w 1589084"/>
                <a:gd name="connsiteY830" fmla="*/ 277327 h 774336"/>
                <a:gd name="connsiteX831" fmla="*/ 933882 w 1589084"/>
                <a:gd name="connsiteY831" fmla="*/ 264324 h 774336"/>
                <a:gd name="connsiteX832" fmla="*/ 939081 w 1589084"/>
                <a:gd name="connsiteY832" fmla="*/ 259448 h 774336"/>
                <a:gd name="connsiteX833" fmla="*/ 943631 w 1589084"/>
                <a:gd name="connsiteY833" fmla="*/ 257823 h 774336"/>
                <a:gd name="connsiteX834" fmla="*/ 963136 w 1589084"/>
                <a:gd name="connsiteY834" fmla="*/ 245145 h 774336"/>
                <a:gd name="connsiteX835" fmla="*/ 960862 w 1589084"/>
                <a:gd name="connsiteY835" fmla="*/ 241895 h 774336"/>
                <a:gd name="connsiteX836" fmla="*/ 968338 w 1589084"/>
                <a:gd name="connsiteY836" fmla="*/ 239621 h 774336"/>
                <a:gd name="connsiteX837" fmla="*/ 976787 w 1589084"/>
                <a:gd name="connsiteY837" fmla="*/ 236044 h 774336"/>
                <a:gd name="connsiteX838" fmla="*/ 978090 w 1589084"/>
                <a:gd name="connsiteY838" fmla="*/ 232142 h 774336"/>
                <a:gd name="connsiteX839" fmla="*/ 984588 w 1589084"/>
                <a:gd name="connsiteY839" fmla="*/ 235393 h 774336"/>
                <a:gd name="connsiteX840" fmla="*/ 987190 w 1589084"/>
                <a:gd name="connsiteY840" fmla="*/ 233119 h 774336"/>
                <a:gd name="connsiteX841" fmla="*/ 984588 w 1589084"/>
                <a:gd name="connsiteY841" fmla="*/ 231820 h 774336"/>
                <a:gd name="connsiteX842" fmla="*/ 994666 w 1589084"/>
                <a:gd name="connsiteY842" fmla="*/ 226618 h 774336"/>
                <a:gd name="connsiteX843" fmla="*/ 1001816 w 1589084"/>
                <a:gd name="connsiteY843" fmla="*/ 226618 h 774336"/>
                <a:gd name="connsiteX844" fmla="*/ 1007018 w 1589084"/>
                <a:gd name="connsiteY844" fmla="*/ 225318 h 774336"/>
                <a:gd name="connsiteX845" fmla="*/ 1003767 w 1589084"/>
                <a:gd name="connsiteY845" fmla="*/ 219468 h 774336"/>
                <a:gd name="connsiteX846" fmla="*/ 1018070 w 1589084"/>
                <a:gd name="connsiteY846" fmla="*/ 220116 h 774336"/>
                <a:gd name="connsiteX847" fmla="*/ 1027822 w 1589084"/>
                <a:gd name="connsiteY847" fmla="*/ 217517 h 774336"/>
                <a:gd name="connsiteX848" fmla="*/ 1036597 w 1589084"/>
                <a:gd name="connsiteY848" fmla="*/ 215566 h 774336"/>
                <a:gd name="connsiteX849" fmla="*/ 1041799 w 1589084"/>
                <a:gd name="connsiteY849" fmla="*/ 210364 h 774336"/>
                <a:gd name="connsiteX850" fmla="*/ 1043098 w 1589084"/>
                <a:gd name="connsiteY850" fmla="*/ 205488 h 774336"/>
                <a:gd name="connsiteX851" fmla="*/ 1034972 w 1589084"/>
                <a:gd name="connsiteY851" fmla="*/ 202889 h 774336"/>
                <a:gd name="connsiteX852" fmla="*/ 1031721 w 1589084"/>
                <a:gd name="connsiteY852" fmla="*/ 198664 h 774336"/>
                <a:gd name="connsiteX853" fmla="*/ 1020669 w 1589084"/>
                <a:gd name="connsiteY853" fmla="*/ 199638 h 774336"/>
                <a:gd name="connsiteX854" fmla="*/ 1022946 w 1589084"/>
                <a:gd name="connsiteY854" fmla="*/ 198012 h 774336"/>
                <a:gd name="connsiteX855" fmla="*/ 1004744 w 1589084"/>
                <a:gd name="connsiteY855" fmla="*/ 191185 h 774336"/>
                <a:gd name="connsiteX856" fmla="*/ 998242 w 1589084"/>
                <a:gd name="connsiteY856" fmla="*/ 190537 h 774336"/>
                <a:gd name="connsiteX857" fmla="*/ 1002793 w 1589084"/>
                <a:gd name="connsiteY857" fmla="*/ 185661 h 774336"/>
                <a:gd name="connsiteX858" fmla="*/ 1032372 w 1589084"/>
                <a:gd name="connsiteY858" fmla="*/ 197039 h 774336"/>
                <a:gd name="connsiteX859" fmla="*/ 1051877 w 1589084"/>
                <a:gd name="connsiteY859" fmla="*/ 198012 h 774336"/>
                <a:gd name="connsiteX860" fmla="*/ 1059352 w 1589084"/>
                <a:gd name="connsiteY860" fmla="*/ 199638 h 774336"/>
                <a:gd name="connsiteX861" fmla="*/ 1064877 w 1589084"/>
                <a:gd name="connsiteY861" fmla="*/ 196387 h 774336"/>
                <a:gd name="connsiteX862" fmla="*/ 1072355 w 1589084"/>
                <a:gd name="connsiteY862" fmla="*/ 192162 h 774336"/>
                <a:gd name="connsiteX863" fmla="*/ 1072355 w 1589084"/>
                <a:gd name="connsiteY863" fmla="*/ 187612 h 774336"/>
                <a:gd name="connsiteX864" fmla="*/ 1076580 w 1589084"/>
                <a:gd name="connsiteY864" fmla="*/ 186312 h 774336"/>
                <a:gd name="connsiteX865" fmla="*/ 1075606 w 1589084"/>
                <a:gd name="connsiteY865" fmla="*/ 187612 h 774336"/>
                <a:gd name="connsiteX866" fmla="*/ 1078854 w 1589084"/>
                <a:gd name="connsiteY866" fmla="*/ 191837 h 774336"/>
                <a:gd name="connsiteX867" fmla="*/ 1086658 w 1589084"/>
                <a:gd name="connsiteY867" fmla="*/ 191511 h 774336"/>
                <a:gd name="connsiteX868" fmla="*/ 1086658 w 1589084"/>
                <a:gd name="connsiteY868" fmla="*/ 186961 h 774336"/>
                <a:gd name="connsiteX869" fmla="*/ 1114938 w 1589084"/>
                <a:gd name="connsiteY869" fmla="*/ 183062 h 774336"/>
                <a:gd name="connsiteX870" fmla="*/ 1133140 w 1589084"/>
                <a:gd name="connsiteY870" fmla="*/ 172332 h 774336"/>
                <a:gd name="connsiteX871" fmla="*/ 1147768 w 1589084"/>
                <a:gd name="connsiteY871" fmla="*/ 163557 h 774336"/>
                <a:gd name="connsiteX872" fmla="*/ 1136716 w 1589084"/>
                <a:gd name="connsiteY872" fmla="*/ 159007 h 774336"/>
                <a:gd name="connsiteX873" fmla="*/ 1115912 w 1589084"/>
                <a:gd name="connsiteY873" fmla="*/ 157707 h 774336"/>
                <a:gd name="connsiteX874" fmla="*/ 1111036 w 1589084"/>
                <a:gd name="connsiteY874" fmla="*/ 152179 h 774336"/>
                <a:gd name="connsiteX875" fmla="*/ 1101609 w 1589084"/>
                <a:gd name="connsiteY875" fmla="*/ 145355 h 774336"/>
                <a:gd name="connsiteX876" fmla="*/ 1088932 w 1589084"/>
                <a:gd name="connsiteY876" fmla="*/ 143404 h 774336"/>
                <a:gd name="connsiteX877" fmla="*/ 1082430 w 1589084"/>
                <a:gd name="connsiteY877" fmla="*/ 144052 h 774336"/>
                <a:gd name="connsiteX878" fmla="*/ 1101935 w 1589084"/>
                <a:gd name="connsiteY878" fmla="*/ 143730 h 774336"/>
                <a:gd name="connsiteX879" fmla="*/ 1105834 w 1589084"/>
                <a:gd name="connsiteY879" fmla="*/ 145355 h 774336"/>
                <a:gd name="connsiteX880" fmla="*/ 1112010 w 1589084"/>
                <a:gd name="connsiteY880" fmla="*/ 144704 h 774336"/>
                <a:gd name="connsiteX881" fmla="*/ 1108759 w 1589084"/>
                <a:gd name="connsiteY881" fmla="*/ 142753 h 774336"/>
                <a:gd name="connsiteX882" fmla="*/ 1131840 w 1589084"/>
                <a:gd name="connsiteY882" fmla="*/ 150231 h 774336"/>
                <a:gd name="connsiteX883" fmla="*/ 1124687 w 1589084"/>
                <a:gd name="connsiteY883" fmla="*/ 150231 h 774336"/>
                <a:gd name="connsiteX884" fmla="*/ 1138016 w 1589084"/>
                <a:gd name="connsiteY884" fmla="*/ 157707 h 774336"/>
                <a:gd name="connsiteX885" fmla="*/ 1154918 w 1589084"/>
                <a:gd name="connsiteY885" fmla="*/ 153805 h 774336"/>
                <a:gd name="connsiteX886" fmla="*/ 1172145 w 1589084"/>
                <a:gd name="connsiteY886" fmla="*/ 145355 h 774336"/>
                <a:gd name="connsiteX887" fmla="*/ 1187748 w 1589084"/>
                <a:gd name="connsiteY887" fmla="*/ 137877 h 774336"/>
                <a:gd name="connsiteX888" fmla="*/ 1177347 w 1589084"/>
                <a:gd name="connsiteY888" fmla="*/ 131378 h 774336"/>
                <a:gd name="connsiteX889" fmla="*/ 1179947 w 1589084"/>
                <a:gd name="connsiteY889" fmla="*/ 128450 h 774336"/>
                <a:gd name="connsiteX890" fmla="*/ 1198474 w 1589084"/>
                <a:gd name="connsiteY890" fmla="*/ 128450 h 774336"/>
                <a:gd name="connsiteX891" fmla="*/ 1202702 w 1589084"/>
                <a:gd name="connsiteY891" fmla="*/ 134626 h 774336"/>
                <a:gd name="connsiteX892" fmla="*/ 1217005 w 1589084"/>
                <a:gd name="connsiteY892" fmla="*/ 137228 h 774336"/>
                <a:gd name="connsiteX893" fmla="*/ 1219278 w 1589084"/>
                <a:gd name="connsiteY893" fmla="*/ 132352 h 774336"/>
                <a:gd name="connsiteX894" fmla="*/ 1222529 w 1589084"/>
                <a:gd name="connsiteY894" fmla="*/ 134952 h 774336"/>
                <a:gd name="connsiteX895" fmla="*/ 1227731 w 1589084"/>
                <a:gd name="connsiteY895" fmla="*/ 136577 h 774336"/>
                <a:gd name="connsiteX896" fmla="*/ 1228057 w 1589084"/>
                <a:gd name="connsiteY896" fmla="*/ 127150 h 774336"/>
                <a:gd name="connsiteX897" fmla="*/ 1230330 w 1589084"/>
                <a:gd name="connsiteY897" fmla="*/ 125851 h 774336"/>
                <a:gd name="connsiteX898" fmla="*/ 1229356 w 1589084"/>
                <a:gd name="connsiteY898" fmla="*/ 122600 h 774336"/>
                <a:gd name="connsiteX899" fmla="*/ 1224480 w 1589084"/>
                <a:gd name="connsiteY899" fmla="*/ 121626 h 774336"/>
                <a:gd name="connsiteX900" fmla="*/ 1227079 w 1589084"/>
                <a:gd name="connsiteY900" fmla="*/ 119675 h 774336"/>
                <a:gd name="connsiteX901" fmla="*/ 1215054 w 1589084"/>
                <a:gd name="connsiteY901" fmla="*/ 120649 h 774336"/>
                <a:gd name="connsiteX902" fmla="*/ 1227079 w 1589084"/>
                <a:gd name="connsiteY902" fmla="*/ 117724 h 774336"/>
                <a:gd name="connsiteX903" fmla="*/ 1232281 w 1589084"/>
                <a:gd name="connsiteY903" fmla="*/ 117724 h 774336"/>
                <a:gd name="connsiteX904" fmla="*/ 1228379 w 1589084"/>
                <a:gd name="connsiteY904" fmla="*/ 117724 h 774336"/>
                <a:gd name="connsiteX905" fmla="*/ 1232281 w 1589084"/>
                <a:gd name="connsiteY905" fmla="*/ 121300 h 774336"/>
                <a:gd name="connsiteX906" fmla="*/ 1232281 w 1589084"/>
                <a:gd name="connsiteY906" fmla="*/ 123900 h 774336"/>
                <a:gd name="connsiteX907" fmla="*/ 1238783 w 1589084"/>
                <a:gd name="connsiteY907" fmla="*/ 120326 h 774336"/>
                <a:gd name="connsiteX908" fmla="*/ 1232607 w 1589084"/>
                <a:gd name="connsiteY908" fmla="*/ 126825 h 774336"/>
                <a:gd name="connsiteX909" fmla="*/ 1234881 w 1589084"/>
                <a:gd name="connsiteY909" fmla="*/ 133000 h 774336"/>
                <a:gd name="connsiteX910" fmla="*/ 1263486 w 1589084"/>
                <a:gd name="connsiteY910" fmla="*/ 124551 h 774336"/>
                <a:gd name="connsiteX911" fmla="*/ 1271939 w 1589084"/>
                <a:gd name="connsiteY911" fmla="*/ 121300 h 774336"/>
                <a:gd name="connsiteX912" fmla="*/ 1282339 w 1589084"/>
                <a:gd name="connsiteY912" fmla="*/ 117076 h 774336"/>
                <a:gd name="connsiteX913" fmla="*/ 1297294 w 1589084"/>
                <a:gd name="connsiteY913" fmla="*/ 102447 h 774336"/>
                <a:gd name="connsiteX914" fmla="*/ 1296968 w 1589084"/>
                <a:gd name="connsiteY914" fmla="*/ 90095 h 774336"/>
                <a:gd name="connsiteX915" fmla="*/ 1292092 w 1589084"/>
                <a:gd name="connsiteY915" fmla="*/ 89770 h 774336"/>
                <a:gd name="connsiteX916" fmla="*/ 1292092 w 1589084"/>
                <a:gd name="connsiteY916" fmla="*/ 86519 h 774336"/>
                <a:gd name="connsiteX917" fmla="*/ 1292092 w 1589084"/>
                <a:gd name="connsiteY917" fmla="*/ 83594 h 774336"/>
                <a:gd name="connsiteX918" fmla="*/ 1301844 w 1589084"/>
                <a:gd name="connsiteY918" fmla="*/ 81317 h 774336"/>
                <a:gd name="connsiteX919" fmla="*/ 1308020 w 1589084"/>
                <a:gd name="connsiteY919" fmla="*/ 80995 h 774336"/>
                <a:gd name="connsiteX920" fmla="*/ 1322645 w 1589084"/>
                <a:gd name="connsiteY920" fmla="*/ 73193 h 774336"/>
                <a:gd name="connsiteX921" fmla="*/ 1310619 w 1589084"/>
                <a:gd name="connsiteY921" fmla="*/ 72542 h 774336"/>
                <a:gd name="connsiteX922" fmla="*/ 1329146 w 1589084"/>
                <a:gd name="connsiteY922" fmla="*/ 65067 h 774336"/>
                <a:gd name="connsiteX923" fmla="*/ 1321020 w 1589084"/>
                <a:gd name="connsiteY923" fmla="*/ 63115 h 774336"/>
                <a:gd name="connsiteX924" fmla="*/ 1314521 w 1589084"/>
                <a:gd name="connsiteY924" fmla="*/ 64089 h 774336"/>
                <a:gd name="connsiteX925" fmla="*/ 1317446 w 1589084"/>
                <a:gd name="connsiteY925" fmla="*/ 60190 h 774336"/>
                <a:gd name="connsiteX926" fmla="*/ 1302492 w 1589084"/>
                <a:gd name="connsiteY926" fmla="*/ 56940 h 774336"/>
                <a:gd name="connsiteX927" fmla="*/ 1313544 w 1589084"/>
                <a:gd name="connsiteY927" fmla="*/ 56940 h 774336"/>
                <a:gd name="connsiteX928" fmla="*/ 1318095 w 1589084"/>
                <a:gd name="connsiteY928" fmla="*/ 54663 h 774336"/>
                <a:gd name="connsiteX929" fmla="*/ 1288841 w 1589084"/>
                <a:gd name="connsiteY929" fmla="*/ 49787 h 774336"/>
                <a:gd name="connsiteX930" fmla="*/ 1275512 w 1589084"/>
                <a:gd name="connsiteY930" fmla="*/ 51090 h 774336"/>
                <a:gd name="connsiteX931" fmla="*/ 1267388 w 1589084"/>
                <a:gd name="connsiteY931" fmla="*/ 50112 h 774336"/>
                <a:gd name="connsiteX932" fmla="*/ 1264138 w 1589084"/>
                <a:gd name="connsiteY932" fmla="*/ 56288 h 774336"/>
                <a:gd name="connsiteX933" fmla="*/ 1262186 w 1589084"/>
                <a:gd name="connsiteY933" fmla="*/ 58565 h 774336"/>
                <a:gd name="connsiteX934" fmla="*/ 1260235 w 1589084"/>
                <a:gd name="connsiteY934" fmla="*/ 62141 h 774336"/>
                <a:gd name="connsiteX935" fmla="*/ 1257636 w 1589084"/>
                <a:gd name="connsiteY935" fmla="*/ 61816 h 774336"/>
                <a:gd name="connsiteX936" fmla="*/ 1262512 w 1589084"/>
                <a:gd name="connsiteY936" fmla="*/ 65389 h 774336"/>
                <a:gd name="connsiteX937" fmla="*/ 1267063 w 1589084"/>
                <a:gd name="connsiteY937" fmla="*/ 68965 h 774336"/>
                <a:gd name="connsiteX938" fmla="*/ 1262512 w 1589084"/>
                <a:gd name="connsiteY938" fmla="*/ 70591 h 774336"/>
                <a:gd name="connsiteX939" fmla="*/ 1256985 w 1589084"/>
                <a:gd name="connsiteY939" fmla="*/ 71242 h 774336"/>
                <a:gd name="connsiteX940" fmla="*/ 1254385 w 1589084"/>
                <a:gd name="connsiteY940" fmla="*/ 72542 h 774336"/>
                <a:gd name="connsiteX941" fmla="*/ 1258936 w 1589084"/>
                <a:gd name="connsiteY941" fmla="*/ 73842 h 774336"/>
                <a:gd name="connsiteX942" fmla="*/ 1238131 w 1589084"/>
                <a:gd name="connsiteY942" fmla="*/ 80343 h 774336"/>
                <a:gd name="connsiteX943" fmla="*/ 1213428 w 1589084"/>
                <a:gd name="connsiteY943" fmla="*/ 96919 h 774336"/>
                <a:gd name="connsiteX944" fmla="*/ 1198474 w 1589084"/>
                <a:gd name="connsiteY944" fmla="*/ 108623 h 774336"/>
                <a:gd name="connsiteX945" fmla="*/ 1188074 w 1589084"/>
                <a:gd name="connsiteY945" fmla="*/ 111874 h 774336"/>
                <a:gd name="connsiteX946" fmla="*/ 1178973 w 1589084"/>
                <a:gd name="connsiteY946" fmla="*/ 113825 h 774336"/>
                <a:gd name="connsiteX947" fmla="*/ 1177673 w 1589084"/>
                <a:gd name="connsiteY947" fmla="*/ 100170 h 774336"/>
                <a:gd name="connsiteX948" fmla="*/ 1189373 w 1589084"/>
                <a:gd name="connsiteY948" fmla="*/ 84894 h 774336"/>
                <a:gd name="connsiteX949" fmla="*/ 1187748 w 1589084"/>
                <a:gd name="connsiteY949" fmla="*/ 87170 h 774336"/>
                <a:gd name="connsiteX950" fmla="*/ 1201077 w 1589084"/>
                <a:gd name="connsiteY950" fmla="*/ 77092 h 774336"/>
                <a:gd name="connsiteX951" fmla="*/ 1192950 w 1589084"/>
                <a:gd name="connsiteY951" fmla="*/ 64415 h 774336"/>
                <a:gd name="connsiteX952" fmla="*/ 1177022 w 1589084"/>
                <a:gd name="connsiteY952" fmla="*/ 68965 h 774336"/>
                <a:gd name="connsiteX953" fmla="*/ 1171172 w 1589084"/>
                <a:gd name="connsiteY953" fmla="*/ 74819 h 774336"/>
                <a:gd name="connsiteX954" fmla="*/ 1163370 w 1589084"/>
                <a:gd name="connsiteY954" fmla="*/ 78718 h 774336"/>
                <a:gd name="connsiteX955" fmla="*/ 1158494 w 1589084"/>
                <a:gd name="connsiteY955" fmla="*/ 84245 h 774336"/>
                <a:gd name="connsiteX956" fmla="*/ 1150367 w 1589084"/>
                <a:gd name="connsiteY956" fmla="*/ 87819 h 774336"/>
                <a:gd name="connsiteX957" fmla="*/ 1148742 w 1589084"/>
                <a:gd name="connsiteY957" fmla="*/ 85219 h 774336"/>
                <a:gd name="connsiteX958" fmla="*/ 1148742 w 1589084"/>
                <a:gd name="connsiteY958" fmla="*/ 83594 h 774336"/>
                <a:gd name="connsiteX959" fmla="*/ 1152644 w 1589084"/>
                <a:gd name="connsiteY959" fmla="*/ 80017 h 774336"/>
                <a:gd name="connsiteX960" fmla="*/ 1155892 w 1589084"/>
                <a:gd name="connsiteY960" fmla="*/ 74493 h 774336"/>
                <a:gd name="connsiteX961" fmla="*/ 1153618 w 1589084"/>
                <a:gd name="connsiteY961" fmla="*/ 62790 h 774336"/>
                <a:gd name="connsiteX962" fmla="*/ 1158494 w 1589084"/>
                <a:gd name="connsiteY962" fmla="*/ 61816 h 774336"/>
                <a:gd name="connsiteX963" fmla="*/ 1164019 w 1589084"/>
                <a:gd name="connsiteY963" fmla="*/ 61490 h 774336"/>
                <a:gd name="connsiteX964" fmla="*/ 1174097 w 1589084"/>
                <a:gd name="connsiteY964" fmla="*/ 59213 h 774336"/>
                <a:gd name="connsiteX965" fmla="*/ 1154592 w 1589084"/>
                <a:gd name="connsiteY965" fmla="*/ 57265 h 774336"/>
                <a:gd name="connsiteX966" fmla="*/ 1161745 w 1589084"/>
                <a:gd name="connsiteY966" fmla="*/ 54989 h 774336"/>
                <a:gd name="connsiteX967" fmla="*/ 1147117 w 1589084"/>
                <a:gd name="connsiteY967" fmla="*/ 57588 h 774336"/>
                <a:gd name="connsiteX968" fmla="*/ 1142240 w 1589084"/>
                <a:gd name="connsiteY968" fmla="*/ 54015 h 774336"/>
                <a:gd name="connsiteX969" fmla="*/ 1134765 w 1589084"/>
                <a:gd name="connsiteY969" fmla="*/ 54015 h 774336"/>
                <a:gd name="connsiteX970" fmla="*/ 1139641 w 1589084"/>
                <a:gd name="connsiteY970" fmla="*/ 53037 h 774336"/>
                <a:gd name="connsiteX971" fmla="*/ 1134765 w 1589084"/>
                <a:gd name="connsiteY971" fmla="*/ 53037 h 774336"/>
                <a:gd name="connsiteX972" fmla="*/ 1155892 w 1589084"/>
                <a:gd name="connsiteY972" fmla="*/ 46213 h 774336"/>
                <a:gd name="connsiteX973" fmla="*/ 1148091 w 1589084"/>
                <a:gd name="connsiteY973" fmla="*/ 45236 h 774336"/>
                <a:gd name="connsiteX974" fmla="*/ 1167595 w 1589084"/>
                <a:gd name="connsiteY974" fmla="*/ 42637 h 774336"/>
                <a:gd name="connsiteX975" fmla="*/ 1168247 w 1589084"/>
                <a:gd name="connsiteY975" fmla="*/ 38086 h 774336"/>
                <a:gd name="connsiteX976" fmla="*/ 1161094 w 1589084"/>
                <a:gd name="connsiteY976" fmla="*/ 39060 h 774336"/>
                <a:gd name="connsiteX977" fmla="*/ 1161419 w 1589084"/>
                <a:gd name="connsiteY977" fmla="*/ 34836 h 774336"/>
                <a:gd name="connsiteX978" fmla="*/ 1159142 w 1589084"/>
                <a:gd name="connsiteY978" fmla="*/ 30285 h 774336"/>
                <a:gd name="connsiteX979" fmla="*/ 1160445 w 1589084"/>
                <a:gd name="connsiteY979" fmla="*/ 28008 h 774336"/>
                <a:gd name="connsiteX980" fmla="*/ 1156869 w 1589084"/>
                <a:gd name="connsiteY980" fmla="*/ 27035 h 774336"/>
                <a:gd name="connsiteX981" fmla="*/ 1166621 w 1589084"/>
                <a:gd name="connsiteY981" fmla="*/ 18256 h 774336"/>
                <a:gd name="connsiteX982" fmla="*/ 1161745 w 1589084"/>
                <a:gd name="connsiteY982" fmla="*/ 8830 h 774336"/>
                <a:gd name="connsiteX983" fmla="*/ 1164019 w 1589084"/>
                <a:gd name="connsiteY983" fmla="*/ 6556 h 774336"/>
                <a:gd name="connsiteX984" fmla="*/ 1151667 w 1589084"/>
                <a:gd name="connsiteY984" fmla="*/ 7530 h 774336"/>
                <a:gd name="connsiteX985" fmla="*/ 1151019 w 1589084"/>
                <a:gd name="connsiteY985" fmla="*/ 5256 h 774336"/>
                <a:gd name="connsiteX986" fmla="*/ 1155892 w 1589084"/>
                <a:gd name="connsiteY986" fmla="*/ 2331 h 774336"/>
                <a:gd name="connsiteX987" fmla="*/ 1148742 w 1589084"/>
                <a:gd name="connsiteY987" fmla="*/ 54 h 774336"/>
                <a:gd name="connsiteX988" fmla="*/ 432645 w 1589084"/>
                <a:gd name="connsiteY988" fmla="*/ 52389 h 774336"/>
                <a:gd name="connsiteX989" fmla="*/ 434922 w 1589084"/>
                <a:gd name="connsiteY989" fmla="*/ 51738 h 774336"/>
                <a:gd name="connsiteX990" fmla="*/ 432645 w 1589084"/>
                <a:gd name="connsiteY990" fmla="*/ 52389 h 774336"/>
                <a:gd name="connsiteX991" fmla="*/ 580545 w 1589084"/>
                <a:gd name="connsiteY991" fmla="*/ 116750 h 774336"/>
                <a:gd name="connsiteX992" fmla="*/ 590297 w 1589084"/>
                <a:gd name="connsiteY992" fmla="*/ 117398 h 774336"/>
                <a:gd name="connsiteX993" fmla="*/ 595174 w 1589084"/>
                <a:gd name="connsiteY993" fmla="*/ 119675 h 774336"/>
                <a:gd name="connsiteX994" fmla="*/ 575995 w 1589084"/>
                <a:gd name="connsiteY994" fmla="*/ 124877 h 774336"/>
                <a:gd name="connsiteX995" fmla="*/ 556168 w 1589084"/>
                <a:gd name="connsiteY995" fmla="*/ 131053 h 774336"/>
                <a:gd name="connsiteX996" fmla="*/ 568519 w 1589084"/>
                <a:gd name="connsiteY996" fmla="*/ 132352 h 774336"/>
                <a:gd name="connsiteX997" fmla="*/ 570796 w 1589084"/>
                <a:gd name="connsiteY997" fmla="*/ 133652 h 774336"/>
                <a:gd name="connsiteX998" fmla="*/ 579571 w 1589084"/>
                <a:gd name="connsiteY998" fmla="*/ 133652 h 774336"/>
                <a:gd name="connsiteX999" fmla="*/ 597773 w 1589084"/>
                <a:gd name="connsiteY999" fmla="*/ 130727 h 774336"/>
                <a:gd name="connsiteX1000" fmla="*/ 603300 w 1589084"/>
                <a:gd name="connsiteY1000" fmla="*/ 127476 h 774336"/>
                <a:gd name="connsiteX1001" fmla="*/ 614678 w 1589084"/>
                <a:gd name="connsiteY1001" fmla="*/ 124877 h 774336"/>
                <a:gd name="connsiteX1002" fmla="*/ 614678 w 1589084"/>
                <a:gd name="connsiteY1002" fmla="*/ 126176 h 774336"/>
                <a:gd name="connsiteX1003" fmla="*/ 604926 w 1589084"/>
                <a:gd name="connsiteY1003" fmla="*/ 130075 h 774336"/>
                <a:gd name="connsiteX1004" fmla="*/ 612401 w 1589084"/>
                <a:gd name="connsiteY1004" fmla="*/ 130075 h 774336"/>
                <a:gd name="connsiteX1005" fmla="*/ 602649 w 1589084"/>
                <a:gd name="connsiteY1005" fmla="*/ 136251 h 774336"/>
                <a:gd name="connsiteX1006" fmla="*/ 595499 w 1589084"/>
                <a:gd name="connsiteY1006" fmla="*/ 140153 h 774336"/>
                <a:gd name="connsiteX1007" fmla="*/ 583473 w 1589084"/>
                <a:gd name="connsiteY1007" fmla="*/ 144378 h 774336"/>
                <a:gd name="connsiteX1008" fmla="*/ 590949 w 1589084"/>
                <a:gd name="connsiteY1008" fmla="*/ 144704 h 774336"/>
                <a:gd name="connsiteX1009" fmla="*/ 586073 w 1589084"/>
                <a:gd name="connsiteY1009" fmla="*/ 146329 h 774336"/>
                <a:gd name="connsiteX1010" fmla="*/ 579246 w 1589084"/>
                <a:gd name="connsiteY1010" fmla="*/ 149580 h 774336"/>
                <a:gd name="connsiteX1011" fmla="*/ 570796 w 1589084"/>
                <a:gd name="connsiteY1011" fmla="*/ 150231 h 774336"/>
                <a:gd name="connsiteX1012" fmla="*/ 563969 w 1589084"/>
                <a:gd name="connsiteY1012" fmla="*/ 146329 h 774336"/>
                <a:gd name="connsiteX1013" fmla="*/ 556493 w 1589084"/>
                <a:gd name="connsiteY1013" fmla="*/ 146329 h 774336"/>
                <a:gd name="connsiteX1014" fmla="*/ 553891 w 1589084"/>
                <a:gd name="connsiteY1014" fmla="*/ 147955 h 774336"/>
                <a:gd name="connsiteX1015" fmla="*/ 543816 w 1589084"/>
                <a:gd name="connsiteY1015" fmla="*/ 150880 h 774336"/>
                <a:gd name="connsiteX1016" fmla="*/ 547067 w 1589084"/>
                <a:gd name="connsiteY1016" fmla="*/ 154456 h 774336"/>
                <a:gd name="connsiteX1017" fmla="*/ 540565 w 1589084"/>
                <a:gd name="connsiteY1017" fmla="*/ 157707 h 774336"/>
                <a:gd name="connsiteX1018" fmla="*/ 528214 w 1589084"/>
                <a:gd name="connsiteY1018" fmla="*/ 161606 h 774336"/>
                <a:gd name="connsiteX1019" fmla="*/ 511960 w 1589084"/>
                <a:gd name="connsiteY1019" fmla="*/ 166808 h 774336"/>
                <a:gd name="connsiteX1020" fmla="*/ 498631 w 1589084"/>
                <a:gd name="connsiteY1020" fmla="*/ 170384 h 774336"/>
                <a:gd name="connsiteX1021" fmla="*/ 502533 w 1589084"/>
                <a:gd name="connsiteY1021" fmla="*/ 166482 h 774336"/>
                <a:gd name="connsiteX1022" fmla="*/ 513911 w 1589084"/>
                <a:gd name="connsiteY1022" fmla="*/ 162906 h 774336"/>
                <a:gd name="connsiteX1023" fmla="*/ 535689 w 1589084"/>
                <a:gd name="connsiteY1023" fmla="*/ 151857 h 774336"/>
                <a:gd name="connsiteX1024" fmla="*/ 499283 w 1589084"/>
                <a:gd name="connsiteY1024" fmla="*/ 163883 h 774336"/>
                <a:gd name="connsiteX1025" fmla="*/ 466778 w 1589084"/>
                <a:gd name="connsiteY1025" fmla="*/ 162257 h 774336"/>
                <a:gd name="connsiteX1026" fmla="*/ 480755 w 1589084"/>
                <a:gd name="connsiteY1026" fmla="*/ 159332 h 774336"/>
                <a:gd name="connsiteX1027" fmla="*/ 486279 w 1589084"/>
                <a:gd name="connsiteY1027" fmla="*/ 154130 h 774336"/>
                <a:gd name="connsiteX1028" fmla="*/ 495706 w 1589084"/>
                <a:gd name="connsiteY1028" fmla="*/ 151205 h 774336"/>
                <a:gd name="connsiteX1029" fmla="*/ 508383 w 1589084"/>
                <a:gd name="connsiteY1029" fmla="*/ 146655 h 774336"/>
                <a:gd name="connsiteX1030" fmla="*/ 502208 w 1589084"/>
                <a:gd name="connsiteY1030" fmla="*/ 142430 h 774336"/>
                <a:gd name="connsiteX1031" fmla="*/ 531465 w 1589084"/>
                <a:gd name="connsiteY1031" fmla="*/ 140479 h 774336"/>
                <a:gd name="connsiteX1032" fmla="*/ 524963 w 1589084"/>
                <a:gd name="connsiteY1032" fmla="*/ 135277 h 774336"/>
                <a:gd name="connsiteX1033" fmla="*/ 515536 w 1589084"/>
                <a:gd name="connsiteY1033" fmla="*/ 135277 h 774336"/>
                <a:gd name="connsiteX1034" fmla="*/ 498309 w 1589084"/>
                <a:gd name="connsiteY1034" fmla="*/ 140153 h 774336"/>
                <a:gd name="connsiteX1035" fmla="*/ 481403 w 1589084"/>
                <a:gd name="connsiteY1035" fmla="*/ 137554 h 774336"/>
                <a:gd name="connsiteX1036" fmla="*/ 472628 w 1589084"/>
                <a:gd name="connsiteY1036" fmla="*/ 138202 h 774336"/>
                <a:gd name="connsiteX1037" fmla="*/ 468404 w 1589084"/>
                <a:gd name="connsiteY1037" fmla="*/ 141779 h 774336"/>
                <a:gd name="connsiteX1038" fmla="*/ 463527 w 1589084"/>
                <a:gd name="connsiteY1038" fmla="*/ 142753 h 774336"/>
                <a:gd name="connsiteX1039" fmla="*/ 470029 w 1589084"/>
                <a:gd name="connsiteY1039" fmla="*/ 134626 h 774336"/>
                <a:gd name="connsiteX1040" fmla="*/ 488231 w 1589084"/>
                <a:gd name="connsiteY1040" fmla="*/ 133652 h 774336"/>
                <a:gd name="connsiteX1041" fmla="*/ 520087 w 1589084"/>
                <a:gd name="connsiteY1041" fmla="*/ 128450 h 774336"/>
                <a:gd name="connsiteX1042" fmla="*/ 532113 w 1589084"/>
                <a:gd name="connsiteY1042" fmla="*/ 125851 h 774336"/>
                <a:gd name="connsiteX1043" fmla="*/ 549992 w 1589084"/>
                <a:gd name="connsiteY1043" fmla="*/ 121626 h 774336"/>
                <a:gd name="connsiteX1044" fmla="*/ 572096 w 1589084"/>
                <a:gd name="connsiteY1044" fmla="*/ 118375 h 774336"/>
                <a:gd name="connsiteX1045" fmla="*/ 580545 w 1589084"/>
                <a:gd name="connsiteY1045" fmla="*/ 116750 h 774336"/>
                <a:gd name="connsiteX1046" fmla="*/ 658886 w 1589084"/>
                <a:gd name="connsiteY1046" fmla="*/ 217843 h 774336"/>
                <a:gd name="connsiteX1047" fmla="*/ 683589 w 1589084"/>
                <a:gd name="connsiteY1047" fmla="*/ 221416 h 774336"/>
                <a:gd name="connsiteX1048" fmla="*/ 678713 w 1589084"/>
                <a:gd name="connsiteY1048" fmla="*/ 223367 h 774336"/>
                <a:gd name="connsiteX1049" fmla="*/ 683589 w 1589084"/>
                <a:gd name="connsiteY1049" fmla="*/ 222393 h 774336"/>
                <a:gd name="connsiteX1050" fmla="*/ 671560 w 1589084"/>
                <a:gd name="connsiteY1050" fmla="*/ 226618 h 774336"/>
                <a:gd name="connsiteX1051" fmla="*/ 676436 w 1589084"/>
                <a:gd name="connsiteY1051" fmla="*/ 224019 h 774336"/>
                <a:gd name="connsiteX1052" fmla="*/ 621502 w 1589084"/>
                <a:gd name="connsiteY1052" fmla="*/ 232142 h 774336"/>
                <a:gd name="connsiteX1053" fmla="*/ 644906 w 1589084"/>
                <a:gd name="connsiteY1053" fmla="*/ 224667 h 774336"/>
                <a:gd name="connsiteX1054" fmla="*/ 665062 w 1589084"/>
                <a:gd name="connsiteY1054" fmla="*/ 223041 h 774336"/>
                <a:gd name="connsiteX1055" fmla="*/ 653684 w 1589084"/>
                <a:gd name="connsiteY1055" fmla="*/ 224019 h 774336"/>
                <a:gd name="connsiteX1056" fmla="*/ 665710 w 1589084"/>
                <a:gd name="connsiteY1056" fmla="*/ 224993 h 774336"/>
                <a:gd name="connsiteX1057" fmla="*/ 642632 w 1589084"/>
                <a:gd name="connsiteY1057" fmla="*/ 228243 h 774336"/>
                <a:gd name="connsiteX1058" fmla="*/ 650108 w 1589084"/>
                <a:gd name="connsiteY1058" fmla="*/ 228243 h 774336"/>
                <a:gd name="connsiteX1059" fmla="*/ 642632 w 1589084"/>
                <a:gd name="connsiteY1059" fmla="*/ 230517 h 774336"/>
                <a:gd name="connsiteX1060" fmla="*/ 659208 w 1589084"/>
                <a:gd name="connsiteY1060" fmla="*/ 227918 h 774336"/>
                <a:gd name="connsiteX1061" fmla="*/ 645232 w 1589084"/>
                <a:gd name="connsiteY1061" fmla="*/ 231820 h 774336"/>
                <a:gd name="connsiteX1062" fmla="*/ 650108 w 1589084"/>
                <a:gd name="connsiteY1062" fmla="*/ 231820 h 774336"/>
                <a:gd name="connsiteX1063" fmla="*/ 635805 w 1589084"/>
                <a:gd name="connsiteY1063" fmla="*/ 231820 h 774336"/>
                <a:gd name="connsiteX1064" fmla="*/ 628004 w 1589084"/>
                <a:gd name="connsiteY1064" fmla="*/ 234745 h 774336"/>
                <a:gd name="connsiteX1065" fmla="*/ 613701 w 1589084"/>
                <a:gd name="connsiteY1065" fmla="*/ 240269 h 774336"/>
                <a:gd name="connsiteX1066" fmla="*/ 618577 w 1589084"/>
                <a:gd name="connsiteY1066" fmla="*/ 239621 h 774336"/>
                <a:gd name="connsiteX1067" fmla="*/ 588346 w 1589084"/>
                <a:gd name="connsiteY1067" fmla="*/ 253272 h 774336"/>
                <a:gd name="connsiteX1068" fmla="*/ 564295 w 1589084"/>
                <a:gd name="connsiteY1068" fmla="*/ 256849 h 774336"/>
                <a:gd name="connsiteX1069" fmla="*/ 554217 w 1589084"/>
                <a:gd name="connsiteY1069" fmla="*/ 263673 h 774336"/>
                <a:gd name="connsiteX1070" fmla="*/ 541213 w 1589084"/>
                <a:gd name="connsiteY1070" fmla="*/ 266275 h 774336"/>
                <a:gd name="connsiteX1071" fmla="*/ 508709 w 1589084"/>
                <a:gd name="connsiteY1071" fmla="*/ 270174 h 774336"/>
                <a:gd name="connsiteX1072" fmla="*/ 492133 w 1589084"/>
                <a:gd name="connsiteY1072" fmla="*/ 265950 h 774336"/>
                <a:gd name="connsiteX1073" fmla="*/ 484654 w 1589084"/>
                <a:gd name="connsiteY1073" fmla="*/ 265298 h 774336"/>
                <a:gd name="connsiteX1074" fmla="*/ 480104 w 1589084"/>
                <a:gd name="connsiteY1074" fmla="*/ 259122 h 774336"/>
                <a:gd name="connsiteX1075" fmla="*/ 488231 w 1589084"/>
                <a:gd name="connsiteY1075" fmla="*/ 262699 h 774336"/>
                <a:gd name="connsiteX1076" fmla="*/ 496683 w 1589084"/>
                <a:gd name="connsiteY1076" fmla="*/ 261073 h 774336"/>
                <a:gd name="connsiteX1077" fmla="*/ 504159 w 1589084"/>
                <a:gd name="connsiteY1077" fmla="*/ 259122 h 774336"/>
                <a:gd name="connsiteX1078" fmla="*/ 515536 w 1589084"/>
                <a:gd name="connsiteY1078" fmla="*/ 259122 h 774336"/>
                <a:gd name="connsiteX1079" fmla="*/ 514559 w 1589084"/>
                <a:gd name="connsiteY1079" fmla="*/ 256523 h 774336"/>
                <a:gd name="connsiteX1080" fmla="*/ 522686 w 1589084"/>
                <a:gd name="connsiteY1080" fmla="*/ 254572 h 774336"/>
                <a:gd name="connsiteX1081" fmla="*/ 528862 w 1589084"/>
                <a:gd name="connsiteY1081" fmla="*/ 249696 h 774336"/>
                <a:gd name="connsiteX1082" fmla="*/ 543816 w 1589084"/>
                <a:gd name="connsiteY1082" fmla="*/ 247422 h 774336"/>
                <a:gd name="connsiteX1083" fmla="*/ 551617 w 1589084"/>
                <a:gd name="connsiteY1083" fmla="*/ 241569 h 774336"/>
                <a:gd name="connsiteX1084" fmla="*/ 548692 w 1589084"/>
                <a:gd name="connsiteY1084" fmla="*/ 235071 h 774336"/>
                <a:gd name="connsiteX1085" fmla="*/ 553243 w 1589084"/>
                <a:gd name="connsiteY1085" fmla="*/ 228895 h 774336"/>
                <a:gd name="connsiteX1086" fmla="*/ 546090 w 1589084"/>
                <a:gd name="connsiteY1086" fmla="*/ 224667 h 774336"/>
                <a:gd name="connsiteX1087" fmla="*/ 548692 w 1589084"/>
                <a:gd name="connsiteY1087" fmla="*/ 222067 h 774336"/>
                <a:gd name="connsiteX1088" fmla="*/ 551291 w 1589084"/>
                <a:gd name="connsiteY1088" fmla="*/ 224993 h 774336"/>
                <a:gd name="connsiteX1089" fmla="*/ 560718 w 1589084"/>
                <a:gd name="connsiteY1089" fmla="*/ 229217 h 774336"/>
                <a:gd name="connsiteX1090" fmla="*/ 573070 w 1589084"/>
                <a:gd name="connsiteY1090" fmla="*/ 231168 h 774336"/>
                <a:gd name="connsiteX1091" fmla="*/ 571444 w 1589084"/>
                <a:gd name="connsiteY1091" fmla="*/ 233445 h 774336"/>
                <a:gd name="connsiteX1092" fmla="*/ 577946 w 1589084"/>
                <a:gd name="connsiteY1092" fmla="*/ 240595 h 774336"/>
                <a:gd name="connsiteX1093" fmla="*/ 589972 w 1589084"/>
                <a:gd name="connsiteY1093" fmla="*/ 240595 h 774336"/>
                <a:gd name="connsiteX1094" fmla="*/ 618903 w 1589084"/>
                <a:gd name="connsiteY1094" fmla="*/ 232468 h 774336"/>
                <a:gd name="connsiteX1095" fmla="*/ 651085 w 1589084"/>
                <a:gd name="connsiteY1095" fmla="*/ 218491 h 774336"/>
                <a:gd name="connsiteX1096" fmla="*/ 658886 w 1589084"/>
                <a:gd name="connsiteY1096" fmla="*/ 217843 h 774336"/>
                <a:gd name="connsiteX1097" fmla="*/ 100116 w 1589084"/>
                <a:gd name="connsiteY1097" fmla="*/ 404423 h 774336"/>
                <a:gd name="connsiteX1098" fmla="*/ 101090 w 1589084"/>
                <a:gd name="connsiteY1098" fmla="*/ 409299 h 774336"/>
                <a:gd name="connsiteX1099" fmla="*/ 93940 w 1589084"/>
                <a:gd name="connsiteY1099" fmla="*/ 411250 h 774336"/>
                <a:gd name="connsiteX1100" fmla="*/ 100116 w 1589084"/>
                <a:gd name="connsiteY1100" fmla="*/ 404423 h 774336"/>
                <a:gd name="connsiteX1101" fmla="*/ 702117 w 1589084"/>
                <a:gd name="connsiteY1101" fmla="*/ 450582 h 774336"/>
                <a:gd name="connsiteX1102" fmla="*/ 711543 w 1589084"/>
                <a:gd name="connsiteY1102" fmla="*/ 451556 h 774336"/>
                <a:gd name="connsiteX1103" fmla="*/ 719670 w 1589084"/>
                <a:gd name="connsiteY1103" fmla="*/ 454155 h 774336"/>
                <a:gd name="connsiteX1104" fmla="*/ 716745 w 1589084"/>
                <a:gd name="connsiteY1104" fmla="*/ 473986 h 774336"/>
                <a:gd name="connsiteX1105" fmla="*/ 708944 w 1589084"/>
                <a:gd name="connsiteY1105" fmla="*/ 499340 h 774336"/>
                <a:gd name="connsiteX1106" fmla="*/ 707967 w 1589084"/>
                <a:gd name="connsiteY1106" fmla="*/ 507464 h 774336"/>
                <a:gd name="connsiteX1107" fmla="*/ 708618 w 1589084"/>
                <a:gd name="connsiteY1107" fmla="*/ 520467 h 774336"/>
                <a:gd name="connsiteX1108" fmla="*/ 698540 w 1589084"/>
                <a:gd name="connsiteY1108" fmla="*/ 537695 h 774336"/>
                <a:gd name="connsiteX1109" fmla="*/ 693664 w 1589084"/>
                <a:gd name="connsiteY1109" fmla="*/ 536395 h 774336"/>
                <a:gd name="connsiteX1110" fmla="*/ 690091 w 1589084"/>
                <a:gd name="connsiteY1110" fmla="*/ 541271 h 774336"/>
                <a:gd name="connsiteX1111" fmla="*/ 683263 w 1589084"/>
                <a:gd name="connsiteY1111" fmla="*/ 540946 h 774336"/>
                <a:gd name="connsiteX1112" fmla="*/ 693664 w 1589084"/>
                <a:gd name="connsiteY1112" fmla="*/ 525343 h 774336"/>
                <a:gd name="connsiteX1113" fmla="*/ 702768 w 1589084"/>
                <a:gd name="connsiteY1113" fmla="*/ 518193 h 774336"/>
                <a:gd name="connsiteX1114" fmla="*/ 693341 w 1589084"/>
                <a:gd name="connsiteY1114" fmla="*/ 522418 h 774336"/>
                <a:gd name="connsiteX1115" fmla="*/ 704716 w 1589084"/>
                <a:gd name="connsiteY1115" fmla="*/ 509089 h 774336"/>
                <a:gd name="connsiteX1116" fmla="*/ 692690 w 1589084"/>
                <a:gd name="connsiteY1116" fmla="*/ 513965 h 774336"/>
                <a:gd name="connsiteX1117" fmla="*/ 698540 w 1589084"/>
                <a:gd name="connsiteY1117" fmla="*/ 499663 h 774336"/>
                <a:gd name="connsiteX1118" fmla="*/ 693664 w 1589084"/>
                <a:gd name="connsiteY1118" fmla="*/ 500962 h 774336"/>
                <a:gd name="connsiteX1119" fmla="*/ 696915 w 1589084"/>
                <a:gd name="connsiteY1119" fmla="*/ 497063 h 774336"/>
                <a:gd name="connsiteX1120" fmla="*/ 687814 w 1589084"/>
                <a:gd name="connsiteY1120" fmla="*/ 503239 h 774336"/>
                <a:gd name="connsiteX1121" fmla="*/ 684889 w 1589084"/>
                <a:gd name="connsiteY1121" fmla="*/ 492839 h 774336"/>
                <a:gd name="connsiteX1122" fmla="*/ 683263 w 1589084"/>
                <a:gd name="connsiteY1122" fmla="*/ 489914 h 774336"/>
                <a:gd name="connsiteX1123" fmla="*/ 684237 w 1589084"/>
                <a:gd name="connsiteY1123" fmla="*/ 487963 h 774336"/>
                <a:gd name="connsiteX1124" fmla="*/ 681312 w 1589084"/>
                <a:gd name="connsiteY1124" fmla="*/ 480487 h 774336"/>
                <a:gd name="connsiteX1125" fmla="*/ 693016 w 1589084"/>
                <a:gd name="connsiteY1125" fmla="*/ 472683 h 774336"/>
                <a:gd name="connsiteX1126" fmla="*/ 680338 w 1589084"/>
                <a:gd name="connsiteY1126" fmla="*/ 469109 h 774336"/>
                <a:gd name="connsiteX1127" fmla="*/ 702117 w 1589084"/>
                <a:gd name="connsiteY1127" fmla="*/ 450582 h 774336"/>
                <a:gd name="connsiteX1128" fmla="*/ 82888 w 1589084"/>
                <a:gd name="connsiteY1128" fmla="*/ 461956 h 774336"/>
                <a:gd name="connsiteX1129" fmla="*/ 82562 w 1589084"/>
                <a:gd name="connsiteY1129" fmla="*/ 466833 h 774336"/>
                <a:gd name="connsiteX1130" fmla="*/ 82888 w 1589084"/>
                <a:gd name="connsiteY1130" fmla="*/ 461956 h 774336"/>
                <a:gd name="connsiteX1131" fmla="*/ 92640 w 1589084"/>
                <a:gd name="connsiteY1131" fmla="*/ 477559 h 774336"/>
                <a:gd name="connsiteX1132" fmla="*/ 87113 w 1589084"/>
                <a:gd name="connsiteY1132" fmla="*/ 484060 h 774336"/>
                <a:gd name="connsiteX1133" fmla="*/ 92640 w 1589084"/>
                <a:gd name="connsiteY1133" fmla="*/ 477559 h 774336"/>
                <a:gd name="connsiteX1134" fmla="*/ 63383 w 1589084"/>
                <a:gd name="connsiteY1134" fmla="*/ 523392 h 774336"/>
                <a:gd name="connsiteX1135" fmla="*/ 49406 w 1589084"/>
                <a:gd name="connsiteY1135" fmla="*/ 526317 h 774336"/>
                <a:gd name="connsiteX1136" fmla="*/ 47133 w 1589084"/>
                <a:gd name="connsiteY1136" fmla="*/ 525995 h 774336"/>
                <a:gd name="connsiteX1137" fmla="*/ 63383 w 1589084"/>
                <a:gd name="connsiteY1137" fmla="*/ 523392 h 774336"/>
                <a:gd name="connsiteX1138" fmla="*/ 1212129 w 1589084"/>
                <a:gd name="connsiteY1138" fmla="*/ 596205 h 774336"/>
                <a:gd name="connsiteX1139" fmla="*/ 1228705 w 1589084"/>
                <a:gd name="connsiteY1139" fmla="*/ 601407 h 774336"/>
                <a:gd name="connsiteX1140" fmla="*/ 1224480 w 1589084"/>
                <a:gd name="connsiteY1140" fmla="*/ 600104 h 774336"/>
                <a:gd name="connsiteX1141" fmla="*/ 1213103 w 1589084"/>
                <a:gd name="connsiteY1141" fmla="*/ 600104 h 774336"/>
                <a:gd name="connsiteX1142" fmla="*/ 1214728 w 1589084"/>
                <a:gd name="connsiteY1142" fmla="*/ 597505 h 774336"/>
                <a:gd name="connsiteX1143" fmla="*/ 1209852 w 1589084"/>
                <a:gd name="connsiteY1143" fmla="*/ 596531 h 774336"/>
                <a:gd name="connsiteX1144" fmla="*/ 1212129 w 1589084"/>
                <a:gd name="connsiteY1144" fmla="*/ 596205 h 77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Lst>
              <a:rect l="l" t="t" r="r" b="b"/>
              <a:pathLst>
                <a:path w="1589084" h="774336">
                  <a:moveTo>
                    <a:pt x="1148742" y="54"/>
                  </a:moveTo>
                  <a:cubicBezTo>
                    <a:pt x="1145839" y="312"/>
                    <a:pt x="1142892" y="1209"/>
                    <a:pt x="1141266" y="2331"/>
                  </a:cubicBezTo>
                  <a:cubicBezTo>
                    <a:pt x="1143972" y="4111"/>
                    <a:pt x="1148403" y="4247"/>
                    <a:pt x="1151341" y="2980"/>
                  </a:cubicBezTo>
                  <a:cubicBezTo>
                    <a:pt x="1148413" y="4627"/>
                    <a:pt x="1145094" y="4266"/>
                    <a:pt x="1141915" y="4605"/>
                  </a:cubicBezTo>
                  <a:cubicBezTo>
                    <a:pt x="1139325" y="4895"/>
                    <a:pt x="1137767" y="6385"/>
                    <a:pt x="1135416" y="7204"/>
                  </a:cubicBezTo>
                  <a:cubicBezTo>
                    <a:pt x="1131105" y="8707"/>
                    <a:pt x="1126038" y="7494"/>
                    <a:pt x="1122088" y="10132"/>
                  </a:cubicBezTo>
                  <a:cubicBezTo>
                    <a:pt x="1124332" y="11803"/>
                    <a:pt x="1126909" y="11832"/>
                    <a:pt x="1129563" y="11432"/>
                  </a:cubicBezTo>
                  <a:cubicBezTo>
                    <a:pt x="1126751" y="12013"/>
                    <a:pt x="1123913" y="16837"/>
                    <a:pt x="1121114" y="16308"/>
                  </a:cubicBezTo>
                  <a:cubicBezTo>
                    <a:pt x="1118343" y="15786"/>
                    <a:pt x="1118505" y="13122"/>
                    <a:pt x="1114938" y="13706"/>
                  </a:cubicBezTo>
                  <a:cubicBezTo>
                    <a:pt x="1109991" y="14518"/>
                    <a:pt x="1106853" y="16499"/>
                    <a:pt x="1103234" y="19559"/>
                  </a:cubicBezTo>
                  <a:cubicBezTo>
                    <a:pt x="1100522" y="21855"/>
                    <a:pt x="1093247" y="24613"/>
                    <a:pt x="1093156" y="28334"/>
                  </a:cubicBezTo>
                  <a:cubicBezTo>
                    <a:pt x="1093060" y="32804"/>
                    <a:pt x="1100364" y="30321"/>
                    <a:pt x="1102583" y="29634"/>
                  </a:cubicBezTo>
                  <a:cubicBezTo>
                    <a:pt x="1101029" y="30492"/>
                    <a:pt x="1099400" y="31050"/>
                    <a:pt x="1097707" y="31585"/>
                  </a:cubicBezTo>
                  <a:cubicBezTo>
                    <a:pt x="1098532" y="32165"/>
                    <a:pt x="1099436" y="32707"/>
                    <a:pt x="1100310" y="33210"/>
                  </a:cubicBezTo>
                  <a:cubicBezTo>
                    <a:pt x="1094392" y="32601"/>
                    <a:pt x="1088106" y="34826"/>
                    <a:pt x="1083407" y="38412"/>
                  </a:cubicBezTo>
                  <a:cubicBezTo>
                    <a:pt x="1080963" y="40279"/>
                    <a:pt x="1075061" y="45917"/>
                    <a:pt x="1081456" y="46862"/>
                  </a:cubicBezTo>
                  <a:cubicBezTo>
                    <a:pt x="1080673" y="47542"/>
                    <a:pt x="1079944" y="48429"/>
                    <a:pt x="1079180" y="49138"/>
                  </a:cubicBezTo>
                  <a:cubicBezTo>
                    <a:pt x="1080911" y="51389"/>
                    <a:pt x="1083540" y="51090"/>
                    <a:pt x="1086007" y="51090"/>
                  </a:cubicBezTo>
                  <a:cubicBezTo>
                    <a:pt x="1087597" y="51090"/>
                    <a:pt x="1088387" y="53560"/>
                    <a:pt x="1089906" y="54015"/>
                  </a:cubicBezTo>
                  <a:cubicBezTo>
                    <a:pt x="1093553" y="55108"/>
                    <a:pt x="1097633" y="57507"/>
                    <a:pt x="1100635" y="53689"/>
                  </a:cubicBezTo>
                  <a:cubicBezTo>
                    <a:pt x="1102238" y="55788"/>
                    <a:pt x="1102876" y="58765"/>
                    <a:pt x="1105834" y="59213"/>
                  </a:cubicBezTo>
                  <a:cubicBezTo>
                    <a:pt x="1110007" y="59845"/>
                    <a:pt x="1113180" y="57433"/>
                    <a:pt x="1117211" y="57265"/>
                  </a:cubicBezTo>
                  <a:cubicBezTo>
                    <a:pt x="1117341" y="59204"/>
                    <a:pt x="1116096" y="60513"/>
                    <a:pt x="1114286" y="60839"/>
                  </a:cubicBezTo>
                  <a:cubicBezTo>
                    <a:pt x="1115522" y="60968"/>
                    <a:pt x="1116628" y="60968"/>
                    <a:pt x="1117863" y="60839"/>
                  </a:cubicBezTo>
                  <a:cubicBezTo>
                    <a:pt x="1114093" y="62812"/>
                    <a:pt x="1110049" y="63699"/>
                    <a:pt x="1106159" y="65389"/>
                  </a:cubicBezTo>
                  <a:cubicBezTo>
                    <a:pt x="1107588" y="61996"/>
                    <a:pt x="1112171" y="60890"/>
                    <a:pt x="1115260" y="59865"/>
                  </a:cubicBezTo>
                  <a:cubicBezTo>
                    <a:pt x="1110936" y="59245"/>
                    <a:pt x="1100780" y="59961"/>
                    <a:pt x="1098358" y="64415"/>
                  </a:cubicBezTo>
                  <a:cubicBezTo>
                    <a:pt x="1099274" y="64992"/>
                    <a:pt x="1100003" y="65534"/>
                    <a:pt x="1100958" y="66040"/>
                  </a:cubicBezTo>
                  <a:cubicBezTo>
                    <a:pt x="1097430" y="66776"/>
                    <a:pt x="1093782" y="69972"/>
                    <a:pt x="1090232" y="69943"/>
                  </a:cubicBezTo>
                  <a:cubicBezTo>
                    <a:pt x="1088877" y="69943"/>
                    <a:pt x="1082714" y="73945"/>
                    <a:pt x="1084056" y="74819"/>
                  </a:cubicBezTo>
                  <a:cubicBezTo>
                    <a:pt x="1088432" y="77650"/>
                    <a:pt x="1096223" y="73680"/>
                    <a:pt x="1099984" y="72216"/>
                  </a:cubicBezTo>
                  <a:cubicBezTo>
                    <a:pt x="1098374" y="72729"/>
                    <a:pt x="1096746" y="73100"/>
                    <a:pt x="1095108" y="73516"/>
                  </a:cubicBezTo>
                  <a:cubicBezTo>
                    <a:pt x="1096236" y="72049"/>
                    <a:pt x="1102115" y="66631"/>
                    <a:pt x="1103886" y="69291"/>
                  </a:cubicBezTo>
                  <a:cubicBezTo>
                    <a:pt x="1106359" y="73010"/>
                    <a:pt x="1098033" y="76438"/>
                    <a:pt x="1096085" y="78066"/>
                  </a:cubicBezTo>
                  <a:cubicBezTo>
                    <a:pt x="1097687" y="78808"/>
                    <a:pt x="1099290" y="78982"/>
                    <a:pt x="1100958" y="78392"/>
                  </a:cubicBezTo>
                  <a:cubicBezTo>
                    <a:pt x="1092350" y="79956"/>
                    <a:pt x="1084797" y="84268"/>
                    <a:pt x="1076906" y="87819"/>
                  </a:cubicBezTo>
                  <a:cubicBezTo>
                    <a:pt x="1069114" y="91324"/>
                    <a:pt x="1063061" y="91827"/>
                    <a:pt x="1054802" y="92369"/>
                  </a:cubicBezTo>
                  <a:cubicBezTo>
                    <a:pt x="1052477" y="92530"/>
                    <a:pt x="1042089" y="97603"/>
                    <a:pt x="1041799" y="100170"/>
                  </a:cubicBezTo>
                  <a:cubicBezTo>
                    <a:pt x="1041444" y="103334"/>
                    <a:pt x="1044617" y="103134"/>
                    <a:pt x="1041799" y="105698"/>
                  </a:cubicBezTo>
                  <a:cubicBezTo>
                    <a:pt x="1040251" y="107104"/>
                    <a:pt x="1039274" y="108729"/>
                    <a:pt x="1040825" y="110574"/>
                  </a:cubicBezTo>
                  <a:cubicBezTo>
                    <a:pt x="1034849" y="111545"/>
                    <a:pt x="1033656" y="119056"/>
                    <a:pt x="1027496" y="119349"/>
                  </a:cubicBezTo>
                  <a:cubicBezTo>
                    <a:pt x="1026732" y="119381"/>
                    <a:pt x="1024523" y="118959"/>
                    <a:pt x="1022620" y="118701"/>
                  </a:cubicBezTo>
                  <a:cubicBezTo>
                    <a:pt x="1019721" y="118304"/>
                    <a:pt x="1016941" y="118172"/>
                    <a:pt x="1016770" y="120001"/>
                  </a:cubicBezTo>
                  <a:cubicBezTo>
                    <a:pt x="1016576" y="121923"/>
                    <a:pt x="1018363" y="123877"/>
                    <a:pt x="1020346" y="123574"/>
                  </a:cubicBezTo>
                  <a:cubicBezTo>
                    <a:pt x="1018618" y="125219"/>
                    <a:pt x="1016328" y="126515"/>
                    <a:pt x="1014171" y="127476"/>
                  </a:cubicBezTo>
                  <a:cubicBezTo>
                    <a:pt x="1019585" y="124796"/>
                    <a:pt x="1014203" y="119962"/>
                    <a:pt x="1012545" y="116750"/>
                  </a:cubicBezTo>
                  <a:cubicBezTo>
                    <a:pt x="1015322" y="114370"/>
                    <a:pt x="1017521" y="119004"/>
                    <a:pt x="1020346" y="117076"/>
                  </a:cubicBezTo>
                  <a:cubicBezTo>
                    <a:pt x="1020121" y="118130"/>
                    <a:pt x="1021159" y="118598"/>
                    <a:pt x="1022620" y="118701"/>
                  </a:cubicBezTo>
                  <a:cubicBezTo>
                    <a:pt x="1024568" y="118830"/>
                    <a:pt x="1027245" y="118604"/>
                    <a:pt x="1028473" y="118375"/>
                  </a:cubicBezTo>
                  <a:cubicBezTo>
                    <a:pt x="1031808" y="117704"/>
                    <a:pt x="1032405" y="115450"/>
                    <a:pt x="1033998" y="112848"/>
                  </a:cubicBezTo>
                  <a:cubicBezTo>
                    <a:pt x="1031598" y="112151"/>
                    <a:pt x="1029063" y="112319"/>
                    <a:pt x="1026848" y="113499"/>
                  </a:cubicBezTo>
                  <a:cubicBezTo>
                    <a:pt x="1029060" y="111835"/>
                    <a:pt x="1031743" y="110829"/>
                    <a:pt x="1034323" y="109923"/>
                  </a:cubicBezTo>
                  <a:cubicBezTo>
                    <a:pt x="1030931" y="106636"/>
                    <a:pt x="1025539" y="111435"/>
                    <a:pt x="1021972" y="111874"/>
                  </a:cubicBezTo>
                  <a:cubicBezTo>
                    <a:pt x="1021972" y="108742"/>
                    <a:pt x="1025487" y="108391"/>
                    <a:pt x="1027496" y="106998"/>
                  </a:cubicBezTo>
                  <a:cubicBezTo>
                    <a:pt x="1025584" y="107320"/>
                    <a:pt x="1023955" y="106772"/>
                    <a:pt x="1022620" y="105372"/>
                  </a:cubicBezTo>
                  <a:cubicBezTo>
                    <a:pt x="1026925" y="102179"/>
                    <a:pt x="1030063" y="101609"/>
                    <a:pt x="1033998" y="97897"/>
                  </a:cubicBezTo>
                  <a:cubicBezTo>
                    <a:pt x="1038193" y="93943"/>
                    <a:pt x="1043037" y="88680"/>
                    <a:pt x="1048626" y="86845"/>
                  </a:cubicBezTo>
                  <a:cubicBezTo>
                    <a:pt x="1044701" y="87532"/>
                    <a:pt x="1039854" y="88280"/>
                    <a:pt x="1036275" y="90095"/>
                  </a:cubicBezTo>
                  <a:cubicBezTo>
                    <a:pt x="1034169" y="91166"/>
                    <a:pt x="1031985" y="92846"/>
                    <a:pt x="1029447" y="92695"/>
                  </a:cubicBezTo>
                  <a:cubicBezTo>
                    <a:pt x="1032143" y="89776"/>
                    <a:pt x="1036287" y="89141"/>
                    <a:pt x="1039200" y="86519"/>
                  </a:cubicBezTo>
                  <a:cubicBezTo>
                    <a:pt x="1035191" y="87003"/>
                    <a:pt x="1031544" y="88509"/>
                    <a:pt x="1027496" y="87170"/>
                  </a:cubicBezTo>
                  <a:cubicBezTo>
                    <a:pt x="1032250" y="86580"/>
                    <a:pt x="1027906" y="83042"/>
                    <a:pt x="1025871" y="81969"/>
                  </a:cubicBezTo>
                  <a:cubicBezTo>
                    <a:pt x="1024526" y="81259"/>
                    <a:pt x="1020540" y="80417"/>
                    <a:pt x="1019047" y="80343"/>
                  </a:cubicBezTo>
                  <a:cubicBezTo>
                    <a:pt x="1016531" y="80214"/>
                    <a:pt x="1014738" y="85065"/>
                    <a:pt x="1011568" y="85545"/>
                  </a:cubicBezTo>
                  <a:cubicBezTo>
                    <a:pt x="1008024" y="86084"/>
                    <a:pt x="1004312" y="84710"/>
                    <a:pt x="1000842" y="84245"/>
                  </a:cubicBezTo>
                  <a:cubicBezTo>
                    <a:pt x="1000232" y="87264"/>
                    <a:pt x="1004399" y="89289"/>
                    <a:pt x="1000516" y="91395"/>
                  </a:cubicBezTo>
                  <a:cubicBezTo>
                    <a:pt x="1002012" y="86445"/>
                    <a:pt x="997668" y="89908"/>
                    <a:pt x="998242" y="92369"/>
                  </a:cubicBezTo>
                  <a:cubicBezTo>
                    <a:pt x="998613" y="93949"/>
                    <a:pt x="999533" y="95562"/>
                    <a:pt x="999216" y="97245"/>
                  </a:cubicBezTo>
                  <a:cubicBezTo>
                    <a:pt x="1002461" y="94804"/>
                    <a:pt x="1009865" y="91885"/>
                    <a:pt x="1013519" y="94320"/>
                  </a:cubicBezTo>
                  <a:cubicBezTo>
                    <a:pt x="1018415" y="97584"/>
                    <a:pt x="1013358" y="98625"/>
                    <a:pt x="1014819" y="100496"/>
                  </a:cubicBezTo>
                  <a:cubicBezTo>
                    <a:pt x="1009004" y="100786"/>
                    <a:pt x="1001055" y="105379"/>
                    <a:pt x="998568" y="97245"/>
                  </a:cubicBezTo>
                  <a:cubicBezTo>
                    <a:pt x="995885" y="88460"/>
                    <a:pt x="988593" y="93478"/>
                    <a:pt x="993692" y="98222"/>
                  </a:cubicBezTo>
                  <a:cubicBezTo>
                    <a:pt x="988829" y="98093"/>
                    <a:pt x="983679" y="101489"/>
                    <a:pt x="979064" y="100496"/>
                  </a:cubicBezTo>
                  <a:cubicBezTo>
                    <a:pt x="975023" y="99625"/>
                    <a:pt x="971214" y="97784"/>
                    <a:pt x="967038" y="97245"/>
                  </a:cubicBezTo>
                  <a:cubicBezTo>
                    <a:pt x="957205" y="95978"/>
                    <a:pt x="948701" y="99235"/>
                    <a:pt x="939081" y="99522"/>
                  </a:cubicBezTo>
                  <a:cubicBezTo>
                    <a:pt x="934749" y="99651"/>
                    <a:pt x="927829" y="98245"/>
                    <a:pt x="923804" y="99522"/>
                  </a:cubicBezTo>
                  <a:cubicBezTo>
                    <a:pt x="920724" y="100502"/>
                    <a:pt x="919737" y="98155"/>
                    <a:pt x="916654" y="97897"/>
                  </a:cubicBezTo>
                  <a:cubicBezTo>
                    <a:pt x="914071" y="97671"/>
                    <a:pt x="906824" y="93582"/>
                    <a:pt x="910478" y="90744"/>
                  </a:cubicBezTo>
                  <a:cubicBezTo>
                    <a:pt x="910736" y="90905"/>
                    <a:pt x="880290" y="94514"/>
                    <a:pt x="890974" y="87493"/>
                  </a:cubicBezTo>
                  <a:cubicBezTo>
                    <a:pt x="889329" y="87170"/>
                    <a:pt x="887707" y="87364"/>
                    <a:pt x="886098" y="87819"/>
                  </a:cubicBezTo>
                  <a:cubicBezTo>
                    <a:pt x="886878" y="87132"/>
                    <a:pt x="887607" y="86574"/>
                    <a:pt x="888374" y="85868"/>
                  </a:cubicBezTo>
                  <a:cubicBezTo>
                    <a:pt x="883298" y="85803"/>
                    <a:pt x="883363" y="87103"/>
                    <a:pt x="878622" y="83594"/>
                  </a:cubicBezTo>
                  <a:cubicBezTo>
                    <a:pt x="881592" y="80791"/>
                    <a:pt x="882531" y="83433"/>
                    <a:pt x="883824" y="79044"/>
                  </a:cubicBezTo>
                  <a:cubicBezTo>
                    <a:pt x="884569" y="76512"/>
                    <a:pt x="886659" y="73974"/>
                    <a:pt x="883498" y="72216"/>
                  </a:cubicBezTo>
                  <a:cubicBezTo>
                    <a:pt x="878106" y="69214"/>
                    <a:pt x="868760" y="72378"/>
                    <a:pt x="863345" y="73842"/>
                  </a:cubicBezTo>
                  <a:cubicBezTo>
                    <a:pt x="847240" y="78240"/>
                    <a:pt x="830638" y="76983"/>
                    <a:pt x="816213" y="86519"/>
                  </a:cubicBezTo>
                  <a:cubicBezTo>
                    <a:pt x="817838" y="87306"/>
                    <a:pt x="819460" y="87306"/>
                    <a:pt x="821086" y="86519"/>
                  </a:cubicBezTo>
                  <a:cubicBezTo>
                    <a:pt x="819135" y="89134"/>
                    <a:pt x="819663" y="89502"/>
                    <a:pt x="822388" y="87819"/>
                  </a:cubicBezTo>
                  <a:cubicBezTo>
                    <a:pt x="816019" y="90889"/>
                    <a:pt x="825781" y="89705"/>
                    <a:pt x="827261" y="89444"/>
                  </a:cubicBezTo>
                  <a:cubicBezTo>
                    <a:pt x="829603" y="89031"/>
                    <a:pt x="832079" y="88328"/>
                    <a:pt x="834414" y="89118"/>
                  </a:cubicBezTo>
                  <a:cubicBezTo>
                    <a:pt x="833592" y="88393"/>
                    <a:pt x="832863" y="87667"/>
                    <a:pt x="832138" y="86845"/>
                  </a:cubicBezTo>
                  <a:cubicBezTo>
                    <a:pt x="836440" y="82643"/>
                    <a:pt x="840622" y="88160"/>
                    <a:pt x="845141" y="86519"/>
                  </a:cubicBezTo>
                  <a:cubicBezTo>
                    <a:pt x="847466" y="85674"/>
                    <a:pt x="850700" y="84216"/>
                    <a:pt x="853267" y="84568"/>
                  </a:cubicBezTo>
                  <a:cubicBezTo>
                    <a:pt x="854528" y="84729"/>
                    <a:pt x="857837" y="85929"/>
                    <a:pt x="858792" y="84245"/>
                  </a:cubicBezTo>
                  <a:cubicBezTo>
                    <a:pt x="861936" y="78695"/>
                    <a:pt x="875233" y="79801"/>
                    <a:pt x="881222" y="78066"/>
                  </a:cubicBezTo>
                  <a:cubicBezTo>
                    <a:pt x="876371" y="80363"/>
                    <a:pt x="875310" y="83488"/>
                    <a:pt x="869521" y="83920"/>
                  </a:cubicBezTo>
                  <a:cubicBezTo>
                    <a:pt x="864706" y="84281"/>
                    <a:pt x="858263" y="84894"/>
                    <a:pt x="854241" y="87819"/>
                  </a:cubicBezTo>
                  <a:cubicBezTo>
                    <a:pt x="850104" y="90831"/>
                    <a:pt x="845505" y="89363"/>
                    <a:pt x="840916" y="90744"/>
                  </a:cubicBezTo>
                  <a:cubicBezTo>
                    <a:pt x="836427" y="92098"/>
                    <a:pt x="831538" y="92566"/>
                    <a:pt x="826939" y="93346"/>
                  </a:cubicBezTo>
                  <a:cubicBezTo>
                    <a:pt x="832447" y="91731"/>
                    <a:pt x="827290" y="91711"/>
                    <a:pt x="826613" y="92695"/>
                  </a:cubicBezTo>
                  <a:cubicBezTo>
                    <a:pt x="825436" y="94523"/>
                    <a:pt x="826033" y="95252"/>
                    <a:pt x="828564" y="94646"/>
                  </a:cubicBezTo>
                  <a:cubicBezTo>
                    <a:pt x="825323" y="96913"/>
                    <a:pt x="819363" y="95559"/>
                    <a:pt x="817512" y="99848"/>
                  </a:cubicBezTo>
                  <a:cubicBezTo>
                    <a:pt x="816084" y="103160"/>
                    <a:pt x="819370" y="104256"/>
                    <a:pt x="815887" y="107649"/>
                  </a:cubicBezTo>
                  <a:cubicBezTo>
                    <a:pt x="813378" y="110090"/>
                    <a:pt x="816451" y="113541"/>
                    <a:pt x="814587" y="114799"/>
                  </a:cubicBezTo>
                  <a:cubicBezTo>
                    <a:pt x="812462" y="116227"/>
                    <a:pt x="813197" y="118143"/>
                    <a:pt x="812310" y="120326"/>
                  </a:cubicBezTo>
                  <a:cubicBezTo>
                    <a:pt x="809669" y="114225"/>
                    <a:pt x="805964" y="125660"/>
                    <a:pt x="804184" y="119349"/>
                  </a:cubicBezTo>
                  <a:cubicBezTo>
                    <a:pt x="806115" y="119188"/>
                    <a:pt x="807896" y="118301"/>
                    <a:pt x="809060" y="116750"/>
                  </a:cubicBezTo>
                  <a:cubicBezTo>
                    <a:pt x="807663" y="117408"/>
                    <a:pt x="804922" y="116427"/>
                    <a:pt x="803858" y="117724"/>
                  </a:cubicBezTo>
                  <a:cubicBezTo>
                    <a:pt x="802784" y="119040"/>
                    <a:pt x="801768" y="121736"/>
                    <a:pt x="799959" y="122274"/>
                  </a:cubicBezTo>
                  <a:cubicBezTo>
                    <a:pt x="796537" y="123293"/>
                    <a:pt x="799256" y="130324"/>
                    <a:pt x="799959" y="132352"/>
                  </a:cubicBezTo>
                  <a:cubicBezTo>
                    <a:pt x="796853" y="131298"/>
                    <a:pt x="796653" y="125806"/>
                    <a:pt x="796708" y="123251"/>
                  </a:cubicBezTo>
                  <a:cubicBezTo>
                    <a:pt x="795905" y="123835"/>
                    <a:pt x="795179" y="124545"/>
                    <a:pt x="794431" y="125199"/>
                  </a:cubicBezTo>
                  <a:cubicBezTo>
                    <a:pt x="796250" y="122793"/>
                    <a:pt x="793789" y="121632"/>
                    <a:pt x="791832" y="120975"/>
                  </a:cubicBezTo>
                  <a:cubicBezTo>
                    <a:pt x="793844" y="121320"/>
                    <a:pt x="795628" y="119984"/>
                    <a:pt x="796057" y="118049"/>
                  </a:cubicBezTo>
                  <a:cubicBezTo>
                    <a:pt x="793935" y="117888"/>
                    <a:pt x="789955" y="116672"/>
                    <a:pt x="792158" y="113825"/>
                  </a:cubicBezTo>
                  <a:cubicBezTo>
                    <a:pt x="794799" y="116553"/>
                    <a:pt x="801871" y="117775"/>
                    <a:pt x="804509" y="114473"/>
                  </a:cubicBezTo>
                  <a:cubicBezTo>
                    <a:pt x="807621" y="110574"/>
                    <a:pt x="803497" y="104669"/>
                    <a:pt x="799307" y="108623"/>
                  </a:cubicBezTo>
                  <a:cubicBezTo>
                    <a:pt x="800391" y="107078"/>
                    <a:pt x="801475" y="105617"/>
                    <a:pt x="802558" y="104072"/>
                  </a:cubicBezTo>
                  <a:cubicBezTo>
                    <a:pt x="799482" y="101825"/>
                    <a:pt x="795612" y="107559"/>
                    <a:pt x="793132" y="108623"/>
                  </a:cubicBezTo>
                  <a:cubicBezTo>
                    <a:pt x="790942" y="105327"/>
                    <a:pt x="796734" y="103082"/>
                    <a:pt x="797034" y="99848"/>
                  </a:cubicBezTo>
                  <a:cubicBezTo>
                    <a:pt x="793764" y="99558"/>
                    <a:pt x="790455" y="99325"/>
                    <a:pt x="787281" y="100496"/>
                  </a:cubicBezTo>
                  <a:cubicBezTo>
                    <a:pt x="788255" y="98442"/>
                    <a:pt x="786508" y="95120"/>
                    <a:pt x="784031" y="96597"/>
                  </a:cubicBezTo>
                  <a:cubicBezTo>
                    <a:pt x="785353" y="95904"/>
                    <a:pt x="786266" y="94991"/>
                    <a:pt x="786956" y="93672"/>
                  </a:cubicBezTo>
                  <a:cubicBezTo>
                    <a:pt x="784679" y="92640"/>
                    <a:pt x="777320" y="95088"/>
                    <a:pt x="774930" y="95620"/>
                  </a:cubicBezTo>
                  <a:cubicBezTo>
                    <a:pt x="770173" y="96681"/>
                    <a:pt x="764810" y="96884"/>
                    <a:pt x="760301" y="98871"/>
                  </a:cubicBezTo>
                  <a:cubicBezTo>
                    <a:pt x="766458" y="94972"/>
                    <a:pt x="754890" y="99361"/>
                    <a:pt x="752826" y="99522"/>
                  </a:cubicBezTo>
                  <a:cubicBezTo>
                    <a:pt x="749778" y="99748"/>
                    <a:pt x="748572" y="98967"/>
                    <a:pt x="745999" y="100496"/>
                  </a:cubicBezTo>
                  <a:cubicBezTo>
                    <a:pt x="744805" y="101202"/>
                    <a:pt x="739829" y="99441"/>
                    <a:pt x="738198" y="99522"/>
                  </a:cubicBezTo>
                  <a:cubicBezTo>
                    <a:pt x="734844" y="99683"/>
                    <a:pt x="731451" y="100435"/>
                    <a:pt x="728123" y="100822"/>
                  </a:cubicBezTo>
                  <a:cubicBezTo>
                    <a:pt x="720944" y="101657"/>
                    <a:pt x="712853" y="101015"/>
                    <a:pt x="705693" y="100170"/>
                  </a:cubicBezTo>
                  <a:cubicBezTo>
                    <a:pt x="699198" y="99387"/>
                    <a:pt x="691313" y="95562"/>
                    <a:pt x="684889" y="95946"/>
                  </a:cubicBezTo>
                  <a:cubicBezTo>
                    <a:pt x="687537" y="94040"/>
                    <a:pt x="691574" y="95088"/>
                    <a:pt x="694315" y="93346"/>
                  </a:cubicBezTo>
                  <a:cubicBezTo>
                    <a:pt x="698247" y="90853"/>
                    <a:pt x="696618" y="89992"/>
                    <a:pt x="701791" y="89770"/>
                  </a:cubicBezTo>
                  <a:cubicBezTo>
                    <a:pt x="706648" y="89576"/>
                    <a:pt x="709811" y="86361"/>
                    <a:pt x="715120" y="87170"/>
                  </a:cubicBezTo>
                  <a:cubicBezTo>
                    <a:pt x="718632" y="87706"/>
                    <a:pt x="722186" y="86732"/>
                    <a:pt x="724872" y="84245"/>
                  </a:cubicBezTo>
                  <a:cubicBezTo>
                    <a:pt x="728297" y="81078"/>
                    <a:pt x="721824" y="74067"/>
                    <a:pt x="718371" y="73516"/>
                  </a:cubicBezTo>
                  <a:cubicBezTo>
                    <a:pt x="714320" y="72868"/>
                    <a:pt x="710531" y="68198"/>
                    <a:pt x="706019" y="69943"/>
                  </a:cubicBezTo>
                  <a:cubicBezTo>
                    <a:pt x="703149" y="71055"/>
                    <a:pt x="700475" y="69685"/>
                    <a:pt x="697566" y="70591"/>
                  </a:cubicBezTo>
                  <a:cubicBezTo>
                    <a:pt x="697963" y="71362"/>
                    <a:pt x="698488" y="72087"/>
                    <a:pt x="698866" y="72868"/>
                  </a:cubicBezTo>
                  <a:cubicBezTo>
                    <a:pt x="695564" y="75312"/>
                    <a:pt x="683734" y="72181"/>
                    <a:pt x="680338" y="71568"/>
                  </a:cubicBezTo>
                  <a:cubicBezTo>
                    <a:pt x="675562" y="70701"/>
                    <a:pt x="669873" y="70413"/>
                    <a:pt x="665710" y="67666"/>
                  </a:cubicBezTo>
                  <a:cubicBezTo>
                    <a:pt x="660263" y="64070"/>
                    <a:pt x="656838" y="62583"/>
                    <a:pt x="650108" y="62141"/>
                  </a:cubicBezTo>
                  <a:cubicBezTo>
                    <a:pt x="644609" y="61784"/>
                    <a:pt x="641042" y="60384"/>
                    <a:pt x="636782" y="56940"/>
                  </a:cubicBezTo>
                  <a:cubicBezTo>
                    <a:pt x="631435" y="52615"/>
                    <a:pt x="626685" y="51270"/>
                    <a:pt x="619877" y="51090"/>
                  </a:cubicBezTo>
                  <a:cubicBezTo>
                    <a:pt x="613472" y="50928"/>
                    <a:pt x="607744" y="48971"/>
                    <a:pt x="601349" y="50764"/>
                  </a:cubicBezTo>
                  <a:cubicBezTo>
                    <a:pt x="595190" y="52492"/>
                    <a:pt x="589907" y="57075"/>
                    <a:pt x="583796" y="59213"/>
                  </a:cubicBezTo>
                  <a:cubicBezTo>
                    <a:pt x="577417" y="61442"/>
                    <a:pt x="570280" y="62503"/>
                    <a:pt x="563643" y="60839"/>
                  </a:cubicBezTo>
                  <a:cubicBezTo>
                    <a:pt x="567126" y="56853"/>
                    <a:pt x="573586" y="55034"/>
                    <a:pt x="578597" y="54015"/>
                  </a:cubicBezTo>
                  <a:cubicBezTo>
                    <a:pt x="576982" y="53241"/>
                    <a:pt x="575185" y="52715"/>
                    <a:pt x="573395" y="52715"/>
                  </a:cubicBezTo>
                  <a:cubicBezTo>
                    <a:pt x="575624" y="49741"/>
                    <a:pt x="578897" y="46497"/>
                    <a:pt x="582496" y="45236"/>
                  </a:cubicBezTo>
                  <a:cubicBezTo>
                    <a:pt x="577120" y="47478"/>
                    <a:pt x="570587" y="42143"/>
                    <a:pt x="565920" y="47839"/>
                  </a:cubicBezTo>
                  <a:cubicBezTo>
                    <a:pt x="571077" y="45507"/>
                    <a:pt x="573515" y="46787"/>
                    <a:pt x="577620" y="46213"/>
                  </a:cubicBezTo>
                  <a:cubicBezTo>
                    <a:pt x="573276" y="47719"/>
                    <a:pt x="563472" y="47926"/>
                    <a:pt x="560392" y="51738"/>
                  </a:cubicBezTo>
                  <a:cubicBezTo>
                    <a:pt x="562240" y="51480"/>
                    <a:pt x="564037" y="51705"/>
                    <a:pt x="565594" y="52715"/>
                  </a:cubicBezTo>
                  <a:cubicBezTo>
                    <a:pt x="562301" y="51102"/>
                    <a:pt x="555671" y="52618"/>
                    <a:pt x="553243" y="55314"/>
                  </a:cubicBezTo>
                  <a:cubicBezTo>
                    <a:pt x="559847" y="56633"/>
                    <a:pt x="546319" y="58739"/>
                    <a:pt x="544790" y="59539"/>
                  </a:cubicBezTo>
                  <a:cubicBezTo>
                    <a:pt x="547286" y="59016"/>
                    <a:pt x="549966" y="58294"/>
                    <a:pt x="552265" y="59865"/>
                  </a:cubicBezTo>
                  <a:cubicBezTo>
                    <a:pt x="546960" y="61367"/>
                    <a:pt x="539517" y="62938"/>
                    <a:pt x="536015" y="57265"/>
                  </a:cubicBezTo>
                  <a:cubicBezTo>
                    <a:pt x="532651" y="51818"/>
                    <a:pt x="538076" y="48932"/>
                    <a:pt x="539588" y="44262"/>
                  </a:cubicBezTo>
                  <a:cubicBezTo>
                    <a:pt x="540817" y="40470"/>
                    <a:pt x="539395" y="35103"/>
                    <a:pt x="535363" y="33536"/>
                  </a:cubicBezTo>
                  <a:cubicBezTo>
                    <a:pt x="531948" y="32204"/>
                    <a:pt x="523966" y="37780"/>
                    <a:pt x="529513" y="37761"/>
                  </a:cubicBezTo>
                  <a:cubicBezTo>
                    <a:pt x="528739" y="38380"/>
                    <a:pt x="528010" y="39093"/>
                    <a:pt x="527236" y="39712"/>
                  </a:cubicBezTo>
                  <a:cubicBezTo>
                    <a:pt x="528901" y="39938"/>
                    <a:pt x="530526" y="40138"/>
                    <a:pt x="532113" y="40686"/>
                  </a:cubicBezTo>
                  <a:cubicBezTo>
                    <a:pt x="527114" y="41918"/>
                    <a:pt x="521899" y="40944"/>
                    <a:pt x="517162" y="43288"/>
                  </a:cubicBezTo>
                  <a:cubicBezTo>
                    <a:pt x="514040" y="44843"/>
                    <a:pt x="510947" y="46765"/>
                    <a:pt x="507735" y="48161"/>
                  </a:cubicBezTo>
                  <a:cubicBezTo>
                    <a:pt x="504549" y="49542"/>
                    <a:pt x="493674" y="55459"/>
                    <a:pt x="490507" y="52063"/>
                  </a:cubicBezTo>
                  <a:cubicBezTo>
                    <a:pt x="492855" y="48629"/>
                    <a:pt x="497660" y="49538"/>
                    <a:pt x="500582" y="46862"/>
                  </a:cubicBezTo>
                  <a:cubicBezTo>
                    <a:pt x="489969" y="51683"/>
                    <a:pt x="477975" y="50141"/>
                    <a:pt x="467104" y="53689"/>
                  </a:cubicBezTo>
                  <a:cubicBezTo>
                    <a:pt x="458103" y="56624"/>
                    <a:pt x="449708" y="64018"/>
                    <a:pt x="440446" y="65715"/>
                  </a:cubicBezTo>
                  <a:cubicBezTo>
                    <a:pt x="441433" y="65070"/>
                    <a:pt x="451485" y="59100"/>
                    <a:pt x="445322" y="61490"/>
                  </a:cubicBezTo>
                  <a:cubicBezTo>
                    <a:pt x="447167" y="60835"/>
                    <a:pt x="448793" y="59600"/>
                    <a:pt x="450199" y="58239"/>
                  </a:cubicBezTo>
                  <a:cubicBezTo>
                    <a:pt x="448654" y="59184"/>
                    <a:pt x="447028" y="60232"/>
                    <a:pt x="445322" y="60839"/>
                  </a:cubicBezTo>
                  <a:cubicBezTo>
                    <a:pt x="447967" y="59813"/>
                    <a:pt x="449673" y="55824"/>
                    <a:pt x="452150" y="55314"/>
                  </a:cubicBezTo>
                  <a:cubicBezTo>
                    <a:pt x="453749" y="54985"/>
                    <a:pt x="455507" y="55346"/>
                    <a:pt x="457026" y="54663"/>
                  </a:cubicBezTo>
                  <a:cubicBezTo>
                    <a:pt x="461576" y="52592"/>
                    <a:pt x="466765" y="51447"/>
                    <a:pt x="471654" y="50438"/>
                  </a:cubicBezTo>
                  <a:cubicBezTo>
                    <a:pt x="479349" y="48848"/>
                    <a:pt x="491098" y="49135"/>
                    <a:pt x="496683" y="42637"/>
                  </a:cubicBezTo>
                  <a:cubicBezTo>
                    <a:pt x="492313" y="42998"/>
                    <a:pt x="494639" y="40973"/>
                    <a:pt x="496357" y="39712"/>
                  </a:cubicBezTo>
                  <a:cubicBezTo>
                    <a:pt x="492968" y="41466"/>
                    <a:pt x="488630" y="43969"/>
                    <a:pt x="484654" y="43611"/>
                  </a:cubicBezTo>
                  <a:cubicBezTo>
                    <a:pt x="482648" y="43417"/>
                    <a:pt x="474083" y="43740"/>
                    <a:pt x="479455" y="41985"/>
                  </a:cubicBezTo>
                  <a:cubicBezTo>
                    <a:pt x="474537" y="43688"/>
                    <a:pt x="469390" y="44340"/>
                    <a:pt x="464501" y="46213"/>
                  </a:cubicBezTo>
                  <a:cubicBezTo>
                    <a:pt x="461712" y="47281"/>
                    <a:pt x="456123" y="51718"/>
                    <a:pt x="457026" y="47187"/>
                  </a:cubicBezTo>
                  <a:cubicBezTo>
                    <a:pt x="452817" y="49809"/>
                    <a:pt x="447180" y="51041"/>
                    <a:pt x="442397" y="52063"/>
                  </a:cubicBezTo>
                  <a:cubicBezTo>
                    <a:pt x="440085" y="52560"/>
                    <a:pt x="437947" y="53105"/>
                    <a:pt x="435573" y="53037"/>
                  </a:cubicBezTo>
                  <a:cubicBezTo>
                    <a:pt x="434883" y="53037"/>
                    <a:pt x="433322" y="52696"/>
                    <a:pt x="432645" y="52389"/>
                  </a:cubicBezTo>
                  <a:cubicBezTo>
                    <a:pt x="429439" y="53073"/>
                    <a:pt x="424173" y="54182"/>
                    <a:pt x="429720" y="54340"/>
                  </a:cubicBezTo>
                  <a:cubicBezTo>
                    <a:pt x="425324" y="55192"/>
                    <a:pt x="421587" y="53212"/>
                    <a:pt x="417368" y="55640"/>
                  </a:cubicBezTo>
                  <a:cubicBezTo>
                    <a:pt x="413995" y="57585"/>
                    <a:pt x="411505" y="59381"/>
                    <a:pt x="407616" y="60190"/>
                  </a:cubicBezTo>
                  <a:cubicBezTo>
                    <a:pt x="399928" y="61787"/>
                    <a:pt x="392178" y="62519"/>
                    <a:pt x="384538" y="64415"/>
                  </a:cubicBezTo>
                  <a:cubicBezTo>
                    <a:pt x="380675" y="65370"/>
                    <a:pt x="376534" y="66450"/>
                    <a:pt x="373161" y="68640"/>
                  </a:cubicBezTo>
                  <a:cubicBezTo>
                    <a:pt x="370574" y="70317"/>
                    <a:pt x="371106" y="73358"/>
                    <a:pt x="369910" y="75793"/>
                  </a:cubicBezTo>
                  <a:cubicBezTo>
                    <a:pt x="367036" y="81649"/>
                    <a:pt x="365095" y="74103"/>
                    <a:pt x="365359" y="71568"/>
                  </a:cubicBezTo>
                  <a:cubicBezTo>
                    <a:pt x="360890" y="71903"/>
                    <a:pt x="354240" y="69743"/>
                    <a:pt x="350408" y="72868"/>
                  </a:cubicBezTo>
                  <a:cubicBezTo>
                    <a:pt x="355875" y="72964"/>
                    <a:pt x="349293" y="74103"/>
                    <a:pt x="351382" y="77418"/>
                  </a:cubicBezTo>
                  <a:cubicBezTo>
                    <a:pt x="348006" y="77905"/>
                    <a:pt x="345610" y="74606"/>
                    <a:pt x="342930" y="73193"/>
                  </a:cubicBezTo>
                  <a:cubicBezTo>
                    <a:pt x="338644" y="70936"/>
                    <a:pt x="333219" y="72810"/>
                    <a:pt x="328630" y="72216"/>
                  </a:cubicBezTo>
                  <a:cubicBezTo>
                    <a:pt x="325528" y="71816"/>
                    <a:pt x="309774" y="68043"/>
                    <a:pt x="311725" y="62790"/>
                  </a:cubicBezTo>
                  <a:cubicBezTo>
                    <a:pt x="308942" y="65763"/>
                    <a:pt x="305846" y="61516"/>
                    <a:pt x="305549" y="58565"/>
                  </a:cubicBezTo>
                  <a:cubicBezTo>
                    <a:pt x="305356" y="56817"/>
                    <a:pt x="298732" y="56133"/>
                    <a:pt x="297748" y="55962"/>
                  </a:cubicBezTo>
                  <a:cubicBezTo>
                    <a:pt x="291843" y="54940"/>
                    <a:pt x="282649" y="54273"/>
                    <a:pt x="276621" y="54340"/>
                  </a:cubicBezTo>
                  <a:lnTo>
                    <a:pt x="0" y="283829"/>
                  </a:lnTo>
                  <a:cubicBezTo>
                    <a:pt x="6298" y="286754"/>
                    <a:pt x="9439" y="283126"/>
                    <a:pt x="14951" y="286102"/>
                  </a:cubicBezTo>
                  <a:cubicBezTo>
                    <a:pt x="22549" y="285109"/>
                    <a:pt x="29512" y="280681"/>
                    <a:pt x="37381" y="282526"/>
                  </a:cubicBezTo>
                  <a:cubicBezTo>
                    <a:pt x="34755" y="284525"/>
                    <a:pt x="30415" y="286096"/>
                    <a:pt x="28602" y="289027"/>
                  </a:cubicBezTo>
                  <a:cubicBezTo>
                    <a:pt x="26738" y="292036"/>
                    <a:pt x="31876" y="292536"/>
                    <a:pt x="31531" y="295855"/>
                  </a:cubicBezTo>
                  <a:cubicBezTo>
                    <a:pt x="31073" y="300279"/>
                    <a:pt x="33301" y="304469"/>
                    <a:pt x="34778" y="308532"/>
                  </a:cubicBezTo>
                  <a:cubicBezTo>
                    <a:pt x="36197" y="312431"/>
                    <a:pt x="32685" y="315953"/>
                    <a:pt x="30879" y="318932"/>
                  </a:cubicBezTo>
                  <a:cubicBezTo>
                    <a:pt x="35704" y="317249"/>
                    <a:pt x="40670" y="316356"/>
                    <a:pt x="45507" y="314708"/>
                  </a:cubicBezTo>
                  <a:cubicBezTo>
                    <a:pt x="49213" y="313444"/>
                    <a:pt x="53738" y="312879"/>
                    <a:pt x="57208" y="311131"/>
                  </a:cubicBezTo>
                  <a:cubicBezTo>
                    <a:pt x="61113" y="309164"/>
                    <a:pt x="62896" y="305291"/>
                    <a:pt x="67611" y="304956"/>
                  </a:cubicBezTo>
                  <a:cubicBezTo>
                    <a:pt x="71655" y="304665"/>
                    <a:pt x="70095" y="301363"/>
                    <a:pt x="73136" y="300731"/>
                  </a:cubicBezTo>
                  <a:cubicBezTo>
                    <a:pt x="76216" y="300089"/>
                    <a:pt x="78841" y="300957"/>
                    <a:pt x="84839" y="298454"/>
                  </a:cubicBezTo>
                  <a:cubicBezTo>
                    <a:pt x="86761" y="297651"/>
                    <a:pt x="90325" y="295751"/>
                    <a:pt x="92315" y="297154"/>
                  </a:cubicBezTo>
                  <a:cubicBezTo>
                    <a:pt x="99132" y="301960"/>
                    <a:pt x="90741" y="303685"/>
                    <a:pt x="90363" y="307881"/>
                  </a:cubicBezTo>
                  <a:cubicBezTo>
                    <a:pt x="90106" y="310680"/>
                    <a:pt x="95598" y="311728"/>
                    <a:pt x="94266" y="314708"/>
                  </a:cubicBezTo>
                  <a:cubicBezTo>
                    <a:pt x="93124" y="317255"/>
                    <a:pt x="91599" y="319116"/>
                    <a:pt x="93289" y="321209"/>
                  </a:cubicBezTo>
                  <a:cubicBezTo>
                    <a:pt x="95449" y="323883"/>
                    <a:pt x="97781" y="327711"/>
                    <a:pt x="95565" y="332587"/>
                  </a:cubicBezTo>
                  <a:cubicBezTo>
                    <a:pt x="95204" y="333380"/>
                    <a:pt x="93676" y="341417"/>
                    <a:pt x="93289" y="342988"/>
                  </a:cubicBezTo>
                  <a:cubicBezTo>
                    <a:pt x="92350" y="346799"/>
                    <a:pt x="92034" y="351105"/>
                    <a:pt x="91663" y="355013"/>
                  </a:cubicBezTo>
                  <a:cubicBezTo>
                    <a:pt x="91405" y="357880"/>
                    <a:pt x="91202" y="360912"/>
                    <a:pt x="89064" y="363140"/>
                  </a:cubicBezTo>
                  <a:cubicBezTo>
                    <a:pt x="87435" y="364837"/>
                    <a:pt x="85071" y="367094"/>
                    <a:pt x="88738" y="368342"/>
                  </a:cubicBezTo>
                  <a:cubicBezTo>
                    <a:pt x="84730" y="370093"/>
                    <a:pt x="84697" y="375456"/>
                    <a:pt x="83862" y="379068"/>
                  </a:cubicBezTo>
                  <a:cubicBezTo>
                    <a:pt x="86897" y="378610"/>
                    <a:pt x="98136" y="384257"/>
                    <a:pt x="98490" y="387195"/>
                  </a:cubicBezTo>
                  <a:cubicBezTo>
                    <a:pt x="98813" y="389833"/>
                    <a:pt x="101083" y="388727"/>
                    <a:pt x="101090" y="390772"/>
                  </a:cubicBezTo>
                  <a:cubicBezTo>
                    <a:pt x="101090" y="392620"/>
                    <a:pt x="105111" y="392497"/>
                    <a:pt x="105966" y="392397"/>
                  </a:cubicBezTo>
                  <a:cubicBezTo>
                    <a:pt x="103367" y="399057"/>
                    <a:pt x="96185" y="399431"/>
                    <a:pt x="92315" y="407022"/>
                  </a:cubicBezTo>
                  <a:cubicBezTo>
                    <a:pt x="90557" y="410467"/>
                    <a:pt x="89077" y="413014"/>
                    <a:pt x="85813" y="415149"/>
                  </a:cubicBezTo>
                  <a:cubicBezTo>
                    <a:pt x="83646" y="416565"/>
                    <a:pt x="80427" y="417091"/>
                    <a:pt x="80611" y="420351"/>
                  </a:cubicBezTo>
                  <a:cubicBezTo>
                    <a:pt x="81769" y="419380"/>
                    <a:pt x="83220" y="418535"/>
                    <a:pt x="84513" y="417749"/>
                  </a:cubicBezTo>
                  <a:cubicBezTo>
                    <a:pt x="83343" y="418871"/>
                    <a:pt x="82182" y="420093"/>
                    <a:pt x="81588" y="420999"/>
                  </a:cubicBezTo>
                  <a:cubicBezTo>
                    <a:pt x="83981" y="420603"/>
                    <a:pt x="86342" y="421064"/>
                    <a:pt x="88738" y="420677"/>
                  </a:cubicBezTo>
                  <a:cubicBezTo>
                    <a:pt x="84065" y="423183"/>
                    <a:pt x="79731" y="421741"/>
                    <a:pt x="75087" y="425227"/>
                  </a:cubicBezTo>
                  <a:cubicBezTo>
                    <a:pt x="72533" y="427140"/>
                    <a:pt x="68189" y="430677"/>
                    <a:pt x="74110" y="431077"/>
                  </a:cubicBezTo>
                  <a:cubicBezTo>
                    <a:pt x="70694" y="431938"/>
                    <a:pt x="69308" y="428120"/>
                    <a:pt x="65660" y="429778"/>
                  </a:cubicBezTo>
                  <a:cubicBezTo>
                    <a:pt x="62964" y="431003"/>
                    <a:pt x="66360" y="435834"/>
                    <a:pt x="69237" y="433677"/>
                  </a:cubicBezTo>
                  <a:cubicBezTo>
                    <a:pt x="67134" y="435018"/>
                    <a:pt x="64773" y="436499"/>
                    <a:pt x="64361" y="439204"/>
                  </a:cubicBezTo>
                  <a:cubicBezTo>
                    <a:pt x="63325" y="436495"/>
                    <a:pt x="64167" y="433448"/>
                    <a:pt x="63058" y="430752"/>
                  </a:cubicBezTo>
                  <a:cubicBezTo>
                    <a:pt x="61061" y="432290"/>
                    <a:pt x="53860" y="439127"/>
                    <a:pt x="59484" y="438553"/>
                  </a:cubicBezTo>
                  <a:cubicBezTo>
                    <a:pt x="58404" y="439653"/>
                    <a:pt x="57495" y="440578"/>
                    <a:pt x="56559" y="441804"/>
                  </a:cubicBezTo>
                  <a:cubicBezTo>
                    <a:pt x="57914" y="442958"/>
                    <a:pt x="61732" y="442974"/>
                    <a:pt x="65660" y="442455"/>
                  </a:cubicBezTo>
                  <a:cubicBezTo>
                    <a:pt x="63238" y="443052"/>
                    <a:pt x="61523" y="444480"/>
                    <a:pt x="61758" y="448305"/>
                  </a:cubicBezTo>
                  <a:cubicBezTo>
                    <a:pt x="61694" y="442752"/>
                    <a:pt x="57553" y="443452"/>
                    <a:pt x="55257" y="447331"/>
                  </a:cubicBezTo>
                  <a:cubicBezTo>
                    <a:pt x="52731" y="451601"/>
                    <a:pt x="54999" y="460089"/>
                    <a:pt x="57533" y="463908"/>
                  </a:cubicBezTo>
                  <a:cubicBezTo>
                    <a:pt x="61484" y="461221"/>
                    <a:pt x="64206" y="457212"/>
                    <a:pt x="68585" y="455132"/>
                  </a:cubicBezTo>
                  <a:cubicBezTo>
                    <a:pt x="70952" y="454007"/>
                    <a:pt x="74403" y="453110"/>
                    <a:pt x="75735" y="450582"/>
                  </a:cubicBezTo>
                  <a:cubicBezTo>
                    <a:pt x="72910" y="455555"/>
                    <a:pt x="83169" y="448763"/>
                    <a:pt x="84839" y="447331"/>
                  </a:cubicBezTo>
                  <a:cubicBezTo>
                    <a:pt x="84394" y="450101"/>
                    <a:pt x="79605" y="450769"/>
                    <a:pt x="84839" y="451882"/>
                  </a:cubicBezTo>
                  <a:cubicBezTo>
                    <a:pt x="80798" y="450285"/>
                    <a:pt x="70656" y="455516"/>
                    <a:pt x="73461" y="460657"/>
                  </a:cubicBezTo>
                  <a:cubicBezTo>
                    <a:pt x="74516" y="462595"/>
                    <a:pt x="79944" y="461221"/>
                    <a:pt x="82562" y="461956"/>
                  </a:cubicBezTo>
                  <a:cubicBezTo>
                    <a:pt x="79357" y="461860"/>
                    <a:pt x="75793" y="461956"/>
                    <a:pt x="73461" y="464559"/>
                  </a:cubicBezTo>
                  <a:cubicBezTo>
                    <a:pt x="72913" y="463372"/>
                    <a:pt x="70914" y="459135"/>
                    <a:pt x="69237" y="459031"/>
                  </a:cubicBezTo>
                  <a:cubicBezTo>
                    <a:pt x="68063" y="458967"/>
                    <a:pt x="68105" y="461402"/>
                    <a:pt x="67611" y="461956"/>
                  </a:cubicBezTo>
                  <a:cubicBezTo>
                    <a:pt x="66183" y="463566"/>
                    <a:pt x="63245" y="471525"/>
                    <a:pt x="66960" y="467810"/>
                  </a:cubicBezTo>
                  <a:cubicBezTo>
                    <a:pt x="70469" y="471886"/>
                    <a:pt x="62232" y="473118"/>
                    <a:pt x="62735" y="476911"/>
                  </a:cubicBezTo>
                  <a:cubicBezTo>
                    <a:pt x="63380" y="481754"/>
                    <a:pt x="68847" y="477685"/>
                    <a:pt x="71185" y="476911"/>
                  </a:cubicBezTo>
                  <a:cubicBezTo>
                    <a:pt x="67202" y="479075"/>
                    <a:pt x="64909" y="482941"/>
                    <a:pt x="61110" y="485360"/>
                  </a:cubicBezTo>
                  <a:cubicBezTo>
                    <a:pt x="58272" y="487166"/>
                    <a:pt x="54108" y="490852"/>
                    <a:pt x="51683" y="493161"/>
                  </a:cubicBezTo>
                  <a:cubicBezTo>
                    <a:pt x="55218" y="493355"/>
                    <a:pt x="58349" y="491304"/>
                    <a:pt x="61432" y="489262"/>
                  </a:cubicBezTo>
                  <a:cubicBezTo>
                    <a:pt x="60891" y="489904"/>
                    <a:pt x="60529" y="490746"/>
                    <a:pt x="60458" y="491862"/>
                  </a:cubicBezTo>
                  <a:cubicBezTo>
                    <a:pt x="61403" y="491668"/>
                    <a:pt x="62374" y="491133"/>
                    <a:pt x="63058" y="490562"/>
                  </a:cubicBezTo>
                  <a:cubicBezTo>
                    <a:pt x="61781" y="492045"/>
                    <a:pt x="60745" y="493693"/>
                    <a:pt x="60784" y="495112"/>
                  </a:cubicBezTo>
                  <a:cubicBezTo>
                    <a:pt x="65628" y="491961"/>
                    <a:pt x="73684" y="490159"/>
                    <a:pt x="80611" y="487311"/>
                  </a:cubicBezTo>
                  <a:cubicBezTo>
                    <a:pt x="79876" y="488482"/>
                    <a:pt x="79534" y="490355"/>
                    <a:pt x="80289" y="491213"/>
                  </a:cubicBezTo>
                  <a:cubicBezTo>
                    <a:pt x="80753" y="491742"/>
                    <a:pt x="82785" y="491555"/>
                    <a:pt x="84513" y="491213"/>
                  </a:cubicBezTo>
                  <a:cubicBezTo>
                    <a:pt x="80237" y="492829"/>
                    <a:pt x="83672" y="496273"/>
                    <a:pt x="81263" y="499663"/>
                  </a:cubicBezTo>
                  <a:cubicBezTo>
                    <a:pt x="80730" y="496989"/>
                    <a:pt x="81488" y="492355"/>
                    <a:pt x="78338" y="492513"/>
                  </a:cubicBezTo>
                  <a:cubicBezTo>
                    <a:pt x="76228" y="492610"/>
                    <a:pt x="74558" y="493377"/>
                    <a:pt x="72810" y="494464"/>
                  </a:cubicBezTo>
                  <a:cubicBezTo>
                    <a:pt x="71462" y="495299"/>
                    <a:pt x="65431" y="497866"/>
                    <a:pt x="64361" y="498037"/>
                  </a:cubicBezTo>
                  <a:cubicBezTo>
                    <a:pt x="62538" y="499011"/>
                    <a:pt x="60684" y="500243"/>
                    <a:pt x="59159" y="501614"/>
                  </a:cubicBezTo>
                  <a:cubicBezTo>
                    <a:pt x="57482" y="503120"/>
                    <a:pt x="55011" y="502346"/>
                    <a:pt x="53309" y="503891"/>
                  </a:cubicBezTo>
                  <a:cubicBezTo>
                    <a:pt x="50351" y="506580"/>
                    <a:pt x="46836" y="510976"/>
                    <a:pt x="47455" y="515265"/>
                  </a:cubicBezTo>
                  <a:cubicBezTo>
                    <a:pt x="49045" y="514943"/>
                    <a:pt x="50545" y="514485"/>
                    <a:pt x="51683" y="513640"/>
                  </a:cubicBezTo>
                  <a:cubicBezTo>
                    <a:pt x="55095" y="511111"/>
                    <a:pt x="56982" y="506993"/>
                    <a:pt x="62084" y="506164"/>
                  </a:cubicBezTo>
                  <a:cubicBezTo>
                    <a:pt x="60333" y="506690"/>
                    <a:pt x="58939" y="507757"/>
                    <a:pt x="58185" y="509415"/>
                  </a:cubicBezTo>
                  <a:cubicBezTo>
                    <a:pt x="63500" y="505974"/>
                    <a:pt x="73191" y="513678"/>
                    <a:pt x="76712" y="506490"/>
                  </a:cubicBezTo>
                  <a:cubicBezTo>
                    <a:pt x="75754" y="512127"/>
                    <a:pt x="66831" y="509925"/>
                    <a:pt x="63058" y="509741"/>
                  </a:cubicBezTo>
                  <a:cubicBezTo>
                    <a:pt x="58917" y="509547"/>
                    <a:pt x="55169" y="511376"/>
                    <a:pt x="51683" y="513640"/>
                  </a:cubicBezTo>
                  <a:cubicBezTo>
                    <a:pt x="49236" y="515233"/>
                    <a:pt x="46988" y="517116"/>
                    <a:pt x="44856" y="518842"/>
                  </a:cubicBezTo>
                  <a:cubicBezTo>
                    <a:pt x="48881" y="518193"/>
                    <a:pt x="52864" y="519319"/>
                    <a:pt x="56882" y="518516"/>
                  </a:cubicBezTo>
                  <a:cubicBezTo>
                    <a:pt x="56127" y="518874"/>
                    <a:pt x="35852" y="520909"/>
                    <a:pt x="41280" y="524369"/>
                  </a:cubicBezTo>
                  <a:cubicBezTo>
                    <a:pt x="41915" y="524772"/>
                    <a:pt x="42418" y="525117"/>
                    <a:pt x="43231" y="525343"/>
                  </a:cubicBezTo>
                  <a:cubicBezTo>
                    <a:pt x="34317" y="529955"/>
                    <a:pt x="56447" y="531906"/>
                    <a:pt x="47455" y="529568"/>
                  </a:cubicBezTo>
                  <a:cubicBezTo>
                    <a:pt x="53499" y="530987"/>
                    <a:pt x="59794" y="531641"/>
                    <a:pt x="64035" y="526317"/>
                  </a:cubicBezTo>
                  <a:cubicBezTo>
                    <a:pt x="62945" y="528239"/>
                    <a:pt x="63358" y="529255"/>
                    <a:pt x="64361" y="529568"/>
                  </a:cubicBezTo>
                  <a:cubicBezTo>
                    <a:pt x="62329" y="529568"/>
                    <a:pt x="60381" y="529919"/>
                    <a:pt x="59810" y="532170"/>
                  </a:cubicBezTo>
                  <a:cubicBezTo>
                    <a:pt x="61194" y="531661"/>
                    <a:pt x="65712" y="529839"/>
                    <a:pt x="66960" y="531193"/>
                  </a:cubicBezTo>
                  <a:cubicBezTo>
                    <a:pt x="69246" y="533680"/>
                    <a:pt x="63990" y="535376"/>
                    <a:pt x="62735" y="536395"/>
                  </a:cubicBezTo>
                  <a:cubicBezTo>
                    <a:pt x="71920" y="534518"/>
                    <a:pt x="77947" y="533809"/>
                    <a:pt x="84188" y="525995"/>
                  </a:cubicBezTo>
                  <a:cubicBezTo>
                    <a:pt x="81617" y="535608"/>
                    <a:pt x="68260" y="536785"/>
                    <a:pt x="60458" y="537369"/>
                  </a:cubicBezTo>
                  <a:cubicBezTo>
                    <a:pt x="61668" y="539181"/>
                    <a:pt x="64332" y="537627"/>
                    <a:pt x="65986" y="538020"/>
                  </a:cubicBezTo>
                  <a:cubicBezTo>
                    <a:pt x="63287" y="538514"/>
                    <a:pt x="60616" y="538498"/>
                    <a:pt x="58833" y="540946"/>
                  </a:cubicBezTo>
                  <a:cubicBezTo>
                    <a:pt x="61810" y="540720"/>
                    <a:pt x="69137" y="539301"/>
                    <a:pt x="69237" y="542571"/>
                  </a:cubicBezTo>
                  <a:cubicBezTo>
                    <a:pt x="71917" y="540594"/>
                    <a:pt x="75193" y="535631"/>
                    <a:pt x="78986" y="536069"/>
                  </a:cubicBezTo>
                  <a:cubicBezTo>
                    <a:pt x="75903" y="536566"/>
                    <a:pt x="74384" y="539639"/>
                    <a:pt x="72810" y="541919"/>
                  </a:cubicBezTo>
                  <a:cubicBezTo>
                    <a:pt x="75809" y="541442"/>
                    <a:pt x="78747" y="543887"/>
                    <a:pt x="81588" y="542245"/>
                  </a:cubicBezTo>
                  <a:cubicBezTo>
                    <a:pt x="83872" y="540926"/>
                    <a:pt x="85807" y="539343"/>
                    <a:pt x="88090" y="538020"/>
                  </a:cubicBezTo>
                  <a:cubicBezTo>
                    <a:pt x="90870" y="536408"/>
                    <a:pt x="90902" y="534770"/>
                    <a:pt x="92640" y="532493"/>
                  </a:cubicBezTo>
                  <a:cubicBezTo>
                    <a:pt x="93769" y="531019"/>
                    <a:pt x="95472" y="530406"/>
                    <a:pt x="96865" y="529245"/>
                  </a:cubicBezTo>
                  <a:cubicBezTo>
                    <a:pt x="97707" y="530516"/>
                    <a:pt x="89735" y="538665"/>
                    <a:pt x="87764" y="539646"/>
                  </a:cubicBezTo>
                  <a:cubicBezTo>
                    <a:pt x="86190" y="540430"/>
                    <a:pt x="84633" y="540839"/>
                    <a:pt x="83214" y="541919"/>
                  </a:cubicBezTo>
                  <a:cubicBezTo>
                    <a:pt x="82559" y="542419"/>
                    <a:pt x="81398" y="544535"/>
                    <a:pt x="81263" y="545170"/>
                  </a:cubicBezTo>
                  <a:cubicBezTo>
                    <a:pt x="81614" y="544977"/>
                    <a:pt x="82375" y="544393"/>
                    <a:pt x="83536" y="543222"/>
                  </a:cubicBezTo>
                  <a:cubicBezTo>
                    <a:pt x="80218" y="547924"/>
                    <a:pt x="86629" y="545183"/>
                    <a:pt x="88090" y="544196"/>
                  </a:cubicBezTo>
                  <a:cubicBezTo>
                    <a:pt x="90718" y="542422"/>
                    <a:pt x="93840" y="542329"/>
                    <a:pt x="96865" y="541919"/>
                  </a:cubicBezTo>
                  <a:cubicBezTo>
                    <a:pt x="95407" y="542503"/>
                    <a:pt x="86194" y="543812"/>
                    <a:pt x="87113" y="546473"/>
                  </a:cubicBezTo>
                  <a:cubicBezTo>
                    <a:pt x="87784" y="548418"/>
                    <a:pt x="82237" y="554513"/>
                    <a:pt x="80289" y="554922"/>
                  </a:cubicBezTo>
                  <a:cubicBezTo>
                    <a:pt x="78163" y="555368"/>
                    <a:pt x="81766" y="560186"/>
                    <a:pt x="83214" y="560450"/>
                  </a:cubicBezTo>
                  <a:cubicBezTo>
                    <a:pt x="85507" y="560869"/>
                    <a:pt x="87954" y="560482"/>
                    <a:pt x="90038" y="559473"/>
                  </a:cubicBezTo>
                  <a:cubicBezTo>
                    <a:pt x="92092" y="558460"/>
                    <a:pt x="94356" y="554113"/>
                    <a:pt x="93940" y="559150"/>
                  </a:cubicBezTo>
                  <a:cubicBezTo>
                    <a:pt x="94311" y="557206"/>
                    <a:pt x="94908" y="554242"/>
                    <a:pt x="97191" y="553623"/>
                  </a:cubicBezTo>
                  <a:cubicBezTo>
                    <a:pt x="99426" y="553013"/>
                    <a:pt x="102883" y="551407"/>
                    <a:pt x="100116" y="548747"/>
                  </a:cubicBezTo>
                  <a:cubicBezTo>
                    <a:pt x="106427" y="550533"/>
                    <a:pt x="96868" y="553758"/>
                    <a:pt x="96539" y="555900"/>
                  </a:cubicBezTo>
                  <a:cubicBezTo>
                    <a:pt x="96110" y="558692"/>
                    <a:pt x="92215" y="560408"/>
                    <a:pt x="94588" y="563375"/>
                  </a:cubicBezTo>
                  <a:cubicBezTo>
                    <a:pt x="95185" y="564117"/>
                    <a:pt x="96143" y="564010"/>
                    <a:pt x="97191" y="563701"/>
                  </a:cubicBezTo>
                  <a:cubicBezTo>
                    <a:pt x="94759" y="564652"/>
                    <a:pt x="92253" y="565510"/>
                    <a:pt x="90689" y="567926"/>
                  </a:cubicBezTo>
                  <a:cubicBezTo>
                    <a:pt x="93669" y="560918"/>
                    <a:pt x="86632" y="563246"/>
                    <a:pt x="88090" y="566952"/>
                  </a:cubicBezTo>
                  <a:cubicBezTo>
                    <a:pt x="89403" y="570289"/>
                    <a:pt x="93676" y="571886"/>
                    <a:pt x="96214" y="569225"/>
                  </a:cubicBezTo>
                  <a:cubicBezTo>
                    <a:pt x="99081" y="566216"/>
                    <a:pt x="103457" y="565507"/>
                    <a:pt x="106943" y="563375"/>
                  </a:cubicBezTo>
                  <a:cubicBezTo>
                    <a:pt x="101667" y="567348"/>
                    <a:pt x="99126" y="575295"/>
                    <a:pt x="104992" y="572802"/>
                  </a:cubicBezTo>
                  <a:cubicBezTo>
                    <a:pt x="101435" y="574146"/>
                    <a:pt x="97126" y="574753"/>
                    <a:pt x="97516" y="578652"/>
                  </a:cubicBezTo>
                  <a:cubicBezTo>
                    <a:pt x="98387" y="578394"/>
                    <a:pt x="99284" y="578042"/>
                    <a:pt x="100116" y="577678"/>
                  </a:cubicBezTo>
                  <a:cubicBezTo>
                    <a:pt x="98329" y="578471"/>
                    <a:pt x="96775" y="579832"/>
                    <a:pt x="95891" y="581577"/>
                  </a:cubicBezTo>
                  <a:cubicBezTo>
                    <a:pt x="98349" y="581577"/>
                    <a:pt x="101906" y="579958"/>
                    <a:pt x="103692" y="583528"/>
                  </a:cubicBezTo>
                  <a:lnTo>
                    <a:pt x="701465" y="582876"/>
                  </a:lnTo>
                  <a:lnTo>
                    <a:pt x="702442" y="570525"/>
                  </a:lnTo>
                  <a:cubicBezTo>
                    <a:pt x="704406" y="568425"/>
                    <a:pt x="709170" y="572086"/>
                    <a:pt x="708293" y="576378"/>
                  </a:cubicBezTo>
                  <a:cubicBezTo>
                    <a:pt x="707618" y="579671"/>
                    <a:pt x="704855" y="584015"/>
                    <a:pt x="705367" y="587430"/>
                  </a:cubicBezTo>
                  <a:cubicBezTo>
                    <a:pt x="705945" y="591271"/>
                    <a:pt x="721986" y="588978"/>
                    <a:pt x="719670" y="593928"/>
                  </a:cubicBezTo>
                  <a:cubicBezTo>
                    <a:pt x="725198" y="595657"/>
                    <a:pt x="729155" y="591081"/>
                    <a:pt x="734299" y="591003"/>
                  </a:cubicBezTo>
                  <a:cubicBezTo>
                    <a:pt x="738165" y="590939"/>
                    <a:pt x="741680" y="593432"/>
                    <a:pt x="745350" y="594254"/>
                  </a:cubicBezTo>
                  <a:cubicBezTo>
                    <a:pt x="744167" y="596138"/>
                    <a:pt x="745254" y="597376"/>
                    <a:pt x="747298" y="597505"/>
                  </a:cubicBezTo>
                  <a:cubicBezTo>
                    <a:pt x="745692" y="599256"/>
                    <a:pt x="747460" y="603552"/>
                    <a:pt x="748924" y="601407"/>
                  </a:cubicBezTo>
                  <a:cubicBezTo>
                    <a:pt x="750375" y="599288"/>
                    <a:pt x="751204" y="598734"/>
                    <a:pt x="753800" y="600430"/>
                  </a:cubicBezTo>
                  <a:cubicBezTo>
                    <a:pt x="755796" y="601733"/>
                    <a:pt x="757089" y="603471"/>
                    <a:pt x="759650" y="603681"/>
                  </a:cubicBezTo>
                  <a:cubicBezTo>
                    <a:pt x="759215" y="604784"/>
                    <a:pt x="759328" y="606174"/>
                    <a:pt x="760627" y="606606"/>
                  </a:cubicBezTo>
                  <a:cubicBezTo>
                    <a:pt x="766897" y="608705"/>
                    <a:pt x="773692" y="602446"/>
                    <a:pt x="779806" y="602381"/>
                  </a:cubicBezTo>
                  <a:cubicBezTo>
                    <a:pt x="777342" y="606870"/>
                    <a:pt x="785098" y="606128"/>
                    <a:pt x="787281" y="605958"/>
                  </a:cubicBezTo>
                  <a:cubicBezTo>
                    <a:pt x="792525" y="605548"/>
                    <a:pt x="795489" y="608841"/>
                    <a:pt x="800607" y="608557"/>
                  </a:cubicBezTo>
                  <a:cubicBezTo>
                    <a:pt x="812501" y="607893"/>
                    <a:pt x="816506" y="593019"/>
                    <a:pt x="828564" y="593928"/>
                  </a:cubicBezTo>
                  <a:cubicBezTo>
                    <a:pt x="825988" y="595599"/>
                    <a:pt x="824639" y="598434"/>
                    <a:pt x="822063" y="600104"/>
                  </a:cubicBezTo>
                  <a:cubicBezTo>
                    <a:pt x="829125" y="598537"/>
                    <a:pt x="831096" y="591036"/>
                    <a:pt x="836688" y="587430"/>
                  </a:cubicBezTo>
                  <a:cubicBezTo>
                    <a:pt x="841109" y="584579"/>
                    <a:pt x="842061" y="588756"/>
                    <a:pt x="838313" y="591003"/>
                  </a:cubicBezTo>
                  <a:cubicBezTo>
                    <a:pt x="835872" y="592468"/>
                    <a:pt x="832699" y="593848"/>
                    <a:pt x="831815" y="596857"/>
                  </a:cubicBezTo>
                  <a:cubicBezTo>
                    <a:pt x="834224" y="596015"/>
                    <a:pt x="835408" y="593425"/>
                    <a:pt x="837991" y="592954"/>
                  </a:cubicBezTo>
                  <a:cubicBezTo>
                    <a:pt x="840797" y="592445"/>
                    <a:pt x="843683" y="591468"/>
                    <a:pt x="845141" y="588730"/>
                  </a:cubicBezTo>
                  <a:cubicBezTo>
                    <a:pt x="846672" y="585850"/>
                    <a:pt x="844376" y="580561"/>
                    <a:pt x="850342" y="581577"/>
                  </a:cubicBezTo>
                  <a:cubicBezTo>
                    <a:pt x="853022" y="582035"/>
                    <a:pt x="860936" y="585224"/>
                    <a:pt x="862694" y="587104"/>
                  </a:cubicBezTo>
                  <a:cubicBezTo>
                    <a:pt x="863823" y="588311"/>
                    <a:pt x="867199" y="587298"/>
                    <a:pt x="868544" y="587104"/>
                  </a:cubicBezTo>
                  <a:cubicBezTo>
                    <a:pt x="870944" y="586753"/>
                    <a:pt x="872175" y="587727"/>
                    <a:pt x="874397" y="588078"/>
                  </a:cubicBezTo>
                  <a:cubicBezTo>
                    <a:pt x="879893" y="588959"/>
                    <a:pt x="884369" y="587159"/>
                    <a:pt x="883498" y="595231"/>
                  </a:cubicBezTo>
                  <a:cubicBezTo>
                    <a:pt x="883086" y="599082"/>
                    <a:pt x="880273" y="605264"/>
                    <a:pt x="883498" y="608557"/>
                  </a:cubicBezTo>
                  <a:cubicBezTo>
                    <a:pt x="888616" y="613791"/>
                    <a:pt x="898762" y="608557"/>
                    <a:pt x="904951" y="609531"/>
                  </a:cubicBezTo>
                  <a:cubicBezTo>
                    <a:pt x="903200" y="612646"/>
                    <a:pt x="895598" y="618125"/>
                    <a:pt x="898775" y="621886"/>
                  </a:cubicBezTo>
                  <a:cubicBezTo>
                    <a:pt x="901529" y="625149"/>
                    <a:pt x="903493" y="626107"/>
                    <a:pt x="900400" y="630009"/>
                  </a:cubicBezTo>
                  <a:cubicBezTo>
                    <a:pt x="899397" y="631280"/>
                    <a:pt x="893486" y="635092"/>
                    <a:pt x="896176" y="636511"/>
                  </a:cubicBezTo>
                  <a:cubicBezTo>
                    <a:pt x="897569" y="637249"/>
                    <a:pt x="901732" y="637804"/>
                    <a:pt x="901374" y="640087"/>
                  </a:cubicBezTo>
                  <a:cubicBezTo>
                    <a:pt x="897488" y="639339"/>
                    <a:pt x="893421" y="646576"/>
                    <a:pt x="897801" y="642687"/>
                  </a:cubicBezTo>
                  <a:cubicBezTo>
                    <a:pt x="896998" y="645363"/>
                    <a:pt x="894054" y="646186"/>
                    <a:pt x="893251" y="648862"/>
                  </a:cubicBezTo>
                  <a:cubicBezTo>
                    <a:pt x="895940" y="649566"/>
                    <a:pt x="907447" y="647837"/>
                    <a:pt x="900726" y="653090"/>
                  </a:cubicBezTo>
                  <a:cubicBezTo>
                    <a:pt x="903906" y="655416"/>
                    <a:pt x="908066" y="653993"/>
                    <a:pt x="911452" y="655690"/>
                  </a:cubicBezTo>
                  <a:cubicBezTo>
                    <a:pt x="915438" y="657683"/>
                    <a:pt x="920037" y="658289"/>
                    <a:pt x="924455" y="658289"/>
                  </a:cubicBezTo>
                  <a:cubicBezTo>
                    <a:pt x="929783" y="658289"/>
                    <a:pt x="935088" y="657338"/>
                    <a:pt x="940383" y="658615"/>
                  </a:cubicBezTo>
                  <a:cubicBezTo>
                    <a:pt x="943212" y="659295"/>
                    <a:pt x="951348" y="658776"/>
                    <a:pt x="947859" y="662517"/>
                  </a:cubicBezTo>
                  <a:cubicBezTo>
                    <a:pt x="949355" y="661469"/>
                    <a:pt x="950981" y="660740"/>
                    <a:pt x="952735" y="660240"/>
                  </a:cubicBezTo>
                  <a:cubicBezTo>
                    <a:pt x="951864" y="660914"/>
                    <a:pt x="950965" y="661469"/>
                    <a:pt x="950133" y="662191"/>
                  </a:cubicBezTo>
                  <a:cubicBezTo>
                    <a:pt x="955763" y="661063"/>
                    <a:pt x="950803" y="663959"/>
                    <a:pt x="949484" y="664468"/>
                  </a:cubicBezTo>
                  <a:cubicBezTo>
                    <a:pt x="953212" y="662407"/>
                    <a:pt x="957866" y="665984"/>
                    <a:pt x="961184" y="662843"/>
                  </a:cubicBezTo>
                  <a:cubicBezTo>
                    <a:pt x="958250" y="666816"/>
                    <a:pt x="963413" y="663959"/>
                    <a:pt x="966061" y="664791"/>
                  </a:cubicBezTo>
                  <a:cubicBezTo>
                    <a:pt x="967579" y="665268"/>
                    <a:pt x="969102" y="666329"/>
                    <a:pt x="969311" y="668041"/>
                  </a:cubicBezTo>
                  <a:cubicBezTo>
                    <a:pt x="969569" y="670263"/>
                    <a:pt x="968518" y="676062"/>
                    <a:pt x="972562" y="673569"/>
                  </a:cubicBezTo>
                  <a:cubicBezTo>
                    <a:pt x="972562" y="675394"/>
                    <a:pt x="969931" y="680035"/>
                    <a:pt x="972888" y="681044"/>
                  </a:cubicBezTo>
                  <a:cubicBezTo>
                    <a:pt x="974339" y="681541"/>
                    <a:pt x="976345" y="680541"/>
                    <a:pt x="977112" y="679419"/>
                  </a:cubicBezTo>
                  <a:cubicBezTo>
                    <a:pt x="977977" y="681747"/>
                    <a:pt x="974520" y="682380"/>
                    <a:pt x="975161" y="683969"/>
                  </a:cubicBezTo>
                  <a:cubicBezTo>
                    <a:pt x="975981" y="686008"/>
                    <a:pt x="976516" y="687346"/>
                    <a:pt x="973536" y="686894"/>
                  </a:cubicBezTo>
                  <a:cubicBezTo>
                    <a:pt x="974733" y="689771"/>
                    <a:pt x="977074" y="692042"/>
                    <a:pt x="977112" y="695347"/>
                  </a:cubicBezTo>
                  <a:cubicBezTo>
                    <a:pt x="977977" y="694905"/>
                    <a:pt x="978880" y="694534"/>
                    <a:pt x="979715" y="694047"/>
                  </a:cubicBezTo>
                  <a:cubicBezTo>
                    <a:pt x="977525" y="699614"/>
                    <a:pt x="971682" y="692064"/>
                    <a:pt x="970289" y="695995"/>
                  </a:cubicBezTo>
                  <a:cubicBezTo>
                    <a:pt x="969040" y="699507"/>
                    <a:pt x="970353" y="703777"/>
                    <a:pt x="965412" y="704774"/>
                  </a:cubicBezTo>
                  <a:cubicBezTo>
                    <a:pt x="959062" y="706060"/>
                    <a:pt x="955937" y="694660"/>
                    <a:pt x="949484" y="701197"/>
                  </a:cubicBezTo>
                  <a:cubicBezTo>
                    <a:pt x="950203" y="699546"/>
                    <a:pt x="951255" y="697921"/>
                    <a:pt x="952084" y="696321"/>
                  </a:cubicBezTo>
                  <a:cubicBezTo>
                    <a:pt x="950403" y="695679"/>
                    <a:pt x="948623" y="695866"/>
                    <a:pt x="947208" y="696972"/>
                  </a:cubicBezTo>
                  <a:cubicBezTo>
                    <a:pt x="948872" y="695908"/>
                    <a:pt x="950142" y="694470"/>
                    <a:pt x="951110" y="692748"/>
                  </a:cubicBezTo>
                  <a:cubicBezTo>
                    <a:pt x="945672" y="694234"/>
                    <a:pt x="948185" y="688936"/>
                    <a:pt x="947533" y="686894"/>
                  </a:cubicBezTo>
                  <a:cubicBezTo>
                    <a:pt x="946646" y="684105"/>
                    <a:pt x="942096" y="683566"/>
                    <a:pt x="939732" y="683321"/>
                  </a:cubicBezTo>
                  <a:cubicBezTo>
                    <a:pt x="946669" y="690439"/>
                    <a:pt x="942406" y="700820"/>
                    <a:pt x="935507" y="706073"/>
                  </a:cubicBezTo>
                  <a:cubicBezTo>
                    <a:pt x="928593" y="711336"/>
                    <a:pt x="923362" y="718109"/>
                    <a:pt x="920227" y="726226"/>
                  </a:cubicBezTo>
                  <a:cubicBezTo>
                    <a:pt x="916293" y="736420"/>
                    <a:pt x="910114" y="740655"/>
                    <a:pt x="899749" y="744431"/>
                  </a:cubicBezTo>
                  <a:cubicBezTo>
                    <a:pt x="893525" y="746698"/>
                    <a:pt x="892496" y="757263"/>
                    <a:pt x="886098" y="757757"/>
                  </a:cubicBezTo>
                  <a:cubicBezTo>
                    <a:pt x="895421" y="766003"/>
                    <a:pt x="881841" y="763281"/>
                    <a:pt x="876345" y="763932"/>
                  </a:cubicBezTo>
                  <a:cubicBezTo>
                    <a:pt x="872762" y="764358"/>
                    <a:pt x="867980" y="770479"/>
                    <a:pt x="872772" y="772711"/>
                  </a:cubicBezTo>
                  <a:cubicBezTo>
                    <a:pt x="875955" y="774194"/>
                    <a:pt x="880067" y="770311"/>
                    <a:pt x="882199" y="774336"/>
                  </a:cubicBezTo>
                  <a:cubicBezTo>
                    <a:pt x="885753" y="769882"/>
                    <a:pt x="891783" y="766445"/>
                    <a:pt x="897475" y="765884"/>
                  </a:cubicBezTo>
                  <a:cubicBezTo>
                    <a:pt x="902503" y="765384"/>
                    <a:pt x="906092" y="760588"/>
                    <a:pt x="910153" y="758082"/>
                  </a:cubicBezTo>
                  <a:cubicBezTo>
                    <a:pt x="920921" y="751432"/>
                    <a:pt x="933205" y="759556"/>
                    <a:pt x="944608" y="757757"/>
                  </a:cubicBezTo>
                  <a:cubicBezTo>
                    <a:pt x="942109" y="757531"/>
                    <a:pt x="939532" y="757266"/>
                    <a:pt x="937133" y="756457"/>
                  </a:cubicBezTo>
                  <a:cubicBezTo>
                    <a:pt x="942496" y="751632"/>
                    <a:pt x="949049" y="750288"/>
                    <a:pt x="955986" y="749307"/>
                  </a:cubicBezTo>
                  <a:cubicBezTo>
                    <a:pt x="961936" y="748466"/>
                    <a:pt x="968202" y="750668"/>
                    <a:pt x="973862" y="748004"/>
                  </a:cubicBezTo>
                  <a:cubicBezTo>
                    <a:pt x="969914" y="744915"/>
                    <a:pt x="974152" y="741438"/>
                    <a:pt x="974839" y="737930"/>
                  </a:cubicBezTo>
                  <a:cubicBezTo>
                    <a:pt x="970921" y="738487"/>
                    <a:pt x="953993" y="742764"/>
                    <a:pt x="962484" y="734353"/>
                  </a:cubicBezTo>
                  <a:cubicBezTo>
                    <a:pt x="967815" y="729074"/>
                    <a:pt x="975052" y="724314"/>
                    <a:pt x="982314" y="722327"/>
                  </a:cubicBezTo>
                  <a:cubicBezTo>
                    <a:pt x="991631" y="719783"/>
                    <a:pt x="1001471" y="719567"/>
                    <a:pt x="1010920" y="717777"/>
                  </a:cubicBezTo>
                  <a:cubicBezTo>
                    <a:pt x="1013300" y="717328"/>
                    <a:pt x="1025206" y="718396"/>
                    <a:pt x="1023597" y="722001"/>
                  </a:cubicBezTo>
                  <a:cubicBezTo>
                    <a:pt x="1025990" y="721063"/>
                    <a:pt x="1028518" y="720402"/>
                    <a:pt x="1031073" y="720050"/>
                  </a:cubicBezTo>
                  <a:cubicBezTo>
                    <a:pt x="1025168" y="720018"/>
                    <a:pt x="1031853" y="716313"/>
                    <a:pt x="1033346" y="715174"/>
                  </a:cubicBezTo>
                  <a:cubicBezTo>
                    <a:pt x="1031734" y="715677"/>
                    <a:pt x="1030108" y="716371"/>
                    <a:pt x="1028473" y="716800"/>
                  </a:cubicBezTo>
                  <a:cubicBezTo>
                    <a:pt x="1029995" y="712452"/>
                    <a:pt x="1019482" y="714819"/>
                    <a:pt x="1017744" y="715174"/>
                  </a:cubicBezTo>
                  <a:cubicBezTo>
                    <a:pt x="1020534" y="714342"/>
                    <a:pt x="1023313" y="713371"/>
                    <a:pt x="1026197" y="712901"/>
                  </a:cubicBezTo>
                  <a:cubicBezTo>
                    <a:pt x="1027748" y="712643"/>
                    <a:pt x="1035826" y="712146"/>
                    <a:pt x="1029773" y="714848"/>
                  </a:cubicBezTo>
                  <a:cubicBezTo>
                    <a:pt x="1033278" y="715352"/>
                    <a:pt x="1035991" y="712710"/>
                    <a:pt x="1039200" y="711923"/>
                  </a:cubicBezTo>
                  <a:cubicBezTo>
                    <a:pt x="1042260" y="711172"/>
                    <a:pt x="1045388" y="710975"/>
                    <a:pt x="1048300" y="709650"/>
                  </a:cubicBezTo>
                  <a:cubicBezTo>
                    <a:pt x="1054467" y="706847"/>
                    <a:pt x="1060401" y="704500"/>
                    <a:pt x="1066180" y="700871"/>
                  </a:cubicBezTo>
                  <a:cubicBezTo>
                    <a:pt x="1071994" y="697218"/>
                    <a:pt x="1084420" y="691661"/>
                    <a:pt x="1091209" y="690145"/>
                  </a:cubicBezTo>
                  <a:lnTo>
                    <a:pt x="1159794" y="690797"/>
                  </a:lnTo>
                  <a:cubicBezTo>
                    <a:pt x="1165557" y="690797"/>
                    <a:pt x="1162699" y="691242"/>
                    <a:pt x="1165970" y="685921"/>
                  </a:cubicBezTo>
                  <a:cubicBezTo>
                    <a:pt x="1168498" y="681799"/>
                    <a:pt x="1173100" y="683360"/>
                    <a:pt x="1177022" y="681044"/>
                  </a:cubicBezTo>
                  <a:cubicBezTo>
                    <a:pt x="1177415" y="681815"/>
                    <a:pt x="1177615" y="682544"/>
                    <a:pt x="1177996" y="683321"/>
                  </a:cubicBezTo>
                  <a:cubicBezTo>
                    <a:pt x="1178563" y="683063"/>
                    <a:pt x="1181185" y="681464"/>
                    <a:pt x="1181246" y="680719"/>
                  </a:cubicBezTo>
                  <a:cubicBezTo>
                    <a:pt x="1181440" y="678329"/>
                    <a:pt x="1182930" y="680461"/>
                    <a:pt x="1183849" y="679093"/>
                  </a:cubicBezTo>
                  <a:cubicBezTo>
                    <a:pt x="1186006" y="675910"/>
                    <a:pt x="1186745" y="674098"/>
                    <a:pt x="1190350" y="671944"/>
                  </a:cubicBezTo>
                  <a:cubicBezTo>
                    <a:pt x="1196023" y="668554"/>
                    <a:pt x="1198061" y="665848"/>
                    <a:pt x="1200751" y="659914"/>
                  </a:cubicBezTo>
                  <a:cubicBezTo>
                    <a:pt x="1202502" y="656051"/>
                    <a:pt x="1205953" y="654932"/>
                    <a:pt x="1208878" y="652113"/>
                  </a:cubicBezTo>
                  <a:cubicBezTo>
                    <a:pt x="1212590" y="648537"/>
                    <a:pt x="1214634" y="643386"/>
                    <a:pt x="1218630" y="639762"/>
                  </a:cubicBezTo>
                  <a:cubicBezTo>
                    <a:pt x="1222200" y="636521"/>
                    <a:pt x="1225657" y="633779"/>
                    <a:pt x="1229682" y="630335"/>
                  </a:cubicBezTo>
                  <a:cubicBezTo>
                    <a:pt x="1230869" y="629319"/>
                    <a:pt x="1239002" y="621115"/>
                    <a:pt x="1240408" y="623511"/>
                  </a:cubicBezTo>
                  <a:cubicBezTo>
                    <a:pt x="1241450" y="625288"/>
                    <a:pt x="1240376" y="627852"/>
                    <a:pt x="1242034" y="629687"/>
                  </a:cubicBezTo>
                  <a:cubicBezTo>
                    <a:pt x="1245407" y="633399"/>
                    <a:pt x="1255991" y="624678"/>
                    <a:pt x="1260561" y="627736"/>
                  </a:cubicBezTo>
                  <a:cubicBezTo>
                    <a:pt x="1269849" y="633947"/>
                    <a:pt x="1260987" y="646702"/>
                    <a:pt x="1257962" y="654716"/>
                  </a:cubicBezTo>
                  <a:cubicBezTo>
                    <a:pt x="1256362" y="658957"/>
                    <a:pt x="1248854" y="669241"/>
                    <a:pt x="1254060" y="672592"/>
                  </a:cubicBezTo>
                  <a:cubicBezTo>
                    <a:pt x="1256672" y="674275"/>
                    <a:pt x="1258587" y="674053"/>
                    <a:pt x="1256659" y="676820"/>
                  </a:cubicBezTo>
                  <a:cubicBezTo>
                    <a:pt x="1254956" y="679264"/>
                    <a:pt x="1252757" y="683695"/>
                    <a:pt x="1255685" y="686569"/>
                  </a:cubicBezTo>
                  <a:cubicBezTo>
                    <a:pt x="1258126" y="685008"/>
                    <a:pt x="1261287" y="682808"/>
                    <a:pt x="1260887" y="686894"/>
                  </a:cubicBezTo>
                  <a:cubicBezTo>
                    <a:pt x="1264670" y="684444"/>
                    <a:pt x="1263567" y="688501"/>
                    <a:pt x="1266411" y="689171"/>
                  </a:cubicBezTo>
                  <a:cubicBezTo>
                    <a:pt x="1269504" y="689903"/>
                    <a:pt x="1272294" y="685550"/>
                    <a:pt x="1275190" y="687220"/>
                  </a:cubicBezTo>
                  <a:cubicBezTo>
                    <a:pt x="1276699" y="688091"/>
                    <a:pt x="1279708" y="684876"/>
                    <a:pt x="1281688" y="684621"/>
                  </a:cubicBezTo>
                  <a:cubicBezTo>
                    <a:pt x="1284155" y="684298"/>
                    <a:pt x="1284452" y="683173"/>
                    <a:pt x="1282665" y="681370"/>
                  </a:cubicBezTo>
                  <a:cubicBezTo>
                    <a:pt x="1284855" y="680715"/>
                    <a:pt x="1286751" y="679184"/>
                    <a:pt x="1288515" y="677794"/>
                  </a:cubicBezTo>
                  <a:cubicBezTo>
                    <a:pt x="1287693" y="679661"/>
                    <a:pt x="1286438" y="681286"/>
                    <a:pt x="1284939" y="682670"/>
                  </a:cubicBezTo>
                  <a:cubicBezTo>
                    <a:pt x="1288999" y="687701"/>
                    <a:pt x="1300173" y="679777"/>
                    <a:pt x="1304117" y="677794"/>
                  </a:cubicBezTo>
                  <a:cubicBezTo>
                    <a:pt x="1307597" y="676042"/>
                    <a:pt x="1314450" y="675646"/>
                    <a:pt x="1317121" y="673243"/>
                  </a:cubicBezTo>
                  <a:cubicBezTo>
                    <a:pt x="1321981" y="668873"/>
                    <a:pt x="1322532" y="668132"/>
                    <a:pt x="1322971" y="662191"/>
                  </a:cubicBezTo>
                  <a:cubicBezTo>
                    <a:pt x="1323313" y="664710"/>
                    <a:pt x="1324277" y="667342"/>
                    <a:pt x="1325247" y="669667"/>
                  </a:cubicBezTo>
                  <a:cubicBezTo>
                    <a:pt x="1326524" y="668374"/>
                    <a:pt x="1328308" y="667661"/>
                    <a:pt x="1330124" y="667716"/>
                  </a:cubicBezTo>
                  <a:cubicBezTo>
                    <a:pt x="1325077" y="669989"/>
                    <a:pt x="1320987" y="673953"/>
                    <a:pt x="1316147" y="676494"/>
                  </a:cubicBezTo>
                  <a:cubicBezTo>
                    <a:pt x="1315002" y="677094"/>
                    <a:pt x="1312451" y="678055"/>
                    <a:pt x="1311919" y="679419"/>
                  </a:cubicBezTo>
                  <a:cubicBezTo>
                    <a:pt x="1311074" y="681589"/>
                    <a:pt x="1313035" y="682999"/>
                    <a:pt x="1314844" y="681370"/>
                  </a:cubicBezTo>
                  <a:cubicBezTo>
                    <a:pt x="1318404" y="678164"/>
                    <a:pt x="1324535" y="679384"/>
                    <a:pt x="1328824" y="679745"/>
                  </a:cubicBezTo>
                  <a:cubicBezTo>
                    <a:pt x="1334361" y="680212"/>
                    <a:pt x="1339931" y="679454"/>
                    <a:pt x="1345400" y="680719"/>
                  </a:cubicBezTo>
                  <a:cubicBezTo>
                    <a:pt x="1340424" y="683908"/>
                    <a:pt x="1322845" y="680525"/>
                    <a:pt x="1325247" y="690797"/>
                  </a:cubicBezTo>
                  <a:cubicBezTo>
                    <a:pt x="1323458" y="690797"/>
                    <a:pt x="1324577" y="684959"/>
                    <a:pt x="1320697" y="687872"/>
                  </a:cubicBezTo>
                  <a:cubicBezTo>
                    <a:pt x="1321852" y="686372"/>
                    <a:pt x="1322048" y="684750"/>
                    <a:pt x="1321345" y="682996"/>
                  </a:cubicBezTo>
                  <a:cubicBezTo>
                    <a:pt x="1310793" y="689216"/>
                    <a:pt x="1295629" y="688720"/>
                    <a:pt x="1287541" y="698924"/>
                  </a:cubicBezTo>
                  <a:cubicBezTo>
                    <a:pt x="1289089" y="698456"/>
                    <a:pt x="1290869" y="698088"/>
                    <a:pt x="1292417" y="697621"/>
                  </a:cubicBezTo>
                  <a:cubicBezTo>
                    <a:pt x="1289705" y="698798"/>
                    <a:pt x="1285548" y="703539"/>
                    <a:pt x="1284616" y="699246"/>
                  </a:cubicBezTo>
                  <a:cubicBezTo>
                    <a:pt x="1280611" y="701903"/>
                    <a:pt x="1276173" y="703703"/>
                    <a:pt x="1272913" y="707373"/>
                  </a:cubicBezTo>
                  <a:cubicBezTo>
                    <a:pt x="1275944" y="705648"/>
                    <a:pt x="1278721" y="701758"/>
                    <a:pt x="1282665" y="702497"/>
                  </a:cubicBezTo>
                  <a:cubicBezTo>
                    <a:pt x="1277073" y="706644"/>
                    <a:pt x="1263348" y="718102"/>
                    <a:pt x="1269988" y="726552"/>
                  </a:cubicBezTo>
                  <a:cubicBezTo>
                    <a:pt x="1271384" y="725652"/>
                    <a:pt x="1272490" y="724569"/>
                    <a:pt x="1273564" y="723301"/>
                  </a:cubicBezTo>
                  <a:cubicBezTo>
                    <a:pt x="1274103" y="724423"/>
                    <a:pt x="1274200" y="730061"/>
                    <a:pt x="1275190" y="730454"/>
                  </a:cubicBezTo>
                  <a:cubicBezTo>
                    <a:pt x="1277205" y="731260"/>
                    <a:pt x="1279721" y="729512"/>
                    <a:pt x="1280066" y="732728"/>
                  </a:cubicBezTo>
                  <a:cubicBezTo>
                    <a:pt x="1280904" y="729145"/>
                    <a:pt x="1285045" y="729580"/>
                    <a:pt x="1284939" y="725252"/>
                  </a:cubicBezTo>
                  <a:cubicBezTo>
                    <a:pt x="1285706" y="725733"/>
                    <a:pt x="1286432" y="726104"/>
                    <a:pt x="1287216" y="726552"/>
                  </a:cubicBezTo>
                  <a:cubicBezTo>
                    <a:pt x="1287709" y="725717"/>
                    <a:pt x="1288083" y="724820"/>
                    <a:pt x="1288515" y="723953"/>
                  </a:cubicBezTo>
                  <a:cubicBezTo>
                    <a:pt x="1289924" y="730567"/>
                    <a:pt x="1297294" y="721327"/>
                    <a:pt x="1299241" y="719725"/>
                  </a:cubicBezTo>
                  <a:cubicBezTo>
                    <a:pt x="1302250" y="717251"/>
                    <a:pt x="1311909" y="713013"/>
                    <a:pt x="1311919" y="708998"/>
                  </a:cubicBezTo>
                  <a:cubicBezTo>
                    <a:pt x="1312770" y="709321"/>
                    <a:pt x="1313673" y="709663"/>
                    <a:pt x="1314521" y="709976"/>
                  </a:cubicBezTo>
                  <a:cubicBezTo>
                    <a:pt x="1314879" y="706996"/>
                    <a:pt x="1320952" y="699149"/>
                    <a:pt x="1320371" y="705099"/>
                  </a:cubicBezTo>
                  <a:cubicBezTo>
                    <a:pt x="1322648" y="704874"/>
                    <a:pt x="1322135" y="704122"/>
                    <a:pt x="1321997" y="702497"/>
                  </a:cubicBezTo>
                  <a:cubicBezTo>
                    <a:pt x="1321835" y="700523"/>
                    <a:pt x="1325618" y="699659"/>
                    <a:pt x="1326873" y="699246"/>
                  </a:cubicBezTo>
                  <a:cubicBezTo>
                    <a:pt x="1321932" y="703635"/>
                    <a:pt x="1336370" y="709827"/>
                    <a:pt x="1333374" y="698924"/>
                  </a:cubicBezTo>
                  <a:cubicBezTo>
                    <a:pt x="1335851" y="704187"/>
                    <a:pt x="1343359" y="698698"/>
                    <a:pt x="1347026" y="698598"/>
                  </a:cubicBezTo>
                  <a:cubicBezTo>
                    <a:pt x="1353047" y="698437"/>
                    <a:pt x="1359935" y="695073"/>
                    <a:pt x="1365227" y="692422"/>
                  </a:cubicBezTo>
                  <a:cubicBezTo>
                    <a:pt x="1370648" y="689710"/>
                    <a:pt x="1378021" y="686569"/>
                    <a:pt x="1384081" y="685921"/>
                  </a:cubicBezTo>
                  <a:cubicBezTo>
                    <a:pt x="1387525" y="685553"/>
                    <a:pt x="1395316" y="685792"/>
                    <a:pt x="1396435" y="681370"/>
                  </a:cubicBezTo>
                  <a:cubicBezTo>
                    <a:pt x="1393710" y="680515"/>
                    <a:pt x="1390824" y="682389"/>
                    <a:pt x="1388957" y="679419"/>
                  </a:cubicBezTo>
                  <a:cubicBezTo>
                    <a:pt x="1394400" y="679612"/>
                    <a:pt x="1392875" y="672192"/>
                    <a:pt x="1388957" y="671944"/>
                  </a:cubicBezTo>
                  <a:cubicBezTo>
                    <a:pt x="1386941" y="671815"/>
                    <a:pt x="1385603" y="675243"/>
                    <a:pt x="1383432" y="673243"/>
                  </a:cubicBezTo>
                  <a:cubicBezTo>
                    <a:pt x="1381800" y="671740"/>
                    <a:pt x="1381520" y="668951"/>
                    <a:pt x="1380507" y="667067"/>
                  </a:cubicBezTo>
                  <a:cubicBezTo>
                    <a:pt x="1375683" y="670986"/>
                    <a:pt x="1367578" y="673859"/>
                    <a:pt x="1361328" y="673569"/>
                  </a:cubicBezTo>
                  <a:cubicBezTo>
                    <a:pt x="1362083" y="672163"/>
                    <a:pt x="1363338" y="671266"/>
                    <a:pt x="1364905" y="670966"/>
                  </a:cubicBezTo>
                  <a:cubicBezTo>
                    <a:pt x="1361699" y="668902"/>
                    <a:pt x="1358023" y="669805"/>
                    <a:pt x="1354501" y="669667"/>
                  </a:cubicBezTo>
                  <a:cubicBezTo>
                    <a:pt x="1351663" y="669538"/>
                    <a:pt x="1350222" y="667499"/>
                    <a:pt x="1347677" y="667067"/>
                  </a:cubicBezTo>
                  <a:cubicBezTo>
                    <a:pt x="1342675" y="666216"/>
                    <a:pt x="1340202" y="666487"/>
                    <a:pt x="1335974" y="662191"/>
                  </a:cubicBezTo>
                  <a:cubicBezTo>
                    <a:pt x="1338605" y="661649"/>
                    <a:pt x="1341450" y="661666"/>
                    <a:pt x="1343449" y="659592"/>
                  </a:cubicBezTo>
                  <a:cubicBezTo>
                    <a:pt x="1339557" y="657860"/>
                    <a:pt x="1335293" y="657412"/>
                    <a:pt x="1331098" y="656989"/>
                  </a:cubicBezTo>
                  <a:cubicBezTo>
                    <a:pt x="1325547" y="656428"/>
                    <a:pt x="1330607" y="652936"/>
                    <a:pt x="1325896" y="654064"/>
                  </a:cubicBezTo>
                  <a:cubicBezTo>
                    <a:pt x="1330698" y="652078"/>
                    <a:pt x="1326650" y="641990"/>
                    <a:pt x="1327847" y="637810"/>
                  </a:cubicBezTo>
                  <a:cubicBezTo>
                    <a:pt x="1328105" y="636949"/>
                    <a:pt x="1332249" y="633347"/>
                    <a:pt x="1327847" y="633260"/>
                  </a:cubicBezTo>
                  <a:cubicBezTo>
                    <a:pt x="1324567" y="633196"/>
                    <a:pt x="1322068" y="634611"/>
                    <a:pt x="1318746" y="633586"/>
                  </a:cubicBezTo>
                  <a:cubicBezTo>
                    <a:pt x="1328934" y="629906"/>
                    <a:pt x="1332194" y="621270"/>
                    <a:pt x="1340524" y="615710"/>
                  </a:cubicBezTo>
                  <a:cubicBezTo>
                    <a:pt x="1336351" y="617609"/>
                    <a:pt x="1339163" y="614036"/>
                    <a:pt x="1335974" y="613433"/>
                  </a:cubicBezTo>
                  <a:cubicBezTo>
                    <a:pt x="1334158" y="613091"/>
                    <a:pt x="1332194" y="613627"/>
                    <a:pt x="1330446" y="614084"/>
                  </a:cubicBezTo>
                  <a:cubicBezTo>
                    <a:pt x="1326402" y="615162"/>
                    <a:pt x="1322297" y="616693"/>
                    <a:pt x="1318746" y="618957"/>
                  </a:cubicBezTo>
                  <a:cubicBezTo>
                    <a:pt x="1318520" y="611559"/>
                    <a:pt x="1317340" y="611656"/>
                    <a:pt x="1310619" y="609208"/>
                  </a:cubicBezTo>
                  <a:cubicBezTo>
                    <a:pt x="1308174" y="608321"/>
                    <a:pt x="1306498" y="607251"/>
                    <a:pt x="1303792" y="607583"/>
                  </a:cubicBezTo>
                  <a:cubicBezTo>
                    <a:pt x="1301231" y="607905"/>
                    <a:pt x="1299348" y="609518"/>
                    <a:pt x="1296642" y="608557"/>
                  </a:cubicBezTo>
                  <a:cubicBezTo>
                    <a:pt x="1300744" y="608034"/>
                    <a:pt x="1303747" y="605171"/>
                    <a:pt x="1308020" y="605306"/>
                  </a:cubicBezTo>
                  <a:cubicBezTo>
                    <a:pt x="1311145" y="605403"/>
                    <a:pt x="1315044" y="604026"/>
                    <a:pt x="1317772" y="604332"/>
                  </a:cubicBezTo>
                  <a:cubicBezTo>
                    <a:pt x="1323164" y="604938"/>
                    <a:pt x="1327350" y="610437"/>
                    <a:pt x="1333049" y="607583"/>
                  </a:cubicBezTo>
                  <a:cubicBezTo>
                    <a:pt x="1340763" y="603726"/>
                    <a:pt x="1347329" y="599646"/>
                    <a:pt x="1355478" y="596857"/>
                  </a:cubicBezTo>
                  <a:cubicBezTo>
                    <a:pt x="1357804" y="596060"/>
                    <a:pt x="1360696" y="592719"/>
                    <a:pt x="1360029" y="590029"/>
                  </a:cubicBezTo>
                  <a:cubicBezTo>
                    <a:pt x="1359332" y="588707"/>
                    <a:pt x="1358255" y="587656"/>
                    <a:pt x="1356778" y="587430"/>
                  </a:cubicBezTo>
                  <a:cubicBezTo>
                    <a:pt x="1360451" y="586711"/>
                    <a:pt x="1352924" y="585440"/>
                    <a:pt x="1358403" y="585805"/>
                  </a:cubicBezTo>
                  <a:cubicBezTo>
                    <a:pt x="1359800" y="586063"/>
                    <a:pt x="1361293" y="586289"/>
                    <a:pt x="1362628" y="586779"/>
                  </a:cubicBezTo>
                  <a:cubicBezTo>
                    <a:pt x="1365598" y="579997"/>
                    <a:pt x="1349925" y="575375"/>
                    <a:pt x="1345726" y="574753"/>
                  </a:cubicBezTo>
                  <a:cubicBezTo>
                    <a:pt x="1338338" y="573656"/>
                    <a:pt x="1330572" y="574592"/>
                    <a:pt x="1323296" y="576052"/>
                  </a:cubicBezTo>
                  <a:cubicBezTo>
                    <a:pt x="1315434" y="577623"/>
                    <a:pt x="1308394" y="580558"/>
                    <a:pt x="1300867" y="583202"/>
                  </a:cubicBezTo>
                  <a:cubicBezTo>
                    <a:pt x="1293511" y="585792"/>
                    <a:pt x="1286051" y="585976"/>
                    <a:pt x="1278763" y="589052"/>
                  </a:cubicBezTo>
                  <a:cubicBezTo>
                    <a:pt x="1263164" y="595638"/>
                    <a:pt x="1244826" y="604210"/>
                    <a:pt x="1232281" y="615710"/>
                  </a:cubicBezTo>
                  <a:cubicBezTo>
                    <a:pt x="1225641" y="621799"/>
                    <a:pt x="1217711" y="627665"/>
                    <a:pt x="1210178" y="632612"/>
                  </a:cubicBezTo>
                  <a:cubicBezTo>
                    <a:pt x="1202628" y="637569"/>
                    <a:pt x="1193872" y="639652"/>
                    <a:pt x="1185474" y="642687"/>
                  </a:cubicBezTo>
                  <a:cubicBezTo>
                    <a:pt x="1190283" y="639755"/>
                    <a:pt x="1195156" y="637140"/>
                    <a:pt x="1199777" y="633912"/>
                  </a:cubicBezTo>
                  <a:cubicBezTo>
                    <a:pt x="1203660" y="631196"/>
                    <a:pt x="1207894" y="625211"/>
                    <a:pt x="1212129" y="623511"/>
                  </a:cubicBezTo>
                  <a:cubicBezTo>
                    <a:pt x="1221455" y="619770"/>
                    <a:pt x="1229085" y="613872"/>
                    <a:pt x="1234881" y="605306"/>
                  </a:cubicBezTo>
                  <a:cubicBezTo>
                    <a:pt x="1233820" y="605080"/>
                    <a:pt x="1233278" y="604416"/>
                    <a:pt x="1232607" y="603681"/>
                  </a:cubicBezTo>
                  <a:cubicBezTo>
                    <a:pt x="1233455" y="604177"/>
                    <a:pt x="1234507" y="604916"/>
                    <a:pt x="1234881" y="604980"/>
                  </a:cubicBezTo>
                  <a:cubicBezTo>
                    <a:pt x="1237509" y="605442"/>
                    <a:pt x="1241427" y="601739"/>
                    <a:pt x="1243333" y="600430"/>
                  </a:cubicBezTo>
                  <a:cubicBezTo>
                    <a:pt x="1249867" y="595938"/>
                    <a:pt x="1254108" y="589123"/>
                    <a:pt x="1261535" y="585805"/>
                  </a:cubicBezTo>
                  <a:cubicBezTo>
                    <a:pt x="1265128" y="584199"/>
                    <a:pt x="1274754" y="580842"/>
                    <a:pt x="1275190" y="576052"/>
                  </a:cubicBezTo>
                  <a:cubicBezTo>
                    <a:pt x="1275957" y="577542"/>
                    <a:pt x="1275606" y="578965"/>
                    <a:pt x="1274212" y="579951"/>
                  </a:cubicBezTo>
                  <a:cubicBezTo>
                    <a:pt x="1275696" y="578978"/>
                    <a:pt x="1277324" y="578449"/>
                    <a:pt x="1279089" y="578652"/>
                  </a:cubicBezTo>
                  <a:cubicBezTo>
                    <a:pt x="1275967" y="574253"/>
                    <a:pt x="1289363" y="573405"/>
                    <a:pt x="1292417" y="573127"/>
                  </a:cubicBezTo>
                  <a:cubicBezTo>
                    <a:pt x="1297206" y="572695"/>
                    <a:pt x="1301031" y="571454"/>
                    <a:pt x="1304117" y="567600"/>
                  </a:cubicBezTo>
                  <a:cubicBezTo>
                    <a:pt x="1308265" y="562408"/>
                    <a:pt x="1320352" y="546915"/>
                    <a:pt x="1328498" y="551024"/>
                  </a:cubicBezTo>
                  <a:cubicBezTo>
                    <a:pt x="1325783" y="545560"/>
                    <a:pt x="1334190" y="549476"/>
                    <a:pt x="1335974" y="548747"/>
                  </a:cubicBezTo>
                  <a:cubicBezTo>
                    <a:pt x="1341446" y="546518"/>
                    <a:pt x="1346713" y="546679"/>
                    <a:pt x="1352550" y="546147"/>
                  </a:cubicBezTo>
                  <a:cubicBezTo>
                    <a:pt x="1361528" y="545328"/>
                    <a:pt x="1372674" y="549189"/>
                    <a:pt x="1381481" y="546796"/>
                  </a:cubicBezTo>
                  <a:cubicBezTo>
                    <a:pt x="1386819" y="545351"/>
                    <a:pt x="1391314" y="549866"/>
                    <a:pt x="1396435" y="548098"/>
                  </a:cubicBezTo>
                  <a:cubicBezTo>
                    <a:pt x="1401253" y="546438"/>
                    <a:pt x="1405572" y="546170"/>
                    <a:pt x="1410735" y="546473"/>
                  </a:cubicBezTo>
                  <a:cubicBezTo>
                    <a:pt x="1415714" y="546763"/>
                    <a:pt x="1420700" y="547834"/>
                    <a:pt x="1425689" y="548098"/>
                  </a:cubicBezTo>
                  <a:cubicBezTo>
                    <a:pt x="1427656" y="548195"/>
                    <a:pt x="1427592" y="550711"/>
                    <a:pt x="1429265" y="550698"/>
                  </a:cubicBezTo>
                  <a:cubicBezTo>
                    <a:pt x="1430636" y="550440"/>
                    <a:pt x="1431874" y="549917"/>
                    <a:pt x="1433164" y="549398"/>
                  </a:cubicBezTo>
                  <a:cubicBezTo>
                    <a:pt x="1431775" y="550327"/>
                    <a:pt x="1430494" y="551056"/>
                    <a:pt x="1428940" y="551672"/>
                  </a:cubicBezTo>
                  <a:cubicBezTo>
                    <a:pt x="1436893" y="550865"/>
                    <a:pt x="1443220" y="548473"/>
                    <a:pt x="1451369" y="548747"/>
                  </a:cubicBezTo>
                  <a:cubicBezTo>
                    <a:pt x="1454530" y="548843"/>
                    <a:pt x="1457313" y="547673"/>
                    <a:pt x="1460470" y="548098"/>
                  </a:cubicBezTo>
                  <a:cubicBezTo>
                    <a:pt x="1462931" y="548431"/>
                    <a:pt x="1465214" y="548724"/>
                    <a:pt x="1467620" y="547773"/>
                  </a:cubicBezTo>
                  <a:cubicBezTo>
                    <a:pt x="1470551" y="546615"/>
                    <a:pt x="1471699" y="543242"/>
                    <a:pt x="1474773" y="542571"/>
                  </a:cubicBezTo>
                  <a:cubicBezTo>
                    <a:pt x="1476356" y="542226"/>
                    <a:pt x="1478543" y="542410"/>
                    <a:pt x="1479649" y="540946"/>
                  </a:cubicBezTo>
                  <a:cubicBezTo>
                    <a:pt x="1483303" y="536150"/>
                    <a:pt x="1489804" y="534963"/>
                    <a:pt x="1494274" y="531193"/>
                  </a:cubicBezTo>
                  <a:cubicBezTo>
                    <a:pt x="1493855" y="535482"/>
                    <a:pt x="1495745" y="532844"/>
                    <a:pt x="1496551" y="530868"/>
                  </a:cubicBezTo>
                  <a:cubicBezTo>
                    <a:pt x="1498054" y="527188"/>
                    <a:pt x="1496087" y="528207"/>
                    <a:pt x="1499802" y="526968"/>
                  </a:cubicBezTo>
                  <a:cubicBezTo>
                    <a:pt x="1502021" y="526230"/>
                    <a:pt x="1504578" y="524511"/>
                    <a:pt x="1506626" y="523392"/>
                  </a:cubicBezTo>
                  <a:cubicBezTo>
                    <a:pt x="1508213" y="522525"/>
                    <a:pt x="1505687" y="521512"/>
                    <a:pt x="1506626" y="520793"/>
                  </a:cubicBezTo>
                  <a:cubicBezTo>
                    <a:pt x="1510096" y="518138"/>
                    <a:pt x="1515349" y="520793"/>
                    <a:pt x="1519303" y="519819"/>
                  </a:cubicBezTo>
                  <a:cubicBezTo>
                    <a:pt x="1523831" y="518722"/>
                    <a:pt x="1527749" y="515962"/>
                    <a:pt x="1532306" y="514943"/>
                  </a:cubicBezTo>
                  <a:cubicBezTo>
                    <a:pt x="1536960" y="513904"/>
                    <a:pt x="1540991" y="517052"/>
                    <a:pt x="1545635" y="515591"/>
                  </a:cubicBezTo>
                  <a:cubicBezTo>
                    <a:pt x="1550547" y="514049"/>
                    <a:pt x="1554317" y="510202"/>
                    <a:pt x="1558961" y="508115"/>
                  </a:cubicBezTo>
                  <a:cubicBezTo>
                    <a:pt x="1563840" y="505919"/>
                    <a:pt x="1568645" y="504216"/>
                    <a:pt x="1572938" y="500962"/>
                  </a:cubicBezTo>
                  <a:cubicBezTo>
                    <a:pt x="1574689" y="499634"/>
                    <a:pt x="1576511" y="497966"/>
                    <a:pt x="1578791" y="497715"/>
                  </a:cubicBezTo>
                  <a:cubicBezTo>
                    <a:pt x="1577894" y="495996"/>
                    <a:pt x="1578072" y="494538"/>
                    <a:pt x="1579439" y="493161"/>
                  </a:cubicBezTo>
                  <a:cubicBezTo>
                    <a:pt x="1576885" y="492126"/>
                    <a:pt x="1574653" y="490652"/>
                    <a:pt x="1572289" y="489262"/>
                  </a:cubicBezTo>
                  <a:cubicBezTo>
                    <a:pt x="1575431" y="490539"/>
                    <a:pt x="1578939" y="489836"/>
                    <a:pt x="1582039" y="491213"/>
                  </a:cubicBezTo>
                  <a:cubicBezTo>
                    <a:pt x="1583212" y="485708"/>
                    <a:pt x="1570155" y="485860"/>
                    <a:pt x="1567087" y="485037"/>
                  </a:cubicBezTo>
                  <a:cubicBezTo>
                    <a:pt x="1570612" y="485231"/>
                    <a:pt x="1577656" y="487330"/>
                    <a:pt x="1576840" y="483412"/>
                  </a:cubicBezTo>
                  <a:cubicBezTo>
                    <a:pt x="1579088" y="483896"/>
                    <a:pt x="1582116" y="486250"/>
                    <a:pt x="1582690" y="482435"/>
                  </a:cubicBezTo>
                  <a:cubicBezTo>
                    <a:pt x="1580323" y="482661"/>
                    <a:pt x="1577604" y="482370"/>
                    <a:pt x="1577165" y="479510"/>
                  </a:cubicBezTo>
                  <a:cubicBezTo>
                    <a:pt x="1584493" y="479897"/>
                    <a:pt x="1585850" y="475927"/>
                    <a:pt x="1578791" y="473008"/>
                  </a:cubicBezTo>
                  <a:cubicBezTo>
                    <a:pt x="1582422" y="472879"/>
                    <a:pt x="1586582" y="473202"/>
                    <a:pt x="1588540" y="469435"/>
                  </a:cubicBezTo>
                  <a:cubicBezTo>
                    <a:pt x="1589827" y="466968"/>
                    <a:pt x="1588869" y="462763"/>
                    <a:pt x="1585289" y="463908"/>
                  </a:cubicBezTo>
                  <a:cubicBezTo>
                    <a:pt x="1586737" y="460715"/>
                    <a:pt x="1581264" y="458722"/>
                    <a:pt x="1586266" y="458383"/>
                  </a:cubicBezTo>
                  <a:cubicBezTo>
                    <a:pt x="1582674" y="458851"/>
                    <a:pt x="1577446" y="458093"/>
                    <a:pt x="1574563" y="455781"/>
                  </a:cubicBezTo>
                  <a:cubicBezTo>
                    <a:pt x="1576514" y="456493"/>
                    <a:pt x="1578033" y="455371"/>
                    <a:pt x="1578791" y="453507"/>
                  </a:cubicBezTo>
                  <a:cubicBezTo>
                    <a:pt x="1575856" y="456287"/>
                    <a:pt x="1571899" y="453217"/>
                    <a:pt x="1568713" y="455132"/>
                  </a:cubicBezTo>
                  <a:cubicBezTo>
                    <a:pt x="1565804" y="456874"/>
                    <a:pt x="1563798" y="460918"/>
                    <a:pt x="1559938" y="460657"/>
                  </a:cubicBezTo>
                  <a:cubicBezTo>
                    <a:pt x="1561821" y="457338"/>
                    <a:pt x="1558699" y="457990"/>
                    <a:pt x="1556361" y="458057"/>
                  </a:cubicBezTo>
                  <a:cubicBezTo>
                    <a:pt x="1560138" y="455632"/>
                    <a:pt x="1564566" y="454555"/>
                    <a:pt x="1568387" y="452207"/>
                  </a:cubicBezTo>
                  <a:cubicBezTo>
                    <a:pt x="1565504" y="450121"/>
                    <a:pt x="1567258" y="444358"/>
                    <a:pt x="1564811" y="443103"/>
                  </a:cubicBezTo>
                  <a:cubicBezTo>
                    <a:pt x="1562798" y="442071"/>
                    <a:pt x="1560122" y="442813"/>
                    <a:pt x="1557987" y="442455"/>
                  </a:cubicBezTo>
                  <a:cubicBezTo>
                    <a:pt x="1554862" y="441916"/>
                    <a:pt x="1545767" y="438943"/>
                    <a:pt x="1545309" y="444403"/>
                  </a:cubicBezTo>
                  <a:cubicBezTo>
                    <a:pt x="1548525" y="444145"/>
                    <a:pt x="1551598" y="443561"/>
                    <a:pt x="1554736" y="444729"/>
                  </a:cubicBezTo>
                  <a:cubicBezTo>
                    <a:pt x="1551779" y="446125"/>
                    <a:pt x="1548415" y="445361"/>
                    <a:pt x="1545309" y="446028"/>
                  </a:cubicBezTo>
                  <a:cubicBezTo>
                    <a:pt x="1541910" y="446760"/>
                    <a:pt x="1538508" y="447809"/>
                    <a:pt x="1535231" y="448957"/>
                  </a:cubicBezTo>
                  <a:cubicBezTo>
                    <a:pt x="1531577" y="450237"/>
                    <a:pt x="1526263" y="456087"/>
                    <a:pt x="1522880" y="455781"/>
                  </a:cubicBezTo>
                  <a:cubicBezTo>
                    <a:pt x="1519877" y="455523"/>
                    <a:pt x="1517684" y="458041"/>
                    <a:pt x="1515079" y="459031"/>
                  </a:cubicBezTo>
                  <a:cubicBezTo>
                    <a:pt x="1512373" y="460057"/>
                    <a:pt x="1508332" y="459128"/>
                    <a:pt x="1506303" y="461634"/>
                  </a:cubicBezTo>
                  <a:cubicBezTo>
                    <a:pt x="1503811" y="464727"/>
                    <a:pt x="1496629" y="468113"/>
                    <a:pt x="1492649" y="466833"/>
                  </a:cubicBezTo>
                  <a:cubicBezTo>
                    <a:pt x="1494294" y="466542"/>
                    <a:pt x="1495922" y="466010"/>
                    <a:pt x="1497525" y="465533"/>
                  </a:cubicBezTo>
                  <a:cubicBezTo>
                    <a:pt x="1490962" y="464959"/>
                    <a:pt x="1500369" y="461876"/>
                    <a:pt x="1502075" y="461956"/>
                  </a:cubicBezTo>
                  <a:cubicBezTo>
                    <a:pt x="1501092" y="458699"/>
                    <a:pt x="1497225" y="457309"/>
                    <a:pt x="1494274" y="456432"/>
                  </a:cubicBezTo>
                  <a:cubicBezTo>
                    <a:pt x="1491398" y="455574"/>
                    <a:pt x="1487102" y="455877"/>
                    <a:pt x="1489724" y="451882"/>
                  </a:cubicBezTo>
                  <a:cubicBezTo>
                    <a:pt x="1490598" y="453394"/>
                    <a:pt x="1499641" y="459073"/>
                    <a:pt x="1501101" y="458706"/>
                  </a:cubicBezTo>
                  <a:cubicBezTo>
                    <a:pt x="1506032" y="457461"/>
                    <a:pt x="1507774" y="451836"/>
                    <a:pt x="1514105" y="452207"/>
                  </a:cubicBezTo>
                  <a:cubicBezTo>
                    <a:pt x="1523144" y="452730"/>
                    <a:pt x="1538514" y="447315"/>
                    <a:pt x="1545635" y="441804"/>
                  </a:cubicBezTo>
                  <a:cubicBezTo>
                    <a:pt x="1542768" y="442542"/>
                    <a:pt x="1519693" y="450285"/>
                    <a:pt x="1519303" y="446028"/>
                  </a:cubicBezTo>
                  <a:cubicBezTo>
                    <a:pt x="1528504" y="447486"/>
                    <a:pt x="1537124" y="442684"/>
                    <a:pt x="1545957" y="441155"/>
                  </a:cubicBezTo>
                  <a:cubicBezTo>
                    <a:pt x="1549486" y="440543"/>
                    <a:pt x="1552011" y="437727"/>
                    <a:pt x="1555710" y="437253"/>
                  </a:cubicBezTo>
                  <a:cubicBezTo>
                    <a:pt x="1559918" y="436715"/>
                    <a:pt x="1564053" y="437634"/>
                    <a:pt x="1567739" y="434976"/>
                  </a:cubicBezTo>
                  <a:cubicBezTo>
                    <a:pt x="1566185" y="434944"/>
                    <a:pt x="1564727" y="435105"/>
                    <a:pt x="1563185" y="435302"/>
                  </a:cubicBezTo>
                  <a:cubicBezTo>
                    <a:pt x="1566091" y="433951"/>
                    <a:pt x="1569871" y="435528"/>
                    <a:pt x="1571312" y="431729"/>
                  </a:cubicBezTo>
                  <a:cubicBezTo>
                    <a:pt x="1569087" y="429123"/>
                    <a:pt x="1565082" y="430542"/>
                    <a:pt x="1562537" y="428478"/>
                  </a:cubicBezTo>
                  <a:cubicBezTo>
                    <a:pt x="1560937" y="427178"/>
                    <a:pt x="1553569" y="426346"/>
                    <a:pt x="1551485" y="426201"/>
                  </a:cubicBezTo>
                  <a:cubicBezTo>
                    <a:pt x="1548692" y="426008"/>
                    <a:pt x="1543797" y="422380"/>
                    <a:pt x="1541407" y="423276"/>
                  </a:cubicBezTo>
                  <a:cubicBezTo>
                    <a:pt x="1546087" y="422783"/>
                    <a:pt x="1541246" y="420393"/>
                    <a:pt x="1544010" y="417749"/>
                  </a:cubicBezTo>
                  <a:cubicBezTo>
                    <a:pt x="1540546" y="417878"/>
                    <a:pt x="1538005" y="420738"/>
                    <a:pt x="1534583" y="420999"/>
                  </a:cubicBezTo>
                  <a:cubicBezTo>
                    <a:pt x="1537247" y="419858"/>
                    <a:pt x="1539798" y="417929"/>
                    <a:pt x="1541407" y="415475"/>
                  </a:cubicBezTo>
                  <a:cubicBezTo>
                    <a:pt x="1533886" y="414930"/>
                    <a:pt x="1527727" y="428268"/>
                    <a:pt x="1520606" y="427175"/>
                  </a:cubicBezTo>
                  <a:cubicBezTo>
                    <a:pt x="1523905" y="425640"/>
                    <a:pt x="1525972" y="422364"/>
                    <a:pt x="1529381" y="420999"/>
                  </a:cubicBezTo>
                  <a:cubicBezTo>
                    <a:pt x="1531661" y="420087"/>
                    <a:pt x="1535812" y="418497"/>
                    <a:pt x="1534583" y="415149"/>
                  </a:cubicBezTo>
                  <a:cubicBezTo>
                    <a:pt x="1532487" y="417026"/>
                    <a:pt x="1527533" y="419280"/>
                    <a:pt x="1525157" y="416775"/>
                  </a:cubicBezTo>
                  <a:cubicBezTo>
                    <a:pt x="1527695" y="417265"/>
                    <a:pt x="1530468" y="415478"/>
                    <a:pt x="1529381" y="412550"/>
                  </a:cubicBezTo>
                  <a:cubicBezTo>
                    <a:pt x="1525021" y="415398"/>
                    <a:pt x="1520661" y="417929"/>
                    <a:pt x="1516053" y="420351"/>
                  </a:cubicBezTo>
                  <a:cubicBezTo>
                    <a:pt x="1518020" y="418152"/>
                    <a:pt x="1521225" y="417316"/>
                    <a:pt x="1522554" y="414498"/>
                  </a:cubicBezTo>
                  <a:cubicBezTo>
                    <a:pt x="1517546" y="413111"/>
                    <a:pt x="1511392" y="418426"/>
                    <a:pt x="1507603" y="420999"/>
                  </a:cubicBezTo>
                  <a:cubicBezTo>
                    <a:pt x="1510019" y="417810"/>
                    <a:pt x="1514105" y="416317"/>
                    <a:pt x="1517355" y="414175"/>
                  </a:cubicBezTo>
                  <a:cubicBezTo>
                    <a:pt x="1515659" y="414598"/>
                    <a:pt x="1514027" y="415311"/>
                    <a:pt x="1512479" y="416123"/>
                  </a:cubicBezTo>
                  <a:cubicBezTo>
                    <a:pt x="1514833" y="413134"/>
                    <a:pt x="1522122" y="412347"/>
                    <a:pt x="1522554" y="408000"/>
                  </a:cubicBezTo>
                  <a:cubicBezTo>
                    <a:pt x="1520812" y="408416"/>
                    <a:pt x="1519184" y="408973"/>
                    <a:pt x="1517678" y="409947"/>
                  </a:cubicBezTo>
                  <a:cubicBezTo>
                    <a:pt x="1520232" y="408925"/>
                    <a:pt x="1520645" y="406584"/>
                    <a:pt x="1519955" y="404097"/>
                  </a:cubicBezTo>
                  <a:cubicBezTo>
                    <a:pt x="1519729" y="403240"/>
                    <a:pt x="1523099" y="401575"/>
                    <a:pt x="1523205" y="400198"/>
                  </a:cubicBezTo>
                  <a:cubicBezTo>
                    <a:pt x="1520222" y="399482"/>
                    <a:pt x="1518671" y="403036"/>
                    <a:pt x="1516378" y="404097"/>
                  </a:cubicBezTo>
                  <a:cubicBezTo>
                    <a:pt x="1517810" y="402785"/>
                    <a:pt x="1518691" y="401163"/>
                    <a:pt x="1518655" y="399221"/>
                  </a:cubicBezTo>
                  <a:cubicBezTo>
                    <a:pt x="1517146" y="400898"/>
                    <a:pt x="1514746" y="402091"/>
                    <a:pt x="1512479" y="401498"/>
                  </a:cubicBezTo>
                  <a:cubicBezTo>
                    <a:pt x="1514675" y="401627"/>
                    <a:pt x="1516011" y="398350"/>
                    <a:pt x="1514105" y="398573"/>
                  </a:cubicBezTo>
                  <a:cubicBezTo>
                    <a:pt x="1512650" y="398734"/>
                    <a:pt x="1509067" y="398508"/>
                    <a:pt x="1507929" y="397596"/>
                  </a:cubicBezTo>
                  <a:cubicBezTo>
                    <a:pt x="1508674" y="396867"/>
                    <a:pt x="1509399" y="396309"/>
                    <a:pt x="1510202" y="395645"/>
                  </a:cubicBezTo>
                  <a:cubicBezTo>
                    <a:pt x="1508606" y="395903"/>
                    <a:pt x="1501743" y="394551"/>
                    <a:pt x="1507929" y="393045"/>
                  </a:cubicBezTo>
                  <a:cubicBezTo>
                    <a:pt x="1502211" y="395661"/>
                    <a:pt x="1507606" y="390037"/>
                    <a:pt x="1508577" y="388821"/>
                  </a:cubicBezTo>
                  <a:cubicBezTo>
                    <a:pt x="1504736" y="389975"/>
                    <a:pt x="1498860" y="390162"/>
                    <a:pt x="1495900" y="386870"/>
                  </a:cubicBezTo>
                  <a:cubicBezTo>
                    <a:pt x="1496696" y="386870"/>
                    <a:pt x="1507471" y="388069"/>
                    <a:pt x="1500776" y="386870"/>
                  </a:cubicBezTo>
                  <a:cubicBezTo>
                    <a:pt x="1507887" y="387418"/>
                    <a:pt x="1496703" y="383196"/>
                    <a:pt x="1495900" y="382645"/>
                  </a:cubicBezTo>
                  <a:cubicBezTo>
                    <a:pt x="1498805" y="380723"/>
                    <a:pt x="1503730" y="383296"/>
                    <a:pt x="1505652" y="379720"/>
                  </a:cubicBezTo>
                  <a:cubicBezTo>
                    <a:pt x="1502556" y="378791"/>
                    <a:pt x="1499041" y="379384"/>
                    <a:pt x="1495900" y="378743"/>
                  </a:cubicBezTo>
                  <a:cubicBezTo>
                    <a:pt x="1497677" y="378775"/>
                    <a:pt x="1499660" y="378614"/>
                    <a:pt x="1501427" y="378417"/>
                  </a:cubicBezTo>
                  <a:cubicBezTo>
                    <a:pt x="1498180" y="377666"/>
                    <a:pt x="1493997" y="376056"/>
                    <a:pt x="1492326" y="372893"/>
                  </a:cubicBezTo>
                  <a:cubicBezTo>
                    <a:pt x="1495574" y="372989"/>
                    <a:pt x="1498838" y="372893"/>
                    <a:pt x="1502075" y="373218"/>
                  </a:cubicBezTo>
                  <a:cubicBezTo>
                    <a:pt x="1499518" y="373618"/>
                    <a:pt x="1496767" y="372722"/>
                    <a:pt x="1494926" y="375166"/>
                  </a:cubicBezTo>
                  <a:cubicBezTo>
                    <a:pt x="1496748" y="376030"/>
                    <a:pt x="1508996" y="380345"/>
                    <a:pt x="1506303" y="374844"/>
                  </a:cubicBezTo>
                  <a:cubicBezTo>
                    <a:pt x="1505484" y="375321"/>
                    <a:pt x="1504755" y="375863"/>
                    <a:pt x="1504027" y="376469"/>
                  </a:cubicBezTo>
                  <a:cubicBezTo>
                    <a:pt x="1505675" y="373412"/>
                    <a:pt x="1514156" y="368674"/>
                    <a:pt x="1517678" y="369642"/>
                  </a:cubicBezTo>
                  <a:cubicBezTo>
                    <a:pt x="1520380" y="370384"/>
                    <a:pt x="1518187" y="365459"/>
                    <a:pt x="1517678" y="364766"/>
                  </a:cubicBezTo>
                  <a:cubicBezTo>
                    <a:pt x="1515898" y="362350"/>
                    <a:pt x="1512302" y="364230"/>
                    <a:pt x="1510202" y="362166"/>
                  </a:cubicBezTo>
                  <a:cubicBezTo>
                    <a:pt x="1519355" y="358380"/>
                    <a:pt x="1504130" y="357561"/>
                    <a:pt x="1502727" y="355991"/>
                  </a:cubicBezTo>
                  <a:cubicBezTo>
                    <a:pt x="1504852" y="357258"/>
                    <a:pt x="1513837" y="354149"/>
                    <a:pt x="1515079" y="352088"/>
                  </a:cubicBezTo>
                  <a:cubicBezTo>
                    <a:pt x="1516175" y="350269"/>
                    <a:pt x="1513518" y="349492"/>
                    <a:pt x="1514105" y="347864"/>
                  </a:cubicBezTo>
                  <a:cubicBezTo>
                    <a:pt x="1514640" y="346370"/>
                    <a:pt x="1516210" y="345084"/>
                    <a:pt x="1515404" y="343313"/>
                  </a:cubicBezTo>
                  <a:cubicBezTo>
                    <a:pt x="1513027" y="344790"/>
                    <a:pt x="1510073" y="343216"/>
                    <a:pt x="1508577" y="346238"/>
                  </a:cubicBezTo>
                  <a:cubicBezTo>
                    <a:pt x="1511125" y="342497"/>
                    <a:pt x="1506852" y="343281"/>
                    <a:pt x="1504678" y="343639"/>
                  </a:cubicBezTo>
                  <a:cubicBezTo>
                    <a:pt x="1507032" y="342552"/>
                    <a:pt x="1509664" y="342530"/>
                    <a:pt x="1512153" y="342014"/>
                  </a:cubicBezTo>
                  <a:cubicBezTo>
                    <a:pt x="1512411" y="339443"/>
                    <a:pt x="1511696" y="338901"/>
                    <a:pt x="1509554" y="340388"/>
                  </a:cubicBezTo>
                  <a:cubicBezTo>
                    <a:pt x="1510189" y="339624"/>
                    <a:pt x="1510567" y="338892"/>
                    <a:pt x="1511179" y="338111"/>
                  </a:cubicBezTo>
                  <a:cubicBezTo>
                    <a:pt x="1508326" y="338240"/>
                    <a:pt x="1504288" y="337886"/>
                    <a:pt x="1501753" y="339411"/>
                  </a:cubicBezTo>
                  <a:cubicBezTo>
                    <a:pt x="1499408" y="340817"/>
                    <a:pt x="1495584" y="343629"/>
                    <a:pt x="1492649" y="342662"/>
                  </a:cubicBezTo>
                  <a:cubicBezTo>
                    <a:pt x="1495161" y="340643"/>
                    <a:pt x="1498399" y="339888"/>
                    <a:pt x="1501427" y="339085"/>
                  </a:cubicBezTo>
                  <a:cubicBezTo>
                    <a:pt x="1502840" y="338711"/>
                    <a:pt x="1511589" y="336251"/>
                    <a:pt x="1505652" y="335512"/>
                  </a:cubicBezTo>
                  <a:cubicBezTo>
                    <a:pt x="1510180" y="336167"/>
                    <a:pt x="1509999" y="332803"/>
                    <a:pt x="1512153" y="329984"/>
                  </a:cubicBezTo>
                  <a:cubicBezTo>
                    <a:pt x="1508206" y="330242"/>
                    <a:pt x="1503891" y="330423"/>
                    <a:pt x="1500450" y="332587"/>
                  </a:cubicBezTo>
                  <a:cubicBezTo>
                    <a:pt x="1507400" y="328582"/>
                    <a:pt x="1494161" y="333293"/>
                    <a:pt x="1492975" y="333235"/>
                  </a:cubicBezTo>
                  <a:cubicBezTo>
                    <a:pt x="1494603" y="332977"/>
                    <a:pt x="1500357" y="329759"/>
                    <a:pt x="1494926" y="330310"/>
                  </a:cubicBezTo>
                  <a:cubicBezTo>
                    <a:pt x="1497896" y="329527"/>
                    <a:pt x="1509373" y="329185"/>
                    <a:pt x="1509554" y="324786"/>
                  </a:cubicBezTo>
                  <a:cubicBezTo>
                    <a:pt x="1509651" y="322783"/>
                    <a:pt x="1512370" y="321193"/>
                    <a:pt x="1509228" y="320232"/>
                  </a:cubicBezTo>
                  <a:cubicBezTo>
                    <a:pt x="1507290" y="319642"/>
                    <a:pt x="1505410" y="321113"/>
                    <a:pt x="1503378" y="320558"/>
                  </a:cubicBezTo>
                  <a:cubicBezTo>
                    <a:pt x="1505623" y="320461"/>
                    <a:pt x="1510399" y="315462"/>
                    <a:pt x="1505001" y="318284"/>
                  </a:cubicBezTo>
                  <a:cubicBezTo>
                    <a:pt x="1506371" y="316852"/>
                    <a:pt x="1507980" y="315614"/>
                    <a:pt x="1509877" y="315034"/>
                  </a:cubicBezTo>
                  <a:cubicBezTo>
                    <a:pt x="1505320" y="314579"/>
                    <a:pt x="1497216" y="314069"/>
                    <a:pt x="1493626" y="317633"/>
                  </a:cubicBezTo>
                  <a:cubicBezTo>
                    <a:pt x="1493304" y="316814"/>
                    <a:pt x="1493300" y="315914"/>
                    <a:pt x="1493300" y="315034"/>
                  </a:cubicBezTo>
                  <a:cubicBezTo>
                    <a:pt x="1499192" y="314743"/>
                    <a:pt x="1503501" y="314743"/>
                    <a:pt x="1507277" y="309506"/>
                  </a:cubicBezTo>
                  <a:cubicBezTo>
                    <a:pt x="1505839" y="310599"/>
                    <a:pt x="1504210" y="311141"/>
                    <a:pt x="1502401" y="311131"/>
                  </a:cubicBezTo>
                  <a:cubicBezTo>
                    <a:pt x="1504265" y="310906"/>
                    <a:pt x="1505323" y="309738"/>
                    <a:pt x="1505326" y="307881"/>
                  </a:cubicBezTo>
                  <a:cubicBezTo>
                    <a:pt x="1503436" y="307945"/>
                    <a:pt x="1501808" y="308516"/>
                    <a:pt x="1500450" y="309832"/>
                  </a:cubicBezTo>
                  <a:cubicBezTo>
                    <a:pt x="1501518" y="307284"/>
                    <a:pt x="1499705" y="306565"/>
                    <a:pt x="1497525" y="306255"/>
                  </a:cubicBezTo>
                  <a:cubicBezTo>
                    <a:pt x="1500234" y="305965"/>
                    <a:pt x="1503062" y="305997"/>
                    <a:pt x="1504678" y="303330"/>
                  </a:cubicBezTo>
                  <a:cubicBezTo>
                    <a:pt x="1503056" y="302034"/>
                    <a:pt x="1501427" y="302034"/>
                    <a:pt x="1499802" y="303330"/>
                  </a:cubicBezTo>
                  <a:cubicBezTo>
                    <a:pt x="1502027" y="300534"/>
                    <a:pt x="1501672" y="299992"/>
                    <a:pt x="1498825" y="301705"/>
                  </a:cubicBezTo>
                  <a:cubicBezTo>
                    <a:pt x="1499560" y="300963"/>
                    <a:pt x="1500111" y="300237"/>
                    <a:pt x="1500776" y="299431"/>
                  </a:cubicBezTo>
                  <a:cubicBezTo>
                    <a:pt x="1495845" y="300176"/>
                    <a:pt x="1500379" y="291298"/>
                    <a:pt x="1502727" y="290979"/>
                  </a:cubicBezTo>
                  <a:cubicBezTo>
                    <a:pt x="1499650" y="290721"/>
                    <a:pt x="1497567" y="293397"/>
                    <a:pt x="1494600" y="293578"/>
                  </a:cubicBezTo>
                  <a:cubicBezTo>
                    <a:pt x="1495945" y="291672"/>
                    <a:pt x="1496393" y="290369"/>
                    <a:pt x="1498502" y="289027"/>
                  </a:cubicBezTo>
                  <a:cubicBezTo>
                    <a:pt x="1495671" y="290008"/>
                    <a:pt x="1492746" y="290846"/>
                    <a:pt x="1489724" y="290979"/>
                  </a:cubicBezTo>
                  <a:cubicBezTo>
                    <a:pt x="1491675" y="290398"/>
                    <a:pt x="1503220" y="285554"/>
                    <a:pt x="1497199" y="286754"/>
                  </a:cubicBezTo>
                  <a:cubicBezTo>
                    <a:pt x="1503088" y="284074"/>
                    <a:pt x="1496067" y="284258"/>
                    <a:pt x="1494600" y="284803"/>
                  </a:cubicBezTo>
                  <a:cubicBezTo>
                    <a:pt x="1496177" y="284129"/>
                    <a:pt x="1497783" y="283758"/>
                    <a:pt x="1499476" y="283503"/>
                  </a:cubicBezTo>
                  <a:cubicBezTo>
                    <a:pt x="1494471" y="279465"/>
                    <a:pt x="1489572" y="287070"/>
                    <a:pt x="1486147" y="289679"/>
                  </a:cubicBezTo>
                  <a:cubicBezTo>
                    <a:pt x="1484396" y="291014"/>
                    <a:pt x="1478430" y="295168"/>
                    <a:pt x="1481275" y="296829"/>
                  </a:cubicBezTo>
                  <a:cubicBezTo>
                    <a:pt x="1477405" y="296158"/>
                    <a:pt x="1472470" y="294558"/>
                    <a:pt x="1471197" y="300079"/>
                  </a:cubicBezTo>
                  <a:cubicBezTo>
                    <a:pt x="1470445" y="303330"/>
                    <a:pt x="1475744" y="304075"/>
                    <a:pt x="1476398" y="306907"/>
                  </a:cubicBezTo>
                  <a:cubicBezTo>
                    <a:pt x="1473744" y="304914"/>
                    <a:pt x="1470980" y="305214"/>
                    <a:pt x="1467946" y="304307"/>
                  </a:cubicBezTo>
                  <a:cubicBezTo>
                    <a:pt x="1469326" y="306226"/>
                    <a:pt x="1468642" y="310170"/>
                    <a:pt x="1465669" y="307881"/>
                  </a:cubicBezTo>
                  <a:cubicBezTo>
                    <a:pt x="1466317" y="310902"/>
                    <a:pt x="1462841" y="312360"/>
                    <a:pt x="1460796" y="310157"/>
                  </a:cubicBezTo>
                  <a:cubicBezTo>
                    <a:pt x="1457616" y="314482"/>
                    <a:pt x="1463385" y="314314"/>
                    <a:pt x="1465669" y="316007"/>
                  </a:cubicBezTo>
                  <a:cubicBezTo>
                    <a:pt x="1463644" y="315379"/>
                    <a:pt x="1460938" y="315911"/>
                    <a:pt x="1458845" y="316007"/>
                  </a:cubicBezTo>
                  <a:cubicBezTo>
                    <a:pt x="1457494" y="316072"/>
                    <a:pt x="1447951" y="320264"/>
                    <a:pt x="1454294" y="320884"/>
                  </a:cubicBezTo>
                  <a:cubicBezTo>
                    <a:pt x="1452763" y="321377"/>
                    <a:pt x="1449641" y="320277"/>
                    <a:pt x="1448441" y="321535"/>
                  </a:cubicBezTo>
                  <a:cubicBezTo>
                    <a:pt x="1446187" y="323896"/>
                    <a:pt x="1449986" y="324363"/>
                    <a:pt x="1449418" y="326411"/>
                  </a:cubicBezTo>
                  <a:cubicBezTo>
                    <a:pt x="1448635" y="329233"/>
                    <a:pt x="1444303" y="333171"/>
                    <a:pt x="1441617" y="334212"/>
                  </a:cubicBezTo>
                  <a:cubicBezTo>
                    <a:pt x="1443210" y="331120"/>
                    <a:pt x="1450882" y="322225"/>
                    <a:pt x="1441943" y="321209"/>
                  </a:cubicBezTo>
                  <a:cubicBezTo>
                    <a:pt x="1438534" y="320822"/>
                    <a:pt x="1435751" y="326311"/>
                    <a:pt x="1433816" y="328359"/>
                  </a:cubicBezTo>
                  <a:cubicBezTo>
                    <a:pt x="1431810" y="330475"/>
                    <a:pt x="1429952" y="329272"/>
                    <a:pt x="1427314" y="329984"/>
                  </a:cubicBezTo>
                  <a:cubicBezTo>
                    <a:pt x="1424099" y="330855"/>
                    <a:pt x="1420977" y="332681"/>
                    <a:pt x="1417888" y="333887"/>
                  </a:cubicBezTo>
                  <a:cubicBezTo>
                    <a:pt x="1411196" y="336492"/>
                    <a:pt x="1407613" y="339118"/>
                    <a:pt x="1402934" y="344613"/>
                  </a:cubicBezTo>
                  <a:cubicBezTo>
                    <a:pt x="1404646" y="340179"/>
                    <a:pt x="1410645" y="336338"/>
                    <a:pt x="1408787" y="330962"/>
                  </a:cubicBezTo>
                  <a:cubicBezTo>
                    <a:pt x="1405685" y="334241"/>
                    <a:pt x="1402872" y="338956"/>
                    <a:pt x="1398058" y="339737"/>
                  </a:cubicBezTo>
                  <a:cubicBezTo>
                    <a:pt x="1400970" y="337431"/>
                    <a:pt x="1405981" y="335338"/>
                    <a:pt x="1406836" y="331284"/>
                  </a:cubicBezTo>
                  <a:cubicBezTo>
                    <a:pt x="1408264" y="324492"/>
                    <a:pt x="1400415" y="331642"/>
                    <a:pt x="1399035" y="333235"/>
                  </a:cubicBezTo>
                  <a:cubicBezTo>
                    <a:pt x="1397932" y="334506"/>
                    <a:pt x="1396809" y="335435"/>
                    <a:pt x="1395784" y="336486"/>
                  </a:cubicBezTo>
                  <a:cubicBezTo>
                    <a:pt x="1393010" y="339330"/>
                    <a:pt x="1390195" y="341701"/>
                    <a:pt x="1385706" y="342988"/>
                  </a:cubicBezTo>
                  <a:cubicBezTo>
                    <a:pt x="1379585" y="344742"/>
                    <a:pt x="1373428" y="346142"/>
                    <a:pt x="1367504" y="348512"/>
                  </a:cubicBezTo>
                  <a:cubicBezTo>
                    <a:pt x="1375160" y="343455"/>
                    <a:pt x="1388782" y="343087"/>
                    <a:pt x="1395784" y="336486"/>
                  </a:cubicBezTo>
                  <a:cubicBezTo>
                    <a:pt x="1398119" y="334287"/>
                    <a:pt x="1399947" y="331365"/>
                    <a:pt x="1400334" y="327385"/>
                  </a:cubicBezTo>
                  <a:cubicBezTo>
                    <a:pt x="1401221" y="318320"/>
                    <a:pt x="1397267" y="318994"/>
                    <a:pt x="1388957" y="319258"/>
                  </a:cubicBezTo>
                  <a:cubicBezTo>
                    <a:pt x="1381858" y="319484"/>
                    <a:pt x="1376756" y="326202"/>
                    <a:pt x="1369778" y="326734"/>
                  </a:cubicBezTo>
                  <a:cubicBezTo>
                    <a:pt x="1370474" y="325956"/>
                    <a:pt x="1371355" y="324908"/>
                    <a:pt x="1372055" y="324134"/>
                  </a:cubicBezTo>
                  <a:cubicBezTo>
                    <a:pt x="1369613" y="325005"/>
                    <a:pt x="1367536" y="322812"/>
                    <a:pt x="1365227" y="322509"/>
                  </a:cubicBezTo>
                  <a:cubicBezTo>
                    <a:pt x="1369233" y="322870"/>
                    <a:pt x="1376344" y="321551"/>
                    <a:pt x="1375631" y="316007"/>
                  </a:cubicBezTo>
                  <a:cubicBezTo>
                    <a:pt x="1378985" y="316852"/>
                    <a:pt x="1377031" y="319871"/>
                    <a:pt x="1377579" y="322183"/>
                  </a:cubicBezTo>
                  <a:cubicBezTo>
                    <a:pt x="1379782" y="320735"/>
                    <a:pt x="1389760" y="314024"/>
                    <a:pt x="1384406" y="312757"/>
                  </a:cubicBezTo>
                  <a:cubicBezTo>
                    <a:pt x="1386389" y="311257"/>
                    <a:pt x="1388740" y="310251"/>
                    <a:pt x="1391233" y="311131"/>
                  </a:cubicBezTo>
                  <a:cubicBezTo>
                    <a:pt x="1392120" y="306487"/>
                    <a:pt x="1386177" y="308671"/>
                    <a:pt x="1383758" y="307881"/>
                  </a:cubicBezTo>
                  <a:cubicBezTo>
                    <a:pt x="1385838" y="307136"/>
                    <a:pt x="1385377" y="306026"/>
                    <a:pt x="1385706" y="304307"/>
                  </a:cubicBezTo>
                  <a:cubicBezTo>
                    <a:pt x="1385996" y="302814"/>
                    <a:pt x="1388576" y="302359"/>
                    <a:pt x="1389608" y="301705"/>
                  </a:cubicBezTo>
                  <a:cubicBezTo>
                    <a:pt x="1390534" y="301118"/>
                    <a:pt x="1392440" y="294858"/>
                    <a:pt x="1392207" y="293578"/>
                  </a:cubicBezTo>
                  <a:cubicBezTo>
                    <a:pt x="1391782" y="291220"/>
                    <a:pt x="1384032" y="291620"/>
                    <a:pt x="1382455" y="291630"/>
                  </a:cubicBezTo>
                  <a:cubicBezTo>
                    <a:pt x="1377189" y="291662"/>
                    <a:pt x="1373270" y="290598"/>
                    <a:pt x="1368152" y="289679"/>
                  </a:cubicBezTo>
                  <a:cubicBezTo>
                    <a:pt x="1372177" y="288879"/>
                    <a:pt x="1376160" y="291030"/>
                    <a:pt x="1380181" y="290979"/>
                  </a:cubicBezTo>
                  <a:cubicBezTo>
                    <a:pt x="1382484" y="290979"/>
                    <a:pt x="1392778" y="291591"/>
                    <a:pt x="1391233" y="290005"/>
                  </a:cubicBezTo>
                  <a:cubicBezTo>
                    <a:pt x="1400047" y="291004"/>
                    <a:pt x="1397948" y="276224"/>
                    <a:pt x="1405536" y="272777"/>
                  </a:cubicBezTo>
                  <a:cubicBezTo>
                    <a:pt x="1407816" y="271738"/>
                    <a:pt x="1411077" y="271758"/>
                    <a:pt x="1412360" y="269200"/>
                  </a:cubicBezTo>
                  <a:cubicBezTo>
                    <a:pt x="1413579" y="266769"/>
                    <a:pt x="1411599" y="262138"/>
                    <a:pt x="1408787" y="265950"/>
                  </a:cubicBezTo>
                  <a:cubicBezTo>
                    <a:pt x="1406584" y="268933"/>
                    <a:pt x="1402305" y="271139"/>
                    <a:pt x="1398058" y="268875"/>
                  </a:cubicBezTo>
                  <a:cubicBezTo>
                    <a:pt x="1406255" y="263353"/>
                    <a:pt x="1391408" y="264772"/>
                    <a:pt x="1390582" y="264324"/>
                  </a:cubicBezTo>
                  <a:cubicBezTo>
                    <a:pt x="1388331" y="263105"/>
                    <a:pt x="1385622" y="262434"/>
                    <a:pt x="1383107" y="262047"/>
                  </a:cubicBezTo>
                  <a:cubicBezTo>
                    <a:pt x="1379849" y="261547"/>
                    <a:pt x="1377579" y="263821"/>
                    <a:pt x="1377579" y="260099"/>
                  </a:cubicBezTo>
                  <a:cubicBezTo>
                    <a:pt x="1374547" y="262286"/>
                    <a:pt x="1373186" y="258577"/>
                    <a:pt x="1373029" y="256197"/>
                  </a:cubicBezTo>
                  <a:cubicBezTo>
                    <a:pt x="1374802" y="256675"/>
                    <a:pt x="1376431" y="256326"/>
                    <a:pt x="1377905" y="255223"/>
                  </a:cubicBezTo>
                  <a:cubicBezTo>
                    <a:pt x="1376231" y="255352"/>
                    <a:pt x="1374599" y="255159"/>
                    <a:pt x="1373029" y="254572"/>
                  </a:cubicBezTo>
                  <a:cubicBezTo>
                    <a:pt x="1375612" y="252930"/>
                    <a:pt x="1378298" y="252292"/>
                    <a:pt x="1381155" y="251321"/>
                  </a:cubicBezTo>
                  <a:cubicBezTo>
                    <a:pt x="1379494" y="245868"/>
                    <a:pt x="1375244" y="249189"/>
                    <a:pt x="1371403" y="250021"/>
                  </a:cubicBezTo>
                  <a:cubicBezTo>
                    <a:pt x="1373448" y="248989"/>
                    <a:pt x="1374535" y="246242"/>
                    <a:pt x="1371403" y="246122"/>
                  </a:cubicBezTo>
                  <a:cubicBezTo>
                    <a:pt x="1372019" y="245342"/>
                    <a:pt x="1372400" y="244613"/>
                    <a:pt x="1373029" y="243846"/>
                  </a:cubicBezTo>
                  <a:cubicBezTo>
                    <a:pt x="1367349" y="243275"/>
                    <a:pt x="1366640" y="242733"/>
                    <a:pt x="1361328" y="244497"/>
                  </a:cubicBezTo>
                  <a:cubicBezTo>
                    <a:pt x="1363795" y="243146"/>
                    <a:pt x="1368539" y="240824"/>
                    <a:pt x="1368152" y="237344"/>
                  </a:cubicBezTo>
                  <a:cubicBezTo>
                    <a:pt x="1363299" y="239540"/>
                    <a:pt x="1362860" y="233406"/>
                    <a:pt x="1359377" y="232142"/>
                  </a:cubicBezTo>
                  <a:cubicBezTo>
                    <a:pt x="1353911" y="230152"/>
                    <a:pt x="1351870" y="228637"/>
                    <a:pt x="1346052" y="230843"/>
                  </a:cubicBezTo>
                  <a:cubicBezTo>
                    <a:pt x="1343446" y="231826"/>
                    <a:pt x="1326873" y="234158"/>
                    <a:pt x="1330124" y="237996"/>
                  </a:cubicBezTo>
                  <a:cubicBezTo>
                    <a:pt x="1323245" y="231504"/>
                    <a:pt x="1315950" y="232916"/>
                    <a:pt x="1308020" y="236370"/>
                  </a:cubicBezTo>
                  <a:cubicBezTo>
                    <a:pt x="1309490" y="234767"/>
                    <a:pt x="1311583" y="234506"/>
                    <a:pt x="1313218" y="233119"/>
                  </a:cubicBezTo>
                  <a:cubicBezTo>
                    <a:pt x="1305698" y="233216"/>
                    <a:pt x="1298861" y="228827"/>
                    <a:pt x="1291766" y="226944"/>
                  </a:cubicBezTo>
                  <a:cubicBezTo>
                    <a:pt x="1284290" y="224960"/>
                    <a:pt x="1280295" y="227672"/>
                    <a:pt x="1273564" y="230194"/>
                  </a:cubicBezTo>
                  <a:cubicBezTo>
                    <a:pt x="1267514" y="232462"/>
                    <a:pt x="1263980" y="234303"/>
                    <a:pt x="1260887" y="240269"/>
                  </a:cubicBezTo>
                  <a:cubicBezTo>
                    <a:pt x="1258510" y="244855"/>
                    <a:pt x="1260887" y="249873"/>
                    <a:pt x="1265763" y="251973"/>
                  </a:cubicBezTo>
                  <a:cubicBezTo>
                    <a:pt x="1262941" y="250663"/>
                    <a:pt x="1257475" y="257623"/>
                    <a:pt x="1255685" y="260099"/>
                  </a:cubicBezTo>
                  <a:cubicBezTo>
                    <a:pt x="1252125" y="265024"/>
                    <a:pt x="1243894" y="264730"/>
                    <a:pt x="1241382" y="270826"/>
                  </a:cubicBezTo>
                  <a:cubicBezTo>
                    <a:pt x="1242911" y="270468"/>
                    <a:pt x="1244365" y="270284"/>
                    <a:pt x="1245933" y="270174"/>
                  </a:cubicBezTo>
                  <a:cubicBezTo>
                    <a:pt x="1240444" y="272599"/>
                    <a:pt x="1249783" y="270571"/>
                    <a:pt x="1251135" y="270500"/>
                  </a:cubicBezTo>
                  <a:cubicBezTo>
                    <a:pt x="1248932" y="272351"/>
                    <a:pt x="1246123" y="273383"/>
                    <a:pt x="1244633" y="276028"/>
                  </a:cubicBezTo>
                  <a:cubicBezTo>
                    <a:pt x="1246110" y="276724"/>
                    <a:pt x="1247568" y="277095"/>
                    <a:pt x="1249183" y="277327"/>
                  </a:cubicBezTo>
                  <a:cubicBezTo>
                    <a:pt x="1247177" y="278230"/>
                    <a:pt x="1243298" y="278527"/>
                    <a:pt x="1242034" y="280578"/>
                  </a:cubicBezTo>
                  <a:cubicBezTo>
                    <a:pt x="1241276" y="281813"/>
                    <a:pt x="1243765" y="284261"/>
                    <a:pt x="1243333" y="286102"/>
                  </a:cubicBezTo>
                  <a:cubicBezTo>
                    <a:pt x="1242801" y="287779"/>
                    <a:pt x="1241885" y="289011"/>
                    <a:pt x="1240408" y="290005"/>
                  </a:cubicBezTo>
                  <a:cubicBezTo>
                    <a:pt x="1242214" y="289334"/>
                    <a:pt x="1243846" y="289682"/>
                    <a:pt x="1245284" y="290979"/>
                  </a:cubicBezTo>
                  <a:cubicBezTo>
                    <a:pt x="1242930" y="291885"/>
                    <a:pt x="1241550" y="296606"/>
                    <a:pt x="1239109" y="296829"/>
                  </a:cubicBezTo>
                  <a:cubicBezTo>
                    <a:pt x="1236829" y="297022"/>
                    <a:pt x="1234249" y="297432"/>
                    <a:pt x="1234555" y="300405"/>
                  </a:cubicBezTo>
                  <a:cubicBezTo>
                    <a:pt x="1233042" y="299760"/>
                    <a:pt x="1231588" y="299218"/>
                    <a:pt x="1230005" y="298780"/>
                  </a:cubicBezTo>
                  <a:cubicBezTo>
                    <a:pt x="1230263" y="301627"/>
                    <a:pt x="1220191" y="306703"/>
                    <a:pt x="1225780" y="306907"/>
                  </a:cubicBezTo>
                  <a:cubicBezTo>
                    <a:pt x="1217885" y="308555"/>
                    <a:pt x="1213441" y="315495"/>
                    <a:pt x="1206275" y="317959"/>
                  </a:cubicBezTo>
                  <a:cubicBezTo>
                    <a:pt x="1199977" y="320123"/>
                    <a:pt x="1201786" y="322048"/>
                    <a:pt x="1197826" y="326734"/>
                  </a:cubicBezTo>
                  <a:cubicBezTo>
                    <a:pt x="1200119" y="326476"/>
                    <a:pt x="1203102" y="330133"/>
                    <a:pt x="1204002" y="331936"/>
                  </a:cubicBezTo>
                  <a:cubicBezTo>
                    <a:pt x="1205224" y="334377"/>
                    <a:pt x="1207778" y="335041"/>
                    <a:pt x="1209852" y="336486"/>
                  </a:cubicBezTo>
                  <a:cubicBezTo>
                    <a:pt x="1214841" y="339966"/>
                    <a:pt x="1216237" y="347174"/>
                    <a:pt x="1216028" y="352740"/>
                  </a:cubicBezTo>
                  <a:cubicBezTo>
                    <a:pt x="1215457" y="368000"/>
                    <a:pt x="1205650" y="383200"/>
                    <a:pt x="1194249" y="392720"/>
                  </a:cubicBezTo>
                  <a:cubicBezTo>
                    <a:pt x="1181533" y="403339"/>
                    <a:pt x="1165637" y="411299"/>
                    <a:pt x="1150367" y="417426"/>
                  </a:cubicBezTo>
                  <a:cubicBezTo>
                    <a:pt x="1143069" y="420358"/>
                    <a:pt x="1134604" y="423492"/>
                    <a:pt x="1126964" y="425227"/>
                  </a:cubicBezTo>
                  <a:cubicBezTo>
                    <a:pt x="1121775" y="426408"/>
                    <a:pt x="1114319" y="426104"/>
                    <a:pt x="1110710" y="430752"/>
                  </a:cubicBezTo>
                  <a:cubicBezTo>
                    <a:pt x="1113877" y="431577"/>
                    <a:pt x="1112293" y="434244"/>
                    <a:pt x="1111361" y="436279"/>
                  </a:cubicBezTo>
                  <a:cubicBezTo>
                    <a:pt x="1109768" y="439756"/>
                    <a:pt x="1114090" y="441175"/>
                    <a:pt x="1110384" y="442129"/>
                  </a:cubicBezTo>
                  <a:cubicBezTo>
                    <a:pt x="1111987" y="442797"/>
                    <a:pt x="1113619" y="443510"/>
                    <a:pt x="1115260" y="444080"/>
                  </a:cubicBezTo>
                  <a:cubicBezTo>
                    <a:pt x="1111439" y="444877"/>
                    <a:pt x="1113113" y="446161"/>
                    <a:pt x="1115260" y="447331"/>
                  </a:cubicBezTo>
                  <a:cubicBezTo>
                    <a:pt x="1113006" y="448231"/>
                    <a:pt x="1110868" y="451869"/>
                    <a:pt x="1114612" y="452530"/>
                  </a:cubicBezTo>
                  <a:cubicBezTo>
                    <a:pt x="1111774" y="451462"/>
                    <a:pt x="1110697" y="454913"/>
                    <a:pt x="1108111" y="455132"/>
                  </a:cubicBezTo>
                  <a:cubicBezTo>
                    <a:pt x="1112087" y="455561"/>
                    <a:pt x="1109965" y="457335"/>
                    <a:pt x="1108111" y="458383"/>
                  </a:cubicBezTo>
                  <a:cubicBezTo>
                    <a:pt x="1114464" y="457245"/>
                    <a:pt x="1105466" y="460970"/>
                    <a:pt x="1106159" y="463256"/>
                  </a:cubicBezTo>
                  <a:cubicBezTo>
                    <a:pt x="1107146" y="466510"/>
                    <a:pt x="1103318" y="471051"/>
                    <a:pt x="1101609" y="473660"/>
                  </a:cubicBezTo>
                  <a:cubicBezTo>
                    <a:pt x="1102386" y="474040"/>
                    <a:pt x="1103115" y="474244"/>
                    <a:pt x="1103886" y="474634"/>
                  </a:cubicBezTo>
                  <a:cubicBezTo>
                    <a:pt x="1101599" y="476008"/>
                    <a:pt x="1102699" y="477349"/>
                    <a:pt x="1104860" y="477559"/>
                  </a:cubicBezTo>
                  <a:cubicBezTo>
                    <a:pt x="1104202" y="479358"/>
                    <a:pt x="1102561" y="480464"/>
                    <a:pt x="1100635" y="480161"/>
                  </a:cubicBezTo>
                  <a:cubicBezTo>
                    <a:pt x="1101432" y="482083"/>
                    <a:pt x="1101780" y="484241"/>
                    <a:pt x="1100310" y="486011"/>
                  </a:cubicBezTo>
                  <a:cubicBezTo>
                    <a:pt x="1102889" y="485647"/>
                    <a:pt x="1102935" y="488143"/>
                    <a:pt x="1102261" y="489914"/>
                  </a:cubicBezTo>
                  <a:cubicBezTo>
                    <a:pt x="1101396" y="492174"/>
                    <a:pt x="1098429" y="493335"/>
                    <a:pt x="1101283" y="494138"/>
                  </a:cubicBezTo>
                  <a:cubicBezTo>
                    <a:pt x="1096759" y="494767"/>
                    <a:pt x="1094005" y="499847"/>
                    <a:pt x="1089906" y="501614"/>
                  </a:cubicBezTo>
                  <a:cubicBezTo>
                    <a:pt x="1088406" y="502259"/>
                    <a:pt x="1087097" y="502081"/>
                    <a:pt x="1087632" y="503891"/>
                  </a:cubicBezTo>
                  <a:cubicBezTo>
                    <a:pt x="1088106" y="505487"/>
                    <a:pt x="1083311" y="507432"/>
                    <a:pt x="1082430" y="508115"/>
                  </a:cubicBezTo>
                  <a:cubicBezTo>
                    <a:pt x="1085291" y="510886"/>
                    <a:pt x="1081537" y="514107"/>
                    <a:pt x="1085355" y="514291"/>
                  </a:cubicBezTo>
                  <a:cubicBezTo>
                    <a:pt x="1082508" y="514227"/>
                    <a:pt x="1076470" y="519919"/>
                    <a:pt x="1077880" y="523066"/>
                  </a:cubicBezTo>
                  <a:cubicBezTo>
                    <a:pt x="1076084" y="522441"/>
                    <a:pt x="1077480" y="518097"/>
                    <a:pt x="1077554" y="516568"/>
                  </a:cubicBezTo>
                  <a:cubicBezTo>
                    <a:pt x="1077780" y="512250"/>
                    <a:pt x="1071917" y="513914"/>
                    <a:pt x="1075280" y="510389"/>
                  </a:cubicBezTo>
                  <a:cubicBezTo>
                    <a:pt x="1069627" y="509596"/>
                    <a:pt x="1063900" y="516081"/>
                    <a:pt x="1060978" y="520141"/>
                  </a:cubicBezTo>
                  <a:cubicBezTo>
                    <a:pt x="1056972" y="525698"/>
                    <a:pt x="1063451" y="528929"/>
                    <a:pt x="1061303" y="534770"/>
                  </a:cubicBezTo>
                  <a:cubicBezTo>
                    <a:pt x="1061742" y="527746"/>
                    <a:pt x="1055160" y="518087"/>
                    <a:pt x="1047326" y="519167"/>
                  </a:cubicBezTo>
                  <a:cubicBezTo>
                    <a:pt x="1041241" y="520006"/>
                    <a:pt x="1036058" y="527178"/>
                    <a:pt x="1029773" y="526643"/>
                  </a:cubicBezTo>
                  <a:cubicBezTo>
                    <a:pt x="1037661" y="521844"/>
                    <a:pt x="1050787" y="519012"/>
                    <a:pt x="1047975" y="507464"/>
                  </a:cubicBezTo>
                  <a:cubicBezTo>
                    <a:pt x="1046672" y="502120"/>
                    <a:pt x="1042402" y="500959"/>
                    <a:pt x="1038874" y="497715"/>
                  </a:cubicBezTo>
                  <a:cubicBezTo>
                    <a:pt x="1035078" y="494229"/>
                    <a:pt x="1033546" y="493958"/>
                    <a:pt x="1028148" y="495764"/>
                  </a:cubicBezTo>
                  <a:cubicBezTo>
                    <a:pt x="1030295" y="493361"/>
                    <a:pt x="1033604" y="493503"/>
                    <a:pt x="1036275" y="492187"/>
                  </a:cubicBezTo>
                  <a:cubicBezTo>
                    <a:pt x="1040048" y="490326"/>
                    <a:pt x="1036887" y="484838"/>
                    <a:pt x="1035623" y="482435"/>
                  </a:cubicBezTo>
                  <a:cubicBezTo>
                    <a:pt x="1034001" y="479352"/>
                    <a:pt x="1032624" y="477736"/>
                    <a:pt x="1030747" y="474959"/>
                  </a:cubicBezTo>
                  <a:cubicBezTo>
                    <a:pt x="1033291" y="471238"/>
                    <a:pt x="1037342" y="468632"/>
                    <a:pt x="1039848" y="464881"/>
                  </a:cubicBezTo>
                  <a:cubicBezTo>
                    <a:pt x="1042302" y="461211"/>
                    <a:pt x="1043208" y="457377"/>
                    <a:pt x="1046024" y="453830"/>
                  </a:cubicBezTo>
                  <a:cubicBezTo>
                    <a:pt x="1049639" y="449269"/>
                    <a:pt x="1046088" y="444938"/>
                    <a:pt x="1048300" y="440504"/>
                  </a:cubicBezTo>
                  <a:cubicBezTo>
                    <a:pt x="1050768" y="435579"/>
                    <a:pt x="1056024" y="432164"/>
                    <a:pt x="1059678" y="428152"/>
                  </a:cubicBezTo>
                  <a:cubicBezTo>
                    <a:pt x="1062245" y="425334"/>
                    <a:pt x="1062574" y="420967"/>
                    <a:pt x="1065202" y="418400"/>
                  </a:cubicBezTo>
                  <a:cubicBezTo>
                    <a:pt x="1062645" y="419542"/>
                    <a:pt x="1061539" y="417010"/>
                    <a:pt x="1059352" y="416449"/>
                  </a:cubicBezTo>
                  <a:cubicBezTo>
                    <a:pt x="1057427" y="415956"/>
                    <a:pt x="1052780" y="416846"/>
                    <a:pt x="1051225" y="418074"/>
                  </a:cubicBezTo>
                  <a:cubicBezTo>
                    <a:pt x="1052064" y="417362"/>
                    <a:pt x="1052790" y="416636"/>
                    <a:pt x="1053502" y="415801"/>
                  </a:cubicBezTo>
                  <a:cubicBezTo>
                    <a:pt x="1051235" y="414285"/>
                    <a:pt x="1046749" y="415343"/>
                    <a:pt x="1044076" y="414824"/>
                  </a:cubicBezTo>
                  <a:cubicBezTo>
                    <a:pt x="1041970" y="414414"/>
                    <a:pt x="1037594" y="411428"/>
                    <a:pt x="1039848" y="415801"/>
                  </a:cubicBezTo>
                  <a:cubicBezTo>
                    <a:pt x="1035526" y="414698"/>
                    <a:pt x="1036213" y="412192"/>
                    <a:pt x="1031073" y="413524"/>
                  </a:cubicBezTo>
                  <a:cubicBezTo>
                    <a:pt x="1028109" y="414291"/>
                    <a:pt x="1022868" y="414295"/>
                    <a:pt x="1019695" y="414498"/>
                  </a:cubicBezTo>
                  <a:cubicBezTo>
                    <a:pt x="1015428" y="414756"/>
                    <a:pt x="1012249" y="412805"/>
                    <a:pt x="1007995" y="414824"/>
                  </a:cubicBezTo>
                  <a:cubicBezTo>
                    <a:pt x="1004470" y="416497"/>
                    <a:pt x="1001584" y="419335"/>
                    <a:pt x="998242" y="421325"/>
                  </a:cubicBezTo>
                  <a:cubicBezTo>
                    <a:pt x="1001184" y="417297"/>
                    <a:pt x="1006995" y="415833"/>
                    <a:pt x="1009294" y="411250"/>
                  </a:cubicBezTo>
                  <a:cubicBezTo>
                    <a:pt x="1005747" y="410696"/>
                    <a:pt x="1004767" y="407525"/>
                    <a:pt x="1002793" y="405071"/>
                  </a:cubicBezTo>
                  <a:cubicBezTo>
                    <a:pt x="1000248" y="401911"/>
                    <a:pt x="995369" y="401666"/>
                    <a:pt x="991741" y="400521"/>
                  </a:cubicBezTo>
                  <a:cubicBezTo>
                    <a:pt x="987442" y="399163"/>
                    <a:pt x="974210" y="392146"/>
                    <a:pt x="970289" y="394671"/>
                  </a:cubicBezTo>
                  <a:cubicBezTo>
                    <a:pt x="975594" y="387976"/>
                    <a:pt x="967370" y="382380"/>
                    <a:pt x="963136" y="378094"/>
                  </a:cubicBezTo>
                  <a:cubicBezTo>
                    <a:pt x="960591" y="375514"/>
                    <a:pt x="960069" y="373218"/>
                    <a:pt x="956308" y="372241"/>
                  </a:cubicBezTo>
                  <a:cubicBezTo>
                    <a:pt x="953009" y="371383"/>
                    <a:pt x="949529" y="370845"/>
                    <a:pt x="946234" y="369968"/>
                  </a:cubicBezTo>
                  <a:cubicBezTo>
                    <a:pt x="935559" y="367123"/>
                    <a:pt x="928854" y="360812"/>
                    <a:pt x="916977" y="362815"/>
                  </a:cubicBezTo>
                  <a:cubicBezTo>
                    <a:pt x="907121" y="364479"/>
                    <a:pt x="898011" y="369165"/>
                    <a:pt x="888049" y="370293"/>
                  </a:cubicBezTo>
                  <a:cubicBezTo>
                    <a:pt x="890693" y="369642"/>
                    <a:pt x="893186" y="368403"/>
                    <a:pt x="895524" y="367043"/>
                  </a:cubicBezTo>
                  <a:cubicBezTo>
                    <a:pt x="889719" y="366643"/>
                    <a:pt x="885049" y="371338"/>
                    <a:pt x="879270" y="370941"/>
                  </a:cubicBezTo>
                  <a:cubicBezTo>
                    <a:pt x="887804" y="368710"/>
                    <a:pt x="895827" y="363076"/>
                    <a:pt x="897801" y="354039"/>
                  </a:cubicBezTo>
                  <a:cubicBezTo>
                    <a:pt x="899623" y="345687"/>
                    <a:pt x="901390" y="334541"/>
                    <a:pt x="905602" y="327059"/>
                  </a:cubicBezTo>
                  <a:cubicBezTo>
                    <a:pt x="908798" y="321380"/>
                    <a:pt x="903077" y="324918"/>
                    <a:pt x="900075" y="323160"/>
                  </a:cubicBezTo>
                  <a:cubicBezTo>
                    <a:pt x="897388" y="321590"/>
                    <a:pt x="893276" y="322106"/>
                    <a:pt x="890322" y="322509"/>
                  </a:cubicBezTo>
                  <a:cubicBezTo>
                    <a:pt x="888471" y="322767"/>
                    <a:pt x="886581" y="323367"/>
                    <a:pt x="885124" y="324460"/>
                  </a:cubicBezTo>
                  <a:cubicBezTo>
                    <a:pt x="885414" y="324028"/>
                    <a:pt x="885811" y="323602"/>
                    <a:pt x="886098" y="323160"/>
                  </a:cubicBezTo>
                  <a:cubicBezTo>
                    <a:pt x="882889" y="325215"/>
                    <a:pt x="882066" y="319113"/>
                    <a:pt x="879270" y="320232"/>
                  </a:cubicBezTo>
                  <a:cubicBezTo>
                    <a:pt x="880260" y="319287"/>
                    <a:pt x="880941" y="317930"/>
                    <a:pt x="881547" y="316659"/>
                  </a:cubicBezTo>
                  <a:cubicBezTo>
                    <a:pt x="880106" y="316095"/>
                    <a:pt x="878825" y="315724"/>
                    <a:pt x="877322" y="315359"/>
                  </a:cubicBezTo>
                  <a:cubicBezTo>
                    <a:pt x="878767" y="314827"/>
                    <a:pt x="881512" y="315166"/>
                    <a:pt x="882521" y="313734"/>
                  </a:cubicBezTo>
                  <a:cubicBezTo>
                    <a:pt x="883998" y="311628"/>
                    <a:pt x="885753" y="309783"/>
                    <a:pt x="888049" y="308532"/>
                  </a:cubicBezTo>
                  <a:cubicBezTo>
                    <a:pt x="891522" y="306642"/>
                    <a:pt x="891503" y="300850"/>
                    <a:pt x="894225" y="298128"/>
                  </a:cubicBezTo>
                  <a:cubicBezTo>
                    <a:pt x="896285" y="296071"/>
                    <a:pt x="912704" y="281868"/>
                    <a:pt x="909501" y="278627"/>
                  </a:cubicBezTo>
                  <a:cubicBezTo>
                    <a:pt x="911781" y="279562"/>
                    <a:pt x="912494" y="279040"/>
                    <a:pt x="911452" y="277327"/>
                  </a:cubicBezTo>
                  <a:cubicBezTo>
                    <a:pt x="918941" y="279985"/>
                    <a:pt x="927122" y="266159"/>
                    <a:pt x="933882" y="264324"/>
                  </a:cubicBezTo>
                  <a:cubicBezTo>
                    <a:pt x="934782" y="264066"/>
                    <a:pt x="939200" y="259800"/>
                    <a:pt x="939081" y="259448"/>
                  </a:cubicBezTo>
                  <a:cubicBezTo>
                    <a:pt x="937968" y="256168"/>
                    <a:pt x="941877" y="258452"/>
                    <a:pt x="943631" y="257823"/>
                  </a:cubicBezTo>
                  <a:cubicBezTo>
                    <a:pt x="940077" y="250244"/>
                    <a:pt x="961578" y="250595"/>
                    <a:pt x="963136" y="245145"/>
                  </a:cubicBezTo>
                  <a:cubicBezTo>
                    <a:pt x="961275" y="244920"/>
                    <a:pt x="960417" y="243752"/>
                    <a:pt x="960862" y="241895"/>
                  </a:cubicBezTo>
                  <a:cubicBezTo>
                    <a:pt x="963887" y="242256"/>
                    <a:pt x="968473" y="244797"/>
                    <a:pt x="968338" y="239621"/>
                  </a:cubicBezTo>
                  <a:cubicBezTo>
                    <a:pt x="972975" y="242720"/>
                    <a:pt x="973897" y="237002"/>
                    <a:pt x="976787" y="236044"/>
                  </a:cubicBezTo>
                  <a:cubicBezTo>
                    <a:pt x="979631" y="235106"/>
                    <a:pt x="983011" y="233626"/>
                    <a:pt x="978090" y="232142"/>
                  </a:cubicBezTo>
                  <a:cubicBezTo>
                    <a:pt x="980512" y="232207"/>
                    <a:pt x="984433" y="232110"/>
                    <a:pt x="984588" y="235393"/>
                  </a:cubicBezTo>
                  <a:cubicBezTo>
                    <a:pt x="985588" y="234783"/>
                    <a:pt x="986491" y="234058"/>
                    <a:pt x="987190" y="233119"/>
                  </a:cubicBezTo>
                  <a:cubicBezTo>
                    <a:pt x="986355" y="232626"/>
                    <a:pt x="985452" y="232262"/>
                    <a:pt x="984588" y="231820"/>
                  </a:cubicBezTo>
                  <a:cubicBezTo>
                    <a:pt x="987400" y="231529"/>
                    <a:pt x="993147" y="225515"/>
                    <a:pt x="994666" y="226618"/>
                  </a:cubicBezTo>
                  <a:cubicBezTo>
                    <a:pt x="997188" y="228450"/>
                    <a:pt x="999046" y="224209"/>
                    <a:pt x="1001816" y="226618"/>
                  </a:cubicBezTo>
                  <a:cubicBezTo>
                    <a:pt x="1003135" y="227766"/>
                    <a:pt x="1005947" y="225947"/>
                    <a:pt x="1007018" y="225318"/>
                  </a:cubicBezTo>
                  <a:cubicBezTo>
                    <a:pt x="1005028" y="223996"/>
                    <a:pt x="994995" y="220397"/>
                    <a:pt x="1003767" y="219468"/>
                  </a:cubicBezTo>
                  <a:cubicBezTo>
                    <a:pt x="1009043" y="218907"/>
                    <a:pt x="1012723" y="219436"/>
                    <a:pt x="1018070" y="220116"/>
                  </a:cubicBezTo>
                  <a:cubicBezTo>
                    <a:pt x="1021714" y="220587"/>
                    <a:pt x="1024519" y="218723"/>
                    <a:pt x="1027822" y="217517"/>
                  </a:cubicBezTo>
                  <a:cubicBezTo>
                    <a:pt x="1030860" y="216414"/>
                    <a:pt x="1033759" y="217582"/>
                    <a:pt x="1036597" y="215566"/>
                  </a:cubicBezTo>
                  <a:cubicBezTo>
                    <a:pt x="1038590" y="214147"/>
                    <a:pt x="1040770" y="212657"/>
                    <a:pt x="1041799" y="210364"/>
                  </a:cubicBezTo>
                  <a:cubicBezTo>
                    <a:pt x="1043302" y="207026"/>
                    <a:pt x="1038538" y="205488"/>
                    <a:pt x="1043098" y="205488"/>
                  </a:cubicBezTo>
                  <a:cubicBezTo>
                    <a:pt x="1040767" y="203172"/>
                    <a:pt x="1037465" y="204637"/>
                    <a:pt x="1034972" y="202889"/>
                  </a:cubicBezTo>
                  <a:cubicBezTo>
                    <a:pt x="1033556" y="201899"/>
                    <a:pt x="1032827" y="199928"/>
                    <a:pt x="1031721" y="198664"/>
                  </a:cubicBezTo>
                  <a:cubicBezTo>
                    <a:pt x="1030067" y="196764"/>
                    <a:pt x="1025332" y="198141"/>
                    <a:pt x="1020669" y="199638"/>
                  </a:cubicBezTo>
                  <a:cubicBezTo>
                    <a:pt x="1021469" y="199296"/>
                    <a:pt x="1022272" y="198590"/>
                    <a:pt x="1022946" y="198012"/>
                  </a:cubicBezTo>
                  <a:cubicBezTo>
                    <a:pt x="1017589" y="195913"/>
                    <a:pt x="1009011" y="195178"/>
                    <a:pt x="1004744" y="191185"/>
                  </a:cubicBezTo>
                  <a:cubicBezTo>
                    <a:pt x="1004486" y="197155"/>
                    <a:pt x="995737" y="192778"/>
                    <a:pt x="998242" y="190537"/>
                  </a:cubicBezTo>
                  <a:cubicBezTo>
                    <a:pt x="1000713" y="188328"/>
                    <a:pt x="1005218" y="191398"/>
                    <a:pt x="1002793" y="185661"/>
                  </a:cubicBezTo>
                  <a:cubicBezTo>
                    <a:pt x="1004644" y="195942"/>
                    <a:pt x="1025197" y="194926"/>
                    <a:pt x="1032372" y="197039"/>
                  </a:cubicBezTo>
                  <a:cubicBezTo>
                    <a:pt x="1034859" y="197771"/>
                    <a:pt x="1052870" y="204598"/>
                    <a:pt x="1051877" y="198012"/>
                  </a:cubicBezTo>
                  <a:cubicBezTo>
                    <a:pt x="1054344" y="198303"/>
                    <a:pt x="1056766" y="200070"/>
                    <a:pt x="1059352" y="199638"/>
                  </a:cubicBezTo>
                  <a:cubicBezTo>
                    <a:pt x="1061516" y="199280"/>
                    <a:pt x="1062919" y="197232"/>
                    <a:pt x="1064877" y="196387"/>
                  </a:cubicBezTo>
                  <a:cubicBezTo>
                    <a:pt x="1067560" y="195229"/>
                    <a:pt x="1067405" y="188125"/>
                    <a:pt x="1072355" y="192162"/>
                  </a:cubicBezTo>
                  <a:cubicBezTo>
                    <a:pt x="1073442" y="190589"/>
                    <a:pt x="1073442" y="189134"/>
                    <a:pt x="1072355" y="187612"/>
                  </a:cubicBezTo>
                  <a:cubicBezTo>
                    <a:pt x="1073723" y="186738"/>
                    <a:pt x="1075310" y="186815"/>
                    <a:pt x="1076580" y="186312"/>
                  </a:cubicBezTo>
                  <a:cubicBezTo>
                    <a:pt x="1076219" y="186712"/>
                    <a:pt x="1075925" y="187173"/>
                    <a:pt x="1075606" y="187612"/>
                  </a:cubicBezTo>
                  <a:cubicBezTo>
                    <a:pt x="1077228" y="188431"/>
                    <a:pt x="1078783" y="189940"/>
                    <a:pt x="1078854" y="191837"/>
                  </a:cubicBezTo>
                  <a:cubicBezTo>
                    <a:pt x="1079047" y="187393"/>
                    <a:pt x="1084643" y="190805"/>
                    <a:pt x="1086658" y="191511"/>
                  </a:cubicBezTo>
                  <a:cubicBezTo>
                    <a:pt x="1086400" y="189966"/>
                    <a:pt x="1086400" y="188505"/>
                    <a:pt x="1086658" y="186961"/>
                  </a:cubicBezTo>
                  <a:cubicBezTo>
                    <a:pt x="1088490" y="197474"/>
                    <a:pt x="1110436" y="185887"/>
                    <a:pt x="1114938" y="183062"/>
                  </a:cubicBezTo>
                  <a:cubicBezTo>
                    <a:pt x="1120449" y="179604"/>
                    <a:pt x="1126802" y="173819"/>
                    <a:pt x="1133140" y="172332"/>
                  </a:cubicBezTo>
                  <a:cubicBezTo>
                    <a:pt x="1138048" y="171181"/>
                    <a:pt x="1144653" y="167569"/>
                    <a:pt x="1147768" y="163557"/>
                  </a:cubicBezTo>
                  <a:cubicBezTo>
                    <a:pt x="1151773" y="158397"/>
                    <a:pt x="1138822" y="158932"/>
                    <a:pt x="1136716" y="159007"/>
                  </a:cubicBezTo>
                  <a:cubicBezTo>
                    <a:pt x="1129582" y="159265"/>
                    <a:pt x="1123004" y="158358"/>
                    <a:pt x="1115912" y="157707"/>
                  </a:cubicBezTo>
                  <a:cubicBezTo>
                    <a:pt x="1114660" y="157578"/>
                    <a:pt x="1111555" y="153221"/>
                    <a:pt x="1111036" y="152179"/>
                  </a:cubicBezTo>
                  <a:cubicBezTo>
                    <a:pt x="1108959" y="148006"/>
                    <a:pt x="1106256" y="146249"/>
                    <a:pt x="1101609" y="145355"/>
                  </a:cubicBezTo>
                  <a:cubicBezTo>
                    <a:pt x="1097759" y="144613"/>
                    <a:pt x="1092869" y="142846"/>
                    <a:pt x="1088932" y="143404"/>
                  </a:cubicBezTo>
                  <a:cubicBezTo>
                    <a:pt x="1085255" y="143927"/>
                    <a:pt x="1088422" y="146361"/>
                    <a:pt x="1082430" y="144052"/>
                  </a:cubicBezTo>
                  <a:cubicBezTo>
                    <a:pt x="1086352" y="139328"/>
                    <a:pt x="1096820" y="144343"/>
                    <a:pt x="1101935" y="143730"/>
                  </a:cubicBezTo>
                  <a:cubicBezTo>
                    <a:pt x="1096462" y="144820"/>
                    <a:pt x="1104228" y="145229"/>
                    <a:pt x="1105834" y="145355"/>
                  </a:cubicBezTo>
                  <a:cubicBezTo>
                    <a:pt x="1107433" y="145484"/>
                    <a:pt x="1110578" y="145752"/>
                    <a:pt x="1112010" y="144704"/>
                  </a:cubicBezTo>
                  <a:cubicBezTo>
                    <a:pt x="1111023" y="143856"/>
                    <a:pt x="1109942" y="143294"/>
                    <a:pt x="1108759" y="142753"/>
                  </a:cubicBezTo>
                  <a:cubicBezTo>
                    <a:pt x="1117102" y="142527"/>
                    <a:pt x="1123423" y="149386"/>
                    <a:pt x="1131840" y="150231"/>
                  </a:cubicBezTo>
                  <a:cubicBezTo>
                    <a:pt x="1129440" y="150231"/>
                    <a:pt x="1127073" y="150522"/>
                    <a:pt x="1124687" y="150231"/>
                  </a:cubicBezTo>
                  <a:cubicBezTo>
                    <a:pt x="1129815" y="152792"/>
                    <a:pt x="1131798" y="157971"/>
                    <a:pt x="1138016" y="157707"/>
                  </a:cubicBezTo>
                  <a:cubicBezTo>
                    <a:pt x="1144495" y="157417"/>
                    <a:pt x="1149313" y="157239"/>
                    <a:pt x="1154918" y="153805"/>
                  </a:cubicBezTo>
                  <a:cubicBezTo>
                    <a:pt x="1160458" y="150412"/>
                    <a:pt x="1166973" y="149496"/>
                    <a:pt x="1172145" y="145355"/>
                  </a:cubicBezTo>
                  <a:cubicBezTo>
                    <a:pt x="1176706" y="141711"/>
                    <a:pt x="1182988" y="141208"/>
                    <a:pt x="1187748" y="137877"/>
                  </a:cubicBezTo>
                  <a:cubicBezTo>
                    <a:pt x="1185658" y="133745"/>
                    <a:pt x="1178415" y="136029"/>
                    <a:pt x="1177347" y="131378"/>
                  </a:cubicBezTo>
                  <a:cubicBezTo>
                    <a:pt x="1179202" y="131314"/>
                    <a:pt x="1180189" y="130304"/>
                    <a:pt x="1179947" y="128450"/>
                  </a:cubicBezTo>
                  <a:cubicBezTo>
                    <a:pt x="1183971" y="129814"/>
                    <a:pt x="1194375" y="129804"/>
                    <a:pt x="1198474" y="128450"/>
                  </a:cubicBezTo>
                  <a:cubicBezTo>
                    <a:pt x="1205991" y="125967"/>
                    <a:pt x="1204215" y="128808"/>
                    <a:pt x="1202702" y="134626"/>
                  </a:cubicBezTo>
                  <a:cubicBezTo>
                    <a:pt x="1207704" y="133910"/>
                    <a:pt x="1212199" y="136432"/>
                    <a:pt x="1217005" y="137228"/>
                  </a:cubicBezTo>
                  <a:cubicBezTo>
                    <a:pt x="1216024" y="135264"/>
                    <a:pt x="1215999" y="131917"/>
                    <a:pt x="1219278" y="132352"/>
                  </a:cubicBezTo>
                  <a:cubicBezTo>
                    <a:pt x="1219278" y="136225"/>
                    <a:pt x="1219701" y="133713"/>
                    <a:pt x="1222529" y="134952"/>
                  </a:cubicBezTo>
                  <a:cubicBezTo>
                    <a:pt x="1224019" y="135606"/>
                    <a:pt x="1225977" y="136951"/>
                    <a:pt x="1227731" y="136577"/>
                  </a:cubicBezTo>
                  <a:cubicBezTo>
                    <a:pt x="1232368" y="135590"/>
                    <a:pt x="1230295" y="129185"/>
                    <a:pt x="1228057" y="127150"/>
                  </a:cubicBezTo>
                  <a:cubicBezTo>
                    <a:pt x="1228811" y="126654"/>
                    <a:pt x="1229537" y="126286"/>
                    <a:pt x="1230330" y="125851"/>
                  </a:cubicBezTo>
                  <a:cubicBezTo>
                    <a:pt x="1226834" y="125689"/>
                    <a:pt x="1227628" y="124174"/>
                    <a:pt x="1229356" y="122600"/>
                  </a:cubicBezTo>
                  <a:cubicBezTo>
                    <a:pt x="1227712" y="122310"/>
                    <a:pt x="1226080" y="122106"/>
                    <a:pt x="1224480" y="121626"/>
                  </a:cubicBezTo>
                  <a:cubicBezTo>
                    <a:pt x="1232607" y="122574"/>
                    <a:pt x="1218933" y="119327"/>
                    <a:pt x="1227079" y="119675"/>
                  </a:cubicBezTo>
                  <a:cubicBezTo>
                    <a:pt x="1222997" y="116747"/>
                    <a:pt x="1219272" y="121239"/>
                    <a:pt x="1215054" y="120649"/>
                  </a:cubicBezTo>
                  <a:cubicBezTo>
                    <a:pt x="1218314" y="117833"/>
                    <a:pt x="1222952" y="117069"/>
                    <a:pt x="1227079" y="117724"/>
                  </a:cubicBezTo>
                  <a:cubicBezTo>
                    <a:pt x="1220794" y="116472"/>
                    <a:pt x="1231149" y="117530"/>
                    <a:pt x="1232281" y="117724"/>
                  </a:cubicBezTo>
                  <a:cubicBezTo>
                    <a:pt x="1231046" y="117788"/>
                    <a:pt x="1229614" y="117788"/>
                    <a:pt x="1228379" y="117724"/>
                  </a:cubicBezTo>
                  <a:cubicBezTo>
                    <a:pt x="1230208" y="118072"/>
                    <a:pt x="1231846" y="119475"/>
                    <a:pt x="1232281" y="121300"/>
                  </a:cubicBezTo>
                  <a:cubicBezTo>
                    <a:pt x="1228440" y="120575"/>
                    <a:pt x="1229140" y="124790"/>
                    <a:pt x="1232281" y="123900"/>
                  </a:cubicBezTo>
                  <a:cubicBezTo>
                    <a:pt x="1234565" y="123251"/>
                    <a:pt x="1236993" y="121874"/>
                    <a:pt x="1238783" y="120326"/>
                  </a:cubicBezTo>
                  <a:cubicBezTo>
                    <a:pt x="1238080" y="121165"/>
                    <a:pt x="1232804" y="127228"/>
                    <a:pt x="1232607" y="126825"/>
                  </a:cubicBezTo>
                  <a:cubicBezTo>
                    <a:pt x="1233704" y="129085"/>
                    <a:pt x="1238586" y="129998"/>
                    <a:pt x="1234881" y="133000"/>
                  </a:cubicBezTo>
                  <a:cubicBezTo>
                    <a:pt x="1243859" y="133323"/>
                    <a:pt x="1255604" y="128147"/>
                    <a:pt x="1263486" y="124551"/>
                  </a:cubicBezTo>
                  <a:cubicBezTo>
                    <a:pt x="1266814" y="123032"/>
                    <a:pt x="1268575" y="123632"/>
                    <a:pt x="1271939" y="121300"/>
                  </a:cubicBezTo>
                  <a:cubicBezTo>
                    <a:pt x="1275457" y="118862"/>
                    <a:pt x="1277860" y="117188"/>
                    <a:pt x="1282339" y="117076"/>
                  </a:cubicBezTo>
                  <a:cubicBezTo>
                    <a:pt x="1287628" y="116947"/>
                    <a:pt x="1301028" y="109229"/>
                    <a:pt x="1297294" y="102447"/>
                  </a:cubicBezTo>
                  <a:cubicBezTo>
                    <a:pt x="1294494" y="97358"/>
                    <a:pt x="1288689" y="93724"/>
                    <a:pt x="1296968" y="90095"/>
                  </a:cubicBezTo>
                  <a:cubicBezTo>
                    <a:pt x="1295294" y="90470"/>
                    <a:pt x="1293665" y="90453"/>
                    <a:pt x="1292092" y="89770"/>
                  </a:cubicBezTo>
                  <a:cubicBezTo>
                    <a:pt x="1294139" y="88676"/>
                    <a:pt x="1295652" y="87393"/>
                    <a:pt x="1292092" y="86519"/>
                  </a:cubicBezTo>
                  <a:cubicBezTo>
                    <a:pt x="1296268" y="85861"/>
                    <a:pt x="1294156" y="84526"/>
                    <a:pt x="1292092" y="83594"/>
                  </a:cubicBezTo>
                  <a:cubicBezTo>
                    <a:pt x="1293027" y="83017"/>
                    <a:pt x="1301112" y="80846"/>
                    <a:pt x="1301844" y="81317"/>
                  </a:cubicBezTo>
                  <a:cubicBezTo>
                    <a:pt x="1305143" y="83442"/>
                    <a:pt x="1303760" y="82185"/>
                    <a:pt x="1308020" y="80995"/>
                  </a:cubicBezTo>
                  <a:cubicBezTo>
                    <a:pt x="1313415" y="79482"/>
                    <a:pt x="1321300" y="80372"/>
                    <a:pt x="1322645" y="73193"/>
                  </a:cubicBezTo>
                  <a:cubicBezTo>
                    <a:pt x="1318482" y="72713"/>
                    <a:pt x="1314828" y="71671"/>
                    <a:pt x="1310619" y="72542"/>
                  </a:cubicBezTo>
                  <a:cubicBezTo>
                    <a:pt x="1315040" y="71210"/>
                    <a:pt x="1327973" y="70946"/>
                    <a:pt x="1329146" y="65067"/>
                  </a:cubicBezTo>
                  <a:cubicBezTo>
                    <a:pt x="1326360" y="65260"/>
                    <a:pt x="1323738" y="63357"/>
                    <a:pt x="1321020" y="63115"/>
                  </a:cubicBezTo>
                  <a:cubicBezTo>
                    <a:pt x="1318665" y="62922"/>
                    <a:pt x="1316863" y="64147"/>
                    <a:pt x="1314521" y="64089"/>
                  </a:cubicBezTo>
                  <a:cubicBezTo>
                    <a:pt x="1320462" y="62354"/>
                    <a:pt x="1311164" y="59545"/>
                    <a:pt x="1317446" y="60190"/>
                  </a:cubicBezTo>
                  <a:cubicBezTo>
                    <a:pt x="1312748" y="58104"/>
                    <a:pt x="1307452" y="57984"/>
                    <a:pt x="1302492" y="56940"/>
                  </a:cubicBezTo>
                  <a:cubicBezTo>
                    <a:pt x="1305814" y="56714"/>
                    <a:pt x="1310455" y="58368"/>
                    <a:pt x="1313544" y="56940"/>
                  </a:cubicBezTo>
                  <a:cubicBezTo>
                    <a:pt x="1315134" y="56204"/>
                    <a:pt x="1316501" y="54943"/>
                    <a:pt x="1318095" y="54663"/>
                  </a:cubicBezTo>
                  <a:cubicBezTo>
                    <a:pt x="1308223" y="52550"/>
                    <a:pt x="1298503" y="53137"/>
                    <a:pt x="1288841" y="49787"/>
                  </a:cubicBezTo>
                  <a:cubicBezTo>
                    <a:pt x="1284619" y="48322"/>
                    <a:pt x="1279727" y="50474"/>
                    <a:pt x="1275512" y="51090"/>
                  </a:cubicBezTo>
                  <a:cubicBezTo>
                    <a:pt x="1272632" y="51509"/>
                    <a:pt x="1270091" y="49999"/>
                    <a:pt x="1267388" y="50112"/>
                  </a:cubicBezTo>
                  <a:cubicBezTo>
                    <a:pt x="1268878" y="50799"/>
                    <a:pt x="1261916" y="52489"/>
                    <a:pt x="1264138" y="56288"/>
                  </a:cubicBezTo>
                  <a:cubicBezTo>
                    <a:pt x="1262170" y="56288"/>
                    <a:pt x="1257049" y="60777"/>
                    <a:pt x="1262186" y="58565"/>
                  </a:cubicBezTo>
                  <a:cubicBezTo>
                    <a:pt x="1260252" y="58887"/>
                    <a:pt x="1259236" y="60200"/>
                    <a:pt x="1260235" y="62141"/>
                  </a:cubicBezTo>
                  <a:cubicBezTo>
                    <a:pt x="1259378" y="62045"/>
                    <a:pt x="1258497" y="61883"/>
                    <a:pt x="1257636" y="61816"/>
                  </a:cubicBezTo>
                  <a:cubicBezTo>
                    <a:pt x="1257114" y="64828"/>
                    <a:pt x="1260087" y="66011"/>
                    <a:pt x="1262512" y="65389"/>
                  </a:cubicBezTo>
                  <a:cubicBezTo>
                    <a:pt x="1258323" y="67130"/>
                    <a:pt x="1264254" y="67308"/>
                    <a:pt x="1267063" y="68965"/>
                  </a:cubicBezTo>
                  <a:cubicBezTo>
                    <a:pt x="1266034" y="68965"/>
                    <a:pt x="1255927" y="68272"/>
                    <a:pt x="1262512" y="70591"/>
                  </a:cubicBezTo>
                  <a:cubicBezTo>
                    <a:pt x="1261097" y="71110"/>
                    <a:pt x="1257836" y="69572"/>
                    <a:pt x="1256985" y="71242"/>
                  </a:cubicBezTo>
                  <a:cubicBezTo>
                    <a:pt x="1256272" y="72642"/>
                    <a:pt x="1256469" y="73251"/>
                    <a:pt x="1254385" y="72542"/>
                  </a:cubicBezTo>
                  <a:cubicBezTo>
                    <a:pt x="1255675" y="74029"/>
                    <a:pt x="1257107" y="74558"/>
                    <a:pt x="1258936" y="73842"/>
                  </a:cubicBezTo>
                  <a:cubicBezTo>
                    <a:pt x="1252737" y="80127"/>
                    <a:pt x="1243591" y="71394"/>
                    <a:pt x="1238131" y="80343"/>
                  </a:cubicBezTo>
                  <a:cubicBezTo>
                    <a:pt x="1232762" y="89138"/>
                    <a:pt x="1222281" y="92879"/>
                    <a:pt x="1213428" y="96919"/>
                  </a:cubicBezTo>
                  <a:cubicBezTo>
                    <a:pt x="1210880" y="98080"/>
                    <a:pt x="1200145" y="109842"/>
                    <a:pt x="1198474" y="108623"/>
                  </a:cubicBezTo>
                  <a:cubicBezTo>
                    <a:pt x="1194307" y="105588"/>
                    <a:pt x="1191628" y="110577"/>
                    <a:pt x="1188074" y="111874"/>
                  </a:cubicBezTo>
                  <a:cubicBezTo>
                    <a:pt x="1185890" y="112670"/>
                    <a:pt x="1180759" y="115370"/>
                    <a:pt x="1178973" y="113825"/>
                  </a:cubicBezTo>
                  <a:cubicBezTo>
                    <a:pt x="1185874" y="109819"/>
                    <a:pt x="1179005" y="105066"/>
                    <a:pt x="1177673" y="100170"/>
                  </a:cubicBezTo>
                  <a:cubicBezTo>
                    <a:pt x="1175974" y="93940"/>
                    <a:pt x="1184520" y="87006"/>
                    <a:pt x="1189373" y="84894"/>
                  </a:cubicBezTo>
                  <a:cubicBezTo>
                    <a:pt x="1188793" y="85645"/>
                    <a:pt x="1188264" y="86374"/>
                    <a:pt x="1187748" y="87170"/>
                  </a:cubicBezTo>
                  <a:cubicBezTo>
                    <a:pt x="1195127" y="88902"/>
                    <a:pt x="1198290" y="82668"/>
                    <a:pt x="1201077" y="77092"/>
                  </a:cubicBezTo>
                  <a:cubicBezTo>
                    <a:pt x="1203244" y="72752"/>
                    <a:pt x="1196136" y="66737"/>
                    <a:pt x="1192950" y="64415"/>
                  </a:cubicBezTo>
                  <a:cubicBezTo>
                    <a:pt x="1188099" y="60887"/>
                    <a:pt x="1181437" y="67372"/>
                    <a:pt x="1177022" y="68965"/>
                  </a:cubicBezTo>
                  <a:cubicBezTo>
                    <a:pt x="1174129" y="70010"/>
                    <a:pt x="1172932" y="72594"/>
                    <a:pt x="1171172" y="74819"/>
                  </a:cubicBezTo>
                  <a:cubicBezTo>
                    <a:pt x="1169027" y="77528"/>
                    <a:pt x="1165805" y="76615"/>
                    <a:pt x="1163370" y="78718"/>
                  </a:cubicBezTo>
                  <a:cubicBezTo>
                    <a:pt x="1165360" y="81498"/>
                    <a:pt x="1161010" y="82752"/>
                    <a:pt x="1158494" y="84245"/>
                  </a:cubicBezTo>
                  <a:cubicBezTo>
                    <a:pt x="1156195" y="85606"/>
                    <a:pt x="1153167" y="87809"/>
                    <a:pt x="1150367" y="87819"/>
                  </a:cubicBezTo>
                  <a:cubicBezTo>
                    <a:pt x="1151615" y="85961"/>
                    <a:pt x="1152080" y="84420"/>
                    <a:pt x="1148742" y="85219"/>
                  </a:cubicBezTo>
                  <a:cubicBezTo>
                    <a:pt x="1151886" y="84871"/>
                    <a:pt x="1151886" y="84481"/>
                    <a:pt x="1148742" y="83594"/>
                  </a:cubicBezTo>
                  <a:cubicBezTo>
                    <a:pt x="1150177" y="82552"/>
                    <a:pt x="1151367" y="81249"/>
                    <a:pt x="1152644" y="80017"/>
                  </a:cubicBezTo>
                  <a:cubicBezTo>
                    <a:pt x="1154340" y="78405"/>
                    <a:pt x="1160974" y="73977"/>
                    <a:pt x="1155892" y="74493"/>
                  </a:cubicBezTo>
                  <a:cubicBezTo>
                    <a:pt x="1162787" y="72964"/>
                    <a:pt x="1156491" y="64696"/>
                    <a:pt x="1153618" y="62790"/>
                  </a:cubicBezTo>
                  <a:cubicBezTo>
                    <a:pt x="1155295" y="62757"/>
                    <a:pt x="1156924" y="62403"/>
                    <a:pt x="1158494" y="61816"/>
                  </a:cubicBezTo>
                  <a:cubicBezTo>
                    <a:pt x="1154421" y="65331"/>
                    <a:pt x="1162871" y="62296"/>
                    <a:pt x="1164019" y="61490"/>
                  </a:cubicBezTo>
                  <a:cubicBezTo>
                    <a:pt x="1166621" y="59658"/>
                    <a:pt x="1170920" y="58568"/>
                    <a:pt x="1174097" y="59213"/>
                  </a:cubicBezTo>
                  <a:cubicBezTo>
                    <a:pt x="1169530" y="55704"/>
                    <a:pt x="1159955" y="57601"/>
                    <a:pt x="1154592" y="57265"/>
                  </a:cubicBezTo>
                  <a:cubicBezTo>
                    <a:pt x="1157078" y="56923"/>
                    <a:pt x="1159452" y="55991"/>
                    <a:pt x="1161745" y="54989"/>
                  </a:cubicBezTo>
                  <a:cubicBezTo>
                    <a:pt x="1156778" y="51425"/>
                    <a:pt x="1152231" y="58746"/>
                    <a:pt x="1147117" y="57588"/>
                  </a:cubicBezTo>
                  <a:cubicBezTo>
                    <a:pt x="1144733" y="57049"/>
                    <a:pt x="1144427" y="54866"/>
                    <a:pt x="1142240" y="54015"/>
                  </a:cubicBezTo>
                  <a:cubicBezTo>
                    <a:pt x="1139735" y="53041"/>
                    <a:pt x="1137303" y="54208"/>
                    <a:pt x="1134765" y="54015"/>
                  </a:cubicBezTo>
                  <a:cubicBezTo>
                    <a:pt x="1136335" y="53424"/>
                    <a:pt x="1137964" y="53073"/>
                    <a:pt x="1139641" y="53037"/>
                  </a:cubicBezTo>
                  <a:cubicBezTo>
                    <a:pt x="1138016" y="52779"/>
                    <a:pt x="1136387" y="52779"/>
                    <a:pt x="1134765" y="53037"/>
                  </a:cubicBezTo>
                  <a:cubicBezTo>
                    <a:pt x="1141824" y="50838"/>
                    <a:pt x="1148500" y="47271"/>
                    <a:pt x="1155892" y="46213"/>
                  </a:cubicBezTo>
                  <a:cubicBezTo>
                    <a:pt x="1153970" y="43585"/>
                    <a:pt x="1150651" y="43875"/>
                    <a:pt x="1148091" y="45236"/>
                  </a:cubicBezTo>
                  <a:cubicBezTo>
                    <a:pt x="1153421" y="39963"/>
                    <a:pt x="1161107" y="43292"/>
                    <a:pt x="1167595" y="42637"/>
                  </a:cubicBezTo>
                  <a:cubicBezTo>
                    <a:pt x="1166421" y="40883"/>
                    <a:pt x="1166599" y="39425"/>
                    <a:pt x="1168247" y="38086"/>
                  </a:cubicBezTo>
                  <a:cubicBezTo>
                    <a:pt x="1165625" y="37267"/>
                    <a:pt x="1163712" y="39551"/>
                    <a:pt x="1161094" y="39060"/>
                  </a:cubicBezTo>
                  <a:cubicBezTo>
                    <a:pt x="1163809" y="38512"/>
                    <a:pt x="1165176" y="34768"/>
                    <a:pt x="1161419" y="34836"/>
                  </a:cubicBezTo>
                  <a:cubicBezTo>
                    <a:pt x="1165415" y="33114"/>
                    <a:pt x="1162319" y="29872"/>
                    <a:pt x="1159142" y="30285"/>
                  </a:cubicBezTo>
                  <a:cubicBezTo>
                    <a:pt x="1159597" y="29508"/>
                    <a:pt x="1159974" y="28779"/>
                    <a:pt x="1160445" y="28008"/>
                  </a:cubicBezTo>
                  <a:cubicBezTo>
                    <a:pt x="1159233" y="27563"/>
                    <a:pt x="1158149" y="27212"/>
                    <a:pt x="1156869" y="27035"/>
                  </a:cubicBezTo>
                  <a:cubicBezTo>
                    <a:pt x="1160926" y="26809"/>
                    <a:pt x="1164967" y="21562"/>
                    <a:pt x="1166621" y="18256"/>
                  </a:cubicBezTo>
                  <a:cubicBezTo>
                    <a:pt x="1168943" y="13609"/>
                    <a:pt x="1165376" y="10923"/>
                    <a:pt x="1161745" y="8830"/>
                  </a:cubicBezTo>
                  <a:cubicBezTo>
                    <a:pt x="1162580" y="8039"/>
                    <a:pt x="1163154" y="7311"/>
                    <a:pt x="1164019" y="6556"/>
                  </a:cubicBezTo>
                  <a:cubicBezTo>
                    <a:pt x="1159397" y="5343"/>
                    <a:pt x="1156050" y="5608"/>
                    <a:pt x="1151667" y="7530"/>
                  </a:cubicBezTo>
                  <a:cubicBezTo>
                    <a:pt x="1153254" y="6308"/>
                    <a:pt x="1155363" y="4534"/>
                    <a:pt x="1151019" y="5256"/>
                  </a:cubicBezTo>
                  <a:cubicBezTo>
                    <a:pt x="1152544" y="4089"/>
                    <a:pt x="1154170" y="3179"/>
                    <a:pt x="1155892" y="2331"/>
                  </a:cubicBezTo>
                  <a:cubicBezTo>
                    <a:pt x="1154486" y="419"/>
                    <a:pt x="1151644" y="-200"/>
                    <a:pt x="1148742" y="54"/>
                  </a:cubicBezTo>
                  <a:close/>
                  <a:moveTo>
                    <a:pt x="432645" y="52389"/>
                  </a:moveTo>
                  <a:cubicBezTo>
                    <a:pt x="433432" y="52228"/>
                    <a:pt x="434648" y="51754"/>
                    <a:pt x="434922" y="51738"/>
                  </a:cubicBezTo>
                  <a:cubicBezTo>
                    <a:pt x="432142" y="51834"/>
                    <a:pt x="431971" y="52083"/>
                    <a:pt x="432645" y="52389"/>
                  </a:cubicBezTo>
                  <a:close/>
                  <a:moveTo>
                    <a:pt x="580545" y="116750"/>
                  </a:moveTo>
                  <a:cubicBezTo>
                    <a:pt x="583735" y="116234"/>
                    <a:pt x="587237" y="118736"/>
                    <a:pt x="590297" y="117398"/>
                  </a:cubicBezTo>
                  <a:cubicBezTo>
                    <a:pt x="583922" y="118917"/>
                    <a:pt x="593451" y="118804"/>
                    <a:pt x="595174" y="119675"/>
                  </a:cubicBezTo>
                  <a:cubicBezTo>
                    <a:pt x="589488" y="123219"/>
                    <a:pt x="582148" y="122639"/>
                    <a:pt x="575995" y="124877"/>
                  </a:cubicBezTo>
                  <a:cubicBezTo>
                    <a:pt x="570132" y="127015"/>
                    <a:pt x="562269" y="129943"/>
                    <a:pt x="556168" y="131053"/>
                  </a:cubicBezTo>
                  <a:cubicBezTo>
                    <a:pt x="558180" y="133091"/>
                    <a:pt x="566065" y="133681"/>
                    <a:pt x="568519" y="132352"/>
                  </a:cubicBezTo>
                  <a:cubicBezTo>
                    <a:pt x="562076" y="133707"/>
                    <a:pt x="569432" y="133965"/>
                    <a:pt x="570796" y="133652"/>
                  </a:cubicBezTo>
                  <a:cubicBezTo>
                    <a:pt x="573789" y="132965"/>
                    <a:pt x="576562" y="133426"/>
                    <a:pt x="579571" y="133652"/>
                  </a:cubicBezTo>
                  <a:cubicBezTo>
                    <a:pt x="585576" y="134103"/>
                    <a:pt x="591881" y="132272"/>
                    <a:pt x="597773" y="130727"/>
                  </a:cubicBezTo>
                  <a:cubicBezTo>
                    <a:pt x="597515" y="130285"/>
                    <a:pt x="602410" y="127802"/>
                    <a:pt x="603300" y="127476"/>
                  </a:cubicBezTo>
                  <a:cubicBezTo>
                    <a:pt x="606948" y="126151"/>
                    <a:pt x="610850" y="125428"/>
                    <a:pt x="614678" y="124877"/>
                  </a:cubicBezTo>
                  <a:cubicBezTo>
                    <a:pt x="611344" y="125670"/>
                    <a:pt x="611498" y="126196"/>
                    <a:pt x="614678" y="126176"/>
                  </a:cubicBezTo>
                  <a:cubicBezTo>
                    <a:pt x="611289" y="126850"/>
                    <a:pt x="608054" y="128711"/>
                    <a:pt x="604926" y="130075"/>
                  </a:cubicBezTo>
                  <a:cubicBezTo>
                    <a:pt x="607396" y="131323"/>
                    <a:pt x="609867" y="129785"/>
                    <a:pt x="612401" y="130075"/>
                  </a:cubicBezTo>
                  <a:cubicBezTo>
                    <a:pt x="607848" y="131088"/>
                    <a:pt x="606358" y="134255"/>
                    <a:pt x="602649" y="136251"/>
                  </a:cubicBezTo>
                  <a:cubicBezTo>
                    <a:pt x="600891" y="137196"/>
                    <a:pt x="589552" y="138438"/>
                    <a:pt x="595499" y="140153"/>
                  </a:cubicBezTo>
                  <a:cubicBezTo>
                    <a:pt x="591736" y="141163"/>
                    <a:pt x="587101" y="143927"/>
                    <a:pt x="583473" y="144378"/>
                  </a:cubicBezTo>
                  <a:cubicBezTo>
                    <a:pt x="585608" y="146642"/>
                    <a:pt x="588472" y="145562"/>
                    <a:pt x="590949" y="144704"/>
                  </a:cubicBezTo>
                  <a:cubicBezTo>
                    <a:pt x="589378" y="145410"/>
                    <a:pt x="587753" y="145952"/>
                    <a:pt x="586073" y="146329"/>
                  </a:cubicBezTo>
                  <a:cubicBezTo>
                    <a:pt x="592507" y="147313"/>
                    <a:pt x="581122" y="149315"/>
                    <a:pt x="579246" y="149580"/>
                  </a:cubicBezTo>
                  <a:cubicBezTo>
                    <a:pt x="576775" y="149925"/>
                    <a:pt x="573250" y="150992"/>
                    <a:pt x="570796" y="150231"/>
                  </a:cubicBezTo>
                  <a:cubicBezTo>
                    <a:pt x="568271" y="149451"/>
                    <a:pt x="566733" y="146397"/>
                    <a:pt x="563969" y="146329"/>
                  </a:cubicBezTo>
                  <a:cubicBezTo>
                    <a:pt x="561453" y="146265"/>
                    <a:pt x="559070" y="146619"/>
                    <a:pt x="556493" y="146329"/>
                  </a:cubicBezTo>
                  <a:cubicBezTo>
                    <a:pt x="555287" y="146200"/>
                    <a:pt x="547909" y="147368"/>
                    <a:pt x="553891" y="147955"/>
                  </a:cubicBezTo>
                  <a:cubicBezTo>
                    <a:pt x="550782" y="149464"/>
                    <a:pt x="547186" y="150267"/>
                    <a:pt x="543816" y="150880"/>
                  </a:cubicBezTo>
                  <a:cubicBezTo>
                    <a:pt x="541294" y="152953"/>
                    <a:pt x="545390" y="154633"/>
                    <a:pt x="547067" y="154456"/>
                  </a:cubicBezTo>
                  <a:cubicBezTo>
                    <a:pt x="547002" y="157681"/>
                    <a:pt x="542765" y="157565"/>
                    <a:pt x="540565" y="157707"/>
                  </a:cubicBezTo>
                  <a:cubicBezTo>
                    <a:pt x="536254" y="157965"/>
                    <a:pt x="532219" y="160142"/>
                    <a:pt x="528214" y="161606"/>
                  </a:cubicBezTo>
                  <a:cubicBezTo>
                    <a:pt x="522867" y="163560"/>
                    <a:pt x="517429" y="165250"/>
                    <a:pt x="511960" y="166808"/>
                  </a:cubicBezTo>
                  <a:cubicBezTo>
                    <a:pt x="508735" y="167727"/>
                    <a:pt x="501956" y="171571"/>
                    <a:pt x="498631" y="170384"/>
                  </a:cubicBezTo>
                  <a:cubicBezTo>
                    <a:pt x="495619" y="169310"/>
                    <a:pt x="502004" y="166563"/>
                    <a:pt x="502533" y="166482"/>
                  </a:cubicBezTo>
                  <a:cubicBezTo>
                    <a:pt x="506571" y="165853"/>
                    <a:pt x="510031" y="164066"/>
                    <a:pt x="513911" y="162906"/>
                  </a:cubicBezTo>
                  <a:cubicBezTo>
                    <a:pt x="521280" y="160700"/>
                    <a:pt x="531239" y="158894"/>
                    <a:pt x="535689" y="151857"/>
                  </a:cubicBezTo>
                  <a:cubicBezTo>
                    <a:pt x="521083" y="149306"/>
                    <a:pt x="511144" y="157423"/>
                    <a:pt x="499283" y="163883"/>
                  </a:cubicBezTo>
                  <a:cubicBezTo>
                    <a:pt x="491185" y="168294"/>
                    <a:pt x="474489" y="166463"/>
                    <a:pt x="466778" y="162257"/>
                  </a:cubicBezTo>
                  <a:cubicBezTo>
                    <a:pt x="470958" y="159929"/>
                    <a:pt x="476227" y="160600"/>
                    <a:pt x="480755" y="159332"/>
                  </a:cubicBezTo>
                  <a:cubicBezTo>
                    <a:pt x="485750" y="157933"/>
                    <a:pt x="483619" y="156646"/>
                    <a:pt x="486279" y="154130"/>
                  </a:cubicBezTo>
                  <a:cubicBezTo>
                    <a:pt x="488534" y="151999"/>
                    <a:pt x="492823" y="151654"/>
                    <a:pt x="495706" y="151205"/>
                  </a:cubicBezTo>
                  <a:cubicBezTo>
                    <a:pt x="500340" y="150486"/>
                    <a:pt x="504142" y="148509"/>
                    <a:pt x="508383" y="146655"/>
                  </a:cubicBezTo>
                  <a:cubicBezTo>
                    <a:pt x="507493" y="143762"/>
                    <a:pt x="504401" y="143740"/>
                    <a:pt x="502208" y="142430"/>
                  </a:cubicBezTo>
                  <a:cubicBezTo>
                    <a:pt x="511805" y="140173"/>
                    <a:pt x="522586" y="146339"/>
                    <a:pt x="531465" y="140479"/>
                  </a:cubicBezTo>
                  <a:cubicBezTo>
                    <a:pt x="528723" y="139344"/>
                    <a:pt x="527736" y="136367"/>
                    <a:pt x="524963" y="135277"/>
                  </a:cubicBezTo>
                  <a:cubicBezTo>
                    <a:pt x="521938" y="134090"/>
                    <a:pt x="518639" y="135277"/>
                    <a:pt x="515536" y="135277"/>
                  </a:cubicBezTo>
                  <a:cubicBezTo>
                    <a:pt x="507861" y="135277"/>
                    <a:pt x="504655" y="135961"/>
                    <a:pt x="498309" y="140153"/>
                  </a:cubicBezTo>
                  <a:cubicBezTo>
                    <a:pt x="499183" y="135064"/>
                    <a:pt x="483906" y="139560"/>
                    <a:pt x="481403" y="137554"/>
                  </a:cubicBezTo>
                  <a:cubicBezTo>
                    <a:pt x="479707" y="136196"/>
                    <a:pt x="474244" y="136883"/>
                    <a:pt x="472628" y="138202"/>
                  </a:cubicBezTo>
                  <a:cubicBezTo>
                    <a:pt x="471216" y="139354"/>
                    <a:pt x="470081" y="140969"/>
                    <a:pt x="468404" y="141779"/>
                  </a:cubicBezTo>
                  <a:cubicBezTo>
                    <a:pt x="466085" y="142901"/>
                    <a:pt x="465459" y="139592"/>
                    <a:pt x="463527" y="142753"/>
                  </a:cubicBezTo>
                  <a:cubicBezTo>
                    <a:pt x="459170" y="138828"/>
                    <a:pt x="466356" y="134494"/>
                    <a:pt x="470029" y="134626"/>
                  </a:cubicBezTo>
                  <a:cubicBezTo>
                    <a:pt x="475537" y="134819"/>
                    <a:pt x="482900" y="135100"/>
                    <a:pt x="488231" y="133652"/>
                  </a:cubicBezTo>
                  <a:cubicBezTo>
                    <a:pt x="499053" y="130698"/>
                    <a:pt x="509538" y="129408"/>
                    <a:pt x="520087" y="128450"/>
                  </a:cubicBezTo>
                  <a:cubicBezTo>
                    <a:pt x="524044" y="128092"/>
                    <a:pt x="527882" y="126144"/>
                    <a:pt x="532113" y="125851"/>
                  </a:cubicBezTo>
                  <a:cubicBezTo>
                    <a:pt x="538376" y="125415"/>
                    <a:pt x="543987" y="123351"/>
                    <a:pt x="549992" y="121626"/>
                  </a:cubicBezTo>
                  <a:cubicBezTo>
                    <a:pt x="557177" y="119562"/>
                    <a:pt x="564675" y="119052"/>
                    <a:pt x="572096" y="118375"/>
                  </a:cubicBezTo>
                  <a:cubicBezTo>
                    <a:pt x="574930" y="118117"/>
                    <a:pt x="577743" y="117201"/>
                    <a:pt x="580545" y="116750"/>
                  </a:cubicBezTo>
                  <a:close/>
                  <a:moveTo>
                    <a:pt x="658886" y="217843"/>
                  </a:moveTo>
                  <a:cubicBezTo>
                    <a:pt x="667245" y="217446"/>
                    <a:pt x="676913" y="218543"/>
                    <a:pt x="683589" y="221416"/>
                  </a:cubicBezTo>
                  <a:cubicBezTo>
                    <a:pt x="681944" y="221990"/>
                    <a:pt x="680319" y="222703"/>
                    <a:pt x="678713" y="223367"/>
                  </a:cubicBezTo>
                  <a:cubicBezTo>
                    <a:pt x="680296" y="222835"/>
                    <a:pt x="681922" y="222480"/>
                    <a:pt x="683589" y="222393"/>
                  </a:cubicBezTo>
                  <a:cubicBezTo>
                    <a:pt x="680148" y="224764"/>
                    <a:pt x="675678" y="226037"/>
                    <a:pt x="671560" y="226618"/>
                  </a:cubicBezTo>
                  <a:cubicBezTo>
                    <a:pt x="673234" y="225889"/>
                    <a:pt x="675011" y="225147"/>
                    <a:pt x="676436" y="224019"/>
                  </a:cubicBezTo>
                  <a:cubicBezTo>
                    <a:pt x="659157" y="216698"/>
                    <a:pt x="636314" y="221393"/>
                    <a:pt x="621502" y="232142"/>
                  </a:cubicBezTo>
                  <a:cubicBezTo>
                    <a:pt x="628623" y="228708"/>
                    <a:pt x="636879" y="224954"/>
                    <a:pt x="644906" y="224667"/>
                  </a:cubicBezTo>
                  <a:cubicBezTo>
                    <a:pt x="651091" y="224441"/>
                    <a:pt x="659241" y="219423"/>
                    <a:pt x="665062" y="223041"/>
                  </a:cubicBezTo>
                  <a:cubicBezTo>
                    <a:pt x="661895" y="222783"/>
                    <a:pt x="656129" y="221168"/>
                    <a:pt x="653684" y="224019"/>
                  </a:cubicBezTo>
                  <a:cubicBezTo>
                    <a:pt x="657648" y="223922"/>
                    <a:pt x="661914" y="223561"/>
                    <a:pt x="665710" y="224993"/>
                  </a:cubicBezTo>
                  <a:cubicBezTo>
                    <a:pt x="658425" y="228166"/>
                    <a:pt x="650311" y="227295"/>
                    <a:pt x="642632" y="228243"/>
                  </a:cubicBezTo>
                  <a:cubicBezTo>
                    <a:pt x="645022" y="229617"/>
                    <a:pt x="647602" y="228372"/>
                    <a:pt x="650108" y="228243"/>
                  </a:cubicBezTo>
                  <a:cubicBezTo>
                    <a:pt x="647521" y="228592"/>
                    <a:pt x="644948" y="229308"/>
                    <a:pt x="642632" y="230517"/>
                  </a:cubicBezTo>
                  <a:cubicBezTo>
                    <a:pt x="648069" y="228853"/>
                    <a:pt x="653591" y="228579"/>
                    <a:pt x="659208" y="227918"/>
                  </a:cubicBezTo>
                  <a:cubicBezTo>
                    <a:pt x="654787" y="230188"/>
                    <a:pt x="649866" y="230201"/>
                    <a:pt x="645232" y="231820"/>
                  </a:cubicBezTo>
                  <a:cubicBezTo>
                    <a:pt x="646857" y="231562"/>
                    <a:pt x="648482" y="231562"/>
                    <a:pt x="650108" y="231820"/>
                  </a:cubicBezTo>
                  <a:cubicBezTo>
                    <a:pt x="645390" y="232984"/>
                    <a:pt x="640575" y="231265"/>
                    <a:pt x="635805" y="231820"/>
                  </a:cubicBezTo>
                  <a:cubicBezTo>
                    <a:pt x="633909" y="232045"/>
                    <a:pt x="622205" y="235899"/>
                    <a:pt x="628004" y="234745"/>
                  </a:cubicBezTo>
                  <a:cubicBezTo>
                    <a:pt x="623228" y="236722"/>
                    <a:pt x="618187" y="237621"/>
                    <a:pt x="613701" y="240269"/>
                  </a:cubicBezTo>
                  <a:cubicBezTo>
                    <a:pt x="615314" y="239931"/>
                    <a:pt x="616936" y="239747"/>
                    <a:pt x="618577" y="239621"/>
                  </a:cubicBezTo>
                  <a:cubicBezTo>
                    <a:pt x="608796" y="244497"/>
                    <a:pt x="598579" y="249425"/>
                    <a:pt x="588346" y="253272"/>
                  </a:cubicBezTo>
                  <a:cubicBezTo>
                    <a:pt x="579881" y="256455"/>
                    <a:pt x="572692" y="255165"/>
                    <a:pt x="564295" y="256849"/>
                  </a:cubicBezTo>
                  <a:cubicBezTo>
                    <a:pt x="559086" y="257894"/>
                    <a:pt x="557290" y="259654"/>
                    <a:pt x="554217" y="263673"/>
                  </a:cubicBezTo>
                  <a:cubicBezTo>
                    <a:pt x="551263" y="267539"/>
                    <a:pt x="545313" y="265901"/>
                    <a:pt x="541213" y="266275"/>
                  </a:cubicBezTo>
                  <a:cubicBezTo>
                    <a:pt x="531819" y="267130"/>
                    <a:pt x="517916" y="273857"/>
                    <a:pt x="508709" y="270174"/>
                  </a:cubicBezTo>
                  <a:cubicBezTo>
                    <a:pt x="502343" y="270810"/>
                    <a:pt x="498054" y="266227"/>
                    <a:pt x="492133" y="265950"/>
                  </a:cubicBezTo>
                  <a:cubicBezTo>
                    <a:pt x="489788" y="265853"/>
                    <a:pt x="486754" y="266733"/>
                    <a:pt x="484654" y="265298"/>
                  </a:cubicBezTo>
                  <a:cubicBezTo>
                    <a:pt x="482200" y="263618"/>
                    <a:pt x="483638" y="259871"/>
                    <a:pt x="480104" y="259122"/>
                  </a:cubicBezTo>
                  <a:cubicBezTo>
                    <a:pt x="483354" y="258929"/>
                    <a:pt x="485083" y="263266"/>
                    <a:pt x="488231" y="262699"/>
                  </a:cubicBezTo>
                  <a:cubicBezTo>
                    <a:pt x="491014" y="262196"/>
                    <a:pt x="494155" y="262505"/>
                    <a:pt x="496683" y="261073"/>
                  </a:cubicBezTo>
                  <a:cubicBezTo>
                    <a:pt x="499882" y="259271"/>
                    <a:pt x="500015" y="257971"/>
                    <a:pt x="504159" y="259122"/>
                  </a:cubicBezTo>
                  <a:cubicBezTo>
                    <a:pt x="508199" y="260245"/>
                    <a:pt x="511599" y="260838"/>
                    <a:pt x="515536" y="259122"/>
                  </a:cubicBezTo>
                  <a:cubicBezTo>
                    <a:pt x="515156" y="258345"/>
                    <a:pt x="514953" y="257297"/>
                    <a:pt x="514559" y="256523"/>
                  </a:cubicBezTo>
                  <a:cubicBezTo>
                    <a:pt x="517275" y="255472"/>
                    <a:pt x="520313" y="256523"/>
                    <a:pt x="522686" y="254572"/>
                  </a:cubicBezTo>
                  <a:cubicBezTo>
                    <a:pt x="524911" y="252756"/>
                    <a:pt x="526285" y="251102"/>
                    <a:pt x="528862" y="249696"/>
                  </a:cubicBezTo>
                  <a:cubicBezTo>
                    <a:pt x="534135" y="246819"/>
                    <a:pt x="538266" y="248777"/>
                    <a:pt x="543816" y="247422"/>
                  </a:cubicBezTo>
                  <a:cubicBezTo>
                    <a:pt x="547131" y="246613"/>
                    <a:pt x="554820" y="245922"/>
                    <a:pt x="551617" y="241569"/>
                  </a:cubicBezTo>
                  <a:cubicBezTo>
                    <a:pt x="549921" y="239256"/>
                    <a:pt x="553091" y="234448"/>
                    <a:pt x="548692" y="235071"/>
                  </a:cubicBezTo>
                  <a:cubicBezTo>
                    <a:pt x="551379" y="234261"/>
                    <a:pt x="552868" y="231549"/>
                    <a:pt x="553243" y="228895"/>
                  </a:cubicBezTo>
                  <a:cubicBezTo>
                    <a:pt x="550682" y="229988"/>
                    <a:pt x="546709" y="227156"/>
                    <a:pt x="546090" y="224667"/>
                  </a:cubicBezTo>
                  <a:cubicBezTo>
                    <a:pt x="545596" y="222683"/>
                    <a:pt x="547012" y="221964"/>
                    <a:pt x="548692" y="222067"/>
                  </a:cubicBezTo>
                  <a:cubicBezTo>
                    <a:pt x="551666" y="222261"/>
                    <a:pt x="549508" y="224038"/>
                    <a:pt x="551291" y="224993"/>
                  </a:cubicBezTo>
                  <a:cubicBezTo>
                    <a:pt x="554339" y="226608"/>
                    <a:pt x="557683" y="227040"/>
                    <a:pt x="560718" y="229217"/>
                  </a:cubicBezTo>
                  <a:cubicBezTo>
                    <a:pt x="566197" y="233145"/>
                    <a:pt x="567194" y="230527"/>
                    <a:pt x="573070" y="231168"/>
                  </a:cubicBezTo>
                  <a:cubicBezTo>
                    <a:pt x="572496" y="231917"/>
                    <a:pt x="571954" y="232649"/>
                    <a:pt x="571444" y="233445"/>
                  </a:cubicBezTo>
                  <a:cubicBezTo>
                    <a:pt x="575521" y="234180"/>
                    <a:pt x="574198" y="240711"/>
                    <a:pt x="577946" y="240595"/>
                  </a:cubicBezTo>
                  <a:cubicBezTo>
                    <a:pt x="582193" y="240466"/>
                    <a:pt x="585589" y="241401"/>
                    <a:pt x="589972" y="240595"/>
                  </a:cubicBezTo>
                  <a:cubicBezTo>
                    <a:pt x="600501" y="238657"/>
                    <a:pt x="609196" y="237551"/>
                    <a:pt x="618903" y="232468"/>
                  </a:cubicBezTo>
                  <a:cubicBezTo>
                    <a:pt x="629261" y="227044"/>
                    <a:pt x="639446" y="220774"/>
                    <a:pt x="651085" y="218491"/>
                  </a:cubicBezTo>
                  <a:cubicBezTo>
                    <a:pt x="653445" y="218027"/>
                    <a:pt x="656096" y="217972"/>
                    <a:pt x="658886" y="217843"/>
                  </a:cubicBezTo>
                  <a:close/>
                  <a:moveTo>
                    <a:pt x="100116" y="404423"/>
                  </a:moveTo>
                  <a:cubicBezTo>
                    <a:pt x="98723" y="406103"/>
                    <a:pt x="97497" y="409828"/>
                    <a:pt x="101090" y="409299"/>
                  </a:cubicBezTo>
                  <a:cubicBezTo>
                    <a:pt x="99168" y="408948"/>
                    <a:pt x="96604" y="409938"/>
                    <a:pt x="93940" y="411250"/>
                  </a:cubicBezTo>
                  <a:cubicBezTo>
                    <a:pt x="96094" y="409086"/>
                    <a:pt x="98020" y="406639"/>
                    <a:pt x="100116" y="404423"/>
                  </a:cubicBezTo>
                  <a:close/>
                  <a:moveTo>
                    <a:pt x="702117" y="450582"/>
                  </a:moveTo>
                  <a:cubicBezTo>
                    <a:pt x="704974" y="450421"/>
                    <a:pt x="708925" y="450163"/>
                    <a:pt x="711543" y="451556"/>
                  </a:cubicBezTo>
                  <a:cubicBezTo>
                    <a:pt x="713620" y="452659"/>
                    <a:pt x="717145" y="456409"/>
                    <a:pt x="719670" y="454155"/>
                  </a:cubicBezTo>
                  <a:cubicBezTo>
                    <a:pt x="718899" y="456145"/>
                    <a:pt x="717355" y="474008"/>
                    <a:pt x="716745" y="473986"/>
                  </a:cubicBezTo>
                  <a:cubicBezTo>
                    <a:pt x="715774" y="473986"/>
                    <a:pt x="708589" y="496941"/>
                    <a:pt x="708944" y="499340"/>
                  </a:cubicBezTo>
                  <a:cubicBezTo>
                    <a:pt x="709328" y="501914"/>
                    <a:pt x="710298" y="506322"/>
                    <a:pt x="707967" y="507464"/>
                  </a:cubicBezTo>
                  <a:cubicBezTo>
                    <a:pt x="705306" y="508770"/>
                    <a:pt x="709199" y="518471"/>
                    <a:pt x="708618" y="520467"/>
                  </a:cubicBezTo>
                  <a:cubicBezTo>
                    <a:pt x="707238" y="525198"/>
                    <a:pt x="695799" y="531545"/>
                    <a:pt x="698540" y="537695"/>
                  </a:cubicBezTo>
                  <a:cubicBezTo>
                    <a:pt x="696734" y="538059"/>
                    <a:pt x="695122" y="535831"/>
                    <a:pt x="693664" y="536395"/>
                  </a:cubicBezTo>
                  <a:cubicBezTo>
                    <a:pt x="691765" y="537127"/>
                    <a:pt x="691003" y="539720"/>
                    <a:pt x="690091" y="541271"/>
                  </a:cubicBezTo>
                  <a:cubicBezTo>
                    <a:pt x="688291" y="544332"/>
                    <a:pt x="683086" y="545847"/>
                    <a:pt x="683263" y="540946"/>
                  </a:cubicBezTo>
                  <a:cubicBezTo>
                    <a:pt x="683457" y="535853"/>
                    <a:pt x="689920" y="528394"/>
                    <a:pt x="693664" y="525343"/>
                  </a:cubicBezTo>
                  <a:cubicBezTo>
                    <a:pt x="696509" y="523024"/>
                    <a:pt x="701233" y="521818"/>
                    <a:pt x="702768" y="518193"/>
                  </a:cubicBezTo>
                  <a:cubicBezTo>
                    <a:pt x="699027" y="517903"/>
                    <a:pt x="696815" y="521725"/>
                    <a:pt x="693341" y="522418"/>
                  </a:cubicBezTo>
                  <a:cubicBezTo>
                    <a:pt x="695280" y="518974"/>
                    <a:pt x="707622" y="514075"/>
                    <a:pt x="704716" y="509089"/>
                  </a:cubicBezTo>
                  <a:cubicBezTo>
                    <a:pt x="702497" y="505281"/>
                    <a:pt x="695486" y="515326"/>
                    <a:pt x="692690" y="513965"/>
                  </a:cubicBezTo>
                  <a:cubicBezTo>
                    <a:pt x="693890" y="508470"/>
                    <a:pt x="701791" y="506074"/>
                    <a:pt x="698540" y="499663"/>
                  </a:cubicBezTo>
                  <a:cubicBezTo>
                    <a:pt x="697131" y="500595"/>
                    <a:pt x="695351" y="500966"/>
                    <a:pt x="693664" y="500962"/>
                  </a:cubicBezTo>
                  <a:cubicBezTo>
                    <a:pt x="695357" y="500411"/>
                    <a:pt x="696615" y="498831"/>
                    <a:pt x="696915" y="497063"/>
                  </a:cubicBezTo>
                  <a:cubicBezTo>
                    <a:pt x="692845" y="495490"/>
                    <a:pt x="690700" y="501704"/>
                    <a:pt x="687814" y="503239"/>
                  </a:cubicBezTo>
                  <a:cubicBezTo>
                    <a:pt x="683176" y="505703"/>
                    <a:pt x="685495" y="494332"/>
                    <a:pt x="684889" y="492839"/>
                  </a:cubicBezTo>
                  <a:cubicBezTo>
                    <a:pt x="684057" y="491984"/>
                    <a:pt x="683541" y="491046"/>
                    <a:pt x="683263" y="489914"/>
                  </a:cubicBezTo>
                  <a:cubicBezTo>
                    <a:pt x="683844" y="489430"/>
                    <a:pt x="684202" y="488717"/>
                    <a:pt x="684237" y="487963"/>
                  </a:cubicBezTo>
                  <a:cubicBezTo>
                    <a:pt x="683425" y="485405"/>
                    <a:pt x="681493" y="483325"/>
                    <a:pt x="681312" y="480487"/>
                  </a:cubicBezTo>
                  <a:cubicBezTo>
                    <a:pt x="680893" y="473908"/>
                    <a:pt x="689752" y="475866"/>
                    <a:pt x="693016" y="472683"/>
                  </a:cubicBezTo>
                  <a:cubicBezTo>
                    <a:pt x="688533" y="471973"/>
                    <a:pt x="683796" y="472747"/>
                    <a:pt x="680338" y="469109"/>
                  </a:cubicBezTo>
                  <a:cubicBezTo>
                    <a:pt x="685663" y="464301"/>
                    <a:pt x="694725" y="451037"/>
                    <a:pt x="702117" y="450582"/>
                  </a:cubicBezTo>
                  <a:close/>
                  <a:moveTo>
                    <a:pt x="82888" y="461956"/>
                  </a:moveTo>
                  <a:cubicBezTo>
                    <a:pt x="84214" y="462469"/>
                    <a:pt x="84581" y="463904"/>
                    <a:pt x="82562" y="466833"/>
                  </a:cubicBezTo>
                  <a:cubicBezTo>
                    <a:pt x="81476" y="465152"/>
                    <a:pt x="81646" y="463527"/>
                    <a:pt x="82888" y="461956"/>
                  </a:cubicBezTo>
                  <a:close/>
                  <a:moveTo>
                    <a:pt x="92640" y="477559"/>
                  </a:moveTo>
                  <a:cubicBezTo>
                    <a:pt x="92866" y="481219"/>
                    <a:pt x="90144" y="482754"/>
                    <a:pt x="87113" y="484060"/>
                  </a:cubicBezTo>
                  <a:cubicBezTo>
                    <a:pt x="89622" y="482325"/>
                    <a:pt x="91570" y="480319"/>
                    <a:pt x="92640" y="477559"/>
                  </a:cubicBezTo>
                  <a:close/>
                  <a:moveTo>
                    <a:pt x="63383" y="523392"/>
                  </a:moveTo>
                  <a:cubicBezTo>
                    <a:pt x="59101" y="525611"/>
                    <a:pt x="54147" y="526224"/>
                    <a:pt x="49406" y="526317"/>
                  </a:cubicBezTo>
                  <a:cubicBezTo>
                    <a:pt x="49277" y="526317"/>
                    <a:pt x="48149" y="526156"/>
                    <a:pt x="47133" y="525995"/>
                  </a:cubicBezTo>
                  <a:cubicBezTo>
                    <a:pt x="52667" y="526188"/>
                    <a:pt x="59520" y="524266"/>
                    <a:pt x="63383" y="523392"/>
                  </a:cubicBezTo>
                  <a:close/>
                  <a:moveTo>
                    <a:pt x="1212129" y="596205"/>
                  </a:moveTo>
                  <a:cubicBezTo>
                    <a:pt x="1217714" y="595660"/>
                    <a:pt x="1224013" y="599237"/>
                    <a:pt x="1228705" y="601407"/>
                  </a:cubicBezTo>
                  <a:cubicBezTo>
                    <a:pt x="1227299" y="601072"/>
                    <a:pt x="1225857" y="600791"/>
                    <a:pt x="1224480" y="600104"/>
                  </a:cubicBezTo>
                  <a:cubicBezTo>
                    <a:pt x="1221123" y="598434"/>
                    <a:pt x="1216450" y="598182"/>
                    <a:pt x="1213103" y="600104"/>
                  </a:cubicBezTo>
                  <a:cubicBezTo>
                    <a:pt x="1213767" y="599288"/>
                    <a:pt x="1214167" y="598392"/>
                    <a:pt x="1214728" y="597505"/>
                  </a:cubicBezTo>
                  <a:cubicBezTo>
                    <a:pt x="1213193" y="596724"/>
                    <a:pt x="1211564" y="596370"/>
                    <a:pt x="1209852" y="596531"/>
                  </a:cubicBezTo>
                  <a:cubicBezTo>
                    <a:pt x="1210619" y="596273"/>
                    <a:pt x="1211329" y="596273"/>
                    <a:pt x="1212129" y="596205"/>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11311AFD-F99E-3BCF-188E-0A1356BB1146}"/>
                </a:ext>
              </a:extLst>
            </p:cNvPr>
            <p:cNvSpPr/>
            <p:nvPr/>
          </p:nvSpPr>
          <p:spPr>
            <a:xfrm>
              <a:off x="4798231" y="2254876"/>
              <a:ext cx="5108" cy="1902"/>
            </a:xfrm>
            <a:custGeom>
              <a:avLst/>
              <a:gdLst>
                <a:gd name="connsiteX0" fmla="*/ 5108 w 5108"/>
                <a:gd name="connsiteY0" fmla="*/ 45 h 1902"/>
                <a:gd name="connsiteX1" fmla="*/ 0 w 5108"/>
                <a:gd name="connsiteY1" fmla="*/ 1902 h 1902"/>
                <a:gd name="connsiteX2" fmla="*/ 5108 w 5108"/>
                <a:gd name="connsiteY2" fmla="*/ 45 h 1902"/>
              </a:gdLst>
              <a:ahLst/>
              <a:cxnLst>
                <a:cxn ang="0">
                  <a:pos x="connsiteX0" y="connsiteY0"/>
                </a:cxn>
                <a:cxn ang="0">
                  <a:pos x="connsiteX1" y="connsiteY1"/>
                </a:cxn>
                <a:cxn ang="0">
                  <a:pos x="connsiteX2" y="connsiteY2"/>
                </a:cxn>
              </a:cxnLst>
              <a:rect l="l" t="t" r="r" b="b"/>
              <a:pathLst>
                <a:path w="5108" h="1902">
                  <a:moveTo>
                    <a:pt x="5108" y="45"/>
                  </a:moveTo>
                  <a:cubicBezTo>
                    <a:pt x="3131" y="-181"/>
                    <a:pt x="1429" y="448"/>
                    <a:pt x="0" y="1902"/>
                  </a:cubicBezTo>
                  <a:cubicBezTo>
                    <a:pt x="1790" y="1525"/>
                    <a:pt x="3493" y="906"/>
                    <a:pt x="5108" y="45"/>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1D77B0E0-D926-F58B-7CF1-6B135E658198}"/>
                </a:ext>
              </a:extLst>
            </p:cNvPr>
            <p:cNvSpPr/>
            <p:nvPr/>
          </p:nvSpPr>
          <p:spPr>
            <a:xfrm>
              <a:off x="4781268" y="2258421"/>
              <a:ext cx="7430" cy="4156"/>
            </a:xfrm>
            <a:custGeom>
              <a:avLst/>
              <a:gdLst>
                <a:gd name="connsiteX0" fmla="*/ 7430 w 7430"/>
                <a:gd name="connsiteY0" fmla="*/ 209 h 4156"/>
                <a:gd name="connsiteX1" fmla="*/ 0 w 7430"/>
                <a:gd name="connsiteY1" fmla="*/ 4156 h 4156"/>
                <a:gd name="connsiteX2" fmla="*/ 7430 w 7430"/>
                <a:gd name="connsiteY2" fmla="*/ 209 h 4156"/>
              </a:gdLst>
              <a:ahLst/>
              <a:cxnLst>
                <a:cxn ang="0">
                  <a:pos x="connsiteX0" y="connsiteY0"/>
                </a:cxn>
                <a:cxn ang="0">
                  <a:pos x="connsiteX1" y="connsiteY1"/>
                </a:cxn>
                <a:cxn ang="0">
                  <a:pos x="connsiteX2" y="connsiteY2"/>
                </a:cxn>
              </a:cxnLst>
              <a:rect l="l" t="t" r="r" b="b"/>
              <a:pathLst>
                <a:path w="7430" h="4156">
                  <a:moveTo>
                    <a:pt x="7430" y="209"/>
                  </a:moveTo>
                  <a:cubicBezTo>
                    <a:pt x="4150" y="-768"/>
                    <a:pt x="1799" y="1873"/>
                    <a:pt x="0" y="4156"/>
                  </a:cubicBezTo>
                  <a:cubicBezTo>
                    <a:pt x="2693" y="3311"/>
                    <a:pt x="5257" y="2031"/>
                    <a:pt x="7430" y="209"/>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FF595AF8-AABD-3A59-E36F-6AC95B579B37}"/>
                </a:ext>
              </a:extLst>
            </p:cNvPr>
            <p:cNvSpPr/>
            <p:nvPr/>
          </p:nvSpPr>
          <p:spPr>
            <a:xfrm>
              <a:off x="4747632" y="2358865"/>
              <a:ext cx="67562" cy="68259"/>
            </a:xfrm>
            <a:custGeom>
              <a:avLst/>
              <a:gdLst>
                <a:gd name="connsiteX0" fmla="*/ 12300 w 67562"/>
                <a:gd name="connsiteY0" fmla="*/ 23087 h 68259"/>
                <a:gd name="connsiteX1" fmla="*/ 10442 w 67562"/>
                <a:gd name="connsiteY1" fmla="*/ 25409 h 68259"/>
                <a:gd name="connsiteX2" fmla="*/ 17176 w 67562"/>
                <a:gd name="connsiteY2" fmla="*/ 24251 h 68259"/>
                <a:gd name="connsiteX3" fmla="*/ 21356 w 67562"/>
                <a:gd name="connsiteY3" fmla="*/ 26109 h 68259"/>
                <a:gd name="connsiteX4" fmla="*/ 19266 w 67562"/>
                <a:gd name="connsiteY4" fmla="*/ 30985 h 68259"/>
                <a:gd name="connsiteX5" fmla="*/ 28786 w 67562"/>
                <a:gd name="connsiteY5" fmla="*/ 31682 h 68259"/>
                <a:gd name="connsiteX6" fmla="*/ 13693 w 67562"/>
                <a:gd name="connsiteY6" fmla="*/ 39344 h 68259"/>
                <a:gd name="connsiteX7" fmla="*/ 25767 w 67562"/>
                <a:gd name="connsiteY7" fmla="*/ 38186 h 68259"/>
                <a:gd name="connsiteX8" fmla="*/ 23678 w 67562"/>
                <a:gd name="connsiteY8" fmla="*/ 40741 h 68259"/>
                <a:gd name="connsiteX9" fmla="*/ 28322 w 67562"/>
                <a:gd name="connsiteY9" fmla="*/ 38651 h 68259"/>
                <a:gd name="connsiteX10" fmla="*/ 23678 w 67562"/>
                <a:gd name="connsiteY10" fmla="*/ 42366 h 68259"/>
                <a:gd name="connsiteX11" fmla="*/ 28322 w 67562"/>
                <a:gd name="connsiteY11" fmla="*/ 41437 h 68259"/>
                <a:gd name="connsiteX12" fmla="*/ 30411 w 67562"/>
                <a:gd name="connsiteY12" fmla="*/ 44456 h 68259"/>
                <a:gd name="connsiteX13" fmla="*/ 22981 w 67562"/>
                <a:gd name="connsiteY13" fmla="*/ 47242 h 68259"/>
                <a:gd name="connsiteX14" fmla="*/ 34359 w 67562"/>
                <a:gd name="connsiteY14" fmla="*/ 49564 h 68259"/>
                <a:gd name="connsiteX15" fmla="*/ 39773 w 67562"/>
                <a:gd name="connsiteY15" fmla="*/ 50638 h 68259"/>
                <a:gd name="connsiteX16" fmla="*/ 48058 w 67562"/>
                <a:gd name="connsiteY16" fmla="*/ 43759 h 68259"/>
                <a:gd name="connsiteX17" fmla="*/ 35288 w 67562"/>
                <a:gd name="connsiteY17" fmla="*/ 53744 h 68259"/>
                <a:gd name="connsiteX18" fmla="*/ 34359 w 67562"/>
                <a:gd name="connsiteY18" fmla="*/ 58623 h 68259"/>
                <a:gd name="connsiteX19" fmla="*/ 42534 w 67562"/>
                <a:gd name="connsiteY19" fmla="*/ 62680 h 68259"/>
                <a:gd name="connsiteX20" fmla="*/ 57343 w 67562"/>
                <a:gd name="connsiteY20" fmla="*/ 68140 h 68259"/>
                <a:gd name="connsiteX21" fmla="*/ 64531 w 67562"/>
                <a:gd name="connsiteY21" fmla="*/ 66221 h 68259"/>
                <a:gd name="connsiteX22" fmla="*/ 67563 w 67562"/>
                <a:gd name="connsiteY22" fmla="*/ 59552 h 68259"/>
                <a:gd name="connsiteX23" fmla="*/ 62919 w 67562"/>
                <a:gd name="connsiteY23" fmla="*/ 62573 h 68259"/>
                <a:gd name="connsiteX24" fmla="*/ 64777 w 67562"/>
                <a:gd name="connsiteY24" fmla="*/ 50731 h 68259"/>
                <a:gd name="connsiteX25" fmla="*/ 61819 w 67562"/>
                <a:gd name="connsiteY25" fmla="*/ 41989 h 68259"/>
                <a:gd name="connsiteX26" fmla="*/ 54879 w 67562"/>
                <a:gd name="connsiteY26" fmla="*/ 32607 h 68259"/>
                <a:gd name="connsiteX27" fmla="*/ 54382 w 67562"/>
                <a:gd name="connsiteY27" fmla="*/ 24425 h 68259"/>
                <a:gd name="connsiteX28" fmla="*/ 55621 w 67562"/>
                <a:gd name="connsiteY28" fmla="*/ 14970 h 68259"/>
                <a:gd name="connsiteX29" fmla="*/ 39686 w 67562"/>
                <a:gd name="connsiteY29" fmla="*/ 10258 h 68259"/>
                <a:gd name="connsiteX30" fmla="*/ 23707 w 67562"/>
                <a:gd name="connsiteY30" fmla="*/ 5288 h 68259"/>
                <a:gd name="connsiteX31" fmla="*/ 7908 w 67562"/>
                <a:gd name="connsiteY31" fmla="*/ 551 h 68259"/>
                <a:gd name="connsiteX32" fmla="*/ 2912 w 67562"/>
                <a:gd name="connsiteY32" fmla="*/ 10016 h 68259"/>
                <a:gd name="connsiteX33" fmla="*/ 9149 w 67562"/>
                <a:gd name="connsiteY33" fmla="*/ 10306 h 68259"/>
                <a:gd name="connsiteX34" fmla="*/ 12539 w 67562"/>
                <a:gd name="connsiteY34" fmla="*/ 6856 h 68259"/>
                <a:gd name="connsiteX35" fmla="*/ 19737 w 67562"/>
                <a:gd name="connsiteY35" fmla="*/ 7556 h 68259"/>
                <a:gd name="connsiteX36" fmla="*/ 14164 w 67562"/>
                <a:gd name="connsiteY36" fmla="*/ 12432 h 68259"/>
                <a:gd name="connsiteX37" fmla="*/ 6037 w 67562"/>
                <a:gd name="connsiteY37" fmla="*/ 14518 h 68259"/>
                <a:gd name="connsiteX38" fmla="*/ 0 w 67562"/>
                <a:gd name="connsiteY38" fmla="*/ 20323 h 68259"/>
                <a:gd name="connsiteX39" fmla="*/ 9752 w 67562"/>
                <a:gd name="connsiteY39" fmla="*/ 22413 h 68259"/>
                <a:gd name="connsiteX40" fmla="*/ 16947 w 67562"/>
                <a:gd name="connsiteY40" fmla="*/ 20091 h 68259"/>
                <a:gd name="connsiteX41" fmla="*/ 12300 w 67562"/>
                <a:gd name="connsiteY41" fmla="*/ 23100 h 68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67562" h="68259">
                  <a:moveTo>
                    <a:pt x="12300" y="23087"/>
                  </a:moveTo>
                  <a:cubicBezTo>
                    <a:pt x="11587" y="23787"/>
                    <a:pt x="10968" y="24561"/>
                    <a:pt x="10442" y="25409"/>
                  </a:cubicBezTo>
                  <a:cubicBezTo>
                    <a:pt x="12661" y="27686"/>
                    <a:pt x="15799" y="27041"/>
                    <a:pt x="17176" y="24251"/>
                  </a:cubicBezTo>
                  <a:cubicBezTo>
                    <a:pt x="14951" y="28721"/>
                    <a:pt x="18769" y="24654"/>
                    <a:pt x="21356" y="26109"/>
                  </a:cubicBezTo>
                  <a:cubicBezTo>
                    <a:pt x="20495" y="27663"/>
                    <a:pt x="19798" y="29289"/>
                    <a:pt x="19266" y="30985"/>
                  </a:cubicBezTo>
                  <a:cubicBezTo>
                    <a:pt x="22165" y="30095"/>
                    <a:pt x="25100" y="32417"/>
                    <a:pt x="28786" y="31682"/>
                  </a:cubicBezTo>
                  <a:cubicBezTo>
                    <a:pt x="22559" y="34977"/>
                    <a:pt x="18373" y="33010"/>
                    <a:pt x="13693" y="39344"/>
                  </a:cubicBezTo>
                  <a:cubicBezTo>
                    <a:pt x="17744" y="39086"/>
                    <a:pt x="21868" y="39634"/>
                    <a:pt x="25767" y="38186"/>
                  </a:cubicBezTo>
                  <a:cubicBezTo>
                    <a:pt x="25058" y="39028"/>
                    <a:pt x="24361" y="39879"/>
                    <a:pt x="23678" y="40741"/>
                  </a:cubicBezTo>
                  <a:cubicBezTo>
                    <a:pt x="25564" y="40805"/>
                    <a:pt x="27112" y="40105"/>
                    <a:pt x="28322" y="38651"/>
                  </a:cubicBezTo>
                  <a:cubicBezTo>
                    <a:pt x="27038" y="40221"/>
                    <a:pt x="25490" y="41460"/>
                    <a:pt x="23678" y="42366"/>
                  </a:cubicBezTo>
                  <a:cubicBezTo>
                    <a:pt x="25422" y="43050"/>
                    <a:pt x="26970" y="42740"/>
                    <a:pt x="28322" y="41437"/>
                  </a:cubicBezTo>
                  <a:cubicBezTo>
                    <a:pt x="27635" y="43330"/>
                    <a:pt x="28322" y="44533"/>
                    <a:pt x="30411" y="44456"/>
                  </a:cubicBezTo>
                  <a:cubicBezTo>
                    <a:pt x="28328" y="46049"/>
                    <a:pt x="25851" y="48080"/>
                    <a:pt x="22981" y="47242"/>
                  </a:cubicBezTo>
                  <a:cubicBezTo>
                    <a:pt x="27770" y="53037"/>
                    <a:pt x="27686" y="50773"/>
                    <a:pt x="34359" y="49564"/>
                  </a:cubicBezTo>
                  <a:cubicBezTo>
                    <a:pt x="27631" y="52070"/>
                    <a:pt x="38145" y="50964"/>
                    <a:pt x="39773" y="50638"/>
                  </a:cubicBezTo>
                  <a:cubicBezTo>
                    <a:pt x="43244" y="49951"/>
                    <a:pt x="46591" y="46965"/>
                    <a:pt x="48058" y="43759"/>
                  </a:cubicBezTo>
                  <a:cubicBezTo>
                    <a:pt x="46991" y="49741"/>
                    <a:pt x="39422" y="50725"/>
                    <a:pt x="35288" y="53744"/>
                  </a:cubicBezTo>
                  <a:cubicBezTo>
                    <a:pt x="32424" y="55833"/>
                    <a:pt x="31672" y="56040"/>
                    <a:pt x="34359" y="58623"/>
                  </a:cubicBezTo>
                  <a:cubicBezTo>
                    <a:pt x="35581" y="59797"/>
                    <a:pt x="40783" y="63673"/>
                    <a:pt x="42534" y="62680"/>
                  </a:cubicBezTo>
                  <a:cubicBezTo>
                    <a:pt x="44095" y="61793"/>
                    <a:pt x="52876" y="69288"/>
                    <a:pt x="57343" y="68140"/>
                  </a:cubicBezTo>
                  <a:cubicBezTo>
                    <a:pt x="59471" y="67595"/>
                    <a:pt x="62558" y="66950"/>
                    <a:pt x="64531" y="66221"/>
                  </a:cubicBezTo>
                  <a:cubicBezTo>
                    <a:pt x="66947" y="65331"/>
                    <a:pt x="66557" y="61438"/>
                    <a:pt x="67563" y="59552"/>
                  </a:cubicBezTo>
                  <a:cubicBezTo>
                    <a:pt x="65709" y="60090"/>
                    <a:pt x="64161" y="61096"/>
                    <a:pt x="62919" y="62573"/>
                  </a:cubicBezTo>
                  <a:cubicBezTo>
                    <a:pt x="64851" y="59449"/>
                    <a:pt x="67837" y="54121"/>
                    <a:pt x="64777" y="50731"/>
                  </a:cubicBezTo>
                  <a:cubicBezTo>
                    <a:pt x="70978" y="48851"/>
                    <a:pt x="64583" y="43669"/>
                    <a:pt x="61819" y="41989"/>
                  </a:cubicBezTo>
                  <a:cubicBezTo>
                    <a:pt x="57717" y="39489"/>
                    <a:pt x="50732" y="38993"/>
                    <a:pt x="54879" y="32607"/>
                  </a:cubicBezTo>
                  <a:cubicBezTo>
                    <a:pt x="56450" y="30188"/>
                    <a:pt x="54621" y="27025"/>
                    <a:pt x="54382" y="24425"/>
                  </a:cubicBezTo>
                  <a:cubicBezTo>
                    <a:pt x="54125" y="21639"/>
                    <a:pt x="56321" y="17327"/>
                    <a:pt x="55621" y="14970"/>
                  </a:cubicBezTo>
                  <a:cubicBezTo>
                    <a:pt x="54957" y="12741"/>
                    <a:pt x="41496" y="10326"/>
                    <a:pt x="39686" y="10258"/>
                  </a:cubicBezTo>
                  <a:cubicBezTo>
                    <a:pt x="34955" y="10097"/>
                    <a:pt x="27609" y="8181"/>
                    <a:pt x="23707" y="5288"/>
                  </a:cubicBezTo>
                  <a:cubicBezTo>
                    <a:pt x="18340" y="1312"/>
                    <a:pt x="14932" y="-1161"/>
                    <a:pt x="7908" y="551"/>
                  </a:cubicBezTo>
                  <a:cubicBezTo>
                    <a:pt x="4573" y="1364"/>
                    <a:pt x="-2822" y="6688"/>
                    <a:pt x="2912" y="10016"/>
                  </a:cubicBezTo>
                  <a:cubicBezTo>
                    <a:pt x="4744" y="11080"/>
                    <a:pt x="7198" y="10777"/>
                    <a:pt x="9149" y="10306"/>
                  </a:cubicBezTo>
                  <a:cubicBezTo>
                    <a:pt x="10723" y="9916"/>
                    <a:pt x="18066" y="7485"/>
                    <a:pt x="12539" y="6856"/>
                  </a:cubicBezTo>
                  <a:cubicBezTo>
                    <a:pt x="14990" y="6662"/>
                    <a:pt x="17286" y="7739"/>
                    <a:pt x="19737" y="7556"/>
                  </a:cubicBezTo>
                  <a:cubicBezTo>
                    <a:pt x="17037" y="7685"/>
                    <a:pt x="14493" y="9649"/>
                    <a:pt x="14164" y="12432"/>
                  </a:cubicBezTo>
                  <a:cubicBezTo>
                    <a:pt x="16076" y="4740"/>
                    <a:pt x="-2370" y="16395"/>
                    <a:pt x="6037" y="14518"/>
                  </a:cubicBezTo>
                  <a:cubicBezTo>
                    <a:pt x="4918" y="17253"/>
                    <a:pt x="2125" y="18533"/>
                    <a:pt x="0" y="20323"/>
                  </a:cubicBezTo>
                  <a:cubicBezTo>
                    <a:pt x="2648" y="21149"/>
                    <a:pt x="10033" y="16901"/>
                    <a:pt x="9752" y="22413"/>
                  </a:cubicBezTo>
                  <a:cubicBezTo>
                    <a:pt x="11813" y="20652"/>
                    <a:pt x="14557" y="20975"/>
                    <a:pt x="16947" y="20091"/>
                  </a:cubicBezTo>
                  <a:cubicBezTo>
                    <a:pt x="15209" y="20801"/>
                    <a:pt x="13661" y="21803"/>
                    <a:pt x="12300" y="231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426A2B92-A34F-9BBC-9CCE-22762D8A5592}"/>
                </a:ext>
              </a:extLst>
            </p:cNvPr>
            <p:cNvSpPr/>
            <p:nvPr/>
          </p:nvSpPr>
          <p:spPr>
            <a:xfrm>
              <a:off x="4780315" y="2294117"/>
              <a:ext cx="18185" cy="17120"/>
            </a:xfrm>
            <a:custGeom>
              <a:avLst/>
              <a:gdLst>
                <a:gd name="connsiteX0" fmla="*/ 740 w 18185"/>
                <a:gd name="connsiteY0" fmla="*/ 16531 h 17120"/>
                <a:gd name="connsiteX1" fmla="*/ 13046 w 18185"/>
                <a:gd name="connsiteY1" fmla="*/ 8401 h 17120"/>
                <a:gd name="connsiteX2" fmla="*/ 4223 w 18185"/>
                <a:gd name="connsiteY2" fmla="*/ 16766 h 17120"/>
                <a:gd name="connsiteX3" fmla="*/ 18155 w 18185"/>
                <a:gd name="connsiteY3" fmla="*/ 3528 h 17120"/>
                <a:gd name="connsiteX4" fmla="*/ 1901 w 18185"/>
                <a:gd name="connsiteY4" fmla="*/ 8404 h 17120"/>
                <a:gd name="connsiteX5" fmla="*/ 9096 w 18185"/>
                <a:gd name="connsiteY5" fmla="*/ 4225 h 17120"/>
                <a:gd name="connsiteX6" fmla="*/ 10721 w 18185"/>
                <a:gd name="connsiteY6" fmla="*/ 6779 h 17120"/>
                <a:gd name="connsiteX7" fmla="*/ 740 w 18185"/>
                <a:gd name="connsiteY7" fmla="*/ 16531 h 17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185" h="17120">
                  <a:moveTo>
                    <a:pt x="740" y="16531"/>
                  </a:moveTo>
                  <a:cubicBezTo>
                    <a:pt x="6129" y="16531"/>
                    <a:pt x="8270" y="9891"/>
                    <a:pt x="13046" y="8401"/>
                  </a:cubicBezTo>
                  <a:cubicBezTo>
                    <a:pt x="10376" y="11484"/>
                    <a:pt x="6590" y="13390"/>
                    <a:pt x="4223" y="16766"/>
                  </a:cubicBezTo>
                  <a:cubicBezTo>
                    <a:pt x="8625" y="19288"/>
                    <a:pt x="18816" y="7656"/>
                    <a:pt x="18155" y="3528"/>
                  </a:cubicBezTo>
                  <a:cubicBezTo>
                    <a:pt x="16707" y="-5502"/>
                    <a:pt x="4468" y="5286"/>
                    <a:pt x="1901" y="8404"/>
                  </a:cubicBezTo>
                  <a:cubicBezTo>
                    <a:pt x="4246" y="10058"/>
                    <a:pt x="10408" y="7624"/>
                    <a:pt x="9096" y="4225"/>
                  </a:cubicBezTo>
                  <a:cubicBezTo>
                    <a:pt x="9767" y="4995"/>
                    <a:pt x="10305" y="5847"/>
                    <a:pt x="10721" y="6779"/>
                  </a:cubicBezTo>
                  <a:cubicBezTo>
                    <a:pt x="6977" y="6875"/>
                    <a:pt x="-2740" y="11529"/>
                    <a:pt x="740" y="16531"/>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F6A56001-97F9-5F7F-08D3-4A6EA9054EB3}"/>
                </a:ext>
              </a:extLst>
            </p:cNvPr>
            <p:cNvSpPr/>
            <p:nvPr/>
          </p:nvSpPr>
          <p:spPr>
            <a:xfrm>
              <a:off x="4786389" y="2307165"/>
              <a:ext cx="8823" cy="10913"/>
            </a:xfrm>
            <a:custGeom>
              <a:avLst/>
              <a:gdLst>
                <a:gd name="connsiteX0" fmla="*/ 8823 w 8823"/>
                <a:gd name="connsiteY0" fmla="*/ 0 h 10913"/>
                <a:gd name="connsiteX1" fmla="*/ 0 w 8823"/>
                <a:gd name="connsiteY1" fmla="*/ 10913 h 10913"/>
                <a:gd name="connsiteX2" fmla="*/ 8823 w 8823"/>
                <a:gd name="connsiteY2" fmla="*/ 0 h 10913"/>
              </a:gdLst>
              <a:ahLst/>
              <a:cxnLst>
                <a:cxn ang="0">
                  <a:pos x="connsiteX0" y="connsiteY0"/>
                </a:cxn>
                <a:cxn ang="0">
                  <a:pos x="connsiteX1" y="connsiteY1"/>
                </a:cxn>
                <a:cxn ang="0">
                  <a:pos x="connsiteX2" y="connsiteY2"/>
                </a:cxn>
              </a:cxnLst>
              <a:rect l="l" t="t" r="r" b="b"/>
              <a:pathLst>
                <a:path w="8823" h="10913">
                  <a:moveTo>
                    <a:pt x="8823" y="0"/>
                  </a:moveTo>
                  <a:cubicBezTo>
                    <a:pt x="4895" y="803"/>
                    <a:pt x="667" y="7240"/>
                    <a:pt x="0" y="10913"/>
                  </a:cubicBezTo>
                  <a:cubicBezTo>
                    <a:pt x="4325" y="8907"/>
                    <a:pt x="6943" y="4138"/>
                    <a:pt x="882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494A55C3-FD10-3F25-F663-026C67F94724}"/>
                </a:ext>
              </a:extLst>
            </p:cNvPr>
            <p:cNvSpPr/>
            <p:nvPr/>
          </p:nvSpPr>
          <p:spPr>
            <a:xfrm>
              <a:off x="4786860" y="2317163"/>
              <a:ext cx="23916" cy="12102"/>
            </a:xfrm>
            <a:custGeom>
              <a:avLst/>
              <a:gdLst>
                <a:gd name="connsiteX0" fmla="*/ 10449 w 23916"/>
                <a:gd name="connsiteY0" fmla="*/ 6966 h 12102"/>
                <a:gd name="connsiteX1" fmla="*/ 23916 w 23916"/>
                <a:gd name="connsiteY1" fmla="*/ 0 h 12102"/>
                <a:gd name="connsiteX2" fmla="*/ 0 w 23916"/>
                <a:gd name="connsiteY2" fmla="*/ 12074 h 12102"/>
                <a:gd name="connsiteX3" fmla="*/ 10449 w 23916"/>
                <a:gd name="connsiteY3" fmla="*/ 6966 h 12102"/>
              </a:gdLst>
              <a:ahLst/>
              <a:cxnLst>
                <a:cxn ang="0">
                  <a:pos x="connsiteX0" y="connsiteY0"/>
                </a:cxn>
                <a:cxn ang="0">
                  <a:pos x="connsiteX1" y="connsiteY1"/>
                </a:cxn>
                <a:cxn ang="0">
                  <a:pos x="connsiteX2" y="connsiteY2"/>
                </a:cxn>
                <a:cxn ang="0">
                  <a:pos x="connsiteX3" y="connsiteY3"/>
                </a:cxn>
              </a:cxnLst>
              <a:rect l="l" t="t" r="r" b="b"/>
              <a:pathLst>
                <a:path w="23916" h="12102">
                  <a:moveTo>
                    <a:pt x="10449" y="6966"/>
                  </a:moveTo>
                  <a:cubicBezTo>
                    <a:pt x="14874" y="5134"/>
                    <a:pt x="21523" y="4892"/>
                    <a:pt x="23916" y="0"/>
                  </a:cubicBezTo>
                  <a:cubicBezTo>
                    <a:pt x="14977" y="97"/>
                    <a:pt x="6111" y="5963"/>
                    <a:pt x="0" y="12074"/>
                  </a:cubicBezTo>
                  <a:cubicBezTo>
                    <a:pt x="4460" y="12474"/>
                    <a:pt x="6737" y="8540"/>
                    <a:pt x="10449" y="6966"/>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68722E69-6CE2-5DF1-03D9-4A0924EA5C97}"/>
                </a:ext>
              </a:extLst>
            </p:cNvPr>
            <p:cNvSpPr/>
            <p:nvPr/>
          </p:nvSpPr>
          <p:spPr>
            <a:xfrm>
              <a:off x="4791743" y="2287654"/>
              <a:ext cx="7662" cy="5572"/>
            </a:xfrm>
            <a:custGeom>
              <a:avLst/>
              <a:gdLst>
                <a:gd name="connsiteX0" fmla="*/ 7663 w 7662"/>
                <a:gd name="connsiteY0" fmla="*/ 0 h 5572"/>
                <a:gd name="connsiteX1" fmla="*/ 0 w 7662"/>
                <a:gd name="connsiteY1" fmla="*/ 5573 h 5572"/>
                <a:gd name="connsiteX2" fmla="*/ 7663 w 7662"/>
                <a:gd name="connsiteY2" fmla="*/ 0 h 5572"/>
              </a:gdLst>
              <a:ahLst/>
              <a:cxnLst>
                <a:cxn ang="0">
                  <a:pos x="connsiteX0" y="connsiteY0"/>
                </a:cxn>
                <a:cxn ang="0">
                  <a:pos x="connsiteX1" y="connsiteY1"/>
                </a:cxn>
                <a:cxn ang="0">
                  <a:pos x="connsiteX2" y="connsiteY2"/>
                </a:cxn>
              </a:cxnLst>
              <a:rect l="l" t="t" r="r" b="b"/>
              <a:pathLst>
                <a:path w="7662" h="5572">
                  <a:moveTo>
                    <a:pt x="7663" y="0"/>
                  </a:moveTo>
                  <a:cubicBezTo>
                    <a:pt x="4834" y="1226"/>
                    <a:pt x="1793" y="2980"/>
                    <a:pt x="0" y="5573"/>
                  </a:cubicBezTo>
                  <a:cubicBezTo>
                    <a:pt x="3667" y="4105"/>
                    <a:pt x="5882" y="3922"/>
                    <a:pt x="766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8" name="Freeform: Shape 1047">
              <a:extLst>
                <a:ext uri="{FF2B5EF4-FFF2-40B4-BE49-F238E27FC236}">
                  <a16:creationId xmlns:a16="http://schemas.microsoft.com/office/drawing/2014/main" id="{B97D897E-F1F1-9F14-176D-CA1644864E31}"/>
                </a:ext>
              </a:extLst>
            </p:cNvPr>
            <p:cNvSpPr/>
            <p:nvPr/>
          </p:nvSpPr>
          <p:spPr>
            <a:xfrm>
              <a:off x="4792881" y="2306488"/>
              <a:ext cx="7201" cy="5804"/>
            </a:xfrm>
            <a:custGeom>
              <a:avLst/>
              <a:gdLst>
                <a:gd name="connsiteX0" fmla="*/ 7201 w 7201"/>
                <a:gd name="connsiteY0" fmla="*/ 0 h 5804"/>
                <a:gd name="connsiteX1" fmla="*/ 3847 w 7201"/>
                <a:gd name="connsiteY1" fmla="*/ 996 h 5804"/>
                <a:gd name="connsiteX2" fmla="*/ 0 w 7201"/>
                <a:gd name="connsiteY2" fmla="*/ 5805 h 5804"/>
                <a:gd name="connsiteX3" fmla="*/ 7201 w 7201"/>
                <a:gd name="connsiteY3" fmla="*/ 0 h 5804"/>
              </a:gdLst>
              <a:ahLst/>
              <a:cxnLst>
                <a:cxn ang="0">
                  <a:pos x="connsiteX0" y="connsiteY0"/>
                </a:cxn>
                <a:cxn ang="0">
                  <a:pos x="connsiteX1" y="connsiteY1"/>
                </a:cxn>
                <a:cxn ang="0">
                  <a:pos x="connsiteX2" y="connsiteY2"/>
                </a:cxn>
                <a:cxn ang="0">
                  <a:pos x="connsiteX3" y="connsiteY3"/>
                </a:cxn>
              </a:cxnLst>
              <a:rect l="l" t="t" r="r" b="b"/>
              <a:pathLst>
                <a:path w="7201" h="5804">
                  <a:moveTo>
                    <a:pt x="7201" y="0"/>
                  </a:moveTo>
                  <a:cubicBezTo>
                    <a:pt x="6118" y="442"/>
                    <a:pt x="4999" y="774"/>
                    <a:pt x="3847" y="996"/>
                  </a:cubicBezTo>
                  <a:cubicBezTo>
                    <a:pt x="2000" y="1606"/>
                    <a:pt x="1277" y="4463"/>
                    <a:pt x="0" y="5805"/>
                  </a:cubicBezTo>
                  <a:cubicBezTo>
                    <a:pt x="2528" y="4038"/>
                    <a:pt x="4954" y="2116"/>
                    <a:pt x="720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B28FC681-C436-FEDE-EB61-C3F34CCD6D54}"/>
                </a:ext>
              </a:extLst>
            </p:cNvPr>
            <p:cNvSpPr/>
            <p:nvPr/>
          </p:nvSpPr>
          <p:spPr>
            <a:xfrm>
              <a:off x="4798693" y="2370336"/>
              <a:ext cx="4879" cy="1393"/>
            </a:xfrm>
            <a:custGeom>
              <a:avLst/>
              <a:gdLst>
                <a:gd name="connsiteX0" fmla="*/ 2325 w 4879"/>
                <a:gd name="connsiteY0" fmla="*/ 1393 h 1393"/>
                <a:gd name="connsiteX1" fmla="*/ 4879 w 4879"/>
                <a:gd name="connsiteY1" fmla="*/ 0 h 1393"/>
                <a:gd name="connsiteX2" fmla="*/ 0 w 4879"/>
                <a:gd name="connsiteY2" fmla="*/ 1161 h 1393"/>
                <a:gd name="connsiteX3" fmla="*/ 2325 w 4879"/>
                <a:gd name="connsiteY3" fmla="*/ 1387 h 1393"/>
              </a:gdLst>
              <a:ahLst/>
              <a:cxnLst>
                <a:cxn ang="0">
                  <a:pos x="connsiteX0" y="connsiteY0"/>
                </a:cxn>
                <a:cxn ang="0">
                  <a:pos x="connsiteX1" y="connsiteY1"/>
                </a:cxn>
                <a:cxn ang="0">
                  <a:pos x="connsiteX2" y="connsiteY2"/>
                </a:cxn>
                <a:cxn ang="0">
                  <a:pos x="connsiteX3" y="connsiteY3"/>
                </a:cxn>
              </a:cxnLst>
              <a:rect l="l" t="t" r="r" b="b"/>
              <a:pathLst>
                <a:path w="4879" h="1393">
                  <a:moveTo>
                    <a:pt x="2325" y="1393"/>
                  </a:moveTo>
                  <a:cubicBezTo>
                    <a:pt x="3177" y="929"/>
                    <a:pt x="4028" y="464"/>
                    <a:pt x="4879" y="0"/>
                  </a:cubicBezTo>
                  <a:cubicBezTo>
                    <a:pt x="3273" y="477"/>
                    <a:pt x="1648" y="868"/>
                    <a:pt x="0" y="1161"/>
                  </a:cubicBezTo>
                  <a:cubicBezTo>
                    <a:pt x="777" y="1226"/>
                    <a:pt x="1551" y="1322"/>
                    <a:pt x="2325" y="13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5AC8A88D-2D82-C4B7-2A86-62237C8FE8CB}"/>
                </a:ext>
              </a:extLst>
            </p:cNvPr>
            <p:cNvSpPr/>
            <p:nvPr/>
          </p:nvSpPr>
          <p:spPr>
            <a:xfrm>
              <a:off x="4802331" y="2393078"/>
              <a:ext cx="524" cy="2554"/>
            </a:xfrm>
            <a:custGeom>
              <a:avLst/>
              <a:gdLst>
                <a:gd name="connsiteX0" fmla="*/ 299 w 524"/>
                <a:gd name="connsiteY0" fmla="*/ 0 h 2554"/>
                <a:gd name="connsiteX1" fmla="*/ 525 w 524"/>
                <a:gd name="connsiteY1" fmla="*/ 2554 h 2554"/>
                <a:gd name="connsiteX2" fmla="*/ 299 w 524"/>
                <a:gd name="connsiteY2" fmla="*/ 0 h 2554"/>
              </a:gdLst>
              <a:ahLst/>
              <a:cxnLst>
                <a:cxn ang="0">
                  <a:pos x="connsiteX0" y="connsiteY0"/>
                </a:cxn>
                <a:cxn ang="0">
                  <a:pos x="connsiteX1" y="connsiteY1"/>
                </a:cxn>
                <a:cxn ang="0">
                  <a:pos x="connsiteX2" y="connsiteY2"/>
                </a:cxn>
              </a:cxnLst>
              <a:rect l="l" t="t" r="r" b="b"/>
              <a:pathLst>
                <a:path w="524" h="2554">
                  <a:moveTo>
                    <a:pt x="299" y="0"/>
                  </a:moveTo>
                  <a:cubicBezTo>
                    <a:pt x="-165" y="858"/>
                    <a:pt x="-88" y="1706"/>
                    <a:pt x="525" y="2554"/>
                  </a:cubicBezTo>
                  <a:cubicBezTo>
                    <a:pt x="460" y="1703"/>
                    <a:pt x="364" y="848"/>
                    <a:pt x="29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E22DBF4C-3046-8A12-36C0-6376686B34B7}"/>
                </a:ext>
              </a:extLst>
            </p:cNvPr>
            <p:cNvSpPr/>
            <p:nvPr/>
          </p:nvSpPr>
          <p:spPr>
            <a:xfrm>
              <a:off x="4802888" y="2374057"/>
              <a:ext cx="4355" cy="7894"/>
            </a:xfrm>
            <a:custGeom>
              <a:avLst/>
              <a:gdLst>
                <a:gd name="connsiteX0" fmla="*/ 0 w 4355"/>
                <a:gd name="connsiteY0" fmla="*/ 7895 h 7894"/>
                <a:gd name="connsiteX1" fmla="*/ 4180 w 4355"/>
                <a:gd name="connsiteY1" fmla="*/ 0 h 7894"/>
                <a:gd name="connsiteX2" fmla="*/ 0 w 4355"/>
                <a:gd name="connsiteY2" fmla="*/ 7895 h 7894"/>
              </a:gdLst>
              <a:ahLst/>
              <a:cxnLst>
                <a:cxn ang="0">
                  <a:pos x="connsiteX0" y="connsiteY0"/>
                </a:cxn>
                <a:cxn ang="0">
                  <a:pos x="connsiteX1" y="connsiteY1"/>
                </a:cxn>
                <a:cxn ang="0">
                  <a:pos x="connsiteX2" y="connsiteY2"/>
                </a:cxn>
              </a:cxnLst>
              <a:rect l="l" t="t" r="r" b="b"/>
              <a:pathLst>
                <a:path w="4355" h="7894">
                  <a:moveTo>
                    <a:pt x="0" y="7895"/>
                  </a:moveTo>
                  <a:cubicBezTo>
                    <a:pt x="1838" y="7043"/>
                    <a:pt x="5157" y="2083"/>
                    <a:pt x="4180" y="0"/>
                  </a:cubicBezTo>
                  <a:cubicBezTo>
                    <a:pt x="-335" y="774"/>
                    <a:pt x="1770" y="5031"/>
                    <a:pt x="0" y="7895"/>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6DEC0B02-6586-27C6-1710-89739230EB3F}"/>
                </a:ext>
              </a:extLst>
            </p:cNvPr>
            <p:cNvSpPr/>
            <p:nvPr/>
          </p:nvSpPr>
          <p:spPr>
            <a:xfrm>
              <a:off x="4803333" y="2369633"/>
              <a:ext cx="4876" cy="2444"/>
            </a:xfrm>
            <a:custGeom>
              <a:avLst/>
              <a:gdLst>
                <a:gd name="connsiteX0" fmla="*/ 4876 w 4876"/>
                <a:gd name="connsiteY0" fmla="*/ 0 h 2444"/>
                <a:gd name="connsiteX1" fmla="*/ 0 w 4876"/>
                <a:gd name="connsiteY1" fmla="*/ 2087 h 2444"/>
                <a:gd name="connsiteX2" fmla="*/ 4876 w 4876"/>
                <a:gd name="connsiteY2" fmla="*/ 0 h 2444"/>
              </a:gdLst>
              <a:ahLst/>
              <a:cxnLst>
                <a:cxn ang="0">
                  <a:pos x="connsiteX0" y="connsiteY0"/>
                </a:cxn>
                <a:cxn ang="0">
                  <a:pos x="connsiteX1" y="connsiteY1"/>
                </a:cxn>
                <a:cxn ang="0">
                  <a:pos x="connsiteX2" y="connsiteY2"/>
                </a:cxn>
              </a:cxnLst>
              <a:rect l="l" t="t" r="r" b="b"/>
              <a:pathLst>
                <a:path w="4876" h="2444">
                  <a:moveTo>
                    <a:pt x="4876" y="0"/>
                  </a:moveTo>
                  <a:cubicBezTo>
                    <a:pt x="3125" y="400"/>
                    <a:pt x="1500" y="1096"/>
                    <a:pt x="0" y="2087"/>
                  </a:cubicBezTo>
                  <a:cubicBezTo>
                    <a:pt x="1848" y="2912"/>
                    <a:pt x="4521" y="2345"/>
                    <a:pt x="487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55A727B1-E482-BE42-006D-83BC7114E1B2}"/>
                </a:ext>
              </a:extLst>
            </p:cNvPr>
            <p:cNvSpPr/>
            <p:nvPr/>
          </p:nvSpPr>
          <p:spPr>
            <a:xfrm>
              <a:off x="4805181" y="2370342"/>
              <a:ext cx="5699" cy="7662"/>
            </a:xfrm>
            <a:custGeom>
              <a:avLst/>
              <a:gdLst>
                <a:gd name="connsiteX0" fmla="*/ 4641 w 5699"/>
                <a:gd name="connsiteY0" fmla="*/ 0 h 7662"/>
                <a:gd name="connsiteX1" fmla="*/ 0 w 5699"/>
                <a:gd name="connsiteY1" fmla="*/ 2554 h 7662"/>
                <a:gd name="connsiteX2" fmla="*/ 1393 w 5699"/>
                <a:gd name="connsiteY2" fmla="*/ 7662 h 7662"/>
                <a:gd name="connsiteX3" fmla="*/ 4641 w 5699"/>
                <a:gd name="connsiteY3" fmla="*/ 0 h 7662"/>
              </a:gdLst>
              <a:ahLst/>
              <a:cxnLst>
                <a:cxn ang="0">
                  <a:pos x="connsiteX0" y="connsiteY0"/>
                </a:cxn>
                <a:cxn ang="0">
                  <a:pos x="connsiteX1" y="connsiteY1"/>
                </a:cxn>
                <a:cxn ang="0">
                  <a:pos x="connsiteX2" y="connsiteY2"/>
                </a:cxn>
                <a:cxn ang="0">
                  <a:pos x="connsiteX3" y="connsiteY3"/>
                </a:cxn>
              </a:cxnLst>
              <a:rect l="l" t="t" r="r" b="b"/>
              <a:pathLst>
                <a:path w="5699" h="7662">
                  <a:moveTo>
                    <a:pt x="4641" y="0"/>
                  </a:moveTo>
                  <a:cubicBezTo>
                    <a:pt x="3480" y="1551"/>
                    <a:pt x="1932" y="2403"/>
                    <a:pt x="0" y="2554"/>
                  </a:cubicBezTo>
                  <a:cubicBezTo>
                    <a:pt x="3289" y="2457"/>
                    <a:pt x="3825" y="5979"/>
                    <a:pt x="1393" y="7662"/>
                  </a:cubicBezTo>
                  <a:cubicBezTo>
                    <a:pt x="4189" y="6776"/>
                    <a:pt x="7408" y="2657"/>
                    <a:pt x="464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7BD3A439-C827-9D9E-9712-4C74D6E4BCA7}"/>
                </a:ext>
              </a:extLst>
            </p:cNvPr>
            <p:cNvSpPr/>
            <p:nvPr/>
          </p:nvSpPr>
          <p:spPr>
            <a:xfrm>
              <a:off x="4808586" y="2376599"/>
              <a:ext cx="2666" cy="4179"/>
            </a:xfrm>
            <a:custGeom>
              <a:avLst/>
              <a:gdLst>
                <a:gd name="connsiteX0" fmla="*/ 2654 w 2666"/>
                <a:gd name="connsiteY0" fmla="*/ 0 h 4179"/>
                <a:gd name="connsiteX1" fmla="*/ 100 w 2666"/>
                <a:gd name="connsiteY1" fmla="*/ 4180 h 4179"/>
                <a:gd name="connsiteX2" fmla="*/ 2654 w 2666"/>
                <a:gd name="connsiteY2" fmla="*/ 0 h 4179"/>
              </a:gdLst>
              <a:ahLst/>
              <a:cxnLst>
                <a:cxn ang="0">
                  <a:pos x="connsiteX0" y="connsiteY0"/>
                </a:cxn>
                <a:cxn ang="0">
                  <a:pos x="connsiteX1" y="connsiteY1"/>
                </a:cxn>
                <a:cxn ang="0">
                  <a:pos x="connsiteX2" y="connsiteY2"/>
                </a:cxn>
              </a:cxnLst>
              <a:rect l="l" t="t" r="r" b="b"/>
              <a:pathLst>
                <a:path w="2666" h="4179">
                  <a:moveTo>
                    <a:pt x="2654" y="0"/>
                  </a:moveTo>
                  <a:cubicBezTo>
                    <a:pt x="874" y="680"/>
                    <a:pt x="-371" y="2180"/>
                    <a:pt x="100" y="4180"/>
                  </a:cubicBezTo>
                  <a:cubicBezTo>
                    <a:pt x="1642" y="3344"/>
                    <a:pt x="2796" y="1838"/>
                    <a:pt x="26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21094767-1FBA-6893-D3DB-F91AAE777B5B}"/>
                </a:ext>
              </a:extLst>
            </p:cNvPr>
            <p:cNvSpPr/>
            <p:nvPr/>
          </p:nvSpPr>
          <p:spPr>
            <a:xfrm>
              <a:off x="4809754" y="2387499"/>
              <a:ext cx="5905" cy="8126"/>
            </a:xfrm>
            <a:custGeom>
              <a:avLst/>
              <a:gdLst>
                <a:gd name="connsiteX0" fmla="*/ 5905 w 5905"/>
                <a:gd name="connsiteY0" fmla="*/ 8127 h 8126"/>
                <a:gd name="connsiteX1" fmla="*/ 333 w 5905"/>
                <a:gd name="connsiteY1" fmla="*/ 0 h 8126"/>
                <a:gd name="connsiteX2" fmla="*/ 5905 w 5905"/>
                <a:gd name="connsiteY2" fmla="*/ 8127 h 8126"/>
              </a:gdLst>
              <a:ahLst/>
              <a:cxnLst>
                <a:cxn ang="0">
                  <a:pos x="connsiteX0" y="connsiteY0"/>
                </a:cxn>
                <a:cxn ang="0">
                  <a:pos x="connsiteX1" y="connsiteY1"/>
                </a:cxn>
                <a:cxn ang="0">
                  <a:pos x="connsiteX2" y="connsiteY2"/>
                </a:cxn>
              </a:cxnLst>
              <a:rect l="l" t="t" r="r" b="b"/>
              <a:pathLst>
                <a:path w="5905" h="8126">
                  <a:moveTo>
                    <a:pt x="5905" y="8127"/>
                  </a:moveTo>
                  <a:cubicBezTo>
                    <a:pt x="5615" y="4034"/>
                    <a:pt x="3522" y="2203"/>
                    <a:pt x="333" y="0"/>
                  </a:cubicBezTo>
                  <a:cubicBezTo>
                    <a:pt x="-1318" y="3577"/>
                    <a:pt x="3593" y="6502"/>
                    <a:pt x="5905" y="8127"/>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B8DB9CD9-D312-BB85-B2E3-65652A0AE644}"/>
                </a:ext>
              </a:extLst>
            </p:cNvPr>
            <p:cNvSpPr/>
            <p:nvPr/>
          </p:nvSpPr>
          <p:spPr>
            <a:xfrm>
              <a:off x="4811091" y="2395175"/>
              <a:ext cx="2471" cy="1784"/>
            </a:xfrm>
            <a:custGeom>
              <a:avLst/>
              <a:gdLst>
                <a:gd name="connsiteX0" fmla="*/ 150 w 2471"/>
                <a:gd name="connsiteY0" fmla="*/ 0 h 1784"/>
                <a:gd name="connsiteX1" fmla="*/ 2472 w 2471"/>
                <a:gd name="connsiteY1" fmla="*/ 697 h 1784"/>
                <a:gd name="connsiteX2" fmla="*/ 150 w 2471"/>
                <a:gd name="connsiteY2" fmla="*/ 0 h 1784"/>
              </a:gdLst>
              <a:ahLst/>
              <a:cxnLst>
                <a:cxn ang="0">
                  <a:pos x="connsiteX0" y="connsiteY0"/>
                </a:cxn>
                <a:cxn ang="0">
                  <a:pos x="connsiteX1" y="connsiteY1"/>
                </a:cxn>
                <a:cxn ang="0">
                  <a:pos x="connsiteX2" y="connsiteY2"/>
                </a:cxn>
              </a:cxnLst>
              <a:rect l="l" t="t" r="r" b="b"/>
              <a:pathLst>
                <a:path w="2471" h="1784">
                  <a:moveTo>
                    <a:pt x="150" y="0"/>
                  </a:moveTo>
                  <a:cubicBezTo>
                    <a:pt x="-353" y="2119"/>
                    <a:pt x="408" y="2351"/>
                    <a:pt x="2472" y="697"/>
                  </a:cubicBezTo>
                  <a:cubicBezTo>
                    <a:pt x="1698" y="471"/>
                    <a:pt x="924" y="232"/>
                    <a:pt x="15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C99B7FD5-0668-C65B-6128-BDA09B5789C0}"/>
                </a:ext>
              </a:extLst>
            </p:cNvPr>
            <p:cNvSpPr/>
            <p:nvPr/>
          </p:nvSpPr>
          <p:spPr>
            <a:xfrm>
              <a:off x="4812666" y="2374051"/>
              <a:ext cx="2286" cy="4643"/>
            </a:xfrm>
            <a:custGeom>
              <a:avLst/>
              <a:gdLst>
                <a:gd name="connsiteX0" fmla="*/ 2283 w 2286"/>
                <a:gd name="connsiteY0" fmla="*/ 0 h 4643"/>
                <a:gd name="connsiteX1" fmla="*/ 658 w 2286"/>
                <a:gd name="connsiteY1" fmla="*/ 4644 h 4643"/>
                <a:gd name="connsiteX2" fmla="*/ 2283 w 2286"/>
                <a:gd name="connsiteY2" fmla="*/ 0 h 4643"/>
              </a:gdLst>
              <a:ahLst/>
              <a:cxnLst>
                <a:cxn ang="0">
                  <a:pos x="connsiteX0" y="connsiteY0"/>
                </a:cxn>
                <a:cxn ang="0">
                  <a:pos x="connsiteX1" y="connsiteY1"/>
                </a:cxn>
                <a:cxn ang="0">
                  <a:pos x="connsiteX2" y="connsiteY2"/>
                </a:cxn>
              </a:cxnLst>
              <a:rect l="l" t="t" r="r" b="b"/>
              <a:pathLst>
                <a:path w="2286" h="4643">
                  <a:moveTo>
                    <a:pt x="2283" y="0"/>
                  </a:moveTo>
                  <a:cubicBezTo>
                    <a:pt x="255" y="761"/>
                    <a:pt x="-755" y="2748"/>
                    <a:pt x="658" y="4644"/>
                  </a:cubicBezTo>
                  <a:cubicBezTo>
                    <a:pt x="1787" y="3302"/>
                    <a:pt x="2329" y="1754"/>
                    <a:pt x="228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885216B7-7FFB-2894-32B4-EB456F98CC6B}"/>
                </a:ext>
              </a:extLst>
            </p:cNvPr>
            <p:cNvSpPr/>
            <p:nvPr/>
          </p:nvSpPr>
          <p:spPr>
            <a:xfrm>
              <a:off x="4814892" y="2410977"/>
              <a:ext cx="2853" cy="5804"/>
            </a:xfrm>
            <a:custGeom>
              <a:avLst/>
              <a:gdLst>
                <a:gd name="connsiteX0" fmla="*/ 1670 w 2853"/>
                <a:gd name="connsiteY0" fmla="*/ 0 h 5804"/>
                <a:gd name="connsiteX1" fmla="*/ 44 w 2853"/>
                <a:gd name="connsiteY1" fmla="*/ 5805 h 5804"/>
                <a:gd name="connsiteX2" fmla="*/ 1670 w 2853"/>
                <a:gd name="connsiteY2" fmla="*/ 0 h 5804"/>
              </a:gdLst>
              <a:ahLst/>
              <a:cxnLst>
                <a:cxn ang="0">
                  <a:pos x="connsiteX0" y="connsiteY0"/>
                </a:cxn>
                <a:cxn ang="0">
                  <a:pos x="connsiteX1" y="connsiteY1"/>
                </a:cxn>
                <a:cxn ang="0">
                  <a:pos x="connsiteX2" y="connsiteY2"/>
                </a:cxn>
              </a:cxnLst>
              <a:rect l="l" t="t" r="r" b="b"/>
              <a:pathLst>
                <a:path w="2853" h="5804">
                  <a:moveTo>
                    <a:pt x="1670" y="0"/>
                  </a:moveTo>
                  <a:cubicBezTo>
                    <a:pt x="-111" y="1445"/>
                    <a:pt x="-65" y="3751"/>
                    <a:pt x="44" y="5805"/>
                  </a:cubicBezTo>
                  <a:cubicBezTo>
                    <a:pt x="3401" y="5482"/>
                    <a:pt x="3492" y="2103"/>
                    <a:pt x="167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59" name="Freeform: Shape 1058">
              <a:extLst>
                <a:ext uri="{FF2B5EF4-FFF2-40B4-BE49-F238E27FC236}">
                  <a16:creationId xmlns:a16="http://schemas.microsoft.com/office/drawing/2014/main" id="{C034EB70-6D76-0116-D63F-81C56E35F83F}"/>
                </a:ext>
              </a:extLst>
            </p:cNvPr>
            <p:cNvSpPr/>
            <p:nvPr/>
          </p:nvSpPr>
          <p:spPr>
            <a:xfrm>
              <a:off x="4816098" y="2374051"/>
              <a:ext cx="2792" cy="2319"/>
            </a:xfrm>
            <a:custGeom>
              <a:avLst/>
              <a:gdLst>
                <a:gd name="connsiteX0" fmla="*/ 2786 w 2792"/>
                <a:gd name="connsiteY0" fmla="*/ 0 h 2319"/>
                <a:gd name="connsiteX1" fmla="*/ 0 w 2792"/>
                <a:gd name="connsiteY1" fmla="*/ 2090 h 2319"/>
                <a:gd name="connsiteX2" fmla="*/ 2786 w 2792"/>
                <a:gd name="connsiteY2" fmla="*/ 0 h 2319"/>
              </a:gdLst>
              <a:ahLst/>
              <a:cxnLst>
                <a:cxn ang="0">
                  <a:pos x="connsiteX0" y="connsiteY0"/>
                </a:cxn>
                <a:cxn ang="0">
                  <a:pos x="connsiteX1" y="connsiteY1"/>
                </a:cxn>
                <a:cxn ang="0">
                  <a:pos x="connsiteX2" y="connsiteY2"/>
                </a:cxn>
              </a:cxnLst>
              <a:rect l="l" t="t" r="r" b="b"/>
              <a:pathLst>
                <a:path w="2792" h="2319">
                  <a:moveTo>
                    <a:pt x="2786" y="0"/>
                  </a:moveTo>
                  <a:cubicBezTo>
                    <a:pt x="1635" y="393"/>
                    <a:pt x="706" y="1090"/>
                    <a:pt x="0" y="2090"/>
                  </a:cubicBezTo>
                  <a:cubicBezTo>
                    <a:pt x="1851" y="2751"/>
                    <a:pt x="2880" y="1961"/>
                    <a:pt x="278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BD1F4917-BC9D-CD7F-6BBA-7FDD024C930A}"/>
                </a:ext>
              </a:extLst>
            </p:cNvPr>
            <p:cNvSpPr/>
            <p:nvPr/>
          </p:nvSpPr>
          <p:spPr>
            <a:xfrm>
              <a:off x="4817497" y="2409332"/>
              <a:ext cx="3715" cy="2789"/>
            </a:xfrm>
            <a:custGeom>
              <a:avLst/>
              <a:gdLst>
                <a:gd name="connsiteX0" fmla="*/ 0 w 3715"/>
                <a:gd name="connsiteY0" fmla="*/ 0 h 2789"/>
                <a:gd name="connsiteX1" fmla="*/ 3715 w 3715"/>
                <a:gd name="connsiteY1" fmla="*/ 2786 h 2789"/>
                <a:gd name="connsiteX2" fmla="*/ 0 w 3715"/>
                <a:gd name="connsiteY2" fmla="*/ 0 h 2789"/>
              </a:gdLst>
              <a:ahLst/>
              <a:cxnLst>
                <a:cxn ang="0">
                  <a:pos x="connsiteX0" y="connsiteY0"/>
                </a:cxn>
                <a:cxn ang="0">
                  <a:pos x="connsiteX1" y="connsiteY1"/>
                </a:cxn>
                <a:cxn ang="0">
                  <a:pos x="connsiteX2" y="connsiteY2"/>
                </a:cxn>
              </a:cxnLst>
              <a:rect l="l" t="t" r="r" b="b"/>
              <a:pathLst>
                <a:path w="3715" h="2789">
                  <a:moveTo>
                    <a:pt x="0" y="0"/>
                  </a:moveTo>
                  <a:cubicBezTo>
                    <a:pt x="542" y="1693"/>
                    <a:pt x="1874" y="2864"/>
                    <a:pt x="3715" y="2786"/>
                  </a:cubicBezTo>
                  <a:cubicBezTo>
                    <a:pt x="2415" y="1938"/>
                    <a:pt x="1177" y="1009"/>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2ACD5D90-D352-A1F5-CB3D-4EE4429CA56D}"/>
                </a:ext>
              </a:extLst>
            </p:cNvPr>
            <p:cNvSpPr/>
            <p:nvPr/>
          </p:nvSpPr>
          <p:spPr>
            <a:xfrm>
              <a:off x="4818200" y="2388200"/>
              <a:ext cx="4876" cy="3259"/>
            </a:xfrm>
            <a:custGeom>
              <a:avLst/>
              <a:gdLst>
                <a:gd name="connsiteX0" fmla="*/ 4876 w 4876"/>
                <a:gd name="connsiteY0" fmla="*/ 9 h 3259"/>
                <a:gd name="connsiteX1" fmla="*/ 0 w 4876"/>
                <a:gd name="connsiteY1" fmla="*/ 3260 h 3259"/>
                <a:gd name="connsiteX2" fmla="*/ 4876 w 4876"/>
                <a:gd name="connsiteY2" fmla="*/ 9 h 3259"/>
              </a:gdLst>
              <a:ahLst/>
              <a:cxnLst>
                <a:cxn ang="0">
                  <a:pos x="connsiteX0" y="connsiteY0"/>
                </a:cxn>
                <a:cxn ang="0">
                  <a:pos x="connsiteX1" y="connsiteY1"/>
                </a:cxn>
                <a:cxn ang="0">
                  <a:pos x="connsiteX2" y="connsiteY2"/>
                </a:cxn>
              </a:cxnLst>
              <a:rect l="l" t="t" r="r" b="b"/>
              <a:pathLst>
                <a:path w="4876" h="3259">
                  <a:moveTo>
                    <a:pt x="4876" y="9"/>
                  </a:moveTo>
                  <a:cubicBezTo>
                    <a:pt x="2654" y="-120"/>
                    <a:pt x="706" y="1138"/>
                    <a:pt x="0" y="3260"/>
                  </a:cubicBezTo>
                  <a:cubicBezTo>
                    <a:pt x="1538" y="2047"/>
                    <a:pt x="3164" y="964"/>
                    <a:pt x="4876" y="9"/>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0D053FAF-9501-7A58-B95B-3CEB7F433788}"/>
                </a:ext>
              </a:extLst>
            </p:cNvPr>
            <p:cNvSpPr/>
            <p:nvPr/>
          </p:nvSpPr>
          <p:spPr>
            <a:xfrm>
              <a:off x="4828881" y="2398206"/>
              <a:ext cx="2321" cy="1857"/>
            </a:xfrm>
            <a:custGeom>
              <a:avLst/>
              <a:gdLst>
                <a:gd name="connsiteX0" fmla="*/ 2322 w 2321"/>
                <a:gd name="connsiteY0" fmla="*/ 0 h 1857"/>
                <a:gd name="connsiteX1" fmla="*/ 0 w 2321"/>
                <a:gd name="connsiteY1" fmla="*/ 1858 h 1857"/>
                <a:gd name="connsiteX2" fmla="*/ 2322 w 2321"/>
                <a:gd name="connsiteY2" fmla="*/ 0 h 1857"/>
              </a:gdLst>
              <a:ahLst/>
              <a:cxnLst>
                <a:cxn ang="0">
                  <a:pos x="connsiteX0" y="connsiteY0"/>
                </a:cxn>
                <a:cxn ang="0">
                  <a:pos x="connsiteX1" y="connsiteY1"/>
                </a:cxn>
                <a:cxn ang="0">
                  <a:pos x="connsiteX2" y="connsiteY2"/>
                </a:cxn>
              </a:cxnLst>
              <a:rect l="l" t="t" r="r" b="b"/>
              <a:pathLst>
                <a:path w="2321" h="1857">
                  <a:moveTo>
                    <a:pt x="2322" y="0"/>
                  </a:moveTo>
                  <a:cubicBezTo>
                    <a:pt x="1529" y="410"/>
                    <a:pt x="548" y="1158"/>
                    <a:pt x="0" y="1858"/>
                  </a:cubicBezTo>
                  <a:cubicBezTo>
                    <a:pt x="774" y="1238"/>
                    <a:pt x="1551" y="619"/>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DAADB365-0C6B-03D3-D38E-B3DF9E0B46CA}"/>
                </a:ext>
              </a:extLst>
            </p:cNvPr>
            <p:cNvSpPr/>
            <p:nvPr/>
          </p:nvSpPr>
          <p:spPr>
            <a:xfrm>
              <a:off x="4830262" y="2395207"/>
              <a:ext cx="2554" cy="1351"/>
            </a:xfrm>
            <a:custGeom>
              <a:avLst/>
              <a:gdLst>
                <a:gd name="connsiteX0" fmla="*/ 2554 w 2554"/>
                <a:gd name="connsiteY0" fmla="*/ 193 h 1351"/>
                <a:gd name="connsiteX1" fmla="*/ 0 w 2554"/>
                <a:gd name="connsiteY1" fmla="*/ 1351 h 1351"/>
                <a:gd name="connsiteX2" fmla="*/ 2554 w 2554"/>
                <a:gd name="connsiteY2" fmla="*/ 193 h 1351"/>
              </a:gdLst>
              <a:ahLst/>
              <a:cxnLst>
                <a:cxn ang="0">
                  <a:pos x="connsiteX0" y="connsiteY0"/>
                </a:cxn>
                <a:cxn ang="0">
                  <a:pos x="connsiteX1" y="connsiteY1"/>
                </a:cxn>
                <a:cxn ang="0">
                  <a:pos x="connsiteX2" y="connsiteY2"/>
                </a:cxn>
              </a:cxnLst>
              <a:rect l="l" t="t" r="r" b="b"/>
              <a:pathLst>
                <a:path w="2554" h="1351">
                  <a:moveTo>
                    <a:pt x="2554" y="193"/>
                  </a:moveTo>
                  <a:cubicBezTo>
                    <a:pt x="1258" y="-271"/>
                    <a:pt x="887" y="96"/>
                    <a:pt x="0" y="1351"/>
                  </a:cubicBezTo>
                  <a:cubicBezTo>
                    <a:pt x="851" y="967"/>
                    <a:pt x="1703" y="583"/>
                    <a:pt x="2554" y="193"/>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4294CE93-660F-DFF1-82FC-1B6415244A40}"/>
                </a:ext>
              </a:extLst>
            </p:cNvPr>
            <p:cNvSpPr/>
            <p:nvPr/>
          </p:nvSpPr>
          <p:spPr>
            <a:xfrm>
              <a:off x="6117351" y="2140610"/>
              <a:ext cx="5805" cy="5255"/>
            </a:xfrm>
            <a:custGeom>
              <a:avLst/>
              <a:gdLst>
                <a:gd name="connsiteX0" fmla="*/ 5805 w 5805"/>
                <a:gd name="connsiteY0" fmla="*/ 535 h 5255"/>
                <a:gd name="connsiteX1" fmla="*/ 0 w 5805"/>
                <a:gd name="connsiteY1" fmla="*/ 5179 h 5255"/>
                <a:gd name="connsiteX2" fmla="*/ 5805 w 5805"/>
                <a:gd name="connsiteY2" fmla="*/ 535 h 5255"/>
              </a:gdLst>
              <a:ahLst/>
              <a:cxnLst>
                <a:cxn ang="0">
                  <a:pos x="connsiteX0" y="connsiteY0"/>
                </a:cxn>
                <a:cxn ang="0">
                  <a:pos x="connsiteX1" y="connsiteY1"/>
                </a:cxn>
                <a:cxn ang="0">
                  <a:pos x="connsiteX2" y="connsiteY2"/>
                </a:cxn>
              </a:cxnLst>
              <a:rect l="l" t="t" r="r" b="b"/>
              <a:pathLst>
                <a:path w="5805" h="5255">
                  <a:moveTo>
                    <a:pt x="5805" y="535"/>
                  </a:moveTo>
                  <a:cubicBezTo>
                    <a:pt x="2419" y="-1710"/>
                    <a:pt x="2003" y="3750"/>
                    <a:pt x="0" y="5179"/>
                  </a:cubicBezTo>
                  <a:cubicBezTo>
                    <a:pt x="2935" y="5746"/>
                    <a:pt x="5167" y="3092"/>
                    <a:pt x="5805" y="535"/>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C5D74CBD-1AC8-F027-24C2-D809946F6D09}"/>
                </a:ext>
              </a:extLst>
            </p:cNvPr>
            <p:cNvSpPr/>
            <p:nvPr/>
          </p:nvSpPr>
          <p:spPr>
            <a:xfrm>
              <a:off x="5701008" y="2070249"/>
              <a:ext cx="3250" cy="2171"/>
            </a:xfrm>
            <a:custGeom>
              <a:avLst/>
              <a:gdLst>
                <a:gd name="connsiteX0" fmla="*/ 0 w 3250"/>
                <a:gd name="connsiteY0" fmla="*/ 2172 h 2171"/>
                <a:gd name="connsiteX1" fmla="*/ 3251 w 3250"/>
                <a:gd name="connsiteY1" fmla="*/ 546 h 2171"/>
                <a:gd name="connsiteX2" fmla="*/ 0 w 3250"/>
                <a:gd name="connsiteY2" fmla="*/ 2172 h 2171"/>
              </a:gdLst>
              <a:ahLst/>
              <a:cxnLst>
                <a:cxn ang="0">
                  <a:pos x="connsiteX0" y="connsiteY0"/>
                </a:cxn>
                <a:cxn ang="0">
                  <a:pos x="connsiteX1" y="connsiteY1"/>
                </a:cxn>
                <a:cxn ang="0">
                  <a:pos x="connsiteX2" y="connsiteY2"/>
                </a:cxn>
              </a:cxnLst>
              <a:rect l="l" t="t" r="r" b="b"/>
              <a:pathLst>
                <a:path w="3250" h="2171">
                  <a:moveTo>
                    <a:pt x="0" y="2172"/>
                  </a:moveTo>
                  <a:cubicBezTo>
                    <a:pt x="1232" y="1914"/>
                    <a:pt x="2316" y="1385"/>
                    <a:pt x="3251" y="546"/>
                  </a:cubicBezTo>
                  <a:cubicBezTo>
                    <a:pt x="1496" y="-531"/>
                    <a:pt x="48" y="-28"/>
                    <a:pt x="0" y="21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027D65EC-6CA7-D90B-580C-776A54C77E5B}"/>
                </a:ext>
              </a:extLst>
            </p:cNvPr>
            <p:cNvSpPr/>
            <p:nvPr/>
          </p:nvSpPr>
          <p:spPr>
            <a:xfrm>
              <a:off x="5770736" y="2295506"/>
              <a:ext cx="23852" cy="13199"/>
            </a:xfrm>
            <a:custGeom>
              <a:avLst/>
              <a:gdLst>
                <a:gd name="connsiteX0" fmla="*/ 21313 w 23852"/>
                <a:gd name="connsiteY0" fmla="*/ 1211 h 13199"/>
                <a:gd name="connsiteX1" fmla="*/ 8158 w 23852"/>
                <a:gd name="connsiteY1" fmla="*/ 488 h 13199"/>
                <a:gd name="connsiteX2" fmla="*/ 3488 w 23852"/>
                <a:gd name="connsiteY2" fmla="*/ 8231 h 13199"/>
                <a:gd name="connsiteX3" fmla="*/ 21400 w 23852"/>
                <a:gd name="connsiteY3" fmla="*/ 12943 h 13199"/>
                <a:gd name="connsiteX4" fmla="*/ 21303 w 23852"/>
                <a:gd name="connsiteY4" fmla="*/ 1211 h 1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2" h="13199">
                  <a:moveTo>
                    <a:pt x="21313" y="1211"/>
                  </a:moveTo>
                  <a:cubicBezTo>
                    <a:pt x="17233" y="-234"/>
                    <a:pt x="12376" y="-266"/>
                    <a:pt x="8158" y="488"/>
                  </a:cubicBezTo>
                  <a:cubicBezTo>
                    <a:pt x="3292" y="1362"/>
                    <a:pt x="-4616" y="5323"/>
                    <a:pt x="3488" y="8231"/>
                  </a:cubicBezTo>
                  <a:cubicBezTo>
                    <a:pt x="8387" y="9992"/>
                    <a:pt x="16176" y="14288"/>
                    <a:pt x="21400" y="12943"/>
                  </a:cubicBezTo>
                  <a:cubicBezTo>
                    <a:pt x="26341" y="11676"/>
                    <a:pt x="22484" y="3891"/>
                    <a:pt x="21303" y="12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32222C99-CACD-3799-C23D-5BFE8CEF0C4A}"/>
                </a:ext>
              </a:extLst>
            </p:cNvPr>
            <p:cNvSpPr/>
            <p:nvPr/>
          </p:nvSpPr>
          <p:spPr>
            <a:xfrm>
              <a:off x="5804368" y="2325703"/>
              <a:ext cx="9288" cy="4913"/>
            </a:xfrm>
            <a:custGeom>
              <a:avLst/>
              <a:gdLst>
                <a:gd name="connsiteX0" fmla="*/ 9289 w 9288"/>
                <a:gd name="connsiteY0" fmla="*/ 38 h 4913"/>
                <a:gd name="connsiteX1" fmla="*/ 1 w 9288"/>
                <a:gd name="connsiteY1" fmla="*/ 4914 h 4913"/>
                <a:gd name="connsiteX2" fmla="*/ 9289 w 9288"/>
                <a:gd name="connsiteY2" fmla="*/ 38 h 4913"/>
              </a:gdLst>
              <a:ahLst/>
              <a:cxnLst>
                <a:cxn ang="0">
                  <a:pos x="connsiteX0" y="connsiteY0"/>
                </a:cxn>
                <a:cxn ang="0">
                  <a:pos x="connsiteX1" y="connsiteY1"/>
                </a:cxn>
                <a:cxn ang="0">
                  <a:pos x="connsiteX2" y="connsiteY2"/>
                </a:cxn>
              </a:cxnLst>
              <a:rect l="l" t="t" r="r" b="b"/>
              <a:pathLst>
                <a:path w="9288" h="4913">
                  <a:moveTo>
                    <a:pt x="9289" y="38"/>
                  </a:moveTo>
                  <a:cubicBezTo>
                    <a:pt x="6741" y="-285"/>
                    <a:pt x="-86" y="1479"/>
                    <a:pt x="1" y="4914"/>
                  </a:cubicBezTo>
                  <a:cubicBezTo>
                    <a:pt x="3558" y="3453"/>
                    <a:pt x="7005" y="3646"/>
                    <a:pt x="9289" y="38"/>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2165F422-BA53-9C7D-38CD-8856F76BCCF0}"/>
                </a:ext>
              </a:extLst>
            </p:cNvPr>
            <p:cNvSpPr/>
            <p:nvPr/>
          </p:nvSpPr>
          <p:spPr>
            <a:xfrm>
              <a:off x="5815043" y="2297168"/>
              <a:ext cx="2322" cy="2325"/>
            </a:xfrm>
            <a:custGeom>
              <a:avLst/>
              <a:gdLst>
                <a:gd name="connsiteX0" fmla="*/ 2322 w 2322"/>
                <a:gd name="connsiteY0" fmla="*/ 0 h 2325"/>
                <a:gd name="connsiteX1" fmla="*/ 0 w 2322"/>
                <a:gd name="connsiteY1" fmla="*/ 2325 h 2325"/>
                <a:gd name="connsiteX2" fmla="*/ 2322 w 2322"/>
                <a:gd name="connsiteY2" fmla="*/ 0 h 2325"/>
              </a:gdLst>
              <a:ahLst/>
              <a:cxnLst>
                <a:cxn ang="0">
                  <a:pos x="connsiteX0" y="connsiteY0"/>
                </a:cxn>
                <a:cxn ang="0">
                  <a:pos x="connsiteX1" y="connsiteY1"/>
                </a:cxn>
                <a:cxn ang="0">
                  <a:pos x="connsiteX2" y="connsiteY2"/>
                </a:cxn>
              </a:cxnLst>
              <a:rect l="l" t="t" r="r" b="b"/>
              <a:pathLst>
                <a:path w="2322" h="2325">
                  <a:moveTo>
                    <a:pt x="2322" y="0"/>
                  </a:moveTo>
                  <a:cubicBezTo>
                    <a:pt x="1174" y="371"/>
                    <a:pt x="397" y="1145"/>
                    <a:pt x="0" y="2325"/>
                  </a:cubicBezTo>
                  <a:cubicBezTo>
                    <a:pt x="777" y="1551"/>
                    <a:pt x="1551" y="777"/>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6109AA96-D2DE-D96F-AD50-508E8AF7A05C}"/>
                </a:ext>
              </a:extLst>
            </p:cNvPr>
            <p:cNvSpPr/>
            <p:nvPr/>
          </p:nvSpPr>
          <p:spPr>
            <a:xfrm>
              <a:off x="5815801" y="2291834"/>
              <a:ext cx="2258" cy="2855"/>
            </a:xfrm>
            <a:custGeom>
              <a:avLst/>
              <a:gdLst>
                <a:gd name="connsiteX0" fmla="*/ 177 w 2258"/>
                <a:gd name="connsiteY0" fmla="*/ 2786 h 2855"/>
                <a:gd name="connsiteX1" fmla="*/ 1564 w 2258"/>
                <a:gd name="connsiteY1" fmla="*/ 0 h 2855"/>
                <a:gd name="connsiteX2" fmla="*/ 177 w 2258"/>
                <a:gd name="connsiteY2" fmla="*/ 2786 h 2855"/>
              </a:gdLst>
              <a:ahLst/>
              <a:cxnLst>
                <a:cxn ang="0">
                  <a:pos x="connsiteX0" y="connsiteY0"/>
                </a:cxn>
                <a:cxn ang="0">
                  <a:pos x="connsiteX1" y="connsiteY1"/>
                </a:cxn>
                <a:cxn ang="0">
                  <a:pos x="connsiteX2" y="connsiteY2"/>
                </a:cxn>
              </a:cxnLst>
              <a:rect l="l" t="t" r="r" b="b"/>
              <a:pathLst>
                <a:path w="2258" h="2855">
                  <a:moveTo>
                    <a:pt x="177" y="2786"/>
                  </a:moveTo>
                  <a:cubicBezTo>
                    <a:pt x="2367" y="3128"/>
                    <a:pt x="2828" y="2199"/>
                    <a:pt x="1564" y="0"/>
                  </a:cubicBezTo>
                  <a:cubicBezTo>
                    <a:pt x="-358" y="161"/>
                    <a:pt x="-68" y="1325"/>
                    <a:pt x="177" y="27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214915B7-58ED-972C-43E2-B29B2F27DDA5}"/>
                </a:ext>
              </a:extLst>
            </p:cNvPr>
            <p:cNvSpPr/>
            <p:nvPr/>
          </p:nvSpPr>
          <p:spPr>
            <a:xfrm>
              <a:off x="5856355" y="2207848"/>
              <a:ext cx="28978" cy="19202"/>
            </a:xfrm>
            <a:custGeom>
              <a:avLst/>
              <a:gdLst>
                <a:gd name="connsiteX0" fmla="*/ 0 w 28978"/>
                <a:gd name="connsiteY0" fmla="*/ 17113 h 19202"/>
                <a:gd name="connsiteX1" fmla="*/ 12094 w 28978"/>
                <a:gd name="connsiteY1" fmla="*/ 11540 h 19202"/>
                <a:gd name="connsiteX2" fmla="*/ 3709 w 28978"/>
                <a:gd name="connsiteY2" fmla="*/ 19203 h 19202"/>
                <a:gd name="connsiteX3" fmla="*/ 10462 w 28978"/>
                <a:gd name="connsiteY3" fmla="*/ 17345 h 19202"/>
                <a:gd name="connsiteX4" fmla="*/ 20446 w 28978"/>
                <a:gd name="connsiteY4" fmla="*/ 9683 h 19202"/>
                <a:gd name="connsiteX5" fmla="*/ 15577 w 28978"/>
                <a:gd name="connsiteY5" fmla="*/ 16649 h 19202"/>
                <a:gd name="connsiteX6" fmla="*/ 26477 w 28978"/>
                <a:gd name="connsiteY6" fmla="*/ 5271 h 19202"/>
                <a:gd name="connsiteX7" fmla="*/ 16738 w 28978"/>
                <a:gd name="connsiteY7" fmla="*/ 16884 h 19202"/>
                <a:gd name="connsiteX8" fmla="*/ 27544 w 28978"/>
                <a:gd name="connsiteY8" fmla="*/ 7354 h 19202"/>
                <a:gd name="connsiteX9" fmla="*/ 27770 w 28978"/>
                <a:gd name="connsiteY9" fmla="*/ 37 h 19202"/>
                <a:gd name="connsiteX10" fmla="*/ 12552 w 28978"/>
                <a:gd name="connsiteY10" fmla="*/ 10612 h 19202"/>
                <a:gd name="connsiteX11" fmla="*/ 21130 w 28978"/>
                <a:gd name="connsiteY11" fmla="*/ 1324 h 19202"/>
                <a:gd name="connsiteX12" fmla="*/ 6 w 28978"/>
                <a:gd name="connsiteY12" fmla="*/ 17113 h 19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978" h="19202">
                  <a:moveTo>
                    <a:pt x="0" y="17113"/>
                  </a:moveTo>
                  <a:cubicBezTo>
                    <a:pt x="3628" y="19822"/>
                    <a:pt x="9449" y="13363"/>
                    <a:pt x="12094" y="11540"/>
                  </a:cubicBezTo>
                  <a:cubicBezTo>
                    <a:pt x="10842" y="15391"/>
                    <a:pt x="6524" y="16794"/>
                    <a:pt x="3709" y="19203"/>
                  </a:cubicBezTo>
                  <a:cubicBezTo>
                    <a:pt x="5757" y="17774"/>
                    <a:pt x="8192" y="18048"/>
                    <a:pt x="10462" y="17345"/>
                  </a:cubicBezTo>
                  <a:cubicBezTo>
                    <a:pt x="14161" y="16201"/>
                    <a:pt x="17589" y="12153"/>
                    <a:pt x="20446" y="9683"/>
                  </a:cubicBezTo>
                  <a:cubicBezTo>
                    <a:pt x="20736" y="12827"/>
                    <a:pt x="17473" y="14759"/>
                    <a:pt x="15577" y="16649"/>
                  </a:cubicBezTo>
                  <a:cubicBezTo>
                    <a:pt x="19801" y="13434"/>
                    <a:pt x="22623" y="8861"/>
                    <a:pt x="26477" y="5271"/>
                  </a:cubicBezTo>
                  <a:cubicBezTo>
                    <a:pt x="27116" y="10015"/>
                    <a:pt x="19356" y="13898"/>
                    <a:pt x="16738" y="16884"/>
                  </a:cubicBezTo>
                  <a:cubicBezTo>
                    <a:pt x="20279" y="13711"/>
                    <a:pt x="23504" y="9896"/>
                    <a:pt x="27544" y="7354"/>
                  </a:cubicBezTo>
                  <a:cubicBezTo>
                    <a:pt x="30469" y="5516"/>
                    <a:pt x="28064" y="2614"/>
                    <a:pt x="27770" y="37"/>
                  </a:cubicBezTo>
                  <a:cubicBezTo>
                    <a:pt x="27673" y="-702"/>
                    <a:pt x="13942" y="9857"/>
                    <a:pt x="12552" y="10612"/>
                  </a:cubicBezTo>
                  <a:cubicBezTo>
                    <a:pt x="15915" y="8167"/>
                    <a:pt x="19185" y="5045"/>
                    <a:pt x="21130" y="1324"/>
                  </a:cubicBezTo>
                  <a:cubicBezTo>
                    <a:pt x="14809" y="7512"/>
                    <a:pt x="5653" y="10444"/>
                    <a:pt x="6" y="17113"/>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C6B1367F-F18F-7076-02C6-2BDCDD0800C5}"/>
                </a:ext>
              </a:extLst>
            </p:cNvPr>
            <p:cNvSpPr/>
            <p:nvPr/>
          </p:nvSpPr>
          <p:spPr>
            <a:xfrm>
              <a:off x="5872586" y="2199903"/>
              <a:ext cx="2119" cy="2325"/>
            </a:xfrm>
            <a:custGeom>
              <a:avLst/>
              <a:gdLst>
                <a:gd name="connsiteX0" fmla="*/ 2119 w 2119"/>
                <a:gd name="connsiteY0" fmla="*/ 0 h 2325"/>
                <a:gd name="connsiteX1" fmla="*/ 23 w 2119"/>
                <a:gd name="connsiteY1" fmla="*/ 2325 h 2325"/>
                <a:gd name="connsiteX2" fmla="*/ 2119 w 2119"/>
                <a:gd name="connsiteY2" fmla="*/ 0 h 2325"/>
              </a:gdLst>
              <a:ahLst/>
              <a:cxnLst>
                <a:cxn ang="0">
                  <a:pos x="connsiteX0" y="connsiteY0"/>
                </a:cxn>
                <a:cxn ang="0">
                  <a:pos x="connsiteX1" y="connsiteY1"/>
                </a:cxn>
                <a:cxn ang="0">
                  <a:pos x="connsiteX2" y="connsiteY2"/>
                </a:cxn>
              </a:cxnLst>
              <a:rect l="l" t="t" r="r" b="b"/>
              <a:pathLst>
                <a:path w="2119" h="2325">
                  <a:moveTo>
                    <a:pt x="2119" y="0"/>
                  </a:moveTo>
                  <a:cubicBezTo>
                    <a:pt x="568" y="432"/>
                    <a:pt x="-141" y="342"/>
                    <a:pt x="23" y="2325"/>
                  </a:cubicBezTo>
                  <a:cubicBezTo>
                    <a:pt x="720" y="1551"/>
                    <a:pt x="1420" y="777"/>
                    <a:pt x="211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2" name="Freeform: Shape 1071">
              <a:extLst>
                <a:ext uri="{FF2B5EF4-FFF2-40B4-BE49-F238E27FC236}">
                  <a16:creationId xmlns:a16="http://schemas.microsoft.com/office/drawing/2014/main" id="{95D8DC04-EB58-77DF-D0F8-077275ECC716}"/>
                </a:ext>
              </a:extLst>
            </p:cNvPr>
            <p:cNvSpPr/>
            <p:nvPr/>
          </p:nvSpPr>
          <p:spPr>
            <a:xfrm>
              <a:off x="5873093" y="2220575"/>
              <a:ext cx="6030" cy="6965"/>
            </a:xfrm>
            <a:custGeom>
              <a:avLst/>
              <a:gdLst>
                <a:gd name="connsiteX0" fmla="*/ 6031 w 6030"/>
                <a:gd name="connsiteY0" fmla="*/ 0 h 6965"/>
                <a:gd name="connsiteX1" fmla="*/ 0 w 6030"/>
                <a:gd name="connsiteY1" fmla="*/ 6966 h 6965"/>
                <a:gd name="connsiteX2" fmla="*/ 6031 w 6030"/>
                <a:gd name="connsiteY2" fmla="*/ 0 h 6965"/>
              </a:gdLst>
              <a:ahLst/>
              <a:cxnLst>
                <a:cxn ang="0">
                  <a:pos x="connsiteX0" y="connsiteY0"/>
                </a:cxn>
                <a:cxn ang="0">
                  <a:pos x="connsiteX1" y="connsiteY1"/>
                </a:cxn>
                <a:cxn ang="0">
                  <a:pos x="connsiteX2" y="connsiteY2"/>
                </a:cxn>
              </a:cxnLst>
              <a:rect l="l" t="t" r="r" b="b"/>
              <a:pathLst>
                <a:path w="6030" h="6965">
                  <a:moveTo>
                    <a:pt x="6031" y="0"/>
                  </a:moveTo>
                  <a:cubicBezTo>
                    <a:pt x="4441" y="2677"/>
                    <a:pt x="1816" y="4473"/>
                    <a:pt x="0" y="6966"/>
                  </a:cubicBezTo>
                  <a:cubicBezTo>
                    <a:pt x="2503" y="5147"/>
                    <a:pt x="4783" y="2877"/>
                    <a:pt x="603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3" name="Freeform: Shape 1072">
              <a:extLst>
                <a:ext uri="{FF2B5EF4-FFF2-40B4-BE49-F238E27FC236}">
                  <a16:creationId xmlns:a16="http://schemas.microsoft.com/office/drawing/2014/main" id="{77E540C3-58B8-79F3-D8F4-C1B6E89BBB9A}"/>
                </a:ext>
              </a:extLst>
            </p:cNvPr>
            <p:cNvSpPr/>
            <p:nvPr/>
          </p:nvSpPr>
          <p:spPr>
            <a:xfrm>
              <a:off x="5874253" y="2197807"/>
              <a:ext cx="2999" cy="2348"/>
            </a:xfrm>
            <a:custGeom>
              <a:avLst/>
              <a:gdLst>
                <a:gd name="connsiteX0" fmla="*/ 2999 w 2999"/>
                <a:gd name="connsiteY0" fmla="*/ 0 h 2348"/>
                <a:gd name="connsiteX1" fmla="*/ 0 w 2999"/>
                <a:gd name="connsiteY1" fmla="*/ 1625 h 2348"/>
                <a:gd name="connsiteX2" fmla="*/ 2999 w 2999"/>
                <a:gd name="connsiteY2" fmla="*/ 0 h 2348"/>
              </a:gdLst>
              <a:ahLst/>
              <a:cxnLst>
                <a:cxn ang="0">
                  <a:pos x="connsiteX0" y="connsiteY0"/>
                </a:cxn>
                <a:cxn ang="0">
                  <a:pos x="connsiteX1" y="connsiteY1"/>
                </a:cxn>
                <a:cxn ang="0">
                  <a:pos x="connsiteX2" y="connsiteY2"/>
                </a:cxn>
              </a:cxnLst>
              <a:rect l="l" t="t" r="r" b="b"/>
              <a:pathLst>
                <a:path w="2999" h="2348">
                  <a:moveTo>
                    <a:pt x="2999" y="0"/>
                  </a:moveTo>
                  <a:cubicBezTo>
                    <a:pt x="1825" y="194"/>
                    <a:pt x="826" y="751"/>
                    <a:pt x="0" y="1625"/>
                  </a:cubicBezTo>
                  <a:cubicBezTo>
                    <a:pt x="2303" y="2932"/>
                    <a:pt x="2506" y="2515"/>
                    <a:pt x="299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F17617BB-9118-D8C1-1DB5-5B509E99DC03}"/>
                </a:ext>
              </a:extLst>
            </p:cNvPr>
            <p:cNvSpPr/>
            <p:nvPr/>
          </p:nvSpPr>
          <p:spPr>
            <a:xfrm>
              <a:off x="5881897" y="2211258"/>
              <a:ext cx="9771" cy="7916"/>
            </a:xfrm>
            <a:custGeom>
              <a:avLst/>
              <a:gdLst>
                <a:gd name="connsiteX0" fmla="*/ 9772 w 9771"/>
                <a:gd name="connsiteY0" fmla="*/ 254 h 7916"/>
                <a:gd name="connsiteX1" fmla="*/ 0 w 9771"/>
                <a:gd name="connsiteY1" fmla="*/ 7917 h 7916"/>
                <a:gd name="connsiteX2" fmla="*/ 9772 w 9771"/>
                <a:gd name="connsiteY2" fmla="*/ 254 h 7916"/>
              </a:gdLst>
              <a:ahLst/>
              <a:cxnLst>
                <a:cxn ang="0">
                  <a:pos x="connsiteX0" y="connsiteY0"/>
                </a:cxn>
                <a:cxn ang="0">
                  <a:pos x="connsiteX1" y="connsiteY1"/>
                </a:cxn>
                <a:cxn ang="0">
                  <a:pos x="connsiteX2" y="connsiteY2"/>
                </a:cxn>
              </a:cxnLst>
              <a:rect l="l" t="t" r="r" b="b"/>
              <a:pathLst>
                <a:path w="9771" h="7916">
                  <a:moveTo>
                    <a:pt x="9772" y="254"/>
                  </a:moveTo>
                  <a:cubicBezTo>
                    <a:pt x="6927" y="-1481"/>
                    <a:pt x="1412" y="6163"/>
                    <a:pt x="0" y="7917"/>
                  </a:cubicBezTo>
                  <a:cubicBezTo>
                    <a:pt x="4683" y="7249"/>
                    <a:pt x="7853" y="4499"/>
                    <a:pt x="9772" y="2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3499AC12-42FF-B254-3230-9F7982B19656}"/>
                </a:ext>
              </a:extLst>
            </p:cNvPr>
            <p:cNvSpPr/>
            <p:nvPr/>
          </p:nvSpPr>
          <p:spPr>
            <a:xfrm>
              <a:off x="6074289" y="2438357"/>
              <a:ext cx="4749" cy="4411"/>
            </a:xfrm>
            <a:custGeom>
              <a:avLst/>
              <a:gdLst>
                <a:gd name="connsiteX0" fmla="*/ 4750 w 4749"/>
                <a:gd name="connsiteY0" fmla="*/ 0 h 4411"/>
                <a:gd name="connsiteX1" fmla="*/ 815 w 4749"/>
                <a:gd name="connsiteY1" fmla="*/ 4412 h 4411"/>
                <a:gd name="connsiteX2" fmla="*/ 4750 w 4749"/>
                <a:gd name="connsiteY2" fmla="*/ 0 h 4411"/>
              </a:gdLst>
              <a:ahLst/>
              <a:cxnLst>
                <a:cxn ang="0">
                  <a:pos x="connsiteX0" y="connsiteY0"/>
                </a:cxn>
                <a:cxn ang="0">
                  <a:pos x="connsiteX1" y="connsiteY1"/>
                </a:cxn>
                <a:cxn ang="0">
                  <a:pos x="connsiteX2" y="connsiteY2"/>
                </a:cxn>
              </a:cxnLst>
              <a:rect l="l" t="t" r="r" b="b"/>
              <a:pathLst>
                <a:path w="4749" h="4411">
                  <a:moveTo>
                    <a:pt x="4750" y="0"/>
                  </a:moveTo>
                  <a:cubicBezTo>
                    <a:pt x="3905" y="1809"/>
                    <a:pt x="2518" y="3367"/>
                    <a:pt x="815" y="4412"/>
                  </a:cubicBezTo>
                  <a:cubicBezTo>
                    <a:pt x="-1871" y="1464"/>
                    <a:pt x="2776" y="593"/>
                    <a:pt x="475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88943020-59A2-8DD8-65AC-ECE613A1D087}"/>
                </a:ext>
              </a:extLst>
            </p:cNvPr>
            <p:cNvSpPr/>
            <p:nvPr/>
          </p:nvSpPr>
          <p:spPr>
            <a:xfrm>
              <a:off x="6078547" y="2435809"/>
              <a:ext cx="1426" cy="2554"/>
            </a:xfrm>
            <a:custGeom>
              <a:avLst/>
              <a:gdLst>
                <a:gd name="connsiteX0" fmla="*/ 1427 w 1426"/>
                <a:gd name="connsiteY0" fmla="*/ 0 h 2554"/>
                <a:gd name="connsiteX1" fmla="*/ 40 w 1426"/>
                <a:gd name="connsiteY1" fmla="*/ 2554 h 2554"/>
                <a:gd name="connsiteX2" fmla="*/ 1427 w 1426"/>
                <a:gd name="connsiteY2" fmla="*/ 0 h 2554"/>
              </a:gdLst>
              <a:ahLst/>
              <a:cxnLst>
                <a:cxn ang="0">
                  <a:pos x="connsiteX0" y="connsiteY0"/>
                </a:cxn>
                <a:cxn ang="0">
                  <a:pos x="connsiteX1" y="connsiteY1"/>
                </a:cxn>
                <a:cxn ang="0">
                  <a:pos x="connsiteX2" y="connsiteY2"/>
                </a:cxn>
              </a:cxnLst>
              <a:rect l="l" t="t" r="r" b="b"/>
              <a:pathLst>
                <a:path w="1426" h="2554">
                  <a:moveTo>
                    <a:pt x="1427" y="0"/>
                  </a:moveTo>
                  <a:cubicBezTo>
                    <a:pt x="962" y="851"/>
                    <a:pt x="501" y="1703"/>
                    <a:pt x="40" y="2554"/>
                  </a:cubicBezTo>
                  <a:cubicBezTo>
                    <a:pt x="-186" y="813"/>
                    <a:pt x="582" y="1042"/>
                    <a:pt x="142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45904284-1B4F-9BC3-0BDD-1FD4A076AA49}"/>
                </a:ext>
              </a:extLst>
            </p:cNvPr>
            <p:cNvSpPr/>
            <p:nvPr/>
          </p:nvSpPr>
          <p:spPr>
            <a:xfrm>
              <a:off x="5994058" y="2523593"/>
              <a:ext cx="3006" cy="3715"/>
            </a:xfrm>
            <a:custGeom>
              <a:avLst/>
              <a:gdLst>
                <a:gd name="connsiteX0" fmla="*/ 3002 w 3006"/>
                <a:gd name="connsiteY0" fmla="*/ 0 h 3715"/>
                <a:gd name="connsiteX1" fmla="*/ 2 w 3006"/>
                <a:gd name="connsiteY1" fmla="*/ 3715 h 3715"/>
                <a:gd name="connsiteX2" fmla="*/ 3002 w 3006"/>
                <a:gd name="connsiteY2" fmla="*/ 0 h 3715"/>
              </a:gdLst>
              <a:ahLst/>
              <a:cxnLst>
                <a:cxn ang="0">
                  <a:pos x="connsiteX0" y="connsiteY0"/>
                </a:cxn>
                <a:cxn ang="0">
                  <a:pos x="connsiteX1" y="connsiteY1"/>
                </a:cxn>
                <a:cxn ang="0">
                  <a:pos x="connsiteX2" y="connsiteY2"/>
                </a:cxn>
              </a:cxnLst>
              <a:rect l="l" t="t" r="r" b="b"/>
              <a:pathLst>
                <a:path w="3006" h="3715">
                  <a:moveTo>
                    <a:pt x="3002" y="0"/>
                  </a:moveTo>
                  <a:cubicBezTo>
                    <a:pt x="3099" y="1938"/>
                    <a:pt x="1789" y="3254"/>
                    <a:pt x="2" y="3715"/>
                  </a:cubicBezTo>
                  <a:cubicBezTo>
                    <a:pt x="-62" y="1977"/>
                    <a:pt x="1141" y="129"/>
                    <a:pt x="300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619BC119-EF81-6977-0D29-92BA96515086}"/>
                </a:ext>
              </a:extLst>
            </p:cNvPr>
            <p:cNvSpPr/>
            <p:nvPr/>
          </p:nvSpPr>
          <p:spPr>
            <a:xfrm>
              <a:off x="6002188" y="2535654"/>
              <a:ext cx="2547" cy="2089"/>
            </a:xfrm>
            <a:custGeom>
              <a:avLst/>
              <a:gdLst>
                <a:gd name="connsiteX0" fmla="*/ 2548 w 2547"/>
                <a:gd name="connsiteY0" fmla="*/ 0 h 2089"/>
                <a:gd name="connsiteX1" fmla="*/ 0 w 2547"/>
                <a:gd name="connsiteY1" fmla="*/ 2090 h 2089"/>
                <a:gd name="connsiteX2" fmla="*/ 2548 w 2547"/>
                <a:gd name="connsiteY2" fmla="*/ 0 h 2089"/>
              </a:gdLst>
              <a:ahLst/>
              <a:cxnLst>
                <a:cxn ang="0">
                  <a:pos x="connsiteX0" y="connsiteY0"/>
                </a:cxn>
                <a:cxn ang="0">
                  <a:pos x="connsiteX1" y="connsiteY1"/>
                </a:cxn>
                <a:cxn ang="0">
                  <a:pos x="connsiteX2" y="connsiteY2"/>
                </a:cxn>
              </a:cxnLst>
              <a:rect l="l" t="t" r="r" b="b"/>
              <a:pathLst>
                <a:path w="2547" h="2089">
                  <a:moveTo>
                    <a:pt x="2548" y="0"/>
                  </a:moveTo>
                  <a:cubicBezTo>
                    <a:pt x="1699" y="697"/>
                    <a:pt x="848" y="1396"/>
                    <a:pt x="0" y="2090"/>
                  </a:cubicBezTo>
                  <a:cubicBezTo>
                    <a:pt x="655" y="1151"/>
                    <a:pt x="1506" y="455"/>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959983E8-A4E3-987A-5F78-B57C9853C8A4}"/>
                </a:ext>
              </a:extLst>
            </p:cNvPr>
            <p:cNvSpPr/>
            <p:nvPr/>
          </p:nvSpPr>
          <p:spPr>
            <a:xfrm>
              <a:off x="5916984" y="2121652"/>
              <a:ext cx="4160" cy="3482"/>
            </a:xfrm>
            <a:custGeom>
              <a:avLst/>
              <a:gdLst>
                <a:gd name="connsiteX0" fmla="*/ 2548 w 4160"/>
                <a:gd name="connsiteY0" fmla="*/ 2786 h 3482"/>
                <a:gd name="connsiteX1" fmla="*/ 4160 w 4160"/>
                <a:gd name="connsiteY1" fmla="*/ 0 h 3482"/>
                <a:gd name="connsiteX2" fmla="*/ 0 w 4160"/>
                <a:gd name="connsiteY2" fmla="*/ 3483 h 3482"/>
                <a:gd name="connsiteX3" fmla="*/ 2548 w 4160"/>
                <a:gd name="connsiteY3" fmla="*/ 2786 h 3482"/>
              </a:gdLst>
              <a:ahLst/>
              <a:cxnLst>
                <a:cxn ang="0">
                  <a:pos x="connsiteX0" y="connsiteY0"/>
                </a:cxn>
                <a:cxn ang="0">
                  <a:pos x="connsiteX1" y="connsiteY1"/>
                </a:cxn>
                <a:cxn ang="0">
                  <a:pos x="connsiteX2" y="connsiteY2"/>
                </a:cxn>
                <a:cxn ang="0">
                  <a:pos x="connsiteX3" y="connsiteY3"/>
                </a:cxn>
              </a:cxnLst>
              <a:rect l="l" t="t" r="r" b="b"/>
              <a:pathLst>
                <a:path w="4160" h="3482">
                  <a:moveTo>
                    <a:pt x="2548" y="2786"/>
                  </a:moveTo>
                  <a:cubicBezTo>
                    <a:pt x="3193" y="1919"/>
                    <a:pt x="3731" y="990"/>
                    <a:pt x="4160" y="0"/>
                  </a:cubicBezTo>
                  <a:cubicBezTo>
                    <a:pt x="2193" y="258"/>
                    <a:pt x="652" y="1645"/>
                    <a:pt x="0" y="3483"/>
                  </a:cubicBezTo>
                  <a:cubicBezTo>
                    <a:pt x="848" y="3257"/>
                    <a:pt x="1696" y="3019"/>
                    <a:pt x="2548" y="27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D1E51B0D-5DA4-9720-691C-3FF00D052C3A}"/>
                </a:ext>
              </a:extLst>
            </p:cNvPr>
            <p:cNvSpPr/>
            <p:nvPr/>
          </p:nvSpPr>
          <p:spPr>
            <a:xfrm>
              <a:off x="5961550" y="2097996"/>
              <a:ext cx="9742" cy="2263"/>
            </a:xfrm>
            <a:custGeom>
              <a:avLst/>
              <a:gdLst>
                <a:gd name="connsiteX0" fmla="*/ 9743 w 9742"/>
                <a:gd name="connsiteY0" fmla="*/ 192 h 2263"/>
                <a:gd name="connsiteX1" fmla="*/ 0 w 9742"/>
                <a:gd name="connsiteY1" fmla="*/ 2049 h 2263"/>
                <a:gd name="connsiteX2" fmla="*/ 9743 w 9742"/>
                <a:gd name="connsiteY2" fmla="*/ 192 h 2263"/>
              </a:gdLst>
              <a:ahLst/>
              <a:cxnLst>
                <a:cxn ang="0">
                  <a:pos x="connsiteX0" y="connsiteY0"/>
                </a:cxn>
                <a:cxn ang="0">
                  <a:pos x="connsiteX1" y="connsiteY1"/>
                </a:cxn>
                <a:cxn ang="0">
                  <a:pos x="connsiteX2" y="connsiteY2"/>
                </a:cxn>
              </a:cxnLst>
              <a:rect l="l" t="t" r="r" b="b"/>
              <a:pathLst>
                <a:path w="9742" h="2263">
                  <a:moveTo>
                    <a:pt x="9743" y="192"/>
                  </a:moveTo>
                  <a:cubicBezTo>
                    <a:pt x="6479" y="-408"/>
                    <a:pt x="2864" y="450"/>
                    <a:pt x="0" y="2049"/>
                  </a:cubicBezTo>
                  <a:cubicBezTo>
                    <a:pt x="3206" y="2656"/>
                    <a:pt x="6992" y="1953"/>
                    <a:pt x="9743" y="1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28F92E31-EE48-F318-DFAF-0B845F625BEA}"/>
                </a:ext>
              </a:extLst>
            </p:cNvPr>
            <p:cNvSpPr/>
            <p:nvPr/>
          </p:nvSpPr>
          <p:spPr>
            <a:xfrm>
              <a:off x="5887024" y="2180166"/>
              <a:ext cx="1843" cy="2321"/>
            </a:xfrm>
            <a:custGeom>
              <a:avLst/>
              <a:gdLst>
                <a:gd name="connsiteX0" fmla="*/ 0 w 1843"/>
                <a:gd name="connsiteY0" fmla="*/ 2322 h 2321"/>
                <a:gd name="connsiteX1" fmla="*/ 1838 w 1843"/>
                <a:gd name="connsiteY1" fmla="*/ 0 h 2321"/>
                <a:gd name="connsiteX2" fmla="*/ 0 w 1843"/>
                <a:gd name="connsiteY2" fmla="*/ 2322 h 2321"/>
              </a:gdLst>
              <a:ahLst/>
              <a:cxnLst>
                <a:cxn ang="0">
                  <a:pos x="connsiteX0" y="connsiteY0"/>
                </a:cxn>
                <a:cxn ang="0">
                  <a:pos x="connsiteX1" y="connsiteY1"/>
                </a:cxn>
                <a:cxn ang="0">
                  <a:pos x="connsiteX2" y="connsiteY2"/>
                </a:cxn>
              </a:cxnLst>
              <a:rect l="l" t="t" r="r" b="b"/>
              <a:pathLst>
                <a:path w="1843" h="2321">
                  <a:moveTo>
                    <a:pt x="0" y="2322"/>
                  </a:moveTo>
                  <a:cubicBezTo>
                    <a:pt x="1432" y="1841"/>
                    <a:pt x="1899" y="1829"/>
                    <a:pt x="1838" y="0"/>
                  </a:cubicBezTo>
                  <a:cubicBezTo>
                    <a:pt x="1222" y="777"/>
                    <a:pt x="613" y="1548"/>
                    <a:pt x="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6458B022-F873-2607-F8F5-5D42B3CB9524}"/>
                </a:ext>
              </a:extLst>
            </p:cNvPr>
            <p:cNvSpPr/>
            <p:nvPr/>
          </p:nvSpPr>
          <p:spPr>
            <a:xfrm>
              <a:off x="5860954" y="2208733"/>
              <a:ext cx="14460" cy="8359"/>
            </a:xfrm>
            <a:custGeom>
              <a:avLst/>
              <a:gdLst>
                <a:gd name="connsiteX0" fmla="*/ 44 w 14460"/>
                <a:gd name="connsiteY0" fmla="*/ 8359 h 8359"/>
                <a:gd name="connsiteX1" fmla="*/ 14460 w 14460"/>
                <a:gd name="connsiteY1" fmla="*/ 0 h 8359"/>
                <a:gd name="connsiteX2" fmla="*/ 44 w 14460"/>
                <a:gd name="connsiteY2" fmla="*/ 8359 h 8359"/>
              </a:gdLst>
              <a:ahLst/>
              <a:cxnLst>
                <a:cxn ang="0">
                  <a:pos x="connsiteX0" y="connsiteY0"/>
                </a:cxn>
                <a:cxn ang="0">
                  <a:pos x="connsiteX1" y="connsiteY1"/>
                </a:cxn>
                <a:cxn ang="0">
                  <a:pos x="connsiteX2" y="connsiteY2"/>
                </a:cxn>
              </a:cxnLst>
              <a:rect l="l" t="t" r="r" b="b"/>
              <a:pathLst>
                <a:path w="14460" h="8359">
                  <a:moveTo>
                    <a:pt x="44" y="8359"/>
                  </a:moveTo>
                  <a:cubicBezTo>
                    <a:pt x="5540" y="6831"/>
                    <a:pt x="10564" y="4238"/>
                    <a:pt x="14460" y="0"/>
                  </a:cubicBezTo>
                  <a:cubicBezTo>
                    <a:pt x="11987" y="2087"/>
                    <a:pt x="-849" y="4973"/>
                    <a:pt x="44" y="83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C16F4077-E04E-37AC-3E31-07332B10D581}"/>
                </a:ext>
              </a:extLst>
            </p:cNvPr>
            <p:cNvSpPr/>
            <p:nvPr/>
          </p:nvSpPr>
          <p:spPr>
            <a:xfrm>
              <a:off x="6004961" y="1655234"/>
              <a:ext cx="23936" cy="8017"/>
            </a:xfrm>
            <a:custGeom>
              <a:avLst/>
              <a:gdLst>
                <a:gd name="connsiteX0" fmla="*/ 0 w 23936"/>
                <a:gd name="connsiteY0" fmla="*/ 4810 h 8017"/>
                <a:gd name="connsiteX1" fmla="*/ 8669 w 23936"/>
                <a:gd name="connsiteY1" fmla="*/ 5149 h 8017"/>
                <a:gd name="connsiteX2" fmla="*/ 13158 w 23936"/>
                <a:gd name="connsiteY2" fmla="*/ 8012 h 8017"/>
                <a:gd name="connsiteX3" fmla="*/ 23894 w 23936"/>
                <a:gd name="connsiteY3" fmla="*/ 2524 h 8017"/>
                <a:gd name="connsiteX4" fmla="*/ 16241 w 23936"/>
                <a:gd name="connsiteY4" fmla="*/ 127 h 8017"/>
                <a:gd name="connsiteX5" fmla="*/ 0 w 23936"/>
                <a:gd name="connsiteY5" fmla="*/ 4810 h 8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936" h="8017">
                  <a:moveTo>
                    <a:pt x="0" y="4810"/>
                  </a:moveTo>
                  <a:cubicBezTo>
                    <a:pt x="2432" y="5194"/>
                    <a:pt x="6492" y="3952"/>
                    <a:pt x="8669" y="5149"/>
                  </a:cubicBezTo>
                  <a:cubicBezTo>
                    <a:pt x="11391" y="6645"/>
                    <a:pt x="8798" y="7832"/>
                    <a:pt x="13158" y="8012"/>
                  </a:cubicBezTo>
                  <a:cubicBezTo>
                    <a:pt x="16096" y="8141"/>
                    <a:pt x="22733" y="5529"/>
                    <a:pt x="23894" y="2524"/>
                  </a:cubicBezTo>
                  <a:cubicBezTo>
                    <a:pt x="24568" y="776"/>
                    <a:pt x="17079" y="205"/>
                    <a:pt x="16241" y="127"/>
                  </a:cubicBezTo>
                  <a:cubicBezTo>
                    <a:pt x="10391" y="-424"/>
                    <a:pt x="4496" y="756"/>
                    <a:pt x="0" y="481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7CB5E813-3642-DA82-708E-D7B903D91419}"/>
                </a:ext>
              </a:extLst>
            </p:cNvPr>
            <p:cNvSpPr/>
            <p:nvPr/>
          </p:nvSpPr>
          <p:spPr>
            <a:xfrm>
              <a:off x="6043048" y="1692317"/>
              <a:ext cx="3257" cy="2330"/>
            </a:xfrm>
            <a:custGeom>
              <a:avLst/>
              <a:gdLst>
                <a:gd name="connsiteX0" fmla="*/ 3257 w 3257"/>
                <a:gd name="connsiteY0" fmla="*/ 9 h 2330"/>
                <a:gd name="connsiteX1" fmla="*/ 0 w 3257"/>
                <a:gd name="connsiteY1" fmla="*/ 938 h 2330"/>
                <a:gd name="connsiteX2" fmla="*/ 2322 w 3257"/>
                <a:gd name="connsiteY2" fmla="*/ 2331 h 2330"/>
                <a:gd name="connsiteX3" fmla="*/ 3257 w 3257"/>
                <a:gd name="connsiteY3" fmla="*/ 9 h 2330"/>
              </a:gdLst>
              <a:ahLst/>
              <a:cxnLst>
                <a:cxn ang="0">
                  <a:pos x="connsiteX0" y="connsiteY0"/>
                </a:cxn>
                <a:cxn ang="0">
                  <a:pos x="connsiteX1" y="connsiteY1"/>
                </a:cxn>
                <a:cxn ang="0">
                  <a:pos x="connsiteX2" y="connsiteY2"/>
                </a:cxn>
                <a:cxn ang="0">
                  <a:pos x="connsiteX3" y="connsiteY3"/>
                </a:cxn>
              </a:cxnLst>
              <a:rect l="l" t="t" r="r" b="b"/>
              <a:pathLst>
                <a:path w="3257" h="2330">
                  <a:moveTo>
                    <a:pt x="3257" y="9"/>
                  </a:moveTo>
                  <a:cubicBezTo>
                    <a:pt x="2064" y="-56"/>
                    <a:pt x="980" y="234"/>
                    <a:pt x="0" y="938"/>
                  </a:cubicBezTo>
                  <a:cubicBezTo>
                    <a:pt x="684" y="1547"/>
                    <a:pt x="1461" y="2011"/>
                    <a:pt x="2322" y="2331"/>
                  </a:cubicBezTo>
                  <a:cubicBezTo>
                    <a:pt x="2644" y="1554"/>
                    <a:pt x="2944" y="783"/>
                    <a:pt x="3257" y="9"/>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5" name="Freeform: Shape 1084">
              <a:extLst>
                <a:ext uri="{FF2B5EF4-FFF2-40B4-BE49-F238E27FC236}">
                  <a16:creationId xmlns:a16="http://schemas.microsoft.com/office/drawing/2014/main" id="{7D4D3161-37C3-D1F0-9D37-6EC6C63C2165}"/>
                </a:ext>
              </a:extLst>
            </p:cNvPr>
            <p:cNvSpPr/>
            <p:nvPr/>
          </p:nvSpPr>
          <p:spPr>
            <a:xfrm>
              <a:off x="6058851" y="1632896"/>
              <a:ext cx="163931" cy="62650"/>
            </a:xfrm>
            <a:custGeom>
              <a:avLst/>
              <a:gdLst>
                <a:gd name="connsiteX0" fmla="*/ 2773 w 163931"/>
                <a:gd name="connsiteY0" fmla="*/ 25052 h 62650"/>
                <a:gd name="connsiteX1" fmla="*/ 7643 w 163931"/>
                <a:gd name="connsiteY1" fmla="*/ 26681 h 62650"/>
                <a:gd name="connsiteX2" fmla="*/ 0 w 163931"/>
                <a:gd name="connsiteY2" fmla="*/ 27145 h 62650"/>
                <a:gd name="connsiteX3" fmla="*/ 2931 w 163931"/>
                <a:gd name="connsiteY3" fmla="*/ 30802 h 62650"/>
                <a:gd name="connsiteX4" fmla="*/ 9752 w 163931"/>
                <a:gd name="connsiteY4" fmla="*/ 32008 h 62650"/>
                <a:gd name="connsiteX5" fmla="*/ 32024 w 163931"/>
                <a:gd name="connsiteY5" fmla="*/ 29235 h 62650"/>
                <a:gd name="connsiteX6" fmla="*/ 935 w 163931"/>
                <a:gd name="connsiteY6" fmla="*/ 35275 h 62650"/>
                <a:gd name="connsiteX7" fmla="*/ 6256 w 163931"/>
                <a:gd name="connsiteY7" fmla="*/ 36668 h 62650"/>
                <a:gd name="connsiteX8" fmla="*/ 4160 w 163931"/>
                <a:gd name="connsiteY8" fmla="*/ 38990 h 62650"/>
                <a:gd name="connsiteX9" fmla="*/ 27380 w 163931"/>
                <a:gd name="connsiteY9" fmla="*/ 36904 h 62650"/>
                <a:gd name="connsiteX10" fmla="*/ 19737 w 163931"/>
                <a:gd name="connsiteY10" fmla="*/ 39226 h 62650"/>
                <a:gd name="connsiteX11" fmla="*/ 37377 w 163931"/>
                <a:gd name="connsiteY11" fmla="*/ 36204 h 62650"/>
                <a:gd name="connsiteX12" fmla="*/ 37281 w 163931"/>
                <a:gd name="connsiteY12" fmla="*/ 37636 h 62650"/>
                <a:gd name="connsiteX13" fmla="*/ 42257 w 163931"/>
                <a:gd name="connsiteY13" fmla="*/ 35278 h 62650"/>
                <a:gd name="connsiteX14" fmla="*/ 47339 w 163931"/>
                <a:gd name="connsiteY14" fmla="*/ 36352 h 62650"/>
                <a:gd name="connsiteX15" fmla="*/ 54799 w 163931"/>
                <a:gd name="connsiteY15" fmla="*/ 35972 h 62650"/>
                <a:gd name="connsiteX16" fmla="*/ 47833 w 163931"/>
                <a:gd name="connsiteY16" fmla="*/ 37368 h 62650"/>
                <a:gd name="connsiteX17" fmla="*/ 68505 w 163931"/>
                <a:gd name="connsiteY17" fmla="*/ 37142 h 62650"/>
                <a:gd name="connsiteX18" fmla="*/ 43414 w 163931"/>
                <a:gd name="connsiteY18" fmla="*/ 39464 h 62650"/>
                <a:gd name="connsiteX19" fmla="*/ 59710 w 163931"/>
                <a:gd name="connsiteY19" fmla="*/ 40222 h 62650"/>
                <a:gd name="connsiteX20" fmla="*/ 77567 w 163931"/>
                <a:gd name="connsiteY20" fmla="*/ 39697 h 62650"/>
                <a:gd name="connsiteX21" fmla="*/ 61313 w 163931"/>
                <a:gd name="connsiteY21" fmla="*/ 41090 h 62650"/>
                <a:gd name="connsiteX22" fmla="*/ 43850 w 163931"/>
                <a:gd name="connsiteY22" fmla="*/ 41848 h 62650"/>
                <a:gd name="connsiteX23" fmla="*/ 10455 w 163931"/>
                <a:gd name="connsiteY23" fmla="*/ 45037 h 62650"/>
                <a:gd name="connsiteX24" fmla="*/ 22517 w 163931"/>
                <a:gd name="connsiteY24" fmla="*/ 49217 h 62650"/>
                <a:gd name="connsiteX25" fmla="*/ 12068 w 163931"/>
                <a:gd name="connsiteY25" fmla="*/ 49442 h 62650"/>
                <a:gd name="connsiteX26" fmla="*/ 22278 w 163931"/>
                <a:gd name="connsiteY26" fmla="*/ 52384 h 62650"/>
                <a:gd name="connsiteX27" fmla="*/ 39709 w 163931"/>
                <a:gd name="connsiteY27" fmla="*/ 53622 h 62650"/>
                <a:gd name="connsiteX28" fmla="*/ 16937 w 163931"/>
                <a:gd name="connsiteY28" fmla="*/ 55247 h 62650"/>
                <a:gd name="connsiteX29" fmla="*/ 32288 w 163931"/>
                <a:gd name="connsiteY29" fmla="*/ 61285 h 62650"/>
                <a:gd name="connsiteX30" fmla="*/ 42966 w 163931"/>
                <a:gd name="connsiteY30" fmla="*/ 62649 h 62650"/>
                <a:gd name="connsiteX31" fmla="*/ 49929 w 163931"/>
                <a:gd name="connsiteY31" fmla="*/ 59195 h 62650"/>
                <a:gd name="connsiteX32" fmla="*/ 63603 w 163931"/>
                <a:gd name="connsiteY32" fmla="*/ 61981 h 62650"/>
                <a:gd name="connsiteX33" fmla="*/ 67344 w 163931"/>
                <a:gd name="connsiteY33" fmla="*/ 52693 h 62650"/>
                <a:gd name="connsiteX34" fmla="*/ 82436 w 163931"/>
                <a:gd name="connsiteY34" fmla="*/ 58034 h 62650"/>
                <a:gd name="connsiteX35" fmla="*/ 88170 w 163931"/>
                <a:gd name="connsiteY35" fmla="*/ 53332 h 62650"/>
                <a:gd name="connsiteX36" fmla="*/ 99625 w 163931"/>
                <a:gd name="connsiteY36" fmla="*/ 53396 h 62650"/>
                <a:gd name="connsiteX37" fmla="*/ 97046 w 163931"/>
                <a:gd name="connsiteY37" fmla="*/ 51539 h 62650"/>
                <a:gd name="connsiteX38" fmla="*/ 114460 w 163931"/>
                <a:gd name="connsiteY38" fmla="*/ 43180 h 62650"/>
                <a:gd name="connsiteX39" fmla="*/ 102850 w 163931"/>
                <a:gd name="connsiteY39" fmla="*/ 50613 h 62650"/>
                <a:gd name="connsiteX40" fmla="*/ 127770 w 163931"/>
                <a:gd name="connsiteY40" fmla="*/ 45127 h 62650"/>
                <a:gd name="connsiteX41" fmla="*/ 143446 w 163931"/>
                <a:gd name="connsiteY41" fmla="*/ 42186 h 62650"/>
                <a:gd name="connsiteX42" fmla="*/ 163931 w 163931"/>
                <a:gd name="connsiteY42" fmla="*/ 39464 h 62650"/>
                <a:gd name="connsiteX43" fmla="*/ 151386 w 163931"/>
                <a:gd name="connsiteY43" fmla="*/ 35981 h 62650"/>
                <a:gd name="connsiteX44" fmla="*/ 153708 w 163931"/>
                <a:gd name="connsiteY44" fmla="*/ 33659 h 62650"/>
                <a:gd name="connsiteX45" fmla="*/ 131198 w 163931"/>
                <a:gd name="connsiteY45" fmla="*/ 34356 h 62650"/>
                <a:gd name="connsiteX46" fmla="*/ 148613 w 163931"/>
                <a:gd name="connsiteY46" fmla="*/ 26697 h 62650"/>
                <a:gd name="connsiteX47" fmla="*/ 138615 w 163931"/>
                <a:gd name="connsiteY47" fmla="*/ 28322 h 62650"/>
                <a:gd name="connsiteX48" fmla="*/ 148387 w 163931"/>
                <a:gd name="connsiteY48" fmla="*/ 26232 h 62650"/>
                <a:gd name="connsiteX49" fmla="*/ 138164 w 163931"/>
                <a:gd name="connsiteY49" fmla="*/ 23910 h 62650"/>
                <a:gd name="connsiteX50" fmla="*/ 147516 w 163931"/>
                <a:gd name="connsiteY50" fmla="*/ 17796 h 62650"/>
                <a:gd name="connsiteX51" fmla="*/ 132356 w 163931"/>
                <a:gd name="connsiteY51" fmla="*/ 19263 h 62650"/>
                <a:gd name="connsiteX52" fmla="*/ 134903 w 163931"/>
                <a:gd name="connsiteY52" fmla="*/ 21121 h 62650"/>
                <a:gd name="connsiteX53" fmla="*/ 122842 w 163931"/>
                <a:gd name="connsiteY53" fmla="*/ 19728 h 62650"/>
                <a:gd name="connsiteX54" fmla="*/ 125841 w 163931"/>
                <a:gd name="connsiteY54" fmla="*/ 17870 h 62650"/>
                <a:gd name="connsiteX55" fmla="*/ 117940 w 163931"/>
                <a:gd name="connsiteY55" fmla="*/ 15316 h 62650"/>
                <a:gd name="connsiteX56" fmla="*/ 107749 w 163931"/>
                <a:gd name="connsiteY56" fmla="*/ 14623 h 62650"/>
                <a:gd name="connsiteX57" fmla="*/ 107749 w 163931"/>
                <a:gd name="connsiteY57" fmla="*/ 10743 h 62650"/>
                <a:gd name="connsiteX58" fmla="*/ 102425 w 163931"/>
                <a:gd name="connsiteY58" fmla="*/ 5567 h 62650"/>
                <a:gd name="connsiteX59" fmla="*/ 92105 w 163931"/>
                <a:gd name="connsiteY59" fmla="*/ 575 h 62650"/>
                <a:gd name="connsiteX60" fmla="*/ 71304 w 163931"/>
                <a:gd name="connsiteY60" fmla="*/ 1619 h 62650"/>
                <a:gd name="connsiteX61" fmla="*/ 86881 w 163931"/>
                <a:gd name="connsiteY61" fmla="*/ 3706 h 62650"/>
                <a:gd name="connsiteX62" fmla="*/ 66660 w 163931"/>
                <a:gd name="connsiteY62" fmla="*/ 4867 h 62650"/>
                <a:gd name="connsiteX63" fmla="*/ 71530 w 163931"/>
                <a:gd name="connsiteY63" fmla="*/ 6028 h 62650"/>
                <a:gd name="connsiteX64" fmla="*/ 64241 w 163931"/>
                <a:gd name="connsiteY64" fmla="*/ 6986 h 62650"/>
                <a:gd name="connsiteX65" fmla="*/ 57353 w 163931"/>
                <a:gd name="connsiteY65" fmla="*/ 5773 h 62650"/>
                <a:gd name="connsiteX66" fmla="*/ 48313 w 163931"/>
                <a:gd name="connsiteY66" fmla="*/ 8811 h 62650"/>
                <a:gd name="connsiteX67" fmla="*/ 43443 w 163931"/>
                <a:gd name="connsiteY67" fmla="*/ 9511 h 62650"/>
                <a:gd name="connsiteX68" fmla="*/ 50861 w 163931"/>
                <a:gd name="connsiteY68" fmla="*/ 10208 h 62650"/>
                <a:gd name="connsiteX69" fmla="*/ 59697 w 163931"/>
                <a:gd name="connsiteY69" fmla="*/ 11833 h 62650"/>
                <a:gd name="connsiteX70" fmla="*/ 52022 w 163931"/>
                <a:gd name="connsiteY70" fmla="*/ 12297 h 62650"/>
                <a:gd name="connsiteX71" fmla="*/ 59697 w 163931"/>
                <a:gd name="connsiteY71" fmla="*/ 14623 h 62650"/>
                <a:gd name="connsiteX72" fmla="*/ 41399 w 163931"/>
                <a:gd name="connsiteY72" fmla="*/ 13984 h 62650"/>
                <a:gd name="connsiteX73" fmla="*/ 24194 w 163931"/>
                <a:gd name="connsiteY73" fmla="*/ 16016 h 62650"/>
                <a:gd name="connsiteX74" fmla="*/ 29063 w 163931"/>
                <a:gd name="connsiteY74" fmla="*/ 17873 h 62650"/>
                <a:gd name="connsiteX75" fmla="*/ 11394 w 163931"/>
                <a:gd name="connsiteY75" fmla="*/ 18570 h 62650"/>
                <a:gd name="connsiteX76" fmla="*/ 11394 w 163931"/>
                <a:gd name="connsiteY76" fmla="*/ 19731 h 62650"/>
                <a:gd name="connsiteX77" fmla="*/ 29063 w 163931"/>
                <a:gd name="connsiteY77" fmla="*/ 20656 h 62650"/>
                <a:gd name="connsiteX78" fmla="*/ 24423 w 163931"/>
                <a:gd name="connsiteY78" fmla="*/ 21356 h 62650"/>
                <a:gd name="connsiteX79" fmla="*/ 45317 w 163931"/>
                <a:gd name="connsiteY79" fmla="*/ 21582 h 62650"/>
                <a:gd name="connsiteX80" fmla="*/ 34868 w 163931"/>
                <a:gd name="connsiteY80" fmla="*/ 22975 h 62650"/>
                <a:gd name="connsiteX81" fmla="*/ 36964 w 163931"/>
                <a:gd name="connsiteY81" fmla="*/ 25062 h 62650"/>
                <a:gd name="connsiteX82" fmla="*/ 4199 w 163931"/>
                <a:gd name="connsiteY82" fmla="*/ 22740 h 62650"/>
                <a:gd name="connsiteX83" fmla="*/ 2812 w 163931"/>
                <a:gd name="connsiteY83" fmla="*/ 25052 h 6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3931" h="62650">
                  <a:moveTo>
                    <a:pt x="2773" y="25052"/>
                  </a:moveTo>
                  <a:cubicBezTo>
                    <a:pt x="4289" y="25916"/>
                    <a:pt x="5911" y="26458"/>
                    <a:pt x="7643" y="26681"/>
                  </a:cubicBezTo>
                  <a:cubicBezTo>
                    <a:pt x="5102" y="26971"/>
                    <a:pt x="2538" y="26842"/>
                    <a:pt x="0" y="27145"/>
                  </a:cubicBezTo>
                  <a:cubicBezTo>
                    <a:pt x="5195" y="26742"/>
                    <a:pt x="-32" y="29122"/>
                    <a:pt x="2931" y="30802"/>
                  </a:cubicBezTo>
                  <a:cubicBezTo>
                    <a:pt x="4902" y="31912"/>
                    <a:pt x="7559" y="31947"/>
                    <a:pt x="9752" y="32008"/>
                  </a:cubicBezTo>
                  <a:cubicBezTo>
                    <a:pt x="17147" y="32202"/>
                    <a:pt x="24935" y="31267"/>
                    <a:pt x="32024" y="29235"/>
                  </a:cubicBezTo>
                  <a:cubicBezTo>
                    <a:pt x="23861" y="37484"/>
                    <a:pt x="10275" y="29860"/>
                    <a:pt x="935" y="35275"/>
                  </a:cubicBezTo>
                  <a:cubicBezTo>
                    <a:pt x="2222" y="36984"/>
                    <a:pt x="4283" y="37752"/>
                    <a:pt x="6256" y="36668"/>
                  </a:cubicBezTo>
                  <a:cubicBezTo>
                    <a:pt x="5528" y="37413"/>
                    <a:pt x="4828" y="38191"/>
                    <a:pt x="4160" y="38990"/>
                  </a:cubicBezTo>
                  <a:cubicBezTo>
                    <a:pt x="10123" y="40871"/>
                    <a:pt x="21327" y="38039"/>
                    <a:pt x="27380" y="36904"/>
                  </a:cubicBezTo>
                  <a:cubicBezTo>
                    <a:pt x="24832" y="37694"/>
                    <a:pt x="22091" y="37858"/>
                    <a:pt x="19737" y="39226"/>
                  </a:cubicBezTo>
                  <a:cubicBezTo>
                    <a:pt x="25503" y="40900"/>
                    <a:pt x="32069" y="38287"/>
                    <a:pt x="37377" y="36204"/>
                  </a:cubicBezTo>
                  <a:cubicBezTo>
                    <a:pt x="33988" y="37807"/>
                    <a:pt x="33949" y="38284"/>
                    <a:pt x="37281" y="37636"/>
                  </a:cubicBezTo>
                  <a:cubicBezTo>
                    <a:pt x="39802" y="37442"/>
                    <a:pt x="40354" y="35514"/>
                    <a:pt x="42257" y="35278"/>
                  </a:cubicBezTo>
                  <a:cubicBezTo>
                    <a:pt x="43905" y="35085"/>
                    <a:pt x="44995" y="36688"/>
                    <a:pt x="47339" y="36352"/>
                  </a:cubicBezTo>
                  <a:cubicBezTo>
                    <a:pt x="49822" y="35998"/>
                    <a:pt x="52290" y="35649"/>
                    <a:pt x="54799" y="35972"/>
                  </a:cubicBezTo>
                  <a:cubicBezTo>
                    <a:pt x="52490" y="36514"/>
                    <a:pt x="50077" y="36536"/>
                    <a:pt x="47833" y="37368"/>
                  </a:cubicBezTo>
                  <a:cubicBezTo>
                    <a:pt x="54708" y="38020"/>
                    <a:pt x="61645" y="37933"/>
                    <a:pt x="68505" y="37142"/>
                  </a:cubicBezTo>
                  <a:cubicBezTo>
                    <a:pt x="60387" y="39977"/>
                    <a:pt x="51448" y="36304"/>
                    <a:pt x="43414" y="39464"/>
                  </a:cubicBezTo>
                  <a:cubicBezTo>
                    <a:pt x="48636" y="41786"/>
                    <a:pt x="54279" y="39755"/>
                    <a:pt x="59710" y="40222"/>
                  </a:cubicBezTo>
                  <a:cubicBezTo>
                    <a:pt x="65641" y="40722"/>
                    <a:pt x="71668" y="40416"/>
                    <a:pt x="77567" y="39697"/>
                  </a:cubicBezTo>
                  <a:cubicBezTo>
                    <a:pt x="72336" y="41380"/>
                    <a:pt x="66715" y="40861"/>
                    <a:pt x="61313" y="41090"/>
                  </a:cubicBezTo>
                  <a:cubicBezTo>
                    <a:pt x="55498" y="41348"/>
                    <a:pt x="49680" y="42383"/>
                    <a:pt x="43850" y="41848"/>
                  </a:cubicBezTo>
                  <a:cubicBezTo>
                    <a:pt x="32579" y="40819"/>
                    <a:pt x="21504" y="42602"/>
                    <a:pt x="10455" y="45037"/>
                  </a:cubicBezTo>
                  <a:cubicBezTo>
                    <a:pt x="12813" y="49313"/>
                    <a:pt x="18653" y="47878"/>
                    <a:pt x="22517" y="49217"/>
                  </a:cubicBezTo>
                  <a:cubicBezTo>
                    <a:pt x="19185" y="50745"/>
                    <a:pt x="15518" y="48926"/>
                    <a:pt x="12068" y="49442"/>
                  </a:cubicBezTo>
                  <a:cubicBezTo>
                    <a:pt x="16331" y="52429"/>
                    <a:pt x="16883" y="53112"/>
                    <a:pt x="22278" y="52384"/>
                  </a:cubicBezTo>
                  <a:cubicBezTo>
                    <a:pt x="28083" y="51600"/>
                    <a:pt x="33881" y="53825"/>
                    <a:pt x="39709" y="53622"/>
                  </a:cubicBezTo>
                  <a:cubicBezTo>
                    <a:pt x="32234" y="55434"/>
                    <a:pt x="24345" y="53016"/>
                    <a:pt x="16937" y="55247"/>
                  </a:cubicBezTo>
                  <a:cubicBezTo>
                    <a:pt x="19298" y="59256"/>
                    <a:pt x="28347" y="60730"/>
                    <a:pt x="32288" y="61285"/>
                  </a:cubicBezTo>
                  <a:cubicBezTo>
                    <a:pt x="35845" y="61781"/>
                    <a:pt x="39364" y="62510"/>
                    <a:pt x="42966" y="62649"/>
                  </a:cubicBezTo>
                  <a:cubicBezTo>
                    <a:pt x="45140" y="62745"/>
                    <a:pt x="56537" y="59749"/>
                    <a:pt x="49929" y="59195"/>
                  </a:cubicBezTo>
                  <a:cubicBezTo>
                    <a:pt x="55021" y="57308"/>
                    <a:pt x="59297" y="59259"/>
                    <a:pt x="63603" y="61981"/>
                  </a:cubicBezTo>
                  <a:cubicBezTo>
                    <a:pt x="65567" y="59040"/>
                    <a:pt x="62296" y="53029"/>
                    <a:pt x="67344" y="52693"/>
                  </a:cubicBezTo>
                  <a:cubicBezTo>
                    <a:pt x="65318" y="63242"/>
                    <a:pt x="77144" y="62036"/>
                    <a:pt x="82436" y="58034"/>
                  </a:cubicBezTo>
                  <a:cubicBezTo>
                    <a:pt x="83994" y="56857"/>
                    <a:pt x="85610" y="52274"/>
                    <a:pt x="88170" y="53332"/>
                  </a:cubicBezTo>
                  <a:cubicBezTo>
                    <a:pt x="92576" y="55151"/>
                    <a:pt x="95143" y="55709"/>
                    <a:pt x="99625" y="53396"/>
                  </a:cubicBezTo>
                  <a:cubicBezTo>
                    <a:pt x="98752" y="52793"/>
                    <a:pt x="97894" y="52174"/>
                    <a:pt x="97046" y="51539"/>
                  </a:cubicBezTo>
                  <a:cubicBezTo>
                    <a:pt x="102006" y="46872"/>
                    <a:pt x="107920" y="44650"/>
                    <a:pt x="114460" y="43180"/>
                  </a:cubicBezTo>
                  <a:cubicBezTo>
                    <a:pt x="110536" y="45405"/>
                    <a:pt x="105063" y="46159"/>
                    <a:pt x="102850" y="50613"/>
                  </a:cubicBezTo>
                  <a:cubicBezTo>
                    <a:pt x="108875" y="55996"/>
                    <a:pt x="121513" y="43638"/>
                    <a:pt x="127770" y="45127"/>
                  </a:cubicBezTo>
                  <a:cubicBezTo>
                    <a:pt x="131749" y="46076"/>
                    <a:pt x="138986" y="42473"/>
                    <a:pt x="143446" y="42186"/>
                  </a:cubicBezTo>
                  <a:cubicBezTo>
                    <a:pt x="150290" y="41744"/>
                    <a:pt x="157233" y="40954"/>
                    <a:pt x="163931" y="39464"/>
                  </a:cubicBezTo>
                  <a:cubicBezTo>
                    <a:pt x="160313" y="31144"/>
                    <a:pt x="158262" y="33585"/>
                    <a:pt x="151386" y="35981"/>
                  </a:cubicBezTo>
                  <a:cubicBezTo>
                    <a:pt x="152218" y="35266"/>
                    <a:pt x="152992" y="34492"/>
                    <a:pt x="153708" y="33659"/>
                  </a:cubicBezTo>
                  <a:cubicBezTo>
                    <a:pt x="146974" y="27974"/>
                    <a:pt x="138567" y="36265"/>
                    <a:pt x="131198" y="34356"/>
                  </a:cubicBezTo>
                  <a:cubicBezTo>
                    <a:pt x="136722" y="31163"/>
                    <a:pt x="143253" y="30238"/>
                    <a:pt x="148613" y="26697"/>
                  </a:cubicBezTo>
                  <a:cubicBezTo>
                    <a:pt x="145294" y="27303"/>
                    <a:pt x="142002" y="28138"/>
                    <a:pt x="138615" y="28322"/>
                  </a:cubicBezTo>
                  <a:cubicBezTo>
                    <a:pt x="141895" y="27732"/>
                    <a:pt x="145007" y="26265"/>
                    <a:pt x="148387" y="26232"/>
                  </a:cubicBezTo>
                  <a:cubicBezTo>
                    <a:pt x="146804" y="22414"/>
                    <a:pt x="141292" y="23520"/>
                    <a:pt x="138164" y="23910"/>
                  </a:cubicBezTo>
                  <a:cubicBezTo>
                    <a:pt x="139209" y="22936"/>
                    <a:pt x="150819" y="21150"/>
                    <a:pt x="147516" y="17796"/>
                  </a:cubicBezTo>
                  <a:cubicBezTo>
                    <a:pt x="144494" y="14726"/>
                    <a:pt x="135126" y="16822"/>
                    <a:pt x="132356" y="19263"/>
                  </a:cubicBezTo>
                  <a:cubicBezTo>
                    <a:pt x="133201" y="19889"/>
                    <a:pt x="134049" y="20508"/>
                    <a:pt x="134903" y="21121"/>
                  </a:cubicBezTo>
                  <a:cubicBezTo>
                    <a:pt x="130656" y="23146"/>
                    <a:pt x="126148" y="23743"/>
                    <a:pt x="122842" y="19728"/>
                  </a:cubicBezTo>
                  <a:cubicBezTo>
                    <a:pt x="123771" y="19566"/>
                    <a:pt x="132075" y="17870"/>
                    <a:pt x="125841" y="17870"/>
                  </a:cubicBezTo>
                  <a:cubicBezTo>
                    <a:pt x="133388" y="16383"/>
                    <a:pt x="118185" y="15567"/>
                    <a:pt x="117940" y="15316"/>
                  </a:cubicBezTo>
                  <a:cubicBezTo>
                    <a:pt x="116150" y="13487"/>
                    <a:pt x="110013" y="14177"/>
                    <a:pt x="107749" y="14623"/>
                  </a:cubicBezTo>
                  <a:cubicBezTo>
                    <a:pt x="112909" y="13616"/>
                    <a:pt x="109217" y="12823"/>
                    <a:pt x="107749" y="10743"/>
                  </a:cubicBezTo>
                  <a:cubicBezTo>
                    <a:pt x="106327" y="8766"/>
                    <a:pt x="105056" y="6138"/>
                    <a:pt x="102425" y="5567"/>
                  </a:cubicBezTo>
                  <a:cubicBezTo>
                    <a:pt x="108946" y="4267"/>
                    <a:pt x="94498" y="729"/>
                    <a:pt x="92105" y="575"/>
                  </a:cubicBezTo>
                  <a:cubicBezTo>
                    <a:pt x="86190" y="191"/>
                    <a:pt x="76741" y="-922"/>
                    <a:pt x="71304" y="1619"/>
                  </a:cubicBezTo>
                  <a:cubicBezTo>
                    <a:pt x="75403" y="5625"/>
                    <a:pt x="82049" y="1845"/>
                    <a:pt x="86881" y="3706"/>
                  </a:cubicBezTo>
                  <a:cubicBezTo>
                    <a:pt x="81030" y="7073"/>
                    <a:pt x="72991" y="5683"/>
                    <a:pt x="66660" y="4867"/>
                  </a:cubicBezTo>
                  <a:cubicBezTo>
                    <a:pt x="68185" y="5664"/>
                    <a:pt x="69808" y="6051"/>
                    <a:pt x="71530" y="6028"/>
                  </a:cubicBezTo>
                  <a:cubicBezTo>
                    <a:pt x="69030" y="5738"/>
                    <a:pt x="66673" y="6634"/>
                    <a:pt x="64241" y="6986"/>
                  </a:cubicBezTo>
                  <a:cubicBezTo>
                    <a:pt x="61571" y="7366"/>
                    <a:pt x="59875" y="6063"/>
                    <a:pt x="57353" y="5773"/>
                  </a:cubicBezTo>
                  <a:cubicBezTo>
                    <a:pt x="55060" y="5515"/>
                    <a:pt x="42947" y="7750"/>
                    <a:pt x="48313" y="8811"/>
                  </a:cubicBezTo>
                  <a:cubicBezTo>
                    <a:pt x="46710" y="9188"/>
                    <a:pt x="45088" y="9421"/>
                    <a:pt x="43443" y="9511"/>
                  </a:cubicBezTo>
                  <a:cubicBezTo>
                    <a:pt x="45759" y="10720"/>
                    <a:pt x="48374" y="10530"/>
                    <a:pt x="50861" y="10208"/>
                  </a:cubicBezTo>
                  <a:cubicBezTo>
                    <a:pt x="43759" y="10627"/>
                    <a:pt x="58469" y="11478"/>
                    <a:pt x="59697" y="11833"/>
                  </a:cubicBezTo>
                  <a:cubicBezTo>
                    <a:pt x="57185" y="12478"/>
                    <a:pt x="54586" y="12297"/>
                    <a:pt x="52022" y="12297"/>
                  </a:cubicBezTo>
                  <a:cubicBezTo>
                    <a:pt x="54176" y="14268"/>
                    <a:pt x="57059" y="14042"/>
                    <a:pt x="59697" y="14623"/>
                  </a:cubicBezTo>
                  <a:cubicBezTo>
                    <a:pt x="53573" y="15361"/>
                    <a:pt x="47520" y="13423"/>
                    <a:pt x="41399" y="13984"/>
                  </a:cubicBezTo>
                  <a:cubicBezTo>
                    <a:pt x="36074" y="14471"/>
                    <a:pt x="29379" y="16267"/>
                    <a:pt x="24194" y="16016"/>
                  </a:cubicBezTo>
                  <a:cubicBezTo>
                    <a:pt x="25977" y="16209"/>
                    <a:pt x="27599" y="16835"/>
                    <a:pt x="29063" y="17873"/>
                  </a:cubicBezTo>
                  <a:cubicBezTo>
                    <a:pt x="23233" y="18796"/>
                    <a:pt x="17273" y="18570"/>
                    <a:pt x="11394" y="18570"/>
                  </a:cubicBezTo>
                  <a:cubicBezTo>
                    <a:pt x="14490" y="18796"/>
                    <a:pt x="14490" y="19196"/>
                    <a:pt x="11394" y="19731"/>
                  </a:cubicBezTo>
                  <a:cubicBezTo>
                    <a:pt x="17270" y="20511"/>
                    <a:pt x="23133" y="21598"/>
                    <a:pt x="29063" y="20656"/>
                  </a:cubicBezTo>
                  <a:cubicBezTo>
                    <a:pt x="27535" y="21014"/>
                    <a:pt x="25987" y="21250"/>
                    <a:pt x="24423" y="21356"/>
                  </a:cubicBezTo>
                  <a:cubicBezTo>
                    <a:pt x="28879" y="25142"/>
                    <a:pt x="39873" y="21260"/>
                    <a:pt x="45317" y="21582"/>
                  </a:cubicBezTo>
                  <a:cubicBezTo>
                    <a:pt x="41892" y="22440"/>
                    <a:pt x="38329" y="22343"/>
                    <a:pt x="34868" y="22975"/>
                  </a:cubicBezTo>
                  <a:cubicBezTo>
                    <a:pt x="35555" y="23685"/>
                    <a:pt x="36255" y="24381"/>
                    <a:pt x="36964" y="25062"/>
                  </a:cubicBezTo>
                  <a:cubicBezTo>
                    <a:pt x="26358" y="26136"/>
                    <a:pt x="14348" y="20244"/>
                    <a:pt x="4199" y="22740"/>
                  </a:cubicBezTo>
                  <a:cubicBezTo>
                    <a:pt x="9546" y="24336"/>
                    <a:pt x="4841" y="24430"/>
                    <a:pt x="2812" y="25052"/>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6" name="Freeform: Shape 1085">
              <a:extLst>
                <a:ext uri="{FF2B5EF4-FFF2-40B4-BE49-F238E27FC236}">
                  <a16:creationId xmlns:a16="http://schemas.microsoft.com/office/drawing/2014/main" id="{C4651A46-9846-FD5A-3BBC-F6062C79E75D}"/>
                </a:ext>
              </a:extLst>
            </p:cNvPr>
            <p:cNvSpPr/>
            <p:nvPr/>
          </p:nvSpPr>
          <p:spPr>
            <a:xfrm>
              <a:off x="6087875" y="1644931"/>
              <a:ext cx="15544" cy="1785"/>
            </a:xfrm>
            <a:custGeom>
              <a:avLst/>
              <a:gdLst>
                <a:gd name="connsiteX0" fmla="*/ 15544 w 15544"/>
                <a:gd name="connsiteY0" fmla="*/ 472 h 1785"/>
                <a:gd name="connsiteX1" fmla="*/ 0 w 15544"/>
                <a:gd name="connsiteY1" fmla="*/ 472 h 1785"/>
                <a:gd name="connsiteX2" fmla="*/ 15544 w 15544"/>
                <a:gd name="connsiteY2" fmla="*/ 472 h 1785"/>
              </a:gdLst>
              <a:ahLst/>
              <a:cxnLst>
                <a:cxn ang="0">
                  <a:pos x="connsiteX0" y="connsiteY0"/>
                </a:cxn>
                <a:cxn ang="0">
                  <a:pos x="connsiteX1" y="connsiteY1"/>
                </a:cxn>
                <a:cxn ang="0">
                  <a:pos x="connsiteX2" y="connsiteY2"/>
                </a:cxn>
              </a:cxnLst>
              <a:rect l="l" t="t" r="r" b="b"/>
              <a:pathLst>
                <a:path w="15544" h="1785">
                  <a:moveTo>
                    <a:pt x="15544" y="472"/>
                  </a:moveTo>
                  <a:cubicBezTo>
                    <a:pt x="10536" y="-180"/>
                    <a:pt x="5018" y="-134"/>
                    <a:pt x="0" y="472"/>
                  </a:cubicBezTo>
                  <a:cubicBezTo>
                    <a:pt x="2870" y="1578"/>
                    <a:pt x="14657" y="2771"/>
                    <a:pt x="15544" y="4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48A0E211-C5D6-318E-B06E-6B065B383D37}"/>
                </a:ext>
              </a:extLst>
            </p:cNvPr>
            <p:cNvSpPr/>
            <p:nvPr/>
          </p:nvSpPr>
          <p:spPr>
            <a:xfrm>
              <a:off x="6142667" y="1688843"/>
              <a:ext cx="9739" cy="4179"/>
            </a:xfrm>
            <a:custGeom>
              <a:avLst/>
              <a:gdLst>
                <a:gd name="connsiteX0" fmla="*/ 9739 w 9739"/>
                <a:gd name="connsiteY0" fmla="*/ 0 h 4179"/>
                <a:gd name="connsiteX1" fmla="*/ 0 w 9739"/>
                <a:gd name="connsiteY1" fmla="*/ 4180 h 4179"/>
                <a:gd name="connsiteX2" fmla="*/ 9739 w 9739"/>
                <a:gd name="connsiteY2" fmla="*/ 0 h 4179"/>
              </a:gdLst>
              <a:ahLst/>
              <a:cxnLst>
                <a:cxn ang="0">
                  <a:pos x="connsiteX0" y="connsiteY0"/>
                </a:cxn>
                <a:cxn ang="0">
                  <a:pos x="connsiteX1" y="connsiteY1"/>
                </a:cxn>
                <a:cxn ang="0">
                  <a:pos x="connsiteX2" y="connsiteY2"/>
                </a:cxn>
              </a:cxnLst>
              <a:rect l="l" t="t" r="r" b="b"/>
              <a:pathLst>
                <a:path w="9739" h="4179">
                  <a:moveTo>
                    <a:pt x="9739" y="0"/>
                  </a:moveTo>
                  <a:cubicBezTo>
                    <a:pt x="6634" y="0"/>
                    <a:pt x="2048" y="1803"/>
                    <a:pt x="0" y="4180"/>
                  </a:cubicBezTo>
                  <a:cubicBezTo>
                    <a:pt x="3593" y="3670"/>
                    <a:pt x="6601" y="1654"/>
                    <a:pt x="973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3B7C00DD-A194-6D17-B3A5-D4C0C99C9615}"/>
                </a:ext>
              </a:extLst>
            </p:cNvPr>
            <p:cNvSpPr/>
            <p:nvPr/>
          </p:nvSpPr>
          <p:spPr>
            <a:xfrm>
              <a:off x="6188623" y="1676491"/>
              <a:ext cx="22994" cy="3892"/>
            </a:xfrm>
            <a:custGeom>
              <a:avLst/>
              <a:gdLst>
                <a:gd name="connsiteX0" fmla="*/ 12803 w 22994"/>
                <a:gd name="connsiteY0" fmla="*/ 32 h 3892"/>
                <a:gd name="connsiteX1" fmla="*/ 0 w 22994"/>
                <a:gd name="connsiteY1" fmla="*/ 3283 h 3892"/>
                <a:gd name="connsiteX2" fmla="*/ 22994 w 22994"/>
                <a:gd name="connsiteY2" fmla="*/ 261 h 3892"/>
                <a:gd name="connsiteX3" fmla="*/ 12803 w 22994"/>
                <a:gd name="connsiteY3" fmla="*/ 36 h 3892"/>
              </a:gdLst>
              <a:ahLst/>
              <a:cxnLst>
                <a:cxn ang="0">
                  <a:pos x="connsiteX0" y="connsiteY0"/>
                </a:cxn>
                <a:cxn ang="0">
                  <a:pos x="connsiteX1" y="connsiteY1"/>
                </a:cxn>
                <a:cxn ang="0">
                  <a:pos x="connsiteX2" y="connsiteY2"/>
                </a:cxn>
                <a:cxn ang="0">
                  <a:pos x="connsiteX3" y="connsiteY3"/>
                </a:cxn>
              </a:cxnLst>
              <a:rect l="l" t="t" r="r" b="b"/>
              <a:pathLst>
                <a:path w="22994" h="3892">
                  <a:moveTo>
                    <a:pt x="12803" y="32"/>
                  </a:moveTo>
                  <a:cubicBezTo>
                    <a:pt x="8488" y="906"/>
                    <a:pt x="4396" y="2774"/>
                    <a:pt x="0" y="3283"/>
                  </a:cubicBezTo>
                  <a:cubicBezTo>
                    <a:pt x="6505" y="4351"/>
                    <a:pt x="17460" y="4392"/>
                    <a:pt x="22994" y="261"/>
                  </a:cubicBezTo>
                  <a:cubicBezTo>
                    <a:pt x="19611" y="-132"/>
                    <a:pt x="16202" y="36"/>
                    <a:pt x="12803" y="36"/>
                  </a:cubicBezTo>
                </a:path>
              </a:pathLst>
            </a:custGeom>
            <a:solidFill>
              <a:srgbClr val="C0C0C0"/>
            </a:solidFill>
            <a:ln w="645" cap="flat">
              <a:solidFill>
                <a:srgbClr val="FFFFFF"/>
              </a:solid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AB943F4C-AD3E-32A5-3D72-66B6716B9F27}"/>
                </a:ext>
              </a:extLst>
            </p:cNvPr>
            <p:cNvSpPr/>
            <p:nvPr/>
          </p:nvSpPr>
          <p:spPr>
            <a:xfrm>
              <a:off x="5753253" y="1682775"/>
              <a:ext cx="65769" cy="9839"/>
            </a:xfrm>
            <a:custGeom>
              <a:avLst/>
              <a:gdLst>
                <a:gd name="connsiteX0" fmla="*/ 50180 w 65769"/>
                <a:gd name="connsiteY0" fmla="*/ 8615 h 9839"/>
                <a:gd name="connsiteX1" fmla="*/ 63632 w 65769"/>
                <a:gd name="connsiteY1" fmla="*/ 7225 h 9839"/>
                <a:gd name="connsiteX2" fmla="*/ 51567 w 65769"/>
                <a:gd name="connsiteY2" fmla="*/ 24 h 9839"/>
                <a:gd name="connsiteX3" fmla="*/ 27757 w 65769"/>
                <a:gd name="connsiteY3" fmla="*/ 4110 h 9839"/>
                <a:gd name="connsiteX4" fmla="*/ 0 w 65769"/>
                <a:gd name="connsiteY4" fmla="*/ 7922 h 9839"/>
                <a:gd name="connsiteX5" fmla="*/ 10758 w 65769"/>
                <a:gd name="connsiteY5" fmla="*/ 8212 h 9839"/>
                <a:gd name="connsiteX6" fmla="*/ 25090 w 65769"/>
                <a:gd name="connsiteY6" fmla="*/ 9793 h 9839"/>
                <a:gd name="connsiteX7" fmla="*/ 36806 w 65769"/>
                <a:gd name="connsiteY7" fmla="*/ 8735 h 9839"/>
                <a:gd name="connsiteX8" fmla="*/ 50180 w 65769"/>
                <a:gd name="connsiteY8" fmla="*/ 8638 h 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769" h="9839">
                  <a:moveTo>
                    <a:pt x="50180" y="8615"/>
                  </a:moveTo>
                  <a:cubicBezTo>
                    <a:pt x="54305" y="9596"/>
                    <a:pt x="59910" y="9412"/>
                    <a:pt x="63632" y="7225"/>
                  </a:cubicBezTo>
                  <a:cubicBezTo>
                    <a:pt x="71555" y="2575"/>
                    <a:pt x="55160" y="-295"/>
                    <a:pt x="51567" y="24"/>
                  </a:cubicBezTo>
                  <a:cubicBezTo>
                    <a:pt x="43524" y="737"/>
                    <a:pt x="35797" y="3323"/>
                    <a:pt x="27757" y="4110"/>
                  </a:cubicBezTo>
                  <a:cubicBezTo>
                    <a:pt x="18469" y="5016"/>
                    <a:pt x="8914" y="4755"/>
                    <a:pt x="0" y="7922"/>
                  </a:cubicBezTo>
                  <a:cubicBezTo>
                    <a:pt x="2786" y="10425"/>
                    <a:pt x="7592" y="8764"/>
                    <a:pt x="10758" y="8212"/>
                  </a:cubicBezTo>
                  <a:cubicBezTo>
                    <a:pt x="15834" y="7306"/>
                    <a:pt x="20124" y="9754"/>
                    <a:pt x="25090" y="9793"/>
                  </a:cubicBezTo>
                  <a:cubicBezTo>
                    <a:pt x="29270" y="9825"/>
                    <a:pt x="32646" y="6235"/>
                    <a:pt x="36806" y="8735"/>
                  </a:cubicBezTo>
                  <a:cubicBezTo>
                    <a:pt x="40638" y="11034"/>
                    <a:pt x="46117" y="9106"/>
                    <a:pt x="50180" y="8638"/>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22F80DC7-02A9-E464-BEB9-53AE238BF4F4}"/>
                </a:ext>
              </a:extLst>
            </p:cNvPr>
            <p:cNvSpPr/>
            <p:nvPr/>
          </p:nvSpPr>
          <p:spPr>
            <a:xfrm>
              <a:off x="5345995" y="1770650"/>
              <a:ext cx="226746" cy="78074"/>
            </a:xfrm>
            <a:custGeom>
              <a:avLst/>
              <a:gdLst>
                <a:gd name="connsiteX0" fmla="*/ 26938 w 226746"/>
                <a:gd name="connsiteY0" fmla="*/ 45901 h 78074"/>
                <a:gd name="connsiteX1" fmla="*/ 13967 w 226746"/>
                <a:gd name="connsiteY1" fmla="*/ 51532 h 78074"/>
                <a:gd name="connsiteX2" fmla="*/ 0 w 226746"/>
                <a:gd name="connsiteY2" fmla="*/ 57976 h 78074"/>
                <a:gd name="connsiteX3" fmla="*/ 14861 w 226746"/>
                <a:gd name="connsiteY3" fmla="*/ 58201 h 78074"/>
                <a:gd name="connsiteX4" fmla="*/ 18692 w 226746"/>
                <a:gd name="connsiteY4" fmla="*/ 61884 h 78074"/>
                <a:gd name="connsiteX5" fmla="*/ 24158 w 226746"/>
                <a:gd name="connsiteY5" fmla="*/ 67328 h 78074"/>
                <a:gd name="connsiteX6" fmla="*/ 23584 w 226746"/>
                <a:gd name="connsiteY6" fmla="*/ 77722 h 78074"/>
                <a:gd name="connsiteX7" fmla="*/ 52906 w 226746"/>
                <a:gd name="connsiteY7" fmla="*/ 70734 h 78074"/>
                <a:gd name="connsiteX8" fmla="*/ 71907 w 226746"/>
                <a:gd name="connsiteY8" fmla="*/ 69831 h 78074"/>
                <a:gd name="connsiteX9" fmla="*/ 89699 w 226746"/>
                <a:gd name="connsiteY9" fmla="*/ 61968 h 78074"/>
                <a:gd name="connsiteX10" fmla="*/ 131188 w 226746"/>
                <a:gd name="connsiteY10" fmla="*/ 45198 h 78074"/>
                <a:gd name="connsiteX11" fmla="*/ 152818 w 226746"/>
                <a:gd name="connsiteY11" fmla="*/ 39000 h 78074"/>
                <a:gd name="connsiteX12" fmla="*/ 174177 w 226746"/>
                <a:gd name="connsiteY12" fmla="*/ 34063 h 78074"/>
                <a:gd name="connsiteX13" fmla="*/ 199045 w 226746"/>
                <a:gd name="connsiteY13" fmla="*/ 29045 h 78074"/>
                <a:gd name="connsiteX14" fmla="*/ 218949 w 226746"/>
                <a:gd name="connsiteY14" fmla="*/ 25491 h 78074"/>
                <a:gd name="connsiteX15" fmla="*/ 226676 w 226746"/>
                <a:gd name="connsiteY15" fmla="*/ 20618 h 78074"/>
                <a:gd name="connsiteX16" fmla="*/ 221594 w 226746"/>
                <a:gd name="connsiteY16" fmla="*/ 17351 h 78074"/>
                <a:gd name="connsiteX17" fmla="*/ 216734 w 226746"/>
                <a:gd name="connsiteY17" fmla="*/ 10756 h 78074"/>
                <a:gd name="connsiteX18" fmla="*/ 197252 w 226746"/>
                <a:gd name="connsiteY18" fmla="*/ 6389 h 78074"/>
                <a:gd name="connsiteX19" fmla="*/ 175538 w 226746"/>
                <a:gd name="connsiteY19" fmla="*/ 12230 h 78074"/>
                <a:gd name="connsiteX20" fmla="*/ 181807 w 226746"/>
                <a:gd name="connsiteY20" fmla="*/ 7586 h 78074"/>
                <a:gd name="connsiteX21" fmla="*/ 166715 w 226746"/>
                <a:gd name="connsiteY21" fmla="*/ 11768 h 78074"/>
                <a:gd name="connsiteX22" fmla="*/ 175770 w 226746"/>
                <a:gd name="connsiteY22" fmla="*/ 7124 h 78074"/>
                <a:gd name="connsiteX23" fmla="*/ 157240 w 226746"/>
                <a:gd name="connsiteY23" fmla="*/ 1403 h 78074"/>
                <a:gd name="connsiteX24" fmla="*/ 127744 w 226746"/>
                <a:gd name="connsiteY24" fmla="*/ 2277 h 78074"/>
                <a:gd name="connsiteX25" fmla="*/ 97694 w 226746"/>
                <a:gd name="connsiteY25" fmla="*/ 4167 h 78074"/>
                <a:gd name="connsiteX26" fmla="*/ 90554 w 226746"/>
                <a:gd name="connsiteY26" fmla="*/ 17577 h 78074"/>
                <a:gd name="connsiteX27" fmla="*/ 50848 w 226746"/>
                <a:gd name="connsiteY27" fmla="*/ 33598 h 78074"/>
                <a:gd name="connsiteX28" fmla="*/ 49010 w 226746"/>
                <a:gd name="connsiteY28" fmla="*/ 36994 h 78074"/>
                <a:gd name="connsiteX29" fmla="*/ 41267 w 226746"/>
                <a:gd name="connsiteY29" fmla="*/ 37252 h 78074"/>
                <a:gd name="connsiteX30" fmla="*/ 36226 w 226746"/>
                <a:gd name="connsiteY30" fmla="*/ 42870 h 78074"/>
                <a:gd name="connsiteX31" fmla="*/ 26938 w 226746"/>
                <a:gd name="connsiteY31" fmla="*/ 45901 h 7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26746" h="78074">
                  <a:moveTo>
                    <a:pt x="26938" y="45901"/>
                  </a:moveTo>
                  <a:cubicBezTo>
                    <a:pt x="22778" y="47772"/>
                    <a:pt x="18640" y="51107"/>
                    <a:pt x="13967" y="51532"/>
                  </a:cubicBezTo>
                  <a:cubicBezTo>
                    <a:pt x="8607" y="52022"/>
                    <a:pt x="5428" y="57711"/>
                    <a:pt x="0" y="57976"/>
                  </a:cubicBezTo>
                  <a:cubicBezTo>
                    <a:pt x="4947" y="58782"/>
                    <a:pt x="9946" y="56944"/>
                    <a:pt x="14861" y="58201"/>
                  </a:cubicBezTo>
                  <a:cubicBezTo>
                    <a:pt x="8462" y="59201"/>
                    <a:pt x="17112" y="61372"/>
                    <a:pt x="18692" y="61884"/>
                  </a:cubicBezTo>
                  <a:cubicBezTo>
                    <a:pt x="21030" y="62642"/>
                    <a:pt x="24813" y="64145"/>
                    <a:pt x="24158" y="67328"/>
                  </a:cubicBezTo>
                  <a:cubicBezTo>
                    <a:pt x="23552" y="70273"/>
                    <a:pt x="17660" y="76452"/>
                    <a:pt x="23584" y="77722"/>
                  </a:cubicBezTo>
                  <a:cubicBezTo>
                    <a:pt x="32266" y="79580"/>
                    <a:pt x="44963" y="73620"/>
                    <a:pt x="52906" y="70734"/>
                  </a:cubicBezTo>
                  <a:cubicBezTo>
                    <a:pt x="58349" y="68754"/>
                    <a:pt x="65963" y="70734"/>
                    <a:pt x="71907" y="69831"/>
                  </a:cubicBezTo>
                  <a:cubicBezTo>
                    <a:pt x="78976" y="68728"/>
                    <a:pt x="84178" y="66435"/>
                    <a:pt x="89699" y="61968"/>
                  </a:cubicBezTo>
                  <a:cubicBezTo>
                    <a:pt x="102196" y="51861"/>
                    <a:pt x="117495" y="52467"/>
                    <a:pt x="131188" y="45198"/>
                  </a:cubicBezTo>
                  <a:cubicBezTo>
                    <a:pt x="137938" y="41615"/>
                    <a:pt x="145920" y="42138"/>
                    <a:pt x="152818" y="39000"/>
                  </a:cubicBezTo>
                  <a:cubicBezTo>
                    <a:pt x="159475" y="35972"/>
                    <a:pt x="167053" y="35314"/>
                    <a:pt x="174177" y="34063"/>
                  </a:cubicBezTo>
                  <a:cubicBezTo>
                    <a:pt x="182507" y="32595"/>
                    <a:pt x="190728" y="30570"/>
                    <a:pt x="199045" y="29045"/>
                  </a:cubicBezTo>
                  <a:cubicBezTo>
                    <a:pt x="205588" y="27845"/>
                    <a:pt x="212632" y="27651"/>
                    <a:pt x="218949" y="25491"/>
                  </a:cubicBezTo>
                  <a:cubicBezTo>
                    <a:pt x="220259" y="25042"/>
                    <a:pt x="227534" y="22833"/>
                    <a:pt x="226676" y="20618"/>
                  </a:cubicBezTo>
                  <a:cubicBezTo>
                    <a:pt x="226128" y="19205"/>
                    <a:pt x="222713" y="18541"/>
                    <a:pt x="221594" y="17351"/>
                  </a:cubicBezTo>
                  <a:cubicBezTo>
                    <a:pt x="219710" y="15351"/>
                    <a:pt x="218569" y="12794"/>
                    <a:pt x="216734" y="10756"/>
                  </a:cubicBezTo>
                  <a:cubicBezTo>
                    <a:pt x="212212" y="5735"/>
                    <a:pt x="203412" y="5764"/>
                    <a:pt x="197252" y="6389"/>
                  </a:cubicBezTo>
                  <a:cubicBezTo>
                    <a:pt x="189609" y="7160"/>
                    <a:pt x="182881" y="11665"/>
                    <a:pt x="175538" y="12230"/>
                  </a:cubicBezTo>
                  <a:cubicBezTo>
                    <a:pt x="177683" y="10717"/>
                    <a:pt x="180872" y="10449"/>
                    <a:pt x="181807" y="7586"/>
                  </a:cubicBezTo>
                  <a:cubicBezTo>
                    <a:pt x="176757" y="7779"/>
                    <a:pt x="170504" y="7876"/>
                    <a:pt x="166715" y="11768"/>
                  </a:cubicBezTo>
                  <a:cubicBezTo>
                    <a:pt x="168256" y="8543"/>
                    <a:pt x="172829" y="8192"/>
                    <a:pt x="175770" y="7124"/>
                  </a:cubicBezTo>
                  <a:cubicBezTo>
                    <a:pt x="168188" y="7666"/>
                    <a:pt x="163851" y="4151"/>
                    <a:pt x="157240" y="1403"/>
                  </a:cubicBezTo>
                  <a:cubicBezTo>
                    <a:pt x="148706" y="-2144"/>
                    <a:pt x="136706" y="2135"/>
                    <a:pt x="127744" y="2277"/>
                  </a:cubicBezTo>
                  <a:cubicBezTo>
                    <a:pt x="118092" y="2439"/>
                    <a:pt x="107140" y="2019"/>
                    <a:pt x="97694" y="4167"/>
                  </a:cubicBezTo>
                  <a:cubicBezTo>
                    <a:pt x="93882" y="5031"/>
                    <a:pt x="82714" y="14655"/>
                    <a:pt x="90554" y="17577"/>
                  </a:cubicBezTo>
                  <a:cubicBezTo>
                    <a:pt x="78376" y="24623"/>
                    <a:pt x="62006" y="24465"/>
                    <a:pt x="50848" y="33598"/>
                  </a:cubicBezTo>
                  <a:cubicBezTo>
                    <a:pt x="56463" y="33231"/>
                    <a:pt x="51106" y="36823"/>
                    <a:pt x="49010" y="36994"/>
                  </a:cubicBezTo>
                  <a:cubicBezTo>
                    <a:pt x="46501" y="37188"/>
                    <a:pt x="43711" y="36491"/>
                    <a:pt x="41267" y="37252"/>
                  </a:cubicBezTo>
                  <a:cubicBezTo>
                    <a:pt x="39025" y="37945"/>
                    <a:pt x="38458" y="41535"/>
                    <a:pt x="36226" y="42870"/>
                  </a:cubicBezTo>
                  <a:cubicBezTo>
                    <a:pt x="33407" y="44550"/>
                    <a:pt x="30073" y="45076"/>
                    <a:pt x="26938" y="459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E8F309E4-7EE8-1821-5734-E3C3E68526B0}"/>
                </a:ext>
              </a:extLst>
            </p:cNvPr>
            <p:cNvSpPr/>
            <p:nvPr/>
          </p:nvSpPr>
          <p:spPr>
            <a:xfrm>
              <a:off x="5522213" y="1707366"/>
              <a:ext cx="162534" cy="35559"/>
            </a:xfrm>
            <a:custGeom>
              <a:avLst/>
              <a:gdLst>
                <a:gd name="connsiteX0" fmla="*/ 42025 w 162534"/>
                <a:gd name="connsiteY0" fmla="*/ 35560 h 35559"/>
                <a:gd name="connsiteX1" fmla="*/ 54924 w 162534"/>
                <a:gd name="connsiteY1" fmla="*/ 31757 h 35559"/>
                <a:gd name="connsiteX2" fmla="*/ 65244 w 162534"/>
                <a:gd name="connsiteY2" fmla="*/ 25108 h 35559"/>
                <a:gd name="connsiteX3" fmla="*/ 62922 w 162534"/>
                <a:gd name="connsiteY3" fmla="*/ 29984 h 35559"/>
                <a:gd name="connsiteX4" fmla="*/ 72075 w 162534"/>
                <a:gd name="connsiteY4" fmla="*/ 27217 h 35559"/>
                <a:gd name="connsiteX5" fmla="*/ 82427 w 162534"/>
                <a:gd name="connsiteY5" fmla="*/ 23718 h 35559"/>
                <a:gd name="connsiteX6" fmla="*/ 79873 w 162534"/>
                <a:gd name="connsiteY6" fmla="*/ 22092 h 35559"/>
                <a:gd name="connsiteX7" fmla="*/ 94969 w 162534"/>
                <a:gd name="connsiteY7" fmla="*/ 18329 h 35559"/>
                <a:gd name="connsiteX8" fmla="*/ 106811 w 162534"/>
                <a:gd name="connsiteY8" fmla="*/ 15126 h 35559"/>
                <a:gd name="connsiteX9" fmla="*/ 91715 w 162534"/>
                <a:gd name="connsiteY9" fmla="*/ 23485 h 35559"/>
                <a:gd name="connsiteX10" fmla="*/ 119188 w 162534"/>
                <a:gd name="connsiteY10" fmla="*/ 20170 h 35559"/>
                <a:gd name="connsiteX11" fmla="*/ 131127 w 162534"/>
                <a:gd name="connsiteY11" fmla="*/ 19377 h 35559"/>
                <a:gd name="connsiteX12" fmla="*/ 135368 w 162534"/>
                <a:gd name="connsiteY12" fmla="*/ 13504 h 35559"/>
                <a:gd name="connsiteX13" fmla="*/ 145585 w 162534"/>
                <a:gd name="connsiteY13" fmla="*/ 12804 h 35559"/>
                <a:gd name="connsiteX14" fmla="*/ 142102 w 162534"/>
                <a:gd name="connsiteY14" fmla="*/ 8625 h 35559"/>
                <a:gd name="connsiteX15" fmla="*/ 162535 w 162534"/>
                <a:gd name="connsiteY15" fmla="*/ 4913 h 35559"/>
                <a:gd name="connsiteX16" fmla="*/ 141405 w 162534"/>
                <a:gd name="connsiteY16" fmla="*/ 1430 h 35559"/>
                <a:gd name="connsiteX17" fmla="*/ 143959 w 162534"/>
                <a:gd name="connsiteY17" fmla="*/ 3055 h 35559"/>
                <a:gd name="connsiteX18" fmla="*/ 131317 w 162534"/>
                <a:gd name="connsiteY18" fmla="*/ 4748 h 35559"/>
                <a:gd name="connsiteX19" fmla="*/ 114247 w 162534"/>
                <a:gd name="connsiteY19" fmla="*/ 3826 h 35559"/>
                <a:gd name="connsiteX20" fmla="*/ 74168 w 162534"/>
                <a:gd name="connsiteY20" fmla="*/ 12966 h 35559"/>
                <a:gd name="connsiteX21" fmla="*/ 39454 w 162534"/>
                <a:gd name="connsiteY21" fmla="*/ 21992 h 35559"/>
                <a:gd name="connsiteX22" fmla="*/ 20572 w 162534"/>
                <a:gd name="connsiteY22" fmla="*/ 23763 h 35559"/>
                <a:gd name="connsiteX23" fmla="*/ 0 w 162534"/>
                <a:gd name="connsiteY23" fmla="*/ 30454 h 35559"/>
                <a:gd name="connsiteX24" fmla="*/ 10217 w 162534"/>
                <a:gd name="connsiteY24" fmla="*/ 28597 h 35559"/>
                <a:gd name="connsiteX25" fmla="*/ 10217 w 162534"/>
                <a:gd name="connsiteY25" fmla="*/ 29526 h 35559"/>
                <a:gd name="connsiteX26" fmla="*/ 2554 w 162534"/>
                <a:gd name="connsiteY26" fmla="*/ 32544 h 35559"/>
                <a:gd name="connsiteX27" fmla="*/ 20433 w 162534"/>
                <a:gd name="connsiteY27" fmla="*/ 31848 h 35559"/>
                <a:gd name="connsiteX28" fmla="*/ 30186 w 162534"/>
                <a:gd name="connsiteY28" fmla="*/ 32315 h 35559"/>
                <a:gd name="connsiteX29" fmla="*/ 39938 w 162534"/>
                <a:gd name="connsiteY29" fmla="*/ 28600 h 35559"/>
                <a:gd name="connsiteX30" fmla="*/ 37616 w 162534"/>
                <a:gd name="connsiteY30" fmla="*/ 30690 h 35559"/>
                <a:gd name="connsiteX31" fmla="*/ 39938 w 162534"/>
                <a:gd name="connsiteY31" fmla="*/ 32083 h 35559"/>
                <a:gd name="connsiteX32" fmla="*/ 35062 w 162534"/>
                <a:gd name="connsiteY32" fmla="*/ 34866 h 35559"/>
                <a:gd name="connsiteX33" fmla="*/ 42025 w 162534"/>
                <a:gd name="connsiteY33" fmla="*/ 35560 h 35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62534" h="35559">
                  <a:moveTo>
                    <a:pt x="42025" y="35560"/>
                  </a:moveTo>
                  <a:cubicBezTo>
                    <a:pt x="44237" y="35169"/>
                    <a:pt x="54302" y="34408"/>
                    <a:pt x="54924" y="31757"/>
                  </a:cubicBezTo>
                  <a:cubicBezTo>
                    <a:pt x="55440" y="29561"/>
                    <a:pt x="62867" y="25085"/>
                    <a:pt x="65244" y="25108"/>
                  </a:cubicBezTo>
                  <a:cubicBezTo>
                    <a:pt x="64860" y="26920"/>
                    <a:pt x="64086" y="28542"/>
                    <a:pt x="62922" y="29984"/>
                  </a:cubicBezTo>
                  <a:cubicBezTo>
                    <a:pt x="66260" y="30209"/>
                    <a:pt x="69450" y="29313"/>
                    <a:pt x="72075" y="27217"/>
                  </a:cubicBezTo>
                  <a:cubicBezTo>
                    <a:pt x="75032" y="24853"/>
                    <a:pt x="79363" y="26014"/>
                    <a:pt x="82427" y="23718"/>
                  </a:cubicBezTo>
                  <a:cubicBezTo>
                    <a:pt x="81582" y="23166"/>
                    <a:pt x="80730" y="22624"/>
                    <a:pt x="79873" y="22092"/>
                  </a:cubicBezTo>
                  <a:cubicBezTo>
                    <a:pt x="84917" y="19612"/>
                    <a:pt x="90064" y="21834"/>
                    <a:pt x="94969" y="18329"/>
                  </a:cubicBezTo>
                  <a:cubicBezTo>
                    <a:pt x="99052" y="15420"/>
                    <a:pt x="102705" y="17277"/>
                    <a:pt x="106811" y="15126"/>
                  </a:cubicBezTo>
                  <a:cubicBezTo>
                    <a:pt x="103254" y="19448"/>
                    <a:pt x="96868" y="21783"/>
                    <a:pt x="91715" y="23485"/>
                  </a:cubicBezTo>
                  <a:cubicBezTo>
                    <a:pt x="101822" y="30774"/>
                    <a:pt x="109042" y="20560"/>
                    <a:pt x="119188" y="20170"/>
                  </a:cubicBezTo>
                  <a:cubicBezTo>
                    <a:pt x="123165" y="20009"/>
                    <a:pt x="127205" y="20170"/>
                    <a:pt x="131127" y="19377"/>
                  </a:cubicBezTo>
                  <a:cubicBezTo>
                    <a:pt x="133620" y="18874"/>
                    <a:pt x="140944" y="15504"/>
                    <a:pt x="135368" y="13504"/>
                  </a:cubicBezTo>
                  <a:cubicBezTo>
                    <a:pt x="138435" y="11582"/>
                    <a:pt x="142289" y="13633"/>
                    <a:pt x="145585" y="12804"/>
                  </a:cubicBezTo>
                  <a:cubicBezTo>
                    <a:pt x="143849" y="12027"/>
                    <a:pt x="142495" y="10508"/>
                    <a:pt x="142102" y="8625"/>
                  </a:cubicBezTo>
                  <a:cubicBezTo>
                    <a:pt x="148755" y="6561"/>
                    <a:pt x="155995" y="7425"/>
                    <a:pt x="162535" y="4913"/>
                  </a:cubicBezTo>
                  <a:cubicBezTo>
                    <a:pt x="160435" y="-4056"/>
                    <a:pt x="146300" y="2139"/>
                    <a:pt x="141405" y="1430"/>
                  </a:cubicBezTo>
                  <a:cubicBezTo>
                    <a:pt x="142282" y="1926"/>
                    <a:pt x="143137" y="2468"/>
                    <a:pt x="143959" y="3055"/>
                  </a:cubicBezTo>
                  <a:cubicBezTo>
                    <a:pt x="142311" y="4610"/>
                    <a:pt x="133549" y="5045"/>
                    <a:pt x="131317" y="4748"/>
                  </a:cubicBezTo>
                  <a:cubicBezTo>
                    <a:pt x="125551" y="3978"/>
                    <a:pt x="120088" y="3510"/>
                    <a:pt x="114247" y="3826"/>
                  </a:cubicBezTo>
                  <a:cubicBezTo>
                    <a:pt x="100161" y="4584"/>
                    <a:pt x="87887" y="10663"/>
                    <a:pt x="74168" y="12966"/>
                  </a:cubicBezTo>
                  <a:cubicBezTo>
                    <a:pt x="62277" y="14962"/>
                    <a:pt x="51041" y="18796"/>
                    <a:pt x="39454" y="21992"/>
                  </a:cubicBezTo>
                  <a:cubicBezTo>
                    <a:pt x="33243" y="23705"/>
                    <a:pt x="26873" y="22847"/>
                    <a:pt x="20572" y="23763"/>
                  </a:cubicBezTo>
                  <a:cubicBezTo>
                    <a:pt x="13429" y="24801"/>
                    <a:pt x="6892" y="28471"/>
                    <a:pt x="0" y="30454"/>
                  </a:cubicBezTo>
                  <a:cubicBezTo>
                    <a:pt x="3460" y="30129"/>
                    <a:pt x="6753" y="28903"/>
                    <a:pt x="10217" y="28597"/>
                  </a:cubicBezTo>
                  <a:cubicBezTo>
                    <a:pt x="7117" y="29503"/>
                    <a:pt x="7117" y="29813"/>
                    <a:pt x="10217" y="29526"/>
                  </a:cubicBezTo>
                  <a:cubicBezTo>
                    <a:pt x="7749" y="30745"/>
                    <a:pt x="5134" y="31606"/>
                    <a:pt x="2554" y="32544"/>
                  </a:cubicBezTo>
                  <a:cubicBezTo>
                    <a:pt x="7524" y="36166"/>
                    <a:pt x="14925" y="30709"/>
                    <a:pt x="20433" y="31848"/>
                  </a:cubicBezTo>
                  <a:cubicBezTo>
                    <a:pt x="23971" y="32583"/>
                    <a:pt x="26012" y="33896"/>
                    <a:pt x="30186" y="32315"/>
                  </a:cubicBezTo>
                  <a:cubicBezTo>
                    <a:pt x="33575" y="31029"/>
                    <a:pt x="35907" y="27620"/>
                    <a:pt x="39938" y="28600"/>
                  </a:cubicBezTo>
                  <a:cubicBezTo>
                    <a:pt x="39138" y="29268"/>
                    <a:pt x="38364" y="29964"/>
                    <a:pt x="37616" y="30690"/>
                  </a:cubicBezTo>
                  <a:cubicBezTo>
                    <a:pt x="38387" y="31161"/>
                    <a:pt x="39161" y="31625"/>
                    <a:pt x="39938" y="32083"/>
                  </a:cubicBezTo>
                  <a:cubicBezTo>
                    <a:pt x="38348" y="33073"/>
                    <a:pt x="36723" y="33999"/>
                    <a:pt x="35062" y="34866"/>
                  </a:cubicBezTo>
                  <a:cubicBezTo>
                    <a:pt x="37429" y="36053"/>
                    <a:pt x="39819" y="33889"/>
                    <a:pt x="42025" y="3556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981FDD5C-16D8-B1AC-C1DF-76D83C3CD479}"/>
                </a:ext>
              </a:extLst>
            </p:cNvPr>
            <p:cNvSpPr/>
            <p:nvPr/>
          </p:nvSpPr>
          <p:spPr>
            <a:xfrm>
              <a:off x="5522932" y="1738282"/>
              <a:ext cx="4643" cy="928"/>
            </a:xfrm>
            <a:custGeom>
              <a:avLst/>
              <a:gdLst>
                <a:gd name="connsiteX0" fmla="*/ 2090 w 4643"/>
                <a:gd name="connsiteY0" fmla="*/ 0 h 928"/>
                <a:gd name="connsiteX1" fmla="*/ 0 w 4643"/>
                <a:gd name="connsiteY1" fmla="*/ 929 h 928"/>
                <a:gd name="connsiteX2" fmla="*/ 4644 w 4643"/>
                <a:gd name="connsiteY2" fmla="*/ 0 h 928"/>
                <a:gd name="connsiteX3" fmla="*/ 2090 w 4643"/>
                <a:gd name="connsiteY3" fmla="*/ 0 h 928"/>
              </a:gdLst>
              <a:ahLst/>
              <a:cxnLst>
                <a:cxn ang="0">
                  <a:pos x="connsiteX0" y="connsiteY0"/>
                </a:cxn>
                <a:cxn ang="0">
                  <a:pos x="connsiteX1" y="connsiteY1"/>
                </a:cxn>
                <a:cxn ang="0">
                  <a:pos x="connsiteX2" y="connsiteY2"/>
                </a:cxn>
                <a:cxn ang="0">
                  <a:pos x="connsiteX3" y="connsiteY3"/>
                </a:cxn>
              </a:cxnLst>
              <a:rect l="l" t="t" r="r" b="b"/>
              <a:pathLst>
                <a:path w="4643" h="928">
                  <a:moveTo>
                    <a:pt x="2090" y="0"/>
                  </a:moveTo>
                  <a:cubicBezTo>
                    <a:pt x="1393" y="323"/>
                    <a:pt x="697" y="619"/>
                    <a:pt x="0" y="929"/>
                  </a:cubicBezTo>
                  <a:cubicBezTo>
                    <a:pt x="1596" y="864"/>
                    <a:pt x="3144" y="555"/>
                    <a:pt x="4644" y="0"/>
                  </a:cubicBezTo>
                  <a:cubicBezTo>
                    <a:pt x="3789" y="0"/>
                    <a:pt x="2941" y="0"/>
                    <a:pt x="209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2554A70C-1C49-1CA1-7970-3456D8B976FF}"/>
                </a:ext>
              </a:extLst>
            </p:cNvPr>
            <p:cNvSpPr/>
            <p:nvPr/>
          </p:nvSpPr>
          <p:spPr>
            <a:xfrm>
              <a:off x="5523603" y="1741313"/>
              <a:ext cx="2322" cy="145"/>
            </a:xfrm>
            <a:custGeom>
              <a:avLst/>
              <a:gdLst>
                <a:gd name="connsiteX0" fmla="*/ 0 w 2322"/>
                <a:gd name="connsiteY0" fmla="*/ 0 h 145"/>
                <a:gd name="connsiteX1" fmla="*/ 2322 w 2322"/>
                <a:gd name="connsiteY1" fmla="*/ 0 h 145"/>
                <a:gd name="connsiteX2" fmla="*/ 0 w 2322"/>
                <a:gd name="connsiteY2" fmla="*/ 0 h 145"/>
              </a:gdLst>
              <a:ahLst/>
              <a:cxnLst>
                <a:cxn ang="0">
                  <a:pos x="connsiteX0" y="connsiteY0"/>
                </a:cxn>
                <a:cxn ang="0">
                  <a:pos x="connsiteX1" y="connsiteY1"/>
                </a:cxn>
                <a:cxn ang="0">
                  <a:pos x="connsiteX2" y="connsiteY2"/>
                </a:cxn>
              </a:cxnLst>
              <a:rect l="l" t="t" r="r" b="b"/>
              <a:pathLst>
                <a:path w="2322" h="145">
                  <a:moveTo>
                    <a:pt x="0" y="0"/>
                  </a:moveTo>
                  <a:cubicBezTo>
                    <a:pt x="761" y="193"/>
                    <a:pt x="1535" y="193"/>
                    <a:pt x="2322" y="0"/>
                  </a:cubicBezTo>
                  <a:cubicBezTo>
                    <a:pt x="1548" y="0"/>
                    <a:pt x="777"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82DC0BD0-AE92-3B31-B583-760518E7858F}"/>
                </a:ext>
              </a:extLst>
            </p:cNvPr>
            <p:cNvSpPr/>
            <p:nvPr/>
          </p:nvSpPr>
          <p:spPr>
            <a:xfrm>
              <a:off x="5542192" y="1741148"/>
              <a:ext cx="9984" cy="4344"/>
            </a:xfrm>
            <a:custGeom>
              <a:avLst/>
              <a:gdLst>
                <a:gd name="connsiteX0" fmla="*/ 9985 w 9984"/>
                <a:gd name="connsiteY0" fmla="*/ 165 h 4344"/>
                <a:gd name="connsiteX1" fmla="*/ 0 w 9984"/>
                <a:gd name="connsiteY1" fmla="*/ 4344 h 4344"/>
                <a:gd name="connsiteX2" fmla="*/ 9985 w 9984"/>
                <a:gd name="connsiteY2" fmla="*/ 165 h 4344"/>
              </a:gdLst>
              <a:ahLst/>
              <a:cxnLst>
                <a:cxn ang="0">
                  <a:pos x="connsiteX0" y="connsiteY0"/>
                </a:cxn>
                <a:cxn ang="0">
                  <a:pos x="connsiteX1" y="connsiteY1"/>
                </a:cxn>
                <a:cxn ang="0">
                  <a:pos x="connsiteX2" y="connsiteY2"/>
                </a:cxn>
              </a:cxnLst>
              <a:rect l="l" t="t" r="r" b="b"/>
              <a:pathLst>
                <a:path w="9984" h="4344">
                  <a:moveTo>
                    <a:pt x="9985" y="165"/>
                  </a:moveTo>
                  <a:cubicBezTo>
                    <a:pt x="6960" y="-771"/>
                    <a:pt x="2141" y="2503"/>
                    <a:pt x="0" y="4344"/>
                  </a:cubicBezTo>
                  <a:cubicBezTo>
                    <a:pt x="3490" y="3432"/>
                    <a:pt x="7140" y="2522"/>
                    <a:pt x="9985" y="165"/>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5" name="Freeform: Shape 1094">
              <a:extLst>
                <a:ext uri="{FF2B5EF4-FFF2-40B4-BE49-F238E27FC236}">
                  <a16:creationId xmlns:a16="http://schemas.microsoft.com/office/drawing/2014/main" id="{12E0F742-E01A-AB21-A6BD-1C1F592DC398}"/>
                </a:ext>
              </a:extLst>
            </p:cNvPr>
            <p:cNvSpPr/>
            <p:nvPr/>
          </p:nvSpPr>
          <p:spPr>
            <a:xfrm>
              <a:off x="5567727" y="1737095"/>
              <a:ext cx="43885" cy="12481"/>
            </a:xfrm>
            <a:custGeom>
              <a:avLst/>
              <a:gdLst>
                <a:gd name="connsiteX0" fmla="*/ 43885 w 43885"/>
                <a:gd name="connsiteY0" fmla="*/ 26 h 12481"/>
                <a:gd name="connsiteX1" fmla="*/ 20811 w 43885"/>
                <a:gd name="connsiteY1" fmla="*/ 4408 h 12481"/>
                <a:gd name="connsiteX2" fmla="*/ 0 w 43885"/>
                <a:gd name="connsiteY2" fmla="*/ 11403 h 12481"/>
                <a:gd name="connsiteX3" fmla="*/ 13406 w 43885"/>
                <a:gd name="connsiteY3" fmla="*/ 12003 h 12481"/>
                <a:gd name="connsiteX4" fmla="*/ 25474 w 43885"/>
                <a:gd name="connsiteY4" fmla="*/ 8381 h 12481"/>
                <a:gd name="connsiteX5" fmla="*/ 43885 w 43885"/>
                <a:gd name="connsiteY5" fmla="*/ 26 h 1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85" h="12481">
                  <a:moveTo>
                    <a:pt x="43885" y="26"/>
                  </a:moveTo>
                  <a:cubicBezTo>
                    <a:pt x="36081" y="-326"/>
                    <a:pt x="28402" y="3044"/>
                    <a:pt x="20811" y="4408"/>
                  </a:cubicBezTo>
                  <a:cubicBezTo>
                    <a:pt x="14241" y="5589"/>
                    <a:pt x="5018" y="6492"/>
                    <a:pt x="0" y="11403"/>
                  </a:cubicBezTo>
                  <a:cubicBezTo>
                    <a:pt x="4896" y="11468"/>
                    <a:pt x="8398" y="13335"/>
                    <a:pt x="13406" y="12003"/>
                  </a:cubicBezTo>
                  <a:cubicBezTo>
                    <a:pt x="17466" y="10923"/>
                    <a:pt x="21407" y="9459"/>
                    <a:pt x="25474" y="8381"/>
                  </a:cubicBezTo>
                  <a:cubicBezTo>
                    <a:pt x="31347" y="6827"/>
                    <a:pt x="40083" y="5340"/>
                    <a:pt x="43885" y="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6" name="Freeform: Shape 1095">
              <a:extLst>
                <a:ext uri="{FF2B5EF4-FFF2-40B4-BE49-F238E27FC236}">
                  <a16:creationId xmlns:a16="http://schemas.microsoft.com/office/drawing/2014/main" id="{C017BFFD-868B-455C-B13D-7DC94C0706AD}"/>
                </a:ext>
              </a:extLst>
            </p:cNvPr>
            <p:cNvSpPr/>
            <p:nvPr/>
          </p:nvSpPr>
          <p:spPr>
            <a:xfrm>
              <a:off x="5584458" y="1722241"/>
              <a:ext cx="217933" cy="52969"/>
            </a:xfrm>
            <a:custGeom>
              <a:avLst/>
              <a:gdLst>
                <a:gd name="connsiteX0" fmla="*/ 19963 w 217933"/>
                <a:gd name="connsiteY0" fmla="*/ 36487 h 52969"/>
                <a:gd name="connsiteX1" fmla="*/ 22285 w 217933"/>
                <a:gd name="connsiteY1" fmla="*/ 36023 h 52969"/>
                <a:gd name="connsiteX2" fmla="*/ 17641 w 217933"/>
                <a:gd name="connsiteY2" fmla="*/ 37181 h 52969"/>
                <a:gd name="connsiteX3" fmla="*/ 28438 w 217933"/>
                <a:gd name="connsiteY3" fmla="*/ 36923 h 52969"/>
                <a:gd name="connsiteX4" fmla="*/ 36684 w 217933"/>
                <a:gd name="connsiteY4" fmla="*/ 35310 h 52969"/>
                <a:gd name="connsiteX5" fmla="*/ 34130 w 217933"/>
                <a:gd name="connsiteY5" fmla="*/ 37397 h 52969"/>
                <a:gd name="connsiteX6" fmla="*/ 45050 w 217933"/>
                <a:gd name="connsiteY6" fmla="*/ 38148 h 52969"/>
                <a:gd name="connsiteX7" fmla="*/ 50616 w 217933"/>
                <a:gd name="connsiteY7" fmla="*/ 32985 h 52969"/>
                <a:gd name="connsiteX8" fmla="*/ 54670 w 217933"/>
                <a:gd name="connsiteY8" fmla="*/ 33307 h 52969"/>
                <a:gd name="connsiteX9" fmla="*/ 62922 w 217933"/>
                <a:gd name="connsiteY9" fmla="*/ 30895 h 52969"/>
                <a:gd name="connsiteX10" fmla="*/ 66625 w 217933"/>
                <a:gd name="connsiteY10" fmla="*/ 29460 h 52969"/>
                <a:gd name="connsiteX11" fmla="*/ 75461 w 217933"/>
                <a:gd name="connsiteY11" fmla="*/ 29750 h 52969"/>
                <a:gd name="connsiteX12" fmla="*/ 66360 w 217933"/>
                <a:gd name="connsiteY12" fmla="*/ 31782 h 52969"/>
                <a:gd name="connsiteX13" fmla="*/ 62922 w 217933"/>
                <a:gd name="connsiteY13" fmla="*/ 34630 h 52969"/>
                <a:gd name="connsiteX14" fmla="*/ 57582 w 217933"/>
                <a:gd name="connsiteY14" fmla="*/ 35787 h 52969"/>
                <a:gd name="connsiteX15" fmla="*/ 70185 w 217933"/>
                <a:gd name="connsiteY15" fmla="*/ 36468 h 52969"/>
                <a:gd name="connsiteX16" fmla="*/ 85445 w 217933"/>
                <a:gd name="connsiteY16" fmla="*/ 33698 h 52969"/>
                <a:gd name="connsiteX17" fmla="*/ 82891 w 217933"/>
                <a:gd name="connsiteY17" fmla="*/ 35326 h 52969"/>
                <a:gd name="connsiteX18" fmla="*/ 110058 w 217933"/>
                <a:gd name="connsiteY18" fmla="*/ 33236 h 52969"/>
                <a:gd name="connsiteX19" fmla="*/ 73139 w 217933"/>
                <a:gd name="connsiteY19" fmla="*/ 39041 h 52969"/>
                <a:gd name="connsiteX20" fmla="*/ 53892 w 217933"/>
                <a:gd name="connsiteY20" fmla="*/ 42292 h 52969"/>
                <a:gd name="connsiteX21" fmla="*/ 35755 w 217933"/>
                <a:gd name="connsiteY21" fmla="*/ 45775 h 52969"/>
                <a:gd name="connsiteX22" fmla="*/ 85823 w 217933"/>
                <a:gd name="connsiteY22" fmla="*/ 47842 h 52969"/>
                <a:gd name="connsiteX23" fmla="*/ 114470 w 217933"/>
                <a:gd name="connsiteY23" fmla="*/ 42063 h 52969"/>
                <a:gd name="connsiteX24" fmla="*/ 141860 w 217933"/>
                <a:gd name="connsiteY24" fmla="*/ 37419 h 52969"/>
                <a:gd name="connsiteX25" fmla="*/ 146933 w 217933"/>
                <a:gd name="connsiteY25" fmla="*/ 40009 h 52969"/>
                <a:gd name="connsiteX26" fmla="*/ 158823 w 217933"/>
                <a:gd name="connsiteY26" fmla="*/ 36723 h 52969"/>
                <a:gd name="connsiteX27" fmla="*/ 156953 w 217933"/>
                <a:gd name="connsiteY27" fmla="*/ 39045 h 52969"/>
                <a:gd name="connsiteX28" fmla="*/ 182204 w 217933"/>
                <a:gd name="connsiteY28" fmla="*/ 38022 h 52969"/>
                <a:gd name="connsiteX29" fmla="*/ 205988 w 217933"/>
                <a:gd name="connsiteY29" fmla="*/ 28567 h 52969"/>
                <a:gd name="connsiteX30" fmla="*/ 217833 w 217933"/>
                <a:gd name="connsiteY30" fmla="*/ 18627 h 52969"/>
                <a:gd name="connsiteX31" fmla="*/ 206640 w 217933"/>
                <a:gd name="connsiteY31" fmla="*/ 16167 h 52969"/>
                <a:gd name="connsiteX32" fmla="*/ 197365 w 217933"/>
                <a:gd name="connsiteY32" fmla="*/ 21401 h 52969"/>
                <a:gd name="connsiteX33" fmla="*/ 190173 w 217933"/>
                <a:gd name="connsiteY33" fmla="*/ 23955 h 52969"/>
                <a:gd name="connsiteX34" fmla="*/ 193430 w 217933"/>
                <a:gd name="connsiteY34" fmla="*/ 19775 h 52969"/>
                <a:gd name="connsiteX35" fmla="*/ 176015 w 217933"/>
                <a:gd name="connsiteY35" fmla="*/ 21862 h 52969"/>
                <a:gd name="connsiteX36" fmla="*/ 185755 w 217933"/>
                <a:gd name="connsiteY36" fmla="*/ 17915 h 52969"/>
                <a:gd name="connsiteX37" fmla="*/ 175306 w 217933"/>
                <a:gd name="connsiteY37" fmla="*/ 16289 h 52969"/>
                <a:gd name="connsiteX38" fmla="*/ 185155 w 217933"/>
                <a:gd name="connsiteY38" fmla="*/ 12510 h 52969"/>
                <a:gd name="connsiteX39" fmla="*/ 184820 w 217933"/>
                <a:gd name="connsiteY39" fmla="*/ 8627 h 52969"/>
                <a:gd name="connsiteX40" fmla="*/ 193656 w 217933"/>
                <a:gd name="connsiteY40" fmla="*/ 500 h 52969"/>
                <a:gd name="connsiteX41" fmla="*/ 163696 w 217933"/>
                <a:gd name="connsiteY41" fmla="*/ 7234 h 52969"/>
                <a:gd name="connsiteX42" fmla="*/ 152796 w 217933"/>
                <a:gd name="connsiteY42" fmla="*/ 9785 h 52969"/>
                <a:gd name="connsiteX43" fmla="*/ 162535 w 217933"/>
                <a:gd name="connsiteY43" fmla="*/ 14893 h 52969"/>
                <a:gd name="connsiteX44" fmla="*/ 153399 w 217933"/>
                <a:gd name="connsiteY44" fmla="*/ 18195 h 52969"/>
                <a:gd name="connsiteX45" fmla="*/ 144669 w 217933"/>
                <a:gd name="connsiteY45" fmla="*/ 20001 h 52969"/>
                <a:gd name="connsiteX46" fmla="*/ 156956 w 217933"/>
                <a:gd name="connsiteY46" fmla="*/ 23952 h 52969"/>
                <a:gd name="connsiteX47" fmla="*/ 139593 w 217933"/>
                <a:gd name="connsiteY47" fmla="*/ 27293 h 52969"/>
                <a:gd name="connsiteX48" fmla="*/ 114473 w 217933"/>
                <a:gd name="connsiteY48" fmla="*/ 27422 h 52969"/>
                <a:gd name="connsiteX49" fmla="*/ 119349 w 217933"/>
                <a:gd name="connsiteY49" fmla="*/ 21153 h 52969"/>
                <a:gd name="connsiteX50" fmla="*/ 106811 w 217933"/>
                <a:gd name="connsiteY50" fmla="*/ 21378 h 52969"/>
                <a:gd name="connsiteX51" fmla="*/ 117028 w 217933"/>
                <a:gd name="connsiteY51" fmla="*/ 19292 h 52969"/>
                <a:gd name="connsiteX52" fmla="*/ 88932 w 217933"/>
                <a:gd name="connsiteY52" fmla="*/ 13251 h 52969"/>
                <a:gd name="connsiteX53" fmla="*/ 92879 w 217933"/>
                <a:gd name="connsiteY53" fmla="*/ 9304 h 52969"/>
                <a:gd name="connsiteX54" fmla="*/ 60604 w 217933"/>
                <a:gd name="connsiteY54" fmla="*/ 11162 h 52969"/>
                <a:gd name="connsiteX55" fmla="*/ 76161 w 217933"/>
                <a:gd name="connsiteY55" fmla="*/ 13716 h 52969"/>
                <a:gd name="connsiteX56" fmla="*/ 57063 w 217933"/>
                <a:gd name="connsiteY56" fmla="*/ 13355 h 52969"/>
                <a:gd name="connsiteX57" fmla="*/ 35991 w 217933"/>
                <a:gd name="connsiteY57" fmla="*/ 18824 h 52969"/>
                <a:gd name="connsiteX58" fmla="*/ 47920 w 217933"/>
                <a:gd name="connsiteY58" fmla="*/ 19843 h 52969"/>
                <a:gd name="connsiteX59" fmla="*/ 65944 w 217933"/>
                <a:gd name="connsiteY59" fmla="*/ 19292 h 52969"/>
                <a:gd name="connsiteX60" fmla="*/ 43447 w 217933"/>
                <a:gd name="connsiteY60" fmla="*/ 21320 h 52969"/>
                <a:gd name="connsiteX61" fmla="*/ 17647 w 217933"/>
                <a:gd name="connsiteY61" fmla="*/ 25558 h 52969"/>
                <a:gd name="connsiteX62" fmla="*/ 32137 w 217933"/>
                <a:gd name="connsiteY62" fmla="*/ 26928 h 52969"/>
                <a:gd name="connsiteX63" fmla="*/ 55727 w 217933"/>
                <a:gd name="connsiteY63" fmla="*/ 23703 h 52969"/>
                <a:gd name="connsiteX64" fmla="*/ 0 w 217933"/>
                <a:gd name="connsiteY64" fmla="*/ 32995 h 52969"/>
                <a:gd name="connsiteX65" fmla="*/ 19969 w 217933"/>
                <a:gd name="connsiteY65" fmla="*/ 34388 h 52969"/>
                <a:gd name="connsiteX66" fmla="*/ 17415 w 217933"/>
                <a:gd name="connsiteY66" fmla="*/ 36245 h 52969"/>
                <a:gd name="connsiteX67" fmla="*/ 19963 w 217933"/>
                <a:gd name="connsiteY67" fmla="*/ 36471 h 52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17933" h="52969">
                  <a:moveTo>
                    <a:pt x="19963" y="36487"/>
                  </a:moveTo>
                  <a:cubicBezTo>
                    <a:pt x="20736" y="36326"/>
                    <a:pt x="21510" y="36165"/>
                    <a:pt x="22285" y="36023"/>
                  </a:cubicBezTo>
                  <a:cubicBezTo>
                    <a:pt x="20827" y="36771"/>
                    <a:pt x="19279" y="37161"/>
                    <a:pt x="17641" y="37181"/>
                  </a:cubicBezTo>
                  <a:cubicBezTo>
                    <a:pt x="19917" y="38448"/>
                    <a:pt x="27325" y="41012"/>
                    <a:pt x="28438" y="36923"/>
                  </a:cubicBezTo>
                  <a:cubicBezTo>
                    <a:pt x="28863" y="35355"/>
                    <a:pt x="34752" y="36242"/>
                    <a:pt x="36684" y="35310"/>
                  </a:cubicBezTo>
                  <a:cubicBezTo>
                    <a:pt x="35771" y="35933"/>
                    <a:pt x="34923" y="36629"/>
                    <a:pt x="34130" y="37397"/>
                  </a:cubicBezTo>
                  <a:cubicBezTo>
                    <a:pt x="36232" y="40273"/>
                    <a:pt x="42302" y="38874"/>
                    <a:pt x="45050" y="38148"/>
                  </a:cubicBezTo>
                  <a:cubicBezTo>
                    <a:pt x="46846" y="37674"/>
                    <a:pt x="57079" y="32150"/>
                    <a:pt x="50616" y="32985"/>
                  </a:cubicBezTo>
                  <a:cubicBezTo>
                    <a:pt x="52512" y="31379"/>
                    <a:pt x="53028" y="32382"/>
                    <a:pt x="54670" y="33307"/>
                  </a:cubicBezTo>
                  <a:cubicBezTo>
                    <a:pt x="56969" y="34597"/>
                    <a:pt x="60871" y="31701"/>
                    <a:pt x="62922" y="30895"/>
                  </a:cubicBezTo>
                  <a:cubicBezTo>
                    <a:pt x="64732" y="30182"/>
                    <a:pt x="64335" y="27254"/>
                    <a:pt x="66625" y="29460"/>
                  </a:cubicBezTo>
                  <a:cubicBezTo>
                    <a:pt x="68724" y="31482"/>
                    <a:pt x="72852" y="29557"/>
                    <a:pt x="75461" y="29750"/>
                  </a:cubicBezTo>
                  <a:cubicBezTo>
                    <a:pt x="72384" y="30208"/>
                    <a:pt x="69324" y="30824"/>
                    <a:pt x="66360" y="31782"/>
                  </a:cubicBezTo>
                  <a:cubicBezTo>
                    <a:pt x="64696" y="32317"/>
                    <a:pt x="57324" y="33511"/>
                    <a:pt x="62922" y="34630"/>
                  </a:cubicBezTo>
                  <a:cubicBezTo>
                    <a:pt x="61165" y="35120"/>
                    <a:pt x="59384" y="35504"/>
                    <a:pt x="57582" y="35787"/>
                  </a:cubicBezTo>
                  <a:cubicBezTo>
                    <a:pt x="60823" y="39099"/>
                    <a:pt x="66305" y="36855"/>
                    <a:pt x="70185" y="36468"/>
                  </a:cubicBezTo>
                  <a:cubicBezTo>
                    <a:pt x="74277" y="36058"/>
                    <a:pt x="81753" y="31814"/>
                    <a:pt x="85445" y="33698"/>
                  </a:cubicBezTo>
                  <a:cubicBezTo>
                    <a:pt x="84594" y="34239"/>
                    <a:pt x="83743" y="34784"/>
                    <a:pt x="82891" y="35326"/>
                  </a:cubicBezTo>
                  <a:cubicBezTo>
                    <a:pt x="91873" y="39135"/>
                    <a:pt x="100954" y="31643"/>
                    <a:pt x="110058" y="33236"/>
                  </a:cubicBezTo>
                  <a:cubicBezTo>
                    <a:pt x="98445" y="38787"/>
                    <a:pt x="85645" y="38155"/>
                    <a:pt x="73139" y="39041"/>
                  </a:cubicBezTo>
                  <a:cubicBezTo>
                    <a:pt x="66621" y="39506"/>
                    <a:pt x="60468" y="42292"/>
                    <a:pt x="53892" y="42292"/>
                  </a:cubicBezTo>
                  <a:cubicBezTo>
                    <a:pt x="47717" y="42292"/>
                    <a:pt x="41609" y="43959"/>
                    <a:pt x="35755" y="45775"/>
                  </a:cubicBezTo>
                  <a:cubicBezTo>
                    <a:pt x="43031" y="59781"/>
                    <a:pt x="74961" y="49274"/>
                    <a:pt x="85823" y="47842"/>
                  </a:cubicBezTo>
                  <a:cubicBezTo>
                    <a:pt x="95765" y="46527"/>
                    <a:pt x="104247" y="42392"/>
                    <a:pt x="114470" y="42063"/>
                  </a:cubicBezTo>
                  <a:cubicBezTo>
                    <a:pt x="123436" y="41773"/>
                    <a:pt x="133146" y="36284"/>
                    <a:pt x="141860" y="37419"/>
                  </a:cubicBezTo>
                  <a:cubicBezTo>
                    <a:pt x="136094" y="40193"/>
                    <a:pt x="144914" y="39867"/>
                    <a:pt x="146933" y="40009"/>
                  </a:cubicBezTo>
                  <a:cubicBezTo>
                    <a:pt x="151132" y="40299"/>
                    <a:pt x="155656" y="39815"/>
                    <a:pt x="158823" y="36723"/>
                  </a:cubicBezTo>
                  <a:cubicBezTo>
                    <a:pt x="158120" y="37432"/>
                    <a:pt x="157498" y="38206"/>
                    <a:pt x="156953" y="39045"/>
                  </a:cubicBezTo>
                  <a:cubicBezTo>
                    <a:pt x="163203" y="43621"/>
                    <a:pt x="175264" y="39109"/>
                    <a:pt x="182204" y="38022"/>
                  </a:cubicBezTo>
                  <a:cubicBezTo>
                    <a:pt x="190599" y="36716"/>
                    <a:pt x="198622" y="32688"/>
                    <a:pt x="205988" y="28567"/>
                  </a:cubicBezTo>
                  <a:cubicBezTo>
                    <a:pt x="208139" y="27361"/>
                    <a:pt x="219088" y="22117"/>
                    <a:pt x="217833" y="18627"/>
                  </a:cubicBezTo>
                  <a:cubicBezTo>
                    <a:pt x="216866" y="15938"/>
                    <a:pt x="208810" y="16073"/>
                    <a:pt x="206640" y="16167"/>
                  </a:cubicBezTo>
                  <a:cubicBezTo>
                    <a:pt x="204308" y="16263"/>
                    <a:pt x="190592" y="20327"/>
                    <a:pt x="197365" y="21401"/>
                  </a:cubicBezTo>
                  <a:cubicBezTo>
                    <a:pt x="194733" y="21336"/>
                    <a:pt x="192285" y="22494"/>
                    <a:pt x="190173" y="23955"/>
                  </a:cubicBezTo>
                  <a:cubicBezTo>
                    <a:pt x="190566" y="22146"/>
                    <a:pt x="191805" y="20630"/>
                    <a:pt x="193430" y="19775"/>
                  </a:cubicBezTo>
                  <a:cubicBezTo>
                    <a:pt x="187438" y="18376"/>
                    <a:pt x="181788" y="20582"/>
                    <a:pt x="176015" y="21862"/>
                  </a:cubicBezTo>
                  <a:cubicBezTo>
                    <a:pt x="178492" y="19169"/>
                    <a:pt x="182436" y="18824"/>
                    <a:pt x="185755" y="17915"/>
                  </a:cubicBezTo>
                  <a:cubicBezTo>
                    <a:pt x="183278" y="14944"/>
                    <a:pt x="178576" y="16289"/>
                    <a:pt x="175306" y="16289"/>
                  </a:cubicBezTo>
                  <a:cubicBezTo>
                    <a:pt x="178531" y="13971"/>
                    <a:pt x="181756" y="14051"/>
                    <a:pt x="185155" y="12510"/>
                  </a:cubicBezTo>
                  <a:cubicBezTo>
                    <a:pt x="187699" y="11355"/>
                    <a:pt x="188696" y="8307"/>
                    <a:pt x="184820" y="8627"/>
                  </a:cubicBezTo>
                  <a:cubicBezTo>
                    <a:pt x="187054" y="7604"/>
                    <a:pt x="193933" y="3454"/>
                    <a:pt x="193656" y="500"/>
                  </a:cubicBezTo>
                  <a:cubicBezTo>
                    <a:pt x="183442" y="-1903"/>
                    <a:pt x="173400" y="5018"/>
                    <a:pt x="163696" y="7234"/>
                  </a:cubicBezTo>
                  <a:cubicBezTo>
                    <a:pt x="160229" y="8024"/>
                    <a:pt x="155537" y="6911"/>
                    <a:pt x="152796" y="9785"/>
                  </a:cubicBezTo>
                  <a:cubicBezTo>
                    <a:pt x="154176" y="13787"/>
                    <a:pt x="159771" y="12506"/>
                    <a:pt x="162535" y="14893"/>
                  </a:cubicBezTo>
                  <a:cubicBezTo>
                    <a:pt x="159478" y="15967"/>
                    <a:pt x="156504" y="17263"/>
                    <a:pt x="153399" y="18195"/>
                  </a:cubicBezTo>
                  <a:cubicBezTo>
                    <a:pt x="150570" y="19043"/>
                    <a:pt x="147171" y="18098"/>
                    <a:pt x="144669" y="20001"/>
                  </a:cubicBezTo>
                  <a:cubicBezTo>
                    <a:pt x="148948" y="20707"/>
                    <a:pt x="153566" y="20836"/>
                    <a:pt x="156956" y="23952"/>
                  </a:cubicBezTo>
                  <a:cubicBezTo>
                    <a:pt x="152702" y="29373"/>
                    <a:pt x="145507" y="27719"/>
                    <a:pt x="139593" y="27293"/>
                  </a:cubicBezTo>
                  <a:cubicBezTo>
                    <a:pt x="131137" y="26683"/>
                    <a:pt x="122836" y="27877"/>
                    <a:pt x="114473" y="27422"/>
                  </a:cubicBezTo>
                  <a:cubicBezTo>
                    <a:pt x="114083" y="24890"/>
                    <a:pt x="117785" y="20724"/>
                    <a:pt x="119349" y="21153"/>
                  </a:cubicBezTo>
                  <a:cubicBezTo>
                    <a:pt x="115292" y="20643"/>
                    <a:pt x="110800" y="20230"/>
                    <a:pt x="106811" y="21378"/>
                  </a:cubicBezTo>
                  <a:cubicBezTo>
                    <a:pt x="109958" y="19559"/>
                    <a:pt x="113616" y="20069"/>
                    <a:pt x="117028" y="19292"/>
                  </a:cubicBezTo>
                  <a:cubicBezTo>
                    <a:pt x="109662" y="10694"/>
                    <a:pt x="99903" y="11919"/>
                    <a:pt x="88932" y="13251"/>
                  </a:cubicBezTo>
                  <a:cubicBezTo>
                    <a:pt x="89648" y="11465"/>
                    <a:pt x="91109" y="10039"/>
                    <a:pt x="92879" y="9304"/>
                  </a:cubicBezTo>
                  <a:cubicBezTo>
                    <a:pt x="89715" y="1748"/>
                    <a:pt x="65441" y="7669"/>
                    <a:pt x="60604" y="11162"/>
                  </a:cubicBezTo>
                  <a:cubicBezTo>
                    <a:pt x="64206" y="13819"/>
                    <a:pt x="71868" y="14206"/>
                    <a:pt x="76161" y="13716"/>
                  </a:cubicBezTo>
                  <a:cubicBezTo>
                    <a:pt x="70159" y="15470"/>
                    <a:pt x="63132" y="14045"/>
                    <a:pt x="57063" y="13355"/>
                  </a:cubicBezTo>
                  <a:cubicBezTo>
                    <a:pt x="48352" y="12368"/>
                    <a:pt x="43727" y="16599"/>
                    <a:pt x="35991" y="18824"/>
                  </a:cubicBezTo>
                  <a:cubicBezTo>
                    <a:pt x="39367" y="21201"/>
                    <a:pt x="44130" y="20330"/>
                    <a:pt x="47920" y="19843"/>
                  </a:cubicBezTo>
                  <a:cubicBezTo>
                    <a:pt x="53922" y="19072"/>
                    <a:pt x="59939" y="19843"/>
                    <a:pt x="65944" y="19292"/>
                  </a:cubicBezTo>
                  <a:cubicBezTo>
                    <a:pt x="59091" y="22581"/>
                    <a:pt x="50745" y="20707"/>
                    <a:pt x="43447" y="21320"/>
                  </a:cubicBezTo>
                  <a:cubicBezTo>
                    <a:pt x="34672" y="22055"/>
                    <a:pt x="26006" y="22517"/>
                    <a:pt x="17647" y="25558"/>
                  </a:cubicBezTo>
                  <a:cubicBezTo>
                    <a:pt x="21804" y="27690"/>
                    <a:pt x="27641" y="27406"/>
                    <a:pt x="32137" y="26928"/>
                  </a:cubicBezTo>
                  <a:cubicBezTo>
                    <a:pt x="39845" y="26116"/>
                    <a:pt x="48126" y="25193"/>
                    <a:pt x="55727" y="23703"/>
                  </a:cubicBezTo>
                  <a:cubicBezTo>
                    <a:pt x="37281" y="28734"/>
                    <a:pt x="18131" y="26977"/>
                    <a:pt x="0" y="32995"/>
                  </a:cubicBezTo>
                  <a:cubicBezTo>
                    <a:pt x="4628" y="38348"/>
                    <a:pt x="14148" y="35652"/>
                    <a:pt x="19969" y="34388"/>
                  </a:cubicBezTo>
                  <a:cubicBezTo>
                    <a:pt x="19098" y="34984"/>
                    <a:pt x="18250" y="35604"/>
                    <a:pt x="17415" y="36245"/>
                  </a:cubicBezTo>
                  <a:cubicBezTo>
                    <a:pt x="18260" y="36310"/>
                    <a:pt x="19108" y="36407"/>
                    <a:pt x="19963" y="36471"/>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13D5C14E-72AC-4548-3CB6-241245ABE573}"/>
                </a:ext>
              </a:extLst>
            </p:cNvPr>
            <p:cNvSpPr/>
            <p:nvPr/>
          </p:nvSpPr>
          <p:spPr>
            <a:xfrm>
              <a:off x="5677795" y="1719975"/>
              <a:ext cx="22987" cy="4858"/>
            </a:xfrm>
            <a:custGeom>
              <a:avLst/>
              <a:gdLst>
                <a:gd name="connsiteX0" fmla="*/ 10217 w 22987"/>
                <a:gd name="connsiteY0" fmla="*/ 4859 h 4858"/>
                <a:gd name="connsiteX1" fmla="*/ 22988 w 22987"/>
                <a:gd name="connsiteY1" fmla="*/ 2072 h 4858"/>
                <a:gd name="connsiteX2" fmla="*/ 0 w 22987"/>
                <a:gd name="connsiteY2" fmla="*/ 3698 h 4858"/>
                <a:gd name="connsiteX3" fmla="*/ 10217 w 22987"/>
                <a:gd name="connsiteY3" fmla="*/ 4859 h 4858"/>
              </a:gdLst>
              <a:ahLst/>
              <a:cxnLst>
                <a:cxn ang="0">
                  <a:pos x="connsiteX0" y="connsiteY0"/>
                </a:cxn>
                <a:cxn ang="0">
                  <a:pos x="connsiteX1" y="connsiteY1"/>
                </a:cxn>
                <a:cxn ang="0">
                  <a:pos x="connsiteX2" y="connsiteY2"/>
                </a:cxn>
                <a:cxn ang="0">
                  <a:pos x="connsiteX3" y="connsiteY3"/>
                </a:cxn>
              </a:cxnLst>
              <a:rect l="l" t="t" r="r" b="b"/>
              <a:pathLst>
                <a:path w="22987" h="4858">
                  <a:moveTo>
                    <a:pt x="10217" y="4859"/>
                  </a:moveTo>
                  <a:cubicBezTo>
                    <a:pt x="14648" y="4401"/>
                    <a:pt x="19127" y="4730"/>
                    <a:pt x="22988" y="2072"/>
                  </a:cubicBezTo>
                  <a:cubicBezTo>
                    <a:pt x="17425" y="-1672"/>
                    <a:pt x="5292" y="137"/>
                    <a:pt x="0" y="3698"/>
                  </a:cubicBezTo>
                  <a:cubicBezTo>
                    <a:pt x="3409" y="4020"/>
                    <a:pt x="6869" y="4046"/>
                    <a:pt x="10217" y="48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2E4498FC-154D-F99D-BBBC-5D8D504514CD}"/>
                </a:ext>
              </a:extLst>
            </p:cNvPr>
            <p:cNvSpPr/>
            <p:nvPr/>
          </p:nvSpPr>
          <p:spPr>
            <a:xfrm>
              <a:off x="5698003" y="1742118"/>
              <a:ext cx="4876" cy="797"/>
            </a:xfrm>
            <a:custGeom>
              <a:avLst/>
              <a:gdLst>
                <a:gd name="connsiteX0" fmla="*/ 4876 w 4876"/>
                <a:gd name="connsiteY0" fmla="*/ 98 h 797"/>
                <a:gd name="connsiteX1" fmla="*/ 0 w 4876"/>
                <a:gd name="connsiteY1" fmla="*/ 798 h 797"/>
                <a:gd name="connsiteX2" fmla="*/ 4876 w 4876"/>
                <a:gd name="connsiteY2" fmla="*/ 98 h 797"/>
              </a:gdLst>
              <a:ahLst/>
              <a:cxnLst>
                <a:cxn ang="0">
                  <a:pos x="connsiteX0" y="connsiteY0"/>
                </a:cxn>
                <a:cxn ang="0">
                  <a:pos x="connsiteX1" y="connsiteY1"/>
                </a:cxn>
                <a:cxn ang="0">
                  <a:pos x="connsiteX2" y="connsiteY2"/>
                </a:cxn>
              </a:cxnLst>
              <a:rect l="l" t="t" r="r" b="b"/>
              <a:pathLst>
                <a:path w="4876" h="797">
                  <a:moveTo>
                    <a:pt x="4876" y="98"/>
                  </a:moveTo>
                  <a:cubicBezTo>
                    <a:pt x="3448" y="-244"/>
                    <a:pt x="1345" y="388"/>
                    <a:pt x="0" y="798"/>
                  </a:cubicBezTo>
                  <a:cubicBezTo>
                    <a:pt x="1648" y="701"/>
                    <a:pt x="3273" y="475"/>
                    <a:pt x="4876" y="98"/>
                  </a:cubicBezTo>
                </a:path>
              </a:pathLst>
            </a:custGeom>
            <a:solidFill>
              <a:srgbClr val="C0C0C0"/>
            </a:solidFill>
            <a:ln w="645" cap="flat">
              <a:solidFill>
                <a:srgbClr val="FFFFFF"/>
              </a:solid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B2335925-C8F6-DF3A-4C21-1C27C28F8B80}"/>
                </a:ext>
              </a:extLst>
            </p:cNvPr>
            <p:cNvSpPr/>
            <p:nvPr/>
          </p:nvSpPr>
          <p:spPr>
            <a:xfrm>
              <a:off x="5729609" y="1695193"/>
              <a:ext cx="71502" cy="16906"/>
            </a:xfrm>
            <a:custGeom>
              <a:avLst/>
              <a:gdLst>
                <a:gd name="connsiteX0" fmla="*/ 61280 w 71502"/>
                <a:gd name="connsiteY0" fmla="*/ 4325 h 16906"/>
                <a:gd name="connsiteX1" fmla="*/ 71503 w 71502"/>
                <a:gd name="connsiteY1" fmla="*/ 2003 h 16906"/>
                <a:gd name="connsiteX2" fmla="*/ 56452 w 71502"/>
                <a:gd name="connsiteY2" fmla="*/ 700 h 16906"/>
                <a:gd name="connsiteX3" fmla="*/ 35741 w 71502"/>
                <a:gd name="connsiteY3" fmla="*/ 2254 h 16906"/>
                <a:gd name="connsiteX4" fmla="*/ 86 w 71502"/>
                <a:gd name="connsiteY4" fmla="*/ 12948 h 16906"/>
                <a:gd name="connsiteX5" fmla="*/ 8200 w 71502"/>
                <a:gd name="connsiteY5" fmla="*/ 16718 h 16906"/>
                <a:gd name="connsiteX6" fmla="*/ 20319 w 71502"/>
                <a:gd name="connsiteY6" fmla="*/ 15441 h 16906"/>
                <a:gd name="connsiteX7" fmla="*/ 52930 w 71502"/>
                <a:gd name="connsiteY7" fmla="*/ 8737 h 16906"/>
                <a:gd name="connsiteX8" fmla="*/ 45255 w 71502"/>
                <a:gd name="connsiteY8" fmla="*/ 7576 h 16906"/>
                <a:gd name="connsiteX9" fmla="*/ 61280 w 71502"/>
                <a:gd name="connsiteY9" fmla="*/ 4325 h 1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502" h="16906">
                  <a:moveTo>
                    <a:pt x="61280" y="4325"/>
                  </a:moveTo>
                  <a:cubicBezTo>
                    <a:pt x="64779" y="4099"/>
                    <a:pt x="68287" y="3451"/>
                    <a:pt x="71503" y="2003"/>
                  </a:cubicBezTo>
                  <a:cubicBezTo>
                    <a:pt x="67591" y="-1180"/>
                    <a:pt x="60996" y="281"/>
                    <a:pt x="56452" y="700"/>
                  </a:cubicBezTo>
                  <a:cubicBezTo>
                    <a:pt x="49586" y="1335"/>
                    <a:pt x="42626" y="1874"/>
                    <a:pt x="35741" y="2254"/>
                  </a:cubicBezTo>
                  <a:cubicBezTo>
                    <a:pt x="30484" y="2545"/>
                    <a:pt x="-1881" y="1819"/>
                    <a:pt x="86" y="12948"/>
                  </a:cubicBezTo>
                  <a:cubicBezTo>
                    <a:pt x="150" y="13352"/>
                    <a:pt x="7281" y="16560"/>
                    <a:pt x="8200" y="16718"/>
                  </a:cubicBezTo>
                  <a:cubicBezTo>
                    <a:pt x="12147" y="17396"/>
                    <a:pt x="16443" y="16070"/>
                    <a:pt x="20319" y="15441"/>
                  </a:cubicBezTo>
                  <a:cubicBezTo>
                    <a:pt x="30994" y="13703"/>
                    <a:pt x="44162" y="16809"/>
                    <a:pt x="52930" y="8737"/>
                  </a:cubicBezTo>
                  <a:cubicBezTo>
                    <a:pt x="50731" y="6724"/>
                    <a:pt x="47861" y="7643"/>
                    <a:pt x="45255" y="7576"/>
                  </a:cubicBezTo>
                  <a:cubicBezTo>
                    <a:pt x="48064" y="2774"/>
                    <a:pt x="56803" y="5060"/>
                    <a:pt x="61280" y="43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B169328D-3205-FFFB-3370-098BDC4D5C10}"/>
                </a:ext>
              </a:extLst>
            </p:cNvPr>
            <p:cNvSpPr/>
            <p:nvPr/>
          </p:nvSpPr>
          <p:spPr>
            <a:xfrm>
              <a:off x="5793210" y="1751735"/>
              <a:ext cx="21349" cy="8993"/>
            </a:xfrm>
            <a:custGeom>
              <a:avLst/>
              <a:gdLst>
                <a:gd name="connsiteX0" fmla="*/ 14867 w 21349"/>
                <a:gd name="connsiteY0" fmla="*/ 7670 h 8993"/>
                <a:gd name="connsiteX1" fmla="*/ 18553 w 21349"/>
                <a:gd name="connsiteY1" fmla="*/ 217 h 8993"/>
                <a:gd name="connsiteX2" fmla="*/ 0 w 21349"/>
                <a:gd name="connsiteY2" fmla="*/ 5580 h 8993"/>
                <a:gd name="connsiteX3" fmla="*/ 14867 w 21349"/>
                <a:gd name="connsiteY3" fmla="*/ 7670 h 8993"/>
              </a:gdLst>
              <a:ahLst/>
              <a:cxnLst>
                <a:cxn ang="0">
                  <a:pos x="connsiteX0" y="connsiteY0"/>
                </a:cxn>
                <a:cxn ang="0">
                  <a:pos x="connsiteX1" y="connsiteY1"/>
                </a:cxn>
                <a:cxn ang="0">
                  <a:pos x="connsiteX2" y="connsiteY2"/>
                </a:cxn>
                <a:cxn ang="0">
                  <a:pos x="connsiteX3" y="connsiteY3"/>
                </a:cxn>
              </a:cxnLst>
              <a:rect l="l" t="t" r="r" b="b"/>
              <a:pathLst>
                <a:path w="21349" h="8993">
                  <a:moveTo>
                    <a:pt x="14867" y="7670"/>
                  </a:moveTo>
                  <a:cubicBezTo>
                    <a:pt x="17795" y="6934"/>
                    <a:pt x="25442" y="1539"/>
                    <a:pt x="18553" y="217"/>
                  </a:cubicBezTo>
                  <a:cubicBezTo>
                    <a:pt x="11568" y="-1121"/>
                    <a:pt x="6395" y="4113"/>
                    <a:pt x="0" y="5580"/>
                  </a:cubicBezTo>
                  <a:cubicBezTo>
                    <a:pt x="1774" y="11288"/>
                    <a:pt x="10874" y="8244"/>
                    <a:pt x="14867" y="76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19A6CD6B-B76A-3F73-4B8E-EDF2C9EF103B}"/>
                </a:ext>
              </a:extLst>
            </p:cNvPr>
            <p:cNvSpPr/>
            <p:nvPr/>
          </p:nvSpPr>
          <p:spPr>
            <a:xfrm>
              <a:off x="5826653" y="1732758"/>
              <a:ext cx="34119" cy="6951"/>
            </a:xfrm>
            <a:custGeom>
              <a:avLst/>
              <a:gdLst>
                <a:gd name="connsiteX0" fmla="*/ 0 w 34119"/>
                <a:gd name="connsiteY0" fmla="*/ 5072 h 6951"/>
                <a:gd name="connsiteX1" fmla="*/ 34120 w 34119"/>
                <a:gd name="connsiteY1" fmla="*/ 660 h 6951"/>
                <a:gd name="connsiteX2" fmla="*/ 17415 w 34119"/>
                <a:gd name="connsiteY2" fmla="*/ 1241 h 6951"/>
                <a:gd name="connsiteX3" fmla="*/ 0 w 34119"/>
                <a:gd name="connsiteY3" fmla="*/ 5072 h 6951"/>
              </a:gdLst>
              <a:ahLst/>
              <a:cxnLst>
                <a:cxn ang="0">
                  <a:pos x="connsiteX0" y="connsiteY0"/>
                </a:cxn>
                <a:cxn ang="0">
                  <a:pos x="connsiteX1" y="connsiteY1"/>
                </a:cxn>
                <a:cxn ang="0">
                  <a:pos x="connsiteX2" y="connsiteY2"/>
                </a:cxn>
                <a:cxn ang="0">
                  <a:pos x="connsiteX3" y="connsiteY3"/>
                </a:cxn>
              </a:cxnLst>
              <a:rect l="l" t="t" r="r" b="b"/>
              <a:pathLst>
                <a:path w="34119" h="6951">
                  <a:moveTo>
                    <a:pt x="0" y="5072"/>
                  </a:moveTo>
                  <a:cubicBezTo>
                    <a:pt x="8037" y="6030"/>
                    <a:pt x="29831" y="10596"/>
                    <a:pt x="34120" y="660"/>
                  </a:cubicBezTo>
                  <a:cubicBezTo>
                    <a:pt x="28718" y="-884"/>
                    <a:pt x="22842" y="693"/>
                    <a:pt x="17415" y="1241"/>
                  </a:cubicBezTo>
                  <a:cubicBezTo>
                    <a:pt x="11616" y="1821"/>
                    <a:pt x="4708" y="838"/>
                    <a:pt x="0" y="50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965FABBE-A530-FE61-225C-0EC236A1B432}"/>
                </a:ext>
              </a:extLst>
            </p:cNvPr>
            <p:cNvSpPr/>
            <p:nvPr/>
          </p:nvSpPr>
          <p:spPr>
            <a:xfrm>
              <a:off x="5829910" y="1737430"/>
              <a:ext cx="29927" cy="4722"/>
            </a:xfrm>
            <a:custGeom>
              <a:avLst/>
              <a:gdLst>
                <a:gd name="connsiteX0" fmla="*/ 29928 w 29927"/>
                <a:gd name="connsiteY0" fmla="*/ 626 h 4722"/>
                <a:gd name="connsiteX1" fmla="*/ 15093 w 29927"/>
                <a:gd name="connsiteY1" fmla="*/ 1551 h 4722"/>
                <a:gd name="connsiteX2" fmla="*/ 0 w 29927"/>
                <a:gd name="connsiteY2" fmla="*/ 4338 h 4722"/>
                <a:gd name="connsiteX3" fmla="*/ 29928 w 29927"/>
                <a:gd name="connsiteY3" fmla="*/ 626 h 4722"/>
              </a:gdLst>
              <a:ahLst/>
              <a:cxnLst>
                <a:cxn ang="0">
                  <a:pos x="connsiteX0" y="connsiteY0"/>
                </a:cxn>
                <a:cxn ang="0">
                  <a:pos x="connsiteX1" y="connsiteY1"/>
                </a:cxn>
                <a:cxn ang="0">
                  <a:pos x="connsiteX2" y="connsiteY2"/>
                </a:cxn>
                <a:cxn ang="0">
                  <a:pos x="connsiteX3" y="connsiteY3"/>
                </a:cxn>
              </a:cxnLst>
              <a:rect l="l" t="t" r="r" b="b"/>
              <a:pathLst>
                <a:path w="29927" h="4722">
                  <a:moveTo>
                    <a:pt x="29928" y="626"/>
                  </a:moveTo>
                  <a:cubicBezTo>
                    <a:pt x="25197" y="-971"/>
                    <a:pt x="19827" y="916"/>
                    <a:pt x="15093" y="1551"/>
                  </a:cubicBezTo>
                  <a:cubicBezTo>
                    <a:pt x="10185" y="2206"/>
                    <a:pt x="4344" y="1487"/>
                    <a:pt x="0" y="4338"/>
                  </a:cubicBezTo>
                  <a:cubicBezTo>
                    <a:pt x="8933" y="4338"/>
                    <a:pt x="22323" y="6489"/>
                    <a:pt x="29928" y="6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50E45308-8A70-F0F2-BB3B-2D21744965B5}"/>
                </a:ext>
              </a:extLst>
            </p:cNvPr>
            <p:cNvSpPr/>
            <p:nvPr/>
          </p:nvSpPr>
          <p:spPr>
            <a:xfrm>
              <a:off x="5830588" y="1742056"/>
              <a:ext cx="7675" cy="956"/>
            </a:xfrm>
            <a:custGeom>
              <a:avLst/>
              <a:gdLst>
                <a:gd name="connsiteX0" fmla="*/ 7675 w 7675"/>
                <a:gd name="connsiteY0" fmla="*/ 160 h 956"/>
                <a:gd name="connsiteX1" fmla="*/ 0 w 7675"/>
                <a:gd name="connsiteY1" fmla="*/ 160 h 956"/>
                <a:gd name="connsiteX2" fmla="*/ 7675 w 7675"/>
                <a:gd name="connsiteY2" fmla="*/ 160 h 956"/>
              </a:gdLst>
              <a:ahLst/>
              <a:cxnLst>
                <a:cxn ang="0">
                  <a:pos x="connsiteX0" y="connsiteY0"/>
                </a:cxn>
                <a:cxn ang="0">
                  <a:pos x="connsiteX1" y="connsiteY1"/>
                </a:cxn>
                <a:cxn ang="0">
                  <a:pos x="connsiteX2" y="connsiteY2"/>
                </a:cxn>
              </a:cxnLst>
              <a:rect l="l" t="t" r="r" b="b"/>
              <a:pathLst>
                <a:path w="7675" h="956">
                  <a:moveTo>
                    <a:pt x="7675" y="160"/>
                  </a:moveTo>
                  <a:cubicBezTo>
                    <a:pt x="5099" y="-230"/>
                    <a:pt x="2583" y="224"/>
                    <a:pt x="0" y="160"/>
                  </a:cubicBezTo>
                  <a:cubicBezTo>
                    <a:pt x="2322" y="1666"/>
                    <a:pt x="5202" y="666"/>
                    <a:pt x="7675" y="16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6E15FF7D-D3F4-DBD6-4409-9DE0FE0FADD9}"/>
                </a:ext>
              </a:extLst>
            </p:cNvPr>
            <p:cNvSpPr/>
            <p:nvPr/>
          </p:nvSpPr>
          <p:spPr>
            <a:xfrm>
              <a:off x="5833845" y="1725944"/>
              <a:ext cx="25541" cy="6910"/>
            </a:xfrm>
            <a:custGeom>
              <a:avLst/>
              <a:gdLst>
                <a:gd name="connsiteX0" fmla="*/ 0 w 25541"/>
                <a:gd name="connsiteY0" fmla="*/ 6759 h 6910"/>
                <a:gd name="connsiteX1" fmla="*/ 25542 w 25541"/>
                <a:gd name="connsiteY1" fmla="*/ 4205 h 6910"/>
                <a:gd name="connsiteX2" fmla="*/ 13706 w 25541"/>
                <a:gd name="connsiteY2" fmla="*/ 1183 h 6910"/>
                <a:gd name="connsiteX3" fmla="*/ 5466 w 25541"/>
                <a:gd name="connsiteY3" fmla="*/ 854 h 6910"/>
                <a:gd name="connsiteX4" fmla="*/ 0 w 25541"/>
                <a:gd name="connsiteY4" fmla="*/ 6759 h 6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1" h="6910">
                  <a:moveTo>
                    <a:pt x="0" y="6759"/>
                  </a:moveTo>
                  <a:cubicBezTo>
                    <a:pt x="8575" y="6759"/>
                    <a:pt x="17473" y="7846"/>
                    <a:pt x="25542" y="4205"/>
                  </a:cubicBezTo>
                  <a:cubicBezTo>
                    <a:pt x="23287" y="2524"/>
                    <a:pt x="16338" y="551"/>
                    <a:pt x="13706" y="1183"/>
                  </a:cubicBezTo>
                  <a:cubicBezTo>
                    <a:pt x="20495" y="-871"/>
                    <a:pt x="7443" y="248"/>
                    <a:pt x="5466" y="854"/>
                  </a:cubicBezTo>
                  <a:cubicBezTo>
                    <a:pt x="1629" y="2034"/>
                    <a:pt x="3125" y="5337"/>
                    <a:pt x="0" y="67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22CC5309-F95C-2C79-D9DA-0151CD5B7CB0}"/>
                </a:ext>
              </a:extLst>
            </p:cNvPr>
            <p:cNvSpPr/>
            <p:nvPr/>
          </p:nvSpPr>
          <p:spPr>
            <a:xfrm>
              <a:off x="5834296" y="1738874"/>
              <a:ext cx="27637" cy="6151"/>
            </a:xfrm>
            <a:custGeom>
              <a:avLst/>
              <a:gdLst>
                <a:gd name="connsiteX0" fmla="*/ 27638 w 27637"/>
                <a:gd name="connsiteY0" fmla="*/ 1955 h 6151"/>
                <a:gd name="connsiteX1" fmla="*/ 0 w 27637"/>
                <a:gd name="connsiteY1" fmla="*/ 5906 h 6151"/>
                <a:gd name="connsiteX2" fmla="*/ 27638 w 27637"/>
                <a:gd name="connsiteY2" fmla="*/ 1955 h 6151"/>
              </a:gdLst>
              <a:ahLst/>
              <a:cxnLst>
                <a:cxn ang="0">
                  <a:pos x="connsiteX0" y="connsiteY0"/>
                </a:cxn>
                <a:cxn ang="0">
                  <a:pos x="connsiteX1" y="connsiteY1"/>
                </a:cxn>
                <a:cxn ang="0">
                  <a:pos x="connsiteX2" y="connsiteY2"/>
                </a:cxn>
              </a:cxnLst>
              <a:rect l="l" t="t" r="r" b="b"/>
              <a:pathLst>
                <a:path w="27637" h="6151">
                  <a:moveTo>
                    <a:pt x="27638" y="1955"/>
                  </a:moveTo>
                  <a:cubicBezTo>
                    <a:pt x="21085" y="-3337"/>
                    <a:pt x="6669" y="3532"/>
                    <a:pt x="0" y="5906"/>
                  </a:cubicBezTo>
                  <a:cubicBezTo>
                    <a:pt x="9449" y="7067"/>
                    <a:pt x="18514" y="3839"/>
                    <a:pt x="27638" y="1955"/>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5D1B00C7-6C8F-CB0E-77EC-1C7B159B9B25}"/>
                </a:ext>
              </a:extLst>
            </p:cNvPr>
            <p:cNvSpPr/>
            <p:nvPr/>
          </p:nvSpPr>
          <p:spPr>
            <a:xfrm>
              <a:off x="5843688" y="1702407"/>
              <a:ext cx="16534" cy="13816"/>
            </a:xfrm>
            <a:custGeom>
              <a:avLst/>
              <a:gdLst>
                <a:gd name="connsiteX0" fmla="*/ 5927 w 16534"/>
                <a:gd name="connsiteY0" fmla="*/ 13816 h 13816"/>
                <a:gd name="connsiteX1" fmla="*/ 16027 w 16534"/>
                <a:gd name="connsiteY1" fmla="*/ 11023 h 13816"/>
                <a:gd name="connsiteX2" fmla="*/ 11990 w 16534"/>
                <a:gd name="connsiteY2" fmla="*/ 7779 h 13816"/>
                <a:gd name="connsiteX3" fmla="*/ 6797 w 16534"/>
                <a:gd name="connsiteY3" fmla="*/ 16 h 13816"/>
                <a:gd name="connsiteX4" fmla="*/ 1605 w 16534"/>
                <a:gd name="connsiteY4" fmla="*/ 6018 h 13816"/>
                <a:gd name="connsiteX5" fmla="*/ 231 w 16534"/>
                <a:gd name="connsiteY5" fmla="*/ 10927 h 13816"/>
                <a:gd name="connsiteX6" fmla="*/ 5927 w 16534"/>
                <a:gd name="connsiteY6" fmla="*/ 13816 h 13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534" h="13816">
                  <a:moveTo>
                    <a:pt x="5927" y="13816"/>
                  </a:moveTo>
                  <a:cubicBezTo>
                    <a:pt x="8942" y="13132"/>
                    <a:pt x="13924" y="13945"/>
                    <a:pt x="16027" y="11023"/>
                  </a:cubicBezTo>
                  <a:cubicBezTo>
                    <a:pt x="17981" y="8314"/>
                    <a:pt x="13786" y="7231"/>
                    <a:pt x="11990" y="7779"/>
                  </a:cubicBezTo>
                  <a:cubicBezTo>
                    <a:pt x="19036" y="4928"/>
                    <a:pt x="11093" y="-332"/>
                    <a:pt x="6797" y="16"/>
                  </a:cubicBezTo>
                  <a:cubicBezTo>
                    <a:pt x="4901" y="178"/>
                    <a:pt x="1757" y="4393"/>
                    <a:pt x="1605" y="6018"/>
                  </a:cubicBezTo>
                  <a:cubicBezTo>
                    <a:pt x="1476" y="7511"/>
                    <a:pt x="-701" y="9511"/>
                    <a:pt x="231" y="10927"/>
                  </a:cubicBezTo>
                  <a:cubicBezTo>
                    <a:pt x="1373" y="12652"/>
                    <a:pt x="4337" y="12645"/>
                    <a:pt x="5927" y="138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7" name="Freeform: Shape 1106">
              <a:extLst>
                <a:ext uri="{FF2B5EF4-FFF2-40B4-BE49-F238E27FC236}">
                  <a16:creationId xmlns:a16="http://schemas.microsoft.com/office/drawing/2014/main" id="{9B09A427-85D3-EDD9-F56C-5C55227F45CB}"/>
                </a:ext>
              </a:extLst>
            </p:cNvPr>
            <p:cNvSpPr/>
            <p:nvPr/>
          </p:nvSpPr>
          <p:spPr>
            <a:xfrm>
              <a:off x="5857290" y="1714960"/>
              <a:ext cx="5579" cy="1959"/>
            </a:xfrm>
            <a:custGeom>
              <a:avLst/>
              <a:gdLst>
                <a:gd name="connsiteX0" fmla="*/ 5579 w 5579"/>
                <a:gd name="connsiteY0" fmla="*/ 102 h 1959"/>
                <a:gd name="connsiteX1" fmla="*/ 0 w 5579"/>
                <a:gd name="connsiteY1" fmla="*/ 1959 h 1959"/>
                <a:gd name="connsiteX2" fmla="*/ 5579 w 5579"/>
                <a:gd name="connsiteY2" fmla="*/ 102 h 1959"/>
              </a:gdLst>
              <a:ahLst/>
              <a:cxnLst>
                <a:cxn ang="0">
                  <a:pos x="connsiteX0" y="connsiteY0"/>
                </a:cxn>
                <a:cxn ang="0">
                  <a:pos x="connsiteX1" y="connsiteY1"/>
                </a:cxn>
                <a:cxn ang="0">
                  <a:pos x="connsiteX2" y="connsiteY2"/>
                </a:cxn>
              </a:cxnLst>
              <a:rect l="l" t="t" r="r" b="b"/>
              <a:pathLst>
                <a:path w="5579" h="1959">
                  <a:moveTo>
                    <a:pt x="5579" y="102"/>
                  </a:moveTo>
                  <a:cubicBezTo>
                    <a:pt x="3518" y="-288"/>
                    <a:pt x="1438" y="466"/>
                    <a:pt x="0" y="1959"/>
                  </a:cubicBezTo>
                  <a:cubicBezTo>
                    <a:pt x="2070" y="1959"/>
                    <a:pt x="3931" y="1360"/>
                    <a:pt x="5579" y="10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8" name="Freeform: Shape 1107">
              <a:extLst>
                <a:ext uri="{FF2B5EF4-FFF2-40B4-BE49-F238E27FC236}">
                  <a16:creationId xmlns:a16="http://schemas.microsoft.com/office/drawing/2014/main" id="{1F9C2282-E3DC-86AC-3A7B-A30602749E63}"/>
                </a:ext>
              </a:extLst>
            </p:cNvPr>
            <p:cNvSpPr/>
            <p:nvPr/>
          </p:nvSpPr>
          <p:spPr>
            <a:xfrm>
              <a:off x="5886455" y="1670586"/>
              <a:ext cx="88097" cy="31540"/>
            </a:xfrm>
            <a:custGeom>
              <a:avLst/>
              <a:gdLst>
                <a:gd name="connsiteX0" fmla="*/ 85 w 88097"/>
                <a:gd name="connsiteY0" fmla="*/ 17322 h 31540"/>
                <a:gd name="connsiteX1" fmla="*/ 33528 w 88097"/>
                <a:gd name="connsiteY1" fmla="*/ 19876 h 31540"/>
                <a:gd name="connsiteX2" fmla="*/ 43526 w 88097"/>
                <a:gd name="connsiteY2" fmla="*/ 21965 h 31540"/>
                <a:gd name="connsiteX3" fmla="*/ 55587 w 88097"/>
                <a:gd name="connsiteY3" fmla="*/ 25677 h 31540"/>
                <a:gd name="connsiteX4" fmla="*/ 54887 w 88097"/>
                <a:gd name="connsiteY4" fmla="*/ 29860 h 31540"/>
                <a:gd name="connsiteX5" fmla="*/ 67916 w 88097"/>
                <a:gd name="connsiteY5" fmla="*/ 31192 h 31540"/>
                <a:gd name="connsiteX6" fmla="*/ 79726 w 88097"/>
                <a:gd name="connsiteY6" fmla="*/ 28251 h 31540"/>
                <a:gd name="connsiteX7" fmla="*/ 78359 w 88097"/>
                <a:gd name="connsiteY7" fmla="*/ 21498 h 31540"/>
                <a:gd name="connsiteX8" fmla="*/ 88098 w 88097"/>
                <a:gd name="connsiteY8" fmla="*/ 15925 h 31540"/>
                <a:gd name="connsiteX9" fmla="*/ 83003 w 88097"/>
                <a:gd name="connsiteY9" fmla="*/ 14764 h 31540"/>
                <a:gd name="connsiteX10" fmla="*/ 83683 w 88097"/>
                <a:gd name="connsiteY10" fmla="*/ 11255 h 31540"/>
                <a:gd name="connsiteX11" fmla="*/ 71389 w 88097"/>
                <a:gd name="connsiteY11" fmla="*/ 11062 h 31540"/>
                <a:gd name="connsiteX12" fmla="*/ 76259 w 88097"/>
                <a:gd name="connsiteY12" fmla="*/ 8737 h 31540"/>
                <a:gd name="connsiteX13" fmla="*/ 66371 w 88097"/>
                <a:gd name="connsiteY13" fmla="*/ 5837 h 31540"/>
                <a:gd name="connsiteX14" fmla="*/ 50234 w 88097"/>
                <a:gd name="connsiteY14" fmla="*/ 9669 h 31540"/>
                <a:gd name="connsiteX15" fmla="*/ 54310 w 88097"/>
                <a:gd name="connsiteY15" fmla="*/ 3793 h 31540"/>
                <a:gd name="connsiteX16" fmla="*/ 42445 w 88097"/>
                <a:gd name="connsiteY16" fmla="*/ 368 h 31540"/>
                <a:gd name="connsiteX17" fmla="*/ 10309 w 88097"/>
                <a:gd name="connsiteY17" fmla="*/ 4793 h 31540"/>
                <a:gd name="connsiteX18" fmla="*/ 20306 w 88097"/>
                <a:gd name="connsiteY18" fmla="*/ 6418 h 31540"/>
                <a:gd name="connsiteX19" fmla="*/ 10309 w 88097"/>
                <a:gd name="connsiteY19" fmla="*/ 10830 h 31540"/>
                <a:gd name="connsiteX20" fmla="*/ 30045 w 88097"/>
                <a:gd name="connsiteY20" fmla="*/ 7579 h 31540"/>
                <a:gd name="connsiteX21" fmla="*/ 22628 w 88097"/>
                <a:gd name="connsiteY21" fmla="*/ 11062 h 31540"/>
                <a:gd name="connsiteX22" fmla="*/ 33754 w 88097"/>
                <a:gd name="connsiteY22" fmla="*/ 11288 h 31540"/>
                <a:gd name="connsiteX23" fmla="*/ 21209 w 88097"/>
                <a:gd name="connsiteY23" fmla="*/ 14309 h 31540"/>
                <a:gd name="connsiteX24" fmla="*/ 28659 w 88097"/>
                <a:gd name="connsiteY24" fmla="*/ 14774 h 31540"/>
                <a:gd name="connsiteX25" fmla="*/ 16729 w 88097"/>
                <a:gd name="connsiteY25" fmla="*/ 16557 h 31540"/>
                <a:gd name="connsiteX26" fmla="*/ 85 w 88097"/>
                <a:gd name="connsiteY26" fmla="*/ 17328 h 31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8097" h="31540">
                  <a:moveTo>
                    <a:pt x="85" y="17322"/>
                  </a:moveTo>
                  <a:cubicBezTo>
                    <a:pt x="-1830" y="26513"/>
                    <a:pt x="29084" y="19182"/>
                    <a:pt x="33528" y="19876"/>
                  </a:cubicBezTo>
                  <a:cubicBezTo>
                    <a:pt x="26424" y="21143"/>
                    <a:pt x="41762" y="21843"/>
                    <a:pt x="43526" y="21965"/>
                  </a:cubicBezTo>
                  <a:cubicBezTo>
                    <a:pt x="46799" y="22191"/>
                    <a:pt x="54036" y="21869"/>
                    <a:pt x="55587" y="25677"/>
                  </a:cubicBezTo>
                  <a:cubicBezTo>
                    <a:pt x="52136" y="26206"/>
                    <a:pt x="52224" y="28241"/>
                    <a:pt x="54887" y="29860"/>
                  </a:cubicBezTo>
                  <a:cubicBezTo>
                    <a:pt x="58677" y="32163"/>
                    <a:pt x="63714" y="31544"/>
                    <a:pt x="67916" y="31192"/>
                  </a:cubicBezTo>
                  <a:cubicBezTo>
                    <a:pt x="71909" y="30857"/>
                    <a:pt x="76278" y="30531"/>
                    <a:pt x="79726" y="28251"/>
                  </a:cubicBezTo>
                  <a:cubicBezTo>
                    <a:pt x="82451" y="26445"/>
                    <a:pt x="83267" y="20547"/>
                    <a:pt x="78359" y="21498"/>
                  </a:cubicBezTo>
                  <a:cubicBezTo>
                    <a:pt x="80503" y="18166"/>
                    <a:pt x="84676" y="17296"/>
                    <a:pt x="88098" y="15925"/>
                  </a:cubicBezTo>
                  <a:cubicBezTo>
                    <a:pt x="86582" y="14725"/>
                    <a:pt x="84883" y="14338"/>
                    <a:pt x="83003" y="14764"/>
                  </a:cubicBezTo>
                  <a:cubicBezTo>
                    <a:pt x="85853" y="14035"/>
                    <a:pt x="87076" y="12265"/>
                    <a:pt x="83683" y="11255"/>
                  </a:cubicBezTo>
                  <a:cubicBezTo>
                    <a:pt x="79623" y="10046"/>
                    <a:pt x="75205" y="12926"/>
                    <a:pt x="71389" y="11062"/>
                  </a:cubicBezTo>
                  <a:cubicBezTo>
                    <a:pt x="72828" y="9901"/>
                    <a:pt x="74450" y="9124"/>
                    <a:pt x="76259" y="8737"/>
                  </a:cubicBezTo>
                  <a:cubicBezTo>
                    <a:pt x="72844" y="8117"/>
                    <a:pt x="69903" y="5886"/>
                    <a:pt x="66371" y="5837"/>
                  </a:cubicBezTo>
                  <a:cubicBezTo>
                    <a:pt x="61047" y="5773"/>
                    <a:pt x="55200" y="7943"/>
                    <a:pt x="50234" y="9669"/>
                  </a:cubicBezTo>
                  <a:cubicBezTo>
                    <a:pt x="51959" y="7024"/>
                    <a:pt x="55161" y="7414"/>
                    <a:pt x="54310" y="3793"/>
                  </a:cubicBezTo>
                  <a:cubicBezTo>
                    <a:pt x="53304" y="-490"/>
                    <a:pt x="45832" y="600"/>
                    <a:pt x="42445" y="368"/>
                  </a:cubicBezTo>
                  <a:cubicBezTo>
                    <a:pt x="31964" y="-342"/>
                    <a:pt x="19719" y="-551"/>
                    <a:pt x="10309" y="4793"/>
                  </a:cubicBezTo>
                  <a:cubicBezTo>
                    <a:pt x="13182" y="7705"/>
                    <a:pt x="16833" y="5763"/>
                    <a:pt x="20306" y="6418"/>
                  </a:cubicBezTo>
                  <a:cubicBezTo>
                    <a:pt x="17510" y="8991"/>
                    <a:pt x="13637" y="9324"/>
                    <a:pt x="10309" y="10830"/>
                  </a:cubicBezTo>
                  <a:cubicBezTo>
                    <a:pt x="17200" y="12171"/>
                    <a:pt x="23160" y="6221"/>
                    <a:pt x="30045" y="7579"/>
                  </a:cubicBezTo>
                  <a:cubicBezTo>
                    <a:pt x="28478" y="10275"/>
                    <a:pt x="25398" y="10623"/>
                    <a:pt x="22628" y="11062"/>
                  </a:cubicBezTo>
                  <a:cubicBezTo>
                    <a:pt x="24363" y="13068"/>
                    <a:pt x="31574" y="12036"/>
                    <a:pt x="33754" y="11288"/>
                  </a:cubicBezTo>
                  <a:cubicBezTo>
                    <a:pt x="30036" y="14200"/>
                    <a:pt x="25488" y="13236"/>
                    <a:pt x="21209" y="14309"/>
                  </a:cubicBezTo>
                  <a:cubicBezTo>
                    <a:pt x="23647" y="14932"/>
                    <a:pt x="26172" y="14774"/>
                    <a:pt x="28659" y="14774"/>
                  </a:cubicBezTo>
                  <a:cubicBezTo>
                    <a:pt x="25556" y="18137"/>
                    <a:pt x="20706" y="17241"/>
                    <a:pt x="16729" y="16557"/>
                  </a:cubicBezTo>
                  <a:cubicBezTo>
                    <a:pt x="11137" y="15590"/>
                    <a:pt x="5510" y="15425"/>
                    <a:pt x="85" y="173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47FED2B1-67CB-A2CC-A51F-D135AF5B2554}"/>
                </a:ext>
              </a:extLst>
            </p:cNvPr>
            <p:cNvSpPr/>
            <p:nvPr/>
          </p:nvSpPr>
          <p:spPr>
            <a:xfrm>
              <a:off x="5886770" y="1723913"/>
              <a:ext cx="24430" cy="3930"/>
            </a:xfrm>
            <a:custGeom>
              <a:avLst/>
              <a:gdLst>
                <a:gd name="connsiteX0" fmla="*/ 24410 w 24430"/>
                <a:gd name="connsiteY0" fmla="*/ 437 h 3930"/>
                <a:gd name="connsiteX1" fmla="*/ 13203 w 24430"/>
                <a:gd name="connsiteY1" fmla="*/ 533 h 3930"/>
                <a:gd name="connsiteX2" fmla="*/ 0 w 24430"/>
                <a:gd name="connsiteY2" fmla="*/ 3907 h 3930"/>
                <a:gd name="connsiteX3" fmla="*/ 24410 w 24430"/>
                <a:gd name="connsiteY3" fmla="*/ 424 h 3930"/>
              </a:gdLst>
              <a:ahLst/>
              <a:cxnLst>
                <a:cxn ang="0">
                  <a:pos x="connsiteX0" y="connsiteY0"/>
                </a:cxn>
                <a:cxn ang="0">
                  <a:pos x="connsiteX1" y="connsiteY1"/>
                </a:cxn>
                <a:cxn ang="0">
                  <a:pos x="connsiteX2" y="connsiteY2"/>
                </a:cxn>
                <a:cxn ang="0">
                  <a:pos x="connsiteX3" y="connsiteY3"/>
                </a:cxn>
              </a:cxnLst>
              <a:rect l="l" t="t" r="r" b="b"/>
              <a:pathLst>
                <a:path w="24430" h="3930">
                  <a:moveTo>
                    <a:pt x="24410" y="437"/>
                  </a:moveTo>
                  <a:cubicBezTo>
                    <a:pt x="24968" y="-521"/>
                    <a:pt x="14177" y="372"/>
                    <a:pt x="13203" y="533"/>
                  </a:cubicBezTo>
                  <a:cubicBezTo>
                    <a:pt x="8969" y="1301"/>
                    <a:pt x="3505" y="988"/>
                    <a:pt x="0" y="3907"/>
                  </a:cubicBezTo>
                  <a:cubicBezTo>
                    <a:pt x="8275" y="4197"/>
                    <a:pt x="16321" y="1752"/>
                    <a:pt x="24410" y="42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2096AF8E-34F7-C7F2-8FC0-91DFEEBCC928}"/>
                </a:ext>
              </a:extLst>
            </p:cNvPr>
            <p:cNvSpPr/>
            <p:nvPr/>
          </p:nvSpPr>
          <p:spPr>
            <a:xfrm>
              <a:off x="5906052" y="1699488"/>
              <a:ext cx="22284" cy="5376"/>
            </a:xfrm>
            <a:custGeom>
              <a:avLst/>
              <a:gdLst>
                <a:gd name="connsiteX0" fmla="*/ 16254 w 22284"/>
                <a:gd name="connsiteY0" fmla="*/ 707 h 5376"/>
                <a:gd name="connsiteX1" fmla="*/ 0 w 22284"/>
                <a:gd name="connsiteY1" fmla="*/ 3958 h 5376"/>
                <a:gd name="connsiteX2" fmla="*/ 22284 w 22284"/>
                <a:gd name="connsiteY2" fmla="*/ 3958 h 5376"/>
                <a:gd name="connsiteX3" fmla="*/ 16254 w 22284"/>
                <a:gd name="connsiteY3" fmla="*/ 707 h 5376"/>
              </a:gdLst>
              <a:ahLst/>
              <a:cxnLst>
                <a:cxn ang="0">
                  <a:pos x="connsiteX0" y="connsiteY0"/>
                </a:cxn>
                <a:cxn ang="0">
                  <a:pos x="connsiteX1" y="connsiteY1"/>
                </a:cxn>
                <a:cxn ang="0">
                  <a:pos x="connsiteX2" y="connsiteY2"/>
                </a:cxn>
                <a:cxn ang="0">
                  <a:pos x="connsiteX3" y="connsiteY3"/>
                </a:cxn>
              </a:cxnLst>
              <a:rect l="l" t="t" r="r" b="b"/>
              <a:pathLst>
                <a:path w="22284" h="5376">
                  <a:moveTo>
                    <a:pt x="16254" y="707"/>
                  </a:moveTo>
                  <a:cubicBezTo>
                    <a:pt x="12384" y="210"/>
                    <a:pt x="1200" y="-1686"/>
                    <a:pt x="0" y="3958"/>
                  </a:cubicBezTo>
                  <a:cubicBezTo>
                    <a:pt x="6879" y="6499"/>
                    <a:pt x="15251" y="5070"/>
                    <a:pt x="22284" y="3958"/>
                  </a:cubicBezTo>
                  <a:cubicBezTo>
                    <a:pt x="21607" y="1026"/>
                    <a:pt x="18605" y="1120"/>
                    <a:pt x="16254" y="7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58F9674D-3284-B19C-5A7C-981A5A0E7DB1}"/>
                </a:ext>
              </a:extLst>
            </p:cNvPr>
            <p:cNvSpPr/>
            <p:nvPr/>
          </p:nvSpPr>
          <p:spPr>
            <a:xfrm>
              <a:off x="5916049" y="1723631"/>
              <a:ext cx="8352" cy="1637"/>
            </a:xfrm>
            <a:custGeom>
              <a:avLst/>
              <a:gdLst>
                <a:gd name="connsiteX0" fmla="*/ 0 w 8352"/>
                <a:gd name="connsiteY0" fmla="*/ 719 h 1637"/>
                <a:gd name="connsiteX1" fmla="*/ 8353 w 8352"/>
                <a:gd name="connsiteY1" fmla="*/ 944 h 1637"/>
                <a:gd name="connsiteX2" fmla="*/ 0 w 8352"/>
                <a:gd name="connsiteY2" fmla="*/ 719 h 1637"/>
              </a:gdLst>
              <a:ahLst/>
              <a:cxnLst>
                <a:cxn ang="0">
                  <a:pos x="connsiteX0" y="connsiteY0"/>
                </a:cxn>
                <a:cxn ang="0">
                  <a:pos x="connsiteX1" y="connsiteY1"/>
                </a:cxn>
                <a:cxn ang="0">
                  <a:pos x="connsiteX2" y="connsiteY2"/>
                </a:cxn>
              </a:cxnLst>
              <a:rect l="l" t="t" r="r" b="b"/>
              <a:pathLst>
                <a:path w="8352" h="1637">
                  <a:moveTo>
                    <a:pt x="0" y="719"/>
                  </a:moveTo>
                  <a:cubicBezTo>
                    <a:pt x="2799" y="589"/>
                    <a:pt x="5686" y="2682"/>
                    <a:pt x="8353" y="944"/>
                  </a:cubicBezTo>
                  <a:cubicBezTo>
                    <a:pt x="5915" y="-72"/>
                    <a:pt x="2461" y="-442"/>
                    <a:pt x="0" y="719"/>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6E592A9E-2B24-B86B-6156-C0359508BAC6}"/>
                </a:ext>
              </a:extLst>
            </p:cNvPr>
            <p:cNvSpPr/>
            <p:nvPr/>
          </p:nvSpPr>
          <p:spPr>
            <a:xfrm>
              <a:off x="5964327" y="1717868"/>
              <a:ext cx="4791" cy="1347"/>
            </a:xfrm>
            <a:custGeom>
              <a:avLst/>
              <a:gdLst>
                <a:gd name="connsiteX0" fmla="*/ 4644 w 4791"/>
                <a:gd name="connsiteY0" fmla="*/ 0 h 1347"/>
                <a:gd name="connsiteX1" fmla="*/ 0 w 4791"/>
                <a:gd name="connsiteY1" fmla="*/ 929 h 1347"/>
                <a:gd name="connsiteX2" fmla="*/ 4644 w 4791"/>
                <a:gd name="connsiteY2" fmla="*/ 0 h 1347"/>
              </a:gdLst>
              <a:ahLst/>
              <a:cxnLst>
                <a:cxn ang="0">
                  <a:pos x="connsiteX0" y="connsiteY0"/>
                </a:cxn>
                <a:cxn ang="0">
                  <a:pos x="connsiteX1" y="connsiteY1"/>
                </a:cxn>
                <a:cxn ang="0">
                  <a:pos x="connsiteX2" y="connsiteY2"/>
                </a:cxn>
              </a:cxnLst>
              <a:rect l="l" t="t" r="r" b="b"/>
              <a:pathLst>
                <a:path w="4791" h="1347">
                  <a:moveTo>
                    <a:pt x="4644" y="0"/>
                  </a:moveTo>
                  <a:cubicBezTo>
                    <a:pt x="3047" y="65"/>
                    <a:pt x="1499" y="374"/>
                    <a:pt x="0" y="929"/>
                  </a:cubicBezTo>
                  <a:cubicBezTo>
                    <a:pt x="619" y="1155"/>
                    <a:pt x="5718" y="2128"/>
                    <a:pt x="464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3" name="Freeform: Shape 1112">
              <a:extLst>
                <a:ext uri="{FF2B5EF4-FFF2-40B4-BE49-F238E27FC236}">
                  <a16:creationId xmlns:a16="http://schemas.microsoft.com/office/drawing/2014/main" id="{54CC1151-B1D5-D7C2-E865-DE90E975294C}"/>
                </a:ext>
              </a:extLst>
            </p:cNvPr>
            <p:cNvSpPr/>
            <p:nvPr/>
          </p:nvSpPr>
          <p:spPr>
            <a:xfrm>
              <a:off x="5976420" y="1740063"/>
              <a:ext cx="9287" cy="5164"/>
            </a:xfrm>
            <a:custGeom>
              <a:avLst/>
              <a:gdLst>
                <a:gd name="connsiteX0" fmla="*/ 9288 w 9287"/>
                <a:gd name="connsiteY0" fmla="*/ 89 h 5164"/>
                <a:gd name="connsiteX1" fmla="*/ 0 w 9287"/>
                <a:gd name="connsiteY1" fmla="*/ 3111 h 5164"/>
                <a:gd name="connsiteX2" fmla="*/ 9288 w 9287"/>
                <a:gd name="connsiteY2" fmla="*/ 89 h 5164"/>
              </a:gdLst>
              <a:ahLst/>
              <a:cxnLst>
                <a:cxn ang="0">
                  <a:pos x="connsiteX0" y="connsiteY0"/>
                </a:cxn>
                <a:cxn ang="0">
                  <a:pos x="connsiteX1" y="connsiteY1"/>
                </a:cxn>
                <a:cxn ang="0">
                  <a:pos x="connsiteX2" y="connsiteY2"/>
                </a:cxn>
              </a:cxnLst>
              <a:rect l="l" t="t" r="r" b="b"/>
              <a:pathLst>
                <a:path w="9287" h="5164">
                  <a:moveTo>
                    <a:pt x="9288" y="89"/>
                  </a:moveTo>
                  <a:cubicBezTo>
                    <a:pt x="6263" y="-105"/>
                    <a:pt x="1480" y="-292"/>
                    <a:pt x="0" y="3111"/>
                  </a:cubicBezTo>
                  <a:cubicBezTo>
                    <a:pt x="3731" y="8064"/>
                    <a:pt x="7256" y="2853"/>
                    <a:pt x="9288" y="89"/>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73B07114-DEAC-7613-F1E4-7FDFA51BA4C0}"/>
                </a:ext>
              </a:extLst>
            </p:cNvPr>
            <p:cNvSpPr/>
            <p:nvPr/>
          </p:nvSpPr>
          <p:spPr>
            <a:xfrm>
              <a:off x="5978742" y="1736669"/>
              <a:ext cx="5095" cy="1867"/>
            </a:xfrm>
            <a:custGeom>
              <a:avLst/>
              <a:gdLst>
                <a:gd name="connsiteX0" fmla="*/ 5095 w 5095"/>
                <a:gd name="connsiteY0" fmla="*/ 0 h 1867"/>
                <a:gd name="connsiteX1" fmla="*/ 0 w 5095"/>
                <a:gd name="connsiteY1" fmla="*/ 1858 h 1867"/>
                <a:gd name="connsiteX2" fmla="*/ 5095 w 5095"/>
                <a:gd name="connsiteY2" fmla="*/ 0 h 1867"/>
              </a:gdLst>
              <a:ahLst/>
              <a:cxnLst>
                <a:cxn ang="0">
                  <a:pos x="connsiteX0" y="connsiteY0"/>
                </a:cxn>
                <a:cxn ang="0">
                  <a:pos x="connsiteX1" y="connsiteY1"/>
                </a:cxn>
                <a:cxn ang="0">
                  <a:pos x="connsiteX2" y="connsiteY2"/>
                </a:cxn>
              </a:cxnLst>
              <a:rect l="l" t="t" r="r" b="b"/>
              <a:pathLst>
                <a:path w="5095" h="1867">
                  <a:moveTo>
                    <a:pt x="5095" y="0"/>
                  </a:moveTo>
                  <a:cubicBezTo>
                    <a:pt x="3267" y="258"/>
                    <a:pt x="1567" y="871"/>
                    <a:pt x="0" y="1858"/>
                  </a:cubicBezTo>
                  <a:cubicBezTo>
                    <a:pt x="1951" y="1954"/>
                    <a:pt x="3651" y="1319"/>
                    <a:pt x="509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170C7C17-7355-9FA3-3A85-BBFA299DD9C9}"/>
                </a:ext>
              </a:extLst>
            </p:cNvPr>
            <p:cNvSpPr/>
            <p:nvPr/>
          </p:nvSpPr>
          <p:spPr>
            <a:xfrm>
              <a:off x="5988933" y="1681474"/>
              <a:ext cx="54340" cy="20816"/>
            </a:xfrm>
            <a:custGeom>
              <a:avLst/>
              <a:gdLst>
                <a:gd name="connsiteX0" fmla="*/ 6514 w 54340"/>
                <a:gd name="connsiteY0" fmla="*/ 20817 h 20816"/>
                <a:gd name="connsiteX1" fmla="*/ 13932 w 54340"/>
                <a:gd name="connsiteY1" fmla="*/ 19656 h 20816"/>
                <a:gd name="connsiteX2" fmla="*/ 16409 w 54340"/>
                <a:gd name="connsiteY2" fmla="*/ 18753 h 20816"/>
                <a:gd name="connsiteX3" fmla="*/ 27677 w 54340"/>
                <a:gd name="connsiteY3" fmla="*/ 18463 h 20816"/>
                <a:gd name="connsiteX4" fmla="*/ 46440 w 54340"/>
                <a:gd name="connsiteY4" fmla="*/ 14541 h 20816"/>
                <a:gd name="connsiteX5" fmla="*/ 42054 w 54340"/>
                <a:gd name="connsiteY5" fmla="*/ 11987 h 20816"/>
                <a:gd name="connsiteX6" fmla="*/ 54341 w 54340"/>
                <a:gd name="connsiteY6" fmla="*/ 9201 h 20816"/>
                <a:gd name="connsiteX7" fmla="*/ 37152 w 54340"/>
                <a:gd name="connsiteY7" fmla="*/ 5718 h 20816"/>
                <a:gd name="connsiteX8" fmla="*/ 29067 w 54340"/>
                <a:gd name="connsiteY8" fmla="*/ 1058 h 20816"/>
                <a:gd name="connsiteX9" fmla="*/ 19502 w 54340"/>
                <a:gd name="connsiteY9" fmla="*/ 45 h 20816"/>
                <a:gd name="connsiteX10" fmla="*/ 9320 w 54340"/>
                <a:gd name="connsiteY10" fmla="*/ 5489 h 20816"/>
                <a:gd name="connsiteX11" fmla="*/ 1871 w 54340"/>
                <a:gd name="connsiteY11" fmla="*/ 6650 h 20816"/>
                <a:gd name="connsiteX12" fmla="*/ 4418 w 54340"/>
                <a:gd name="connsiteY12" fmla="*/ 8275 h 20816"/>
                <a:gd name="connsiteX13" fmla="*/ 2096 w 54340"/>
                <a:gd name="connsiteY13" fmla="*/ 11758 h 20816"/>
                <a:gd name="connsiteX14" fmla="*/ 14867 w 54340"/>
                <a:gd name="connsiteY14" fmla="*/ 13383 h 20816"/>
                <a:gd name="connsiteX15" fmla="*/ 0 w 54340"/>
                <a:gd name="connsiteY15" fmla="*/ 15473 h 20816"/>
                <a:gd name="connsiteX16" fmla="*/ 7224 w 54340"/>
                <a:gd name="connsiteY16" fmla="*/ 18027 h 20816"/>
                <a:gd name="connsiteX17" fmla="*/ 6514 w 54340"/>
                <a:gd name="connsiteY17" fmla="*/ 20810 h 2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340" h="20816">
                  <a:moveTo>
                    <a:pt x="6514" y="20817"/>
                  </a:moveTo>
                  <a:cubicBezTo>
                    <a:pt x="8978" y="20375"/>
                    <a:pt x="11378" y="19398"/>
                    <a:pt x="13932" y="19656"/>
                  </a:cubicBezTo>
                  <a:cubicBezTo>
                    <a:pt x="6689" y="19495"/>
                    <a:pt x="15415" y="18824"/>
                    <a:pt x="16409" y="18753"/>
                  </a:cubicBezTo>
                  <a:cubicBezTo>
                    <a:pt x="20159" y="18495"/>
                    <a:pt x="23923" y="18559"/>
                    <a:pt x="27677" y="18463"/>
                  </a:cubicBezTo>
                  <a:cubicBezTo>
                    <a:pt x="34049" y="18334"/>
                    <a:pt x="40828" y="17898"/>
                    <a:pt x="46440" y="14541"/>
                  </a:cubicBezTo>
                  <a:cubicBezTo>
                    <a:pt x="45659" y="12784"/>
                    <a:pt x="44069" y="11535"/>
                    <a:pt x="42054" y="11987"/>
                  </a:cubicBezTo>
                  <a:cubicBezTo>
                    <a:pt x="46075" y="10729"/>
                    <a:pt x="50348" y="10581"/>
                    <a:pt x="54341" y="9201"/>
                  </a:cubicBezTo>
                  <a:cubicBezTo>
                    <a:pt x="49490" y="4189"/>
                    <a:pt x="42850" y="8094"/>
                    <a:pt x="37152" y="5718"/>
                  </a:cubicBezTo>
                  <a:cubicBezTo>
                    <a:pt x="43153" y="4192"/>
                    <a:pt x="30989" y="1645"/>
                    <a:pt x="29067" y="1058"/>
                  </a:cubicBezTo>
                  <a:cubicBezTo>
                    <a:pt x="25922" y="100"/>
                    <a:pt x="22746" y="-107"/>
                    <a:pt x="19502" y="45"/>
                  </a:cubicBezTo>
                  <a:cubicBezTo>
                    <a:pt x="17408" y="142"/>
                    <a:pt x="4476" y="1009"/>
                    <a:pt x="9320" y="5489"/>
                  </a:cubicBezTo>
                  <a:cubicBezTo>
                    <a:pt x="6821" y="5892"/>
                    <a:pt x="4086" y="4937"/>
                    <a:pt x="1871" y="6650"/>
                  </a:cubicBezTo>
                  <a:cubicBezTo>
                    <a:pt x="2725" y="7182"/>
                    <a:pt x="3577" y="7724"/>
                    <a:pt x="4418" y="8275"/>
                  </a:cubicBezTo>
                  <a:cubicBezTo>
                    <a:pt x="-913" y="10984"/>
                    <a:pt x="7827" y="10294"/>
                    <a:pt x="2096" y="11758"/>
                  </a:cubicBezTo>
                  <a:cubicBezTo>
                    <a:pt x="6369" y="12090"/>
                    <a:pt x="10733" y="12097"/>
                    <a:pt x="14867" y="13383"/>
                  </a:cubicBezTo>
                  <a:cubicBezTo>
                    <a:pt x="11197" y="17527"/>
                    <a:pt x="4460" y="13222"/>
                    <a:pt x="0" y="15473"/>
                  </a:cubicBezTo>
                  <a:cubicBezTo>
                    <a:pt x="2451" y="16221"/>
                    <a:pt x="4634" y="17715"/>
                    <a:pt x="7224" y="18027"/>
                  </a:cubicBezTo>
                  <a:cubicBezTo>
                    <a:pt x="4383" y="18521"/>
                    <a:pt x="4147" y="19450"/>
                    <a:pt x="6514" y="2081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69B12F72-4B68-320E-6284-34BCD9A36DFC}"/>
                </a:ext>
              </a:extLst>
            </p:cNvPr>
            <p:cNvSpPr/>
            <p:nvPr/>
          </p:nvSpPr>
          <p:spPr>
            <a:xfrm>
              <a:off x="5839150" y="1725241"/>
              <a:ext cx="106146" cy="36037"/>
            </a:xfrm>
            <a:custGeom>
              <a:avLst/>
              <a:gdLst>
                <a:gd name="connsiteX0" fmla="*/ 29976 w 106146"/>
                <a:gd name="connsiteY0" fmla="*/ 36034 h 36037"/>
                <a:gd name="connsiteX1" fmla="*/ 44618 w 106146"/>
                <a:gd name="connsiteY1" fmla="*/ 33016 h 36037"/>
                <a:gd name="connsiteX2" fmla="*/ 49052 w 106146"/>
                <a:gd name="connsiteY2" fmla="*/ 34709 h 36037"/>
                <a:gd name="connsiteX3" fmla="*/ 55308 w 106146"/>
                <a:gd name="connsiteY3" fmla="*/ 35509 h 36037"/>
                <a:gd name="connsiteX4" fmla="*/ 63793 w 106146"/>
                <a:gd name="connsiteY4" fmla="*/ 34993 h 36037"/>
                <a:gd name="connsiteX5" fmla="*/ 68286 w 106146"/>
                <a:gd name="connsiteY5" fmla="*/ 30923 h 36037"/>
                <a:gd name="connsiteX6" fmla="*/ 74091 w 106146"/>
                <a:gd name="connsiteY6" fmla="*/ 32780 h 36037"/>
                <a:gd name="connsiteX7" fmla="*/ 70608 w 106146"/>
                <a:gd name="connsiteY7" fmla="*/ 29297 h 36037"/>
                <a:gd name="connsiteX8" fmla="*/ 78057 w 106146"/>
                <a:gd name="connsiteY8" fmla="*/ 26743 h 36037"/>
                <a:gd name="connsiteX9" fmla="*/ 82927 w 106146"/>
                <a:gd name="connsiteY9" fmla="*/ 23492 h 36037"/>
                <a:gd name="connsiteX10" fmla="*/ 91054 w 106146"/>
                <a:gd name="connsiteY10" fmla="*/ 21635 h 36037"/>
                <a:gd name="connsiteX11" fmla="*/ 85926 w 106146"/>
                <a:gd name="connsiteY11" fmla="*/ 20009 h 36037"/>
                <a:gd name="connsiteX12" fmla="*/ 93424 w 106146"/>
                <a:gd name="connsiteY12" fmla="*/ 16749 h 36037"/>
                <a:gd name="connsiteX13" fmla="*/ 97704 w 106146"/>
                <a:gd name="connsiteY13" fmla="*/ 13476 h 36037"/>
                <a:gd name="connsiteX14" fmla="*/ 101954 w 106146"/>
                <a:gd name="connsiteY14" fmla="*/ 11189 h 36037"/>
                <a:gd name="connsiteX15" fmla="*/ 106147 w 106146"/>
                <a:gd name="connsiteY15" fmla="*/ 5613 h 36037"/>
                <a:gd name="connsiteX16" fmla="*/ 99406 w 106146"/>
                <a:gd name="connsiteY16" fmla="*/ 2362 h 36037"/>
                <a:gd name="connsiteX17" fmla="*/ 94085 w 106146"/>
                <a:gd name="connsiteY17" fmla="*/ 37 h 36037"/>
                <a:gd name="connsiteX18" fmla="*/ 98955 w 106146"/>
                <a:gd name="connsiteY18" fmla="*/ 505 h 36037"/>
                <a:gd name="connsiteX19" fmla="*/ 88858 w 106146"/>
                <a:gd name="connsiteY19" fmla="*/ 2253 h 36037"/>
                <a:gd name="connsiteX20" fmla="*/ 82927 w 106146"/>
                <a:gd name="connsiteY20" fmla="*/ 5845 h 36037"/>
                <a:gd name="connsiteX21" fmla="*/ 81740 w 106146"/>
                <a:gd name="connsiteY21" fmla="*/ 3420 h 36037"/>
                <a:gd name="connsiteX22" fmla="*/ 74091 w 106146"/>
                <a:gd name="connsiteY22" fmla="*/ 1201 h 36037"/>
                <a:gd name="connsiteX23" fmla="*/ 61665 w 106146"/>
                <a:gd name="connsiteY23" fmla="*/ 2233 h 36037"/>
                <a:gd name="connsiteX24" fmla="*/ 55769 w 106146"/>
                <a:gd name="connsiteY24" fmla="*/ 5845 h 36037"/>
                <a:gd name="connsiteX25" fmla="*/ 65512 w 106146"/>
                <a:gd name="connsiteY25" fmla="*/ 7703 h 36037"/>
                <a:gd name="connsiteX26" fmla="*/ 56901 w 106146"/>
                <a:gd name="connsiteY26" fmla="*/ 8400 h 36037"/>
                <a:gd name="connsiteX27" fmla="*/ 67834 w 106146"/>
                <a:gd name="connsiteY27" fmla="*/ 11186 h 36037"/>
                <a:gd name="connsiteX28" fmla="*/ 57385 w 106146"/>
                <a:gd name="connsiteY28" fmla="*/ 14204 h 36037"/>
                <a:gd name="connsiteX29" fmla="*/ 62964 w 106146"/>
                <a:gd name="connsiteY29" fmla="*/ 15133 h 36037"/>
                <a:gd name="connsiteX30" fmla="*/ 52516 w 106146"/>
                <a:gd name="connsiteY30" fmla="*/ 16294 h 36037"/>
                <a:gd name="connsiteX31" fmla="*/ 53193 w 106146"/>
                <a:gd name="connsiteY31" fmla="*/ 11879 h 36037"/>
                <a:gd name="connsiteX32" fmla="*/ 48323 w 106146"/>
                <a:gd name="connsiteY32" fmla="*/ 12347 h 36037"/>
                <a:gd name="connsiteX33" fmla="*/ 46485 w 106146"/>
                <a:gd name="connsiteY33" fmla="*/ 9328 h 36037"/>
                <a:gd name="connsiteX34" fmla="*/ 43079 w 106146"/>
                <a:gd name="connsiteY34" fmla="*/ 4942 h 36037"/>
                <a:gd name="connsiteX35" fmla="*/ 28360 w 106146"/>
                <a:gd name="connsiteY35" fmla="*/ 9328 h 36037"/>
                <a:gd name="connsiteX36" fmla="*/ 41131 w 106146"/>
                <a:gd name="connsiteY36" fmla="*/ 9103 h 36037"/>
                <a:gd name="connsiteX37" fmla="*/ 28857 w 106146"/>
                <a:gd name="connsiteY37" fmla="*/ 13785 h 36037"/>
                <a:gd name="connsiteX38" fmla="*/ 33940 w 106146"/>
                <a:gd name="connsiteY38" fmla="*/ 14443 h 36037"/>
                <a:gd name="connsiteX39" fmla="*/ 29070 w 106146"/>
                <a:gd name="connsiteY39" fmla="*/ 15836 h 36037"/>
                <a:gd name="connsiteX40" fmla="*/ 35323 w 106146"/>
                <a:gd name="connsiteY40" fmla="*/ 18390 h 36037"/>
                <a:gd name="connsiteX41" fmla="*/ 12781 w 106146"/>
                <a:gd name="connsiteY41" fmla="*/ 18390 h 36037"/>
                <a:gd name="connsiteX42" fmla="*/ 8030 w 106146"/>
                <a:gd name="connsiteY42" fmla="*/ 20471 h 36037"/>
                <a:gd name="connsiteX43" fmla="*/ 10 w 106146"/>
                <a:gd name="connsiteY43" fmla="*/ 24660 h 36037"/>
                <a:gd name="connsiteX44" fmla="*/ 30134 w 106146"/>
                <a:gd name="connsiteY44" fmla="*/ 22854 h 36037"/>
                <a:gd name="connsiteX45" fmla="*/ 65735 w 106146"/>
                <a:gd name="connsiteY45" fmla="*/ 20477 h 36037"/>
                <a:gd name="connsiteX46" fmla="*/ 55511 w 106146"/>
                <a:gd name="connsiteY46" fmla="*/ 21409 h 36037"/>
                <a:gd name="connsiteX47" fmla="*/ 47385 w 106146"/>
                <a:gd name="connsiteY47" fmla="*/ 23960 h 36037"/>
                <a:gd name="connsiteX48" fmla="*/ 39258 w 106146"/>
                <a:gd name="connsiteY48" fmla="*/ 24660 h 36037"/>
                <a:gd name="connsiteX49" fmla="*/ 43676 w 106146"/>
                <a:gd name="connsiteY49" fmla="*/ 24886 h 36037"/>
                <a:gd name="connsiteX50" fmla="*/ 37871 w 106146"/>
                <a:gd name="connsiteY50" fmla="*/ 25582 h 36037"/>
                <a:gd name="connsiteX51" fmla="*/ 30454 w 106146"/>
                <a:gd name="connsiteY51" fmla="*/ 26282 h 36037"/>
                <a:gd name="connsiteX52" fmla="*/ 28132 w 106146"/>
                <a:gd name="connsiteY52" fmla="*/ 27907 h 36037"/>
                <a:gd name="connsiteX53" fmla="*/ 33449 w 106146"/>
                <a:gd name="connsiteY53" fmla="*/ 29065 h 36037"/>
                <a:gd name="connsiteX54" fmla="*/ 36707 w 106146"/>
                <a:gd name="connsiteY54" fmla="*/ 30461 h 36037"/>
                <a:gd name="connsiteX55" fmla="*/ 26767 w 106146"/>
                <a:gd name="connsiteY55" fmla="*/ 31793 h 36037"/>
                <a:gd name="connsiteX56" fmla="*/ 29976 w 106146"/>
                <a:gd name="connsiteY56" fmla="*/ 36037 h 3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06146" h="36037">
                  <a:moveTo>
                    <a:pt x="29976" y="36034"/>
                  </a:moveTo>
                  <a:cubicBezTo>
                    <a:pt x="35191" y="35841"/>
                    <a:pt x="39825" y="35183"/>
                    <a:pt x="44618" y="33016"/>
                  </a:cubicBezTo>
                  <a:cubicBezTo>
                    <a:pt x="38403" y="35647"/>
                    <a:pt x="47185" y="35560"/>
                    <a:pt x="49052" y="34709"/>
                  </a:cubicBezTo>
                  <a:cubicBezTo>
                    <a:pt x="50745" y="33935"/>
                    <a:pt x="53480" y="35660"/>
                    <a:pt x="55308" y="35509"/>
                  </a:cubicBezTo>
                  <a:cubicBezTo>
                    <a:pt x="57779" y="35315"/>
                    <a:pt x="61375" y="34618"/>
                    <a:pt x="63793" y="34993"/>
                  </a:cubicBezTo>
                  <a:cubicBezTo>
                    <a:pt x="65074" y="35186"/>
                    <a:pt x="66992" y="31671"/>
                    <a:pt x="68286" y="30923"/>
                  </a:cubicBezTo>
                  <a:cubicBezTo>
                    <a:pt x="68060" y="34402"/>
                    <a:pt x="72097" y="33287"/>
                    <a:pt x="74091" y="32780"/>
                  </a:cubicBezTo>
                  <a:cubicBezTo>
                    <a:pt x="73833" y="30916"/>
                    <a:pt x="72433" y="29613"/>
                    <a:pt x="70608" y="29297"/>
                  </a:cubicBezTo>
                  <a:cubicBezTo>
                    <a:pt x="72794" y="27849"/>
                    <a:pt x="75284" y="26330"/>
                    <a:pt x="78057" y="26743"/>
                  </a:cubicBezTo>
                  <a:cubicBezTo>
                    <a:pt x="71256" y="25998"/>
                    <a:pt x="81843" y="24608"/>
                    <a:pt x="82927" y="23492"/>
                  </a:cubicBezTo>
                  <a:cubicBezTo>
                    <a:pt x="83449" y="28317"/>
                    <a:pt x="89377" y="22567"/>
                    <a:pt x="91054" y="21635"/>
                  </a:cubicBezTo>
                  <a:cubicBezTo>
                    <a:pt x="89357" y="21051"/>
                    <a:pt x="87648" y="20509"/>
                    <a:pt x="85926" y="20009"/>
                  </a:cubicBezTo>
                  <a:cubicBezTo>
                    <a:pt x="88309" y="18752"/>
                    <a:pt x="91412" y="18671"/>
                    <a:pt x="93424" y="16749"/>
                  </a:cubicBezTo>
                  <a:cubicBezTo>
                    <a:pt x="94824" y="15414"/>
                    <a:pt x="95914" y="14285"/>
                    <a:pt x="97704" y="13476"/>
                  </a:cubicBezTo>
                  <a:cubicBezTo>
                    <a:pt x="99000" y="12889"/>
                    <a:pt x="100974" y="12295"/>
                    <a:pt x="101954" y="11189"/>
                  </a:cubicBezTo>
                  <a:cubicBezTo>
                    <a:pt x="103828" y="9080"/>
                    <a:pt x="102615" y="6290"/>
                    <a:pt x="106147" y="5613"/>
                  </a:cubicBezTo>
                  <a:cubicBezTo>
                    <a:pt x="104712" y="3159"/>
                    <a:pt x="102057" y="2469"/>
                    <a:pt x="99406" y="2362"/>
                  </a:cubicBezTo>
                  <a:cubicBezTo>
                    <a:pt x="105218" y="1769"/>
                    <a:pt x="96188" y="-301"/>
                    <a:pt x="94085" y="37"/>
                  </a:cubicBezTo>
                  <a:cubicBezTo>
                    <a:pt x="95662" y="689"/>
                    <a:pt x="97284" y="843"/>
                    <a:pt x="98955" y="505"/>
                  </a:cubicBezTo>
                  <a:cubicBezTo>
                    <a:pt x="96804" y="1621"/>
                    <a:pt x="89957" y="408"/>
                    <a:pt x="88858" y="2253"/>
                  </a:cubicBezTo>
                  <a:cubicBezTo>
                    <a:pt x="87390" y="4736"/>
                    <a:pt x="85213" y="4191"/>
                    <a:pt x="82927" y="5845"/>
                  </a:cubicBezTo>
                  <a:cubicBezTo>
                    <a:pt x="84917" y="3633"/>
                    <a:pt x="84520" y="2824"/>
                    <a:pt x="81740" y="3420"/>
                  </a:cubicBezTo>
                  <a:cubicBezTo>
                    <a:pt x="79134" y="2882"/>
                    <a:pt x="76764" y="1456"/>
                    <a:pt x="74091" y="1201"/>
                  </a:cubicBezTo>
                  <a:cubicBezTo>
                    <a:pt x="69859" y="798"/>
                    <a:pt x="65819" y="1595"/>
                    <a:pt x="61665" y="2233"/>
                  </a:cubicBezTo>
                  <a:cubicBezTo>
                    <a:pt x="60336" y="2427"/>
                    <a:pt x="54128" y="3188"/>
                    <a:pt x="55769" y="5845"/>
                  </a:cubicBezTo>
                  <a:cubicBezTo>
                    <a:pt x="57279" y="8293"/>
                    <a:pt x="63206" y="6103"/>
                    <a:pt x="65512" y="7703"/>
                  </a:cubicBezTo>
                  <a:cubicBezTo>
                    <a:pt x="63148" y="8928"/>
                    <a:pt x="59456" y="8632"/>
                    <a:pt x="56901" y="8400"/>
                  </a:cubicBezTo>
                  <a:cubicBezTo>
                    <a:pt x="59107" y="10950"/>
                    <a:pt x="64741" y="11237"/>
                    <a:pt x="67834" y="11186"/>
                  </a:cubicBezTo>
                  <a:cubicBezTo>
                    <a:pt x="64235" y="12947"/>
                    <a:pt x="59223" y="9212"/>
                    <a:pt x="57385" y="14204"/>
                  </a:cubicBezTo>
                  <a:cubicBezTo>
                    <a:pt x="58966" y="15404"/>
                    <a:pt x="61091" y="15617"/>
                    <a:pt x="62964" y="15133"/>
                  </a:cubicBezTo>
                  <a:cubicBezTo>
                    <a:pt x="59546" y="16139"/>
                    <a:pt x="56069" y="16539"/>
                    <a:pt x="52516" y="16294"/>
                  </a:cubicBezTo>
                  <a:cubicBezTo>
                    <a:pt x="55395" y="12444"/>
                    <a:pt x="47017" y="13127"/>
                    <a:pt x="53193" y="11879"/>
                  </a:cubicBezTo>
                  <a:cubicBezTo>
                    <a:pt x="51571" y="12008"/>
                    <a:pt x="49945" y="12169"/>
                    <a:pt x="48323" y="12347"/>
                  </a:cubicBezTo>
                  <a:cubicBezTo>
                    <a:pt x="50145" y="9873"/>
                    <a:pt x="48752" y="9277"/>
                    <a:pt x="46485" y="9328"/>
                  </a:cubicBezTo>
                  <a:cubicBezTo>
                    <a:pt x="49761" y="6384"/>
                    <a:pt x="45650" y="5213"/>
                    <a:pt x="43079" y="4942"/>
                  </a:cubicBezTo>
                  <a:cubicBezTo>
                    <a:pt x="37571" y="4368"/>
                    <a:pt x="32924" y="6300"/>
                    <a:pt x="28360" y="9328"/>
                  </a:cubicBezTo>
                  <a:cubicBezTo>
                    <a:pt x="32608" y="9870"/>
                    <a:pt x="36894" y="9490"/>
                    <a:pt x="41131" y="9103"/>
                  </a:cubicBezTo>
                  <a:cubicBezTo>
                    <a:pt x="40399" y="9328"/>
                    <a:pt x="26613" y="11289"/>
                    <a:pt x="28857" y="13785"/>
                  </a:cubicBezTo>
                  <a:cubicBezTo>
                    <a:pt x="29767" y="14795"/>
                    <a:pt x="32830" y="14414"/>
                    <a:pt x="33940" y="14443"/>
                  </a:cubicBezTo>
                  <a:cubicBezTo>
                    <a:pt x="32305" y="14862"/>
                    <a:pt x="30683" y="15327"/>
                    <a:pt x="29070" y="15836"/>
                  </a:cubicBezTo>
                  <a:cubicBezTo>
                    <a:pt x="29673" y="18813"/>
                    <a:pt x="32911" y="19242"/>
                    <a:pt x="35323" y="18390"/>
                  </a:cubicBezTo>
                  <a:cubicBezTo>
                    <a:pt x="27638" y="21225"/>
                    <a:pt x="21130" y="14756"/>
                    <a:pt x="12781" y="18390"/>
                  </a:cubicBezTo>
                  <a:cubicBezTo>
                    <a:pt x="18453" y="19506"/>
                    <a:pt x="9717" y="20284"/>
                    <a:pt x="8030" y="20471"/>
                  </a:cubicBezTo>
                  <a:cubicBezTo>
                    <a:pt x="5605" y="20729"/>
                    <a:pt x="-274" y="20958"/>
                    <a:pt x="10" y="24660"/>
                  </a:cubicBezTo>
                  <a:cubicBezTo>
                    <a:pt x="10062" y="25366"/>
                    <a:pt x="20159" y="23895"/>
                    <a:pt x="30134" y="22854"/>
                  </a:cubicBezTo>
                  <a:cubicBezTo>
                    <a:pt x="41970" y="21622"/>
                    <a:pt x="53928" y="21983"/>
                    <a:pt x="65735" y="20477"/>
                  </a:cubicBezTo>
                  <a:cubicBezTo>
                    <a:pt x="62468" y="21667"/>
                    <a:pt x="58907" y="21241"/>
                    <a:pt x="55511" y="21409"/>
                  </a:cubicBezTo>
                  <a:cubicBezTo>
                    <a:pt x="53709" y="21506"/>
                    <a:pt x="41031" y="24079"/>
                    <a:pt x="47385" y="23960"/>
                  </a:cubicBezTo>
                  <a:cubicBezTo>
                    <a:pt x="44676" y="24186"/>
                    <a:pt x="41967" y="24411"/>
                    <a:pt x="39258" y="24660"/>
                  </a:cubicBezTo>
                  <a:cubicBezTo>
                    <a:pt x="40725" y="24821"/>
                    <a:pt x="42199" y="24918"/>
                    <a:pt x="43676" y="24886"/>
                  </a:cubicBezTo>
                  <a:cubicBezTo>
                    <a:pt x="41763" y="25298"/>
                    <a:pt x="39829" y="25531"/>
                    <a:pt x="37871" y="25582"/>
                  </a:cubicBezTo>
                  <a:cubicBezTo>
                    <a:pt x="44269" y="25324"/>
                    <a:pt x="32250" y="26343"/>
                    <a:pt x="30454" y="26282"/>
                  </a:cubicBezTo>
                  <a:cubicBezTo>
                    <a:pt x="36904" y="27698"/>
                    <a:pt x="29386" y="28001"/>
                    <a:pt x="28132" y="27907"/>
                  </a:cubicBezTo>
                  <a:cubicBezTo>
                    <a:pt x="29718" y="29149"/>
                    <a:pt x="31492" y="29533"/>
                    <a:pt x="33449" y="29065"/>
                  </a:cubicBezTo>
                  <a:cubicBezTo>
                    <a:pt x="26554" y="30274"/>
                    <a:pt x="35717" y="30461"/>
                    <a:pt x="36707" y="30461"/>
                  </a:cubicBezTo>
                  <a:cubicBezTo>
                    <a:pt x="33962" y="31052"/>
                    <a:pt x="28857" y="29300"/>
                    <a:pt x="26767" y="31793"/>
                  </a:cubicBezTo>
                  <a:cubicBezTo>
                    <a:pt x="25087" y="33812"/>
                    <a:pt x="28309" y="35934"/>
                    <a:pt x="29976" y="360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09FBBFAC-0DED-758D-4F6C-1AE9BD534291}"/>
                </a:ext>
              </a:extLst>
            </p:cNvPr>
            <p:cNvSpPr/>
            <p:nvPr/>
          </p:nvSpPr>
          <p:spPr>
            <a:xfrm>
              <a:off x="5852872" y="1780338"/>
              <a:ext cx="32991" cy="6858"/>
            </a:xfrm>
            <a:custGeom>
              <a:avLst/>
              <a:gdLst>
                <a:gd name="connsiteX0" fmla="*/ 32991 w 32991"/>
                <a:gd name="connsiteY0" fmla="*/ 449 h 6858"/>
                <a:gd name="connsiteX1" fmla="*/ 17340 w 32991"/>
                <a:gd name="connsiteY1" fmla="*/ 1842 h 6858"/>
                <a:gd name="connsiteX2" fmla="*/ 0 w 32991"/>
                <a:gd name="connsiteY2" fmla="*/ 4164 h 6858"/>
                <a:gd name="connsiteX3" fmla="*/ 4870 w 32991"/>
                <a:gd name="connsiteY3" fmla="*/ 6022 h 6858"/>
                <a:gd name="connsiteX4" fmla="*/ 7208 w 32991"/>
                <a:gd name="connsiteY4" fmla="*/ 6831 h 6858"/>
                <a:gd name="connsiteX5" fmla="*/ 15905 w 32991"/>
                <a:gd name="connsiteY5" fmla="*/ 6415 h 6858"/>
                <a:gd name="connsiteX6" fmla="*/ 32991 w 32991"/>
                <a:gd name="connsiteY6" fmla="*/ 449 h 6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91" h="6858">
                  <a:moveTo>
                    <a:pt x="32991" y="449"/>
                  </a:moveTo>
                  <a:cubicBezTo>
                    <a:pt x="27709" y="-1096"/>
                    <a:pt x="22604" y="1842"/>
                    <a:pt x="17340" y="1842"/>
                  </a:cubicBezTo>
                  <a:cubicBezTo>
                    <a:pt x="11468" y="1842"/>
                    <a:pt x="5818" y="3651"/>
                    <a:pt x="0" y="4164"/>
                  </a:cubicBezTo>
                  <a:cubicBezTo>
                    <a:pt x="1383" y="5415"/>
                    <a:pt x="3005" y="6035"/>
                    <a:pt x="4870" y="6022"/>
                  </a:cubicBezTo>
                  <a:cubicBezTo>
                    <a:pt x="-1880" y="6215"/>
                    <a:pt x="5918" y="6786"/>
                    <a:pt x="7208" y="6831"/>
                  </a:cubicBezTo>
                  <a:cubicBezTo>
                    <a:pt x="10110" y="6928"/>
                    <a:pt x="13022" y="6767"/>
                    <a:pt x="15905" y="6415"/>
                  </a:cubicBezTo>
                  <a:cubicBezTo>
                    <a:pt x="21488" y="5744"/>
                    <a:pt x="28796" y="4616"/>
                    <a:pt x="32991" y="449"/>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B63F8A21-1F31-60E4-447B-594C53EB60C3}"/>
                </a:ext>
              </a:extLst>
            </p:cNvPr>
            <p:cNvSpPr/>
            <p:nvPr/>
          </p:nvSpPr>
          <p:spPr>
            <a:xfrm>
              <a:off x="5868226" y="1747569"/>
              <a:ext cx="12993" cy="1409"/>
            </a:xfrm>
            <a:custGeom>
              <a:avLst/>
              <a:gdLst>
                <a:gd name="connsiteX0" fmla="*/ 10413 w 12993"/>
                <a:gd name="connsiteY0" fmla="*/ 1161 h 1409"/>
                <a:gd name="connsiteX1" fmla="*/ 12993 w 12993"/>
                <a:gd name="connsiteY1" fmla="*/ 0 h 1409"/>
                <a:gd name="connsiteX2" fmla="*/ 0 w 12993"/>
                <a:gd name="connsiteY2" fmla="*/ 1396 h 1409"/>
                <a:gd name="connsiteX3" fmla="*/ 10413 w 12993"/>
                <a:gd name="connsiteY3" fmla="*/ 1171 h 1409"/>
              </a:gdLst>
              <a:ahLst/>
              <a:cxnLst>
                <a:cxn ang="0">
                  <a:pos x="connsiteX0" y="connsiteY0"/>
                </a:cxn>
                <a:cxn ang="0">
                  <a:pos x="connsiteX1" y="connsiteY1"/>
                </a:cxn>
                <a:cxn ang="0">
                  <a:pos x="connsiteX2" y="connsiteY2"/>
                </a:cxn>
                <a:cxn ang="0">
                  <a:pos x="connsiteX3" y="connsiteY3"/>
                </a:cxn>
              </a:cxnLst>
              <a:rect l="l" t="t" r="r" b="b"/>
              <a:pathLst>
                <a:path w="12993" h="1409">
                  <a:moveTo>
                    <a:pt x="10413" y="1161"/>
                  </a:moveTo>
                  <a:cubicBezTo>
                    <a:pt x="11274" y="774"/>
                    <a:pt x="12132" y="387"/>
                    <a:pt x="12993" y="0"/>
                  </a:cubicBezTo>
                  <a:cubicBezTo>
                    <a:pt x="8666" y="506"/>
                    <a:pt x="4273" y="455"/>
                    <a:pt x="0" y="1396"/>
                  </a:cubicBezTo>
                  <a:cubicBezTo>
                    <a:pt x="3483" y="1525"/>
                    <a:pt x="6934" y="610"/>
                    <a:pt x="10413" y="1171"/>
                  </a:cubicBezTo>
                </a:path>
              </a:pathLst>
            </a:custGeom>
            <a:solidFill>
              <a:srgbClr val="C0C0C0"/>
            </a:solidFill>
            <a:ln w="645" cap="flat">
              <a:solidFill>
                <a:srgbClr val="FFFFFF"/>
              </a:solid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08F16714-28E8-E2DD-577F-A1C4A9F4976B}"/>
                </a:ext>
              </a:extLst>
            </p:cNvPr>
            <p:cNvSpPr/>
            <p:nvPr/>
          </p:nvSpPr>
          <p:spPr>
            <a:xfrm>
              <a:off x="5871222" y="1775360"/>
              <a:ext cx="4869" cy="1069"/>
            </a:xfrm>
            <a:custGeom>
              <a:avLst/>
              <a:gdLst>
                <a:gd name="connsiteX0" fmla="*/ 4870 w 4869"/>
                <a:gd name="connsiteY0" fmla="*/ 74 h 1069"/>
                <a:gd name="connsiteX1" fmla="*/ 0 w 4869"/>
                <a:gd name="connsiteY1" fmla="*/ 999 h 1069"/>
                <a:gd name="connsiteX2" fmla="*/ 4870 w 4869"/>
                <a:gd name="connsiteY2" fmla="*/ 74 h 1069"/>
              </a:gdLst>
              <a:ahLst/>
              <a:cxnLst>
                <a:cxn ang="0">
                  <a:pos x="connsiteX0" y="connsiteY0"/>
                </a:cxn>
                <a:cxn ang="0">
                  <a:pos x="connsiteX1" y="connsiteY1"/>
                </a:cxn>
                <a:cxn ang="0">
                  <a:pos x="connsiteX2" y="connsiteY2"/>
                </a:cxn>
              </a:cxnLst>
              <a:rect l="l" t="t" r="r" b="b"/>
              <a:pathLst>
                <a:path w="4869" h="1069">
                  <a:moveTo>
                    <a:pt x="4870" y="74"/>
                  </a:moveTo>
                  <a:cubicBezTo>
                    <a:pt x="3144" y="-152"/>
                    <a:pt x="1522" y="138"/>
                    <a:pt x="0" y="999"/>
                  </a:cubicBezTo>
                  <a:cubicBezTo>
                    <a:pt x="1725" y="1225"/>
                    <a:pt x="3351" y="902"/>
                    <a:pt x="4870" y="7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60453364-19A5-ED04-802D-5FA8F98BBA07}"/>
                </a:ext>
              </a:extLst>
            </p:cNvPr>
            <p:cNvSpPr/>
            <p:nvPr/>
          </p:nvSpPr>
          <p:spPr>
            <a:xfrm>
              <a:off x="5893732" y="1769177"/>
              <a:ext cx="9997" cy="3535"/>
            </a:xfrm>
            <a:custGeom>
              <a:avLst/>
              <a:gdLst>
                <a:gd name="connsiteX0" fmla="*/ 9997 w 9997"/>
                <a:gd name="connsiteY0" fmla="*/ 0 h 3535"/>
                <a:gd name="connsiteX1" fmla="*/ 0 w 9997"/>
                <a:gd name="connsiteY1" fmla="*/ 3483 h 3535"/>
                <a:gd name="connsiteX2" fmla="*/ 9997 w 9997"/>
                <a:gd name="connsiteY2" fmla="*/ 0 h 3535"/>
              </a:gdLst>
              <a:ahLst/>
              <a:cxnLst>
                <a:cxn ang="0">
                  <a:pos x="connsiteX0" y="connsiteY0"/>
                </a:cxn>
                <a:cxn ang="0">
                  <a:pos x="connsiteX1" y="connsiteY1"/>
                </a:cxn>
                <a:cxn ang="0">
                  <a:pos x="connsiteX2" y="connsiteY2"/>
                </a:cxn>
              </a:cxnLst>
              <a:rect l="l" t="t" r="r" b="b"/>
              <a:pathLst>
                <a:path w="9997" h="3535">
                  <a:moveTo>
                    <a:pt x="9997" y="0"/>
                  </a:moveTo>
                  <a:cubicBezTo>
                    <a:pt x="6385" y="194"/>
                    <a:pt x="3080" y="1706"/>
                    <a:pt x="0" y="3483"/>
                  </a:cubicBezTo>
                  <a:cubicBezTo>
                    <a:pt x="3325" y="3773"/>
                    <a:pt x="7914" y="2899"/>
                    <a:pt x="999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48F963AB-A594-2B23-55F2-C76D17446855}"/>
                </a:ext>
              </a:extLst>
            </p:cNvPr>
            <p:cNvSpPr/>
            <p:nvPr/>
          </p:nvSpPr>
          <p:spPr>
            <a:xfrm>
              <a:off x="5926721" y="1747337"/>
              <a:ext cx="54272" cy="21525"/>
            </a:xfrm>
            <a:custGeom>
              <a:avLst/>
              <a:gdLst>
                <a:gd name="connsiteX0" fmla="*/ 43895 w 54272"/>
                <a:gd name="connsiteY0" fmla="*/ 6 h 21525"/>
                <a:gd name="connsiteX1" fmla="*/ 16963 w 54272"/>
                <a:gd name="connsiteY1" fmla="*/ 4886 h 21525"/>
                <a:gd name="connsiteX2" fmla="*/ 21833 w 54272"/>
                <a:gd name="connsiteY2" fmla="*/ 5350 h 21525"/>
                <a:gd name="connsiteX3" fmla="*/ 14383 w 54272"/>
                <a:gd name="connsiteY3" fmla="*/ 6976 h 21525"/>
                <a:gd name="connsiteX4" fmla="*/ 10178 w 54272"/>
                <a:gd name="connsiteY4" fmla="*/ 8717 h 21525"/>
                <a:gd name="connsiteX5" fmla="*/ 0 w 54272"/>
                <a:gd name="connsiteY5" fmla="*/ 13245 h 21525"/>
                <a:gd name="connsiteX6" fmla="*/ 6966 w 54272"/>
                <a:gd name="connsiteY6" fmla="*/ 13471 h 21525"/>
                <a:gd name="connsiteX7" fmla="*/ 15070 w 54272"/>
                <a:gd name="connsiteY7" fmla="*/ 19105 h 21525"/>
                <a:gd name="connsiteX8" fmla="*/ 36039 w 54272"/>
                <a:gd name="connsiteY8" fmla="*/ 21452 h 21525"/>
                <a:gd name="connsiteX9" fmla="*/ 43895 w 54272"/>
                <a:gd name="connsiteY9" fmla="*/ 0 h 2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272" h="21525">
                  <a:moveTo>
                    <a:pt x="43895" y="6"/>
                  </a:moveTo>
                  <a:cubicBezTo>
                    <a:pt x="34613" y="719"/>
                    <a:pt x="25832" y="3199"/>
                    <a:pt x="16963" y="4886"/>
                  </a:cubicBezTo>
                  <a:cubicBezTo>
                    <a:pt x="18585" y="5047"/>
                    <a:pt x="20208" y="5208"/>
                    <a:pt x="21833" y="5350"/>
                  </a:cubicBezTo>
                  <a:cubicBezTo>
                    <a:pt x="19395" y="6089"/>
                    <a:pt x="16889" y="6543"/>
                    <a:pt x="14383" y="6976"/>
                  </a:cubicBezTo>
                  <a:cubicBezTo>
                    <a:pt x="20143" y="7563"/>
                    <a:pt x="11603" y="8401"/>
                    <a:pt x="10178" y="8717"/>
                  </a:cubicBezTo>
                  <a:cubicBezTo>
                    <a:pt x="6595" y="9510"/>
                    <a:pt x="2648" y="10513"/>
                    <a:pt x="0" y="13245"/>
                  </a:cubicBezTo>
                  <a:cubicBezTo>
                    <a:pt x="2441" y="13245"/>
                    <a:pt x="4676" y="15528"/>
                    <a:pt x="6966" y="13471"/>
                  </a:cubicBezTo>
                  <a:cubicBezTo>
                    <a:pt x="3612" y="16628"/>
                    <a:pt x="13525" y="18721"/>
                    <a:pt x="15070" y="19105"/>
                  </a:cubicBezTo>
                  <a:cubicBezTo>
                    <a:pt x="22272" y="20891"/>
                    <a:pt x="28525" y="21801"/>
                    <a:pt x="36039" y="21452"/>
                  </a:cubicBezTo>
                  <a:cubicBezTo>
                    <a:pt x="49448" y="20833"/>
                    <a:pt x="65054" y="1925"/>
                    <a:pt x="4389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B1DD00B4-ED9A-85AD-1739-E09C0E937DA0}"/>
                </a:ext>
              </a:extLst>
            </p:cNvPr>
            <p:cNvSpPr/>
            <p:nvPr/>
          </p:nvSpPr>
          <p:spPr>
            <a:xfrm>
              <a:off x="5928336" y="1768693"/>
              <a:ext cx="7482" cy="3175"/>
            </a:xfrm>
            <a:custGeom>
              <a:avLst/>
              <a:gdLst>
                <a:gd name="connsiteX0" fmla="*/ 4902 w 7482"/>
                <a:gd name="connsiteY0" fmla="*/ 0 h 3175"/>
                <a:gd name="connsiteX1" fmla="*/ 0 w 7482"/>
                <a:gd name="connsiteY1" fmla="*/ 2087 h 3175"/>
                <a:gd name="connsiteX2" fmla="*/ 7450 w 7482"/>
                <a:gd name="connsiteY2" fmla="*/ 3015 h 3175"/>
                <a:gd name="connsiteX3" fmla="*/ 4902 w 7482"/>
                <a:gd name="connsiteY3" fmla="*/ 0 h 3175"/>
              </a:gdLst>
              <a:ahLst/>
              <a:cxnLst>
                <a:cxn ang="0">
                  <a:pos x="connsiteX0" y="connsiteY0"/>
                </a:cxn>
                <a:cxn ang="0">
                  <a:pos x="connsiteX1" y="connsiteY1"/>
                </a:cxn>
                <a:cxn ang="0">
                  <a:pos x="connsiteX2" y="connsiteY2"/>
                </a:cxn>
                <a:cxn ang="0">
                  <a:pos x="connsiteX3" y="connsiteY3"/>
                </a:cxn>
              </a:cxnLst>
              <a:rect l="l" t="t" r="r" b="b"/>
              <a:pathLst>
                <a:path w="7482" h="3175">
                  <a:moveTo>
                    <a:pt x="4902" y="0"/>
                  </a:moveTo>
                  <a:cubicBezTo>
                    <a:pt x="3048" y="194"/>
                    <a:pt x="1412" y="874"/>
                    <a:pt x="0" y="2087"/>
                  </a:cubicBezTo>
                  <a:cubicBezTo>
                    <a:pt x="2409" y="2809"/>
                    <a:pt x="4912" y="3496"/>
                    <a:pt x="7450" y="3015"/>
                  </a:cubicBezTo>
                  <a:cubicBezTo>
                    <a:pt x="7675" y="1187"/>
                    <a:pt x="6737" y="90"/>
                    <a:pt x="490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4D68F84F-3599-1BA0-A957-2DAC62A0AAAA}"/>
                </a:ext>
              </a:extLst>
            </p:cNvPr>
            <p:cNvSpPr/>
            <p:nvPr/>
          </p:nvSpPr>
          <p:spPr>
            <a:xfrm>
              <a:off x="5930632" y="1747734"/>
              <a:ext cx="20247" cy="5659"/>
            </a:xfrm>
            <a:custGeom>
              <a:avLst/>
              <a:gdLst>
                <a:gd name="connsiteX0" fmla="*/ 20247 w 20247"/>
                <a:gd name="connsiteY0" fmla="*/ 319 h 5659"/>
                <a:gd name="connsiteX1" fmla="*/ 23 w 20247"/>
                <a:gd name="connsiteY1" fmla="*/ 5660 h 5659"/>
                <a:gd name="connsiteX2" fmla="*/ 11649 w 20247"/>
                <a:gd name="connsiteY2" fmla="*/ 1709 h 5659"/>
                <a:gd name="connsiteX3" fmla="*/ 20247 w 20247"/>
                <a:gd name="connsiteY3" fmla="*/ 319 h 5659"/>
              </a:gdLst>
              <a:ahLst/>
              <a:cxnLst>
                <a:cxn ang="0">
                  <a:pos x="connsiteX0" y="connsiteY0"/>
                </a:cxn>
                <a:cxn ang="0">
                  <a:pos x="connsiteX1" y="connsiteY1"/>
                </a:cxn>
                <a:cxn ang="0">
                  <a:pos x="connsiteX2" y="connsiteY2"/>
                </a:cxn>
                <a:cxn ang="0">
                  <a:pos x="connsiteX3" y="connsiteY3"/>
                </a:cxn>
              </a:cxnLst>
              <a:rect l="l" t="t" r="r" b="b"/>
              <a:pathLst>
                <a:path w="20247" h="5659">
                  <a:moveTo>
                    <a:pt x="20247" y="319"/>
                  </a:moveTo>
                  <a:cubicBezTo>
                    <a:pt x="16616" y="-332"/>
                    <a:pt x="-722" y="-577"/>
                    <a:pt x="23" y="5660"/>
                  </a:cubicBezTo>
                  <a:cubicBezTo>
                    <a:pt x="3658" y="4912"/>
                    <a:pt x="7950" y="1293"/>
                    <a:pt x="11649" y="1709"/>
                  </a:cubicBezTo>
                  <a:cubicBezTo>
                    <a:pt x="14294" y="1999"/>
                    <a:pt x="19338" y="4467"/>
                    <a:pt x="20247" y="319"/>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4" name="Freeform: Shape 1123">
              <a:extLst>
                <a:ext uri="{FF2B5EF4-FFF2-40B4-BE49-F238E27FC236}">
                  <a16:creationId xmlns:a16="http://schemas.microsoft.com/office/drawing/2014/main" id="{FAB19B3C-314F-2336-6F70-FD5F5A0AD8E7}"/>
                </a:ext>
              </a:extLst>
            </p:cNvPr>
            <p:cNvSpPr/>
            <p:nvPr/>
          </p:nvSpPr>
          <p:spPr>
            <a:xfrm>
              <a:off x="5966423" y="1717358"/>
              <a:ext cx="251482" cy="55482"/>
            </a:xfrm>
            <a:custGeom>
              <a:avLst/>
              <a:gdLst>
                <a:gd name="connsiteX0" fmla="*/ 36216 w 251482"/>
                <a:gd name="connsiteY0" fmla="*/ 16763 h 55482"/>
                <a:gd name="connsiteX1" fmla="*/ 51267 w 251482"/>
                <a:gd name="connsiteY1" fmla="*/ 14696 h 55482"/>
                <a:gd name="connsiteX2" fmla="*/ 55050 w 251482"/>
                <a:gd name="connsiteY2" fmla="*/ 24658 h 55482"/>
                <a:gd name="connsiteX3" fmla="*/ 46478 w 251482"/>
                <a:gd name="connsiteY3" fmla="*/ 31882 h 55482"/>
                <a:gd name="connsiteX4" fmla="*/ 33669 w 251482"/>
                <a:gd name="connsiteY4" fmla="*/ 39751 h 55482"/>
                <a:gd name="connsiteX5" fmla="*/ 38538 w 251482"/>
                <a:gd name="connsiteY5" fmla="*/ 40447 h 55482"/>
                <a:gd name="connsiteX6" fmla="*/ 34262 w 251482"/>
                <a:gd name="connsiteY6" fmla="*/ 50109 h 55482"/>
                <a:gd name="connsiteX7" fmla="*/ 52244 w 251482"/>
                <a:gd name="connsiteY7" fmla="*/ 46255 h 55482"/>
                <a:gd name="connsiteX8" fmla="*/ 47149 w 251482"/>
                <a:gd name="connsiteY8" fmla="*/ 49039 h 55482"/>
                <a:gd name="connsiteX9" fmla="*/ 49697 w 251482"/>
                <a:gd name="connsiteY9" fmla="*/ 51825 h 55482"/>
                <a:gd name="connsiteX10" fmla="*/ 58956 w 251482"/>
                <a:gd name="connsiteY10" fmla="*/ 52657 h 55482"/>
                <a:gd name="connsiteX11" fmla="*/ 81756 w 251482"/>
                <a:gd name="connsiteY11" fmla="*/ 48113 h 55482"/>
                <a:gd name="connsiteX12" fmla="*/ 80111 w 251482"/>
                <a:gd name="connsiteY12" fmla="*/ 50664 h 55482"/>
                <a:gd name="connsiteX13" fmla="*/ 91947 w 251482"/>
                <a:gd name="connsiteY13" fmla="*/ 48577 h 55482"/>
                <a:gd name="connsiteX14" fmla="*/ 82204 w 251482"/>
                <a:gd name="connsiteY14" fmla="*/ 53915 h 55482"/>
                <a:gd name="connsiteX15" fmla="*/ 101731 w 251482"/>
                <a:gd name="connsiteY15" fmla="*/ 53915 h 55482"/>
                <a:gd name="connsiteX16" fmla="*/ 112616 w 251482"/>
                <a:gd name="connsiteY16" fmla="*/ 52976 h 55482"/>
                <a:gd name="connsiteX17" fmla="*/ 122613 w 251482"/>
                <a:gd name="connsiteY17" fmla="*/ 52276 h 55482"/>
                <a:gd name="connsiteX18" fmla="*/ 134675 w 251482"/>
                <a:gd name="connsiteY18" fmla="*/ 52051 h 55482"/>
                <a:gd name="connsiteX19" fmla="*/ 144898 w 251482"/>
                <a:gd name="connsiteY19" fmla="*/ 50425 h 55482"/>
                <a:gd name="connsiteX20" fmla="*/ 142802 w 251482"/>
                <a:gd name="connsiteY20" fmla="*/ 52979 h 55482"/>
                <a:gd name="connsiteX21" fmla="*/ 165602 w 251482"/>
                <a:gd name="connsiteY21" fmla="*/ 52979 h 55482"/>
                <a:gd name="connsiteX22" fmla="*/ 178340 w 251482"/>
                <a:gd name="connsiteY22" fmla="*/ 47378 h 55482"/>
                <a:gd name="connsiteX23" fmla="*/ 195675 w 251482"/>
                <a:gd name="connsiteY23" fmla="*/ 55018 h 55482"/>
                <a:gd name="connsiteX24" fmla="*/ 211829 w 251482"/>
                <a:gd name="connsiteY24" fmla="*/ 53021 h 55482"/>
                <a:gd name="connsiteX25" fmla="*/ 227779 w 251482"/>
                <a:gd name="connsiteY25" fmla="*/ 48539 h 55482"/>
                <a:gd name="connsiteX26" fmla="*/ 225941 w 251482"/>
                <a:gd name="connsiteY26" fmla="*/ 45984 h 55482"/>
                <a:gd name="connsiteX27" fmla="*/ 233810 w 251482"/>
                <a:gd name="connsiteY27" fmla="*/ 47378 h 55482"/>
                <a:gd name="connsiteX28" fmla="*/ 243807 w 251482"/>
                <a:gd name="connsiteY28" fmla="*/ 45752 h 55482"/>
                <a:gd name="connsiteX29" fmla="*/ 229876 w 251482"/>
                <a:gd name="connsiteY29" fmla="*/ 44595 h 55482"/>
                <a:gd name="connsiteX30" fmla="*/ 251483 w 251482"/>
                <a:gd name="connsiteY30" fmla="*/ 35536 h 55482"/>
                <a:gd name="connsiteX31" fmla="*/ 240550 w 251482"/>
                <a:gd name="connsiteY31" fmla="*/ 33678 h 55482"/>
                <a:gd name="connsiteX32" fmla="*/ 246581 w 251482"/>
                <a:gd name="connsiteY32" fmla="*/ 31820 h 55482"/>
                <a:gd name="connsiteX33" fmla="*/ 229424 w 251482"/>
                <a:gd name="connsiteY33" fmla="*/ 29498 h 55482"/>
                <a:gd name="connsiteX34" fmla="*/ 231746 w 251482"/>
                <a:gd name="connsiteY34" fmla="*/ 27873 h 55482"/>
                <a:gd name="connsiteX35" fmla="*/ 194598 w 251482"/>
                <a:gd name="connsiteY35" fmla="*/ 26967 h 55482"/>
                <a:gd name="connsiteX36" fmla="*/ 170972 w 251482"/>
                <a:gd name="connsiteY36" fmla="*/ 29331 h 55482"/>
                <a:gd name="connsiteX37" fmla="*/ 146736 w 251482"/>
                <a:gd name="connsiteY37" fmla="*/ 32285 h 55482"/>
                <a:gd name="connsiteX38" fmla="*/ 152089 w 251482"/>
                <a:gd name="connsiteY38" fmla="*/ 34607 h 55482"/>
                <a:gd name="connsiteX39" fmla="*/ 135126 w 251482"/>
                <a:gd name="connsiteY39" fmla="*/ 35768 h 55482"/>
                <a:gd name="connsiteX40" fmla="*/ 130289 w 251482"/>
                <a:gd name="connsiteY40" fmla="*/ 31001 h 55482"/>
                <a:gd name="connsiteX41" fmla="*/ 120517 w 251482"/>
                <a:gd name="connsiteY41" fmla="*/ 33907 h 55482"/>
                <a:gd name="connsiteX42" fmla="*/ 108907 w 251482"/>
                <a:gd name="connsiteY42" fmla="*/ 33210 h 55482"/>
                <a:gd name="connsiteX43" fmla="*/ 107008 w 251482"/>
                <a:gd name="connsiteY43" fmla="*/ 29395 h 55482"/>
                <a:gd name="connsiteX44" fmla="*/ 100406 w 251482"/>
                <a:gd name="connsiteY44" fmla="*/ 33281 h 55482"/>
                <a:gd name="connsiteX45" fmla="*/ 96523 w 251482"/>
                <a:gd name="connsiteY45" fmla="*/ 31620 h 55482"/>
                <a:gd name="connsiteX46" fmla="*/ 88009 w 251482"/>
                <a:gd name="connsiteY46" fmla="*/ 31814 h 55482"/>
                <a:gd name="connsiteX47" fmla="*/ 90199 w 251482"/>
                <a:gd name="connsiteY47" fmla="*/ 30224 h 55482"/>
                <a:gd name="connsiteX48" fmla="*/ 100329 w 251482"/>
                <a:gd name="connsiteY48" fmla="*/ 27870 h 55482"/>
                <a:gd name="connsiteX49" fmla="*/ 93814 w 251482"/>
                <a:gd name="connsiteY49" fmla="*/ 26244 h 55482"/>
                <a:gd name="connsiteX50" fmla="*/ 89157 w 251482"/>
                <a:gd name="connsiteY50" fmla="*/ 22839 h 55482"/>
                <a:gd name="connsiteX51" fmla="*/ 71530 w 251482"/>
                <a:gd name="connsiteY51" fmla="*/ 25548 h 55482"/>
                <a:gd name="connsiteX52" fmla="*/ 91489 w 251482"/>
                <a:gd name="connsiteY52" fmla="*/ 20904 h 55482"/>
                <a:gd name="connsiteX53" fmla="*/ 81266 w 251482"/>
                <a:gd name="connsiteY53" fmla="*/ 20904 h 55482"/>
                <a:gd name="connsiteX54" fmla="*/ 74078 w 251482"/>
                <a:gd name="connsiteY54" fmla="*/ 19050 h 55482"/>
                <a:gd name="connsiteX55" fmla="*/ 74303 w 251482"/>
                <a:gd name="connsiteY55" fmla="*/ 16960 h 55482"/>
                <a:gd name="connsiteX56" fmla="*/ 94040 w 251482"/>
                <a:gd name="connsiteY56" fmla="*/ 19514 h 55482"/>
                <a:gd name="connsiteX57" fmla="*/ 99606 w 251482"/>
                <a:gd name="connsiteY57" fmla="*/ 18795 h 55482"/>
                <a:gd name="connsiteX58" fmla="*/ 110294 w 251482"/>
                <a:gd name="connsiteY58" fmla="*/ 17653 h 55482"/>
                <a:gd name="connsiteX59" fmla="*/ 82204 w 251482"/>
                <a:gd name="connsiteY59" fmla="*/ 12545 h 55482"/>
                <a:gd name="connsiteX60" fmla="*/ 97072 w 251482"/>
                <a:gd name="connsiteY60" fmla="*/ 12319 h 55482"/>
                <a:gd name="connsiteX61" fmla="*/ 76145 w 251482"/>
                <a:gd name="connsiteY61" fmla="*/ 8627 h 55482"/>
                <a:gd name="connsiteX62" fmla="*/ 61323 w 251482"/>
                <a:gd name="connsiteY62" fmla="*/ 8788 h 55482"/>
                <a:gd name="connsiteX63" fmla="*/ 45730 w 251482"/>
                <a:gd name="connsiteY63" fmla="*/ 13251 h 55482"/>
                <a:gd name="connsiteX64" fmla="*/ 57488 w 251482"/>
                <a:gd name="connsiteY64" fmla="*/ 8075 h 55482"/>
                <a:gd name="connsiteX65" fmla="*/ 45511 w 251482"/>
                <a:gd name="connsiteY65" fmla="*/ 2841 h 55482"/>
                <a:gd name="connsiteX66" fmla="*/ 24606 w 251482"/>
                <a:gd name="connsiteY66" fmla="*/ 16 h 55482"/>
                <a:gd name="connsiteX67" fmla="*/ 11690 w 251482"/>
                <a:gd name="connsiteY67" fmla="*/ 1083 h 55482"/>
                <a:gd name="connsiteX68" fmla="*/ 7192 w 251482"/>
                <a:gd name="connsiteY68" fmla="*/ 2570 h 55482"/>
                <a:gd name="connsiteX69" fmla="*/ 10449 w 251482"/>
                <a:gd name="connsiteY69" fmla="*/ 5124 h 55482"/>
                <a:gd name="connsiteX70" fmla="*/ 0 w 251482"/>
                <a:gd name="connsiteY70" fmla="*/ 6517 h 55482"/>
                <a:gd name="connsiteX71" fmla="*/ 17641 w 251482"/>
                <a:gd name="connsiteY71" fmla="*/ 9304 h 55482"/>
                <a:gd name="connsiteX72" fmla="*/ 7417 w 251482"/>
                <a:gd name="connsiteY72" fmla="*/ 11390 h 55482"/>
                <a:gd name="connsiteX73" fmla="*/ 22994 w 251482"/>
                <a:gd name="connsiteY73" fmla="*/ 15105 h 55482"/>
                <a:gd name="connsiteX74" fmla="*/ 12771 w 251482"/>
                <a:gd name="connsiteY74" fmla="*/ 16034 h 55482"/>
                <a:gd name="connsiteX75" fmla="*/ 23220 w 251482"/>
                <a:gd name="connsiteY75" fmla="*/ 15808 h 55482"/>
                <a:gd name="connsiteX76" fmla="*/ 36216 w 251482"/>
                <a:gd name="connsiteY76" fmla="*/ 16744 h 55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51482" h="55482">
                  <a:moveTo>
                    <a:pt x="36216" y="16763"/>
                  </a:moveTo>
                  <a:cubicBezTo>
                    <a:pt x="40083" y="17995"/>
                    <a:pt x="47601" y="12109"/>
                    <a:pt x="51267" y="14696"/>
                  </a:cubicBezTo>
                  <a:cubicBezTo>
                    <a:pt x="54273" y="16818"/>
                    <a:pt x="48823" y="24248"/>
                    <a:pt x="55050" y="24658"/>
                  </a:cubicBezTo>
                  <a:cubicBezTo>
                    <a:pt x="51158" y="26873"/>
                    <a:pt x="51587" y="30892"/>
                    <a:pt x="46478" y="31882"/>
                  </a:cubicBezTo>
                  <a:cubicBezTo>
                    <a:pt x="41854" y="32778"/>
                    <a:pt x="35691" y="35094"/>
                    <a:pt x="33669" y="39751"/>
                  </a:cubicBezTo>
                  <a:cubicBezTo>
                    <a:pt x="35239" y="40341"/>
                    <a:pt x="36865" y="40573"/>
                    <a:pt x="38538" y="40447"/>
                  </a:cubicBezTo>
                  <a:cubicBezTo>
                    <a:pt x="34988" y="42847"/>
                    <a:pt x="26996" y="47016"/>
                    <a:pt x="34262" y="50109"/>
                  </a:cubicBezTo>
                  <a:cubicBezTo>
                    <a:pt x="40477" y="52754"/>
                    <a:pt x="45840" y="48900"/>
                    <a:pt x="52244" y="46255"/>
                  </a:cubicBezTo>
                  <a:cubicBezTo>
                    <a:pt x="50942" y="47739"/>
                    <a:pt x="49119" y="48787"/>
                    <a:pt x="47149" y="49039"/>
                  </a:cubicBezTo>
                  <a:cubicBezTo>
                    <a:pt x="50861" y="48748"/>
                    <a:pt x="47820" y="51090"/>
                    <a:pt x="49697" y="51825"/>
                  </a:cubicBezTo>
                  <a:cubicBezTo>
                    <a:pt x="52554" y="52947"/>
                    <a:pt x="55892" y="51760"/>
                    <a:pt x="58956" y="52657"/>
                  </a:cubicBezTo>
                  <a:cubicBezTo>
                    <a:pt x="68308" y="55421"/>
                    <a:pt x="73507" y="50377"/>
                    <a:pt x="81756" y="48113"/>
                  </a:cubicBezTo>
                  <a:cubicBezTo>
                    <a:pt x="81201" y="48958"/>
                    <a:pt x="80653" y="49809"/>
                    <a:pt x="80111" y="50664"/>
                  </a:cubicBezTo>
                  <a:cubicBezTo>
                    <a:pt x="84052" y="50103"/>
                    <a:pt x="88145" y="44443"/>
                    <a:pt x="91947" y="48577"/>
                  </a:cubicBezTo>
                  <a:cubicBezTo>
                    <a:pt x="88506" y="48352"/>
                    <a:pt x="84343" y="51473"/>
                    <a:pt x="82204" y="53915"/>
                  </a:cubicBezTo>
                  <a:cubicBezTo>
                    <a:pt x="86574" y="56401"/>
                    <a:pt x="97226" y="55569"/>
                    <a:pt x="101731" y="53915"/>
                  </a:cubicBezTo>
                  <a:cubicBezTo>
                    <a:pt x="103495" y="53273"/>
                    <a:pt x="113345" y="58297"/>
                    <a:pt x="112616" y="52976"/>
                  </a:cubicBezTo>
                  <a:cubicBezTo>
                    <a:pt x="115725" y="55472"/>
                    <a:pt x="119824" y="55001"/>
                    <a:pt x="122613" y="52276"/>
                  </a:cubicBezTo>
                  <a:cubicBezTo>
                    <a:pt x="121604" y="57107"/>
                    <a:pt x="132569" y="55527"/>
                    <a:pt x="134675" y="52051"/>
                  </a:cubicBezTo>
                  <a:cubicBezTo>
                    <a:pt x="133607" y="58226"/>
                    <a:pt x="143130" y="51589"/>
                    <a:pt x="144898" y="50425"/>
                  </a:cubicBezTo>
                  <a:cubicBezTo>
                    <a:pt x="144121" y="51212"/>
                    <a:pt x="143421" y="52064"/>
                    <a:pt x="142802" y="52979"/>
                  </a:cubicBezTo>
                  <a:cubicBezTo>
                    <a:pt x="148152" y="56311"/>
                    <a:pt x="159726" y="54450"/>
                    <a:pt x="165602" y="52979"/>
                  </a:cubicBezTo>
                  <a:cubicBezTo>
                    <a:pt x="169840" y="51941"/>
                    <a:pt x="174719" y="44524"/>
                    <a:pt x="178340" y="47378"/>
                  </a:cubicBezTo>
                  <a:cubicBezTo>
                    <a:pt x="172513" y="55879"/>
                    <a:pt x="190611" y="55511"/>
                    <a:pt x="195675" y="55018"/>
                  </a:cubicBezTo>
                  <a:cubicBezTo>
                    <a:pt x="201147" y="54482"/>
                    <a:pt x="206240" y="52509"/>
                    <a:pt x="211829" y="53021"/>
                  </a:cubicBezTo>
                  <a:cubicBezTo>
                    <a:pt x="217859" y="53573"/>
                    <a:pt x="222793" y="51825"/>
                    <a:pt x="227779" y="48539"/>
                  </a:cubicBezTo>
                  <a:cubicBezTo>
                    <a:pt x="227173" y="47684"/>
                    <a:pt x="226557" y="46833"/>
                    <a:pt x="225941" y="45984"/>
                  </a:cubicBezTo>
                  <a:cubicBezTo>
                    <a:pt x="229327" y="43363"/>
                    <a:pt x="230659" y="46697"/>
                    <a:pt x="233810" y="47378"/>
                  </a:cubicBezTo>
                  <a:cubicBezTo>
                    <a:pt x="236954" y="48055"/>
                    <a:pt x="240879" y="46836"/>
                    <a:pt x="243807" y="45752"/>
                  </a:cubicBezTo>
                  <a:cubicBezTo>
                    <a:pt x="242469" y="39951"/>
                    <a:pt x="233446" y="44553"/>
                    <a:pt x="229876" y="44595"/>
                  </a:cubicBezTo>
                  <a:cubicBezTo>
                    <a:pt x="231346" y="37829"/>
                    <a:pt x="247455" y="40921"/>
                    <a:pt x="251483" y="35536"/>
                  </a:cubicBezTo>
                  <a:cubicBezTo>
                    <a:pt x="249003" y="31985"/>
                    <a:pt x="244091" y="33323"/>
                    <a:pt x="240550" y="33678"/>
                  </a:cubicBezTo>
                  <a:cubicBezTo>
                    <a:pt x="242514" y="33027"/>
                    <a:pt x="244778" y="32927"/>
                    <a:pt x="246581" y="31820"/>
                  </a:cubicBezTo>
                  <a:cubicBezTo>
                    <a:pt x="242259" y="27299"/>
                    <a:pt x="234739" y="30811"/>
                    <a:pt x="229424" y="29498"/>
                  </a:cubicBezTo>
                  <a:cubicBezTo>
                    <a:pt x="230214" y="28979"/>
                    <a:pt x="230988" y="28437"/>
                    <a:pt x="231746" y="27873"/>
                  </a:cubicBezTo>
                  <a:cubicBezTo>
                    <a:pt x="221907" y="19801"/>
                    <a:pt x="205437" y="29602"/>
                    <a:pt x="194598" y="26967"/>
                  </a:cubicBezTo>
                  <a:cubicBezTo>
                    <a:pt x="186574" y="25019"/>
                    <a:pt x="178908" y="28518"/>
                    <a:pt x="170972" y="29331"/>
                  </a:cubicBezTo>
                  <a:cubicBezTo>
                    <a:pt x="163222" y="30127"/>
                    <a:pt x="154295" y="30505"/>
                    <a:pt x="146736" y="32285"/>
                  </a:cubicBezTo>
                  <a:cubicBezTo>
                    <a:pt x="148174" y="33691"/>
                    <a:pt x="150042" y="34636"/>
                    <a:pt x="152089" y="34607"/>
                  </a:cubicBezTo>
                  <a:cubicBezTo>
                    <a:pt x="146494" y="35532"/>
                    <a:pt x="140779" y="35545"/>
                    <a:pt x="135126" y="35768"/>
                  </a:cubicBezTo>
                  <a:cubicBezTo>
                    <a:pt x="141508" y="35281"/>
                    <a:pt x="132017" y="31572"/>
                    <a:pt x="130289" y="31001"/>
                  </a:cubicBezTo>
                  <a:cubicBezTo>
                    <a:pt x="126880" y="29876"/>
                    <a:pt x="122887" y="31195"/>
                    <a:pt x="120517" y="33907"/>
                  </a:cubicBezTo>
                  <a:cubicBezTo>
                    <a:pt x="123481" y="28828"/>
                    <a:pt x="111197" y="33091"/>
                    <a:pt x="108907" y="33210"/>
                  </a:cubicBezTo>
                  <a:cubicBezTo>
                    <a:pt x="113509" y="32346"/>
                    <a:pt x="109004" y="30137"/>
                    <a:pt x="107008" y="29395"/>
                  </a:cubicBezTo>
                  <a:cubicBezTo>
                    <a:pt x="102731" y="27809"/>
                    <a:pt x="102509" y="32227"/>
                    <a:pt x="100406" y="33281"/>
                  </a:cubicBezTo>
                  <a:cubicBezTo>
                    <a:pt x="97813" y="34578"/>
                    <a:pt x="97674" y="33443"/>
                    <a:pt x="96523" y="31620"/>
                  </a:cubicBezTo>
                  <a:cubicBezTo>
                    <a:pt x="94966" y="29141"/>
                    <a:pt x="90141" y="31717"/>
                    <a:pt x="88009" y="31814"/>
                  </a:cubicBezTo>
                  <a:cubicBezTo>
                    <a:pt x="95743" y="30272"/>
                    <a:pt x="82046" y="32007"/>
                    <a:pt x="90199" y="30224"/>
                  </a:cubicBezTo>
                  <a:cubicBezTo>
                    <a:pt x="93643" y="29466"/>
                    <a:pt x="97304" y="30127"/>
                    <a:pt x="100329" y="27870"/>
                  </a:cubicBezTo>
                  <a:cubicBezTo>
                    <a:pt x="99264" y="25096"/>
                    <a:pt x="96065" y="24426"/>
                    <a:pt x="93814" y="26244"/>
                  </a:cubicBezTo>
                  <a:cubicBezTo>
                    <a:pt x="97733" y="22400"/>
                    <a:pt x="91776" y="22549"/>
                    <a:pt x="89157" y="22839"/>
                  </a:cubicBezTo>
                  <a:cubicBezTo>
                    <a:pt x="83894" y="23426"/>
                    <a:pt x="75638" y="22178"/>
                    <a:pt x="71530" y="25548"/>
                  </a:cubicBezTo>
                  <a:cubicBezTo>
                    <a:pt x="76986" y="20446"/>
                    <a:pt x="84881" y="22565"/>
                    <a:pt x="91489" y="20904"/>
                  </a:cubicBezTo>
                  <a:cubicBezTo>
                    <a:pt x="88083" y="20185"/>
                    <a:pt x="84691" y="20775"/>
                    <a:pt x="81266" y="20904"/>
                  </a:cubicBezTo>
                  <a:cubicBezTo>
                    <a:pt x="87561" y="19491"/>
                    <a:pt x="75780" y="18824"/>
                    <a:pt x="74078" y="19050"/>
                  </a:cubicBezTo>
                  <a:cubicBezTo>
                    <a:pt x="77402" y="18792"/>
                    <a:pt x="77476" y="18101"/>
                    <a:pt x="74303" y="16960"/>
                  </a:cubicBezTo>
                  <a:cubicBezTo>
                    <a:pt x="80050" y="15999"/>
                    <a:pt x="88109" y="19059"/>
                    <a:pt x="94040" y="19514"/>
                  </a:cubicBezTo>
                  <a:cubicBezTo>
                    <a:pt x="87135" y="18176"/>
                    <a:pt x="98365" y="18753"/>
                    <a:pt x="99606" y="18795"/>
                  </a:cubicBezTo>
                  <a:cubicBezTo>
                    <a:pt x="103183" y="18924"/>
                    <a:pt x="106898" y="18956"/>
                    <a:pt x="110294" y="17653"/>
                  </a:cubicBezTo>
                  <a:cubicBezTo>
                    <a:pt x="106227" y="10703"/>
                    <a:pt x="88932" y="12545"/>
                    <a:pt x="82204" y="12545"/>
                  </a:cubicBezTo>
                  <a:cubicBezTo>
                    <a:pt x="86842" y="9862"/>
                    <a:pt x="92170" y="13087"/>
                    <a:pt x="97072" y="12319"/>
                  </a:cubicBezTo>
                  <a:cubicBezTo>
                    <a:pt x="93953" y="4669"/>
                    <a:pt x="82211" y="7649"/>
                    <a:pt x="76145" y="8627"/>
                  </a:cubicBezTo>
                  <a:cubicBezTo>
                    <a:pt x="71152" y="9433"/>
                    <a:pt x="66328" y="8627"/>
                    <a:pt x="61323" y="8788"/>
                  </a:cubicBezTo>
                  <a:cubicBezTo>
                    <a:pt x="55850" y="8949"/>
                    <a:pt x="50871" y="11681"/>
                    <a:pt x="45730" y="13251"/>
                  </a:cubicBezTo>
                  <a:cubicBezTo>
                    <a:pt x="49448" y="11139"/>
                    <a:pt x="53860" y="10481"/>
                    <a:pt x="57488" y="8075"/>
                  </a:cubicBezTo>
                  <a:cubicBezTo>
                    <a:pt x="63964" y="3779"/>
                    <a:pt x="47246" y="3192"/>
                    <a:pt x="45511" y="2841"/>
                  </a:cubicBezTo>
                  <a:cubicBezTo>
                    <a:pt x="38238" y="1383"/>
                    <a:pt x="32208" y="-174"/>
                    <a:pt x="24606" y="16"/>
                  </a:cubicBezTo>
                  <a:cubicBezTo>
                    <a:pt x="20298" y="113"/>
                    <a:pt x="15928" y="209"/>
                    <a:pt x="11690" y="1083"/>
                  </a:cubicBezTo>
                  <a:cubicBezTo>
                    <a:pt x="10123" y="1374"/>
                    <a:pt x="8624" y="1873"/>
                    <a:pt x="7192" y="2570"/>
                  </a:cubicBezTo>
                  <a:cubicBezTo>
                    <a:pt x="7417" y="4395"/>
                    <a:pt x="8598" y="5366"/>
                    <a:pt x="10449" y="5124"/>
                  </a:cubicBezTo>
                  <a:cubicBezTo>
                    <a:pt x="8520" y="5124"/>
                    <a:pt x="1297" y="5253"/>
                    <a:pt x="0" y="6517"/>
                  </a:cubicBezTo>
                  <a:cubicBezTo>
                    <a:pt x="5034" y="8955"/>
                    <a:pt x="12097" y="11352"/>
                    <a:pt x="17641" y="9304"/>
                  </a:cubicBezTo>
                  <a:cubicBezTo>
                    <a:pt x="14493" y="11190"/>
                    <a:pt x="10920" y="10987"/>
                    <a:pt x="7417" y="11390"/>
                  </a:cubicBezTo>
                  <a:cubicBezTo>
                    <a:pt x="7675" y="15908"/>
                    <a:pt x="20095" y="14747"/>
                    <a:pt x="22994" y="15105"/>
                  </a:cubicBezTo>
                  <a:cubicBezTo>
                    <a:pt x="19537" y="14757"/>
                    <a:pt x="16218" y="16157"/>
                    <a:pt x="12771" y="16034"/>
                  </a:cubicBezTo>
                  <a:cubicBezTo>
                    <a:pt x="16106" y="18395"/>
                    <a:pt x="19711" y="16034"/>
                    <a:pt x="23220" y="15808"/>
                  </a:cubicBezTo>
                  <a:cubicBezTo>
                    <a:pt x="27590" y="15486"/>
                    <a:pt x="31840" y="17053"/>
                    <a:pt x="36216" y="167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8DCBF70F-0C11-C006-DA51-380864F12968}"/>
                </a:ext>
              </a:extLst>
            </p:cNvPr>
            <p:cNvSpPr/>
            <p:nvPr/>
          </p:nvSpPr>
          <p:spPr>
            <a:xfrm>
              <a:off x="5999414" y="1702481"/>
              <a:ext cx="52695" cy="7489"/>
            </a:xfrm>
            <a:custGeom>
              <a:avLst/>
              <a:gdLst>
                <a:gd name="connsiteX0" fmla="*/ 52696 w 52695"/>
                <a:gd name="connsiteY0" fmla="*/ 1454 h 7489"/>
                <a:gd name="connsiteX1" fmla="*/ 41892 w 52695"/>
                <a:gd name="connsiteY1" fmla="*/ 429 h 7489"/>
                <a:gd name="connsiteX2" fmla="*/ 25542 w 52695"/>
                <a:gd name="connsiteY2" fmla="*/ 61 h 7489"/>
                <a:gd name="connsiteX3" fmla="*/ 0 w 52695"/>
                <a:gd name="connsiteY3" fmla="*/ 3776 h 7489"/>
                <a:gd name="connsiteX4" fmla="*/ 23323 w 52695"/>
                <a:gd name="connsiteY4" fmla="*/ 6153 h 7489"/>
                <a:gd name="connsiteX5" fmla="*/ 52696 w 52695"/>
                <a:gd name="connsiteY5" fmla="*/ 1454 h 7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695" h="7489">
                  <a:moveTo>
                    <a:pt x="52696" y="1454"/>
                  </a:moveTo>
                  <a:cubicBezTo>
                    <a:pt x="49300" y="-129"/>
                    <a:pt x="45508" y="226"/>
                    <a:pt x="41892" y="429"/>
                  </a:cubicBezTo>
                  <a:cubicBezTo>
                    <a:pt x="36429" y="751"/>
                    <a:pt x="31002" y="-252"/>
                    <a:pt x="25542" y="61"/>
                  </a:cubicBezTo>
                  <a:cubicBezTo>
                    <a:pt x="17096" y="542"/>
                    <a:pt x="7382" y="-1525"/>
                    <a:pt x="0" y="3776"/>
                  </a:cubicBezTo>
                  <a:cubicBezTo>
                    <a:pt x="2793" y="10184"/>
                    <a:pt x="18195" y="6408"/>
                    <a:pt x="23323" y="6153"/>
                  </a:cubicBezTo>
                  <a:cubicBezTo>
                    <a:pt x="33959" y="5621"/>
                    <a:pt x="43224" y="8753"/>
                    <a:pt x="52696" y="14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A7B8C608-F530-5DBA-FD4D-B49B349321D1}"/>
                </a:ext>
              </a:extLst>
            </p:cNvPr>
            <p:cNvSpPr/>
            <p:nvPr/>
          </p:nvSpPr>
          <p:spPr>
            <a:xfrm>
              <a:off x="6069211" y="1721607"/>
              <a:ext cx="14020" cy="8096"/>
            </a:xfrm>
            <a:custGeom>
              <a:avLst/>
              <a:gdLst>
                <a:gd name="connsiteX0" fmla="*/ 2184 w 14020"/>
                <a:gd name="connsiteY0" fmla="*/ 8096 h 8096"/>
                <a:gd name="connsiteX1" fmla="*/ 14020 w 14020"/>
                <a:gd name="connsiteY1" fmla="*/ 2292 h 8096"/>
                <a:gd name="connsiteX2" fmla="*/ 2184 w 14020"/>
                <a:gd name="connsiteY2" fmla="*/ 8096 h 8096"/>
              </a:gdLst>
              <a:ahLst/>
              <a:cxnLst>
                <a:cxn ang="0">
                  <a:pos x="connsiteX0" y="connsiteY0"/>
                </a:cxn>
                <a:cxn ang="0">
                  <a:pos x="connsiteX1" y="connsiteY1"/>
                </a:cxn>
                <a:cxn ang="0">
                  <a:pos x="connsiteX2" y="connsiteY2"/>
                </a:cxn>
              </a:cxnLst>
              <a:rect l="l" t="t" r="r" b="b"/>
              <a:pathLst>
                <a:path w="14020" h="8096">
                  <a:moveTo>
                    <a:pt x="2184" y="8096"/>
                  </a:moveTo>
                  <a:cubicBezTo>
                    <a:pt x="6226" y="6368"/>
                    <a:pt x="10466" y="4962"/>
                    <a:pt x="14020" y="2292"/>
                  </a:cubicBezTo>
                  <a:cubicBezTo>
                    <a:pt x="10018" y="-2972"/>
                    <a:pt x="-5707" y="1621"/>
                    <a:pt x="2184" y="80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7" name="Freeform: Shape 1126">
              <a:extLst>
                <a:ext uri="{FF2B5EF4-FFF2-40B4-BE49-F238E27FC236}">
                  <a16:creationId xmlns:a16="http://schemas.microsoft.com/office/drawing/2014/main" id="{42EFA7B4-5251-17BD-2F65-9EC7238823AE}"/>
                </a:ext>
              </a:extLst>
            </p:cNvPr>
            <p:cNvSpPr/>
            <p:nvPr/>
          </p:nvSpPr>
          <p:spPr>
            <a:xfrm>
              <a:off x="6069299" y="1713191"/>
              <a:ext cx="7191" cy="2342"/>
            </a:xfrm>
            <a:custGeom>
              <a:avLst/>
              <a:gdLst>
                <a:gd name="connsiteX0" fmla="*/ 4644 w 7191"/>
                <a:gd name="connsiteY0" fmla="*/ 0 h 2342"/>
                <a:gd name="connsiteX1" fmla="*/ 0 w 7191"/>
                <a:gd name="connsiteY1" fmla="*/ 1858 h 2342"/>
                <a:gd name="connsiteX2" fmla="*/ 7192 w 7191"/>
                <a:gd name="connsiteY2" fmla="*/ 0 h 2342"/>
                <a:gd name="connsiteX3" fmla="*/ 4644 w 7191"/>
                <a:gd name="connsiteY3" fmla="*/ 0 h 2342"/>
              </a:gdLst>
              <a:ahLst/>
              <a:cxnLst>
                <a:cxn ang="0">
                  <a:pos x="connsiteX0" y="connsiteY0"/>
                </a:cxn>
                <a:cxn ang="0">
                  <a:pos x="connsiteX1" y="connsiteY1"/>
                </a:cxn>
                <a:cxn ang="0">
                  <a:pos x="connsiteX2" y="connsiteY2"/>
                </a:cxn>
                <a:cxn ang="0">
                  <a:pos x="connsiteX3" y="connsiteY3"/>
                </a:cxn>
              </a:cxnLst>
              <a:rect l="l" t="t" r="r" b="b"/>
              <a:pathLst>
                <a:path w="7191" h="2342">
                  <a:moveTo>
                    <a:pt x="4644" y="0"/>
                  </a:moveTo>
                  <a:cubicBezTo>
                    <a:pt x="2857" y="0"/>
                    <a:pt x="1313" y="645"/>
                    <a:pt x="0" y="1858"/>
                  </a:cubicBezTo>
                  <a:cubicBezTo>
                    <a:pt x="2780" y="2448"/>
                    <a:pt x="5624" y="3067"/>
                    <a:pt x="7192" y="0"/>
                  </a:cubicBezTo>
                  <a:cubicBezTo>
                    <a:pt x="6340" y="0"/>
                    <a:pt x="5492" y="0"/>
                    <a:pt x="464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8" name="Freeform: Shape 1127">
              <a:extLst>
                <a:ext uri="{FF2B5EF4-FFF2-40B4-BE49-F238E27FC236}">
                  <a16:creationId xmlns:a16="http://schemas.microsoft.com/office/drawing/2014/main" id="{DBF388AD-99F6-F552-949B-105F065BF8FC}"/>
                </a:ext>
              </a:extLst>
            </p:cNvPr>
            <p:cNvSpPr/>
            <p:nvPr/>
          </p:nvSpPr>
          <p:spPr>
            <a:xfrm>
              <a:off x="6076548" y="1704824"/>
              <a:ext cx="23135" cy="9302"/>
            </a:xfrm>
            <a:custGeom>
              <a:avLst/>
              <a:gdLst>
                <a:gd name="connsiteX0" fmla="*/ 13649 w 23135"/>
                <a:gd name="connsiteY0" fmla="*/ 9302 h 9302"/>
                <a:gd name="connsiteX1" fmla="*/ 22963 w 23135"/>
                <a:gd name="connsiteY1" fmla="*/ 3826 h 9302"/>
                <a:gd name="connsiteX2" fmla="*/ 10282 w 23135"/>
                <a:gd name="connsiteY2" fmla="*/ 198 h 9302"/>
                <a:gd name="connsiteX3" fmla="*/ 1275 w 23135"/>
                <a:gd name="connsiteY3" fmla="*/ 4084 h 9302"/>
                <a:gd name="connsiteX4" fmla="*/ 13649 w 23135"/>
                <a:gd name="connsiteY4" fmla="*/ 9302 h 93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35" h="9302">
                  <a:moveTo>
                    <a:pt x="13649" y="9302"/>
                  </a:moveTo>
                  <a:cubicBezTo>
                    <a:pt x="15852" y="8699"/>
                    <a:pt x="24453" y="7787"/>
                    <a:pt x="22963" y="3826"/>
                  </a:cubicBezTo>
                  <a:cubicBezTo>
                    <a:pt x="21380" y="-392"/>
                    <a:pt x="13852" y="-208"/>
                    <a:pt x="10282" y="198"/>
                  </a:cubicBezTo>
                  <a:cubicBezTo>
                    <a:pt x="7219" y="547"/>
                    <a:pt x="3729" y="2314"/>
                    <a:pt x="1275" y="4084"/>
                  </a:cubicBezTo>
                  <a:cubicBezTo>
                    <a:pt x="-4604" y="8329"/>
                    <a:pt x="11640" y="9235"/>
                    <a:pt x="13649" y="930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CF752F6C-DBEF-8F19-9EFC-F41A2790DFBA}"/>
                </a:ext>
              </a:extLst>
            </p:cNvPr>
            <p:cNvSpPr/>
            <p:nvPr/>
          </p:nvSpPr>
          <p:spPr>
            <a:xfrm>
              <a:off x="6080432" y="1604080"/>
              <a:ext cx="565619" cy="132804"/>
            </a:xfrm>
            <a:custGeom>
              <a:avLst/>
              <a:gdLst>
                <a:gd name="connsiteX0" fmla="*/ 15087 w 565619"/>
                <a:gd name="connsiteY0" fmla="*/ 122817 h 132804"/>
                <a:gd name="connsiteX1" fmla="*/ 10700 w 565619"/>
                <a:gd name="connsiteY1" fmla="*/ 127000 h 132804"/>
                <a:gd name="connsiteX2" fmla="*/ 15422 w 565619"/>
                <a:gd name="connsiteY2" fmla="*/ 123781 h 132804"/>
                <a:gd name="connsiteX3" fmla="*/ 22988 w 565619"/>
                <a:gd name="connsiteY3" fmla="*/ 119105 h 132804"/>
                <a:gd name="connsiteX4" fmla="*/ 15344 w 565619"/>
                <a:gd name="connsiteY4" fmla="*/ 127235 h 132804"/>
                <a:gd name="connsiteX5" fmla="*/ 26684 w 565619"/>
                <a:gd name="connsiteY5" fmla="*/ 128125 h 132804"/>
                <a:gd name="connsiteX6" fmla="*/ 34372 w 565619"/>
                <a:gd name="connsiteY6" fmla="*/ 123517 h 132804"/>
                <a:gd name="connsiteX7" fmla="*/ 43066 w 565619"/>
                <a:gd name="connsiteY7" fmla="*/ 127026 h 132804"/>
                <a:gd name="connsiteX8" fmla="*/ 53625 w 565619"/>
                <a:gd name="connsiteY8" fmla="*/ 124446 h 132804"/>
                <a:gd name="connsiteX9" fmla="*/ 48304 w 565619"/>
                <a:gd name="connsiteY9" fmla="*/ 127464 h 132804"/>
                <a:gd name="connsiteX10" fmla="*/ 78718 w 565619"/>
                <a:gd name="connsiteY10" fmla="*/ 128625 h 132804"/>
                <a:gd name="connsiteX11" fmla="*/ 71527 w 565619"/>
                <a:gd name="connsiteY11" fmla="*/ 126536 h 132804"/>
                <a:gd name="connsiteX12" fmla="*/ 75461 w 565619"/>
                <a:gd name="connsiteY12" fmla="*/ 123285 h 132804"/>
                <a:gd name="connsiteX13" fmla="*/ 88596 w 565619"/>
                <a:gd name="connsiteY13" fmla="*/ 122059 h 132804"/>
                <a:gd name="connsiteX14" fmla="*/ 93895 w 565619"/>
                <a:gd name="connsiteY14" fmla="*/ 126594 h 132804"/>
                <a:gd name="connsiteX15" fmla="*/ 103099 w 565619"/>
                <a:gd name="connsiteY15" fmla="*/ 121195 h 132804"/>
                <a:gd name="connsiteX16" fmla="*/ 103325 w 565619"/>
                <a:gd name="connsiteY16" fmla="*/ 126074 h 132804"/>
                <a:gd name="connsiteX17" fmla="*/ 119579 w 565619"/>
                <a:gd name="connsiteY17" fmla="*/ 122820 h 132804"/>
                <a:gd name="connsiteX18" fmla="*/ 118417 w 565619"/>
                <a:gd name="connsiteY18" fmla="*/ 119802 h 132804"/>
                <a:gd name="connsiteX19" fmla="*/ 128189 w 565619"/>
                <a:gd name="connsiteY19" fmla="*/ 121659 h 132804"/>
                <a:gd name="connsiteX20" fmla="*/ 122384 w 565619"/>
                <a:gd name="connsiteY20" fmla="*/ 124910 h 132804"/>
                <a:gd name="connsiteX21" fmla="*/ 138380 w 565619"/>
                <a:gd name="connsiteY21" fmla="*/ 127464 h 132804"/>
                <a:gd name="connsiteX22" fmla="*/ 128415 w 565619"/>
                <a:gd name="connsiteY22" fmla="*/ 132805 h 132804"/>
                <a:gd name="connsiteX23" fmla="*/ 158546 w 565619"/>
                <a:gd name="connsiteY23" fmla="*/ 129157 h 132804"/>
                <a:gd name="connsiteX24" fmla="*/ 176415 w 565619"/>
                <a:gd name="connsiteY24" fmla="*/ 124839 h 132804"/>
                <a:gd name="connsiteX25" fmla="*/ 197187 w 565619"/>
                <a:gd name="connsiteY25" fmla="*/ 117635 h 132804"/>
                <a:gd name="connsiteX26" fmla="*/ 179047 w 565619"/>
                <a:gd name="connsiteY26" fmla="*/ 117473 h 132804"/>
                <a:gd name="connsiteX27" fmla="*/ 181595 w 565619"/>
                <a:gd name="connsiteY27" fmla="*/ 115848 h 132804"/>
                <a:gd name="connsiteX28" fmla="*/ 174145 w 565619"/>
                <a:gd name="connsiteY28" fmla="*/ 115380 h 132804"/>
                <a:gd name="connsiteX29" fmla="*/ 184142 w 565619"/>
                <a:gd name="connsiteY29" fmla="*/ 110969 h 132804"/>
                <a:gd name="connsiteX30" fmla="*/ 162084 w 565619"/>
                <a:gd name="connsiteY30" fmla="*/ 112130 h 132804"/>
                <a:gd name="connsiteX31" fmla="*/ 167179 w 565619"/>
                <a:gd name="connsiteY31" fmla="*/ 110043 h 132804"/>
                <a:gd name="connsiteX32" fmla="*/ 152344 w 565619"/>
                <a:gd name="connsiteY32" fmla="*/ 108882 h 132804"/>
                <a:gd name="connsiteX33" fmla="*/ 136993 w 565619"/>
                <a:gd name="connsiteY33" fmla="*/ 108185 h 132804"/>
                <a:gd name="connsiteX34" fmla="*/ 152570 w 565619"/>
                <a:gd name="connsiteY34" fmla="*/ 106789 h 132804"/>
                <a:gd name="connsiteX35" fmla="*/ 147700 w 565619"/>
                <a:gd name="connsiteY35" fmla="*/ 105164 h 132804"/>
                <a:gd name="connsiteX36" fmla="*/ 150022 w 565619"/>
                <a:gd name="connsiteY36" fmla="*/ 100523 h 132804"/>
                <a:gd name="connsiteX37" fmla="*/ 156878 w 565619"/>
                <a:gd name="connsiteY37" fmla="*/ 105967 h 132804"/>
                <a:gd name="connsiteX38" fmla="*/ 169543 w 565619"/>
                <a:gd name="connsiteY38" fmla="*/ 108711 h 132804"/>
                <a:gd name="connsiteX39" fmla="*/ 181765 w 565619"/>
                <a:gd name="connsiteY39" fmla="*/ 107779 h 132804"/>
                <a:gd name="connsiteX40" fmla="*/ 191334 w 565619"/>
                <a:gd name="connsiteY40" fmla="*/ 107940 h 132804"/>
                <a:gd name="connsiteX41" fmla="*/ 203537 w 565619"/>
                <a:gd name="connsiteY41" fmla="*/ 106170 h 132804"/>
                <a:gd name="connsiteX42" fmla="*/ 212006 w 565619"/>
                <a:gd name="connsiteY42" fmla="*/ 100278 h 132804"/>
                <a:gd name="connsiteX43" fmla="*/ 211554 w 565619"/>
                <a:gd name="connsiteY43" fmla="*/ 95402 h 132804"/>
                <a:gd name="connsiteX44" fmla="*/ 221652 w 565619"/>
                <a:gd name="connsiteY44" fmla="*/ 94934 h 132804"/>
                <a:gd name="connsiteX45" fmla="*/ 236177 w 565619"/>
                <a:gd name="connsiteY45" fmla="*/ 95689 h 132804"/>
                <a:gd name="connsiteX46" fmla="*/ 247722 w 565619"/>
                <a:gd name="connsiteY46" fmla="*/ 93660 h 132804"/>
                <a:gd name="connsiteX47" fmla="*/ 259155 w 565619"/>
                <a:gd name="connsiteY47" fmla="*/ 91219 h 132804"/>
                <a:gd name="connsiteX48" fmla="*/ 243353 w 565619"/>
                <a:gd name="connsiteY48" fmla="*/ 89129 h 132804"/>
                <a:gd name="connsiteX49" fmla="*/ 273538 w 565619"/>
                <a:gd name="connsiteY49" fmla="*/ 86111 h 132804"/>
                <a:gd name="connsiteX50" fmla="*/ 253318 w 565619"/>
                <a:gd name="connsiteY50" fmla="*/ 83089 h 132804"/>
                <a:gd name="connsiteX51" fmla="*/ 275035 w 565619"/>
                <a:gd name="connsiteY51" fmla="*/ 83153 h 132804"/>
                <a:gd name="connsiteX52" fmla="*/ 283049 w 565619"/>
                <a:gd name="connsiteY52" fmla="*/ 81760 h 132804"/>
                <a:gd name="connsiteX53" fmla="*/ 289566 w 565619"/>
                <a:gd name="connsiteY53" fmla="*/ 77068 h 132804"/>
                <a:gd name="connsiteX54" fmla="*/ 265637 w 565619"/>
                <a:gd name="connsiteY54" fmla="*/ 75910 h 132804"/>
                <a:gd name="connsiteX55" fmla="*/ 276312 w 565619"/>
                <a:gd name="connsiteY55" fmla="*/ 74052 h 132804"/>
                <a:gd name="connsiteX56" fmla="*/ 235452 w 565619"/>
                <a:gd name="connsiteY56" fmla="*/ 77071 h 132804"/>
                <a:gd name="connsiteX57" fmla="*/ 247771 w 565619"/>
                <a:gd name="connsiteY57" fmla="*/ 73356 h 132804"/>
                <a:gd name="connsiteX58" fmla="*/ 231968 w 565619"/>
                <a:gd name="connsiteY58" fmla="*/ 72198 h 132804"/>
                <a:gd name="connsiteX59" fmla="*/ 256356 w 565619"/>
                <a:gd name="connsiteY59" fmla="*/ 72572 h 132804"/>
                <a:gd name="connsiteX60" fmla="*/ 275151 w 565619"/>
                <a:gd name="connsiteY60" fmla="*/ 71502 h 132804"/>
                <a:gd name="connsiteX61" fmla="*/ 244514 w 565619"/>
                <a:gd name="connsiteY61" fmla="*/ 69873 h 132804"/>
                <a:gd name="connsiteX62" fmla="*/ 274938 w 565619"/>
                <a:gd name="connsiteY62" fmla="*/ 69712 h 132804"/>
                <a:gd name="connsiteX63" fmla="*/ 300015 w 565619"/>
                <a:gd name="connsiteY63" fmla="*/ 72188 h 132804"/>
                <a:gd name="connsiteX64" fmla="*/ 297693 w 565619"/>
                <a:gd name="connsiteY64" fmla="*/ 69863 h 132804"/>
                <a:gd name="connsiteX65" fmla="*/ 302789 w 565619"/>
                <a:gd name="connsiteY65" fmla="*/ 69170 h 132804"/>
                <a:gd name="connsiteX66" fmla="*/ 256575 w 565619"/>
                <a:gd name="connsiteY66" fmla="*/ 68702 h 132804"/>
                <a:gd name="connsiteX67" fmla="*/ 251479 w 565619"/>
                <a:gd name="connsiteY67" fmla="*/ 66380 h 132804"/>
                <a:gd name="connsiteX68" fmla="*/ 261944 w 565619"/>
                <a:gd name="connsiteY68" fmla="*/ 67080 h 132804"/>
                <a:gd name="connsiteX69" fmla="*/ 265331 w 565619"/>
                <a:gd name="connsiteY69" fmla="*/ 64245 h 132804"/>
                <a:gd name="connsiteX70" fmla="*/ 273728 w 565619"/>
                <a:gd name="connsiteY70" fmla="*/ 67083 h 132804"/>
                <a:gd name="connsiteX71" fmla="*/ 283510 w 565619"/>
                <a:gd name="connsiteY71" fmla="*/ 66380 h 132804"/>
                <a:gd name="connsiteX72" fmla="*/ 268191 w 565619"/>
                <a:gd name="connsiteY72" fmla="*/ 63126 h 132804"/>
                <a:gd name="connsiteX73" fmla="*/ 302718 w 565619"/>
                <a:gd name="connsiteY73" fmla="*/ 65100 h 132804"/>
                <a:gd name="connsiteX74" fmla="*/ 323919 w 565619"/>
                <a:gd name="connsiteY74" fmla="*/ 63675 h 132804"/>
                <a:gd name="connsiteX75" fmla="*/ 328750 w 565619"/>
                <a:gd name="connsiteY75" fmla="*/ 58744 h 132804"/>
                <a:gd name="connsiteX76" fmla="*/ 312312 w 565619"/>
                <a:gd name="connsiteY76" fmla="*/ 57789 h 132804"/>
                <a:gd name="connsiteX77" fmla="*/ 338563 w 565619"/>
                <a:gd name="connsiteY77" fmla="*/ 57092 h 132804"/>
                <a:gd name="connsiteX78" fmla="*/ 337628 w 565619"/>
                <a:gd name="connsiteY78" fmla="*/ 59643 h 132804"/>
                <a:gd name="connsiteX79" fmla="*/ 370587 w 565619"/>
                <a:gd name="connsiteY79" fmla="*/ 56860 h 132804"/>
                <a:gd name="connsiteX80" fmla="*/ 365266 w 565619"/>
                <a:gd name="connsiteY80" fmla="*/ 55931 h 132804"/>
                <a:gd name="connsiteX81" fmla="*/ 380810 w 565619"/>
                <a:gd name="connsiteY81" fmla="*/ 52910 h 132804"/>
                <a:gd name="connsiteX82" fmla="*/ 369884 w 565619"/>
                <a:gd name="connsiteY82" fmla="*/ 52123 h 132804"/>
                <a:gd name="connsiteX83" fmla="*/ 353656 w 565619"/>
                <a:gd name="connsiteY83" fmla="*/ 52681 h 132804"/>
                <a:gd name="connsiteX84" fmla="*/ 361557 w 565619"/>
                <a:gd name="connsiteY84" fmla="*/ 51752 h 132804"/>
                <a:gd name="connsiteX85" fmla="*/ 356687 w 565619"/>
                <a:gd name="connsiteY85" fmla="*/ 50126 h 132804"/>
                <a:gd name="connsiteX86" fmla="*/ 374328 w 565619"/>
                <a:gd name="connsiteY86" fmla="*/ 50591 h 132804"/>
                <a:gd name="connsiteX87" fmla="*/ 392194 w 565619"/>
                <a:gd name="connsiteY87" fmla="*/ 49430 h 132804"/>
                <a:gd name="connsiteX88" fmla="*/ 387776 w 565619"/>
                <a:gd name="connsiteY88" fmla="*/ 44093 h 132804"/>
                <a:gd name="connsiteX89" fmla="*/ 395639 w 565619"/>
                <a:gd name="connsiteY89" fmla="*/ 46847 h 132804"/>
                <a:gd name="connsiteX90" fmla="*/ 406381 w 565619"/>
                <a:gd name="connsiteY90" fmla="*/ 46086 h 132804"/>
                <a:gd name="connsiteX91" fmla="*/ 437083 w 565619"/>
                <a:gd name="connsiteY91" fmla="*/ 38729 h 132804"/>
                <a:gd name="connsiteX92" fmla="*/ 469784 w 565619"/>
                <a:gd name="connsiteY92" fmla="*/ 32360 h 132804"/>
                <a:gd name="connsiteX93" fmla="*/ 500163 w 565619"/>
                <a:gd name="connsiteY93" fmla="*/ 27603 h 132804"/>
                <a:gd name="connsiteX94" fmla="*/ 484844 w 565619"/>
                <a:gd name="connsiteY94" fmla="*/ 26558 h 132804"/>
                <a:gd name="connsiteX95" fmla="*/ 462173 w 565619"/>
                <a:gd name="connsiteY95" fmla="*/ 28564 h 132804"/>
                <a:gd name="connsiteX96" fmla="*/ 410541 w 565619"/>
                <a:gd name="connsiteY96" fmla="*/ 33873 h 132804"/>
                <a:gd name="connsiteX97" fmla="*/ 415411 w 565619"/>
                <a:gd name="connsiteY97" fmla="*/ 32944 h 132804"/>
                <a:gd name="connsiteX98" fmla="*/ 409832 w 565619"/>
                <a:gd name="connsiteY98" fmla="*/ 32718 h 132804"/>
                <a:gd name="connsiteX99" fmla="*/ 469526 w 565619"/>
                <a:gd name="connsiteY99" fmla="*/ 26681 h 132804"/>
                <a:gd name="connsiteX100" fmla="*/ 437470 w 565619"/>
                <a:gd name="connsiteY100" fmla="*/ 26217 h 132804"/>
                <a:gd name="connsiteX101" fmla="*/ 443049 w 565619"/>
                <a:gd name="connsiteY101" fmla="*/ 26217 h 132804"/>
                <a:gd name="connsiteX102" fmla="*/ 433051 w 565619"/>
                <a:gd name="connsiteY102" fmla="*/ 23195 h 132804"/>
                <a:gd name="connsiteX103" fmla="*/ 443113 w 565619"/>
                <a:gd name="connsiteY103" fmla="*/ 25259 h 132804"/>
                <a:gd name="connsiteX104" fmla="*/ 457529 w 565619"/>
                <a:gd name="connsiteY104" fmla="*/ 25162 h 132804"/>
                <a:gd name="connsiteX105" fmla="*/ 490198 w 565619"/>
                <a:gd name="connsiteY105" fmla="*/ 23878 h 132804"/>
                <a:gd name="connsiteX106" fmla="*/ 482748 w 565619"/>
                <a:gd name="connsiteY106" fmla="*/ 23653 h 132804"/>
                <a:gd name="connsiteX107" fmla="*/ 544732 w 565619"/>
                <a:gd name="connsiteY107" fmla="*/ 17848 h 132804"/>
                <a:gd name="connsiteX108" fmla="*/ 565533 w 565619"/>
                <a:gd name="connsiteY108" fmla="*/ 12265 h 132804"/>
                <a:gd name="connsiteX109" fmla="*/ 550311 w 565619"/>
                <a:gd name="connsiteY109" fmla="*/ 10182 h 132804"/>
                <a:gd name="connsiteX110" fmla="*/ 546957 w 565619"/>
                <a:gd name="connsiteY110" fmla="*/ 9892 h 132804"/>
                <a:gd name="connsiteX111" fmla="*/ 534767 w 565619"/>
                <a:gd name="connsiteY111" fmla="*/ 10888 h 132804"/>
                <a:gd name="connsiteX112" fmla="*/ 542184 w 565619"/>
                <a:gd name="connsiteY112" fmla="*/ 9031 h 132804"/>
                <a:gd name="connsiteX113" fmla="*/ 534541 w 565619"/>
                <a:gd name="connsiteY113" fmla="*/ 6244 h 132804"/>
                <a:gd name="connsiteX114" fmla="*/ 539636 w 565619"/>
                <a:gd name="connsiteY114" fmla="*/ 5780 h 132804"/>
                <a:gd name="connsiteX115" fmla="*/ 525092 w 565619"/>
                <a:gd name="connsiteY115" fmla="*/ 5328 h 132804"/>
                <a:gd name="connsiteX116" fmla="*/ 517126 w 565619"/>
                <a:gd name="connsiteY116" fmla="*/ 3703 h 132804"/>
                <a:gd name="connsiteX117" fmla="*/ 509258 w 565619"/>
                <a:gd name="connsiteY117" fmla="*/ 5293 h 132804"/>
                <a:gd name="connsiteX118" fmla="*/ 460689 w 565619"/>
                <a:gd name="connsiteY118" fmla="*/ 7867 h 132804"/>
                <a:gd name="connsiteX119" fmla="*/ 499002 w 565619"/>
                <a:gd name="connsiteY119" fmla="*/ 3226 h 132804"/>
                <a:gd name="connsiteX120" fmla="*/ 479781 w 565619"/>
                <a:gd name="connsiteY120" fmla="*/ 2168 h 132804"/>
                <a:gd name="connsiteX121" fmla="*/ 453949 w 565619"/>
                <a:gd name="connsiteY121" fmla="*/ 1829 h 132804"/>
                <a:gd name="connsiteX122" fmla="*/ 453272 w 565619"/>
                <a:gd name="connsiteY122" fmla="*/ 1194 h 132804"/>
                <a:gd name="connsiteX123" fmla="*/ 443887 w 565619"/>
                <a:gd name="connsiteY123" fmla="*/ 117 h 132804"/>
                <a:gd name="connsiteX124" fmla="*/ 425634 w 565619"/>
                <a:gd name="connsiteY124" fmla="*/ 1597 h 132804"/>
                <a:gd name="connsiteX125" fmla="*/ 432826 w 565619"/>
                <a:gd name="connsiteY125" fmla="*/ 3455 h 132804"/>
                <a:gd name="connsiteX126" fmla="*/ 422603 w 565619"/>
                <a:gd name="connsiteY126" fmla="*/ 2062 h 132804"/>
                <a:gd name="connsiteX127" fmla="*/ 425150 w 565619"/>
                <a:gd name="connsiteY127" fmla="*/ 436 h 132804"/>
                <a:gd name="connsiteX128" fmla="*/ 391972 w 565619"/>
                <a:gd name="connsiteY128" fmla="*/ 2990 h 132804"/>
                <a:gd name="connsiteX129" fmla="*/ 404511 w 565619"/>
                <a:gd name="connsiteY129" fmla="*/ 6012 h 132804"/>
                <a:gd name="connsiteX130" fmla="*/ 390530 w 565619"/>
                <a:gd name="connsiteY130" fmla="*/ 4748 h 132804"/>
                <a:gd name="connsiteX131" fmla="*/ 373296 w 565619"/>
                <a:gd name="connsiteY131" fmla="*/ 1168 h 132804"/>
                <a:gd name="connsiteX132" fmla="*/ 354262 w 565619"/>
                <a:gd name="connsiteY132" fmla="*/ 1265 h 132804"/>
                <a:gd name="connsiteX133" fmla="*/ 338086 w 565619"/>
                <a:gd name="connsiteY133" fmla="*/ 2536 h 132804"/>
                <a:gd name="connsiteX134" fmla="*/ 353662 w 565619"/>
                <a:gd name="connsiteY134" fmla="*/ 5319 h 132804"/>
                <a:gd name="connsiteX135" fmla="*/ 348535 w 565619"/>
                <a:gd name="connsiteY135" fmla="*/ 6480 h 132804"/>
                <a:gd name="connsiteX136" fmla="*/ 358758 w 565619"/>
                <a:gd name="connsiteY136" fmla="*/ 8105 h 132804"/>
                <a:gd name="connsiteX137" fmla="*/ 343891 w 565619"/>
                <a:gd name="connsiteY137" fmla="*/ 9963 h 132804"/>
                <a:gd name="connsiteX138" fmla="*/ 349019 w 565619"/>
                <a:gd name="connsiteY138" fmla="*/ 8105 h 132804"/>
                <a:gd name="connsiteX139" fmla="*/ 338321 w 565619"/>
                <a:gd name="connsiteY139" fmla="*/ 4309 h 132804"/>
                <a:gd name="connsiteX140" fmla="*/ 323251 w 565619"/>
                <a:gd name="connsiteY140" fmla="*/ 3693 h 132804"/>
                <a:gd name="connsiteX141" fmla="*/ 328347 w 565619"/>
                <a:gd name="connsiteY141" fmla="*/ 2536 h 132804"/>
                <a:gd name="connsiteX142" fmla="*/ 313644 w 565619"/>
                <a:gd name="connsiteY142" fmla="*/ 2948 h 132804"/>
                <a:gd name="connsiteX143" fmla="*/ 293517 w 565619"/>
                <a:gd name="connsiteY143" fmla="*/ 3461 h 132804"/>
                <a:gd name="connsiteX144" fmla="*/ 301192 w 565619"/>
                <a:gd name="connsiteY144" fmla="*/ 4622 h 132804"/>
                <a:gd name="connsiteX145" fmla="*/ 304714 w 565619"/>
                <a:gd name="connsiteY145" fmla="*/ 6486 h 132804"/>
                <a:gd name="connsiteX146" fmla="*/ 316962 w 565619"/>
                <a:gd name="connsiteY146" fmla="*/ 6944 h 132804"/>
                <a:gd name="connsiteX147" fmla="*/ 306601 w 565619"/>
                <a:gd name="connsiteY147" fmla="*/ 6506 h 132804"/>
                <a:gd name="connsiteX148" fmla="*/ 295394 w 565619"/>
                <a:gd name="connsiteY148" fmla="*/ 7154 h 132804"/>
                <a:gd name="connsiteX149" fmla="*/ 275651 w 565619"/>
                <a:gd name="connsiteY149" fmla="*/ 5783 h 132804"/>
                <a:gd name="connsiteX150" fmla="*/ 282842 w 565619"/>
                <a:gd name="connsiteY150" fmla="*/ 9266 h 132804"/>
                <a:gd name="connsiteX151" fmla="*/ 260071 w 565619"/>
                <a:gd name="connsiteY151" fmla="*/ 8799 h 132804"/>
                <a:gd name="connsiteX152" fmla="*/ 267972 w 565619"/>
                <a:gd name="connsiteY152" fmla="*/ 9960 h 132804"/>
                <a:gd name="connsiteX153" fmla="*/ 249622 w 565619"/>
                <a:gd name="connsiteY153" fmla="*/ 12281 h 132804"/>
                <a:gd name="connsiteX154" fmla="*/ 287935 w 565619"/>
                <a:gd name="connsiteY154" fmla="*/ 21340 h 132804"/>
                <a:gd name="connsiteX155" fmla="*/ 278321 w 565619"/>
                <a:gd name="connsiteY155" fmla="*/ 18877 h 132804"/>
                <a:gd name="connsiteX156" fmla="*/ 264489 w 565619"/>
                <a:gd name="connsiteY156" fmla="*/ 16925 h 132804"/>
                <a:gd name="connsiteX157" fmla="*/ 241721 w 565619"/>
                <a:gd name="connsiteY157" fmla="*/ 14839 h 132804"/>
                <a:gd name="connsiteX158" fmla="*/ 251718 w 565619"/>
                <a:gd name="connsiteY158" fmla="*/ 17625 h 132804"/>
                <a:gd name="connsiteX159" fmla="*/ 236400 w 565619"/>
                <a:gd name="connsiteY159" fmla="*/ 16925 h 132804"/>
                <a:gd name="connsiteX160" fmla="*/ 238722 w 565619"/>
                <a:gd name="connsiteY160" fmla="*/ 15300 h 132804"/>
                <a:gd name="connsiteX161" fmla="*/ 218533 w 565619"/>
                <a:gd name="connsiteY161" fmla="*/ 11124 h 132804"/>
                <a:gd name="connsiteX162" fmla="*/ 214796 w 565619"/>
                <a:gd name="connsiteY162" fmla="*/ 9801 h 132804"/>
                <a:gd name="connsiteX163" fmla="*/ 202731 w 565619"/>
                <a:gd name="connsiteY163" fmla="*/ 11124 h 132804"/>
                <a:gd name="connsiteX164" fmla="*/ 207601 w 565619"/>
                <a:gd name="connsiteY164" fmla="*/ 13446 h 132804"/>
                <a:gd name="connsiteX165" fmla="*/ 184607 w 565619"/>
                <a:gd name="connsiteY165" fmla="*/ 16000 h 132804"/>
                <a:gd name="connsiteX166" fmla="*/ 208310 w 565619"/>
                <a:gd name="connsiteY166" fmla="*/ 18554 h 132804"/>
                <a:gd name="connsiteX167" fmla="*/ 197377 w 565619"/>
                <a:gd name="connsiteY167" fmla="*/ 20641 h 132804"/>
                <a:gd name="connsiteX168" fmla="*/ 184623 w 565619"/>
                <a:gd name="connsiteY168" fmla="*/ 17364 h 132804"/>
                <a:gd name="connsiteX169" fmla="*/ 176964 w 565619"/>
                <a:gd name="connsiteY169" fmla="*/ 20176 h 132804"/>
                <a:gd name="connsiteX170" fmla="*/ 171455 w 565619"/>
                <a:gd name="connsiteY170" fmla="*/ 16964 h 132804"/>
                <a:gd name="connsiteX171" fmla="*/ 161787 w 565619"/>
                <a:gd name="connsiteY171" fmla="*/ 16964 h 132804"/>
                <a:gd name="connsiteX172" fmla="*/ 149116 w 565619"/>
                <a:gd name="connsiteY172" fmla="*/ 17999 h 132804"/>
                <a:gd name="connsiteX173" fmla="*/ 139328 w 565619"/>
                <a:gd name="connsiteY173" fmla="*/ 19967 h 132804"/>
                <a:gd name="connsiteX174" fmla="*/ 135258 w 565619"/>
                <a:gd name="connsiteY174" fmla="*/ 20192 h 132804"/>
                <a:gd name="connsiteX175" fmla="*/ 122181 w 565619"/>
                <a:gd name="connsiteY175" fmla="*/ 20192 h 132804"/>
                <a:gd name="connsiteX176" fmla="*/ 94050 w 565619"/>
                <a:gd name="connsiteY176" fmla="*/ 24588 h 132804"/>
                <a:gd name="connsiteX177" fmla="*/ 110078 w 565619"/>
                <a:gd name="connsiteY177" fmla="*/ 24588 h 132804"/>
                <a:gd name="connsiteX178" fmla="*/ 129105 w 565619"/>
                <a:gd name="connsiteY178" fmla="*/ 24814 h 132804"/>
                <a:gd name="connsiteX179" fmla="*/ 107304 w 565619"/>
                <a:gd name="connsiteY179" fmla="*/ 28297 h 132804"/>
                <a:gd name="connsiteX180" fmla="*/ 127570 w 565619"/>
                <a:gd name="connsiteY180" fmla="*/ 27584 h 132804"/>
                <a:gd name="connsiteX181" fmla="*/ 159068 w 565619"/>
                <a:gd name="connsiteY181" fmla="*/ 26903 h 132804"/>
                <a:gd name="connsiteX182" fmla="*/ 116595 w 565619"/>
                <a:gd name="connsiteY182" fmla="*/ 30154 h 132804"/>
                <a:gd name="connsiteX183" fmla="*/ 128883 w 565619"/>
                <a:gd name="connsiteY183" fmla="*/ 31315 h 132804"/>
                <a:gd name="connsiteX184" fmla="*/ 106598 w 565619"/>
                <a:gd name="connsiteY184" fmla="*/ 32708 h 132804"/>
                <a:gd name="connsiteX185" fmla="*/ 119775 w 565619"/>
                <a:gd name="connsiteY185" fmla="*/ 35479 h 132804"/>
                <a:gd name="connsiteX186" fmla="*/ 144172 w 565619"/>
                <a:gd name="connsiteY186" fmla="*/ 34447 h 132804"/>
                <a:gd name="connsiteX187" fmla="*/ 171652 w 565619"/>
                <a:gd name="connsiteY187" fmla="*/ 31899 h 132804"/>
                <a:gd name="connsiteX188" fmla="*/ 193221 w 565619"/>
                <a:gd name="connsiteY188" fmla="*/ 30619 h 132804"/>
                <a:gd name="connsiteX189" fmla="*/ 154466 w 565619"/>
                <a:gd name="connsiteY189" fmla="*/ 35498 h 132804"/>
                <a:gd name="connsiteX190" fmla="*/ 113790 w 565619"/>
                <a:gd name="connsiteY190" fmla="*/ 37356 h 132804"/>
                <a:gd name="connsiteX191" fmla="*/ 163396 w 565619"/>
                <a:gd name="connsiteY191" fmla="*/ 36314 h 132804"/>
                <a:gd name="connsiteX192" fmla="*/ 195110 w 565619"/>
                <a:gd name="connsiteY192" fmla="*/ 33934 h 132804"/>
                <a:gd name="connsiteX193" fmla="*/ 224567 w 565619"/>
                <a:gd name="connsiteY193" fmla="*/ 32944 h 132804"/>
                <a:gd name="connsiteX194" fmla="*/ 183952 w 565619"/>
                <a:gd name="connsiteY194" fmla="*/ 35185 h 132804"/>
                <a:gd name="connsiteX195" fmla="*/ 163619 w 565619"/>
                <a:gd name="connsiteY195" fmla="*/ 38001 h 132804"/>
                <a:gd name="connsiteX196" fmla="*/ 149103 w 565619"/>
                <a:gd name="connsiteY196" fmla="*/ 43164 h 132804"/>
                <a:gd name="connsiteX197" fmla="*/ 158220 w 565619"/>
                <a:gd name="connsiteY197" fmla="*/ 42938 h 132804"/>
                <a:gd name="connsiteX198" fmla="*/ 161393 w 565619"/>
                <a:gd name="connsiteY198" fmla="*/ 44096 h 132804"/>
                <a:gd name="connsiteX199" fmla="*/ 189912 w 565619"/>
                <a:gd name="connsiteY199" fmla="*/ 43615 h 132804"/>
                <a:gd name="connsiteX200" fmla="*/ 197781 w 565619"/>
                <a:gd name="connsiteY200" fmla="*/ 39374 h 132804"/>
                <a:gd name="connsiteX201" fmla="*/ 206669 w 565619"/>
                <a:gd name="connsiteY201" fmla="*/ 38991 h 132804"/>
                <a:gd name="connsiteX202" fmla="*/ 199477 w 565619"/>
                <a:gd name="connsiteY202" fmla="*/ 41077 h 132804"/>
                <a:gd name="connsiteX203" fmla="*/ 227566 w 565619"/>
                <a:gd name="connsiteY203" fmla="*/ 38991 h 132804"/>
                <a:gd name="connsiteX204" fmla="*/ 200864 w 565619"/>
                <a:gd name="connsiteY204" fmla="*/ 43867 h 132804"/>
                <a:gd name="connsiteX205" fmla="*/ 238015 w 565619"/>
                <a:gd name="connsiteY205" fmla="*/ 41545 h 132804"/>
                <a:gd name="connsiteX206" fmla="*/ 274232 w 565619"/>
                <a:gd name="connsiteY206" fmla="*/ 33882 h 132804"/>
                <a:gd name="connsiteX207" fmla="*/ 271007 w 565619"/>
                <a:gd name="connsiteY207" fmla="*/ 32486 h 132804"/>
                <a:gd name="connsiteX208" fmla="*/ 296774 w 565619"/>
                <a:gd name="connsiteY208" fmla="*/ 29703 h 132804"/>
                <a:gd name="connsiteX209" fmla="*/ 292840 w 565619"/>
                <a:gd name="connsiteY209" fmla="*/ 29703 h 132804"/>
                <a:gd name="connsiteX210" fmla="*/ 311867 w 565619"/>
                <a:gd name="connsiteY210" fmla="*/ 28306 h 132804"/>
                <a:gd name="connsiteX211" fmla="*/ 291421 w 565619"/>
                <a:gd name="connsiteY211" fmla="*/ 31093 h 132804"/>
                <a:gd name="connsiteX212" fmla="*/ 291614 w 565619"/>
                <a:gd name="connsiteY212" fmla="*/ 31780 h 132804"/>
                <a:gd name="connsiteX213" fmla="*/ 283445 w 565619"/>
                <a:gd name="connsiteY213" fmla="*/ 33092 h 132804"/>
                <a:gd name="connsiteX214" fmla="*/ 272161 w 565619"/>
                <a:gd name="connsiteY214" fmla="*/ 38291 h 132804"/>
                <a:gd name="connsiteX215" fmla="*/ 303734 w 565619"/>
                <a:gd name="connsiteY215" fmla="*/ 38517 h 132804"/>
                <a:gd name="connsiteX216" fmla="*/ 252202 w 565619"/>
                <a:gd name="connsiteY216" fmla="*/ 42696 h 132804"/>
                <a:gd name="connsiteX217" fmla="*/ 278901 w 565619"/>
                <a:gd name="connsiteY217" fmla="*/ 43164 h 132804"/>
                <a:gd name="connsiteX218" fmla="*/ 236132 w 565619"/>
                <a:gd name="connsiteY218" fmla="*/ 45315 h 132804"/>
                <a:gd name="connsiteX219" fmla="*/ 195052 w 565619"/>
                <a:gd name="connsiteY219" fmla="*/ 48272 h 132804"/>
                <a:gd name="connsiteX220" fmla="*/ 212467 w 565619"/>
                <a:gd name="connsiteY220" fmla="*/ 55238 h 132804"/>
                <a:gd name="connsiteX221" fmla="*/ 205276 w 565619"/>
                <a:gd name="connsiteY221" fmla="*/ 58489 h 132804"/>
                <a:gd name="connsiteX222" fmla="*/ 232430 w 565619"/>
                <a:gd name="connsiteY222" fmla="*/ 59647 h 132804"/>
                <a:gd name="connsiteX223" fmla="*/ 215015 w 565619"/>
                <a:gd name="connsiteY223" fmla="*/ 62204 h 132804"/>
                <a:gd name="connsiteX224" fmla="*/ 207372 w 565619"/>
                <a:gd name="connsiteY224" fmla="*/ 61043 h 132804"/>
                <a:gd name="connsiteX225" fmla="*/ 199954 w 565619"/>
                <a:gd name="connsiteY225" fmla="*/ 61269 h 132804"/>
                <a:gd name="connsiteX226" fmla="*/ 197652 w 565619"/>
                <a:gd name="connsiteY226" fmla="*/ 56441 h 132804"/>
                <a:gd name="connsiteX227" fmla="*/ 187371 w 565619"/>
                <a:gd name="connsiteY227" fmla="*/ 50659 h 132804"/>
                <a:gd name="connsiteX228" fmla="*/ 161206 w 565619"/>
                <a:gd name="connsiteY228" fmla="*/ 48669 h 132804"/>
                <a:gd name="connsiteX229" fmla="*/ 138261 w 565619"/>
                <a:gd name="connsiteY229" fmla="*/ 51423 h 132804"/>
                <a:gd name="connsiteX230" fmla="*/ 151644 w 565619"/>
                <a:gd name="connsiteY230" fmla="*/ 55696 h 132804"/>
                <a:gd name="connsiteX231" fmla="*/ 132585 w 565619"/>
                <a:gd name="connsiteY231" fmla="*/ 58718 h 132804"/>
                <a:gd name="connsiteX232" fmla="*/ 144859 w 565619"/>
                <a:gd name="connsiteY232" fmla="*/ 60066 h 132804"/>
                <a:gd name="connsiteX233" fmla="*/ 151644 w 565619"/>
                <a:gd name="connsiteY233" fmla="*/ 64984 h 132804"/>
                <a:gd name="connsiteX234" fmla="*/ 149322 w 565619"/>
                <a:gd name="connsiteY234" fmla="*/ 69860 h 132804"/>
                <a:gd name="connsiteX235" fmla="*/ 159062 w 565619"/>
                <a:gd name="connsiteY235" fmla="*/ 72882 h 132804"/>
                <a:gd name="connsiteX236" fmla="*/ 139325 w 565619"/>
                <a:gd name="connsiteY236" fmla="*/ 73108 h 132804"/>
                <a:gd name="connsiteX237" fmla="*/ 164148 w 565619"/>
                <a:gd name="connsiteY237" fmla="*/ 74904 h 132804"/>
                <a:gd name="connsiteX238" fmla="*/ 176209 w 565619"/>
                <a:gd name="connsiteY238" fmla="*/ 75310 h 132804"/>
                <a:gd name="connsiteX239" fmla="*/ 188796 w 565619"/>
                <a:gd name="connsiteY239" fmla="*/ 73108 h 132804"/>
                <a:gd name="connsiteX240" fmla="*/ 175515 w 565619"/>
                <a:gd name="connsiteY240" fmla="*/ 76765 h 132804"/>
                <a:gd name="connsiteX241" fmla="*/ 156965 w 565619"/>
                <a:gd name="connsiteY241" fmla="*/ 77519 h 132804"/>
                <a:gd name="connsiteX242" fmla="*/ 169511 w 565619"/>
                <a:gd name="connsiteY242" fmla="*/ 79145 h 132804"/>
                <a:gd name="connsiteX243" fmla="*/ 164415 w 565619"/>
                <a:gd name="connsiteY243" fmla="*/ 80070 h 132804"/>
                <a:gd name="connsiteX244" fmla="*/ 166740 w 565619"/>
                <a:gd name="connsiteY244" fmla="*/ 81928 h 132804"/>
                <a:gd name="connsiteX245" fmla="*/ 151225 w 565619"/>
                <a:gd name="connsiteY245" fmla="*/ 77268 h 132804"/>
                <a:gd name="connsiteX246" fmla="*/ 128650 w 565619"/>
                <a:gd name="connsiteY246" fmla="*/ 75430 h 132804"/>
                <a:gd name="connsiteX247" fmla="*/ 107772 w 565619"/>
                <a:gd name="connsiteY247" fmla="*/ 76855 h 132804"/>
                <a:gd name="connsiteX248" fmla="*/ 97500 w 565619"/>
                <a:gd name="connsiteY248" fmla="*/ 79251 h 132804"/>
                <a:gd name="connsiteX249" fmla="*/ 93369 w 565619"/>
                <a:gd name="connsiteY249" fmla="*/ 82628 h 132804"/>
                <a:gd name="connsiteX250" fmla="*/ 83778 w 565619"/>
                <a:gd name="connsiteY250" fmla="*/ 83634 h 132804"/>
                <a:gd name="connsiteX251" fmla="*/ 80111 w 565619"/>
                <a:gd name="connsiteY251" fmla="*/ 89826 h 132804"/>
                <a:gd name="connsiteX252" fmla="*/ 72468 w 565619"/>
                <a:gd name="connsiteY252" fmla="*/ 91222 h 132804"/>
                <a:gd name="connsiteX253" fmla="*/ 105202 w 565619"/>
                <a:gd name="connsiteY253" fmla="*/ 86114 h 132804"/>
                <a:gd name="connsiteX254" fmla="*/ 92653 w 565619"/>
                <a:gd name="connsiteY254" fmla="*/ 92615 h 132804"/>
                <a:gd name="connsiteX255" fmla="*/ 111003 w 565619"/>
                <a:gd name="connsiteY255" fmla="*/ 89597 h 132804"/>
                <a:gd name="connsiteX256" fmla="*/ 128418 w 565619"/>
                <a:gd name="connsiteY256" fmla="*/ 82399 h 132804"/>
                <a:gd name="connsiteX257" fmla="*/ 124000 w 565619"/>
                <a:gd name="connsiteY257" fmla="*/ 86810 h 132804"/>
                <a:gd name="connsiteX258" fmla="*/ 116324 w 565619"/>
                <a:gd name="connsiteY258" fmla="*/ 89829 h 132804"/>
                <a:gd name="connsiteX259" fmla="*/ 128870 w 565619"/>
                <a:gd name="connsiteY259" fmla="*/ 90297 h 132804"/>
                <a:gd name="connsiteX260" fmla="*/ 111229 w 565619"/>
                <a:gd name="connsiteY260" fmla="*/ 92383 h 132804"/>
                <a:gd name="connsiteX261" fmla="*/ 121904 w 565619"/>
                <a:gd name="connsiteY261" fmla="*/ 92383 h 132804"/>
                <a:gd name="connsiteX262" fmla="*/ 96846 w 565619"/>
                <a:gd name="connsiteY262" fmla="*/ 95405 h 132804"/>
                <a:gd name="connsiteX263" fmla="*/ 117034 w 565619"/>
                <a:gd name="connsiteY263" fmla="*/ 96102 h 132804"/>
                <a:gd name="connsiteX264" fmla="*/ 99393 w 565619"/>
                <a:gd name="connsiteY264" fmla="*/ 97959 h 132804"/>
                <a:gd name="connsiteX265" fmla="*/ 104263 w 565619"/>
                <a:gd name="connsiteY265" fmla="*/ 97733 h 132804"/>
                <a:gd name="connsiteX266" fmla="*/ 96588 w 565619"/>
                <a:gd name="connsiteY266" fmla="*/ 100984 h 132804"/>
                <a:gd name="connsiteX267" fmla="*/ 109133 w 565619"/>
                <a:gd name="connsiteY267" fmla="*/ 100288 h 132804"/>
                <a:gd name="connsiteX268" fmla="*/ 101715 w 565619"/>
                <a:gd name="connsiteY268" fmla="*/ 103538 h 132804"/>
                <a:gd name="connsiteX269" fmla="*/ 127918 w 565619"/>
                <a:gd name="connsiteY269" fmla="*/ 100571 h 132804"/>
                <a:gd name="connsiteX270" fmla="*/ 152799 w 565619"/>
                <a:gd name="connsiteY270" fmla="*/ 92625 h 132804"/>
                <a:gd name="connsiteX271" fmla="*/ 132133 w 565619"/>
                <a:gd name="connsiteY271" fmla="*/ 100800 h 132804"/>
                <a:gd name="connsiteX272" fmla="*/ 121994 w 565619"/>
                <a:gd name="connsiteY272" fmla="*/ 103261 h 132804"/>
                <a:gd name="connsiteX273" fmla="*/ 117485 w 565619"/>
                <a:gd name="connsiteY273" fmla="*/ 107253 h 132804"/>
                <a:gd name="connsiteX274" fmla="*/ 101077 w 565619"/>
                <a:gd name="connsiteY274" fmla="*/ 108002 h 132804"/>
                <a:gd name="connsiteX275" fmla="*/ 82204 w 565619"/>
                <a:gd name="connsiteY275" fmla="*/ 105628 h 132804"/>
                <a:gd name="connsiteX276" fmla="*/ 75619 w 565619"/>
                <a:gd name="connsiteY276" fmla="*/ 96524 h 132804"/>
                <a:gd name="connsiteX277" fmla="*/ 49919 w 565619"/>
                <a:gd name="connsiteY277" fmla="*/ 101449 h 132804"/>
                <a:gd name="connsiteX278" fmla="*/ 50855 w 565619"/>
                <a:gd name="connsiteY278" fmla="*/ 107021 h 132804"/>
                <a:gd name="connsiteX279" fmla="*/ 63625 w 565619"/>
                <a:gd name="connsiteY279" fmla="*/ 107247 h 132804"/>
                <a:gd name="connsiteX280" fmla="*/ 58714 w 565619"/>
                <a:gd name="connsiteY280" fmla="*/ 107657 h 132804"/>
                <a:gd name="connsiteX281" fmla="*/ 55986 w 565619"/>
                <a:gd name="connsiteY281" fmla="*/ 110262 h 132804"/>
                <a:gd name="connsiteX282" fmla="*/ 61081 w 565619"/>
                <a:gd name="connsiteY282" fmla="*/ 110730 h 132804"/>
                <a:gd name="connsiteX283" fmla="*/ 53905 w 565619"/>
                <a:gd name="connsiteY283" fmla="*/ 110730 h 132804"/>
                <a:gd name="connsiteX284" fmla="*/ 45762 w 565619"/>
                <a:gd name="connsiteY284" fmla="*/ 112355 h 132804"/>
                <a:gd name="connsiteX285" fmla="*/ 26664 w 565619"/>
                <a:gd name="connsiteY285" fmla="*/ 113765 h 132804"/>
                <a:gd name="connsiteX286" fmla="*/ 10449 w 565619"/>
                <a:gd name="connsiteY286" fmla="*/ 116770 h 132804"/>
                <a:gd name="connsiteX287" fmla="*/ 7450 w 565619"/>
                <a:gd name="connsiteY287" fmla="*/ 120021 h 132804"/>
                <a:gd name="connsiteX288" fmla="*/ 0 w 565619"/>
                <a:gd name="connsiteY288" fmla="*/ 123968 h 132804"/>
                <a:gd name="connsiteX289" fmla="*/ 5624 w 565619"/>
                <a:gd name="connsiteY289" fmla="*/ 126787 h 132804"/>
                <a:gd name="connsiteX290" fmla="*/ 15080 w 565619"/>
                <a:gd name="connsiteY290" fmla="*/ 122801 h 132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Lst>
              <a:rect l="l" t="t" r="r" b="b"/>
              <a:pathLst>
                <a:path w="565619" h="132804">
                  <a:moveTo>
                    <a:pt x="15087" y="122817"/>
                  </a:moveTo>
                  <a:cubicBezTo>
                    <a:pt x="14280" y="124752"/>
                    <a:pt x="12661" y="126274"/>
                    <a:pt x="10700" y="127000"/>
                  </a:cubicBezTo>
                  <a:cubicBezTo>
                    <a:pt x="12671" y="125945"/>
                    <a:pt x="15077" y="126058"/>
                    <a:pt x="15422" y="123781"/>
                  </a:cubicBezTo>
                  <a:cubicBezTo>
                    <a:pt x="15835" y="121060"/>
                    <a:pt x="20820" y="119399"/>
                    <a:pt x="22988" y="119105"/>
                  </a:cubicBezTo>
                  <a:cubicBezTo>
                    <a:pt x="19214" y="120647"/>
                    <a:pt x="18960" y="125526"/>
                    <a:pt x="15344" y="127235"/>
                  </a:cubicBezTo>
                  <a:cubicBezTo>
                    <a:pt x="18763" y="127429"/>
                    <a:pt x="23368" y="128587"/>
                    <a:pt x="26684" y="128125"/>
                  </a:cubicBezTo>
                  <a:cubicBezTo>
                    <a:pt x="29870" y="127680"/>
                    <a:pt x="30956" y="123278"/>
                    <a:pt x="34372" y="123517"/>
                  </a:cubicBezTo>
                  <a:cubicBezTo>
                    <a:pt x="33114" y="128558"/>
                    <a:pt x="40254" y="127700"/>
                    <a:pt x="43066" y="127026"/>
                  </a:cubicBezTo>
                  <a:cubicBezTo>
                    <a:pt x="46614" y="126174"/>
                    <a:pt x="51345" y="121256"/>
                    <a:pt x="53625" y="124446"/>
                  </a:cubicBezTo>
                  <a:cubicBezTo>
                    <a:pt x="51545" y="124672"/>
                    <a:pt x="49635" y="125907"/>
                    <a:pt x="48304" y="127464"/>
                  </a:cubicBezTo>
                  <a:cubicBezTo>
                    <a:pt x="58288" y="128609"/>
                    <a:pt x="68734" y="131118"/>
                    <a:pt x="78718" y="128625"/>
                  </a:cubicBezTo>
                  <a:cubicBezTo>
                    <a:pt x="76303" y="127974"/>
                    <a:pt x="74042" y="126794"/>
                    <a:pt x="71527" y="126536"/>
                  </a:cubicBezTo>
                  <a:cubicBezTo>
                    <a:pt x="72226" y="124875"/>
                    <a:pt x="73678" y="123630"/>
                    <a:pt x="75461" y="123285"/>
                  </a:cubicBezTo>
                  <a:cubicBezTo>
                    <a:pt x="75977" y="131695"/>
                    <a:pt x="86694" y="122075"/>
                    <a:pt x="88596" y="122059"/>
                  </a:cubicBezTo>
                  <a:cubicBezTo>
                    <a:pt x="91953" y="122059"/>
                    <a:pt x="90031" y="126552"/>
                    <a:pt x="93895" y="126594"/>
                  </a:cubicBezTo>
                  <a:cubicBezTo>
                    <a:pt x="97404" y="126626"/>
                    <a:pt x="103586" y="126336"/>
                    <a:pt x="103099" y="121195"/>
                  </a:cubicBezTo>
                  <a:cubicBezTo>
                    <a:pt x="105269" y="122533"/>
                    <a:pt x="105340" y="124533"/>
                    <a:pt x="103325" y="126074"/>
                  </a:cubicBezTo>
                  <a:cubicBezTo>
                    <a:pt x="107843" y="128393"/>
                    <a:pt x="117331" y="128483"/>
                    <a:pt x="119579" y="122820"/>
                  </a:cubicBezTo>
                  <a:cubicBezTo>
                    <a:pt x="116521" y="122724"/>
                    <a:pt x="116995" y="121408"/>
                    <a:pt x="118417" y="119802"/>
                  </a:cubicBezTo>
                  <a:cubicBezTo>
                    <a:pt x="119869" y="123927"/>
                    <a:pt x="125158" y="121463"/>
                    <a:pt x="128189" y="121659"/>
                  </a:cubicBezTo>
                  <a:cubicBezTo>
                    <a:pt x="126032" y="122050"/>
                    <a:pt x="122410" y="121724"/>
                    <a:pt x="122384" y="124910"/>
                  </a:cubicBezTo>
                  <a:cubicBezTo>
                    <a:pt x="125796" y="125713"/>
                    <a:pt x="137396" y="122298"/>
                    <a:pt x="138380" y="127464"/>
                  </a:cubicBezTo>
                  <a:cubicBezTo>
                    <a:pt x="134723" y="128612"/>
                    <a:pt x="131904" y="131318"/>
                    <a:pt x="128415" y="132805"/>
                  </a:cubicBezTo>
                  <a:cubicBezTo>
                    <a:pt x="137974" y="130792"/>
                    <a:pt x="148816" y="129580"/>
                    <a:pt x="158546" y="129157"/>
                  </a:cubicBezTo>
                  <a:cubicBezTo>
                    <a:pt x="161926" y="129028"/>
                    <a:pt x="174074" y="121156"/>
                    <a:pt x="176415" y="124839"/>
                  </a:cubicBezTo>
                  <a:cubicBezTo>
                    <a:pt x="178834" y="128651"/>
                    <a:pt x="195520" y="120605"/>
                    <a:pt x="197187" y="117635"/>
                  </a:cubicBezTo>
                  <a:cubicBezTo>
                    <a:pt x="200538" y="111659"/>
                    <a:pt x="180237" y="118125"/>
                    <a:pt x="179047" y="117473"/>
                  </a:cubicBezTo>
                  <a:cubicBezTo>
                    <a:pt x="179882" y="116909"/>
                    <a:pt x="180730" y="116367"/>
                    <a:pt x="181595" y="115848"/>
                  </a:cubicBezTo>
                  <a:cubicBezTo>
                    <a:pt x="179108" y="115848"/>
                    <a:pt x="176583" y="116009"/>
                    <a:pt x="174145" y="115380"/>
                  </a:cubicBezTo>
                  <a:cubicBezTo>
                    <a:pt x="177696" y="114468"/>
                    <a:pt x="181301" y="113416"/>
                    <a:pt x="184142" y="110969"/>
                  </a:cubicBezTo>
                  <a:cubicBezTo>
                    <a:pt x="176925" y="106151"/>
                    <a:pt x="169607" y="112968"/>
                    <a:pt x="162084" y="112130"/>
                  </a:cubicBezTo>
                  <a:cubicBezTo>
                    <a:pt x="163831" y="111549"/>
                    <a:pt x="165528" y="110853"/>
                    <a:pt x="167179" y="110043"/>
                  </a:cubicBezTo>
                  <a:cubicBezTo>
                    <a:pt x="162245" y="109592"/>
                    <a:pt x="157323" y="108585"/>
                    <a:pt x="152344" y="108882"/>
                  </a:cubicBezTo>
                  <a:cubicBezTo>
                    <a:pt x="145752" y="109272"/>
                    <a:pt x="143243" y="110320"/>
                    <a:pt x="136993" y="108185"/>
                  </a:cubicBezTo>
                  <a:cubicBezTo>
                    <a:pt x="142134" y="107260"/>
                    <a:pt x="147810" y="109762"/>
                    <a:pt x="152570" y="106789"/>
                  </a:cubicBezTo>
                  <a:cubicBezTo>
                    <a:pt x="150657" y="107115"/>
                    <a:pt x="149035" y="106563"/>
                    <a:pt x="147700" y="105164"/>
                  </a:cubicBezTo>
                  <a:cubicBezTo>
                    <a:pt x="149332" y="104183"/>
                    <a:pt x="150429" y="102484"/>
                    <a:pt x="150022" y="100523"/>
                  </a:cubicBezTo>
                  <a:cubicBezTo>
                    <a:pt x="152667" y="101894"/>
                    <a:pt x="154389" y="104390"/>
                    <a:pt x="156878" y="105967"/>
                  </a:cubicBezTo>
                  <a:cubicBezTo>
                    <a:pt x="160552" y="108292"/>
                    <a:pt x="165354" y="108360"/>
                    <a:pt x="169543" y="108711"/>
                  </a:cubicBezTo>
                  <a:cubicBezTo>
                    <a:pt x="173632" y="109053"/>
                    <a:pt x="177734" y="108379"/>
                    <a:pt x="181765" y="107779"/>
                  </a:cubicBezTo>
                  <a:cubicBezTo>
                    <a:pt x="183649" y="107489"/>
                    <a:pt x="198006" y="106076"/>
                    <a:pt x="191334" y="107940"/>
                  </a:cubicBezTo>
                  <a:cubicBezTo>
                    <a:pt x="195436" y="107715"/>
                    <a:pt x="199554" y="107208"/>
                    <a:pt x="203537" y="106170"/>
                  </a:cubicBezTo>
                  <a:cubicBezTo>
                    <a:pt x="205875" y="105560"/>
                    <a:pt x="217653" y="101400"/>
                    <a:pt x="212006" y="100278"/>
                  </a:cubicBezTo>
                  <a:cubicBezTo>
                    <a:pt x="215666" y="99778"/>
                    <a:pt x="214563" y="95860"/>
                    <a:pt x="211554" y="95402"/>
                  </a:cubicBezTo>
                  <a:cubicBezTo>
                    <a:pt x="215331" y="95012"/>
                    <a:pt x="217850" y="94934"/>
                    <a:pt x="221652" y="94934"/>
                  </a:cubicBezTo>
                  <a:cubicBezTo>
                    <a:pt x="226499" y="94934"/>
                    <a:pt x="231327" y="96134"/>
                    <a:pt x="236177" y="95689"/>
                  </a:cubicBezTo>
                  <a:cubicBezTo>
                    <a:pt x="240008" y="95340"/>
                    <a:pt x="243807" y="92951"/>
                    <a:pt x="247722" y="93660"/>
                  </a:cubicBezTo>
                  <a:cubicBezTo>
                    <a:pt x="251808" y="94402"/>
                    <a:pt x="256091" y="94525"/>
                    <a:pt x="259155" y="91219"/>
                  </a:cubicBezTo>
                  <a:cubicBezTo>
                    <a:pt x="254366" y="91380"/>
                    <a:pt x="247390" y="92399"/>
                    <a:pt x="243353" y="89129"/>
                  </a:cubicBezTo>
                  <a:cubicBezTo>
                    <a:pt x="250502" y="89645"/>
                    <a:pt x="267859" y="92196"/>
                    <a:pt x="273538" y="86111"/>
                  </a:cubicBezTo>
                  <a:cubicBezTo>
                    <a:pt x="267014" y="83837"/>
                    <a:pt x="259965" y="84746"/>
                    <a:pt x="253318" y="83089"/>
                  </a:cubicBezTo>
                  <a:cubicBezTo>
                    <a:pt x="260532" y="82534"/>
                    <a:pt x="267788" y="83544"/>
                    <a:pt x="275035" y="83153"/>
                  </a:cubicBezTo>
                  <a:cubicBezTo>
                    <a:pt x="277508" y="83024"/>
                    <a:pt x="280882" y="83218"/>
                    <a:pt x="283049" y="81760"/>
                  </a:cubicBezTo>
                  <a:cubicBezTo>
                    <a:pt x="285280" y="80241"/>
                    <a:pt x="286596" y="77368"/>
                    <a:pt x="289566" y="77068"/>
                  </a:cubicBezTo>
                  <a:cubicBezTo>
                    <a:pt x="281949" y="74375"/>
                    <a:pt x="273516" y="75652"/>
                    <a:pt x="265637" y="75910"/>
                  </a:cubicBezTo>
                  <a:cubicBezTo>
                    <a:pt x="269169" y="75004"/>
                    <a:pt x="272971" y="75813"/>
                    <a:pt x="276312" y="74052"/>
                  </a:cubicBezTo>
                  <a:cubicBezTo>
                    <a:pt x="262386" y="70740"/>
                    <a:pt x="249167" y="76520"/>
                    <a:pt x="235452" y="77071"/>
                  </a:cubicBezTo>
                  <a:cubicBezTo>
                    <a:pt x="239415" y="75381"/>
                    <a:pt x="243659" y="74572"/>
                    <a:pt x="247771" y="73356"/>
                  </a:cubicBezTo>
                  <a:cubicBezTo>
                    <a:pt x="242711" y="71434"/>
                    <a:pt x="237203" y="72792"/>
                    <a:pt x="231968" y="72198"/>
                  </a:cubicBezTo>
                  <a:cubicBezTo>
                    <a:pt x="240141" y="72456"/>
                    <a:pt x="248184" y="72682"/>
                    <a:pt x="256356" y="72572"/>
                  </a:cubicBezTo>
                  <a:cubicBezTo>
                    <a:pt x="262364" y="72508"/>
                    <a:pt x="269439" y="73930"/>
                    <a:pt x="275151" y="71502"/>
                  </a:cubicBezTo>
                  <a:cubicBezTo>
                    <a:pt x="265073" y="69283"/>
                    <a:pt x="254688" y="71092"/>
                    <a:pt x="244514" y="69873"/>
                  </a:cubicBezTo>
                  <a:cubicBezTo>
                    <a:pt x="254453" y="70228"/>
                    <a:pt x="265141" y="68664"/>
                    <a:pt x="274938" y="69712"/>
                  </a:cubicBezTo>
                  <a:cubicBezTo>
                    <a:pt x="282842" y="70566"/>
                    <a:pt x="291979" y="76465"/>
                    <a:pt x="300015" y="72188"/>
                  </a:cubicBezTo>
                  <a:cubicBezTo>
                    <a:pt x="299257" y="71395"/>
                    <a:pt x="298483" y="70621"/>
                    <a:pt x="297693" y="69863"/>
                  </a:cubicBezTo>
                  <a:cubicBezTo>
                    <a:pt x="299415" y="69799"/>
                    <a:pt x="301115" y="69573"/>
                    <a:pt x="302789" y="69170"/>
                  </a:cubicBezTo>
                  <a:cubicBezTo>
                    <a:pt x="287431" y="67970"/>
                    <a:pt x="271948" y="67432"/>
                    <a:pt x="256575" y="68702"/>
                  </a:cubicBezTo>
                  <a:cubicBezTo>
                    <a:pt x="263257" y="67693"/>
                    <a:pt x="252937" y="67148"/>
                    <a:pt x="251479" y="66380"/>
                  </a:cubicBezTo>
                  <a:cubicBezTo>
                    <a:pt x="254876" y="66819"/>
                    <a:pt x="258520" y="67067"/>
                    <a:pt x="261944" y="67080"/>
                  </a:cubicBezTo>
                  <a:cubicBezTo>
                    <a:pt x="264476" y="67080"/>
                    <a:pt x="263931" y="64003"/>
                    <a:pt x="265331" y="64245"/>
                  </a:cubicBezTo>
                  <a:cubicBezTo>
                    <a:pt x="268211" y="64742"/>
                    <a:pt x="270458" y="66829"/>
                    <a:pt x="273728" y="67083"/>
                  </a:cubicBezTo>
                  <a:cubicBezTo>
                    <a:pt x="276934" y="67341"/>
                    <a:pt x="280395" y="67245"/>
                    <a:pt x="283510" y="66380"/>
                  </a:cubicBezTo>
                  <a:cubicBezTo>
                    <a:pt x="279904" y="61785"/>
                    <a:pt x="272919" y="64968"/>
                    <a:pt x="268191" y="63126"/>
                  </a:cubicBezTo>
                  <a:cubicBezTo>
                    <a:pt x="279572" y="64532"/>
                    <a:pt x="291372" y="66977"/>
                    <a:pt x="302718" y="65100"/>
                  </a:cubicBezTo>
                  <a:cubicBezTo>
                    <a:pt x="309925" y="63907"/>
                    <a:pt x="317243" y="63423"/>
                    <a:pt x="323919" y="63675"/>
                  </a:cubicBezTo>
                  <a:cubicBezTo>
                    <a:pt x="327643" y="63804"/>
                    <a:pt x="336699" y="60849"/>
                    <a:pt x="328750" y="58744"/>
                  </a:cubicBezTo>
                  <a:cubicBezTo>
                    <a:pt x="323435" y="57334"/>
                    <a:pt x="317746" y="57789"/>
                    <a:pt x="312312" y="57789"/>
                  </a:cubicBezTo>
                  <a:cubicBezTo>
                    <a:pt x="320565" y="53139"/>
                    <a:pt x="329862" y="58498"/>
                    <a:pt x="338563" y="57092"/>
                  </a:cubicBezTo>
                  <a:cubicBezTo>
                    <a:pt x="338238" y="57937"/>
                    <a:pt x="337925" y="58785"/>
                    <a:pt x="337628" y="59643"/>
                  </a:cubicBezTo>
                  <a:cubicBezTo>
                    <a:pt x="348316" y="62388"/>
                    <a:pt x="360183" y="59579"/>
                    <a:pt x="370587" y="56860"/>
                  </a:cubicBezTo>
                  <a:cubicBezTo>
                    <a:pt x="368952" y="55760"/>
                    <a:pt x="367175" y="55451"/>
                    <a:pt x="365266" y="55931"/>
                  </a:cubicBezTo>
                  <a:cubicBezTo>
                    <a:pt x="370136" y="53758"/>
                    <a:pt x="376315" y="56093"/>
                    <a:pt x="380810" y="52910"/>
                  </a:cubicBezTo>
                  <a:cubicBezTo>
                    <a:pt x="378095" y="50259"/>
                    <a:pt x="373122" y="51616"/>
                    <a:pt x="369884" y="52123"/>
                  </a:cubicBezTo>
                  <a:cubicBezTo>
                    <a:pt x="364547" y="52955"/>
                    <a:pt x="359038" y="52681"/>
                    <a:pt x="353656" y="52681"/>
                  </a:cubicBezTo>
                  <a:cubicBezTo>
                    <a:pt x="356246" y="52049"/>
                    <a:pt x="358919" y="52010"/>
                    <a:pt x="361557" y="51752"/>
                  </a:cubicBezTo>
                  <a:cubicBezTo>
                    <a:pt x="359961" y="51126"/>
                    <a:pt x="358339" y="50584"/>
                    <a:pt x="356687" y="50126"/>
                  </a:cubicBezTo>
                  <a:cubicBezTo>
                    <a:pt x="362593" y="50804"/>
                    <a:pt x="368397" y="51336"/>
                    <a:pt x="374328" y="50591"/>
                  </a:cubicBezTo>
                  <a:cubicBezTo>
                    <a:pt x="380081" y="49865"/>
                    <a:pt x="386806" y="52268"/>
                    <a:pt x="392194" y="49430"/>
                  </a:cubicBezTo>
                  <a:cubicBezTo>
                    <a:pt x="388728" y="48482"/>
                    <a:pt x="391337" y="44821"/>
                    <a:pt x="387776" y="44093"/>
                  </a:cubicBezTo>
                  <a:cubicBezTo>
                    <a:pt x="391156" y="43493"/>
                    <a:pt x="392820" y="45689"/>
                    <a:pt x="395639" y="46847"/>
                  </a:cubicBezTo>
                  <a:cubicBezTo>
                    <a:pt x="398786" y="48140"/>
                    <a:pt x="403317" y="46976"/>
                    <a:pt x="406381" y="46086"/>
                  </a:cubicBezTo>
                  <a:cubicBezTo>
                    <a:pt x="416636" y="43086"/>
                    <a:pt x="426537" y="40484"/>
                    <a:pt x="437083" y="38729"/>
                  </a:cubicBezTo>
                  <a:cubicBezTo>
                    <a:pt x="448048" y="36914"/>
                    <a:pt x="458819" y="34169"/>
                    <a:pt x="469784" y="32360"/>
                  </a:cubicBezTo>
                  <a:cubicBezTo>
                    <a:pt x="479878" y="30693"/>
                    <a:pt x="490488" y="31354"/>
                    <a:pt x="500163" y="27603"/>
                  </a:cubicBezTo>
                  <a:cubicBezTo>
                    <a:pt x="496196" y="24472"/>
                    <a:pt x="489359" y="25897"/>
                    <a:pt x="484844" y="26558"/>
                  </a:cubicBezTo>
                  <a:cubicBezTo>
                    <a:pt x="477298" y="27661"/>
                    <a:pt x="469752" y="28035"/>
                    <a:pt x="462173" y="28564"/>
                  </a:cubicBezTo>
                  <a:cubicBezTo>
                    <a:pt x="444887" y="29770"/>
                    <a:pt x="427827" y="33092"/>
                    <a:pt x="410541" y="33873"/>
                  </a:cubicBezTo>
                  <a:cubicBezTo>
                    <a:pt x="412154" y="33537"/>
                    <a:pt x="413798" y="33228"/>
                    <a:pt x="415411" y="32944"/>
                  </a:cubicBezTo>
                  <a:cubicBezTo>
                    <a:pt x="413573" y="32750"/>
                    <a:pt x="411702" y="32654"/>
                    <a:pt x="409832" y="32718"/>
                  </a:cubicBezTo>
                  <a:cubicBezTo>
                    <a:pt x="429794" y="31296"/>
                    <a:pt x="449628" y="28664"/>
                    <a:pt x="469526" y="26681"/>
                  </a:cubicBezTo>
                  <a:cubicBezTo>
                    <a:pt x="459045" y="23140"/>
                    <a:pt x="448015" y="29213"/>
                    <a:pt x="437470" y="26217"/>
                  </a:cubicBezTo>
                  <a:cubicBezTo>
                    <a:pt x="439340" y="26217"/>
                    <a:pt x="441178" y="26217"/>
                    <a:pt x="443049" y="26217"/>
                  </a:cubicBezTo>
                  <a:cubicBezTo>
                    <a:pt x="440243" y="24169"/>
                    <a:pt x="436406" y="23662"/>
                    <a:pt x="433051" y="23195"/>
                  </a:cubicBezTo>
                  <a:cubicBezTo>
                    <a:pt x="436567" y="22805"/>
                    <a:pt x="439824" y="24388"/>
                    <a:pt x="443113" y="25259"/>
                  </a:cubicBezTo>
                  <a:cubicBezTo>
                    <a:pt x="447854" y="26516"/>
                    <a:pt x="452756" y="25517"/>
                    <a:pt x="457529" y="25162"/>
                  </a:cubicBezTo>
                  <a:cubicBezTo>
                    <a:pt x="468365" y="24353"/>
                    <a:pt x="479362" y="24423"/>
                    <a:pt x="490198" y="23878"/>
                  </a:cubicBezTo>
                  <a:cubicBezTo>
                    <a:pt x="487747" y="23588"/>
                    <a:pt x="485231" y="23653"/>
                    <a:pt x="482748" y="23653"/>
                  </a:cubicBezTo>
                  <a:cubicBezTo>
                    <a:pt x="503549" y="22176"/>
                    <a:pt x="524157" y="21547"/>
                    <a:pt x="544732" y="17848"/>
                  </a:cubicBezTo>
                  <a:cubicBezTo>
                    <a:pt x="547376" y="17374"/>
                    <a:pt x="567081" y="14865"/>
                    <a:pt x="565533" y="12265"/>
                  </a:cubicBezTo>
                  <a:cubicBezTo>
                    <a:pt x="563147" y="8237"/>
                    <a:pt x="554052" y="9247"/>
                    <a:pt x="550311" y="10182"/>
                  </a:cubicBezTo>
                  <a:cubicBezTo>
                    <a:pt x="557987" y="8721"/>
                    <a:pt x="547893" y="9782"/>
                    <a:pt x="546957" y="9892"/>
                  </a:cubicBezTo>
                  <a:cubicBezTo>
                    <a:pt x="542894" y="10340"/>
                    <a:pt x="538863" y="11001"/>
                    <a:pt x="534767" y="10888"/>
                  </a:cubicBezTo>
                  <a:cubicBezTo>
                    <a:pt x="537379" y="10888"/>
                    <a:pt x="539830" y="10053"/>
                    <a:pt x="542184" y="9031"/>
                  </a:cubicBezTo>
                  <a:cubicBezTo>
                    <a:pt x="539443" y="8579"/>
                    <a:pt x="537315" y="6609"/>
                    <a:pt x="534541" y="6244"/>
                  </a:cubicBezTo>
                  <a:cubicBezTo>
                    <a:pt x="536250" y="6083"/>
                    <a:pt x="537959" y="5922"/>
                    <a:pt x="539636" y="5780"/>
                  </a:cubicBezTo>
                  <a:cubicBezTo>
                    <a:pt x="535638" y="2107"/>
                    <a:pt x="529704" y="5225"/>
                    <a:pt x="525092" y="5328"/>
                  </a:cubicBezTo>
                  <a:cubicBezTo>
                    <a:pt x="522254" y="5393"/>
                    <a:pt x="519900" y="3152"/>
                    <a:pt x="517126" y="3703"/>
                  </a:cubicBezTo>
                  <a:cubicBezTo>
                    <a:pt x="514256" y="4267"/>
                    <a:pt x="512321" y="5574"/>
                    <a:pt x="509258" y="5293"/>
                  </a:cubicBezTo>
                  <a:cubicBezTo>
                    <a:pt x="493455" y="3851"/>
                    <a:pt x="476427" y="5906"/>
                    <a:pt x="460689" y="7867"/>
                  </a:cubicBezTo>
                  <a:cubicBezTo>
                    <a:pt x="473073" y="4032"/>
                    <a:pt x="487134" y="9202"/>
                    <a:pt x="499002" y="3226"/>
                  </a:cubicBezTo>
                  <a:cubicBezTo>
                    <a:pt x="492746" y="1955"/>
                    <a:pt x="486134" y="1807"/>
                    <a:pt x="479781" y="2168"/>
                  </a:cubicBezTo>
                  <a:cubicBezTo>
                    <a:pt x="471203" y="2655"/>
                    <a:pt x="462463" y="765"/>
                    <a:pt x="453949" y="1829"/>
                  </a:cubicBezTo>
                  <a:cubicBezTo>
                    <a:pt x="457271" y="1062"/>
                    <a:pt x="457045" y="849"/>
                    <a:pt x="453272" y="1194"/>
                  </a:cubicBezTo>
                  <a:cubicBezTo>
                    <a:pt x="450112" y="1033"/>
                    <a:pt x="447016" y="304"/>
                    <a:pt x="443887" y="117"/>
                  </a:cubicBezTo>
                  <a:cubicBezTo>
                    <a:pt x="438050" y="-231"/>
                    <a:pt x="431375" y="439"/>
                    <a:pt x="425634" y="1597"/>
                  </a:cubicBezTo>
                  <a:cubicBezTo>
                    <a:pt x="428085" y="2013"/>
                    <a:pt x="430439" y="2826"/>
                    <a:pt x="432826" y="3455"/>
                  </a:cubicBezTo>
                  <a:cubicBezTo>
                    <a:pt x="429439" y="3584"/>
                    <a:pt x="425731" y="3584"/>
                    <a:pt x="422603" y="2062"/>
                  </a:cubicBezTo>
                  <a:cubicBezTo>
                    <a:pt x="423441" y="1497"/>
                    <a:pt x="424280" y="955"/>
                    <a:pt x="425150" y="436"/>
                  </a:cubicBezTo>
                  <a:cubicBezTo>
                    <a:pt x="414056" y="-805"/>
                    <a:pt x="402834" y="778"/>
                    <a:pt x="391972" y="2990"/>
                  </a:cubicBezTo>
                  <a:cubicBezTo>
                    <a:pt x="396326" y="3184"/>
                    <a:pt x="400189" y="5674"/>
                    <a:pt x="404511" y="6012"/>
                  </a:cubicBezTo>
                  <a:cubicBezTo>
                    <a:pt x="400544" y="7979"/>
                    <a:pt x="394371" y="6206"/>
                    <a:pt x="390530" y="4748"/>
                  </a:cubicBezTo>
                  <a:cubicBezTo>
                    <a:pt x="384335" y="2394"/>
                    <a:pt x="380294" y="356"/>
                    <a:pt x="373296" y="1168"/>
                  </a:cubicBezTo>
                  <a:cubicBezTo>
                    <a:pt x="366949" y="1904"/>
                    <a:pt x="360638" y="1265"/>
                    <a:pt x="354262" y="1265"/>
                  </a:cubicBezTo>
                  <a:cubicBezTo>
                    <a:pt x="349467" y="1265"/>
                    <a:pt x="342262" y="-634"/>
                    <a:pt x="338086" y="2536"/>
                  </a:cubicBezTo>
                  <a:cubicBezTo>
                    <a:pt x="343262" y="3610"/>
                    <a:pt x="348319" y="5319"/>
                    <a:pt x="353662" y="5319"/>
                  </a:cubicBezTo>
                  <a:cubicBezTo>
                    <a:pt x="351879" y="5383"/>
                    <a:pt x="350170" y="5774"/>
                    <a:pt x="348535" y="6480"/>
                  </a:cubicBezTo>
                  <a:cubicBezTo>
                    <a:pt x="351947" y="6999"/>
                    <a:pt x="355307" y="7841"/>
                    <a:pt x="358758" y="8105"/>
                  </a:cubicBezTo>
                  <a:cubicBezTo>
                    <a:pt x="353827" y="8544"/>
                    <a:pt x="348909" y="10904"/>
                    <a:pt x="343891" y="9963"/>
                  </a:cubicBezTo>
                  <a:cubicBezTo>
                    <a:pt x="345774" y="9834"/>
                    <a:pt x="347484" y="9205"/>
                    <a:pt x="349019" y="8105"/>
                  </a:cubicBezTo>
                  <a:cubicBezTo>
                    <a:pt x="344794" y="7186"/>
                    <a:pt x="342262" y="6022"/>
                    <a:pt x="338321" y="4309"/>
                  </a:cubicBezTo>
                  <a:cubicBezTo>
                    <a:pt x="333848" y="2368"/>
                    <a:pt x="326799" y="5819"/>
                    <a:pt x="323251" y="3693"/>
                  </a:cubicBezTo>
                  <a:cubicBezTo>
                    <a:pt x="324980" y="3435"/>
                    <a:pt x="326679" y="3055"/>
                    <a:pt x="328347" y="2536"/>
                  </a:cubicBezTo>
                  <a:cubicBezTo>
                    <a:pt x="323870" y="1384"/>
                    <a:pt x="317775" y="4745"/>
                    <a:pt x="313644" y="2948"/>
                  </a:cubicBezTo>
                  <a:cubicBezTo>
                    <a:pt x="308000" y="501"/>
                    <a:pt x="299438" y="3239"/>
                    <a:pt x="293517" y="3461"/>
                  </a:cubicBezTo>
                  <a:cubicBezTo>
                    <a:pt x="295884" y="4803"/>
                    <a:pt x="298628" y="4300"/>
                    <a:pt x="301192" y="4622"/>
                  </a:cubicBezTo>
                  <a:cubicBezTo>
                    <a:pt x="294462" y="6260"/>
                    <a:pt x="303443" y="6357"/>
                    <a:pt x="304714" y="6486"/>
                  </a:cubicBezTo>
                  <a:cubicBezTo>
                    <a:pt x="308784" y="6899"/>
                    <a:pt x="312876" y="6944"/>
                    <a:pt x="316962" y="6944"/>
                  </a:cubicBezTo>
                  <a:cubicBezTo>
                    <a:pt x="313528" y="7383"/>
                    <a:pt x="310019" y="6815"/>
                    <a:pt x="306601" y="6506"/>
                  </a:cubicBezTo>
                  <a:cubicBezTo>
                    <a:pt x="303072" y="6183"/>
                    <a:pt x="298596" y="7812"/>
                    <a:pt x="295394" y="7154"/>
                  </a:cubicBezTo>
                  <a:cubicBezTo>
                    <a:pt x="289167" y="5873"/>
                    <a:pt x="281962" y="2252"/>
                    <a:pt x="275651" y="5783"/>
                  </a:cubicBezTo>
                  <a:cubicBezTo>
                    <a:pt x="278405" y="5977"/>
                    <a:pt x="280882" y="7402"/>
                    <a:pt x="282842" y="9266"/>
                  </a:cubicBezTo>
                  <a:cubicBezTo>
                    <a:pt x="276289" y="9266"/>
                    <a:pt x="265702" y="3348"/>
                    <a:pt x="260071" y="8799"/>
                  </a:cubicBezTo>
                  <a:cubicBezTo>
                    <a:pt x="262703" y="9202"/>
                    <a:pt x="265302" y="9843"/>
                    <a:pt x="267972" y="9960"/>
                  </a:cubicBezTo>
                  <a:cubicBezTo>
                    <a:pt x="261993" y="10153"/>
                    <a:pt x="254653" y="7876"/>
                    <a:pt x="249622" y="12281"/>
                  </a:cubicBezTo>
                  <a:cubicBezTo>
                    <a:pt x="262135" y="16100"/>
                    <a:pt x="276402" y="14407"/>
                    <a:pt x="287935" y="21340"/>
                  </a:cubicBezTo>
                  <a:cubicBezTo>
                    <a:pt x="284477" y="21663"/>
                    <a:pt x="281510" y="19818"/>
                    <a:pt x="278321" y="18877"/>
                  </a:cubicBezTo>
                  <a:cubicBezTo>
                    <a:pt x="273967" y="17590"/>
                    <a:pt x="268978" y="17609"/>
                    <a:pt x="264489" y="16925"/>
                  </a:cubicBezTo>
                  <a:cubicBezTo>
                    <a:pt x="259226" y="16122"/>
                    <a:pt x="246239" y="10817"/>
                    <a:pt x="241721" y="14839"/>
                  </a:cubicBezTo>
                  <a:cubicBezTo>
                    <a:pt x="244272" y="17667"/>
                    <a:pt x="248484" y="16490"/>
                    <a:pt x="251718" y="17625"/>
                  </a:cubicBezTo>
                  <a:cubicBezTo>
                    <a:pt x="246710" y="16445"/>
                    <a:pt x="241489" y="16925"/>
                    <a:pt x="236400" y="16925"/>
                  </a:cubicBezTo>
                  <a:cubicBezTo>
                    <a:pt x="237199" y="16422"/>
                    <a:pt x="237973" y="15881"/>
                    <a:pt x="238722" y="15300"/>
                  </a:cubicBezTo>
                  <a:cubicBezTo>
                    <a:pt x="233768" y="9724"/>
                    <a:pt x="224928" y="12617"/>
                    <a:pt x="218533" y="11124"/>
                  </a:cubicBezTo>
                  <a:cubicBezTo>
                    <a:pt x="225464" y="10472"/>
                    <a:pt x="216221" y="9824"/>
                    <a:pt x="214796" y="9801"/>
                  </a:cubicBezTo>
                  <a:cubicBezTo>
                    <a:pt x="210761" y="9737"/>
                    <a:pt x="206665" y="10250"/>
                    <a:pt x="202731" y="11124"/>
                  </a:cubicBezTo>
                  <a:cubicBezTo>
                    <a:pt x="204659" y="10995"/>
                    <a:pt x="206417" y="11985"/>
                    <a:pt x="207601" y="13446"/>
                  </a:cubicBezTo>
                  <a:cubicBezTo>
                    <a:pt x="201470" y="13771"/>
                    <a:pt x="189357" y="10966"/>
                    <a:pt x="184607" y="16000"/>
                  </a:cubicBezTo>
                  <a:cubicBezTo>
                    <a:pt x="192230" y="16829"/>
                    <a:pt x="201238" y="14881"/>
                    <a:pt x="208310" y="18554"/>
                  </a:cubicBezTo>
                  <a:cubicBezTo>
                    <a:pt x="206075" y="21308"/>
                    <a:pt x="193034" y="16013"/>
                    <a:pt x="197377" y="20641"/>
                  </a:cubicBezTo>
                  <a:cubicBezTo>
                    <a:pt x="193233" y="18828"/>
                    <a:pt x="189270" y="17058"/>
                    <a:pt x="184623" y="17364"/>
                  </a:cubicBezTo>
                  <a:cubicBezTo>
                    <a:pt x="182482" y="17493"/>
                    <a:pt x="171365" y="18283"/>
                    <a:pt x="176964" y="20176"/>
                  </a:cubicBezTo>
                  <a:cubicBezTo>
                    <a:pt x="174435" y="20079"/>
                    <a:pt x="173603" y="17745"/>
                    <a:pt x="171455" y="16964"/>
                  </a:cubicBezTo>
                  <a:cubicBezTo>
                    <a:pt x="168795" y="15997"/>
                    <a:pt x="164599" y="16964"/>
                    <a:pt x="161787" y="16964"/>
                  </a:cubicBezTo>
                  <a:cubicBezTo>
                    <a:pt x="157501" y="16932"/>
                    <a:pt x="153337" y="17222"/>
                    <a:pt x="149116" y="17999"/>
                  </a:cubicBezTo>
                  <a:cubicBezTo>
                    <a:pt x="146659" y="18448"/>
                    <a:pt x="141463" y="18999"/>
                    <a:pt x="139328" y="19967"/>
                  </a:cubicBezTo>
                  <a:cubicBezTo>
                    <a:pt x="146394" y="19999"/>
                    <a:pt x="136900" y="20483"/>
                    <a:pt x="135258" y="20192"/>
                  </a:cubicBezTo>
                  <a:cubicBezTo>
                    <a:pt x="131085" y="19451"/>
                    <a:pt x="126393" y="19902"/>
                    <a:pt x="122181" y="20192"/>
                  </a:cubicBezTo>
                  <a:cubicBezTo>
                    <a:pt x="112735" y="20860"/>
                    <a:pt x="103541" y="23895"/>
                    <a:pt x="94050" y="24588"/>
                  </a:cubicBezTo>
                  <a:cubicBezTo>
                    <a:pt x="100071" y="24962"/>
                    <a:pt x="103854" y="25749"/>
                    <a:pt x="110078" y="24588"/>
                  </a:cubicBezTo>
                  <a:cubicBezTo>
                    <a:pt x="116441" y="23401"/>
                    <a:pt x="122723" y="24959"/>
                    <a:pt x="129105" y="24814"/>
                  </a:cubicBezTo>
                  <a:cubicBezTo>
                    <a:pt x="121984" y="25755"/>
                    <a:pt x="113770" y="24523"/>
                    <a:pt x="107304" y="28297"/>
                  </a:cubicBezTo>
                  <a:cubicBezTo>
                    <a:pt x="112813" y="31370"/>
                    <a:pt x="121846" y="28713"/>
                    <a:pt x="127570" y="27584"/>
                  </a:cubicBezTo>
                  <a:cubicBezTo>
                    <a:pt x="138177" y="25494"/>
                    <a:pt x="148352" y="25185"/>
                    <a:pt x="159068" y="26903"/>
                  </a:cubicBezTo>
                  <a:cubicBezTo>
                    <a:pt x="145036" y="25575"/>
                    <a:pt x="130124" y="25823"/>
                    <a:pt x="116595" y="30154"/>
                  </a:cubicBezTo>
                  <a:cubicBezTo>
                    <a:pt x="120694" y="30519"/>
                    <a:pt x="124816" y="30670"/>
                    <a:pt x="128883" y="31315"/>
                  </a:cubicBezTo>
                  <a:cubicBezTo>
                    <a:pt x="121581" y="30931"/>
                    <a:pt x="113632" y="30267"/>
                    <a:pt x="106598" y="32708"/>
                  </a:cubicBezTo>
                  <a:cubicBezTo>
                    <a:pt x="108630" y="37094"/>
                    <a:pt x="116050" y="35901"/>
                    <a:pt x="119775" y="35479"/>
                  </a:cubicBezTo>
                  <a:cubicBezTo>
                    <a:pt x="127889" y="34563"/>
                    <a:pt x="136016" y="34779"/>
                    <a:pt x="144172" y="34447"/>
                  </a:cubicBezTo>
                  <a:cubicBezTo>
                    <a:pt x="153360" y="34076"/>
                    <a:pt x="162590" y="33537"/>
                    <a:pt x="171652" y="31899"/>
                  </a:cubicBezTo>
                  <a:cubicBezTo>
                    <a:pt x="178463" y="30667"/>
                    <a:pt x="186367" y="28639"/>
                    <a:pt x="193221" y="30619"/>
                  </a:cubicBezTo>
                  <a:cubicBezTo>
                    <a:pt x="181198" y="33434"/>
                    <a:pt x="166834" y="35498"/>
                    <a:pt x="154466" y="35498"/>
                  </a:cubicBezTo>
                  <a:cubicBezTo>
                    <a:pt x="140983" y="35498"/>
                    <a:pt x="126957" y="33550"/>
                    <a:pt x="113790" y="37356"/>
                  </a:cubicBezTo>
                  <a:cubicBezTo>
                    <a:pt x="129186" y="47234"/>
                    <a:pt x="147594" y="39971"/>
                    <a:pt x="163396" y="36314"/>
                  </a:cubicBezTo>
                  <a:cubicBezTo>
                    <a:pt x="173803" y="33905"/>
                    <a:pt x="184552" y="34885"/>
                    <a:pt x="195110" y="33934"/>
                  </a:cubicBezTo>
                  <a:cubicBezTo>
                    <a:pt x="204659" y="33073"/>
                    <a:pt x="215076" y="30444"/>
                    <a:pt x="224567" y="32944"/>
                  </a:cubicBezTo>
                  <a:cubicBezTo>
                    <a:pt x="211022" y="32102"/>
                    <a:pt x="197461" y="34569"/>
                    <a:pt x="183952" y="35185"/>
                  </a:cubicBezTo>
                  <a:cubicBezTo>
                    <a:pt x="176960" y="35508"/>
                    <a:pt x="170468" y="36820"/>
                    <a:pt x="163619" y="38001"/>
                  </a:cubicBezTo>
                  <a:cubicBezTo>
                    <a:pt x="158875" y="38817"/>
                    <a:pt x="152502" y="39252"/>
                    <a:pt x="149103" y="43164"/>
                  </a:cubicBezTo>
                  <a:cubicBezTo>
                    <a:pt x="152154" y="43747"/>
                    <a:pt x="155182" y="43325"/>
                    <a:pt x="158220" y="42938"/>
                  </a:cubicBezTo>
                  <a:cubicBezTo>
                    <a:pt x="159633" y="42745"/>
                    <a:pt x="168708" y="41364"/>
                    <a:pt x="161393" y="44096"/>
                  </a:cubicBezTo>
                  <a:cubicBezTo>
                    <a:pt x="170517" y="43773"/>
                    <a:pt x="181001" y="46163"/>
                    <a:pt x="189912" y="43615"/>
                  </a:cubicBezTo>
                  <a:cubicBezTo>
                    <a:pt x="193075" y="42712"/>
                    <a:pt x="194346" y="40007"/>
                    <a:pt x="197781" y="39374"/>
                  </a:cubicBezTo>
                  <a:cubicBezTo>
                    <a:pt x="200590" y="38858"/>
                    <a:pt x="203827" y="38500"/>
                    <a:pt x="206669" y="38991"/>
                  </a:cubicBezTo>
                  <a:cubicBezTo>
                    <a:pt x="204224" y="39491"/>
                    <a:pt x="201641" y="39690"/>
                    <a:pt x="199477" y="41077"/>
                  </a:cubicBezTo>
                  <a:cubicBezTo>
                    <a:pt x="208678" y="41303"/>
                    <a:pt x="218479" y="36020"/>
                    <a:pt x="227566" y="38991"/>
                  </a:cubicBezTo>
                  <a:cubicBezTo>
                    <a:pt x="219672" y="40374"/>
                    <a:pt x="207152" y="37752"/>
                    <a:pt x="200864" y="43867"/>
                  </a:cubicBezTo>
                  <a:cubicBezTo>
                    <a:pt x="213283" y="43867"/>
                    <a:pt x="225664" y="42722"/>
                    <a:pt x="238015" y="41545"/>
                  </a:cubicBezTo>
                  <a:cubicBezTo>
                    <a:pt x="250819" y="40329"/>
                    <a:pt x="261903" y="36865"/>
                    <a:pt x="274232" y="33882"/>
                  </a:cubicBezTo>
                  <a:cubicBezTo>
                    <a:pt x="273158" y="33411"/>
                    <a:pt x="272084" y="32947"/>
                    <a:pt x="271007" y="32486"/>
                  </a:cubicBezTo>
                  <a:cubicBezTo>
                    <a:pt x="279456" y="35121"/>
                    <a:pt x="288512" y="31318"/>
                    <a:pt x="296774" y="29703"/>
                  </a:cubicBezTo>
                  <a:cubicBezTo>
                    <a:pt x="295462" y="29703"/>
                    <a:pt x="294152" y="29703"/>
                    <a:pt x="292840" y="29703"/>
                  </a:cubicBezTo>
                  <a:cubicBezTo>
                    <a:pt x="299109" y="29109"/>
                    <a:pt x="305546" y="27216"/>
                    <a:pt x="311867" y="28306"/>
                  </a:cubicBezTo>
                  <a:cubicBezTo>
                    <a:pt x="305072" y="29390"/>
                    <a:pt x="298190" y="29845"/>
                    <a:pt x="291421" y="31093"/>
                  </a:cubicBezTo>
                  <a:cubicBezTo>
                    <a:pt x="298477" y="30661"/>
                    <a:pt x="293082" y="31522"/>
                    <a:pt x="291614" y="31780"/>
                  </a:cubicBezTo>
                  <a:cubicBezTo>
                    <a:pt x="288899" y="32257"/>
                    <a:pt x="286161" y="32599"/>
                    <a:pt x="283445" y="33092"/>
                  </a:cubicBezTo>
                  <a:cubicBezTo>
                    <a:pt x="279895" y="33737"/>
                    <a:pt x="273958" y="34569"/>
                    <a:pt x="272161" y="38291"/>
                  </a:cubicBezTo>
                  <a:cubicBezTo>
                    <a:pt x="282494" y="37452"/>
                    <a:pt x="293601" y="35288"/>
                    <a:pt x="303734" y="38517"/>
                  </a:cubicBezTo>
                  <a:cubicBezTo>
                    <a:pt x="286577" y="38517"/>
                    <a:pt x="268869" y="37939"/>
                    <a:pt x="252202" y="42696"/>
                  </a:cubicBezTo>
                  <a:cubicBezTo>
                    <a:pt x="261051" y="44070"/>
                    <a:pt x="270020" y="42364"/>
                    <a:pt x="278901" y="43164"/>
                  </a:cubicBezTo>
                  <a:cubicBezTo>
                    <a:pt x="264712" y="44934"/>
                    <a:pt x="250364" y="44134"/>
                    <a:pt x="236132" y="45315"/>
                  </a:cubicBezTo>
                  <a:cubicBezTo>
                    <a:pt x="223184" y="46389"/>
                    <a:pt x="207452" y="43996"/>
                    <a:pt x="195052" y="48272"/>
                  </a:cubicBezTo>
                  <a:cubicBezTo>
                    <a:pt x="201086" y="52148"/>
                    <a:pt x="205991" y="52823"/>
                    <a:pt x="212467" y="55238"/>
                  </a:cubicBezTo>
                  <a:cubicBezTo>
                    <a:pt x="209597" y="54709"/>
                    <a:pt x="207520" y="57241"/>
                    <a:pt x="205276" y="58489"/>
                  </a:cubicBezTo>
                  <a:cubicBezTo>
                    <a:pt x="213254" y="62672"/>
                    <a:pt x="223925" y="60756"/>
                    <a:pt x="232430" y="59647"/>
                  </a:cubicBezTo>
                  <a:cubicBezTo>
                    <a:pt x="226841" y="61330"/>
                    <a:pt x="220842" y="62085"/>
                    <a:pt x="215015" y="62204"/>
                  </a:cubicBezTo>
                  <a:cubicBezTo>
                    <a:pt x="212399" y="62268"/>
                    <a:pt x="209971" y="61127"/>
                    <a:pt x="207372" y="61043"/>
                  </a:cubicBezTo>
                  <a:cubicBezTo>
                    <a:pt x="204895" y="60946"/>
                    <a:pt x="202428" y="61865"/>
                    <a:pt x="199954" y="61269"/>
                  </a:cubicBezTo>
                  <a:cubicBezTo>
                    <a:pt x="204402" y="59708"/>
                    <a:pt x="199603" y="58340"/>
                    <a:pt x="197652" y="56441"/>
                  </a:cubicBezTo>
                  <a:cubicBezTo>
                    <a:pt x="194920" y="53784"/>
                    <a:pt x="190760" y="52313"/>
                    <a:pt x="187371" y="50659"/>
                  </a:cubicBezTo>
                  <a:cubicBezTo>
                    <a:pt x="178995" y="46566"/>
                    <a:pt x="170046" y="49465"/>
                    <a:pt x="161206" y="48669"/>
                  </a:cubicBezTo>
                  <a:cubicBezTo>
                    <a:pt x="153686" y="47992"/>
                    <a:pt x="144588" y="45831"/>
                    <a:pt x="138261" y="51423"/>
                  </a:cubicBezTo>
                  <a:cubicBezTo>
                    <a:pt x="135390" y="53958"/>
                    <a:pt x="149587" y="54283"/>
                    <a:pt x="151644" y="55696"/>
                  </a:cubicBezTo>
                  <a:cubicBezTo>
                    <a:pt x="147100" y="54132"/>
                    <a:pt x="133943" y="51597"/>
                    <a:pt x="132585" y="58718"/>
                  </a:cubicBezTo>
                  <a:cubicBezTo>
                    <a:pt x="136287" y="58911"/>
                    <a:pt x="141508" y="58170"/>
                    <a:pt x="144859" y="60066"/>
                  </a:cubicBezTo>
                  <a:cubicBezTo>
                    <a:pt x="147223" y="61401"/>
                    <a:pt x="148664" y="64842"/>
                    <a:pt x="151644" y="64984"/>
                  </a:cubicBezTo>
                  <a:cubicBezTo>
                    <a:pt x="151138" y="66735"/>
                    <a:pt x="150367" y="68360"/>
                    <a:pt x="149322" y="69860"/>
                  </a:cubicBezTo>
                  <a:cubicBezTo>
                    <a:pt x="152957" y="69334"/>
                    <a:pt x="155588" y="72559"/>
                    <a:pt x="159062" y="72882"/>
                  </a:cubicBezTo>
                  <a:cubicBezTo>
                    <a:pt x="152393" y="73972"/>
                    <a:pt x="145253" y="67574"/>
                    <a:pt x="139325" y="73108"/>
                  </a:cubicBezTo>
                  <a:cubicBezTo>
                    <a:pt x="147558" y="74194"/>
                    <a:pt x="155879" y="74220"/>
                    <a:pt x="164148" y="74904"/>
                  </a:cubicBezTo>
                  <a:cubicBezTo>
                    <a:pt x="168185" y="75239"/>
                    <a:pt x="172155" y="76042"/>
                    <a:pt x="176209" y="75310"/>
                  </a:cubicBezTo>
                  <a:cubicBezTo>
                    <a:pt x="180408" y="74549"/>
                    <a:pt x="184410" y="72317"/>
                    <a:pt x="188796" y="73108"/>
                  </a:cubicBezTo>
                  <a:cubicBezTo>
                    <a:pt x="184026" y="73543"/>
                    <a:pt x="180766" y="76716"/>
                    <a:pt x="175515" y="76765"/>
                  </a:cubicBezTo>
                  <a:cubicBezTo>
                    <a:pt x="169791" y="76829"/>
                    <a:pt x="162293" y="74955"/>
                    <a:pt x="156965" y="77519"/>
                  </a:cubicBezTo>
                  <a:cubicBezTo>
                    <a:pt x="161071" y="78577"/>
                    <a:pt x="165470" y="77777"/>
                    <a:pt x="169511" y="79145"/>
                  </a:cubicBezTo>
                  <a:cubicBezTo>
                    <a:pt x="167672" y="78687"/>
                    <a:pt x="165976" y="78983"/>
                    <a:pt x="164415" y="80070"/>
                  </a:cubicBezTo>
                  <a:cubicBezTo>
                    <a:pt x="165173" y="80712"/>
                    <a:pt x="165947" y="81331"/>
                    <a:pt x="166740" y="81928"/>
                  </a:cubicBezTo>
                  <a:cubicBezTo>
                    <a:pt x="163058" y="83076"/>
                    <a:pt x="154879" y="78426"/>
                    <a:pt x="151225" y="77268"/>
                  </a:cubicBezTo>
                  <a:cubicBezTo>
                    <a:pt x="144588" y="75165"/>
                    <a:pt x="135568" y="75181"/>
                    <a:pt x="128650" y="75430"/>
                  </a:cubicBezTo>
                  <a:cubicBezTo>
                    <a:pt x="121678" y="75688"/>
                    <a:pt x="114683" y="75833"/>
                    <a:pt x="107772" y="76855"/>
                  </a:cubicBezTo>
                  <a:cubicBezTo>
                    <a:pt x="104292" y="77371"/>
                    <a:pt x="100829" y="78103"/>
                    <a:pt x="97500" y="79251"/>
                  </a:cubicBezTo>
                  <a:cubicBezTo>
                    <a:pt x="96156" y="79715"/>
                    <a:pt x="86839" y="82895"/>
                    <a:pt x="93369" y="82628"/>
                  </a:cubicBezTo>
                  <a:cubicBezTo>
                    <a:pt x="90170" y="82499"/>
                    <a:pt x="86868" y="82757"/>
                    <a:pt x="83778" y="83634"/>
                  </a:cubicBezTo>
                  <a:cubicBezTo>
                    <a:pt x="81514" y="84276"/>
                    <a:pt x="72817" y="90629"/>
                    <a:pt x="80111" y="89826"/>
                  </a:cubicBezTo>
                  <a:cubicBezTo>
                    <a:pt x="77502" y="89761"/>
                    <a:pt x="74768" y="89794"/>
                    <a:pt x="72468" y="91222"/>
                  </a:cubicBezTo>
                  <a:cubicBezTo>
                    <a:pt x="83601" y="92351"/>
                    <a:pt x="94775" y="89868"/>
                    <a:pt x="105202" y="86114"/>
                  </a:cubicBezTo>
                  <a:cubicBezTo>
                    <a:pt x="101116" y="88262"/>
                    <a:pt x="95907" y="89107"/>
                    <a:pt x="92653" y="92615"/>
                  </a:cubicBezTo>
                  <a:cubicBezTo>
                    <a:pt x="98832" y="92048"/>
                    <a:pt x="105124" y="91777"/>
                    <a:pt x="111003" y="89597"/>
                  </a:cubicBezTo>
                  <a:cubicBezTo>
                    <a:pt x="116857" y="87426"/>
                    <a:pt x="122042" y="83044"/>
                    <a:pt x="128418" y="82399"/>
                  </a:cubicBezTo>
                  <a:cubicBezTo>
                    <a:pt x="126725" y="83040"/>
                    <a:pt x="118114" y="86810"/>
                    <a:pt x="124000" y="86810"/>
                  </a:cubicBezTo>
                  <a:cubicBezTo>
                    <a:pt x="121226" y="87317"/>
                    <a:pt x="118282" y="87484"/>
                    <a:pt x="116324" y="89829"/>
                  </a:cubicBezTo>
                  <a:cubicBezTo>
                    <a:pt x="120546" y="88800"/>
                    <a:pt x="124645" y="90722"/>
                    <a:pt x="128870" y="90297"/>
                  </a:cubicBezTo>
                  <a:cubicBezTo>
                    <a:pt x="123613" y="91287"/>
                    <a:pt x="115009" y="86878"/>
                    <a:pt x="111229" y="92383"/>
                  </a:cubicBezTo>
                  <a:cubicBezTo>
                    <a:pt x="114786" y="92980"/>
                    <a:pt x="118343" y="91851"/>
                    <a:pt x="121904" y="92383"/>
                  </a:cubicBezTo>
                  <a:cubicBezTo>
                    <a:pt x="114122" y="92093"/>
                    <a:pt x="104008" y="91883"/>
                    <a:pt x="96846" y="95405"/>
                  </a:cubicBezTo>
                  <a:cubicBezTo>
                    <a:pt x="102812" y="98852"/>
                    <a:pt x="110629" y="94737"/>
                    <a:pt x="117034" y="96102"/>
                  </a:cubicBezTo>
                  <a:cubicBezTo>
                    <a:pt x="111993" y="95457"/>
                    <a:pt x="103592" y="94289"/>
                    <a:pt x="99393" y="97959"/>
                  </a:cubicBezTo>
                  <a:cubicBezTo>
                    <a:pt x="100999" y="97501"/>
                    <a:pt x="102618" y="97424"/>
                    <a:pt x="104263" y="97733"/>
                  </a:cubicBezTo>
                  <a:cubicBezTo>
                    <a:pt x="101351" y="97669"/>
                    <a:pt x="98674" y="99043"/>
                    <a:pt x="96588" y="100984"/>
                  </a:cubicBezTo>
                  <a:cubicBezTo>
                    <a:pt x="100812" y="101903"/>
                    <a:pt x="104976" y="101145"/>
                    <a:pt x="109133" y="100288"/>
                  </a:cubicBezTo>
                  <a:cubicBezTo>
                    <a:pt x="106482" y="100884"/>
                    <a:pt x="103902" y="101894"/>
                    <a:pt x="101715" y="103538"/>
                  </a:cubicBezTo>
                  <a:cubicBezTo>
                    <a:pt x="110652" y="104999"/>
                    <a:pt x="119337" y="102916"/>
                    <a:pt x="127918" y="100571"/>
                  </a:cubicBezTo>
                  <a:cubicBezTo>
                    <a:pt x="135542" y="98488"/>
                    <a:pt x="144733" y="91306"/>
                    <a:pt x="152799" y="92625"/>
                  </a:cubicBezTo>
                  <a:cubicBezTo>
                    <a:pt x="145481" y="94347"/>
                    <a:pt x="139196" y="98465"/>
                    <a:pt x="132133" y="100800"/>
                  </a:cubicBezTo>
                  <a:cubicBezTo>
                    <a:pt x="128825" y="101894"/>
                    <a:pt x="125370" y="102435"/>
                    <a:pt x="121994" y="103261"/>
                  </a:cubicBezTo>
                  <a:cubicBezTo>
                    <a:pt x="119998" y="103748"/>
                    <a:pt x="111258" y="105277"/>
                    <a:pt x="117485" y="107253"/>
                  </a:cubicBezTo>
                  <a:cubicBezTo>
                    <a:pt x="112058" y="106776"/>
                    <a:pt x="105766" y="104622"/>
                    <a:pt x="101077" y="108002"/>
                  </a:cubicBezTo>
                  <a:cubicBezTo>
                    <a:pt x="97891" y="110301"/>
                    <a:pt x="86426" y="105357"/>
                    <a:pt x="82204" y="105628"/>
                  </a:cubicBezTo>
                  <a:cubicBezTo>
                    <a:pt x="91254" y="100523"/>
                    <a:pt x="80901" y="97401"/>
                    <a:pt x="75619" y="96524"/>
                  </a:cubicBezTo>
                  <a:cubicBezTo>
                    <a:pt x="67479" y="95166"/>
                    <a:pt x="56195" y="95218"/>
                    <a:pt x="49919" y="101449"/>
                  </a:cubicBezTo>
                  <a:cubicBezTo>
                    <a:pt x="53273" y="101948"/>
                    <a:pt x="54063" y="105525"/>
                    <a:pt x="50855" y="107021"/>
                  </a:cubicBezTo>
                  <a:cubicBezTo>
                    <a:pt x="55089" y="108179"/>
                    <a:pt x="59404" y="106015"/>
                    <a:pt x="63625" y="107247"/>
                  </a:cubicBezTo>
                  <a:cubicBezTo>
                    <a:pt x="61981" y="107312"/>
                    <a:pt x="60342" y="107441"/>
                    <a:pt x="58714" y="107657"/>
                  </a:cubicBezTo>
                  <a:cubicBezTo>
                    <a:pt x="50909" y="109369"/>
                    <a:pt x="64893" y="107786"/>
                    <a:pt x="55986" y="110262"/>
                  </a:cubicBezTo>
                  <a:cubicBezTo>
                    <a:pt x="57685" y="110424"/>
                    <a:pt x="59381" y="110585"/>
                    <a:pt x="61081" y="110730"/>
                  </a:cubicBezTo>
                  <a:cubicBezTo>
                    <a:pt x="58743" y="112255"/>
                    <a:pt x="56350" y="110730"/>
                    <a:pt x="53905" y="110730"/>
                  </a:cubicBezTo>
                  <a:cubicBezTo>
                    <a:pt x="51064" y="110730"/>
                    <a:pt x="48581" y="112226"/>
                    <a:pt x="45762" y="112355"/>
                  </a:cubicBezTo>
                  <a:cubicBezTo>
                    <a:pt x="39312" y="112646"/>
                    <a:pt x="33046" y="112517"/>
                    <a:pt x="26664" y="113765"/>
                  </a:cubicBezTo>
                  <a:cubicBezTo>
                    <a:pt x="21894" y="114690"/>
                    <a:pt x="14796" y="114777"/>
                    <a:pt x="10449" y="116770"/>
                  </a:cubicBezTo>
                  <a:cubicBezTo>
                    <a:pt x="8530" y="117648"/>
                    <a:pt x="8930" y="118902"/>
                    <a:pt x="7450" y="120021"/>
                  </a:cubicBezTo>
                  <a:cubicBezTo>
                    <a:pt x="5157" y="121753"/>
                    <a:pt x="2003" y="121766"/>
                    <a:pt x="0" y="123968"/>
                  </a:cubicBezTo>
                  <a:cubicBezTo>
                    <a:pt x="2403" y="123372"/>
                    <a:pt x="3470" y="126355"/>
                    <a:pt x="5624" y="126787"/>
                  </a:cubicBezTo>
                  <a:cubicBezTo>
                    <a:pt x="9349" y="127526"/>
                    <a:pt x="11762" y="123598"/>
                    <a:pt x="15080" y="1228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75A7B39D-59DD-03D0-5078-A86E7593EAF0}"/>
                </a:ext>
              </a:extLst>
            </p:cNvPr>
            <p:cNvSpPr/>
            <p:nvPr/>
          </p:nvSpPr>
          <p:spPr>
            <a:xfrm>
              <a:off x="6169821" y="1706378"/>
              <a:ext cx="10448" cy="2009"/>
            </a:xfrm>
            <a:custGeom>
              <a:avLst/>
              <a:gdLst>
                <a:gd name="connsiteX0" fmla="*/ 5353 w 10448"/>
                <a:gd name="connsiteY0" fmla="*/ 105 h 2009"/>
                <a:gd name="connsiteX1" fmla="*/ 0 w 10448"/>
                <a:gd name="connsiteY1" fmla="*/ 1037 h 2009"/>
                <a:gd name="connsiteX2" fmla="*/ 10449 w 10448"/>
                <a:gd name="connsiteY2" fmla="*/ 1502 h 2009"/>
                <a:gd name="connsiteX3" fmla="*/ 5353 w 10448"/>
                <a:gd name="connsiteY3" fmla="*/ 105 h 2009"/>
              </a:gdLst>
              <a:ahLst/>
              <a:cxnLst>
                <a:cxn ang="0">
                  <a:pos x="connsiteX0" y="connsiteY0"/>
                </a:cxn>
                <a:cxn ang="0">
                  <a:pos x="connsiteX1" y="connsiteY1"/>
                </a:cxn>
                <a:cxn ang="0">
                  <a:pos x="connsiteX2" y="connsiteY2"/>
                </a:cxn>
                <a:cxn ang="0">
                  <a:pos x="connsiteX3" y="connsiteY3"/>
                </a:cxn>
              </a:cxnLst>
              <a:rect l="l" t="t" r="r" b="b"/>
              <a:pathLst>
                <a:path w="10448" h="2009">
                  <a:moveTo>
                    <a:pt x="5353" y="105"/>
                  </a:moveTo>
                  <a:cubicBezTo>
                    <a:pt x="3528" y="170"/>
                    <a:pt x="1741" y="486"/>
                    <a:pt x="0" y="1037"/>
                  </a:cubicBezTo>
                  <a:cubicBezTo>
                    <a:pt x="3722" y="318"/>
                    <a:pt x="6692" y="3111"/>
                    <a:pt x="10449" y="1502"/>
                  </a:cubicBezTo>
                  <a:cubicBezTo>
                    <a:pt x="8969" y="234"/>
                    <a:pt x="7269" y="-230"/>
                    <a:pt x="5353" y="1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1" name="Freeform: Shape 1130">
              <a:extLst>
                <a:ext uri="{FF2B5EF4-FFF2-40B4-BE49-F238E27FC236}">
                  <a16:creationId xmlns:a16="http://schemas.microsoft.com/office/drawing/2014/main" id="{02003EB2-6911-2484-CF10-62B35CD2376D}"/>
                </a:ext>
              </a:extLst>
            </p:cNvPr>
            <p:cNvSpPr/>
            <p:nvPr/>
          </p:nvSpPr>
          <p:spPr>
            <a:xfrm>
              <a:off x="6204200" y="1735508"/>
              <a:ext cx="2547" cy="524"/>
            </a:xfrm>
            <a:custGeom>
              <a:avLst/>
              <a:gdLst>
                <a:gd name="connsiteX0" fmla="*/ 0 w 2547"/>
                <a:gd name="connsiteY0" fmla="*/ 226 h 524"/>
                <a:gd name="connsiteX1" fmla="*/ 2548 w 2547"/>
                <a:gd name="connsiteY1" fmla="*/ 0 h 524"/>
                <a:gd name="connsiteX2" fmla="*/ 0 w 2547"/>
                <a:gd name="connsiteY2" fmla="*/ 226 h 524"/>
              </a:gdLst>
              <a:ahLst/>
              <a:cxnLst>
                <a:cxn ang="0">
                  <a:pos x="connsiteX0" y="connsiteY0"/>
                </a:cxn>
                <a:cxn ang="0">
                  <a:pos x="connsiteX1" y="connsiteY1"/>
                </a:cxn>
                <a:cxn ang="0">
                  <a:pos x="connsiteX2" y="connsiteY2"/>
                </a:cxn>
              </a:cxnLst>
              <a:rect l="l" t="t" r="r" b="b"/>
              <a:pathLst>
                <a:path w="2547" h="524">
                  <a:moveTo>
                    <a:pt x="0" y="226"/>
                  </a:moveTo>
                  <a:cubicBezTo>
                    <a:pt x="855" y="690"/>
                    <a:pt x="1703" y="613"/>
                    <a:pt x="2548" y="0"/>
                  </a:cubicBezTo>
                  <a:cubicBezTo>
                    <a:pt x="1700" y="64"/>
                    <a:pt x="848"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ECB7712A-7DD5-7839-453D-7F157AF3D91E}"/>
                </a:ext>
              </a:extLst>
            </p:cNvPr>
            <p:cNvSpPr/>
            <p:nvPr/>
          </p:nvSpPr>
          <p:spPr>
            <a:xfrm>
              <a:off x="6225775" y="1736913"/>
              <a:ext cx="18124" cy="6783"/>
            </a:xfrm>
            <a:custGeom>
              <a:avLst/>
              <a:gdLst>
                <a:gd name="connsiteX0" fmla="*/ 18124 w 18124"/>
                <a:gd name="connsiteY0" fmla="*/ 208 h 6783"/>
                <a:gd name="connsiteX1" fmla="*/ 0 w 18124"/>
                <a:gd name="connsiteY1" fmla="*/ 6477 h 6783"/>
                <a:gd name="connsiteX2" fmla="*/ 5563 w 18124"/>
                <a:gd name="connsiteY2" fmla="*/ 5487 h 6783"/>
                <a:gd name="connsiteX3" fmla="*/ 12549 w 18124"/>
                <a:gd name="connsiteY3" fmla="*/ 5552 h 6783"/>
                <a:gd name="connsiteX4" fmla="*/ 10710 w 18124"/>
                <a:gd name="connsiteY4" fmla="*/ 3230 h 6783"/>
                <a:gd name="connsiteX5" fmla="*/ 18124 w 18124"/>
                <a:gd name="connsiteY5" fmla="*/ 211 h 6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124" h="6783">
                  <a:moveTo>
                    <a:pt x="18124" y="208"/>
                  </a:moveTo>
                  <a:cubicBezTo>
                    <a:pt x="12661" y="-892"/>
                    <a:pt x="3802" y="2543"/>
                    <a:pt x="0" y="6477"/>
                  </a:cubicBezTo>
                  <a:cubicBezTo>
                    <a:pt x="2345" y="7490"/>
                    <a:pt x="3380" y="5687"/>
                    <a:pt x="5563" y="5487"/>
                  </a:cubicBezTo>
                  <a:cubicBezTo>
                    <a:pt x="7933" y="5261"/>
                    <a:pt x="10201" y="6377"/>
                    <a:pt x="12549" y="5552"/>
                  </a:cubicBezTo>
                  <a:cubicBezTo>
                    <a:pt x="11926" y="4787"/>
                    <a:pt x="11313" y="4010"/>
                    <a:pt x="10710" y="3230"/>
                  </a:cubicBezTo>
                  <a:cubicBezTo>
                    <a:pt x="13268" y="2378"/>
                    <a:pt x="16025" y="2114"/>
                    <a:pt x="18124" y="2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300B34DC-206F-7CDE-7044-DE95444ED471}"/>
                </a:ext>
              </a:extLst>
            </p:cNvPr>
            <p:cNvSpPr/>
            <p:nvPr/>
          </p:nvSpPr>
          <p:spPr>
            <a:xfrm>
              <a:off x="6297304" y="1700674"/>
              <a:ext cx="5095" cy="1862"/>
            </a:xfrm>
            <a:custGeom>
              <a:avLst/>
              <a:gdLst>
                <a:gd name="connsiteX0" fmla="*/ 5095 w 5095"/>
                <a:gd name="connsiteY0" fmla="*/ 5 h 1862"/>
                <a:gd name="connsiteX1" fmla="*/ 0 w 5095"/>
                <a:gd name="connsiteY1" fmla="*/ 1862 h 1862"/>
                <a:gd name="connsiteX2" fmla="*/ 5095 w 5095"/>
                <a:gd name="connsiteY2" fmla="*/ 5 h 1862"/>
              </a:gdLst>
              <a:ahLst/>
              <a:cxnLst>
                <a:cxn ang="0">
                  <a:pos x="connsiteX0" y="connsiteY0"/>
                </a:cxn>
                <a:cxn ang="0">
                  <a:pos x="connsiteX1" y="connsiteY1"/>
                </a:cxn>
                <a:cxn ang="0">
                  <a:pos x="connsiteX2" y="connsiteY2"/>
                </a:cxn>
              </a:cxnLst>
              <a:rect l="l" t="t" r="r" b="b"/>
              <a:pathLst>
                <a:path w="5095" h="1862">
                  <a:moveTo>
                    <a:pt x="5095" y="5"/>
                  </a:moveTo>
                  <a:cubicBezTo>
                    <a:pt x="3141" y="-60"/>
                    <a:pt x="1445" y="543"/>
                    <a:pt x="0" y="1862"/>
                  </a:cubicBezTo>
                  <a:cubicBezTo>
                    <a:pt x="1870" y="1701"/>
                    <a:pt x="3570" y="1098"/>
                    <a:pt x="5095" y="5"/>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DC2F3356-EC89-9D07-4877-23596A07B4F1}"/>
                </a:ext>
              </a:extLst>
            </p:cNvPr>
            <p:cNvSpPr/>
            <p:nvPr/>
          </p:nvSpPr>
          <p:spPr>
            <a:xfrm>
              <a:off x="5973716" y="1870416"/>
              <a:ext cx="12498" cy="4031"/>
            </a:xfrm>
            <a:custGeom>
              <a:avLst/>
              <a:gdLst>
                <a:gd name="connsiteX0" fmla="*/ 125 w 12498"/>
                <a:gd name="connsiteY0" fmla="*/ 3250 h 4031"/>
                <a:gd name="connsiteX1" fmla="*/ 8103 w 12498"/>
                <a:gd name="connsiteY1" fmla="*/ 4030 h 4031"/>
                <a:gd name="connsiteX2" fmla="*/ 11564 w 12498"/>
                <a:gd name="connsiteY2" fmla="*/ 1447 h 4031"/>
                <a:gd name="connsiteX3" fmla="*/ 125 w 12498"/>
                <a:gd name="connsiteY3" fmla="*/ 3250 h 4031"/>
              </a:gdLst>
              <a:ahLst/>
              <a:cxnLst>
                <a:cxn ang="0">
                  <a:pos x="connsiteX0" y="connsiteY0"/>
                </a:cxn>
                <a:cxn ang="0">
                  <a:pos x="connsiteX1" y="connsiteY1"/>
                </a:cxn>
                <a:cxn ang="0">
                  <a:pos x="connsiteX2" y="connsiteY2"/>
                </a:cxn>
                <a:cxn ang="0">
                  <a:pos x="connsiteX3" y="connsiteY3"/>
                </a:cxn>
              </a:cxnLst>
              <a:rect l="l" t="t" r="r" b="b"/>
              <a:pathLst>
                <a:path w="12498" h="4031">
                  <a:moveTo>
                    <a:pt x="125" y="3250"/>
                  </a:moveTo>
                  <a:cubicBezTo>
                    <a:pt x="2743" y="3057"/>
                    <a:pt x="5475" y="3950"/>
                    <a:pt x="8103" y="4030"/>
                  </a:cubicBezTo>
                  <a:cubicBezTo>
                    <a:pt x="9113" y="4063"/>
                    <a:pt x="14673" y="2821"/>
                    <a:pt x="11564" y="1447"/>
                  </a:cubicBezTo>
                  <a:cubicBezTo>
                    <a:pt x="9371" y="483"/>
                    <a:pt x="-1265" y="-2029"/>
                    <a:pt x="125" y="325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BDA851A7-1EFA-EA3B-082F-4282FA3E5ACB}"/>
                </a:ext>
              </a:extLst>
            </p:cNvPr>
            <p:cNvSpPr/>
            <p:nvPr/>
          </p:nvSpPr>
          <p:spPr>
            <a:xfrm>
              <a:off x="6028181" y="1878132"/>
              <a:ext cx="4901" cy="1557"/>
            </a:xfrm>
            <a:custGeom>
              <a:avLst/>
              <a:gdLst>
                <a:gd name="connsiteX0" fmla="*/ 4902 w 4901"/>
                <a:gd name="connsiteY0" fmla="*/ 629 h 1557"/>
                <a:gd name="connsiteX1" fmla="*/ 0 w 4901"/>
                <a:gd name="connsiteY1" fmla="*/ 1557 h 1557"/>
                <a:gd name="connsiteX2" fmla="*/ 4902 w 4901"/>
                <a:gd name="connsiteY2" fmla="*/ 629 h 1557"/>
              </a:gdLst>
              <a:ahLst/>
              <a:cxnLst>
                <a:cxn ang="0">
                  <a:pos x="connsiteX0" y="connsiteY0"/>
                </a:cxn>
                <a:cxn ang="0">
                  <a:pos x="connsiteX1" y="connsiteY1"/>
                </a:cxn>
                <a:cxn ang="0">
                  <a:pos x="connsiteX2" y="connsiteY2"/>
                </a:cxn>
              </a:cxnLst>
              <a:rect l="l" t="t" r="r" b="b"/>
              <a:pathLst>
                <a:path w="4901" h="1557">
                  <a:moveTo>
                    <a:pt x="4902" y="629"/>
                  </a:moveTo>
                  <a:cubicBezTo>
                    <a:pt x="3364" y="-681"/>
                    <a:pt x="1148" y="264"/>
                    <a:pt x="0" y="1557"/>
                  </a:cubicBezTo>
                  <a:cubicBezTo>
                    <a:pt x="1625" y="1222"/>
                    <a:pt x="3260" y="912"/>
                    <a:pt x="4902" y="629"/>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76F2B838-1724-D61E-5B9C-D136A1D5D490}"/>
                </a:ext>
              </a:extLst>
            </p:cNvPr>
            <p:cNvSpPr/>
            <p:nvPr/>
          </p:nvSpPr>
          <p:spPr>
            <a:xfrm>
              <a:off x="6047466" y="1878310"/>
              <a:ext cx="4643" cy="1835"/>
            </a:xfrm>
            <a:custGeom>
              <a:avLst/>
              <a:gdLst>
                <a:gd name="connsiteX0" fmla="*/ 0 w 4643"/>
                <a:gd name="connsiteY0" fmla="*/ 0 h 1835"/>
                <a:gd name="connsiteX1" fmla="*/ 4644 w 4643"/>
                <a:gd name="connsiteY1" fmla="*/ 1161 h 1835"/>
                <a:gd name="connsiteX2" fmla="*/ 0 w 4643"/>
                <a:gd name="connsiteY2" fmla="*/ 0 h 1835"/>
              </a:gdLst>
              <a:ahLst/>
              <a:cxnLst>
                <a:cxn ang="0">
                  <a:pos x="connsiteX0" y="connsiteY0"/>
                </a:cxn>
                <a:cxn ang="0">
                  <a:pos x="connsiteX1" y="connsiteY1"/>
                </a:cxn>
                <a:cxn ang="0">
                  <a:pos x="connsiteX2" y="connsiteY2"/>
                </a:cxn>
              </a:cxnLst>
              <a:rect l="l" t="t" r="r" b="b"/>
              <a:pathLst>
                <a:path w="4643" h="1835">
                  <a:moveTo>
                    <a:pt x="0" y="0"/>
                  </a:moveTo>
                  <a:cubicBezTo>
                    <a:pt x="1055" y="1754"/>
                    <a:pt x="2883" y="2474"/>
                    <a:pt x="4644" y="1161"/>
                  </a:cubicBezTo>
                  <a:cubicBezTo>
                    <a:pt x="3186" y="413"/>
                    <a:pt x="1635" y="26"/>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937CF450-8BF4-766D-4967-A602423399FA}"/>
                </a:ext>
              </a:extLst>
            </p:cNvPr>
            <p:cNvSpPr/>
            <p:nvPr/>
          </p:nvSpPr>
          <p:spPr>
            <a:xfrm>
              <a:off x="6051347" y="1876665"/>
              <a:ext cx="2634" cy="1845"/>
            </a:xfrm>
            <a:custGeom>
              <a:avLst/>
              <a:gdLst>
                <a:gd name="connsiteX0" fmla="*/ 54 w 2634"/>
                <a:gd name="connsiteY0" fmla="*/ 0 h 1845"/>
                <a:gd name="connsiteX1" fmla="*/ 2634 w 2634"/>
                <a:gd name="connsiteY1" fmla="*/ 1161 h 1845"/>
                <a:gd name="connsiteX2" fmla="*/ 54 w 2634"/>
                <a:gd name="connsiteY2" fmla="*/ 0 h 1845"/>
              </a:gdLst>
              <a:ahLst/>
              <a:cxnLst>
                <a:cxn ang="0">
                  <a:pos x="connsiteX0" y="connsiteY0"/>
                </a:cxn>
                <a:cxn ang="0">
                  <a:pos x="connsiteX1" y="connsiteY1"/>
                </a:cxn>
                <a:cxn ang="0">
                  <a:pos x="connsiteX2" y="connsiteY2"/>
                </a:cxn>
              </a:cxnLst>
              <a:rect l="l" t="t" r="r" b="b"/>
              <a:pathLst>
                <a:path w="2634" h="1845">
                  <a:moveTo>
                    <a:pt x="54" y="0"/>
                  </a:moveTo>
                  <a:cubicBezTo>
                    <a:pt x="-236" y="1980"/>
                    <a:pt x="638" y="2367"/>
                    <a:pt x="2634" y="1161"/>
                  </a:cubicBezTo>
                  <a:cubicBezTo>
                    <a:pt x="1773" y="774"/>
                    <a:pt x="912" y="387"/>
                    <a:pt x="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8" name="Freeform: Shape 1137">
              <a:extLst>
                <a:ext uri="{FF2B5EF4-FFF2-40B4-BE49-F238E27FC236}">
                  <a16:creationId xmlns:a16="http://schemas.microsoft.com/office/drawing/2014/main" id="{10490C53-4A79-B9CB-98C1-BE569D692536}"/>
                </a:ext>
              </a:extLst>
            </p:cNvPr>
            <p:cNvSpPr/>
            <p:nvPr/>
          </p:nvSpPr>
          <p:spPr>
            <a:xfrm>
              <a:off x="6080426" y="1878415"/>
              <a:ext cx="26476" cy="7086"/>
            </a:xfrm>
            <a:custGeom>
              <a:avLst/>
              <a:gdLst>
                <a:gd name="connsiteX0" fmla="*/ 10707 w 26476"/>
                <a:gd name="connsiteY0" fmla="*/ 7086 h 7086"/>
                <a:gd name="connsiteX1" fmla="*/ 26477 w 26476"/>
                <a:gd name="connsiteY1" fmla="*/ 120 h 7086"/>
                <a:gd name="connsiteX2" fmla="*/ 18279 w 26476"/>
                <a:gd name="connsiteY2" fmla="*/ 1211 h 7086"/>
                <a:gd name="connsiteX3" fmla="*/ 9288 w 26476"/>
                <a:gd name="connsiteY3" fmla="*/ 237 h 7086"/>
                <a:gd name="connsiteX4" fmla="*/ 7224 w 26476"/>
                <a:gd name="connsiteY4" fmla="*/ 2442 h 7086"/>
                <a:gd name="connsiteX5" fmla="*/ 0 w 26476"/>
                <a:gd name="connsiteY5" fmla="*/ 2442 h 7086"/>
                <a:gd name="connsiteX6" fmla="*/ 10707 w 26476"/>
                <a:gd name="connsiteY6" fmla="*/ 7086 h 7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76" h="7086">
                  <a:moveTo>
                    <a:pt x="10707" y="7086"/>
                  </a:moveTo>
                  <a:cubicBezTo>
                    <a:pt x="14009" y="3539"/>
                    <a:pt x="26316" y="5742"/>
                    <a:pt x="26477" y="120"/>
                  </a:cubicBezTo>
                  <a:cubicBezTo>
                    <a:pt x="23668" y="-325"/>
                    <a:pt x="20962" y="559"/>
                    <a:pt x="18279" y="1211"/>
                  </a:cubicBezTo>
                  <a:cubicBezTo>
                    <a:pt x="14264" y="2188"/>
                    <a:pt x="12800" y="588"/>
                    <a:pt x="9288" y="237"/>
                  </a:cubicBezTo>
                  <a:cubicBezTo>
                    <a:pt x="6772" y="-21"/>
                    <a:pt x="8849" y="2236"/>
                    <a:pt x="7224" y="2442"/>
                  </a:cubicBezTo>
                  <a:cubicBezTo>
                    <a:pt x="4470" y="2784"/>
                    <a:pt x="2654" y="472"/>
                    <a:pt x="0" y="2442"/>
                  </a:cubicBezTo>
                  <a:cubicBezTo>
                    <a:pt x="4796" y="4226"/>
                    <a:pt x="7324" y="4003"/>
                    <a:pt x="10707" y="70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6FCA1BFE-ED0A-7411-62EB-9C3F674570F4}"/>
                </a:ext>
              </a:extLst>
            </p:cNvPr>
            <p:cNvSpPr/>
            <p:nvPr/>
          </p:nvSpPr>
          <p:spPr>
            <a:xfrm>
              <a:off x="6083502" y="1912635"/>
              <a:ext cx="5838" cy="4200"/>
            </a:xfrm>
            <a:custGeom>
              <a:avLst/>
              <a:gdLst>
                <a:gd name="connsiteX0" fmla="*/ 2728 w 5838"/>
                <a:gd name="connsiteY0" fmla="*/ 21 h 4200"/>
                <a:gd name="connsiteX1" fmla="*/ 632 w 5838"/>
                <a:gd name="connsiteY1" fmla="*/ 4200 h 4200"/>
                <a:gd name="connsiteX2" fmla="*/ 5041 w 5838"/>
                <a:gd name="connsiteY2" fmla="*/ 2585 h 4200"/>
                <a:gd name="connsiteX3" fmla="*/ 2728 w 5838"/>
                <a:gd name="connsiteY3" fmla="*/ 21 h 4200"/>
              </a:gdLst>
              <a:ahLst/>
              <a:cxnLst>
                <a:cxn ang="0">
                  <a:pos x="connsiteX0" y="connsiteY0"/>
                </a:cxn>
                <a:cxn ang="0">
                  <a:pos x="connsiteX1" y="connsiteY1"/>
                </a:cxn>
                <a:cxn ang="0">
                  <a:pos x="connsiteX2" y="connsiteY2"/>
                </a:cxn>
                <a:cxn ang="0">
                  <a:pos x="connsiteX3" y="connsiteY3"/>
                </a:cxn>
              </a:cxnLst>
              <a:rect l="l" t="t" r="r" b="b"/>
              <a:pathLst>
                <a:path w="5838" h="4200">
                  <a:moveTo>
                    <a:pt x="2728" y="21"/>
                  </a:moveTo>
                  <a:cubicBezTo>
                    <a:pt x="577" y="395"/>
                    <a:pt x="-903" y="2136"/>
                    <a:pt x="632" y="4200"/>
                  </a:cubicBezTo>
                  <a:cubicBezTo>
                    <a:pt x="2083" y="3607"/>
                    <a:pt x="3551" y="3068"/>
                    <a:pt x="5041" y="2585"/>
                  </a:cubicBezTo>
                  <a:cubicBezTo>
                    <a:pt x="7453" y="1772"/>
                    <a:pt x="3722" y="-224"/>
                    <a:pt x="2728" y="21"/>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7DE1B631-5E17-4DE3-FE09-739DE7712C18}"/>
                </a:ext>
              </a:extLst>
            </p:cNvPr>
            <p:cNvSpPr/>
            <p:nvPr/>
          </p:nvSpPr>
          <p:spPr>
            <a:xfrm>
              <a:off x="6090878" y="1888047"/>
              <a:ext cx="28798" cy="13074"/>
            </a:xfrm>
            <a:custGeom>
              <a:avLst/>
              <a:gdLst>
                <a:gd name="connsiteX0" fmla="*/ 26022 w 28798"/>
                <a:gd name="connsiteY0" fmla="*/ 2 h 13074"/>
                <a:gd name="connsiteX1" fmla="*/ 13103 w 28798"/>
                <a:gd name="connsiteY1" fmla="*/ 6048 h 13074"/>
                <a:gd name="connsiteX2" fmla="*/ 0 w 28798"/>
                <a:gd name="connsiteY2" fmla="*/ 12772 h 13074"/>
                <a:gd name="connsiteX3" fmla="*/ 15093 w 28798"/>
                <a:gd name="connsiteY3" fmla="*/ 8593 h 13074"/>
                <a:gd name="connsiteX4" fmla="*/ 28799 w 28798"/>
                <a:gd name="connsiteY4" fmla="*/ 463 h 13074"/>
                <a:gd name="connsiteX5" fmla="*/ 26022 w 28798"/>
                <a:gd name="connsiteY5" fmla="*/ 2 h 13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98" h="13074">
                  <a:moveTo>
                    <a:pt x="26022" y="2"/>
                  </a:moveTo>
                  <a:cubicBezTo>
                    <a:pt x="20908" y="-95"/>
                    <a:pt x="17531" y="4275"/>
                    <a:pt x="13103" y="6048"/>
                  </a:cubicBezTo>
                  <a:cubicBezTo>
                    <a:pt x="8440" y="7916"/>
                    <a:pt x="2570" y="7612"/>
                    <a:pt x="0" y="12772"/>
                  </a:cubicBezTo>
                  <a:cubicBezTo>
                    <a:pt x="5089" y="14040"/>
                    <a:pt x="10836" y="11060"/>
                    <a:pt x="15093" y="8593"/>
                  </a:cubicBezTo>
                  <a:cubicBezTo>
                    <a:pt x="19430" y="6081"/>
                    <a:pt x="26061" y="5120"/>
                    <a:pt x="28799" y="463"/>
                  </a:cubicBezTo>
                  <a:cubicBezTo>
                    <a:pt x="27873" y="302"/>
                    <a:pt x="26948" y="173"/>
                    <a:pt x="26022" y="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A02CE052-B3CD-583C-4A76-9399CC201D75}"/>
                </a:ext>
              </a:extLst>
            </p:cNvPr>
            <p:cNvSpPr/>
            <p:nvPr/>
          </p:nvSpPr>
          <p:spPr>
            <a:xfrm>
              <a:off x="6091132" y="1905304"/>
              <a:ext cx="9739" cy="5035"/>
            </a:xfrm>
            <a:custGeom>
              <a:avLst/>
              <a:gdLst>
                <a:gd name="connsiteX0" fmla="*/ 2290 w 9739"/>
                <a:gd name="connsiteY0" fmla="*/ 5029 h 5035"/>
                <a:gd name="connsiteX1" fmla="*/ 9739 w 9739"/>
                <a:gd name="connsiteY1" fmla="*/ 618 h 5035"/>
                <a:gd name="connsiteX2" fmla="*/ 4644 w 9739"/>
                <a:gd name="connsiteY2" fmla="*/ 392 h 5035"/>
                <a:gd name="connsiteX3" fmla="*/ 0 w 9739"/>
                <a:gd name="connsiteY3" fmla="*/ 4339 h 5035"/>
                <a:gd name="connsiteX4" fmla="*/ 2290 w 9739"/>
                <a:gd name="connsiteY4" fmla="*/ 5036 h 5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39" h="5035">
                  <a:moveTo>
                    <a:pt x="2290" y="5029"/>
                  </a:moveTo>
                  <a:cubicBezTo>
                    <a:pt x="5486" y="5029"/>
                    <a:pt x="7192" y="1966"/>
                    <a:pt x="9739" y="618"/>
                  </a:cubicBezTo>
                  <a:cubicBezTo>
                    <a:pt x="8072" y="-121"/>
                    <a:pt x="6373" y="-198"/>
                    <a:pt x="4644" y="392"/>
                  </a:cubicBezTo>
                  <a:cubicBezTo>
                    <a:pt x="10052" y="2453"/>
                    <a:pt x="2064" y="3101"/>
                    <a:pt x="0" y="4339"/>
                  </a:cubicBezTo>
                  <a:cubicBezTo>
                    <a:pt x="761" y="4565"/>
                    <a:pt x="1525" y="4804"/>
                    <a:pt x="2290" y="503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89315B03-31B5-851E-EB85-F1383F91972E}"/>
                </a:ext>
              </a:extLst>
            </p:cNvPr>
            <p:cNvSpPr/>
            <p:nvPr/>
          </p:nvSpPr>
          <p:spPr>
            <a:xfrm>
              <a:off x="6104145" y="1912964"/>
              <a:ext cx="51822" cy="26234"/>
            </a:xfrm>
            <a:custGeom>
              <a:avLst/>
              <a:gdLst>
                <a:gd name="connsiteX0" fmla="*/ 436 w 51822"/>
                <a:gd name="connsiteY0" fmla="*/ 21750 h 26234"/>
                <a:gd name="connsiteX1" fmla="*/ 25365 w 51822"/>
                <a:gd name="connsiteY1" fmla="*/ 25069 h 26234"/>
                <a:gd name="connsiteX2" fmla="*/ 42028 w 51822"/>
                <a:gd name="connsiteY2" fmla="*/ 17664 h 26234"/>
                <a:gd name="connsiteX3" fmla="*/ 46807 w 51822"/>
                <a:gd name="connsiteY3" fmla="*/ 8944 h 26234"/>
                <a:gd name="connsiteX4" fmla="*/ 51774 w 51822"/>
                <a:gd name="connsiteY4" fmla="*/ 3578 h 26234"/>
                <a:gd name="connsiteX5" fmla="*/ 27899 w 51822"/>
                <a:gd name="connsiteY5" fmla="*/ 1178 h 26234"/>
                <a:gd name="connsiteX6" fmla="*/ 436 w 51822"/>
                <a:gd name="connsiteY6" fmla="*/ 21750 h 26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2" h="26234">
                  <a:moveTo>
                    <a:pt x="436" y="21750"/>
                  </a:moveTo>
                  <a:cubicBezTo>
                    <a:pt x="-3715" y="28768"/>
                    <a:pt x="23101" y="25585"/>
                    <a:pt x="25365" y="25069"/>
                  </a:cubicBezTo>
                  <a:cubicBezTo>
                    <a:pt x="30312" y="23940"/>
                    <a:pt x="38777" y="21773"/>
                    <a:pt x="42028" y="17664"/>
                  </a:cubicBezTo>
                  <a:cubicBezTo>
                    <a:pt x="44053" y="15107"/>
                    <a:pt x="44650" y="11179"/>
                    <a:pt x="46807" y="8944"/>
                  </a:cubicBezTo>
                  <a:cubicBezTo>
                    <a:pt x="48275" y="7422"/>
                    <a:pt x="52312" y="6390"/>
                    <a:pt x="51774" y="3578"/>
                  </a:cubicBezTo>
                  <a:cubicBezTo>
                    <a:pt x="50658" y="-2247"/>
                    <a:pt x="31637" y="672"/>
                    <a:pt x="27899" y="1178"/>
                  </a:cubicBezTo>
                  <a:cubicBezTo>
                    <a:pt x="22204" y="1949"/>
                    <a:pt x="-3470" y="13504"/>
                    <a:pt x="436" y="2175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5AB5A95B-689B-C7EF-01DA-82B9AF096FDF}"/>
                </a:ext>
              </a:extLst>
            </p:cNvPr>
            <p:cNvSpPr/>
            <p:nvPr/>
          </p:nvSpPr>
          <p:spPr>
            <a:xfrm>
              <a:off x="6111546" y="1879696"/>
              <a:ext cx="17808" cy="5865"/>
            </a:xfrm>
            <a:custGeom>
              <a:avLst/>
              <a:gdLst>
                <a:gd name="connsiteX0" fmla="*/ 17415 w 17808"/>
                <a:gd name="connsiteY0" fmla="*/ 0 h 5865"/>
                <a:gd name="connsiteX1" fmla="*/ 0 w 17808"/>
                <a:gd name="connsiteY1" fmla="*/ 5805 h 5865"/>
                <a:gd name="connsiteX2" fmla="*/ 17415 w 17808"/>
                <a:gd name="connsiteY2" fmla="*/ 0 h 5865"/>
              </a:gdLst>
              <a:ahLst/>
              <a:cxnLst>
                <a:cxn ang="0">
                  <a:pos x="connsiteX0" y="connsiteY0"/>
                </a:cxn>
                <a:cxn ang="0">
                  <a:pos x="connsiteX1" y="connsiteY1"/>
                </a:cxn>
                <a:cxn ang="0">
                  <a:pos x="connsiteX2" y="connsiteY2"/>
                </a:cxn>
              </a:cxnLst>
              <a:rect l="l" t="t" r="r" b="b"/>
              <a:pathLst>
                <a:path w="17808" h="5865">
                  <a:moveTo>
                    <a:pt x="17415" y="0"/>
                  </a:moveTo>
                  <a:cubicBezTo>
                    <a:pt x="11100" y="129"/>
                    <a:pt x="5966" y="4338"/>
                    <a:pt x="0" y="5805"/>
                  </a:cubicBezTo>
                  <a:cubicBezTo>
                    <a:pt x="2457" y="6279"/>
                    <a:pt x="20698" y="3918"/>
                    <a:pt x="1741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64707120-A53A-23D1-05D5-C5BF80A79553}"/>
                </a:ext>
              </a:extLst>
            </p:cNvPr>
            <p:cNvSpPr/>
            <p:nvPr/>
          </p:nvSpPr>
          <p:spPr>
            <a:xfrm>
              <a:off x="6134355" y="1886660"/>
              <a:ext cx="12502" cy="7574"/>
            </a:xfrm>
            <a:custGeom>
              <a:avLst/>
              <a:gdLst>
                <a:gd name="connsiteX0" fmla="*/ 7377 w 12502"/>
                <a:gd name="connsiteY0" fmla="*/ 2 h 7574"/>
                <a:gd name="connsiteX1" fmla="*/ 1069 w 12502"/>
                <a:gd name="connsiteY1" fmla="*/ 7542 h 7574"/>
                <a:gd name="connsiteX2" fmla="*/ 12502 w 12502"/>
                <a:gd name="connsiteY2" fmla="*/ 928 h 7574"/>
                <a:gd name="connsiteX3" fmla="*/ 7377 w 12502"/>
                <a:gd name="connsiteY3" fmla="*/ 2 h 7574"/>
              </a:gdLst>
              <a:ahLst/>
              <a:cxnLst>
                <a:cxn ang="0">
                  <a:pos x="connsiteX0" y="connsiteY0"/>
                </a:cxn>
                <a:cxn ang="0">
                  <a:pos x="connsiteX1" y="connsiteY1"/>
                </a:cxn>
                <a:cxn ang="0">
                  <a:pos x="connsiteX2" y="connsiteY2"/>
                </a:cxn>
                <a:cxn ang="0">
                  <a:pos x="connsiteX3" y="connsiteY3"/>
                </a:cxn>
              </a:cxnLst>
              <a:rect l="l" t="t" r="r" b="b"/>
              <a:pathLst>
                <a:path w="12502" h="7574">
                  <a:moveTo>
                    <a:pt x="7377" y="2"/>
                  </a:moveTo>
                  <a:cubicBezTo>
                    <a:pt x="2952" y="-159"/>
                    <a:pt x="-2291" y="8152"/>
                    <a:pt x="1069" y="7542"/>
                  </a:cubicBezTo>
                  <a:cubicBezTo>
                    <a:pt x="4313" y="6952"/>
                    <a:pt x="12598" y="5491"/>
                    <a:pt x="12502" y="928"/>
                  </a:cubicBezTo>
                  <a:cubicBezTo>
                    <a:pt x="10657" y="1389"/>
                    <a:pt x="8944" y="1089"/>
                    <a:pt x="7377" y="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5" name="Freeform: Shape 1144">
              <a:extLst>
                <a:ext uri="{FF2B5EF4-FFF2-40B4-BE49-F238E27FC236}">
                  <a16:creationId xmlns:a16="http://schemas.microsoft.com/office/drawing/2014/main" id="{80A963C2-E7A8-CB2C-3A35-4EEFD2970D3F}"/>
                </a:ext>
              </a:extLst>
            </p:cNvPr>
            <p:cNvSpPr/>
            <p:nvPr/>
          </p:nvSpPr>
          <p:spPr>
            <a:xfrm>
              <a:off x="6156666" y="1904182"/>
              <a:ext cx="9613" cy="8807"/>
            </a:xfrm>
            <a:custGeom>
              <a:avLst/>
              <a:gdLst>
                <a:gd name="connsiteX0" fmla="*/ 3416 w 9613"/>
                <a:gd name="connsiteY0" fmla="*/ 8732 h 8807"/>
                <a:gd name="connsiteX1" fmla="*/ 7624 w 9613"/>
                <a:gd name="connsiteY1" fmla="*/ 192 h 8807"/>
                <a:gd name="connsiteX2" fmla="*/ 868 w 9613"/>
                <a:gd name="connsiteY2" fmla="*/ 2230 h 8807"/>
                <a:gd name="connsiteX3" fmla="*/ 3416 w 9613"/>
                <a:gd name="connsiteY3" fmla="*/ 8732 h 8807"/>
              </a:gdLst>
              <a:ahLst/>
              <a:cxnLst>
                <a:cxn ang="0">
                  <a:pos x="connsiteX0" y="connsiteY0"/>
                </a:cxn>
                <a:cxn ang="0">
                  <a:pos x="connsiteX1" y="connsiteY1"/>
                </a:cxn>
                <a:cxn ang="0">
                  <a:pos x="connsiteX2" y="connsiteY2"/>
                </a:cxn>
                <a:cxn ang="0">
                  <a:pos x="connsiteX3" y="connsiteY3"/>
                </a:cxn>
              </a:cxnLst>
              <a:rect l="l" t="t" r="r" b="b"/>
              <a:pathLst>
                <a:path w="9613" h="8807">
                  <a:moveTo>
                    <a:pt x="3416" y="8732"/>
                  </a:moveTo>
                  <a:cubicBezTo>
                    <a:pt x="7505" y="9673"/>
                    <a:pt x="12442" y="1508"/>
                    <a:pt x="7624" y="192"/>
                  </a:cubicBezTo>
                  <a:cubicBezTo>
                    <a:pt x="5480" y="-395"/>
                    <a:pt x="2245" y="386"/>
                    <a:pt x="868" y="2230"/>
                  </a:cubicBezTo>
                  <a:cubicBezTo>
                    <a:pt x="-1602" y="5510"/>
                    <a:pt x="1823" y="6242"/>
                    <a:pt x="3416" y="87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6" name="Freeform: Shape 1145">
              <a:extLst>
                <a:ext uri="{FF2B5EF4-FFF2-40B4-BE49-F238E27FC236}">
                  <a16:creationId xmlns:a16="http://schemas.microsoft.com/office/drawing/2014/main" id="{B9412192-833F-93F8-643F-8132E00F5E1F}"/>
                </a:ext>
              </a:extLst>
            </p:cNvPr>
            <p:cNvSpPr/>
            <p:nvPr/>
          </p:nvSpPr>
          <p:spPr>
            <a:xfrm>
              <a:off x="6157877" y="1917067"/>
              <a:ext cx="24489" cy="9981"/>
            </a:xfrm>
            <a:custGeom>
              <a:avLst/>
              <a:gdLst>
                <a:gd name="connsiteX0" fmla="*/ 20780 w 24489"/>
                <a:gd name="connsiteY0" fmla="*/ 3715 h 9981"/>
                <a:gd name="connsiteX1" fmla="*/ 11944 w 24489"/>
                <a:gd name="connsiteY1" fmla="*/ 0 h 9981"/>
                <a:gd name="connsiteX2" fmla="*/ 7736 w 24489"/>
                <a:gd name="connsiteY2" fmla="*/ 1961 h 9981"/>
                <a:gd name="connsiteX3" fmla="*/ 2208 w 24489"/>
                <a:gd name="connsiteY3" fmla="*/ 2090 h 9981"/>
                <a:gd name="connsiteX4" fmla="*/ 4978 w 24489"/>
                <a:gd name="connsiteY4" fmla="*/ 9288 h 9981"/>
                <a:gd name="connsiteX5" fmla="*/ 24489 w 24489"/>
                <a:gd name="connsiteY5" fmla="*/ 4180 h 9981"/>
                <a:gd name="connsiteX6" fmla="*/ 20780 w 24489"/>
                <a:gd name="connsiteY6" fmla="*/ 3715 h 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89" h="9981">
                  <a:moveTo>
                    <a:pt x="20780" y="3715"/>
                  </a:moveTo>
                  <a:cubicBezTo>
                    <a:pt x="18033" y="4373"/>
                    <a:pt x="9583" y="3338"/>
                    <a:pt x="11944" y="0"/>
                  </a:cubicBezTo>
                  <a:cubicBezTo>
                    <a:pt x="10486" y="539"/>
                    <a:pt x="9083" y="1190"/>
                    <a:pt x="7736" y="1961"/>
                  </a:cubicBezTo>
                  <a:cubicBezTo>
                    <a:pt x="5949" y="2938"/>
                    <a:pt x="4036" y="1126"/>
                    <a:pt x="2208" y="2090"/>
                  </a:cubicBezTo>
                  <a:cubicBezTo>
                    <a:pt x="-2523" y="4579"/>
                    <a:pt x="1273" y="8691"/>
                    <a:pt x="4978" y="9288"/>
                  </a:cubicBezTo>
                  <a:cubicBezTo>
                    <a:pt x="11818" y="10388"/>
                    <a:pt x="21048" y="11062"/>
                    <a:pt x="24489" y="4180"/>
                  </a:cubicBezTo>
                  <a:cubicBezTo>
                    <a:pt x="23302" y="3605"/>
                    <a:pt x="22067" y="3451"/>
                    <a:pt x="20780" y="37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3069CDD4-D354-BD25-618F-0999A20CA8BC}"/>
                </a:ext>
              </a:extLst>
            </p:cNvPr>
            <p:cNvSpPr/>
            <p:nvPr/>
          </p:nvSpPr>
          <p:spPr>
            <a:xfrm>
              <a:off x="6167500" y="1904786"/>
              <a:ext cx="4901" cy="2813"/>
            </a:xfrm>
            <a:custGeom>
              <a:avLst/>
              <a:gdLst>
                <a:gd name="connsiteX0" fmla="*/ 2580 w 4901"/>
                <a:gd name="connsiteY0" fmla="*/ 0 h 2813"/>
                <a:gd name="connsiteX1" fmla="*/ 0 w 4901"/>
                <a:gd name="connsiteY1" fmla="*/ 2786 h 2813"/>
                <a:gd name="connsiteX2" fmla="*/ 4902 w 4901"/>
                <a:gd name="connsiteY2" fmla="*/ 2322 h 2813"/>
                <a:gd name="connsiteX3" fmla="*/ 2580 w 4901"/>
                <a:gd name="connsiteY3" fmla="*/ 0 h 2813"/>
              </a:gdLst>
              <a:ahLst/>
              <a:cxnLst>
                <a:cxn ang="0">
                  <a:pos x="connsiteX0" y="connsiteY0"/>
                </a:cxn>
                <a:cxn ang="0">
                  <a:pos x="connsiteX1" y="connsiteY1"/>
                </a:cxn>
                <a:cxn ang="0">
                  <a:pos x="connsiteX2" y="connsiteY2"/>
                </a:cxn>
                <a:cxn ang="0">
                  <a:pos x="connsiteX3" y="connsiteY3"/>
                </a:cxn>
              </a:cxnLst>
              <a:rect l="l" t="t" r="r" b="b"/>
              <a:pathLst>
                <a:path w="4901" h="2813">
                  <a:moveTo>
                    <a:pt x="2580" y="0"/>
                  </a:moveTo>
                  <a:cubicBezTo>
                    <a:pt x="1335" y="568"/>
                    <a:pt x="474" y="1496"/>
                    <a:pt x="0" y="2786"/>
                  </a:cubicBezTo>
                  <a:cubicBezTo>
                    <a:pt x="1658" y="2883"/>
                    <a:pt x="3289" y="2722"/>
                    <a:pt x="4902" y="2322"/>
                  </a:cubicBezTo>
                  <a:cubicBezTo>
                    <a:pt x="4202" y="1474"/>
                    <a:pt x="3428" y="700"/>
                    <a:pt x="25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8" name="Freeform: Shape 1147">
              <a:extLst>
                <a:ext uri="{FF2B5EF4-FFF2-40B4-BE49-F238E27FC236}">
                  <a16:creationId xmlns:a16="http://schemas.microsoft.com/office/drawing/2014/main" id="{A8F98AC3-EAC6-C32D-00E2-A6CE4BCAB4F4}"/>
                </a:ext>
              </a:extLst>
            </p:cNvPr>
            <p:cNvSpPr/>
            <p:nvPr/>
          </p:nvSpPr>
          <p:spPr>
            <a:xfrm>
              <a:off x="6172752" y="1909882"/>
              <a:ext cx="3140" cy="4876"/>
            </a:xfrm>
            <a:custGeom>
              <a:avLst/>
              <a:gdLst>
                <a:gd name="connsiteX0" fmla="*/ 1488 w 3140"/>
                <a:gd name="connsiteY0" fmla="*/ 0 h 4876"/>
                <a:gd name="connsiteX1" fmla="*/ 1488 w 3140"/>
                <a:gd name="connsiteY1" fmla="*/ 4876 h 4876"/>
                <a:gd name="connsiteX2" fmla="*/ 1488 w 3140"/>
                <a:gd name="connsiteY2" fmla="*/ 0 h 4876"/>
              </a:gdLst>
              <a:ahLst/>
              <a:cxnLst>
                <a:cxn ang="0">
                  <a:pos x="connsiteX0" y="connsiteY0"/>
                </a:cxn>
                <a:cxn ang="0">
                  <a:pos x="connsiteX1" y="connsiteY1"/>
                </a:cxn>
                <a:cxn ang="0">
                  <a:pos x="connsiteX2" y="connsiteY2"/>
                </a:cxn>
              </a:cxnLst>
              <a:rect l="l" t="t" r="r" b="b"/>
              <a:pathLst>
                <a:path w="3140" h="4876">
                  <a:moveTo>
                    <a:pt x="1488" y="0"/>
                  </a:moveTo>
                  <a:cubicBezTo>
                    <a:pt x="-666" y="1261"/>
                    <a:pt x="-318" y="3499"/>
                    <a:pt x="1488" y="4876"/>
                  </a:cubicBezTo>
                  <a:cubicBezTo>
                    <a:pt x="3629" y="3422"/>
                    <a:pt x="3752" y="1413"/>
                    <a:pt x="148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49" name="Freeform: Shape 1148">
              <a:extLst>
                <a:ext uri="{FF2B5EF4-FFF2-40B4-BE49-F238E27FC236}">
                  <a16:creationId xmlns:a16="http://schemas.microsoft.com/office/drawing/2014/main" id="{0F82E389-DBEC-FCE2-A47F-73443D4EB377}"/>
                </a:ext>
              </a:extLst>
            </p:cNvPr>
            <p:cNvSpPr/>
            <p:nvPr/>
          </p:nvSpPr>
          <p:spPr>
            <a:xfrm>
              <a:off x="6009605" y="1781483"/>
              <a:ext cx="4192" cy="1625"/>
            </a:xfrm>
            <a:custGeom>
              <a:avLst/>
              <a:gdLst>
                <a:gd name="connsiteX0" fmla="*/ 2322 w 4192"/>
                <a:gd name="connsiteY0" fmla="*/ 1625 h 1625"/>
                <a:gd name="connsiteX1" fmla="*/ 4192 w 4192"/>
                <a:gd name="connsiteY1" fmla="*/ 0 h 1625"/>
                <a:gd name="connsiteX2" fmla="*/ 0 w 4192"/>
                <a:gd name="connsiteY2" fmla="*/ 1393 h 1625"/>
                <a:gd name="connsiteX3" fmla="*/ 2322 w 4192"/>
                <a:gd name="connsiteY3" fmla="*/ 1619 h 1625"/>
              </a:gdLst>
              <a:ahLst/>
              <a:cxnLst>
                <a:cxn ang="0">
                  <a:pos x="connsiteX0" y="connsiteY0"/>
                </a:cxn>
                <a:cxn ang="0">
                  <a:pos x="connsiteX1" y="connsiteY1"/>
                </a:cxn>
                <a:cxn ang="0">
                  <a:pos x="connsiteX2" y="connsiteY2"/>
                </a:cxn>
                <a:cxn ang="0">
                  <a:pos x="connsiteX3" y="connsiteY3"/>
                </a:cxn>
              </a:cxnLst>
              <a:rect l="l" t="t" r="r" b="b"/>
              <a:pathLst>
                <a:path w="4192" h="1625">
                  <a:moveTo>
                    <a:pt x="2322" y="1625"/>
                  </a:moveTo>
                  <a:cubicBezTo>
                    <a:pt x="2944" y="1084"/>
                    <a:pt x="3570" y="542"/>
                    <a:pt x="4192" y="0"/>
                  </a:cubicBezTo>
                  <a:cubicBezTo>
                    <a:pt x="2690" y="161"/>
                    <a:pt x="1293" y="610"/>
                    <a:pt x="0" y="1393"/>
                  </a:cubicBezTo>
                  <a:cubicBezTo>
                    <a:pt x="774" y="1458"/>
                    <a:pt x="1548" y="1554"/>
                    <a:pt x="2322" y="1619"/>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0" name="Freeform: Shape 1149">
              <a:extLst>
                <a:ext uri="{FF2B5EF4-FFF2-40B4-BE49-F238E27FC236}">
                  <a16:creationId xmlns:a16="http://schemas.microsoft.com/office/drawing/2014/main" id="{2C67C4C5-94B9-00A1-77B8-D8956C2EC9F5}"/>
                </a:ext>
              </a:extLst>
            </p:cNvPr>
            <p:cNvSpPr/>
            <p:nvPr/>
          </p:nvSpPr>
          <p:spPr>
            <a:xfrm>
              <a:off x="6152410" y="1787870"/>
              <a:ext cx="72235" cy="22850"/>
            </a:xfrm>
            <a:custGeom>
              <a:avLst/>
              <a:gdLst>
                <a:gd name="connsiteX0" fmla="*/ 4866 w 72235"/>
                <a:gd name="connsiteY0" fmla="*/ 20297 h 22850"/>
                <a:gd name="connsiteX1" fmla="*/ 18402 w 72235"/>
                <a:gd name="connsiteY1" fmla="*/ 22551 h 22850"/>
                <a:gd name="connsiteX2" fmla="*/ 38083 w 72235"/>
                <a:gd name="connsiteY2" fmla="*/ 19832 h 22850"/>
                <a:gd name="connsiteX3" fmla="*/ 72236 w 72235"/>
                <a:gd name="connsiteY3" fmla="*/ 19607 h 22850"/>
                <a:gd name="connsiteX4" fmla="*/ 71159 w 72235"/>
                <a:gd name="connsiteY4" fmla="*/ 17040 h 22850"/>
                <a:gd name="connsiteX5" fmla="*/ 69188 w 72235"/>
                <a:gd name="connsiteY5" fmla="*/ 13489 h 22850"/>
                <a:gd name="connsiteX6" fmla="*/ 63487 w 72235"/>
                <a:gd name="connsiteY6" fmla="*/ 6410 h 22850"/>
                <a:gd name="connsiteX7" fmla="*/ 36532 w 72235"/>
                <a:gd name="connsiteY7" fmla="*/ 3192 h 22850"/>
                <a:gd name="connsiteX8" fmla="*/ 24461 w 72235"/>
                <a:gd name="connsiteY8" fmla="*/ 2605 h 22850"/>
                <a:gd name="connsiteX9" fmla="*/ 14122 w 72235"/>
                <a:gd name="connsiteY9" fmla="*/ 2 h 22850"/>
                <a:gd name="connsiteX10" fmla="*/ 5076 w 72235"/>
                <a:gd name="connsiteY10" fmla="*/ 4304 h 22850"/>
                <a:gd name="connsiteX11" fmla="*/ 0 w 72235"/>
                <a:gd name="connsiteY11" fmla="*/ 8926 h 22850"/>
                <a:gd name="connsiteX12" fmla="*/ 7192 w 72235"/>
                <a:gd name="connsiteY12" fmla="*/ 11944 h 22850"/>
                <a:gd name="connsiteX13" fmla="*/ 4866 w 72235"/>
                <a:gd name="connsiteY13" fmla="*/ 20303 h 2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235" h="22850">
                  <a:moveTo>
                    <a:pt x="4866" y="20297"/>
                  </a:moveTo>
                  <a:cubicBezTo>
                    <a:pt x="10355" y="21990"/>
                    <a:pt x="12210" y="23515"/>
                    <a:pt x="18402" y="22551"/>
                  </a:cubicBezTo>
                  <a:cubicBezTo>
                    <a:pt x="24958" y="21532"/>
                    <a:pt x="31424" y="20071"/>
                    <a:pt x="38083" y="19832"/>
                  </a:cubicBezTo>
                  <a:cubicBezTo>
                    <a:pt x="47297" y="19503"/>
                    <a:pt x="64090" y="25582"/>
                    <a:pt x="72236" y="19607"/>
                  </a:cubicBezTo>
                  <a:cubicBezTo>
                    <a:pt x="69556" y="19203"/>
                    <a:pt x="69198" y="18346"/>
                    <a:pt x="71159" y="17040"/>
                  </a:cubicBezTo>
                  <a:cubicBezTo>
                    <a:pt x="71839" y="15411"/>
                    <a:pt x="69104" y="15043"/>
                    <a:pt x="69188" y="13489"/>
                  </a:cubicBezTo>
                  <a:cubicBezTo>
                    <a:pt x="69317" y="10890"/>
                    <a:pt x="65380" y="8100"/>
                    <a:pt x="63487" y="6410"/>
                  </a:cubicBezTo>
                  <a:cubicBezTo>
                    <a:pt x="57501" y="1057"/>
                    <a:pt x="43889" y="3011"/>
                    <a:pt x="36532" y="3192"/>
                  </a:cubicBezTo>
                  <a:cubicBezTo>
                    <a:pt x="32511" y="3288"/>
                    <a:pt x="28447" y="3192"/>
                    <a:pt x="24461" y="2605"/>
                  </a:cubicBezTo>
                  <a:cubicBezTo>
                    <a:pt x="20978" y="2072"/>
                    <a:pt x="17640" y="-75"/>
                    <a:pt x="14122" y="2"/>
                  </a:cubicBezTo>
                  <a:cubicBezTo>
                    <a:pt x="12142" y="34"/>
                    <a:pt x="5576" y="2053"/>
                    <a:pt x="5076" y="4304"/>
                  </a:cubicBezTo>
                  <a:cubicBezTo>
                    <a:pt x="4389" y="7394"/>
                    <a:pt x="1835" y="6591"/>
                    <a:pt x="0" y="8926"/>
                  </a:cubicBezTo>
                  <a:cubicBezTo>
                    <a:pt x="1693" y="11996"/>
                    <a:pt x="5508" y="9664"/>
                    <a:pt x="7192" y="11944"/>
                  </a:cubicBezTo>
                  <a:cubicBezTo>
                    <a:pt x="8620" y="13882"/>
                    <a:pt x="5228" y="18320"/>
                    <a:pt x="4866" y="20303"/>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1" name="Freeform: Shape 1150">
              <a:extLst>
                <a:ext uri="{FF2B5EF4-FFF2-40B4-BE49-F238E27FC236}">
                  <a16:creationId xmlns:a16="http://schemas.microsoft.com/office/drawing/2014/main" id="{DF33C0D0-4581-92CC-AC6D-4AE886B89AD4}"/>
                </a:ext>
              </a:extLst>
            </p:cNvPr>
            <p:cNvSpPr/>
            <p:nvPr/>
          </p:nvSpPr>
          <p:spPr>
            <a:xfrm>
              <a:off x="6154729" y="1817454"/>
              <a:ext cx="1870" cy="2325"/>
            </a:xfrm>
            <a:custGeom>
              <a:avLst/>
              <a:gdLst>
                <a:gd name="connsiteX0" fmla="*/ 1871 w 1870"/>
                <a:gd name="connsiteY0" fmla="*/ 0 h 2325"/>
                <a:gd name="connsiteX1" fmla="*/ 0 w 1870"/>
                <a:gd name="connsiteY1" fmla="*/ 2325 h 2325"/>
                <a:gd name="connsiteX2" fmla="*/ 1871 w 1870"/>
                <a:gd name="connsiteY2" fmla="*/ 0 h 2325"/>
              </a:gdLst>
              <a:ahLst/>
              <a:cxnLst>
                <a:cxn ang="0">
                  <a:pos x="connsiteX0" y="connsiteY0"/>
                </a:cxn>
                <a:cxn ang="0">
                  <a:pos x="connsiteX1" y="connsiteY1"/>
                </a:cxn>
                <a:cxn ang="0">
                  <a:pos x="connsiteX2" y="connsiteY2"/>
                </a:cxn>
              </a:cxnLst>
              <a:rect l="l" t="t" r="r" b="b"/>
              <a:pathLst>
                <a:path w="1870" h="2325">
                  <a:moveTo>
                    <a:pt x="1871" y="0"/>
                  </a:moveTo>
                  <a:cubicBezTo>
                    <a:pt x="797" y="381"/>
                    <a:pt x="174" y="1155"/>
                    <a:pt x="0" y="2325"/>
                  </a:cubicBezTo>
                  <a:cubicBezTo>
                    <a:pt x="622" y="1551"/>
                    <a:pt x="1248" y="777"/>
                    <a:pt x="187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2" name="Freeform: Shape 1151">
              <a:extLst>
                <a:ext uri="{FF2B5EF4-FFF2-40B4-BE49-F238E27FC236}">
                  <a16:creationId xmlns:a16="http://schemas.microsoft.com/office/drawing/2014/main" id="{32C75902-9C5C-3D7C-8546-16C4DE24D9E2}"/>
                </a:ext>
              </a:extLst>
            </p:cNvPr>
            <p:cNvSpPr/>
            <p:nvPr/>
          </p:nvSpPr>
          <p:spPr>
            <a:xfrm>
              <a:off x="6164500" y="1817938"/>
              <a:ext cx="2322" cy="2089"/>
            </a:xfrm>
            <a:custGeom>
              <a:avLst/>
              <a:gdLst>
                <a:gd name="connsiteX0" fmla="*/ 2322 w 2322"/>
                <a:gd name="connsiteY0" fmla="*/ 0 h 2089"/>
                <a:gd name="connsiteX1" fmla="*/ 0 w 2322"/>
                <a:gd name="connsiteY1" fmla="*/ 2090 h 2089"/>
                <a:gd name="connsiteX2" fmla="*/ 2322 w 2322"/>
                <a:gd name="connsiteY2" fmla="*/ 0 h 2089"/>
              </a:gdLst>
              <a:ahLst/>
              <a:cxnLst>
                <a:cxn ang="0">
                  <a:pos x="connsiteX0" y="connsiteY0"/>
                </a:cxn>
                <a:cxn ang="0">
                  <a:pos x="connsiteX1" y="connsiteY1"/>
                </a:cxn>
                <a:cxn ang="0">
                  <a:pos x="connsiteX2" y="connsiteY2"/>
                </a:cxn>
              </a:cxnLst>
              <a:rect l="l" t="t" r="r" b="b"/>
              <a:pathLst>
                <a:path w="2322" h="2089">
                  <a:moveTo>
                    <a:pt x="2322" y="0"/>
                  </a:moveTo>
                  <a:cubicBezTo>
                    <a:pt x="1361" y="481"/>
                    <a:pt x="587" y="1177"/>
                    <a:pt x="0" y="2090"/>
                  </a:cubicBezTo>
                  <a:cubicBezTo>
                    <a:pt x="774" y="1396"/>
                    <a:pt x="1548" y="697"/>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3" name="Freeform: Shape 1152">
              <a:extLst>
                <a:ext uri="{FF2B5EF4-FFF2-40B4-BE49-F238E27FC236}">
                  <a16:creationId xmlns:a16="http://schemas.microsoft.com/office/drawing/2014/main" id="{F2165AEB-4A8F-B614-22D6-E72EC4401BC8}"/>
                </a:ext>
              </a:extLst>
            </p:cNvPr>
            <p:cNvSpPr/>
            <p:nvPr/>
          </p:nvSpPr>
          <p:spPr>
            <a:xfrm>
              <a:off x="6229741" y="1833708"/>
              <a:ext cx="2547" cy="357"/>
            </a:xfrm>
            <a:custGeom>
              <a:avLst/>
              <a:gdLst>
                <a:gd name="connsiteX0" fmla="*/ 0 w 2547"/>
                <a:gd name="connsiteY0" fmla="*/ 0 h 357"/>
                <a:gd name="connsiteX1" fmla="*/ 2548 w 2547"/>
                <a:gd name="connsiteY1" fmla="*/ 0 h 357"/>
                <a:gd name="connsiteX2" fmla="*/ 0 w 2547"/>
                <a:gd name="connsiteY2" fmla="*/ 0 h 357"/>
              </a:gdLst>
              <a:ahLst/>
              <a:cxnLst>
                <a:cxn ang="0">
                  <a:pos x="connsiteX0" y="connsiteY0"/>
                </a:cxn>
                <a:cxn ang="0">
                  <a:pos x="connsiteX1" y="connsiteY1"/>
                </a:cxn>
                <a:cxn ang="0">
                  <a:pos x="connsiteX2" y="connsiteY2"/>
                </a:cxn>
              </a:cxnLst>
              <a:rect l="l" t="t" r="r" b="b"/>
              <a:pathLst>
                <a:path w="2547" h="357">
                  <a:moveTo>
                    <a:pt x="0" y="0"/>
                  </a:moveTo>
                  <a:cubicBezTo>
                    <a:pt x="803" y="477"/>
                    <a:pt x="1654" y="477"/>
                    <a:pt x="2548" y="0"/>
                  </a:cubicBezTo>
                  <a:cubicBezTo>
                    <a:pt x="1696" y="0"/>
                    <a:pt x="848"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4" name="Freeform: Shape 1153">
              <a:extLst>
                <a:ext uri="{FF2B5EF4-FFF2-40B4-BE49-F238E27FC236}">
                  <a16:creationId xmlns:a16="http://schemas.microsoft.com/office/drawing/2014/main" id="{1BDB4756-2978-6CAB-0318-696BF1EC844A}"/>
                </a:ext>
              </a:extLst>
            </p:cNvPr>
            <p:cNvSpPr/>
            <p:nvPr/>
          </p:nvSpPr>
          <p:spPr>
            <a:xfrm>
              <a:off x="6232515" y="1823034"/>
              <a:ext cx="2547" cy="928"/>
            </a:xfrm>
            <a:custGeom>
              <a:avLst/>
              <a:gdLst>
                <a:gd name="connsiteX0" fmla="*/ 2548 w 2547"/>
                <a:gd name="connsiteY0" fmla="*/ 0 h 928"/>
                <a:gd name="connsiteX1" fmla="*/ 0 w 2547"/>
                <a:gd name="connsiteY1" fmla="*/ 929 h 928"/>
                <a:gd name="connsiteX2" fmla="*/ 2548 w 2547"/>
                <a:gd name="connsiteY2" fmla="*/ 0 h 928"/>
              </a:gdLst>
              <a:ahLst/>
              <a:cxnLst>
                <a:cxn ang="0">
                  <a:pos x="connsiteX0" y="connsiteY0"/>
                </a:cxn>
                <a:cxn ang="0">
                  <a:pos x="connsiteX1" y="connsiteY1"/>
                </a:cxn>
                <a:cxn ang="0">
                  <a:pos x="connsiteX2" y="connsiteY2"/>
                </a:cxn>
              </a:cxnLst>
              <a:rect l="l" t="t" r="r" b="b"/>
              <a:pathLst>
                <a:path w="2547" h="928">
                  <a:moveTo>
                    <a:pt x="2548" y="0"/>
                  </a:moveTo>
                  <a:cubicBezTo>
                    <a:pt x="1609" y="32"/>
                    <a:pt x="761" y="348"/>
                    <a:pt x="0" y="929"/>
                  </a:cubicBezTo>
                  <a:cubicBezTo>
                    <a:pt x="848" y="606"/>
                    <a:pt x="1699" y="310"/>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5" name="Freeform: Shape 1154">
              <a:extLst>
                <a:ext uri="{FF2B5EF4-FFF2-40B4-BE49-F238E27FC236}">
                  <a16:creationId xmlns:a16="http://schemas.microsoft.com/office/drawing/2014/main" id="{FBAA1A5C-7A3F-F5D3-E405-90CF1531DF05}"/>
                </a:ext>
              </a:extLst>
            </p:cNvPr>
            <p:cNvSpPr/>
            <p:nvPr/>
          </p:nvSpPr>
          <p:spPr>
            <a:xfrm>
              <a:off x="6244699" y="1837665"/>
              <a:ext cx="8036" cy="6040"/>
            </a:xfrm>
            <a:custGeom>
              <a:avLst/>
              <a:gdLst>
                <a:gd name="connsiteX0" fmla="*/ 1973 w 8036"/>
                <a:gd name="connsiteY0" fmla="*/ 6040 h 6040"/>
                <a:gd name="connsiteX1" fmla="*/ 8036 w 8036"/>
                <a:gd name="connsiteY1" fmla="*/ 1164 h 6040"/>
                <a:gd name="connsiteX2" fmla="*/ 3392 w 8036"/>
                <a:gd name="connsiteY2" fmla="*/ 2322 h 6040"/>
                <a:gd name="connsiteX3" fmla="*/ 5714 w 8036"/>
                <a:gd name="connsiteY3" fmla="*/ 0 h 6040"/>
                <a:gd name="connsiteX4" fmla="*/ 1973 w 8036"/>
                <a:gd name="connsiteY4" fmla="*/ 6040 h 6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36" h="6040">
                  <a:moveTo>
                    <a:pt x="1973" y="6040"/>
                  </a:moveTo>
                  <a:cubicBezTo>
                    <a:pt x="4875" y="5911"/>
                    <a:pt x="5833" y="2486"/>
                    <a:pt x="8036" y="1164"/>
                  </a:cubicBezTo>
                  <a:cubicBezTo>
                    <a:pt x="6517" y="1671"/>
                    <a:pt x="4969" y="2058"/>
                    <a:pt x="3392" y="2322"/>
                  </a:cubicBezTo>
                  <a:cubicBezTo>
                    <a:pt x="4166" y="1548"/>
                    <a:pt x="4940" y="777"/>
                    <a:pt x="5714" y="0"/>
                  </a:cubicBezTo>
                  <a:cubicBezTo>
                    <a:pt x="3279" y="161"/>
                    <a:pt x="-3251" y="5018"/>
                    <a:pt x="1973" y="60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6" name="Freeform: Shape 1155">
              <a:extLst>
                <a:ext uri="{FF2B5EF4-FFF2-40B4-BE49-F238E27FC236}">
                  <a16:creationId xmlns:a16="http://schemas.microsoft.com/office/drawing/2014/main" id="{A835A5AE-7C17-8976-ED7E-4642BAFE0D82}"/>
                </a:ext>
              </a:extLst>
            </p:cNvPr>
            <p:cNvSpPr/>
            <p:nvPr/>
          </p:nvSpPr>
          <p:spPr>
            <a:xfrm>
              <a:off x="6246672" y="1834644"/>
              <a:ext cx="4901" cy="3021"/>
            </a:xfrm>
            <a:custGeom>
              <a:avLst/>
              <a:gdLst>
                <a:gd name="connsiteX0" fmla="*/ 4902 w 4901"/>
                <a:gd name="connsiteY0" fmla="*/ 0 h 3021"/>
                <a:gd name="connsiteX1" fmla="*/ 0 w 4901"/>
                <a:gd name="connsiteY1" fmla="*/ 3022 h 3021"/>
                <a:gd name="connsiteX2" fmla="*/ 4902 w 4901"/>
                <a:gd name="connsiteY2" fmla="*/ 0 h 3021"/>
              </a:gdLst>
              <a:ahLst/>
              <a:cxnLst>
                <a:cxn ang="0">
                  <a:pos x="connsiteX0" y="connsiteY0"/>
                </a:cxn>
                <a:cxn ang="0">
                  <a:pos x="connsiteX1" y="connsiteY1"/>
                </a:cxn>
                <a:cxn ang="0">
                  <a:pos x="connsiteX2" y="connsiteY2"/>
                </a:cxn>
              </a:cxnLst>
              <a:rect l="l" t="t" r="r" b="b"/>
              <a:pathLst>
                <a:path w="4901" h="3021">
                  <a:moveTo>
                    <a:pt x="4902" y="0"/>
                  </a:moveTo>
                  <a:cubicBezTo>
                    <a:pt x="2902" y="193"/>
                    <a:pt x="1122" y="1377"/>
                    <a:pt x="0" y="3022"/>
                  </a:cubicBezTo>
                  <a:cubicBezTo>
                    <a:pt x="1541" y="1861"/>
                    <a:pt x="3173" y="855"/>
                    <a:pt x="490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7" name="Freeform: Shape 1156">
              <a:extLst>
                <a:ext uri="{FF2B5EF4-FFF2-40B4-BE49-F238E27FC236}">
                  <a16:creationId xmlns:a16="http://schemas.microsoft.com/office/drawing/2014/main" id="{234351A6-60D2-2226-A459-07781EF374B4}"/>
                </a:ext>
              </a:extLst>
            </p:cNvPr>
            <p:cNvSpPr/>
            <p:nvPr/>
          </p:nvSpPr>
          <p:spPr>
            <a:xfrm>
              <a:off x="6253187" y="1835340"/>
              <a:ext cx="5111" cy="2938"/>
            </a:xfrm>
            <a:custGeom>
              <a:avLst/>
              <a:gdLst>
                <a:gd name="connsiteX0" fmla="*/ 2322 w 5111"/>
                <a:gd name="connsiteY0" fmla="*/ 464 h 2938"/>
                <a:gd name="connsiteX1" fmla="*/ 0 w 5111"/>
                <a:gd name="connsiteY1" fmla="*/ 2551 h 2938"/>
                <a:gd name="connsiteX2" fmla="*/ 5095 w 5111"/>
                <a:gd name="connsiteY2" fmla="*/ 0 h 2938"/>
                <a:gd name="connsiteX3" fmla="*/ 2322 w 5111"/>
                <a:gd name="connsiteY3" fmla="*/ 464 h 2938"/>
              </a:gdLst>
              <a:ahLst/>
              <a:cxnLst>
                <a:cxn ang="0">
                  <a:pos x="connsiteX0" y="connsiteY0"/>
                </a:cxn>
                <a:cxn ang="0">
                  <a:pos x="connsiteX1" y="connsiteY1"/>
                </a:cxn>
                <a:cxn ang="0">
                  <a:pos x="connsiteX2" y="connsiteY2"/>
                </a:cxn>
                <a:cxn ang="0">
                  <a:pos x="connsiteX3" y="connsiteY3"/>
                </a:cxn>
              </a:cxnLst>
              <a:rect l="l" t="t" r="r" b="b"/>
              <a:pathLst>
                <a:path w="5111" h="2938">
                  <a:moveTo>
                    <a:pt x="2322" y="464"/>
                  </a:moveTo>
                  <a:cubicBezTo>
                    <a:pt x="1487" y="1090"/>
                    <a:pt x="713" y="1787"/>
                    <a:pt x="0" y="2551"/>
                  </a:cubicBezTo>
                  <a:cubicBezTo>
                    <a:pt x="2241" y="3293"/>
                    <a:pt x="5366" y="3228"/>
                    <a:pt x="5095" y="0"/>
                  </a:cubicBezTo>
                  <a:cubicBezTo>
                    <a:pt x="4170" y="161"/>
                    <a:pt x="3244" y="323"/>
                    <a:pt x="2322" y="46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8" name="Freeform: Shape 1157">
              <a:extLst>
                <a:ext uri="{FF2B5EF4-FFF2-40B4-BE49-F238E27FC236}">
                  <a16:creationId xmlns:a16="http://schemas.microsoft.com/office/drawing/2014/main" id="{BBA5D431-9C95-B942-D1ED-021F8D6DC785}"/>
                </a:ext>
              </a:extLst>
            </p:cNvPr>
            <p:cNvSpPr/>
            <p:nvPr/>
          </p:nvSpPr>
          <p:spPr>
            <a:xfrm>
              <a:off x="6254574" y="1849215"/>
              <a:ext cx="14867" cy="5294"/>
            </a:xfrm>
            <a:custGeom>
              <a:avLst/>
              <a:gdLst>
                <a:gd name="connsiteX0" fmla="*/ 9997 w 14867"/>
                <a:gd name="connsiteY0" fmla="*/ 70 h 5294"/>
                <a:gd name="connsiteX1" fmla="*/ 0 w 14867"/>
                <a:gd name="connsiteY1" fmla="*/ 3324 h 5294"/>
                <a:gd name="connsiteX2" fmla="*/ 14867 w 14867"/>
                <a:gd name="connsiteY2" fmla="*/ 999 h 5294"/>
                <a:gd name="connsiteX3" fmla="*/ 9997 w 14867"/>
                <a:gd name="connsiteY3" fmla="*/ 70 h 5294"/>
              </a:gdLst>
              <a:ahLst/>
              <a:cxnLst>
                <a:cxn ang="0">
                  <a:pos x="connsiteX0" y="connsiteY0"/>
                </a:cxn>
                <a:cxn ang="0">
                  <a:pos x="connsiteX1" y="connsiteY1"/>
                </a:cxn>
                <a:cxn ang="0">
                  <a:pos x="connsiteX2" y="connsiteY2"/>
                </a:cxn>
                <a:cxn ang="0">
                  <a:pos x="connsiteX3" y="connsiteY3"/>
                </a:cxn>
              </a:cxnLst>
              <a:rect l="l" t="t" r="r" b="b"/>
              <a:pathLst>
                <a:path w="14867" h="5294">
                  <a:moveTo>
                    <a:pt x="9997" y="70"/>
                  </a:moveTo>
                  <a:cubicBezTo>
                    <a:pt x="6111" y="-591"/>
                    <a:pt x="3815" y="3656"/>
                    <a:pt x="0" y="3324"/>
                  </a:cubicBezTo>
                  <a:cubicBezTo>
                    <a:pt x="1506" y="7094"/>
                    <a:pt x="14532" y="4975"/>
                    <a:pt x="14867" y="999"/>
                  </a:cubicBezTo>
                  <a:cubicBezTo>
                    <a:pt x="13251" y="667"/>
                    <a:pt x="11626" y="357"/>
                    <a:pt x="9997" y="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59" name="Freeform: Shape 1158">
              <a:extLst>
                <a:ext uri="{FF2B5EF4-FFF2-40B4-BE49-F238E27FC236}">
                  <a16:creationId xmlns:a16="http://schemas.microsoft.com/office/drawing/2014/main" id="{BD584245-A29F-2544-B88C-5601A026C099}"/>
                </a:ext>
              </a:extLst>
            </p:cNvPr>
            <p:cNvSpPr/>
            <p:nvPr/>
          </p:nvSpPr>
          <p:spPr>
            <a:xfrm>
              <a:off x="6274310" y="1847189"/>
              <a:ext cx="4869" cy="1857"/>
            </a:xfrm>
            <a:custGeom>
              <a:avLst/>
              <a:gdLst>
                <a:gd name="connsiteX0" fmla="*/ 4870 w 4869"/>
                <a:gd name="connsiteY0" fmla="*/ 0 h 1857"/>
                <a:gd name="connsiteX1" fmla="*/ 0 w 4869"/>
                <a:gd name="connsiteY1" fmla="*/ 1858 h 1857"/>
                <a:gd name="connsiteX2" fmla="*/ 4870 w 4869"/>
                <a:gd name="connsiteY2" fmla="*/ 0 h 1857"/>
              </a:gdLst>
              <a:ahLst/>
              <a:cxnLst>
                <a:cxn ang="0">
                  <a:pos x="connsiteX0" y="connsiteY0"/>
                </a:cxn>
                <a:cxn ang="0">
                  <a:pos x="connsiteX1" y="connsiteY1"/>
                </a:cxn>
                <a:cxn ang="0">
                  <a:pos x="connsiteX2" y="connsiteY2"/>
                </a:cxn>
              </a:cxnLst>
              <a:rect l="l" t="t" r="r" b="b"/>
              <a:pathLst>
                <a:path w="4869" h="1857">
                  <a:moveTo>
                    <a:pt x="4870" y="0"/>
                  </a:moveTo>
                  <a:cubicBezTo>
                    <a:pt x="3015" y="0"/>
                    <a:pt x="1393" y="610"/>
                    <a:pt x="0" y="1858"/>
                  </a:cubicBezTo>
                  <a:cubicBezTo>
                    <a:pt x="1816" y="1761"/>
                    <a:pt x="3438" y="1129"/>
                    <a:pt x="487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0" name="Freeform: Shape 1159">
              <a:extLst>
                <a:ext uri="{FF2B5EF4-FFF2-40B4-BE49-F238E27FC236}">
                  <a16:creationId xmlns:a16="http://schemas.microsoft.com/office/drawing/2014/main" id="{F8EE7D85-A262-A933-81AC-1444EFE003F7}"/>
                </a:ext>
              </a:extLst>
            </p:cNvPr>
            <p:cNvSpPr/>
            <p:nvPr/>
          </p:nvSpPr>
          <p:spPr>
            <a:xfrm>
              <a:off x="6302400" y="1880632"/>
              <a:ext cx="8385" cy="3900"/>
            </a:xfrm>
            <a:custGeom>
              <a:avLst/>
              <a:gdLst>
                <a:gd name="connsiteX0" fmla="*/ 8385 w 8385"/>
                <a:gd name="connsiteY0" fmla="*/ 0 h 3900"/>
                <a:gd name="connsiteX1" fmla="*/ 0 w 8385"/>
                <a:gd name="connsiteY1" fmla="*/ 3022 h 3900"/>
                <a:gd name="connsiteX2" fmla="*/ 8385 w 8385"/>
                <a:gd name="connsiteY2" fmla="*/ 0 h 3900"/>
              </a:gdLst>
              <a:ahLst/>
              <a:cxnLst>
                <a:cxn ang="0">
                  <a:pos x="connsiteX0" y="connsiteY0"/>
                </a:cxn>
                <a:cxn ang="0">
                  <a:pos x="connsiteX1" y="connsiteY1"/>
                </a:cxn>
                <a:cxn ang="0">
                  <a:pos x="connsiteX2" y="connsiteY2"/>
                </a:cxn>
              </a:cxnLst>
              <a:rect l="l" t="t" r="r" b="b"/>
              <a:pathLst>
                <a:path w="8385" h="3900">
                  <a:moveTo>
                    <a:pt x="8385" y="0"/>
                  </a:moveTo>
                  <a:cubicBezTo>
                    <a:pt x="6414" y="2122"/>
                    <a:pt x="2419" y="1558"/>
                    <a:pt x="0" y="3022"/>
                  </a:cubicBezTo>
                  <a:cubicBezTo>
                    <a:pt x="3322" y="4721"/>
                    <a:pt x="7421" y="4080"/>
                    <a:pt x="838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24C6DC47-3D28-2F7C-B606-1C1E349EC31C}"/>
                </a:ext>
              </a:extLst>
            </p:cNvPr>
            <p:cNvSpPr/>
            <p:nvPr/>
          </p:nvSpPr>
          <p:spPr>
            <a:xfrm>
              <a:off x="6311462" y="1883405"/>
              <a:ext cx="5127" cy="1857"/>
            </a:xfrm>
            <a:custGeom>
              <a:avLst/>
              <a:gdLst>
                <a:gd name="connsiteX0" fmla="*/ 5128 w 5127"/>
                <a:gd name="connsiteY0" fmla="*/ 0 h 1857"/>
                <a:gd name="connsiteX1" fmla="*/ 0 w 5127"/>
                <a:gd name="connsiteY1" fmla="*/ 1858 h 1857"/>
                <a:gd name="connsiteX2" fmla="*/ 5128 w 5127"/>
                <a:gd name="connsiteY2" fmla="*/ 0 h 1857"/>
              </a:gdLst>
              <a:ahLst/>
              <a:cxnLst>
                <a:cxn ang="0">
                  <a:pos x="connsiteX0" y="connsiteY0"/>
                </a:cxn>
                <a:cxn ang="0">
                  <a:pos x="connsiteX1" y="connsiteY1"/>
                </a:cxn>
                <a:cxn ang="0">
                  <a:pos x="connsiteX2" y="connsiteY2"/>
                </a:cxn>
              </a:cxnLst>
              <a:rect l="l" t="t" r="r" b="b"/>
              <a:pathLst>
                <a:path w="5127" h="1857">
                  <a:moveTo>
                    <a:pt x="5128" y="0"/>
                  </a:moveTo>
                  <a:cubicBezTo>
                    <a:pt x="3215" y="65"/>
                    <a:pt x="1506" y="680"/>
                    <a:pt x="0" y="1858"/>
                  </a:cubicBezTo>
                  <a:cubicBezTo>
                    <a:pt x="1880" y="1696"/>
                    <a:pt x="3590" y="1090"/>
                    <a:pt x="512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CD9F9722-FB48-A749-7200-AFD649631922}"/>
                </a:ext>
              </a:extLst>
            </p:cNvPr>
            <p:cNvSpPr/>
            <p:nvPr/>
          </p:nvSpPr>
          <p:spPr>
            <a:xfrm>
              <a:off x="6213939" y="1951226"/>
              <a:ext cx="2603" cy="2485"/>
            </a:xfrm>
            <a:custGeom>
              <a:avLst/>
              <a:gdLst>
                <a:gd name="connsiteX0" fmla="*/ 2322 w 2603"/>
                <a:gd name="connsiteY0" fmla="*/ 0 h 2485"/>
                <a:gd name="connsiteX1" fmla="*/ 0 w 2603"/>
                <a:gd name="connsiteY1" fmla="*/ 1858 h 2485"/>
                <a:gd name="connsiteX2" fmla="*/ 2322 w 2603"/>
                <a:gd name="connsiteY2" fmla="*/ 0 h 2485"/>
              </a:gdLst>
              <a:ahLst/>
              <a:cxnLst>
                <a:cxn ang="0">
                  <a:pos x="connsiteX0" y="connsiteY0"/>
                </a:cxn>
                <a:cxn ang="0">
                  <a:pos x="connsiteX1" y="connsiteY1"/>
                </a:cxn>
                <a:cxn ang="0">
                  <a:pos x="connsiteX2" y="connsiteY2"/>
                </a:cxn>
              </a:cxnLst>
              <a:rect l="l" t="t" r="r" b="b"/>
              <a:pathLst>
                <a:path w="2603" h="2485">
                  <a:moveTo>
                    <a:pt x="2322" y="0"/>
                  </a:moveTo>
                  <a:cubicBezTo>
                    <a:pt x="1548" y="619"/>
                    <a:pt x="774" y="1238"/>
                    <a:pt x="0" y="1858"/>
                  </a:cubicBezTo>
                  <a:cubicBezTo>
                    <a:pt x="2306" y="3109"/>
                    <a:pt x="3080" y="2490"/>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D71C92FE-C5FD-B70A-5DA0-01FC10788733}"/>
                </a:ext>
              </a:extLst>
            </p:cNvPr>
            <p:cNvSpPr/>
            <p:nvPr/>
          </p:nvSpPr>
          <p:spPr>
            <a:xfrm>
              <a:off x="6225549" y="2072164"/>
              <a:ext cx="4901" cy="1740"/>
            </a:xfrm>
            <a:custGeom>
              <a:avLst/>
              <a:gdLst>
                <a:gd name="connsiteX0" fmla="*/ 4902 w 4901"/>
                <a:gd name="connsiteY0" fmla="*/ 256 h 1740"/>
                <a:gd name="connsiteX1" fmla="*/ 0 w 4901"/>
                <a:gd name="connsiteY1" fmla="*/ 1413 h 1740"/>
                <a:gd name="connsiteX2" fmla="*/ 4902 w 4901"/>
                <a:gd name="connsiteY2" fmla="*/ 256 h 1740"/>
              </a:gdLst>
              <a:ahLst/>
              <a:cxnLst>
                <a:cxn ang="0">
                  <a:pos x="connsiteX0" y="connsiteY0"/>
                </a:cxn>
                <a:cxn ang="0">
                  <a:pos x="connsiteX1" y="connsiteY1"/>
                </a:cxn>
                <a:cxn ang="0">
                  <a:pos x="connsiteX2" y="connsiteY2"/>
                </a:cxn>
              </a:cxnLst>
              <a:rect l="l" t="t" r="r" b="b"/>
              <a:pathLst>
                <a:path w="4901" h="1740">
                  <a:moveTo>
                    <a:pt x="4902" y="256"/>
                  </a:moveTo>
                  <a:cubicBezTo>
                    <a:pt x="3060" y="-312"/>
                    <a:pt x="1425" y="62"/>
                    <a:pt x="0" y="1413"/>
                  </a:cubicBezTo>
                  <a:cubicBezTo>
                    <a:pt x="1886" y="2100"/>
                    <a:pt x="3518" y="1704"/>
                    <a:pt x="4902" y="2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F9251A7E-D0BA-C176-593C-9446A44C2ABF}"/>
                </a:ext>
              </a:extLst>
            </p:cNvPr>
            <p:cNvSpPr/>
            <p:nvPr/>
          </p:nvSpPr>
          <p:spPr>
            <a:xfrm>
              <a:off x="6227645" y="2106971"/>
              <a:ext cx="6627" cy="3762"/>
            </a:xfrm>
            <a:custGeom>
              <a:avLst/>
              <a:gdLst>
                <a:gd name="connsiteX0" fmla="*/ 4644 w 6627"/>
                <a:gd name="connsiteY0" fmla="*/ 3762 h 3762"/>
                <a:gd name="connsiteX1" fmla="*/ 0 w 6627"/>
                <a:gd name="connsiteY1" fmla="*/ 47 h 3762"/>
                <a:gd name="connsiteX2" fmla="*/ 4644 w 6627"/>
                <a:gd name="connsiteY2" fmla="*/ 3762 h 3762"/>
              </a:gdLst>
              <a:ahLst/>
              <a:cxnLst>
                <a:cxn ang="0">
                  <a:pos x="connsiteX0" y="connsiteY0"/>
                </a:cxn>
                <a:cxn ang="0">
                  <a:pos x="connsiteX1" y="connsiteY1"/>
                </a:cxn>
                <a:cxn ang="0">
                  <a:pos x="connsiteX2" y="connsiteY2"/>
                </a:cxn>
              </a:cxnLst>
              <a:rect l="l" t="t" r="r" b="b"/>
              <a:pathLst>
                <a:path w="6627" h="3762">
                  <a:moveTo>
                    <a:pt x="4644" y="3762"/>
                  </a:moveTo>
                  <a:cubicBezTo>
                    <a:pt x="10307" y="2227"/>
                    <a:pt x="2274" y="-382"/>
                    <a:pt x="0" y="47"/>
                  </a:cubicBezTo>
                  <a:cubicBezTo>
                    <a:pt x="290" y="2627"/>
                    <a:pt x="2831" y="2804"/>
                    <a:pt x="4644" y="376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EDEEA2EF-4FFC-F0FA-E784-824A32B57318}"/>
                </a:ext>
              </a:extLst>
            </p:cNvPr>
            <p:cNvSpPr/>
            <p:nvPr/>
          </p:nvSpPr>
          <p:spPr>
            <a:xfrm>
              <a:off x="6241068" y="2069531"/>
              <a:ext cx="4218" cy="5217"/>
            </a:xfrm>
            <a:custGeom>
              <a:avLst/>
              <a:gdLst>
                <a:gd name="connsiteX0" fmla="*/ 3283 w 4218"/>
                <a:gd name="connsiteY0" fmla="*/ 341 h 5217"/>
                <a:gd name="connsiteX1" fmla="*/ 4218 w 4218"/>
                <a:gd name="connsiteY1" fmla="*/ 5217 h 5217"/>
                <a:gd name="connsiteX2" fmla="*/ 3283 w 4218"/>
                <a:gd name="connsiteY2" fmla="*/ 341 h 5217"/>
              </a:gdLst>
              <a:ahLst/>
              <a:cxnLst>
                <a:cxn ang="0">
                  <a:pos x="connsiteX0" y="connsiteY0"/>
                </a:cxn>
                <a:cxn ang="0">
                  <a:pos x="connsiteX1" y="connsiteY1"/>
                </a:cxn>
                <a:cxn ang="0">
                  <a:pos x="connsiteX2" y="connsiteY2"/>
                </a:cxn>
              </a:cxnLst>
              <a:rect l="l" t="t" r="r" b="b"/>
              <a:pathLst>
                <a:path w="4218" h="5217">
                  <a:moveTo>
                    <a:pt x="3283" y="341"/>
                  </a:moveTo>
                  <a:cubicBezTo>
                    <a:pt x="-1855" y="-1558"/>
                    <a:pt x="-516" y="5085"/>
                    <a:pt x="4218" y="5217"/>
                  </a:cubicBezTo>
                  <a:cubicBezTo>
                    <a:pt x="4153" y="3547"/>
                    <a:pt x="3825" y="1922"/>
                    <a:pt x="3283" y="341"/>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6" name="Freeform: Shape 1165">
              <a:extLst>
                <a:ext uri="{FF2B5EF4-FFF2-40B4-BE49-F238E27FC236}">
                  <a16:creationId xmlns:a16="http://schemas.microsoft.com/office/drawing/2014/main" id="{0C0ABFB5-2026-6890-6CE1-37EACADBCB13}"/>
                </a:ext>
              </a:extLst>
            </p:cNvPr>
            <p:cNvSpPr/>
            <p:nvPr/>
          </p:nvSpPr>
          <p:spPr>
            <a:xfrm>
              <a:off x="6252510" y="1975319"/>
              <a:ext cx="4643" cy="955"/>
            </a:xfrm>
            <a:custGeom>
              <a:avLst/>
              <a:gdLst>
                <a:gd name="connsiteX0" fmla="*/ 4644 w 4643"/>
                <a:gd name="connsiteY0" fmla="*/ 30 h 955"/>
                <a:gd name="connsiteX1" fmla="*/ 0 w 4643"/>
                <a:gd name="connsiteY1" fmla="*/ 955 h 955"/>
                <a:gd name="connsiteX2" fmla="*/ 4644 w 4643"/>
                <a:gd name="connsiteY2" fmla="*/ 30 h 955"/>
              </a:gdLst>
              <a:ahLst/>
              <a:cxnLst>
                <a:cxn ang="0">
                  <a:pos x="connsiteX0" y="connsiteY0"/>
                </a:cxn>
                <a:cxn ang="0">
                  <a:pos x="connsiteX1" y="connsiteY1"/>
                </a:cxn>
                <a:cxn ang="0">
                  <a:pos x="connsiteX2" y="connsiteY2"/>
                </a:cxn>
              </a:cxnLst>
              <a:rect l="l" t="t" r="r" b="b"/>
              <a:pathLst>
                <a:path w="4643" h="955">
                  <a:moveTo>
                    <a:pt x="4644" y="30"/>
                  </a:moveTo>
                  <a:cubicBezTo>
                    <a:pt x="3009" y="-99"/>
                    <a:pt x="1461" y="191"/>
                    <a:pt x="0" y="955"/>
                  </a:cubicBezTo>
                  <a:cubicBezTo>
                    <a:pt x="1593" y="891"/>
                    <a:pt x="3141" y="578"/>
                    <a:pt x="4644" y="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7" name="Freeform: Shape 1166">
              <a:extLst>
                <a:ext uri="{FF2B5EF4-FFF2-40B4-BE49-F238E27FC236}">
                  <a16:creationId xmlns:a16="http://schemas.microsoft.com/office/drawing/2014/main" id="{E7C3FF85-BAEF-1AC0-E614-8941F0841494}"/>
                </a:ext>
              </a:extLst>
            </p:cNvPr>
            <p:cNvSpPr/>
            <p:nvPr/>
          </p:nvSpPr>
          <p:spPr>
            <a:xfrm>
              <a:off x="6252510" y="2053081"/>
              <a:ext cx="4869" cy="1663"/>
            </a:xfrm>
            <a:custGeom>
              <a:avLst/>
              <a:gdLst>
                <a:gd name="connsiteX0" fmla="*/ 4870 w 4869"/>
                <a:gd name="connsiteY0" fmla="*/ 54 h 1663"/>
                <a:gd name="connsiteX1" fmla="*/ 0 w 4869"/>
                <a:gd name="connsiteY1" fmla="*/ 1450 h 1663"/>
                <a:gd name="connsiteX2" fmla="*/ 4870 w 4869"/>
                <a:gd name="connsiteY2" fmla="*/ 54 h 1663"/>
              </a:gdLst>
              <a:ahLst/>
              <a:cxnLst>
                <a:cxn ang="0">
                  <a:pos x="connsiteX0" y="connsiteY0"/>
                </a:cxn>
                <a:cxn ang="0">
                  <a:pos x="connsiteX1" y="connsiteY1"/>
                </a:cxn>
                <a:cxn ang="0">
                  <a:pos x="connsiteX2" y="connsiteY2"/>
                </a:cxn>
              </a:cxnLst>
              <a:rect l="l" t="t" r="r" b="b"/>
              <a:pathLst>
                <a:path w="4869" h="1663">
                  <a:moveTo>
                    <a:pt x="4870" y="54"/>
                  </a:moveTo>
                  <a:cubicBezTo>
                    <a:pt x="3057" y="-172"/>
                    <a:pt x="1435" y="312"/>
                    <a:pt x="0" y="1450"/>
                  </a:cubicBezTo>
                  <a:cubicBezTo>
                    <a:pt x="1906" y="1983"/>
                    <a:pt x="3531" y="1515"/>
                    <a:pt x="4870" y="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8" name="Freeform: Shape 1167">
              <a:extLst>
                <a:ext uri="{FF2B5EF4-FFF2-40B4-BE49-F238E27FC236}">
                  <a16:creationId xmlns:a16="http://schemas.microsoft.com/office/drawing/2014/main" id="{6589AD01-1B66-8DA2-7507-D54B42AB386B}"/>
                </a:ext>
              </a:extLst>
            </p:cNvPr>
            <p:cNvSpPr/>
            <p:nvPr/>
          </p:nvSpPr>
          <p:spPr>
            <a:xfrm>
              <a:off x="6254122" y="2053856"/>
              <a:ext cx="11835" cy="4161"/>
            </a:xfrm>
            <a:custGeom>
              <a:avLst/>
              <a:gdLst>
                <a:gd name="connsiteX0" fmla="*/ 11836 w 11835"/>
                <a:gd name="connsiteY0" fmla="*/ 924 h 4161"/>
                <a:gd name="connsiteX1" fmla="*/ 0 w 11835"/>
                <a:gd name="connsiteY1" fmla="*/ 3710 h 4161"/>
                <a:gd name="connsiteX2" fmla="*/ 11836 w 11835"/>
                <a:gd name="connsiteY2" fmla="*/ 924 h 4161"/>
              </a:gdLst>
              <a:ahLst/>
              <a:cxnLst>
                <a:cxn ang="0">
                  <a:pos x="connsiteX0" y="connsiteY0"/>
                </a:cxn>
                <a:cxn ang="0">
                  <a:pos x="connsiteX1" y="connsiteY1"/>
                </a:cxn>
                <a:cxn ang="0">
                  <a:pos x="connsiteX2" y="connsiteY2"/>
                </a:cxn>
              </a:cxnLst>
              <a:rect l="l" t="t" r="r" b="b"/>
              <a:pathLst>
                <a:path w="11835" h="4161">
                  <a:moveTo>
                    <a:pt x="11836" y="924"/>
                  </a:moveTo>
                  <a:cubicBezTo>
                    <a:pt x="7511" y="-1363"/>
                    <a:pt x="3405" y="988"/>
                    <a:pt x="0" y="3710"/>
                  </a:cubicBezTo>
                  <a:cubicBezTo>
                    <a:pt x="5060" y="5226"/>
                    <a:pt x="7375" y="2578"/>
                    <a:pt x="11836" y="92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69" name="Freeform: Shape 1168">
              <a:extLst>
                <a:ext uri="{FF2B5EF4-FFF2-40B4-BE49-F238E27FC236}">
                  <a16:creationId xmlns:a16="http://schemas.microsoft.com/office/drawing/2014/main" id="{7E273CB3-9B62-9C05-1066-8FC09D847B81}"/>
                </a:ext>
              </a:extLst>
            </p:cNvPr>
            <p:cNvSpPr/>
            <p:nvPr/>
          </p:nvSpPr>
          <p:spPr>
            <a:xfrm>
              <a:off x="6268054" y="2029238"/>
              <a:ext cx="2096" cy="2325"/>
            </a:xfrm>
            <a:custGeom>
              <a:avLst/>
              <a:gdLst>
                <a:gd name="connsiteX0" fmla="*/ 1870 w 2096"/>
                <a:gd name="connsiteY0" fmla="*/ 0 h 2325"/>
                <a:gd name="connsiteX1" fmla="*/ 0 w 2096"/>
                <a:gd name="connsiteY1" fmla="*/ 0 h 2325"/>
                <a:gd name="connsiteX2" fmla="*/ 2096 w 2096"/>
                <a:gd name="connsiteY2" fmla="*/ 2325 h 2325"/>
                <a:gd name="connsiteX3" fmla="*/ 1870 w 2096"/>
                <a:gd name="connsiteY3" fmla="*/ 0 h 2325"/>
              </a:gdLst>
              <a:ahLst/>
              <a:cxnLst>
                <a:cxn ang="0">
                  <a:pos x="connsiteX0" y="connsiteY0"/>
                </a:cxn>
                <a:cxn ang="0">
                  <a:pos x="connsiteX1" y="connsiteY1"/>
                </a:cxn>
                <a:cxn ang="0">
                  <a:pos x="connsiteX2" y="connsiteY2"/>
                </a:cxn>
                <a:cxn ang="0">
                  <a:pos x="connsiteX3" y="connsiteY3"/>
                </a:cxn>
              </a:cxnLst>
              <a:rect l="l" t="t" r="r" b="b"/>
              <a:pathLst>
                <a:path w="2096" h="2325">
                  <a:moveTo>
                    <a:pt x="1870" y="0"/>
                  </a:moveTo>
                  <a:cubicBezTo>
                    <a:pt x="1248" y="0"/>
                    <a:pt x="622" y="0"/>
                    <a:pt x="0" y="0"/>
                  </a:cubicBezTo>
                  <a:cubicBezTo>
                    <a:pt x="590" y="874"/>
                    <a:pt x="1287" y="1648"/>
                    <a:pt x="2096" y="2325"/>
                  </a:cubicBezTo>
                  <a:cubicBezTo>
                    <a:pt x="2032" y="1548"/>
                    <a:pt x="1935" y="774"/>
                    <a:pt x="187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0" name="Freeform: Shape 1169">
              <a:extLst>
                <a:ext uri="{FF2B5EF4-FFF2-40B4-BE49-F238E27FC236}">
                  <a16:creationId xmlns:a16="http://schemas.microsoft.com/office/drawing/2014/main" id="{92AE67B9-E593-24EF-22AC-1291C64E0907}"/>
                </a:ext>
              </a:extLst>
            </p:cNvPr>
            <p:cNvSpPr/>
            <p:nvPr/>
          </p:nvSpPr>
          <p:spPr>
            <a:xfrm>
              <a:off x="6271311" y="2000126"/>
              <a:ext cx="9513" cy="5172"/>
            </a:xfrm>
            <a:custGeom>
              <a:avLst/>
              <a:gdLst>
                <a:gd name="connsiteX0" fmla="*/ 9513 w 9513"/>
                <a:gd name="connsiteY0" fmla="*/ 764 h 5172"/>
                <a:gd name="connsiteX1" fmla="*/ 0 w 9513"/>
                <a:gd name="connsiteY1" fmla="*/ 5172 h 5172"/>
                <a:gd name="connsiteX2" fmla="*/ 9513 w 9513"/>
                <a:gd name="connsiteY2" fmla="*/ 764 h 5172"/>
              </a:gdLst>
              <a:ahLst/>
              <a:cxnLst>
                <a:cxn ang="0">
                  <a:pos x="connsiteX0" y="connsiteY0"/>
                </a:cxn>
                <a:cxn ang="0">
                  <a:pos x="connsiteX1" y="connsiteY1"/>
                </a:cxn>
                <a:cxn ang="0">
                  <a:pos x="connsiteX2" y="connsiteY2"/>
                </a:cxn>
              </a:cxnLst>
              <a:rect l="l" t="t" r="r" b="b"/>
              <a:pathLst>
                <a:path w="9513" h="5172">
                  <a:moveTo>
                    <a:pt x="9513" y="764"/>
                  </a:moveTo>
                  <a:cubicBezTo>
                    <a:pt x="7324" y="-1968"/>
                    <a:pt x="1154" y="3366"/>
                    <a:pt x="0" y="5172"/>
                  </a:cubicBezTo>
                  <a:cubicBezTo>
                    <a:pt x="3209" y="4289"/>
                    <a:pt x="7508" y="3818"/>
                    <a:pt x="9513" y="76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1" name="Freeform: Shape 1170">
              <a:extLst>
                <a:ext uri="{FF2B5EF4-FFF2-40B4-BE49-F238E27FC236}">
                  <a16:creationId xmlns:a16="http://schemas.microsoft.com/office/drawing/2014/main" id="{DB962A68-5B3A-DB8E-8B42-7A8976D3E203}"/>
                </a:ext>
              </a:extLst>
            </p:cNvPr>
            <p:cNvSpPr/>
            <p:nvPr/>
          </p:nvSpPr>
          <p:spPr>
            <a:xfrm>
              <a:off x="6275246" y="1959353"/>
              <a:ext cx="4640" cy="1724"/>
            </a:xfrm>
            <a:custGeom>
              <a:avLst/>
              <a:gdLst>
                <a:gd name="connsiteX0" fmla="*/ 2322 w 4640"/>
                <a:gd name="connsiteY0" fmla="*/ 226 h 1724"/>
                <a:gd name="connsiteX1" fmla="*/ 0 w 4640"/>
                <a:gd name="connsiteY1" fmla="*/ 0 h 1724"/>
                <a:gd name="connsiteX2" fmla="*/ 4641 w 4640"/>
                <a:gd name="connsiteY2" fmla="*/ 1396 h 1724"/>
                <a:gd name="connsiteX3" fmla="*/ 2322 w 4640"/>
                <a:gd name="connsiteY3" fmla="*/ 232 h 1724"/>
              </a:gdLst>
              <a:ahLst/>
              <a:cxnLst>
                <a:cxn ang="0">
                  <a:pos x="connsiteX0" y="connsiteY0"/>
                </a:cxn>
                <a:cxn ang="0">
                  <a:pos x="connsiteX1" y="connsiteY1"/>
                </a:cxn>
                <a:cxn ang="0">
                  <a:pos x="connsiteX2" y="connsiteY2"/>
                </a:cxn>
                <a:cxn ang="0">
                  <a:pos x="connsiteX3" y="connsiteY3"/>
                </a:cxn>
              </a:cxnLst>
              <a:rect l="l" t="t" r="r" b="b"/>
              <a:pathLst>
                <a:path w="4640" h="1724">
                  <a:moveTo>
                    <a:pt x="2322" y="226"/>
                  </a:moveTo>
                  <a:cubicBezTo>
                    <a:pt x="1548" y="161"/>
                    <a:pt x="774" y="64"/>
                    <a:pt x="0" y="0"/>
                  </a:cubicBezTo>
                  <a:cubicBezTo>
                    <a:pt x="1196" y="1651"/>
                    <a:pt x="2744" y="2116"/>
                    <a:pt x="4641" y="1396"/>
                  </a:cubicBezTo>
                  <a:cubicBezTo>
                    <a:pt x="3870" y="1006"/>
                    <a:pt x="3093" y="619"/>
                    <a:pt x="2322" y="2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2" name="Freeform: Shape 1171">
              <a:extLst>
                <a:ext uri="{FF2B5EF4-FFF2-40B4-BE49-F238E27FC236}">
                  <a16:creationId xmlns:a16="http://schemas.microsoft.com/office/drawing/2014/main" id="{94CCB593-AE3C-BEB0-1199-52C61E52B8E4}"/>
                </a:ext>
              </a:extLst>
            </p:cNvPr>
            <p:cNvSpPr/>
            <p:nvPr/>
          </p:nvSpPr>
          <p:spPr>
            <a:xfrm>
              <a:off x="6277797" y="2009272"/>
              <a:ext cx="3041" cy="2996"/>
            </a:xfrm>
            <a:custGeom>
              <a:avLst/>
              <a:gdLst>
                <a:gd name="connsiteX0" fmla="*/ 3028 w 3041"/>
                <a:gd name="connsiteY0" fmla="*/ 3 h 2996"/>
                <a:gd name="connsiteX1" fmla="*/ 0 w 3041"/>
                <a:gd name="connsiteY1" fmla="*/ 2786 h 2996"/>
                <a:gd name="connsiteX2" fmla="*/ 3028 w 3041"/>
                <a:gd name="connsiteY2" fmla="*/ 3 h 2996"/>
              </a:gdLst>
              <a:ahLst/>
              <a:cxnLst>
                <a:cxn ang="0">
                  <a:pos x="connsiteX0" y="connsiteY0"/>
                </a:cxn>
                <a:cxn ang="0">
                  <a:pos x="connsiteX1" y="connsiteY1"/>
                </a:cxn>
                <a:cxn ang="0">
                  <a:pos x="connsiteX2" y="connsiteY2"/>
                </a:cxn>
              </a:cxnLst>
              <a:rect l="l" t="t" r="r" b="b"/>
              <a:pathLst>
                <a:path w="3041" h="2996">
                  <a:moveTo>
                    <a:pt x="3028" y="3"/>
                  </a:moveTo>
                  <a:cubicBezTo>
                    <a:pt x="1190" y="-62"/>
                    <a:pt x="93" y="957"/>
                    <a:pt x="0" y="2786"/>
                  </a:cubicBezTo>
                  <a:cubicBezTo>
                    <a:pt x="2228" y="3583"/>
                    <a:pt x="3167" y="1999"/>
                    <a:pt x="3028" y="3"/>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3" name="Freeform: Shape 1172">
              <a:extLst>
                <a:ext uri="{FF2B5EF4-FFF2-40B4-BE49-F238E27FC236}">
                  <a16:creationId xmlns:a16="http://schemas.microsoft.com/office/drawing/2014/main" id="{94E0799D-9A49-0505-A52E-64D96E0CDE2B}"/>
                </a:ext>
              </a:extLst>
            </p:cNvPr>
            <p:cNvSpPr/>
            <p:nvPr/>
          </p:nvSpPr>
          <p:spPr>
            <a:xfrm>
              <a:off x="6279212" y="2026950"/>
              <a:ext cx="3934" cy="8086"/>
            </a:xfrm>
            <a:custGeom>
              <a:avLst/>
              <a:gdLst>
                <a:gd name="connsiteX0" fmla="*/ 3935 w 3934"/>
                <a:gd name="connsiteY0" fmla="*/ 192 h 8086"/>
                <a:gd name="connsiteX1" fmla="*/ 903 w 3934"/>
                <a:gd name="connsiteY1" fmla="*/ 8086 h 8086"/>
                <a:gd name="connsiteX2" fmla="*/ 3935 w 3934"/>
                <a:gd name="connsiteY2" fmla="*/ 192 h 8086"/>
              </a:gdLst>
              <a:ahLst/>
              <a:cxnLst>
                <a:cxn ang="0">
                  <a:pos x="connsiteX0" y="connsiteY0"/>
                </a:cxn>
                <a:cxn ang="0">
                  <a:pos x="connsiteX1" y="connsiteY1"/>
                </a:cxn>
                <a:cxn ang="0">
                  <a:pos x="connsiteX2" y="connsiteY2"/>
                </a:cxn>
              </a:cxnLst>
              <a:rect l="l" t="t" r="r" b="b"/>
              <a:pathLst>
                <a:path w="3934" h="8086">
                  <a:moveTo>
                    <a:pt x="3935" y="192"/>
                  </a:moveTo>
                  <a:cubicBezTo>
                    <a:pt x="-525" y="-1234"/>
                    <a:pt x="-655" y="5681"/>
                    <a:pt x="903" y="8086"/>
                  </a:cubicBezTo>
                  <a:cubicBezTo>
                    <a:pt x="4180" y="7664"/>
                    <a:pt x="2919" y="2307"/>
                    <a:pt x="3935" y="1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4" name="Freeform: Shape 1173">
              <a:extLst>
                <a:ext uri="{FF2B5EF4-FFF2-40B4-BE49-F238E27FC236}">
                  <a16:creationId xmlns:a16="http://schemas.microsoft.com/office/drawing/2014/main" id="{2965BB4F-631A-D2B0-B245-6CAF886679E7}"/>
                </a:ext>
              </a:extLst>
            </p:cNvPr>
            <p:cNvSpPr/>
            <p:nvPr/>
          </p:nvSpPr>
          <p:spPr>
            <a:xfrm>
              <a:off x="6282211" y="2007853"/>
              <a:ext cx="1387" cy="2554"/>
            </a:xfrm>
            <a:custGeom>
              <a:avLst/>
              <a:gdLst>
                <a:gd name="connsiteX0" fmla="*/ 1387 w 1387"/>
                <a:gd name="connsiteY0" fmla="*/ 3 h 2554"/>
                <a:gd name="connsiteX1" fmla="*/ 936 w 1387"/>
                <a:gd name="connsiteY1" fmla="*/ 2554 h 2554"/>
                <a:gd name="connsiteX2" fmla="*/ 1387 w 1387"/>
                <a:gd name="connsiteY2" fmla="*/ 3 h 2554"/>
              </a:gdLst>
              <a:ahLst/>
              <a:cxnLst>
                <a:cxn ang="0">
                  <a:pos x="connsiteX0" y="connsiteY0"/>
                </a:cxn>
                <a:cxn ang="0">
                  <a:pos x="connsiteX1" y="connsiteY1"/>
                </a:cxn>
                <a:cxn ang="0">
                  <a:pos x="connsiteX2" y="connsiteY2"/>
                </a:cxn>
              </a:cxnLst>
              <a:rect l="l" t="t" r="r" b="b"/>
              <a:pathLst>
                <a:path w="1387" h="2554">
                  <a:moveTo>
                    <a:pt x="1387" y="3"/>
                  </a:moveTo>
                  <a:cubicBezTo>
                    <a:pt x="-296" y="-61"/>
                    <a:pt x="-448" y="787"/>
                    <a:pt x="936" y="2554"/>
                  </a:cubicBezTo>
                  <a:cubicBezTo>
                    <a:pt x="1097" y="1706"/>
                    <a:pt x="1226" y="855"/>
                    <a:pt x="1387" y="3"/>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5" name="Freeform: Shape 1174">
              <a:extLst>
                <a:ext uri="{FF2B5EF4-FFF2-40B4-BE49-F238E27FC236}">
                  <a16:creationId xmlns:a16="http://schemas.microsoft.com/office/drawing/2014/main" id="{FB440084-55D0-0114-79A5-BB4ECCDD07E2}"/>
                </a:ext>
              </a:extLst>
            </p:cNvPr>
            <p:cNvSpPr/>
            <p:nvPr/>
          </p:nvSpPr>
          <p:spPr>
            <a:xfrm>
              <a:off x="6286404" y="1901529"/>
              <a:ext cx="9965" cy="2400"/>
            </a:xfrm>
            <a:custGeom>
              <a:avLst/>
              <a:gdLst>
                <a:gd name="connsiteX0" fmla="*/ 0 w 9965"/>
                <a:gd name="connsiteY0" fmla="*/ 0 h 2400"/>
                <a:gd name="connsiteX1" fmla="*/ 9965 w 9965"/>
                <a:gd name="connsiteY1" fmla="*/ 1858 h 2400"/>
                <a:gd name="connsiteX2" fmla="*/ 0 w 9965"/>
                <a:gd name="connsiteY2" fmla="*/ 0 h 2400"/>
              </a:gdLst>
              <a:ahLst/>
              <a:cxnLst>
                <a:cxn ang="0">
                  <a:pos x="connsiteX0" y="connsiteY0"/>
                </a:cxn>
                <a:cxn ang="0">
                  <a:pos x="connsiteX1" y="connsiteY1"/>
                </a:cxn>
                <a:cxn ang="0">
                  <a:pos x="connsiteX2" y="connsiteY2"/>
                </a:cxn>
              </a:cxnLst>
              <a:rect l="l" t="t" r="r" b="b"/>
              <a:pathLst>
                <a:path w="9965" h="2400">
                  <a:moveTo>
                    <a:pt x="0" y="0"/>
                  </a:moveTo>
                  <a:cubicBezTo>
                    <a:pt x="1448" y="2228"/>
                    <a:pt x="7782" y="3041"/>
                    <a:pt x="9965" y="1858"/>
                  </a:cubicBezTo>
                  <a:cubicBezTo>
                    <a:pt x="6640" y="1261"/>
                    <a:pt x="3318" y="64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6" name="Freeform: Shape 1175">
              <a:extLst>
                <a:ext uri="{FF2B5EF4-FFF2-40B4-BE49-F238E27FC236}">
                  <a16:creationId xmlns:a16="http://schemas.microsoft.com/office/drawing/2014/main" id="{036848F7-DCDF-3A8C-0599-9F7C0D5E916A}"/>
                </a:ext>
              </a:extLst>
            </p:cNvPr>
            <p:cNvSpPr/>
            <p:nvPr/>
          </p:nvSpPr>
          <p:spPr>
            <a:xfrm>
              <a:off x="6287307" y="2024594"/>
              <a:ext cx="2354" cy="668"/>
            </a:xfrm>
            <a:custGeom>
              <a:avLst/>
              <a:gdLst>
                <a:gd name="connsiteX0" fmla="*/ 2354 w 2354"/>
                <a:gd name="connsiteY0" fmla="*/ 0 h 668"/>
                <a:gd name="connsiteX1" fmla="*/ 0 w 2354"/>
                <a:gd name="connsiteY1" fmla="*/ 0 h 668"/>
                <a:gd name="connsiteX2" fmla="*/ 2354 w 2354"/>
                <a:gd name="connsiteY2" fmla="*/ 0 h 668"/>
              </a:gdLst>
              <a:ahLst/>
              <a:cxnLst>
                <a:cxn ang="0">
                  <a:pos x="connsiteX0" y="connsiteY0"/>
                </a:cxn>
                <a:cxn ang="0">
                  <a:pos x="connsiteX1" y="connsiteY1"/>
                </a:cxn>
                <a:cxn ang="0">
                  <a:pos x="connsiteX2" y="connsiteY2"/>
                </a:cxn>
              </a:cxnLst>
              <a:rect l="l" t="t" r="r" b="b"/>
              <a:pathLst>
                <a:path w="2354" h="668">
                  <a:moveTo>
                    <a:pt x="2354" y="0"/>
                  </a:moveTo>
                  <a:cubicBezTo>
                    <a:pt x="1571" y="0"/>
                    <a:pt x="784" y="0"/>
                    <a:pt x="0" y="0"/>
                  </a:cubicBezTo>
                  <a:cubicBezTo>
                    <a:pt x="1871" y="1329"/>
                    <a:pt x="1784" y="322"/>
                    <a:pt x="23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7" name="Freeform: Shape 1176">
              <a:extLst>
                <a:ext uri="{FF2B5EF4-FFF2-40B4-BE49-F238E27FC236}">
                  <a16:creationId xmlns:a16="http://schemas.microsoft.com/office/drawing/2014/main" id="{F12EA32C-A3D6-7790-42D8-4DA55CA375DF}"/>
                </a:ext>
              </a:extLst>
            </p:cNvPr>
            <p:cNvSpPr/>
            <p:nvPr/>
          </p:nvSpPr>
          <p:spPr>
            <a:xfrm>
              <a:off x="6291499" y="1905947"/>
              <a:ext cx="2547" cy="617"/>
            </a:xfrm>
            <a:custGeom>
              <a:avLst/>
              <a:gdLst>
                <a:gd name="connsiteX0" fmla="*/ 0 w 2547"/>
                <a:gd name="connsiteY0" fmla="*/ 0 h 617"/>
                <a:gd name="connsiteX1" fmla="*/ 2548 w 2547"/>
                <a:gd name="connsiteY1" fmla="*/ 464 h 617"/>
                <a:gd name="connsiteX2" fmla="*/ 0 w 2547"/>
                <a:gd name="connsiteY2" fmla="*/ 0 h 617"/>
              </a:gdLst>
              <a:ahLst/>
              <a:cxnLst>
                <a:cxn ang="0">
                  <a:pos x="connsiteX0" y="connsiteY0"/>
                </a:cxn>
                <a:cxn ang="0">
                  <a:pos x="connsiteX1" y="connsiteY1"/>
                </a:cxn>
                <a:cxn ang="0">
                  <a:pos x="connsiteX2" y="connsiteY2"/>
                </a:cxn>
              </a:cxnLst>
              <a:rect l="l" t="t" r="r" b="b"/>
              <a:pathLst>
                <a:path w="2547" h="617">
                  <a:moveTo>
                    <a:pt x="0" y="0"/>
                  </a:moveTo>
                  <a:cubicBezTo>
                    <a:pt x="742" y="616"/>
                    <a:pt x="1590" y="771"/>
                    <a:pt x="2548" y="464"/>
                  </a:cubicBezTo>
                  <a:cubicBezTo>
                    <a:pt x="1696" y="303"/>
                    <a:pt x="848" y="14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8" name="Freeform: Shape 1177">
              <a:extLst>
                <a:ext uri="{FF2B5EF4-FFF2-40B4-BE49-F238E27FC236}">
                  <a16:creationId xmlns:a16="http://schemas.microsoft.com/office/drawing/2014/main" id="{E9C5A827-F44F-BF64-0F4B-29F8478FD7F9}"/>
                </a:ext>
              </a:extLst>
            </p:cNvPr>
            <p:cNvSpPr/>
            <p:nvPr/>
          </p:nvSpPr>
          <p:spPr>
            <a:xfrm>
              <a:off x="6305205" y="1913591"/>
              <a:ext cx="2322" cy="476"/>
            </a:xfrm>
            <a:custGeom>
              <a:avLst/>
              <a:gdLst>
                <a:gd name="connsiteX0" fmla="*/ 0 w 2322"/>
                <a:gd name="connsiteY0" fmla="*/ 0 h 476"/>
                <a:gd name="connsiteX1" fmla="*/ 2322 w 2322"/>
                <a:gd name="connsiteY1" fmla="*/ 464 h 476"/>
                <a:gd name="connsiteX2" fmla="*/ 0 w 2322"/>
                <a:gd name="connsiteY2" fmla="*/ 0 h 476"/>
              </a:gdLst>
              <a:ahLst/>
              <a:cxnLst>
                <a:cxn ang="0">
                  <a:pos x="connsiteX0" y="connsiteY0"/>
                </a:cxn>
                <a:cxn ang="0">
                  <a:pos x="connsiteX1" y="connsiteY1"/>
                </a:cxn>
                <a:cxn ang="0">
                  <a:pos x="connsiteX2" y="connsiteY2"/>
                </a:cxn>
              </a:cxnLst>
              <a:rect l="l" t="t" r="r" b="b"/>
              <a:pathLst>
                <a:path w="2322" h="476">
                  <a:moveTo>
                    <a:pt x="0" y="0"/>
                  </a:moveTo>
                  <a:cubicBezTo>
                    <a:pt x="726" y="368"/>
                    <a:pt x="1497" y="522"/>
                    <a:pt x="2322" y="464"/>
                  </a:cubicBezTo>
                  <a:cubicBezTo>
                    <a:pt x="1548" y="303"/>
                    <a:pt x="774" y="142"/>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79" name="Freeform: Shape 1178">
              <a:extLst>
                <a:ext uri="{FF2B5EF4-FFF2-40B4-BE49-F238E27FC236}">
                  <a16:creationId xmlns:a16="http://schemas.microsoft.com/office/drawing/2014/main" id="{90D8F2D8-237D-CAA4-4C01-DE609A0716BD}"/>
                </a:ext>
              </a:extLst>
            </p:cNvPr>
            <p:cNvSpPr/>
            <p:nvPr/>
          </p:nvSpPr>
          <p:spPr>
            <a:xfrm>
              <a:off x="6308914" y="1914974"/>
              <a:ext cx="6965" cy="2325"/>
            </a:xfrm>
            <a:custGeom>
              <a:avLst/>
              <a:gdLst>
                <a:gd name="connsiteX0" fmla="*/ 4870 w 6965"/>
                <a:gd name="connsiteY0" fmla="*/ 2325 h 2325"/>
                <a:gd name="connsiteX1" fmla="*/ 6966 w 6965"/>
                <a:gd name="connsiteY1" fmla="*/ 0 h 2325"/>
                <a:gd name="connsiteX2" fmla="*/ 0 w 6965"/>
                <a:gd name="connsiteY2" fmla="*/ 1625 h 2325"/>
                <a:gd name="connsiteX3" fmla="*/ 4870 w 6965"/>
                <a:gd name="connsiteY3" fmla="*/ 2325 h 2325"/>
              </a:gdLst>
              <a:ahLst/>
              <a:cxnLst>
                <a:cxn ang="0">
                  <a:pos x="connsiteX0" y="connsiteY0"/>
                </a:cxn>
                <a:cxn ang="0">
                  <a:pos x="connsiteX1" y="connsiteY1"/>
                </a:cxn>
                <a:cxn ang="0">
                  <a:pos x="connsiteX2" y="connsiteY2"/>
                </a:cxn>
                <a:cxn ang="0">
                  <a:pos x="connsiteX3" y="connsiteY3"/>
                </a:cxn>
              </a:cxnLst>
              <a:rect l="l" t="t" r="r" b="b"/>
              <a:pathLst>
                <a:path w="6965" h="2325">
                  <a:moveTo>
                    <a:pt x="4870" y="2325"/>
                  </a:moveTo>
                  <a:cubicBezTo>
                    <a:pt x="5798" y="1761"/>
                    <a:pt x="6498" y="987"/>
                    <a:pt x="6966" y="0"/>
                  </a:cubicBezTo>
                  <a:cubicBezTo>
                    <a:pt x="4573" y="161"/>
                    <a:pt x="2183" y="597"/>
                    <a:pt x="0" y="1625"/>
                  </a:cubicBezTo>
                  <a:cubicBezTo>
                    <a:pt x="1638" y="1754"/>
                    <a:pt x="3260" y="1983"/>
                    <a:pt x="4870" y="23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0" name="Freeform: Shape 1179">
              <a:extLst>
                <a:ext uri="{FF2B5EF4-FFF2-40B4-BE49-F238E27FC236}">
                  <a16:creationId xmlns:a16="http://schemas.microsoft.com/office/drawing/2014/main" id="{01BFC03A-DD45-0212-4D9B-FA2944A44808}"/>
                </a:ext>
              </a:extLst>
            </p:cNvPr>
            <p:cNvSpPr/>
            <p:nvPr/>
          </p:nvSpPr>
          <p:spPr>
            <a:xfrm>
              <a:off x="6326058" y="1916848"/>
              <a:ext cx="2592" cy="1611"/>
            </a:xfrm>
            <a:custGeom>
              <a:avLst/>
              <a:gdLst>
                <a:gd name="connsiteX0" fmla="*/ 271 w 2592"/>
                <a:gd name="connsiteY0" fmla="*/ 0 h 1611"/>
                <a:gd name="connsiteX1" fmla="*/ 2593 w 2592"/>
                <a:gd name="connsiteY1" fmla="*/ 468 h 1611"/>
                <a:gd name="connsiteX2" fmla="*/ 271 w 2592"/>
                <a:gd name="connsiteY2" fmla="*/ 0 h 1611"/>
              </a:gdLst>
              <a:ahLst/>
              <a:cxnLst>
                <a:cxn ang="0">
                  <a:pos x="connsiteX0" y="connsiteY0"/>
                </a:cxn>
                <a:cxn ang="0">
                  <a:pos x="connsiteX1" y="connsiteY1"/>
                </a:cxn>
                <a:cxn ang="0">
                  <a:pos x="connsiteX2" y="connsiteY2"/>
                </a:cxn>
              </a:cxnLst>
              <a:rect l="l" t="t" r="r" b="b"/>
              <a:pathLst>
                <a:path w="2592" h="1611">
                  <a:moveTo>
                    <a:pt x="271" y="0"/>
                  </a:moveTo>
                  <a:cubicBezTo>
                    <a:pt x="-468" y="1980"/>
                    <a:pt x="303" y="2135"/>
                    <a:pt x="2593" y="468"/>
                  </a:cubicBezTo>
                  <a:cubicBezTo>
                    <a:pt x="1819" y="306"/>
                    <a:pt x="1045" y="145"/>
                    <a:pt x="27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1" name="Freeform: Shape 1180">
              <a:extLst>
                <a:ext uri="{FF2B5EF4-FFF2-40B4-BE49-F238E27FC236}">
                  <a16:creationId xmlns:a16="http://schemas.microsoft.com/office/drawing/2014/main" id="{09DF31E8-A96E-5DEB-2AF1-4FC8664B2AF7}"/>
                </a:ext>
              </a:extLst>
            </p:cNvPr>
            <p:cNvSpPr/>
            <p:nvPr/>
          </p:nvSpPr>
          <p:spPr>
            <a:xfrm>
              <a:off x="6345840" y="1929619"/>
              <a:ext cx="4869" cy="3071"/>
            </a:xfrm>
            <a:custGeom>
              <a:avLst/>
              <a:gdLst>
                <a:gd name="connsiteX0" fmla="*/ 3483 w 4869"/>
                <a:gd name="connsiteY0" fmla="*/ 0 h 3071"/>
                <a:gd name="connsiteX1" fmla="*/ 0 w 4869"/>
                <a:gd name="connsiteY1" fmla="*/ 3022 h 3071"/>
                <a:gd name="connsiteX2" fmla="*/ 4870 w 4869"/>
                <a:gd name="connsiteY2" fmla="*/ 2322 h 3071"/>
                <a:gd name="connsiteX3" fmla="*/ 3483 w 4869"/>
                <a:gd name="connsiteY3" fmla="*/ 0 h 3071"/>
              </a:gdLst>
              <a:ahLst/>
              <a:cxnLst>
                <a:cxn ang="0">
                  <a:pos x="connsiteX0" y="connsiteY0"/>
                </a:cxn>
                <a:cxn ang="0">
                  <a:pos x="connsiteX1" y="connsiteY1"/>
                </a:cxn>
                <a:cxn ang="0">
                  <a:pos x="connsiteX2" y="connsiteY2"/>
                </a:cxn>
                <a:cxn ang="0">
                  <a:pos x="connsiteX3" y="connsiteY3"/>
                </a:cxn>
              </a:cxnLst>
              <a:rect l="l" t="t" r="r" b="b"/>
              <a:pathLst>
                <a:path w="4869" h="3071">
                  <a:moveTo>
                    <a:pt x="3483" y="0"/>
                  </a:moveTo>
                  <a:cubicBezTo>
                    <a:pt x="2041" y="684"/>
                    <a:pt x="880" y="1690"/>
                    <a:pt x="0" y="3022"/>
                  </a:cubicBezTo>
                  <a:cubicBezTo>
                    <a:pt x="1680" y="3183"/>
                    <a:pt x="3302" y="2957"/>
                    <a:pt x="4870" y="2322"/>
                  </a:cubicBezTo>
                  <a:cubicBezTo>
                    <a:pt x="4405" y="1545"/>
                    <a:pt x="3944" y="774"/>
                    <a:pt x="348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2" name="Freeform: Shape 1181">
              <a:extLst>
                <a:ext uri="{FF2B5EF4-FFF2-40B4-BE49-F238E27FC236}">
                  <a16:creationId xmlns:a16="http://schemas.microsoft.com/office/drawing/2014/main" id="{8A99ED57-E32E-A662-A45E-D7CCC3535E9C}"/>
                </a:ext>
              </a:extLst>
            </p:cNvPr>
            <p:cNvSpPr/>
            <p:nvPr/>
          </p:nvSpPr>
          <p:spPr>
            <a:xfrm>
              <a:off x="6347227" y="1936805"/>
              <a:ext cx="7417" cy="1649"/>
            </a:xfrm>
            <a:custGeom>
              <a:avLst/>
              <a:gdLst>
                <a:gd name="connsiteX0" fmla="*/ 5353 w 7417"/>
                <a:gd name="connsiteY0" fmla="*/ 1650 h 1649"/>
                <a:gd name="connsiteX1" fmla="*/ 7417 w 7417"/>
                <a:gd name="connsiteY1" fmla="*/ 953 h 1649"/>
                <a:gd name="connsiteX2" fmla="*/ 0 w 7417"/>
                <a:gd name="connsiteY2" fmla="*/ 1418 h 1649"/>
                <a:gd name="connsiteX3" fmla="*/ 5353 w 7417"/>
                <a:gd name="connsiteY3" fmla="*/ 1643 h 1649"/>
              </a:gdLst>
              <a:ahLst/>
              <a:cxnLst>
                <a:cxn ang="0">
                  <a:pos x="connsiteX0" y="connsiteY0"/>
                </a:cxn>
                <a:cxn ang="0">
                  <a:pos x="connsiteX1" y="connsiteY1"/>
                </a:cxn>
                <a:cxn ang="0">
                  <a:pos x="connsiteX2" y="connsiteY2"/>
                </a:cxn>
                <a:cxn ang="0">
                  <a:pos x="connsiteX3" y="connsiteY3"/>
                </a:cxn>
              </a:cxnLst>
              <a:rect l="l" t="t" r="r" b="b"/>
              <a:pathLst>
                <a:path w="7417" h="1649">
                  <a:moveTo>
                    <a:pt x="5353" y="1650"/>
                  </a:moveTo>
                  <a:cubicBezTo>
                    <a:pt x="6040" y="1424"/>
                    <a:pt x="6730" y="1185"/>
                    <a:pt x="7417" y="953"/>
                  </a:cubicBezTo>
                  <a:cubicBezTo>
                    <a:pt x="4941" y="76"/>
                    <a:pt x="2132" y="-850"/>
                    <a:pt x="0" y="1418"/>
                  </a:cubicBezTo>
                  <a:cubicBezTo>
                    <a:pt x="1790" y="1353"/>
                    <a:pt x="3577" y="1418"/>
                    <a:pt x="5353" y="1643"/>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3" name="Freeform: Shape 1182">
              <a:extLst>
                <a:ext uri="{FF2B5EF4-FFF2-40B4-BE49-F238E27FC236}">
                  <a16:creationId xmlns:a16="http://schemas.microsoft.com/office/drawing/2014/main" id="{D98898F4-058E-A081-0929-05F1B4242A14}"/>
                </a:ext>
              </a:extLst>
            </p:cNvPr>
            <p:cNvSpPr/>
            <p:nvPr/>
          </p:nvSpPr>
          <p:spPr>
            <a:xfrm>
              <a:off x="6347710" y="1975607"/>
              <a:ext cx="4438" cy="2477"/>
            </a:xfrm>
            <a:custGeom>
              <a:avLst/>
              <a:gdLst>
                <a:gd name="connsiteX0" fmla="*/ 4386 w 4438"/>
                <a:gd name="connsiteY0" fmla="*/ 0 h 2477"/>
                <a:gd name="connsiteX1" fmla="*/ 0 w 4438"/>
                <a:gd name="connsiteY1" fmla="*/ 226 h 2477"/>
                <a:gd name="connsiteX2" fmla="*/ 4386 w 4438"/>
                <a:gd name="connsiteY2" fmla="*/ 0 h 2477"/>
              </a:gdLst>
              <a:ahLst/>
              <a:cxnLst>
                <a:cxn ang="0">
                  <a:pos x="connsiteX0" y="connsiteY0"/>
                </a:cxn>
                <a:cxn ang="0">
                  <a:pos x="connsiteX1" y="connsiteY1"/>
                </a:cxn>
                <a:cxn ang="0">
                  <a:pos x="connsiteX2" y="connsiteY2"/>
                </a:cxn>
              </a:cxnLst>
              <a:rect l="l" t="t" r="r" b="b"/>
              <a:pathLst>
                <a:path w="4438" h="2477">
                  <a:moveTo>
                    <a:pt x="4386" y="0"/>
                  </a:moveTo>
                  <a:cubicBezTo>
                    <a:pt x="2919" y="0"/>
                    <a:pt x="1458" y="32"/>
                    <a:pt x="0" y="226"/>
                  </a:cubicBezTo>
                  <a:cubicBezTo>
                    <a:pt x="906" y="2738"/>
                    <a:pt x="4944" y="3767"/>
                    <a:pt x="438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4" name="Freeform: Shape 1183">
              <a:extLst>
                <a:ext uri="{FF2B5EF4-FFF2-40B4-BE49-F238E27FC236}">
                  <a16:creationId xmlns:a16="http://schemas.microsoft.com/office/drawing/2014/main" id="{4420668D-6140-47E3-73E0-B95E20022C7F}"/>
                </a:ext>
              </a:extLst>
            </p:cNvPr>
            <p:cNvSpPr/>
            <p:nvPr/>
          </p:nvSpPr>
          <p:spPr>
            <a:xfrm>
              <a:off x="6354902" y="1942164"/>
              <a:ext cx="2321" cy="145"/>
            </a:xfrm>
            <a:custGeom>
              <a:avLst/>
              <a:gdLst>
                <a:gd name="connsiteX0" fmla="*/ 0 w 2321"/>
                <a:gd name="connsiteY0" fmla="*/ 0 h 145"/>
                <a:gd name="connsiteX1" fmla="*/ 2322 w 2321"/>
                <a:gd name="connsiteY1" fmla="*/ 0 h 145"/>
                <a:gd name="connsiteX2" fmla="*/ 0 w 2321"/>
                <a:gd name="connsiteY2" fmla="*/ 0 h 145"/>
              </a:gdLst>
              <a:ahLst/>
              <a:cxnLst>
                <a:cxn ang="0">
                  <a:pos x="connsiteX0" y="connsiteY0"/>
                </a:cxn>
                <a:cxn ang="0">
                  <a:pos x="connsiteX1" y="connsiteY1"/>
                </a:cxn>
                <a:cxn ang="0">
                  <a:pos x="connsiteX2" y="connsiteY2"/>
                </a:cxn>
              </a:cxnLst>
              <a:rect l="l" t="t" r="r" b="b"/>
              <a:pathLst>
                <a:path w="2321" h="145">
                  <a:moveTo>
                    <a:pt x="0" y="0"/>
                  </a:moveTo>
                  <a:cubicBezTo>
                    <a:pt x="761" y="193"/>
                    <a:pt x="1538" y="193"/>
                    <a:pt x="2322" y="0"/>
                  </a:cubicBezTo>
                  <a:cubicBezTo>
                    <a:pt x="1548" y="0"/>
                    <a:pt x="774"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5" name="Freeform: Shape 1184">
              <a:extLst>
                <a:ext uri="{FF2B5EF4-FFF2-40B4-BE49-F238E27FC236}">
                  <a16:creationId xmlns:a16="http://schemas.microsoft.com/office/drawing/2014/main" id="{DD1BF6DC-06E1-7D64-4AF6-66D381AAD6A8}"/>
                </a:ext>
              </a:extLst>
            </p:cNvPr>
            <p:cNvSpPr/>
            <p:nvPr/>
          </p:nvSpPr>
          <p:spPr>
            <a:xfrm>
              <a:off x="6356063" y="1942854"/>
              <a:ext cx="2322" cy="1092"/>
            </a:xfrm>
            <a:custGeom>
              <a:avLst/>
              <a:gdLst>
                <a:gd name="connsiteX0" fmla="*/ 2322 w 2322"/>
                <a:gd name="connsiteY0" fmla="*/ 697 h 1092"/>
                <a:gd name="connsiteX1" fmla="*/ 0 w 2322"/>
                <a:gd name="connsiteY1" fmla="*/ 0 h 1092"/>
                <a:gd name="connsiteX2" fmla="*/ 2322 w 2322"/>
                <a:gd name="connsiteY2" fmla="*/ 697 h 1092"/>
              </a:gdLst>
              <a:ahLst/>
              <a:cxnLst>
                <a:cxn ang="0">
                  <a:pos x="connsiteX0" y="connsiteY0"/>
                </a:cxn>
                <a:cxn ang="0">
                  <a:pos x="connsiteX1" y="connsiteY1"/>
                </a:cxn>
                <a:cxn ang="0">
                  <a:pos x="connsiteX2" y="connsiteY2"/>
                </a:cxn>
              </a:cxnLst>
              <a:rect l="l" t="t" r="r" b="b"/>
              <a:pathLst>
                <a:path w="2322" h="1092">
                  <a:moveTo>
                    <a:pt x="2322" y="697"/>
                  </a:moveTo>
                  <a:cubicBezTo>
                    <a:pt x="1548" y="471"/>
                    <a:pt x="774" y="232"/>
                    <a:pt x="0" y="0"/>
                  </a:cubicBezTo>
                  <a:cubicBezTo>
                    <a:pt x="880" y="790"/>
                    <a:pt x="1458" y="1596"/>
                    <a:pt x="2322" y="697"/>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6" name="Freeform: Shape 1185">
              <a:extLst>
                <a:ext uri="{FF2B5EF4-FFF2-40B4-BE49-F238E27FC236}">
                  <a16:creationId xmlns:a16="http://schemas.microsoft.com/office/drawing/2014/main" id="{2E06E6CD-5A3E-E03C-4AA3-7F561056E012}"/>
                </a:ext>
              </a:extLst>
            </p:cNvPr>
            <p:cNvSpPr/>
            <p:nvPr/>
          </p:nvSpPr>
          <p:spPr>
            <a:xfrm>
              <a:off x="6357901" y="1962352"/>
              <a:ext cx="2547" cy="1393"/>
            </a:xfrm>
            <a:custGeom>
              <a:avLst/>
              <a:gdLst>
                <a:gd name="connsiteX0" fmla="*/ 2548 w 2547"/>
                <a:gd name="connsiteY0" fmla="*/ 0 h 1393"/>
                <a:gd name="connsiteX1" fmla="*/ 0 w 2547"/>
                <a:gd name="connsiteY1" fmla="*/ 1393 h 1393"/>
                <a:gd name="connsiteX2" fmla="*/ 2548 w 2547"/>
                <a:gd name="connsiteY2" fmla="*/ 0 h 1393"/>
              </a:gdLst>
              <a:ahLst/>
              <a:cxnLst>
                <a:cxn ang="0">
                  <a:pos x="connsiteX0" y="connsiteY0"/>
                </a:cxn>
                <a:cxn ang="0">
                  <a:pos x="connsiteX1" y="connsiteY1"/>
                </a:cxn>
                <a:cxn ang="0">
                  <a:pos x="connsiteX2" y="connsiteY2"/>
                </a:cxn>
              </a:cxnLst>
              <a:rect l="l" t="t" r="r" b="b"/>
              <a:pathLst>
                <a:path w="2547" h="1393">
                  <a:moveTo>
                    <a:pt x="2548" y="0"/>
                  </a:moveTo>
                  <a:cubicBezTo>
                    <a:pt x="1625" y="326"/>
                    <a:pt x="774" y="790"/>
                    <a:pt x="0" y="1393"/>
                  </a:cubicBezTo>
                  <a:cubicBezTo>
                    <a:pt x="848" y="929"/>
                    <a:pt x="1699" y="464"/>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7" name="Freeform: Shape 1186">
              <a:extLst>
                <a:ext uri="{FF2B5EF4-FFF2-40B4-BE49-F238E27FC236}">
                  <a16:creationId xmlns:a16="http://schemas.microsoft.com/office/drawing/2014/main" id="{4F85548C-1D9F-5D35-D0B3-CFA165E2BDFB}"/>
                </a:ext>
              </a:extLst>
            </p:cNvPr>
            <p:cNvSpPr/>
            <p:nvPr/>
          </p:nvSpPr>
          <p:spPr>
            <a:xfrm>
              <a:off x="6359772" y="1940299"/>
              <a:ext cx="9739" cy="3493"/>
            </a:xfrm>
            <a:custGeom>
              <a:avLst/>
              <a:gdLst>
                <a:gd name="connsiteX0" fmla="*/ 0 w 9739"/>
                <a:gd name="connsiteY0" fmla="*/ 3026 h 3493"/>
                <a:gd name="connsiteX1" fmla="*/ 9739 w 9739"/>
                <a:gd name="connsiteY1" fmla="*/ 4 h 3493"/>
                <a:gd name="connsiteX2" fmla="*/ 0 w 9739"/>
                <a:gd name="connsiteY2" fmla="*/ 3026 h 3493"/>
              </a:gdLst>
              <a:ahLst/>
              <a:cxnLst>
                <a:cxn ang="0">
                  <a:pos x="connsiteX0" y="connsiteY0"/>
                </a:cxn>
                <a:cxn ang="0">
                  <a:pos x="connsiteX1" y="connsiteY1"/>
                </a:cxn>
                <a:cxn ang="0">
                  <a:pos x="connsiteX2" y="connsiteY2"/>
                </a:cxn>
              </a:cxnLst>
              <a:rect l="l" t="t" r="r" b="b"/>
              <a:pathLst>
                <a:path w="9739" h="3493">
                  <a:moveTo>
                    <a:pt x="0" y="3026"/>
                  </a:moveTo>
                  <a:cubicBezTo>
                    <a:pt x="3154" y="4541"/>
                    <a:pt x="7453" y="2061"/>
                    <a:pt x="9739" y="4"/>
                  </a:cubicBezTo>
                  <a:cubicBezTo>
                    <a:pt x="6321" y="-93"/>
                    <a:pt x="3031" y="1703"/>
                    <a:pt x="0" y="30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8" name="Freeform: Shape 1187">
              <a:extLst>
                <a:ext uri="{FF2B5EF4-FFF2-40B4-BE49-F238E27FC236}">
                  <a16:creationId xmlns:a16="http://schemas.microsoft.com/office/drawing/2014/main" id="{FEA8F376-645B-7F4C-3666-3B047DBCC90C}"/>
                </a:ext>
              </a:extLst>
            </p:cNvPr>
            <p:cNvSpPr/>
            <p:nvPr/>
          </p:nvSpPr>
          <p:spPr>
            <a:xfrm>
              <a:off x="6367189" y="1939602"/>
              <a:ext cx="2579" cy="478"/>
            </a:xfrm>
            <a:custGeom>
              <a:avLst/>
              <a:gdLst>
                <a:gd name="connsiteX0" fmla="*/ 2580 w 2579"/>
                <a:gd name="connsiteY0" fmla="*/ 14 h 478"/>
                <a:gd name="connsiteX1" fmla="*/ 0 w 2579"/>
                <a:gd name="connsiteY1" fmla="*/ 478 h 478"/>
                <a:gd name="connsiteX2" fmla="*/ 2580 w 2579"/>
                <a:gd name="connsiteY2" fmla="*/ 14 h 478"/>
              </a:gdLst>
              <a:ahLst/>
              <a:cxnLst>
                <a:cxn ang="0">
                  <a:pos x="connsiteX0" y="connsiteY0"/>
                </a:cxn>
                <a:cxn ang="0">
                  <a:pos x="connsiteX1" y="connsiteY1"/>
                </a:cxn>
                <a:cxn ang="0">
                  <a:pos x="connsiteX2" y="connsiteY2"/>
                </a:cxn>
              </a:cxnLst>
              <a:rect l="l" t="t" r="r" b="b"/>
              <a:pathLst>
                <a:path w="2579" h="478">
                  <a:moveTo>
                    <a:pt x="2580" y="14"/>
                  </a:moveTo>
                  <a:cubicBezTo>
                    <a:pt x="1690" y="-51"/>
                    <a:pt x="832" y="111"/>
                    <a:pt x="0" y="478"/>
                  </a:cubicBezTo>
                  <a:cubicBezTo>
                    <a:pt x="858" y="317"/>
                    <a:pt x="1719" y="156"/>
                    <a:pt x="2580" y="14"/>
                  </a:cubicBezTo>
                </a:path>
              </a:pathLst>
            </a:custGeom>
            <a:solidFill>
              <a:srgbClr val="C0C0C0"/>
            </a:solidFill>
            <a:ln w="645" cap="flat">
              <a:solidFill>
                <a:srgbClr val="FFFFFF"/>
              </a:solidFill>
              <a:prstDash val="solid"/>
              <a:miter/>
            </a:ln>
          </p:spPr>
          <p:txBody>
            <a:bodyPr rtlCol="0" anchor="ctr"/>
            <a:lstStyle/>
            <a:p>
              <a:endParaRPr lang="en-US"/>
            </a:p>
          </p:txBody>
        </p:sp>
        <p:sp>
          <p:nvSpPr>
            <p:cNvPr id="1189" name="Freeform: Shape 1188">
              <a:extLst>
                <a:ext uri="{FF2B5EF4-FFF2-40B4-BE49-F238E27FC236}">
                  <a16:creationId xmlns:a16="http://schemas.microsoft.com/office/drawing/2014/main" id="{50CFF646-B952-2E80-B3C0-36CF2B1F7047}"/>
                </a:ext>
              </a:extLst>
            </p:cNvPr>
            <p:cNvSpPr/>
            <p:nvPr/>
          </p:nvSpPr>
          <p:spPr>
            <a:xfrm>
              <a:off x="6105032" y="2005792"/>
              <a:ext cx="2580" cy="1857"/>
            </a:xfrm>
            <a:custGeom>
              <a:avLst/>
              <a:gdLst>
                <a:gd name="connsiteX0" fmla="*/ 2580 w 2580"/>
                <a:gd name="connsiteY0" fmla="*/ 0 h 1857"/>
                <a:gd name="connsiteX1" fmla="*/ 0 w 2580"/>
                <a:gd name="connsiteY1" fmla="*/ 929 h 1857"/>
                <a:gd name="connsiteX2" fmla="*/ 2580 w 2580"/>
                <a:gd name="connsiteY2" fmla="*/ 1858 h 1857"/>
                <a:gd name="connsiteX3" fmla="*/ 2580 w 2580"/>
                <a:gd name="connsiteY3" fmla="*/ 0 h 1857"/>
              </a:gdLst>
              <a:ahLst/>
              <a:cxnLst>
                <a:cxn ang="0">
                  <a:pos x="connsiteX0" y="connsiteY0"/>
                </a:cxn>
                <a:cxn ang="0">
                  <a:pos x="connsiteX1" y="connsiteY1"/>
                </a:cxn>
                <a:cxn ang="0">
                  <a:pos x="connsiteX2" y="connsiteY2"/>
                </a:cxn>
                <a:cxn ang="0">
                  <a:pos x="connsiteX3" y="connsiteY3"/>
                </a:cxn>
              </a:cxnLst>
              <a:rect l="l" t="t" r="r" b="b"/>
              <a:pathLst>
                <a:path w="2580" h="1857">
                  <a:moveTo>
                    <a:pt x="2580" y="0"/>
                  </a:moveTo>
                  <a:cubicBezTo>
                    <a:pt x="1719" y="323"/>
                    <a:pt x="861" y="619"/>
                    <a:pt x="0" y="929"/>
                  </a:cubicBezTo>
                  <a:cubicBezTo>
                    <a:pt x="806" y="1384"/>
                    <a:pt x="1667" y="1693"/>
                    <a:pt x="2580" y="1858"/>
                  </a:cubicBezTo>
                  <a:cubicBezTo>
                    <a:pt x="2580" y="1238"/>
                    <a:pt x="2580" y="619"/>
                    <a:pt x="25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0" name="Freeform: Shape 1189">
              <a:extLst>
                <a:ext uri="{FF2B5EF4-FFF2-40B4-BE49-F238E27FC236}">
                  <a16:creationId xmlns:a16="http://schemas.microsoft.com/office/drawing/2014/main" id="{4FFC23E4-C67D-4E2D-3473-75364D404DF2}"/>
                </a:ext>
              </a:extLst>
            </p:cNvPr>
            <p:cNvSpPr/>
            <p:nvPr/>
          </p:nvSpPr>
          <p:spPr>
            <a:xfrm>
              <a:off x="6118287" y="2004337"/>
              <a:ext cx="5353" cy="3983"/>
            </a:xfrm>
            <a:custGeom>
              <a:avLst/>
              <a:gdLst>
                <a:gd name="connsiteX0" fmla="*/ 5353 w 5353"/>
                <a:gd name="connsiteY0" fmla="*/ 37 h 3983"/>
                <a:gd name="connsiteX1" fmla="*/ 0 w 5353"/>
                <a:gd name="connsiteY1" fmla="*/ 3984 h 3983"/>
                <a:gd name="connsiteX2" fmla="*/ 5353 w 5353"/>
                <a:gd name="connsiteY2" fmla="*/ 37 h 3983"/>
              </a:gdLst>
              <a:ahLst/>
              <a:cxnLst>
                <a:cxn ang="0">
                  <a:pos x="connsiteX0" y="connsiteY0"/>
                </a:cxn>
                <a:cxn ang="0">
                  <a:pos x="connsiteX1" y="connsiteY1"/>
                </a:cxn>
                <a:cxn ang="0">
                  <a:pos x="connsiteX2" y="connsiteY2"/>
                </a:cxn>
              </a:cxnLst>
              <a:rect l="l" t="t" r="r" b="b"/>
              <a:pathLst>
                <a:path w="5353" h="3983">
                  <a:moveTo>
                    <a:pt x="5353" y="37"/>
                  </a:moveTo>
                  <a:cubicBezTo>
                    <a:pt x="2390" y="-402"/>
                    <a:pt x="2473" y="3229"/>
                    <a:pt x="0" y="3984"/>
                  </a:cubicBezTo>
                  <a:cubicBezTo>
                    <a:pt x="2657" y="3984"/>
                    <a:pt x="3705" y="1585"/>
                    <a:pt x="5353" y="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1" name="Freeform: Shape 1190">
              <a:extLst>
                <a:ext uri="{FF2B5EF4-FFF2-40B4-BE49-F238E27FC236}">
                  <a16:creationId xmlns:a16="http://schemas.microsoft.com/office/drawing/2014/main" id="{5AF05293-48AB-49AF-D733-3A5128D7103D}"/>
                </a:ext>
              </a:extLst>
            </p:cNvPr>
            <p:cNvSpPr/>
            <p:nvPr/>
          </p:nvSpPr>
          <p:spPr>
            <a:xfrm>
              <a:off x="6141281" y="2046580"/>
              <a:ext cx="12432" cy="8262"/>
            </a:xfrm>
            <a:custGeom>
              <a:avLst/>
              <a:gdLst>
                <a:gd name="connsiteX0" fmla="*/ 9513 w 12432"/>
                <a:gd name="connsiteY0" fmla="*/ 1911 h 8262"/>
                <a:gd name="connsiteX1" fmla="*/ 0 w 12432"/>
                <a:gd name="connsiteY1" fmla="*/ 1450 h 8262"/>
                <a:gd name="connsiteX2" fmla="*/ 5095 w 12432"/>
                <a:gd name="connsiteY2" fmla="*/ 2840 h 8262"/>
                <a:gd name="connsiteX3" fmla="*/ 8353 w 12432"/>
                <a:gd name="connsiteY3" fmla="*/ 8177 h 8262"/>
                <a:gd name="connsiteX4" fmla="*/ 9513 w 12432"/>
                <a:gd name="connsiteY4" fmla="*/ 1911 h 8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32" h="8262">
                  <a:moveTo>
                    <a:pt x="9513" y="1911"/>
                  </a:moveTo>
                  <a:cubicBezTo>
                    <a:pt x="7198" y="315"/>
                    <a:pt x="2177" y="-1217"/>
                    <a:pt x="0" y="1450"/>
                  </a:cubicBezTo>
                  <a:cubicBezTo>
                    <a:pt x="1899" y="1192"/>
                    <a:pt x="3599" y="1643"/>
                    <a:pt x="5095" y="2840"/>
                  </a:cubicBezTo>
                  <a:cubicBezTo>
                    <a:pt x="616" y="1721"/>
                    <a:pt x="3257" y="9132"/>
                    <a:pt x="8353" y="8177"/>
                  </a:cubicBezTo>
                  <a:cubicBezTo>
                    <a:pt x="12355" y="7429"/>
                    <a:pt x="14544" y="3311"/>
                    <a:pt x="9513" y="19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2" name="Freeform: Shape 1191">
              <a:extLst>
                <a:ext uri="{FF2B5EF4-FFF2-40B4-BE49-F238E27FC236}">
                  <a16:creationId xmlns:a16="http://schemas.microsoft.com/office/drawing/2014/main" id="{F96924BB-EBB4-FC64-B9F3-77E792B0E28D}"/>
                </a:ext>
              </a:extLst>
            </p:cNvPr>
            <p:cNvSpPr/>
            <p:nvPr/>
          </p:nvSpPr>
          <p:spPr>
            <a:xfrm>
              <a:off x="6142184" y="2045008"/>
              <a:ext cx="2579" cy="491"/>
            </a:xfrm>
            <a:custGeom>
              <a:avLst/>
              <a:gdLst>
                <a:gd name="connsiteX0" fmla="*/ 0 w 2579"/>
                <a:gd name="connsiteY0" fmla="*/ 0 h 491"/>
                <a:gd name="connsiteX1" fmla="*/ 2580 w 2579"/>
                <a:gd name="connsiteY1" fmla="*/ 468 h 491"/>
                <a:gd name="connsiteX2" fmla="*/ 0 w 2579"/>
                <a:gd name="connsiteY2" fmla="*/ 0 h 491"/>
              </a:gdLst>
              <a:ahLst/>
              <a:cxnLst>
                <a:cxn ang="0">
                  <a:pos x="connsiteX0" y="connsiteY0"/>
                </a:cxn>
                <a:cxn ang="0">
                  <a:pos x="connsiteX1" y="connsiteY1"/>
                </a:cxn>
                <a:cxn ang="0">
                  <a:pos x="connsiteX2" y="connsiteY2"/>
                </a:cxn>
              </a:cxnLst>
              <a:rect l="l" t="t" r="r" b="b"/>
              <a:pathLst>
                <a:path w="2579" h="491">
                  <a:moveTo>
                    <a:pt x="0" y="0"/>
                  </a:moveTo>
                  <a:cubicBezTo>
                    <a:pt x="810" y="400"/>
                    <a:pt x="1671" y="555"/>
                    <a:pt x="2580" y="468"/>
                  </a:cubicBezTo>
                  <a:cubicBezTo>
                    <a:pt x="1719" y="306"/>
                    <a:pt x="858" y="145"/>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3" name="Freeform: Shape 1192">
              <a:extLst>
                <a:ext uri="{FF2B5EF4-FFF2-40B4-BE49-F238E27FC236}">
                  <a16:creationId xmlns:a16="http://schemas.microsoft.com/office/drawing/2014/main" id="{9FBE32C2-A8AB-B080-D89A-6609CA3A854B}"/>
                </a:ext>
              </a:extLst>
            </p:cNvPr>
            <p:cNvSpPr/>
            <p:nvPr/>
          </p:nvSpPr>
          <p:spPr>
            <a:xfrm>
              <a:off x="6142667" y="2044105"/>
              <a:ext cx="2321" cy="975"/>
            </a:xfrm>
            <a:custGeom>
              <a:avLst/>
              <a:gdLst>
                <a:gd name="connsiteX0" fmla="*/ 0 w 2321"/>
                <a:gd name="connsiteY0" fmla="*/ 0 h 975"/>
                <a:gd name="connsiteX1" fmla="*/ 2322 w 2321"/>
                <a:gd name="connsiteY1" fmla="*/ 929 h 975"/>
                <a:gd name="connsiteX2" fmla="*/ 0 w 2321"/>
                <a:gd name="connsiteY2" fmla="*/ 0 h 975"/>
              </a:gdLst>
              <a:ahLst/>
              <a:cxnLst>
                <a:cxn ang="0">
                  <a:pos x="connsiteX0" y="connsiteY0"/>
                </a:cxn>
                <a:cxn ang="0">
                  <a:pos x="connsiteX1" y="connsiteY1"/>
                </a:cxn>
                <a:cxn ang="0">
                  <a:pos x="connsiteX2" y="connsiteY2"/>
                </a:cxn>
              </a:cxnLst>
              <a:rect l="l" t="t" r="r" b="b"/>
              <a:pathLst>
                <a:path w="2321" h="975">
                  <a:moveTo>
                    <a:pt x="0" y="0"/>
                  </a:moveTo>
                  <a:cubicBezTo>
                    <a:pt x="519" y="793"/>
                    <a:pt x="1293" y="1103"/>
                    <a:pt x="2322" y="929"/>
                  </a:cubicBezTo>
                  <a:cubicBezTo>
                    <a:pt x="1548" y="606"/>
                    <a:pt x="771" y="31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4" name="Freeform: Shape 1193">
              <a:extLst>
                <a:ext uri="{FF2B5EF4-FFF2-40B4-BE49-F238E27FC236}">
                  <a16:creationId xmlns:a16="http://schemas.microsoft.com/office/drawing/2014/main" id="{480898AB-0F52-B413-9A0F-C570203CB27B}"/>
                </a:ext>
              </a:extLst>
            </p:cNvPr>
            <p:cNvSpPr/>
            <p:nvPr/>
          </p:nvSpPr>
          <p:spPr>
            <a:xfrm>
              <a:off x="6155664" y="2104198"/>
              <a:ext cx="13859" cy="8869"/>
            </a:xfrm>
            <a:custGeom>
              <a:avLst/>
              <a:gdLst>
                <a:gd name="connsiteX0" fmla="*/ 12997 w 13859"/>
                <a:gd name="connsiteY0" fmla="*/ 278 h 8869"/>
                <a:gd name="connsiteX1" fmla="*/ 0 w 13859"/>
                <a:gd name="connsiteY1" fmla="*/ 8869 h 8869"/>
                <a:gd name="connsiteX2" fmla="*/ 12997 w 13859"/>
                <a:gd name="connsiteY2" fmla="*/ 278 h 8869"/>
              </a:gdLst>
              <a:ahLst/>
              <a:cxnLst>
                <a:cxn ang="0">
                  <a:pos x="connsiteX0" y="connsiteY0"/>
                </a:cxn>
                <a:cxn ang="0">
                  <a:pos x="connsiteX1" y="connsiteY1"/>
                </a:cxn>
                <a:cxn ang="0">
                  <a:pos x="connsiteX2" y="connsiteY2"/>
                </a:cxn>
              </a:cxnLst>
              <a:rect l="l" t="t" r="r" b="b"/>
              <a:pathLst>
                <a:path w="13859" h="8869">
                  <a:moveTo>
                    <a:pt x="12997" y="278"/>
                  </a:moveTo>
                  <a:cubicBezTo>
                    <a:pt x="8385" y="-1399"/>
                    <a:pt x="1432" y="4890"/>
                    <a:pt x="0" y="8869"/>
                  </a:cubicBezTo>
                  <a:cubicBezTo>
                    <a:pt x="2980" y="8837"/>
                    <a:pt x="17512" y="5322"/>
                    <a:pt x="12997" y="278"/>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5" name="Freeform: Shape 1194">
              <a:extLst>
                <a:ext uri="{FF2B5EF4-FFF2-40B4-BE49-F238E27FC236}">
                  <a16:creationId xmlns:a16="http://schemas.microsoft.com/office/drawing/2014/main" id="{C38BF4FC-BDEA-4CCA-3B96-B7C1FF21E30A}"/>
                </a:ext>
              </a:extLst>
            </p:cNvPr>
            <p:cNvSpPr/>
            <p:nvPr/>
          </p:nvSpPr>
          <p:spPr>
            <a:xfrm>
              <a:off x="6232228" y="2075751"/>
              <a:ext cx="15153" cy="7664"/>
            </a:xfrm>
            <a:custGeom>
              <a:avLst/>
              <a:gdLst>
                <a:gd name="connsiteX0" fmla="*/ 15154 w 15153"/>
                <a:gd name="connsiteY0" fmla="*/ 2700 h 7664"/>
                <a:gd name="connsiteX1" fmla="*/ 83 w 15153"/>
                <a:gd name="connsiteY1" fmla="*/ 2297 h 7664"/>
                <a:gd name="connsiteX2" fmla="*/ 6572 w 15153"/>
                <a:gd name="connsiteY2" fmla="*/ 7041 h 7664"/>
                <a:gd name="connsiteX3" fmla="*/ 15154 w 15153"/>
                <a:gd name="connsiteY3" fmla="*/ 2700 h 7664"/>
              </a:gdLst>
              <a:ahLst/>
              <a:cxnLst>
                <a:cxn ang="0">
                  <a:pos x="connsiteX0" y="connsiteY0"/>
                </a:cxn>
                <a:cxn ang="0">
                  <a:pos x="connsiteX1" y="connsiteY1"/>
                </a:cxn>
                <a:cxn ang="0">
                  <a:pos x="connsiteX2" y="connsiteY2"/>
                </a:cxn>
                <a:cxn ang="0">
                  <a:pos x="connsiteX3" y="connsiteY3"/>
                </a:cxn>
              </a:cxnLst>
              <a:rect l="l" t="t" r="r" b="b"/>
              <a:pathLst>
                <a:path w="15153" h="7664">
                  <a:moveTo>
                    <a:pt x="15154" y="2700"/>
                  </a:moveTo>
                  <a:cubicBezTo>
                    <a:pt x="12703" y="-167"/>
                    <a:pt x="2789" y="-1399"/>
                    <a:pt x="83" y="2297"/>
                  </a:cubicBezTo>
                  <a:cubicBezTo>
                    <a:pt x="-800" y="3506"/>
                    <a:pt x="5608" y="6615"/>
                    <a:pt x="6572" y="7041"/>
                  </a:cubicBezTo>
                  <a:cubicBezTo>
                    <a:pt x="11155" y="9060"/>
                    <a:pt x="12467" y="5796"/>
                    <a:pt x="15154" y="27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6" name="Freeform: Shape 1195">
              <a:extLst>
                <a:ext uri="{FF2B5EF4-FFF2-40B4-BE49-F238E27FC236}">
                  <a16:creationId xmlns:a16="http://schemas.microsoft.com/office/drawing/2014/main" id="{A3697A3F-D3ED-1DB7-F6B8-0C2F02C3C5A5}"/>
                </a:ext>
              </a:extLst>
            </p:cNvPr>
            <p:cNvSpPr/>
            <p:nvPr/>
          </p:nvSpPr>
          <p:spPr>
            <a:xfrm>
              <a:off x="5622074" y="1906997"/>
              <a:ext cx="9752" cy="4340"/>
            </a:xfrm>
            <a:custGeom>
              <a:avLst/>
              <a:gdLst>
                <a:gd name="connsiteX0" fmla="*/ 7663 w 9752"/>
                <a:gd name="connsiteY0" fmla="*/ 337 h 4340"/>
                <a:gd name="connsiteX1" fmla="*/ 0 w 9752"/>
                <a:gd name="connsiteY1" fmla="*/ 1734 h 4340"/>
                <a:gd name="connsiteX2" fmla="*/ 9752 w 9752"/>
                <a:gd name="connsiteY2" fmla="*/ 2659 h 4340"/>
                <a:gd name="connsiteX3" fmla="*/ 7663 w 9752"/>
                <a:gd name="connsiteY3" fmla="*/ 337 h 4340"/>
              </a:gdLst>
              <a:ahLst/>
              <a:cxnLst>
                <a:cxn ang="0">
                  <a:pos x="connsiteX0" y="connsiteY0"/>
                </a:cxn>
                <a:cxn ang="0">
                  <a:pos x="connsiteX1" y="connsiteY1"/>
                </a:cxn>
                <a:cxn ang="0">
                  <a:pos x="connsiteX2" y="connsiteY2"/>
                </a:cxn>
                <a:cxn ang="0">
                  <a:pos x="connsiteX3" y="connsiteY3"/>
                </a:cxn>
              </a:cxnLst>
              <a:rect l="l" t="t" r="r" b="b"/>
              <a:pathLst>
                <a:path w="9752" h="4340">
                  <a:moveTo>
                    <a:pt x="7663" y="337"/>
                  </a:moveTo>
                  <a:cubicBezTo>
                    <a:pt x="5057" y="-240"/>
                    <a:pt x="2080" y="-253"/>
                    <a:pt x="0" y="1734"/>
                  </a:cubicBezTo>
                  <a:cubicBezTo>
                    <a:pt x="2580" y="4630"/>
                    <a:pt x="6727" y="5358"/>
                    <a:pt x="9752" y="2659"/>
                  </a:cubicBezTo>
                  <a:cubicBezTo>
                    <a:pt x="9149" y="1801"/>
                    <a:pt x="8449" y="1027"/>
                    <a:pt x="7663" y="3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7" name="Freeform: Shape 1196">
              <a:extLst>
                <a:ext uri="{FF2B5EF4-FFF2-40B4-BE49-F238E27FC236}">
                  <a16:creationId xmlns:a16="http://schemas.microsoft.com/office/drawing/2014/main" id="{0235910E-F527-7967-F2A8-DDFA965F895E}"/>
                </a:ext>
              </a:extLst>
            </p:cNvPr>
            <p:cNvSpPr/>
            <p:nvPr/>
          </p:nvSpPr>
          <p:spPr>
            <a:xfrm>
              <a:off x="5676170" y="1901594"/>
              <a:ext cx="11842" cy="4798"/>
            </a:xfrm>
            <a:custGeom>
              <a:avLst/>
              <a:gdLst>
                <a:gd name="connsiteX0" fmla="*/ 11842 w 11842"/>
                <a:gd name="connsiteY0" fmla="*/ 1096 h 4798"/>
                <a:gd name="connsiteX1" fmla="*/ 0 w 11842"/>
                <a:gd name="connsiteY1" fmla="*/ 4115 h 4798"/>
                <a:gd name="connsiteX2" fmla="*/ 11842 w 11842"/>
                <a:gd name="connsiteY2" fmla="*/ 1096 h 4798"/>
              </a:gdLst>
              <a:ahLst/>
              <a:cxnLst>
                <a:cxn ang="0">
                  <a:pos x="connsiteX0" y="connsiteY0"/>
                </a:cxn>
                <a:cxn ang="0">
                  <a:pos x="connsiteX1" y="connsiteY1"/>
                </a:cxn>
                <a:cxn ang="0">
                  <a:pos x="connsiteX2" y="connsiteY2"/>
                </a:cxn>
              </a:cxnLst>
              <a:rect l="l" t="t" r="r" b="b"/>
              <a:pathLst>
                <a:path w="11842" h="4798">
                  <a:moveTo>
                    <a:pt x="11842" y="1096"/>
                  </a:moveTo>
                  <a:cubicBezTo>
                    <a:pt x="8427" y="-1597"/>
                    <a:pt x="2319" y="1160"/>
                    <a:pt x="0" y="4115"/>
                  </a:cubicBezTo>
                  <a:cubicBezTo>
                    <a:pt x="4151" y="5227"/>
                    <a:pt x="9446" y="5453"/>
                    <a:pt x="11842" y="10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8" name="Freeform: Shape 1197">
              <a:extLst>
                <a:ext uri="{FF2B5EF4-FFF2-40B4-BE49-F238E27FC236}">
                  <a16:creationId xmlns:a16="http://schemas.microsoft.com/office/drawing/2014/main" id="{A1D29225-D27F-773A-39A0-B138316EFB4C}"/>
                </a:ext>
              </a:extLst>
            </p:cNvPr>
            <p:cNvSpPr/>
            <p:nvPr/>
          </p:nvSpPr>
          <p:spPr>
            <a:xfrm>
              <a:off x="5695900" y="1892467"/>
              <a:ext cx="5108" cy="2557"/>
            </a:xfrm>
            <a:custGeom>
              <a:avLst/>
              <a:gdLst>
                <a:gd name="connsiteX0" fmla="*/ 5108 w 5108"/>
                <a:gd name="connsiteY0" fmla="*/ 0 h 2557"/>
                <a:gd name="connsiteX1" fmla="*/ 0 w 5108"/>
                <a:gd name="connsiteY1" fmla="*/ 2557 h 2557"/>
                <a:gd name="connsiteX2" fmla="*/ 5108 w 5108"/>
                <a:gd name="connsiteY2" fmla="*/ 0 h 2557"/>
              </a:gdLst>
              <a:ahLst/>
              <a:cxnLst>
                <a:cxn ang="0">
                  <a:pos x="connsiteX0" y="connsiteY0"/>
                </a:cxn>
                <a:cxn ang="0">
                  <a:pos x="connsiteX1" y="connsiteY1"/>
                </a:cxn>
                <a:cxn ang="0">
                  <a:pos x="connsiteX2" y="connsiteY2"/>
                </a:cxn>
              </a:cxnLst>
              <a:rect l="l" t="t" r="r" b="b"/>
              <a:pathLst>
                <a:path w="5108" h="2557">
                  <a:moveTo>
                    <a:pt x="5108" y="0"/>
                  </a:moveTo>
                  <a:cubicBezTo>
                    <a:pt x="3344" y="732"/>
                    <a:pt x="1641" y="1583"/>
                    <a:pt x="0" y="2557"/>
                  </a:cubicBezTo>
                  <a:cubicBezTo>
                    <a:pt x="1993" y="2525"/>
                    <a:pt x="3851" y="1516"/>
                    <a:pt x="510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199" name="Freeform: Shape 1198">
              <a:extLst>
                <a:ext uri="{FF2B5EF4-FFF2-40B4-BE49-F238E27FC236}">
                  <a16:creationId xmlns:a16="http://schemas.microsoft.com/office/drawing/2014/main" id="{769C00FA-B773-704C-EF0E-9C4082AFDC91}"/>
                </a:ext>
              </a:extLst>
            </p:cNvPr>
            <p:cNvSpPr/>
            <p:nvPr/>
          </p:nvSpPr>
          <p:spPr>
            <a:xfrm>
              <a:off x="5709122" y="1896447"/>
              <a:ext cx="9217" cy="6369"/>
            </a:xfrm>
            <a:custGeom>
              <a:avLst/>
              <a:gdLst>
                <a:gd name="connsiteX0" fmla="*/ 8624 w 9217"/>
                <a:gd name="connsiteY0" fmla="*/ 890 h 6369"/>
                <a:gd name="connsiteX1" fmla="*/ 1 w 9217"/>
                <a:gd name="connsiteY1" fmla="*/ 5811 h 6369"/>
                <a:gd name="connsiteX2" fmla="*/ 8624 w 9217"/>
                <a:gd name="connsiteY2" fmla="*/ 890 h 6369"/>
              </a:gdLst>
              <a:ahLst/>
              <a:cxnLst>
                <a:cxn ang="0">
                  <a:pos x="connsiteX0" y="connsiteY0"/>
                </a:cxn>
                <a:cxn ang="0">
                  <a:pos x="connsiteX1" y="connsiteY1"/>
                </a:cxn>
                <a:cxn ang="0">
                  <a:pos x="connsiteX2" y="connsiteY2"/>
                </a:cxn>
              </a:cxnLst>
              <a:rect l="l" t="t" r="r" b="b"/>
              <a:pathLst>
                <a:path w="9217" h="6369">
                  <a:moveTo>
                    <a:pt x="8624" y="890"/>
                  </a:moveTo>
                  <a:cubicBezTo>
                    <a:pt x="5989" y="-2003"/>
                    <a:pt x="201" y="2828"/>
                    <a:pt x="1" y="5811"/>
                  </a:cubicBezTo>
                  <a:cubicBezTo>
                    <a:pt x="-96" y="7124"/>
                    <a:pt x="11994" y="6366"/>
                    <a:pt x="8624" y="89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0" name="Freeform: Shape 1199">
              <a:extLst>
                <a:ext uri="{FF2B5EF4-FFF2-40B4-BE49-F238E27FC236}">
                  <a16:creationId xmlns:a16="http://schemas.microsoft.com/office/drawing/2014/main" id="{B490FB65-3B06-6B64-BF5D-C96909FFFD22}"/>
                </a:ext>
              </a:extLst>
            </p:cNvPr>
            <p:cNvSpPr/>
            <p:nvPr/>
          </p:nvSpPr>
          <p:spPr>
            <a:xfrm>
              <a:off x="5711469" y="1883719"/>
              <a:ext cx="4890" cy="3878"/>
            </a:xfrm>
            <a:custGeom>
              <a:avLst/>
              <a:gdLst>
                <a:gd name="connsiteX0" fmla="*/ 4890 w 4890"/>
                <a:gd name="connsiteY0" fmla="*/ 1556 h 3878"/>
                <a:gd name="connsiteX1" fmla="*/ 21 w 4890"/>
                <a:gd name="connsiteY1" fmla="*/ 3878 h 3878"/>
                <a:gd name="connsiteX2" fmla="*/ 4890 w 4890"/>
                <a:gd name="connsiteY2" fmla="*/ 1556 h 3878"/>
              </a:gdLst>
              <a:ahLst/>
              <a:cxnLst>
                <a:cxn ang="0">
                  <a:pos x="connsiteX0" y="connsiteY0"/>
                </a:cxn>
                <a:cxn ang="0">
                  <a:pos x="connsiteX1" y="connsiteY1"/>
                </a:cxn>
                <a:cxn ang="0">
                  <a:pos x="connsiteX2" y="connsiteY2"/>
                </a:cxn>
              </a:cxnLst>
              <a:rect l="l" t="t" r="r" b="b"/>
              <a:pathLst>
                <a:path w="4890" h="3878">
                  <a:moveTo>
                    <a:pt x="4890" y="1556"/>
                  </a:moveTo>
                  <a:cubicBezTo>
                    <a:pt x="3552" y="-1949"/>
                    <a:pt x="-315" y="1192"/>
                    <a:pt x="21" y="3878"/>
                  </a:cubicBezTo>
                  <a:cubicBezTo>
                    <a:pt x="1975" y="3814"/>
                    <a:pt x="3597" y="3027"/>
                    <a:pt x="4890" y="15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1" name="Freeform: Shape 1200">
              <a:extLst>
                <a:ext uri="{FF2B5EF4-FFF2-40B4-BE49-F238E27FC236}">
                  <a16:creationId xmlns:a16="http://schemas.microsoft.com/office/drawing/2014/main" id="{5E865921-164A-15A2-BBEC-415B1A30D6DF}"/>
                </a:ext>
              </a:extLst>
            </p:cNvPr>
            <p:cNvSpPr/>
            <p:nvPr/>
          </p:nvSpPr>
          <p:spPr>
            <a:xfrm>
              <a:off x="5720350" y="1894732"/>
              <a:ext cx="3993" cy="3769"/>
            </a:xfrm>
            <a:custGeom>
              <a:avLst/>
              <a:gdLst>
                <a:gd name="connsiteX0" fmla="*/ 2040 w 3993"/>
                <a:gd name="connsiteY0" fmla="*/ 3766 h 3769"/>
                <a:gd name="connsiteX1" fmla="*/ 1975 w 3993"/>
                <a:gd name="connsiteY1" fmla="*/ 102 h 3769"/>
                <a:gd name="connsiteX2" fmla="*/ 2040 w 3993"/>
                <a:gd name="connsiteY2" fmla="*/ 3766 h 3769"/>
              </a:gdLst>
              <a:ahLst/>
              <a:cxnLst>
                <a:cxn ang="0">
                  <a:pos x="connsiteX0" y="connsiteY0"/>
                </a:cxn>
                <a:cxn ang="0">
                  <a:pos x="connsiteX1" y="connsiteY1"/>
                </a:cxn>
                <a:cxn ang="0">
                  <a:pos x="connsiteX2" y="connsiteY2"/>
                </a:cxn>
              </a:cxnLst>
              <a:rect l="l" t="t" r="r" b="b"/>
              <a:pathLst>
                <a:path w="3993" h="3769">
                  <a:moveTo>
                    <a:pt x="2040" y="3766"/>
                  </a:moveTo>
                  <a:cubicBezTo>
                    <a:pt x="3704" y="2769"/>
                    <a:pt x="5474" y="-630"/>
                    <a:pt x="1975" y="102"/>
                  </a:cubicBezTo>
                  <a:cubicBezTo>
                    <a:pt x="-305" y="580"/>
                    <a:pt x="-1014" y="3895"/>
                    <a:pt x="2040" y="376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2" name="Freeform: Shape 1201">
              <a:extLst>
                <a:ext uri="{FF2B5EF4-FFF2-40B4-BE49-F238E27FC236}">
                  <a16:creationId xmlns:a16="http://schemas.microsoft.com/office/drawing/2014/main" id="{94569FC0-F4DD-C8FC-7BF3-6C65B67849B9}"/>
                </a:ext>
              </a:extLst>
            </p:cNvPr>
            <p:cNvSpPr/>
            <p:nvPr/>
          </p:nvSpPr>
          <p:spPr>
            <a:xfrm>
              <a:off x="5732416" y="1877332"/>
              <a:ext cx="73338" cy="33001"/>
            </a:xfrm>
            <a:custGeom>
              <a:avLst/>
              <a:gdLst>
                <a:gd name="connsiteX0" fmla="*/ 41283 w 73338"/>
                <a:gd name="connsiteY0" fmla="*/ 33001 h 33001"/>
                <a:gd name="connsiteX1" fmla="*/ 57811 w 73338"/>
                <a:gd name="connsiteY1" fmla="*/ 28022 h 33001"/>
                <a:gd name="connsiteX2" fmla="*/ 73339 w 73338"/>
                <a:gd name="connsiteY2" fmla="*/ 23481 h 33001"/>
                <a:gd name="connsiteX3" fmla="*/ 63567 w 73338"/>
                <a:gd name="connsiteY3" fmla="*/ 22784 h 33001"/>
                <a:gd name="connsiteX4" fmla="*/ 66599 w 73338"/>
                <a:gd name="connsiteY4" fmla="*/ 15818 h 33001"/>
                <a:gd name="connsiteX5" fmla="*/ 61729 w 73338"/>
                <a:gd name="connsiteY5" fmla="*/ 18140 h 33001"/>
                <a:gd name="connsiteX6" fmla="*/ 62664 w 73338"/>
                <a:gd name="connsiteY6" fmla="*/ 9781 h 33001"/>
                <a:gd name="connsiteX7" fmla="*/ 57711 w 73338"/>
                <a:gd name="connsiteY7" fmla="*/ 7121 h 33001"/>
                <a:gd name="connsiteX8" fmla="*/ 52893 w 73338"/>
                <a:gd name="connsiteY8" fmla="*/ 4673 h 33001"/>
                <a:gd name="connsiteX9" fmla="*/ 35478 w 73338"/>
                <a:gd name="connsiteY9" fmla="*/ 8156 h 33001"/>
                <a:gd name="connsiteX10" fmla="*/ 27577 w 73338"/>
                <a:gd name="connsiteY10" fmla="*/ 11868 h 33001"/>
                <a:gd name="connsiteX11" fmla="*/ 1377 w 73338"/>
                <a:gd name="connsiteY11" fmla="*/ 18008 h 33001"/>
                <a:gd name="connsiteX12" fmla="*/ 2335 w 73338"/>
                <a:gd name="connsiteY12" fmla="*/ 23152 h 33001"/>
                <a:gd name="connsiteX13" fmla="*/ 10420 w 73338"/>
                <a:gd name="connsiteY13" fmla="*/ 21388 h 33001"/>
                <a:gd name="connsiteX14" fmla="*/ 8098 w 73338"/>
                <a:gd name="connsiteY14" fmla="*/ 23246 h 33001"/>
                <a:gd name="connsiteX15" fmla="*/ 17840 w 73338"/>
                <a:gd name="connsiteY15" fmla="*/ 23471 h 33001"/>
                <a:gd name="connsiteX16" fmla="*/ 24677 w 73338"/>
                <a:gd name="connsiteY16" fmla="*/ 28799 h 33001"/>
                <a:gd name="connsiteX17" fmla="*/ 41283 w 73338"/>
                <a:gd name="connsiteY17" fmla="*/ 32995 h 3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3338" h="33001">
                  <a:moveTo>
                    <a:pt x="41283" y="33001"/>
                  </a:moveTo>
                  <a:cubicBezTo>
                    <a:pt x="46846" y="31695"/>
                    <a:pt x="52735" y="30795"/>
                    <a:pt x="57811" y="28022"/>
                  </a:cubicBezTo>
                  <a:cubicBezTo>
                    <a:pt x="62703" y="25348"/>
                    <a:pt x="68740" y="26945"/>
                    <a:pt x="73339" y="23481"/>
                  </a:cubicBezTo>
                  <a:cubicBezTo>
                    <a:pt x="70262" y="20843"/>
                    <a:pt x="66770" y="25290"/>
                    <a:pt x="63567" y="22784"/>
                  </a:cubicBezTo>
                  <a:cubicBezTo>
                    <a:pt x="65199" y="20720"/>
                    <a:pt x="65238" y="18015"/>
                    <a:pt x="66599" y="15818"/>
                  </a:cubicBezTo>
                  <a:cubicBezTo>
                    <a:pt x="64490" y="15109"/>
                    <a:pt x="62648" y="16257"/>
                    <a:pt x="61729" y="18140"/>
                  </a:cubicBezTo>
                  <a:cubicBezTo>
                    <a:pt x="62664" y="14325"/>
                    <a:pt x="67166" y="13255"/>
                    <a:pt x="62664" y="9781"/>
                  </a:cubicBezTo>
                  <a:cubicBezTo>
                    <a:pt x="61136" y="8601"/>
                    <a:pt x="59255" y="8233"/>
                    <a:pt x="57711" y="7121"/>
                  </a:cubicBezTo>
                  <a:cubicBezTo>
                    <a:pt x="55537" y="5550"/>
                    <a:pt x="56047" y="1983"/>
                    <a:pt x="52893" y="4673"/>
                  </a:cubicBezTo>
                  <a:cubicBezTo>
                    <a:pt x="58588" y="-4102"/>
                    <a:pt x="27383" y="880"/>
                    <a:pt x="35478" y="8156"/>
                  </a:cubicBezTo>
                  <a:cubicBezTo>
                    <a:pt x="32520" y="5669"/>
                    <a:pt x="22875" y="7962"/>
                    <a:pt x="27577" y="11868"/>
                  </a:cubicBezTo>
                  <a:cubicBezTo>
                    <a:pt x="19717" y="15219"/>
                    <a:pt x="8382" y="13529"/>
                    <a:pt x="1377" y="18008"/>
                  </a:cubicBezTo>
                  <a:cubicBezTo>
                    <a:pt x="-610" y="19279"/>
                    <a:pt x="-577" y="23413"/>
                    <a:pt x="2335" y="23152"/>
                  </a:cubicBezTo>
                  <a:cubicBezTo>
                    <a:pt x="4950" y="22926"/>
                    <a:pt x="7772" y="20891"/>
                    <a:pt x="10420" y="21388"/>
                  </a:cubicBezTo>
                  <a:cubicBezTo>
                    <a:pt x="9623" y="21981"/>
                    <a:pt x="8849" y="22597"/>
                    <a:pt x="8098" y="23246"/>
                  </a:cubicBezTo>
                  <a:cubicBezTo>
                    <a:pt x="11610" y="25574"/>
                    <a:pt x="14225" y="25690"/>
                    <a:pt x="17840" y="23471"/>
                  </a:cubicBezTo>
                  <a:cubicBezTo>
                    <a:pt x="13332" y="27735"/>
                    <a:pt x="23613" y="26864"/>
                    <a:pt x="24677" y="28799"/>
                  </a:cubicBezTo>
                  <a:cubicBezTo>
                    <a:pt x="26545" y="32192"/>
                    <a:pt x="37364" y="31102"/>
                    <a:pt x="41283" y="3299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3" name="Freeform: Shape 1202">
              <a:extLst>
                <a:ext uri="{FF2B5EF4-FFF2-40B4-BE49-F238E27FC236}">
                  <a16:creationId xmlns:a16="http://schemas.microsoft.com/office/drawing/2014/main" id="{63CCAE8C-BCAE-CC11-FCE1-9AF7286DC624}"/>
                </a:ext>
              </a:extLst>
            </p:cNvPr>
            <p:cNvSpPr/>
            <p:nvPr/>
          </p:nvSpPr>
          <p:spPr>
            <a:xfrm>
              <a:off x="5748609" y="1858258"/>
              <a:ext cx="7675" cy="4239"/>
            </a:xfrm>
            <a:custGeom>
              <a:avLst/>
              <a:gdLst>
                <a:gd name="connsiteX0" fmla="*/ 5353 w 7675"/>
                <a:gd name="connsiteY0" fmla="*/ 57 h 4239"/>
                <a:gd name="connsiteX1" fmla="*/ 0 w 7675"/>
                <a:gd name="connsiteY1" fmla="*/ 3079 h 4239"/>
                <a:gd name="connsiteX2" fmla="*/ 4902 w 7675"/>
                <a:gd name="connsiteY2" fmla="*/ 4240 h 4239"/>
                <a:gd name="connsiteX3" fmla="*/ 7675 w 7675"/>
                <a:gd name="connsiteY3" fmla="*/ 1685 h 4239"/>
                <a:gd name="connsiteX4" fmla="*/ 5353 w 7675"/>
                <a:gd name="connsiteY4" fmla="*/ 57 h 4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5" h="4239">
                  <a:moveTo>
                    <a:pt x="5353" y="57"/>
                  </a:moveTo>
                  <a:cubicBezTo>
                    <a:pt x="3090" y="-233"/>
                    <a:pt x="574" y="560"/>
                    <a:pt x="0" y="3079"/>
                  </a:cubicBezTo>
                  <a:cubicBezTo>
                    <a:pt x="1551" y="3811"/>
                    <a:pt x="3186" y="4198"/>
                    <a:pt x="4902" y="4240"/>
                  </a:cubicBezTo>
                  <a:cubicBezTo>
                    <a:pt x="4499" y="2163"/>
                    <a:pt x="5634" y="1099"/>
                    <a:pt x="7675" y="1685"/>
                  </a:cubicBezTo>
                  <a:cubicBezTo>
                    <a:pt x="6901" y="1144"/>
                    <a:pt x="6131" y="599"/>
                    <a:pt x="5353" y="5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4" name="Freeform: Shape 1203">
              <a:extLst>
                <a:ext uri="{FF2B5EF4-FFF2-40B4-BE49-F238E27FC236}">
                  <a16:creationId xmlns:a16="http://schemas.microsoft.com/office/drawing/2014/main" id="{EDF7CE01-4FD2-DF88-96B8-5B3A060931FF}"/>
                </a:ext>
              </a:extLst>
            </p:cNvPr>
            <p:cNvSpPr/>
            <p:nvPr/>
          </p:nvSpPr>
          <p:spPr>
            <a:xfrm>
              <a:off x="5794823" y="1883644"/>
              <a:ext cx="9997" cy="4173"/>
            </a:xfrm>
            <a:custGeom>
              <a:avLst/>
              <a:gdLst>
                <a:gd name="connsiteX0" fmla="*/ 9997 w 9997"/>
                <a:gd name="connsiteY0" fmla="*/ 697 h 4173"/>
                <a:gd name="connsiteX1" fmla="*/ 0 w 9997"/>
                <a:gd name="connsiteY1" fmla="*/ 0 h 4173"/>
                <a:gd name="connsiteX2" fmla="*/ 9997 w 9997"/>
                <a:gd name="connsiteY2" fmla="*/ 697 h 4173"/>
              </a:gdLst>
              <a:ahLst/>
              <a:cxnLst>
                <a:cxn ang="0">
                  <a:pos x="connsiteX0" y="connsiteY0"/>
                </a:cxn>
                <a:cxn ang="0">
                  <a:pos x="connsiteX1" y="connsiteY1"/>
                </a:cxn>
                <a:cxn ang="0">
                  <a:pos x="connsiteX2" y="connsiteY2"/>
                </a:cxn>
              </a:cxnLst>
              <a:rect l="l" t="t" r="r" b="b"/>
              <a:pathLst>
                <a:path w="9997" h="4173">
                  <a:moveTo>
                    <a:pt x="9997" y="697"/>
                  </a:moveTo>
                  <a:cubicBezTo>
                    <a:pt x="6717" y="1029"/>
                    <a:pt x="3247" y="406"/>
                    <a:pt x="0" y="0"/>
                  </a:cubicBezTo>
                  <a:cubicBezTo>
                    <a:pt x="1883" y="5263"/>
                    <a:pt x="7385" y="5608"/>
                    <a:pt x="9997" y="69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5" name="Freeform: Shape 1204">
              <a:extLst>
                <a:ext uri="{FF2B5EF4-FFF2-40B4-BE49-F238E27FC236}">
                  <a16:creationId xmlns:a16="http://schemas.microsoft.com/office/drawing/2014/main" id="{7A3E1B02-0EE6-55EA-3980-9E1A7CCB4BA3}"/>
                </a:ext>
              </a:extLst>
            </p:cNvPr>
            <p:cNvSpPr/>
            <p:nvPr/>
          </p:nvSpPr>
          <p:spPr>
            <a:xfrm>
              <a:off x="5805409" y="1882682"/>
              <a:ext cx="11472" cy="7011"/>
            </a:xfrm>
            <a:custGeom>
              <a:avLst/>
              <a:gdLst>
                <a:gd name="connsiteX0" fmla="*/ 11472 w 11472"/>
                <a:gd name="connsiteY0" fmla="*/ 1207 h 7011"/>
                <a:gd name="connsiteX1" fmla="*/ 121 w 11472"/>
                <a:gd name="connsiteY1" fmla="*/ 5848 h 7011"/>
                <a:gd name="connsiteX2" fmla="*/ 7054 w 11472"/>
                <a:gd name="connsiteY2" fmla="*/ 2136 h 7011"/>
                <a:gd name="connsiteX3" fmla="*/ 3829 w 11472"/>
                <a:gd name="connsiteY3" fmla="*/ 7012 h 7011"/>
                <a:gd name="connsiteX4" fmla="*/ 11472 w 11472"/>
                <a:gd name="connsiteY4" fmla="*/ 1207 h 70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72" h="7011">
                  <a:moveTo>
                    <a:pt x="11472" y="1207"/>
                  </a:moveTo>
                  <a:cubicBezTo>
                    <a:pt x="8438" y="-1605"/>
                    <a:pt x="-1182" y="723"/>
                    <a:pt x="121" y="5848"/>
                  </a:cubicBezTo>
                  <a:cubicBezTo>
                    <a:pt x="2655" y="4941"/>
                    <a:pt x="3891" y="991"/>
                    <a:pt x="7054" y="2136"/>
                  </a:cubicBezTo>
                  <a:cubicBezTo>
                    <a:pt x="5729" y="3597"/>
                    <a:pt x="4655" y="5222"/>
                    <a:pt x="3829" y="7012"/>
                  </a:cubicBezTo>
                  <a:cubicBezTo>
                    <a:pt x="6961" y="6189"/>
                    <a:pt x="11456" y="5332"/>
                    <a:pt x="11472" y="12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6" name="Freeform: Shape 1205">
              <a:extLst>
                <a:ext uri="{FF2B5EF4-FFF2-40B4-BE49-F238E27FC236}">
                  <a16:creationId xmlns:a16="http://schemas.microsoft.com/office/drawing/2014/main" id="{1A7DE246-4935-36DA-4591-9EE046CCCC9B}"/>
                </a:ext>
              </a:extLst>
            </p:cNvPr>
            <p:cNvSpPr/>
            <p:nvPr/>
          </p:nvSpPr>
          <p:spPr>
            <a:xfrm>
              <a:off x="5698706" y="1791241"/>
              <a:ext cx="5108" cy="1851"/>
            </a:xfrm>
            <a:custGeom>
              <a:avLst/>
              <a:gdLst>
                <a:gd name="connsiteX0" fmla="*/ 5108 w 5108"/>
                <a:gd name="connsiteY0" fmla="*/ 1155 h 1851"/>
                <a:gd name="connsiteX1" fmla="*/ 0 w 5108"/>
                <a:gd name="connsiteY1" fmla="*/ 1852 h 1851"/>
                <a:gd name="connsiteX2" fmla="*/ 5108 w 5108"/>
                <a:gd name="connsiteY2" fmla="*/ 1155 h 1851"/>
              </a:gdLst>
              <a:ahLst/>
              <a:cxnLst>
                <a:cxn ang="0">
                  <a:pos x="connsiteX0" y="connsiteY0"/>
                </a:cxn>
                <a:cxn ang="0">
                  <a:pos x="connsiteX1" y="connsiteY1"/>
                </a:cxn>
                <a:cxn ang="0">
                  <a:pos x="connsiteX2" y="connsiteY2"/>
                </a:cxn>
              </a:cxnLst>
              <a:rect l="l" t="t" r="r" b="b"/>
              <a:pathLst>
                <a:path w="5108" h="1851">
                  <a:moveTo>
                    <a:pt x="5108" y="1155"/>
                  </a:moveTo>
                  <a:cubicBezTo>
                    <a:pt x="3783" y="-1180"/>
                    <a:pt x="1190" y="533"/>
                    <a:pt x="0" y="1852"/>
                  </a:cubicBezTo>
                  <a:cubicBezTo>
                    <a:pt x="1719" y="1755"/>
                    <a:pt x="3422" y="1520"/>
                    <a:pt x="5108" y="115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7" name="Freeform: Shape 1206">
              <a:extLst>
                <a:ext uri="{FF2B5EF4-FFF2-40B4-BE49-F238E27FC236}">
                  <a16:creationId xmlns:a16="http://schemas.microsoft.com/office/drawing/2014/main" id="{A3C7E689-1432-E295-9E78-631427EBE281}"/>
                </a:ext>
              </a:extLst>
            </p:cNvPr>
            <p:cNvSpPr/>
            <p:nvPr/>
          </p:nvSpPr>
          <p:spPr>
            <a:xfrm>
              <a:off x="5712167" y="1787302"/>
              <a:ext cx="43099" cy="20646"/>
            </a:xfrm>
            <a:custGeom>
              <a:avLst/>
              <a:gdLst>
                <a:gd name="connsiteX0" fmla="*/ 0 w 43099"/>
                <a:gd name="connsiteY0" fmla="*/ 7417 h 20646"/>
                <a:gd name="connsiteX1" fmla="*/ 9772 w 43099"/>
                <a:gd name="connsiteY1" fmla="*/ 11364 h 20646"/>
                <a:gd name="connsiteX2" fmla="*/ 7675 w 43099"/>
                <a:gd name="connsiteY2" fmla="*/ 13689 h 20646"/>
                <a:gd name="connsiteX3" fmla="*/ 12271 w 43099"/>
                <a:gd name="connsiteY3" fmla="*/ 20542 h 20646"/>
                <a:gd name="connsiteX4" fmla="*/ 24897 w 43099"/>
                <a:gd name="connsiteY4" fmla="*/ 15395 h 20646"/>
                <a:gd name="connsiteX5" fmla="*/ 41950 w 43099"/>
                <a:gd name="connsiteY5" fmla="*/ 3270 h 20646"/>
                <a:gd name="connsiteX6" fmla="*/ 0 w 43099"/>
                <a:gd name="connsiteY6" fmla="*/ 7417 h 20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099" h="20646">
                  <a:moveTo>
                    <a:pt x="0" y="7417"/>
                  </a:moveTo>
                  <a:cubicBezTo>
                    <a:pt x="3576" y="6881"/>
                    <a:pt x="7114" y="9303"/>
                    <a:pt x="9772" y="11364"/>
                  </a:cubicBezTo>
                  <a:cubicBezTo>
                    <a:pt x="9094" y="12158"/>
                    <a:pt x="8394" y="12932"/>
                    <a:pt x="7675" y="13689"/>
                  </a:cubicBezTo>
                  <a:cubicBezTo>
                    <a:pt x="12258" y="13206"/>
                    <a:pt x="9172" y="19978"/>
                    <a:pt x="12271" y="20542"/>
                  </a:cubicBezTo>
                  <a:cubicBezTo>
                    <a:pt x="16747" y="21358"/>
                    <a:pt x="21175" y="17156"/>
                    <a:pt x="24897" y="15395"/>
                  </a:cubicBezTo>
                  <a:cubicBezTo>
                    <a:pt x="27306" y="14257"/>
                    <a:pt x="48158" y="7881"/>
                    <a:pt x="41950" y="3270"/>
                  </a:cubicBezTo>
                  <a:cubicBezTo>
                    <a:pt x="34072" y="-2584"/>
                    <a:pt x="6450" y="-201"/>
                    <a:pt x="0" y="74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8" name="Freeform: Shape 1207">
              <a:extLst>
                <a:ext uri="{FF2B5EF4-FFF2-40B4-BE49-F238E27FC236}">
                  <a16:creationId xmlns:a16="http://schemas.microsoft.com/office/drawing/2014/main" id="{3D7E43DC-9419-4472-74FE-71100C63E7AB}"/>
                </a:ext>
              </a:extLst>
            </p:cNvPr>
            <p:cNvSpPr/>
            <p:nvPr/>
          </p:nvSpPr>
          <p:spPr>
            <a:xfrm>
              <a:off x="5765338" y="1784326"/>
              <a:ext cx="122448" cy="58998"/>
            </a:xfrm>
            <a:custGeom>
              <a:avLst/>
              <a:gdLst>
                <a:gd name="connsiteX0" fmla="*/ 5329 w 122448"/>
                <a:gd name="connsiteY0" fmla="*/ 35225 h 58998"/>
                <a:gd name="connsiteX1" fmla="*/ 16488 w 122448"/>
                <a:gd name="connsiteY1" fmla="*/ 39405 h 58998"/>
                <a:gd name="connsiteX2" fmla="*/ 23854 w 122448"/>
                <a:gd name="connsiteY2" fmla="*/ 45280 h 58998"/>
                <a:gd name="connsiteX3" fmla="*/ 26485 w 122448"/>
                <a:gd name="connsiteY3" fmla="*/ 57980 h 58998"/>
                <a:gd name="connsiteX4" fmla="*/ 50640 w 122448"/>
                <a:gd name="connsiteY4" fmla="*/ 54497 h 58998"/>
                <a:gd name="connsiteX5" fmla="*/ 56187 w 122448"/>
                <a:gd name="connsiteY5" fmla="*/ 45674 h 58998"/>
                <a:gd name="connsiteX6" fmla="*/ 51092 w 122448"/>
                <a:gd name="connsiteY6" fmla="*/ 49389 h 58998"/>
                <a:gd name="connsiteX7" fmla="*/ 67049 w 122448"/>
                <a:gd name="connsiteY7" fmla="*/ 51363 h 58998"/>
                <a:gd name="connsiteX8" fmla="*/ 78449 w 122448"/>
                <a:gd name="connsiteY8" fmla="*/ 47960 h 58998"/>
                <a:gd name="connsiteX9" fmla="*/ 83373 w 122448"/>
                <a:gd name="connsiteY9" fmla="*/ 45674 h 58998"/>
                <a:gd name="connsiteX10" fmla="*/ 88243 w 122448"/>
                <a:gd name="connsiteY10" fmla="*/ 44281 h 58998"/>
                <a:gd name="connsiteX11" fmla="*/ 85696 w 122448"/>
                <a:gd name="connsiteY11" fmla="*/ 42652 h 58998"/>
                <a:gd name="connsiteX12" fmla="*/ 91617 w 122448"/>
                <a:gd name="connsiteY12" fmla="*/ 40953 h 58998"/>
                <a:gd name="connsiteX13" fmla="*/ 90565 w 122448"/>
                <a:gd name="connsiteY13" fmla="*/ 36154 h 58998"/>
                <a:gd name="connsiteX14" fmla="*/ 106109 w 122448"/>
                <a:gd name="connsiteY14" fmla="*/ 26401 h 58998"/>
                <a:gd name="connsiteX15" fmla="*/ 93597 w 122448"/>
                <a:gd name="connsiteY15" fmla="*/ 29652 h 58998"/>
                <a:gd name="connsiteX16" fmla="*/ 94500 w 122448"/>
                <a:gd name="connsiteY16" fmla="*/ 24080 h 58998"/>
                <a:gd name="connsiteX17" fmla="*/ 97983 w 122448"/>
                <a:gd name="connsiteY17" fmla="*/ 21293 h 58998"/>
                <a:gd name="connsiteX18" fmla="*/ 78020 w 122448"/>
                <a:gd name="connsiteY18" fmla="*/ 23383 h 58998"/>
                <a:gd name="connsiteX19" fmla="*/ 90420 w 122448"/>
                <a:gd name="connsiteY19" fmla="*/ 17252 h 58998"/>
                <a:gd name="connsiteX20" fmla="*/ 111240 w 122448"/>
                <a:gd name="connsiteY20" fmla="*/ 12237 h 58998"/>
                <a:gd name="connsiteX21" fmla="*/ 104952 w 122448"/>
                <a:gd name="connsiteY21" fmla="*/ 10612 h 58998"/>
                <a:gd name="connsiteX22" fmla="*/ 121905 w 122448"/>
                <a:gd name="connsiteY22" fmla="*/ 5704 h 58998"/>
                <a:gd name="connsiteX23" fmla="*/ 111918 w 122448"/>
                <a:gd name="connsiteY23" fmla="*/ 1789 h 58998"/>
                <a:gd name="connsiteX24" fmla="*/ 108596 w 122448"/>
                <a:gd name="connsiteY24" fmla="*/ 1414 h 58998"/>
                <a:gd name="connsiteX25" fmla="*/ 99631 w 122448"/>
                <a:gd name="connsiteY25" fmla="*/ 3185 h 58998"/>
                <a:gd name="connsiteX26" fmla="*/ 84280 w 122448"/>
                <a:gd name="connsiteY26" fmla="*/ 5507 h 58998"/>
                <a:gd name="connsiteX27" fmla="*/ 70122 w 122448"/>
                <a:gd name="connsiteY27" fmla="*/ 1560 h 58998"/>
                <a:gd name="connsiteX28" fmla="*/ 77088 w 122448"/>
                <a:gd name="connsiteY28" fmla="*/ 1334 h 58998"/>
                <a:gd name="connsiteX29" fmla="*/ 67723 w 122448"/>
                <a:gd name="connsiteY29" fmla="*/ 1940 h 58998"/>
                <a:gd name="connsiteX30" fmla="*/ 53191 w 122448"/>
                <a:gd name="connsiteY30" fmla="*/ 4585 h 58998"/>
                <a:gd name="connsiteX31" fmla="*/ 58286 w 122448"/>
                <a:gd name="connsiteY31" fmla="*/ 7603 h 58998"/>
                <a:gd name="connsiteX32" fmla="*/ 50459 w 122448"/>
                <a:gd name="connsiteY32" fmla="*/ 7732 h 58998"/>
                <a:gd name="connsiteX33" fmla="*/ 38550 w 122448"/>
                <a:gd name="connsiteY33" fmla="*/ 9935 h 58998"/>
                <a:gd name="connsiteX34" fmla="*/ 51133 w 122448"/>
                <a:gd name="connsiteY34" fmla="*/ 14234 h 58998"/>
                <a:gd name="connsiteX35" fmla="*/ 55929 w 122448"/>
                <a:gd name="connsiteY35" fmla="*/ 12879 h 58998"/>
                <a:gd name="connsiteX36" fmla="*/ 61769 w 122448"/>
                <a:gd name="connsiteY36" fmla="*/ 15969 h 58998"/>
                <a:gd name="connsiteX37" fmla="*/ 57361 w 122448"/>
                <a:gd name="connsiteY37" fmla="*/ 15556 h 58998"/>
                <a:gd name="connsiteX38" fmla="*/ 48544 w 122448"/>
                <a:gd name="connsiteY38" fmla="*/ 16901 h 58998"/>
                <a:gd name="connsiteX39" fmla="*/ 45061 w 122448"/>
                <a:gd name="connsiteY39" fmla="*/ 23634 h 58998"/>
                <a:gd name="connsiteX40" fmla="*/ 48770 w 122448"/>
                <a:gd name="connsiteY40" fmla="*/ 19919 h 58998"/>
                <a:gd name="connsiteX41" fmla="*/ 42036 w 122448"/>
                <a:gd name="connsiteY41" fmla="*/ 25815 h 58998"/>
                <a:gd name="connsiteX42" fmla="*/ 23679 w 122448"/>
                <a:gd name="connsiteY42" fmla="*/ 27117 h 58998"/>
                <a:gd name="connsiteX43" fmla="*/ 23354 w 122448"/>
                <a:gd name="connsiteY43" fmla="*/ 21583 h 58998"/>
                <a:gd name="connsiteX44" fmla="*/ 8812 w 122448"/>
                <a:gd name="connsiteY44" fmla="*/ 21551 h 58998"/>
                <a:gd name="connsiteX45" fmla="*/ 8 w 122448"/>
                <a:gd name="connsiteY45" fmla="*/ 28053 h 58998"/>
                <a:gd name="connsiteX46" fmla="*/ 7909 w 122448"/>
                <a:gd name="connsiteY46" fmla="*/ 34557 h 58998"/>
                <a:gd name="connsiteX47" fmla="*/ 5329 w 122448"/>
                <a:gd name="connsiteY47" fmla="*/ 35244 h 5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22448" h="58998">
                  <a:moveTo>
                    <a:pt x="5329" y="35225"/>
                  </a:moveTo>
                  <a:cubicBezTo>
                    <a:pt x="6964" y="36563"/>
                    <a:pt x="19510" y="35515"/>
                    <a:pt x="16488" y="39405"/>
                  </a:cubicBezTo>
                  <a:cubicBezTo>
                    <a:pt x="22293" y="36905"/>
                    <a:pt x="21257" y="42081"/>
                    <a:pt x="23854" y="45280"/>
                  </a:cubicBezTo>
                  <a:cubicBezTo>
                    <a:pt x="27824" y="50176"/>
                    <a:pt x="29233" y="51653"/>
                    <a:pt x="26485" y="57980"/>
                  </a:cubicBezTo>
                  <a:cubicBezTo>
                    <a:pt x="35283" y="60083"/>
                    <a:pt x="42078" y="58932"/>
                    <a:pt x="50640" y="54497"/>
                  </a:cubicBezTo>
                  <a:cubicBezTo>
                    <a:pt x="45754" y="49876"/>
                    <a:pt x="52833" y="47535"/>
                    <a:pt x="56187" y="45674"/>
                  </a:cubicBezTo>
                  <a:cubicBezTo>
                    <a:pt x="54488" y="46912"/>
                    <a:pt x="52791" y="48154"/>
                    <a:pt x="51092" y="49389"/>
                  </a:cubicBezTo>
                  <a:cubicBezTo>
                    <a:pt x="54249" y="53640"/>
                    <a:pt x="62692" y="52282"/>
                    <a:pt x="67049" y="51363"/>
                  </a:cubicBezTo>
                  <a:cubicBezTo>
                    <a:pt x="70928" y="50544"/>
                    <a:pt x="74489" y="48360"/>
                    <a:pt x="78449" y="47960"/>
                  </a:cubicBezTo>
                  <a:cubicBezTo>
                    <a:pt x="79810" y="47831"/>
                    <a:pt x="90133" y="46412"/>
                    <a:pt x="83373" y="45674"/>
                  </a:cubicBezTo>
                  <a:cubicBezTo>
                    <a:pt x="84799" y="44519"/>
                    <a:pt x="86424" y="44055"/>
                    <a:pt x="88243" y="44281"/>
                  </a:cubicBezTo>
                  <a:cubicBezTo>
                    <a:pt x="87379" y="43758"/>
                    <a:pt x="86531" y="43216"/>
                    <a:pt x="85696" y="42652"/>
                  </a:cubicBezTo>
                  <a:cubicBezTo>
                    <a:pt x="87560" y="42130"/>
                    <a:pt x="90075" y="42330"/>
                    <a:pt x="91617" y="40953"/>
                  </a:cubicBezTo>
                  <a:cubicBezTo>
                    <a:pt x="93606" y="39159"/>
                    <a:pt x="93858" y="36441"/>
                    <a:pt x="90565" y="36154"/>
                  </a:cubicBezTo>
                  <a:cubicBezTo>
                    <a:pt x="97696" y="36650"/>
                    <a:pt x="103916" y="33480"/>
                    <a:pt x="106109" y="26401"/>
                  </a:cubicBezTo>
                  <a:cubicBezTo>
                    <a:pt x="102236" y="28456"/>
                    <a:pt x="97631" y="28082"/>
                    <a:pt x="93597" y="29652"/>
                  </a:cubicBezTo>
                  <a:cubicBezTo>
                    <a:pt x="95699" y="28517"/>
                    <a:pt x="98853" y="24679"/>
                    <a:pt x="94500" y="24080"/>
                  </a:cubicBezTo>
                  <a:cubicBezTo>
                    <a:pt x="96428" y="24338"/>
                    <a:pt x="97947" y="23341"/>
                    <a:pt x="97983" y="21293"/>
                  </a:cubicBezTo>
                  <a:cubicBezTo>
                    <a:pt x="91033" y="19136"/>
                    <a:pt x="84612" y="21003"/>
                    <a:pt x="78020" y="23383"/>
                  </a:cubicBezTo>
                  <a:cubicBezTo>
                    <a:pt x="79104" y="18978"/>
                    <a:pt x="86882" y="18100"/>
                    <a:pt x="90420" y="17252"/>
                  </a:cubicBezTo>
                  <a:cubicBezTo>
                    <a:pt x="97408" y="15572"/>
                    <a:pt x="104116" y="13485"/>
                    <a:pt x="111240" y="12237"/>
                  </a:cubicBezTo>
                  <a:cubicBezTo>
                    <a:pt x="110334" y="9061"/>
                    <a:pt x="107277" y="10122"/>
                    <a:pt x="104952" y="10612"/>
                  </a:cubicBezTo>
                  <a:cubicBezTo>
                    <a:pt x="108922" y="5762"/>
                    <a:pt x="117523" y="9864"/>
                    <a:pt x="121905" y="5704"/>
                  </a:cubicBezTo>
                  <a:cubicBezTo>
                    <a:pt x="125017" y="2746"/>
                    <a:pt x="113824" y="976"/>
                    <a:pt x="111918" y="1789"/>
                  </a:cubicBezTo>
                  <a:cubicBezTo>
                    <a:pt x="118987" y="-782"/>
                    <a:pt x="109547" y="1195"/>
                    <a:pt x="108596" y="1414"/>
                  </a:cubicBezTo>
                  <a:cubicBezTo>
                    <a:pt x="105629" y="2085"/>
                    <a:pt x="102685" y="2975"/>
                    <a:pt x="99631" y="3185"/>
                  </a:cubicBezTo>
                  <a:cubicBezTo>
                    <a:pt x="94661" y="3524"/>
                    <a:pt x="88749" y="2843"/>
                    <a:pt x="84280" y="5507"/>
                  </a:cubicBezTo>
                  <a:cubicBezTo>
                    <a:pt x="84086" y="-1907"/>
                    <a:pt x="74021" y="-295"/>
                    <a:pt x="70122" y="1560"/>
                  </a:cubicBezTo>
                  <a:cubicBezTo>
                    <a:pt x="72415" y="2524"/>
                    <a:pt x="74834" y="2163"/>
                    <a:pt x="77088" y="1334"/>
                  </a:cubicBezTo>
                  <a:cubicBezTo>
                    <a:pt x="73828" y="3527"/>
                    <a:pt x="71222" y="2443"/>
                    <a:pt x="67723" y="1940"/>
                  </a:cubicBezTo>
                  <a:cubicBezTo>
                    <a:pt x="63221" y="1292"/>
                    <a:pt x="57180" y="2446"/>
                    <a:pt x="53191" y="4585"/>
                  </a:cubicBezTo>
                  <a:cubicBezTo>
                    <a:pt x="54949" y="5488"/>
                    <a:pt x="56648" y="6494"/>
                    <a:pt x="58286" y="7603"/>
                  </a:cubicBezTo>
                  <a:cubicBezTo>
                    <a:pt x="56277" y="10496"/>
                    <a:pt x="52969" y="8471"/>
                    <a:pt x="50459" y="7732"/>
                  </a:cubicBezTo>
                  <a:cubicBezTo>
                    <a:pt x="46441" y="6539"/>
                    <a:pt x="42371" y="9038"/>
                    <a:pt x="38550" y="9935"/>
                  </a:cubicBezTo>
                  <a:cubicBezTo>
                    <a:pt x="42478" y="12908"/>
                    <a:pt x="46009" y="15153"/>
                    <a:pt x="51133" y="14234"/>
                  </a:cubicBezTo>
                  <a:cubicBezTo>
                    <a:pt x="52772" y="13943"/>
                    <a:pt x="54258" y="13053"/>
                    <a:pt x="55929" y="12879"/>
                  </a:cubicBezTo>
                  <a:cubicBezTo>
                    <a:pt x="58264" y="12653"/>
                    <a:pt x="58628" y="16401"/>
                    <a:pt x="61769" y="15969"/>
                  </a:cubicBezTo>
                  <a:cubicBezTo>
                    <a:pt x="59792" y="17004"/>
                    <a:pt x="59064" y="16478"/>
                    <a:pt x="57361" y="15556"/>
                  </a:cubicBezTo>
                  <a:cubicBezTo>
                    <a:pt x="54565" y="14040"/>
                    <a:pt x="51033" y="15524"/>
                    <a:pt x="48544" y="16901"/>
                  </a:cubicBezTo>
                  <a:cubicBezTo>
                    <a:pt x="55432" y="17278"/>
                    <a:pt x="49424" y="24112"/>
                    <a:pt x="45061" y="23634"/>
                  </a:cubicBezTo>
                  <a:cubicBezTo>
                    <a:pt x="46970" y="23254"/>
                    <a:pt x="48392" y="21825"/>
                    <a:pt x="48770" y="19919"/>
                  </a:cubicBezTo>
                  <a:cubicBezTo>
                    <a:pt x="42900" y="20474"/>
                    <a:pt x="45954" y="23947"/>
                    <a:pt x="42036" y="25815"/>
                  </a:cubicBezTo>
                  <a:cubicBezTo>
                    <a:pt x="37776" y="27843"/>
                    <a:pt x="28214" y="28275"/>
                    <a:pt x="23679" y="27117"/>
                  </a:cubicBezTo>
                  <a:cubicBezTo>
                    <a:pt x="26446" y="26160"/>
                    <a:pt x="24289" y="24883"/>
                    <a:pt x="23354" y="21583"/>
                  </a:cubicBezTo>
                  <a:cubicBezTo>
                    <a:pt x="21841" y="16259"/>
                    <a:pt x="11899" y="20151"/>
                    <a:pt x="8812" y="21551"/>
                  </a:cubicBezTo>
                  <a:cubicBezTo>
                    <a:pt x="6423" y="22628"/>
                    <a:pt x="-266" y="24531"/>
                    <a:pt x="8" y="28053"/>
                  </a:cubicBezTo>
                  <a:cubicBezTo>
                    <a:pt x="331" y="32194"/>
                    <a:pt x="7277" y="30442"/>
                    <a:pt x="7909" y="34557"/>
                  </a:cubicBezTo>
                  <a:cubicBezTo>
                    <a:pt x="7051" y="34783"/>
                    <a:pt x="6190" y="35019"/>
                    <a:pt x="5329" y="352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209" name="Freeform: Shape 1208">
              <a:extLst>
                <a:ext uri="{FF2B5EF4-FFF2-40B4-BE49-F238E27FC236}">
                  <a16:creationId xmlns:a16="http://schemas.microsoft.com/office/drawing/2014/main" id="{204ABD2D-D1B0-4841-5A82-F1D3794A8C96}"/>
                </a:ext>
              </a:extLst>
            </p:cNvPr>
            <p:cNvSpPr/>
            <p:nvPr/>
          </p:nvSpPr>
          <p:spPr>
            <a:xfrm>
              <a:off x="5848228" y="1971183"/>
              <a:ext cx="134903" cy="68772"/>
            </a:xfrm>
            <a:custGeom>
              <a:avLst/>
              <a:gdLst>
                <a:gd name="connsiteX0" fmla="*/ 31121 w 134903"/>
                <a:gd name="connsiteY0" fmla="*/ 52701 h 68772"/>
                <a:gd name="connsiteX1" fmla="*/ 23220 w 134903"/>
                <a:gd name="connsiteY1" fmla="*/ 66194 h 68772"/>
                <a:gd name="connsiteX2" fmla="*/ 43260 w 134903"/>
                <a:gd name="connsiteY2" fmla="*/ 64366 h 68772"/>
                <a:gd name="connsiteX3" fmla="*/ 67672 w 134903"/>
                <a:gd name="connsiteY3" fmla="*/ 52585 h 68772"/>
                <a:gd name="connsiteX4" fmla="*/ 76473 w 134903"/>
                <a:gd name="connsiteY4" fmla="*/ 45529 h 68772"/>
                <a:gd name="connsiteX5" fmla="*/ 88461 w 134903"/>
                <a:gd name="connsiteY5" fmla="*/ 42249 h 68772"/>
                <a:gd name="connsiteX6" fmla="*/ 85913 w 134903"/>
                <a:gd name="connsiteY6" fmla="*/ 45961 h 68772"/>
                <a:gd name="connsiteX7" fmla="*/ 95095 w 134903"/>
                <a:gd name="connsiteY7" fmla="*/ 48851 h 68772"/>
                <a:gd name="connsiteX8" fmla="*/ 90383 w 134903"/>
                <a:gd name="connsiteY8" fmla="*/ 53517 h 68772"/>
                <a:gd name="connsiteX9" fmla="*/ 95404 w 134903"/>
                <a:gd name="connsiteY9" fmla="*/ 54752 h 68772"/>
                <a:gd name="connsiteX10" fmla="*/ 105911 w 134903"/>
                <a:gd name="connsiteY10" fmla="*/ 57522 h 68772"/>
                <a:gd name="connsiteX11" fmla="*/ 134903 w 134903"/>
                <a:gd name="connsiteY11" fmla="*/ 53156 h 68772"/>
                <a:gd name="connsiteX12" fmla="*/ 128873 w 134903"/>
                <a:gd name="connsiteY12" fmla="*/ 49673 h 68772"/>
                <a:gd name="connsiteX13" fmla="*/ 132839 w 134903"/>
                <a:gd name="connsiteY13" fmla="*/ 47119 h 68772"/>
                <a:gd name="connsiteX14" fmla="*/ 128847 w 134903"/>
                <a:gd name="connsiteY14" fmla="*/ 44835 h 68772"/>
                <a:gd name="connsiteX15" fmla="*/ 123613 w 134903"/>
                <a:gd name="connsiteY15" fmla="*/ 46019 h 68772"/>
                <a:gd name="connsiteX16" fmla="*/ 107072 w 134903"/>
                <a:gd name="connsiteY16" fmla="*/ 47119 h 68772"/>
                <a:gd name="connsiteX17" fmla="*/ 115563 w 134903"/>
                <a:gd name="connsiteY17" fmla="*/ 40430 h 68772"/>
                <a:gd name="connsiteX18" fmla="*/ 118376 w 134903"/>
                <a:gd name="connsiteY18" fmla="*/ 34728 h 68772"/>
                <a:gd name="connsiteX19" fmla="*/ 113757 w 134903"/>
                <a:gd name="connsiteY19" fmla="*/ 29027 h 68772"/>
                <a:gd name="connsiteX20" fmla="*/ 107514 w 134903"/>
                <a:gd name="connsiteY20" fmla="*/ 27669 h 68772"/>
                <a:gd name="connsiteX21" fmla="*/ 101241 w 134903"/>
                <a:gd name="connsiteY21" fmla="*/ 23664 h 68772"/>
                <a:gd name="connsiteX22" fmla="*/ 98916 w 134903"/>
                <a:gd name="connsiteY22" fmla="*/ 18394 h 68772"/>
                <a:gd name="connsiteX23" fmla="*/ 88009 w 134903"/>
                <a:gd name="connsiteY23" fmla="*/ 16930 h 68772"/>
                <a:gd name="connsiteX24" fmla="*/ 84330 w 134903"/>
                <a:gd name="connsiteY24" fmla="*/ 10909 h 68772"/>
                <a:gd name="connsiteX25" fmla="*/ 74077 w 134903"/>
                <a:gd name="connsiteY25" fmla="*/ 16930 h 68772"/>
                <a:gd name="connsiteX26" fmla="*/ 72691 w 134903"/>
                <a:gd name="connsiteY26" fmla="*/ 10196 h 68772"/>
                <a:gd name="connsiteX27" fmla="*/ 77560 w 134903"/>
                <a:gd name="connsiteY27" fmla="*/ 7645 h 68772"/>
                <a:gd name="connsiteX28" fmla="*/ 79173 w 134903"/>
                <a:gd name="connsiteY28" fmla="*/ 2766 h 68772"/>
                <a:gd name="connsiteX29" fmla="*/ 74303 w 134903"/>
                <a:gd name="connsiteY29" fmla="*/ 2766 h 68772"/>
                <a:gd name="connsiteX30" fmla="*/ 67760 w 134903"/>
                <a:gd name="connsiteY30" fmla="*/ 1379 h 68772"/>
                <a:gd name="connsiteX31" fmla="*/ 56969 w 134903"/>
                <a:gd name="connsiteY31" fmla="*/ 9467 h 68772"/>
                <a:gd name="connsiteX32" fmla="*/ 39383 w 134903"/>
                <a:gd name="connsiteY32" fmla="*/ 27630 h 68772"/>
                <a:gd name="connsiteX33" fmla="*/ 30543 w 134903"/>
                <a:gd name="connsiteY33" fmla="*/ 36196 h 68772"/>
                <a:gd name="connsiteX34" fmla="*/ 25948 w 134903"/>
                <a:gd name="connsiteY34" fmla="*/ 45251 h 68772"/>
                <a:gd name="connsiteX35" fmla="*/ 0 w 134903"/>
                <a:gd name="connsiteY35" fmla="*/ 55939 h 68772"/>
                <a:gd name="connsiteX36" fmla="*/ 12555 w 134903"/>
                <a:gd name="connsiteY36" fmla="*/ 55600 h 68772"/>
                <a:gd name="connsiteX37" fmla="*/ 31121 w 134903"/>
                <a:gd name="connsiteY37" fmla="*/ 52701 h 68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34903" h="68772">
                  <a:moveTo>
                    <a:pt x="31121" y="52701"/>
                  </a:moveTo>
                  <a:cubicBezTo>
                    <a:pt x="32046" y="57722"/>
                    <a:pt x="24036" y="61486"/>
                    <a:pt x="23220" y="66194"/>
                  </a:cubicBezTo>
                  <a:cubicBezTo>
                    <a:pt x="22123" y="72531"/>
                    <a:pt x="41363" y="65311"/>
                    <a:pt x="43260" y="64366"/>
                  </a:cubicBezTo>
                  <a:cubicBezTo>
                    <a:pt x="51454" y="60283"/>
                    <a:pt x="58698" y="55259"/>
                    <a:pt x="67672" y="52585"/>
                  </a:cubicBezTo>
                  <a:cubicBezTo>
                    <a:pt x="72607" y="51114"/>
                    <a:pt x="72304" y="47954"/>
                    <a:pt x="76473" y="45529"/>
                  </a:cubicBezTo>
                  <a:cubicBezTo>
                    <a:pt x="80340" y="43284"/>
                    <a:pt x="84658" y="44229"/>
                    <a:pt x="88461" y="42249"/>
                  </a:cubicBezTo>
                  <a:cubicBezTo>
                    <a:pt x="88751" y="44110"/>
                    <a:pt x="87632" y="45445"/>
                    <a:pt x="85913" y="45961"/>
                  </a:cubicBezTo>
                  <a:cubicBezTo>
                    <a:pt x="88387" y="47996"/>
                    <a:pt x="92282" y="47519"/>
                    <a:pt x="95095" y="48851"/>
                  </a:cubicBezTo>
                  <a:cubicBezTo>
                    <a:pt x="98432" y="50431"/>
                    <a:pt x="90067" y="52424"/>
                    <a:pt x="90383" y="53517"/>
                  </a:cubicBezTo>
                  <a:cubicBezTo>
                    <a:pt x="90731" y="54723"/>
                    <a:pt x="94459" y="54685"/>
                    <a:pt x="95404" y="54752"/>
                  </a:cubicBezTo>
                  <a:cubicBezTo>
                    <a:pt x="99729" y="55042"/>
                    <a:pt x="102041" y="55713"/>
                    <a:pt x="105911" y="57522"/>
                  </a:cubicBezTo>
                  <a:cubicBezTo>
                    <a:pt x="116244" y="62357"/>
                    <a:pt x="124577" y="55684"/>
                    <a:pt x="134903" y="53156"/>
                  </a:cubicBezTo>
                  <a:cubicBezTo>
                    <a:pt x="134323" y="50253"/>
                    <a:pt x="131240" y="49992"/>
                    <a:pt x="128873" y="49673"/>
                  </a:cubicBezTo>
                  <a:cubicBezTo>
                    <a:pt x="130785" y="50012"/>
                    <a:pt x="132333" y="48973"/>
                    <a:pt x="132839" y="47119"/>
                  </a:cubicBezTo>
                  <a:cubicBezTo>
                    <a:pt x="130624" y="47183"/>
                    <a:pt x="130543" y="45548"/>
                    <a:pt x="128847" y="44835"/>
                  </a:cubicBezTo>
                  <a:cubicBezTo>
                    <a:pt x="127035" y="44074"/>
                    <a:pt x="125361" y="46022"/>
                    <a:pt x="123613" y="46019"/>
                  </a:cubicBezTo>
                  <a:cubicBezTo>
                    <a:pt x="117940" y="46019"/>
                    <a:pt x="112783" y="46812"/>
                    <a:pt x="107072" y="47119"/>
                  </a:cubicBezTo>
                  <a:cubicBezTo>
                    <a:pt x="109671" y="42742"/>
                    <a:pt x="116308" y="46225"/>
                    <a:pt x="115563" y="40430"/>
                  </a:cubicBezTo>
                  <a:cubicBezTo>
                    <a:pt x="115273" y="38227"/>
                    <a:pt x="118563" y="37125"/>
                    <a:pt x="118376" y="34728"/>
                  </a:cubicBezTo>
                  <a:cubicBezTo>
                    <a:pt x="118182" y="32148"/>
                    <a:pt x="115747" y="30288"/>
                    <a:pt x="113757" y="29027"/>
                  </a:cubicBezTo>
                  <a:cubicBezTo>
                    <a:pt x="111880" y="27840"/>
                    <a:pt x="108710" y="29091"/>
                    <a:pt x="107514" y="27669"/>
                  </a:cubicBezTo>
                  <a:cubicBezTo>
                    <a:pt x="105521" y="25292"/>
                    <a:pt x="103844" y="25150"/>
                    <a:pt x="101241" y="23664"/>
                  </a:cubicBezTo>
                  <a:cubicBezTo>
                    <a:pt x="98929" y="22345"/>
                    <a:pt x="100464" y="19161"/>
                    <a:pt x="98916" y="18394"/>
                  </a:cubicBezTo>
                  <a:cubicBezTo>
                    <a:pt x="96314" y="17101"/>
                    <a:pt x="90954" y="17336"/>
                    <a:pt x="88009" y="16930"/>
                  </a:cubicBezTo>
                  <a:cubicBezTo>
                    <a:pt x="89357" y="14740"/>
                    <a:pt x="86403" y="11322"/>
                    <a:pt x="84330" y="10909"/>
                  </a:cubicBezTo>
                  <a:cubicBezTo>
                    <a:pt x="81695" y="10383"/>
                    <a:pt x="76948" y="16149"/>
                    <a:pt x="74077" y="16930"/>
                  </a:cubicBezTo>
                  <a:cubicBezTo>
                    <a:pt x="72365" y="14024"/>
                    <a:pt x="76912" y="11999"/>
                    <a:pt x="72691" y="10196"/>
                  </a:cubicBezTo>
                  <a:cubicBezTo>
                    <a:pt x="74019" y="8916"/>
                    <a:pt x="76377" y="9054"/>
                    <a:pt x="77560" y="7645"/>
                  </a:cubicBezTo>
                  <a:cubicBezTo>
                    <a:pt x="78702" y="6287"/>
                    <a:pt x="77970" y="4182"/>
                    <a:pt x="79173" y="2766"/>
                  </a:cubicBezTo>
                  <a:cubicBezTo>
                    <a:pt x="77551" y="1721"/>
                    <a:pt x="75925" y="1721"/>
                    <a:pt x="74303" y="2766"/>
                  </a:cubicBezTo>
                  <a:cubicBezTo>
                    <a:pt x="78160" y="-1881"/>
                    <a:pt x="69520" y="547"/>
                    <a:pt x="67760" y="1379"/>
                  </a:cubicBezTo>
                  <a:cubicBezTo>
                    <a:pt x="63683" y="3308"/>
                    <a:pt x="60249" y="6433"/>
                    <a:pt x="56969" y="9467"/>
                  </a:cubicBezTo>
                  <a:cubicBezTo>
                    <a:pt x="50799" y="15179"/>
                    <a:pt x="45365" y="21654"/>
                    <a:pt x="39383" y="27630"/>
                  </a:cubicBezTo>
                  <a:cubicBezTo>
                    <a:pt x="36474" y="30533"/>
                    <a:pt x="32817" y="32671"/>
                    <a:pt x="30543" y="36196"/>
                  </a:cubicBezTo>
                  <a:cubicBezTo>
                    <a:pt x="28596" y="39214"/>
                    <a:pt x="30086" y="43965"/>
                    <a:pt x="25948" y="45251"/>
                  </a:cubicBezTo>
                  <a:cubicBezTo>
                    <a:pt x="16970" y="48038"/>
                    <a:pt x="6801" y="48544"/>
                    <a:pt x="0" y="55939"/>
                  </a:cubicBezTo>
                  <a:cubicBezTo>
                    <a:pt x="3270" y="60099"/>
                    <a:pt x="8678" y="56642"/>
                    <a:pt x="12555" y="55600"/>
                  </a:cubicBezTo>
                  <a:cubicBezTo>
                    <a:pt x="18763" y="53943"/>
                    <a:pt x="25155" y="56039"/>
                    <a:pt x="31121" y="527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0" name="Freeform: Shape 1209">
              <a:extLst>
                <a:ext uri="{FF2B5EF4-FFF2-40B4-BE49-F238E27FC236}">
                  <a16:creationId xmlns:a16="http://schemas.microsoft.com/office/drawing/2014/main" id="{853B43BB-A616-5E2A-4A7C-A45F6D620F08}"/>
                </a:ext>
              </a:extLst>
            </p:cNvPr>
            <p:cNvSpPr/>
            <p:nvPr/>
          </p:nvSpPr>
          <p:spPr>
            <a:xfrm>
              <a:off x="5865901" y="1807715"/>
              <a:ext cx="6707" cy="3521"/>
            </a:xfrm>
            <a:custGeom>
              <a:avLst/>
              <a:gdLst>
                <a:gd name="connsiteX0" fmla="*/ 6708 w 6707"/>
                <a:gd name="connsiteY0" fmla="*/ 0 h 3521"/>
                <a:gd name="connsiteX1" fmla="*/ 0 w 6707"/>
                <a:gd name="connsiteY1" fmla="*/ 3483 h 3521"/>
                <a:gd name="connsiteX2" fmla="*/ 6708 w 6707"/>
                <a:gd name="connsiteY2" fmla="*/ 0 h 3521"/>
              </a:gdLst>
              <a:ahLst/>
              <a:cxnLst>
                <a:cxn ang="0">
                  <a:pos x="connsiteX0" y="connsiteY0"/>
                </a:cxn>
                <a:cxn ang="0">
                  <a:pos x="connsiteX1" y="connsiteY1"/>
                </a:cxn>
                <a:cxn ang="0">
                  <a:pos x="connsiteX2" y="connsiteY2"/>
                </a:cxn>
              </a:cxnLst>
              <a:rect l="l" t="t" r="r" b="b"/>
              <a:pathLst>
                <a:path w="6707" h="3521">
                  <a:moveTo>
                    <a:pt x="6708" y="0"/>
                  </a:moveTo>
                  <a:cubicBezTo>
                    <a:pt x="4060" y="464"/>
                    <a:pt x="1193" y="603"/>
                    <a:pt x="0" y="3483"/>
                  </a:cubicBezTo>
                  <a:cubicBezTo>
                    <a:pt x="2786" y="3741"/>
                    <a:pt x="5537" y="2699"/>
                    <a:pt x="670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1" name="Freeform: Shape 1210">
              <a:extLst>
                <a:ext uri="{FF2B5EF4-FFF2-40B4-BE49-F238E27FC236}">
                  <a16:creationId xmlns:a16="http://schemas.microsoft.com/office/drawing/2014/main" id="{7AB7D46F-C13B-CCB8-8A62-93E7F736DE81}"/>
                </a:ext>
              </a:extLst>
            </p:cNvPr>
            <p:cNvSpPr/>
            <p:nvPr/>
          </p:nvSpPr>
          <p:spPr>
            <a:xfrm>
              <a:off x="5868284" y="1801149"/>
              <a:ext cx="10468" cy="6370"/>
            </a:xfrm>
            <a:custGeom>
              <a:avLst/>
              <a:gdLst>
                <a:gd name="connsiteX0" fmla="*/ 10130 w 10468"/>
                <a:gd name="connsiteY0" fmla="*/ 52 h 6370"/>
                <a:gd name="connsiteX1" fmla="*/ 94 w 10468"/>
                <a:gd name="connsiteY1" fmla="*/ 4867 h 6370"/>
                <a:gd name="connsiteX2" fmla="*/ 10130 w 10468"/>
                <a:gd name="connsiteY2" fmla="*/ 52 h 6370"/>
              </a:gdLst>
              <a:ahLst/>
              <a:cxnLst>
                <a:cxn ang="0">
                  <a:pos x="connsiteX0" y="connsiteY0"/>
                </a:cxn>
                <a:cxn ang="0">
                  <a:pos x="connsiteX1" y="connsiteY1"/>
                </a:cxn>
                <a:cxn ang="0">
                  <a:pos x="connsiteX2" y="connsiteY2"/>
                </a:cxn>
              </a:cxnLst>
              <a:rect l="l" t="t" r="r" b="b"/>
              <a:pathLst>
                <a:path w="10468" h="6370">
                  <a:moveTo>
                    <a:pt x="10130" y="52"/>
                  </a:moveTo>
                  <a:cubicBezTo>
                    <a:pt x="8134" y="-358"/>
                    <a:pt x="-1022" y="1703"/>
                    <a:pt x="94" y="4867"/>
                  </a:cubicBezTo>
                  <a:cubicBezTo>
                    <a:pt x="1542" y="8975"/>
                    <a:pt x="12520" y="3760"/>
                    <a:pt x="10130" y="5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2" name="Freeform: Shape 1211">
              <a:extLst>
                <a:ext uri="{FF2B5EF4-FFF2-40B4-BE49-F238E27FC236}">
                  <a16:creationId xmlns:a16="http://schemas.microsoft.com/office/drawing/2014/main" id="{E0629788-4DD3-7C13-A088-3E8C3E158EFD}"/>
                </a:ext>
              </a:extLst>
            </p:cNvPr>
            <p:cNvSpPr/>
            <p:nvPr/>
          </p:nvSpPr>
          <p:spPr>
            <a:xfrm>
              <a:off x="5878640" y="1778758"/>
              <a:ext cx="126550" cy="49453"/>
            </a:xfrm>
            <a:custGeom>
              <a:avLst/>
              <a:gdLst>
                <a:gd name="connsiteX0" fmla="*/ 7224 w 126550"/>
                <a:gd name="connsiteY0" fmla="*/ 45662 h 49453"/>
                <a:gd name="connsiteX1" fmla="*/ 0 w 126550"/>
                <a:gd name="connsiteY1" fmla="*/ 47752 h 49453"/>
                <a:gd name="connsiteX2" fmla="*/ 11213 w 126550"/>
                <a:gd name="connsiteY2" fmla="*/ 49416 h 49453"/>
                <a:gd name="connsiteX3" fmla="*/ 16760 w 126550"/>
                <a:gd name="connsiteY3" fmla="*/ 48997 h 49453"/>
                <a:gd name="connsiteX4" fmla="*/ 17676 w 126550"/>
                <a:gd name="connsiteY4" fmla="*/ 48449 h 49453"/>
                <a:gd name="connsiteX5" fmla="*/ 36052 w 126550"/>
                <a:gd name="connsiteY5" fmla="*/ 40212 h 49453"/>
                <a:gd name="connsiteX6" fmla="*/ 31834 w 126550"/>
                <a:gd name="connsiteY6" fmla="*/ 32427 h 49453"/>
                <a:gd name="connsiteX7" fmla="*/ 65576 w 126550"/>
                <a:gd name="connsiteY7" fmla="*/ 33191 h 49453"/>
                <a:gd name="connsiteX8" fmla="*/ 78947 w 126550"/>
                <a:gd name="connsiteY8" fmla="*/ 28693 h 49453"/>
                <a:gd name="connsiteX9" fmla="*/ 85490 w 126550"/>
                <a:gd name="connsiteY9" fmla="*/ 25035 h 49453"/>
                <a:gd name="connsiteX10" fmla="*/ 89173 w 126550"/>
                <a:gd name="connsiteY10" fmla="*/ 21278 h 49453"/>
                <a:gd name="connsiteX11" fmla="*/ 107540 w 126550"/>
                <a:gd name="connsiteY11" fmla="*/ 14080 h 49453"/>
                <a:gd name="connsiteX12" fmla="*/ 126551 w 126550"/>
                <a:gd name="connsiteY12" fmla="*/ 7117 h 49453"/>
                <a:gd name="connsiteX13" fmla="*/ 102625 w 126550"/>
                <a:gd name="connsiteY13" fmla="*/ 3938 h 49453"/>
                <a:gd name="connsiteX14" fmla="*/ 93830 w 126550"/>
                <a:gd name="connsiteY14" fmla="*/ 4683 h 49453"/>
                <a:gd name="connsiteX15" fmla="*/ 86922 w 126550"/>
                <a:gd name="connsiteY15" fmla="*/ 1374 h 49453"/>
                <a:gd name="connsiteX16" fmla="*/ 75945 w 126550"/>
                <a:gd name="connsiteY16" fmla="*/ 322 h 49453"/>
                <a:gd name="connsiteX17" fmla="*/ 62903 w 126550"/>
                <a:gd name="connsiteY17" fmla="*/ 1483 h 49453"/>
                <a:gd name="connsiteX18" fmla="*/ 41831 w 126550"/>
                <a:gd name="connsiteY18" fmla="*/ 5956 h 49453"/>
                <a:gd name="connsiteX19" fmla="*/ 44604 w 126550"/>
                <a:gd name="connsiteY19" fmla="*/ 7350 h 49453"/>
                <a:gd name="connsiteX20" fmla="*/ 45540 w 126550"/>
                <a:gd name="connsiteY20" fmla="*/ 11297 h 49453"/>
                <a:gd name="connsiteX21" fmla="*/ 38941 w 126550"/>
                <a:gd name="connsiteY21" fmla="*/ 9923 h 49453"/>
                <a:gd name="connsiteX22" fmla="*/ 31498 w 126550"/>
                <a:gd name="connsiteY22" fmla="*/ 10594 h 49453"/>
                <a:gd name="connsiteX23" fmla="*/ 18556 w 126550"/>
                <a:gd name="connsiteY23" fmla="*/ 23749 h 49453"/>
                <a:gd name="connsiteX24" fmla="*/ 9265 w 126550"/>
                <a:gd name="connsiteY24" fmla="*/ 33453 h 49453"/>
                <a:gd name="connsiteX25" fmla="*/ 2583 w 126550"/>
                <a:gd name="connsiteY25" fmla="*/ 45665 h 49453"/>
                <a:gd name="connsiteX26" fmla="*/ 9775 w 126550"/>
                <a:gd name="connsiteY26" fmla="*/ 45440 h 49453"/>
                <a:gd name="connsiteX27" fmla="*/ 7224 w 126550"/>
                <a:gd name="connsiteY27" fmla="*/ 45665 h 4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6550" h="49453">
                  <a:moveTo>
                    <a:pt x="7224" y="45662"/>
                  </a:moveTo>
                  <a:cubicBezTo>
                    <a:pt x="4705" y="45856"/>
                    <a:pt x="2061" y="46098"/>
                    <a:pt x="0" y="47752"/>
                  </a:cubicBezTo>
                  <a:cubicBezTo>
                    <a:pt x="2680" y="49793"/>
                    <a:pt x="8079" y="49439"/>
                    <a:pt x="11213" y="49416"/>
                  </a:cubicBezTo>
                  <a:cubicBezTo>
                    <a:pt x="13064" y="49416"/>
                    <a:pt x="14935" y="49319"/>
                    <a:pt x="16760" y="48997"/>
                  </a:cubicBezTo>
                  <a:cubicBezTo>
                    <a:pt x="18089" y="48771"/>
                    <a:pt x="22710" y="46556"/>
                    <a:pt x="17676" y="48449"/>
                  </a:cubicBezTo>
                  <a:cubicBezTo>
                    <a:pt x="23665" y="45075"/>
                    <a:pt x="29863" y="43027"/>
                    <a:pt x="36052" y="40212"/>
                  </a:cubicBezTo>
                  <a:cubicBezTo>
                    <a:pt x="43701" y="36732"/>
                    <a:pt x="37145" y="32098"/>
                    <a:pt x="31834" y="32427"/>
                  </a:cubicBezTo>
                  <a:cubicBezTo>
                    <a:pt x="43279" y="28028"/>
                    <a:pt x="54124" y="33162"/>
                    <a:pt x="65576" y="33191"/>
                  </a:cubicBezTo>
                  <a:cubicBezTo>
                    <a:pt x="70330" y="33191"/>
                    <a:pt x="74874" y="30902"/>
                    <a:pt x="78947" y="28693"/>
                  </a:cubicBezTo>
                  <a:cubicBezTo>
                    <a:pt x="81147" y="27502"/>
                    <a:pt x="83298" y="26235"/>
                    <a:pt x="85490" y="25035"/>
                  </a:cubicBezTo>
                  <a:cubicBezTo>
                    <a:pt x="87342" y="24023"/>
                    <a:pt x="94349" y="22433"/>
                    <a:pt x="89173" y="21278"/>
                  </a:cubicBezTo>
                  <a:cubicBezTo>
                    <a:pt x="95949" y="20988"/>
                    <a:pt x="101483" y="14080"/>
                    <a:pt x="107540" y="14080"/>
                  </a:cubicBezTo>
                  <a:cubicBezTo>
                    <a:pt x="114280" y="14080"/>
                    <a:pt x="119836" y="5750"/>
                    <a:pt x="126551" y="7117"/>
                  </a:cubicBezTo>
                  <a:cubicBezTo>
                    <a:pt x="120268" y="3351"/>
                    <a:pt x="109723" y="2264"/>
                    <a:pt x="102625" y="3938"/>
                  </a:cubicBezTo>
                  <a:cubicBezTo>
                    <a:pt x="101186" y="4273"/>
                    <a:pt x="94653" y="6947"/>
                    <a:pt x="93830" y="4683"/>
                  </a:cubicBezTo>
                  <a:cubicBezTo>
                    <a:pt x="92466" y="922"/>
                    <a:pt x="90486" y="2480"/>
                    <a:pt x="86922" y="1374"/>
                  </a:cubicBezTo>
                  <a:cubicBezTo>
                    <a:pt x="83591" y="339"/>
                    <a:pt x="79399" y="-477"/>
                    <a:pt x="75945" y="322"/>
                  </a:cubicBezTo>
                  <a:cubicBezTo>
                    <a:pt x="71310" y="1396"/>
                    <a:pt x="67663" y="1048"/>
                    <a:pt x="62903" y="1483"/>
                  </a:cubicBezTo>
                  <a:cubicBezTo>
                    <a:pt x="56653" y="2054"/>
                    <a:pt x="46681" y="1148"/>
                    <a:pt x="41831" y="5956"/>
                  </a:cubicBezTo>
                  <a:cubicBezTo>
                    <a:pt x="42769" y="6398"/>
                    <a:pt x="43692" y="6859"/>
                    <a:pt x="44604" y="7350"/>
                  </a:cubicBezTo>
                  <a:cubicBezTo>
                    <a:pt x="42905" y="8956"/>
                    <a:pt x="43395" y="10565"/>
                    <a:pt x="45540" y="11297"/>
                  </a:cubicBezTo>
                  <a:cubicBezTo>
                    <a:pt x="43121" y="12555"/>
                    <a:pt x="40854" y="11491"/>
                    <a:pt x="38941" y="9923"/>
                  </a:cubicBezTo>
                  <a:cubicBezTo>
                    <a:pt x="36813" y="8198"/>
                    <a:pt x="33620" y="9730"/>
                    <a:pt x="31498" y="10594"/>
                  </a:cubicBezTo>
                  <a:cubicBezTo>
                    <a:pt x="25280" y="13084"/>
                    <a:pt x="23678" y="20233"/>
                    <a:pt x="18556" y="23749"/>
                  </a:cubicBezTo>
                  <a:cubicBezTo>
                    <a:pt x="16386" y="25235"/>
                    <a:pt x="6605" y="29531"/>
                    <a:pt x="9265" y="33453"/>
                  </a:cubicBezTo>
                  <a:cubicBezTo>
                    <a:pt x="12490" y="38219"/>
                    <a:pt x="5576" y="41892"/>
                    <a:pt x="2583" y="45665"/>
                  </a:cubicBezTo>
                  <a:cubicBezTo>
                    <a:pt x="4986" y="45730"/>
                    <a:pt x="7372" y="45375"/>
                    <a:pt x="9775" y="45440"/>
                  </a:cubicBezTo>
                  <a:cubicBezTo>
                    <a:pt x="8923" y="45504"/>
                    <a:pt x="8072" y="45601"/>
                    <a:pt x="7224" y="4566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3" name="Freeform: Shape 1212">
              <a:extLst>
                <a:ext uri="{FF2B5EF4-FFF2-40B4-BE49-F238E27FC236}">
                  <a16:creationId xmlns:a16="http://schemas.microsoft.com/office/drawing/2014/main" id="{56404E1E-F8D5-5D48-091C-CF875239BEDF}"/>
                </a:ext>
              </a:extLst>
            </p:cNvPr>
            <p:cNvSpPr/>
            <p:nvPr/>
          </p:nvSpPr>
          <p:spPr>
            <a:xfrm>
              <a:off x="5888637" y="2043616"/>
              <a:ext cx="47603" cy="20077"/>
            </a:xfrm>
            <a:custGeom>
              <a:avLst/>
              <a:gdLst>
                <a:gd name="connsiteX0" fmla="*/ 935 w 47603"/>
                <a:gd name="connsiteY0" fmla="*/ 12776 h 20077"/>
                <a:gd name="connsiteX1" fmla="*/ 0 w 47603"/>
                <a:gd name="connsiteY1" fmla="*/ 19742 h 20077"/>
                <a:gd name="connsiteX2" fmla="*/ 11000 w 47603"/>
                <a:gd name="connsiteY2" fmla="*/ 19516 h 20077"/>
                <a:gd name="connsiteX3" fmla="*/ 21968 w 47603"/>
                <a:gd name="connsiteY3" fmla="*/ 16001 h 20077"/>
                <a:gd name="connsiteX4" fmla="*/ 47604 w 47603"/>
                <a:gd name="connsiteY4" fmla="*/ 2107 h 20077"/>
                <a:gd name="connsiteX5" fmla="*/ 23658 w 47603"/>
                <a:gd name="connsiteY5" fmla="*/ 3097 h 20077"/>
                <a:gd name="connsiteX6" fmla="*/ 13703 w 47603"/>
                <a:gd name="connsiteY6" fmla="*/ 5178 h 20077"/>
                <a:gd name="connsiteX7" fmla="*/ 935 w 47603"/>
                <a:gd name="connsiteY7" fmla="*/ 12785 h 2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03" h="20077">
                  <a:moveTo>
                    <a:pt x="935" y="12776"/>
                  </a:moveTo>
                  <a:cubicBezTo>
                    <a:pt x="-597" y="15330"/>
                    <a:pt x="2719" y="17558"/>
                    <a:pt x="0" y="19742"/>
                  </a:cubicBezTo>
                  <a:cubicBezTo>
                    <a:pt x="4012" y="20819"/>
                    <a:pt x="7414" y="16510"/>
                    <a:pt x="11000" y="19516"/>
                  </a:cubicBezTo>
                  <a:cubicBezTo>
                    <a:pt x="13532" y="21628"/>
                    <a:pt x="19776" y="17191"/>
                    <a:pt x="21968" y="16001"/>
                  </a:cubicBezTo>
                  <a:cubicBezTo>
                    <a:pt x="30876" y="11163"/>
                    <a:pt x="39464" y="8180"/>
                    <a:pt x="47604" y="2107"/>
                  </a:cubicBezTo>
                  <a:cubicBezTo>
                    <a:pt x="40215" y="-3449"/>
                    <a:pt x="31608" y="3823"/>
                    <a:pt x="23658" y="3097"/>
                  </a:cubicBezTo>
                  <a:cubicBezTo>
                    <a:pt x="19356" y="2704"/>
                    <a:pt x="17489" y="1682"/>
                    <a:pt x="13703" y="5178"/>
                  </a:cubicBezTo>
                  <a:cubicBezTo>
                    <a:pt x="9688" y="8877"/>
                    <a:pt x="5602" y="10192"/>
                    <a:pt x="935" y="1278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4" name="Freeform: Shape 1213">
              <a:extLst>
                <a:ext uri="{FF2B5EF4-FFF2-40B4-BE49-F238E27FC236}">
                  <a16:creationId xmlns:a16="http://schemas.microsoft.com/office/drawing/2014/main" id="{9FAC1FA4-4F20-E9CF-B99D-DE096A973A05}"/>
                </a:ext>
              </a:extLst>
            </p:cNvPr>
            <p:cNvSpPr/>
            <p:nvPr/>
          </p:nvSpPr>
          <p:spPr>
            <a:xfrm>
              <a:off x="5890507" y="1876665"/>
              <a:ext cx="3934" cy="3482"/>
            </a:xfrm>
            <a:custGeom>
              <a:avLst/>
              <a:gdLst>
                <a:gd name="connsiteX0" fmla="*/ 0 w 3934"/>
                <a:gd name="connsiteY0" fmla="*/ 3483 h 3482"/>
                <a:gd name="connsiteX1" fmla="*/ 3934 w 3934"/>
                <a:gd name="connsiteY1" fmla="*/ 0 h 3482"/>
                <a:gd name="connsiteX2" fmla="*/ 0 w 3934"/>
                <a:gd name="connsiteY2" fmla="*/ 3483 h 3482"/>
              </a:gdLst>
              <a:ahLst/>
              <a:cxnLst>
                <a:cxn ang="0">
                  <a:pos x="connsiteX0" y="connsiteY0"/>
                </a:cxn>
                <a:cxn ang="0">
                  <a:pos x="connsiteX1" y="connsiteY1"/>
                </a:cxn>
                <a:cxn ang="0">
                  <a:pos x="connsiteX2" y="connsiteY2"/>
                </a:cxn>
              </a:cxnLst>
              <a:rect l="l" t="t" r="r" b="b"/>
              <a:pathLst>
                <a:path w="3934" h="3482">
                  <a:moveTo>
                    <a:pt x="0" y="3483"/>
                  </a:moveTo>
                  <a:cubicBezTo>
                    <a:pt x="1790" y="3009"/>
                    <a:pt x="3160" y="1642"/>
                    <a:pt x="3934" y="0"/>
                  </a:cubicBezTo>
                  <a:cubicBezTo>
                    <a:pt x="1990" y="226"/>
                    <a:pt x="497" y="1603"/>
                    <a:pt x="0"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5" name="Freeform: Shape 1214">
              <a:extLst>
                <a:ext uri="{FF2B5EF4-FFF2-40B4-BE49-F238E27FC236}">
                  <a16:creationId xmlns:a16="http://schemas.microsoft.com/office/drawing/2014/main" id="{F054006C-FE29-66AA-6D9A-6860398F8C08}"/>
                </a:ext>
              </a:extLst>
            </p:cNvPr>
            <p:cNvSpPr/>
            <p:nvPr/>
          </p:nvSpPr>
          <p:spPr>
            <a:xfrm>
              <a:off x="5894668" y="1889011"/>
              <a:ext cx="4621" cy="3456"/>
            </a:xfrm>
            <a:custGeom>
              <a:avLst/>
              <a:gdLst>
                <a:gd name="connsiteX0" fmla="*/ 1871 w 4621"/>
                <a:gd name="connsiteY0" fmla="*/ 3456 h 3456"/>
                <a:gd name="connsiteX1" fmla="*/ 0 w 4621"/>
                <a:gd name="connsiteY1" fmla="*/ 1602 h 3456"/>
                <a:gd name="connsiteX2" fmla="*/ 1871 w 4621"/>
                <a:gd name="connsiteY2" fmla="*/ 3456 h 3456"/>
              </a:gdLst>
              <a:ahLst/>
              <a:cxnLst>
                <a:cxn ang="0">
                  <a:pos x="connsiteX0" y="connsiteY0"/>
                </a:cxn>
                <a:cxn ang="0">
                  <a:pos x="connsiteX1" y="connsiteY1"/>
                </a:cxn>
                <a:cxn ang="0">
                  <a:pos x="connsiteX2" y="connsiteY2"/>
                </a:cxn>
              </a:cxnLst>
              <a:rect l="l" t="t" r="r" b="b"/>
              <a:pathLst>
                <a:path w="4621" h="3456">
                  <a:moveTo>
                    <a:pt x="1871" y="3456"/>
                  </a:moveTo>
                  <a:cubicBezTo>
                    <a:pt x="6992" y="2998"/>
                    <a:pt x="4138" y="-2710"/>
                    <a:pt x="0" y="1602"/>
                  </a:cubicBezTo>
                  <a:cubicBezTo>
                    <a:pt x="2777" y="312"/>
                    <a:pt x="3399" y="931"/>
                    <a:pt x="1871" y="34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6" name="Freeform: Shape 1215">
              <a:extLst>
                <a:ext uri="{FF2B5EF4-FFF2-40B4-BE49-F238E27FC236}">
                  <a16:creationId xmlns:a16="http://schemas.microsoft.com/office/drawing/2014/main" id="{4E524944-E974-681E-8268-A913E53DDC83}"/>
                </a:ext>
              </a:extLst>
            </p:cNvPr>
            <p:cNvSpPr/>
            <p:nvPr/>
          </p:nvSpPr>
          <p:spPr>
            <a:xfrm>
              <a:off x="5895828" y="1882470"/>
              <a:ext cx="2547" cy="629"/>
            </a:xfrm>
            <a:custGeom>
              <a:avLst/>
              <a:gdLst>
                <a:gd name="connsiteX0" fmla="*/ 2548 w 2547"/>
                <a:gd name="connsiteY0" fmla="*/ 0 h 629"/>
                <a:gd name="connsiteX1" fmla="*/ 0 w 2547"/>
                <a:gd name="connsiteY1" fmla="*/ 468 h 629"/>
                <a:gd name="connsiteX2" fmla="*/ 2548 w 2547"/>
                <a:gd name="connsiteY2" fmla="*/ 0 h 629"/>
              </a:gdLst>
              <a:ahLst/>
              <a:cxnLst>
                <a:cxn ang="0">
                  <a:pos x="connsiteX0" y="connsiteY0"/>
                </a:cxn>
                <a:cxn ang="0">
                  <a:pos x="connsiteX1" y="connsiteY1"/>
                </a:cxn>
                <a:cxn ang="0">
                  <a:pos x="connsiteX2" y="connsiteY2"/>
                </a:cxn>
              </a:cxnLst>
              <a:rect l="l" t="t" r="r" b="b"/>
              <a:pathLst>
                <a:path w="2547" h="629">
                  <a:moveTo>
                    <a:pt x="2548" y="0"/>
                  </a:moveTo>
                  <a:cubicBezTo>
                    <a:pt x="1700" y="161"/>
                    <a:pt x="848" y="322"/>
                    <a:pt x="0" y="468"/>
                  </a:cubicBezTo>
                  <a:cubicBezTo>
                    <a:pt x="974" y="790"/>
                    <a:pt x="1822" y="629"/>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7" name="Freeform: Shape 1216">
              <a:extLst>
                <a:ext uri="{FF2B5EF4-FFF2-40B4-BE49-F238E27FC236}">
                  <a16:creationId xmlns:a16="http://schemas.microsoft.com/office/drawing/2014/main" id="{E7A978DF-7C34-C941-2AD9-D9757B01B209}"/>
                </a:ext>
              </a:extLst>
            </p:cNvPr>
            <p:cNvSpPr/>
            <p:nvPr/>
          </p:nvSpPr>
          <p:spPr>
            <a:xfrm>
              <a:off x="5897247" y="1901413"/>
              <a:ext cx="4382" cy="2445"/>
            </a:xfrm>
            <a:custGeom>
              <a:avLst/>
              <a:gdLst>
                <a:gd name="connsiteX0" fmla="*/ 0 w 4382"/>
                <a:gd name="connsiteY0" fmla="*/ 2213 h 2445"/>
                <a:gd name="connsiteX1" fmla="*/ 4383 w 4382"/>
                <a:gd name="connsiteY1" fmla="*/ 123 h 2445"/>
                <a:gd name="connsiteX2" fmla="*/ 0 w 4382"/>
                <a:gd name="connsiteY2" fmla="*/ 2213 h 2445"/>
              </a:gdLst>
              <a:ahLst/>
              <a:cxnLst>
                <a:cxn ang="0">
                  <a:pos x="connsiteX0" y="connsiteY0"/>
                </a:cxn>
                <a:cxn ang="0">
                  <a:pos x="connsiteX1" y="connsiteY1"/>
                </a:cxn>
                <a:cxn ang="0">
                  <a:pos x="connsiteX2" y="connsiteY2"/>
                </a:cxn>
              </a:cxnLst>
              <a:rect l="l" t="t" r="r" b="b"/>
              <a:pathLst>
                <a:path w="4382" h="2445">
                  <a:moveTo>
                    <a:pt x="0" y="2213"/>
                  </a:moveTo>
                  <a:cubicBezTo>
                    <a:pt x="1942" y="2919"/>
                    <a:pt x="3631" y="1955"/>
                    <a:pt x="4383" y="123"/>
                  </a:cubicBezTo>
                  <a:cubicBezTo>
                    <a:pt x="2512" y="-344"/>
                    <a:pt x="874" y="555"/>
                    <a:pt x="0" y="2213"/>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8" name="Freeform: Shape 1217">
              <a:extLst>
                <a:ext uri="{FF2B5EF4-FFF2-40B4-BE49-F238E27FC236}">
                  <a16:creationId xmlns:a16="http://schemas.microsoft.com/office/drawing/2014/main" id="{5B912B17-2072-623B-8F58-9D7C27B6750F}"/>
                </a:ext>
              </a:extLst>
            </p:cNvPr>
            <p:cNvSpPr/>
            <p:nvPr/>
          </p:nvSpPr>
          <p:spPr>
            <a:xfrm>
              <a:off x="5900472" y="1886804"/>
              <a:ext cx="7449" cy="3996"/>
            </a:xfrm>
            <a:custGeom>
              <a:avLst/>
              <a:gdLst>
                <a:gd name="connsiteX0" fmla="*/ 7450 w 7449"/>
                <a:gd name="connsiteY0" fmla="*/ 535 h 3996"/>
                <a:gd name="connsiteX1" fmla="*/ 0 w 7449"/>
                <a:gd name="connsiteY1" fmla="*/ 2625 h 3996"/>
                <a:gd name="connsiteX2" fmla="*/ 7450 w 7449"/>
                <a:gd name="connsiteY2" fmla="*/ 535 h 3996"/>
              </a:gdLst>
              <a:ahLst/>
              <a:cxnLst>
                <a:cxn ang="0">
                  <a:pos x="connsiteX0" y="connsiteY0"/>
                </a:cxn>
                <a:cxn ang="0">
                  <a:pos x="connsiteX1" y="connsiteY1"/>
                </a:cxn>
                <a:cxn ang="0">
                  <a:pos x="connsiteX2" y="connsiteY2"/>
                </a:cxn>
              </a:cxnLst>
              <a:rect l="l" t="t" r="r" b="b"/>
              <a:pathLst>
                <a:path w="7449" h="3996">
                  <a:moveTo>
                    <a:pt x="7450" y="535"/>
                  </a:moveTo>
                  <a:cubicBezTo>
                    <a:pt x="6053" y="-1200"/>
                    <a:pt x="1184" y="1764"/>
                    <a:pt x="0" y="2625"/>
                  </a:cubicBezTo>
                  <a:cubicBezTo>
                    <a:pt x="2609" y="6021"/>
                    <a:pt x="5382" y="2251"/>
                    <a:pt x="7450" y="53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19" name="Freeform: Shape 1218">
              <a:extLst>
                <a:ext uri="{FF2B5EF4-FFF2-40B4-BE49-F238E27FC236}">
                  <a16:creationId xmlns:a16="http://schemas.microsoft.com/office/drawing/2014/main" id="{B99F32D2-D100-F1CD-213A-C4B67B49EBEE}"/>
                </a:ext>
              </a:extLst>
            </p:cNvPr>
            <p:cNvSpPr/>
            <p:nvPr/>
          </p:nvSpPr>
          <p:spPr>
            <a:xfrm>
              <a:off x="5929117" y="1968780"/>
              <a:ext cx="7346" cy="10090"/>
            </a:xfrm>
            <a:custGeom>
              <a:avLst/>
              <a:gdLst>
                <a:gd name="connsiteX0" fmla="*/ 7346 w 7346"/>
                <a:gd name="connsiteY0" fmla="*/ 313 h 10090"/>
                <a:gd name="connsiteX1" fmla="*/ 1542 w 7346"/>
                <a:gd name="connsiteY1" fmla="*/ 8672 h 10090"/>
                <a:gd name="connsiteX2" fmla="*/ 7346 w 7346"/>
                <a:gd name="connsiteY2" fmla="*/ 313 h 10090"/>
              </a:gdLst>
              <a:ahLst/>
              <a:cxnLst>
                <a:cxn ang="0">
                  <a:pos x="connsiteX0" y="connsiteY0"/>
                </a:cxn>
                <a:cxn ang="0">
                  <a:pos x="connsiteX1" y="connsiteY1"/>
                </a:cxn>
                <a:cxn ang="0">
                  <a:pos x="connsiteX2" y="connsiteY2"/>
                </a:cxn>
              </a:cxnLst>
              <a:rect l="l" t="t" r="r" b="b"/>
              <a:pathLst>
                <a:path w="7346" h="10090">
                  <a:moveTo>
                    <a:pt x="7346" y="313"/>
                  </a:moveTo>
                  <a:cubicBezTo>
                    <a:pt x="2348" y="-1448"/>
                    <a:pt x="-2590" y="4624"/>
                    <a:pt x="1542" y="8672"/>
                  </a:cubicBezTo>
                  <a:cubicBezTo>
                    <a:pt x="6850" y="13870"/>
                    <a:pt x="6960" y="3331"/>
                    <a:pt x="7346" y="313"/>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0" name="Freeform: Shape 1219">
              <a:extLst>
                <a:ext uri="{FF2B5EF4-FFF2-40B4-BE49-F238E27FC236}">
                  <a16:creationId xmlns:a16="http://schemas.microsoft.com/office/drawing/2014/main" id="{04872F03-EDA9-87AB-F022-EEC083F0066A}"/>
                </a:ext>
              </a:extLst>
            </p:cNvPr>
            <p:cNvSpPr/>
            <p:nvPr/>
          </p:nvSpPr>
          <p:spPr>
            <a:xfrm>
              <a:off x="5935927" y="1914279"/>
              <a:ext cx="14914" cy="12696"/>
            </a:xfrm>
            <a:custGeom>
              <a:avLst/>
              <a:gdLst>
                <a:gd name="connsiteX0" fmla="*/ 14242 w 14914"/>
                <a:gd name="connsiteY0" fmla="*/ 2795 h 12696"/>
                <a:gd name="connsiteX1" fmla="*/ 10333 w 14914"/>
                <a:gd name="connsiteY1" fmla="*/ 521 h 12696"/>
                <a:gd name="connsiteX2" fmla="*/ 1842 w 14914"/>
                <a:gd name="connsiteY2" fmla="*/ 7061 h 12696"/>
                <a:gd name="connsiteX3" fmla="*/ 2477 w 14914"/>
                <a:gd name="connsiteY3" fmla="*/ 12695 h 12696"/>
                <a:gd name="connsiteX4" fmla="*/ 14242 w 14914"/>
                <a:gd name="connsiteY4" fmla="*/ 2795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4" h="12696">
                  <a:moveTo>
                    <a:pt x="14242" y="2795"/>
                  </a:moveTo>
                  <a:cubicBezTo>
                    <a:pt x="16506" y="-766"/>
                    <a:pt x="12510" y="-163"/>
                    <a:pt x="10333" y="521"/>
                  </a:cubicBezTo>
                  <a:cubicBezTo>
                    <a:pt x="6586" y="1705"/>
                    <a:pt x="4125" y="4085"/>
                    <a:pt x="1842" y="7061"/>
                  </a:cubicBezTo>
                  <a:cubicBezTo>
                    <a:pt x="613" y="8664"/>
                    <a:pt x="-1906" y="12773"/>
                    <a:pt x="2477" y="12695"/>
                  </a:cubicBezTo>
                  <a:cubicBezTo>
                    <a:pt x="8395" y="12598"/>
                    <a:pt x="11133" y="6758"/>
                    <a:pt x="14242" y="279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1" name="Freeform: Shape 1220">
              <a:extLst>
                <a:ext uri="{FF2B5EF4-FFF2-40B4-BE49-F238E27FC236}">
                  <a16:creationId xmlns:a16="http://schemas.microsoft.com/office/drawing/2014/main" id="{8379FFBC-4E71-71E4-7915-32AC7412D51A}"/>
                </a:ext>
              </a:extLst>
            </p:cNvPr>
            <p:cNvSpPr/>
            <p:nvPr/>
          </p:nvSpPr>
          <p:spPr>
            <a:xfrm>
              <a:off x="5945906" y="1965983"/>
              <a:ext cx="14714" cy="11900"/>
            </a:xfrm>
            <a:custGeom>
              <a:avLst/>
              <a:gdLst>
                <a:gd name="connsiteX0" fmla="*/ 8907 w 14714"/>
                <a:gd name="connsiteY0" fmla="*/ 2658 h 11900"/>
                <a:gd name="connsiteX1" fmla="*/ 3 w 14714"/>
                <a:gd name="connsiteY1" fmla="*/ 2139 h 11900"/>
                <a:gd name="connsiteX2" fmla="*/ 2405 w 14714"/>
                <a:gd name="connsiteY2" fmla="*/ 3758 h 11900"/>
                <a:gd name="connsiteX3" fmla="*/ 1235 w 14714"/>
                <a:gd name="connsiteY3" fmla="*/ 9156 h 11900"/>
                <a:gd name="connsiteX4" fmla="*/ 8458 w 14714"/>
                <a:gd name="connsiteY4" fmla="*/ 9156 h 11900"/>
                <a:gd name="connsiteX5" fmla="*/ 5878 w 14714"/>
                <a:gd name="connsiteY5" fmla="*/ 11014 h 11900"/>
                <a:gd name="connsiteX6" fmla="*/ 14715 w 14714"/>
                <a:gd name="connsiteY6" fmla="*/ 9618 h 11900"/>
                <a:gd name="connsiteX7" fmla="*/ 7526 w 14714"/>
                <a:gd name="connsiteY7" fmla="*/ 7531 h 11900"/>
                <a:gd name="connsiteX8" fmla="*/ 8907 w 14714"/>
                <a:gd name="connsiteY8" fmla="*/ 2658 h 1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14" h="11900">
                  <a:moveTo>
                    <a:pt x="8907" y="2658"/>
                  </a:moveTo>
                  <a:cubicBezTo>
                    <a:pt x="7523" y="1465"/>
                    <a:pt x="-165" y="-2370"/>
                    <a:pt x="3" y="2139"/>
                  </a:cubicBezTo>
                  <a:cubicBezTo>
                    <a:pt x="35" y="3242"/>
                    <a:pt x="1702" y="3403"/>
                    <a:pt x="2405" y="3758"/>
                  </a:cubicBezTo>
                  <a:cubicBezTo>
                    <a:pt x="3908" y="4525"/>
                    <a:pt x="1618" y="8173"/>
                    <a:pt x="1235" y="9156"/>
                  </a:cubicBezTo>
                  <a:cubicBezTo>
                    <a:pt x="3644" y="9156"/>
                    <a:pt x="6053" y="9156"/>
                    <a:pt x="8458" y="9156"/>
                  </a:cubicBezTo>
                  <a:cubicBezTo>
                    <a:pt x="7594" y="9769"/>
                    <a:pt x="6733" y="10388"/>
                    <a:pt x="5878" y="11014"/>
                  </a:cubicBezTo>
                  <a:cubicBezTo>
                    <a:pt x="8526" y="11240"/>
                    <a:pt x="13651" y="13568"/>
                    <a:pt x="14715" y="9618"/>
                  </a:cubicBezTo>
                  <a:cubicBezTo>
                    <a:pt x="12122" y="9876"/>
                    <a:pt x="9720" y="8747"/>
                    <a:pt x="7526" y="7531"/>
                  </a:cubicBezTo>
                  <a:cubicBezTo>
                    <a:pt x="10274" y="7241"/>
                    <a:pt x="12548" y="3867"/>
                    <a:pt x="8907" y="2658"/>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2" name="Freeform: Shape 1221">
              <a:extLst>
                <a:ext uri="{FF2B5EF4-FFF2-40B4-BE49-F238E27FC236}">
                  <a16:creationId xmlns:a16="http://schemas.microsoft.com/office/drawing/2014/main" id="{0E6C8DBF-94B9-7374-2A9F-77FEA488E49B}"/>
                </a:ext>
              </a:extLst>
            </p:cNvPr>
            <p:cNvSpPr/>
            <p:nvPr/>
          </p:nvSpPr>
          <p:spPr>
            <a:xfrm>
              <a:off x="5949271" y="2057068"/>
              <a:ext cx="25431" cy="20853"/>
            </a:xfrm>
            <a:custGeom>
              <a:avLst/>
              <a:gdLst>
                <a:gd name="connsiteX0" fmla="*/ 2511 w 25431"/>
                <a:gd name="connsiteY0" fmla="*/ 18835 h 20853"/>
                <a:gd name="connsiteX1" fmla="*/ 17823 w 25431"/>
                <a:gd name="connsiteY1" fmla="*/ 12679 h 20853"/>
                <a:gd name="connsiteX2" fmla="*/ 21861 w 25431"/>
                <a:gd name="connsiteY2" fmla="*/ 31 h 20853"/>
                <a:gd name="connsiteX3" fmla="*/ 2511 w 25431"/>
                <a:gd name="connsiteY3" fmla="*/ 18835 h 20853"/>
              </a:gdLst>
              <a:ahLst/>
              <a:cxnLst>
                <a:cxn ang="0">
                  <a:pos x="connsiteX0" y="connsiteY0"/>
                </a:cxn>
                <a:cxn ang="0">
                  <a:pos x="connsiteX1" y="connsiteY1"/>
                </a:cxn>
                <a:cxn ang="0">
                  <a:pos x="connsiteX2" y="connsiteY2"/>
                </a:cxn>
                <a:cxn ang="0">
                  <a:pos x="connsiteX3" y="connsiteY3"/>
                </a:cxn>
              </a:cxnLst>
              <a:rect l="l" t="t" r="r" b="b"/>
              <a:pathLst>
                <a:path w="25431" h="20853">
                  <a:moveTo>
                    <a:pt x="2511" y="18835"/>
                  </a:moveTo>
                  <a:cubicBezTo>
                    <a:pt x="5639" y="25160"/>
                    <a:pt x="14537" y="14795"/>
                    <a:pt x="17823" y="12679"/>
                  </a:cubicBezTo>
                  <a:cubicBezTo>
                    <a:pt x="20364" y="11041"/>
                    <a:pt x="30839" y="1279"/>
                    <a:pt x="21861" y="31"/>
                  </a:cubicBezTo>
                  <a:cubicBezTo>
                    <a:pt x="16065" y="-776"/>
                    <a:pt x="-7680" y="14575"/>
                    <a:pt x="2511" y="1883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3" name="Freeform: Shape 1222">
              <a:extLst>
                <a:ext uri="{FF2B5EF4-FFF2-40B4-BE49-F238E27FC236}">
                  <a16:creationId xmlns:a16="http://schemas.microsoft.com/office/drawing/2014/main" id="{6DB111FF-C19A-FC56-A1CE-13490315472A}"/>
                </a:ext>
              </a:extLst>
            </p:cNvPr>
            <p:cNvSpPr/>
            <p:nvPr/>
          </p:nvSpPr>
          <p:spPr>
            <a:xfrm>
              <a:off x="5952200" y="1786869"/>
              <a:ext cx="430369" cy="284301"/>
            </a:xfrm>
            <a:custGeom>
              <a:avLst/>
              <a:gdLst>
                <a:gd name="connsiteX0" fmla="*/ 2839 w 430369"/>
                <a:gd name="connsiteY0" fmla="*/ 53354 h 284301"/>
                <a:gd name="connsiteX1" fmla="*/ 36504 w 430369"/>
                <a:gd name="connsiteY1" fmla="*/ 57766 h 284301"/>
                <a:gd name="connsiteX2" fmla="*/ 44634 w 430369"/>
                <a:gd name="connsiteY2" fmla="*/ 63570 h 284301"/>
                <a:gd name="connsiteX3" fmla="*/ 22833 w 430369"/>
                <a:gd name="connsiteY3" fmla="*/ 64964 h 284301"/>
                <a:gd name="connsiteX4" fmla="*/ 3096 w 430369"/>
                <a:gd name="connsiteY4" fmla="*/ 61713 h 284301"/>
                <a:gd name="connsiteX5" fmla="*/ 5160 w 430369"/>
                <a:gd name="connsiteY5" fmla="*/ 64035 h 284301"/>
                <a:gd name="connsiteX6" fmla="*/ 65 w 430369"/>
                <a:gd name="connsiteY6" fmla="*/ 67289 h 284301"/>
                <a:gd name="connsiteX7" fmla="*/ 2274 w 430369"/>
                <a:gd name="connsiteY7" fmla="*/ 73326 h 284301"/>
                <a:gd name="connsiteX8" fmla="*/ 14448 w 430369"/>
                <a:gd name="connsiteY8" fmla="*/ 78899 h 284301"/>
                <a:gd name="connsiteX9" fmla="*/ 9579 w 430369"/>
                <a:gd name="connsiteY9" fmla="*/ 78899 h 284301"/>
                <a:gd name="connsiteX10" fmla="*/ 17028 w 430369"/>
                <a:gd name="connsiteY10" fmla="*/ 79828 h 284301"/>
                <a:gd name="connsiteX11" fmla="*/ 31412 w 430369"/>
                <a:gd name="connsiteY11" fmla="*/ 79602 h 284301"/>
                <a:gd name="connsiteX12" fmla="*/ 29090 w 430369"/>
                <a:gd name="connsiteY12" fmla="*/ 77744 h 284301"/>
                <a:gd name="connsiteX13" fmla="*/ 33959 w 430369"/>
                <a:gd name="connsiteY13" fmla="*/ 78441 h 284301"/>
                <a:gd name="connsiteX14" fmla="*/ 46053 w 430369"/>
                <a:gd name="connsiteY14" fmla="*/ 75658 h 284301"/>
                <a:gd name="connsiteX15" fmla="*/ 38500 w 430369"/>
                <a:gd name="connsiteY15" fmla="*/ 82398 h 284301"/>
                <a:gd name="connsiteX16" fmla="*/ 55344 w 430369"/>
                <a:gd name="connsiteY16" fmla="*/ 86803 h 284301"/>
                <a:gd name="connsiteX17" fmla="*/ 47895 w 430369"/>
                <a:gd name="connsiteY17" fmla="*/ 85407 h 284301"/>
                <a:gd name="connsiteX18" fmla="*/ 57721 w 430369"/>
                <a:gd name="connsiteY18" fmla="*/ 84997 h 284301"/>
                <a:gd name="connsiteX19" fmla="*/ 65628 w 430369"/>
                <a:gd name="connsiteY19" fmla="*/ 85858 h 284301"/>
                <a:gd name="connsiteX20" fmla="*/ 81360 w 430369"/>
                <a:gd name="connsiteY20" fmla="*/ 87574 h 284301"/>
                <a:gd name="connsiteX21" fmla="*/ 96701 w 430369"/>
                <a:gd name="connsiteY21" fmla="*/ 87735 h 284301"/>
                <a:gd name="connsiteX22" fmla="*/ 101848 w 430369"/>
                <a:gd name="connsiteY22" fmla="*/ 89431 h 284301"/>
                <a:gd name="connsiteX23" fmla="*/ 106647 w 430369"/>
                <a:gd name="connsiteY23" fmla="*/ 91911 h 284301"/>
                <a:gd name="connsiteX24" fmla="*/ 116612 w 430369"/>
                <a:gd name="connsiteY24" fmla="*/ 88429 h 284301"/>
                <a:gd name="connsiteX25" fmla="*/ 111155 w 430369"/>
                <a:gd name="connsiteY25" fmla="*/ 85042 h 284301"/>
                <a:gd name="connsiteX26" fmla="*/ 101519 w 430369"/>
                <a:gd name="connsiteY26" fmla="*/ 80534 h 284301"/>
                <a:gd name="connsiteX27" fmla="*/ 125010 w 430369"/>
                <a:gd name="connsiteY27" fmla="*/ 92231 h 284301"/>
                <a:gd name="connsiteX28" fmla="*/ 128948 w 430369"/>
                <a:gd name="connsiteY28" fmla="*/ 90147 h 284301"/>
                <a:gd name="connsiteX29" fmla="*/ 124948 w 430369"/>
                <a:gd name="connsiteY29" fmla="*/ 86455 h 284301"/>
                <a:gd name="connsiteX30" fmla="*/ 120321 w 430369"/>
                <a:gd name="connsiteY30" fmla="*/ 85407 h 284301"/>
                <a:gd name="connsiteX31" fmla="*/ 149829 w 430369"/>
                <a:gd name="connsiteY31" fmla="*/ 87264 h 284301"/>
                <a:gd name="connsiteX32" fmla="*/ 168421 w 430369"/>
                <a:gd name="connsiteY32" fmla="*/ 89177 h 284301"/>
                <a:gd name="connsiteX33" fmla="*/ 173500 w 430369"/>
                <a:gd name="connsiteY33" fmla="*/ 80763 h 284301"/>
                <a:gd name="connsiteX34" fmla="*/ 163538 w 430369"/>
                <a:gd name="connsiteY34" fmla="*/ 77744 h 284301"/>
                <a:gd name="connsiteX35" fmla="*/ 167805 w 430369"/>
                <a:gd name="connsiteY35" fmla="*/ 75664 h 284301"/>
                <a:gd name="connsiteX36" fmla="*/ 171614 w 430369"/>
                <a:gd name="connsiteY36" fmla="*/ 76448 h 284301"/>
                <a:gd name="connsiteX37" fmla="*/ 180240 w 430369"/>
                <a:gd name="connsiteY37" fmla="*/ 72407 h 284301"/>
                <a:gd name="connsiteX38" fmla="*/ 175145 w 430369"/>
                <a:gd name="connsiteY38" fmla="*/ 74261 h 284301"/>
                <a:gd name="connsiteX39" fmla="*/ 177709 w 430369"/>
                <a:gd name="connsiteY39" fmla="*/ 76641 h 284301"/>
                <a:gd name="connsiteX40" fmla="*/ 181401 w 430369"/>
                <a:gd name="connsiteY40" fmla="*/ 78441 h 284301"/>
                <a:gd name="connsiteX41" fmla="*/ 188625 w 430369"/>
                <a:gd name="connsiteY41" fmla="*/ 80821 h 284301"/>
                <a:gd name="connsiteX42" fmla="*/ 186271 w 430369"/>
                <a:gd name="connsiteY42" fmla="*/ 91679 h 284301"/>
                <a:gd name="connsiteX43" fmla="*/ 200913 w 430369"/>
                <a:gd name="connsiteY43" fmla="*/ 88196 h 284301"/>
                <a:gd name="connsiteX44" fmla="*/ 193495 w 430369"/>
                <a:gd name="connsiteY44" fmla="*/ 90283 h 284301"/>
                <a:gd name="connsiteX45" fmla="*/ 200913 w 430369"/>
                <a:gd name="connsiteY45" fmla="*/ 91215 h 284301"/>
                <a:gd name="connsiteX46" fmla="*/ 192782 w 430369"/>
                <a:gd name="connsiteY46" fmla="*/ 94466 h 284301"/>
                <a:gd name="connsiteX47" fmla="*/ 209971 w 430369"/>
                <a:gd name="connsiteY47" fmla="*/ 94691 h 284301"/>
                <a:gd name="connsiteX48" fmla="*/ 200629 w 430369"/>
                <a:gd name="connsiteY48" fmla="*/ 97307 h 284301"/>
                <a:gd name="connsiteX49" fmla="*/ 211984 w 430369"/>
                <a:gd name="connsiteY49" fmla="*/ 105995 h 284301"/>
                <a:gd name="connsiteX50" fmla="*/ 196217 w 430369"/>
                <a:gd name="connsiteY50" fmla="*/ 109084 h 284301"/>
                <a:gd name="connsiteX51" fmla="*/ 188590 w 430369"/>
                <a:gd name="connsiteY51" fmla="*/ 111871 h 284301"/>
                <a:gd name="connsiteX52" fmla="*/ 188590 w 430369"/>
                <a:gd name="connsiteY52" fmla="*/ 113864 h 284301"/>
                <a:gd name="connsiteX53" fmla="*/ 184878 w 430369"/>
                <a:gd name="connsiteY53" fmla="*/ 117676 h 284301"/>
                <a:gd name="connsiteX54" fmla="*/ 209391 w 430369"/>
                <a:gd name="connsiteY54" fmla="*/ 110900 h 284301"/>
                <a:gd name="connsiteX55" fmla="*/ 215773 w 430369"/>
                <a:gd name="connsiteY55" fmla="*/ 112567 h 284301"/>
                <a:gd name="connsiteX56" fmla="*/ 225287 w 430369"/>
                <a:gd name="connsiteY56" fmla="*/ 109084 h 284301"/>
                <a:gd name="connsiteX57" fmla="*/ 220191 w 430369"/>
                <a:gd name="connsiteY57" fmla="*/ 111642 h 284301"/>
                <a:gd name="connsiteX58" fmla="*/ 222739 w 430369"/>
                <a:gd name="connsiteY58" fmla="*/ 111868 h 284301"/>
                <a:gd name="connsiteX59" fmla="*/ 217869 w 430369"/>
                <a:gd name="connsiteY59" fmla="*/ 114654 h 284301"/>
                <a:gd name="connsiteX60" fmla="*/ 222739 w 430369"/>
                <a:gd name="connsiteY60" fmla="*/ 113957 h 284301"/>
                <a:gd name="connsiteX61" fmla="*/ 225061 w 430369"/>
                <a:gd name="connsiteY61" fmla="*/ 121388 h 284301"/>
                <a:gd name="connsiteX62" fmla="*/ 229221 w 430369"/>
                <a:gd name="connsiteY62" fmla="*/ 117208 h 284301"/>
                <a:gd name="connsiteX63" fmla="*/ 236671 w 430369"/>
                <a:gd name="connsiteY63" fmla="*/ 118369 h 284301"/>
                <a:gd name="connsiteX64" fmla="*/ 230885 w 430369"/>
                <a:gd name="connsiteY64" fmla="*/ 122952 h 284301"/>
                <a:gd name="connsiteX65" fmla="*/ 231769 w 430369"/>
                <a:gd name="connsiteY65" fmla="*/ 127657 h 284301"/>
                <a:gd name="connsiteX66" fmla="*/ 239670 w 430369"/>
                <a:gd name="connsiteY66" fmla="*/ 125103 h 284301"/>
                <a:gd name="connsiteX67" fmla="*/ 235029 w 430369"/>
                <a:gd name="connsiteY67" fmla="*/ 127425 h 284301"/>
                <a:gd name="connsiteX68" fmla="*/ 242253 w 430369"/>
                <a:gd name="connsiteY68" fmla="*/ 128586 h 284301"/>
                <a:gd name="connsiteX69" fmla="*/ 238287 w 430369"/>
                <a:gd name="connsiteY69" fmla="*/ 135781 h 284301"/>
                <a:gd name="connsiteX70" fmla="*/ 240609 w 430369"/>
                <a:gd name="connsiteY70" fmla="*/ 151570 h 284301"/>
                <a:gd name="connsiteX71" fmla="*/ 230801 w 430369"/>
                <a:gd name="connsiteY71" fmla="*/ 156140 h 284301"/>
                <a:gd name="connsiteX72" fmla="*/ 221375 w 430369"/>
                <a:gd name="connsiteY72" fmla="*/ 160119 h 284301"/>
                <a:gd name="connsiteX73" fmla="*/ 228080 w 430369"/>
                <a:gd name="connsiteY73" fmla="*/ 164696 h 284301"/>
                <a:gd name="connsiteX74" fmla="*/ 247278 w 430369"/>
                <a:gd name="connsiteY74" fmla="*/ 165092 h 284301"/>
                <a:gd name="connsiteX75" fmla="*/ 262893 w 430369"/>
                <a:gd name="connsiteY75" fmla="*/ 158530 h 284301"/>
                <a:gd name="connsiteX76" fmla="*/ 262406 w 430369"/>
                <a:gd name="connsiteY76" fmla="*/ 161087 h 284301"/>
                <a:gd name="connsiteX77" fmla="*/ 264554 w 430369"/>
                <a:gd name="connsiteY77" fmla="*/ 163986 h 284301"/>
                <a:gd name="connsiteX78" fmla="*/ 276828 w 430369"/>
                <a:gd name="connsiteY78" fmla="*/ 169907 h 284301"/>
                <a:gd name="connsiteX79" fmla="*/ 281730 w 430369"/>
                <a:gd name="connsiteY79" fmla="*/ 168978 h 284301"/>
                <a:gd name="connsiteX80" fmla="*/ 274055 w 430369"/>
                <a:gd name="connsiteY80" fmla="*/ 171536 h 284301"/>
                <a:gd name="connsiteX81" fmla="*/ 280795 w 430369"/>
                <a:gd name="connsiteY81" fmla="*/ 171762 h 284301"/>
                <a:gd name="connsiteX82" fmla="*/ 276377 w 430369"/>
                <a:gd name="connsiteY82" fmla="*/ 172458 h 284301"/>
                <a:gd name="connsiteX83" fmla="*/ 281730 w 430369"/>
                <a:gd name="connsiteY83" fmla="*/ 172684 h 284301"/>
                <a:gd name="connsiteX84" fmla="*/ 272807 w 430369"/>
                <a:gd name="connsiteY84" fmla="*/ 176622 h 284301"/>
                <a:gd name="connsiteX85" fmla="*/ 261500 w 430369"/>
                <a:gd name="connsiteY85" fmla="*/ 176815 h 284301"/>
                <a:gd name="connsiteX86" fmla="*/ 250455 w 430369"/>
                <a:gd name="connsiteY86" fmla="*/ 176622 h 284301"/>
                <a:gd name="connsiteX87" fmla="*/ 235742 w 430369"/>
                <a:gd name="connsiteY87" fmla="*/ 183162 h 284301"/>
                <a:gd name="connsiteX88" fmla="*/ 241547 w 430369"/>
                <a:gd name="connsiteY88" fmla="*/ 179911 h 284301"/>
                <a:gd name="connsiteX89" fmla="*/ 243711 w 430369"/>
                <a:gd name="connsiteY89" fmla="*/ 174284 h 284301"/>
                <a:gd name="connsiteX90" fmla="*/ 241969 w 430369"/>
                <a:gd name="connsiteY90" fmla="*/ 168314 h 284301"/>
                <a:gd name="connsiteX91" fmla="*/ 221014 w 430369"/>
                <a:gd name="connsiteY91" fmla="*/ 165179 h 284301"/>
                <a:gd name="connsiteX92" fmla="*/ 180350 w 430369"/>
                <a:gd name="connsiteY92" fmla="*/ 180372 h 284301"/>
                <a:gd name="connsiteX93" fmla="*/ 187422 w 430369"/>
                <a:gd name="connsiteY93" fmla="*/ 188847 h 284301"/>
                <a:gd name="connsiteX94" fmla="*/ 176248 w 430369"/>
                <a:gd name="connsiteY94" fmla="*/ 194204 h 284301"/>
                <a:gd name="connsiteX95" fmla="*/ 165296 w 430369"/>
                <a:gd name="connsiteY95" fmla="*/ 198242 h 284301"/>
                <a:gd name="connsiteX96" fmla="*/ 156214 w 430369"/>
                <a:gd name="connsiteY96" fmla="*/ 197319 h 284301"/>
                <a:gd name="connsiteX97" fmla="*/ 149748 w 430369"/>
                <a:gd name="connsiteY97" fmla="*/ 200222 h 284301"/>
                <a:gd name="connsiteX98" fmla="*/ 139154 w 430369"/>
                <a:gd name="connsiteY98" fmla="*/ 200093 h 284301"/>
                <a:gd name="connsiteX99" fmla="*/ 147285 w 430369"/>
                <a:gd name="connsiteY99" fmla="*/ 205433 h 284301"/>
                <a:gd name="connsiteX100" fmla="*/ 139832 w 430369"/>
                <a:gd name="connsiteY100" fmla="*/ 209613 h 284301"/>
                <a:gd name="connsiteX101" fmla="*/ 140993 w 430369"/>
                <a:gd name="connsiteY101" fmla="*/ 212864 h 284301"/>
                <a:gd name="connsiteX102" fmla="*/ 138493 w 430369"/>
                <a:gd name="connsiteY102" fmla="*/ 208591 h 284301"/>
                <a:gd name="connsiteX103" fmla="*/ 143573 w 430369"/>
                <a:gd name="connsiteY103" fmla="*/ 205898 h 284301"/>
                <a:gd name="connsiteX104" fmla="*/ 133724 w 430369"/>
                <a:gd name="connsiteY104" fmla="*/ 199113 h 284301"/>
                <a:gd name="connsiteX105" fmla="*/ 113387 w 430369"/>
                <a:gd name="connsiteY105" fmla="*/ 197774 h 284301"/>
                <a:gd name="connsiteX106" fmla="*/ 108650 w 430369"/>
                <a:gd name="connsiteY106" fmla="*/ 201751 h 284301"/>
                <a:gd name="connsiteX107" fmla="*/ 101071 w 430369"/>
                <a:gd name="connsiteY107" fmla="*/ 204247 h 284301"/>
                <a:gd name="connsiteX108" fmla="*/ 92660 w 430369"/>
                <a:gd name="connsiteY108" fmla="*/ 207272 h 284301"/>
                <a:gd name="connsiteX109" fmla="*/ 83875 w 430369"/>
                <a:gd name="connsiteY109" fmla="*/ 213793 h 284301"/>
                <a:gd name="connsiteX110" fmla="*/ 85052 w 430369"/>
                <a:gd name="connsiteY110" fmla="*/ 218291 h 284301"/>
                <a:gd name="connsiteX111" fmla="*/ 89229 w 430369"/>
                <a:gd name="connsiteY111" fmla="*/ 223316 h 284301"/>
                <a:gd name="connsiteX112" fmla="*/ 104460 w 430369"/>
                <a:gd name="connsiteY112" fmla="*/ 226112 h 284301"/>
                <a:gd name="connsiteX113" fmla="*/ 107324 w 430369"/>
                <a:gd name="connsiteY113" fmla="*/ 223767 h 284301"/>
                <a:gd name="connsiteX114" fmla="*/ 114874 w 430369"/>
                <a:gd name="connsiteY114" fmla="*/ 224129 h 284301"/>
                <a:gd name="connsiteX115" fmla="*/ 121346 w 430369"/>
                <a:gd name="connsiteY115" fmla="*/ 222381 h 284301"/>
                <a:gd name="connsiteX116" fmla="*/ 126151 w 430369"/>
                <a:gd name="connsiteY116" fmla="*/ 221919 h 284301"/>
                <a:gd name="connsiteX117" fmla="*/ 128441 w 430369"/>
                <a:gd name="connsiteY117" fmla="*/ 220294 h 284301"/>
                <a:gd name="connsiteX118" fmla="*/ 139367 w 430369"/>
                <a:gd name="connsiteY118" fmla="*/ 220004 h 284301"/>
                <a:gd name="connsiteX119" fmla="*/ 149655 w 430369"/>
                <a:gd name="connsiteY119" fmla="*/ 220165 h 284301"/>
                <a:gd name="connsiteX120" fmla="*/ 147726 w 430369"/>
                <a:gd name="connsiteY120" fmla="*/ 211941 h 284301"/>
                <a:gd name="connsiteX121" fmla="*/ 157466 w 430369"/>
                <a:gd name="connsiteY121" fmla="*/ 209155 h 284301"/>
                <a:gd name="connsiteX122" fmla="*/ 154131 w 430369"/>
                <a:gd name="connsiteY122" fmla="*/ 215441 h 284301"/>
                <a:gd name="connsiteX123" fmla="*/ 162816 w 430369"/>
                <a:gd name="connsiteY123" fmla="*/ 213102 h 284301"/>
                <a:gd name="connsiteX124" fmla="*/ 162139 w 430369"/>
                <a:gd name="connsiteY124" fmla="*/ 217979 h 284301"/>
                <a:gd name="connsiteX125" fmla="*/ 157011 w 430369"/>
                <a:gd name="connsiteY125" fmla="*/ 222158 h 284301"/>
                <a:gd name="connsiteX126" fmla="*/ 164203 w 430369"/>
                <a:gd name="connsiteY126" fmla="*/ 216582 h 284301"/>
                <a:gd name="connsiteX127" fmla="*/ 170008 w 430369"/>
                <a:gd name="connsiteY127" fmla="*/ 214957 h 284301"/>
                <a:gd name="connsiteX128" fmla="*/ 171427 w 430369"/>
                <a:gd name="connsiteY128" fmla="*/ 218672 h 284301"/>
                <a:gd name="connsiteX129" fmla="*/ 178360 w 430369"/>
                <a:gd name="connsiteY129" fmla="*/ 216118 h 284301"/>
                <a:gd name="connsiteX130" fmla="*/ 171775 w 430369"/>
                <a:gd name="connsiteY130" fmla="*/ 220046 h 284301"/>
                <a:gd name="connsiteX131" fmla="*/ 173762 w 430369"/>
                <a:gd name="connsiteY131" fmla="*/ 226647 h 284301"/>
                <a:gd name="connsiteX132" fmla="*/ 175171 w 430369"/>
                <a:gd name="connsiteY132" fmla="*/ 226180 h 284301"/>
                <a:gd name="connsiteX133" fmla="*/ 176751 w 430369"/>
                <a:gd name="connsiteY133" fmla="*/ 231440 h 284301"/>
                <a:gd name="connsiteX134" fmla="*/ 179073 w 430369"/>
                <a:gd name="connsiteY134" fmla="*/ 229353 h 284301"/>
                <a:gd name="connsiteX135" fmla="*/ 176980 w 430369"/>
                <a:gd name="connsiteY135" fmla="*/ 234229 h 284301"/>
                <a:gd name="connsiteX136" fmla="*/ 186494 w 430369"/>
                <a:gd name="connsiteY136" fmla="*/ 233768 h 284301"/>
                <a:gd name="connsiteX137" fmla="*/ 179528 w 430369"/>
                <a:gd name="connsiteY137" fmla="*/ 239338 h 284301"/>
                <a:gd name="connsiteX138" fmla="*/ 189299 w 430369"/>
                <a:gd name="connsiteY138" fmla="*/ 237712 h 284301"/>
                <a:gd name="connsiteX139" fmla="*/ 189299 w 430369"/>
                <a:gd name="connsiteY139" fmla="*/ 235855 h 284301"/>
                <a:gd name="connsiteX140" fmla="*/ 199039 w 430369"/>
                <a:gd name="connsiteY140" fmla="*/ 240963 h 284301"/>
                <a:gd name="connsiteX141" fmla="*/ 179786 w 430369"/>
                <a:gd name="connsiteY141" fmla="*/ 244913 h 284301"/>
                <a:gd name="connsiteX142" fmla="*/ 185455 w 430369"/>
                <a:gd name="connsiteY142" fmla="*/ 252015 h 284301"/>
                <a:gd name="connsiteX143" fmla="*/ 198362 w 430369"/>
                <a:gd name="connsiteY143" fmla="*/ 251886 h 284301"/>
                <a:gd name="connsiteX144" fmla="*/ 191396 w 430369"/>
                <a:gd name="connsiteY144" fmla="*/ 255836 h 284301"/>
                <a:gd name="connsiteX145" fmla="*/ 204286 w 430369"/>
                <a:gd name="connsiteY145" fmla="*/ 261648 h 284301"/>
                <a:gd name="connsiteX146" fmla="*/ 221356 w 430369"/>
                <a:gd name="connsiteY146" fmla="*/ 262103 h 284301"/>
                <a:gd name="connsiteX147" fmla="*/ 221023 w 430369"/>
                <a:gd name="connsiteY147" fmla="*/ 269788 h 284301"/>
                <a:gd name="connsiteX148" fmla="*/ 235752 w 430369"/>
                <a:gd name="connsiteY148" fmla="*/ 275596 h 284301"/>
                <a:gd name="connsiteX149" fmla="*/ 255834 w 430369"/>
                <a:gd name="connsiteY149" fmla="*/ 279930 h 284301"/>
                <a:gd name="connsiteX150" fmla="*/ 274503 w 430369"/>
                <a:gd name="connsiteY150" fmla="*/ 283932 h 284301"/>
                <a:gd name="connsiteX151" fmla="*/ 273342 w 430369"/>
                <a:gd name="connsiteY151" fmla="*/ 279288 h 284301"/>
                <a:gd name="connsiteX152" fmla="*/ 277986 w 430369"/>
                <a:gd name="connsiteY152" fmla="*/ 276734 h 284301"/>
                <a:gd name="connsiteX153" fmla="*/ 275922 w 430369"/>
                <a:gd name="connsiteY153" fmla="*/ 273019 h 284301"/>
                <a:gd name="connsiteX154" fmla="*/ 271020 w 430369"/>
                <a:gd name="connsiteY154" fmla="*/ 272793 h 284301"/>
                <a:gd name="connsiteX155" fmla="*/ 272220 w 430369"/>
                <a:gd name="connsiteY155" fmla="*/ 270810 h 284301"/>
                <a:gd name="connsiteX156" fmla="*/ 272187 w 430369"/>
                <a:gd name="connsiteY156" fmla="*/ 266060 h 284301"/>
                <a:gd name="connsiteX157" fmla="*/ 264999 w 430369"/>
                <a:gd name="connsiteY157" fmla="*/ 263738 h 284301"/>
                <a:gd name="connsiteX158" fmla="*/ 265709 w 430369"/>
                <a:gd name="connsiteY158" fmla="*/ 261412 h 284301"/>
                <a:gd name="connsiteX159" fmla="*/ 258517 w 430369"/>
                <a:gd name="connsiteY159" fmla="*/ 257465 h 284301"/>
                <a:gd name="connsiteX160" fmla="*/ 255711 w 430369"/>
                <a:gd name="connsiteY160" fmla="*/ 257239 h 284301"/>
                <a:gd name="connsiteX161" fmla="*/ 259904 w 430369"/>
                <a:gd name="connsiteY161" fmla="*/ 254453 h 284301"/>
                <a:gd name="connsiteX162" fmla="*/ 245643 w 430369"/>
                <a:gd name="connsiteY162" fmla="*/ 240860 h 284301"/>
                <a:gd name="connsiteX163" fmla="*/ 256869 w 430369"/>
                <a:gd name="connsiteY163" fmla="*/ 239128 h 284301"/>
                <a:gd name="connsiteX164" fmla="*/ 263386 w 430369"/>
                <a:gd name="connsiteY164" fmla="*/ 246790 h 284301"/>
                <a:gd name="connsiteX165" fmla="*/ 264322 w 430369"/>
                <a:gd name="connsiteY165" fmla="*/ 237270 h 284301"/>
                <a:gd name="connsiteX166" fmla="*/ 275674 w 430369"/>
                <a:gd name="connsiteY166" fmla="*/ 246790 h 284301"/>
                <a:gd name="connsiteX167" fmla="*/ 275222 w 430369"/>
                <a:gd name="connsiteY167" fmla="*/ 251899 h 284301"/>
                <a:gd name="connsiteX168" fmla="*/ 277544 w 430369"/>
                <a:gd name="connsiteY168" fmla="*/ 249577 h 284301"/>
                <a:gd name="connsiteX169" fmla="*/ 278931 w 430369"/>
                <a:gd name="connsiteY169" fmla="*/ 256311 h 284301"/>
                <a:gd name="connsiteX170" fmla="*/ 280801 w 430369"/>
                <a:gd name="connsiteY170" fmla="*/ 249112 h 284301"/>
                <a:gd name="connsiteX171" fmla="*/ 285897 w 430369"/>
                <a:gd name="connsiteY171" fmla="*/ 257704 h 284301"/>
                <a:gd name="connsiteX172" fmla="*/ 285897 w 430369"/>
                <a:gd name="connsiteY172" fmla="*/ 253063 h 284301"/>
                <a:gd name="connsiteX173" fmla="*/ 292863 w 430369"/>
                <a:gd name="connsiteY173" fmla="*/ 255385 h 284301"/>
                <a:gd name="connsiteX174" fmla="*/ 290315 w 430369"/>
                <a:gd name="connsiteY174" fmla="*/ 257243 h 284301"/>
                <a:gd name="connsiteX175" fmla="*/ 295185 w 430369"/>
                <a:gd name="connsiteY175" fmla="*/ 255156 h 284301"/>
                <a:gd name="connsiteX176" fmla="*/ 301473 w 430369"/>
                <a:gd name="connsiteY176" fmla="*/ 257939 h 284301"/>
                <a:gd name="connsiteX177" fmla="*/ 302418 w 430369"/>
                <a:gd name="connsiteY177" fmla="*/ 266746 h 284301"/>
                <a:gd name="connsiteX178" fmla="*/ 303312 w 430369"/>
                <a:gd name="connsiteY178" fmla="*/ 256314 h 284301"/>
                <a:gd name="connsiteX179" fmla="*/ 310761 w 430369"/>
                <a:gd name="connsiteY179" fmla="*/ 259565 h 284301"/>
                <a:gd name="connsiteX180" fmla="*/ 313083 w 430369"/>
                <a:gd name="connsiteY180" fmla="*/ 251438 h 284301"/>
                <a:gd name="connsiteX181" fmla="*/ 310278 w 430369"/>
                <a:gd name="connsiteY181" fmla="*/ 249580 h 284301"/>
                <a:gd name="connsiteX182" fmla="*/ 314918 w 430369"/>
                <a:gd name="connsiteY182" fmla="*/ 247490 h 284301"/>
                <a:gd name="connsiteX183" fmla="*/ 312371 w 430369"/>
                <a:gd name="connsiteY183" fmla="*/ 246097 h 284301"/>
                <a:gd name="connsiteX184" fmla="*/ 317466 w 430369"/>
                <a:gd name="connsiteY184" fmla="*/ 241685 h 284301"/>
                <a:gd name="connsiteX185" fmla="*/ 315144 w 430369"/>
                <a:gd name="connsiteY185" fmla="*/ 236809 h 284301"/>
                <a:gd name="connsiteX186" fmla="*/ 318804 w 430369"/>
                <a:gd name="connsiteY186" fmla="*/ 243295 h 284301"/>
                <a:gd name="connsiteX187" fmla="*/ 318837 w 430369"/>
                <a:gd name="connsiteY187" fmla="*/ 248348 h 284301"/>
                <a:gd name="connsiteX188" fmla="*/ 321658 w 430369"/>
                <a:gd name="connsiteY188" fmla="*/ 246097 h 284301"/>
                <a:gd name="connsiteX189" fmla="*/ 327238 w 430369"/>
                <a:gd name="connsiteY189" fmla="*/ 238667 h 284301"/>
                <a:gd name="connsiteX190" fmla="*/ 322368 w 430369"/>
                <a:gd name="connsiteY190" fmla="*/ 237041 h 284301"/>
                <a:gd name="connsiteX191" fmla="*/ 330495 w 430369"/>
                <a:gd name="connsiteY191" fmla="*/ 238896 h 284301"/>
                <a:gd name="connsiteX192" fmla="*/ 327915 w 430369"/>
                <a:gd name="connsiteY192" fmla="*/ 236574 h 284301"/>
                <a:gd name="connsiteX193" fmla="*/ 330669 w 430369"/>
                <a:gd name="connsiteY193" fmla="*/ 234271 h 284301"/>
                <a:gd name="connsiteX194" fmla="*/ 323271 w 430369"/>
                <a:gd name="connsiteY194" fmla="*/ 235181 h 284301"/>
                <a:gd name="connsiteX195" fmla="*/ 328398 w 430369"/>
                <a:gd name="connsiteY195" fmla="*/ 232165 h 284301"/>
                <a:gd name="connsiteX196" fmla="*/ 320949 w 430369"/>
                <a:gd name="connsiteY196" fmla="*/ 230766 h 284301"/>
                <a:gd name="connsiteX197" fmla="*/ 318853 w 430369"/>
                <a:gd name="connsiteY197" fmla="*/ 227515 h 284301"/>
                <a:gd name="connsiteX198" fmla="*/ 317724 w 430369"/>
                <a:gd name="connsiteY198" fmla="*/ 225190 h 284301"/>
                <a:gd name="connsiteX199" fmla="*/ 323194 w 430369"/>
                <a:gd name="connsiteY199" fmla="*/ 223729 h 284301"/>
                <a:gd name="connsiteX200" fmla="*/ 328850 w 430369"/>
                <a:gd name="connsiteY200" fmla="*/ 218688 h 284301"/>
                <a:gd name="connsiteX201" fmla="*/ 322368 w 430369"/>
                <a:gd name="connsiteY201" fmla="*/ 220313 h 284301"/>
                <a:gd name="connsiteX202" fmla="*/ 317463 w 430369"/>
                <a:gd name="connsiteY202" fmla="*/ 219156 h 284301"/>
                <a:gd name="connsiteX203" fmla="*/ 322816 w 430369"/>
                <a:gd name="connsiteY203" fmla="*/ 213815 h 284301"/>
                <a:gd name="connsiteX204" fmla="*/ 320423 w 430369"/>
                <a:gd name="connsiteY204" fmla="*/ 209855 h 284301"/>
                <a:gd name="connsiteX205" fmla="*/ 314915 w 430369"/>
                <a:gd name="connsiteY205" fmla="*/ 213815 h 284301"/>
                <a:gd name="connsiteX206" fmla="*/ 316302 w 430369"/>
                <a:gd name="connsiteY206" fmla="*/ 211261 h 284301"/>
                <a:gd name="connsiteX207" fmla="*/ 310980 w 430369"/>
                <a:gd name="connsiteY207" fmla="*/ 214280 h 284301"/>
                <a:gd name="connsiteX208" fmla="*/ 314463 w 430369"/>
                <a:gd name="connsiteY208" fmla="*/ 209639 h 284301"/>
                <a:gd name="connsiteX209" fmla="*/ 308659 w 430369"/>
                <a:gd name="connsiteY209" fmla="*/ 205924 h 284301"/>
                <a:gd name="connsiteX210" fmla="*/ 304015 w 430369"/>
                <a:gd name="connsiteY210" fmla="*/ 210568 h 284301"/>
                <a:gd name="connsiteX211" fmla="*/ 303079 w 430369"/>
                <a:gd name="connsiteY211" fmla="*/ 205459 h 284301"/>
                <a:gd name="connsiteX212" fmla="*/ 307723 w 430369"/>
                <a:gd name="connsiteY212" fmla="*/ 202905 h 284301"/>
                <a:gd name="connsiteX213" fmla="*/ 300532 w 430369"/>
                <a:gd name="connsiteY213" fmla="*/ 204992 h 284301"/>
                <a:gd name="connsiteX214" fmla="*/ 304950 w 430369"/>
                <a:gd name="connsiteY214" fmla="*/ 201509 h 284301"/>
                <a:gd name="connsiteX215" fmla="*/ 298435 w 430369"/>
                <a:gd name="connsiteY215" fmla="*/ 198490 h 284301"/>
                <a:gd name="connsiteX216" fmla="*/ 306337 w 430369"/>
                <a:gd name="connsiteY216" fmla="*/ 195239 h 284301"/>
                <a:gd name="connsiteX217" fmla="*/ 301467 w 430369"/>
                <a:gd name="connsiteY217" fmla="*/ 195704 h 284301"/>
                <a:gd name="connsiteX218" fmla="*/ 304466 w 430369"/>
                <a:gd name="connsiteY218" fmla="*/ 191992 h 284301"/>
                <a:gd name="connsiteX219" fmla="*/ 290083 w 430369"/>
                <a:gd name="connsiteY219" fmla="*/ 194078 h 284301"/>
                <a:gd name="connsiteX220" fmla="*/ 297274 w 430369"/>
                <a:gd name="connsiteY220" fmla="*/ 187574 h 284301"/>
                <a:gd name="connsiteX221" fmla="*/ 292405 w 430369"/>
                <a:gd name="connsiteY221" fmla="*/ 187109 h 284301"/>
                <a:gd name="connsiteX222" fmla="*/ 290534 w 430369"/>
                <a:gd name="connsiteY222" fmla="*/ 184323 h 284301"/>
                <a:gd name="connsiteX223" fmla="*/ 291921 w 430369"/>
                <a:gd name="connsiteY223" fmla="*/ 181072 h 284301"/>
                <a:gd name="connsiteX224" fmla="*/ 296823 w 430369"/>
                <a:gd name="connsiteY224" fmla="*/ 179679 h 284301"/>
                <a:gd name="connsiteX225" fmla="*/ 292947 w 430369"/>
                <a:gd name="connsiteY225" fmla="*/ 178341 h 284301"/>
                <a:gd name="connsiteX226" fmla="*/ 284952 w 430369"/>
                <a:gd name="connsiteY226" fmla="*/ 177589 h 284301"/>
                <a:gd name="connsiteX227" fmla="*/ 299368 w 430369"/>
                <a:gd name="connsiteY227" fmla="*/ 179914 h 284301"/>
                <a:gd name="connsiteX228" fmla="*/ 298893 w 430369"/>
                <a:gd name="connsiteY228" fmla="*/ 185074 h 284301"/>
                <a:gd name="connsiteX229" fmla="*/ 310990 w 430369"/>
                <a:gd name="connsiteY229" fmla="*/ 183259 h 284301"/>
                <a:gd name="connsiteX230" fmla="*/ 308636 w 430369"/>
                <a:gd name="connsiteY230" fmla="*/ 177715 h 284301"/>
                <a:gd name="connsiteX231" fmla="*/ 306788 w 430369"/>
                <a:gd name="connsiteY231" fmla="*/ 171558 h 284301"/>
                <a:gd name="connsiteX232" fmla="*/ 317463 w 430369"/>
                <a:gd name="connsiteY232" fmla="*/ 174809 h 284301"/>
                <a:gd name="connsiteX233" fmla="*/ 315141 w 430369"/>
                <a:gd name="connsiteY233" fmla="*/ 172484 h 284301"/>
                <a:gd name="connsiteX234" fmla="*/ 320043 w 430369"/>
                <a:gd name="connsiteY234" fmla="*/ 171558 h 284301"/>
                <a:gd name="connsiteX235" fmla="*/ 313077 w 430369"/>
                <a:gd name="connsiteY235" fmla="*/ 168772 h 284301"/>
                <a:gd name="connsiteX236" fmla="*/ 324654 w 430369"/>
                <a:gd name="connsiteY236" fmla="*/ 166682 h 284301"/>
                <a:gd name="connsiteX237" fmla="*/ 329556 w 430369"/>
                <a:gd name="connsiteY237" fmla="*/ 167843 h 284301"/>
                <a:gd name="connsiteX238" fmla="*/ 331395 w 430369"/>
                <a:gd name="connsiteY238" fmla="*/ 172252 h 284301"/>
                <a:gd name="connsiteX239" fmla="*/ 328395 w 430369"/>
                <a:gd name="connsiteY239" fmla="*/ 176896 h 284301"/>
                <a:gd name="connsiteX240" fmla="*/ 335587 w 430369"/>
                <a:gd name="connsiteY240" fmla="*/ 175503 h 284301"/>
                <a:gd name="connsiteX241" fmla="*/ 339589 w 430369"/>
                <a:gd name="connsiteY241" fmla="*/ 178982 h 284301"/>
                <a:gd name="connsiteX242" fmla="*/ 349970 w 430369"/>
                <a:gd name="connsiteY242" fmla="*/ 172716 h 284301"/>
                <a:gd name="connsiteX243" fmla="*/ 336038 w 430369"/>
                <a:gd name="connsiteY243" fmla="*/ 183401 h 284301"/>
                <a:gd name="connsiteX244" fmla="*/ 355779 w 430369"/>
                <a:gd name="connsiteY244" fmla="*/ 179901 h 284301"/>
                <a:gd name="connsiteX245" fmla="*/ 369933 w 430369"/>
                <a:gd name="connsiteY245" fmla="*/ 173648 h 284301"/>
                <a:gd name="connsiteX246" fmla="*/ 357643 w 430369"/>
                <a:gd name="connsiteY246" fmla="*/ 182704 h 284301"/>
                <a:gd name="connsiteX247" fmla="*/ 339776 w 430369"/>
                <a:gd name="connsiteY247" fmla="*/ 189902 h 284301"/>
                <a:gd name="connsiteX248" fmla="*/ 351838 w 430369"/>
                <a:gd name="connsiteY248" fmla="*/ 188741 h 284301"/>
                <a:gd name="connsiteX249" fmla="*/ 342098 w 430369"/>
                <a:gd name="connsiteY249" fmla="*/ 191063 h 284301"/>
                <a:gd name="connsiteX250" fmla="*/ 351612 w 430369"/>
                <a:gd name="connsiteY250" fmla="*/ 190366 h 284301"/>
                <a:gd name="connsiteX251" fmla="*/ 342082 w 430369"/>
                <a:gd name="connsiteY251" fmla="*/ 196287 h 284301"/>
                <a:gd name="connsiteX252" fmla="*/ 354385 w 430369"/>
                <a:gd name="connsiteY252" fmla="*/ 195707 h 284301"/>
                <a:gd name="connsiteX253" fmla="*/ 344872 w 430369"/>
                <a:gd name="connsiteY253" fmla="*/ 198958 h 284301"/>
                <a:gd name="connsiteX254" fmla="*/ 349129 w 430369"/>
                <a:gd name="connsiteY254" fmla="*/ 202841 h 284301"/>
                <a:gd name="connsiteX255" fmla="*/ 356933 w 430369"/>
                <a:gd name="connsiteY255" fmla="*/ 196871 h 284301"/>
                <a:gd name="connsiteX256" fmla="*/ 352773 w 430369"/>
                <a:gd name="connsiteY256" fmla="*/ 201051 h 284301"/>
                <a:gd name="connsiteX257" fmla="*/ 357643 w 430369"/>
                <a:gd name="connsiteY257" fmla="*/ 201747 h 284301"/>
                <a:gd name="connsiteX258" fmla="*/ 354869 w 430369"/>
                <a:gd name="connsiteY258" fmla="*/ 205230 h 284301"/>
                <a:gd name="connsiteX259" fmla="*/ 362061 w 430369"/>
                <a:gd name="connsiteY259" fmla="*/ 202212 h 284301"/>
                <a:gd name="connsiteX260" fmla="*/ 360190 w 430369"/>
                <a:gd name="connsiteY260" fmla="*/ 206159 h 284301"/>
                <a:gd name="connsiteX261" fmla="*/ 363673 w 430369"/>
                <a:gd name="connsiteY261" fmla="*/ 209410 h 284301"/>
                <a:gd name="connsiteX262" fmla="*/ 370494 w 430369"/>
                <a:gd name="connsiteY262" fmla="*/ 203734 h 284301"/>
                <a:gd name="connsiteX263" fmla="*/ 373100 w 430369"/>
                <a:gd name="connsiteY263" fmla="*/ 199603 h 284301"/>
                <a:gd name="connsiteX264" fmla="*/ 374609 w 430369"/>
                <a:gd name="connsiteY264" fmla="*/ 196175 h 284301"/>
                <a:gd name="connsiteX265" fmla="*/ 372513 w 430369"/>
                <a:gd name="connsiteY265" fmla="*/ 193624 h 284301"/>
                <a:gd name="connsiteX266" fmla="*/ 377383 w 430369"/>
                <a:gd name="connsiteY266" fmla="*/ 192692 h 284301"/>
                <a:gd name="connsiteX267" fmla="*/ 372739 w 430369"/>
                <a:gd name="connsiteY267" fmla="*/ 190605 h 284301"/>
                <a:gd name="connsiteX268" fmla="*/ 378543 w 430369"/>
                <a:gd name="connsiteY268" fmla="*/ 185032 h 284301"/>
                <a:gd name="connsiteX269" fmla="*/ 387606 w 430369"/>
                <a:gd name="connsiteY269" fmla="*/ 188515 h 284301"/>
                <a:gd name="connsiteX270" fmla="*/ 392250 w 430369"/>
                <a:gd name="connsiteY270" fmla="*/ 190837 h 284301"/>
                <a:gd name="connsiteX271" fmla="*/ 389670 w 430369"/>
                <a:gd name="connsiteY271" fmla="*/ 189212 h 284301"/>
                <a:gd name="connsiteX272" fmla="*/ 391540 w 430369"/>
                <a:gd name="connsiteY272" fmla="*/ 186190 h 284301"/>
                <a:gd name="connsiteX273" fmla="*/ 399735 w 430369"/>
                <a:gd name="connsiteY273" fmla="*/ 183194 h 284301"/>
                <a:gd name="connsiteX274" fmla="*/ 393153 w 430369"/>
                <a:gd name="connsiteY274" fmla="*/ 179456 h 284301"/>
                <a:gd name="connsiteX275" fmla="*/ 407794 w 430369"/>
                <a:gd name="connsiteY275" fmla="*/ 181782 h 284301"/>
                <a:gd name="connsiteX276" fmla="*/ 396894 w 430369"/>
                <a:gd name="connsiteY276" fmla="*/ 174348 h 284301"/>
                <a:gd name="connsiteX277" fmla="*/ 406636 w 430369"/>
                <a:gd name="connsiteY277" fmla="*/ 175045 h 284301"/>
                <a:gd name="connsiteX278" fmla="*/ 403153 w 430369"/>
                <a:gd name="connsiteY278" fmla="*/ 172723 h 284301"/>
                <a:gd name="connsiteX279" fmla="*/ 411345 w 430369"/>
                <a:gd name="connsiteY279" fmla="*/ 174509 h 284301"/>
                <a:gd name="connsiteX280" fmla="*/ 422893 w 430369"/>
                <a:gd name="connsiteY280" fmla="*/ 173419 h 284301"/>
                <a:gd name="connsiteX281" fmla="*/ 415702 w 430369"/>
                <a:gd name="connsiteY281" fmla="*/ 172490 h 284301"/>
                <a:gd name="connsiteX282" fmla="*/ 422893 w 430369"/>
                <a:gd name="connsiteY282" fmla="*/ 170865 h 284301"/>
                <a:gd name="connsiteX283" fmla="*/ 414541 w 430369"/>
                <a:gd name="connsiteY283" fmla="*/ 167382 h 284301"/>
                <a:gd name="connsiteX284" fmla="*/ 421552 w 430369"/>
                <a:gd name="connsiteY284" fmla="*/ 166718 h 284301"/>
                <a:gd name="connsiteX285" fmla="*/ 427969 w 430369"/>
                <a:gd name="connsiteY285" fmla="*/ 168791 h 284301"/>
                <a:gd name="connsiteX286" fmla="*/ 425699 w 430369"/>
                <a:gd name="connsiteY286" fmla="*/ 162274 h 284301"/>
                <a:gd name="connsiteX287" fmla="*/ 421055 w 430369"/>
                <a:gd name="connsiteY287" fmla="*/ 161116 h 284301"/>
                <a:gd name="connsiteX288" fmla="*/ 425925 w 430369"/>
                <a:gd name="connsiteY288" fmla="*/ 160416 h 284301"/>
                <a:gd name="connsiteX289" fmla="*/ 421055 w 430369"/>
                <a:gd name="connsiteY289" fmla="*/ 160416 h 284301"/>
                <a:gd name="connsiteX290" fmla="*/ 418165 w 430369"/>
                <a:gd name="connsiteY290" fmla="*/ 158310 h 284301"/>
                <a:gd name="connsiteX291" fmla="*/ 413605 w 430369"/>
                <a:gd name="connsiteY291" fmla="*/ 164367 h 284301"/>
                <a:gd name="connsiteX292" fmla="*/ 409887 w 430369"/>
                <a:gd name="connsiteY292" fmla="*/ 159529 h 284301"/>
                <a:gd name="connsiteX293" fmla="*/ 401544 w 430369"/>
                <a:gd name="connsiteY293" fmla="*/ 165989 h 284301"/>
                <a:gd name="connsiteX294" fmla="*/ 406865 w 430369"/>
                <a:gd name="connsiteY294" fmla="*/ 158791 h 284301"/>
                <a:gd name="connsiteX295" fmla="*/ 393159 w 430369"/>
                <a:gd name="connsiteY295" fmla="*/ 164828 h 284301"/>
                <a:gd name="connsiteX296" fmla="*/ 387386 w 430369"/>
                <a:gd name="connsiteY296" fmla="*/ 162506 h 284301"/>
                <a:gd name="connsiteX297" fmla="*/ 399341 w 430369"/>
                <a:gd name="connsiteY297" fmla="*/ 158775 h 284301"/>
                <a:gd name="connsiteX298" fmla="*/ 403656 w 430369"/>
                <a:gd name="connsiteY298" fmla="*/ 154560 h 284301"/>
                <a:gd name="connsiteX299" fmla="*/ 408961 w 430369"/>
                <a:gd name="connsiteY299" fmla="*/ 151360 h 284301"/>
                <a:gd name="connsiteX300" fmla="*/ 391772 w 430369"/>
                <a:gd name="connsiteY300" fmla="*/ 157398 h 284301"/>
                <a:gd name="connsiteX301" fmla="*/ 399222 w 430369"/>
                <a:gd name="connsiteY301" fmla="*/ 153682 h 284301"/>
                <a:gd name="connsiteX302" fmla="*/ 373906 w 430369"/>
                <a:gd name="connsiteY302" fmla="*/ 157865 h 284301"/>
                <a:gd name="connsiteX303" fmla="*/ 390160 w 430369"/>
                <a:gd name="connsiteY303" fmla="*/ 152289 h 284301"/>
                <a:gd name="connsiteX304" fmla="*/ 375293 w 430369"/>
                <a:gd name="connsiteY304" fmla="*/ 153447 h 284301"/>
                <a:gd name="connsiteX305" fmla="*/ 385290 w 430369"/>
                <a:gd name="connsiteY305" fmla="*/ 151593 h 284301"/>
                <a:gd name="connsiteX306" fmla="*/ 378098 w 430369"/>
                <a:gd name="connsiteY306" fmla="*/ 149967 h 284301"/>
                <a:gd name="connsiteX307" fmla="*/ 388963 w 430369"/>
                <a:gd name="connsiteY307" fmla="*/ 151070 h 284301"/>
                <a:gd name="connsiteX308" fmla="*/ 387612 w 430369"/>
                <a:gd name="connsiteY308" fmla="*/ 147181 h 284301"/>
                <a:gd name="connsiteX309" fmla="*/ 394094 w 430369"/>
                <a:gd name="connsiteY309" fmla="*/ 143466 h 284301"/>
                <a:gd name="connsiteX310" fmla="*/ 392256 w 430369"/>
                <a:gd name="connsiteY310" fmla="*/ 140912 h 284301"/>
                <a:gd name="connsiteX311" fmla="*/ 384803 w 430369"/>
                <a:gd name="connsiteY311" fmla="*/ 142073 h 284301"/>
                <a:gd name="connsiteX312" fmla="*/ 389673 w 430369"/>
                <a:gd name="connsiteY312" fmla="*/ 140912 h 284301"/>
                <a:gd name="connsiteX313" fmla="*/ 382255 w 430369"/>
                <a:gd name="connsiteY313" fmla="*/ 141379 h 284301"/>
                <a:gd name="connsiteX314" fmla="*/ 374838 w 430369"/>
                <a:gd name="connsiteY314" fmla="*/ 142540 h 284301"/>
                <a:gd name="connsiteX315" fmla="*/ 386222 w 430369"/>
                <a:gd name="connsiteY315" fmla="*/ 135107 h 284301"/>
                <a:gd name="connsiteX316" fmla="*/ 371581 w 430369"/>
                <a:gd name="connsiteY316" fmla="*/ 142769 h 284301"/>
                <a:gd name="connsiteX317" fmla="*/ 373193 w 430369"/>
                <a:gd name="connsiteY317" fmla="*/ 136268 h 284301"/>
                <a:gd name="connsiteX318" fmla="*/ 359745 w 430369"/>
                <a:gd name="connsiteY318" fmla="*/ 142537 h 284301"/>
                <a:gd name="connsiteX319" fmla="*/ 369033 w 430369"/>
                <a:gd name="connsiteY319" fmla="*/ 130231 h 284301"/>
                <a:gd name="connsiteX320" fmla="*/ 351135 w 430369"/>
                <a:gd name="connsiteY320" fmla="*/ 137425 h 284301"/>
                <a:gd name="connsiteX321" fmla="*/ 360648 w 430369"/>
                <a:gd name="connsiteY321" fmla="*/ 133946 h 284301"/>
                <a:gd name="connsiteX322" fmla="*/ 360906 w 430369"/>
                <a:gd name="connsiteY322" fmla="*/ 131620 h 284301"/>
                <a:gd name="connsiteX323" fmla="*/ 353940 w 430369"/>
                <a:gd name="connsiteY323" fmla="*/ 133478 h 284301"/>
                <a:gd name="connsiteX324" fmla="*/ 349974 w 430369"/>
                <a:gd name="connsiteY324" fmla="*/ 132549 h 284301"/>
                <a:gd name="connsiteX325" fmla="*/ 354876 w 430369"/>
                <a:gd name="connsiteY325" fmla="*/ 128370 h 284301"/>
                <a:gd name="connsiteX326" fmla="*/ 346994 w 430369"/>
                <a:gd name="connsiteY326" fmla="*/ 128034 h 284301"/>
                <a:gd name="connsiteX327" fmla="*/ 340234 w 430369"/>
                <a:gd name="connsiteY327" fmla="*/ 130692 h 284301"/>
                <a:gd name="connsiteX328" fmla="*/ 349974 w 430369"/>
                <a:gd name="connsiteY328" fmla="*/ 126744 h 284301"/>
                <a:gd name="connsiteX329" fmla="*/ 340234 w 430369"/>
                <a:gd name="connsiteY329" fmla="*/ 128138 h 284301"/>
                <a:gd name="connsiteX330" fmla="*/ 337686 w 430369"/>
                <a:gd name="connsiteY330" fmla="*/ 126744 h 284301"/>
                <a:gd name="connsiteX331" fmla="*/ 359258 w 430369"/>
                <a:gd name="connsiteY331" fmla="*/ 123958 h 284301"/>
                <a:gd name="connsiteX332" fmla="*/ 348790 w 430369"/>
                <a:gd name="connsiteY332" fmla="*/ 123958 h 284301"/>
                <a:gd name="connsiteX333" fmla="*/ 342553 w 430369"/>
                <a:gd name="connsiteY333" fmla="*/ 124916 h 284301"/>
                <a:gd name="connsiteX334" fmla="*/ 345584 w 430369"/>
                <a:gd name="connsiteY334" fmla="*/ 121897 h 284301"/>
                <a:gd name="connsiteX335" fmla="*/ 336038 w 430369"/>
                <a:gd name="connsiteY335" fmla="*/ 124680 h 284301"/>
                <a:gd name="connsiteX336" fmla="*/ 338361 w 430369"/>
                <a:gd name="connsiteY336" fmla="*/ 122126 h 284301"/>
                <a:gd name="connsiteX337" fmla="*/ 326070 w 430369"/>
                <a:gd name="connsiteY337" fmla="*/ 120733 h 284301"/>
                <a:gd name="connsiteX338" fmla="*/ 323490 w 430369"/>
                <a:gd name="connsiteY338" fmla="*/ 120036 h 284301"/>
                <a:gd name="connsiteX339" fmla="*/ 338357 w 430369"/>
                <a:gd name="connsiteY339" fmla="*/ 118179 h 284301"/>
                <a:gd name="connsiteX340" fmla="*/ 328392 w 430369"/>
                <a:gd name="connsiteY340" fmla="*/ 116553 h 284301"/>
                <a:gd name="connsiteX341" fmla="*/ 318846 w 430369"/>
                <a:gd name="connsiteY341" fmla="*/ 114696 h 284301"/>
                <a:gd name="connsiteX342" fmla="*/ 318620 w 430369"/>
                <a:gd name="connsiteY342" fmla="*/ 113767 h 284301"/>
                <a:gd name="connsiteX343" fmla="*/ 330730 w 430369"/>
                <a:gd name="connsiteY343" fmla="*/ 115102 h 284301"/>
                <a:gd name="connsiteX344" fmla="*/ 343227 w 430369"/>
                <a:gd name="connsiteY344" fmla="*/ 115625 h 284301"/>
                <a:gd name="connsiteX345" fmla="*/ 336035 w 430369"/>
                <a:gd name="connsiteY345" fmla="*/ 113070 h 284301"/>
                <a:gd name="connsiteX346" fmla="*/ 343001 w 430369"/>
                <a:gd name="connsiteY346" fmla="*/ 113538 h 284301"/>
                <a:gd name="connsiteX347" fmla="*/ 335813 w 430369"/>
                <a:gd name="connsiteY347" fmla="*/ 110981 h 284301"/>
                <a:gd name="connsiteX348" fmla="*/ 350454 w 430369"/>
                <a:gd name="connsiteY348" fmla="*/ 110055 h 284301"/>
                <a:gd name="connsiteX349" fmla="*/ 328395 w 430369"/>
                <a:gd name="connsiteY349" fmla="*/ 110281 h 284301"/>
                <a:gd name="connsiteX350" fmla="*/ 327460 w 430369"/>
                <a:gd name="connsiteY350" fmla="*/ 108194 h 284301"/>
                <a:gd name="connsiteX351" fmla="*/ 337457 w 430369"/>
                <a:gd name="connsiteY351" fmla="*/ 106105 h 284301"/>
                <a:gd name="connsiteX352" fmla="*/ 333491 w 430369"/>
                <a:gd name="connsiteY352" fmla="*/ 105408 h 284301"/>
                <a:gd name="connsiteX353" fmla="*/ 346036 w 430369"/>
                <a:gd name="connsiteY353" fmla="*/ 105634 h 284301"/>
                <a:gd name="connsiteX354" fmla="*/ 328847 w 430369"/>
                <a:gd name="connsiteY354" fmla="*/ 103547 h 284301"/>
                <a:gd name="connsiteX355" fmla="*/ 350722 w 430369"/>
                <a:gd name="connsiteY355" fmla="*/ 105037 h 284301"/>
                <a:gd name="connsiteX356" fmla="*/ 362790 w 430369"/>
                <a:gd name="connsiteY356" fmla="*/ 106111 h 284301"/>
                <a:gd name="connsiteX357" fmla="*/ 371662 w 430369"/>
                <a:gd name="connsiteY357" fmla="*/ 102818 h 284301"/>
                <a:gd name="connsiteX358" fmla="*/ 348097 w 430369"/>
                <a:gd name="connsiteY358" fmla="*/ 97758 h 284301"/>
                <a:gd name="connsiteX359" fmla="*/ 335468 w 430369"/>
                <a:gd name="connsiteY359" fmla="*/ 97500 h 284301"/>
                <a:gd name="connsiteX360" fmla="*/ 317721 w 430369"/>
                <a:gd name="connsiteY360" fmla="*/ 98216 h 284301"/>
                <a:gd name="connsiteX361" fmla="*/ 335468 w 430369"/>
                <a:gd name="connsiteY361" fmla="*/ 97162 h 284301"/>
                <a:gd name="connsiteX362" fmla="*/ 354372 w 430369"/>
                <a:gd name="connsiteY362" fmla="*/ 93234 h 284301"/>
                <a:gd name="connsiteX363" fmla="*/ 373564 w 430369"/>
                <a:gd name="connsiteY363" fmla="*/ 90160 h 284301"/>
                <a:gd name="connsiteX364" fmla="*/ 366779 w 430369"/>
                <a:gd name="connsiteY364" fmla="*/ 80389 h 284301"/>
                <a:gd name="connsiteX365" fmla="*/ 350654 w 430369"/>
                <a:gd name="connsiteY365" fmla="*/ 87332 h 284301"/>
                <a:gd name="connsiteX366" fmla="*/ 335493 w 430369"/>
                <a:gd name="connsiteY366" fmla="*/ 90941 h 284301"/>
                <a:gd name="connsiteX367" fmla="*/ 328776 w 430369"/>
                <a:gd name="connsiteY367" fmla="*/ 91563 h 284301"/>
                <a:gd name="connsiteX368" fmla="*/ 319333 w 430369"/>
                <a:gd name="connsiteY368" fmla="*/ 95662 h 284301"/>
                <a:gd name="connsiteX369" fmla="*/ 350906 w 430369"/>
                <a:gd name="connsiteY369" fmla="*/ 83820 h 284301"/>
                <a:gd name="connsiteX370" fmla="*/ 333104 w 430369"/>
                <a:gd name="connsiteY370" fmla="*/ 83949 h 284301"/>
                <a:gd name="connsiteX371" fmla="*/ 326634 w 430369"/>
                <a:gd name="connsiteY371" fmla="*/ 87848 h 284301"/>
                <a:gd name="connsiteX372" fmla="*/ 315141 w 430369"/>
                <a:gd name="connsiteY372" fmla="*/ 90563 h 284301"/>
                <a:gd name="connsiteX373" fmla="*/ 328847 w 430369"/>
                <a:gd name="connsiteY373" fmla="*/ 86852 h 284301"/>
                <a:gd name="connsiteX374" fmla="*/ 323977 w 430369"/>
                <a:gd name="connsiteY374" fmla="*/ 86384 h 284301"/>
                <a:gd name="connsiteX375" fmla="*/ 350093 w 430369"/>
                <a:gd name="connsiteY375" fmla="*/ 79811 h 284301"/>
                <a:gd name="connsiteX376" fmla="*/ 359790 w 430369"/>
                <a:gd name="connsiteY376" fmla="*/ 76032 h 284301"/>
                <a:gd name="connsiteX377" fmla="*/ 363389 w 430369"/>
                <a:gd name="connsiteY377" fmla="*/ 73761 h 284301"/>
                <a:gd name="connsiteX378" fmla="*/ 346036 w 430369"/>
                <a:gd name="connsiteY378" fmla="*/ 68972 h 284301"/>
                <a:gd name="connsiteX379" fmla="*/ 333478 w 430369"/>
                <a:gd name="connsiteY379" fmla="*/ 72575 h 284301"/>
                <a:gd name="connsiteX380" fmla="*/ 328940 w 430369"/>
                <a:gd name="connsiteY380" fmla="*/ 73365 h 284301"/>
                <a:gd name="connsiteX381" fmla="*/ 326296 w 430369"/>
                <a:gd name="connsiteY381" fmla="*/ 75706 h 284301"/>
                <a:gd name="connsiteX382" fmla="*/ 342775 w 430369"/>
                <a:gd name="connsiteY382" fmla="*/ 68044 h 284301"/>
                <a:gd name="connsiteX383" fmla="*/ 323122 w 430369"/>
                <a:gd name="connsiteY383" fmla="*/ 70998 h 284301"/>
                <a:gd name="connsiteX384" fmla="*/ 299593 w 430369"/>
                <a:gd name="connsiteY384" fmla="*/ 85923 h 284301"/>
                <a:gd name="connsiteX385" fmla="*/ 313977 w 430369"/>
                <a:gd name="connsiteY385" fmla="*/ 75006 h 284301"/>
                <a:gd name="connsiteX386" fmla="*/ 298206 w 430369"/>
                <a:gd name="connsiteY386" fmla="*/ 80115 h 284301"/>
                <a:gd name="connsiteX387" fmla="*/ 298206 w 430369"/>
                <a:gd name="connsiteY387" fmla="*/ 77331 h 284301"/>
                <a:gd name="connsiteX388" fmla="*/ 309965 w 430369"/>
                <a:gd name="connsiteY388" fmla="*/ 72755 h 284301"/>
                <a:gd name="connsiteX389" fmla="*/ 319201 w 430369"/>
                <a:gd name="connsiteY389" fmla="*/ 71036 h 284301"/>
                <a:gd name="connsiteX390" fmla="*/ 332814 w 430369"/>
                <a:gd name="connsiteY390" fmla="*/ 63683 h 284301"/>
                <a:gd name="connsiteX391" fmla="*/ 317901 w 430369"/>
                <a:gd name="connsiteY391" fmla="*/ 65825 h 284301"/>
                <a:gd name="connsiteX392" fmla="*/ 304118 w 430369"/>
                <a:gd name="connsiteY392" fmla="*/ 68537 h 284301"/>
                <a:gd name="connsiteX393" fmla="*/ 290309 w 430369"/>
                <a:gd name="connsiteY393" fmla="*/ 72226 h 284301"/>
                <a:gd name="connsiteX394" fmla="*/ 300306 w 430369"/>
                <a:gd name="connsiteY394" fmla="*/ 68276 h 284301"/>
                <a:gd name="connsiteX395" fmla="*/ 292856 w 430369"/>
                <a:gd name="connsiteY395" fmla="*/ 67811 h 284301"/>
                <a:gd name="connsiteX396" fmla="*/ 314254 w 430369"/>
                <a:gd name="connsiteY396" fmla="*/ 61655 h 284301"/>
                <a:gd name="connsiteX397" fmla="*/ 326928 w 430369"/>
                <a:gd name="connsiteY397" fmla="*/ 56492 h 284301"/>
                <a:gd name="connsiteX398" fmla="*/ 309271 w 430369"/>
                <a:gd name="connsiteY398" fmla="*/ 50126 h 284301"/>
                <a:gd name="connsiteX399" fmla="*/ 284052 w 430369"/>
                <a:gd name="connsiteY399" fmla="*/ 62700 h 284301"/>
                <a:gd name="connsiteX400" fmla="*/ 294017 w 430369"/>
                <a:gd name="connsiteY400" fmla="*/ 57824 h 284301"/>
                <a:gd name="connsiteX401" fmla="*/ 276828 w 430369"/>
                <a:gd name="connsiteY401" fmla="*/ 62235 h 284301"/>
                <a:gd name="connsiteX402" fmla="*/ 288922 w 430369"/>
                <a:gd name="connsiteY402" fmla="*/ 55269 h 284301"/>
                <a:gd name="connsiteX403" fmla="*/ 290309 w 430369"/>
                <a:gd name="connsiteY403" fmla="*/ 51319 h 284301"/>
                <a:gd name="connsiteX404" fmla="*/ 272668 w 430369"/>
                <a:gd name="connsiteY404" fmla="*/ 59214 h 284301"/>
                <a:gd name="connsiteX405" fmla="*/ 280085 w 430369"/>
                <a:gd name="connsiteY405" fmla="*/ 53873 h 284301"/>
                <a:gd name="connsiteX406" fmla="*/ 274990 w 430369"/>
                <a:gd name="connsiteY406" fmla="*/ 54341 h 284301"/>
                <a:gd name="connsiteX407" fmla="*/ 292147 w 430369"/>
                <a:gd name="connsiteY407" fmla="*/ 47604 h 284301"/>
                <a:gd name="connsiteX408" fmla="*/ 280085 w 430369"/>
                <a:gd name="connsiteY408" fmla="*/ 51554 h 284301"/>
                <a:gd name="connsiteX409" fmla="*/ 282859 w 430369"/>
                <a:gd name="connsiteY409" fmla="*/ 48304 h 284301"/>
                <a:gd name="connsiteX410" fmla="*/ 271623 w 430369"/>
                <a:gd name="connsiteY410" fmla="*/ 50451 h 284301"/>
                <a:gd name="connsiteX411" fmla="*/ 268034 w 430369"/>
                <a:gd name="connsiteY411" fmla="*/ 54570 h 284301"/>
                <a:gd name="connsiteX412" fmla="*/ 259413 w 430369"/>
                <a:gd name="connsiteY412" fmla="*/ 58981 h 284301"/>
                <a:gd name="connsiteX413" fmla="*/ 265779 w 430369"/>
                <a:gd name="connsiteY413" fmla="*/ 55569 h 284301"/>
                <a:gd name="connsiteX414" fmla="*/ 262448 w 430369"/>
                <a:gd name="connsiteY414" fmla="*/ 52715 h 284301"/>
                <a:gd name="connsiteX415" fmla="*/ 272671 w 430369"/>
                <a:gd name="connsiteY415" fmla="*/ 49461 h 284301"/>
                <a:gd name="connsiteX416" fmla="*/ 258256 w 430369"/>
                <a:gd name="connsiteY416" fmla="*/ 51786 h 284301"/>
                <a:gd name="connsiteX417" fmla="*/ 268479 w 430369"/>
                <a:gd name="connsiteY417" fmla="*/ 48765 h 284301"/>
                <a:gd name="connsiteX418" fmla="*/ 261061 w 430369"/>
                <a:gd name="connsiteY418" fmla="*/ 48300 h 284301"/>
                <a:gd name="connsiteX419" fmla="*/ 277815 w 430369"/>
                <a:gd name="connsiteY419" fmla="*/ 45572 h 284301"/>
                <a:gd name="connsiteX420" fmla="*/ 288925 w 430369"/>
                <a:gd name="connsiteY420" fmla="*/ 41334 h 284301"/>
                <a:gd name="connsiteX421" fmla="*/ 250612 w 430369"/>
                <a:gd name="connsiteY421" fmla="*/ 47600 h 284301"/>
                <a:gd name="connsiteX422" fmla="*/ 260578 w 430369"/>
                <a:gd name="connsiteY422" fmla="*/ 43192 h 284301"/>
                <a:gd name="connsiteX423" fmla="*/ 270575 w 430369"/>
                <a:gd name="connsiteY423" fmla="*/ 39012 h 284301"/>
                <a:gd name="connsiteX424" fmla="*/ 248290 w 430369"/>
                <a:gd name="connsiteY424" fmla="*/ 43424 h 284301"/>
                <a:gd name="connsiteX425" fmla="*/ 263648 w 430369"/>
                <a:gd name="connsiteY425" fmla="*/ 38032 h 284301"/>
                <a:gd name="connsiteX426" fmla="*/ 277496 w 430369"/>
                <a:gd name="connsiteY426" fmla="*/ 35833 h 284301"/>
                <a:gd name="connsiteX427" fmla="*/ 264544 w 430369"/>
                <a:gd name="connsiteY427" fmla="*/ 30189 h 284301"/>
                <a:gd name="connsiteX428" fmla="*/ 246962 w 430369"/>
                <a:gd name="connsiteY428" fmla="*/ 23920 h 284301"/>
                <a:gd name="connsiteX429" fmla="*/ 229508 w 430369"/>
                <a:gd name="connsiteY429" fmla="*/ 26893 h 284301"/>
                <a:gd name="connsiteX430" fmla="*/ 222046 w 430369"/>
                <a:gd name="connsiteY430" fmla="*/ 31753 h 284301"/>
                <a:gd name="connsiteX431" fmla="*/ 240841 w 430369"/>
                <a:gd name="connsiteY431" fmla="*/ 37387 h 284301"/>
                <a:gd name="connsiteX432" fmla="*/ 229940 w 430369"/>
                <a:gd name="connsiteY432" fmla="*/ 38783 h 284301"/>
                <a:gd name="connsiteX433" fmla="*/ 232037 w 430369"/>
                <a:gd name="connsiteY433" fmla="*/ 36461 h 284301"/>
                <a:gd name="connsiteX434" fmla="*/ 218331 w 430369"/>
                <a:gd name="connsiteY434" fmla="*/ 37158 h 284301"/>
                <a:gd name="connsiteX435" fmla="*/ 213671 w 430369"/>
                <a:gd name="connsiteY435" fmla="*/ 35878 h 284301"/>
                <a:gd name="connsiteX436" fmla="*/ 222974 w 430369"/>
                <a:gd name="connsiteY436" fmla="*/ 45056 h 284301"/>
                <a:gd name="connsiteX437" fmla="*/ 216944 w 430369"/>
                <a:gd name="connsiteY437" fmla="*/ 41805 h 284301"/>
                <a:gd name="connsiteX438" fmla="*/ 218556 w 430369"/>
                <a:gd name="connsiteY438" fmla="*/ 45753 h 284301"/>
                <a:gd name="connsiteX439" fmla="*/ 206495 w 430369"/>
                <a:gd name="connsiteY439" fmla="*/ 40644 h 284301"/>
                <a:gd name="connsiteX440" fmla="*/ 209043 w 430369"/>
                <a:gd name="connsiteY440" fmla="*/ 42037 h 284301"/>
                <a:gd name="connsiteX441" fmla="*/ 201625 w 430369"/>
                <a:gd name="connsiteY441" fmla="*/ 42037 h 284301"/>
                <a:gd name="connsiteX442" fmla="*/ 211139 w 430369"/>
                <a:gd name="connsiteY442" fmla="*/ 34607 h 284301"/>
                <a:gd name="connsiteX443" fmla="*/ 196723 w 430369"/>
                <a:gd name="connsiteY443" fmla="*/ 36232 h 284301"/>
                <a:gd name="connsiteX444" fmla="*/ 201625 w 430369"/>
                <a:gd name="connsiteY444" fmla="*/ 29731 h 284301"/>
                <a:gd name="connsiteX445" fmla="*/ 194659 w 430369"/>
                <a:gd name="connsiteY445" fmla="*/ 37390 h 284301"/>
                <a:gd name="connsiteX446" fmla="*/ 184826 w 430369"/>
                <a:gd name="connsiteY446" fmla="*/ 37164 h 284301"/>
                <a:gd name="connsiteX447" fmla="*/ 170024 w 430369"/>
                <a:gd name="connsiteY447" fmla="*/ 43431 h 284301"/>
                <a:gd name="connsiteX448" fmla="*/ 172604 w 430369"/>
                <a:gd name="connsiteY448" fmla="*/ 41805 h 284301"/>
                <a:gd name="connsiteX449" fmla="*/ 170024 w 430369"/>
                <a:gd name="connsiteY449" fmla="*/ 39948 h 284301"/>
                <a:gd name="connsiteX450" fmla="*/ 179537 w 430369"/>
                <a:gd name="connsiteY450" fmla="*/ 39019 h 284301"/>
                <a:gd name="connsiteX451" fmla="*/ 187922 w 430369"/>
                <a:gd name="connsiteY451" fmla="*/ 30889 h 284301"/>
                <a:gd name="connsiteX452" fmla="*/ 170508 w 430369"/>
                <a:gd name="connsiteY452" fmla="*/ 35300 h 284301"/>
                <a:gd name="connsiteX453" fmla="*/ 197887 w 430369"/>
                <a:gd name="connsiteY453" fmla="*/ 24387 h 284301"/>
                <a:gd name="connsiteX454" fmla="*/ 200468 w 430369"/>
                <a:gd name="connsiteY454" fmla="*/ 16257 h 284301"/>
                <a:gd name="connsiteX455" fmla="*/ 193243 w 430369"/>
                <a:gd name="connsiteY455" fmla="*/ 12777 h 284301"/>
                <a:gd name="connsiteX456" fmla="*/ 185868 w 430369"/>
                <a:gd name="connsiteY456" fmla="*/ 2103 h 284301"/>
                <a:gd name="connsiteX457" fmla="*/ 169469 w 430369"/>
                <a:gd name="connsiteY457" fmla="*/ 2948 h 284301"/>
                <a:gd name="connsiteX458" fmla="*/ 151448 w 430369"/>
                <a:gd name="connsiteY458" fmla="*/ 6737 h 284301"/>
                <a:gd name="connsiteX459" fmla="*/ 153093 w 430369"/>
                <a:gd name="connsiteY459" fmla="*/ 10452 h 284301"/>
                <a:gd name="connsiteX460" fmla="*/ 138000 w 430369"/>
                <a:gd name="connsiteY460" fmla="*/ 9294 h 284301"/>
                <a:gd name="connsiteX461" fmla="*/ 133698 w 430369"/>
                <a:gd name="connsiteY461" fmla="*/ 10839 h 284301"/>
                <a:gd name="connsiteX462" fmla="*/ 125229 w 430369"/>
                <a:gd name="connsiteY462" fmla="*/ 12781 h 284301"/>
                <a:gd name="connsiteX463" fmla="*/ 144256 w 430369"/>
                <a:gd name="connsiteY463" fmla="*/ 17889 h 284301"/>
                <a:gd name="connsiteX464" fmla="*/ 126825 w 430369"/>
                <a:gd name="connsiteY464" fmla="*/ 16186 h 284301"/>
                <a:gd name="connsiteX465" fmla="*/ 115006 w 430369"/>
                <a:gd name="connsiteY465" fmla="*/ 17192 h 284301"/>
                <a:gd name="connsiteX466" fmla="*/ 134517 w 430369"/>
                <a:gd name="connsiteY466" fmla="*/ 23462 h 284301"/>
                <a:gd name="connsiteX467" fmla="*/ 115419 w 430369"/>
                <a:gd name="connsiteY467" fmla="*/ 19082 h 284301"/>
                <a:gd name="connsiteX468" fmla="*/ 105005 w 430369"/>
                <a:gd name="connsiteY468" fmla="*/ 27873 h 284301"/>
                <a:gd name="connsiteX469" fmla="*/ 103503 w 430369"/>
                <a:gd name="connsiteY469" fmla="*/ 30650 h 284301"/>
                <a:gd name="connsiteX470" fmla="*/ 114780 w 430369"/>
                <a:gd name="connsiteY470" fmla="*/ 30650 h 284301"/>
                <a:gd name="connsiteX471" fmla="*/ 117328 w 430369"/>
                <a:gd name="connsiteY471" fmla="*/ 32740 h 284301"/>
                <a:gd name="connsiteX472" fmla="*/ 114296 w 430369"/>
                <a:gd name="connsiteY472" fmla="*/ 42260 h 284301"/>
                <a:gd name="connsiteX473" fmla="*/ 102664 w 430369"/>
                <a:gd name="connsiteY473" fmla="*/ 35236 h 284301"/>
                <a:gd name="connsiteX474" fmla="*/ 95924 w 430369"/>
                <a:gd name="connsiteY474" fmla="*/ 37026 h 284301"/>
                <a:gd name="connsiteX475" fmla="*/ 84369 w 430369"/>
                <a:gd name="connsiteY475" fmla="*/ 40638 h 284301"/>
                <a:gd name="connsiteX476" fmla="*/ 89380 w 430369"/>
                <a:gd name="connsiteY476" fmla="*/ 45456 h 284301"/>
                <a:gd name="connsiteX477" fmla="*/ 86917 w 430369"/>
                <a:gd name="connsiteY477" fmla="*/ 45746 h 284301"/>
                <a:gd name="connsiteX478" fmla="*/ 98752 w 430369"/>
                <a:gd name="connsiteY478" fmla="*/ 48300 h 284301"/>
                <a:gd name="connsiteX479" fmla="*/ 90603 w 430369"/>
                <a:gd name="connsiteY479" fmla="*/ 58027 h 284301"/>
                <a:gd name="connsiteX480" fmla="*/ 79693 w 430369"/>
                <a:gd name="connsiteY480" fmla="*/ 65718 h 284301"/>
                <a:gd name="connsiteX481" fmla="*/ 79950 w 430369"/>
                <a:gd name="connsiteY481" fmla="*/ 61768 h 284301"/>
                <a:gd name="connsiteX482" fmla="*/ 84594 w 430369"/>
                <a:gd name="connsiteY482" fmla="*/ 61300 h 284301"/>
                <a:gd name="connsiteX483" fmla="*/ 49991 w 430369"/>
                <a:gd name="connsiteY483" fmla="*/ 64322 h 284301"/>
                <a:gd name="connsiteX484" fmla="*/ 59498 w 430369"/>
                <a:gd name="connsiteY484" fmla="*/ 62155 h 284301"/>
                <a:gd name="connsiteX485" fmla="*/ 70859 w 430369"/>
                <a:gd name="connsiteY485" fmla="*/ 58965 h 284301"/>
                <a:gd name="connsiteX486" fmla="*/ 81711 w 430369"/>
                <a:gd name="connsiteY486" fmla="*/ 57949 h 284301"/>
                <a:gd name="connsiteX487" fmla="*/ 89561 w 430369"/>
                <a:gd name="connsiteY487" fmla="*/ 56066 h 284301"/>
                <a:gd name="connsiteX488" fmla="*/ 79622 w 430369"/>
                <a:gd name="connsiteY488" fmla="*/ 37071 h 284301"/>
                <a:gd name="connsiteX489" fmla="*/ 88232 w 430369"/>
                <a:gd name="connsiteY489" fmla="*/ 31437 h 284301"/>
                <a:gd name="connsiteX490" fmla="*/ 87662 w 430369"/>
                <a:gd name="connsiteY490" fmla="*/ 23981 h 284301"/>
                <a:gd name="connsiteX491" fmla="*/ 99984 w 430369"/>
                <a:gd name="connsiteY491" fmla="*/ 17544 h 284301"/>
                <a:gd name="connsiteX492" fmla="*/ 117334 w 430369"/>
                <a:gd name="connsiteY492" fmla="*/ 9317 h 284301"/>
                <a:gd name="connsiteX493" fmla="*/ 135946 w 430369"/>
                <a:gd name="connsiteY493" fmla="*/ 3896 h 284301"/>
                <a:gd name="connsiteX494" fmla="*/ 133375 w 430369"/>
                <a:gd name="connsiteY494" fmla="*/ 0 h 284301"/>
                <a:gd name="connsiteX495" fmla="*/ 94534 w 430369"/>
                <a:gd name="connsiteY495" fmla="*/ 1816 h 284301"/>
                <a:gd name="connsiteX496" fmla="*/ 56753 w 430369"/>
                <a:gd name="connsiteY496" fmla="*/ 13942 h 284301"/>
                <a:gd name="connsiteX497" fmla="*/ 45901 w 430369"/>
                <a:gd name="connsiteY497" fmla="*/ 21511 h 284301"/>
                <a:gd name="connsiteX498" fmla="*/ 38229 w 430369"/>
                <a:gd name="connsiteY498" fmla="*/ 24368 h 284301"/>
                <a:gd name="connsiteX499" fmla="*/ 27974 w 430369"/>
                <a:gd name="connsiteY499" fmla="*/ 30782 h 284301"/>
                <a:gd name="connsiteX500" fmla="*/ 23743 w 430369"/>
                <a:gd name="connsiteY500" fmla="*/ 36919 h 284301"/>
                <a:gd name="connsiteX501" fmla="*/ 11907 w 430369"/>
                <a:gd name="connsiteY501" fmla="*/ 43885 h 284301"/>
                <a:gd name="connsiteX502" fmla="*/ 2845 w 430369"/>
                <a:gd name="connsiteY502" fmla="*/ 53422 h 284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Lst>
              <a:rect l="l" t="t" r="r" b="b"/>
              <a:pathLst>
                <a:path w="430369" h="284301">
                  <a:moveTo>
                    <a:pt x="2839" y="53354"/>
                  </a:moveTo>
                  <a:cubicBezTo>
                    <a:pt x="236" y="58946"/>
                    <a:pt x="35069" y="57562"/>
                    <a:pt x="36504" y="57766"/>
                  </a:cubicBezTo>
                  <a:cubicBezTo>
                    <a:pt x="32521" y="61532"/>
                    <a:pt x="42447" y="63458"/>
                    <a:pt x="44634" y="63570"/>
                  </a:cubicBezTo>
                  <a:cubicBezTo>
                    <a:pt x="37345" y="63377"/>
                    <a:pt x="30102" y="67005"/>
                    <a:pt x="22833" y="64964"/>
                  </a:cubicBezTo>
                  <a:cubicBezTo>
                    <a:pt x="16919" y="63303"/>
                    <a:pt x="9359" y="60665"/>
                    <a:pt x="3096" y="61713"/>
                  </a:cubicBezTo>
                  <a:cubicBezTo>
                    <a:pt x="3812" y="62461"/>
                    <a:pt x="4499" y="63235"/>
                    <a:pt x="5160" y="64035"/>
                  </a:cubicBezTo>
                  <a:cubicBezTo>
                    <a:pt x="3886" y="64651"/>
                    <a:pt x="455" y="65718"/>
                    <a:pt x="65" y="67289"/>
                  </a:cubicBezTo>
                  <a:cubicBezTo>
                    <a:pt x="-470" y="69430"/>
                    <a:pt x="2487" y="71127"/>
                    <a:pt x="2274" y="73326"/>
                  </a:cubicBezTo>
                  <a:cubicBezTo>
                    <a:pt x="1877" y="77425"/>
                    <a:pt x="12062" y="77467"/>
                    <a:pt x="14448" y="78899"/>
                  </a:cubicBezTo>
                  <a:cubicBezTo>
                    <a:pt x="12826" y="79157"/>
                    <a:pt x="11204" y="79157"/>
                    <a:pt x="9579" y="78899"/>
                  </a:cubicBezTo>
                  <a:cubicBezTo>
                    <a:pt x="11633" y="79618"/>
                    <a:pt x="22649" y="80947"/>
                    <a:pt x="17028" y="79828"/>
                  </a:cubicBezTo>
                  <a:cubicBezTo>
                    <a:pt x="21801" y="78705"/>
                    <a:pt x="26681" y="81034"/>
                    <a:pt x="31412" y="79602"/>
                  </a:cubicBezTo>
                  <a:cubicBezTo>
                    <a:pt x="30622" y="79002"/>
                    <a:pt x="29848" y="78383"/>
                    <a:pt x="29090" y="77744"/>
                  </a:cubicBezTo>
                  <a:cubicBezTo>
                    <a:pt x="32463" y="75719"/>
                    <a:pt x="38539" y="77970"/>
                    <a:pt x="33959" y="78441"/>
                  </a:cubicBezTo>
                  <a:cubicBezTo>
                    <a:pt x="37420" y="80421"/>
                    <a:pt x="42828" y="76738"/>
                    <a:pt x="46053" y="75658"/>
                  </a:cubicBezTo>
                  <a:cubicBezTo>
                    <a:pt x="44166" y="76696"/>
                    <a:pt x="37126" y="79144"/>
                    <a:pt x="38500" y="82398"/>
                  </a:cubicBezTo>
                  <a:cubicBezTo>
                    <a:pt x="40770" y="87767"/>
                    <a:pt x="50813" y="87477"/>
                    <a:pt x="55344" y="86803"/>
                  </a:cubicBezTo>
                  <a:cubicBezTo>
                    <a:pt x="53141" y="85404"/>
                    <a:pt x="50455" y="84904"/>
                    <a:pt x="47895" y="85407"/>
                  </a:cubicBezTo>
                  <a:cubicBezTo>
                    <a:pt x="50968" y="83817"/>
                    <a:pt x="54483" y="84591"/>
                    <a:pt x="57721" y="84997"/>
                  </a:cubicBezTo>
                  <a:cubicBezTo>
                    <a:pt x="61384" y="85458"/>
                    <a:pt x="63477" y="83817"/>
                    <a:pt x="65628" y="85858"/>
                  </a:cubicBezTo>
                  <a:cubicBezTo>
                    <a:pt x="69089" y="89141"/>
                    <a:pt x="77132" y="87861"/>
                    <a:pt x="81360" y="87574"/>
                  </a:cubicBezTo>
                  <a:cubicBezTo>
                    <a:pt x="86552" y="87226"/>
                    <a:pt x="91602" y="86187"/>
                    <a:pt x="96701" y="87735"/>
                  </a:cubicBezTo>
                  <a:cubicBezTo>
                    <a:pt x="98417" y="88300"/>
                    <a:pt x="100132" y="88864"/>
                    <a:pt x="101848" y="89431"/>
                  </a:cubicBezTo>
                  <a:cubicBezTo>
                    <a:pt x="102212" y="89528"/>
                    <a:pt x="106334" y="91915"/>
                    <a:pt x="106647" y="91911"/>
                  </a:cubicBezTo>
                  <a:cubicBezTo>
                    <a:pt x="108882" y="91911"/>
                    <a:pt x="114513" y="89535"/>
                    <a:pt x="116612" y="88429"/>
                  </a:cubicBezTo>
                  <a:cubicBezTo>
                    <a:pt x="114422" y="87993"/>
                    <a:pt x="112845" y="86342"/>
                    <a:pt x="111155" y="85042"/>
                  </a:cubicBezTo>
                  <a:cubicBezTo>
                    <a:pt x="108263" y="82820"/>
                    <a:pt x="104499" y="82585"/>
                    <a:pt x="101519" y="80534"/>
                  </a:cubicBezTo>
                  <a:cubicBezTo>
                    <a:pt x="110488" y="82507"/>
                    <a:pt x="117921" y="86726"/>
                    <a:pt x="125010" y="92231"/>
                  </a:cubicBezTo>
                  <a:cubicBezTo>
                    <a:pt x="126471" y="93366"/>
                    <a:pt x="131299" y="92295"/>
                    <a:pt x="128948" y="90147"/>
                  </a:cubicBezTo>
                  <a:cubicBezTo>
                    <a:pt x="127496" y="88825"/>
                    <a:pt x="127116" y="86855"/>
                    <a:pt x="124948" y="86455"/>
                  </a:cubicBezTo>
                  <a:cubicBezTo>
                    <a:pt x="123033" y="86107"/>
                    <a:pt x="121940" y="87029"/>
                    <a:pt x="120321" y="85407"/>
                  </a:cubicBezTo>
                  <a:cubicBezTo>
                    <a:pt x="128106" y="79205"/>
                    <a:pt x="142573" y="92644"/>
                    <a:pt x="149829" y="87264"/>
                  </a:cubicBezTo>
                  <a:cubicBezTo>
                    <a:pt x="149700" y="92511"/>
                    <a:pt x="165677" y="89870"/>
                    <a:pt x="168421" y="89177"/>
                  </a:cubicBezTo>
                  <a:cubicBezTo>
                    <a:pt x="171820" y="88319"/>
                    <a:pt x="174168" y="84188"/>
                    <a:pt x="173500" y="80763"/>
                  </a:cubicBezTo>
                  <a:cubicBezTo>
                    <a:pt x="173120" y="78796"/>
                    <a:pt x="165161" y="77822"/>
                    <a:pt x="163538" y="77744"/>
                  </a:cubicBezTo>
                  <a:cubicBezTo>
                    <a:pt x="164903" y="76928"/>
                    <a:pt x="166325" y="76235"/>
                    <a:pt x="167805" y="75664"/>
                  </a:cubicBezTo>
                  <a:cubicBezTo>
                    <a:pt x="169382" y="75035"/>
                    <a:pt x="170134" y="77796"/>
                    <a:pt x="171614" y="76448"/>
                  </a:cubicBezTo>
                  <a:cubicBezTo>
                    <a:pt x="173294" y="74916"/>
                    <a:pt x="177606" y="70066"/>
                    <a:pt x="180240" y="72407"/>
                  </a:cubicBezTo>
                  <a:cubicBezTo>
                    <a:pt x="178660" y="73349"/>
                    <a:pt x="176961" y="73968"/>
                    <a:pt x="175145" y="74261"/>
                  </a:cubicBezTo>
                  <a:cubicBezTo>
                    <a:pt x="175081" y="76232"/>
                    <a:pt x="175832" y="76815"/>
                    <a:pt x="177709" y="76641"/>
                  </a:cubicBezTo>
                  <a:cubicBezTo>
                    <a:pt x="179934" y="76448"/>
                    <a:pt x="178115" y="79992"/>
                    <a:pt x="181401" y="78441"/>
                  </a:cubicBezTo>
                  <a:cubicBezTo>
                    <a:pt x="179899" y="82914"/>
                    <a:pt x="186426" y="81024"/>
                    <a:pt x="188625" y="80821"/>
                  </a:cubicBezTo>
                  <a:cubicBezTo>
                    <a:pt x="195685" y="80169"/>
                    <a:pt x="187413" y="89706"/>
                    <a:pt x="186271" y="91679"/>
                  </a:cubicBezTo>
                  <a:cubicBezTo>
                    <a:pt x="190992" y="93140"/>
                    <a:pt x="196159" y="88251"/>
                    <a:pt x="200913" y="88196"/>
                  </a:cubicBezTo>
                  <a:cubicBezTo>
                    <a:pt x="198455" y="88961"/>
                    <a:pt x="195830" y="89122"/>
                    <a:pt x="193495" y="90283"/>
                  </a:cubicBezTo>
                  <a:cubicBezTo>
                    <a:pt x="195972" y="91583"/>
                    <a:pt x="198478" y="89683"/>
                    <a:pt x="200913" y="91215"/>
                  </a:cubicBezTo>
                  <a:cubicBezTo>
                    <a:pt x="200306" y="95159"/>
                    <a:pt x="195575" y="94121"/>
                    <a:pt x="192782" y="94466"/>
                  </a:cubicBezTo>
                  <a:cubicBezTo>
                    <a:pt x="196485" y="99242"/>
                    <a:pt x="205321" y="94466"/>
                    <a:pt x="209971" y="94691"/>
                  </a:cubicBezTo>
                  <a:cubicBezTo>
                    <a:pt x="207217" y="95898"/>
                    <a:pt x="202909" y="95091"/>
                    <a:pt x="200629" y="97307"/>
                  </a:cubicBezTo>
                  <a:cubicBezTo>
                    <a:pt x="198900" y="98987"/>
                    <a:pt x="212606" y="102002"/>
                    <a:pt x="211984" y="105995"/>
                  </a:cubicBezTo>
                  <a:cubicBezTo>
                    <a:pt x="211236" y="110797"/>
                    <a:pt x="199429" y="109084"/>
                    <a:pt x="196217" y="109084"/>
                  </a:cubicBezTo>
                  <a:cubicBezTo>
                    <a:pt x="193276" y="109084"/>
                    <a:pt x="190728" y="109749"/>
                    <a:pt x="188590" y="111871"/>
                  </a:cubicBezTo>
                  <a:cubicBezTo>
                    <a:pt x="188332" y="112532"/>
                    <a:pt x="188332" y="113196"/>
                    <a:pt x="188590" y="113864"/>
                  </a:cubicBezTo>
                  <a:cubicBezTo>
                    <a:pt x="188590" y="115099"/>
                    <a:pt x="185413" y="116037"/>
                    <a:pt x="184878" y="117676"/>
                  </a:cubicBezTo>
                  <a:cubicBezTo>
                    <a:pt x="191731" y="118940"/>
                    <a:pt x="204267" y="115525"/>
                    <a:pt x="209391" y="110900"/>
                  </a:cubicBezTo>
                  <a:cubicBezTo>
                    <a:pt x="212290" y="108281"/>
                    <a:pt x="212916" y="112654"/>
                    <a:pt x="215773" y="112567"/>
                  </a:cubicBezTo>
                  <a:cubicBezTo>
                    <a:pt x="219556" y="112438"/>
                    <a:pt x="221027" y="107398"/>
                    <a:pt x="225287" y="109084"/>
                  </a:cubicBezTo>
                  <a:cubicBezTo>
                    <a:pt x="224219" y="109929"/>
                    <a:pt x="213983" y="112248"/>
                    <a:pt x="220191" y="111642"/>
                  </a:cubicBezTo>
                  <a:cubicBezTo>
                    <a:pt x="214025" y="113232"/>
                    <a:pt x="221846" y="111964"/>
                    <a:pt x="222739" y="111868"/>
                  </a:cubicBezTo>
                  <a:cubicBezTo>
                    <a:pt x="221381" y="113258"/>
                    <a:pt x="219756" y="114186"/>
                    <a:pt x="217869" y="114654"/>
                  </a:cubicBezTo>
                  <a:cubicBezTo>
                    <a:pt x="219653" y="115554"/>
                    <a:pt x="221275" y="115322"/>
                    <a:pt x="222739" y="113957"/>
                  </a:cubicBezTo>
                  <a:cubicBezTo>
                    <a:pt x="218182" y="115599"/>
                    <a:pt x="222449" y="120336"/>
                    <a:pt x="225061" y="121388"/>
                  </a:cubicBezTo>
                  <a:cubicBezTo>
                    <a:pt x="228147" y="122629"/>
                    <a:pt x="233736" y="120340"/>
                    <a:pt x="229221" y="117208"/>
                  </a:cubicBezTo>
                  <a:cubicBezTo>
                    <a:pt x="231779" y="116805"/>
                    <a:pt x="234401" y="117015"/>
                    <a:pt x="236671" y="118369"/>
                  </a:cubicBezTo>
                  <a:cubicBezTo>
                    <a:pt x="235320" y="118369"/>
                    <a:pt x="231856" y="121730"/>
                    <a:pt x="230885" y="122952"/>
                  </a:cubicBezTo>
                  <a:cubicBezTo>
                    <a:pt x="227593" y="127106"/>
                    <a:pt x="232333" y="125142"/>
                    <a:pt x="231769" y="127657"/>
                  </a:cubicBezTo>
                  <a:cubicBezTo>
                    <a:pt x="234342" y="126583"/>
                    <a:pt x="237219" y="126515"/>
                    <a:pt x="239670" y="125103"/>
                  </a:cubicBezTo>
                  <a:cubicBezTo>
                    <a:pt x="238232" y="126096"/>
                    <a:pt x="236684" y="126870"/>
                    <a:pt x="235029" y="127425"/>
                  </a:cubicBezTo>
                  <a:cubicBezTo>
                    <a:pt x="237735" y="126551"/>
                    <a:pt x="239525" y="129463"/>
                    <a:pt x="242253" y="128586"/>
                  </a:cubicBezTo>
                  <a:cubicBezTo>
                    <a:pt x="240625" y="130869"/>
                    <a:pt x="240654" y="133978"/>
                    <a:pt x="238287" y="135781"/>
                  </a:cubicBezTo>
                  <a:cubicBezTo>
                    <a:pt x="244050" y="138245"/>
                    <a:pt x="236619" y="147320"/>
                    <a:pt x="240609" y="151570"/>
                  </a:cubicBezTo>
                  <a:cubicBezTo>
                    <a:pt x="237058" y="152947"/>
                    <a:pt x="234684" y="155366"/>
                    <a:pt x="230801" y="156140"/>
                  </a:cubicBezTo>
                  <a:cubicBezTo>
                    <a:pt x="227241" y="156853"/>
                    <a:pt x="224287" y="157849"/>
                    <a:pt x="221375" y="160119"/>
                  </a:cubicBezTo>
                  <a:cubicBezTo>
                    <a:pt x="215783" y="164486"/>
                    <a:pt x="225367" y="164396"/>
                    <a:pt x="228080" y="164696"/>
                  </a:cubicBezTo>
                  <a:cubicBezTo>
                    <a:pt x="234010" y="165357"/>
                    <a:pt x="241857" y="169430"/>
                    <a:pt x="247278" y="165092"/>
                  </a:cubicBezTo>
                  <a:cubicBezTo>
                    <a:pt x="253525" y="160090"/>
                    <a:pt x="253773" y="155724"/>
                    <a:pt x="262893" y="158530"/>
                  </a:cubicBezTo>
                  <a:cubicBezTo>
                    <a:pt x="256972" y="159781"/>
                    <a:pt x="263087" y="158888"/>
                    <a:pt x="262406" y="161087"/>
                  </a:cubicBezTo>
                  <a:cubicBezTo>
                    <a:pt x="261845" y="162912"/>
                    <a:pt x="261890" y="163515"/>
                    <a:pt x="264554" y="163986"/>
                  </a:cubicBezTo>
                  <a:cubicBezTo>
                    <a:pt x="266995" y="164418"/>
                    <a:pt x="282849" y="168230"/>
                    <a:pt x="276828" y="169907"/>
                  </a:cubicBezTo>
                  <a:cubicBezTo>
                    <a:pt x="278518" y="169907"/>
                    <a:pt x="280150" y="169582"/>
                    <a:pt x="281730" y="168978"/>
                  </a:cubicBezTo>
                  <a:cubicBezTo>
                    <a:pt x="279240" y="170065"/>
                    <a:pt x="276438" y="170156"/>
                    <a:pt x="274055" y="171536"/>
                  </a:cubicBezTo>
                  <a:cubicBezTo>
                    <a:pt x="276377" y="172510"/>
                    <a:pt x="278841" y="169740"/>
                    <a:pt x="280795" y="171762"/>
                  </a:cubicBezTo>
                  <a:cubicBezTo>
                    <a:pt x="279344" y="172136"/>
                    <a:pt x="277873" y="172368"/>
                    <a:pt x="276377" y="172458"/>
                  </a:cubicBezTo>
                  <a:cubicBezTo>
                    <a:pt x="278221" y="173190"/>
                    <a:pt x="279914" y="172078"/>
                    <a:pt x="281730" y="172684"/>
                  </a:cubicBezTo>
                  <a:cubicBezTo>
                    <a:pt x="278628" y="173413"/>
                    <a:pt x="275732" y="175386"/>
                    <a:pt x="272807" y="176622"/>
                  </a:cubicBezTo>
                  <a:cubicBezTo>
                    <a:pt x="269694" y="177931"/>
                    <a:pt x="265363" y="175880"/>
                    <a:pt x="261500" y="176815"/>
                  </a:cubicBezTo>
                  <a:cubicBezTo>
                    <a:pt x="257411" y="177792"/>
                    <a:pt x="254708" y="174896"/>
                    <a:pt x="250455" y="176622"/>
                  </a:cubicBezTo>
                  <a:cubicBezTo>
                    <a:pt x="245611" y="178570"/>
                    <a:pt x="241247" y="183271"/>
                    <a:pt x="235742" y="183162"/>
                  </a:cubicBezTo>
                  <a:cubicBezTo>
                    <a:pt x="237297" y="181320"/>
                    <a:pt x="239857" y="181585"/>
                    <a:pt x="241547" y="179911"/>
                  </a:cubicBezTo>
                  <a:cubicBezTo>
                    <a:pt x="237339" y="179069"/>
                    <a:pt x="242582" y="177592"/>
                    <a:pt x="243711" y="174284"/>
                  </a:cubicBezTo>
                  <a:cubicBezTo>
                    <a:pt x="244495" y="171991"/>
                    <a:pt x="244640" y="169269"/>
                    <a:pt x="241969" y="168314"/>
                  </a:cubicBezTo>
                  <a:cubicBezTo>
                    <a:pt x="235162" y="165879"/>
                    <a:pt x="228176" y="165412"/>
                    <a:pt x="221014" y="165179"/>
                  </a:cubicBezTo>
                  <a:cubicBezTo>
                    <a:pt x="215412" y="164986"/>
                    <a:pt x="179173" y="174242"/>
                    <a:pt x="180350" y="180372"/>
                  </a:cubicBezTo>
                  <a:cubicBezTo>
                    <a:pt x="181034" y="183936"/>
                    <a:pt x="186197" y="185358"/>
                    <a:pt x="187422" y="188847"/>
                  </a:cubicBezTo>
                  <a:cubicBezTo>
                    <a:pt x="190567" y="197774"/>
                    <a:pt x="180266" y="192988"/>
                    <a:pt x="176248" y="194204"/>
                  </a:cubicBezTo>
                  <a:cubicBezTo>
                    <a:pt x="172500" y="195336"/>
                    <a:pt x="168924" y="196794"/>
                    <a:pt x="165296" y="198242"/>
                  </a:cubicBezTo>
                  <a:cubicBezTo>
                    <a:pt x="164241" y="198664"/>
                    <a:pt x="157808" y="197319"/>
                    <a:pt x="156214" y="197319"/>
                  </a:cubicBezTo>
                  <a:cubicBezTo>
                    <a:pt x="153499" y="197319"/>
                    <a:pt x="153580" y="200512"/>
                    <a:pt x="149748" y="200222"/>
                  </a:cubicBezTo>
                  <a:cubicBezTo>
                    <a:pt x="146307" y="199964"/>
                    <a:pt x="142289" y="197942"/>
                    <a:pt x="139154" y="200093"/>
                  </a:cubicBezTo>
                  <a:cubicBezTo>
                    <a:pt x="142002" y="201970"/>
                    <a:pt x="144605" y="207333"/>
                    <a:pt x="147285" y="205433"/>
                  </a:cubicBezTo>
                  <a:cubicBezTo>
                    <a:pt x="145430" y="208104"/>
                    <a:pt x="141928" y="207307"/>
                    <a:pt x="139832" y="209613"/>
                  </a:cubicBezTo>
                  <a:cubicBezTo>
                    <a:pt x="141302" y="210748"/>
                    <a:pt x="140873" y="211161"/>
                    <a:pt x="140993" y="212864"/>
                  </a:cubicBezTo>
                  <a:cubicBezTo>
                    <a:pt x="138081" y="213277"/>
                    <a:pt x="137881" y="210693"/>
                    <a:pt x="138493" y="208591"/>
                  </a:cubicBezTo>
                  <a:cubicBezTo>
                    <a:pt x="139061" y="206643"/>
                    <a:pt x="142908" y="208365"/>
                    <a:pt x="143573" y="205898"/>
                  </a:cubicBezTo>
                  <a:cubicBezTo>
                    <a:pt x="144801" y="201351"/>
                    <a:pt x="136549" y="199957"/>
                    <a:pt x="133724" y="199113"/>
                  </a:cubicBezTo>
                  <a:cubicBezTo>
                    <a:pt x="131540" y="198458"/>
                    <a:pt x="111787" y="193253"/>
                    <a:pt x="113387" y="197774"/>
                  </a:cubicBezTo>
                  <a:cubicBezTo>
                    <a:pt x="110791" y="196858"/>
                    <a:pt x="109836" y="200264"/>
                    <a:pt x="108650" y="201751"/>
                  </a:cubicBezTo>
                  <a:cubicBezTo>
                    <a:pt x="106944" y="203892"/>
                    <a:pt x="103512" y="203821"/>
                    <a:pt x="101071" y="204247"/>
                  </a:cubicBezTo>
                  <a:cubicBezTo>
                    <a:pt x="98236" y="204740"/>
                    <a:pt x="95066" y="205650"/>
                    <a:pt x="92660" y="207272"/>
                  </a:cubicBezTo>
                  <a:cubicBezTo>
                    <a:pt x="89416" y="209465"/>
                    <a:pt x="88332" y="213576"/>
                    <a:pt x="83875" y="213793"/>
                  </a:cubicBezTo>
                  <a:cubicBezTo>
                    <a:pt x="88871" y="213148"/>
                    <a:pt x="84482" y="215602"/>
                    <a:pt x="85052" y="218291"/>
                  </a:cubicBezTo>
                  <a:cubicBezTo>
                    <a:pt x="85517" y="220484"/>
                    <a:pt x="87384" y="222229"/>
                    <a:pt x="89229" y="223316"/>
                  </a:cubicBezTo>
                  <a:cubicBezTo>
                    <a:pt x="93673" y="225931"/>
                    <a:pt x="99607" y="224183"/>
                    <a:pt x="104460" y="226112"/>
                  </a:cubicBezTo>
                  <a:cubicBezTo>
                    <a:pt x="106908" y="227086"/>
                    <a:pt x="105789" y="224548"/>
                    <a:pt x="107324" y="223767"/>
                  </a:cubicBezTo>
                  <a:cubicBezTo>
                    <a:pt x="109543" y="222639"/>
                    <a:pt x="112542" y="224325"/>
                    <a:pt x="114874" y="224129"/>
                  </a:cubicBezTo>
                  <a:cubicBezTo>
                    <a:pt x="117118" y="223935"/>
                    <a:pt x="119198" y="222971"/>
                    <a:pt x="121346" y="222381"/>
                  </a:cubicBezTo>
                  <a:cubicBezTo>
                    <a:pt x="122917" y="221910"/>
                    <a:pt x="124519" y="221755"/>
                    <a:pt x="126151" y="221919"/>
                  </a:cubicBezTo>
                  <a:cubicBezTo>
                    <a:pt x="125132" y="219294"/>
                    <a:pt x="125893" y="218753"/>
                    <a:pt x="128441" y="220294"/>
                  </a:cubicBezTo>
                  <a:cubicBezTo>
                    <a:pt x="123759" y="214070"/>
                    <a:pt x="138248" y="219585"/>
                    <a:pt x="139367" y="220004"/>
                  </a:cubicBezTo>
                  <a:cubicBezTo>
                    <a:pt x="142189" y="221042"/>
                    <a:pt x="147198" y="222890"/>
                    <a:pt x="149655" y="220165"/>
                  </a:cubicBezTo>
                  <a:cubicBezTo>
                    <a:pt x="153293" y="216134"/>
                    <a:pt x="150884" y="215028"/>
                    <a:pt x="147726" y="211941"/>
                  </a:cubicBezTo>
                  <a:cubicBezTo>
                    <a:pt x="151316" y="211941"/>
                    <a:pt x="153993" y="209539"/>
                    <a:pt x="157466" y="209155"/>
                  </a:cubicBezTo>
                  <a:cubicBezTo>
                    <a:pt x="155724" y="210771"/>
                    <a:pt x="150638" y="212648"/>
                    <a:pt x="154131" y="215441"/>
                  </a:cubicBezTo>
                  <a:cubicBezTo>
                    <a:pt x="156282" y="217159"/>
                    <a:pt x="161297" y="214757"/>
                    <a:pt x="162816" y="213102"/>
                  </a:cubicBezTo>
                  <a:cubicBezTo>
                    <a:pt x="162655" y="216163"/>
                    <a:pt x="157427" y="216714"/>
                    <a:pt x="162139" y="217979"/>
                  </a:cubicBezTo>
                  <a:cubicBezTo>
                    <a:pt x="159233" y="217256"/>
                    <a:pt x="159127" y="221113"/>
                    <a:pt x="157011" y="222158"/>
                  </a:cubicBezTo>
                  <a:cubicBezTo>
                    <a:pt x="159539" y="222684"/>
                    <a:pt x="164593" y="219478"/>
                    <a:pt x="164203" y="216582"/>
                  </a:cubicBezTo>
                  <a:cubicBezTo>
                    <a:pt x="166173" y="218578"/>
                    <a:pt x="169627" y="218037"/>
                    <a:pt x="170008" y="214957"/>
                  </a:cubicBezTo>
                  <a:cubicBezTo>
                    <a:pt x="172007" y="215470"/>
                    <a:pt x="172733" y="216950"/>
                    <a:pt x="171427" y="218672"/>
                  </a:cubicBezTo>
                  <a:cubicBezTo>
                    <a:pt x="174316" y="218801"/>
                    <a:pt x="175329" y="215018"/>
                    <a:pt x="178360" y="216118"/>
                  </a:cubicBezTo>
                  <a:cubicBezTo>
                    <a:pt x="176374" y="217730"/>
                    <a:pt x="173697" y="218285"/>
                    <a:pt x="171775" y="220046"/>
                  </a:cubicBezTo>
                  <a:cubicBezTo>
                    <a:pt x="170321" y="221378"/>
                    <a:pt x="172623" y="225728"/>
                    <a:pt x="173762" y="226647"/>
                  </a:cubicBezTo>
                  <a:cubicBezTo>
                    <a:pt x="174278" y="226647"/>
                    <a:pt x="174745" y="226486"/>
                    <a:pt x="175171" y="226180"/>
                  </a:cubicBezTo>
                  <a:cubicBezTo>
                    <a:pt x="176325" y="225922"/>
                    <a:pt x="176422" y="230869"/>
                    <a:pt x="176751" y="231440"/>
                  </a:cubicBezTo>
                  <a:cubicBezTo>
                    <a:pt x="177554" y="230772"/>
                    <a:pt x="178325" y="230079"/>
                    <a:pt x="179073" y="229353"/>
                  </a:cubicBezTo>
                  <a:cubicBezTo>
                    <a:pt x="179202" y="231336"/>
                    <a:pt x="178512" y="232962"/>
                    <a:pt x="176980" y="234229"/>
                  </a:cubicBezTo>
                  <a:cubicBezTo>
                    <a:pt x="179412" y="237193"/>
                    <a:pt x="183665" y="234229"/>
                    <a:pt x="186494" y="233768"/>
                  </a:cubicBezTo>
                  <a:cubicBezTo>
                    <a:pt x="183704" y="234929"/>
                    <a:pt x="181389" y="236993"/>
                    <a:pt x="179528" y="239338"/>
                  </a:cubicBezTo>
                  <a:cubicBezTo>
                    <a:pt x="182620" y="237751"/>
                    <a:pt x="186152" y="239047"/>
                    <a:pt x="189299" y="237712"/>
                  </a:cubicBezTo>
                  <a:cubicBezTo>
                    <a:pt x="185594" y="237335"/>
                    <a:pt x="187290" y="236867"/>
                    <a:pt x="189299" y="235855"/>
                  </a:cubicBezTo>
                  <a:cubicBezTo>
                    <a:pt x="190354" y="239854"/>
                    <a:pt x="196011" y="239628"/>
                    <a:pt x="199039" y="240963"/>
                  </a:cubicBezTo>
                  <a:cubicBezTo>
                    <a:pt x="193630" y="245510"/>
                    <a:pt x="186471" y="245791"/>
                    <a:pt x="179786" y="244913"/>
                  </a:cubicBezTo>
                  <a:cubicBezTo>
                    <a:pt x="184675" y="245494"/>
                    <a:pt x="183220" y="248925"/>
                    <a:pt x="185455" y="252015"/>
                  </a:cubicBezTo>
                  <a:cubicBezTo>
                    <a:pt x="188535" y="256272"/>
                    <a:pt x="194982" y="254982"/>
                    <a:pt x="198362" y="251886"/>
                  </a:cubicBezTo>
                  <a:cubicBezTo>
                    <a:pt x="196804" y="254266"/>
                    <a:pt x="194150" y="255514"/>
                    <a:pt x="191396" y="255836"/>
                  </a:cubicBezTo>
                  <a:cubicBezTo>
                    <a:pt x="196265" y="256185"/>
                    <a:pt x="199929" y="259906"/>
                    <a:pt x="204286" y="261648"/>
                  </a:cubicBezTo>
                  <a:cubicBezTo>
                    <a:pt x="209614" y="263780"/>
                    <a:pt x="215818" y="261390"/>
                    <a:pt x="221356" y="262103"/>
                  </a:cubicBezTo>
                  <a:cubicBezTo>
                    <a:pt x="214983" y="262444"/>
                    <a:pt x="217515" y="267230"/>
                    <a:pt x="221023" y="269788"/>
                  </a:cubicBezTo>
                  <a:cubicBezTo>
                    <a:pt x="225013" y="272693"/>
                    <a:pt x="230947" y="275064"/>
                    <a:pt x="235752" y="275596"/>
                  </a:cubicBezTo>
                  <a:cubicBezTo>
                    <a:pt x="243066" y="276408"/>
                    <a:pt x="249003" y="276915"/>
                    <a:pt x="255834" y="279930"/>
                  </a:cubicBezTo>
                  <a:cubicBezTo>
                    <a:pt x="261729" y="282533"/>
                    <a:pt x="267908" y="285319"/>
                    <a:pt x="274503" y="283932"/>
                  </a:cubicBezTo>
                  <a:cubicBezTo>
                    <a:pt x="274016" y="282407"/>
                    <a:pt x="273629" y="280859"/>
                    <a:pt x="273342" y="279288"/>
                  </a:cubicBezTo>
                  <a:cubicBezTo>
                    <a:pt x="275335" y="279546"/>
                    <a:pt x="277086" y="278482"/>
                    <a:pt x="277986" y="276734"/>
                  </a:cubicBezTo>
                  <a:cubicBezTo>
                    <a:pt x="276080" y="276292"/>
                    <a:pt x="274929" y="274964"/>
                    <a:pt x="275922" y="273019"/>
                  </a:cubicBezTo>
                  <a:cubicBezTo>
                    <a:pt x="274306" y="272555"/>
                    <a:pt x="272671" y="272477"/>
                    <a:pt x="271020" y="272793"/>
                  </a:cubicBezTo>
                  <a:cubicBezTo>
                    <a:pt x="273968" y="272535"/>
                    <a:pt x="274368" y="271874"/>
                    <a:pt x="272220" y="270810"/>
                  </a:cubicBezTo>
                  <a:cubicBezTo>
                    <a:pt x="271604" y="269027"/>
                    <a:pt x="273577" y="268014"/>
                    <a:pt x="272187" y="266060"/>
                  </a:cubicBezTo>
                  <a:cubicBezTo>
                    <a:pt x="270985" y="264379"/>
                    <a:pt x="266853" y="264150"/>
                    <a:pt x="264999" y="263738"/>
                  </a:cubicBezTo>
                  <a:cubicBezTo>
                    <a:pt x="265225" y="262960"/>
                    <a:pt x="265463" y="262186"/>
                    <a:pt x="265709" y="261412"/>
                  </a:cubicBezTo>
                  <a:cubicBezTo>
                    <a:pt x="262022" y="261541"/>
                    <a:pt x="263251" y="254717"/>
                    <a:pt x="258517" y="257465"/>
                  </a:cubicBezTo>
                  <a:cubicBezTo>
                    <a:pt x="263764" y="255395"/>
                    <a:pt x="257395" y="255091"/>
                    <a:pt x="255711" y="257239"/>
                  </a:cubicBezTo>
                  <a:cubicBezTo>
                    <a:pt x="256379" y="255453"/>
                    <a:pt x="257982" y="254340"/>
                    <a:pt x="259904" y="254453"/>
                  </a:cubicBezTo>
                  <a:cubicBezTo>
                    <a:pt x="252247" y="253402"/>
                    <a:pt x="247497" y="248354"/>
                    <a:pt x="245643" y="240860"/>
                  </a:cubicBezTo>
                  <a:cubicBezTo>
                    <a:pt x="243972" y="234113"/>
                    <a:pt x="255531" y="240124"/>
                    <a:pt x="256869" y="239128"/>
                  </a:cubicBezTo>
                  <a:cubicBezTo>
                    <a:pt x="256414" y="242024"/>
                    <a:pt x="261068" y="245858"/>
                    <a:pt x="263386" y="246790"/>
                  </a:cubicBezTo>
                  <a:cubicBezTo>
                    <a:pt x="264193" y="243936"/>
                    <a:pt x="265022" y="240218"/>
                    <a:pt x="264322" y="237270"/>
                  </a:cubicBezTo>
                  <a:cubicBezTo>
                    <a:pt x="265544" y="240105"/>
                    <a:pt x="272233" y="254592"/>
                    <a:pt x="275674" y="246790"/>
                  </a:cubicBezTo>
                  <a:cubicBezTo>
                    <a:pt x="275232" y="248471"/>
                    <a:pt x="275083" y="250170"/>
                    <a:pt x="275222" y="251899"/>
                  </a:cubicBezTo>
                  <a:cubicBezTo>
                    <a:pt x="275990" y="251118"/>
                    <a:pt x="276764" y="250348"/>
                    <a:pt x="277544" y="249577"/>
                  </a:cubicBezTo>
                  <a:cubicBezTo>
                    <a:pt x="277867" y="252173"/>
                    <a:pt x="275470" y="254921"/>
                    <a:pt x="278931" y="256311"/>
                  </a:cubicBezTo>
                  <a:cubicBezTo>
                    <a:pt x="276035" y="252473"/>
                    <a:pt x="282801" y="253901"/>
                    <a:pt x="280801" y="249112"/>
                  </a:cubicBezTo>
                  <a:cubicBezTo>
                    <a:pt x="283601" y="252998"/>
                    <a:pt x="281027" y="254701"/>
                    <a:pt x="285897" y="257704"/>
                  </a:cubicBezTo>
                  <a:cubicBezTo>
                    <a:pt x="286393" y="256159"/>
                    <a:pt x="286393" y="254608"/>
                    <a:pt x="285897" y="253063"/>
                  </a:cubicBezTo>
                  <a:cubicBezTo>
                    <a:pt x="287342" y="255272"/>
                    <a:pt x="290322" y="257607"/>
                    <a:pt x="292863" y="255385"/>
                  </a:cubicBezTo>
                  <a:cubicBezTo>
                    <a:pt x="291982" y="255962"/>
                    <a:pt x="291134" y="256581"/>
                    <a:pt x="290315" y="257243"/>
                  </a:cubicBezTo>
                  <a:cubicBezTo>
                    <a:pt x="292260" y="257668"/>
                    <a:pt x="294101" y="256772"/>
                    <a:pt x="295185" y="255156"/>
                  </a:cubicBezTo>
                  <a:cubicBezTo>
                    <a:pt x="291347" y="260119"/>
                    <a:pt x="298703" y="261548"/>
                    <a:pt x="301473" y="257939"/>
                  </a:cubicBezTo>
                  <a:cubicBezTo>
                    <a:pt x="301986" y="259452"/>
                    <a:pt x="293966" y="268456"/>
                    <a:pt x="302418" y="266746"/>
                  </a:cubicBezTo>
                  <a:cubicBezTo>
                    <a:pt x="306717" y="265879"/>
                    <a:pt x="303028" y="258858"/>
                    <a:pt x="303312" y="256314"/>
                  </a:cubicBezTo>
                  <a:cubicBezTo>
                    <a:pt x="306395" y="255985"/>
                    <a:pt x="307743" y="260035"/>
                    <a:pt x="310761" y="259565"/>
                  </a:cubicBezTo>
                  <a:cubicBezTo>
                    <a:pt x="314673" y="258952"/>
                    <a:pt x="312641" y="253963"/>
                    <a:pt x="313083" y="251438"/>
                  </a:cubicBezTo>
                  <a:cubicBezTo>
                    <a:pt x="311264" y="252289"/>
                    <a:pt x="310206" y="251599"/>
                    <a:pt x="310278" y="249580"/>
                  </a:cubicBezTo>
                  <a:cubicBezTo>
                    <a:pt x="312167" y="249970"/>
                    <a:pt x="313864" y="249006"/>
                    <a:pt x="314918" y="247490"/>
                  </a:cubicBezTo>
                  <a:cubicBezTo>
                    <a:pt x="314073" y="247019"/>
                    <a:pt x="313225" y="246552"/>
                    <a:pt x="312371" y="246097"/>
                  </a:cubicBezTo>
                  <a:cubicBezTo>
                    <a:pt x="314970" y="245271"/>
                    <a:pt x="314512" y="241821"/>
                    <a:pt x="317466" y="241685"/>
                  </a:cubicBezTo>
                  <a:cubicBezTo>
                    <a:pt x="316992" y="239918"/>
                    <a:pt x="316218" y="238293"/>
                    <a:pt x="315144" y="236809"/>
                  </a:cubicBezTo>
                  <a:cubicBezTo>
                    <a:pt x="317014" y="238435"/>
                    <a:pt x="318543" y="240779"/>
                    <a:pt x="318804" y="243295"/>
                  </a:cubicBezTo>
                  <a:cubicBezTo>
                    <a:pt x="318966" y="244878"/>
                    <a:pt x="317850" y="246861"/>
                    <a:pt x="318837" y="248348"/>
                  </a:cubicBezTo>
                  <a:cubicBezTo>
                    <a:pt x="320549" y="250931"/>
                    <a:pt x="322913" y="248606"/>
                    <a:pt x="321658" y="246097"/>
                  </a:cubicBezTo>
                  <a:cubicBezTo>
                    <a:pt x="326151" y="246903"/>
                    <a:pt x="324787" y="240644"/>
                    <a:pt x="327238" y="238667"/>
                  </a:cubicBezTo>
                  <a:cubicBezTo>
                    <a:pt x="325751" y="237722"/>
                    <a:pt x="324126" y="237180"/>
                    <a:pt x="322368" y="237041"/>
                  </a:cubicBezTo>
                  <a:cubicBezTo>
                    <a:pt x="324048" y="233574"/>
                    <a:pt x="327134" y="238373"/>
                    <a:pt x="330495" y="238896"/>
                  </a:cubicBezTo>
                  <a:cubicBezTo>
                    <a:pt x="329582" y="238180"/>
                    <a:pt x="328724" y="237406"/>
                    <a:pt x="327915" y="236574"/>
                  </a:cubicBezTo>
                  <a:cubicBezTo>
                    <a:pt x="328702" y="236316"/>
                    <a:pt x="330679" y="235290"/>
                    <a:pt x="330669" y="234271"/>
                  </a:cubicBezTo>
                  <a:cubicBezTo>
                    <a:pt x="330669" y="232642"/>
                    <a:pt x="324238" y="235500"/>
                    <a:pt x="323271" y="235181"/>
                  </a:cubicBezTo>
                  <a:cubicBezTo>
                    <a:pt x="324477" y="233513"/>
                    <a:pt x="326496" y="232701"/>
                    <a:pt x="328398" y="232165"/>
                  </a:cubicBezTo>
                  <a:cubicBezTo>
                    <a:pt x="326206" y="230649"/>
                    <a:pt x="323484" y="230678"/>
                    <a:pt x="320949" y="230766"/>
                  </a:cubicBezTo>
                  <a:cubicBezTo>
                    <a:pt x="324258" y="229559"/>
                    <a:pt x="320852" y="227118"/>
                    <a:pt x="318853" y="227515"/>
                  </a:cubicBezTo>
                  <a:cubicBezTo>
                    <a:pt x="323052" y="225847"/>
                    <a:pt x="319975" y="224948"/>
                    <a:pt x="317724" y="225190"/>
                  </a:cubicBezTo>
                  <a:cubicBezTo>
                    <a:pt x="319630" y="222519"/>
                    <a:pt x="320884" y="224899"/>
                    <a:pt x="323194" y="223729"/>
                  </a:cubicBezTo>
                  <a:cubicBezTo>
                    <a:pt x="325506" y="222574"/>
                    <a:pt x="327589" y="221004"/>
                    <a:pt x="328850" y="218688"/>
                  </a:cubicBezTo>
                  <a:cubicBezTo>
                    <a:pt x="326676" y="219165"/>
                    <a:pt x="324293" y="218978"/>
                    <a:pt x="322368" y="220313"/>
                  </a:cubicBezTo>
                  <a:cubicBezTo>
                    <a:pt x="327608" y="216369"/>
                    <a:pt x="319975" y="218849"/>
                    <a:pt x="317463" y="219156"/>
                  </a:cubicBezTo>
                  <a:cubicBezTo>
                    <a:pt x="317688" y="216134"/>
                    <a:pt x="321181" y="215769"/>
                    <a:pt x="322816" y="213815"/>
                  </a:cubicBezTo>
                  <a:cubicBezTo>
                    <a:pt x="317105" y="213815"/>
                    <a:pt x="325919" y="209574"/>
                    <a:pt x="320423" y="209855"/>
                  </a:cubicBezTo>
                  <a:cubicBezTo>
                    <a:pt x="318021" y="209984"/>
                    <a:pt x="317727" y="214289"/>
                    <a:pt x="314915" y="213815"/>
                  </a:cubicBezTo>
                  <a:cubicBezTo>
                    <a:pt x="315363" y="212954"/>
                    <a:pt x="315828" y="212106"/>
                    <a:pt x="316302" y="211261"/>
                  </a:cubicBezTo>
                  <a:cubicBezTo>
                    <a:pt x="314109" y="211487"/>
                    <a:pt x="312638" y="213044"/>
                    <a:pt x="310980" y="214280"/>
                  </a:cubicBezTo>
                  <a:cubicBezTo>
                    <a:pt x="312045" y="212661"/>
                    <a:pt x="313206" y="211113"/>
                    <a:pt x="314463" y="209639"/>
                  </a:cubicBezTo>
                  <a:cubicBezTo>
                    <a:pt x="311890" y="210055"/>
                    <a:pt x="309129" y="208652"/>
                    <a:pt x="308659" y="205924"/>
                  </a:cubicBezTo>
                  <a:cubicBezTo>
                    <a:pt x="306956" y="207320"/>
                    <a:pt x="305408" y="208868"/>
                    <a:pt x="304015" y="210568"/>
                  </a:cubicBezTo>
                  <a:cubicBezTo>
                    <a:pt x="304015" y="207217"/>
                    <a:pt x="307240" y="206288"/>
                    <a:pt x="303079" y="205459"/>
                  </a:cubicBezTo>
                  <a:cubicBezTo>
                    <a:pt x="305011" y="205298"/>
                    <a:pt x="306562" y="204456"/>
                    <a:pt x="307723" y="202905"/>
                  </a:cubicBezTo>
                  <a:cubicBezTo>
                    <a:pt x="305095" y="203066"/>
                    <a:pt x="303289" y="205546"/>
                    <a:pt x="300532" y="204992"/>
                  </a:cubicBezTo>
                  <a:cubicBezTo>
                    <a:pt x="302405" y="204489"/>
                    <a:pt x="304011" y="203202"/>
                    <a:pt x="304950" y="201509"/>
                  </a:cubicBezTo>
                  <a:cubicBezTo>
                    <a:pt x="301547" y="201167"/>
                    <a:pt x="303299" y="196662"/>
                    <a:pt x="298435" y="198490"/>
                  </a:cubicBezTo>
                  <a:cubicBezTo>
                    <a:pt x="301009" y="197039"/>
                    <a:pt x="305005" y="198684"/>
                    <a:pt x="306337" y="195239"/>
                  </a:cubicBezTo>
                  <a:cubicBezTo>
                    <a:pt x="304692" y="195143"/>
                    <a:pt x="303066" y="195304"/>
                    <a:pt x="301467" y="195704"/>
                  </a:cubicBezTo>
                  <a:cubicBezTo>
                    <a:pt x="301467" y="193836"/>
                    <a:pt x="302638" y="192382"/>
                    <a:pt x="304466" y="191992"/>
                  </a:cubicBezTo>
                  <a:cubicBezTo>
                    <a:pt x="301099" y="187512"/>
                    <a:pt x="293579" y="192121"/>
                    <a:pt x="290083" y="194078"/>
                  </a:cubicBezTo>
                  <a:cubicBezTo>
                    <a:pt x="292621" y="192072"/>
                    <a:pt x="295039" y="189912"/>
                    <a:pt x="297274" y="187574"/>
                  </a:cubicBezTo>
                  <a:cubicBezTo>
                    <a:pt x="295675" y="187154"/>
                    <a:pt x="294049" y="187000"/>
                    <a:pt x="292405" y="187109"/>
                  </a:cubicBezTo>
                  <a:cubicBezTo>
                    <a:pt x="293892" y="184878"/>
                    <a:pt x="293269" y="183949"/>
                    <a:pt x="290534" y="184323"/>
                  </a:cubicBezTo>
                  <a:cubicBezTo>
                    <a:pt x="293450" y="184226"/>
                    <a:pt x="293914" y="183136"/>
                    <a:pt x="291921" y="181072"/>
                  </a:cubicBezTo>
                  <a:cubicBezTo>
                    <a:pt x="293553" y="183433"/>
                    <a:pt x="297226" y="183036"/>
                    <a:pt x="296823" y="179679"/>
                  </a:cubicBezTo>
                  <a:cubicBezTo>
                    <a:pt x="295394" y="179614"/>
                    <a:pt x="294104" y="179173"/>
                    <a:pt x="292947" y="178341"/>
                  </a:cubicBezTo>
                  <a:cubicBezTo>
                    <a:pt x="290454" y="177096"/>
                    <a:pt x="287596" y="178341"/>
                    <a:pt x="284952" y="177589"/>
                  </a:cubicBezTo>
                  <a:cubicBezTo>
                    <a:pt x="291302" y="176744"/>
                    <a:pt x="293533" y="178618"/>
                    <a:pt x="299368" y="179914"/>
                  </a:cubicBezTo>
                  <a:cubicBezTo>
                    <a:pt x="297574" y="180682"/>
                    <a:pt x="295707" y="184803"/>
                    <a:pt x="298893" y="185074"/>
                  </a:cubicBezTo>
                  <a:cubicBezTo>
                    <a:pt x="301806" y="185332"/>
                    <a:pt x="308310" y="184494"/>
                    <a:pt x="310990" y="183259"/>
                  </a:cubicBezTo>
                  <a:cubicBezTo>
                    <a:pt x="315089" y="181372"/>
                    <a:pt x="310461" y="179069"/>
                    <a:pt x="308636" y="177715"/>
                  </a:cubicBezTo>
                  <a:cubicBezTo>
                    <a:pt x="306524" y="176148"/>
                    <a:pt x="307704" y="173813"/>
                    <a:pt x="306788" y="171558"/>
                  </a:cubicBezTo>
                  <a:cubicBezTo>
                    <a:pt x="311277" y="170636"/>
                    <a:pt x="313086" y="177128"/>
                    <a:pt x="317463" y="174809"/>
                  </a:cubicBezTo>
                  <a:cubicBezTo>
                    <a:pt x="316702" y="174022"/>
                    <a:pt x="315928" y="173248"/>
                    <a:pt x="315141" y="172484"/>
                  </a:cubicBezTo>
                  <a:cubicBezTo>
                    <a:pt x="316827" y="172484"/>
                    <a:pt x="318462" y="172152"/>
                    <a:pt x="320043" y="171558"/>
                  </a:cubicBezTo>
                  <a:cubicBezTo>
                    <a:pt x="318559" y="168862"/>
                    <a:pt x="315731" y="169001"/>
                    <a:pt x="313077" y="168772"/>
                  </a:cubicBezTo>
                  <a:cubicBezTo>
                    <a:pt x="316737" y="166911"/>
                    <a:pt x="325683" y="171642"/>
                    <a:pt x="324654" y="166682"/>
                  </a:cubicBezTo>
                  <a:cubicBezTo>
                    <a:pt x="326225" y="167340"/>
                    <a:pt x="327857" y="167727"/>
                    <a:pt x="329556" y="167843"/>
                  </a:cubicBezTo>
                  <a:cubicBezTo>
                    <a:pt x="324854" y="168843"/>
                    <a:pt x="327512" y="174509"/>
                    <a:pt x="331395" y="172252"/>
                  </a:cubicBezTo>
                  <a:cubicBezTo>
                    <a:pt x="330675" y="173980"/>
                    <a:pt x="329676" y="175532"/>
                    <a:pt x="328395" y="176896"/>
                  </a:cubicBezTo>
                  <a:cubicBezTo>
                    <a:pt x="330946" y="177509"/>
                    <a:pt x="333204" y="176038"/>
                    <a:pt x="335587" y="175503"/>
                  </a:cubicBezTo>
                  <a:cubicBezTo>
                    <a:pt x="330114" y="176667"/>
                    <a:pt x="336555" y="179943"/>
                    <a:pt x="339589" y="178982"/>
                  </a:cubicBezTo>
                  <a:cubicBezTo>
                    <a:pt x="343408" y="177770"/>
                    <a:pt x="346913" y="175251"/>
                    <a:pt x="349970" y="172716"/>
                  </a:cubicBezTo>
                  <a:cubicBezTo>
                    <a:pt x="347810" y="175051"/>
                    <a:pt x="334881" y="179511"/>
                    <a:pt x="336038" y="183401"/>
                  </a:cubicBezTo>
                  <a:cubicBezTo>
                    <a:pt x="342633" y="181743"/>
                    <a:pt x="349177" y="182381"/>
                    <a:pt x="355779" y="179901"/>
                  </a:cubicBezTo>
                  <a:cubicBezTo>
                    <a:pt x="360700" y="178054"/>
                    <a:pt x="364396" y="173884"/>
                    <a:pt x="369933" y="173648"/>
                  </a:cubicBezTo>
                  <a:cubicBezTo>
                    <a:pt x="366418" y="175793"/>
                    <a:pt x="356375" y="176586"/>
                    <a:pt x="357643" y="182704"/>
                  </a:cubicBezTo>
                  <a:cubicBezTo>
                    <a:pt x="351915" y="181998"/>
                    <a:pt x="341347" y="182833"/>
                    <a:pt x="339776" y="189902"/>
                  </a:cubicBezTo>
                  <a:cubicBezTo>
                    <a:pt x="343940" y="190931"/>
                    <a:pt x="347703" y="188425"/>
                    <a:pt x="351838" y="188741"/>
                  </a:cubicBezTo>
                  <a:cubicBezTo>
                    <a:pt x="348558" y="189193"/>
                    <a:pt x="345513" y="191544"/>
                    <a:pt x="342098" y="191063"/>
                  </a:cubicBezTo>
                  <a:cubicBezTo>
                    <a:pt x="344869" y="195104"/>
                    <a:pt x="348464" y="191798"/>
                    <a:pt x="351612" y="190366"/>
                  </a:cubicBezTo>
                  <a:cubicBezTo>
                    <a:pt x="350712" y="191202"/>
                    <a:pt x="341750" y="195488"/>
                    <a:pt x="342082" y="196287"/>
                  </a:cubicBezTo>
                  <a:cubicBezTo>
                    <a:pt x="342937" y="198345"/>
                    <a:pt x="352512" y="195591"/>
                    <a:pt x="354385" y="195707"/>
                  </a:cubicBezTo>
                  <a:cubicBezTo>
                    <a:pt x="351112" y="195739"/>
                    <a:pt x="347494" y="197007"/>
                    <a:pt x="344872" y="198958"/>
                  </a:cubicBezTo>
                  <a:cubicBezTo>
                    <a:pt x="349409" y="199493"/>
                    <a:pt x="343598" y="204318"/>
                    <a:pt x="349129" y="202841"/>
                  </a:cubicBezTo>
                  <a:cubicBezTo>
                    <a:pt x="351573" y="202186"/>
                    <a:pt x="354530" y="198364"/>
                    <a:pt x="356933" y="196871"/>
                  </a:cubicBezTo>
                  <a:cubicBezTo>
                    <a:pt x="355269" y="197990"/>
                    <a:pt x="353882" y="199380"/>
                    <a:pt x="352773" y="201051"/>
                  </a:cubicBezTo>
                  <a:cubicBezTo>
                    <a:pt x="354302" y="201951"/>
                    <a:pt x="355924" y="202183"/>
                    <a:pt x="357643" y="201747"/>
                  </a:cubicBezTo>
                  <a:cubicBezTo>
                    <a:pt x="355817" y="202038"/>
                    <a:pt x="354550" y="203276"/>
                    <a:pt x="354869" y="205230"/>
                  </a:cubicBezTo>
                  <a:cubicBezTo>
                    <a:pt x="356859" y="202982"/>
                    <a:pt x="360071" y="204463"/>
                    <a:pt x="362061" y="202212"/>
                  </a:cubicBezTo>
                  <a:cubicBezTo>
                    <a:pt x="357633" y="205588"/>
                    <a:pt x="365669" y="204756"/>
                    <a:pt x="360190" y="206159"/>
                  </a:cubicBezTo>
                  <a:cubicBezTo>
                    <a:pt x="362025" y="206320"/>
                    <a:pt x="363415" y="207562"/>
                    <a:pt x="363673" y="209410"/>
                  </a:cubicBezTo>
                  <a:cubicBezTo>
                    <a:pt x="365460" y="207085"/>
                    <a:pt x="368353" y="205698"/>
                    <a:pt x="370494" y="203734"/>
                  </a:cubicBezTo>
                  <a:cubicBezTo>
                    <a:pt x="371671" y="202657"/>
                    <a:pt x="372922" y="201280"/>
                    <a:pt x="373100" y="199603"/>
                  </a:cubicBezTo>
                  <a:cubicBezTo>
                    <a:pt x="373326" y="197313"/>
                    <a:pt x="369830" y="195488"/>
                    <a:pt x="374609" y="196175"/>
                  </a:cubicBezTo>
                  <a:cubicBezTo>
                    <a:pt x="373916" y="195317"/>
                    <a:pt x="373219" y="194469"/>
                    <a:pt x="372513" y="193624"/>
                  </a:cubicBezTo>
                  <a:cubicBezTo>
                    <a:pt x="374238" y="193849"/>
                    <a:pt x="375864" y="193527"/>
                    <a:pt x="377383" y="192692"/>
                  </a:cubicBezTo>
                  <a:cubicBezTo>
                    <a:pt x="376080" y="191450"/>
                    <a:pt x="374532" y="190753"/>
                    <a:pt x="372739" y="190605"/>
                  </a:cubicBezTo>
                  <a:cubicBezTo>
                    <a:pt x="375702" y="189418"/>
                    <a:pt x="380549" y="189754"/>
                    <a:pt x="378543" y="185032"/>
                  </a:cubicBezTo>
                  <a:cubicBezTo>
                    <a:pt x="380385" y="187519"/>
                    <a:pt x="387032" y="196587"/>
                    <a:pt x="387606" y="188515"/>
                  </a:cubicBezTo>
                  <a:cubicBezTo>
                    <a:pt x="386470" y="191872"/>
                    <a:pt x="390353" y="191434"/>
                    <a:pt x="392250" y="190837"/>
                  </a:cubicBezTo>
                  <a:cubicBezTo>
                    <a:pt x="391382" y="190305"/>
                    <a:pt x="390524" y="189763"/>
                    <a:pt x="389670" y="189212"/>
                  </a:cubicBezTo>
                  <a:cubicBezTo>
                    <a:pt x="391840" y="189244"/>
                    <a:pt x="393043" y="188580"/>
                    <a:pt x="391540" y="186190"/>
                  </a:cubicBezTo>
                  <a:cubicBezTo>
                    <a:pt x="392995" y="186684"/>
                    <a:pt x="403695" y="186190"/>
                    <a:pt x="399735" y="183194"/>
                  </a:cubicBezTo>
                  <a:cubicBezTo>
                    <a:pt x="398232" y="182065"/>
                    <a:pt x="393114" y="182020"/>
                    <a:pt x="393153" y="179456"/>
                  </a:cubicBezTo>
                  <a:cubicBezTo>
                    <a:pt x="396839" y="183929"/>
                    <a:pt x="402998" y="181098"/>
                    <a:pt x="407794" y="181782"/>
                  </a:cubicBezTo>
                  <a:cubicBezTo>
                    <a:pt x="407536" y="175506"/>
                    <a:pt x="397103" y="179879"/>
                    <a:pt x="396894" y="174348"/>
                  </a:cubicBezTo>
                  <a:cubicBezTo>
                    <a:pt x="399077" y="177731"/>
                    <a:pt x="403666" y="176073"/>
                    <a:pt x="406636" y="175045"/>
                  </a:cubicBezTo>
                  <a:cubicBezTo>
                    <a:pt x="406346" y="173161"/>
                    <a:pt x="405117" y="171968"/>
                    <a:pt x="403153" y="172723"/>
                  </a:cubicBezTo>
                  <a:cubicBezTo>
                    <a:pt x="406478" y="170801"/>
                    <a:pt x="408468" y="173200"/>
                    <a:pt x="411345" y="174509"/>
                  </a:cubicBezTo>
                  <a:cubicBezTo>
                    <a:pt x="415150" y="176235"/>
                    <a:pt x="419078" y="173709"/>
                    <a:pt x="422893" y="173419"/>
                  </a:cubicBezTo>
                  <a:cubicBezTo>
                    <a:pt x="420703" y="172097"/>
                    <a:pt x="418153" y="171755"/>
                    <a:pt x="415702" y="172490"/>
                  </a:cubicBezTo>
                  <a:cubicBezTo>
                    <a:pt x="417840" y="171023"/>
                    <a:pt x="420446" y="171117"/>
                    <a:pt x="422893" y="170865"/>
                  </a:cubicBezTo>
                  <a:cubicBezTo>
                    <a:pt x="422264" y="166469"/>
                    <a:pt x="417930" y="166592"/>
                    <a:pt x="414541" y="167382"/>
                  </a:cubicBezTo>
                  <a:cubicBezTo>
                    <a:pt x="416927" y="166347"/>
                    <a:pt x="419091" y="165118"/>
                    <a:pt x="421552" y="166718"/>
                  </a:cubicBezTo>
                  <a:cubicBezTo>
                    <a:pt x="423648" y="168082"/>
                    <a:pt x="425235" y="169594"/>
                    <a:pt x="427969" y="168791"/>
                  </a:cubicBezTo>
                  <a:cubicBezTo>
                    <a:pt x="432629" y="167424"/>
                    <a:pt x="429756" y="161822"/>
                    <a:pt x="425699" y="162274"/>
                  </a:cubicBezTo>
                  <a:cubicBezTo>
                    <a:pt x="432420" y="160639"/>
                    <a:pt x="422464" y="160703"/>
                    <a:pt x="421055" y="161116"/>
                  </a:cubicBezTo>
                  <a:cubicBezTo>
                    <a:pt x="422619" y="160477"/>
                    <a:pt x="424241" y="160242"/>
                    <a:pt x="425925" y="160416"/>
                  </a:cubicBezTo>
                  <a:cubicBezTo>
                    <a:pt x="424486" y="158639"/>
                    <a:pt x="422516" y="158730"/>
                    <a:pt x="421055" y="160416"/>
                  </a:cubicBezTo>
                  <a:cubicBezTo>
                    <a:pt x="423529" y="157643"/>
                    <a:pt x="420071" y="156762"/>
                    <a:pt x="418165" y="158310"/>
                  </a:cubicBezTo>
                  <a:cubicBezTo>
                    <a:pt x="415805" y="160229"/>
                    <a:pt x="413080" y="160626"/>
                    <a:pt x="413605" y="164367"/>
                  </a:cubicBezTo>
                  <a:cubicBezTo>
                    <a:pt x="412873" y="163183"/>
                    <a:pt x="412074" y="158849"/>
                    <a:pt x="409887" y="159529"/>
                  </a:cubicBezTo>
                  <a:cubicBezTo>
                    <a:pt x="406481" y="160597"/>
                    <a:pt x="405456" y="166031"/>
                    <a:pt x="401544" y="165989"/>
                  </a:cubicBezTo>
                  <a:cubicBezTo>
                    <a:pt x="403876" y="164115"/>
                    <a:pt x="406194" y="161829"/>
                    <a:pt x="406865" y="158791"/>
                  </a:cubicBezTo>
                  <a:cubicBezTo>
                    <a:pt x="401157" y="158401"/>
                    <a:pt x="397403" y="161561"/>
                    <a:pt x="393159" y="164828"/>
                  </a:cubicBezTo>
                  <a:cubicBezTo>
                    <a:pt x="397010" y="160655"/>
                    <a:pt x="389795" y="162886"/>
                    <a:pt x="387386" y="162506"/>
                  </a:cubicBezTo>
                  <a:cubicBezTo>
                    <a:pt x="390499" y="162248"/>
                    <a:pt x="396929" y="160703"/>
                    <a:pt x="399341" y="158775"/>
                  </a:cubicBezTo>
                  <a:cubicBezTo>
                    <a:pt x="401022" y="157430"/>
                    <a:pt x="401376" y="155185"/>
                    <a:pt x="403656" y="154560"/>
                  </a:cubicBezTo>
                  <a:cubicBezTo>
                    <a:pt x="405769" y="153982"/>
                    <a:pt x="407675" y="153260"/>
                    <a:pt x="408961" y="151360"/>
                  </a:cubicBezTo>
                  <a:cubicBezTo>
                    <a:pt x="404840" y="147926"/>
                    <a:pt x="395794" y="156320"/>
                    <a:pt x="391772" y="157398"/>
                  </a:cubicBezTo>
                  <a:cubicBezTo>
                    <a:pt x="394281" y="156214"/>
                    <a:pt x="396977" y="155372"/>
                    <a:pt x="399222" y="153682"/>
                  </a:cubicBezTo>
                  <a:cubicBezTo>
                    <a:pt x="393378" y="148613"/>
                    <a:pt x="379817" y="155846"/>
                    <a:pt x="373906" y="157865"/>
                  </a:cubicBezTo>
                  <a:cubicBezTo>
                    <a:pt x="376502" y="152002"/>
                    <a:pt x="385242" y="153947"/>
                    <a:pt x="390160" y="152289"/>
                  </a:cubicBezTo>
                  <a:cubicBezTo>
                    <a:pt x="386038" y="150216"/>
                    <a:pt x="379405" y="152193"/>
                    <a:pt x="375293" y="153447"/>
                  </a:cubicBezTo>
                  <a:cubicBezTo>
                    <a:pt x="378434" y="151699"/>
                    <a:pt x="381965" y="152554"/>
                    <a:pt x="385290" y="151593"/>
                  </a:cubicBezTo>
                  <a:cubicBezTo>
                    <a:pt x="383049" y="150493"/>
                    <a:pt x="380556" y="150148"/>
                    <a:pt x="378098" y="149967"/>
                  </a:cubicBezTo>
                  <a:cubicBezTo>
                    <a:pt x="381733" y="149390"/>
                    <a:pt x="385316" y="151325"/>
                    <a:pt x="388963" y="151070"/>
                  </a:cubicBezTo>
                  <a:cubicBezTo>
                    <a:pt x="394875" y="150654"/>
                    <a:pt x="392633" y="146539"/>
                    <a:pt x="387612" y="147181"/>
                  </a:cubicBezTo>
                  <a:cubicBezTo>
                    <a:pt x="390034" y="146604"/>
                    <a:pt x="393040" y="146117"/>
                    <a:pt x="394094" y="143466"/>
                  </a:cubicBezTo>
                  <a:cubicBezTo>
                    <a:pt x="391598" y="143466"/>
                    <a:pt x="391176" y="143272"/>
                    <a:pt x="392256" y="140912"/>
                  </a:cubicBezTo>
                  <a:cubicBezTo>
                    <a:pt x="389737" y="141041"/>
                    <a:pt x="387283" y="141647"/>
                    <a:pt x="384803" y="142073"/>
                  </a:cubicBezTo>
                  <a:cubicBezTo>
                    <a:pt x="386348" y="141357"/>
                    <a:pt x="387973" y="140970"/>
                    <a:pt x="389673" y="140912"/>
                  </a:cubicBezTo>
                  <a:cubicBezTo>
                    <a:pt x="389931" y="135823"/>
                    <a:pt x="383774" y="139273"/>
                    <a:pt x="382255" y="141379"/>
                  </a:cubicBezTo>
                  <a:cubicBezTo>
                    <a:pt x="382255" y="136587"/>
                    <a:pt x="376912" y="140525"/>
                    <a:pt x="374838" y="142540"/>
                  </a:cubicBezTo>
                  <a:cubicBezTo>
                    <a:pt x="376528" y="139041"/>
                    <a:pt x="382359" y="135284"/>
                    <a:pt x="386222" y="135107"/>
                  </a:cubicBezTo>
                  <a:cubicBezTo>
                    <a:pt x="383504" y="129273"/>
                    <a:pt x="371407" y="137190"/>
                    <a:pt x="371581" y="142769"/>
                  </a:cubicBezTo>
                  <a:cubicBezTo>
                    <a:pt x="368869" y="140612"/>
                    <a:pt x="370765" y="137538"/>
                    <a:pt x="373193" y="136268"/>
                  </a:cubicBezTo>
                  <a:cubicBezTo>
                    <a:pt x="369733" y="130975"/>
                    <a:pt x="362112" y="140167"/>
                    <a:pt x="359745" y="142537"/>
                  </a:cubicBezTo>
                  <a:cubicBezTo>
                    <a:pt x="360987" y="137735"/>
                    <a:pt x="368769" y="134429"/>
                    <a:pt x="369033" y="130231"/>
                  </a:cubicBezTo>
                  <a:cubicBezTo>
                    <a:pt x="366714" y="133936"/>
                    <a:pt x="355269" y="138619"/>
                    <a:pt x="351135" y="137425"/>
                  </a:cubicBezTo>
                  <a:cubicBezTo>
                    <a:pt x="354898" y="137554"/>
                    <a:pt x="357368" y="135320"/>
                    <a:pt x="360648" y="133946"/>
                  </a:cubicBezTo>
                  <a:cubicBezTo>
                    <a:pt x="358739" y="133065"/>
                    <a:pt x="356733" y="131988"/>
                    <a:pt x="360906" y="131620"/>
                  </a:cubicBezTo>
                  <a:cubicBezTo>
                    <a:pt x="358423" y="129782"/>
                    <a:pt x="355092" y="130508"/>
                    <a:pt x="353940" y="133478"/>
                  </a:cubicBezTo>
                  <a:cubicBezTo>
                    <a:pt x="356920" y="128989"/>
                    <a:pt x="351544" y="131775"/>
                    <a:pt x="349974" y="132549"/>
                  </a:cubicBezTo>
                  <a:cubicBezTo>
                    <a:pt x="351518" y="131053"/>
                    <a:pt x="353153" y="129660"/>
                    <a:pt x="354876" y="128370"/>
                  </a:cubicBezTo>
                  <a:cubicBezTo>
                    <a:pt x="352257" y="127925"/>
                    <a:pt x="349600" y="126612"/>
                    <a:pt x="346994" y="128034"/>
                  </a:cubicBezTo>
                  <a:cubicBezTo>
                    <a:pt x="344869" y="129195"/>
                    <a:pt x="342924" y="131233"/>
                    <a:pt x="340234" y="130692"/>
                  </a:cubicBezTo>
                  <a:cubicBezTo>
                    <a:pt x="343920" y="131111"/>
                    <a:pt x="346400" y="127109"/>
                    <a:pt x="349974" y="126744"/>
                  </a:cubicBezTo>
                  <a:cubicBezTo>
                    <a:pt x="347081" y="124506"/>
                    <a:pt x="342669" y="125899"/>
                    <a:pt x="340234" y="128138"/>
                  </a:cubicBezTo>
                  <a:cubicBezTo>
                    <a:pt x="345884" y="124706"/>
                    <a:pt x="339489" y="126561"/>
                    <a:pt x="337686" y="126744"/>
                  </a:cubicBezTo>
                  <a:cubicBezTo>
                    <a:pt x="344472" y="123574"/>
                    <a:pt x="352131" y="125383"/>
                    <a:pt x="359258" y="123958"/>
                  </a:cubicBezTo>
                  <a:cubicBezTo>
                    <a:pt x="355708" y="122387"/>
                    <a:pt x="352092" y="125064"/>
                    <a:pt x="348790" y="123958"/>
                  </a:cubicBezTo>
                  <a:cubicBezTo>
                    <a:pt x="345962" y="122987"/>
                    <a:pt x="344265" y="120985"/>
                    <a:pt x="342553" y="124916"/>
                  </a:cubicBezTo>
                  <a:cubicBezTo>
                    <a:pt x="342553" y="123045"/>
                    <a:pt x="343614" y="121742"/>
                    <a:pt x="345584" y="121897"/>
                  </a:cubicBezTo>
                  <a:cubicBezTo>
                    <a:pt x="341731" y="119817"/>
                    <a:pt x="339063" y="122674"/>
                    <a:pt x="336038" y="124680"/>
                  </a:cubicBezTo>
                  <a:cubicBezTo>
                    <a:pt x="336893" y="123900"/>
                    <a:pt x="337664" y="123049"/>
                    <a:pt x="338361" y="122126"/>
                  </a:cubicBezTo>
                  <a:cubicBezTo>
                    <a:pt x="334239" y="120559"/>
                    <a:pt x="330424" y="120401"/>
                    <a:pt x="326070" y="120733"/>
                  </a:cubicBezTo>
                  <a:cubicBezTo>
                    <a:pt x="331975" y="119556"/>
                    <a:pt x="324619" y="119443"/>
                    <a:pt x="323490" y="120036"/>
                  </a:cubicBezTo>
                  <a:cubicBezTo>
                    <a:pt x="327683" y="117218"/>
                    <a:pt x="333633" y="118437"/>
                    <a:pt x="338357" y="118179"/>
                  </a:cubicBezTo>
                  <a:cubicBezTo>
                    <a:pt x="335368" y="116308"/>
                    <a:pt x="331740" y="116676"/>
                    <a:pt x="328392" y="116553"/>
                  </a:cubicBezTo>
                  <a:cubicBezTo>
                    <a:pt x="325345" y="116457"/>
                    <a:pt x="321591" y="114512"/>
                    <a:pt x="318846" y="114696"/>
                  </a:cubicBezTo>
                  <a:cubicBezTo>
                    <a:pt x="322020" y="114664"/>
                    <a:pt x="321945" y="114348"/>
                    <a:pt x="318620" y="113767"/>
                  </a:cubicBezTo>
                  <a:cubicBezTo>
                    <a:pt x="322687" y="113003"/>
                    <a:pt x="326728" y="114735"/>
                    <a:pt x="330730" y="115102"/>
                  </a:cubicBezTo>
                  <a:cubicBezTo>
                    <a:pt x="334894" y="115483"/>
                    <a:pt x="339080" y="114909"/>
                    <a:pt x="343227" y="115625"/>
                  </a:cubicBezTo>
                  <a:cubicBezTo>
                    <a:pt x="341002" y="114344"/>
                    <a:pt x="338499" y="113706"/>
                    <a:pt x="336035" y="113070"/>
                  </a:cubicBezTo>
                  <a:cubicBezTo>
                    <a:pt x="338412" y="112542"/>
                    <a:pt x="340628" y="113748"/>
                    <a:pt x="343001" y="113538"/>
                  </a:cubicBezTo>
                  <a:cubicBezTo>
                    <a:pt x="341273" y="111313"/>
                    <a:pt x="338541" y="110426"/>
                    <a:pt x="335813" y="110981"/>
                  </a:cubicBezTo>
                  <a:cubicBezTo>
                    <a:pt x="340402" y="109094"/>
                    <a:pt x="345675" y="110658"/>
                    <a:pt x="350454" y="110055"/>
                  </a:cubicBezTo>
                  <a:cubicBezTo>
                    <a:pt x="344894" y="105243"/>
                    <a:pt x="333617" y="104618"/>
                    <a:pt x="328395" y="110281"/>
                  </a:cubicBezTo>
                  <a:cubicBezTo>
                    <a:pt x="330614" y="107975"/>
                    <a:pt x="330304" y="107278"/>
                    <a:pt x="327460" y="108194"/>
                  </a:cubicBezTo>
                  <a:cubicBezTo>
                    <a:pt x="330772" y="107704"/>
                    <a:pt x="334400" y="107636"/>
                    <a:pt x="337457" y="106105"/>
                  </a:cubicBezTo>
                  <a:cubicBezTo>
                    <a:pt x="336164" y="105714"/>
                    <a:pt x="334839" y="105485"/>
                    <a:pt x="333491" y="105408"/>
                  </a:cubicBezTo>
                  <a:cubicBezTo>
                    <a:pt x="337625" y="104353"/>
                    <a:pt x="341889" y="105279"/>
                    <a:pt x="346036" y="105634"/>
                  </a:cubicBezTo>
                  <a:cubicBezTo>
                    <a:pt x="342576" y="101503"/>
                    <a:pt x="333400" y="101970"/>
                    <a:pt x="328847" y="103547"/>
                  </a:cubicBezTo>
                  <a:cubicBezTo>
                    <a:pt x="334865" y="99668"/>
                    <a:pt x="344711" y="102528"/>
                    <a:pt x="350722" y="105037"/>
                  </a:cubicBezTo>
                  <a:cubicBezTo>
                    <a:pt x="354985" y="106814"/>
                    <a:pt x="358262" y="106427"/>
                    <a:pt x="362790" y="106111"/>
                  </a:cubicBezTo>
                  <a:cubicBezTo>
                    <a:pt x="364192" y="106014"/>
                    <a:pt x="375918" y="108485"/>
                    <a:pt x="371662" y="102818"/>
                  </a:cubicBezTo>
                  <a:cubicBezTo>
                    <a:pt x="366834" y="96401"/>
                    <a:pt x="355008" y="100013"/>
                    <a:pt x="348097" y="97758"/>
                  </a:cubicBezTo>
                  <a:cubicBezTo>
                    <a:pt x="343653" y="96307"/>
                    <a:pt x="339983" y="96491"/>
                    <a:pt x="335468" y="97500"/>
                  </a:cubicBezTo>
                  <a:cubicBezTo>
                    <a:pt x="329585" y="98794"/>
                    <a:pt x="323664" y="97629"/>
                    <a:pt x="317721" y="98216"/>
                  </a:cubicBezTo>
                  <a:cubicBezTo>
                    <a:pt x="323110" y="96007"/>
                    <a:pt x="329772" y="97958"/>
                    <a:pt x="335468" y="97162"/>
                  </a:cubicBezTo>
                  <a:cubicBezTo>
                    <a:pt x="341956" y="96272"/>
                    <a:pt x="348239" y="95588"/>
                    <a:pt x="354372" y="93234"/>
                  </a:cubicBezTo>
                  <a:cubicBezTo>
                    <a:pt x="357323" y="92099"/>
                    <a:pt x="373822" y="94937"/>
                    <a:pt x="373564" y="90160"/>
                  </a:cubicBezTo>
                  <a:cubicBezTo>
                    <a:pt x="373371" y="86668"/>
                    <a:pt x="370259" y="81437"/>
                    <a:pt x="366779" y="80389"/>
                  </a:cubicBezTo>
                  <a:cubicBezTo>
                    <a:pt x="360838" y="78596"/>
                    <a:pt x="355485" y="85078"/>
                    <a:pt x="350654" y="87332"/>
                  </a:cubicBezTo>
                  <a:cubicBezTo>
                    <a:pt x="345804" y="89596"/>
                    <a:pt x="340521" y="88564"/>
                    <a:pt x="335493" y="90941"/>
                  </a:cubicBezTo>
                  <a:cubicBezTo>
                    <a:pt x="333146" y="92050"/>
                    <a:pt x="331246" y="91708"/>
                    <a:pt x="328776" y="91563"/>
                  </a:cubicBezTo>
                  <a:cubicBezTo>
                    <a:pt x="325193" y="91370"/>
                    <a:pt x="322223" y="93950"/>
                    <a:pt x="319333" y="95662"/>
                  </a:cubicBezTo>
                  <a:cubicBezTo>
                    <a:pt x="327089" y="86993"/>
                    <a:pt x="341895" y="91602"/>
                    <a:pt x="350906" y="83820"/>
                  </a:cubicBezTo>
                  <a:cubicBezTo>
                    <a:pt x="346626" y="79850"/>
                    <a:pt x="337877" y="82330"/>
                    <a:pt x="333104" y="83949"/>
                  </a:cubicBezTo>
                  <a:cubicBezTo>
                    <a:pt x="330595" y="84797"/>
                    <a:pt x="329447" y="88254"/>
                    <a:pt x="326634" y="87848"/>
                  </a:cubicBezTo>
                  <a:cubicBezTo>
                    <a:pt x="322765" y="87290"/>
                    <a:pt x="318969" y="90135"/>
                    <a:pt x="315141" y="90563"/>
                  </a:cubicBezTo>
                  <a:cubicBezTo>
                    <a:pt x="319504" y="88596"/>
                    <a:pt x="324226" y="87922"/>
                    <a:pt x="328847" y="86852"/>
                  </a:cubicBezTo>
                  <a:cubicBezTo>
                    <a:pt x="327347" y="85397"/>
                    <a:pt x="325725" y="85239"/>
                    <a:pt x="323977" y="86384"/>
                  </a:cubicBezTo>
                  <a:cubicBezTo>
                    <a:pt x="331885" y="82175"/>
                    <a:pt x="341292" y="80763"/>
                    <a:pt x="350093" y="79811"/>
                  </a:cubicBezTo>
                  <a:cubicBezTo>
                    <a:pt x="353340" y="79460"/>
                    <a:pt x="356959" y="75616"/>
                    <a:pt x="359790" y="76032"/>
                  </a:cubicBezTo>
                  <a:cubicBezTo>
                    <a:pt x="360916" y="76193"/>
                    <a:pt x="366144" y="75706"/>
                    <a:pt x="363389" y="73761"/>
                  </a:cubicBezTo>
                  <a:cubicBezTo>
                    <a:pt x="359629" y="71107"/>
                    <a:pt x="350261" y="68089"/>
                    <a:pt x="346036" y="68972"/>
                  </a:cubicBezTo>
                  <a:cubicBezTo>
                    <a:pt x="341663" y="69885"/>
                    <a:pt x="338054" y="72310"/>
                    <a:pt x="333478" y="72575"/>
                  </a:cubicBezTo>
                  <a:cubicBezTo>
                    <a:pt x="331849" y="72349"/>
                    <a:pt x="330337" y="72575"/>
                    <a:pt x="328940" y="73365"/>
                  </a:cubicBezTo>
                  <a:cubicBezTo>
                    <a:pt x="327828" y="74713"/>
                    <a:pt x="328876" y="75838"/>
                    <a:pt x="326296" y="75706"/>
                  </a:cubicBezTo>
                  <a:cubicBezTo>
                    <a:pt x="327834" y="70053"/>
                    <a:pt x="338554" y="70385"/>
                    <a:pt x="342775" y="68044"/>
                  </a:cubicBezTo>
                  <a:cubicBezTo>
                    <a:pt x="338028" y="64731"/>
                    <a:pt x="327802" y="69301"/>
                    <a:pt x="323122" y="70998"/>
                  </a:cubicBezTo>
                  <a:cubicBezTo>
                    <a:pt x="314057" y="74277"/>
                    <a:pt x="308262" y="82130"/>
                    <a:pt x="299593" y="85923"/>
                  </a:cubicBezTo>
                  <a:cubicBezTo>
                    <a:pt x="304744" y="82762"/>
                    <a:pt x="308965" y="78360"/>
                    <a:pt x="313977" y="75006"/>
                  </a:cubicBezTo>
                  <a:cubicBezTo>
                    <a:pt x="307485" y="71256"/>
                    <a:pt x="304060" y="79073"/>
                    <a:pt x="298206" y="80115"/>
                  </a:cubicBezTo>
                  <a:cubicBezTo>
                    <a:pt x="301854" y="79170"/>
                    <a:pt x="300251" y="78173"/>
                    <a:pt x="298206" y="77331"/>
                  </a:cubicBezTo>
                  <a:cubicBezTo>
                    <a:pt x="302293" y="76409"/>
                    <a:pt x="305563" y="72333"/>
                    <a:pt x="309965" y="72755"/>
                  </a:cubicBezTo>
                  <a:cubicBezTo>
                    <a:pt x="313925" y="73133"/>
                    <a:pt x="315547" y="72300"/>
                    <a:pt x="319201" y="71036"/>
                  </a:cubicBezTo>
                  <a:cubicBezTo>
                    <a:pt x="323010" y="69717"/>
                    <a:pt x="330933" y="67695"/>
                    <a:pt x="332814" y="63683"/>
                  </a:cubicBezTo>
                  <a:cubicBezTo>
                    <a:pt x="335558" y="57827"/>
                    <a:pt x="318820" y="65599"/>
                    <a:pt x="317901" y="65825"/>
                  </a:cubicBezTo>
                  <a:cubicBezTo>
                    <a:pt x="313425" y="66928"/>
                    <a:pt x="308668" y="67847"/>
                    <a:pt x="304118" y="68537"/>
                  </a:cubicBezTo>
                  <a:cubicBezTo>
                    <a:pt x="299555" y="69227"/>
                    <a:pt x="294882" y="72468"/>
                    <a:pt x="290309" y="72226"/>
                  </a:cubicBezTo>
                  <a:cubicBezTo>
                    <a:pt x="294133" y="72226"/>
                    <a:pt x="296897" y="69524"/>
                    <a:pt x="300306" y="68276"/>
                  </a:cubicBezTo>
                  <a:cubicBezTo>
                    <a:pt x="297916" y="66912"/>
                    <a:pt x="295381" y="67985"/>
                    <a:pt x="292856" y="67811"/>
                  </a:cubicBezTo>
                  <a:cubicBezTo>
                    <a:pt x="299387" y="66476"/>
                    <a:pt x="307614" y="60436"/>
                    <a:pt x="314254" y="61655"/>
                  </a:cubicBezTo>
                  <a:cubicBezTo>
                    <a:pt x="317901" y="62322"/>
                    <a:pt x="325609" y="60584"/>
                    <a:pt x="326928" y="56492"/>
                  </a:cubicBezTo>
                  <a:cubicBezTo>
                    <a:pt x="329131" y="49648"/>
                    <a:pt x="312571" y="49390"/>
                    <a:pt x="309271" y="50126"/>
                  </a:cubicBezTo>
                  <a:cubicBezTo>
                    <a:pt x="299896" y="52215"/>
                    <a:pt x="293524" y="60729"/>
                    <a:pt x="284052" y="62700"/>
                  </a:cubicBezTo>
                  <a:cubicBezTo>
                    <a:pt x="287654" y="61774"/>
                    <a:pt x="290054" y="57611"/>
                    <a:pt x="294017" y="57824"/>
                  </a:cubicBezTo>
                  <a:cubicBezTo>
                    <a:pt x="287145" y="52283"/>
                    <a:pt x="283427" y="62671"/>
                    <a:pt x="276828" y="62235"/>
                  </a:cubicBezTo>
                  <a:cubicBezTo>
                    <a:pt x="281388" y="61497"/>
                    <a:pt x="285020" y="57433"/>
                    <a:pt x="288922" y="55269"/>
                  </a:cubicBezTo>
                  <a:cubicBezTo>
                    <a:pt x="283172" y="56917"/>
                    <a:pt x="288857" y="52064"/>
                    <a:pt x="290309" y="51319"/>
                  </a:cubicBezTo>
                  <a:cubicBezTo>
                    <a:pt x="285084" y="47933"/>
                    <a:pt x="277206" y="57614"/>
                    <a:pt x="272668" y="59214"/>
                  </a:cubicBezTo>
                  <a:cubicBezTo>
                    <a:pt x="275419" y="57866"/>
                    <a:pt x="277931" y="56053"/>
                    <a:pt x="280085" y="53873"/>
                  </a:cubicBezTo>
                  <a:cubicBezTo>
                    <a:pt x="278360" y="53744"/>
                    <a:pt x="276664" y="53905"/>
                    <a:pt x="274990" y="54341"/>
                  </a:cubicBezTo>
                  <a:cubicBezTo>
                    <a:pt x="280895" y="52573"/>
                    <a:pt x="286100" y="48945"/>
                    <a:pt x="292147" y="47604"/>
                  </a:cubicBezTo>
                  <a:cubicBezTo>
                    <a:pt x="288203" y="44479"/>
                    <a:pt x="282259" y="47862"/>
                    <a:pt x="280085" y="51554"/>
                  </a:cubicBezTo>
                  <a:cubicBezTo>
                    <a:pt x="280053" y="49735"/>
                    <a:pt x="281069" y="48568"/>
                    <a:pt x="282859" y="48304"/>
                  </a:cubicBezTo>
                  <a:cubicBezTo>
                    <a:pt x="279866" y="46207"/>
                    <a:pt x="274274" y="48887"/>
                    <a:pt x="271623" y="50451"/>
                  </a:cubicBezTo>
                  <a:cubicBezTo>
                    <a:pt x="269833" y="51509"/>
                    <a:pt x="269253" y="52993"/>
                    <a:pt x="268034" y="54570"/>
                  </a:cubicBezTo>
                  <a:cubicBezTo>
                    <a:pt x="266196" y="56953"/>
                    <a:pt x="262080" y="57927"/>
                    <a:pt x="259413" y="58981"/>
                  </a:cubicBezTo>
                  <a:cubicBezTo>
                    <a:pt x="261442" y="57682"/>
                    <a:pt x="263625" y="56643"/>
                    <a:pt x="265779" y="55569"/>
                  </a:cubicBezTo>
                  <a:cubicBezTo>
                    <a:pt x="268308" y="54305"/>
                    <a:pt x="264844" y="50967"/>
                    <a:pt x="262448" y="52715"/>
                  </a:cubicBezTo>
                  <a:cubicBezTo>
                    <a:pt x="265576" y="50761"/>
                    <a:pt x="269517" y="51374"/>
                    <a:pt x="272671" y="49461"/>
                  </a:cubicBezTo>
                  <a:cubicBezTo>
                    <a:pt x="268356" y="47233"/>
                    <a:pt x="262558" y="51193"/>
                    <a:pt x="258256" y="51786"/>
                  </a:cubicBezTo>
                  <a:cubicBezTo>
                    <a:pt x="261713" y="50948"/>
                    <a:pt x="265051" y="49703"/>
                    <a:pt x="268479" y="48765"/>
                  </a:cubicBezTo>
                  <a:cubicBezTo>
                    <a:pt x="266144" y="47449"/>
                    <a:pt x="263545" y="48046"/>
                    <a:pt x="261061" y="48300"/>
                  </a:cubicBezTo>
                  <a:cubicBezTo>
                    <a:pt x="266637" y="47310"/>
                    <a:pt x="272252" y="46562"/>
                    <a:pt x="277815" y="45572"/>
                  </a:cubicBezTo>
                  <a:cubicBezTo>
                    <a:pt x="282672" y="44708"/>
                    <a:pt x="284578" y="43098"/>
                    <a:pt x="288925" y="41334"/>
                  </a:cubicBezTo>
                  <a:cubicBezTo>
                    <a:pt x="281991" y="29379"/>
                    <a:pt x="258685" y="48510"/>
                    <a:pt x="250612" y="47600"/>
                  </a:cubicBezTo>
                  <a:cubicBezTo>
                    <a:pt x="254540" y="47600"/>
                    <a:pt x="257456" y="45188"/>
                    <a:pt x="260578" y="43192"/>
                  </a:cubicBezTo>
                  <a:cubicBezTo>
                    <a:pt x="263657" y="41221"/>
                    <a:pt x="267705" y="41357"/>
                    <a:pt x="270575" y="39012"/>
                  </a:cubicBezTo>
                  <a:cubicBezTo>
                    <a:pt x="262648" y="36342"/>
                    <a:pt x="255731" y="41734"/>
                    <a:pt x="248290" y="43424"/>
                  </a:cubicBezTo>
                  <a:cubicBezTo>
                    <a:pt x="252983" y="40957"/>
                    <a:pt x="258281" y="38419"/>
                    <a:pt x="263648" y="38032"/>
                  </a:cubicBezTo>
                  <a:cubicBezTo>
                    <a:pt x="268182" y="37703"/>
                    <a:pt x="273606" y="38854"/>
                    <a:pt x="277496" y="35833"/>
                  </a:cubicBezTo>
                  <a:cubicBezTo>
                    <a:pt x="284294" y="30550"/>
                    <a:pt x="269143" y="23949"/>
                    <a:pt x="264544" y="30189"/>
                  </a:cubicBezTo>
                  <a:cubicBezTo>
                    <a:pt x="267273" y="25748"/>
                    <a:pt x="250264" y="23920"/>
                    <a:pt x="246962" y="23920"/>
                  </a:cubicBezTo>
                  <a:cubicBezTo>
                    <a:pt x="241089" y="23920"/>
                    <a:pt x="235078" y="25068"/>
                    <a:pt x="229508" y="26893"/>
                  </a:cubicBezTo>
                  <a:cubicBezTo>
                    <a:pt x="228302" y="27286"/>
                    <a:pt x="220794" y="29473"/>
                    <a:pt x="222046" y="31753"/>
                  </a:cubicBezTo>
                  <a:cubicBezTo>
                    <a:pt x="224432" y="36107"/>
                    <a:pt x="236932" y="35362"/>
                    <a:pt x="240841" y="37387"/>
                  </a:cubicBezTo>
                  <a:cubicBezTo>
                    <a:pt x="237561" y="36349"/>
                    <a:pt x="232482" y="35858"/>
                    <a:pt x="229940" y="38783"/>
                  </a:cubicBezTo>
                  <a:cubicBezTo>
                    <a:pt x="230714" y="38077"/>
                    <a:pt x="231414" y="37306"/>
                    <a:pt x="232037" y="36461"/>
                  </a:cubicBezTo>
                  <a:cubicBezTo>
                    <a:pt x="228986" y="33833"/>
                    <a:pt x="220101" y="32140"/>
                    <a:pt x="218331" y="37158"/>
                  </a:cubicBezTo>
                  <a:cubicBezTo>
                    <a:pt x="219907" y="32937"/>
                    <a:pt x="214364" y="33027"/>
                    <a:pt x="213671" y="35878"/>
                  </a:cubicBezTo>
                  <a:cubicBezTo>
                    <a:pt x="213329" y="37290"/>
                    <a:pt x="221546" y="44463"/>
                    <a:pt x="222974" y="45056"/>
                  </a:cubicBezTo>
                  <a:cubicBezTo>
                    <a:pt x="220053" y="45678"/>
                    <a:pt x="219537" y="42247"/>
                    <a:pt x="216944" y="41805"/>
                  </a:cubicBezTo>
                  <a:cubicBezTo>
                    <a:pt x="215564" y="43698"/>
                    <a:pt x="216357" y="45275"/>
                    <a:pt x="218556" y="45753"/>
                  </a:cubicBezTo>
                  <a:cubicBezTo>
                    <a:pt x="212306" y="46227"/>
                    <a:pt x="216347" y="32063"/>
                    <a:pt x="206495" y="40644"/>
                  </a:cubicBezTo>
                  <a:cubicBezTo>
                    <a:pt x="207321" y="41147"/>
                    <a:pt x="208172" y="41612"/>
                    <a:pt x="209043" y="42037"/>
                  </a:cubicBezTo>
                  <a:cubicBezTo>
                    <a:pt x="206518" y="42644"/>
                    <a:pt x="204131" y="41115"/>
                    <a:pt x="201625" y="42037"/>
                  </a:cubicBezTo>
                  <a:cubicBezTo>
                    <a:pt x="204589" y="39290"/>
                    <a:pt x="208698" y="37948"/>
                    <a:pt x="211139" y="34607"/>
                  </a:cubicBezTo>
                  <a:cubicBezTo>
                    <a:pt x="207175" y="30311"/>
                    <a:pt x="200671" y="33862"/>
                    <a:pt x="196723" y="36232"/>
                  </a:cubicBezTo>
                  <a:cubicBezTo>
                    <a:pt x="199490" y="34984"/>
                    <a:pt x="200029" y="31992"/>
                    <a:pt x="201625" y="29731"/>
                  </a:cubicBezTo>
                  <a:cubicBezTo>
                    <a:pt x="199165" y="30605"/>
                    <a:pt x="186874" y="35223"/>
                    <a:pt x="194659" y="37390"/>
                  </a:cubicBezTo>
                  <a:cubicBezTo>
                    <a:pt x="190170" y="38464"/>
                    <a:pt x="190486" y="31382"/>
                    <a:pt x="184826" y="37164"/>
                  </a:cubicBezTo>
                  <a:cubicBezTo>
                    <a:pt x="180934" y="41138"/>
                    <a:pt x="175468" y="42550"/>
                    <a:pt x="170024" y="43431"/>
                  </a:cubicBezTo>
                  <a:cubicBezTo>
                    <a:pt x="170927" y="42957"/>
                    <a:pt x="171785" y="42415"/>
                    <a:pt x="172604" y="41805"/>
                  </a:cubicBezTo>
                  <a:cubicBezTo>
                    <a:pt x="171749" y="41176"/>
                    <a:pt x="170891" y="40557"/>
                    <a:pt x="170024" y="39948"/>
                  </a:cubicBezTo>
                  <a:cubicBezTo>
                    <a:pt x="173075" y="38322"/>
                    <a:pt x="176332" y="39625"/>
                    <a:pt x="179537" y="39019"/>
                  </a:cubicBezTo>
                  <a:cubicBezTo>
                    <a:pt x="172349" y="37129"/>
                    <a:pt x="186655" y="32127"/>
                    <a:pt x="187922" y="30889"/>
                  </a:cubicBezTo>
                  <a:cubicBezTo>
                    <a:pt x="182920" y="27409"/>
                    <a:pt x="175364" y="34291"/>
                    <a:pt x="170508" y="35300"/>
                  </a:cubicBezTo>
                  <a:cubicBezTo>
                    <a:pt x="179847" y="32201"/>
                    <a:pt x="188258" y="26690"/>
                    <a:pt x="197887" y="24387"/>
                  </a:cubicBezTo>
                  <a:cubicBezTo>
                    <a:pt x="193298" y="21198"/>
                    <a:pt x="197791" y="18482"/>
                    <a:pt x="200468" y="16257"/>
                  </a:cubicBezTo>
                  <a:cubicBezTo>
                    <a:pt x="198794" y="13674"/>
                    <a:pt x="195856" y="13677"/>
                    <a:pt x="193243" y="12777"/>
                  </a:cubicBezTo>
                  <a:cubicBezTo>
                    <a:pt x="200326" y="4280"/>
                    <a:pt x="195846" y="1093"/>
                    <a:pt x="185868" y="2103"/>
                  </a:cubicBezTo>
                  <a:cubicBezTo>
                    <a:pt x="180373" y="2657"/>
                    <a:pt x="174981" y="2038"/>
                    <a:pt x="169469" y="2948"/>
                  </a:cubicBezTo>
                  <a:cubicBezTo>
                    <a:pt x="163409" y="3957"/>
                    <a:pt x="157488" y="5634"/>
                    <a:pt x="151448" y="6737"/>
                  </a:cubicBezTo>
                  <a:cubicBezTo>
                    <a:pt x="153370" y="7221"/>
                    <a:pt x="154205" y="8678"/>
                    <a:pt x="153093" y="10452"/>
                  </a:cubicBezTo>
                  <a:cubicBezTo>
                    <a:pt x="149610" y="6453"/>
                    <a:pt x="142308" y="7472"/>
                    <a:pt x="138000" y="9294"/>
                  </a:cubicBezTo>
                  <a:cubicBezTo>
                    <a:pt x="136284" y="10020"/>
                    <a:pt x="136384" y="13051"/>
                    <a:pt x="133698" y="10839"/>
                  </a:cubicBezTo>
                  <a:cubicBezTo>
                    <a:pt x="131466" y="9001"/>
                    <a:pt x="127006" y="11129"/>
                    <a:pt x="125229" y="12781"/>
                  </a:cubicBezTo>
                  <a:cubicBezTo>
                    <a:pt x="130686" y="17405"/>
                    <a:pt x="138442" y="14319"/>
                    <a:pt x="144256" y="17889"/>
                  </a:cubicBezTo>
                  <a:cubicBezTo>
                    <a:pt x="138713" y="17205"/>
                    <a:pt x="132121" y="17986"/>
                    <a:pt x="126825" y="16186"/>
                  </a:cubicBezTo>
                  <a:cubicBezTo>
                    <a:pt x="124126" y="15264"/>
                    <a:pt x="117041" y="14838"/>
                    <a:pt x="115006" y="17192"/>
                  </a:cubicBezTo>
                  <a:cubicBezTo>
                    <a:pt x="120650" y="19318"/>
                    <a:pt x="128470" y="23049"/>
                    <a:pt x="134517" y="23462"/>
                  </a:cubicBezTo>
                  <a:cubicBezTo>
                    <a:pt x="127725" y="23965"/>
                    <a:pt x="122011" y="19247"/>
                    <a:pt x="115419" y="19082"/>
                  </a:cubicBezTo>
                  <a:cubicBezTo>
                    <a:pt x="112058" y="18985"/>
                    <a:pt x="98691" y="25900"/>
                    <a:pt x="105005" y="27873"/>
                  </a:cubicBezTo>
                  <a:cubicBezTo>
                    <a:pt x="102796" y="27777"/>
                    <a:pt x="101719" y="29005"/>
                    <a:pt x="103503" y="30650"/>
                  </a:cubicBezTo>
                  <a:cubicBezTo>
                    <a:pt x="106727" y="33630"/>
                    <a:pt x="111146" y="31327"/>
                    <a:pt x="114780" y="30650"/>
                  </a:cubicBezTo>
                  <a:cubicBezTo>
                    <a:pt x="108398" y="32450"/>
                    <a:pt x="115812" y="32704"/>
                    <a:pt x="117328" y="32740"/>
                  </a:cubicBezTo>
                  <a:cubicBezTo>
                    <a:pt x="102861" y="34633"/>
                    <a:pt x="118985" y="36977"/>
                    <a:pt x="114296" y="42260"/>
                  </a:cubicBezTo>
                  <a:cubicBezTo>
                    <a:pt x="113903" y="37019"/>
                    <a:pt x="106763" y="35665"/>
                    <a:pt x="102664" y="35236"/>
                  </a:cubicBezTo>
                  <a:cubicBezTo>
                    <a:pt x="99910" y="34946"/>
                    <a:pt x="98055" y="35010"/>
                    <a:pt x="95924" y="37026"/>
                  </a:cubicBezTo>
                  <a:cubicBezTo>
                    <a:pt x="92621" y="40141"/>
                    <a:pt x="88768" y="40396"/>
                    <a:pt x="84369" y="40638"/>
                  </a:cubicBezTo>
                  <a:cubicBezTo>
                    <a:pt x="85330" y="41180"/>
                    <a:pt x="90077" y="43995"/>
                    <a:pt x="89380" y="45456"/>
                  </a:cubicBezTo>
                  <a:cubicBezTo>
                    <a:pt x="88655" y="45985"/>
                    <a:pt x="87836" y="46078"/>
                    <a:pt x="86917" y="45746"/>
                  </a:cubicBezTo>
                  <a:cubicBezTo>
                    <a:pt x="88971" y="49352"/>
                    <a:pt x="95350" y="50155"/>
                    <a:pt x="98752" y="48300"/>
                  </a:cubicBezTo>
                  <a:cubicBezTo>
                    <a:pt x="98362" y="53883"/>
                    <a:pt x="93621" y="54205"/>
                    <a:pt x="90603" y="58027"/>
                  </a:cubicBezTo>
                  <a:cubicBezTo>
                    <a:pt x="88722" y="60407"/>
                    <a:pt x="83014" y="66051"/>
                    <a:pt x="79693" y="65718"/>
                  </a:cubicBezTo>
                  <a:cubicBezTo>
                    <a:pt x="81144" y="64599"/>
                    <a:pt x="82076" y="62867"/>
                    <a:pt x="79950" y="61768"/>
                  </a:cubicBezTo>
                  <a:cubicBezTo>
                    <a:pt x="81499" y="61607"/>
                    <a:pt x="83047" y="61445"/>
                    <a:pt x="84594" y="61300"/>
                  </a:cubicBezTo>
                  <a:cubicBezTo>
                    <a:pt x="79048" y="54412"/>
                    <a:pt x="56863" y="64567"/>
                    <a:pt x="49991" y="64322"/>
                  </a:cubicBezTo>
                  <a:cubicBezTo>
                    <a:pt x="52822" y="62539"/>
                    <a:pt x="56328" y="62719"/>
                    <a:pt x="59498" y="62155"/>
                  </a:cubicBezTo>
                  <a:cubicBezTo>
                    <a:pt x="63394" y="61461"/>
                    <a:pt x="66841" y="59168"/>
                    <a:pt x="70859" y="58965"/>
                  </a:cubicBezTo>
                  <a:cubicBezTo>
                    <a:pt x="74846" y="58772"/>
                    <a:pt x="77712" y="59223"/>
                    <a:pt x="81711" y="57949"/>
                  </a:cubicBezTo>
                  <a:cubicBezTo>
                    <a:pt x="83001" y="57537"/>
                    <a:pt x="88958" y="57240"/>
                    <a:pt x="89561" y="56066"/>
                  </a:cubicBezTo>
                  <a:cubicBezTo>
                    <a:pt x="91096" y="53083"/>
                    <a:pt x="70395" y="47291"/>
                    <a:pt x="79622" y="37071"/>
                  </a:cubicBezTo>
                  <a:cubicBezTo>
                    <a:pt x="82053" y="34375"/>
                    <a:pt x="85736" y="33936"/>
                    <a:pt x="88232" y="31437"/>
                  </a:cubicBezTo>
                  <a:cubicBezTo>
                    <a:pt x="90967" y="28699"/>
                    <a:pt x="84665" y="27132"/>
                    <a:pt x="87662" y="23981"/>
                  </a:cubicBezTo>
                  <a:cubicBezTo>
                    <a:pt x="90745" y="20743"/>
                    <a:pt x="96124" y="19501"/>
                    <a:pt x="99984" y="17544"/>
                  </a:cubicBezTo>
                  <a:cubicBezTo>
                    <a:pt x="105721" y="14632"/>
                    <a:pt x="111249" y="11474"/>
                    <a:pt x="117334" y="9317"/>
                  </a:cubicBezTo>
                  <a:cubicBezTo>
                    <a:pt x="123430" y="7156"/>
                    <a:pt x="129705" y="5579"/>
                    <a:pt x="135946" y="3896"/>
                  </a:cubicBezTo>
                  <a:cubicBezTo>
                    <a:pt x="142012" y="2261"/>
                    <a:pt x="136484" y="0"/>
                    <a:pt x="133375" y="0"/>
                  </a:cubicBezTo>
                  <a:cubicBezTo>
                    <a:pt x="120179" y="0"/>
                    <a:pt x="107711" y="0"/>
                    <a:pt x="94534" y="1816"/>
                  </a:cubicBezTo>
                  <a:cubicBezTo>
                    <a:pt x="81334" y="3631"/>
                    <a:pt x="69157" y="9417"/>
                    <a:pt x="56753" y="13942"/>
                  </a:cubicBezTo>
                  <a:cubicBezTo>
                    <a:pt x="52438" y="15515"/>
                    <a:pt x="48446" y="17608"/>
                    <a:pt x="45901" y="21511"/>
                  </a:cubicBezTo>
                  <a:cubicBezTo>
                    <a:pt x="43570" y="25081"/>
                    <a:pt x="41354" y="22559"/>
                    <a:pt x="38229" y="24368"/>
                  </a:cubicBezTo>
                  <a:cubicBezTo>
                    <a:pt x="34756" y="26383"/>
                    <a:pt x="31586" y="29047"/>
                    <a:pt x="27974" y="30782"/>
                  </a:cubicBezTo>
                  <a:cubicBezTo>
                    <a:pt x="26052" y="31705"/>
                    <a:pt x="17522" y="36919"/>
                    <a:pt x="23743" y="36919"/>
                  </a:cubicBezTo>
                  <a:cubicBezTo>
                    <a:pt x="19976" y="39651"/>
                    <a:pt x="14561" y="39657"/>
                    <a:pt x="11907" y="43885"/>
                  </a:cubicBezTo>
                  <a:cubicBezTo>
                    <a:pt x="9330" y="48004"/>
                    <a:pt x="6515" y="49671"/>
                    <a:pt x="2845" y="534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4" name="Freeform: Shape 1223">
              <a:extLst>
                <a:ext uri="{FF2B5EF4-FFF2-40B4-BE49-F238E27FC236}">
                  <a16:creationId xmlns:a16="http://schemas.microsoft.com/office/drawing/2014/main" id="{2D98A793-B096-8027-AA71-2CFA8D743AB1}"/>
                </a:ext>
              </a:extLst>
            </p:cNvPr>
            <p:cNvSpPr/>
            <p:nvPr/>
          </p:nvSpPr>
          <p:spPr>
            <a:xfrm>
              <a:off x="5959683" y="1972683"/>
              <a:ext cx="2579" cy="1043"/>
            </a:xfrm>
            <a:custGeom>
              <a:avLst/>
              <a:gdLst>
                <a:gd name="connsiteX0" fmla="*/ 2580 w 2579"/>
                <a:gd name="connsiteY0" fmla="*/ 344 h 1043"/>
                <a:gd name="connsiteX1" fmla="*/ 0 w 2579"/>
                <a:gd name="connsiteY1" fmla="*/ 1044 h 1043"/>
                <a:gd name="connsiteX2" fmla="*/ 2580 w 2579"/>
                <a:gd name="connsiteY2" fmla="*/ 344 h 1043"/>
              </a:gdLst>
              <a:ahLst/>
              <a:cxnLst>
                <a:cxn ang="0">
                  <a:pos x="connsiteX0" y="connsiteY0"/>
                </a:cxn>
                <a:cxn ang="0">
                  <a:pos x="connsiteX1" y="connsiteY1"/>
                </a:cxn>
                <a:cxn ang="0">
                  <a:pos x="connsiteX2" y="connsiteY2"/>
                </a:cxn>
              </a:cxnLst>
              <a:rect l="l" t="t" r="r" b="b"/>
              <a:pathLst>
                <a:path w="2579" h="1043">
                  <a:moveTo>
                    <a:pt x="2580" y="344"/>
                  </a:moveTo>
                  <a:cubicBezTo>
                    <a:pt x="1464" y="-343"/>
                    <a:pt x="1022" y="54"/>
                    <a:pt x="0" y="1044"/>
                  </a:cubicBezTo>
                  <a:cubicBezTo>
                    <a:pt x="858" y="818"/>
                    <a:pt x="1719" y="576"/>
                    <a:pt x="2580" y="3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5" name="Freeform: Shape 1224">
              <a:extLst>
                <a:ext uri="{FF2B5EF4-FFF2-40B4-BE49-F238E27FC236}">
                  <a16:creationId xmlns:a16="http://schemas.microsoft.com/office/drawing/2014/main" id="{6D07B964-4CC0-E6BD-C816-894359297656}"/>
                </a:ext>
              </a:extLst>
            </p:cNvPr>
            <p:cNvSpPr/>
            <p:nvPr/>
          </p:nvSpPr>
          <p:spPr>
            <a:xfrm>
              <a:off x="5972702" y="1960749"/>
              <a:ext cx="4879" cy="3131"/>
            </a:xfrm>
            <a:custGeom>
              <a:avLst/>
              <a:gdLst>
                <a:gd name="connsiteX0" fmla="*/ 4880 w 4879"/>
                <a:gd name="connsiteY0" fmla="*/ 2087 h 3131"/>
                <a:gd name="connsiteX1" fmla="*/ 236 w 4879"/>
                <a:gd name="connsiteY1" fmla="*/ 0 h 3131"/>
                <a:gd name="connsiteX2" fmla="*/ 4880 w 4879"/>
                <a:gd name="connsiteY2" fmla="*/ 2087 h 3131"/>
              </a:gdLst>
              <a:ahLst/>
              <a:cxnLst>
                <a:cxn ang="0">
                  <a:pos x="connsiteX0" y="connsiteY0"/>
                </a:cxn>
                <a:cxn ang="0">
                  <a:pos x="connsiteX1" y="connsiteY1"/>
                </a:cxn>
                <a:cxn ang="0">
                  <a:pos x="connsiteX2" y="connsiteY2"/>
                </a:cxn>
              </a:cxnLst>
              <a:rect l="l" t="t" r="r" b="b"/>
              <a:pathLst>
                <a:path w="4879" h="3131">
                  <a:moveTo>
                    <a:pt x="4880" y="2087"/>
                  </a:moveTo>
                  <a:cubicBezTo>
                    <a:pt x="3570" y="2470"/>
                    <a:pt x="935" y="1000"/>
                    <a:pt x="236" y="0"/>
                  </a:cubicBezTo>
                  <a:cubicBezTo>
                    <a:pt x="-1016" y="3264"/>
                    <a:pt x="3038" y="4005"/>
                    <a:pt x="4880" y="20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6" name="Freeform: Shape 1225">
              <a:extLst>
                <a:ext uri="{FF2B5EF4-FFF2-40B4-BE49-F238E27FC236}">
                  <a16:creationId xmlns:a16="http://schemas.microsoft.com/office/drawing/2014/main" id="{7BB4CDA9-2F36-DC4E-5D23-5FCC5B85F668}"/>
                </a:ext>
              </a:extLst>
            </p:cNvPr>
            <p:cNvSpPr/>
            <p:nvPr/>
          </p:nvSpPr>
          <p:spPr>
            <a:xfrm>
              <a:off x="6005107" y="2053135"/>
              <a:ext cx="2434" cy="1364"/>
            </a:xfrm>
            <a:custGeom>
              <a:avLst/>
              <a:gdLst>
                <a:gd name="connsiteX0" fmla="*/ 80 w 2434"/>
                <a:gd name="connsiteY0" fmla="*/ 0 h 1364"/>
                <a:gd name="connsiteX1" fmla="*/ 2434 w 2434"/>
                <a:gd name="connsiteY1" fmla="*/ 0 h 1364"/>
                <a:gd name="connsiteX2" fmla="*/ 80 w 2434"/>
                <a:gd name="connsiteY2" fmla="*/ 0 h 1364"/>
              </a:gdLst>
              <a:ahLst/>
              <a:cxnLst>
                <a:cxn ang="0">
                  <a:pos x="connsiteX0" y="connsiteY0"/>
                </a:cxn>
                <a:cxn ang="0">
                  <a:pos x="connsiteX1" y="connsiteY1"/>
                </a:cxn>
                <a:cxn ang="0">
                  <a:pos x="connsiteX2" y="connsiteY2"/>
                </a:cxn>
              </a:cxnLst>
              <a:rect l="l" t="t" r="r" b="b"/>
              <a:pathLst>
                <a:path w="2434" h="1364">
                  <a:moveTo>
                    <a:pt x="80" y="0"/>
                  </a:moveTo>
                  <a:cubicBezTo>
                    <a:pt x="-268" y="1819"/>
                    <a:pt x="519" y="1819"/>
                    <a:pt x="2434" y="0"/>
                  </a:cubicBezTo>
                  <a:cubicBezTo>
                    <a:pt x="1651" y="0"/>
                    <a:pt x="864" y="0"/>
                    <a:pt x="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7" name="Freeform: Shape 1226">
              <a:extLst>
                <a:ext uri="{FF2B5EF4-FFF2-40B4-BE49-F238E27FC236}">
                  <a16:creationId xmlns:a16="http://schemas.microsoft.com/office/drawing/2014/main" id="{D1B79778-F414-29D9-A547-0B7C8948A024}"/>
                </a:ext>
              </a:extLst>
            </p:cNvPr>
            <p:cNvSpPr/>
            <p:nvPr/>
          </p:nvSpPr>
          <p:spPr>
            <a:xfrm>
              <a:off x="6009270" y="2053135"/>
              <a:ext cx="2431" cy="1562"/>
            </a:xfrm>
            <a:custGeom>
              <a:avLst/>
              <a:gdLst>
                <a:gd name="connsiteX0" fmla="*/ 109 w 2431"/>
                <a:gd name="connsiteY0" fmla="*/ 0 h 1562"/>
                <a:gd name="connsiteX1" fmla="*/ 2431 w 2431"/>
                <a:gd name="connsiteY1" fmla="*/ 226 h 1562"/>
                <a:gd name="connsiteX2" fmla="*/ 109 w 2431"/>
                <a:gd name="connsiteY2" fmla="*/ 0 h 1562"/>
              </a:gdLst>
              <a:ahLst/>
              <a:cxnLst>
                <a:cxn ang="0">
                  <a:pos x="connsiteX0" y="connsiteY0"/>
                </a:cxn>
                <a:cxn ang="0">
                  <a:pos x="connsiteX1" y="connsiteY1"/>
                </a:cxn>
                <a:cxn ang="0">
                  <a:pos x="connsiteX2" y="connsiteY2"/>
                </a:cxn>
              </a:cxnLst>
              <a:rect l="l" t="t" r="r" b="b"/>
              <a:pathLst>
                <a:path w="2431" h="1562">
                  <a:moveTo>
                    <a:pt x="109" y="0"/>
                  </a:moveTo>
                  <a:cubicBezTo>
                    <a:pt x="-307" y="2003"/>
                    <a:pt x="467" y="2083"/>
                    <a:pt x="2431" y="226"/>
                  </a:cubicBezTo>
                  <a:cubicBezTo>
                    <a:pt x="1657" y="129"/>
                    <a:pt x="883" y="65"/>
                    <a:pt x="10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8" name="Freeform: Shape 1227">
              <a:extLst>
                <a:ext uri="{FF2B5EF4-FFF2-40B4-BE49-F238E27FC236}">
                  <a16:creationId xmlns:a16="http://schemas.microsoft.com/office/drawing/2014/main" id="{7A1B2C76-7924-4819-97D7-821B819A7B04}"/>
                </a:ext>
              </a:extLst>
            </p:cNvPr>
            <p:cNvSpPr/>
            <p:nvPr/>
          </p:nvSpPr>
          <p:spPr>
            <a:xfrm>
              <a:off x="6009605" y="2030625"/>
              <a:ext cx="16916" cy="9437"/>
            </a:xfrm>
            <a:custGeom>
              <a:avLst/>
              <a:gdLst>
                <a:gd name="connsiteX0" fmla="*/ 7450 w 16916"/>
                <a:gd name="connsiteY0" fmla="*/ 0 h 9437"/>
                <a:gd name="connsiteX1" fmla="*/ 0 w 16916"/>
                <a:gd name="connsiteY1" fmla="*/ 1161 h 9437"/>
                <a:gd name="connsiteX2" fmla="*/ 13255 w 16916"/>
                <a:gd name="connsiteY2" fmla="*/ 8124 h 9437"/>
                <a:gd name="connsiteX3" fmla="*/ 7450 w 16916"/>
                <a:gd name="connsiteY3" fmla="*/ 0 h 9437"/>
              </a:gdLst>
              <a:ahLst/>
              <a:cxnLst>
                <a:cxn ang="0">
                  <a:pos x="connsiteX0" y="connsiteY0"/>
                </a:cxn>
                <a:cxn ang="0">
                  <a:pos x="connsiteX1" y="connsiteY1"/>
                </a:cxn>
                <a:cxn ang="0">
                  <a:pos x="connsiteX2" y="connsiteY2"/>
                </a:cxn>
                <a:cxn ang="0">
                  <a:pos x="connsiteX3" y="connsiteY3"/>
                </a:cxn>
              </a:cxnLst>
              <a:rect l="l" t="t" r="r" b="b"/>
              <a:pathLst>
                <a:path w="16916" h="9437">
                  <a:moveTo>
                    <a:pt x="7450" y="0"/>
                  </a:moveTo>
                  <a:cubicBezTo>
                    <a:pt x="4902" y="0"/>
                    <a:pt x="2548" y="1132"/>
                    <a:pt x="0" y="1161"/>
                  </a:cubicBezTo>
                  <a:cubicBezTo>
                    <a:pt x="403" y="8117"/>
                    <a:pt x="7314" y="11487"/>
                    <a:pt x="13255" y="8124"/>
                  </a:cubicBezTo>
                  <a:cubicBezTo>
                    <a:pt x="22607" y="2835"/>
                    <a:pt x="11581" y="1006"/>
                    <a:pt x="745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29" name="Freeform: Shape 1228">
              <a:extLst>
                <a:ext uri="{FF2B5EF4-FFF2-40B4-BE49-F238E27FC236}">
                  <a16:creationId xmlns:a16="http://schemas.microsoft.com/office/drawing/2014/main" id="{BB780054-EB58-9837-A2E7-CDB325BD0E6E}"/>
                </a:ext>
              </a:extLst>
            </p:cNvPr>
            <p:cNvSpPr/>
            <p:nvPr/>
          </p:nvSpPr>
          <p:spPr>
            <a:xfrm>
              <a:off x="6028665" y="1911900"/>
              <a:ext cx="4869" cy="1204"/>
            </a:xfrm>
            <a:custGeom>
              <a:avLst/>
              <a:gdLst>
                <a:gd name="connsiteX0" fmla="*/ 4870 w 4869"/>
                <a:gd name="connsiteY0" fmla="*/ 1014 h 1204"/>
                <a:gd name="connsiteX1" fmla="*/ 0 w 4869"/>
                <a:gd name="connsiteY1" fmla="*/ 788 h 1204"/>
                <a:gd name="connsiteX2" fmla="*/ 4870 w 4869"/>
                <a:gd name="connsiteY2" fmla="*/ 1014 h 1204"/>
              </a:gdLst>
              <a:ahLst/>
              <a:cxnLst>
                <a:cxn ang="0">
                  <a:pos x="connsiteX0" y="connsiteY0"/>
                </a:cxn>
                <a:cxn ang="0">
                  <a:pos x="connsiteX1" y="connsiteY1"/>
                </a:cxn>
                <a:cxn ang="0">
                  <a:pos x="connsiteX2" y="connsiteY2"/>
                </a:cxn>
              </a:cxnLst>
              <a:rect l="l" t="t" r="r" b="b"/>
              <a:pathLst>
                <a:path w="4869" h="1204">
                  <a:moveTo>
                    <a:pt x="4870" y="1014"/>
                  </a:moveTo>
                  <a:cubicBezTo>
                    <a:pt x="3618" y="-418"/>
                    <a:pt x="1432" y="-183"/>
                    <a:pt x="0" y="788"/>
                  </a:cubicBezTo>
                  <a:cubicBezTo>
                    <a:pt x="1606" y="1253"/>
                    <a:pt x="3225" y="1330"/>
                    <a:pt x="4870" y="1014"/>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0" name="Freeform: Shape 1229">
              <a:extLst>
                <a:ext uri="{FF2B5EF4-FFF2-40B4-BE49-F238E27FC236}">
                  <a16:creationId xmlns:a16="http://schemas.microsoft.com/office/drawing/2014/main" id="{96EEB4CB-C073-3B8E-676C-DC2ED09E129B}"/>
                </a:ext>
              </a:extLst>
            </p:cNvPr>
            <p:cNvSpPr/>
            <p:nvPr/>
          </p:nvSpPr>
          <p:spPr>
            <a:xfrm>
              <a:off x="6029600" y="2017265"/>
              <a:ext cx="7191" cy="2182"/>
            </a:xfrm>
            <a:custGeom>
              <a:avLst/>
              <a:gdLst>
                <a:gd name="connsiteX0" fmla="*/ 7192 w 7191"/>
                <a:gd name="connsiteY0" fmla="*/ 815 h 2182"/>
                <a:gd name="connsiteX1" fmla="*/ 0 w 7191"/>
                <a:gd name="connsiteY1" fmla="*/ 1511 h 2182"/>
                <a:gd name="connsiteX2" fmla="*/ 7192 w 7191"/>
                <a:gd name="connsiteY2" fmla="*/ 815 h 2182"/>
              </a:gdLst>
              <a:ahLst/>
              <a:cxnLst>
                <a:cxn ang="0">
                  <a:pos x="connsiteX0" y="connsiteY0"/>
                </a:cxn>
                <a:cxn ang="0">
                  <a:pos x="connsiteX1" y="connsiteY1"/>
                </a:cxn>
                <a:cxn ang="0">
                  <a:pos x="connsiteX2" y="connsiteY2"/>
                </a:cxn>
              </a:cxnLst>
              <a:rect l="l" t="t" r="r" b="b"/>
              <a:pathLst>
                <a:path w="7191" h="2182">
                  <a:moveTo>
                    <a:pt x="7192" y="815"/>
                  </a:moveTo>
                  <a:cubicBezTo>
                    <a:pt x="5424" y="-908"/>
                    <a:pt x="1716" y="479"/>
                    <a:pt x="0" y="1511"/>
                  </a:cubicBezTo>
                  <a:cubicBezTo>
                    <a:pt x="2425" y="2508"/>
                    <a:pt x="5050" y="2488"/>
                    <a:pt x="7192" y="8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1" name="Freeform: Shape 1230">
              <a:extLst>
                <a:ext uri="{FF2B5EF4-FFF2-40B4-BE49-F238E27FC236}">
                  <a16:creationId xmlns:a16="http://schemas.microsoft.com/office/drawing/2014/main" id="{CCB8E1AC-50CB-861F-A530-BDF3D57FCD5B}"/>
                </a:ext>
              </a:extLst>
            </p:cNvPr>
            <p:cNvSpPr/>
            <p:nvPr/>
          </p:nvSpPr>
          <p:spPr>
            <a:xfrm>
              <a:off x="6034212" y="2025983"/>
              <a:ext cx="13028" cy="6990"/>
            </a:xfrm>
            <a:custGeom>
              <a:avLst/>
              <a:gdLst>
                <a:gd name="connsiteX0" fmla="*/ 11642 w 13028"/>
                <a:gd name="connsiteY0" fmla="*/ 4868 h 6990"/>
                <a:gd name="connsiteX1" fmla="*/ 0 w 13028"/>
                <a:gd name="connsiteY1" fmla="*/ 691 h 6990"/>
                <a:gd name="connsiteX2" fmla="*/ 13029 w 13028"/>
                <a:gd name="connsiteY2" fmla="*/ 5800 h 6990"/>
                <a:gd name="connsiteX3" fmla="*/ 11642 w 13028"/>
                <a:gd name="connsiteY3" fmla="*/ 4868 h 6990"/>
              </a:gdLst>
              <a:ahLst/>
              <a:cxnLst>
                <a:cxn ang="0">
                  <a:pos x="connsiteX0" y="connsiteY0"/>
                </a:cxn>
                <a:cxn ang="0">
                  <a:pos x="connsiteX1" y="connsiteY1"/>
                </a:cxn>
                <a:cxn ang="0">
                  <a:pos x="connsiteX2" y="connsiteY2"/>
                </a:cxn>
                <a:cxn ang="0">
                  <a:pos x="connsiteX3" y="connsiteY3"/>
                </a:cxn>
              </a:cxnLst>
              <a:rect l="l" t="t" r="r" b="b"/>
              <a:pathLst>
                <a:path w="13028" h="6990">
                  <a:moveTo>
                    <a:pt x="11642" y="4868"/>
                  </a:moveTo>
                  <a:cubicBezTo>
                    <a:pt x="14112" y="-86"/>
                    <a:pt x="2541" y="-799"/>
                    <a:pt x="0" y="691"/>
                  </a:cubicBezTo>
                  <a:cubicBezTo>
                    <a:pt x="1287" y="6299"/>
                    <a:pt x="8269" y="8596"/>
                    <a:pt x="13029" y="5800"/>
                  </a:cubicBezTo>
                  <a:cubicBezTo>
                    <a:pt x="12564" y="5477"/>
                    <a:pt x="12103" y="5180"/>
                    <a:pt x="11642" y="4868"/>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2" name="Freeform: Shape 1231">
              <a:extLst>
                <a:ext uri="{FF2B5EF4-FFF2-40B4-BE49-F238E27FC236}">
                  <a16:creationId xmlns:a16="http://schemas.microsoft.com/office/drawing/2014/main" id="{67A9BCDD-3FC6-FA30-E3B8-DD5A9AB4E3A3}"/>
                </a:ext>
              </a:extLst>
            </p:cNvPr>
            <p:cNvSpPr/>
            <p:nvPr/>
          </p:nvSpPr>
          <p:spPr>
            <a:xfrm>
              <a:off x="6073460" y="2049426"/>
              <a:ext cx="9545" cy="3347"/>
            </a:xfrm>
            <a:custGeom>
              <a:avLst/>
              <a:gdLst>
                <a:gd name="connsiteX0" fmla="*/ 2096 w 9545"/>
                <a:gd name="connsiteY0" fmla="*/ 0 h 3347"/>
                <a:gd name="connsiteX1" fmla="*/ 0 w 9545"/>
                <a:gd name="connsiteY1" fmla="*/ 1854 h 3347"/>
                <a:gd name="connsiteX2" fmla="*/ 9546 w 9545"/>
                <a:gd name="connsiteY2" fmla="*/ 1854 h 3347"/>
                <a:gd name="connsiteX3" fmla="*/ 2096 w 9545"/>
                <a:gd name="connsiteY3" fmla="*/ 0 h 3347"/>
              </a:gdLst>
              <a:ahLst/>
              <a:cxnLst>
                <a:cxn ang="0">
                  <a:pos x="connsiteX0" y="connsiteY0"/>
                </a:cxn>
                <a:cxn ang="0">
                  <a:pos x="connsiteX1" y="connsiteY1"/>
                </a:cxn>
                <a:cxn ang="0">
                  <a:pos x="connsiteX2" y="connsiteY2"/>
                </a:cxn>
                <a:cxn ang="0">
                  <a:pos x="connsiteX3" y="connsiteY3"/>
                </a:cxn>
              </a:cxnLst>
              <a:rect l="l" t="t" r="r" b="b"/>
              <a:pathLst>
                <a:path w="9545" h="3347">
                  <a:moveTo>
                    <a:pt x="2096" y="0"/>
                  </a:moveTo>
                  <a:cubicBezTo>
                    <a:pt x="1396" y="616"/>
                    <a:pt x="700" y="1238"/>
                    <a:pt x="0" y="1854"/>
                  </a:cubicBezTo>
                  <a:cubicBezTo>
                    <a:pt x="2970" y="2786"/>
                    <a:pt x="6918" y="4689"/>
                    <a:pt x="9546" y="1854"/>
                  </a:cubicBezTo>
                  <a:cubicBezTo>
                    <a:pt x="6976" y="1138"/>
                    <a:pt x="4225" y="2112"/>
                    <a:pt x="209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3" name="Freeform: Shape 1232">
              <a:extLst>
                <a:ext uri="{FF2B5EF4-FFF2-40B4-BE49-F238E27FC236}">
                  <a16:creationId xmlns:a16="http://schemas.microsoft.com/office/drawing/2014/main" id="{D827B2D4-2F01-BCC4-3E65-F7CC761D3521}"/>
                </a:ext>
              </a:extLst>
            </p:cNvPr>
            <p:cNvSpPr/>
            <p:nvPr/>
          </p:nvSpPr>
          <p:spPr>
            <a:xfrm>
              <a:off x="6079748" y="2009501"/>
              <a:ext cx="2321" cy="774"/>
            </a:xfrm>
            <a:custGeom>
              <a:avLst/>
              <a:gdLst>
                <a:gd name="connsiteX0" fmla="*/ 0 w 2321"/>
                <a:gd name="connsiteY0" fmla="*/ 0 h 774"/>
                <a:gd name="connsiteX1" fmla="*/ 2322 w 2321"/>
                <a:gd name="connsiteY1" fmla="*/ 697 h 774"/>
                <a:gd name="connsiteX2" fmla="*/ 0 w 2321"/>
                <a:gd name="connsiteY2" fmla="*/ 0 h 774"/>
              </a:gdLst>
              <a:ahLst/>
              <a:cxnLst>
                <a:cxn ang="0">
                  <a:pos x="connsiteX0" y="connsiteY0"/>
                </a:cxn>
                <a:cxn ang="0">
                  <a:pos x="connsiteX1" y="connsiteY1"/>
                </a:cxn>
                <a:cxn ang="0">
                  <a:pos x="connsiteX2" y="connsiteY2"/>
                </a:cxn>
              </a:cxnLst>
              <a:rect l="l" t="t" r="r" b="b"/>
              <a:pathLst>
                <a:path w="2321" h="774">
                  <a:moveTo>
                    <a:pt x="0" y="0"/>
                  </a:moveTo>
                  <a:cubicBezTo>
                    <a:pt x="603" y="680"/>
                    <a:pt x="1377" y="913"/>
                    <a:pt x="2322" y="697"/>
                  </a:cubicBezTo>
                  <a:cubicBezTo>
                    <a:pt x="1548" y="471"/>
                    <a:pt x="774" y="235"/>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4" name="Freeform: Shape 1233">
              <a:extLst>
                <a:ext uri="{FF2B5EF4-FFF2-40B4-BE49-F238E27FC236}">
                  <a16:creationId xmlns:a16="http://schemas.microsoft.com/office/drawing/2014/main" id="{B3103B7B-F48A-7F5F-CDE8-410C169FD556}"/>
                </a:ext>
              </a:extLst>
            </p:cNvPr>
            <p:cNvSpPr/>
            <p:nvPr/>
          </p:nvSpPr>
          <p:spPr>
            <a:xfrm>
              <a:off x="5130286" y="1882728"/>
              <a:ext cx="2322" cy="225"/>
            </a:xfrm>
            <a:custGeom>
              <a:avLst/>
              <a:gdLst>
                <a:gd name="connsiteX0" fmla="*/ 0 w 2322"/>
                <a:gd name="connsiteY0" fmla="*/ 226 h 225"/>
                <a:gd name="connsiteX1" fmla="*/ 2322 w 2322"/>
                <a:gd name="connsiteY1" fmla="*/ 0 h 225"/>
                <a:gd name="connsiteX2" fmla="*/ 0 w 2322"/>
                <a:gd name="connsiteY2" fmla="*/ 226 h 225"/>
              </a:gdLst>
              <a:ahLst/>
              <a:cxnLst>
                <a:cxn ang="0">
                  <a:pos x="connsiteX0" y="connsiteY0"/>
                </a:cxn>
                <a:cxn ang="0">
                  <a:pos x="connsiteX1" y="connsiteY1"/>
                </a:cxn>
                <a:cxn ang="0">
                  <a:pos x="connsiteX2" y="connsiteY2"/>
                </a:cxn>
              </a:cxnLst>
              <a:rect l="l" t="t" r="r" b="b"/>
              <a:pathLst>
                <a:path w="2322" h="225">
                  <a:moveTo>
                    <a:pt x="0" y="226"/>
                  </a:moveTo>
                  <a:cubicBezTo>
                    <a:pt x="777" y="194"/>
                    <a:pt x="1551" y="129"/>
                    <a:pt x="2322" y="0"/>
                  </a:cubicBezTo>
                  <a:cubicBezTo>
                    <a:pt x="1548" y="65"/>
                    <a:pt x="771"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5" name="Freeform: Shape 1234">
              <a:extLst>
                <a:ext uri="{FF2B5EF4-FFF2-40B4-BE49-F238E27FC236}">
                  <a16:creationId xmlns:a16="http://schemas.microsoft.com/office/drawing/2014/main" id="{B41E62FD-57E1-3D5E-DFC2-521E8464FFFA}"/>
                </a:ext>
              </a:extLst>
            </p:cNvPr>
            <p:cNvSpPr/>
            <p:nvPr/>
          </p:nvSpPr>
          <p:spPr>
            <a:xfrm>
              <a:off x="5131673" y="1882708"/>
              <a:ext cx="2554" cy="696"/>
            </a:xfrm>
            <a:custGeom>
              <a:avLst/>
              <a:gdLst>
                <a:gd name="connsiteX0" fmla="*/ 0 w 2554"/>
                <a:gd name="connsiteY0" fmla="*/ 697 h 696"/>
                <a:gd name="connsiteX1" fmla="*/ 2554 w 2554"/>
                <a:gd name="connsiteY1" fmla="*/ 0 h 696"/>
                <a:gd name="connsiteX2" fmla="*/ 0 w 2554"/>
                <a:gd name="connsiteY2" fmla="*/ 697 h 696"/>
              </a:gdLst>
              <a:ahLst/>
              <a:cxnLst>
                <a:cxn ang="0">
                  <a:pos x="connsiteX0" y="connsiteY0"/>
                </a:cxn>
                <a:cxn ang="0">
                  <a:pos x="connsiteX1" y="connsiteY1"/>
                </a:cxn>
                <a:cxn ang="0">
                  <a:pos x="connsiteX2" y="connsiteY2"/>
                </a:cxn>
              </a:cxnLst>
              <a:rect l="l" t="t" r="r" b="b"/>
              <a:pathLst>
                <a:path w="2554" h="696">
                  <a:moveTo>
                    <a:pt x="0" y="697"/>
                  </a:moveTo>
                  <a:cubicBezTo>
                    <a:pt x="896" y="664"/>
                    <a:pt x="1748" y="439"/>
                    <a:pt x="2554" y="0"/>
                  </a:cubicBezTo>
                  <a:cubicBezTo>
                    <a:pt x="1703" y="226"/>
                    <a:pt x="854" y="461"/>
                    <a:pt x="0" y="69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6" name="Freeform: Shape 1235">
              <a:extLst>
                <a:ext uri="{FF2B5EF4-FFF2-40B4-BE49-F238E27FC236}">
                  <a16:creationId xmlns:a16="http://schemas.microsoft.com/office/drawing/2014/main" id="{83F1DFBB-11D3-5CA6-5D0C-B074BCAF8A84}"/>
                </a:ext>
              </a:extLst>
            </p:cNvPr>
            <p:cNvSpPr/>
            <p:nvPr/>
          </p:nvSpPr>
          <p:spPr>
            <a:xfrm>
              <a:off x="5036472" y="1882213"/>
              <a:ext cx="7430" cy="2578"/>
            </a:xfrm>
            <a:custGeom>
              <a:avLst/>
              <a:gdLst>
                <a:gd name="connsiteX0" fmla="*/ 2322 w 7430"/>
                <a:gd name="connsiteY0" fmla="*/ 2578 h 2578"/>
                <a:gd name="connsiteX1" fmla="*/ 7430 w 7430"/>
                <a:gd name="connsiteY1" fmla="*/ 21 h 2578"/>
                <a:gd name="connsiteX2" fmla="*/ 0 w 7430"/>
                <a:gd name="connsiteY2" fmla="*/ 1650 h 2578"/>
                <a:gd name="connsiteX3" fmla="*/ 2322 w 7430"/>
                <a:gd name="connsiteY3" fmla="*/ 2578 h 2578"/>
              </a:gdLst>
              <a:ahLst/>
              <a:cxnLst>
                <a:cxn ang="0">
                  <a:pos x="connsiteX0" y="connsiteY0"/>
                </a:cxn>
                <a:cxn ang="0">
                  <a:pos x="connsiteX1" y="connsiteY1"/>
                </a:cxn>
                <a:cxn ang="0">
                  <a:pos x="connsiteX2" y="connsiteY2"/>
                </a:cxn>
                <a:cxn ang="0">
                  <a:pos x="connsiteX3" y="connsiteY3"/>
                </a:cxn>
              </a:cxnLst>
              <a:rect l="l" t="t" r="r" b="b"/>
              <a:pathLst>
                <a:path w="7430" h="2578">
                  <a:moveTo>
                    <a:pt x="2322" y="2578"/>
                  </a:moveTo>
                  <a:cubicBezTo>
                    <a:pt x="4080" y="1837"/>
                    <a:pt x="5782" y="985"/>
                    <a:pt x="7430" y="21"/>
                  </a:cubicBezTo>
                  <a:cubicBezTo>
                    <a:pt x="4857" y="-108"/>
                    <a:pt x="2254" y="347"/>
                    <a:pt x="0" y="1650"/>
                  </a:cubicBezTo>
                  <a:cubicBezTo>
                    <a:pt x="774" y="1972"/>
                    <a:pt x="1548" y="2272"/>
                    <a:pt x="2322" y="2578"/>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7" name="Freeform: Shape 1236">
              <a:extLst>
                <a:ext uri="{FF2B5EF4-FFF2-40B4-BE49-F238E27FC236}">
                  <a16:creationId xmlns:a16="http://schemas.microsoft.com/office/drawing/2014/main" id="{A5071689-9481-07B3-F010-7E9F45DBFC13}"/>
                </a:ext>
              </a:extLst>
            </p:cNvPr>
            <p:cNvSpPr/>
            <p:nvPr/>
          </p:nvSpPr>
          <p:spPr>
            <a:xfrm>
              <a:off x="5097063" y="1884923"/>
              <a:ext cx="2676" cy="1738"/>
            </a:xfrm>
            <a:custGeom>
              <a:avLst/>
              <a:gdLst>
                <a:gd name="connsiteX0" fmla="*/ 2554 w 2676"/>
                <a:gd name="connsiteY0" fmla="*/ 1739 h 1738"/>
                <a:gd name="connsiteX1" fmla="*/ 0 w 2676"/>
                <a:gd name="connsiteY1" fmla="*/ 578 h 1738"/>
                <a:gd name="connsiteX2" fmla="*/ 2554 w 2676"/>
                <a:gd name="connsiteY2" fmla="*/ 1739 h 1738"/>
              </a:gdLst>
              <a:ahLst/>
              <a:cxnLst>
                <a:cxn ang="0">
                  <a:pos x="connsiteX0" y="connsiteY0"/>
                </a:cxn>
                <a:cxn ang="0">
                  <a:pos x="connsiteX1" y="connsiteY1"/>
                </a:cxn>
                <a:cxn ang="0">
                  <a:pos x="connsiteX2" y="connsiteY2"/>
                </a:cxn>
              </a:cxnLst>
              <a:rect l="l" t="t" r="r" b="b"/>
              <a:pathLst>
                <a:path w="2676" h="1738">
                  <a:moveTo>
                    <a:pt x="2554" y="1739"/>
                  </a:moveTo>
                  <a:cubicBezTo>
                    <a:pt x="3018" y="-87"/>
                    <a:pt x="2164" y="-477"/>
                    <a:pt x="0" y="578"/>
                  </a:cubicBezTo>
                  <a:cubicBezTo>
                    <a:pt x="851" y="965"/>
                    <a:pt x="1703" y="1352"/>
                    <a:pt x="2554" y="1739"/>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8" name="Freeform: Shape 1237">
              <a:extLst>
                <a:ext uri="{FF2B5EF4-FFF2-40B4-BE49-F238E27FC236}">
                  <a16:creationId xmlns:a16="http://schemas.microsoft.com/office/drawing/2014/main" id="{B1E4E590-C825-56F4-7866-58ED7E27675B}"/>
                </a:ext>
              </a:extLst>
            </p:cNvPr>
            <p:cNvSpPr/>
            <p:nvPr/>
          </p:nvSpPr>
          <p:spPr>
            <a:xfrm>
              <a:off x="5097773" y="1887606"/>
              <a:ext cx="2783" cy="2313"/>
            </a:xfrm>
            <a:custGeom>
              <a:avLst/>
              <a:gdLst>
                <a:gd name="connsiteX0" fmla="*/ 2554 w 2783"/>
                <a:gd name="connsiteY0" fmla="*/ 2313 h 2313"/>
                <a:gd name="connsiteX1" fmla="*/ 0 w 2783"/>
                <a:gd name="connsiteY1" fmla="*/ 688 h 2313"/>
                <a:gd name="connsiteX2" fmla="*/ 2554 w 2783"/>
                <a:gd name="connsiteY2" fmla="*/ 2313 h 2313"/>
              </a:gdLst>
              <a:ahLst/>
              <a:cxnLst>
                <a:cxn ang="0">
                  <a:pos x="connsiteX0" y="connsiteY0"/>
                </a:cxn>
                <a:cxn ang="0">
                  <a:pos x="connsiteX1" y="connsiteY1"/>
                </a:cxn>
                <a:cxn ang="0">
                  <a:pos x="connsiteX2" y="connsiteY2"/>
                </a:cxn>
              </a:cxnLst>
              <a:rect l="l" t="t" r="r" b="b"/>
              <a:pathLst>
                <a:path w="2783" h="2313">
                  <a:moveTo>
                    <a:pt x="2554" y="2313"/>
                  </a:moveTo>
                  <a:cubicBezTo>
                    <a:pt x="3238" y="-70"/>
                    <a:pt x="2393" y="-612"/>
                    <a:pt x="0" y="688"/>
                  </a:cubicBezTo>
                  <a:cubicBezTo>
                    <a:pt x="851" y="1230"/>
                    <a:pt x="1699" y="1772"/>
                    <a:pt x="2554" y="2313"/>
                  </a:cubicBezTo>
                </a:path>
              </a:pathLst>
            </a:custGeom>
            <a:solidFill>
              <a:srgbClr val="C0C0C0"/>
            </a:solidFill>
            <a:ln w="645" cap="flat">
              <a:solidFill>
                <a:srgbClr val="FFFFFF"/>
              </a:solidFill>
              <a:prstDash val="solid"/>
              <a:miter/>
            </a:ln>
          </p:spPr>
          <p:txBody>
            <a:bodyPr rtlCol="0" anchor="ctr"/>
            <a:lstStyle/>
            <a:p>
              <a:endParaRPr lang="en-US"/>
            </a:p>
          </p:txBody>
        </p:sp>
        <p:sp>
          <p:nvSpPr>
            <p:cNvPr id="1239" name="Freeform: Shape 1238">
              <a:extLst>
                <a:ext uri="{FF2B5EF4-FFF2-40B4-BE49-F238E27FC236}">
                  <a16:creationId xmlns:a16="http://schemas.microsoft.com/office/drawing/2014/main" id="{1418BBFB-5ECE-A0C5-B6F1-A5A9490F4551}"/>
                </a:ext>
              </a:extLst>
            </p:cNvPr>
            <p:cNvSpPr/>
            <p:nvPr/>
          </p:nvSpPr>
          <p:spPr>
            <a:xfrm>
              <a:off x="5103552" y="1881773"/>
              <a:ext cx="4876" cy="1857"/>
            </a:xfrm>
            <a:custGeom>
              <a:avLst/>
              <a:gdLst>
                <a:gd name="connsiteX0" fmla="*/ 0 w 4876"/>
                <a:gd name="connsiteY0" fmla="*/ 1858 h 1857"/>
                <a:gd name="connsiteX1" fmla="*/ 4876 w 4876"/>
                <a:gd name="connsiteY1" fmla="*/ 0 h 1857"/>
                <a:gd name="connsiteX2" fmla="*/ 0 w 4876"/>
                <a:gd name="connsiteY2" fmla="*/ 1858 h 1857"/>
              </a:gdLst>
              <a:ahLst/>
              <a:cxnLst>
                <a:cxn ang="0">
                  <a:pos x="connsiteX0" y="connsiteY0"/>
                </a:cxn>
                <a:cxn ang="0">
                  <a:pos x="connsiteX1" y="connsiteY1"/>
                </a:cxn>
                <a:cxn ang="0">
                  <a:pos x="connsiteX2" y="connsiteY2"/>
                </a:cxn>
              </a:cxnLst>
              <a:rect l="l" t="t" r="r" b="b"/>
              <a:pathLst>
                <a:path w="4876" h="1857">
                  <a:moveTo>
                    <a:pt x="0" y="1858"/>
                  </a:moveTo>
                  <a:cubicBezTo>
                    <a:pt x="1777" y="1632"/>
                    <a:pt x="3402" y="1022"/>
                    <a:pt x="4876" y="0"/>
                  </a:cubicBezTo>
                  <a:cubicBezTo>
                    <a:pt x="3093" y="193"/>
                    <a:pt x="1467" y="819"/>
                    <a:pt x="0" y="1858"/>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0" name="Freeform: Shape 1239">
              <a:extLst>
                <a:ext uri="{FF2B5EF4-FFF2-40B4-BE49-F238E27FC236}">
                  <a16:creationId xmlns:a16="http://schemas.microsoft.com/office/drawing/2014/main" id="{7DC8669B-5042-52BA-C943-54B6DED198AF}"/>
                </a:ext>
              </a:extLst>
            </p:cNvPr>
            <p:cNvSpPr/>
            <p:nvPr/>
          </p:nvSpPr>
          <p:spPr>
            <a:xfrm>
              <a:off x="5078719" y="1881401"/>
              <a:ext cx="56659" cy="22901"/>
            </a:xfrm>
            <a:custGeom>
              <a:avLst/>
              <a:gdLst>
                <a:gd name="connsiteX0" fmla="*/ 0 w 56659"/>
                <a:gd name="connsiteY0" fmla="*/ 16645 h 22901"/>
                <a:gd name="connsiteX1" fmla="*/ 9059 w 56659"/>
                <a:gd name="connsiteY1" fmla="*/ 15252 h 22901"/>
                <a:gd name="connsiteX2" fmla="*/ 7679 w 56659"/>
                <a:gd name="connsiteY2" fmla="*/ 10427 h 22901"/>
                <a:gd name="connsiteX3" fmla="*/ 13471 w 56659"/>
                <a:gd name="connsiteY3" fmla="*/ 12927 h 22901"/>
                <a:gd name="connsiteX4" fmla="*/ 10833 w 56659"/>
                <a:gd name="connsiteY4" fmla="*/ 9763 h 22901"/>
                <a:gd name="connsiteX5" fmla="*/ 15815 w 56659"/>
                <a:gd name="connsiteY5" fmla="*/ 9060 h 22901"/>
                <a:gd name="connsiteX6" fmla="*/ 20337 w 56659"/>
                <a:gd name="connsiteY6" fmla="*/ 8996 h 22901"/>
                <a:gd name="connsiteX7" fmla="*/ 25977 w 56659"/>
                <a:gd name="connsiteY7" fmla="*/ 5900 h 22901"/>
                <a:gd name="connsiteX8" fmla="*/ 38235 w 56659"/>
                <a:gd name="connsiteY8" fmla="*/ 5132 h 22901"/>
                <a:gd name="connsiteX9" fmla="*/ 51787 w 56659"/>
                <a:gd name="connsiteY9" fmla="*/ 840 h 22901"/>
                <a:gd name="connsiteX10" fmla="*/ 50880 w 56659"/>
                <a:gd name="connsiteY10" fmla="*/ 3378 h 22901"/>
                <a:gd name="connsiteX11" fmla="*/ 56659 w 56659"/>
                <a:gd name="connsiteY11" fmla="*/ 2236 h 22901"/>
                <a:gd name="connsiteX12" fmla="*/ 22527 w 56659"/>
                <a:gd name="connsiteY12" fmla="*/ 22902 h 22901"/>
                <a:gd name="connsiteX13" fmla="*/ 16380 w 56659"/>
                <a:gd name="connsiteY13" fmla="*/ 17622 h 22901"/>
                <a:gd name="connsiteX14" fmla="*/ 8162 w 56659"/>
                <a:gd name="connsiteY14" fmla="*/ 16577 h 22901"/>
                <a:gd name="connsiteX15" fmla="*/ 0 w 56659"/>
                <a:gd name="connsiteY15" fmla="*/ 16642 h 22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659" h="22901">
                  <a:moveTo>
                    <a:pt x="0" y="16645"/>
                  </a:moveTo>
                  <a:cubicBezTo>
                    <a:pt x="758" y="14517"/>
                    <a:pt x="7321" y="15658"/>
                    <a:pt x="9059" y="15252"/>
                  </a:cubicBezTo>
                  <a:cubicBezTo>
                    <a:pt x="4312" y="16835"/>
                    <a:pt x="3789" y="11179"/>
                    <a:pt x="7679" y="10427"/>
                  </a:cubicBezTo>
                  <a:cubicBezTo>
                    <a:pt x="10007" y="9979"/>
                    <a:pt x="10917" y="13575"/>
                    <a:pt x="13471" y="12927"/>
                  </a:cubicBezTo>
                  <a:cubicBezTo>
                    <a:pt x="12190" y="12701"/>
                    <a:pt x="9901" y="11514"/>
                    <a:pt x="10833" y="9763"/>
                  </a:cubicBezTo>
                  <a:cubicBezTo>
                    <a:pt x="12461" y="6703"/>
                    <a:pt x="14058" y="10260"/>
                    <a:pt x="15815" y="9060"/>
                  </a:cubicBezTo>
                  <a:cubicBezTo>
                    <a:pt x="17857" y="7660"/>
                    <a:pt x="17992" y="7886"/>
                    <a:pt x="20337" y="8996"/>
                  </a:cubicBezTo>
                  <a:cubicBezTo>
                    <a:pt x="23133" y="10334"/>
                    <a:pt x="23865" y="7219"/>
                    <a:pt x="25977" y="5900"/>
                  </a:cubicBezTo>
                  <a:cubicBezTo>
                    <a:pt x="29541" y="3674"/>
                    <a:pt x="34314" y="5222"/>
                    <a:pt x="38235" y="5132"/>
                  </a:cubicBezTo>
                  <a:cubicBezTo>
                    <a:pt x="42573" y="5035"/>
                    <a:pt x="46965" y="-2463"/>
                    <a:pt x="51787" y="840"/>
                  </a:cubicBezTo>
                  <a:cubicBezTo>
                    <a:pt x="48713" y="1310"/>
                    <a:pt x="48413" y="2159"/>
                    <a:pt x="50880" y="3378"/>
                  </a:cubicBezTo>
                  <a:cubicBezTo>
                    <a:pt x="52777" y="4071"/>
                    <a:pt x="54895" y="2659"/>
                    <a:pt x="56659" y="2236"/>
                  </a:cubicBezTo>
                  <a:cubicBezTo>
                    <a:pt x="52099" y="7148"/>
                    <a:pt x="16389" y="12288"/>
                    <a:pt x="22527" y="22902"/>
                  </a:cubicBezTo>
                  <a:cubicBezTo>
                    <a:pt x="17608" y="21144"/>
                    <a:pt x="24594" y="13572"/>
                    <a:pt x="16380" y="17622"/>
                  </a:cubicBezTo>
                  <a:cubicBezTo>
                    <a:pt x="12961" y="19309"/>
                    <a:pt x="11300" y="15720"/>
                    <a:pt x="8162" y="16577"/>
                  </a:cubicBezTo>
                  <a:cubicBezTo>
                    <a:pt x="5718" y="17248"/>
                    <a:pt x="2074" y="19264"/>
                    <a:pt x="0" y="1664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1" name="Freeform: Shape 1240">
              <a:extLst>
                <a:ext uri="{FF2B5EF4-FFF2-40B4-BE49-F238E27FC236}">
                  <a16:creationId xmlns:a16="http://schemas.microsoft.com/office/drawing/2014/main" id="{9784767F-9B7F-D5BD-D808-76B37466ADC6}"/>
                </a:ext>
              </a:extLst>
            </p:cNvPr>
            <p:cNvSpPr/>
            <p:nvPr/>
          </p:nvSpPr>
          <p:spPr>
            <a:xfrm>
              <a:off x="5435600" y="1797080"/>
              <a:ext cx="295594" cy="113171"/>
            </a:xfrm>
            <a:custGeom>
              <a:avLst/>
              <a:gdLst>
                <a:gd name="connsiteX0" fmla="*/ 2090 w 295594"/>
                <a:gd name="connsiteY0" fmla="*/ 76586 h 113171"/>
                <a:gd name="connsiteX1" fmla="*/ 2787 w 295594"/>
                <a:gd name="connsiteY1" fmla="*/ 84713 h 113171"/>
                <a:gd name="connsiteX2" fmla="*/ 5341 w 295594"/>
                <a:gd name="connsiteY2" fmla="*/ 86802 h 113171"/>
                <a:gd name="connsiteX3" fmla="*/ 18305 w 295594"/>
                <a:gd name="connsiteY3" fmla="*/ 94365 h 113171"/>
                <a:gd name="connsiteX4" fmla="*/ 48762 w 295594"/>
                <a:gd name="connsiteY4" fmla="*/ 95390 h 113171"/>
                <a:gd name="connsiteX5" fmla="*/ 40829 w 295594"/>
                <a:gd name="connsiteY5" fmla="*/ 102643 h 113171"/>
                <a:gd name="connsiteX6" fmla="*/ 38329 w 295594"/>
                <a:gd name="connsiteY6" fmla="*/ 107958 h 113171"/>
                <a:gd name="connsiteX7" fmla="*/ 38071 w 295594"/>
                <a:gd name="connsiteY7" fmla="*/ 111877 h 113171"/>
                <a:gd name="connsiteX8" fmla="*/ 55783 w 295594"/>
                <a:gd name="connsiteY8" fmla="*/ 111412 h 113171"/>
                <a:gd name="connsiteX9" fmla="*/ 67031 w 295594"/>
                <a:gd name="connsiteY9" fmla="*/ 111702 h 113171"/>
                <a:gd name="connsiteX10" fmla="*/ 72898 w 295594"/>
                <a:gd name="connsiteY10" fmla="*/ 110235 h 113171"/>
                <a:gd name="connsiteX11" fmla="*/ 82882 w 295594"/>
                <a:gd name="connsiteY11" fmla="*/ 109306 h 113171"/>
                <a:gd name="connsiteX12" fmla="*/ 88084 w 295594"/>
                <a:gd name="connsiteY12" fmla="*/ 110377 h 113171"/>
                <a:gd name="connsiteX13" fmla="*/ 101877 w 295594"/>
                <a:gd name="connsiteY13" fmla="*/ 108971 h 113171"/>
                <a:gd name="connsiteX14" fmla="*/ 120253 w 295594"/>
                <a:gd name="connsiteY14" fmla="*/ 106449 h 113171"/>
                <a:gd name="connsiteX15" fmla="*/ 138377 w 295594"/>
                <a:gd name="connsiteY15" fmla="*/ 101415 h 113171"/>
                <a:gd name="connsiteX16" fmla="*/ 156756 w 295594"/>
                <a:gd name="connsiteY16" fmla="*/ 99131 h 113171"/>
                <a:gd name="connsiteX17" fmla="*/ 172049 w 295594"/>
                <a:gd name="connsiteY17" fmla="*/ 91659 h 113171"/>
                <a:gd name="connsiteX18" fmla="*/ 182256 w 295594"/>
                <a:gd name="connsiteY18" fmla="*/ 88995 h 113171"/>
                <a:gd name="connsiteX19" fmla="*/ 178086 w 295594"/>
                <a:gd name="connsiteY19" fmla="*/ 95142 h 113171"/>
                <a:gd name="connsiteX20" fmla="*/ 188500 w 295594"/>
                <a:gd name="connsiteY20" fmla="*/ 96071 h 113171"/>
                <a:gd name="connsiteX21" fmla="*/ 200145 w 295594"/>
                <a:gd name="connsiteY21" fmla="*/ 97696 h 113171"/>
                <a:gd name="connsiteX22" fmla="*/ 192947 w 295594"/>
                <a:gd name="connsiteY22" fmla="*/ 101179 h 113171"/>
                <a:gd name="connsiteX23" fmla="*/ 209033 w 295594"/>
                <a:gd name="connsiteY23" fmla="*/ 101437 h 113171"/>
                <a:gd name="connsiteX24" fmla="*/ 216744 w 295594"/>
                <a:gd name="connsiteY24" fmla="*/ 104111 h 113171"/>
                <a:gd name="connsiteX25" fmla="*/ 225064 w 295594"/>
                <a:gd name="connsiteY25" fmla="*/ 103917 h 113171"/>
                <a:gd name="connsiteX26" fmla="*/ 234562 w 295594"/>
                <a:gd name="connsiteY26" fmla="*/ 104208 h 113171"/>
                <a:gd name="connsiteX27" fmla="*/ 244030 w 295594"/>
                <a:gd name="connsiteY27" fmla="*/ 101186 h 113171"/>
                <a:gd name="connsiteX28" fmla="*/ 260284 w 295594"/>
                <a:gd name="connsiteY28" fmla="*/ 95149 h 113171"/>
                <a:gd name="connsiteX29" fmla="*/ 255408 w 295594"/>
                <a:gd name="connsiteY29" fmla="*/ 95613 h 113171"/>
                <a:gd name="connsiteX30" fmla="*/ 262838 w 295594"/>
                <a:gd name="connsiteY30" fmla="*/ 90505 h 113171"/>
                <a:gd name="connsiteX31" fmla="*/ 233581 w 295594"/>
                <a:gd name="connsiteY31" fmla="*/ 97471 h 113171"/>
                <a:gd name="connsiteX32" fmla="*/ 245423 w 295594"/>
                <a:gd name="connsiteY32" fmla="*/ 88415 h 113171"/>
                <a:gd name="connsiteX33" fmla="*/ 240780 w 295594"/>
                <a:gd name="connsiteY33" fmla="*/ 86093 h 113171"/>
                <a:gd name="connsiteX34" fmla="*/ 248852 w 295594"/>
                <a:gd name="connsiteY34" fmla="*/ 86635 h 113171"/>
                <a:gd name="connsiteX35" fmla="*/ 259620 w 295594"/>
                <a:gd name="connsiteY35" fmla="*/ 83090 h 113171"/>
                <a:gd name="connsiteX36" fmla="*/ 269140 w 295594"/>
                <a:gd name="connsiteY36" fmla="*/ 79520 h 113171"/>
                <a:gd name="connsiteX37" fmla="*/ 273561 w 295594"/>
                <a:gd name="connsiteY37" fmla="*/ 82971 h 113171"/>
                <a:gd name="connsiteX38" fmla="*/ 282565 w 295594"/>
                <a:gd name="connsiteY38" fmla="*/ 78892 h 113171"/>
                <a:gd name="connsiteX39" fmla="*/ 285278 w 295594"/>
                <a:gd name="connsiteY39" fmla="*/ 84219 h 113171"/>
                <a:gd name="connsiteX40" fmla="*/ 295594 w 295594"/>
                <a:gd name="connsiteY40" fmla="*/ 74248 h 113171"/>
                <a:gd name="connsiteX41" fmla="*/ 290692 w 295594"/>
                <a:gd name="connsiteY41" fmla="*/ 72390 h 113171"/>
                <a:gd name="connsiteX42" fmla="*/ 285823 w 295594"/>
                <a:gd name="connsiteY42" fmla="*/ 73087 h 113171"/>
                <a:gd name="connsiteX43" fmla="*/ 288145 w 295594"/>
                <a:gd name="connsiteY43" fmla="*/ 70765 h 113171"/>
                <a:gd name="connsiteX44" fmla="*/ 282517 w 295594"/>
                <a:gd name="connsiteY44" fmla="*/ 69778 h 113171"/>
                <a:gd name="connsiteX45" fmla="*/ 273536 w 295594"/>
                <a:gd name="connsiteY45" fmla="*/ 64956 h 113171"/>
                <a:gd name="connsiteX46" fmla="*/ 268621 w 295594"/>
                <a:gd name="connsiteY46" fmla="*/ 62876 h 113171"/>
                <a:gd name="connsiteX47" fmla="*/ 258891 w 295594"/>
                <a:gd name="connsiteY47" fmla="*/ 59384 h 113171"/>
                <a:gd name="connsiteX48" fmla="*/ 257830 w 295594"/>
                <a:gd name="connsiteY48" fmla="*/ 50031 h 113171"/>
                <a:gd name="connsiteX49" fmla="*/ 271201 w 295594"/>
                <a:gd name="connsiteY49" fmla="*/ 42575 h 113171"/>
                <a:gd name="connsiteX50" fmla="*/ 272949 w 295594"/>
                <a:gd name="connsiteY50" fmla="*/ 31543 h 113171"/>
                <a:gd name="connsiteX51" fmla="*/ 280376 w 295594"/>
                <a:gd name="connsiteY51" fmla="*/ 20978 h 113171"/>
                <a:gd name="connsiteX52" fmla="*/ 283075 w 295594"/>
                <a:gd name="connsiteY52" fmla="*/ 16343 h 113171"/>
                <a:gd name="connsiteX53" fmla="*/ 285671 w 295594"/>
                <a:gd name="connsiteY53" fmla="*/ 12922 h 113171"/>
                <a:gd name="connsiteX54" fmla="*/ 280076 w 295594"/>
                <a:gd name="connsiteY54" fmla="*/ 6033 h 113171"/>
                <a:gd name="connsiteX55" fmla="*/ 267192 w 295594"/>
                <a:gd name="connsiteY55" fmla="*/ 3079 h 113171"/>
                <a:gd name="connsiteX56" fmla="*/ 252390 w 295594"/>
                <a:gd name="connsiteY56" fmla="*/ 1331 h 113171"/>
                <a:gd name="connsiteX57" fmla="*/ 254015 w 295594"/>
                <a:gd name="connsiteY57" fmla="*/ 3653 h 113171"/>
                <a:gd name="connsiteX58" fmla="*/ 235991 w 295594"/>
                <a:gd name="connsiteY58" fmla="*/ 18285 h 113171"/>
                <a:gd name="connsiteX59" fmla="*/ 230099 w 295594"/>
                <a:gd name="connsiteY59" fmla="*/ 33374 h 113171"/>
                <a:gd name="connsiteX60" fmla="*/ 208969 w 295594"/>
                <a:gd name="connsiteY60" fmla="*/ 37322 h 113171"/>
                <a:gd name="connsiteX61" fmla="*/ 215702 w 295594"/>
                <a:gd name="connsiteY61" fmla="*/ 31749 h 113171"/>
                <a:gd name="connsiteX62" fmla="*/ 212932 w 295594"/>
                <a:gd name="connsiteY62" fmla="*/ 31459 h 113171"/>
                <a:gd name="connsiteX63" fmla="*/ 224065 w 295594"/>
                <a:gd name="connsiteY63" fmla="*/ 18517 h 113171"/>
                <a:gd name="connsiteX64" fmla="*/ 218956 w 295594"/>
                <a:gd name="connsiteY64" fmla="*/ 17820 h 113171"/>
                <a:gd name="connsiteX65" fmla="*/ 216170 w 295594"/>
                <a:gd name="connsiteY65" fmla="*/ 9690 h 113171"/>
                <a:gd name="connsiteX66" fmla="*/ 200077 w 295594"/>
                <a:gd name="connsiteY66" fmla="*/ 8752 h 113171"/>
                <a:gd name="connsiteX67" fmla="*/ 208507 w 295594"/>
                <a:gd name="connsiteY67" fmla="*/ 14102 h 113171"/>
                <a:gd name="connsiteX68" fmla="*/ 199452 w 295594"/>
                <a:gd name="connsiteY68" fmla="*/ 15260 h 113171"/>
                <a:gd name="connsiteX69" fmla="*/ 197362 w 295594"/>
                <a:gd name="connsiteY69" fmla="*/ 17817 h 113171"/>
                <a:gd name="connsiteX70" fmla="*/ 186416 w 295594"/>
                <a:gd name="connsiteY70" fmla="*/ 18504 h 113171"/>
                <a:gd name="connsiteX71" fmla="*/ 179618 w 295594"/>
                <a:gd name="connsiteY71" fmla="*/ 21600 h 113171"/>
                <a:gd name="connsiteX72" fmla="*/ 176232 w 295594"/>
                <a:gd name="connsiteY72" fmla="*/ 20833 h 113171"/>
                <a:gd name="connsiteX73" fmla="*/ 161604 w 295594"/>
                <a:gd name="connsiteY73" fmla="*/ 25941 h 113171"/>
                <a:gd name="connsiteX74" fmla="*/ 166248 w 295594"/>
                <a:gd name="connsiteY74" fmla="*/ 23155 h 113171"/>
                <a:gd name="connsiteX75" fmla="*/ 171607 w 295594"/>
                <a:gd name="connsiteY75" fmla="*/ 19791 h 113171"/>
                <a:gd name="connsiteX76" fmla="*/ 184127 w 295594"/>
                <a:gd name="connsiteY76" fmla="*/ 14563 h 113171"/>
                <a:gd name="connsiteX77" fmla="*/ 175210 w 295594"/>
                <a:gd name="connsiteY77" fmla="*/ 10796 h 113171"/>
                <a:gd name="connsiteX78" fmla="*/ 164622 w 295594"/>
                <a:gd name="connsiteY78" fmla="*/ 8526 h 113171"/>
                <a:gd name="connsiteX79" fmla="*/ 144653 w 295594"/>
                <a:gd name="connsiteY79" fmla="*/ 13405 h 113171"/>
                <a:gd name="connsiteX80" fmla="*/ 139777 w 295594"/>
                <a:gd name="connsiteY80" fmla="*/ 16656 h 113171"/>
                <a:gd name="connsiteX81" fmla="*/ 133804 w 295594"/>
                <a:gd name="connsiteY81" fmla="*/ 16721 h 113171"/>
                <a:gd name="connsiteX82" fmla="*/ 122594 w 295594"/>
                <a:gd name="connsiteY82" fmla="*/ 18046 h 113171"/>
                <a:gd name="connsiteX83" fmla="*/ 137539 w 295594"/>
                <a:gd name="connsiteY83" fmla="*/ 12541 h 113171"/>
                <a:gd name="connsiteX84" fmla="*/ 149033 w 295594"/>
                <a:gd name="connsiteY84" fmla="*/ 4792 h 113171"/>
                <a:gd name="connsiteX85" fmla="*/ 130457 w 295594"/>
                <a:gd name="connsiteY85" fmla="*/ 1757 h 113171"/>
                <a:gd name="connsiteX86" fmla="*/ 96414 w 295594"/>
                <a:gd name="connsiteY86" fmla="*/ 8068 h 113171"/>
                <a:gd name="connsiteX87" fmla="*/ 75081 w 295594"/>
                <a:gd name="connsiteY87" fmla="*/ 13399 h 113171"/>
                <a:gd name="connsiteX88" fmla="*/ 49681 w 295594"/>
                <a:gd name="connsiteY88" fmla="*/ 20833 h 113171"/>
                <a:gd name="connsiteX89" fmla="*/ 54325 w 295594"/>
                <a:gd name="connsiteY89" fmla="*/ 23155 h 113171"/>
                <a:gd name="connsiteX90" fmla="*/ 19728 w 295594"/>
                <a:gd name="connsiteY90" fmla="*/ 39641 h 113171"/>
                <a:gd name="connsiteX91" fmla="*/ 32050 w 295594"/>
                <a:gd name="connsiteY91" fmla="*/ 39641 h 113171"/>
                <a:gd name="connsiteX92" fmla="*/ 42019 w 295594"/>
                <a:gd name="connsiteY92" fmla="*/ 38002 h 113171"/>
                <a:gd name="connsiteX93" fmla="*/ 37142 w 295594"/>
                <a:gd name="connsiteY93" fmla="*/ 39628 h 113171"/>
                <a:gd name="connsiteX94" fmla="*/ 34998 w 295594"/>
                <a:gd name="connsiteY94" fmla="*/ 41343 h 113171"/>
                <a:gd name="connsiteX95" fmla="*/ 27387 w 295594"/>
                <a:gd name="connsiteY95" fmla="*/ 42643 h 113171"/>
                <a:gd name="connsiteX96" fmla="*/ 35469 w 295594"/>
                <a:gd name="connsiteY96" fmla="*/ 45071 h 113171"/>
                <a:gd name="connsiteX97" fmla="*/ 46892 w 295594"/>
                <a:gd name="connsiteY97" fmla="*/ 43804 h 113171"/>
                <a:gd name="connsiteX98" fmla="*/ 64897 w 295594"/>
                <a:gd name="connsiteY98" fmla="*/ 41882 h 113171"/>
                <a:gd name="connsiteX99" fmla="*/ 83811 w 295594"/>
                <a:gd name="connsiteY99" fmla="*/ 41482 h 113171"/>
                <a:gd name="connsiteX100" fmla="*/ 64074 w 295594"/>
                <a:gd name="connsiteY100" fmla="*/ 43569 h 113171"/>
                <a:gd name="connsiteX101" fmla="*/ 68950 w 295594"/>
                <a:gd name="connsiteY101" fmla="*/ 44265 h 113171"/>
                <a:gd name="connsiteX102" fmla="*/ 45718 w 295594"/>
                <a:gd name="connsiteY102" fmla="*/ 47945 h 113171"/>
                <a:gd name="connsiteX103" fmla="*/ 24755 w 295594"/>
                <a:gd name="connsiteY103" fmla="*/ 50183 h 113171"/>
                <a:gd name="connsiteX104" fmla="*/ 12294 w 295594"/>
                <a:gd name="connsiteY104" fmla="*/ 54462 h 113171"/>
                <a:gd name="connsiteX105" fmla="*/ 17538 w 295594"/>
                <a:gd name="connsiteY105" fmla="*/ 62264 h 113171"/>
                <a:gd name="connsiteX106" fmla="*/ 44121 w 295594"/>
                <a:gd name="connsiteY106" fmla="*/ 62735 h 113171"/>
                <a:gd name="connsiteX107" fmla="*/ 72807 w 295594"/>
                <a:gd name="connsiteY107" fmla="*/ 61045 h 113171"/>
                <a:gd name="connsiteX108" fmla="*/ 95885 w 295594"/>
                <a:gd name="connsiteY108" fmla="*/ 63309 h 113171"/>
                <a:gd name="connsiteX109" fmla="*/ 107756 w 295594"/>
                <a:gd name="connsiteY109" fmla="*/ 65244 h 113171"/>
                <a:gd name="connsiteX110" fmla="*/ 114461 w 295594"/>
                <a:gd name="connsiteY110" fmla="*/ 68185 h 113171"/>
                <a:gd name="connsiteX111" fmla="*/ 104422 w 295594"/>
                <a:gd name="connsiteY111" fmla="*/ 70142 h 113171"/>
                <a:gd name="connsiteX112" fmla="*/ 91915 w 295594"/>
                <a:gd name="connsiteY112" fmla="*/ 71668 h 113171"/>
                <a:gd name="connsiteX113" fmla="*/ 63429 w 295594"/>
                <a:gd name="connsiteY113" fmla="*/ 69288 h 113171"/>
                <a:gd name="connsiteX114" fmla="*/ 30173 w 295594"/>
                <a:gd name="connsiteY114" fmla="*/ 71903 h 113171"/>
                <a:gd name="connsiteX115" fmla="*/ 2077 w 295594"/>
                <a:gd name="connsiteY115" fmla="*/ 76563 h 11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295594" h="113171">
                  <a:moveTo>
                    <a:pt x="2090" y="76586"/>
                  </a:moveTo>
                  <a:cubicBezTo>
                    <a:pt x="365" y="79269"/>
                    <a:pt x="-1899" y="83626"/>
                    <a:pt x="2787" y="84713"/>
                  </a:cubicBezTo>
                  <a:cubicBezTo>
                    <a:pt x="-3028" y="86731"/>
                    <a:pt x="3790" y="87454"/>
                    <a:pt x="5341" y="86802"/>
                  </a:cubicBezTo>
                  <a:cubicBezTo>
                    <a:pt x="-2631" y="90724"/>
                    <a:pt x="16774" y="94294"/>
                    <a:pt x="18305" y="94365"/>
                  </a:cubicBezTo>
                  <a:cubicBezTo>
                    <a:pt x="28622" y="94836"/>
                    <a:pt x="38436" y="93552"/>
                    <a:pt x="48762" y="95390"/>
                  </a:cubicBezTo>
                  <a:cubicBezTo>
                    <a:pt x="45676" y="96855"/>
                    <a:pt x="42873" y="99999"/>
                    <a:pt x="40829" y="102643"/>
                  </a:cubicBezTo>
                  <a:cubicBezTo>
                    <a:pt x="39700" y="104104"/>
                    <a:pt x="38320" y="106014"/>
                    <a:pt x="38329" y="107958"/>
                  </a:cubicBezTo>
                  <a:cubicBezTo>
                    <a:pt x="38329" y="110574"/>
                    <a:pt x="43028" y="110261"/>
                    <a:pt x="38071" y="111877"/>
                  </a:cubicBezTo>
                  <a:cubicBezTo>
                    <a:pt x="43444" y="115040"/>
                    <a:pt x="50123" y="111412"/>
                    <a:pt x="55783" y="111412"/>
                  </a:cubicBezTo>
                  <a:cubicBezTo>
                    <a:pt x="59537" y="111412"/>
                    <a:pt x="63281" y="111670"/>
                    <a:pt x="67031" y="111702"/>
                  </a:cubicBezTo>
                  <a:cubicBezTo>
                    <a:pt x="68376" y="111702"/>
                    <a:pt x="79154" y="112067"/>
                    <a:pt x="72898" y="110235"/>
                  </a:cubicBezTo>
                  <a:cubicBezTo>
                    <a:pt x="76213" y="109819"/>
                    <a:pt x="79544" y="109490"/>
                    <a:pt x="82882" y="109306"/>
                  </a:cubicBezTo>
                  <a:cubicBezTo>
                    <a:pt x="76568" y="111064"/>
                    <a:pt x="86404" y="110412"/>
                    <a:pt x="88084" y="110377"/>
                  </a:cubicBezTo>
                  <a:cubicBezTo>
                    <a:pt x="92805" y="110280"/>
                    <a:pt x="97088" y="108851"/>
                    <a:pt x="101877" y="108971"/>
                  </a:cubicBezTo>
                  <a:cubicBezTo>
                    <a:pt x="107705" y="109100"/>
                    <a:pt x="114532" y="107616"/>
                    <a:pt x="120253" y="106449"/>
                  </a:cubicBezTo>
                  <a:cubicBezTo>
                    <a:pt x="126439" y="105188"/>
                    <a:pt x="131863" y="101244"/>
                    <a:pt x="138377" y="101415"/>
                  </a:cubicBezTo>
                  <a:cubicBezTo>
                    <a:pt x="144592" y="101576"/>
                    <a:pt x="150771" y="100802"/>
                    <a:pt x="156756" y="99131"/>
                  </a:cubicBezTo>
                  <a:cubicBezTo>
                    <a:pt x="162803" y="97448"/>
                    <a:pt x="166670" y="94242"/>
                    <a:pt x="172049" y="91659"/>
                  </a:cubicBezTo>
                  <a:cubicBezTo>
                    <a:pt x="174745" y="90366"/>
                    <a:pt x="179167" y="88924"/>
                    <a:pt x="182256" y="88995"/>
                  </a:cubicBezTo>
                  <a:cubicBezTo>
                    <a:pt x="187516" y="89124"/>
                    <a:pt x="179302" y="94578"/>
                    <a:pt x="178086" y="95142"/>
                  </a:cubicBezTo>
                  <a:cubicBezTo>
                    <a:pt x="180989" y="97758"/>
                    <a:pt x="185104" y="96071"/>
                    <a:pt x="188500" y="96071"/>
                  </a:cubicBezTo>
                  <a:cubicBezTo>
                    <a:pt x="192634" y="96071"/>
                    <a:pt x="195895" y="99576"/>
                    <a:pt x="200145" y="97696"/>
                  </a:cubicBezTo>
                  <a:cubicBezTo>
                    <a:pt x="198568" y="100670"/>
                    <a:pt x="195517" y="99876"/>
                    <a:pt x="192947" y="101179"/>
                  </a:cubicBezTo>
                  <a:cubicBezTo>
                    <a:pt x="198503" y="105639"/>
                    <a:pt x="203335" y="101179"/>
                    <a:pt x="209033" y="101437"/>
                  </a:cubicBezTo>
                  <a:cubicBezTo>
                    <a:pt x="211590" y="101566"/>
                    <a:pt x="213942" y="103856"/>
                    <a:pt x="216744" y="104111"/>
                  </a:cubicBezTo>
                  <a:cubicBezTo>
                    <a:pt x="220356" y="104440"/>
                    <a:pt x="221617" y="104914"/>
                    <a:pt x="225064" y="103917"/>
                  </a:cubicBezTo>
                  <a:cubicBezTo>
                    <a:pt x="227935" y="103082"/>
                    <a:pt x="231343" y="104994"/>
                    <a:pt x="234562" y="104208"/>
                  </a:cubicBezTo>
                  <a:cubicBezTo>
                    <a:pt x="237787" y="103427"/>
                    <a:pt x="240802" y="101960"/>
                    <a:pt x="244030" y="101186"/>
                  </a:cubicBezTo>
                  <a:cubicBezTo>
                    <a:pt x="249664" y="99834"/>
                    <a:pt x="257240" y="101511"/>
                    <a:pt x="260284" y="95149"/>
                  </a:cubicBezTo>
                  <a:cubicBezTo>
                    <a:pt x="258539" y="94026"/>
                    <a:pt x="256917" y="94181"/>
                    <a:pt x="255408" y="95613"/>
                  </a:cubicBezTo>
                  <a:cubicBezTo>
                    <a:pt x="257730" y="93713"/>
                    <a:pt x="259891" y="91427"/>
                    <a:pt x="262838" y="90505"/>
                  </a:cubicBezTo>
                  <a:cubicBezTo>
                    <a:pt x="256962" y="83316"/>
                    <a:pt x="239048" y="93620"/>
                    <a:pt x="233581" y="97471"/>
                  </a:cubicBezTo>
                  <a:cubicBezTo>
                    <a:pt x="236690" y="93443"/>
                    <a:pt x="242176" y="92330"/>
                    <a:pt x="245423" y="88415"/>
                  </a:cubicBezTo>
                  <a:cubicBezTo>
                    <a:pt x="240876" y="91598"/>
                    <a:pt x="244995" y="86760"/>
                    <a:pt x="240780" y="86093"/>
                  </a:cubicBezTo>
                  <a:cubicBezTo>
                    <a:pt x="242057" y="81278"/>
                    <a:pt x="246381" y="85458"/>
                    <a:pt x="248852" y="86635"/>
                  </a:cubicBezTo>
                  <a:cubicBezTo>
                    <a:pt x="253150" y="88686"/>
                    <a:pt x="256543" y="85503"/>
                    <a:pt x="259620" y="83090"/>
                  </a:cubicBezTo>
                  <a:cubicBezTo>
                    <a:pt x="261284" y="81788"/>
                    <a:pt x="266857" y="78630"/>
                    <a:pt x="269140" y="79520"/>
                  </a:cubicBezTo>
                  <a:cubicBezTo>
                    <a:pt x="270933" y="80220"/>
                    <a:pt x="271327" y="82349"/>
                    <a:pt x="273561" y="82971"/>
                  </a:cubicBezTo>
                  <a:cubicBezTo>
                    <a:pt x="276951" y="83913"/>
                    <a:pt x="280011" y="80462"/>
                    <a:pt x="282565" y="78892"/>
                  </a:cubicBezTo>
                  <a:cubicBezTo>
                    <a:pt x="278018" y="81736"/>
                    <a:pt x="281140" y="84648"/>
                    <a:pt x="285278" y="84219"/>
                  </a:cubicBezTo>
                  <a:cubicBezTo>
                    <a:pt x="290525" y="83674"/>
                    <a:pt x="293205" y="78247"/>
                    <a:pt x="295594" y="74248"/>
                  </a:cubicBezTo>
                  <a:cubicBezTo>
                    <a:pt x="294069" y="73345"/>
                    <a:pt x="292437" y="72725"/>
                    <a:pt x="290692" y="72390"/>
                  </a:cubicBezTo>
                  <a:cubicBezTo>
                    <a:pt x="288503" y="72197"/>
                    <a:pt x="288177" y="74435"/>
                    <a:pt x="285823" y="73087"/>
                  </a:cubicBezTo>
                  <a:cubicBezTo>
                    <a:pt x="286606" y="72322"/>
                    <a:pt x="287380" y="71548"/>
                    <a:pt x="288145" y="70765"/>
                  </a:cubicBezTo>
                  <a:cubicBezTo>
                    <a:pt x="286145" y="69017"/>
                    <a:pt x="283994" y="71329"/>
                    <a:pt x="282517" y="69778"/>
                  </a:cubicBezTo>
                  <a:cubicBezTo>
                    <a:pt x="280534" y="67694"/>
                    <a:pt x="276222" y="65843"/>
                    <a:pt x="273536" y="64956"/>
                  </a:cubicBezTo>
                  <a:cubicBezTo>
                    <a:pt x="276731" y="60645"/>
                    <a:pt x="270375" y="62099"/>
                    <a:pt x="268621" y="62876"/>
                  </a:cubicBezTo>
                  <a:cubicBezTo>
                    <a:pt x="263715" y="65050"/>
                    <a:pt x="263003" y="59381"/>
                    <a:pt x="258891" y="59384"/>
                  </a:cubicBezTo>
                  <a:cubicBezTo>
                    <a:pt x="260452" y="55207"/>
                    <a:pt x="254315" y="52266"/>
                    <a:pt x="257830" y="50031"/>
                  </a:cubicBezTo>
                  <a:cubicBezTo>
                    <a:pt x="261252" y="47858"/>
                    <a:pt x="269321" y="45894"/>
                    <a:pt x="271201" y="42575"/>
                  </a:cubicBezTo>
                  <a:cubicBezTo>
                    <a:pt x="273281" y="38912"/>
                    <a:pt x="271201" y="34880"/>
                    <a:pt x="272949" y="31543"/>
                  </a:cubicBezTo>
                  <a:cubicBezTo>
                    <a:pt x="274948" y="27776"/>
                    <a:pt x="278022" y="24538"/>
                    <a:pt x="280376" y="20978"/>
                  </a:cubicBezTo>
                  <a:cubicBezTo>
                    <a:pt x="281356" y="19494"/>
                    <a:pt x="282346" y="17972"/>
                    <a:pt x="283075" y="16343"/>
                  </a:cubicBezTo>
                  <a:cubicBezTo>
                    <a:pt x="283752" y="14824"/>
                    <a:pt x="285549" y="14108"/>
                    <a:pt x="285671" y="12922"/>
                  </a:cubicBezTo>
                  <a:cubicBezTo>
                    <a:pt x="286358" y="6291"/>
                    <a:pt x="283826" y="9052"/>
                    <a:pt x="280076" y="6033"/>
                  </a:cubicBezTo>
                  <a:cubicBezTo>
                    <a:pt x="274432" y="1496"/>
                    <a:pt x="273561" y="1828"/>
                    <a:pt x="267192" y="3079"/>
                  </a:cubicBezTo>
                  <a:cubicBezTo>
                    <a:pt x="262377" y="4024"/>
                    <a:pt x="257707" y="-2777"/>
                    <a:pt x="252390" y="1331"/>
                  </a:cubicBezTo>
                  <a:cubicBezTo>
                    <a:pt x="252909" y="2121"/>
                    <a:pt x="253450" y="2892"/>
                    <a:pt x="254015" y="3653"/>
                  </a:cubicBezTo>
                  <a:cubicBezTo>
                    <a:pt x="245749" y="3653"/>
                    <a:pt x="239751" y="11435"/>
                    <a:pt x="235991" y="18285"/>
                  </a:cubicBezTo>
                  <a:cubicBezTo>
                    <a:pt x="234094" y="21739"/>
                    <a:pt x="224565" y="28553"/>
                    <a:pt x="230099" y="33374"/>
                  </a:cubicBezTo>
                  <a:cubicBezTo>
                    <a:pt x="223452" y="32001"/>
                    <a:pt x="214977" y="43194"/>
                    <a:pt x="208969" y="37322"/>
                  </a:cubicBezTo>
                  <a:cubicBezTo>
                    <a:pt x="210626" y="34880"/>
                    <a:pt x="212961" y="32871"/>
                    <a:pt x="215702" y="31749"/>
                  </a:cubicBezTo>
                  <a:cubicBezTo>
                    <a:pt x="214725" y="32039"/>
                    <a:pt x="213803" y="31943"/>
                    <a:pt x="212932" y="31459"/>
                  </a:cubicBezTo>
                  <a:cubicBezTo>
                    <a:pt x="211510" y="29401"/>
                    <a:pt x="222807" y="19610"/>
                    <a:pt x="224065" y="18517"/>
                  </a:cubicBezTo>
                  <a:cubicBezTo>
                    <a:pt x="222691" y="16982"/>
                    <a:pt x="220688" y="16627"/>
                    <a:pt x="218956" y="17820"/>
                  </a:cubicBezTo>
                  <a:cubicBezTo>
                    <a:pt x="226670" y="14989"/>
                    <a:pt x="213093" y="13692"/>
                    <a:pt x="216170" y="9690"/>
                  </a:cubicBezTo>
                  <a:cubicBezTo>
                    <a:pt x="210855" y="11467"/>
                    <a:pt x="205269" y="4450"/>
                    <a:pt x="200077" y="8752"/>
                  </a:cubicBezTo>
                  <a:cubicBezTo>
                    <a:pt x="196565" y="11661"/>
                    <a:pt x="206859" y="14192"/>
                    <a:pt x="208507" y="14102"/>
                  </a:cubicBezTo>
                  <a:cubicBezTo>
                    <a:pt x="205898" y="16688"/>
                    <a:pt x="202403" y="13505"/>
                    <a:pt x="199452" y="15260"/>
                  </a:cubicBezTo>
                  <a:cubicBezTo>
                    <a:pt x="203857" y="15034"/>
                    <a:pt x="202635" y="21394"/>
                    <a:pt x="197362" y="17817"/>
                  </a:cubicBezTo>
                  <a:cubicBezTo>
                    <a:pt x="201399" y="21855"/>
                    <a:pt x="188970" y="17591"/>
                    <a:pt x="186416" y="18504"/>
                  </a:cubicBezTo>
                  <a:cubicBezTo>
                    <a:pt x="184078" y="19352"/>
                    <a:pt x="181914" y="20645"/>
                    <a:pt x="179618" y="21600"/>
                  </a:cubicBezTo>
                  <a:cubicBezTo>
                    <a:pt x="177686" y="22406"/>
                    <a:pt x="169963" y="22745"/>
                    <a:pt x="176232" y="20833"/>
                  </a:cubicBezTo>
                  <a:cubicBezTo>
                    <a:pt x="171472" y="19604"/>
                    <a:pt x="165241" y="23200"/>
                    <a:pt x="161604" y="25941"/>
                  </a:cubicBezTo>
                  <a:cubicBezTo>
                    <a:pt x="162913" y="24615"/>
                    <a:pt x="164461" y="23687"/>
                    <a:pt x="166248" y="23155"/>
                  </a:cubicBezTo>
                  <a:cubicBezTo>
                    <a:pt x="159846" y="24461"/>
                    <a:pt x="170034" y="20181"/>
                    <a:pt x="171607" y="19791"/>
                  </a:cubicBezTo>
                  <a:cubicBezTo>
                    <a:pt x="175961" y="18714"/>
                    <a:pt x="180882" y="17985"/>
                    <a:pt x="184127" y="14563"/>
                  </a:cubicBezTo>
                  <a:cubicBezTo>
                    <a:pt x="180856" y="14102"/>
                    <a:pt x="178315" y="11728"/>
                    <a:pt x="175210" y="10796"/>
                  </a:cubicBezTo>
                  <a:cubicBezTo>
                    <a:pt x="171746" y="9758"/>
                    <a:pt x="168163" y="9213"/>
                    <a:pt x="164622" y="8526"/>
                  </a:cubicBezTo>
                  <a:cubicBezTo>
                    <a:pt x="157872" y="7217"/>
                    <a:pt x="150374" y="9977"/>
                    <a:pt x="144653" y="13405"/>
                  </a:cubicBezTo>
                  <a:cubicBezTo>
                    <a:pt x="150561" y="14586"/>
                    <a:pt x="141393" y="16095"/>
                    <a:pt x="139777" y="16656"/>
                  </a:cubicBezTo>
                  <a:cubicBezTo>
                    <a:pt x="146820" y="14663"/>
                    <a:pt x="135046" y="16463"/>
                    <a:pt x="133804" y="16721"/>
                  </a:cubicBezTo>
                  <a:cubicBezTo>
                    <a:pt x="130144" y="17498"/>
                    <a:pt x="126371" y="18475"/>
                    <a:pt x="122594" y="18046"/>
                  </a:cubicBezTo>
                  <a:cubicBezTo>
                    <a:pt x="124868" y="14979"/>
                    <a:pt x="133978" y="13722"/>
                    <a:pt x="137539" y="12541"/>
                  </a:cubicBezTo>
                  <a:cubicBezTo>
                    <a:pt x="141606" y="11193"/>
                    <a:pt x="146250" y="8029"/>
                    <a:pt x="149033" y="4792"/>
                  </a:cubicBezTo>
                  <a:cubicBezTo>
                    <a:pt x="154738" y="-1845"/>
                    <a:pt x="132385" y="1402"/>
                    <a:pt x="130457" y="1757"/>
                  </a:cubicBezTo>
                  <a:cubicBezTo>
                    <a:pt x="119124" y="3850"/>
                    <a:pt x="107805" y="6369"/>
                    <a:pt x="96414" y="8068"/>
                  </a:cubicBezTo>
                  <a:cubicBezTo>
                    <a:pt x="88797" y="9207"/>
                    <a:pt x="82447" y="11335"/>
                    <a:pt x="75081" y="13399"/>
                  </a:cubicBezTo>
                  <a:cubicBezTo>
                    <a:pt x="66596" y="15776"/>
                    <a:pt x="57663" y="16898"/>
                    <a:pt x="49681" y="20833"/>
                  </a:cubicBezTo>
                  <a:cubicBezTo>
                    <a:pt x="50762" y="22316"/>
                    <a:pt x="52438" y="23319"/>
                    <a:pt x="54325" y="23155"/>
                  </a:cubicBezTo>
                  <a:cubicBezTo>
                    <a:pt x="50000" y="29956"/>
                    <a:pt x="18431" y="27376"/>
                    <a:pt x="19728" y="39641"/>
                  </a:cubicBezTo>
                  <a:cubicBezTo>
                    <a:pt x="24659" y="37935"/>
                    <a:pt x="27432" y="39641"/>
                    <a:pt x="32050" y="39641"/>
                  </a:cubicBezTo>
                  <a:cubicBezTo>
                    <a:pt x="35420" y="39641"/>
                    <a:pt x="38703" y="38425"/>
                    <a:pt x="42019" y="38002"/>
                  </a:cubicBezTo>
                  <a:cubicBezTo>
                    <a:pt x="40422" y="38628"/>
                    <a:pt x="38794" y="39170"/>
                    <a:pt x="37142" y="39628"/>
                  </a:cubicBezTo>
                  <a:cubicBezTo>
                    <a:pt x="42993" y="39628"/>
                    <a:pt x="36078" y="41182"/>
                    <a:pt x="34998" y="41343"/>
                  </a:cubicBezTo>
                  <a:cubicBezTo>
                    <a:pt x="32482" y="41724"/>
                    <a:pt x="29777" y="41634"/>
                    <a:pt x="27387" y="42643"/>
                  </a:cubicBezTo>
                  <a:cubicBezTo>
                    <a:pt x="28951" y="45123"/>
                    <a:pt x="32905" y="45300"/>
                    <a:pt x="35469" y="45071"/>
                  </a:cubicBezTo>
                  <a:cubicBezTo>
                    <a:pt x="39903" y="44678"/>
                    <a:pt x="42273" y="43427"/>
                    <a:pt x="46892" y="43804"/>
                  </a:cubicBezTo>
                  <a:cubicBezTo>
                    <a:pt x="52719" y="44275"/>
                    <a:pt x="59101" y="42440"/>
                    <a:pt x="64897" y="41882"/>
                  </a:cubicBezTo>
                  <a:cubicBezTo>
                    <a:pt x="71082" y="41285"/>
                    <a:pt x="77777" y="42891"/>
                    <a:pt x="83811" y="41482"/>
                  </a:cubicBezTo>
                  <a:cubicBezTo>
                    <a:pt x="77722" y="44423"/>
                    <a:pt x="70514" y="42446"/>
                    <a:pt x="64074" y="43569"/>
                  </a:cubicBezTo>
                  <a:cubicBezTo>
                    <a:pt x="65612" y="44426"/>
                    <a:pt x="67235" y="44655"/>
                    <a:pt x="68950" y="44265"/>
                  </a:cubicBezTo>
                  <a:cubicBezTo>
                    <a:pt x="62433" y="47577"/>
                    <a:pt x="52887" y="46239"/>
                    <a:pt x="45718" y="47945"/>
                  </a:cubicBezTo>
                  <a:cubicBezTo>
                    <a:pt x="38855" y="49577"/>
                    <a:pt x="31673" y="48751"/>
                    <a:pt x="24755" y="50183"/>
                  </a:cubicBezTo>
                  <a:cubicBezTo>
                    <a:pt x="20747" y="51015"/>
                    <a:pt x="15551" y="51789"/>
                    <a:pt x="12294" y="54462"/>
                  </a:cubicBezTo>
                  <a:cubicBezTo>
                    <a:pt x="9569" y="56694"/>
                    <a:pt x="15251" y="62399"/>
                    <a:pt x="17538" y="62264"/>
                  </a:cubicBezTo>
                  <a:cubicBezTo>
                    <a:pt x="26207" y="61741"/>
                    <a:pt x="35446" y="62135"/>
                    <a:pt x="44121" y="62735"/>
                  </a:cubicBezTo>
                  <a:cubicBezTo>
                    <a:pt x="53725" y="63383"/>
                    <a:pt x="63220" y="61383"/>
                    <a:pt x="72807" y="61045"/>
                  </a:cubicBezTo>
                  <a:cubicBezTo>
                    <a:pt x="81279" y="60754"/>
                    <a:pt x="87668" y="61448"/>
                    <a:pt x="95885" y="63309"/>
                  </a:cubicBezTo>
                  <a:cubicBezTo>
                    <a:pt x="98462" y="63892"/>
                    <a:pt x="106041" y="63083"/>
                    <a:pt x="107756" y="65244"/>
                  </a:cubicBezTo>
                  <a:cubicBezTo>
                    <a:pt x="109627" y="67607"/>
                    <a:pt x="109743" y="69049"/>
                    <a:pt x="114461" y="68185"/>
                  </a:cubicBezTo>
                  <a:cubicBezTo>
                    <a:pt x="112016" y="71342"/>
                    <a:pt x="107827" y="70442"/>
                    <a:pt x="104422" y="70142"/>
                  </a:cubicBezTo>
                  <a:cubicBezTo>
                    <a:pt x="100126" y="69771"/>
                    <a:pt x="96217" y="71816"/>
                    <a:pt x="91915" y="71668"/>
                  </a:cubicBezTo>
                  <a:cubicBezTo>
                    <a:pt x="82492" y="71339"/>
                    <a:pt x="72924" y="69330"/>
                    <a:pt x="63429" y="69288"/>
                  </a:cubicBezTo>
                  <a:cubicBezTo>
                    <a:pt x="52526" y="69223"/>
                    <a:pt x="40993" y="70549"/>
                    <a:pt x="30173" y="71903"/>
                  </a:cubicBezTo>
                  <a:cubicBezTo>
                    <a:pt x="20805" y="73090"/>
                    <a:pt x="10869" y="72616"/>
                    <a:pt x="2077" y="76563"/>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2" name="Freeform: Shape 1241">
              <a:extLst>
                <a:ext uri="{FF2B5EF4-FFF2-40B4-BE49-F238E27FC236}">
                  <a16:creationId xmlns:a16="http://schemas.microsoft.com/office/drawing/2014/main" id="{C47BFA0C-55E2-8DCC-3D83-FD61FA427ACD}"/>
                </a:ext>
              </a:extLst>
            </p:cNvPr>
            <p:cNvSpPr/>
            <p:nvPr/>
          </p:nvSpPr>
          <p:spPr>
            <a:xfrm>
              <a:off x="5494604" y="1913724"/>
              <a:ext cx="4876" cy="1978"/>
            </a:xfrm>
            <a:custGeom>
              <a:avLst/>
              <a:gdLst>
                <a:gd name="connsiteX0" fmla="*/ 4876 w 4876"/>
                <a:gd name="connsiteY0" fmla="*/ 350 h 1978"/>
                <a:gd name="connsiteX1" fmla="*/ 0 w 4876"/>
                <a:gd name="connsiteY1" fmla="*/ 1979 h 1978"/>
                <a:gd name="connsiteX2" fmla="*/ 4876 w 4876"/>
                <a:gd name="connsiteY2" fmla="*/ 350 h 1978"/>
              </a:gdLst>
              <a:ahLst/>
              <a:cxnLst>
                <a:cxn ang="0">
                  <a:pos x="connsiteX0" y="connsiteY0"/>
                </a:cxn>
                <a:cxn ang="0">
                  <a:pos x="connsiteX1" y="connsiteY1"/>
                </a:cxn>
                <a:cxn ang="0">
                  <a:pos x="connsiteX2" y="connsiteY2"/>
                </a:cxn>
              </a:cxnLst>
              <a:rect l="l" t="t" r="r" b="b"/>
              <a:pathLst>
                <a:path w="4876" h="1978">
                  <a:moveTo>
                    <a:pt x="4876" y="350"/>
                  </a:moveTo>
                  <a:cubicBezTo>
                    <a:pt x="3415" y="-746"/>
                    <a:pt x="900" y="995"/>
                    <a:pt x="0" y="1979"/>
                  </a:cubicBezTo>
                  <a:cubicBezTo>
                    <a:pt x="1490" y="1034"/>
                    <a:pt x="3115" y="489"/>
                    <a:pt x="4876" y="35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3" name="Freeform: Shape 1242">
              <a:extLst>
                <a:ext uri="{FF2B5EF4-FFF2-40B4-BE49-F238E27FC236}">
                  <a16:creationId xmlns:a16="http://schemas.microsoft.com/office/drawing/2014/main" id="{014CA51A-907E-E792-BD87-42FB1E9087AC}"/>
                </a:ext>
              </a:extLst>
            </p:cNvPr>
            <p:cNvSpPr/>
            <p:nvPr/>
          </p:nvSpPr>
          <p:spPr>
            <a:xfrm>
              <a:off x="5496443" y="1922201"/>
              <a:ext cx="7198" cy="2321"/>
            </a:xfrm>
            <a:custGeom>
              <a:avLst/>
              <a:gdLst>
                <a:gd name="connsiteX0" fmla="*/ 7198 w 7198"/>
                <a:gd name="connsiteY0" fmla="*/ 0 h 2321"/>
                <a:gd name="connsiteX1" fmla="*/ 0 w 7198"/>
                <a:gd name="connsiteY1" fmla="*/ 2322 h 2321"/>
                <a:gd name="connsiteX2" fmla="*/ 7198 w 7198"/>
                <a:gd name="connsiteY2" fmla="*/ 0 h 2321"/>
              </a:gdLst>
              <a:ahLst/>
              <a:cxnLst>
                <a:cxn ang="0">
                  <a:pos x="connsiteX0" y="connsiteY0"/>
                </a:cxn>
                <a:cxn ang="0">
                  <a:pos x="connsiteX1" y="connsiteY1"/>
                </a:cxn>
                <a:cxn ang="0">
                  <a:pos x="connsiteX2" y="connsiteY2"/>
                </a:cxn>
              </a:cxnLst>
              <a:rect l="l" t="t" r="r" b="b"/>
              <a:pathLst>
                <a:path w="7198" h="2321">
                  <a:moveTo>
                    <a:pt x="7198" y="0"/>
                  </a:moveTo>
                  <a:cubicBezTo>
                    <a:pt x="4741" y="439"/>
                    <a:pt x="2280" y="1329"/>
                    <a:pt x="0" y="2322"/>
                  </a:cubicBezTo>
                  <a:cubicBezTo>
                    <a:pt x="2486" y="1822"/>
                    <a:pt x="5054" y="1500"/>
                    <a:pt x="719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4" name="Freeform: Shape 1243">
              <a:extLst>
                <a:ext uri="{FF2B5EF4-FFF2-40B4-BE49-F238E27FC236}">
                  <a16:creationId xmlns:a16="http://schemas.microsoft.com/office/drawing/2014/main" id="{2E82B5BF-1ADC-3AAE-F884-A10C2BAEDB23}"/>
                </a:ext>
              </a:extLst>
            </p:cNvPr>
            <p:cNvSpPr/>
            <p:nvPr/>
          </p:nvSpPr>
          <p:spPr>
            <a:xfrm>
              <a:off x="5512696" y="1919847"/>
              <a:ext cx="2554" cy="699"/>
            </a:xfrm>
            <a:custGeom>
              <a:avLst/>
              <a:gdLst>
                <a:gd name="connsiteX0" fmla="*/ 2554 w 2554"/>
                <a:gd name="connsiteY0" fmla="*/ 0 h 699"/>
                <a:gd name="connsiteX1" fmla="*/ 0 w 2554"/>
                <a:gd name="connsiteY1" fmla="*/ 700 h 699"/>
                <a:gd name="connsiteX2" fmla="*/ 2554 w 2554"/>
                <a:gd name="connsiteY2" fmla="*/ 0 h 699"/>
              </a:gdLst>
              <a:ahLst/>
              <a:cxnLst>
                <a:cxn ang="0">
                  <a:pos x="connsiteX0" y="connsiteY0"/>
                </a:cxn>
                <a:cxn ang="0">
                  <a:pos x="connsiteX1" y="connsiteY1"/>
                </a:cxn>
                <a:cxn ang="0">
                  <a:pos x="connsiteX2" y="connsiteY2"/>
                </a:cxn>
              </a:cxnLst>
              <a:rect l="l" t="t" r="r" b="b"/>
              <a:pathLst>
                <a:path w="2554" h="699">
                  <a:moveTo>
                    <a:pt x="2554" y="0"/>
                  </a:moveTo>
                  <a:cubicBezTo>
                    <a:pt x="1664" y="97"/>
                    <a:pt x="810" y="322"/>
                    <a:pt x="0" y="700"/>
                  </a:cubicBezTo>
                  <a:cubicBezTo>
                    <a:pt x="852" y="474"/>
                    <a:pt x="1703" y="235"/>
                    <a:pt x="25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5" name="Freeform: Shape 1244">
              <a:extLst>
                <a:ext uri="{FF2B5EF4-FFF2-40B4-BE49-F238E27FC236}">
                  <a16:creationId xmlns:a16="http://schemas.microsoft.com/office/drawing/2014/main" id="{FA1D1B95-70A8-A508-E9DE-654EF2247778}"/>
                </a:ext>
              </a:extLst>
            </p:cNvPr>
            <p:cNvSpPr/>
            <p:nvPr/>
          </p:nvSpPr>
          <p:spPr>
            <a:xfrm>
              <a:off x="5513857" y="1907805"/>
              <a:ext cx="4876" cy="2086"/>
            </a:xfrm>
            <a:custGeom>
              <a:avLst/>
              <a:gdLst>
                <a:gd name="connsiteX0" fmla="*/ 4650 w 4876"/>
                <a:gd name="connsiteY0" fmla="*/ 1625 h 2086"/>
                <a:gd name="connsiteX1" fmla="*/ 4876 w 4876"/>
                <a:gd name="connsiteY1" fmla="*/ 0 h 2086"/>
                <a:gd name="connsiteX2" fmla="*/ 0 w 4876"/>
                <a:gd name="connsiteY2" fmla="*/ 2087 h 2086"/>
                <a:gd name="connsiteX3" fmla="*/ 4644 w 4876"/>
                <a:gd name="connsiteY3" fmla="*/ 1625 h 2086"/>
              </a:gdLst>
              <a:ahLst/>
              <a:cxnLst>
                <a:cxn ang="0">
                  <a:pos x="connsiteX0" y="connsiteY0"/>
                </a:cxn>
                <a:cxn ang="0">
                  <a:pos x="connsiteX1" y="connsiteY1"/>
                </a:cxn>
                <a:cxn ang="0">
                  <a:pos x="connsiteX2" y="connsiteY2"/>
                </a:cxn>
                <a:cxn ang="0">
                  <a:pos x="connsiteX3" y="connsiteY3"/>
                </a:cxn>
              </a:cxnLst>
              <a:rect l="l" t="t" r="r" b="b"/>
              <a:pathLst>
                <a:path w="4876" h="2086">
                  <a:moveTo>
                    <a:pt x="4650" y="1625"/>
                  </a:moveTo>
                  <a:cubicBezTo>
                    <a:pt x="4715" y="1084"/>
                    <a:pt x="4812" y="542"/>
                    <a:pt x="4876" y="0"/>
                  </a:cubicBezTo>
                  <a:cubicBezTo>
                    <a:pt x="3031" y="194"/>
                    <a:pt x="1406" y="880"/>
                    <a:pt x="0" y="2087"/>
                  </a:cubicBezTo>
                  <a:cubicBezTo>
                    <a:pt x="1551" y="1925"/>
                    <a:pt x="3099" y="1796"/>
                    <a:pt x="4644" y="16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6" name="Freeform: Shape 1245">
              <a:extLst>
                <a:ext uri="{FF2B5EF4-FFF2-40B4-BE49-F238E27FC236}">
                  <a16:creationId xmlns:a16="http://schemas.microsoft.com/office/drawing/2014/main" id="{A5D167D2-8ACD-0D0F-C81E-1B2A9278ABB3}"/>
                </a:ext>
              </a:extLst>
            </p:cNvPr>
            <p:cNvSpPr/>
            <p:nvPr/>
          </p:nvSpPr>
          <p:spPr>
            <a:xfrm>
              <a:off x="5516889" y="1917548"/>
              <a:ext cx="8126" cy="2321"/>
            </a:xfrm>
            <a:custGeom>
              <a:avLst/>
              <a:gdLst>
                <a:gd name="connsiteX0" fmla="*/ 4876 w 8126"/>
                <a:gd name="connsiteY0" fmla="*/ 1396 h 2321"/>
                <a:gd name="connsiteX1" fmla="*/ 8127 w 8126"/>
                <a:gd name="connsiteY1" fmla="*/ 0 h 2321"/>
                <a:gd name="connsiteX2" fmla="*/ 0 w 8126"/>
                <a:gd name="connsiteY2" fmla="*/ 2322 h 2321"/>
                <a:gd name="connsiteX3" fmla="*/ 4876 w 8126"/>
                <a:gd name="connsiteY3" fmla="*/ 1396 h 2321"/>
              </a:gdLst>
              <a:ahLst/>
              <a:cxnLst>
                <a:cxn ang="0">
                  <a:pos x="connsiteX0" y="connsiteY0"/>
                </a:cxn>
                <a:cxn ang="0">
                  <a:pos x="connsiteX1" y="connsiteY1"/>
                </a:cxn>
                <a:cxn ang="0">
                  <a:pos x="connsiteX2" y="connsiteY2"/>
                </a:cxn>
                <a:cxn ang="0">
                  <a:pos x="connsiteX3" y="connsiteY3"/>
                </a:cxn>
              </a:cxnLst>
              <a:rect l="l" t="t" r="r" b="b"/>
              <a:pathLst>
                <a:path w="8126" h="2321">
                  <a:moveTo>
                    <a:pt x="4876" y="1396"/>
                  </a:moveTo>
                  <a:cubicBezTo>
                    <a:pt x="6076" y="1203"/>
                    <a:pt x="7159" y="735"/>
                    <a:pt x="8127" y="0"/>
                  </a:cubicBezTo>
                  <a:cubicBezTo>
                    <a:pt x="5428" y="809"/>
                    <a:pt x="2609" y="1216"/>
                    <a:pt x="0" y="2322"/>
                  </a:cubicBezTo>
                  <a:cubicBezTo>
                    <a:pt x="1680" y="2322"/>
                    <a:pt x="3305" y="1987"/>
                    <a:pt x="4876" y="13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7" name="Freeform: Shape 1246">
              <a:extLst>
                <a:ext uri="{FF2B5EF4-FFF2-40B4-BE49-F238E27FC236}">
                  <a16:creationId xmlns:a16="http://schemas.microsoft.com/office/drawing/2014/main" id="{4B4F04F6-B8C7-20AD-E85E-7E66AFF7DA01}"/>
                </a:ext>
              </a:extLst>
            </p:cNvPr>
            <p:cNvSpPr/>
            <p:nvPr/>
          </p:nvSpPr>
          <p:spPr>
            <a:xfrm>
              <a:off x="5526183" y="1915235"/>
              <a:ext cx="6966" cy="2321"/>
            </a:xfrm>
            <a:custGeom>
              <a:avLst/>
              <a:gdLst>
                <a:gd name="connsiteX0" fmla="*/ 6966 w 6966"/>
                <a:gd name="connsiteY0" fmla="*/ 0 h 2321"/>
                <a:gd name="connsiteX1" fmla="*/ 0 w 6966"/>
                <a:gd name="connsiteY1" fmla="*/ 2322 h 2321"/>
                <a:gd name="connsiteX2" fmla="*/ 6966 w 6966"/>
                <a:gd name="connsiteY2" fmla="*/ 0 h 2321"/>
              </a:gdLst>
              <a:ahLst/>
              <a:cxnLst>
                <a:cxn ang="0">
                  <a:pos x="connsiteX0" y="connsiteY0"/>
                </a:cxn>
                <a:cxn ang="0">
                  <a:pos x="connsiteX1" y="connsiteY1"/>
                </a:cxn>
                <a:cxn ang="0">
                  <a:pos x="connsiteX2" y="connsiteY2"/>
                </a:cxn>
              </a:cxnLst>
              <a:rect l="l" t="t" r="r" b="b"/>
              <a:pathLst>
                <a:path w="6966" h="2321">
                  <a:moveTo>
                    <a:pt x="6966" y="0"/>
                  </a:moveTo>
                  <a:cubicBezTo>
                    <a:pt x="4650" y="226"/>
                    <a:pt x="1987" y="1129"/>
                    <a:pt x="0" y="2322"/>
                  </a:cubicBezTo>
                  <a:cubicBezTo>
                    <a:pt x="2480" y="2032"/>
                    <a:pt x="4560" y="555"/>
                    <a:pt x="696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8" name="Freeform: Shape 1247">
              <a:extLst>
                <a:ext uri="{FF2B5EF4-FFF2-40B4-BE49-F238E27FC236}">
                  <a16:creationId xmlns:a16="http://schemas.microsoft.com/office/drawing/2014/main" id="{2323DB7F-6788-75C3-D9C3-EF644D5565E4}"/>
                </a:ext>
              </a:extLst>
            </p:cNvPr>
            <p:cNvSpPr/>
            <p:nvPr/>
          </p:nvSpPr>
          <p:spPr>
            <a:xfrm>
              <a:off x="5529405" y="1926058"/>
              <a:ext cx="2325" cy="303"/>
            </a:xfrm>
            <a:custGeom>
              <a:avLst/>
              <a:gdLst>
                <a:gd name="connsiteX0" fmla="*/ 2325 w 2325"/>
                <a:gd name="connsiteY0" fmla="*/ 78 h 303"/>
                <a:gd name="connsiteX1" fmla="*/ 0 w 2325"/>
                <a:gd name="connsiteY1" fmla="*/ 303 h 303"/>
                <a:gd name="connsiteX2" fmla="*/ 2325 w 2325"/>
                <a:gd name="connsiteY2" fmla="*/ 78 h 303"/>
              </a:gdLst>
              <a:ahLst/>
              <a:cxnLst>
                <a:cxn ang="0">
                  <a:pos x="connsiteX0" y="connsiteY0"/>
                </a:cxn>
                <a:cxn ang="0">
                  <a:pos x="connsiteX1" y="connsiteY1"/>
                </a:cxn>
                <a:cxn ang="0">
                  <a:pos x="connsiteX2" y="connsiteY2"/>
                </a:cxn>
              </a:cxnLst>
              <a:rect l="l" t="t" r="r" b="b"/>
              <a:pathLst>
                <a:path w="2325" h="303">
                  <a:moveTo>
                    <a:pt x="2325" y="78"/>
                  </a:moveTo>
                  <a:cubicBezTo>
                    <a:pt x="1538" y="-84"/>
                    <a:pt x="764" y="13"/>
                    <a:pt x="0" y="303"/>
                  </a:cubicBezTo>
                  <a:cubicBezTo>
                    <a:pt x="777" y="239"/>
                    <a:pt x="1551" y="142"/>
                    <a:pt x="2325" y="78"/>
                  </a:cubicBezTo>
                </a:path>
              </a:pathLst>
            </a:custGeom>
            <a:solidFill>
              <a:srgbClr val="C0C0C0"/>
            </a:solidFill>
            <a:ln w="645" cap="flat">
              <a:solidFill>
                <a:srgbClr val="FFFFFF"/>
              </a:solidFill>
              <a:prstDash val="solid"/>
              <a:miter/>
            </a:ln>
          </p:spPr>
          <p:txBody>
            <a:bodyPr rtlCol="0" anchor="ctr"/>
            <a:lstStyle/>
            <a:p>
              <a:endParaRPr lang="en-US"/>
            </a:p>
          </p:txBody>
        </p:sp>
        <p:sp>
          <p:nvSpPr>
            <p:cNvPr id="1249" name="Freeform: Shape 1248">
              <a:extLst>
                <a:ext uri="{FF2B5EF4-FFF2-40B4-BE49-F238E27FC236}">
                  <a16:creationId xmlns:a16="http://schemas.microsoft.com/office/drawing/2014/main" id="{6C32C319-3D37-733C-0839-7E073830337F}"/>
                </a:ext>
              </a:extLst>
            </p:cNvPr>
            <p:cNvSpPr/>
            <p:nvPr/>
          </p:nvSpPr>
          <p:spPr>
            <a:xfrm>
              <a:off x="5529431" y="1944260"/>
              <a:ext cx="2362" cy="2370"/>
            </a:xfrm>
            <a:custGeom>
              <a:avLst/>
              <a:gdLst>
                <a:gd name="connsiteX0" fmla="*/ 1396 w 2362"/>
                <a:gd name="connsiteY0" fmla="*/ 0 h 2370"/>
                <a:gd name="connsiteX1" fmla="*/ 0 w 2362"/>
                <a:gd name="connsiteY1" fmla="*/ 2322 h 2370"/>
                <a:gd name="connsiteX2" fmla="*/ 1396 w 2362"/>
                <a:gd name="connsiteY2" fmla="*/ 0 h 2370"/>
              </a:gdLst>
              <a:ahLst/>
              <a:cxnLst>
                <a:cxn ang="0">
                  <a:pos x="connsiteX0" y="connsiteY0"/>
                </a:cxn>
                <a:cxn ang="0">
                  <a:pos x="connsiteX1" y="connsiteY1"/>
                </a:cxn>
                <a:cxn ang="0">
                  <a:pos x="connsiteX2" y="connsiteY2"/>
                </a:cxn>
              </a:cxnLst>
              <a:rect l="l" t="t" r="r" b="b"/>
              <a:pathLst>
                <a:path w="2362" h="2370">
                  <a:moveTo>
                    <a:pt x="1396" y="0"/>
                  </a:moveTo>
                  <a:cubicBezTo>
                    <a:pt x="932" y="774"/>
                    <a:pt x="464" y="1545"/>
                    <a:pt x="0" y="2322"/>
                  </a:cubicBezTo>
                  <a:cubicBezTo>
                    <a:pt x="2583" y="2580"/>
                    <a:pt x="3048" y="1809"/>
                    <a:pt x="139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0" name="Freeform: Shape 1249">
              <a:extLst>
                <a:ext uri="{FF2B5EF4-FFF2-40B4-BE49-F238E27FC236}">
                  <a16:creationId xmlns:a16="http://schemas.microsoft.com/office/drawing/2014/main" id="{7022EC47-6099-4255-A362-CB9EDA00788E}"/>
                </a:ext>
              </a:extLst>
            </p:cNvPr>
            <p:cNvSpPr/>
            <p:nvPr/>
          </p:nvSpPr>
          <p:spPr>
            <a:xfrm>
              <a:off x="5529660" y="1918718"/>
              <a:ext cx="2822" cy="2526"/>
            </a:xfrm>
            <a:custGeom>
              <a:avLst/>
              <a:gdLst>
                <a:gd name="connsiteX0" fmla="*/ 2554 w 2822"/>
                <a:gd name="connsiteY0" fmla="*/ 0 h 2526"/>
                <a:gd name="connsiteX1" fmla="*/ 0 w 2822"/>
                <a:gd name="connsiteY1" fmla="*/ 1858 h 2526"/>
                <a:gd name="connsiteX2" fmla="*/ 2554 w 2822"/>
                <a:gd name="connsiteY2" fmla="*/ 0 h 2526"/>
              </a:gdLst>
              <a:ahLst/>
              <a:cxnLst>
                <a:cxn ang="0">
                  <a:pos x="connsiteX0" y="connsiteY0"/>
                </a:cxn>
                <a:cxn ang="0">
                  <a:pos x="connsiteX1" y="connsiteY1"/>
                </a:cxn>
                <a:cxn ang="0">
                  <a:pos x="connsiteX2" y="connsiteY2"/>
                </a:cxn>
              </a:cxnLst>
              <a:rect l="l" t="t" r="r" b="b"/>
              <a:pathLst>
                <a:path w="2822" h="2526">
                  <a:moveTo>
                    <a:pt x="2554" y="0"/>
                  </a:moveTo>
                  <a:cubicBezTo>
                    <a:pt x="1651" y="548"/>
                    <a:pt x="800" y="1164"/>
                    <a:pt x="0" y="1858"/>
                  </a:cubicBezTo>
                  <a:cubicBezTo>
                    <a:pt x="2464" y="3170"/>
                    <a:pt x="3312" y="2551"/>
                    <a:pt x="25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1" name="Freeform: Shape 1250">
              <a:extLst>
                <a:ext uri="{FF2B5EF4-FFF2-40B4-BE49-F238E27FC236}">
                  <a16:creationId xmlns:a16="http://schemas.microsoft.com/office/drawing/2014/main" id="{EE78D054-696C-3718-315E-11730DA3F5C3}"/>
                </a:ext>
              </a:extLst>
            </p:cNvPr>
            <p:cNvSpPr/>
            <p:nvPr/>
          </p:nvSpPr>
          <p:spPr>
            <a:xfrm>
              <a:off x="5530821" y="1945163"/>
              <a:ext cx="4876" cy="3018"/>
            </a:xfrm>
            <a:custGeom>
              <a:avLst/>
              <a:gdLst>
                <a:gd name="connsiteX0" fmla="*/ 4876 w 4876"/>
                <a:gd name="connsiteY0" fmla="*/ 0 h 3018"/>
                <a:gd name="connsiteX1" fmla="*/ 0 w 4876"/>
                <a:gd name="connsiteY1" fmla="*/ 3019 h 3018"/>
                <a:gd name="connsiteX2" fmla="*/ 4876 w 4876"/>
                <a:gd name="connsiteY2" fmla="*/ 0 h 3018"/>
              </a:gdLst>
              <a:ahLst/>
              <a:cxnLst>
                <a:cxn ang="0">
                  <a:pos x="connsiteX0" y="connsiteY0"/>
                </a:cxn>
                <a:cxn ang="0">
                  <a:pos x="connsiteX1" y="connsiteY1"/>
                </a:cxn>
                <a:cxn ang="0">
                  <a:pos x="connsiteX2" y="connsiteY2"/>
                </a:cxn>
              </a:cxnLst>
              <a:rect l="l" t="t" r="r" b="b"/>
              <a:pathLst>
                <a:path w="4876" h="3018">
                  <a:moveTo>
                    <a:pt x="4876" y="0"/>
                  </a:moveTo>
                  <a:cubicBezTo>
                    <a:pt x="3018" y="0"/>
                    <a:pt x="1158" y="1803"/>
                    <a:pt x="0" y="3019"/>
                  </a:cubicBezTo>
                  <a:cubicBezTo>
                    <a:pt x="1845" y="2364"/>
                    <a:pt x="3470" y="1361"/>
                    <a:pt x="487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2" name="Freeform: Shape 1251">
              <a:extLst>
                <a:ext uri="{FF2B5EF4-FFF2-40B4-BE49-F238E27FC236}">
                  <a16:creationId xmlns:a16="http://schemas.microsoft.com/office/drawing/2014/main" id="{1777D2AE-822D-F425-BB39-0FA57B84F4D1}"/>
                </a:ext>
              </a:extLst>
            </p:cNvPr>
            <p:cNvSpPr/>
            <p:nvPr/>
          </p:nvSpPr>
          <p:spPr>
            <a:xfrm>
              <a:off x="5534762" y="1921492"/>
              <a:ext cx="3482" cy="2145"/>
            </a:xfrm>
            <a:custGeom>
              <a:avLst/>
              <a:gdLst>
                <a:gd name="connsiteX0" fmla="*/ 3483 w 3482"/>
                <a:gd name="connsiteY0" fmla="*/ 0 h 2145"/>
                <a:gd name="connsiteX1" fmla="*/ 0 w 3482"/>
                <a:gd name="connsiteY1" fmla="*/ 1629 h 2145"/>
                <a:gd name="connsiteX2" fmla="*/ 3483 w 3482"/>
                <a:gd name="connsiteY2" fmla="*/ 0 h 2145"/>
              </a:gdLst>
              <a:ahLst/>
              <a:cxnLst>
                <a:cxn ang="0">
                  <a:pos x="connsiteX0" y="connsiteY0"/>
                </a:cxn>
                <a:cxn ang="0">
                  <a:pos x="connsiteX1" y="connsiteY1"/>
                </a:cxn>
                <a:cxn ang="0">
                  <a:pos x="connsiteX2" y="connsiteY2"/>
                </a:cxn>
              </a:cxnLst>
              <a:rect l="l" t="t" r="r" b="b"/>
              <a:pathLst>
                <a:path w="3482" h="2145">
                  <a:moveTo>
                    <a:pt x="3483" y="0"/>
                  </a:moveTo>
                  <a:cubicBezTo>
                    <a:pt x="2148" y="161"/>
                    <a:pt x="987" y="709"/>
                    <a:pt x="0" y="1629"/>
                  </a:cubicBezTo>
                  <a:cubicBezTo>
                    <a:pt x="1751" y="2751"/>
                    <a:pt x="3135" y="1974"/>
                    <a:pt x="348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3" name="Freeform: Shape 1252">
              <a:extLst>
                <a:ext uri="{FF2B5EF4-FFF2-40B4-BE49-F238E27FC236}">
                  <a16:creationId xmlns:a16="http://schemas.microsoft.com/office/drawing/2014/main" id="{0E9F5AB9-7B7E-E8AE-9536-7A8FEB76E604}"/>
                </a:ext>
              </a:extLst>
            </p:cNvPr>
            <p:cNvSpPr/>
            <p:nvPr/>
          </p:nvSpPr>
          <p:spPr>
            <a:xfrm>
              <a:off x="5537077" y="1931941"/>
              <a:ext cx="2554" cy="1396"/>
            </a:xfrm>
            <a:custGeom>
              <a:avLst/>
              <a:gdLst>
                <a:gd name="connsiteX0" fmla="*/ 2554 w 2554"/>
                <a:gd name="connsiteY0" fmla="*/ 0 h 1396"/>
                <a:gd name="connsiteX1" fmla="*/ 0 w 2554"/>
                <a:gd name="connsiteY1" fmla="*/ 1396 h 1396"/>
                <a:gd name="connsiteX2" fmla="*/ 2554 w 2554"/>
                <a:gd name="connsiteY2" fmla="*/ 0 h 1396"/>
              </a:gdLst>
              <a:ahLst/>
              <a:cxnLst>
                <a:cxn ang="0">
                  <a:pos x="connsiteX0" y="connsiteY0"/>
                </a:cxn>
                <a:cxn ang="0">
                  <a:pos x="connsiteX1" y="connsiteY1"/>
                </a:cxn>
                <a:cxn ang="0">
                  <a:pos x="connsiteX2" y="connsiteY2"/>
                </a:cxn>
              </a:cxnLst>
              <a:rect l="l" t="t" r="r" b="b"/>
              <a:pathLst>
                <a:path w="2554" h="1396">
                  <a:moveTo>
                    <a:pt x="2554" y="0"/>
                  </a:moveTo>
                  <a:cubicBezTo>
                    <a:pt x="1542" y="97"/>
                    <a:pt x="687" y="558"/>
                    <a:pt x="0" y="1396"/>
                  </a:cubicBezTo>
                  <a:cubicBezTo>
                    <a:pt x="852" y="929"/>
                    <a:pt x="1703" y="464"/>
                    <a:pt x="25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4" name="Freeform: Shape 1253">
              <a:extLst>
                <a:ext uri="{FF2B5EF4-FFF2-40B4-BE49-F238E27FC236}">
                  <a16:creationId xmlns:a16="http://schemas.microsoft.com/office/drawing/2014/main" id="{6DC33734-AB69-EAB7-B9CC-065B990BFD59}"/>
                </a:ext>
              </a:extLst>
            </p:cNvPr>
            <p:cNvSpPr/>
            <p:nvPr/>
          </p:nvSpPr>
          <p:spPr>
            <a:xfrm>
              <a:off x="5538464" y="1931231"/>
              <a:ext cx="3715" cy="2621"/>
            </a:xfrm>
            <a:custGeom>
              <a:avLst/>
              <a:gdLst>
                <a:gd name="connsiteX0" fmla="*/ 3715 w 3715"/>
                <a:gd name="connsiteY0" fmla="*/ 0 h 2621"/>
                <a:gd name="connsiteX1" fmla="*/ 0 w 3715"/>
                <a:gd name="connsiteY1" fmla="*/ 2554 h 2621"/>
                <a:gd name="connsiteX2" fmla="*/ 3715 w 3715"/>
                <a:gd name="connsiteY2" fmla="*/ 0 h 2621"/>
              </a:gdLst>
              <a:ahLst/>
              <a:cxnLst>
                <a:cxn ang="0">
                  <a:pos x="connsiteX0" y="connsiteY0"/>
                </a:cxn>
                <a:cxn ang="0">
                  <a:pos x="connsiteX1" y="connsiteY1"/>
                </a:cxn>
                <a:cxn ang="0">
                  <a:pos x="connsiteX2" y="connsiteY2"/>
                </a:cxn>
              </a:cxnLst>
              <a:rect l="l" t="t" r="r" b="b"/>
              <a:pathLst>
                <a:path w="3715" h="2621">
                  <a:moveTo>
                    <a:pt x="3715" y="0"/>
                  </a:moveTo>
                  <a:cubicBezTo>
                    <a:pt x="2667" y="1129"/>
                    <a:pt x="1429" y="1977"/>
                    <a:pt x="0" y="2554"/>
                  </a:cubicBezTo>
                  <a:cubicBezTo>
                    <a:pt x="1886" y="2902"/>
                    <a:pt x="3357" y="1877"/>
                    <a:pt x="371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5" name="Freeform: Shape 1254">
              <a:extLst>
                <a:ext uri="{FF2B5EF4-FFF2-40B4-BE49-F238E27FC236}">
                  <a16:creationId xmlns:a16="http://schemas.microsoft.com/office/drawing/2014/main" id="{078CD08E-7285-C2E5-B1DE-9F8786FC89B5}"/>
                </a:ext>
              </a:extLst>
            </p:cNvPr>
            <p:cNvSpPr/>
            <p:nvPr/>
          </p:nvSpPr>
          <p:spPr>
            <a:xfrm>
              <a:off x="5540560" y="1933562"/>
              <a:ext cx="4876" cy="2803"/>
            </a:xfrm>
            <a:custGeom>
              <a:avLst/>
              <a:gdLst>
                <a:gd name="connsiteX0" fmla="*/ 4876 w 4876"/>
                <a:gd name="connsiteY0" fmla="*/ 250 h 2803"/>
                <a:gd name="connsiteX1" fmla="*/ 0 w 4876"/>
                <a:gd name="connsiteY1" fmla="*/ 2804 h 2803"/>
                <a:gd name="connsiteX2" fmla="*/ 4876 w 4876"/>
                <a:gd name="connsiteY2" fmla="*/ 250 h 2803"/>
              </a:gdLst>
              <a:ahLst/>
              <a:cxnLst>
                <a:cxn ang="0">
                  <a:pos x="connsiteX0" y="connsiteY0"/>
                </a:cxn>
                <a:cxn ang="0">
                  <a:pos x="connsiteX1" y="connsiteY1"/>
                </a:cxn>
                <a:cxn ang="0">
                  <a:pos x="connsiteX2" y="connsiteY2"/>
                </a:cxn>
              </a:cxnLst>
              <a:rect l="l" t="t" r="r" b="b"/>
              <a:pathLst>
                <a:path w="4876" h="2803">
                  <a:moveTo>
                    <a:pt x="4876" y="250"/>
                  </a:moveTo>
                  <a:cubicBezTo>
                    <a:pt x="3144" y="-789"/>
                    <a:pt x="800" y="1678"/>
                    <a:pt x="0" y="2804"/>
                  </a:cubicBezTo>
                  <a:cubicBezTo>
                    <a:pt x="1974" y="2610"/>
                    <a:pt x="3599" y="1769"/>
                    <a:pt x="4876" y="25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6" name="Freeform: Shape 1255">
              <a:extLst>
                <a:ext uri="{FF2B5EF4-FFF2-40B4-BE49-F238E27FC236}">
                  <a16:creationId xmlns:a16="http://schemas.microsoft.com/office/drawing/2014/main" id="{8418809F-6909-63F7-865B-52D69239515B}"/>
                </a:ext>
              </a:extLst>
            </p:cNvPr>
            <p:cNvSpPr/>
            <p:nvPr/>
          </p:nvSpPr>
          <p:spPr>
            <a:xfrm>
              <a:off x="5541715" y="1929092"/>
              <a:ext cx="6269" cy="4476"/>
            </a:xfrm>
            <a:custGeom>
              <a:avLst/>
              <a:gdLst>
                <a:gd name="connsiteX0" fmla="*/ 6269 w 6269"/>
                <a:gd name="connsiteY0" fmla="*/ 301 h 4476"/>
                <a:gd name="connsiteX1" fmla="*/ 0 w 6269"/>
                <a:gd name="connsiteY1" fmla="*/ 4477 h 4476"/>
                <a:gd name="connsiteX2" fmla="*/ 6269 w 6269"/>
                <a:gd name="connsiteY2" fmla="*/ 301 h 4476"/>
              </a:gdLst>
              <a:ahLst/>
              <a:cxnLst>
                <a:cxn ang="0">
                  <a:pos x="connsiteX0" y="connsiteY0"/>
                </a:cxn>
                <a:cxn ang="0">
                  <a:pos x="connsiteX1" y="connsiteY1"/>
                </a:cxn>
                <a:cxn ang="0">
                  <a:pos x="connsiteX2" y="connsiteY2"/>
                </a:cxn>
              </a:cxnLst>
              <a:rect l="l" t="t" r="r" b="b"/>
              <a:pathLst>
                <a:path w="6269" h="4476">
                  <a:moveTo>
                    <a:pt x="6269" y="301"/>
                  </a:moveTo>
                  <a:cubicBezTo>
                    <a:pt x="3296" y="-1164"/>
                    <a:pt x="1864" y="3126"/>
                    <a:pt x="0" y="4477"/>
                  </a:cubicBezTo>
                  <a:cubicBezTo>
                    <a:pt x="1890" y="2523"/>
                    <a:pt x="5418" y="3380"/>
                    <a:pt x="6269" y="3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7" name="Freeform: Shape 1256">
              <a:extLst>
                <a:ext uri="{FF2B5EF4-FFF2-40B4-BE49-F238E27FC236}">
                  <a16:creationId xmlns:a16="http://schemas.microsoft.com/office/drawing/2014/main" id="{91C1A90F-FCD2-ABEF-3C11-71780F056DA7}"/>
                </a:ext>
              </a:extLst>
            </p:cNvPr>
            <p:cNvSpPr/>
            <p:nvPr/>
          </p:nvSpPr>
          <p:spPr>
            <a:xfrm>
              <a:off x="5542198" y="1922603"/>
              <a:ext cx="5108" cy="952"/>
            </a:xfrm>
            <a:custGeom>
              <a:avLst/>
              <a:gdLst>
                <a:gd name="connsiteX0" fmla="*/ 5108 w 5108"/>
                <a:gd name="connsiteY0" fmla="*/ 727 h 952"/>
                <a:gd name="connsiteX1" fmla="*/ 0 w 5108"/>
                <a:gd name="connsiteY1" fmla="*/ 953 h 952"/>
                <a:gd name="connsiteX2" fmla="*/ 5108 w 5108"/>
                <a:gd name="connsiteY2" fmla="*/ 727 h 952"/>
              </a:gdLst>
              <a:ahLst/>
              <a:cxnLst>
                <a:cxn ang="0">
                  <a:pos x="connsiteX0" y="connsiteY0"/>
                </a:cxn>
                <a:cxn ang="0">
                  <a:pos x="connsiteX1" y="connsiteY1"/>
                </a:cxn>
                <a:cxn ang="0">
                  <a:pos x="connsiteX2" y="connsiteY2"/>
                </a:cxn>
              </a:cxnLst>
              <a:rect l="l" t="t" r="r" b="b"/>
              <a:pathLst>
                <a:path w="5108" h="952">
                  <a:moveTo>
                    <a:pt x="5108" y="727"/>
                  </a:moveTo>
                  <a:cubicBezTo>
                    <a:pt x="3828" y="-679"/>
                    <a:pt x="1316" y="269"/>
                    <a:pt x="0" y="953"/>
                  </a:cubicBezTo>
                  <a:cubicBezTo>
                    <a:pt x="1696" y="727"/>
                    <a:pt x="3399" y="662"/>
                    <a:pt x="5108" y="72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8" name="Freeform: Shape 1257">
              <a:extLst>
                <a:ext uri="{FF2B5EF4-FFF2-40B4-BE49-F238E27FC236}">
                  <a16:creationId xmlns:a16="http://schemas.microsoft.com/office/drawing/2014/main" id="{70C44B1B-E55A-4112-E34F-422964548155}"/>
                </a:ext>
              </a:extLst>
            </p:cNvPr>
            <p:cNvSpPr/>
            <p:nvPr/>
          </p:nvSpPr>
          <p:spPr>
            <a:xfrm>
              <a:off x="5549171" y="1921780"/>
              <a:ext cx="4876" cy="2137"/>
            </a:xfrm>
            <a:custGeom>
              <a:avLst/>
              <a:gdLst>
                <a:gd name="connsiteX0" fmla="*/ 4876 w 4876"/>
                <a:gd name="connsiteY0" fmla="*/ 422 h 2137"/>
                <a:gd name="connsiteX1" fmla="*/ 0 w 4876"/>
                <a:gd name="connsiteY1" fmla="*/ 2047 h 2137"/>
                <a:gd name="connsiteX2" fmla="*/ 4876 w 4876"/>
                <a:gd name="connsiteY2" fmla="*/ 422 h 2137"/>
              </a:gdLst>
              <a:ahLst/>
              <a:cxnLst>
                <a:cxn ang="0">
                  <a:pos x="connsiteX0" y="connsiteY0"/>
                </a:cxn>
                <a:cxn ang="0">
                  <a:pos x="connsiteX1" y="connsiteY1"/>
                </a:cxn>
                <a:cxn ang="0">
                  <a:pos x="connsiteX2" y="connsiteY2"/>
                </a:cxn>
              </a:cxnLst>
              <a:rect l="l" t="t" r="r" b="b"/>
              <a:pathLst>
                <a:path w="4876" h="2137">
                  <a:moveTo>
                    <a:pt x="4876" y="422"/>
                  </a:moveTo>
                  <a:cubicBezTo>
                    <a:pt x="3370" y="-855"/>
                    <a:pt x="955" y="1086"/>
                    <a:pt x="0" y="2047"/>
                  </a:cubicBezTo>
                  <a:cubicBezTo>
                    <a:pt x="1912" y="2373"/>
                    <a:pt x="3538" y="1821"/>
                    <a:pt x="4876" y="4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59" name="Freeform: Shape 1258">
              <a:extLst>
                <a:ext uri="{FF2B5EF4-FFF2-40B4-BE49-F238E27FC236}">
                  <a16:creationId xmlns:a16="http://schemas.microsoft.com/office/drawing/2014/main" id="{DE4B6D5B-7527-4BEA-2F71-0F20418BFD10}"/>
                </a:ext>
              </a:extLst>
            </p:cNvPr>
            <p:cNvSpPr/>
            <p:nvPr/>
          </p:nvSpPr>
          <p:spPr>
            <a:xfrm>
              <a:off x="5543340" y="1940068"/>
              <a:ext cx="3483" cy="2606"/>
            </a:xfrm>
            <a:custGeom>
              <a:avLst/>
              <a:gdLst>
                <a:gd name="connsiteX0" fmla="*/ 1161 w 3483"/>
                <a:gd name="connsiteY0" fmla="*/ 0 h 2606"/>
                <a:gd name="connsiteX1" fmla="*/ 3483 w 3483"/>
                <a:gd name="connsiteY1" fmla="*/ 2087 h 2606"/>
                <a:gd name="connsiteX2" fmla="*/ 0 w 3483"/>
                <a:gd name="connsiteY2" fmla="*/ 461 h 2606"/>
                <a:gd name="connsiteX3" fmla="*/ 1161 w 3483"/>
                <a:gd name="connsiteY3" fmla="*/ 0 h 2606"/>
              </a:gdLst>
              <a:ahLst/>
              <a:cxnLst>
                <a:cxn ang="0">
                  <a:pos x="connsiteX0" y="connsiteY0"/>
                </a:cxn>
                <a:cxn ang="0">
                  <a:pos x="connsiteX1" y="connsiteY1"/>
                </a:cxn>
                <a:cxn ang="0">
                  <a:pos x="connsiteX2" y="connsiteY2"/>
                </a:cxn>
                <a:cxn ang="0">
                  <a:pos x="connsiteX3" y="connsiteY3"/>
                </a:cxn>
              </a:cxnLst>
              <a:rect l="l" t="t" r="r" b="b"/>
              <a:pathLst>
                <a:path w="3483" h="2606">
                  <a:moveTo>
                    <a:pt x="1161" y="0"/>
                  </a:moveTo>
                  <a:cubicBezTo>
                    <a:pt x="2006" y="616"/>
                    <a:pt x="2780" y="1313"/>
                    <a:pt x="3483" y="2087"/>
                  </a:cubicBezTo>
                  <a:cubicBezTo>
                    <a:pt x="1732" y="3215"/>
                    <a:pt x="348" y="2432"/>
                    <a:pt x="0" y="461"/>
                  </a:cubicBezTo>
                  <a:cubicBezTo>
                    <a:pt x="387" y="300"/>
                    <a:pt x="774" y="171"/>
                    <a:pt x="116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0" name="Freeform: Shape 1259">
              <a:extLst>
                <a:ext uri="{FF2B5EF4-FFF2-40B4-BE49-F238E27FC236}">
                  <a16:creationId xmlns:a16="http://schemas.microsoft.com/office/drawing/2014/main" id="{2423C1C3-5764-028D-5B35-B95DF94CC567}"/>
                </a:ext>
              </a:extLst>
            </p:cNvPr>
            <p:cNvSpPr/>
            <p:nvPr/>
          </p:nvSpPr>
          <p:spPr>
            <a:xfrm>
              <a:off x="6230677" y="2122578"/>
              <a:ext cx="4763" cy="3209"/>
            </a:xfrm>
            <a:custGeom>
              <a:avLst/>
              <a:gdLst>
                <a:gd name="connsiteX0" fmla="*/ 0 w 4763"/>
                <a:gd name="connsiteY0" fmla="*/ 3022 h 3209"/>
                <a:gd name="connsiteX1" fmla="*/ 4386 w 4763"/>
                <a:gd name="connsiteY1" fmla="*/ 0 h 3209"/>
                <a:gd name="connsiteX2" fmla="*/ 0 w 4763"/>
                <a:gd name="connsiteY2" fmla="*/ 3022 h 3209"/>
              </a:gdLst>
              <a:ahLst/>
              <a:cxnLst>
                <a:cxn ang="0">
                  <a:pos x="connsiteX0" y="connsiteY0"/>
                </a:cxn>
                <a:cxn ang="0">
                  <a:pos x="connsiteX1" y="connsiteY1"/>
                </a:cxn>
                <a:cxn ang="0">
                  <a:pos x="connsiteX2" y="connsiteY2"/>
                </a:cxn>
              </a:cxnLst>
              <a:rect l="l" t="t" r="r" b="b"/>
              <a:pathLst>
                <a:path w="4763" h="3209">
                  <a:moveTo>
                    <a:pt x="0" y="3022"/>
                  </a:moveTo>
                  <a:cubicBezTo>
                    <a:pt x="1077" y="1458"/>
                    <a:pt x="2541" y="448"/>
                    <a:pt x="4386" y="0"/>
                  </a:cubicBezTo>
                  <a:cubicBezTo>
                    <a:pt x="6011" y="3144"/>
                    <a:pt x="1987" y="3535"/>
                    <a:pt x="0" y="30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1" name="Freeform: Shape 1260">
              <a:extLst>
                <a:ext uri="{FF2B5EF4-FFF2-40B4-BE49-F238E27FC236}">
                  <a16:creationId xmlns:a16="http://schemas.microsoft.com/office/drawing/2014/main" id="{AA35D734-8EBB-AC65-866E-BA576B911F6F}"/>
                </a:ext>
              </a:extLst>
            </p:cNvPr>
            <p:cNvSpPr/>
            <p:nvPr/>
          </p:nvSpPr>
          <p:spPr>
            <a:xfrm>
              <a:off x="6275471" y="2020210"/>
              <a:ext cx="7223" cy="5551"/>
            </a:xfrm>
            <a:custGeom>
              <a:avLst/>
              <a:gdLst>
                <a:gd name="connsiteX0" fmla="*/ 0 w 7223"/>
                <a:gd name="connsiteY0" fmla="*/ 1836 h 5551"/>
                <a:gd name="connsiteX1" fmla="*/ 4002 w 7223"/>
                <a:gd name="connsiteY1" fmla="*/ 343 h 5551"/>
                <a:gd name="connsiteX2" fmla="*/ 4644 w 7223"/>
                <a:gd name="connsiteY2" fmla="*/ 3229 h 5551"/>
                <a:gd name="connsiteX3" fmla="*/ 7224 w 7223"/>
                <a:gd name="connsiteY3" fmla="*/ 5551 h 5551"/>
                <a:gd name="connsiteX4" fmla="*/ 0 w 7223"/>
                <a:gd name="connsiteY4" fmla="*/ 1836 h 5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3" h="5551">
                  <a:moveTo>
                    <a:pt x="0" y="1836"/>
                  </a:moveTo>
                  <a:cubicBezTo>
                    <a:pt x="1916" y="2468"/>
                    <a:pt x="2586" y="1155"/>
                    <a:pt x="4002" y="343"/>
                  </a:cubicBezTo>
                  <a:cubicBezTo>
                    <a:pt x="6340" y="-1002"/>
                    <a:pt x="8646" y="1958"/>
                    <a:pt x="4644" y="3229"/>
                  </a:cubicBezTo>
                  <a:cubicBezTo>
                    <a:pt x="5450" y="4061"/>
                    <a:pt x="6311" y="4835"/>
                    <a:pt x="7224" y="5551"/>
                  </a:cubicBezTo>
                  <a:cubicBezTo>
                    <a:pt x="4460" y="5119"/>
                    <a:pt x="2245" y="3345"/>
                    <a:pt x="0" y="183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2" name="Freeform: Shape 1261">
              <a:extLst>
                <a:ext uri="{FF2B5EF4-FFF2-40B4-BE49-F238E27FC236}">
                  <a16:creationId xmlns:a16="http://schemas.microsoft.com/office/drawing/2014/main" id="{FFB2098D-3479-6C64-2E83-9341FDBC5AFE}"/>
                </a:ext>
              </a:extLst>
            </p:cNvPr>
            <p:cNvSpPr/>
            <p:nvPr/>
          </p:nvSpPr>
          <p:spPr>
            <a:xfrm>
              <a:off x="6234611" y="2211500"/>
              <a:ext cx="7191" cy="2272"/>
            </a:xfrm>
            <a:custGeom>
              <a:avLst/>
              <a:gdLst>
                <a:gd name="connsiteX0" fmla="*/ 4870 w 7191"/>
                <a:gd name="connsiteY0" fmla="*/ 464 h 2272"/>
                <a:gd name="connsiteX1" fmla="*/ 0 w 7191"/>
                <a:gd name="connsiteY1" fmla="*/ 0 h 2272"/>
                <a:gd name="connsiteX2" fmla="*/ 7192 w 7191"/>
                <a:gd name="connsiteY2" fmla="*/ 697 h 2272"/>
                <a:gd name="connsiteX3" fmla="*/ 4870 w 7191"/>
                <a:gd name="connsiteY3" fmla="*/ 471 h 2272"/>
              </a:gdLst>
              <a:ahLst/>
              <a:cxnLst>
                <a:cxn ang="0">
                  <a:pos x="connsiteX0" y="connsiteY0"/>
                </a:cxn>
                <a:cxn ang="0">
                  <a:pos x="connsiteX1" y="connsiteY1"/>
                </a:cxn>
                <a:cxn ang="0">
                  <a:pos x="connsiteX2" y="connsiteY2"/>
                </a:cxn>
                <a:cxn ang="0">
                  <a:pos x="connsiteX3" y="connsiteY3"/>
                </a:cxn>
              </a:cxnLst>
              <a:rect l="l" t="t" r="r" b="b"/>
              <a:pathLst>
                <a:path w="7191" h="2272">
                  <a:moveTo>
                    <a:pt x="4870" y="464"/>
                  </a:moveTo>
                  <a:cubicBezTo>
                    <a:pt x="3247" y="303"/>
                    <a:pt x="1625" y="142"/>
                    <a:pt x="0" y="0"/>
                  </a:cubicBezTo>
                  <a:cubicBezTo>
                    <a:pt x="1886" y="2067"/>
                    <a:pt x="5170" y="3535"/>
                    <a:pt x="7192" y="697"/>
                  </a:cubicBezTo>
                  <a:cubicBezTo>
                    <a:pt x="6418" y="632"/>
                    <a:pt x="5644" y="535"/>
                    <a:pt x="4870" y="471"/>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3" name="Freeform: Shape 1262">
              <a:extLst>
                <a:ext uri="{FF2B5EF4-FFF2-40B4-BE49-F238E27FC236}">
                  <a16:creationId xmlns:a16="http://schemas.microsoft.com/office/drawing/2014/main" id="{B7830A98-0679-6E0F-0C60-03CAEF2BDFC2}"/>
                </a:ext>
              </a:extLst>
            </p:cNvPr>
            <p:cNvSpPr/>
            <p:nvPr/>
          </p:nvSpPr>
          <p:spPr>
            <a:xfrm>
              <a:off x="6238804" y="2207804"/>
              <a:ext cx="7417" cy="3021"/>
            </a:xfrm>
            <a:custGeom>
              <a:avLst/>
              <a:gdLst>
                <a:gd name="connsiteX0" fmla="*/ 2548 w 7417"/>
                <a:gd name="connsiteY0" fmla="*/ 0 h 3021"/>
                <a:gd name="connsiteX1" fmla="*/ 0 w 7417"/>
                <a:gd name="connsiteY1" fmla="*/ 1625 h 3021"/>
                <a:gd name="connsiteX2" fmla="*/ 7417 w 7417"/>
                <a:gd name="connsiteY2" fmla="*/ 3022 h 3021"/>
                <a:gd name="connsiteX3" fmla="*/ 2548 w 7417"/>
                <a:gd name="connsiteY3" fmla="*/ 0 h 3021"/>
              </a:gdLst>
              <a:ahLst/>
              <a:cxnLst>
                <a:cxn ang="0">
                  <a:pos x="connsiteX0" y="connsiteY0"/>
                </a:cxn>
                <a:cxn ang="0">
                  <a:pos x="connsiteX1" y="connsiteY1"/>
                </a:cxn>
                <a:cxn ang="0">
                  <a:pos x="connsiteX2" y="connsiteY2"/>
                </a:cxn>
                <a:cxn ang="0">
                  <a:pos x="connsiteX3" y="connsiteY3"/>
                </a:cxn>
              </a:cxnLst>
              <a:rect l="l" t="t" r="r" b="b"/>
              <a:pathLst>
                <a:path w="7417" h="3021">
                  <a:moveTo>
                    <a:pt x="2548" y="0"/>
                  </a:moveTo>
                  <a:cubicBezTo>
                    <a:pt x="1699" y="542"/>
                    <a:pt x="848" y="1084"/>
                    <a:pt x="0" y="1625"/>
                  </a:cubicBezTo>
                  <a:cubicBezTo>
                    <a:pt x="2203" y="3460"/>
                    <a:pt x="4870" y="2619"/>
                    <a:pt x="7417" y="3022"/>
                  </a:cubicBezTo>
                  <a:cubicBezTo>
                    <a:pt x="6308" y="1377"/>
                    <a:pt x="4550" y="177"/>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4" name="Freeform: Shape 1263">
              <a:extLst>
                <a:ext uri="{FF2B5EF4-FFF2-40B4-BE49-F238E27FC236}">
                  <a16:creationId xmlns:a16="http://schemas.microsoft.com/office/drawing/2014/main" id="{F4029BAD-4E7E-FC5C-829A-081772209852}"/>
                </a:ext>
              </a:extLst>
            </p:cNvPr>
            <p:cNvSpPr/>
            <p:nvPr/>
          </p:nvSpPr>
          <p:spPr>
            <a:xfrm>
              <a:off x="6242766" y="2197724"/>
              <a:ext cx="7163" cy="7789"/>
            </a:xfrm>
            <a:custGeom>
              <a:avLst/>
              <a:gdLst>
                <a:gd name="connsiteX0" fmla="*/ 7164 w 7163"/>
                <a:gd name="connsiteY0" fmla="*/ 792 h 7789"/>
                <a:gd name="connsiteX1" fmla="*/ 291 w 7163"/>
                <a:gd name="connsiteY1" fmla="*/ 4243 h 7789"/>
                <a:gd name="connsiteX2" fmla="*/ 2523 w 7163"/>
                <a:gd name="connsiteY2" fmla="*/ 3811 h 7789"/>
                <a:gd name="connsiteX3" fmla="*/ 7164 w 7163"/>
                <a:gd name="connsiteY3" fmla="*/ 792 h 7789"/>
              </a:gdLst>
              <a:ahLst/>
              <a:cxnLst>
                <a:cxn ang="0">
                  <a:pos x="connsiteX0" y="connsiteY0"/>
                </a:cxn>
                <a:cxn ang="0">
                  <a:pos x="connsiteX1" y="connsiteY1"/>
                </a:cxn>
                <a:cxn ang="0">
                  <a:pos x="connsiteX2" y="connsiteY2"/>
                </a:cxn>
                <a:cxn ang="0">
                  <a:pos x="connsiteX3" y="connsiteY3"/>
                </a:cxn>
              </a:cxnLst>
              <a:rect l="l" t="t" r="r" b="b"/>
              <a:pathLst>
                <a:path w="7163" h="7789">
                  <a:moveTo>
                    <a:pt x="7164" y="792"/>
                  </a:moveTo>
                  <a:cubicBezTo>
                    <a:pt x="4542" y="-1507"/>
                    <a:pt x="1027" y="1679"/>
                    <a:pt x="291" y="4243"/>
                  </a:cubicBezTo>
                  <a:cubicBezTo>
                    <a:pt x="-1886" y="11809"/>
                    <a:pt x="9073" y="5117"/>
                    <a:pt x="2523" y="3811"/>
                  </a:cubicBezTo>
                  <a:cubicBezTo>
                    <a:pt x="4429" y="3553"/>
                    <a:pt x="6103" y="2369"/>
                    <a:pt x="7164" y="7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5" name="Freeform: Shape 1264">
              <a:extLst>
                <a:ext uri="{FF2B5EF4-FFF2-40B4-BE49-F238E27FC236}">
                  <a16:creationId xmlns:a16="http://schemas.microsoft.com/office/drawing/2014/main" id="{6B002077-B9B2-7F33-B857-AD263963D763}"/>
                </a:ext>
              </a:extLst>
            </p:cNvPr>
            <p:cNvSpPr/>
            <p:nvPr/>
          </p:nvSpPr>
          <p:spPr>
            <a:xfrm>
              <a:off x="6242738" y="2217769"/>
              <a:ext cx="4391" cy="4243"/>
            </a:xfrm>
            <a:custGeom>
              <a:avLst/>
              <a:gdLst>
                <a:gd name="connsiteX0" fmla="*/ 3257 w 4391"/>
                <a:gd name="connsiteY0" fmla="*/ 0 h 4243"/>
                <a:gd name="connsiteX1" fmla="*/ 0 w 4391"/>
                <a:gd name="connsiteY1" fmla="*/ 3947 h 4243"/>
                <a:gd name="connsiteX2" fmla="*/ 3257 w 4391"/>
                <a:gd name="connsiteY2" fmla="*/ 0 h 4243"/>
              </a:gdLst>
              <a:ahLst/>
              <a:cxnLst>
                <a:cxn ang="0">
                  <a:pos x="connsiteX0" y="connsiteY0"/>
                </a:cxn>
                <a:cxn ang="0">
                  <a:pos x="connsiteX1" y="connsiteY1"/>
                </a:cxn>
                <a:cxn ang="0">
                  <a:pos x="connsiteX2" y="connsiteY2"/>
                </a:cxn>
              </a:cxnLst>
              <a:rect l="l" t="t" r="r" b="b"/>
              <a:pathLst>
                <a:path w="4391" h="4243">
                  <a:moveTo>
                    <a:pt x="3257" y="0"/>
                  </a:moveTo>
                  <a:cubicBezTo>
                    <a:pt x="1480" y="584"/>
                    <a:pt x="235" y="2087"/>
                    <a:pt x="0" y="3947"/>
                  </a:cubicBezTo>
                  <a:cubicBezTo>
                    <a:pt x="2661" y="5141"/>
                    <a:pt x="6253" y="2509"/>
                    <a:pt x="325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6" name="Freeform: Shape 1265">
              <a:extLst>
                <a:ext uri="{FF2B5EF4-FFF2-40B4-BE49-F238E27FC236}">
                  <a16:creationId xmlns:a16="http://schemas.microsoft.com/office/drawing/2014/main" id="{A83A8CA8-EB0F-B363-02AC-C676C5ABFA8F}"/>
                </a:ext>
              </a:extLst>
            </p:cNvPr>
            <p:cNvSpPr/>
            <p:nvPr/>
          </p:nvSpPr>
          <p:spPr>
            <a:xfrm>
              <a:off x="6244946" y="2181416"/>
              <a:ext cx="4532" cy="2910"/>
            </a:xfrm>
            <a:custGeom>
              <a:avLst/>
              <a:gdLst>
                <a:gd name="connsiteX0" fmla="*/ 340 w 4532"/>
                <a:gd name="connsiteY0" fmla="*/ 2911 h 2910"/>
                <a:gd name="connsiteX1" fmla="*/ 4532 w 4532"/>
                <a:gd name="connsiteY1" fmla="*/ 357 h 2910"/>
                <a:gd name="connsiteX2" fmla="*/ 340 w 4532"/>
                <a:gd name="connsiteY2" fmla="*/ 2911 h 2910"/>
              </a:gdLst>
              <a:ahLst/>
              <a:cxnLst>
                <a:cxn ang="0">
                  <a:pos x="connsiteX0" y="connsiteY0"/>
                </a:cxn>
                <a:cxn ang="0">
                  <a:pos x="connsiteX1" y="connsiteY1"/>
                </a:cxn>
                <a:cxn ang="0">
                  <a:pos x="connsiteX2" y="connsiteY2"/>
                </a:cxn>
              </a:cxnLst>
              <a:rect l="l" t="t" r="r" b="b"/>
              <a:pathLst>
                <a:path w="4532" h="2910">
                  <a:moveTo>
                    <a:pt x="340" y="2911"/>
                  </a:moveTo>
                  <a:cubicBezTo>
                    <a:pt x="2068" y="2588"/>
                    <a:pt x="3465" y="1753"/>
                    <a:pt x="4532" y="357"/>
                  </a:cubicBezTo>
                  <a:cubicBezTo>
                    <a:pt x="2591" y="-337"/>
                    <a:pt x="-1143" y="-275"/>
                    <a:pt x="340" y="29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7" name="Freeform: Shape 1266">
              <a:extLst>
                <a:ext uri="{FF2B5EF4-FFF2-40B4-BE49-F238E27FC236}">
                  <a16:creationId xmlns:a16="http://schemas.microsoft.com/office/drawing/2014/main" id="{455331CA-22AB-3C15-5DEC-2B4EE0FF241A}"/>
                </a:ext>
              </a:extLst>
            </p:cNvPr>
            <p:cNvSpPr/>
            <p:nvPr/>
          </p:nvSpPr>
          <p:spPr>
            <a:xfrm>
              <a:off x="6246672" y="2173172"/>
              <a:ext cx="4901" cy="2439"/>
            </a:xfrm>
            <a:custGeom>
              <a:avLst/>
              <a:gdLst>
                <a:gd name="connsiteX0" fmla="*/ 4902 w 4901"/>
                <a:gd name="connsiteY0" fmla="*/ 480 h 2439"/>
                <a:gd name="connsiteX1" fmla="*/ 0 w 4901"/>
                <a:gd name="connsiteY1" fmla="*/ 2105 h 2439"/>
                <a:gd name="connsiteX2" fmla="*/ 4902 w 4901"/>
                <a:gd name="connsiteY2" fmla="*/ 480 h 2439"/>
              </a:gdLst>
              <a:ahLst/>
              <a:cxnLst>
                <a:cxn ang="0">
                  <a:pos x="connsiteX0" y="connsiteY0"/>
                </a:cxn>
                <a:cxn ang="0">
                  <a:pos x="connsiteX1" y="connsiteY1"/>
                </a:cxn>
                <a:cxn ang="0">
                  <a:pos x="connsiteX2" y="connsiteY2"/>
                </a:cxn>
              </a:cxnLst>
              <a:rect l="l" t="t" r="r" b="b"/>
              <a:pathLst>
                <a:path w="4901" h="2439">
                  <a:moveTo>
                    <a:pt x="4902" y="480"/>
                  </a:moveTo>
                  <a:cubicBezTo>
                    <a:pt x="2954" y="-652"/>
                    <a:pt x="1064" y="351"/>
                    <a:pt x="0" y="2105"/>
                  </a:cubicBezTo>
                  <a:cubicBezTo>
                    <a:pt x="1909" y="2953"/>
                    <a:pt x="3757" y="2105"/>
                    <a:pt x="4902" y="4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8" name="Freeform: Shape 1267">
              <a:extLst>
                <a:ext uri="{FF2B5EF4-FFF2-40B4-BE49-F238E27FC236}">
                  <a16:creationId xmlns:a16="http://schemas.microsoft.com/office/drawing/2014/main" id="{E1A8C725-4DF6-126F-0724-304ABFA58F66}"/>
                </a:ext>
              </a:extLst>
            </p:cNvPr>
            <p:cNvSpPr/>
            <p:nvPr/>
          </p:nvSpPr>
          <p:spPr>
            <a:xfrm>
              <a:off x="6247608" y="2184810"/>
              <a:ext cx="1870" cy="534"/>
            </a:xfrm>
            <a:custGeom>
              <a:avLst/>
              <a:gdLst>
                <a:gd name="connsiteX0" fmla="*/ 0 w 1870"/>
                <a:gd name="connsiteY0" fmla="*/ 0 h 534"/>
                <a:gd name="connsiteX1" fmla="*/ 1871 w 1870"/>
                <a:gd name="connsiteY1" fmla="*/ 0 h 534"/>
                <a:gd name="connsiteX2" fmla="*/ 0 w 1870"/>
                <a:gd name="connsiteY2" fmla="*/ 0 h 534"/>
              </a:gdLst>
              <a:ahLst/>
              <a:cxnLst>
                <a:cxn ang="0">
                  <a:pos x="connsiteX0" y="connsiteY0"/>
                </a:cxn>
                <a:cxn ang="0">
                  <a:pos x="connsiteX1" y="connsiteY1"/>
                </a:cxn>
                <a:cxn ang="0">
                  <a:pos x="connsiteX2" y="connsiteY2"/>
                </a:cxn>
              </a:cxnLst>
              <a:rect l="l" t="t" r="r" b="b"/>
              <a:pathLst>
                <a:path w="1870" h="534">
                  <a:moveTo>
                    <a:pt x="0" y="0"/>
                  </a:moveTo>
                  <a:cubicBezTo>
                    <a:pt x="290" y="713"/>
                    <a:pt x="906" y="713"/>
                    <a:pt x="1871" y="0"/>
                  </a:cubicBezTo>
                  <a:cubicBezTo>
                    <a:pt x="1245" y="0"/>
                    <a:pt x="622" y="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69" name="Freeform: Shape 1268">
              <a:extLst>
                <a:ext uri="{FF2B5EF4-FFF2-40B4-BE49-F238E27FC236}">
                  <a16:creationId xmlns:a16="http://schemas.microsoft.com/office/drawing/2014/main" id="{6B849FA2-B26D-D9AC-3140-541BAAD260C3}"/>
                </a:ext>
              </a:extLst>
            </p:cNvPr>
            <p:cNvSpPr/>
            <p:nvPr/>
          </p:nvSpPr>
          <p:spPr>
            <a:xfrm>
              <a:off x="6247833" y="2182466"/>
              <a:ext cx="3963" cy="2086"/>
            </a:xfrm>
            <a:custGeom>
              <a:avLst/>
              <a:gdLst>
                <a:gd name="connsiteX0" fmla="*/ 0 w 3963"/>
                <a:gd name="connsiteY0" fmla="*/ 2087 h 2086"/>
                <a:gd name="connsiteX1" fmla="*/ 3963 w 3963"/>
                <a:gd name="connsiteY1" fmla="*/ 0 h 2086"/>
                <a:gd name="connsiteX2" fmla="*/ 0 w 3963"/>
                <a:gd name="connsiteY2" fmla="*/ 2087 h 2086"/>
              </a:gdLst>
              <a:ahLst/>
              <a:cxnLst>
                <a:cxn ang="0">
                  <a:pos x="connsiteX0" y="connsiteY0"/>
                </a:cxn>
                <a:cxn ang="0">
                  <a:pos x="connsiteX1" y="connsiteY1"/>
                </a:cxn>
                <a:cxn ang="0">
                  <a:pos x="connsiteX2" y="connsiteY2"/>
                </a:cxn>
              </a:cxnLst>
              <a:rect l="l" t="t" r="r" b="b"/>
              <a:pathLst>
                <a:path w="3963" h="2086">
                  <a:moveTo>
                    <a:pt x="0" y="2087"/>
                  </a:moveTo>
                  <a:cubicBezTo>
                    <a:pt x="1506" y="1741"/>
                    <a:pt x="2825" y="1045"/>
                    <a:pt x="3963" y="0"/>
                  </a:cubicBezTo>
                  <a:cubicBezTo>
                    <a:pt x="2283" y="0"/>
                    <a:pt x="961" y="713"/>
                    <a:pt x="0" y="20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0" name="Freeform: Shape 1269">
              <a:extLst>
                <a:ext uri="{FF2B5EF4-FFF2-40B4-BE49-F238E27FC236}">
                  <a16:creationId xmlns:a16="http://schemas.microsoft.com/office/drawing/2014/main" id="{8F5FA277-6AA9-9950-E963-3F234C6784B8}"/>
                </a:ext>
              </a:extLst>
            </p:cNvPr>
            <p:cNvSpPr/>
            <p:nvPr/>
          </p:nvSpPr>
          <p:spPr>
            <a:xfrm>
              <a:off x="6249930" y="2174484"/>
              <a:ext cx="4869" cy="2938"/>
            </a:xfrm>
            <a:custGeom>
              <a:avLst/>
              <a:gdLst>
                <a:gd name="connsiteX0" fmla="*/ 4870 w 4869"/>
                <a:gd name="connsiteY0" fmla="*/ 1715 h 2938"/>
                <a:gd name="connsiteX1" fmla="*/ 0 w 4869"/>
                <a:gd name="connsiteY1" fmla="*/ 2183 h 2938"/>
                <a:gd name="connsiteX2" fmla="*/ 4870 w 4869"/>
                <a:gd name="connsiteY2" fmla="*/ 1715 h 2938"/>
              </a:gdLst>
              <a:ahLst/>
              <a:cxnLst>
                <a:cxn ang="0">
                  <a:pos x="connsiteX0" y="connsiteY0"/>
                </a:cxn>
                <a:cxn ang="0">
                  <a:pos x="connsiteX1" y="connsiteY1"/>
                </a:cxn>
                <a:cxn ang="0">
                  <a:pos x="connsiteX2" y="connsiteY2"/>
                </a:cxn>
              </a:cxnLst>
              <a:rect l="l" t="t" r="r" b="b"/>
              <a:pathLst>
                <a:path w="4869" h="2938">
                  <a:moveTo>
                    <a:pt x="4870" y="1715"/>
                  </a:moveTo>
                  <a:cubicBezTo>
                    <a:pt x="4902" y="-1813"/>
                    <a:pt x="922" y="1006"/>
                    <a:pt x="0" y="2183"/>
                  </a:cubicBezTo>
                  <a:cubicBezTo>
                    <a:pt x="1748" y="3328"/>
                    <a:pt x="3370" y="3170"/>
                    <a:pt x="4870" y="17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1" name="Freeform: Shape 1270">
              <a:extLst>
                <a:ext uri="{FF2B5EF4-FFF2-40B4-BE49-F238E27FC236}">
                  <a16:creationId xmlns:a16="http://schemas.microsoft.com/office/drawing/2014/main" id="{8F9981F1-D4D2-9724-E886-DC8AAA580639}"/>
                </a:ext>
              </a:extLst>
            </p:cNvPr>
            <p:cNvSpPr/>
            <p:nvPr/>
          </p:nvSpPr>
          <p:spPr>
            <a:xfrm>
              <a:off x="6067655" y="2462041"/>
              <a:ext cx="51567" cy="29802"/>
            </a:xfrm>
            <a:custGeom>
              <a:avLst/>
              <a:gdLst>
                <a:gd name="connsiteX0" fmla="*/ 11610 w 51567"/>
                <a:gd name="connsiteY0" fmla="*/ 21594 h 29802"/>
                <a:gd name="connsiteX1" fmla="*/ 11868 w 51567"/>
                <a:gd name="connsiteY1" fmla="*/ 17879 h 29802"/>
                <a:gd name="connsiteX2" fmla="*/ 7224 w 51567"/>
                <a:gd name="connsiteY2" fmla="*/ 11378 h 29802"/>
                <a:gd name="connsiteX3" fmla="*/ 0 w 51567"/>
                <a:gd name="connsiteY3" fmla="*/ 10449 h 29802"/>
                <a:gd name="connsiteX4" fmla="*/ 13255 w 51567"/>
                <a:gd name="connsiteY4" fmla="*/ 0 h 29802"/>
                <a:gd name="connsiteX5" fmla="*/ 9649 w 51567"/>
                <a:gd name="connsiteY5" fmla="*/ 6724 h 29802"/>
                <a:gd name="connsiteX6" fmla="*/ 8611 w 51567"/>
                <a:gd name="connsiteY6" fmla="*/ 15557 h 29802"/>
                <a:gd name="connsiteX7" fmla="*/ 16505 w 51567"/>
                <a:gd name="connsiteY7" fmla="*/ 13558 h 29802"/>
                <a:gd name="connsiteX8" fmla="*/ 21985 w 51567"/>
                <a:gd name="connsiteY8" fmla="*/ 15577 h 29802"/>
                <a:gd name="connsiteX9" fmla="*/ 51567 w 51567"/>
                <a:gd name="connsiteY9" fmla="*/ 16254 h 29802"/>
                <a:gd name="connsiteX10" fmla="*/ 43705 w 51567"/>
                <a:gd name="connsiteY10" fmla="*/ 19040 h 29802"/>
                <a:gd name="connsiteX11" fmla="*/ 34830 w 51567"/>
                <a:gd name="connsiteY11" fmla="*/ 23920 h 29802"/>
                <a:gd name="connsiteX12" fmla="*/ 32056 w 51567"/>
                <a:gd name="connsiteY12" fmla="*/ 29725 h 29802"/>
                <a:gd name="connsiteX13" fmla="*/ 25090 w 51567"/>
                <a:gd name="connsiteY13" fmla="*/ 26938 h 29802"/>
                <a:gd name="connsiteX14" fmla="*/ 27290 w 51567"/>
                <a:gd name="connsiteY14" fmla="*/ 23897 h 29802"/>
                <a:gd name="connsiteX15" fmla="*/ 26480 w 51567"/>
                <a:gd name="connsiteY15" fmla="*/ 20440 h 29802"/>
                <a:gd name="connsiteX16" fmla="*/ 11610 w 51567"/>
                <a:gd name="connsiteY16" fmla="*/ 21594 h 29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1567" h="29802">
                  <a:moveTo>
                    <a:pt x="11610" y="21594"/>
                  </a:moveTo>
                  <a:cubicBezTo>
                    <a:pt x="11610" y="20021"/>
                    <a:pt x="10749" y="19376"/>
                    <a:pt x="11868" y="17879"/>
                  </a:cubicBezTo>
                  <a:cubicBezTo>
                    <a:pt x="4850" y="16789"/>
                    <a:pt x="5199" y="17557"/>
                    <a:pt x="7224" y="11378"/>
                  </a:cubicBezTo>
                  <a:cubicBezTo>
                    <a:pt x="4776" y="12519"/>
                    <a:pt x="2199" y="11668"/>
                    <a:pt x="0" y="10449"/>
                  </a:cubicBezTo>
                  <a:cubicBezTo>
                    <a:pt x="2503" y="5302"/>
                    <a:pt x="8724" y="2915"/>
                    <a:pt x="13255" y="0"/>
                  </a:cubicBezTo>
                  <a:cubicBezTo>
                    <a:pt x="12084" y="2251"/>
                    <a:pt x="10968" y="4557"/>
                    <a:pt x="9649" y="6724"/>
                  </a:cubicBezTo>
                  <a:cubicBezTo>
                    <a:pt x="7982" y="9462"/>
                    <a:pt x="14325" y="12861"/>
                    <a:pt x="8611" y="15557"/>
                  </a:cubicBezTo>
                  <a:cubicBezTo>
                    <a:pt x="11881" y="17005"/>
                    <a:pt x="13603" y="13126"/>
                    <a:pt x="16505" y="13558"/>
                  </a:cubicBezTo>
                  <a:cubicBezTo>
                    <a:pt x="16834" y="13590"/>
                    <a:pt x="21662" y="15319"/>
                    <a:pt x="21985" y="15577"/>
                  </a:cubicBezTo>
                  <a:cubicBezTo>
                    <a:pt x="28828" y="21059"/>
                    <a:pt x="43257" y="14503"/>
                    <a:pt x="51567" y="16254"/>
                  </a:cubicBezTo>
                  <a:cubicBezTo>
                    <a:pt x="49271" y="17841"/>
                    <a:pt x="46549" y="19040"/>
                    <a:pt x="43705" y="19040"/>
                  </a:cubicBezTo>
                  <a:cubicBezTo>
                    <a:pt x="40335" y="19040"/>
                    <a:pt x="37738" y="22681"/>
                    <a:pt x="34830" y="23920"/>
                  </a:cubicBezTo>
                  <a:cubicBezTo>
                    <a:pt x="40931" y="23920"/>
                    <a:pt x="34430" y="29263"/>
                    <a:pt x="32056" y="29725"/>
                  </a:cubicBezTo>
                  <a:cubicBezTo>
                    <a:pt x="28483" y="30415"/>
                    <a:pt x="27935" y="26280"/>
                    <a:pt x="25090" y="26938"/>
                  </a:cubicBezTo>
                  <a:cubicBezTo>
                    <a:pt x="26496" y="26648"/>
                    <a:pt x="27944" y="25503"/>
                    <a:pt x="27290" y="23897"/>
                  </a:cubicBezTo>
                  <a:cubicBezTo>
                    <a:pt x="26190" y="21194"/>
                    <a:pt x="23313" y="23639"/>
                    <a:pt x="26480" y="20440"/>
                  </a:cubicBezTo>
                  <a:cubicBezTo>
                    <a:pt x="20978" y="24507"/>
                    <a:pt x="18095" y="25413"/>
                    <a:pt x="11610" y="21594"/>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2" name="Freeform: Shape 1271">
              <a:extLst>
                <a:ext uri="{FF2B5EF4-FFF2-40B4-BE49-F238E27FC236}">
                  <a16:creationId xmlns:a16="http://schemas.microsoft.com/office/drawing/2014/main" id="{83AC25BB-15B4-42EA-E00A-4E7270A89C2E}"/>
                </a:ext>
              </a:extLst>
            </p:cNvPr>
            <p:cNvSpPr/>
            <p:nvPr/>
          </p:nvSpPr>
          <p:spPr>
            <a:xfrm>
              <a:off x="6122543" y="2463475"/>
              <a:ext cx="40312" cy="38682"/>
            </a:xfrm>
            <a:custGeom>
              <a:avLst/>
              <a:gdLst>
                <a:gd name="connsiteX0" fmla="*/ 1774 w 40312"/>
                <a:gd name="connsiteY0" fmla="*/ 38284 h 38682"/>
                <a:gd name="connsiteX1" fmla="*/ 14745 w 40312"/>
                <a:gd name="connsiteY1" fmla="*/ 15809 h 38682"/>
                <a:gd name="connsiteX2" fmla="*/ 28345 w 40312"/>
                <a:gd name="connsiteY2" fmla="*/ 2800 h 38682"/>
                <a:gd name="connsiteX3" fmla="*/ 36604 w 40312"/>
                <a:gd name="connsiteY3" fmla="*/ 4848 h 38682"/>
                <a:gd name="connsiteX4" fmla="*/ 23833 w 40312"/>
                <a:gd name="connsiteY4" fmla="*/ 21798 h 38682"/>
                <a:gd name="connsiteX5" fmla="*/ 28703 w 40312"/>
                <a:gd name="connsiteY5" fmla="*/ 19712 h 38682"/>
                <a:gd name="connsiteX6" fmla="*/ 21285 w 40312"/>
                <a:gd name="connsiteY6" fmla="*/ 24820 h 38682"/>
                <a:gd name="connsiteX7" fmla="*/ 11772 w 40312"/>
                <a:gd name="connsiteY7" fmla="*/ 29232 h 38682"/>
                <a:gd name="connsiteX8" fmla="*/ 18963 w 40312"/>
                <a:gd name="connsiteY8" fmla="*/ 26445 h 38682"/>
                <a:gd name="connsiteX9" fmla="*/ 9192 w 40312"/>
                <a:gd name="connsiteY9" fmla="*/ 35501 h 38682"/>
                <a:gd name="connsiteX10" fmla="*/ 13868 w 40312"/>
                <a:gd name="connsiteY10" fmla="*/ 36662 h 38682"/>
                <a:gd name="connsiteX11" fmla="*/ 24542 w 40312"/>
                <a:gd name="connsiteY11" fmla="*/ 28303 h 38682"/>
                <a:gd name="connsiteX12" fmla="*/ 17576 w 40312"/>
                <a:gd name="connsiteY12" fmla="*/ 28767 h 38682"/>
                <a:gd name="connsiteX13" fmla="*/ 30347 w 40312"/>
                <a:gd name="connsiteY13" fmla="*/ 21105 h 38682"/>
                <a:gd name="connsiteX14" fmla="*/ 23382 w 40312"/>
                <a:gd name="connsiteY14" fmla="*/ 24127 h 38682"/>
                <a:gd name="connsiteX15" fmla="*/ 32669 w 40312"/>
                <a:gd name="connsiteY15" fmla="*/ 22966 h 38682"/>
                <a:gd name="connsiteX16" fmla="*/ 40313 w 40312"/>
                <a:gd name="connsiteY16" fmla="*/ 22966 h 38682"/>
                <a:gd name="connsiteX17" fmla="*/ 36607 w 40312"/>
                <a:gd name="connsiteY17" fmla="*/ 27377 h 38682"/>
                <a:gd name="connsiteX18" fmla="*/ 38929 w 40312"/>
                <a:gd name="connsiteY18" fmla="*/ 29235 h 38682"/>
                <a:gd name="connsiteX19" fmla="*/ 24868 w 40312"/>
                <a:gd name="connsiteY19" fmla="*/ 36620 h 38682"/>
                <a:gd name="connsiteX20" fmla="*/ 15542 w 40312"/>
                <a:gd name="connsiteY20" fmla="*/ 38542 h 38682"/>
                <a:gd name="connsiteX21" fmla="*/ 1774 w 40312"/>
                <a:gd name="connsiteY21" fmla="*/ 38284 h 38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0312" h="38682">
                  <a:moveTo>
                    <a:pt x="1774" y="38284"/>
                  </a:moveTo>
                  <a:cubicBezTo>
                    <a:pt x="-4905" y="28184"/>
                    <a:pt x="9014" y="21685"/>
                    <a:pt x="14745" y="15809"/>
                  </a:cubicBezTo>
                  <a:cubicBezTo>
                    <a:pt x="19021" y="11427"/>
                    <a:pt x="24352" y="7267"/>
                    <a:pt x="28345" y="2800"/>
                  </a:cubicBezTo>
                  <a:cubicBezTo>
                    <a:pt x="34643" y="-4243"/>
                    <a:pt x="31337" y="4135"/>
                    <a:pt x="36604" y="4848"/>
                  </a:cubicBezTo>
                  <a:cubicBezTo>
                    <a:pt x="33782" y="11346"/>
                    <a:pt x="28661" y="16741"/>
                    <a:pt x="23833" y="21798"/>
                  </a:cubicBezTo>
                  <a:cubicBezTo>
                    <a:pt x="24916" y="20183"/>
                    <a:pt x="26758" y="19286"/>
                    <a:pt x="28703" y="19712"/>
                  </a:cubicBezTo>
                  <a:cubicBezTo>
                    <a:pt x="26061" y="21169"/>
                    <a:pt x="24191" y="23795"/>
                    <a:pt x="21285" y="24820"/>
                  </a:cubicBezTo>
                  <a:cubicBezTo>
                    <a:pt x="17818" y="26046"/>
                    <a:pt x="14674" y="26826"/>
                    <a:pt x="11772" y="29232"/>
                  </a:cubicBezTo>
                  <a:cubicBezTo>
                    <a:pt x="13836" y="27881"/>
                    <a:pt x="16196" y="25578"/>
                    <a:pt x="18963" y="26445"/>
                  </a:cubicBezTo>
                  <a:cubicBezTo>
                    <a:pt x="16812" y="30003"/>
                    <a:pt x="9030" y="30580"/>
                    <a:pt x="9192" y="35501"/>
                  </a:cubicBezTo>
                  <a:cubicBezTo>
                    <a:pt x="11755" y="33869"/>
                    <a:pt x="14229" y="32957"/>
                    <a:pt x="13868" y="36662"/>
                  </a:cubicBezTo>
                  <a:cubicBezTo>
                    <a:pt x="16593" y="35946"/>
                    <a:pt x="22308" y="30257"/>
                    <a:pt x="24542" y="28303"/>
                  </a:cubicBezTo>
                  <a:cubicBezTo>
                    <a:pt x="22308" y="29196"/>
                    <a:pt x="19763" y="31096"/>
                    <a:pt x="17576" y="28767"/>
                  </a:cubicBezTo>
                  <a:cubicBezTo>
                    <a:pt x="21746" y="26068"/>
                    <a:pt x="26207" y="23856"/>
                    <a:pt x="30347" y="21105"/>
                  </a:cubicBezTo>
                  <a:cubicBezTo>
                    <a:pt x="27767" y="21573"/>
                    <a:pt x="25961" y="23656"/>
                    <a:pt x="23382" y="24127"/>
                  </a:cubicBezTo>
                  <a:cubicBezTo>
                    <a:pt x="25368" y="22540"/>
                    <a:pt x="35340" y="15793"/>
                    <a:pt x="32669" y="22966"/>
                  </a:cubicBezTo>
                  <a:cubicBezTo>
                    <a:pt x="34727" y="17915"/>
                    <a:pt x="37123" y="23869"/>
                    <a:pt x="40313" y="22966"/>
                  </a:cubicBezTo>
                  <a:cubicBezTo>
                    <a:pt x="39638" y="24807"/>
                    <a:pt x="38300" y="26394"/>
                    <a:pt x="36607" y="27377"/>
                  </a:cubicBezTo>
                  <a:cubicBezTo>
                    <a:pt x="37355" y="28029"/>
                    <a:pt x="38129" y="28648"/>
                    <a:pt x="38929" y="29235"/>
                  </a:cubicBezTo>
                  <a:cubicBezTo>
                    <a:pt x="32837" y="28806"/>
                    <a:pt x="29951" y="34547"/>
                    <a:pt x="24868" y="36620"/>
                  </a:cubicBezTo>
                  <a:cubicBezTo>
                    <a:pt x="22224" y="37697"/>
                    <a:pt x="18418" y="38639"/>
                    <a:pt x="15542" y="38542"/>
                  </a:cubicBezTo>
                  <a:cubicBezTo>
                    <a:pt x="11320" y="38381"/>
                    <a:pt x="5847" y="39100"/>
                    <a:pt x="1774" y="38284"/>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3" name="Freeform: Shape 1272">
              <a:extLst>
                <a:ext uri="{FF2B5EF4-FFF2-40B4-BE49-F238E27FC236}">
                  <a16:creationId xmlns:a16="http://schemas.microsoft.com/office/drawing/2014/main" id="{59E42855-7D12-FB84-4459-1CB10EF2EFF5}"/>
                </a:ext>
              </a:extLst>
            </p:cNvPr>
            <p:cNvSpPr/>
            <p:nvPr/>
          </p:nvSpPr>
          <p:spPr>
            <a:xfrm>
              <a:off x="6125701" y="2446035"/>
              <a:ext cx="17672" cy="11433"/>
            </a:xfrm>
            <a:custGeom>
              <a:avLst/>
              <a:gdLst>
                <a:gd name="connsiteX0" fmla="*/ 1874 w 17672"/>
                <a:gd name="connsiteY0" fmla="*/ 9059 h 11433"/>
                <a:gd name="connsiteX1" fmla="*/ 17673 w 17672"/>
                <a:gd name="connsiteY1" fmla="*/ 0 h 11433"/>
                <a:gd name="connsiteX2" fmla="*/ 11300 w 17672"/>
                <a:gd name="connsiteY2" fmla="*/ 2251 h 11433"/>
                <a:gd name="connsiteX3" fmla="*/ 5579 w 17672"/>
                <a:gd name="connsiteY3" fmla="*/ 6037 h 11433"/>
                <a:gd name="connsiteX4" fmla="*/ 10449 w 17672"/>
                <a:gd name="connsiteY4" fmla="*/ 2786 h 11433"/>
                <a:gd name="connsiteX5" fmla="*/ 2322 w 17672"/>
                <a:gd name="connsiteY5" fmla="*/ 9056 h 11433"/>
                <a:gd name="connsiteX6" fmla="*/ 4870 w 17672"/>
                <a:gd name="connsiteY6" fmla="*/ 10681 h 11433"/>
                <a:gd name="connsiteX7" fmla="*/ 0 w 17672"/>
                <a:gd name="connsiteY7" fmla="*/ 11378 h 11433"/>
                <a:gd name="connsiteX8" fmla="*/ 1874 w 17672"/>
                <a:gd name="connsiteY8" fmla="*/ 9059 h 11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672" h="11433">
                  <a:moveTo>
                    <a:pt x="1874" y="9059"/>
                  </a:moveTo>
                  <a:cubicBezTo>
                    <a:pt x="3605" y="4151"/>
                    <a:pt x="12845" y="87"/>
                    <a:pt x="17673" y="0"/>
                  </a:cubicBezTo>
                  <a:cubicBezTo>
                    <a:pt x="15925" y="2299"/>
                    <a:pt x="13545" y="1113"/>
                    <a:pt x="11300" y="2251"/>
                  </a:cubicBezTo>
                  <a:cubicBezTo>
                    <a:pt x="9249" y="3293"/>
                    <a:pt x="7530" y="4837"/>
                    <a:pt x="5579" y="6037"/>
                  </a:cubicBezTo>
                  <a:cubicBezTo>
                    <a:pt x="7369" y="5205"/>
                    <a:pt x="8994" y="4122"/>
                    <a:pt x="10449" y="2786"/>
                  </a:cubicBezTo>
                  <a:cubicBezTo>
                    <a:pt x="8449" y="5779"/>
                    <a:pt x="4696" y="6489"/>
                    <a:pt x="2322" y="9056"/>
                  </a:cubicBezTo>
                  <a:cubicBezTo>
                    <a:pt x="3151" y="9630"/>
                    <a:pt x="4002" y="10172"/>
                    <a:pt x="4870" y="10681"/>
                  </a:cubicBezTo>
                  <a:cubicBezTo>
                    <a:pt x="3305" y="11316"/>
                    <a:pt x="1680" y="11552"/>
                    <a:pt x="0" y="11378"/>
                  </a:cubicBezTo>
                  <a:cubicBezTo>
                    <a:pt x="626" y="10607"/>
                    <a:pt x="1251" y="9836"/>
                    <a:pt x="1874" y="90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4" name="Freeform: Shape 1273">
              <a:extLst>
                <a:ext uri="{FF2B5EF4-FFF2-40B4-BE49-F238E27FC236}">
                  <a16:creationId xmlns:a16="http://schemas.microsoft.com/office/drawing/2014/main" id="{F3F49B37-22A7-0C7D-204D-19DD943FB453}"/>
                </a:ext>
              </a:extLst>
            </p:cNvPr>
            <p:cNvSpPr/>
            <p:nvPr/>
          </p:nvSpPr>
          <p:spPr>
            <a:xfrm>
              <a:off x="6129671" y="2502540"/>
              <a:ext cx="3934" cy="2367"/>
            </a:xfrm>
            <a:custGeom>
              <a:avLst/>
              <a:gdLst>
                <a:gd name="connsiteX0" fmla="*/ 3935 w 3934"/>
                <a:gd name="connsiteY0" fmla="*/ 607 h 2367"/>
                <a:gd name="connsiteX1" fmla="*/ 0 w 3934"/>
                <a:gd name="connsiteY1" fmla="*/ 381 h 2367"/>
                <a:gd name="connsiteX2" fmla="*/ 3935 w 3934"/>
                <a:gd name="connsiteY2" fmla="*/ 607 h 2367"/>
              </a:gdLst>
              <a:ahLst/>
              <a:cxnLst>
                <a:cxn ang="0">
                  <a:pos x="connsiteX0" y="connsiteY0"/>
                </a:cxn>
                <a:cxn ang="0">
                  <a:pos x="connsiteX1" y="connsiteY1"/>
                </a:cxn>
                <a:cxn ang="0">
                  <a:pos x="connsiteX2" y="connsiteY2"/>
                </a:cxn>
              </a:cxnLst>
              <a:rect l="l" t="t" r="r" b="b"/>
              <a:pathLst>
                <a:path w="3934" h="2367">
                  <a:moveTo>
                    <a:pt x="3935" y="607"/>
                  </a:moveTo>
                  <a:cubicBezTo>
                    <a:pt x="2377" y="2832"/>
                    <a:pt x="839" y="3151"/>
                    <a:pt x="0" y="381"/>
                  </a:cubicBezTo>
                  <a:cubicBezTo>
                    <a:pt x="1351" y="-193"/>
                    <a:pt x="2661" y="-119"/>
                    <a:pt x="3935" y="6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5" name="Freeform: Shape 1274">
              <a:extLst>
                <a:ext uri="{FF2B5EF4-FFF2-40B4-BE49-F238E27FC236}">
                  <a16:creationId xmlns:a16="http://schemas.microsoft.com/office/drawing/2014/main" id="{D132B4B9-C4B7-2E21-ED51-FF5250E6A6FA}"/>
                </a:ext>
              </a:extLst>
            </p:cNvPr>
            <p:cNvSpPr/>
            <p:nvPr/>
          </p:nvSpPr>
          <p:spPr>
            <a:xfrm>
              <a:off x="6135927" y="2546799"/>
              <a:ext cx="7191" cy="1635"/>
            </a:xfrm>
            <a:custGeom>
              <a:avLst/>
              <a:gdLst>
                <a:gd name="connsiteX0" fmla="*/ 2322 w 7191"/>
                <a:gd name="connsiteY0" fmla="*/ 1625 h 1635"/>
                <a:gd name="connsiteX1" fmla="*/ 0 w 7191"/>
                <a:gd name="connsiteY1" fmla="*/ 697 h 1635"/>
                <a:gd name="connsiteX2" fmla="*/ 7192 w 7191"/>
                <a:gd name="connsiteY2" fmla="*/ 0 h 1635"/>
                <a:gd name="connsiteX3" fmla="*/ 2322 w 7191"/>
                <a:gd name="connsiteY3" fmla="*/ 1625 h 1635"/>
              </a:gdLst>
              <a:ahLst/>
              <a:cxnLst>
                <a:cxn ang="0">
                  <a:pos x="connsiteX0" y="connsiteY0"/>
                </a:cxn>
                <a:cxn ang="0">
                  <a:pos x="connsiteX1" y="connsiteY1"/>
                </a:cxn>
                <a:cxn ang="0">
                  <a:pos x="connsiteX2" y="connsiteY2"/>
                </a:cxn>
                <a:cxn ang="0">
                  <a:pos x="connsiteX3" y="connsiteY3"/>
                </a:cxn>
              </a:cxnLst>
              <a:rect l="l" t="t" r="r" b="b"/>
              <a:pathLst>
                <a:path w="7191" h="1635">
                  <a:moveTo>
                    <a:pt x="2322" y="1625"/>
                  </a:moveTo>
                  <a:cubicBezTo>
                    <a:pt x="1548" y="1303"/>
                    <a:pt x="774" y="1006"/>
                    <a:pt x="0" y="697"/>
                  </a:cubicBezTo>
                  <a:cubicBezTo>
                    <a:pt x="2419" y="1109"/>
                    <a:pt x="4896" y="858"/>
                    <a:pt x="7192" y="0"/>
                  </a:cubicBezTo>
                  <a:cubicBezTo>
                    <a:pt x="5782" y="1174"/>
                    <a:pt x="4157" y="1716"/>
                    <a:pt x="2322" y="16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6" name="Freeform: Shape 1275">
              <a:extLst>
                <a:ext uri="{FF2B5EF4-FFF2-40B4-BE49-F238E27FC236}">
                  <a16:creationId xmlns:a16="http://schemas.microsoft.com/office/drawing/2014/main" id="{17302BAB-B80C-DE87-79A3-0A5A9EFB283F}"/>
                </a:ext>
              </a:extLst>
            </p:cNvPr>
            <p:cNvSpPr/>
            <p:nvPr/>
          </p:nvSpPr>
          <p:spPr>
            <a:xfrm>
              <a:off x="6295695" y="2446032"/>
              <a:ext cx="5575" cy="6733"/>
            </a:xfrm>
            <a:custGeom>
              <a:avLst/>
              <a:gdLst>
                <a:gd name="connsiteX0" fmla="*/ 5576 w 5575"/>
                <a:gd name="connsiteY0" fmla="*/ 0 h 6733"/>
                <a:gd name="connsiteX1" fmla="*/ 0 w 5575"/>
                <a:gd name="connsiteY1" fmla="*/ 6734 h 6733"/>
                <a:gd name="connsiteX2" fmla="*/ 5576 w 5575"/>
                <a:gd name="connsiteY2" fmla="*/ 0 h 6733"/>
              </a:gdLst>
              <a:ahLst/>
              <a:cxnLst>
                <a:cxn ang="0">
                  <a:pos x="connsiteX0" y="connsiteY0"/>
                </a:cxn>
                <a:cxn ang="0">
                  <a:pos x="connsiteX1" y="connsiteY1"/>
                </a:cxn>
                <a:cxn ang="0">
                  <a:pos x="connsiteX2" y="connsiteY2"/>
                </a:cxn>
              </a:cxnLst>
              <a:rect l="l" t="t" r="r" b="b"/>
              <a:pathLst>
                <a:path w="5575" h="6733">
                  <a:moveTo>
                    <a:pt x="5576" y="0"/>
                  </a:moveTo>
                  <a:cubicBezTo>
                    <a:pt x="3847" y="2345"/>
                    <a:pt x="2573" y="5150"/>
                    <a:pt x="0" y="6734"/>
                  </a:cubicBezTo>
                  <a:cubicBezTo>
                    <a:pt x="1467" y="4270"/>
                    <a:pt x="2751" y="1216"/>
                    <a:pt x="5576"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7" name="Freeform: Shape 1276">
              <a:extLst>
                <a:ext uri="{FF2B5EF4-FFF2-40B4-BE49-F238E27FC236}">
                  <a16:creationId xmlns:a16="http://schemas.microsoft.com/office/drawing/2014/main" id="{A63C6AA8-8EF1-E48F-2F7D-53CF86A8859A}"/>
                </a:ext>
              </a:extLst>
            </p:cNvPr>
            <p:cNvSpPr/>
            <p:nvPr/>
          </p:nvSpPr>
          <p:spPr>
            <a:xfrm>
              <a:off x="6310785" y="2431165"/>
              <a:ext cx="7646" cy="2798"/>
            </a:xfrm>
            <a:custGeom>
              <a:avLst/>
              <a:gdLst>
                <a:gd name="connsiteX0" fmla="*/ 7643 w 7646"/>
                <a:gd name="connsiteY0" fmla="*/ 0 h 2798"/>
                <a:gd name="connsiteX1" fmla="*/ 0 w 7646"/>
                <a:gd name="connsiteY1" fmla="*/ 697 h 2798"/>
                <a:gd name="connsiteX2" fmla="*/ 7643 w 7646"/>
                <a:gd name="connsiteY2" fmla="*/ 0 h 2798"/>
              </a:gdLst>
              <a:ahLst/>
              <a:cxnLst>
                <a:cxn ang="0">
                  <a:pos x="connsiteX0" y="connsiteY0"/>
                </a:cxn>
                <a:cxn ang="0">
                  <a:pos x="connsiteX1" y="connsiteY1"/>
                </a:cxn>
                <a:cxn ang="0">
                  <a:pos x="connsiteX2" y="connsiteY2"/>
                </a:cxn>
              </a:cxnLst>
              <a:rect l="l" t="t" r="r" b="b"/>
              <a:pathLst>
                <a:path w="7646" h="2798">
                  <a:moveTo>
                    <a:pt x="7643" y="0"/>
                  </a:moveTo>
                  <a:cubicBezTo>
                    <a:pt x="7804" y="4418"/>
                    <a:pt x="1774" y="2780"/>
                    <a:pt x="0" y="697"/>
                  </a:cubicBezTo>
                  <a:cubicBezTo>
                    <a:pt x="2635" y="-290"/>
                    <a:pt x="5144" y="1800"/>
                    <a:pt x="764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8" name="Freeform: Shape 1277">
              <a:extLst>
                <a:ext uri="{FF2B5EF4-FFF2-40B4-BE49-F238E27FC236}">
                  <a16:creationId xmlns:a16="http://schemas.microsoft.com/office/drawing/2014/main" id="{FE723271-9A39-FB69-3D01-D61023651DD3}"/>
                </a:ext>
              </a:extLst>
            </p:cNvPr>
            <p:cNvSpPr/>
            <p:nvPr/>
          </p:nvSpPr>
          <p:spPr>
            <a:xfrm>
              <a:off x="6288726" y="2250986"/>
              <a:ext cx="7417" cy="3827"/>
            </a:xfrm>
            <a:custGeom>
              <a:avLst/>
              <a:gdLst>
                <a:gd name="connsiteX0" fmla="*/ 6708 w 7417"/>
                <a:gd name="connsiteY0" fmla="*/ 0 h 3827"/>
                <a:gd name="connsiteX1" fmla="*/ 0 w 7417"/>
                <a:gd name="connsiteY1" fmla="*/ 2322 h 3827"/>
                <a:gd name="connsiteX2" fmla="*/ 7417 w 7417"/>
                <a:gd name="connsiteY2" fmla="*/ 2096 h 3827"/>
                <a:gd name="connsiteX3" fmla="*/ 6708 w 7417"/>
                <a:gd name="connsiteY3" fmla="*/ 6 h 3827"/>
              </a:gdLst>
              <a:ahLst/>
              <a:cxnLst>
                <a:cxn ang="0">
                  <a:pos x="connsiteX0" y="connsiteY0"/>
                </a:cxn>
                <a:cxn ang="0">
                  <a:pos x="connsiteX1" y="connsiteY1"/>
                </a:cxn>
                <a:cxn ang="0">
                  <a:pos x="connsiteX2" y="connsiteY2"/>
                </a:cxn>
                <a:cxn ang="0">
                  <a:pos x="connsiteX3" y="connsiteY3"/>
                </a:cxn>
              </a:cxnLst>
              <a:rect l="l" t="t" r="r" b="b"/>
              <a:pathLst>
                <a:path w="7417" h="3827">
                  <a:moveTo>
                    <a:pt x="6708" y="0"/>
                  </a:moveTo>
                  <a:cubicBezTo>
                    <a:pt x="4315" y="161"/>
                    <a:pt x="1993" y="1000"/>
                    <a:pt x="0" y="2322"/>
                  </a:cubicBezTo>
                  <a:cubicBezTo>
                    <a:pt x="2038" y="5218"/>
                    <a:pt x="5070" y="3248"/>
                    <a:pt x="7417" y="2096"/>
                  </a:cubicBezTo>
                  <a:cubicBezTo>
                    <a:pt x="4205" y="3009"/>
                    <a:pt x="3970" y="2322"/>
                    <a:pt x="6708" y="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79" name="Freeform: Shape 1278">
              <a:extLst>
                <a:ext uri="{FF2B5EF4-FFF2-40B4-BE49-F238E27FC236}">
                  <a16:creationId xmlns:a16="http://schemas.microsoft.com/office/drawing/2014/main" id="{8F42F2E5-EE36-4015-3369-2A7991A45B56}"/>
                </a:ext>
              </a:extLst>
            </p:cNvPr>
            <p:cNvSpPr/>
            <p:nvPr/>
          </p:nvSpPr>
          <p:spPr>
            <a:xfrm>
              <a:off x="6302880" y="2259791"/>
              <a:ext cx="2455" cy="1688"/>
            </a:xfrm>
            <a:custGeom>
              <a:avLst/>
              <a:gdLst>
                <a:gd name="connsiteX0" fmla="*/ 2325 w 2455"/>
                <a:gd name="connsiteY0" fmla="*/ 0 h 1688"/>
                <a:gd name="connsiteX1" fmla="*/ 0 w 2455"/>
                <a:gd name="connsiteY1" fmla="*/ 1161 h 1688"/>
                <a:gd name="connsiteX2" fmla="*/ 2325 w 2455"/>
                <a:gd name="connsiteY2" fmla="*/ 0 h 1688"/>
              </a:gdLst>
              <a:ahLst/>
              <a:cxnLst>
                <a:cxn ang="0">
                  <a:pos x="connsiteX0" y="connsiteY0"/>
                </a:cxn>
                <a:cxn ang="0">
                  <a:pos x="connsiteX1" y="connsiteY1"/>
                </a:cxn>
                <a:cxn ang="0">
                  <a:pos x="connsiteX2" y="connsiteY2"/>
                </a:cxn>
              </a:cxnLst>
              <a:rect l="l" t="t" r="r" b="b"/>
              <a:pathLst>
                <a:path w="2455" h="1688">
                  <a:moveTo>
                    <a:pt x="2325" y="0"/>
                  </a:moveTo>
                  <a:cubicBezTo>
                    <a:pt x="1551" y="387"/>
                    <a:pt x="777" y="774"/>
                    <a:pt x="0" y="1161"/>
                  </a:cubicBezTo>
                  <a:cubicBezTo>
                    <a:pt x="2012" y="2141"/>
                    <a:pt x="2790" y="1754"/>
                    <a:pt x="232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0" name="Freeform: Shape 1279">
              <a:extLst>
                <a:ext uri="{FF2B5EF4-FFF2-40B4-BE49-F238E27FC236}">
                  <a16:creationId xmlns:a16="http://schemas.microsoft.com/office/drawing/2014/main" id="{7C821C5F-D9CC-44E0-9939-F742F44EF12D}"/>
                </a:ext>
              </a:extLst>
            </p:cNvPr>
            <p:cNvSpPr/>
            <p:nvPr/>
          </p:nvSpPr>
          <p:spPr>
            <a:xfrm>
              <a:off x="6319589" y="2288589"/>
              <a:ext cx="4640" cy="1886"/>
            </a:xfrm>
            <a:custGeom>
              <a:avLst/>
              <a:gdLst>
                <a:gd name="connsiteX0" fmla="*/ 2322 w 4640"/>
                <a:gd name="connsiteY0" fmla="*/ 0 h 1886"/>
                <a:gd name="connsiteX1" fmla="*/ 0 w 4640"/>
                <a:gd name="connsiteY1" fmla="*/ 1158 h 1886"/>
                <a:gd name="connsiteX2" fmla="*/ 4641 w 4640"/>
                <a:gd name="connsiteY2" fmla="*/ 461 h 1886"/>
                <a:gd name="connsiteX3" fmla="*/ 2322 w 4640"/>
                <a:gd name="connsiteY3" fmla="*/ 0 h 1886"/>
              </a:gdLst>
              <a:ahLst/>
              <a:cxnLst>
                <a:cxn ang="0">
                  <a:pos x="connsiteX0" y="connsiteY0"/>
                </a:cxn>
                <a:cxn ang="0">
                  <a:pos x="connsiteX1" y="connsiteY1"/>
                </a:cxn>
                <a:cxn ang="0">
                  <a:pos x="connsiteX2" y="connsiteY2"/>
                </a:cxn>
                <a:cxn ang="0">
                  <a:pos x="connsiteX3" y="connsiteY3"/>
                </a:cxn>
              </a:cxnLst>
              <a:rect l="l" t="t" r="r" b="b"/>
              <a:pathLst>
                <a:path w="4640" h="1886">
                  <a:moveTo>
                    <a:pt x="2322" y="0"/>
                  </a:moveTo>
                  <a:cubicBezTo>
                    <a:pt x="1548" y="387"/>
                    <a:pt x="774" y="771"/>
                    <a:pt x="0" y="1158"/>
                  </a:cubicBezTo>
                  <a:cubicBezTo>
                    <a:pt x="1751" y="2322"/>
                    <a:pt x="3299" y="2093"/>
                    <a:pt x="4641" y="461"/>
                  </a:cubicBezTo>
                  <a:cubicBezTo>
                    <a:pt x="3870" y="300"/>
                    <a:pt x="3093" y="139"/>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1" name="Freeform: Shape 1280">
              <a:extLst>
                <a:ext uri="{FF2B5EF4-FFF2-40B4-BE49-F238E27FC236}">
                  <a16:creationId xmlns:a16="http://schemas.microsoft.com/office/drawing/2014/main" id="{6BDC42DA-37CA-BD46-6A12-E782FEE3CDFD}"/>
                </a:ext>
              </a:extLst>
            </p:cNvPr>
            <p:cNvSpPr/>
            <p:nvPr/>
          </p:nvSpPr>
          <p:spPr>
            <a:xfrm>
              <a:off x="6099230" y="2383997"/>
              <a:ext cx="52340" cy="23125"/>
            </a:xfrm>
            <a:custGeom>
              <a:avLst/>
              <a:gdLst>
                <a:gd name="connsiteX0" fmla="*/ 21604 w 52340"/>
                <a:gd name="connsiteY0" fmla="*/ 2342 h 23125"/>
                <a:gd name="connsiteX1" fmla="*/ 46794 w 52340"/>
                <a:gd name="connsiteY1" fmla="*/ 14442 h 23125"/>
                <a:gd name="connsiteX2" fmla="*/ 44914 w 52340"/>
                <a:gd name="connsiteY2" fmla="*/ 23033 h 23125"/>
                <a:gd name="connsiteX3" fmla="*/ 18605 w 52340"/>
                <a:gd name="connsiteY3" fmla="*/ 15809 h 23125"/>
                <a:gd name="connsiteX4" fmla="*/ 10371 w 52340"/>
                <a:gd name="connsiteY4" fmla="*/ 6715 h 23125"/>
                <a:gd name="connsiteX5" fmla="*/ 0 w 52340"/>
                <a:gd name="connsiteY5" fmla="*/ 1648 h 23125"/>
                <a:gd name="connsiteX6" fmla="*/ 21604 w 52340"/>
                <a:gd name="connsiteY6" fmla="*/ 2342 h 23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40" h="23125">
                  <a:moveTo>
                    <a:pt x="21604" y="2342"/>
                  </a:moveTo>
                  <a:cubicBezTo>
                    <a:pt x="31998" y="3303"/>
                    <a:pt x="37893" y="10552"/>
                    <a:pt x="46794" y="14442"/>
                  </a:cubicBezTo>
                  <a:cubicBezTo>
                    <a:pt x="55056" y="18050"/>
                    <a:pt x="53805" y="23936"/>
                    <a:pt x="44914" y="23033"/>
                  </a:cubicBezTo>
                  <a:cubicBezTo>
                    <a:pt x="35813" y="22107"/>
                    <a:pt x="26409" y="21056"/>
                    <a:pt x="18605" y="15809"/>
                  </a:cubicBezTo>
                  <a:cubicBezTo>
                    <a:pt x="15106" y="13455"/>
                    <a:pt x="13838" y="9140"/>
                    <a:pt x="10371" y="6715"/>
                  </a:cubicBezTo>
                  <a:cubicBezTo>
                    <a:pt x="7385" y="4625"/>
                    <a:pt x="3596" y="2416"/>
                    <a:pt x="0" y="1648"/>
                  </a:cubicBezTo>
                  <a:cubicBezTo>
                    <a:pt x="7143" y="-2299"/>
                    <a:pt x="14225" y="2045"/>
                    <a:pt x="21604" y="234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2" name="Freeform: Shape 1281">
              <a:extLst>
                <a:ext uri="{FF2B5EF4-FFF2-40B4-BE49-F238E27FC236}">
                  <a16:creationId xmlns:a16="http://schemas.microsoft.com/office/drawing/2014/main" id="{9FAB650E-B761-16B2-6D83-F50A6003F151}"/>
                </a:ext>
              </a:extLst>
            </p:cNvPr>
            <p:cNvSpPr/>
            <p:nvPr/>
          </p:nvSpPr>
          <p:spPr>
            <a:xfrm>
              <a:off x="6188397" y="2338286"/>
              <a:ext cx="145476" cy="135838"/>
            </a:xfrm>
            <a:custGeom>
              <a:avLst/>
              <a:gdLst>
                <a:gd name="connsiteX0" fmla="*/ 19285 w 145476"/>
                <a:gd name="connsiteY0" fmla="*/ 107972 h 135838"/>
                <a:gd name="connsiteX1" fmla="*/ 1642 w 145476"/>
                <a:gd name="connsiteY1" fmla="*/ 101187 h 135838"/>
                <a:gd name="connsiteX2" fmla="*/ 12826 w 145476"/>
                <a:gd name="connsiteY2" fmla="*/ 93385 h 135838"/>
                <a:gd name="connsiteX3" fmla="*/ 30186 w 145476"/>
                <a:gd name="connsiteY3" fmla="*/ 84055 h 135838"/>
                <a:gd name="connsiteX4" fmla="*/ 11610 w 145476"/>
                <a:gd name="connsiteY4" fmla="*/ 84752 h 135838"/>
                <a:gd name="connsiteX5" fmla="*/ 22059 w 145476"/>
                <a:gd name="connsiteY5" fmla="*/ 77322 h 135838"/>
                <a:gd name="connsiteX6" fmla="*/ 17415 w 145476"/>
                <a:gd name="connsiteY6" fmla="*/ 81501 h 135838"/>
                <a:gd name="connsiteX7" fmla="*/ 23142 w 145476"/>
                <a:gd name="connsiteY7" fmla="*/ 81108 h 135838"/>
                <a:gd name="connsiteX8" fmla="*/ 29734 w 145476"/>
                <a:gd name="connsiteY8" fmla="*/ 73142 h 135838"/>
                <a:gd name="connsiteX9" fmla="*/ 36926 w 145476"/>
                <a:gd name="connsiteY9" fmla="*/ 68963 h 135838"/>
                <a:gd name="connsiteX10" fmla="*/ 43892 w 145476"/>
                <a:gd name="connsiteY10" fmla="*/ 71285 h 135838"/>
                <a:gd name="connsiteX11" fmla="*/ 44827 w 145476"/>
                <a:gd name="connsiteY11" fmla="*/ 67337 h 135838"/>
                <a:gd name="connsiteX12" fmla="*/ 44827 w 145476"/>
                <a:gd name="connsiteY12" fmla="*/ 65012 h 135838"/>
                <a:gd name="connsiteX13" fmla="*/ 48310 w 145476"/>
                <a:gd name="connsiteY13" fmla="*/ 58511 h 135838"/>
                <a:gd name="connsiteX14" fmla="*/ 50951 w 145476"/>
                <a:gd name="connsiteY14" fmla="*/ 50464 h 135838"/>
                <a:gd name="connsiteX15" fmla="*/ 59691 w 145476"/>
                <a:gd name="connsiteY15" fmla="*/ 41328 h 135838"/>
                <a:gd name="connsiteX16" fmla="*/ 75010 w 145476"/>
                <a:gd name="connsiteY16" fmla="*/ 27628 h 135838"/>
                <a:gd name="connsiteX17" fmla="*/ 72913 w 145476"/>
                <a:gd name="connsiteY17" fmla="*/ 25074 h 135838"/>
                <a:gd name="connsiteX18" fmla="*/ 81379 w 145476"/>
                <a:gd name="connsiteY18" fmla="*/ 21227 h 135838"/>
                <a:gd name="connsiteX19" fmla="*/ 89644 w 145476"/>
                <a:gd name="connsiteY19" fmla="*/ 11016 h 135838"/>
                <a:gd name="connsiteX20" fmla="*/ 113096 w 145476"/>
                <a:gd name="connsiteY20" fmla="*/ 0 h 135838"/>
                <a:gd name="connsiteX21" fmla="*/ 115644 w 145476"/>
                <a:gd name="connsiteY21" fmla="*/ 3712 h 135838"/>
                <a:gd name="connsiteX22" fmla="*/ 119817 w 145476"/>
                <a:gd name="connsiteY22" fmla="*/ 5128 h 135838"/>
                <a:gd name="connsiteX23" fmla="*/ 106356 w 145476"/>
                <a:gd name="connsiteY23" fmla="*/ 11607 h 135838"/>
                <a:gd name="connsiteX24" fmla="*/ 111529 w 145476"/>
                <a:gd name="connsiteY24" fmla="*/ 13409 h 135838"/>
                <a:gd name="connsiteX25" fmla="*/ 107533 w 145476"/>
                <a:gd name="connsiteY25" fmla="*/ 17470 h 135838"/>
                <a:gd name="connsiteX26" fmla="*/ 100551 w 145476"/>
                <a:gd name="connsiteY26" fmla="*/ 20662 h 135838"/>
                <a:gd name="connsiteX27" fmla="*/ 95466 w 145476"/>
                <a:gd name="connsiteY27" fmla="*/ 28373 h 135838"/>
                <a:gd name="connsiteX28" fmla="*/ 85233 w 145476"/>
                <a:gd name="connsiteY28" fmla="*/ 38542 h 135838"/>
                <a:gd name="connsiteX29" fmla="*/ 78009 w 145476"/>
                <a:gd name="connsiteY29" fmla="*/ 46204 h 135838"/>
                <a:gd name="connsiteX30" fmla="*/ 73623 w 145476"/>
                <a:gd name="connsiteY30" fmla="*/ 49687 h 135838"/>
                <a:gd name="connsiteX31" fmla="*/ 73142 w 145476"/>
                <a:gd name="connsiteY31" fmla="*/ 54563 h 135838"/>
                <a:gd name="connsiteX32" fmla="*/ 91976 w 145476"/>
                <a:gd name="connsiteY32" fmla="*/ 40167 h 135838"/>
                <a:gd name="connsiteX33" fmla="*/ 91976 w 145476"/>
                <a:gd name="connsiteY33" fmla="*/ 43650 h 135838"/>
                <a:gd name="connsiteX34" fmla="*/ 105424 w 145476"/>
                <a:gd name="connsiteY34" fmla="*/ 43424 h 135838"/>
                <a:gd name="connsiteX35" fmla="*/ 87558 w 145476"/>
                <a:gd name="connsiteY35" fmla="*/ 53870 h 135838"/>
                <a:gd name="connsiteX36" fmla="*/ 94750 w 145476"/>
                <a:gd name="connsiteY36" fmla="*/ 52244 h 135838"/>
                <a:gd name="connsiteX37" fmla="*/ 91041 w 145476"/>
                <a:gd name="connsiteY37" fmla="*/ 56656 h 135838"/>
                <a:gd name="connsiteX38" fmla="*/ 86171 w 145476"/>
                <a:gd name="connsiteY38" fmla="*/ 59210 h 135838"/>
                <a:gd name="connsiteX39" fmla="*/ 92428 w 145476"/>
                <a:gd name="connsiteY39" fmla="*/ 56888 h 135838"/>
                <a:gd name="connsiteX40" fmla="*/ 98458 w 145476"/>
                <a:gd name="connsiteY40" fmla="*/ 58049 h 135838"/>
                <a:gd name="connsiteX41" fmla="*/ 97781 w 145476"/>
                <a:gd name="connsiteY41" fmla="*/ 61068 h 135838"/>
                <a:gd name="connsiteX42" fmla="*/ 102425 w 145476"/>
                <a:gd name="connsiteY42" fmla="*/ 57353 h 135838"/>
                <a:gd name="connsiteX43" fmla="*/ 102651 w 145476"/>
                <a:gd name="connsiteY43" fmla="*/ 62232 h 135838"/>
                <a:gd name="connsiteX44" fmla="*/ 107520 w 145476"/>
                <a:gd name="connsiteY44" fmla="*/ 55963 h 135838"/>
                <a:gd name="connsiteX45" fmla="*/ 98458 w 145476"/>
                <a:gd name="connsiteY45" fmla="*/ 69662 h 135838"/>
                <a:gd name="connsiteX46" fmla="*/ 103586 w 145476"/>
                <a:gd name="connsiteY46" fmla="*/ 67573 h 135838"/>
                <a:gd name="connsiteX47" fmla="*/ 102425 w 145476"/>
                <a:gd name="connsiteY47" fmla="*/ 65251 h 135838"/>
                <a:gd name="connsiteX48" fmla="*/ 112390 w 145476"/>
                <a:gd name="connsiteY48" fmla="*/ 60839 h 135838"/>
                <a:gd name="connsiteX49" fmla="*/ 122162 w 145476"/>
                <a:gd name="connsiteY49" fmla="*/ 56427 h 135838"/>
                <a:gd name="connsiteX50" fmla="*/ 119807 w 145476"/>
                <a:gd name="connsiteY50" fmla="*/ 63625 h 135838"/>
                <a:gd name="connsiteX51" fmla="*/ 124784 w 145476"/>
                <a:gd name="connsiteY51" fmla="*/ 59368 h 135838"/>
                <a:gd name="connsiteX52" fmla="*/ 130363 w 145476"/>
                <a:gd name="connsiteY52" fmla="*/ 58585 h 135838"/>
                <a:gd name="connsiteX53" fmla="*/ 142121 w 145476"/>
                <a:gd name="connsiteY53" fmla="*/ 63858 h 135838"/>
                <a:gd name="connsiteX54" fmla="*/ 122836 w 145476"/>
                <a:gd name="connsiteY54" fmla="*/ 75932 h 135838"/>
                <a:gd name="connsiteX55" fmla="*/ 130027 w 145476"/>
                <a:gd name="connsiteY55" fmla="*/ 75464 h 135838"/>
                <a:gd name="connsiteX56" fmla="*/ 125867 w 145476"/>
                <a:gd name="connsiteY56" fmla="*/ 77554 h 135838"/>
                <a:gd name="connsiteX57" fmla="*/ 126093 w 145476"/>
                <a:gd name="connsiteY57" fmla="*/ 81037 h 135838"/>
                <a:gd name="connsiteX58" fmla="*/ 129350 w 145476"/>
                <a:gd name="connsiteY58" fmla="*/ 77554 h 135838"/>
                <a:gd name="connsiteX59" fmla="*/ 133059 w 145476"/>
                <a:gd name="connsiteY59" fmla="*/ 79179 h 135838"/>
                <a:gd name="connsiteX60" fmla="*/ 125609 w 145476"/>
                <a:gd name="connsiteY60" fmla="*/ 82198 h 135838"/>
                <a:gd name="connsiteX61" fmla="*/ 119353 w 145476"/>
                <a:gd name="connsiteY61" fmla="*/ 88235 h 135838"/>
                <a:gd name="connsiteX62" fmla="*/ 124932 w 145476"/>
                <a:gd name="connsiteY62" fmla="*/ 87538 h 135838"/>
                <a:gd name="connsiteX63" fmla="*/ 129576 w 145476"/>
                <a:gd name="connsiteY63" fmla="*/ 84055 h 135838"/>
                <a:gd name="connsiteX64" fmla="*/ 135413 w 145476"/>
                <a:gd name="connsiteY64" fmla="*/ 83533 h 135838"/>
                <a:gd name="connsiteX65" fmla="*/ 139267 w 145476"/>
                <a:gd name="connsiteY65" fmla="*/ 83243 h 135838"/>
                <a:gd name="connsiteX66" fmla="*/ 145172 w 145476"/>
                <a:gd name="connsiteY66" fmla="*/ 81530 h 135838"/>
                <a:gd name="connsiteX67" fmla="*/ 142334 w 145476"/>
                <a:gd name="connsiteY67" fmla="*/ 86242 h 135838"/>
                <a:gd name="connsiteX68" fmla="*/ 131869 w 145476"/>
                <a:gd name="connsiteY68" fmla="*/ 91379 h 135838"/>
                <a:gd name="connsiteX69" fmla="*/ 125132 w 145476"/>
                <a:gd name="connsiteY69" fmla="*/ 92566 h 135838"/>
                <a:gd name="connsiteX70" fmla="*/ 126545 w 145476"/>
                <a:gd name="connsiteY70" fmla="*/ 95894 h 135838"/>
                <a:gd name="connsiteX71" fmla="*/ 121675 w 145476"/>
                <a:gd name="connsiteY71" fmla="*/ 97287 h 135838"/>
                <a:gd name="connsiteX72" fmla="*/ 126545 w 145476"/>
                <a:gd name="connsiteY72" fmla="*/ 97062 h 135838"/>
                <a:gd name="connsiteX73" fmla="*/ 120288 w 145476"/>
                <a:gd name="connsiteY73" fmla="*/ 102170 h 135838"/>
                <a:gd name="connsiteX74" fmla="*/ 122610 w 145476"/>
                <a:gd name="connsiteY74" fmla="*/ 106582 h 135838"/>
                <a:gd name="connsiteX75" fmla="*/ 123945 w 145476"/>
                <a:gd name="connsiteY75" fmla="*/ 110916 h 135838"/>
                <a:gd name="connsiteX76" fmla="*/ 129128 w 145476"/>
                <a:gd name="connsiteY76" fmla="*/ 103421 h 135838"/>
                <a:gd name="connsiteX77" fmla="*/ 144898 w 145476"/>
                <a:gd name="connsiteY77" fmla="*/ 94969 h 135838"/>
                <a:gd name="connsiteX78" fmla="*/ 134959 w 145476"/>
                <a:gd name="connsiteY78" fmla="*/ 104511 h 135838"/>
                <a:gd name="connsiteX79" fmla="*/ 131898 w 145476"/>
                <a:gd name="connsiteY79" fmla="*/ 108207 h 135838"/>
                <a:gd name="connsiteX80" fmla="*/ 131446 w 145476"/>
                <a:gd name="connsiteY80" fmla="*/ 113083 h 135838"/>
                <a:gd name="connsiteX81" fmla="*/ 144443 w 145476"/>
                <a:gd name="connsiteY81" fmla="*/ 104492 h 135838"/>
                <a:gd name="connsiteX82" fmla="*/ 142295 w 145476"/>
                <a:gd name="connsiteY82" fmla="*/ 113764 h 135838"/>
                <a:gd name="connsiteX83" fmla="*/ 133597 w 145476"/>
                <a:gd name="connsiteY83" fmla="*/ 127167 h 135838"/>
                <a:gd name="connsiteX84" fmla="*/ 124984 w 145476"/>
                <a:gd name="connsiteY84" fmla="*/ 134604 h 135838"/>
                <a:gd name="connsiteX85" fmla="*/ 116096 w 145476"/>
                <a:gd name="connsiteY85" fmla="*/ 135839 h 135838"/>
                <a:gd name="connsiteX86" fmla="*/ 118901 w 145476"/>
                <a:gd name="connsiteY86" fmla="*/ 128644 h 135838"/>
                <a:gd name="connsiteX87" fmla="*/ 120288 w 145476"/>
                <a:gd name="connsiteY87" fmla="*/ 126319 h 135838"/>
                <a:gd name="connsiteX88" fmla="*/ 121675 w 145476"/>
                <a:gd name="connsiteY88" fmla="*/ 120981 h 135838"/>
                <a:gd name="connsiteX89" fmla="*/ 104260 w 145476"/>
                <a:gd name="connsiteY89" fmla="*/ 130037 h 135838"/>
                <a:gd name="connsiteX90" fmla="*/ 117357 w 145476"/>
                <a:gd name="connsiteY90" fmla="*/ 108794 h 135838"/>
                <a:gd name="connsiteX91" fmla="*/ 113222 w 145476"/>
                <a:gd name="connsiteY91" fmla="*/ 102096 h 135838"/>
                <a:gd name="connsiteX92" fmla="*/ 100329 w 145476"/>
                <a:gd name="connsiteY92" fmla="*/ 115641 h 135838"/>
                <a:gd name="connsiteX93" fmla="*/ 104489 w 145476"/>
                <a:gd name="connsiteY93" fmla="*/ 110765 h 135838"/>
                <a:gd name="connsiteX94" fmla="*/ 88748 w 145476"/>
                <a:gd name="connsiteY94" fmla="*/ 120475 h 135838"/>
                <a:gd name="connsiteX95" fmla="*/ 71614 w 145476"/>
                <a:gd name="connsiteY95" fmla="*/ 128750 h 135838"/>
                <a:gd name="connsiteX96" fmla="*/ 67634 w 145476"/>
                <a:gd name="connsiteY96" fmla="*/ 124958 h 135838"/>
                <a:gd name="connsiteX97" fmla="*/ 78938 w 145476"/>
                <a:gd name="connsiteY97" fmla="*/ 120768 h 135838"/>
                <a:gd name="connsiteX98" fmla="*/ 87964 w 145476"/>
                <a:gd name="connsiteY98" fmla="*/ 113157 h 135838"/>
                <a:gd name="connsiteX99" fmla="*/ 95204 w 145476"/>
                <a:gd name="connsiteY99" fmla="*/ 110765 h 135838"/>
                <a:gd name="connsiteX100" fmla="*/ 99848 w 145476"/>
                <a:gd name="connsiteY100" fmla="*/ 107282 h 135838"/>
                <a:gd name="connsiteX101" fmla="*/ 92657 w 145476"/>
                <a:gd name="connsiteY101" fmla="*/ 108907 h 135838"/>
                <a:gd name="connsiteX102" fmla="*/ 96365 w 145476"/>
                <a:gd name="connsiteY102" fmla="*/ 104263 h 135838"/>
                <a:gd name="connsiteX103" fmla="*/ 84304 w 145476"/>
                <a:gd name="connsiteY103" fmla="*/ 107285 h 135838"/>
                <a:gd name="connsiteX104" fmla="*/ 78951 w 145476"/>
                <a:gd name="connsiteY104" fmla="*/ 114248 h 135838"/>
                <a:gd name="connsiteX105" fmla="*/ 74081 w 145476"/>
                <a:gd name="connsiteY105" fmla="*/ 112622 h 135838"/>
                <a:gd name="connsiteX106" fmla="*/ 75693 w 145476"/>
                <a:gd name="connsiteY106" fmla="*/ 110300 h 135838"/>
                <a:gd name="connsiteX107" fmla="*/ 68502 w 145476"/>
                <a:gd name="connsiteY107" fmla="*/ 112390 h 135838"/>
                <a:gd name="connsiteX108" fmla="*/ 78499 w 145476"/>
                <a:gd name="connsiteY108" fmla="*/ 107511 h 135838"/>
                <a:gd name="connsiteX109" fmla="*/ 78951 w 145476"/>
                <a:gd name="connsiteY109" fmla="*/ 101009 h 135838"/>
                <a:gd name="connsiteX110" fmla="*/ 71985 w 145476"/>
                <a:gd name="connsiteY110" fmla="*/ 105653 h 135838"/>
                <a:gd name="connsiteX111" fmla="*/ 70824 w 145476"/>
                <a:gd name="connsiteY111" fmla="*/ 103328 h 135838"/>
                <a:gd name="connsiteX112" fmla="*/ 66180 w 145476"/>
                <a:gd name="connsiteY112" fmla="*/ 105882 h 135838"/>
                <a:gd name="connsiteX113" fmla="*/ 55431 w 145476"/>
                <a:gd name="connsiteY113" fmla="*/ 110052 h 135838"/>
                <a:gd name="connsiteX114" fmla="*/ 47907 w 145476"/>
                <a:gd name="connsiteY114" fmla="*/ 109471 h 135838"/>
                <a:gd name="connsiteX115" fmla="*/ 43444 w 145476"/>
                <a:gd name="connsiteY115" fmla="*/ 107740 h 135838"/>
                <a:gd name="connsiteX116" fmla="*/ 31782 w 145476"/>
                <a:gd name="connsiteY116" fmla="*/ 107740 h 135838"/>
                <a:gd name="connsiteX117" fmla="*/ 23220 w 145476"/>
                <a:gd name="connsiteY117" fmla="*/ 105179 h 135838"/>
                <a:gd name="connsiteX118" fmla="*/ 19285 w 145476"/>
                <a:gd name="connsiteY118" fmla="*/ 107972 h 135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145476" h="135838">
                  <a:moveTo>
                    <a:pt x="19285" y="107972"/>
                  </a:moveTo>
                  <a:cubicBezTo>
                    <a:pt x="13677" y="107778"/>
                    <a:pt x="-5708" y="114025"/>
                    <a:pt x="1642" y="101187"/>
                  </a:cubicBezTo>
                  <a:cubicBezTo>
                    <a:pt x="3812" y="97391"/>
                    <a:pt x="9153" y="95269"/>
                    <a:pt x="12826" y="93385"/>
                  </a:cubicBezTo>
                  <a:cubicBezTo>
                    <a:pt x="18708" y="90370"/>
                    <a:pt x="23813" y="86103"/>
                    <a:pt x="30186" y="84055"/>
                  </a:cubicBezTo>
                  <a:cubicBezTo>
                    <a:pt x="23858" y="85058"/>
                    <a:pt x="18024" y="82369"/>
                    <a:pt x="11610" y="84752"/>
                  </a:cubicBezTo>
                  <a:cubicBezTo>
                    <a:pt x="11933" y="80382"/>
                    <a:pt x="19037" y="79031"/>
                    <a:pt x="22059" y="77322"/>
                  </a:cubicBezTo>
                  <a:cubicBezTo>
                    <a:pt x="20275" y="78415"/>
                    <a:pt x="18689" y="79840"/>
                    <a:pt x="17415" y="81501"/>
                  </a:cubicBezTo>
                  <a:cubicBezTo>
                    <a:pt x="19789" y="80440"/>
                    <a:pt x="21694" y="83494"/>
                    <a:pt x="23142" y="81108"/>
                  </a:cubicBezTo>
                  <a:cubicBezTo>
                    <a:pt x="24797" y="78379"/>
                    <a:pt x="27622" y="75571"/>
                    <a:pt x="29734" y="73142"/>
                  </a:cubicBezTo>
                  <a:cubicBezTo>
                    <a:pt x="32153" y="70356"/>
                    <a:pt x="32982" y="68963"/>
                    <a:pt x="36926" y="68963"/>
                  </a:cubicBezTo>
                  <a:cubicBezTo>
                    <a:pt x="39806" y="68963"/>
                    <a:pt x="40680" y="73216"/>
                    <a:pt x="43892" y="71285"/>
                  </a:cubicBezTo>
                  <a:cubicBezTo>
                    <a:pt x="39274" y="72462"/>
                    <a:pt x="39196" y="66354"/>
                    <a:pt x="44827" y="67337"/>
                  </a:cubicBezTo>
                  <a:cubicBezTo>
                    <a:pt x="40315" y="67241"/>
                    <a:pt x="43021" y="65892"/>
                    <a:pt x="44827" y="65012"/>
                  </a:cubicBezTo>
                  <a:cubicBezTo>
                    <a:pt x="32469" y="66412"/>
                    <a:pt x="49091" y="50516"/>
                    <a:pt x="48310" y="58511"/>
                  </a:cubicBezTo>
                  <a:cubicBezTo>
                    <a:pt x="51816" y="58107"/>
                    <a:pt x="48978" y="53544"/>
                    <a:pt x="50951" y="50464"/>
                  </a:cubicBezTo>
                  <a:cubicBezTo>
                    <a:pt x="53260" y="46862"/>
                    <a:pt x="56889" y="44485"/>
                    <a:pt x="59691" y="41328"/>
                  </a:cubicBezTo>
                  <a:cubicBezTo>
                    <a:pt x="62674" y="37971"/>
                    <a:pt x="69160" y="25300"/>
                    <a:pt x="75010" y="27628"/>
                  </a:cubicBezTo>
                  <a:cubicBezTo>
                    <a:pt x="74271" y="26809"/>
                    <a:pt x="73574" y="25958"/>
                    <a:pt x="72913" y="25074"/>
                  </a:cubicBezTo>
                  <a:cubicBezTo>
                    <a:pt x="75732" y="23845"/>
                    <a:pt x="78970" y="23268"/>
                    <a:pt x="81379" y="21227"/>
                  </a:cubicBezTo>
                  <a:cubicBezTo>
                    <a:pt x="84575" y="18518"/>
                    <a:pt x="86578" y="14035"/>
                    <a:pt x="89644" y="11016"/>
                  </a:cubicBezTo>
                  <a:cubicBezTo>
                    <a:pt x="96323" y="4447"/>
                    <a:pt x="105708" y="5102"/>
                    <a:pt x="113096" y="0"/>
                  </a:cubicBezTo>
                  <a:cubicBezTo>
                    <a:pt x="112806" y="1861"/>
                    <a:pt x="113928" y="3196"/>
                    <a:pt x="115644" y="3712"/>
                  </a:cubicBezTo>
                  <a:cubicBezTo>
                    <a:pt x="115967" y="-1329"/>
                    <a:pt x="124216" y="1380"/>
                    <a:pt x="119817" y="5128"/>
                  </a:cubicBezTo>
                  <a:cubicBezTo>
                    <a:pt x="114296" y="9833"/>
                    <a:pt x="107733" y="4018"/>
                    <a:pt x="106356" y="11607"/>
                  </a:cubicBezTo>
                  <a:cubicBezTo>
                    <a:pt x="106934" y="11574"/>
                    <a:pt x="115086" y="10175"/>
                    <a:pt x="111529" y="13409"/>
                  </a:cubicBezTo>
                  <a:cubicBezTo>
                    <a:pt x="109984" y="14819"/>
                    <a:pt x="109049" y="15902"/>
                    <a:pt x="107533" y="17470"/>
                  </a:cubicBezTo>
                  <a:cubicBezTo>
                    <a:pt x="105737" y="19324"/>
                    <a:pt x="101351" y="25309"/>
                    <a:pt x="100551" y="20662"/>
                  </a:cubicBezTo>
                  <a:cubicBezTo>
                    <a:pt x="98158" y="22594"/>
                    <a:pt x="98355" y="26087"/>
                    <a:pt x="95466" y="28373"/>
                  </a:cubicBezTo>
                  <a:cubicBezTo>
                    <a:pt x="91657" y="31382"/>
                    <a:pt x="88774" y="35262"/>
                    <a:pt x="85233" y="38542"/>
                  </a:cubicBezTo>
                  <a:cubicBezTo>
                    <a:pt x="82246" y="41305"/>
                    <a:pt x="80518" y="42966"/>
                    <a:pt x="78009" y="46204"/>
                  </a:cubicBezTo>
                  <a:cubicBezTo>
                    <a:pt x="76903" y="47633"/>
                    <a:pt x="74481" y="48107"/>
                    <a:pt x="73623" y="49687"/>
                  </a:cubicBezTo>
                  <a:cubicBezTo>
                    <a:pt x="72523" y="51712"/>
                    <a:pt x="75403" y="52409"/>
                    <a:pt x="73142" y="54563"/>
                  </a:cubicBezTo>
                  <a:cubicBezTo>
                    <a:pt x="79425" y="49774"/>
                    <a:pt x="85394" y="44559"/>
                    <a:pt x="91976" y="40167"/>
                  </a:cubicBezTo>
                  <a:cubicBezTo>
                    <a:pt x="92631" y="41879"/>
                    <a:pt x="93253" y="42092"/>
                    <a:pt x="91976" y="43650"/>
                  </a:cubicBezTo>
                  <a:cubicBezTo>
                    <a:pt x="96523" y="43982"/>
                    <a:pt x="101306" y="45649"/>
                    <a:pt x="105424" y="43424"/>
                  </a:cubicBezTo>
                  <a:cubicBezTo>
                    <a:pt x="104866" y="48068"/>
                    <a:pt x="91260" y="52161"/>
                    <a:pt x="87558" y="53870"/>
                  </a:cubicBezTo>
                  <a:cubicBezTo>
                    <a:pt x="89893" y="53134"/>
                    <a:pt x="92134" y="51235"/>
                    <a:pt x="94750" y="52244"/>
                  </a:cubicBezTo>
                  <a:cubicBezTo>
                    <a:pt x="92647" y="53238"/>
                    <a:pt x="92695" y="55311"/>
                    <a:pt x="91041" y="56656"/>
                  </a:cubicBezTo>
                  <a:cubicBezTo>
                    <a:pt x="89570" y="57849"/>
                    <a:pt x="87568" y="57862"/>
                    <a:pt x="86171" y="59210"/>
                  </a:cubicBezTo>
                  <a:cubicBezTo>
                    <a:pt x="88284" y="58511"/>
                    <a:pt x="90225" y="57330"/>
                    <a:pt x="92428" y="56888"/>
                  </a:cubicBezTo>
                  <a:cubicBezTo>
                    <a:pt x="94698" y="56430"/>
                    <a:pt x="96085" y="58810"/>
                    <a:pt x="98458" y="58049"/>
                  </a:cubicBezTo>
                  <a:cubicBezTo>
                    <a:pt x="98265" y="59059"/>
                    <a:pt x="98033" y="60065"/>
                    <a:pt x="97781" y="61068"/>
                  </a:cubicBezTo>
                  <a:cubicBezTo>
                    <a:pt x="98897" y="59397"/>
                    <a:pt x="100522" y="58036"/>
                    <a:pt x="102425" y="57353"/>
                  </a:cubicBezTo>
                  <a:cubicBezTo>
                    <a:pt x="102393" y="58985"/>
                    <a:pt x="102457" y="60610"/>
                    <a:pt x="102651" y="62232"/>
                  </a:cubicBezTo>
                  <a:cubicBezTo>
                    <a:pt x="105444" y="60926"/>
                    <a:pt x="104866" y="57420"/>
                    <a:pt x="107520" y="55963"/>
                  </a:cubicBezTo>
                  <a:cubicBezTo>
                    <a:pt x="109072" y="60278"/>
                    <a:pt x="100987" y="66976"/>
                    <a:pt x="98458" y="69662"/>
                  </a:cubicBezTo>
                  <a:cubicBezTo>
                    <a:pt x="100216" y="69082"/>
                    <a:pt x="101925" y="68385"/>
                    <a:pt x="103586" y="67573"/>
                  </a:cubicBezTo>
                  <a:cubicBezTo>
                    <a:pt x="103199" y="66799"/>
                    <a:pt x="102812" y="66028"/>
                    <a:pt x="102425" y="65251"/>
                  </a:cubicBezTo>
                  <a:cubicBezTo>
                    <a:pt x="104876" y="64077"/>
                    <a:pt x="112271" y="64767"/>
                    <a:pt x="112390" y="60839"/>
                  </a:cubicBezTo>
                  <a:cubicBezTo>
                    <a:pt x="112880" y="65863"/>
                    <a:pt x="119330" y="57846"/>
                    <a:pt x="122162" y="56427"/>
                  </a:cubicBezTo>
                  <a:cubicBezTo>
                    <a:pt x="122452" y="59075"/>
                    <a:pt x="121152" y="61474"/>
                    <a:pt x="119807" y="63625"/>
                  </a:cubicBezTo>
                  <a:cubicBezTo>
                    <a:pt x="121826" y="62635"/>
                    <a:pt x="122675" y="59875"/>
                    <a:pt x="124784" y="59368"/>
                  </a:cubicBezTo>
                  <a:cubicBezTo>
                    <a:pt x="126580" y="58936"/>
                    <a:pt x="128663" y="59433"/>
                    <a:pt x="130363" y="58585"/>
                  </a:cubicBezTo>
                  <a:cubicBezTo>
                    <a:pt x="134849" y="56337"/>
                    <a:pt x="138345" y="62790"/>
                    <a:pt x="142121" y="63858"/>
                  </a:cubicBezTo>
                  <a:cubicBezTo>
                    <a:pt x="137816" y="67437"/>
                    <a:pt x="128489" y="75119"/>
                    <a:pt x="122836" y="75932"/>
                  </a:cubicBezTo>
                  <a:cubicBezTo>
                    <a:pt x="125284" y="76428"/>
                    <a:pt x="127586" y="75280"/>
                    <a:pt x="130027" y="75464"/>
                  </a:cubicBezTo>
                  <a:cubicBezTo>
                    <a:pt x="129286" y="77186"/>
                    <a:pt x="127764" y="78238"/>
                    <a:pt x="125867" y="77554"/>
                  </a:cubicBezTo>
                  <a:cubicBezTo>
                    <a:pt x="125770" y="78725"/>
                    <a:pt x="125867" y="79889"/>
                    <a:pt x="126093" y="81037"/>
                  </a:cubicBezTo>
                  <a:cubicBezTo>
                    <a:pt x="127909" y="80747"/>
                    <a:pt x="129247" y="79434"/>
                    <a:pt x="129350" y="77554"/>
                  </a:cubicBezTo>
                  <a:cubicBezTo>
                    <a:pt x="129831" y="79486"/>
                    <a:pt x="131289" y="80308"/>
                    <a:pt x="133059" y="79179"/>
                  </a:cubicBezTo>
                  <a:cubicBezTo>
                    <a:pt x="130869" y="80718"/>
                    <a:pt x="128428" y="82333"/>
                    <a:pt x="125609" y="82198"/>
                  </a:cubicBezTo>
                  <a:cubicBezTo>
                    <a:pt x="131227" y="82769"/>
                    <a:pt x="120533" y="85839"/>
                    <a:pt x="119353" y="88235"/>
                  </a:cubicBezTo>
                  <a:cubicBezTo>
                    <a:pt x="120862" y="87400"/>
                    <a:pt x="129531" y="82456"/>
                    <a:pt x="124932" y="87538"/>
                  </a:cubicBezTo>
                  <a:cubicBezTo>
                    <a:pt x="126548" y="86465"/>
                    <a:pt x="128096" y="85307"/>
                    <a:pt x="129576" y="84055"/>
                  </a:cubicBezTo>
                  <a:cubicBezTo>
                    <a:pt x="127102" y="88999"/>
                    <a:pt x="134201" y="84839"/>
                    <a:pt x="135413" y="83533"/>
                  </a:cubicBezTo>
                  <a:cubicBezTo>
                    <a:pt x="138235" y="80489"/>
                    <a:pt x="137345" y="81604"/>
                    <a:pt x="139267" y="83243"/>
                  </a:cubicBezTo>
                  <a:cubicBezTo>
                    <a:pt x="141550" y="85187"/>
                    <a:pt x="143150" y="77744"/>
                    <a:pt x="145172" y="81530"/>
                  </a:cubicBezTo>
                  <a:cubicBezTo>
                    <a:pt x="146323" y="83688"/>
                    <a:pt x="143953" y="85362"/>
                    <a:pt x="142334" y="86242"/>
                  </a:cubicBezTo>
                  <a:cubicBezTo>
                    <a:pt x="138712" y="88216"/>
                    <a:pt x="135184" y="88777"/>
                    <a:pt x="131869" y="91379"/>
                  </a:cubicBezTo>
                  <a:cubicBezTo>
                    <a:pt x="129508" y="93234"/>
                    <a:pt x="127893" y="93698"/>
                    <a:pt x="125132" y="92566"/>
                  </a:cubicBezTo>
                  <a:cubicBezTo>
                    <a:pt x="120875" y="90825"/>
                    <a:pt x="121249" y="96823"/>
                    <a:pt x="126545" y="95894"/>
                  </a:cubicBezTo>
                  <a:cubicBezTo>
                    <a:pt x="125138" y="97123"/>
                    <a:pt x="123516" y="97584"/>
                    <a:pt x="121675" y="97287"/>
                  </a:cubicBezTo>
                  <a:cubicBezTo>
                    <a:pt x="123326" y="97842"/>
                    <a:pt x="124951" y="97765"/>
                    <a:pt x="126545" y="97062"/>
                  </a:cubicBezTo>
                  <a:cubicBezTo>
                    <a:pt x="126067" y="99829"/>
                    <a:pt x="122078" y="103431"/>
                    <a:pt x="120288" y="102170"/>
                  </a:cubicBezTo>
                  <a:cubicBezTo>
                    <a:pt x="119966" y="104582"/>
                    <a:pt x="118595" y="107988"/>
                    <a:pt x="122610" y="106582"/>
                  </a:cubicBezTo>
                  <a:cubicBezTo>
                    <a:pt x="121768" y="107633"/>
                    <a:pt x="121239" y="111890"/>
                    <a:pt x="123945" y="110916"/>
                  </a:cubicBezTo>
                  <a:cubicBezTo>
                    <a:pt x="125061" y="110513"/>
                    <a:pt x="128157" y="104627"/>
                    <a:pt x="129128" y="103421"/>
                  </a:cubicBezTo>
                  <a:cubicBezTo>
                    <a:pt x="131930" y="99945"/>
                    <a:pt x="140093" y="92798"/>
                    <a:pt x="144898" y="94969"/>
                  </a:cubicBezTo>
                  <a:cubicBezTo>
                    <a:pt x="140605" y="96617"/>
                    <a:pt x="137945" y="101286"/>
                    <a:pt x="134959" y="104511"/>
                  </a:cubicBezTo>
                  <a:cubicBezTo>
                    <a:pt x="133985" y="105566"/>
                    <a:pt x="132453" y="106837"/>
                    <a:pt x="131898" y="108207"/>
                  </a:cubicBezTo>
                  <a:cubicBezTo>
                    <a:pt x="131211" y="109900"/>
                    <a:pt x="132511" y="111377"/>
                    <a:pt x="131446" y="113083"/>
                  </a:cubicBezTo>
                  <a:cubicBezTo>
                    <a:pt x="137758" y="113180"/>
                    <a:pt x="138870" y="105463"/>
                    <a:pt x="144443" y="104492"/>
                  </a:cubicBezTo>
                  <a:cubicBezTo>
                    <a:pt x="143514" y="107543"/>
                    <a:pt x="144011" y="110965"/>
                    <a:pt x="142295" y="113764"/>
                  </a:cubicBezTo>
                  <a:cubicBezTo>
                    <a:pt x="139535" y="118272"/>
                    <a:pt x="136390" y="122623"/>
                    <a:pt x="133597" y="127167"/>
                  </a:cubicBezTo>
                  <a:cubicBezTo>
                    <a:pt x="132778" y="128499"/>
                    <a:pt x="127209" y="136751"/>
                    <a:pt x="124984" y="134604"/>
                  </a:cubicBezTo>
                  <a:cubicBezTo>
                    <a:pt x="122223" y="131940"/>
                    <a:pt x="119237" y="134268"/>
                    <a:pt x="116096" y="135839"/>
                  </a:cubicBezTo>
                  <a:cubicBezTo>
                    <a:pt x="114170" y="133014"/>
                    <a:pt x="116857" y="130311"/>
                    <a:pt x="118901" y="128644"/>
                  </a:cubicBezTo>
                  <a:cubicBezTo>
                    <a:pt x="114009" y="133407"/>
                    <a:pt x="118501" y="127180"/>
                    <a:pt x="120288" y="126319"/>
                  </a:cubicBezTo>
                  <a:cubicBezTo>
                    <a:pt x="114980" y="125951"/>
                    <a:pt x="120385" y="123145"/>
                    <a:pt x="121675" y="120981"/>
                  </a:cubicBezTo>
                  <a:cubicBezTo>
                    <a:pt x="115705" y="122797"/>
                    <a:pt x="111229" y="131785"/>
                    <a:pt x="104260" y="130037"/>
                  </a:cubicBezTo>
                  <a:cubicBezTo>
                    <a:pt x="106727" y="120556"/>
                    <a:pt x="117856" y="118217"/>
                    <a:pt x="117357" y="108794"/>
                  </a:cubicBezTo>
                  <a:cubicBezTo>
                    <a:pt x="117260" y="106811"/>
                    <a:pt x="117066" y="98810"/>
                    <a:pt x="113222" y="102096"/>
                  </a:cubicBezTo>
                  <a:cubicBezTo>
                    <a:pt x="108427" y="106208"/>
                    <a:pt x="105892" y="112058"/>
                    <a:pt x="100329" y="115641"/>
                  </a:cubicBezTo>
                  <a:cubicBezTo>
                    <a:pt x="101619" y="113932"/>
                    <a:pt x="103006" y="112306"/>
                    <a:pt x="104489" y="110765"/>
                  </a:cubicBezTo>
                  <a:cubicBezTo>
                    <a:pt x="98497" y="115505"/>
                    <a:pt x="93631" y="114160"/>
                    <a:pt x="88748" y="120475"/>
                  </a:cubicBezTo>
                  <a:cubicBezTo>
                    <a:pt x="83920" y="126715"/>
                    <a:pt x="79073" y="128586"/>
                    <a:pt x="71614" y="128750"/>
                  </a:cubicBezTo>
                  <a:cubicBezTo>
                    <a:pt x="69485" y="128782"/>
                    <a:pt x="64648" y="128202"/>
                    <a:pt x="67634" y="124958"/>
                  </a:cubicBezTo>
                  <a:cubicBezTo>
                    <a:pt x="70562" y="121781"/>
                    <a:pt x="75326" y="122765"/>
                    <a:pt x="78938" y="120768"/>
                  </a:cubicBezTo>
                  <a:cubicBezTo>
                    <a:pt x="82946" y="118550"/>
                    <a:pt x="84636" y="115934"/>
                    <a:pt x="87964" y="113157"/>
                  </a:cubicBezTo>
                  <a:cubicBezTo>
                    <a:pt x="90054" y="111413"/>
                    <a:pt x="92856" y="111890"/>
                    <a:pt x="95204" y="110765"/>
                  </a:cubicBezTo>
                  <a:cubicBezTo>
                    <a:pt x="97010" y="109897"/>
                    <a:pt x="97926" y="107994"/>
                    <a:pt x="99848" y="107282"/>
                  </a:cubicBezTo>
                  <a:cubicBezTo>
                    <a:pt x="97394" y="107627"/>
                    <a:pt x="95185" y="108959"/>
                    <a:pt x="92657" y="108907"/>
                  </a:cubicBezTo>
                  <a:cubicBezTo>
                    <a:pt x="93560" y="107091"/>
                    <a:pt x="94795" y="105543"/>
                    <a:pt x="96365" y="104263"/>
                  </a:cubicBezTo>
                  <a:cubicBezTo>
                    <a:pt x="91060" y="107511"/>
                    <a:pt x="90925" y="108088"/>
                    <a:pt x="84304" y="107285"/>
                  </a:cubicBezTo>
                  <a:cubicBezTo>
                    <a:pt x="85607" y="111826"/>
                    <a:pt x="81321" y="111758"/>
                    <a:pt x="78951" y="114248"/>
                  </a:cubicBezTo>
                  <a:cubicBezTo>
                    <a:pt x="78951" y="110329"/>
                    <a:pt x="77193" y="112454"/>
                    <a:pt x="74081" y="112622"/>
                  </a:cubicBezTo>
                  <a:cubicBezTo>
                    <a:pt x="74616" y="111845"/>
                    <a:pt x="75151" y="111074"/>
                    <a:pt x="75693" y="110300"/>
                  </a:cubicBezTo>
                  <a:cubicBezTo>
                    <a:pt x="73136" y="110332"/>
                    <a:pt x="70856" y="111577"/>
                    <a:pt x="68502" y="112390"/>
                  </a:cubicBezTo>
                  <a:cubicBezTo>
                    <a:pt x="70756" y="109323"/>
                    <a:pt x="75293" y="109013"/>
                    <a:pt x="78499" y="107511"/>
                  </a:cubicBezTo>
                  <a:cubicBezTo>
                    <a:pt x="73255" y="110626"/>
                    <a:pt x="78499" y="102525"/>
                    <a:pt x="78951" y="101009"/>
                  </a:cubicBezTo>
                  <a:cubicBezTo>
                    <a:pt x="77538" y="103895"/>
                    <a:pt x="74294" y="103908"/>
                    <a:pt x="71985" y="105653"/>
                  </a:cubicBezTo>
                  <a:cubicBezTo>
                    <a:pt x="71575" y="104892"/>
                    <a:pt x="71188" y="104115"/>
                    <a:pt x="70824" y="103328"/>
                  </a:cubicBezTo>
                  <a:cubicBezTo>
                    <a:pt x="69859" y="104885"/>
                    <a:pt x="63139" y="111484"/>
                    <a:pt x="66180" y="105882"/>
                  </a:cubicBezTo>
                  <a:cubicBezTo>
                    <a:pt x="65448" y="109536"/>
                    <a:pt x="58385" y="108872"/>
                    <a:pt x="55431" y="110052"/>
                  </a:cubicBezTo>
                  <a:cubicBezTo>
                    <a:pt x="52957" y="111042"/>
                    <a:pt x="50316" y="110052"/>
                    <a:pt x="47907" y="109471"/>
                  </a:cubicBezTo>
                  <a:cubicBezTo>
                    <a:pt x="45749" y="108926"/>
                    <a:pt x="42054" y="110449"/>
                    <a:pt x="43444" y="107740"/>
                  </a:cubicBezTo>
                  <a:cubicBezTo>
                    <a:pt x="39622" y="108339"/>
                    <a:pt x="35546" y="109120"/>
                    <a:pt x="31782" y="107740"/>
                  </a:cubicBezTo>
                  <a:cubicBezTo>
                    <a:pt x="28880" y="106682"/>
                    <a:pt x="19147" y="109194"/>
                    <a:pt x="23220" y="105179"/>
                  </a:cubicBezTo>
                  <a:cubicBezTo>
                    <a:pt x="21778" y="105930"/>
                    <a:pt x="20466" y="106859"/>
                    <a:pt x="19285" y="1079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3" name="Freeform: Shape 1282">
              <a:extLst>
                <a:ext uri="{FF2B5EF4-FFF2-40B4-BE49-F238E27FC236}">
                  <a16:creationId xmlns:a16="http://schemas.microsoft.com/office/drawing/2014/main" id="{D54290EF-71E1-9D2C-71F8-E88C5F45A480}"/>
                </a:ext>
              </a:extLst>
            </p:cNvPr>
            <p:cNvSpPr/>
            <p:nvPr/>
          </p:nvSpPr>
          <p:spPr>
            <a:xfrm>
              <a:off x="6299626" y="2360796"/>
              <a:ext cx="2547" cy="2090"/>
            </a:xfrm>
            <a:custGeom>
              <a:avLst/>
              <a:gdLst>
                <a:gd name="connsiteX0" fmla="*/ 2548 w 2547"/>
                <a:gd name="connsiteY0" fmla="*/ 1 h 2090"/>
                <a:gd name="connsiteX1" fmla="*/ 0 w 2547"/>
                <a:gd name="connsiteY1" fmla="*/ 2091 h 2090"/>
                <a:gd name="connsiteX2" fmla="*/ 2548 w 2547"/>
                <a:gd name="connsiteY2" fmla="*/ 1 h 2090"/>
              </a:gdLst>
              <a:ahLst/>
              <a:cxnLst>
                <a:cxn ang="0">
                  <a:pos x="connsiteX0" y="connsiteY0"/>
                </a:cxn>
                <a:cxn ang="0">
                  <a:pos x="connsiteX1" y="connsiteY1"/>
                </a:cxn>
                <a:cxn ang="0">
                  <a:pos x="connsiteX2" y="connsiteY2"/>
                </a:cxn>
              </a:cxnLst>
              <a:rect l="l" t="t" r="r" b="b"/>
              <a:pathLst>
                <a:path w="2547" h="2090">
                  <a:moveTo>
                    <a:pt x="2548" y="1"/>
                  </a:moveTo>
                  <a:cubicBezTo>
                    <a:pt x="1699" y="697"/>
                    <a:pt x="848" y="1397"/>
                    <a:pt x="0" y="2091"/>
                  </a:cubicBezTo>
                  <a:cubicBezTo>
                    <a:pt x="290" y="672"/>
                    <a:pt x="1148" y="-25"/>
                    <a:pt x="2548" y="1"/>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4" name="Freeform: Shape 1283">
              <a:extLst>
                <a:ext uri="{FF2B5EF4-FFF2-40B4-BE49-F238E27FC236}">
                  <a16:creationId xmlns:a16="http://schemas.microsoft.com/office/drawing/2014/main" id="{F35B2F3E-0FFB-1C56-BDC0-871A25572273}"/>
                </a:ext>
              </a:extLst>
            </p:cNvPr>
            <p:cNvSpPr/>
            <p:nvPr/>
          </p:nvSpPr>
          <p:spPr>
            <a:xfrm>
              <a:off x="6302658" y="2391917"/>
              <a:ext cx="8126" cy="3576"/>
            </a:xfrm>
            <a:custGeom>
              <a:avLst/>
              <a:gdLst>
                <a:gd name="connsiteX0" fmla="*/ 8127 w 8126"/>
                <a:gd name="connsiteY0" fmla="*/ 0 h 3576"/>
                <a:gd name="connsiteX1" fmla="*/ 0 w 8126"/>
                <a:gd name="connsiteY1" fmla="*/ 1625 h 3576"/>
                <a:gd name="connsiteX2" fmla="*/ 8127 w 8126"/>
                <a:gd name="connsiteY2" fmla="*/ 0 h 3576"/>
              </a:gdLst>
              <a:ahLst/>
              <a:cxnLst>
                <a:cxn ang="0">
                  <a:pos x="connsiteX0" y="connsiteY0"/>
                </a:cxn>
                <a:cxn ang="0">
                  <a:pos x="connsiteX1" y="connsiteY1"/>
                </a:cxn>
                <a:cxn ang="0">
                  <a:pos x="connsiteX2" y="connsiteY2"/>
                </a:cxn>
              </a:cxnLst>
              <a:rect l="l" t="t" r="r" b="b"/>
              <a:pathLst>
                <a:path w="8126" h="3576">
                  <a:moveTo>
                    <a:pt x="8127" y="0"/>
                  </a:moveTo>
                  <a:cubicBezTo>
                    <a:pt x="6492" y="2083"/>
                    <a:pt x="522" y="5921"/>
                    <a:pt x="0" y="1625"/>
                  </a:cubicBezTo>
                  <a:cubicBezTo>
                    <a:pt x="2606" y="342"/>
                    <a:pt x="5547" y="1367"/>
                    <a:pt x="812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5" name="Freeform: Shape 1284">
              <a:extLst>
                <a:ext uri="{FF2B5EF4-FFF2-40B4-BE49-F238E27FC236}">
                  <a16:creationId xmlns:a16="http://schemas.microsoft.com/office/drawing/2014/main" id="{AD4DAF63-EACF-46A0-2F2D-9384F0372BAD}"/>
                </a:ext>
              </a:extLst>
            </p:cNvPr>
            <p:cNvSpPr/>
            <p:nvPr/>
          </p:nvSpPr>
          <p:spPr>
            <a:xfrm>
              <a:off x="6315622" y="2389057"/>
              <a:ext cx="7224" cy="4498"/>
            </a:xfrm>
            <a:custGeom>
              <a:avLst/>
              <a:gdLst>
                <a:gd name="connsiteX0" fmla="*/ 5837 w 7224"/>
                <a:gd name="connsiteY0" fmla="*/ 87 h 4498"/>
                <a:gd name="connsiteX1" fmla="*/ 7224 w 7224"/>
                <a:gd name="connsiteY1" fmla="*/ 2409 h 4498"/>
                <a:gd name="connsiteX2" fmla="*/ 33 w 7224"/>
                <a:gd name="connsiteY2" fmla="*/ 4499 h 4498"/>
                <a:gd name="connsiteX3" fmla="*/ 5837 w 7224"/>
                <a:gd name="connsiteY3" fmla="*/ 87 h 4498"/>
              </a:gdLst>
              <a:ahLst/>
              <a:cxnLst>
                <a:cxn ang="0">
                  <a:pos x="connsiteX0" y="connsiteY0"/>
                </a:cxn>
                <a:cxn ang="0">
                  <a:pos x="connsiteX1" y="connsiteY1"/>
                </a:cxn>
                <a:cxn ang="0">
                  <a:pos x="connsiteX2" y="connsiteY2"/>
                </a:cxn>
                <a:cxn ang="0">
                  <a:pos x="connsiteX3" y="connsiteY3"/>
                </a:cxn>
              </a:cxnLst>
              <a:rect l="l" t="t" r="r" b="b"/>
              <a:pathLst>
                <a:path w="7224" h="4498">
                  <a:moveTo>
                    <a:pt x="5837" y="87"/>
                  </a:moveTo>
                  <a:cubicBezTo>
                    <a:pt x="6302" y="861"/>
                    <a:pt x="6763" y="1632"/>
                    <a:pt x="7224" y="2409"/>
                  </a:cubicBezTo>
                  <a:cubicBezTo>
                    <a:pt x="4734" y="2767"/>
                    <a:pt x="2438" y="3831"/>
                    <a:pt x="33" y="4499"/>
                  </a:cubicBezTo>
                  <a:cubicBezTo>
                    <a:pt x="-384" y="1522"/>
                    <a:pt x="3283" y="-445"/>
                    <a:pt x="5837" y="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6" name="Freeform: Shape 1285">
              <a:extLst>
                <a:ext uri="{FF2B5EF4-FFF2-40B4-BE49-F238E27FC236}">
                  <a16:creationId xmlns:a16="http://schemas.microsoft.com/office/drawing/2014/main" id="{8AF9E9DA-1E6B-38FA-E75A-1C8C86074A5C}"/>
                </a:ext>
              </a:extLst>
            </p:cNvPr>
            <p:cNvSpPr/>
            <p:nvPr/>
          </p:nvSpPr>
          <p:spPr>
            <a:xfrm>
              <a:off x="4760261" y="2385177"/>
              <a:ext cx="6533" cy="7697"/>
            </a:xfrm>
            <a:custGeom>
              <a:avLst/>
              <a:gdLst>
                <a:gd name="connsiteX0" fmla="*/ 6153 w 6533"/>
                <a:gd name="connsiteY0" fmla="*/ 0 h 7697"/>
                <a:gd name="connsiteX1" fmla="*/ 661 w 6533"/>
                <a:gd name="connsiteY1" fmla="*/ 7117 h 7697"/>
                <a:gd name="connsiteX2" fmla="*/ 6153 w 6533"/>
                <a:gd name="connsiteY2" fmla="*/ 0 h 7697"/>
              </a:gdLst>
              <a:ahLst/>
              <a:cxnLst>
                <a:cxn ang="0">
                  <a:pos x="connsiteX0" y="connsiteY0"/>
                </a:cxn>
                <a:cxn ang="0">
                  <a:pos x="connsiteX1" y="connsiteY1"/>
                </a:cxn>
                <a:cxn ang="0">
                  <a:pos x="connsiteX2" y="connsiteY2"/>
                </a:cxn>
              </a:cxnLst>
              <a:rect l="l" t="t" r="r" b="b"/>
              <a:pathLst>
                <a:path w="6533" h="7697">
                  <a:moveTo>
                    <a:pt x="6153" y="0"/>
                  </a:moveTo>
                  <a:cubicBezTo>
                    <a:pt x="3589" y="161"/>
                    <a:pt x="-1890" y="5218"/>
                    <a:pt x="661" y="7117"/>
                  </a:cubicBezTo>
                  <a:cubicBezTo>
                    <a:pt x="4179" y="9739"/>
                    <a:pt x="7717" y="2783"/>
                    <a:pt x="615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7" name="Freeform: Shape 1286">
              <a:extLst>
                <a:ext uri="{FF2B5EF4-FFF2-40B4-BE49-F238E27FC236}">
                  <a16:creationId xmlns:a16="http://schemas.microsoft.com/office/drawing/2014/main" id="{3F913D76-EE57-D022-8023-AD351DBED927}"/>
                </a:ext>
              </a:extLst>
            </p:cNvPr>
            <p:cNvSpPr/>
            <p:nvPr/>
          </p:nvSpPr>
          <p:spPr>
            <a:xfrm>
              <a:off x="4767553" y="2398432"/>
              <a:ext cx="3054" cy="3250"/>
            </a:xfrm>
            <a:custGeom>
              <a:avLst/>
              <a:gdLst>
                <a:gd name="connsiteX0" fmla="*/ 3054 w 3054"/>
                <a:gd name="connsiteY0" fmla="*/ 0 h 3250"/>
                <a:gd name="connsiteX1" fmla="*/ 35 w 3054"/>
                <a:gd name="connsiteY1" fmla="*/ 3251 h 3250"/>
                <a:gd name="connsiteX2" fmla="*/ 3054 w 3054"/>
                <a:gd name="connsiteY2" fmla="*/ 0 h 3250"/>
              </a:gdLst>
              <a:ahLst/>
              <a:cxnLst>
                <a:cxn ang="0">
                  <a:pos x="connsiteX0" y="connsiteY0"/>
                </a:cxn>
                <a:cxn ang="0">
                  <a:pos x="connsiteX1" y="connsiteY1"/>
                </a:cxn>
                <a:cxn ang="0">
                  <a:pos x="connsiteX2" y="connsiteY2"/>
                </a:cxn>
              </a:cxnLst>
              <a:rect l="l" t="t" r="r" b="b"/>
              <a:pathLst>
                <a:path w="3054" h="3250">
                  <a:moveTo>
                    <a:pt x="3054" y="0"/>
                  </a:moveTo>
                  <a:cubicBezTo>
                    <a:pt x="1093" y="32"/>
                    <a:pt x="-236" y="1190"/>
                    <a:pt x="35" y="3251"/>
                  </a:cubicBezTo>
                  <a:cubicBezTo>
                    <a:pt x="1938" y="3218"/>
                    <a:pt x="3083" y="1858"/>
                    <a:pt x="30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8" name="Freeform: Shape 1287">
              <a:extLst>
                <a:ext uri="{FF2B5EF4-FFF2-40B4-BE49-F238E27FC236}">
                  <a16:creationId xmlns:a16="http://schemas.microsoft.com/office/drawing/2014/main" id="{6DC22CD0-1CBB-7AE8-BDC9-009103AE296E}"/>
                </a:ext>
              </a:extLst>
            </p:cNvPr>
            <p:cNvSpPr/>
            <p:nvPr/>
          </p:nvSpPr>
          <p:spPr>
            <a:xfrm>
              <a:off x="4772861" y="2402850"/>
              <a:ext cx="293" cy="2321"/>
            </a:xfrm>
            <a:custGeom>
              <a:avLst/>
              <a:gdLst>
                <a:gd name="connsiteX0" fmla="*/ 293 w 293"/>
                <a:gd name="connsiteY0" fmla="*/ 0 h 2321"/>
                <a:gd name="connsiteX1" fmla="*/ 68 w 293"/>
                <a:gd name="connsiteY1" fmla="*/ 2322 h 2321"/>
                <a:gd name="connsiteX2" fmla="*/ 293 w 293"/>
                <a:gd name="connsiteY2" fmla="*/ 0 h 2321"/>
              </a:gdLst>
              <a:ahLst/>
              <a:cxnLst>
                <a:cxn ang="0">
                  <a:pos x="connsiteX0" y="connsiteY0"/>
                </a:cxn>
                <a:cxn ang="0">
                  <a:pos x="connsiteX1" y="connsiteY1"/>
                </a:cxn>
                <a:cxn ang="0">
                  <a:pos x="connsiteX2" y="connsiteY2"/>
                </a:cxn>
              </a:cxnLst>
              <a:rect l="l" t="t" r="r" b="b"/>
              <a:pathLst>
                <a:path w="293" h="2321">
                  <a:moveTo>
                    <a:pt x="293" y="0"/>
                  </a:moveTo>
                  <a:cubicBezTo>
                    <a:pt x="3" y="745"/>
                    <a:pt x="-71" y="1519"/>
                    <a:pt x="68" y="2322"/>
                  </a:cubicBezTo>
                  <a:cubicBezTo>
                    <a:pt x="164" y="1548"/>
                    <a:pt x="229" y="774"/>
                    <a:pt x="29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89" name="Freeform: Shape 1288">
              <a:extLst>
                <a:ext uri="{FF2B5EF4-FFF2-40B4-BE49-F238E27FC236}">
                  <a16:creationId xmlns:a16="http://schemas.microsoft.com/office/drawing/2014/main" id="{BF5B6B5F-1E0E-6CB4-A991-8722152935CB}"/>
                </a:ext>
              </a:extLst>
            </p:cNvPr>
            <p:cNvSpPr/>
            <p:nvPr/>
          </p:nvSpPr>
          <p:spPr>
            <a:xfrm>
              <a:off x="4774052" y="2335964"/>
              <a:ext cx="5132" cy="7477"/>
            </a:xfrm>
            <a:custGeom>
              <a:avLst/>
              <a:gdLst>
                <a:gd name="connsiteX0" fmla="*/ 5133 w 5132"/>
                <a:gd name="connsiteY0" fmla="*/ 0 h 7477"/>
                <a:gd name="connsiteX1" fmla="*/ 766 w 5132"/>
                <a:gd name="connsiteY1" fmla="*/ 7453 h 7477"/>
                <a:gd name="connsiteX2" fmla="*/ 5133 w 5132"/>
                <a:gd name="connsiteY2" fmla="*/ 0 h 7477"/>
              </a:gdLst>
              <a:ahLst/>
              <a:cxnLst>
                <a:cxn ang="0">
                  <a:pos x="connsiteX0" y="connsiteY0"/>
                </a:cxn>
                <a:cxn ang="0">
                  <a:pos x="connsiteX1" y="connsiteY1"/>
                </a:cxn>
                <a:cxn ang="0">
                  <a:pos x="connsiteX2" y="connsiteY2"/>
                </a:cxn>
              </a:cxnLst>
              <a:rect l="l" t="t" r="r" b="b"/>
              <a:pathLst>
                <a:path w="5132" h="7477">
                  <a:moveTo>
                    <a:pt x="5133" y="0"/>
                  </a:moveTo>
                  <a:cubicBezTo>
                    <a:pt x="263" y="329"/>
                    <a:pt x="-1017" y="7969"/>
                    <a:pt x="766" y="7453"/>
                  </a:cubicBezTo>
                  <a:cubicBezTo>
                    <a:pt x="2888" y="6830"/>
                    <a:pt x="4762" y="1948"/>
                    <a:pt x="513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0" name="Freeform: Shape 1289">
              <a:extLst>
                <a:ext uri="{FF2B5EF4-FFF2-40B4-BE49-F238E27FC236}">
                  <a16:creationId xmlns:a16="http://schemas.microsoft.com/office/drawing/2014/main" id="{5405CFB3-1413-7C8B-CA1B-61356C14A4FF}"/>
                </a:ext>
              </a:extLst>
            </p:cNvPr>
            <p:cNvSpPr/>
            <p:nvPr/>
          </p:nvSpPr>
          <p:spPr>
            <a:xfrm>
              <a:off x="4776179" y="2364054"/>
              <a:ext cx="2557" cy="1386"/>
            </a:xfrm>
            <a:custGeom>
              <a:avLst/>
              <a:gdLst>
                <a:gd name="connsiteX0" fmla="*/ 2554 w 2557"/>
                <a:gd name="connsiteY0" fmla="*/ 1387 h 1386"/>
                <a:gd name="connsiteX1" fmla="*/ 0 w 2557"/>
                <a:gd name="connsiteY1" fmla="*/ 922 h 1386"/>
                <a:gd name="connsiteX2" fmla="*/ 2554 w 2557"/>
                <a:gd name="connsiteY2" fmla="*/ 1387 h 1386"/>
              </a:gdLst>
              <a:ahLst/>
              <a:cxnLst>
                <a:cxn ang="0">
                  <a:pos x="connsiteX0" y="connsiteY0"/>
                </a:cxn>
                <a:cxn ang="0">
                  <a:pos x="connsiteX1" y="connsiteY1"/>
                </a:cxn>
                <a:cxn ang="0">
                  <a:pos x="connsiteX2" y="connsiteY2"/>
                </a:cxn>
              </a:cxnLst>
              <a:rect l="l" t="t" r="r" b="b"/>
              <a:pathLst>
                <a:path w="2557" h="1386">
                  <a:moveTo>
                    <a:pt x="2554" y="1387"/>
                  </a:moveTo>
                  <a:cubicBezTo>
                    <a:pt x="2619" y="-293"/>
                    <a:pt x="1764" y="-445"/>
                    <a:pt x="0" y="922"/>
                  </a:cubicBezTo>
                  <a:cubicBezTo>
                    <a:pt x="851" y="1084"/>
                    <a:pt x="1703" y="1245"/>
                    <a:pt x="2554" y="13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1" name="Freeform: Shape 1290">
              <a:extLst>
                <a:ext uri="{FF2B5EF4-FFF2-40B4-BE49-F238E27FC236}">
                  <a16:creationId xmlns:a16="http://schemas.microsoft.com/office/drawing/2014/main" id="{F56A77D2-B3B2-F204-4785-A6CB31757A0E}"/>
                </a:ext>
              </a:extLst>
            </p:cNvPr>
            <p:cNvSpPr/>
            <p:nvPr/>
          </p:nvSpPr>
          <p:spPr>
            <a:xfrm>
              <a:off x="4778482" y="2326612"/>
              <a:ext cx="9055" cy="7945"/>
            </a:xfrm>
            <a:custGeom>
              <a:avLst/>
              <a:gdLst>
                <a:gd name="connsiteX0" fmla="*/ 9056 w 9055"/>
                <a:gd name="connsiteY0" fmla="*/ 516 h 7945"/>
                <a:gd name="connsiteX1" fmla="*/ 0 w 9055"/>
                <a:gd name="connsiteY1" fmla="*/ 7946 h 7945"/>
                <a:gd name="connsiteX2" fmla="*/ 9056 w 9055"/>
                <a:gd name="connsiteY2" fmla="*/ 516 h 7945"/>
              </a:gdLst>
              <a:ahLst/>
              <a:cxnLst>
                <a:cxn ang="0">
                  <a:pos x="connsiteX0" y="connsiteY0"/>
                </a:cxn>
                <a:cxn ang="0">
                  <a:pos x="connsiteX1" y="connsiteY1"/>
                </a:cxn>
                <a:cxn ang="0">
                  <a:pos x="connsiteX2" y="connsiteY2"/>
                </a:cxn>
              </a:cxnLst>
              <a:rect l="l" t="t" r="r" b="b"/>
              <a:pathLst>
                <a:path w="9055" h="7945">
                  <a:moveTo>
                    <a:pt x="9056" y="516"/>
                  </a:moveTo>
                  <a:cubicBezTo>
                    <a:pt x="3615" y="-1810"/>
                    <a:pt x="1883" y="4273"/>
                    <a:pt x="0" y="7946"/>
                  </a:cubicBezTo>
                  <a:cubicBezTo>
                    <a:pt x="3876" y="7475"/>
                    <a:pt x="6598" y="3079"/>
                    <a:pt x="9056" y="5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2" name="Freeform: Shape 1291">
              <a:extLst>
                <a:ext uri="{FF2B5EF4-FFF2-40B4-BE49-F238E27FC236}">
                  <a16:creationId xmlns:a16="http://schemas.microsoft.com/office/drawing/2014/main" id="{2F806D95-7685-83AE-34DC-D1CA019DC72A}"/>
                </a:ext>
              </a:extLst>
            </p:cNvPr>
            <p:cNvSpPr/>
            <p:nvPr/>
          </p:nvSpPr>
          <p:spPr>
            <a:xfrm>
              <a:off x="4779398" y="2277158"/>
              <a:ext cx="7910" cy="17303"/>
            </a:xfrm>
            <a:custGeom>
              <a:avLst/>
              <a:gdLst>
                <a:gd name="connsiteX0" fmla="*/ 13 w 7910"/>
                <a:gd name="connsiteY0" fmla="*/ 9110 h 17303"/>
                <a:gd name="connsiteX1" fmla="*/ 2335 w 7910"/>
                <a:gd name="connsiteY1" fmla="*/ 7952 h 17303"/>
                <a:gd name="connsiteX2" fmla="*/ 7911 w 7910"/>
                <a:gd name="connsiteY2" fmla="*/ 13525 h 17303"/>
                <a:gd name="connsiteX3" fmla="*/ 5589 w 7910"/>
                <a:gd name="connsiteY3" fmla="*/ 11667 h 17303"/>
                <a:gd name="connsiteX4" fmla="*/ 5266 w 7910"/>
                <a:gd name="connsiteY4" fmla="*/ 1086 h 17303"/>
                <a:gd name="connsiteX5" fmla="*/ 0 w 7910"/>
                <a:gd name="connsiteY5" fmla="*/ 9110 h 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10" h="17303">
                  <a:moveTo>
                    <a:pt x="13" y="9110"/>
                  </a:moveTo>
                  <a:cubicBezTo>
                    <a:pt x="787" y="8723"/>
                    <a:pt x="1561" y="8339"/>
                    <a:pt x="2335" y="7952"/>
                  </a:cubicBezTo>
                  <a:cubicBezTo>
                    <a:pt x="561" y="15663"/>
                    <a:pt x="274" y="21420"/>
                    <a:pt x="7911" y="13525"/>
                  </a:cubicBezTo>
                  <a:cubicBezTo>
                    <a:pt x="7176" y="12854"/>
                    <a:pt x="6402" y="12238"/>
                    <a:pt x="5589" y="11667"/>
                  </a:cubicBezTo>
                  <a:cubicBezTo>
                    <a:pt x="9469" y="11667"/>
                    <a:pt x="7527" y="3773"/>
                    <a:pt x="5266" y="1086"/>
                  </a:cubicBezTo>
                  <a:cubicBezTo>
                    <a:pt x="1316" y="-3635"/>
                    <a:pt x="942" y="8529"/>
                    <a:pt x="0" y="911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3" name="Freeform: Shape 1292">
              <a:extLst>
                <a:ext uri="{FF2B5EF4-FFF2-40B4-BE49-F238E27FC236}">
                  <a16:creationId xmlns:a16="http://schemas.microsoft.com/office/drawing/2014/main" id="{F810D2FD-0987-7791-7513-0CB6AF72D48A}"/>
                </a:ext>
              </a:extLst>
            </p:cNvPr>
            <p:cNvSpPr/>
            <p:nvPr/>
          </p:nvSpPr>
          <p:spPr>
            <a:xfrm>
              <a:off x="4781733" y="2322210"/>
              <a:ext cx="3021" cy="2595"/>
            </a:xfrm>
            <a:custGeom>
              <a:avLst/>
              <a:gdLst>
                <a:gd name="connsiteX0" fmla="*/ 0 w 3021"/>
                <a:gd name="connsiteY0" fmla="*/ 2596 h 2595"/>
                <a:gd name="connsiteX1" fmla="*/ 3022 w 3021"/>
                <a:gd name="connsiteY1" fmla="*/ 41 h 2595"/>
                <a:gd name="connsiteX2" fmla="*/ 0 w 3021"/>
                <a:gd name="connsiteY2" fmla="*/ 2596 h 2595"/>
              </a:gdLst>
              <a:ahLst/>
              <a:cxnLst>
                <a:cxn ang="0">
                  <a:pos x="connsiteX0" y="connsiteY0"/>
                </a:cxn>
                <a:cxn ang="0">
                  <a:pos x="connsiteX1" y="connsiteY1"/>
                </a:cxn>
                <a:cxn ang="0">
                  <a:pos x="connsiteX2" y="connsiteY2"/>
                </a:cxn>
              </a:cxnLst>
              <a:rect l="l" t="t" r="r" b="b"/>
              <a:pathLst>
                <a:path w="3021" h="2595">
                  <a:moveTo>
                    <a:pt x="0" y="2596"/>
                  </a:moveTo>
                  <a:cubicBezTo>
                    <a:pt x="1113" y="1870"/>
                    <a:pt x="2122" y="1019"/>
                    <a:pt x="3022" y="41"/>
                  </a:cubicBezTo>
                  <a:cubicBezTo>
                    <a:pt x="1167" y="-217"/>
                    <a:pt x="74" y="741"/>
                    <a:pt x="0" y="25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4" name="Freeform: Shape 1293">
              <a:extLst>
                <a:ext uri="{FF2B5EF4-FFF2-40B4-BE49-F238E27FC236}">
                  <a16:creationId xmlns:a16="http://schemas.microsoft.com/office/drawing/2014/main" id="{E495DE8C-62B9-2494-1C4B-A4A1B3648400}"/>
                </a:ext>
              </a:extLst>
            </p:cNvPr>
            <p:cNvSpPr/>
            <p:nvPr/>
          </p:nvSpPr>
          <p:spPr>
            <a:xfrm>
              <a:off x="4782086" y="2323391"/>
              <a:ext cx="4290" cy="3975"/>
            </a:xfrm>
            <a:custGeom>
              <a:avLst/>
              <a:gdLst>
                <a:gd name="connsiteX0" fmla="*/ 4291 w 4290"/>
                <a:gd name="connsiteY0" fmla="*/ 28 h 3975"/>
                <a:gd name="connsiteX1" fmla="*/ 111 w 4290"/>
                <a:gd name="connsiteY1" fmla="*/ 3975 h 3975"/>
                <a:gd name="connsiteX2" fmla="*/ 4291 w 4290"/>
                <a:gd name="connsiteY2" fmla="*/ 28 h 3975"/>
              </a:gdLst>
              <a:ahLst/>
              <a:cxnLst>
                <a:cxn ang="0">
                  <a:pos x="connsiteX0" y="connsiteY0"/>
                </a:cxn>
                <a:cxn ang="0">
                  <a:pos x="connsiteX1" y="connsiteY1"/>
                </a:cxn>
                <a:cxn ang="0">
                  <a:pos x="connsiteX2" y="connsiteY2"/>
                </a:cxn>
              </a:cxnLst>
              <a:rect l="l" t="t" r="r" b="b"/>
              <a:pathLst>
                <a:path w="4290" h="3975">
                  <a:moveTo>
                    <a:pt x="4291" y="28"/>
                  </a:moveTo>
                  <a:cubicBezTo>
                    <a:pt x="1950" y="-230"/>
                    <a:pt x="-563" y="1315"/>
                    <a:pt x="111" y="3975"/>
                  </a:cubicBezTo>
                  <a:cubicBezTo>
                    <a:pt x="1833" y="3008"/>
                    <a:pt x="3227" y="1692"/>
                    <a:pt x="4291" y="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5" name="Freeform: Shape 1294">
              <a:extLst>
                <a:ext uri="{FF2B5EF4-FFF2-40B4-BE49-F238E27FC236}">
                  <a16:creationId xmlns:a16="http://schemas.microsoft.com/office/drawing/2014/main" id="{5EA90C05-8DC0-956A-9B29-5404B86857F9}"/>
                </a:ext>
              </a:extLst>
            </p:cNvPr>
            <p:cNvSpPr/>
            <p:nvPr/>
          </p:nvSpPr>
          <p:spPr>
            <a:xfrm>
              <a:off x="4784280" y="2359190"/>
              <a:ext cx="4876" cy="2089"/>
            </a:xfrm>
            <a:custGeom>
              <a:avLst/>
              <a:gdLst>
                <a:gd name="connsiteX0" fmla="*/ 0 w 4876"/>
                <a:gd name="connsiteY0" fmla="*/ 2090 h 2089"/>
                <a:gd name="connsiteX1" fmla="*/ 4876 w 4876"/>
                <a:gd name="connsiteY1" fmla="*/ 0 h 2089"/>
                <a:gd name="connsiteX2" fmla="*/ 0 w 4876"/>
                <a:gd name="connsiteY2" fmla="*/ 2090 h 2089"/>
              </a:gdLst>
              <a:ahLst/>
              <a:cxnLst>
                <a:cxn ang="0">
                  <a:pos x="connsiteX0" y="connsiteY0"/>
                </a:cxn>
                <a:cxn ang="0">
                  <a:pos x="connsiteX1" y="connsiteY1"/>
                </a:cxn>
                <a:cxn ang="0">
                  <a:pos x="connsiteX2" y="connsiteY2"/>
                </a:cxn>
              </a:cxnLst>
              <a:rect l="l" t="t" r="r" b="b"/>
              <a:pathLst>
                <a:path w="4876" h="2089">
                  <a:moveTo>
                    <a:pt x="0" y="2090"/>
                  </a:moveTo>
                  <a:cubicBezTo>
                    <a:pt x="1845" y="1896"/>
                    <a:pt x="3470" y="1206"/>
                    <a:pt x="4876" y="0"/>
                  </a:cubicBezTo>
                  <a:cubicBezTo>
                    <a:pt x="3031" y="193"/>
                    <a:pt x="1406" y="880"/>
                    <a:pt x="0" y="2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6" name="Freeform: Shape 1295">
              <a:extLst>
                <a:ext uri="{FF2B5EF4-FFF2-40B4-BE49-F238E27FC236}">
                  <a16:creationId xmlns:a16="http://schemas.microsoft.com/office/drawing/2014/main" id="{E7141783-C934-5AA5-363F-B3EA7061E1AD}"/>
                </a:ext>
              </a:extLst>
            </p:cNvPr>
            <p:cNvSpPr/>
            <p:nvPr/>
          </p:nvSpPr>
          <p:spPr>
            <a:xfrm>
              <a:off x="4784460" y="2293008"/>
              <a:ext cx="5173" cy="6037"/>
            </a:xfrm>
            <a:custGeom>
              <a:avLst/>
              <a:gdLst>
                <a:gd name="connsiteX0" fmla="*/ 5174 w 5173"/>
                <a:gd name="connsiteY0" fmla="*/ 0 h 6037"/>
                <a:gd name="connsiteX1" fmla="*/ 297 w 5173"/>
                <a:gd name="connsiteY1" fmla="*/ 6037 h 6037"/>
                <a:gd name="connsiteX2" fmla="*/ 5174 w 5173"/>
                <a:gd name="connsiteY2" fmla="*/ 0 h 6037"/>
              </a:gdLst>
              <a:ahLst/>
              <a:cxnLst>
                <a:cxn ang="0">
                  <a:pos x="connsiteX0" y="connsiteY0"/>
                </a:cxn>
                <a:cxn ang="0">
                  <a:pos x="connsiteX1" y="connsiteY1"/>
                </a:cxn>
                <a:cxn ang="0">
                  <a:pos x="connsiteX2" y="connsiteY2"/>
                </a:cxn>
              </a:cxnLst>
              <a:rect l="l" t="t" r="r" b="b"/>
              <a:pathLst>
                <a:path w="5173" h="6037">
                  <a:moveTo>
                    <a:pt x="5174" y="0"/>
                  </a:moveTo>
                  <a:cubicBezTo>
                    <a:pt x="2913" y="658"/>
                    <a:pt x="-1128" y="3090"/>
                    <a:pt x="297" y="6037"/>
                  </a:cubicBezTo>
                  <a:cubicBezTo>
                    <a:pt x="2697" y="4925"/>
                    <a:pt x="5077" y="2854"/>
                    <a:pt x="517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7" name="Freeform: Shape 1296">
              <a:extLst>
                <a:ext uri="{FF2B5EF4-FFF2-40B4-BE49-F238E27FC236}">
                  <a16:creationId xmlns:a16="http://schemas.microsoft.com/office/drawing/2014/main" id="{3EB0D532-F48B-783E-28D5-2808189DC4F3}"/>
                </a:ext>
              </a:extLst>
            </p:cNvPr>
            <p:cNvSpPr/>
            <p:nvPr/>
          </p:nvSpPr>
          <p:spPr>
            <a:xfrm>
              <a:off x="4784532" y="2365924"/>
              <a:ext cx="7198" cy="2062"/>
            </a:xfrm>
            <a:custGeom>
              <a:avLst/>
              <a:gdLst>
                <a:gd name="connsiteX0" fmla="*/ 7198 w 7198"/>
                <a:gd name="connsiteY0" fmla="*/ 0 h 2062"/>
                <a:gd name="connsiteX1" fmla="*/ 0 w 7198"/>
                <a:gd name="connsiteY1" fmla="*/ 1858 h 2062"/>
                <a:gd name="connsiteX2" fmla="*/ 7198 w 7198"/>
                <a:gd name="connsiteY2" fmla="*/ 0 h 2062"/>
              </a:gdLst>
              <a:ahLst/>
              <a:cxnLst>
                <a:cxn ang="0">
                  <a:pos x="connsiteX0" y="connsiteY0"/>
                </a:cxn>
                <a:cxn ang="0">
                  <a:pos x="connsiteX1" y="connsiteY1"/>
                </a:cxn>
                <a:cxn ang="0">
                  <a:pos x="connsiteX2" y="connsiteY2"/>
                </a:cxn>
              </a:cxnLst>
              <a:rect l="l" t="t" r="r" b="b"/>
              <a:pathLst>
                <a:path w="7198" h="2062">
                  <a:moveTo>
                    <a:pt x="7198" y="0"/>
                  </a:moveTo>
                  <a:cubicBezTo>
                    <a:pt x="4737" y="368"/>
                    <a:pt x="2374" y="1145"/>
                    <a:pt x="0" y="1858"/>
                  </a:cubicBezTo>
                  <a:cubicBezTo>
                    <a:pt x="2677" y="2212"/>
                    <a:pt x="5353" y="2377"/>
                    <a:pt x="719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8" name="Freeform: Shape 1297">
              <a:extLst>
                <a:ext uri="{FF2B5EF4-FFF2-40B4-BE49-F238E27FC236}">
                  <a16:creationId xmlns:a16="http://schemas.microsoft.com/office/drawing/2014/main" id="{96C712D3-BE2E-77B9-B9A7-277B4B112D6F}"/>
                </a:ext>
              </a:extLst>
            </p:cNvPr>
            <p:cNvSpPr/>
            <p:nvPr/>
          </p:nvSpPr>
          <p:spPr>
            <a:xfrm>
              <a:off x="4785467" y="2273045"/>
              <a:ext cx="2554" cy="2321"/>
            </a:xfrm>
            <a:custGeom>
              <a:avLst/>
              <a:gdLst>
                <a:gd name="connsiteX0" fmla="*/ 2554 w 2554"/>
                <a:gd name="connsiteY0" fmla="*/ 0 h 2321"/>
                <a:gd name="connsiteX1" fmla="*/ 0 w 2554"/>
                <a:gd name="connsiteY1" fmla="*/ 2322 h 2321"/>
                <a:gd name="connsiteX2" fmla="*/ 2554 w 2554"/>
                <a:gd name="connsiteY2" fmla="*/ 0 h 2321"/>
              </a:gdLst>
              <a:ahLst/>
              <a:cxnLst>
                <a:cxn ang="0">
                  <a:pos x="connsiteX0" y="connsiteY0"/>
                </a:cxn>
                <a:cxn ang="0">
                  <a:pos x="connsiteX1" y="connsiteY1"/>
                </a:cxn>
                <a:cxn ang="0">
                  <a:pos x="connsiteX2" y="connsiteY2"/>
                </a:cxn>
              </a:cxnLst>
              <a:rect l="l" t="t" r="r" b="b"/>
              <a:pathLst>
                <a:path w="2554" h="2321">
                  <a:moveTo>
                    <a:pt x="2554" y="0"/>
                  </a:moveTo>
                  <a:cubicBezTo>
                    <a:pt x="1364" y="381"/>
                    <a:pt x="516" y="1155"/>
                    <a:pt x="0" y="2322"/>
                  </a:cubicBezTo>
                  <a:cubicBezTo>
                    <a:pt x="851" y="1548"/>
                    <a:pt x="1703" y="774"/>
                    <a:pt x="25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299" name="Freeform: Shape 1298">
              <a:extLst>
                <a:ext uri="{FF2B5EF4-FFF2-40B4-BE49-F238E27FC236}">
                  <a16:creationId xmlns:a16="http://schemas.microsoft.com/office/drawing/2014/main" id="{4E049314-2B98-FAC3-1EDD-CD46850CB270}"/>
                </a:ext>
              </a:extLst>
            </p:cNvPr>
            <p:cNvSpPr/>
            <p:nvPr/>
          </p:nvSpPr>
          <p:spPr>
            <a:xfrm>
              <a:off x="4786151" y="2323903"/>
              <a:ext cx="4643" cy="2409"/>
            </a:xfrm>
            <a:custGeom>
              <a:avLst/>
              <a:gdLst>
                <a:gd name="connsiteX0" fmla="*/ 2322 w 4643"/>
                <a:gd name="connsiteY0" fmla="*/ 0 h 2409"/>
                <a:gd name="connsiteX1" fmla="*/ 0 w 4643"/>
                <a:gd name="connsiteY1" fmla="*/ 2322 h 2409"/>
                <a:gd name="connsiteX2" fmla="*/ 4644 w 4643"/>
                <a:gd name="connsiteY2" fmla="*/ 235 h 2409"/>
                <a:gd name="connsiteX3" fmla="*/ 2322 w 4643"/>
                <a:gd name="connsiteY3" fmla="*/ 10 h 2409"/>
              </a:gdLst>
              <a:ahLst/>
              <a:cxnLst>
                <a:cxn ang="0">
                  <a:pos x="connsiteX0" y="connsiteY0"/>
                </a:cxn>
                <a:cxn ang="0">
                  <a:pos x="connsiteX1" y="connsiteY1"/>
                </a:cxn>
                <a:cxn ang="0">
                  <a:pos x="connsiteX2" y="connsiteY2"/>
                </a:cxn>
                <a:cxn ang="0">
                  <a:pos x="connsiteX3" y="connsiteY3"/>
                </a:cxn>
              </a:cxnLst>
              <a:rect l="l" t="t" r="r" b="b"/>
              <a:pathLst>
                <a:path w="4643" h="2409">
                  <a:moveTo>
                    <a:pt x="2322" y="0"/>
                  </a:moveTo>
                  <a:cubicBezTo>
                    <a:pt x="1422" y="645"/>
                    <a:pt x="645" y="1419"/>
                    <a:pt x="0" y="2322"/>
                  </a:cubicBezTo>
                  <a:cubicBezTo>
                    <a:pt x="1890" y="2712"/>
                    <a:pt x="3586" y="1751"/>
                    <a:pt x="4644" y="235"/>
                  </a:cubicBezTo>
                  <a:cubicBezTo>
                    <a:pt x="3870" y="171"/>
                    <a:pt x="3099" y="74"/>
                    <a:pt x="2322" y="1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0" name="Freeform: Shape 1299">
              <a:extLst>
                <a:ext uri="{FF2B5EF4-FFF2-40B4-BE49-F238E27FC236}">
                  <a16:creationId xmlns:a16="http://schemas.microsoft.com/office/drawing/2014/main" id="{A0F87333-C51A-91AE-1E81-46EEED4D4F4F}"/>
                </a:ext>
              </a:extLst>
            </p:cNvPr>
            <p:cNvSpPr/>
            <p:nvPr/>
          </p:nvSpPr>
          <p:spPr>
            <a:xfrm>
              <a:off x="4786602" y="2359891"/>
              <a:ext cx="10448" cy="4831"/>
            </a:xfrm>
            <a:custGeom>
              <a:avLst/>
              <a:gdLst>
                <a:gd name="connsiteX0" fmla="*/ 10449 w 10448"/>
                <a:gd name="connsiteY0" fmla="*/ 2 h 4831"/>
                <a:gd name="connsiteX1" fmla="*/ 0 w 10448"/>
                <a:gd name="connsiteY1" fmla="*/ 4646 h 4831"/>
                <a:gd name="connsiteX2" fmla="*/ 10449 w 10448"/>
                <a:gd name="connsiteY2" fmla="*/ 2 h 4831"/>
              </a:gdLst>
              <a:ahLst/>
              <a:cxnLst>
                <a:cxn ang="0">
                  <a:pos x="connsiteX0" y="connsiteY0"/>
                </a:cxn>
                <a:cxn ang="0">
                  <a:pos x="connsiteX1" y="connsiteY1"/>
                </a:cxn>
                <a:cxn ang="0">
                  <a:pos x="connsiteX2" y="connsiteY2"/>
                </a:cxn>
              </a:cxnLst>
              <a:rect l="l" t="t" r="r" b="b"/>
              <a:pathLst>
                <a:path w="10448" h="4831">
                  <a:moveTo>
                    <a:pt x="10449" y="2"/>
                  </a:moveTo>
                  <a:cubicBezTo>
                    <a:pt x="6705" y="-63"/>
                    <a:pt x="2251" y="1502"/>
                    <a:pt x="0" y="4646"/>
                  </a:cubicBezTo>
                  <a:cubicBezTo>
                    <a:pt x="3760" y="5242"/>
                    <a:pt x="9562" y="4581"/>
                    <a:pt x="10449" y="2"/>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1" name="Freeform: Shape 1300">
              <a:extLst>
                <a:ext uri="{FF2B5EF4-FFF2-40B4-BE49-F238E27FC236}">
                  <a16:creationId xmlns:a16="http://schemas.microsoft.com/office/drawing/2014/main" id="{89AD4196-A5FD-A43D-1642-D3C94AF45855}"/>
                </a:ext>
              </a:extLst>
            </p:cNvPr>
            <p:cNvSpPr/>
            <p:nvPr/>
          </p:nvSpPr>
          <p:spPr>
            <a:xfrm>
              <a:off x="4786860" y="2361274"/>
              <a:ext cx="2554" cy="1393"/>
            </a:xfrm>
            <a:custGeom>
              <a:avLst/>
              <a:gdLst>
                <a:gd name="connsiteX0" fmla="*/ 0 w 2554"/>
                <a:gd name="connsiteY0" fmla="*/ 232 h 1393"/>
                <a:gd name="connsiteX1" fmla="*/ 0 w 2554"/>
                <a:gd name="connsiteY1" fmla="*/ 1393 h 1393"/>
                <a:gd name="connsiteX2" fmla="*/ 2554 w 2554"/>
                <a:gd name="connsiteY2" fmla="*/ 0 h 1393"/>
                <a:gd name="connsiteX3" fmla="*/ 0 w 2554"/>
                <a:gd name="connsiteY3" fmla="*/ 226 h 1393"/>
              </a:gdLst>
              <a:ahLst/>
              <a:cxnLst>
                <a:cxn ang="0">
                  <a:pos x="connsiteX0" y="connsiteY0"/>
                </a:cxn>
                <a:cxn ang="0">
                  <a:pos x="connsiteX1" y="connsiteY1"/>
                </a:cxn>
                <a:cxn ang="0">
                  <a:pos x="connsiteX2" y="connsiteY2"/>
                </a:cxn>
                <a:cxn ang="0">
                  <a:pos x="connsiteX3" y="connsiteY3"/>
                </a:cxn>
              </a:cxnLst>
              <a:rect l="l" t="t" r="r" b="b"/>
              <a:pathLst>
                <a:path w="2554" h="1393">
                  <a:moveTo>
                    <a:pt x="0" y="232"/>
                  </a:moveTo>
                  <a:cubicBezTo>
                    <a:pt x="0" y="619"/>
                    <a:pt x="0" y="1006"/>
                    <a:pt x="0" y="1393"/>
                  </a:cubicBezTo>
                  <a:cubicBezTo>
                    <a:pt x="919" y="1051"/>
                    <a:pt x="1767" y="587"/>
                    <a:pt x="2554" y="0"/>
                  </a:cubicBezTo>
                  <a:cubicBezTo>
                    <a:pt x="1703" y="64"/>
                    <a:pt x="855"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2" name="Freeform: Shape 1301">
              <a:extLst>
                <a:ext uri="{FF2B5EF4-FFF2-40B4-BE49-F238E27FC236}">
                  <a16:creationId xmlns:a16="http://schemas.microsoft.com/office/drawing/2014/main" id="{D25AE340-115F-81F5-A1B0-B84E8613B3C7}"/>
                </a:ext>
              </a:extLst>
            </p:cNvPr>
            <p:cNvSpPr/>
            <p:nvPr/>
          </p:nvSpPr>
          <p:spPr>
            <a:xfrm>
              <a:off x="4787522" y="2290911"/>
              <a:ext cx="950" cy="2321"/>
            </a:xfrm>
            <a:custGeom>
              <a:avLst/>
              <a:gdLst>
                <a:gd name="connsiteX0" fmla="*/ 950 w 950"/>
                <a:gd name="connsiteY0" fmla="*/ 0 h 2321"/>
                <a:gd name="connsiteX1" fmla="*/ 22 w 950"/>
                <a:gd name="connsiteY1" fmla="*/ 2322 h 2321"/>
                <a:gd name="connsiteX2" fmla="*/ 950 w 950"/>
                <a:gd name="connsiteY2" fmla="*/ 0 h 2321"/>
              </a:gdLst>
              <a:ahLst/>
              <a:cxnLst>
                <a:cxn ang="0">
                  <a:pos x="connsiteX0" y="connsiteY0"/>
                </a:cxn>
                <a:cxn ang="0">
                  <a:pos x="connsiteX1" y="connsiteY1"/>
                </a:cxn>
                <a:cxn ang="0">
                  <a:pos x="connsiteX2" y="connsiteY2"/>
                </a:cxn>
              </a:cxnLst>
              <a:rect l="l" t="t" r="r" b="b"/>
              <a:pathLst>
                <a:path w="950" h="2321">
                  <a:moveTo>
                    <a:pt x="950" y="0"/>
                  </a:moveTo>
                  <a:cubicBezTo>
                    <a:pt x="221" y="577"/>
                    <a:pt x="-88" y="1351"/>
                    <a:pt x="22" y="2322"/>
                  </a:cubicBezTo>
                  <a:cubicBezTo>
                    <a:pt x="344" y="1548"/>
                    <a:pt x="644" y="774"/>
                    <a:pt x="95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3" name="Freeform: Shape 1302">
              <a:extLst>
                <a:ext uri="{FF2B5EF4-FFF2-40B4-BE49-F238E27FC236}">
                  <a16:creationId xmlns:a16="http://schemas.microsoft.com/office/drawing/2014/main" id="{B7C84BC4-317F-F96E-2CD5-1C3D06D62F7C}"/>
                </a:ext>
              </a:extLst>
            </p:cNvPr>
            <p:cNvSpPr/>
            <p:nvPr/>
          </p:nvSpPr>
          <p:spPr>
            <a:xfrm>
              <a:off x="4788486" y="2317388"/>
              <a:ext cx="4179" cy="3250"/>
            </a:xfrm>
            <a:custGeom>
              <a:avLst/>
              <a:gdLst>
                <a:gd name="connsiteX0" fmla="*/ 4180 w 4179"/>
                <a:gd name="connsiteY0" fmla="*/ 0 h 3250"/>
                <a:gd name="connsiteX1" fmla="*/ 0 w 4179"/>
                <a:gd name="connsiteY1" fmla="*/ 3251 h 3250"/>
                <a:gd name="connsiteX2" fmla="*/ 4180 w 4179"/>
                <a:gd name="connsiteY2" fmla="*/ 0 h 3250"/>
              </a:gdLst>
              <a:ahLst/>
              <a:cxnLst>
                <a:cxn ang="0">
                  <a:pos x="connsiteX0" y="connsiteY0"/>
                </a:cxn>
                <a:cxn ang="0">
                  <a:pos x="connsiteX1" y="connsiteY1"/>
                </a:cxn>
                <a:cxn ang="0">
                  <a:pos x="connsiteX2" y="connsiteY2"/>
                </a:cxn>
              </a:cxnLst>
              <a:rect l="l" t="t" r="r" b="b"/>
              <a:pathLst>
                <a:path w="4179" h="3250">
                  <a:moveTo>
                    <a:pt x="4180" y="0"/>
                  </a:moveTo>
                  <a:cubicBezTo>
                    <a:pt x="2403" y="590"/>
                    <a:pt x="1009" y="1674"/>
                    <a:pt x="0" y="3251"/>
                  </a:cubicBezTo>
                  <a:cubicBezTo>
                    <a:pt x="1874" y="2961"/>
                    <a:pt x="3441" y="1742"/>
                    <a:pt x="41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4" name="Freeform: Shape 1303">
              <a:extLst>
                <a:ext uri="{FF2B5EF4-FFF2-40B4-BE49-F238E27FC236}">
                  <a16:creationId xmlns:a16="http://schemas.microsoft.com/office/drawing/2014/main" id="{42DAD159-003F-F73C-EE66-D9834DE1DE16}"/>
                </a:ext>
              </a:extLst>
            </p:cNvPr>
            <p:cNvSpPr/>
            <p:nvPr/>
          </p:nvSpPr>
          <p:spPr>
            <a:xfrm>
              <a:off x="4789211" y="2320405"/>
              <a:ext cx="3453" cy="3049"/>
            </a:xfrm>
            <a:custGeom>
              <a:avLst/>
              <a:gdLst>
                <a:gd name="connsiteX0" fmla="*/ 3454 w 3453"/>
                <a:gd name="connsiteY0" fmla="*/ 241 h 3049"/>
                <a:gd name="connsiteX1" fmla="*/ 203 w 3453"/>
                <a:gd name="connsiteY1" fmla="*/ 3027 h 3049"/>
                <a:gd name="connsiteX2" fmla="*/ 3454 w 3453"/>
                <a:gd name="connsiteY2" fmla="*/ 241 h 3049"/>
              </a:gdLst>
              <a:ahLst/>
              <a:cxnLst>
                <a:cxn ang="0">
                  <a:pos x="connsiteX0" y="connsiteY0"/>
                </a:cxn>
                <a:cxn ang="0">
                  <a:pos x="connsiteX1" y="connsiteY1"/>
                </a:cxn>
                <a:cxn ang="0">
                  <a:pos x="connsiteX2" y="connsiteY2"/>
                </a:cxn>
              </a:cxnLst>
              <a:rect l="l" t="t" r="r" b="b"/>
              <a:pathLst>
                <a:path w="3453" h="3049">
                  <a:moveTo>
                    <a:pt x="3454" y="241"/>
                  </a:moveTo>
                  <a:cubicBezTo>
                    <a:pt x="1370" y="-527"/>
                    <a:pt x="-658" y="576"/>
                    <a:pt x="203" y="3027"/>
                  </a:cubicBezTo>
                  <a:cubicBezTo>
                    <a:pt x="2070" y="3221"/>
                    <a:pt x="3418" y="2160"/>
                    <a:pt x="3454" y="241"/>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5" name="Freeform: Shape 1304">
              <a:extLst>
                <a:ext uri="{FF2B5EF4-FFF2-40B4-BE49-F238E27FC236}">
                  <a16:creationId xmlns:a16="http://schemas.microsoft.com/office/drawing/2014/main" id="{DD3E4B74-7059-7BCA-4E22-0F98A5767AEC}"/>
                </a:ext>
              </a:extLst>
            </p:cNvPr>
            <p:cNvSpPr/>
            <p:nvPr/>
          </p:nvSpPr>
          <p:spPr>
            <a:xfrm>
              <a:off x="4778207" y="2315705"/>
              <a:ext cx="4235" cy="4701"/>
            </a:xfrm>
            <a:custGeom>
              <a:avLst/>
              <a:gdLst>
                <a:gd name="connsiteX0" fmla="*/ 4235 w 4235"/>
                <a:gd name="connsiteY0" fmla="*/ 522 h 4701"/>
                <a:gd name="connsiteX1" fmla="*/ 56 w 4235"/>
                <a:gd name="connsiteY1" fmla="*/ 4702 h 4701"/>
                <a:gd name="connsiteX2" fmla="*/ 4235 w 4235"/>
                <a:gd name="connsiteY2" fmla="*/ 522 h 4701"/>
              </a:gdLst>
              <a:ahLst/>
              <a:cxnLst>
                <a:cxn ang="0">
                  <a:pos x="connsiteX0" y="connsiteY0"/>
                </a:cxn>
                <a:cxn ang="0">
                  <a:pos x="connsiteX1" y="connsiteY1"/>
                </a:cxn>
                <a:cxn ang="0">
                  <a:pos x="connsiteX2" y="connsiteY2"/>
                </a:cxn>
              </a:cxnLst>
              <a:rect l="l" t="t" r="r" b="b"/>
              <a:pathLst>
                <a:path w="4235" h="4701">
                  <a:moveTo>
                    <a:pt x="4235" y="522"/>
                  </a:moveTo>
                  <a:cubicBezTo>
                    <a:pt x="3280" y="2273"/>
                    <a:pt x="1816" y="3760"/>
                    <a:pt x="56" y="4702"/>
                  </a:cubicBezTo>
                  <a:cubicBezTo>
                    <a:pt x="-360" y="2647"/>
                    <a:pt x="1613" y="-1448"/>
                    <a:pt x="4235" y="5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6" name="Freeform: Shape 1305">
              <a:extLst>
                <a:ext uri="{FF2B5EF4-FFF2-40B4-BE49-F238E27FC236}">
                  <a16:creationId xmlns:a16="http://schemas.microsoft.com/office/drawing/2014/main" id="{2F14BF26-8053-960A-DD07-4850D73C6A58}"/>
                </a:ext>
              </a:extLst>
            </p:cNvPr>
            <p:cNvSpPr/>
            <p:nvPr/>
          </p:nvSpPr>
          <p:spPr>
            <a:xfrm>
              <a:off x="4782022" y="2311132"/>
              <a:ext cx="6689" cy="5201"/>
            </a:xfrm>
            <a:custGeom>
              <a:avLst/>
              <a:gdLst>
                <a:gd name="connsiteX0" fmla="*/ 420 w 6689"/>
                <a:gd name="connsiteY0" fmla="*/ 4644 h 5201"/>
                <a:gd name="connsiteX1" fmla="*/ 6689 w 6689"/>
                <a:gd name="connsiteY1" fmla="*/ 0 h 5201"/>
                <a:gd name="connsiteX2" fmla="*/ 420 w 6689"/>
                <a:gd name="connsiteY2" fmla="*/ 4644 h 5201"/>
              </a:gdLst>
              <a:ahLst/>
              <a:cxnLst>
                <a:cxn ang="0">
                  <a:pos x="connsiteX0" y="connsiteY0"/>
                </a:cxn>
                <a:cxn ang="0">
                  <a:pos x="connsiteX1" y="connsiteY1"/>
                </a:cxn>
                <a:cxn ang="0">
                  <a:pos x="connsiteX2" y="connsiteY2"/>
                </a:cxn>
              </a:cxnLst>
              <a:rect l="l" t="t" r="r" b="b"/>
              <a:pathLst>
                <a:path w="6689" h="5201">
                  <a:moveTo>
                    <a:pt x="420" y="4644"/>
                  </a:moveTo>
                  <a:cubicBezTo>
                    <a:pt x="-1750" y="1593"/>
                    <a:pt x="5119" y="629"/>
                    <a:pt x="6689" y="0"/>
                  </a:cubicBezTo>
                  <a:cubicBezTo>
                    <a:pt x="5293" y="2177"/>
                    <a:pt x="3913" y="6795"/>
                    <a:pt x="420"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7" name="Freeform: Shape 1306">
              <a:extLst>
                <a:ext uri="{FF2B5EF4-FFF2-40B4-BE49-F238E27FC236}">
                  <a16:creationId xmlns:a16="http://schemas.microsoft.com/office/drawing/2014/main" id="{46864E86-1682-A8AB-0C14-C1D162016B1F}"/>
                </a:ext>
              </a:extLst>
            </p:cNvPr>
            <p:cNvSpPr/>
            <p:nvPr/>
          </p:nvSpPr>
          <p:spPr>
            <a:xfrm>
              <a:off x="4721566" y="2324354"/>
              <a:ext cx="2467" cy="3711"/>
            </a:xfrm>
            <a:custGeom>
              <a:avLst/>
              <a:gdLst>
                <a:gd name="connsiteX0" fmla="*/ 2375 w 2467"/>
                <a:gd name="connsiteY0" fmla="*/ 0 h 3711"/>
                <a:gd name="connsiteX1" fmla="*/ 53 w 2467"/>
                <a:gd name="connsiteY1" fmla="*/ 3712 h 3711"/>
                <a:gd name="connsiteX2" fmla="*/ 2375 w 2467"/>
                <a:gd name="connsiteY2" fmla="*/ 0 h 3711"/>
              </a:gdLst>
              <a:ahLst/>
              <a:cxnLst>
                <a:cxn ang="0">
                  <a:pos x="connsiteX0" y="connsiteY0"/>
                </a:cxn>
                <a:cxn ang="0">
                  <a:pos x="connsiteX1" y="connsiteY1"/>
                </a:cxn>
                <a:cxn ang="0">
                  <a:pos x="connsiteX2" y="connsiteY2"/>
                </a:cxn>
              </a:cxnLst>
              <a:rect l="l" t="t" r="r" b="b"/>
              <a:pathLst>
                <a:path w="2467" h="3711">
                  <a:moveTo>
                    <a:pt x="2375" y="0"/>
                  </a:moveTo>
                  <a:cubicBezTo>
                    <a:pt x="588" y="526"/>
                    <a:pt x="-224" y="1890"/>
                    <a:pt x="53" y="3712"/>
                  </a:cubicBezTo>
                  <a:cubicBezTo>
                    <a:pt x="1856" y="3189"/>
                    <a:pt x="2775" y="1880"/>
                    <a:pt x="237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8" name="Freeform: Shape 1307">
              <a:extLst>
                <a:ext uri="{FF2B5EF4-FFF2-40B4-BE49-F238E27FC236}">
                  <a16:creationId xmlns:a16="http://schemas.microsoft.com/office/drawing/2014/main" id="{0DB28389-C164-FEA3-1B73-2FC5073E4A82}"/>
                </a:ext>
              </a:extLst>
            </p:cNvPr>
            <p:cNvSpPr/>
            <p:nvPr/>
          </p:nvSpPr>
          <p:spPr>
            <a:xfrm>
              <a:off x="4724857" y="2308810"/>
              <a:ext cx="4179" cy="2229"/>
            </a:xfrm>
            <a:custGeom>
              <a:avLst/>
              <a:gdLst>
                <a:gd name="connsiteX0" fmla="*/ 4180 w 4179"/>
                <a:gd name="connsiteY0" fmla="*/ 0 h 2229"/>
                <a:gd name="connsiteX1" fmla="*/ 0 w 4179"/>
                <a:gd name="connsiteY1" fmla="*/ 1858 h 2229"/>
                <a:gd name="connsiteX2" fmla="*/ 4180 w 4179"/>
                <a:gd name="connsiteY2" fmla="*/ 0 h 2229"/>
              </a:gdLst>
              <a:ahLst/>
              <a:cxnLst>
                <a:cxn ang="0">
                  <a:pos x="connsiteX0" y="connsiteY0"/>
                </a:cxn>
                <a:cxn ang="0">
                  <a:pos x="connsiteX1" y="connsiteY1"/>
                </a:cxn>
                <a:cxn ang="0">
                  <a:pos x="connsiteX2" y="connsiteY2"/>
                </a:cxn>
              </a:cxnLst>
              <a:rect l="l" t="t" r="r" b="b"/>
              <a:pathLst>
                <a:path w="4179" h="2229">
                  <a:moveTo>
                    <a:pt x="4180" y="0"/>
                  </a:moveTo>
                  <a:cubicBezTo>
                    <a:pt x="2680" y="381"/>
                    <a:pt x="1287" y="1003"/>
                    <a:pt x="0" y="1858"/>
                  </a:cubicBezTo>
                  <a:cubicBezTo>
                    <a:pt x="1890" y="2780"/>
                    <a:pt x="3535" y="1922"/>
                    <a:pt x="41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09" name="Freeform: Shape 1308">
              <a:extLst>
                <a:ext uri="{FF2B5EF4-FFF2-40B4-BE49-F238E27FC236}">
                  <a16:creationId xmlns:a16="http://schemas.microsoft.com/office/drawing/2014/main" id="{AF069623-25AF-7C30-EC08-E201F1365D85}"/>
                </a:ext>
              </a:extLst>
            </p:cNvPr>
            <p:cNvSpPr/>
            <p:nvPr/>
          </p:nvSpPr>
          <p:spPr>
            <a:xfrm>
              <a:off x="4725102" y="2306230"/>
              <a:ext cx="2321" cy="467"/>
            </a:xfrm>
            <a:custGeom>
              <a:avLst/>
              <a:gdLst>
                <a:gd name="connsiteX0" fmla="*/ 2322 w 2321"/>
                <a:gd name="connsiteY0" fmla="*/ 0 h 467"/>
                <a:gd name="connsiteX1" fmla="*/ 0 w 2321"/>
                <a:gd name="connsiteY1" fmla="*/ 468 h 467"/>
                <a:gd name="connsiteX2" fmla="*/ 2322 w 2321"/>
                <a:gd name="connsiteY2" fmla="*/ 0 h 467"/>
              </a:gdLst>
              <a:ahLst/>
              <a:cxnLst>
                <a:cxn ang="0">
                  <a:pos x="connsiteX0" y="connsiteY0"/>
                </a:cxn>
                <a:cxn ang="0">
                  <a:pos x="connsiteX1" y="connsiteY1"/>
                </a:cxn>
                <a:cxn ang="0">
                  <a:pos x="connsiteX2" y="connsiteY2"/>
                </a:cxn>
              </a:cxnLst>
              <a:rect l="l" t="t" r="r" b="b"/>
              <a:pathLst>
                <a:path w="2321" h="467">
                  <a:moveTo>
                    <a:pt x="2322" y="0"/>
                  </a:moveTo>
                  <a:cubicBezTo>
                    <a:pt x="1561" y="129"/>
                    <a:pt x="732" y="193"/>
                    <a:pt x="0" y="468"/>
                  </a:cubicBezTo>
                  <a:cubicBezTo>
                    <a:pt x="774" y="306"/>
                    <a:pt x="1548" y="145"/>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0" name="Freeform: Shape 1309">
              <a:extLst>
                <a:ext uri="{FF2B5EF4-FFF2-40B4-BE49-F238E27FC236}">
                  <a16:creationId xmlns:a16="http://schemas.microsoft.com/office/drawing/2014/main" id="{ED0ADF07-6C0F-06CB-3887-512DF4EEC9E9}"/>
                </a:ext>
              </a:extLst>
            </p:cNvPr>
            <p:cNvSpPr/>
            <p:nvPr/>
          </p:nvSpPr>
          <p:spPr>
            <a:xfrm>
              <a:off x="4725102" y="2301026"/>
              <a:ext cx="6733" cy="3664"/>
            </a:xfrm>
            <a:custGeom>
              <a:avLst/>
              <a:gdLst>
                <a:gd name="connsiteX0" fmla="*/ 0 w 6733"/>
                <a:gd name="connsiteY0" fmla="*/ 1979 h 3664"/>
                <a:gd name="connsiteX1" fmla="*/ 6734 w 6733"/>
                <a:gd name="connsiteY1" fmla="*/ 583 h 3664"/>
                <a:gd name="connsiteX2" fmla="*/ 0 w 6733"/>
                <a:gd name="connsiteY2" fmla="*/ 1979 h 3664"/>
              </a:gdLst>
              <a:ahLst/>
              <a:cxnLst>
                <a:cxn ang="0">
                  <a:pos x="connsiteX0" y="connsiteY0"/>
                </a:cxn>
                <a:cxn ang="0">
                  <a:pos x="connsiteX1" y="connsiteY1"/>
                </a:cxn>
                <a:cxn ang="0">
                  <a:pos x="connsiteX2" y="connsiteY2"/>
                </a:cxn>
              </a:cxnLst>
              <a:rect l="l" t="t" r="r" b="b"/>
              <a:pathLst>
                <a:path w="6733" h="3664">
                  <a:moveTo>
                    <a:pt x="0" y="1979"/>
                  </a:moveTo>
                  <a:cubicBezTo>
                    <a:pt x="2022" y="5304"/>
                    <a:pt x="5357" y="3101"/>
                    <a:pt x="6734" y="583"/>
                  </a:cubicBezTo>
                  <a:cubicBezTo>
                    <a:pt x="4328" y="25"/>
                    <a:pt x="1380" y="-859"/>
                    <a:pt x="0" y="1979"/>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1" name="Freeform: Shape 1310">
              <a:extLst>
                <a:ext uri="{FF2B5EF4-FFF2-40B4-BE49-F238E27FC236}">
                  <a16:creationId xmlns:a16="http://schemas.microsoft.com/office/drawing/2014/main" id="{85F0F327-D1E2-4D0E-EF4A-8A20D22BCD7B}"/>
                </a:ext>
              </a:extLst>
            </p:cNvPr>
            <p:cNvSpPr/>
            <p:nvPr/>
          </p:nvSpPr>
          <p:spPr>
            <a:xfrm>
              <a:off x="4768665" y="2284725"/>
              <a:ext cx="8853" cy="12681"/>
            </a:xfrm>
            <a:custGeom>
              <a:avLst/>
              <a:gdLst>
                <a:gd name="connsiteX0" fmla="*/ 2392 w 8853"/>
                <a:gd name="connsiteY0" fmla="*/ 11056 h 12681"/>
                <a:gd name="connsiteX1" fmla="*/ 2392 w 8853"/>
                <a:gd name="connsiteY1" fmla="*/ 12681 h 12681"/>
                <a:gd name="connsiteX2" fmla="*/ 8826 w 8853"/>
                <a:gd name="connsiteY2" fmla="*/ 7028 h 12681"/>
                <a:gd name="connsiteX3" fmla="*/ 1119 w 8853"/>
                <a:gd name="connsiteY3" fmla="*/ 65 h 12681"/>
                <a:gd name="connsiteX4" fmla="*/ 2392 w 8853"/>
                <a:gd name="connsiteY4" fmla="*/ 11056 h 12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3" h="12681">
                  <a:moveTo>
                    <a:pt x="2392" y="11056"/>
                  </a:moveTo>
                  <a:cubicBezTo>
                    <a:pt x="2392" y="11598"/>
                    <a:pt x="2392" y="12139"/>
                    <a:pt x="2392" y="12681"/>
                  </a:cubicBezTo>
                  <a:cubicBezTo>
                    <a:pt x="5630" y="12017"/>
                    <a:pt x="9200" y="11433"/>
                    <a:pt x="8826" y="7028"/>
                  </a:cubicBezTo>
                  <a:cubicBezTo>
                    <a:pt x="8600" y="4193"/>
                    <a:pt x="4366" y="-615"/>
                    <a:pt x="1119" y="65"/>
                  </a:cubicBezTo>
                  <a:cubicBezTo>
                    <a:pt x="-2281" y="771"/>
                    <a:pt x="3231" y="9279"/>
                    <a:pt x="2392" y="110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2" name="Freeform: Shape 1311">
              <a:extLst>
                <a:ext uri="{FF2B5EF4-FFF2-40B4-BE49-F238E27FC236}">
                  <a16:creationId xmlns:a16="http://schemas.microsoft.com/office/drawing/2014/main" id="{F265A2AB-D847-C5B1-93DE-B6A74C14CDC5}"/>
                </a:ext>
              </a:extLst>
            </p:cNvPr>
            <p:cNvSpPr/>
            <p:nvPr/>
          </p:nvSpPr>
          <p:spPr>
            <a:xfrm>
              <a:off x="4773370" y="2272947"/>
              <a:ext cx="10775" cy="5970"/>
            </a:xfrm>
            <a:custGeom>
              <a:avLst/>
              <a:gdLst>
                <a:gd name="connsiteX0" fmla="*/ 10685 w 10775"/>
                <a:gd name="connsiteY0" fmla="*/ 324 h 5970"/>
                <a:gd name="connsiteX1" fmla="*/ 4 w 10775"/>
                <a:gd name="connsiteY1" fmla="*/ 5664 h 5970"/>
                <a:gd name="connsiteX2" fmla="*/ 3593 w 10775"/>
                <a:gd name="connsiteY2" fmla="*/ 4474 h 5970"/>
                <a:gd name="connsiteX3" fmla="*/ 7898 w 10775"/>
                <a:gd name="connsiteY3" fmla="*/ 3110 h 5970"/>
                <a:gd name="connsiteX4" fmla="*/ 3254 w 10775"/>
                <a:gd name="connsiteY4" fmla="*/ 5896 h 5970"/>
                <a:gd name="connsiteX5" fmla="*/ 10685 w 10775"/>
                <a:gd name="connsiteY5" fmla="*/ 324 h 5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75" h="5970">
                  <a:moveTo>
                    <a:pt x="10685" y="324"/>
                  </a:moveTo>
                  <a:cubicBezTo>
                    <a:pt x="7827" y="-1002"/>
                    <a:pt x="-196" y="1936"/>
                    <a:pt x="4" y="5664"/>
                  </a:cubicBezTo>
                  <a:cubicBezTo>
                    <a:pt x="691" y="640"/>
                    <a:pt x="1213" y="5313"/>
                    <a:pt x="3593" y="4474"/>
                  </a:cubicBezTo>
                  <a:cubicBezTo>
                    <a:pt x="5109" y="3942"/>
                    <a:pt x="6115" y="2749"/>
                    <a:pt x="7898" y="3110"/>
                  </a:cubicBezTo>
                  <a:cubicBezTo>
                    <a:pt x="5999" y="3449"/>
                    <a:pt x="4448" y="4381"/>
                    <a:pt x="3254" y="5896"/>
                  </a:cubicBezTo>
                  <a:cubicBezTo>
                    <a:pt x="6128" y="6438"/>
                    <a:pt x="11539" y="3939"/>
                    <a:pt x="10685" y="324"/>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3" name="Freeform: Shape 1312">
              <a:extLst>
                <a:ext uri="{FF2B5EF4-FFF2-40B4-BE49-F238E27FC236}">
                  <a16:creationId xmlns:a16="http://schemas.microsoft.com/office/drawing/2014/main" id="{A8571954-5EEA-33EE-DB95-9C360BE2A6EA}"/>
                </a:ext>
              </a:extLst>
            </p:cNvPr>
            <p:cNvSpPr/>
            <p:nvPr/>
          </p:nvSpPr>
          <p:spPr>
            <a:xfrm>
              <a:off x="4773970" y="2280463"/>
              <a:ext cx="4988" cy="5575"/>
            </a:xfrm>
            <a:custGeom>
              <a:avLst/>
              <a:gdLst>
                <a:gd name="connsiteX0" fmla="*/ 4989 w 4988"/>
                <a:gd name="connsiteY0" fmla="*/ 0 h 5575"/>
                <a:gd name="connsiteX1" fmla="*/ 790 w 4988"/>
                <a:gd name="connsiteY1" fmla="*/ 5157 h 5575"/>
                <a:gd name="connsiteX2" fmla="*/ 4989 w 4988"/>
                <a:gd name="connsiteY2" fmla="*/ 0 h 5575"/>
              </a:gdLst>
              <a:ahLst/>
              <a:cxnLst>
                <a:cxn ang="0">
                  <a:pos x="connsiteX0" y="connsiteY0"/>
                </a:cxn>
                <a:cxn ang="0">
                  <a:pos x="connsiteX1" y="connsiteY1"/>
                </a:cxn>
                <a:cxn ang="0">
                  <a:pos x="connsiteX2" y="connsiteY2"/>
                </a:cxn>
              </a:cxnLst>
              <a:rect l="l" t="t" r="r" b="b"/>
              <a:pathLst>
                <a:path w="4988" h="5575">
                  <a:moveTo>
                    <a:pt x="4989" y="0"/>
                  </a:moveTo>
                  <a:cubicBezTo>
                    <a:pt x="2844" y="671"/>
                    <a:pt x="-1864" y="2728"/>
                    <a:pt x="790" y="5157"/>
                  </a:cubicBezTo>
                  <a:cubicBezTo>
                    <a:pt x="3009" y="7192"/>
                    <a:pt x="4782" y="1206"/>
                    <a:pt x="498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4" name="Freeform: Shape 1313">
              <a:extLst>
                <a:ext uri="{FF2B5EF4-FFF2-40B4-BE49-F238E27FC236}">
                  <a16:creationId xmlns:a16="http://schemas.microsoft.com/office/drawing/2014/main" id="{EF17EC14-9FE4-AF90-B01E-961FDF47348A}"/>
                </a:ext>
              </a:extLst>
            </p:cNvPr>
            <p:cNvSpPr/>
            <p:nvPr/>
          </p:nvSpPr>
          <p:spPr>
            <a:xfrm>
              <a:off x="4774586" y="2306488"/>
              <a:ext cx="4447" cy="9287"/>
            </a:xfrm>
            <a:custGeom>
              <a:avLst/>
              <a:gdLst>
                <a:gd name="connsiteX0" fmla="*/ 3438 w 4447"/>
                <a:gd name="connsiteY0" fmla="*/ 0 h 9287"/>
                <a:gd name="connsiteX1" fmla="*/ 1348 w 4447"/>
                <a:gd name="connsiteY1" fmla="*/ 9288 h 9287"/>
                <a:gd name="connsiteX2" fmla="*/ 3438 w 4447"/>
                <a:gd name="connsiteY2" fmla="*/ 0 h 9287"/>
              </a:gdLst>
              <a:ahLst/>
              <a:cxnLst>
                <a:cxn ang="0">
                  <a:pos x="connsiteX0" y="connsiteY0"/>
                </a:cxn>
                <a:cxn ang="0">
                  <a:pos x="connsiteX1" y="connsiteY1"/>
                </a:cxn>
                <a:cxn ang="0">
                  <a:pos x="connsiteX2" y="connsiteY2"/>
                </a:cxn>
              </a:cxnLst>
              <a:rect l="l" t="t" r="r" b="b"/>
              <a:pathLst>
                <a:path w="4447" h="9287">
                  <a:moveTo>
                    <a:pt x="3438" y="0"/>
                  </a:moveTo>
                  <a:cubicBezTo>
                    <a:pt x="-677" y="322"/>
                    <a:pt x="-729" y="6895"/>
                    <a:pt x="1348" y="9288"/>
                  </a:cubicBezTo>
                  <a:cubicBezTo>
                    <a:pt x="4782" y="7005"/>
                    <a:pt x="5179" y="3538"/>
                    <a:pt x="343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5" name="Freeform: Shape 1314">
              <a:extLst>
                <a:ext uri="{FF2B5EF4-FFF2-40B4-BE49-F238E27FC236}">
                  <a16:creationId xmlns:a16="http://schemas.microsoft.com/office/drawing/2014/main" id="{714AC46E-27E7-4DF8-858E-5B052BA5AC54}"/>
                </a:ext>
              </a:extLst>
            </p:cNvPr>
            <p:cNvSpPr/>
            <p:nvPr/>
          </p:nvSpPr>
          <p:spPr>
            <a:xfrm>
              <a:off x="4777572" y="2286967"/>
              <a:ext cx="3018" cy="1396"/>
            </a:xfrm>
            <a:custGeom>
              <a:avLst/>
              <a:gdLst>
                <a:gd name="connsiteX0" fmla="*/ 0 w 3018"/>
                <a:gd name="connsiteY0" fmla="*/ 1396 h 1396"/>
                <a:gd name="connsiteX1" fmla="*/ 3019 w 3018"/>
                <a:gd name="connsiteY1" fmla="*/ 0 h 1396"/>
                <a:gd name="connsiteX2" fmla="*/ 0 w 3018"/>
                <a:gd name="connsiteY2" fmla="*/ 1396 h 1396"/>
              </a:gdLst>
              <a:ahLst/>
              <a:cxnLst>
                <a:cxn ang="0">
                  <a:pos x="connsiteX0" y="connsiteY0"/>
                </a:cxn>
                <a:cxn ang="0">
                  <a:pos x="connsiteX1" y="connsiteY1"/>
                </a:cxn>
                <a:cxn ang="0">
                  <a:pos x="connsiteX2" y="connsiteY2"/>
                </a:cxn>
              </a:cxnLst>
              <a:rect l="l" t="t" r="r" b="b"/>
              <a:pathLst>
                <a:path w="3018" h="1396">
                  <a:moveTo>
                    <a:pt x="0" y="1396"/>
                  </a:moveTo>
                  <a:cubicBezTo>
                    <a:pt x="1113" y="1171"/>
                    <a:pt x="2119" y="700"/>
                    <a:pt x="3019" y="0"/>
                  </a:cubicBezTo>
                  <a:cubicBezTo>
                    <a:pt x="1938" y="323"/>
                    <a:pt x="932" y="774"/>
                    <a:pt x="0" y="13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6" name="Freeform: Shape 1315">
              <a:extLst>
                <a:ext uri="{FF2B5EF4-FFF2-40B4-BE49-F238E27FC236}">
                  <a16:creationId xmlns:a16="http://schemas.microsoft.com/office/drawing/2014/main" id="{3AAA7D3D-6EBC-1DBC-CE0A-FCFB954BBA3A}"/>
                </a:ext>
              </a:extLst>
            </p:cNvPr>
            <p:cNvSpPr/>
            <p:nvPr/>
          </p:nvSpPr>
          <p:spPr>
            <a:xfrm>
              <a:off x="4778488" y="2296716"/>
              <a:ext cx="3018" cy="4846"/>
            </a:xfrm>
            <a:custGeom>
              <a:avLst/>
              <a:gdLst>
                <a:gd name="connsiteX0" fmla="*/ 3019 w 3018"/>
                <a:gd name="connsiteY0" fmla="*/ 0 h 4846"/>
                <a:gd name="connsiteX1" fmla="*/ 0 w 3018"/>
                <a:gd name="connsiteY1" fmla="*/ 4644 h 4846"/>
                <a:gd name="connsiteX2" fmla="*/ 3019 w 3018"/>
                <a:gd name="connsiteY2" fmla="*/ 0 h 4846"/>
              </a:gdLst>
              <a:ahLst/>
              <a:cxnLst>
                <a:cxn ang="0">
                  <a:pos x="connsiteX0" y="connsiteY0"/>
                </a:cxn>
                <a:cxn ang="0">
                  <a:pos x="connsiteX1" y="connsiteY1"/>
                </a:cxn>
                <a:cxn ang="0">
                  <a:pos x="connsiteX2" y="connsiteY2"/>
                </a:cxn>
              </a:cxnLst>
              <a:rect l="l" t="t" r="r" b="b"/>
              <a:pathLst>
                <a:path w="3018" h="4846">
                  <a:moveTo>
                    <a:pt x="3019" y="0"/>
                  </a:moveTo>
                  <a:cubicBezTo>
                    <a:pt x="1477" y="1103"/>
                    <a:pt x="368" y="2780"/>
                    <a:pt x="0" y="4644"/>
                  </a:cubicBezTo>
                  <a:cubicBezTo>
                    <a:pt x="3231" y="5782"/>
                    <a:pt x="2632" y="1838"/>
                    <a:pt x="301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7" name="Freeform: Shape 1316">
              <a:extLst>
                <a:ext uri="{FF2B5EF4-FFF2-40B4-BE49-F238E27FC236}">
                  <a16:creationId xmlns:a16="http://schemas.microsoft.com/office/drawing/2014/main" id="{4D30D26B-8759-E9F3-FB57-51CEFA476701}"/>
                </a:ext>
              </a:extLst>
            </p:cNvPr>
            <p:cNvSpPr/>
            <p:nvPr/>
          </p:nvSpPr>
          <p:spPr>
            <a:xfrm>
              <a:off x="4715566" y="2271175"/>
              <a:ext cx="42724" cy="26702"/>
            </a:xfrm>
            <a:custGeom>
              <a:avLst/>
              <a:gdLst>
                <a:gd name="connsiteX0" fmla="*/ 4409 w 42724"/>
                <a:gd name="connsiteY0" fmla="*/ 14416 h 26702"/>
                <a:gd name="connsiteX1" fmla="*/ 22520 w 42724"/>
                <a:gd name="connsiteY1" fmla="*/ 484 h 26702"/>
                <a:gd name="connsiteX2" fmla="*/ 19037 w 42724"/>
                <a:gd name="connsiteY2" fmla="*/ 4667 h 26702"/>
                <a:gd name="connsiteX3" fmla="*/ 28444 w 42724"/>
                <a:gd name="connsiteY3" fmla="*/ 4473 h 26702"/>
                <a:gd name="connsiteX4" fmla="*/ 12303 w 42724"/>
                <a:gd name="connsiteY4" fmla="*/ 13006 h 26702"/>
                <a:gd name="connsiteX5" fmla="*/ 17179 w 42724"/>
                <a:gd name="connsiteY5" fmla="*/ 12539 h 26702"/>
                <a:gd name="connsiteX6" fmla="*/ 12303 w 42724"/>
                <a:gd name="connsiteY6" fmla="*/ 15325 h 26702"/>
                <a:gd name="connsiteX7" fmla="*/ 28418 w 42724"/>
                <a:gd name="connsiteY7" fmla="*/ 5769 h 26702"/>
                <a:gd name="connsiteX8" fmla="*/ 42724 w 42724"/>
                <a:gd name="connsiteY8" fmla="*/ 0 h 26702"/>
                <a:gd name="connsiteX9" fmla="*/ 23142 w 42724"/>
                <a:gd name="connsiteY9" fmla="*/ 15693 h 26702"/>
                <a:gd name="connsiteX10" fmla="*/ 2554 w 42724"/>
                <a:gd name="connsiteY10" fmla="*/ 26703 h 26702"/>
                <a:gd name="connsiteX11" fmla="*/ 0 w 42724"/>
                <a:gd name="connsiteY11" fmla="*/ 23452 h 26702"/>
                <a:gd name="connsiteX12" fmla="*/ 2322 w 42724"/>
                <a:gd name="connsiteY12" fmla="*/ 20666 h 26702"/>
                <a:gd name="connsiteX13" fmla="*/ 7198 w 42724"/>
                <a:gd name="connsiteY13" fmla="*/ 20440 h 26702"/>
                <a:gd name="connsiteX14" fmla="*/ 2090 w 42724"/>
                <a:gd name="connsiteY14" fmla="*/ 14635 h 26702"/>
                <a:gd name="connsiteX15" fmla="*/ 4409 w 42724"/>
                <a:gd name="connsiteY15" fmla="*/ 14409 h 26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724" h="26702">
                  <a:moveTo>
                    <a:pt x="4409" y="14416"/>
                  </a:moveTo>
                  <a:cubicBezTo>
                    <a:pt x="6402" y="4489"/>
                    <a:pt x="12352" y="-1177"/>
                    <a:pt x="22520" y="484"/>
                  </a:cubicBezTo>
                  <a:cubicBezTo>
                    <a:pt x="21946" y="2261"/>
                    <a:pt x="20659" y="3760"/>
                    <a:pt x="19037" y="4667"/>
                  </a:cubicBezTo>
                  <a:cubicBezTo>
                    <a:pt x="20588" y="3396"/>
                    <a:pt x="30260" y="-919"/>
                    <a:pt x="28444" y="4473"/>
                  </a:cubicBezTo>
                  <a:cubicBezTo>
                    <a:pt x="26251" y="11004"/>
                    <a:pt x="17479" y="10455"/>
                    <a:pt x="12303" y="13006"/>
                  </a:cubicBezTo>
                  <a:cubicBezTo>
                    <a:pt x="13955" y="13103"/>
                    <a:pt x="15580" y="12974"/>
                    <a:pt x="17179" y="12539"/>
                  </a:cubicBezTo>
                  <a:cubicBezTo>
                    <a:pt x="15290" y="13006"/>
                    <a:pt x="13664" y="13935"/>
                    <a:pt x="12303" y="15325"/>
                  </a:cubicBezTo>
                  <a:cubicBezTo>
                    <a:pt x="18518" y="12606"/>
                    <a:pt x="23342" y="10365"/>
                    <a:pt x="28418" y="5769"/>
                  </a:cubicBezTo>
                  <a:cubicBezTo>
                    <a:pt x="32392" y="2167"/>
                    <a:pt x="38255" y="2696"/>
                    <a:pt x="42724" y="0"/>
                  </a:cubicBezTo>
                  <a:cubicBezTo>
                    <a:pt x="37371" y="6624"/>
                    <a:pt x="28802" y="9401"/>
                    <a:pt x="23142" y="15693"/>
                  </a:cubicBezTo>
                  <a:cubicBezTo>
                    <a:pt x="17366" y="22117"/>
                    <a:pt x="10755" y="24668"/>
                    <a:pt x="2554" y="26703"/>
                  </a:cubicBezTo>
                  <a:cubicBezTo>
                    <a:pt x="2941" y="24781"/>
                    <a:pt x="1935" y="23549"/>
                    <a:pt x="0" y="23452"/>
                  </a:cubicBezTo>
                  <a:cubicBezTo>
                    <a:pt x="1325" y="23194"/>
                    <a:pt x="8024" y="21372"/>
                    <a:pt x="2322" y="20666"/>
                  </a:cubicBezTo>
                  <a:cubicBezTo>
                    <a:pt x="3954" y="20730"/>
                    <a:pt x="5579" y="20666"/>
                    <a:pt x="7198" y="20440"/>
                  </a:cubicBezTo>
                  <a:cubicBezTo>
                    <a:pt x="6053" y="17895"/>
                    <a:pt x="2541" y="17618"/>
                    <a:pt x="2090" y="14635"/>
                  </a:cubicBezTo>
                  <a:cubicBezTo>
                    <a:pt x="2861" y="14570"/>
                    <a:pt x="3631" y="14474"/>
                    <a:pt x="4409" y="14409"/>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8" name="Freeform: Shape 1317">
              <a:extLst>
                <a:ext uri="{FF2B5EF4-FFF2-40B4-BE49-F238E27FC236}">
                  <a16:creationId xmlns:a16="http://schemas.microsoft.com/office/drawing/2014/main" id="{3D882666-D3CA-C52E-A4A9-40663EE6628D}"/>
                </a:ext>
              </a:extLst>
            </p:cNvPr>
            <p:cNvSpPr/>
            <p:nvPr/>
          </p:nvSpPr>
          <p:spPr>
            <a:xfrm>
              <a:off x="4714647" y="2295854"/>
              <a:ext cx="19167" cy="28663"/>
            </a:xfrm>
            <a:custGeom>
              <a:avLst/>
              <a:gdLst>
                <a:gd name="connsiteX0" fmla="*/ 7198 w 19167"/>
                <a:gd name="connsiteY0" fmla="*/ 1572 h 28663"/>
                <a:gd name="connsiteX1" fmla="*/ 19040 w 19167"/>
                <a:gd name="connsiteY1" fmla="*/ 2272 h 28663"/>
                <a:gd name="connsiteX2" fmla="*/ 13235 w 19167"/>
                <a:gd name="connsiteY2" fmla="*/ 4126 h 28663"/>
                <a:gd name="connsiteX3" fmla="*/ 7198 w 19167"/>
                <a:gd name="connsiteY3" fmla="*/ 9006 h 28663"/>
                <a:gd name="connsiteX4" fmla="*/ 7614 w 19167"/>
                <a:gd name="connsiteY4" fmla="*/ 15456 h 28663"/>
                <a:gd name="connsiteX5" fmla="*/ 11842 w 19167"/>
                <a:gd name="connsiteY5" fmla="*/ 24331 h 28663"/>
                <a:gd name="connsiteX6" fmla="*/ 7430 w 19167"/>
                <a:gd name="connsiteY6" fmla="*/ 26417 h 28663"/>
                <a:gd name="connsiteX7" fmla="*/ 5108 w 19167"/>
                <a:gd name="connsiteY7" fmla="*/ 28043 h 28663"/>
                <a:gd name="connsiteX8" fmla="*/ 4050 w 19167"/>
                <a:gd name="connsiteY8" fmla="*/ 20245 h 28663"/>
                <a:gd name="connsiteX9" fmla="*/ 3483 w 19167"/>
                <a:gd name="connsiteY9" fmla="*/ 11324 h 28663"/>
                <a:gd name="connsiteX10" fmla="*/ 2028 w 19167"/>
                <a:gd name="connsiteY10" fmla="*/ 8557 h 28663"/>
                <a:gd name="connsiteX11" fmla="*/ 7198 w 19167"/>
                <a:gd name="connsiteY11" fmla="*/ 5752 h 28663"/>
                <a:gd name="connsiteX12" fmla="*/ 0 w 19167"/>
                <a:gd name="connsiteY12" fmla="*/ 4594 h 28663"/>
                <a:gd name="connsiteX13" fmla="*/ 7198 w 19167"/>
                <a:gd name="connsiteY13" fmla="*/ 1572 h 28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67" h="28663">
                  <a:moveTo>
                    <a:pt x="7198" y="1572"/>
                  </a:moveTo>
                  <a:cubicBezTo>
                    <a:pt x="9156" y="1798"/>
                    <a:pt x="20485" y="-2524"/>
                    <a:pt x="19040" y="2272"/>
                  </a:cubicBezTo>
                  <a:cubicBezTo>
                    <a:pt x="18008" y="5700"/>
                    <a:pt x="15683" y="3252"/>
                    <a:pt x="13235" y="4126"/>
                  </a:cubicBezTo>
                  <a:cubicBezTo>
                    <a:pt x="10565" y="5081"/>
                    <a:pt x="10284" y="8799"/>
                    <a:pt x="7198" y="9006"/>
                  </a:cubicBezTo>
                  <a:cubicBezTo>
                    <a:pt x="11897" y="7845"/>
                    <a:pt x="8617" y="13750"/>
                    <a:pt x="7614" y="15456"/>
                  </a:cubicBezTo>
                  <a:cubicBezTo>
                    <a:pt x="6218" y="17832"/>
                    <a:pt x="7743" y="25908"/>
                    <a:pt x="11842" y="24331"/>
                  </a:cubicBezTo>
                  <a:cubicBezTo>
                    <a:pt x="11374" y="27998"/>
                    <a:pt x="4554" y="30826"/>
                    <a:pt x="7430" y="26417"/>
                  </a:cubicBezTo>
                  <a:cubicBezTo>
                    <a:pt x="6692" y="27011"/>
                    <a:pt x="5918" y="27552"/>
                    <a:pt x="5108" y="28043"/>
                  </a:cubicBezTo>
                  <a:cubicBezTo>
                    <a:pt x="3854" y="25598"/>
                    <a:pt x="5440" y="22560"/>
                    <a:pt x="4050" y="20245"/>
                  </a:cubicBezTo>
                  <a:cubicBezTo>
                    <a:pt x="2612" y="17845"/>
                    <a:pt x="413" y="13485"/>
                    <a:pt x="3483" y="11324"/>
                  </a:cubicBezTo>
                  <a:cubicBezTo>
                    <a:pt x="-539" y="13379"/>
                    <a:pt x="716" y="10322"/>
                    <a:pt x="2028" y="8557"/>
                  </a:cubicBezTo>
                  <a:cubicBezTo>
                    <a:pt x="3151" y="7051"/>
                    <a:pt x="5660" y="6677"/>
                    <a:pt x="7198" y="5752"/>
                  </a:cubicBezTo>
                  <a:cubicBezTo>
                    <a:pt x="4934" y="4607"/>
                    <a:pt x="2422" y="4910"/>
                    <a:pt x="0" y="4594"/>
                  </a:cubicBezTo>
                  <a:cubicBezTo>
                    <a:pt x="1654" y="1833"/>
                    <a:pt x="4612" y="2543"/>
                    <a:pt x="7198" y="15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319" name="Freeform: Shape 1318">
              <a:extLst>
                <a:ext uri="{FF2B5EF4-FFF2-40B4-BE49-F238E27FC236}">
                  <a16:creationId xmlns:a16="http://schemas.microsoft.com/office/drawing/2014/main" id="{4E5F39F9-E9DF-5291-8EAA-733A749F7410}"/>
                </a:ext>
              </a:extLst>
            </p:cNvPr>
            <p:cNvSpPr/>
            <p:nvPr/>
          </p:nvSpPr>
          <p:spPr>
            <a:xfrm>
              <a:off x="5612090" y="2441536"/>
              <a:ext cx="4876" cy="2413"/>
            </a:xfrm>
            <a:custGeom>
              <a:avLst/>
              <a:gdLst>
                <a:gd name="connsiteX0" fmla="*/ 4876 w 4876"/>
                <a:gd name="connsiteY0" fmla="*/ 78 h 2413"/>
                <a:gd name="connsiteX1" fmla="*/ 0 w 4876"/>
                <a:gd name="connsiteY1" fmla="*/ 2403 h 2413"/>
                <a:gd name="connsiteX2" fmla="*/ 4876 w 4876"/>
                <a:gd name="connsiteY2" fmla="*/ 78 h 2413"/>
              </a:gdLst>
              <a:ahLst/>
              <a:cxnLst>
                <a:cxn ang="0">
                  <a:pos x="connsiteX0" y="connsiteY0"/>
                </a:cxn>
                <a:cxn ang="0">
                  <a:pos x="connsiteX1" y="connsiteY1"/>
                </a:cxn>
                <a:cxn ang="0">
                  <a:pos x="connsiteX2" y="connsiteY2"/>
                </a:cxn>
              </a:cxnLst>
              <a:rect l="l" t="t" r="r" b="b"/>
              <a:pathLst>
                <a:path w="4876" h="2413">
                  <a:moveTo>
                    <a:pt x="4876" y="78"/>
                  </a:moveTo>
                  <a:cubicBezTo>
                    <a:pt x="2867" y="-309"/>
                    <a:pt x="1097" y="797"/>
                    <a:pt x="0" y="2403"/>
                  </a:cubicBezTo>
                  <a:cubicBezTo>
                    <a:pt x="1929" y="2532"/>
                    <a:pt x="3686" y="1535"/>
                    <a:pt x="4876" y="78"/>
                  </a:cubicBezTo>
                </a:path>
              </a:pathLst>
            </a:custGeom>
            <a:solidFill>
              <a:srgbClr val="C0C0C0"/>
            </a:solidFill>
            <a:ln w="645" cap="flat">
              <a:solidFill>
                <a:srgbClr val="FFFFFF"/>
              </a:solidFill>
              <a:prstDash val="solid"/>
              <a:miter/>
            </a:ln>
          </p:spPr>
          <p:txBody>
            <a:bodyPr rtlCol="0" anchor="ctr"/>
            <a:lstStyle/>
            <a:p>
              <a:endParaRPr lang="en-US"/>
            </a:p>
          </p:txBody>
        </p:sp>
        <p:sp>
          <p:nvSpPr>
            <p:cNvPr id="1320" name="Freeform: Shape 1319">
              <a:extLst>
                <a:ext uri="{FF2B5EF4-FFF2-40B4-BE49-F238E27FC236}">
                  <a16:creationId xmlns:a16="http://schemas.microsoft.com/office/drawing/2014/main" id="{DF42AEF1-90B9-1009-02E1-502B4D035DF3}"/>
                </a:ext>
              </a:extLst>
            </p:cNvPr>
            <p:cNvSpPr/>
            <p:nvPr/>
          </p:nvSpPr>
          <p:spPr>
            <a:xfrm>
              <a:off x="5632309" y="2482645"/>
              <a:ext cx="5921" cy="5408"/>
            </a:xfrm>
            <a:custGeom>
              <a:avLst/>
              <a:gdLst>
                <a:gd name="connsiteX0" fmla="*/ 2072 w 5921"/>
                <a:gd name="connsiteY0" fmla="*/ 5408 h 5408"/>
                <a:gd name="connsiteX1" fmla="*/ 5090 w 5921"/>
                <a:gd name="connsiteY1" fmla="*/ 413 h 5408"/>
                <a:gd name="connsiteX2" fmla="*/ 2072 w 5921"/>
                <a:gd name="connsiteY2" fmla="*/ 5408 h 5408"/>
              </a:gdLst>
              <a:ahLst/>
              <a:cxnLst>
                <a:cxn ang="0">
                  <a:pos x="connsiteX0" y="connsiteY0"/>
                </a:cxn>
                <a:cxn ang="0">
                  <a:pos x="connsiteX1" y="connsiteY1"/>
                </a:cxn>
                <a:cxn ang="0">
                  <a:pos x="connsiteX2" y="connsiteY2"/>
                </a:cxn>
              </a:cxnLst>
              <a:rect l="l" t="t" r="r" b="b"/>
              <a:pathLst>
                <a:path w="5921" h="5408">
                  <a:moveTo>
                    <a:pt x="2072" y="5408"/>
                  </a:moveTo>
                  <a:cubicBezTo>
                    <a:pt x="3384" y="5086"/>
                    <a:pt x="7722" y="1819"/>
                    <a:pt x="5090" y="413"/>
                  </a:cubicBezTo>
                  <a:cubicBezTo>
                    <a:pt x="1433" y="-1535"/>
                    <a:pt x="-2517" y="3967"/>
                    <a:pt x="2072" y="5408"/>
                  </a:cubicBezTo>
                </a:path>
              </a:pathLst>
            </a:custGeom>
            <a:solidFill>
              <a:srgbClr val="C0C0C0"/>
            </a:solidFill>
            <a:ln w="645" cap="flat">
              <a:solidFill>
                <a:srgbClr val="FFFFFF"/>
              </a:solidFill>
              <a:prstDash val="solid"/>
              <a:miter/>
            </a:ln>
          </p:spPr>
          <p:txBody>
            <a:bodyPr rtlCol="0" anchor="ctr"/>
            <a:lstStyle/>
            <a:p>
              <a:endParaRPr lang="en-US"/>
            </a:p>
          </p:txBody>
        </p:sp>
        <p:sp>
          <p:nvSpPr>
            <p:cNvPr id="1321" name="Freeform: Shape 1320">
              <a:extLst>
                <a:ext uri="{FF2B5EF4-FFF2-40B4-BE49-F238E27FC236}">
                  <a16:creationId xmlns:a16="http://schemas.microsoft.com/office/drawing/2014/main" id="{FCA01A4B-98C7-A213-22E2-25FD713A4E41}"/>
                </a:ext>
              </a:extLst>
            </p:cNvPr>
            <p:cNvSpPr/>
            <p:nvPr/>
          </p:nvSpPr>
          <p:spPr>
            <a:xfrm>
              <a:off x="5640637" y="2491085"/>
              <a:ext cx="4841" cy="3302"/>
            </a:xfrm>
            <a:custGeom>
              <a:avLst/>
              <a:gdLst>
                <a:gd name="connsiteX0" fmla="*/ 4644 w 4841"/>
                <a:gd name="connsiteY0" fmla="*/ 0 h 3302"/>
                <a:gd name="connsiteX1" fmla="*/ 0 w 4841"/>
                <a:gd name="connsiteY1" fmla="*/ 2786 h 3302"/>
                <a:gd name="connsiteX2" fmla="*/ 4644 w 4841"/>
                <a:gd name="connsiteY2" fmla="*/ 0 h 3302"/>
              </a:gdLst>
              <a:ahLst/>
              <a:cxnLst>
                <a:cxn ang="0">
                  <a:pos x="connsiteX0" y="connsiteY0"/>
                </a:cxn>
                <a:cxn ang="0">
                  <a:pos x="connsiteX1" y="connsiteY1"/>
                </a:cxn>
                <a:cxn ang="0">
                  <a:pos x="connsiteX2" y="connsiteY2"/>
                </a:cxn>
              </a:cxnLst>
              <a:rect l="l" t="t" r="r" b="b"/>
              <a:pathLst>
                <a:path w="4841" h="3302">
                  <a:moveTo>
                    <a:pt x="4644" y="0"/>
                  </a:moveTo>
                  <a:cubicBezTo>
                    <a:pt x="2706" y="64"/>
                    <a:pt x="1039" y="1209"/>
                    <a:pt x="0" y="2786"/>
                  </a:cubicBezTo>
                  <a:cubicBezTo>
                    <a:pt x="2148" y="3963"/>
                    <a:pt x="5721" y="3164"/>
                    <a:pt x="464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22" name="Freeform: Shape 1321">
              <a:extLst>
                <a:ext uri="{FF2B5EF4-FFF2-40B4-BE49-F238E27FC236}">
                  <a16:creationId xmlns:a16="http://schemas.microsoft.com/office/drawing/2014/main" id="{1BE55C2C-FADA-F782-3CB6-A82B59C6BA8E}"/>
                </a:ext>
              </a:extLst>
            </p:cNvPr>
            <p:cNvSpPr/>
            <p:nvPr/>
          </p:nvSpPr>
          <p:spPr>
            <a:xfrm>
              <a:off x="5646442" y="2491466"/>
              <a:ext cx="34829" cy="12357"/>
            </a:xfrm>
            <a:custGeom>
              <a:avLst/>
              <a:gdLst>
                <a:gd name="connsiteX0" fmla="*/ 25542 w 34829"/>
                <a:gd name="connsiteY0" fmla="*/ 12357 h 12357"/>
                <a:gd name="connsiteX1" fmla="*/ 34830 w 34829"/>
                <a:gd name="connsiteY1" fmla="*/ 4466 h 12357"/>
                <a:gd name="connsiteX2" fmla="*/ 34365 w 34829"/>
                <a:gd name="connsiteY2" fmla="*/ 2376 h 12357"/>
                <a:gd name="connsiteX3" fmla="*/ 29953 w 34829"/>
                <a:gd name="connsiteY3" fmla="*/ 5859 h 12357"/>
                <a:gd name="connsiteX4" fmla="*/ 23220 w 34829"/>
                <a:gd name="connsiteY4" fmla="*/ 3537 h 12357"/>
                <a:gd name="connsiteX5" fmla="*/ 13806 w 34829"/>
                <a:gd name="connsiteY5" fmla="*/ 3634 h 12357"/>
                <a:gd name="connsiteX6" fmla="*/ 0 w 34829"/>
                <a:gd name="connsiteY6" fmla="*/ 2605 h 12357"/>
                <a:gd name="connsiteX7" fmla="*/ 15838 w 34829"/>
                <a:gd name="connsiteY7" fmla="*/ 7875 h 12357"/>
                <a:gd name="connsiteX8" fmla="*/ 21594 w 34829"/>
                <a:gd name="connsiteY8" fmla="*/ 10964 h 12357"/>
                <a:gd name="connsiteX9" fmla="*/ 28560 w 34829"/>
                <a:gd name="connsiteY9" fmla="*/ 7713 h 12357"/>
                <a:gd name="connsiteX10" fmla="*/ 23916 w 34829"/>
                <a:gd name="connsiteY10" fmla="*/ 10732 h 12357"/>
                <a:gd name="connsiteX11" fmla="*/ 25542 w 34829"/>
                <a:gd name="connsiteY11" fmla="*/ 12354 h 12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829" h="12357">
                  <a:moveTo>
                    <a:pt x="25542" y="12357"/>
                  </a:moveTo>
                  <a:cubicBezTo>
                    <a:pt x="29073" y="10316"/>
                    <a:pt x="32230" y="7604"/>
                    <a:pt x="34830" y="4466"/>
                  </a:cubicBezTo>
                  <a:cubicBezTo>
                    <a:pt x="31134" y="5204"/>
                    <a:pt x="32679" y="4056"/>
                    <a:pt x="34365" y="2376"/>
                  </a:cubicBezTo>
                  <a:cubicBezTo>
                    <a:pt x="32517" y="3060"/>
                    <a:pt x="31047" y="4221"/>
                    <a:pt x="29953" y="5859"/>
                  </a:cubicBezTo>
                  <a:cubicBezTo>
                    <a:pt x="31753" y="148"/>
                    <a:pt x="25796" y="-1062"/>
                    <a:pt x="23220" y="3537"/>
                  </a:cubicBezTo>
                  <a:cubicBezTo>
                    <a:pt x="22784" y="-3116"/>
                    <a:pt x="16702" y="2163"/>
                    <a:pt x="13806" y="3634"/>
                  </a:cubicBezTo>
                  <a:cubicBezTo>
                    <a:pt x="10004" y="5562"/>
                    <a:pt x="3086" y="-4571"/>
                    <a:pt x="0" y="2605"/>
                  </a:cubicBezTo>
                  <a:cubicBezTo>
                    <a:pt x="5947" y="2605"/>
                    <a:pt x="10291" y="7242"/>
                    <a:pt x="15838" y="7875"/>
                  </a:cubicBezTo>
                  <a:cubicBezTo>
                    <a:pt x="18176" y="8133"/>
                    <a:pt x="19437" y="10803"/>
                    <a:pt x="21594" y="10964"/>
                  </a:cubicBezTo>
                  <a:cubicBezTo>
                    <a:pt x="24187" y="11158"/>
                    <a:pt x="26387" y="8720"/>
                    <a:pt x="28560" y="7713"/>
                  </a:cubicBezTo>
                  <a:cubicBezTo>
                    <a:pt x="27493" y="9287"/>
                    <a:pt x="25822" y="10464"/>
                    <a:pt x="23916" y="10732"/>
                  </a:cubicBezTo>
                  <a:cubicBezTo>
                    <a:pt x="24458" y="11274"/>
                    <a:pt x="25000" y="11815"/>
                    <a:pt x="25542" y="123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323" name="Freeform: Shape 1322">
              <a:extLst>
                <a:ext uri="{FF2B5EF4-FFF2-40B4-BE49-F238E27FC236}">
                  <a16:creationId xmlns:a16="http://schemas.microsoft.com/office/drawing/2014/main" id="{48FD1964-10A8-8470-EA95-352CA20C2B0A}"/>
                </a:ext>
              </a:extLst>
            </p:cNvPr>
            <p:cNvSpPr/>
            <p:nvPr/>
          </p:nvSpPr>
          <p:spPr>
            <a:xfrm>
              <a:off x="5579599" y="2412794"/>
              <a:ext cx="7181" cy="3516"/>
            </a:xfrm>
            <a:custGeom>
              <a:avLst/>
              <a:gdLst>
                <a:gd name="connsiteX0" fmla="*/ 7181 w 7181"/>
                <a:gd name="connsiteY0" fmla="*/ 730 h 3516"/>
                <a:gd name="connsiteX1" fmla="*/ 215 w 7181"/>
                <a:gd name="connsiteY1" fmla="*/ 3517 h 3516"/>
                <a:gd name="connsiteX2" fmla="*/ 7181 w 7181"/>
                <a:gd name="connsiteY2" fmla="*/ 730 h 3516"/>
              </a:gdLst>
              <a:ahLst/>
              <a:cxnLst>
                <a:cxn ang="0">
                  <a:pos x="connsiteX0" y="connsiteY0"/>
                </a:cxn>
                <a:cxn ang="0">
                  <a:pos x="connsiteX1" y="connsiteY1"/>
                </a:cxn>
                <a:cxn ang="0">
                  <a:pos x="connsiteX2" y="connsiteY2"/>
                </a:cxn>
              </a:cxnLst>
              <a:rect l="l" t="t" r="r" b="b"/>
              <a:pathLst>
                <a:path w="7181" h="3516">
                  <a:moveTo>
                    <a:pt x="7181" y="730"/>
                  </a:moveTo>
                  <a:cubicBezTo>
                    <a:pt x="5140" y="-666"/>
                    <a:pt x="-1246" y="-228"/>
                    <a:pt x="215" y="3517"/>
                  </a:cubicBezTo>
                  <a:cubicBezTo>
                    <a:pt x="2734" y="2485"/>
                    <a:pt x="5681" y="3678"/>
                    <a:pt x="7181" y="7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24" name="Freeform: Shape 1323">
              <a:extLst>
                <a:ext uri="{FF2B5EF4-FFF2-40B4-BE49-F238E27FC236}">
                  <a16:creationId xmlns:a16="http://schemas.microsoft.com/office/drawing/2014/main" id="{B6ABCC9D-3FF0-ED06-6064-10660EB5989C}"/>
                </a:ext>
              </a:extLst>
            </p:cNvPr>
            <p:cNvSpPr/>
            <p:nvPr/>
          </p:nvSpPr>
          <p:spPr>
            <a:xfrm>
              <a:off x="5587041" y="2413408"/>
              <a:ext cx="1577" cy="2441"/>
            </a:xfrm>
            <a:custGeom>
              <a:avLst/>
              <a:gdLst>
                <a:gd name="connsiteX0" fmla="*/ 1578 w 1577"/>
                <a:gd name="connsiteY0" fmla="*/ 116 h 2441"/>
                <a:gd name="connsiteX1" fmla="*/ 1113 w 1577"/>
                <a:gd name="connsiteY1" fmla="*/ 2441 h 2441"/>
                <a:gd name="connsiteX2" fmla="*/ 1578 w 1577"/>
                <a:gd name="connsiteY2" fmla="*/ 116 h 2441"/>
              </a:gdLst>
              <a:ahLst/>
              <a:cxnLst>
                <a:cxn ang="0">
                  <a:pos x="connsiteX0" y="connsiteY0"/>
                </a:cxn>
                <a:cxn ang="0">
                  <a:pos x="connsiteX1" y="connsiteY1"/>
                </a:cxn>
                <a:cxn ang="0">
                  <a:pos x="connsiteX2" y="connsiteY2"/>
                </a:cxn>
              </a:cxnLst>
              <a:rect l="l" t="t" r="r" b="b"/>
              <a:pathLst>
                <a:path w="1577" h="2441">
                  <a:moveTo>
                    <a:pt x="1578" y="116"/>
                  </a:moveTo>
                  <a:cubicBezTo>
                    <a:pt x="-358" y="-316"/>
                    <a:pt x="-512" y="458"/>
                    <a:pt x="1113" y="2441"/>
                  </a:cubicBezTo>
                  <a:cubicBezTo>
                    <a:pt x="1274" y="1664"/>
                    <a:pt x="1436" y="890"/>
                    <a:pt x="1578" y="116"/>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325" name="Freeform: Shape 1324">
            <a:extLst>
              <a:ext uri="{FF2B5EF4-FFF2-40B4-BE49-F238E27FC236}">
                <a16:creationId xmlns:a16="http://schemas.microsoft.com/office/drawing/2014/main" id="{88CA410A-B144-5CD1-1C27-2BE55411A156}"/>
              </a:ext>
            </a:extLst>
          </p:cNvPr>
          <p:cNvSpPr/>
          <p:nvPr/>
        </p:nvSpPr>
        <p:spPr>
          <a:xfrm>
            <a:off x="5280840" y="3688596"/>
            <a:ext cx="58302" cy="35444"/>
          </a:xfrm>
          <a:custGeom>
            <a:avLst/>
            <a:gdLst>
              <a:gd name="connsiteX0" fmla="*/ 229 w 58302"/>
              <a:gd name="connsiteY0" fmla="*/ 18884 h 35444"/>
              <a:gd name="connsiteX1" fmla="*/ 2216 w 58302"/>
              <a:gd name="connsiteY1" fmla="*/ 13192 h 35444"/>
              <a:gd name="connsiteX2" fmla="*/ 9575 w 58302"/>
              <a:gd name="connsiteY2" fmla="*/ 10251 h 35444"/>
              <a:gd name="connsiteX3" fmla="*/ 14574 w 58302"/>
              <a:gd name="connsiteY3" fmla="*/ 5142 h 35444"/>
              <a:gd name="connsiteX4" fmla="*/ 14996 w 58302"/>
              <a:gd name="connsiteY4" fmla="*/ 1824 h 35444"/>
              <a:gd name="connsiteX5" fmla="*/ 22004 w 58302"/>
              <a:gd name="connsiteY5" fmla="*/ 627 h 35444"/>
              <a:gd name="connsiteX6" fmla="*/ 39703 w 58302"/>
              <a:gd name="connsiteY6" fmla="*/ 15404 h 35444"/>
              <a:gd name="connsiteX7" fmla="*/ 51545 w 58302"/>
              <a:gd name="connsiteY7" fmla="*/ 15404 h 35444"/>
              <a:gd name="connsiteX8" fmla="*/ 58079 w 58302"/>
              <a:gd name="connsiteY8" fmla="*/ 18710 h 35444"/>
              <a:gd name="connsiteX9" fmla="*/ 54564 w 58302"/>
              <a:gd name="connsiteY9" fmla="*/ 27478 h 35444"/>
              <a:gd name="connsiteX10" fmla="*/ 50384 w 58302"/>
              <a:gd name="connsiteY10" fmla="*/ 35141 h 35444"/>
              <a:gd name="connsiteX11" fmla="*/ 34130 w 58302"/>
              <a:gd name="connsiteY11" fmla="*/ 32122 h 35444"/>
              <a:gd name="connsiteX12" fmla="*/ 29454 w 58302"/>
              <a:gd name="connsiteY12" fmla="*/ 32284 h 35444"/>
              <a:gd name="connsiteX13" fmla="*/ 18476 w 58302"/>
              <a:gd name="connsiteY13" fmla="*/ 26266 h 35444"/>
              <a:gd name="connsiteX14" fmla="*/ 6728 w 58302"/>
              <a:gd name="connsiteY14" fmla="*/ 24924 h 35444"/>
              <a:gd name="connsiteX15" fmla="*/ 229 w 58302"/>
              <a:gd name="connsiteY15" fmla="*/ 18884 h 35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2" h="35444">
                <a:moveTo>
                  <a:pt x="229" y="18884"/>
                </a:moveTo>
                <a:cubicBezTo>
                  <a:pt x="-458" y="16081"/>
                  <a:pt x="455" y="14827"/>
                  <a:pt x="2216" y="13192"/>
                </a:cubicBezTo>
                <a:cubicBezTo>
                  <a:pt x="4893" y="10721"/>
                  <a:pt x="7269" y="11721"/>
                  <a:pt x="9575" y="10251"/>
                </a:cubicBezTo>
                <a:cubicBezTo>
                  <a:pt x="9898" y="10057"/>
                  <a:pt x="11946" y="6307"/>
                  <a:pt x="14574" y="5142"/>
                </a:cubicBezTo>
                <a:cubicBezTo>
                  <a:pt x="15577" y="4697"/>
                  <a:pt x="14735" y="3072"/>
                  <a:pt x="14996" y="1824"/>
                </a:cubicBezTo>
                <a:cubicBezTo>
                  <a:pt x="15583" y="-940"/>
                  <a:pt x="20192" y="124"/>
                  <a:pt x="22004" y="627"/>
                </a:cubicBezTo>
                <a:cubicBezTo>
                  <a:pt x="25029" y="1466"/>
                  <a:pt x="41361" y="11679"/>
                  <a:pt x="39703" y="15404"/>
                </a:cubicBezTo>
                <a:cubicBezTo>
                  <a:pt x="43031" y="15372"/>
                  <a:pt x="50452" y="9248"/>
                  <a:pt x="51545" y="15404"/>
                </a:cubicBezTo>
                <a:cubicBezTo>
                  <a:pt x="54418" y="13511"/>
                  <a:pt x="59420" y="14737"/>
                  <a:pt x="58079" y="18710"/>
                </a:cubicBezTo>
                <a:cubicBezTo>
                  <a:pt x="57788" y="19564"/>
                  <a:pt x="55437" y="30977"/>
                  <a:pt x="54564" y="27478"/>
                </a:cubicBezTo>
                <a:cubicBezTo>
                  <a:pt x="52164" y="30713"/>
                  <a:pt x="56982" y="33335"/>
                  <a:pt x="50384" y="35141"/>
                </a:cubicBezTo>
                <a:cubicBezTo>
                  <a:pt x="44127" y="36850"/>
                  <a:pt x="39580" y="30726"/>
                  <a:pt x="34130" y="32122"/>
                </a:cubicBezTo>
                <a:cubicBezTo>
                  <a:pt x="40187" y="33783"/>
                  <a:pt x="30992" y="32993"/>
                  <a:pt x="29454" y="32284"/>
                </a:cubicBezTo>
                <a:cubicBezTo>
                  <a:pt x="25678" y="30545"/>
                  <a:pt x="22504" y="27472"/>
                  <a:pt x="18476" y="26266"/>
                </a:cubicBezTo>
                <a:cubicBezTo>
                  <a:pt x="14706" y="25134"/>
                  <a:pt x="10330" y="26737"/>
                  <a:pt x="6728" y="24924"/>
                </a:cubicBezTo>
                <a:cubicBezTo>
                  <a:pt x="4605" y="23854"/>
                  <a:pt x="2580" y="20319"/>
                  <a:pt x="229" y="18884"/>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26" name="Freeform: Shape 1325">
            <a:extLst>
              <a:ext uri="{FF2B5EF4-FFF2-40B4-BE49-F238E27FC236}">
                <a16:creationId xmlns:a16="http://schemas.microsoft.com/office/drawing/2014/main" id="{EE5F31D0-EF5E-CCFF-C3EC-5CE575B13937}"/>
              </a:ext>
            </a:extLst>
          </p:cNvPr>
          <p:cNvSpPr/>
          <p:nvPr/>
        </p:nvSpPr>
        <p:spPr>
          <a:xfrm>
            <a:off x="5971156" y="3852832"/>
            <a:ext cx="118191" cy="203938"/>
          </a:xfrm>
          <a:custGeom>
            <a:avLst/>
            <a:gdLst>
              <a:gd name="connsiteX0" fmla="*/ 0 w 118191"/>
              <a:gd name="connsiteY0" fmla="*/ 72217 h 203938"/>
              <a:gd name="connsiteX1" fmla="*/ 5621 w 118191"/>
              <a:gd name="connsiteY1" fmla="*/ 58220 h 203938"/>
              <a:gd name="connsiteX2" fmla="*/ 10278 w 118191"/>
              <a:gd name="connsiteY2" fmla="*/ 50345 h 203938"/>
              <a:gd name="connsiteX3" fmla="*/ 14832 w 118191"/>
              <a:gd name="connsiteY3" fmla="*/ 48555 h 203938"/>
              <a:gd name="connsiteX4" fmla="*/ 19933 w 118191"/>
              <a:gd name="connsiteY4" fmla="*/ 46701 h 203938"/>
              <a:gd name="connsiteX5" fmla="*/ 27393 w 118191"/>
              <a:gd name="connsiteY5" fmla="*/ 42054 h 203938"/>
              <a:gd name="connsiteX6" fmla="*/ 24503 w 118191"/>
              <a:gd name="connsiteY6" fmla="*/ 38322 h 203938"/>
              <a:gd name="connsiteX7" fmla="*/ 19321 w 118191"/>
              <a:gd name="connsiteY7" fmla="*/ 31256 h 203938"/>
              <a:gd name="connsiteX8" fmla="*/ 21752 w 118191"/>
              <a:gd name="connsiteY8" fmla="*/ 22662 h 203938"/>
              <a:gd name="connsiteX9" fmla="*/ 26990 w 118191"/>
              <a:gd name="connsiteY9" fmla="*/ 18202 h 203938"/>
              <a:gd name="connsiteX10" fmla="*/ 38084 w 118191"/>
              <a:gd name="connsiteY10" fmla="*/ 9324 h 203938"/>
              <a:gd name="connsiteX11" fmla="*/ 36665 w 118191"/>
              <a:gd name="connsiteY11" fmla="*/ 0 h 203938"/>
              <a:gd name="connsiteX12" fmla="*/ 50374 w 118191"/>
              <a:gd name="connsiteY12" fmla="*/ 11146 h 203938"/>
              <a:gd name="connsiteX13" fmla="*/ 42247 w 118191"/>
              <a:gd name="connsiteY13" fmla="*/ 3483 h 203938"/>
              <a:gd name="connsiteX14" fmla="*/ 57208 w 118191"/>
              <a:gd name="connsiteY14" fmla="*/ 13838 h 203938"/>
              <a:gd name="connsiteX15" fmla="*/ 68447 w 118191"/>
              <a:gd name="connsiteY15" fmla="*/ 26587 h 203938"/>
              <a:gd name="connsiteX16" fmla="*/ 72455 w 118191"/>
              <a:gd name="connsiteY16" fmla="*/ 41841 h 203938"/>
              <a:gd name="connsiteX17" fmla="*/ 69172 w 118191"/>
              <a:gd name="connsiteY17" fmla="*/ 50951 h 203938"/>
              <a:gd name="connsiteX18" fmla="*/ 66889 w 118191"/>
              <a:gd name="connsiteY18" fmla="*/ 60143 h 203938"/>
              <a:gd name="connsiteX19" fmla="*/ 77857 w 118191"/>
              <a:gd name="connsiteY19" fmla="*/ 47359 h 203938"/>
              <a:gd name="connsiteX20" fmla="*/ 95427 w 118191"/>
              <a:gd name="connsiteY20" fmla="*/ 63158 h 203938"/>
              <a:gd name="connsiteX21" fmla="*/ 103979 w 118191"/>
              <a:gd name="connsiteY21" fmla="*/ 70907 h 203938"/>
              <a:gd name="connsiteX22" fmla="*/ 99168 w 118191"/>
              <a:gd name="connsiteY22" fmla="*/ 89860 h 203938"/>
              <a:gd name="connsiteX23" fmla="*/ 98636 w 118191"/>
              <a:gd name="connsiteY23" fmla="*/ 97755 h 203938"/>
              <a:gd name="connsiteX24" fmla="*/ 81956 w 118191"/>
              <a:gd name="connsiteY24" fmla="*/ 104947 h 203938"/>
              <a:gd name="connsiteX25" fmla="*/ 81430 w 118191"/>
              <a:gd name="connsiteY25" fmla="*/ 122026 h 203938"/>
              <a:gd name="connsiteX26" fmla="*/ 87732 w 118191"/>
              <a:gd name="connsiteY26" fmla="*/ 137696 h 203938"/>
              <a:gd name="connsiteX27" fmla="*/ 93585 w 118191"/>
              <a:gd name="connsiteY27" fmla="*/ 144891 h 203938"/>
              <a:gd name="connsiteX28" fmla="*/ 97803 w 118191"/>
              <a:gd name="connsiteY28" fmla="*/ 144762 h 203938"/>
              <a:gd name="connsiteX29" fmla="*/ 100577 w 118191"/>
              <a:gd name="connsiteY29" fmla="*/ 155211 h 203938"/>
              <a:gd name="connsiteX30" fmla="*/ 108420 w 118191"/>
              <a:gd name="connsiteY30" fmla="*/ 173584 h 203938"/>
              <a:gd name="connsiteX31" fmla="*/ 118192 w 118191"/>
              <a:gd name="connsiteY31" fmla="*/ 183917 h 203938"/>
              <a:gd name="connsiteX32" fmla="*/ 94927 w 118191"/>
              <a:gd name="connsiteY32" fmla="*/ 185007 h 203938"/>
              <a:gd name="connsiteX33" fmla="*/ 91757 w 118191"/>
              <a:gd name="connsiteY33" fmla="*/ 188628 h 203938"/>
              <a:gd name="connsiteX34" fmla="*/ 84481 w 118191"/>
              <a:gd name="connsiteY34" fmla="*/ 190718 h 203938"/>
              <a:gd name="connsiteX35" fmla="*/ 74142 w 118191"/>
              <a:gd name="connsiteY35" fmla="*/ 194717 h 203938"/>
              <a:gd name="connsiteX36" fmla="*/ 70362 w 118191"/>
              <a:gd name="connsiteY36" fmla="*/ 197152 h 203938"/>
              <a:gd name="connsiteX37" fmla="*/ 68040 w 118191"/>
              <a:gd name="connsiteY37" fmla="*/ 198081 h 203938"/>
              <a:gd name="connsiteX38" fmla="*/ 68418 w 118191"/>
              <a:gd name="connsiteY38" fmla="*/ 201006 h 203938"/>
              <a:gd name="connsiteX39" fmla="*/ 58043 w 118191"/>
              <a:gd name="connsiteY39" fmla="*/ 203657 h 203938"/>
              <a:gd name="connsiteX40" fmla="*/ 55021 w 118191"/>
              <a:gd name="connsiteY40" fmla="*/ 201083 h 203938"/>
              <a:gd name="connsiteX41" fmla="*/ 48510 w 118191"/>
              <a:gd name="connsiteY41" fmla="*/ 197655 h 203938"/>
              <a:gd name="connsiteX42" fmla="*/ 39238 w 118191"/>
              <a:gd name="connsiteY42" fmla="*/ 189028 h 203938"/>
              <a:gd name="connsiteX43" fmla="*/ 40173 w 118191"/>
              <a:gd name="connsiteY43" fmla="*/ 186706 h 203938"/>
              <a:gd name="connsiteX44" fmla="*/ 37687 w 118191"/>
              <a:gd name="connsiteY44" fmla="*/ 181762 h 203938"/>
              <a:gd name="connsiteX45" fmla="*/ 35023 w 118191"/>
              <a:gd name="connsiteY45" fmla="*/ 173571 h 203938"/>
              <a:gd name="connsiteX46" fmla="*/ 32530 w 118191"/>
              <a:gd name="connsiteY46" fmla="*/ 154437 h 203938"/>
              <a:gd name="connsiteX47" fmla="*/ 36642 w 118191"/>
              <a:gd name="connsiteY47" fmla="*/ 141731 h 203938"/>
              <a:gd name="connsiteX48" fmla="*/ 40002 w 118191"/>
              <a:gd name="connsiteY48" fmla="*/ 134820 h 203938"/>
              <a:gd name="connsiteX49" fmla="*/ 43105 w 118191"/>
              <a:gd name="connsiteY49" fmla="*/ 126670 h 203938"/>
              <a:gd name="connsiteX50" fmla="*/ 39235 w 118191"/>
              <a:gd name="connsiteY50" fmla="*/ 119598 h 203938"/>
              <a:gd name="connsiteX51" fmla="*/ 37819 w 118191"/>
              <a:gd name="connsiteY51" fmla="*/ 114035 h 203938"/>
              <a:gd name="connsiteX52" fmla="*/ 30315 w 118191"/>
              <a:gd name="connsiteY52" fmla="*/ 111319 h 203938"/>
              <a:gd name="connsiteX53" fmla="*/ 33269 w 118191"/>
              <a:gd name="connsiteY53" fmla="*/ 102283 h 203938"/>
              <a:gd name="connsiteX54" fmla="*/ 30728 w 118191"/>
              <a:gd name="connsiteY54" fmla="*/ 92550 h 203938"/>
              <a:gd name="connsiteX55" fmla="*/ 15235 w 118191"/>
              <a:gd name="connsiteY55" fmla="*/ 92224 h 203938"/>
              <a:gd name="connsiteX56" fmla="*/ 0 w 118191"/>
              <a:gd name="connsiteY56" fmla="*/ 72230 h 20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8191" h="203938">
                <a:moveTo>
                  <a:pt x="0" y="72217"/>
                </a:moveTo>
                <a:cubicBezTo>
                  <a:pt x="2351" y="67592"/>
                  <a:pt x="6298" y="65344"/>
                  <a:pt x="5621" y="58220"/>
                </a:cubicBezTo>
                <a:cubicBezTo>
                  <a:pt x="5163" y="53393"/>
                  <a:pt x="7356" y="51944"/>
                  <a:pt x="10278" y="50345"/>
                </a:cubicBezTo>
                <a:cubicBezTo>
                  <a:pt x="10936" y="49984"/>
                  <a:pt x="12616" y="47085"/>
                  <a:pt x="14832" y="48555"/>
                </a:cubicBezTo>
                <a:cubicBezTo>
                  <a:pt x="17653" y="50426"/>
                  <a:pt x="17486" y="48394"/>
                  <a:pt x="19933" y="46701"/>
                </a:cubicBezTo>
                <a:cubicBezTo>
                  <a:pt x="22088" y="45201"/>
                  <a:pt x="26277" y="44137"/>
                  <a:pt x="27393" y="42054"/>
                </a:cubicBezTo>
                <a:cubicBezTo>
                  <a:pt x="28367" y="40235"/>
                  <a:pt x="26838" y="37487"/>
                  <a:pt x="24503" y="38322"/>
                </a:cubicBezTo>
                <a:cubicBezTo>
                  <a:pt x="18679" y="40402"/>
                  <a:pt x="21778" y="34472"/>
                  <a:pt x="19321" y="31256"/>
                </a:cubicBezTo>
                <a:cubicBezTo>
                  <a:pt x="17089" y="28331"/>
                  <a:pt x="19882" y="24968"/>
                  <a:pt x="21752" y="22662"/>
                </a:cubicBezTo>
                <a:cubicBezTo>
                  <a:pt x="24103" y="19759"/>
                  <a:pt x="23623" y="19921"/>
                  <a:pt x="26990" y="18202"/>
                </a:cubicBezTo>
                <a:cubicBezTo>
                  <a:pt x="31508" y="15893"/>
                  <a:pt x="33975" y="11310"/>
                  <a:pt x="38084" y="9324"/>
                </a:cubicBezTo>
                <a:cubicBezTo>
                  <a:pt x="43672" y="6618"/>
                  <a:pt x="39203" y="4576"/>
                  <a:pt x="36665" y="0"/>
                </a:cubicBezTo>
                <a:cubicBezTo>
                  <a:pt x="40457" y="4434"/>
                  <a:pt x="46004" y="7363"/>
                  <a:pt x="50374" y="11146"/>
                </a:cubicBezTo>
                <a:cubicBezTo>
                  <a:pt x="48261" y="7908"/>
                  <a:pt x="43895" y="7140"/>
                  <a:pt x="42247" y="3483"/>
                </a:cubicBezTo>
                <a:cubicBezTo>
                  <a:pt x="47617" y="5911"/>
                  <a:pt x="53235" y="9436"/>
                  <a:pt x="57208" y="13838"/>
                </a:cubicBezTo>
                <a:cubicBezTo>
                  <a:pt x="60410" y="17389"/>
                  <a:pt x="64473" y="24271"/>
                  <a:pt x="68447" y="26587"/>
                </a:cubicBezTo>
                <a:cubicBezTo>
                  <a:pt x="72874" y="29167"/>
                  <a:pt x="74023" y="37474"/>
                  <a:pt x="72455" y="41841"/>
                </a:cubicBezTo>
                <a:cubicBezTo>
                  <a:pt x="71281" y="45114"/>
                  <a:pt x="69585" y="47352"/>
                  <a:pt x="69172" y="50951"/>
                </a:cubicBezTo>
                <a:cubicBezTo>
                  <a:pt x="68814" y="54063"/>
                  <a:pt x="68737" y="57456"/>
                  <a:pt x="66889" y="60143"/>
                </a:cubicBezTo>
                <a:cubicBezTo>
                  <a:pt x="73029" y="59017"/>
                  <a:pt x="68392" y="43998"/>
                  <a:pt x="77857" y="47359"/>
                </a:cubicBezTo>
                <a:cubicBezTo>
                  <a:pt x="84962" y="49881"/>
                  <a:pt x="93692" y="54950"/>
                  <a:pt x="95427" y="63158"/>
                </a:cubicBezTo>
                <a:cubicBezTo>
                  <a:pt x="100054" y="58991"/>
                  <a:pt x="103331" y="67595"/>
                  <a:pt x="103979" y="70907"/>
                </a:cubicBezTo>
                <a:cubicBezTo>
                  <a:pt x="105111" y="76674"/>
                  <a:pt x="102909" y="85371"/>
                  <a:pt x="99168" y="89860"/>
                </a:cubicBezTo>
                <a:cubicBezTo>
                  <a:pt x="105385" y="91621"/>
                  <a:pt x="100051" y="96065"/>
                  <a:pt x="98636" y="97755"/>
                </a:cubicBezTo>
                <a:cubicBezTo>
                  <a:pt x="97274" y="99384"/>
                  <a:pt x="81034" y="94272"/>
                  <a:pt x="81956" y="104947"/>
                </a:cubicBezTo>
                <a:cubicBezTo>
                  <a:pt x="82517" y="111432"/>
                  <a:pt x="82437" y="115660"/>
                  <a:pt x="81430" y="122026"/>
                </a:cubicBezTo>
                <a:cubicBezTo>
                  <a:pt x="80753" y="126309"/>
                  <a:pt x="84600" y="134797"/>
                  <a:pt x="87732" y="137696"/>
                </a:cubicBezTo>
                <a:cubicBezTo>
                  <a:pt x="90931" y="140657"/>
                  <a:pt x="88793" y="144214"/>
                  <a:pt x="93585" y="144891"/>
                </a:cubicBezTo>
                <a:cubicBezTo>
                  <a:pt x="94588" y="145020"/>
                  <a:pt x="97191" y="143792"/>
                  <a:pt x="97803" y="144762"/>
                </a:cubicBezTo>
                <a:cubicBezTo>
                  <a:pt x="99777" y="147855"/>
                  <a:pt x="100032" y="151693"/>
                  <a:pt x="100577" y="155211"/>
                </a:cubicBezTo>
                <a:cubicBezTo>
                  <a:pt x="101590" y="161777"/>
                  <a:pt x="108420" y="167127"/>
                  <a:pt x="108420" y="173584"/>
                </a:cubicBezTo>
                <a:cubicBezTo>
                  <a:pt x="108420" y="180143"/>
                  <a:pt x="115841" y="179943"/>
                  <a:pt x="118192" y="183917"/>
                </a:cubicBezTo>
                <a:cubicBezTo>
                  <a:pt x="110249" y="189002"/>
                  <a:pt x="102531" y="178757"/>
                  <a:pt x="94927" y="185007"/>
                </a:cubicBezTo>
                <a:cubicBezTo>
                  <a:pt x="93653" y="186052"/>
                  <a:pt x="92895" y="187471"/>
                  <a:pt x="91757" y="188628"/>
                </a:cubicBezTo>
                <a:cubicBezTo>
                  <a:pt x="89664" y="190760"/>
                  <a:pt x="87016" y="189838"/>
                  <a:pt x="84481" y="190718"/>
                </a:cubicBezTo>
                <a:cubicBezTo>
                  <a:pt x="79831" y="192334"/>
                  <a:pt x="79624" y="194646"/>
                  <a:pt x="74142" y="194717"/>
                </a:cubicBezTo>
                <a:cubicBezTo>
                  <a:pt x="72439" y="194717"/>
                  <a:pt x="71465" y="196065"/>
                  <a:pt x="70362" y="197152"/>
                </a:cubicBezTo>
                <a:cubicBezTo>
                  <a:pt x="69521" y="197281"/>
                  <a:pt x="68747" y="197603"/>
                  <a:pt x="68040" y="198081"/>
                </a:cubicBezTo>
                <a:cubicBezTo>
                  <a:pt x="68234" y="199045"/>
                  <a:pt x="68372" y="200019"/>
                  <a:pt x="68418" y="201006"/>
                </a:cubicBezTo>
                <a:cubicBezTo>
                  <a:pt x="67211" y="203421"/>
                  <a:pt x="60491" y="204495"/>
                  <a:pt x="58043" y="203657"/>
                </a:cubicBezTo>
                <a:cubicBezTo>
                  <a:pt x="56340" y="203073"/>
                  <a:pt x="57440" y="201102"/>
                  <a:pt x="55021" y="201083"/>
                </a:cubicBezTo>
                <a:cubicBezTo>
                  <a:pt x="53096" y="201083"/>
                  <a:pt x="49239" y="199632"/>
                  <a:pt x="48510" y="197655"/>
                </a:cubicBezTo>
                <a:cubicBezTo>
                  <a:pt x="47339" y="194459"/>
                  <a:pt x="42763" y="189502"/>
                  <a:pt x="39238" y="189028"/>
                </a:cubicBezTo>
                <a:cubicBezTo>
                  <a:pt x="39561" y="188257"/>
                  <a:pt x="39867" y="187483"/>
                  <a:pt x="40173" y="186706"/>
                </a:cubicBezTo>
                <a:cubicBezTo>
                  <a:pt x="36913" y="186900"/>
                  <a:pt x="37290" y="183991"/>
                  <a:pt x="37687" y="181762"/>
                </a:cubicBezTo>
                <a:cubicBezTo>
                  <a:pt x="38374" y="177886"/>
                  <a:pt x="37361" y="176393"/>
                  <a:pt x="35023" y="173571"/>
                </a:cubicBezTo>
                <a:cubicBezTo>
                  <a:pt x="31147" y="168895"/>
                  <a:pt x="31327" y="159981"/>
                  <a:pt x="32530" y="154437"/>
                </a:cubicBezTo>
                <a:cubicBezTo>
                  <a:pt x="33456" y="150164"/>
                  <a:pt x="36623" y="146243"/>
                  <a:pt x="36642" y="141731"/>
                </a:cubicBezTo>
                <a:cubicBezTo>
                  <a:pt x="36642" y="137825"/>
                  <a:pt x="37745" y="138116"/>
                  <a:pt x="40002" y="134820"/>
                </a:cubicBezTo>
                <a:cubicBezTo>
                  <a:pt x="41418" y="132756"/>
                  <a:pt x="44437" y="129131"/>
                  <a:pt x="43105" y="126670"/>
                </a:cubicBezTo>
                <a:cubicBezTo>
                  <a:pt x="42034" y="124700"/>
                  <a:pt x="39235" y="121949"/>
                  <a:pt x="39235" y="119598"/>
                </a:cubicBezTo>
                <a:cubicBezTo>
                  <a:pt x="39235" y="117334"/>
                  <a:pt x="40428" y="115170"/>
                  <a:pt x="37819" y="114035"/>
                </a:cubicBezTo>
                <a:cubicBezTo>
                  <a:pt x="36013" y="113251"/>
                  <a:pt x="31421" y="113180"/>
                  <a:pt x="30315" y="111319"/>
                </a:cubicBezTo>
                <a:cubicBezTo>
                  <a:pt x="29273" y="109571"/>
                  <a:pt x="32911" y="104315"/>
                  <a:pt x="33269" y="102283"/>
                </a:cubicBezTo>
                <a:cubicBezTo>
                  <a:pt x="33865" y="98897"/>
                  <a:pt x="33430" y="94982"/>
                  <a:pt x="30728" y="92550"/>
                </a:cubicBezTo>
                <a:cubicBezTo>
                  <a:pt x="26706" y="88922"/>
                  <a:pt x="20108" y="94633"/>
                  <a:pt x="15235" y="92224"/>
                </a:cubicBezTo>
                <a:cubicBezTo>
                  <a:pt x="9439" y="89364"/>
                  <a:pt x="2628" y="77912"/>
                  <a:pt x="0" y="72230"/>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27" name="Freeform: Shape 1326">
            <a:extLst>
              <a:ext uri="{FF2B5EF4-FFF2-40B4-BE49-F238E27FC236}">
                <a16:creationId xmlns:a16="http://schemas.microsoft.com/office/drawing/2014/main" id="{36B6C3E3-F071-DC37-7A78-30440875B0B8}"/>
              </a:ext>
            </a:extLst>
          </p:cNvPr>
          <p:cNvSpPr/>
          <p:nvPr/>
        </p:nvSpPr>
        <p:spPr>
          <a:xfrm>
            <a:off x="7568720" y="2661434"/>
            <a:ext cx="81720" cy="53028"/>
          </a:xfrm>
          <a:custGeom>
            <a:avLst/>
            <a:gdLst>
              <a:gd name="connsiteX0" fmla="*/ 0 w 81720"/>
              <a:gd name="connsiteY0" fmla="*/ 10768 h 53028"/>
              <a:gd name="connsiteX1" fmla="*/ 18963 w 81720"/>
              <a:gd name="connsiteY1" fmla="*/ 3102 h 53028"/>
              <a:gd name="connsiteX2" fmla="*/ 25510 w 81720"/>
              <a:gd name="connsiteY2" fmla="*/ 6095 h 53028"/>
              <a:gd name="connsiteX3" fmla="*/ 30863 w 81720"/>
              <a:gd name="connsiteY3" fmla="*/ 6863 h 53028"/>
              <a:gd name="connsiteX4" fmla="*/ 37829 w 81720"/>
              <a:gd name="connsiteY4" fmla="*/ 5798 h 53028"/>
              <a:gd name="connsiteX5" fmla="*/ 36894 w 81720"/>
              <a:gd name="connsiteY5" fmla="*/ 2777 h 53028"/>
              <a:gd name="connsiteX6" fmla="*/ 41312 w 81720"/>
              <a:gd name="connsiteY6" fmla="*/ 226 h 53028"/>
              <a:gd name="connsiteX7" fmla="*/ 47117 w 81720"/>
              <a:gd name="connsiteY7" fmla="*/ 0 h 53028"/>
              <a:gd name="connsiteX8" fmla="*/ 53825 w 81720"/>
              <a:gd name="connsiteY8" fmla="*/ 0 h 53028"/>
              <a:gd name="connsiteX9" fmla="*/ 70788 w 81720"/>
              <a:gd name="connsiteY9" fmla="*/ 8820 h 53028"/>
              <a:gd name="connsiteX10" fmla="*/ 69982 w 81720"/>
              <a:gd name="connsiteY10" fmla="*/ 19269 h 53028"/>
              <a:gd name="connsiteX11" fmla="*/ 74239 w 81720"/>
              <a:gd name="connsiteY11" fmla="*/ 19495 h 53028"/>
              <a:gd name="connsiteX12" fmla="*/ 77754 w 81720"/>
              <a:gd name="connsiteY12" fmla="*/ 26009 h 53028"/>
              <a:gd name="connsiteX13" fmla="*/ 81721 w 81720"/>
              <a:gd name="connsiteY13" fmla="*/ 31118 h 53028"/>
              <a:gd name="connsiteX14" fmla="*/ 76077 w 81720"/>
              <a:gd name="connsiteY14" fmla="*/ 35742 h 53028"/>
              <a:gd name="connsiteX15" fmla="*/ 70691 w 81720"/>
              <a:gd name="connsiteY15" fmla="*/ 37851 h 53028"/>
              <a:gd name="connsiteX16" fmla="*/ 67950 w 81720"/>
              <a:gd name="connsiteY16" fmla="*/ 44456 h 53028"/>
              <a:gd name="connsiteX17" fmla="*/ 67950 w 81720"/>
              <a:gd name="connsiteY17" fmla="*/ 53028 h 53028"/>
              <a:gd name="connsiteX18" fmla="*/ 61565 w 81720"/>
              <a:gd name="connsiteY18" fmla="*/ 52673 h 53028"/>
              <a:gd name="connsiteX19" fmla="*/ 57759 w 81720"/>
              <a:gd name="connsiteY19" fmla="*/ 48339 h 53028"/>
              <a:gd name="connsiteX20" fmla="*/ 48826 w 81720"/>
              <a:gd name="connsiteY20" fmla="*/ 44588 h 53028"/>
              <a:gd name="connsiteX21" fmla="*/ 48374 w 81720"/>
              <a:gd name="connsiteY21" fmla="*/ 35297 h 53028"/>
              <a:gd name="connsiteX22" fmla="*/ 44085 w 81720"/>
              <a:gd name="connsiteY22" fmla="*/ 39438 h 53028"/>
              <a:gd name="connsiteX23" fmla="*/ 33507 w 81720"/>
              <a:gd name="connsiteY23" fmla="*/ 40406 h 53028"/>
              <a:gd name="connsiteX24" fmla="*/ 33153 w 81720"/>
              <a:gd name="connsiteY24" fmla="*/ 31585 h 53028"/>
              <a:gd name="connsiteX25" fmla="*/ 23994 w 81720"/>
              <a:gd name="connsiteY25" fmla="*/ 31118 h 53028"/>
              <a:gd name="connsiteX26" fmla="*/ 18286 w 81720"/>
              <a:gd name="connsiteY26" fmla="*/ 26432 h 53028"/>
              <a:gd name="connsiteX27" fmla="*/ 13416 w 81720"/>
              <a:gd name="connsiteY27" fmla="*/ 21514 h 53028"/>
              <a:gd name="connsiteX28" fmla="*/ 4063 w 81720"/>
              <a:gd name="connsiteY28" fmla="*/ 19624 h 53028"/>
              <a:gd name="connsiteX29" fmla="*/ 65 w 81720"/>
              <a:gd name="connsiteY29" fmla="*/ 10742 h 53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1720" h="53028">
                <a:moveTo>
                  <a:pt x="0" y="10768"/>
                </a:moveTo>
                <a:cubicBezTo>
                  <a:pt x="5741" y="7782"/>
                  <a:pt x="12674" y="4770"/>
                  <a:pt x="18963" y="3102"/>
                </a:cubicBezTo>
                <a:cubicBezTo>
                  <a:pt x="15996" y="6266"/>
                  <a:pt x="23091" y="5502"/>
                  <a:pt x="25510" y="6095"/>
                </a:cubicBezTo>
                <a:cubicBezTo>
                  <a:pt x="27574" y="6592"/>
                  <a:pt x="28605" y="7472"/>
                  <a:pt x="30863" y="6863"/>
                </a:cubicBezTo>
                <a:cubicBezTo>
                  <a:pt x="33669" y="6108"/>
                  <a:pt x="36862" y="1400"/>
                  <a:pt x="37829" y="5798"/>
                </a:cubicBezTo>
                <a:cubicBezTo>
                  <a:pt x="37474" y="4808"/>
                  <a:pt x="37152" y="3802"/>
                  <a:pt x="36894" y="2777"/>
                </a:cubicBezTo>
                <a:cubicBezTo>
                  <a:pt x="39022" y="3244"/>
                  <a:pt x="41602" y="3128"/>
                  <a:pt x="41312" y="226"/>
                </a:cubicBezTo>
                <a:cubicBezTo>
                  <a:pt x="42989" y="1503"/>
                  <a:pt x="45762" y="2270"/>
                  <a:pt x="47117" y="0"/>
                </a:cubicBezTo>
                <a:cubicBezTo>
                  <a:pt x="48246" y="2783"/>
                  <a:pt x="52309" y="1883"/>
                  <a:pt x="53825" y="0"/>
                </a:cubicBezTo>
                <a:cubicBezTo>
                  <a:pt x="55598" y="6537"/>
                  <a:pt x="65177" y="6518"/>
                  <a:pt x="70788" y="8820"/>
                </a:cubicBezTo>
                <a:cubicBezTo>
                  <a:pt x="67789" y="12335"/>
                  <a:pt x="64628" y="16589"/>
                  <a:pt x="69982" y="19269"/>
                </a:cubicBezTo>
                <a:cubicBezTo>
                  <a:pt x="71820" y="20179"/>
                  <a:pt x="72981" y="19743"/>
                  <a:pt x="74239" y="19495"/>
                </a:cubicBezTo>
                <a:cubicBezTo>
                  <a:pt x="73303" y="21836"/>
                  <a:pt x="80979" y="22768"/>
                  <a:pt x="77754" y="26009"/>
                </a:cubicBezTo>
                <a:cubicBezTo>
                  <a:pt x="80947" y="25471"/>
                  <a:pt x="80786" y="29163"/>
                  <a:pt x="81721" y="31118"/>
                </a:cubicBezTo>
                <a:cubicBezTo>
                  <a:pt x="78012" y="31789"/>
                  <a:pt x="78367" y="33836"/>
                  <a:pt x="76077" y="35742"/>
                </a:cubicBezTo>
                <a:cubicBezTo>
                  <a:pt x="75142" y="36513"/>
                  <a:pt x="72788" y="34549"/>
                  <a:pt x="70691" y="37851"/>
                </a:cubicBezTo>
                <a:cubicBezTo>
                  <a:pt x="68917" y="40644"/>
                  <a:pt x="67499" y="42015"/>
                  <a:pt x="67950" y="44456"/>
                </a:cubicBezTo>
                <a:cubicBezTo>
                  <a:pt x="68498" y="46939"/>
                  <a:pt x="72272" y="50064"/>
                  <a:pt x="67950" y="53028"/>
                </a:cubicBezTo>
                <a:cubicBezTo>
                  <a:pt x="67079" y="52931"/>
                  <a:pt x="64371" y="52996"/>
                  <a:pt x="61565" y="52673"/>
                </a:cubicBezTo>
                <a:cubicBezTo>
                  <a:pt x="61210" y="52073"/>
                  <a:pt x="59565" y="49400"/>
                  <a:pt x="57759" y="48339"/>
                </a:cubicBezTo>
                <a:cubicBezTo>
                  <a:pt x="55340" y="46891"/>
                  <a:pt x="50374" y="46478"/>
                  <a:pt x="48826" y="44588"/>
                </a:cubicBezTo>
                <a:cubicBezTo>
                  <a:pt x="47794" y="43331"/>
                  <a:pt x="48504" y="37094"/>
                  <a:pt x="48374" y="35297"/>
                </a:cubicBezTo>
                <a:cubicBezTo>
                  <a:pt x="46214" y="36149"/>
                  <a:pt x="45601" y="37948"/>
                  <a:pt x="44085" y="39438"/>
                </a:cubicBezTo>
                <a:cubicBezTo>
                  <a:pt x="41280" y="42176"/>
                  <a:pt x="36862" y="40967"/>
                  <a:pt x="33507" y="40406"/>
                </a:cubicBezTo>
                <a:cubicBezTo>
                  <a:pt x="34217" y="37571"/>
                  <a:pt x="35507" y="33108"/>
                  <a:pt x="33153" y="31585"/>
                </a:cubicBezTo>
                <a:cubicBezTo>
                  <a:pt x="30347" y="29773"/>
                  <a:pt x="25961" y="29847"/>
                  <a:pt x="23994" y="31118"/>
                </a:cubicBezTo>
                <a:cubicBezTo>
                  <a:pt x="24349" y="26745"/>
                  <a:pt x="21478" y="27770"/>
                  <a:pt x="18286" y="26432"/>
                </a:cubicBezTo>
                <a:cubicBezTo>
                  <a:pt x="14545" y="24848"/>
                  <a:pt x="15512" y="24777"/>
                  <a:pt x="13416" y="21514"/>
                </a:cubicBezTo>
                <a:cubicBezTo>
                  <a:pt x="12674" y="20324"/>
                  <a:pt x="5579" y="20533"/>
                  <a:pt x="4063" y="19624"/>
                </a:cubicBezTo>
                <a:cubicBezTo>
                  <a:pt x="-258" y="17002"/>
                  <a:pt x="3547" y="11971"/>
                  <a:pt x="65" y="10742"/>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328" name="Content Placeholder 8">
            <a:extLst>
              <a:ext uri="{FF2B5EF4-FFF2-40B4-BE49-F238E27FC236}">
                <a16:creationId xmlns:a16="http://schemas.microsoft.com/office/drawing/2014/main" id="{F7BF0224-F0AB-D2D9-0397-23F2C262D6B6}"/>
              </a:ext>
            </a:extLst>
          </p:cNvPr>
          <p:cNvGrpSpPr/>
          <p:nvPr/>
        </p:nvGrpSpPr>
        <p:grpSpPr>
          <a:xfrm>
            <a:off x="7687992" y="3985993"/>
            <a:ext cx="72128" cy="77181"/>
            <a:chOff x="7655382" y="3666796"/>
            <a:chExt cx="72128" cy="77181"/>
          </a:xfrm>
          <a:solidFill>
            <a:srgbClr val="C0C0C0"/>
          </a:solidFill>
        </p:grpSpPr>
        <p:sp>
          <p:nvSpPr>
            <p:cNvPr id="1329" name="Freeform: Shape 1328">
              <a:extLst>
                <a:ext uri="{FF2B5EF4-FFF2-40B4-BE49-F238E27FC236}">
                  <a16:creationId xmlns:a16="http://schemas.microsoft.com/office/drawing/2014/main" id="{58E86865-B4A4-A244-D386-1D956050C2C8}"/>
                </a:ext>
              </a:extLst>
            </p:cNvPr>
            <p:cNvSpPr/>
            <p:nvPr/>
          </p:nvSpPr>
          <p:spPr>
            <a:xfrm>
              <a:off x="7655382" y="3666796"/>
              <a:ext cx="12714" cy="15687"/>
            </a:xfrm>
            <a:custGeom>
              <a:avLst/>
              <a:gdLst>
                <a:gd name="connsiteX0" fmla="*/ 7243 w 12714"/>
                <a:gd name="connsiteY0" fmla="*/ 15688 h 15687"/>
                <a:gd name="connsiteX1" fmla="*/ 9855 w 12714"/>
                <a:gd name="connsiteY1" fmla="*/ 98 h 15687"/>
                <a:gd name="connsiteX2" fmla="*/ 5050 w 12714"/>
                <a:gd name="connsiteY2" fmla="*/ 4771 h 15687"/>
                <a:gd name="connsiteX3" fmla="*/ 342 w 12714"/>
                <a:gd name="connsiteY3" fmla="*/ 10247 h 15687"/>
                <a:gd name="connsiteX4" fmla="*/ 7243 w 12714"/>
                <a:gd name="connsiteY4" fmla="*/ 15688 h 156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14" h="15687">
                  <a:moveTo>
                    <a:pt x="7243" y="15688"/>
                  </a:moveTo>
                  <a:cubicBezTo>
                    <a:pt x="8952" y="13672"/>
                    <a:pt x="16885" y="-1350"/>
                    <a:pt x="9855" y="98"/>
                  </a:cubicBezTo>
                  <a:cubicBezTo>
                    <a:pt x="7146" y="653"/>
                    <a:pt x="5921" y="2307"/>
                    <a:pt x="5050" y="4771"/>
                  </a:cubicBezTo>
                  <a:cubicBezTo>
                    <a:pt x="3985" y="7703"/>
                    <a:pt x="2115" y="8080"/>
                    <a:pt x="342" y="10247"/>
                  </a:cubicBezTo>
                  <a:cubicBezTo>
                    <a:pt x="-1690" y="12753"/>
                    <a:pt x="5953" y="15001"/>
                    <a:pt x="7243" y="15688"/>
                  </a:cubicBezTo>
                </a:path>
              </a:pathLst>
            </a:custGeom>
            <a:solidFill>
              <a:srgbClr val="C0C0C0"/>
            </a:solidFill>
            <a:ln w="645" cap="flat">
              <a:solidFill>
                <a:srgbClr val="FFFFFF"/>
              </a:solidFill>
              <a:prstDash val="solid"/>
              <a:miter/>
            </a:ln>
          </p:spPr>
          <p:txBody>
            <a:bodyPr rtlCol="0" anchor="ctr"/>
            <a:lstStyle/>
            <a:p>
              <a:endParaRPr lang="en-US"/>
            </a:p>
          </p:txBody>
        </p:sp>
        <p:sp>
          <p:nvSpPr>
            <p:cNvPr id="1330" name="Freeform: Shape 1329">
              <a:extLst>
                <a:ext uri="{FF2B5EF4-FFF2-40B4-BE49-F238E27FC236}">
                  <a16:creationId xmlns:a16="http://schemas.microsoft.com/office/drawing/2014/main" id="{88E6BB79-B363-4B64-5272-7A5D68256E5F}"/>
                </a:ext>
              </a:extLst>
            </p:cNvPr>
            <p:cNvSpPr/>
            <p:nvPr/>
          </p:nvSpPr>
          <p:spPr>
            <a:xfrm>
              <a:off x="7678675" y="3705529"/>
              <a:ext cx="48835" cy="38448"/>
            </a:xfrm>
            <a:custGeom>
              <a:avLst/>
              <a:gdLst>
                <a:gd name="connsiteX0" fmla="*/ 6944 w 48835"/>
                <a:gd name="connsiteY0" fmla="*/ 22007 h 38448"/>
                <a:gd name="connsiteX1" fmla="*/ 9492 w 48835"/>
                <a:gd name="connsiteY1" fmla="*/ 21543 h 38448"/>
                <a:gd name="connsiteX2" fmla="*/ 9911 w 48835"/>
                <a:gd name="connsiteY2" fmla="*/ 15093 h 38448"/>
                <a:gd name="connsiteX3" fmla="*/ 12297 w 48835"/>
                <a:gd name="connsiteY3" fmla="*/ 0 h 38448"/>
                <a:gd name="connsiteX4" fmla="*/ 22391 w 48835"/>
                <a:gd name="connsiteY4" fmla="*/ 5976 h 38448"/>
                <a:gd name="connsiteX5" fmla="*/ 48836 w 48835"/>
                <a:gd name="connsiteY5" fmla="*/ 5686 h 38448"/>
                <a:gd name="connsiteX6" fmla="*/ 48836 w 48835"/>
                <a:gd name="connsiteY6" fmla="*/ 37974 h 38448"/>
                <a:gd name="connsiteX7" fmla="*/ 19618 w 48835"/>
                <a:gd name="connsiteY7" fmla="*/ 37332 h 38448"/>
                <a:gd name="connsiteX8" fmla="*/ 12136 w 48835"/>
                <a:gd name="connsiteY8" fmla="*/ 36165 h 38448"/>
                <a:gd name="connsiteX9" fmla="*/ 268 w 48835"/>
                <a:gd name="connsiteY9" fmla="*/ 34078 h 38448"/>
                <a:gd name="connsiteX10" fmla="*/ 6783 w 48835"/>
                <a:gd name="connsiteY10" fmla="*/ 22007 h 38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835" h="38448">
                  <a:moveTo>
                    <a:pt x="6944" y="22007"/>
                  </a:moveTo>
                  <a:cubicBezTo>
                    <a:pt x="7847" y="22233"/>
                    <a:pt x="8685" y="22072"/>
                    <a:pt x="9492" y="21543"/>
                  </a:cubicBezTo>
                  <a:cubicBezTo>
                    <a:pt x="4396" y="24010"/>
                    <a:pt x="9040" y="16531"/>
                    <a:pt x="9911" y="15093"/>
                  </a:cubicBezTo>
                  <a:cubicBezTo>
                    <a:pt x="12523" y="10962"/>
                    <a:pt x="10427" y="4963"/>
                    <a:pt x="12297" y="0"/>
                  </a:cubicBezTo>
                  <a:cubicBezTo>
                    <a:pt x="15716" y="6685"/>
                    <a:pt x="17941" y="5037"/>
                    <a:pt x="22391" y="5976"/>
                  </a:cubicBezTo>
                  <a:lnTo>
                    <a:pt x="48836" y="5686"/>
                  </a:lnTo>
                  <a:lnTo>
                    <a:pt x="48836" y="37974"/>
                  </a:lnTo>
                  <a:lnTo>
                    <a:pt x="19618" y="37332"/>
                  </a:lnTo>
                  <a:cubicBezTo>
                    <a:pt x="17748" y="37590"/>
                    <a:pt x="8750" y="40315"/>
                    <a:pt x="12136" y="36165"/>
                  </a:cubicBezTo>
                  <a:cubicBezTo>
                    <a:pt x="9137" y="34623"/>
                    <a:pt x="2106" y="37890"/>
                    <a:pt x="268" y="34078"/>
                  </a:cubicBezTo>
                  <a:cubicBezTo>
                    <a:pt x="-1409" y="30579"/>
                    <a:pt x="5267" y="24765"/>
                    <a:pt x="6783" y="22007"/>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1331" name="Freeform: Shape 1330">
            <a:extLst>
              <a:ext uri="{FF2B5EF4-FFF2-40B4-BE49-F238E27FC236}">
                <a16:creationId xmlns:a16="http://schemas.microsoft.com/office/drawing/2014/main" id="{FAF8ED29-EF02-69FC-CBB9-AABE4FD47DC9}"/>
              </a:ext>
            </a:extLst>
          </p:cNvPr>
          <p:cNvSpPr/>
          <p:nvPr/>
        </p:nvSpPr>
        <p:spPr>
          <a:xfrm>
            <a:off x="8130380" y="4888635"/>
            <a:ext cx="58143" cy="57897"/>
          </a:xfrm>
          <a:custGeom>
            <a:avLst/>
            <a:gdLst>
              <a:gd name="connsiteX0" fmla="*/ 0 w 58143"/>
              <a:gd name="connsiteY0" fmla="*/ 29516 h 57897"/>
              <a:gd name="connsiteX1" fmla="*/ 5289 w 58143"/>
              <a:gd name="connsiteY1" fmla="*/ 40061 h 57897"/>
              <a:gd name="connsiteX2" fmla="*/ 8965 w 58143"/>
              <a:gd name="connsiteY2" fmla="*/ 48640 h 57897"/>
              <a:gd name="connsiteX3" fmla="*/ 24123 w 58143"/>
              <a:gd name="connsiteY3" fmla="*/ 56928 h 57897"/>
              <a:gd name="connsiteX4" fmla="*/ 29605 w 58143"/>
              <a:gd name="connsiteY4" fmla="*/ 46866 h 57897"/>
              <a:gd name="connsiteX5" fmla="*/ 39893 w 58143"/>
              <a:gd name="connsiteY5" fmla="*/ 42577 h 57897"/>
              <a:gd name="connsiteX6" fmla="*/ 49955 w 58143"/>
              <a:gd name="connsiteY6" fmla="*/ 36449 h 57897"/>
              <a:gd name="connsiteX7" fmla="*/ 54373 w 58143"/>
              <a:gd name="connsiteY7" fmla="*/ 27129 h 57897"/>
              <a:gd name="connsiteX8" fmla="*/ 58082 w 58143"/>
              <a:gd name="connsiteY8" fmla="*/ 20550 h 57897"/>
              <a:gd name="connsiteX9" fmla="*/ 50052 w 58143"/>
              <a:gd name="connsiteY9" fmla="*/ 10263 h 57897"/>
              <a:gd name="connsiteX10" fmla="*/ 40764 w 58143"/>
              <a:gd name="connsiteY10" fmla="*/ 910 h 57897"/>
              <a:gd name="connsiteX11" fmla="*/ 31347 w 58143"/>
              <a:gd name="connsiteY11" fmla="*/ 3522 h 57897"/>
              <a:gd name="connsiteX12" fmla="*/ 24897 w 58143"/>
              <a:gd name="connsiteY12" fmla="*/ 7295 h 57897"/>
              <a:gd name="connsiteX13" fmla="*/ 16350 w 58143"/>
              <a:gd name="connsiteY13" fmla="*/ 11424 h 57897"/>
              <a:gd name="connsiteX14" fmla="*/ 10159 w 58143"/>
              <a:gd name="connsiteY14" fmla="*/ 22388 h 57897"/>
              <a:gd name="connsiteX15" fmla="*/ 0 w 58143"/>
              <a:gd name="connsiteY15" fmla="*/ 29516 h 5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143" h="57897">
                <a:moveTo>
                  <a:pt x="0" y="29516"/>
                </a:moveTo>
                <a:cubicBezTo>
                  <a:pt x="3064" y="32547"/>
                  <a:pt x="2806" y="36933"/>
                  <a:pt x="5289" y="40061"/>
                </a:cubicBezTo>
                <a:cubicBezTo>
                  <a:pt x="7449" y="42802"/>
                  <a:pt x="6708" y="46382"/>
                  <a:pt x="8965" y="48640"/>
                </a:cubicBezTo>
                <a:cubicBezTo>
                  <a:pt x="11803" y="51445"/>
                  <a:pt x="19221" y="60927"/>
                  <a:pt x="24123" y="56928"/>
                </a:cubicBezTo>
                <a:cubicBezTo>
                  <a:pt x="26284" y="55186"/>
                  <a:pt x="28089" y="49381"/>
                  <a:pt x="29605" y="46866"/>
                </a:cubicBezTo>
                <a:cubicBezTo>
                  <a:pt x="31992" y="42867"/>
                  <a:pt x="36023" y="43673"/>
                  <a:pt x="39893" y="42577"/>
                </a:cubicBezTo>
                <a:cubicBezTo>
                  <a:pt x="42731" y="41803"/>
                  <a:pt x="48761" y="39416"/>
                  <a:pt x="49955" y="36449"/>
                </a:cubicBezTo>
                <a:cubicBezTo>
                  <a:pt x="51503" y="32644"/>
                  <a:pt x="51664" y="30483"/>
                  <a:pt x="54373" y="27129"/>
                </a:cubicBezTo>
                <a:cubicBezTo>
                  <a:pt x="55405" y="25871"/>
                  <a:pt x="58630" y="22421"/>
                  <a:pt x="58082" y="20550"/>
                </a:cubicBezTo>
                <a:cubicBezTo>
                  <a:pt x="56405" y="14681"/>
                  <a:pt x="53954" y="14326"/>
                  <a:pt x="50052" y="10263"/>
                </a:cubicBezTo>
                <a:cubicBezTo>
                  <a:pt x="47020" y="7070"/>
                  <a:pt x="43763" y="4103"/>
                  <a:pt x="40764" y="910"/>
                </a:cubicBezTo>
                <a:cubicBezTo>
                  <a:pt x="38183" y="-1863"/>
                  <a:pt x="33701" y="2490"/>
                  <a:pt x="31347" y="3522"/>
                </a:cubicBezTo>
                <a:cubicBezTo>
                  <a:pt x="28735" y="4651"/>
                  <a:pt x="27477" y="5876"/>
                  <a:pt x="24897" y="7295"/>
                </a:cubicBezTo>
                <a:cubicBezTo>
                  <a:pt x="21898" y="8940"/>
                  <a:pt x="18737" y="8360"/>
                  <a:pt x="16350" y="11424"/>
                </a:cubicBezTo>
                <a:cubicBezTo>
                  <a:pt x="13771" y="14745"/>
                  <a:pt x="12481" y="18873"/>
                  <a:pt x="10159" y="22388"/>
                </a:cubicBezTo>
                <a:cubicBezTo>
                  <a:pt x="7514" y="26387"/>
                  <a:pt x="3644" y="26839"/>
                  <a:pt x="0" y="29516"/>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32" name="Freeform: Shape 1331">
            <a:extLst>
              <a:ext uri="{FF2B5EF4-FFF2-40B4-BE49-F238E27FC236}">
                <a16:creationId xmlns:a16="http://schemas.microsoft.com/office/drawing/2014/main" id="{E5E53E77-DA5E-1299-9096-EB77C0A57CE5}"/>
              </a:ext>
            </a:extLst>
          </p:cNvPr>
          <p:cNvSpPr/>
          <p:nvPr/>
        </p:nvSpPr>
        <p:spPr>
          <a:xfrm>
            <a:off x="8002736" y="2858878"/>
            <a:ext cx="138727" cy="81272"/>
          </a:xfrm>
          <a:custGeom>
            <a:avLst/>
            <a:gdLst>
              <a:gd name="connsiteX0" fmla="*/ 161 w 138727"/>
              <a:gd name="connsiteY0" fmla="*/ 11995 h 81272"/>
              <a:gd name="connsiteX1" fmla="*/ 5611 w 138727"/>
              <a:gd name="connsiteY1" fmla="*/ 166 h 81272"/>
              <a:gd name="connsiteX2" fmla="*/ 13158 w 138727"/>
              <a:gd name="connsiteY2" fmla="*/ 3175 h 81272"/>
              <a:gd name="connsiteX3" fmla="*/ 11094 w 138727"/>
              <a:gd name="connsiteY3" fmla="*/ 9999 h 81272"/>
              <a:gd name="connsiteX4" fmla="*/ 27154 w 138727"/>
              <a:gd name="connsiteY4" fmla="*/ 10850 h 81272"/>
              <a:gd name="connsiteX5" fmla="*/ 44117 w 138727"/>
              <a:gd name="connsiteY5" fmla="*/ 13836 h 81272"/>
              <a:gd name="connsiteX6" fmla="*/ 58920 w 138727"/>
              <a:gd name="connsiteY6" fmla="*/ 13836 h 81272"/>
              <a:gd name="connsiteX7" fmla="*/ 76109 w 138727"/>
              <a:gd name="connsiteY7" fmla="*/ 12614 h 81272"/>
              <a:gd name="connsiteX8" fmla="*/ 90976 w 138727"/>
              <a:gd name="connsiteY8" fmla="*/ 4632 h 81272"/>
              <a:gd name="connsiteX9" fmla="*/ 108778 w 138727"/>
              <a:gd name="connsiteY9" fmla="*/ 3349 h 81272"/>
              <a:gd name="connsiteX10" fmla="*/ 121710 w 138727"/>
              <a:gd name="connsiteY10" fmla="*/ 6032 h 81272"/>
              <a:gd name="connsiteX11" fmla="*/ 130417 w 138727"/>
              <a:gd name="connsiteY11" fmla="*/ 12256 h 81272"/>
              <a:gd name="connsiteX12" fmla="*/ 138415 w 138727"/>
              <a:gd name="connsiteY12" fmla="*/ 15081 h 81272"/>
              <a:gd name="connsiteX13" fmla="*/ 134384 w 138727"/>
              <a:gd name="connsiteY13" fmla="*/ 22173 h 81272"/>
              <a:gd name="connsiteX14" fmla="*/ 124838 w 138727"/>
              <a:gd name="connsiteY14" fmla="*/ 29761 h 81272"/>
              <a:gd name="connsiteX15" fmla="*/ 122774 w 138727"/>
              <a:gd name="connsiteY15" fmla="*/ 41474 h 81272"/>
              <a:gd name="connsiteX16" fmla="*/ 120581 w 138727"/>
              <a:gd name="connsiteY16" fmla="*/ 45057 h 81272"/>
              <a:gd name="connsiteX17" fmla="*/ 115808 w 138727"/>
              <a:gd name="connsiteY17" fmla="*/ 47976 h 81272"/>
              <a:gd name="connsiteX18" fmla="*/ 127386 w 138727"/>
              <a:gd name="connsiteY18" fmla="*/ 58199 h 81272"/>
              <a:gd name="connsiteX19" fmla="*/ 118098 w 138727"/>
              <a:gd name="connsiteY19" fmla="*/ 62421 h 81272"/>
              <a:gd name="connsiteX20" fmla="*/ 109713 w 138727"/>
              <a:gd name="connsiteY20" fmla="*/ 59054 h 81272"/>
              <a:gd name="connsiteX21" fmla="*/ 100296 w 138727"/>
              <a:gd name="connsiteY21" fmla="*/ 62034 h 81272"/>
              <a:gd name="connsiteX22" fmla="*/ 97458 w 138727"/>
              <a:gd name="connsiteY22" fmla="*/ 64923 h 81272"/>
              <a:gd name="connsiteX23" fmla="*/ 93717 w 138727"/>
              <a:gd name="connsiteY23" fmla="*/ 69335 h 81272"/>
              <a:gd name="connsiteX24" fmla="*/ 86655 w 138727"/>
              <a:gd name="connsiteY24" fmla="*/ 79661 h 81272"/>
              <a:gd name="connsiteX25" fmla="*/ 71368 w 138727"/>
              <a:gd name="connsiteY25" fmla="*/ 81174 h 81272"/>
              <a:gd name="connsiteX26" fmla="*/ 61919 w 138727"/>
              <a:gd name="connsiteY26" fmla="*/ 78316 h 81272"/>
              <a:gd name="connsiteX27" fmla="*/ 53695 w 138727"/>
              <a:gd name="connsiteY27" fmla="*/ 75053 h 81272"/>
              <a:gd name="connsiteX28" fmla="*/ 45697 w 138727"/>
              <a:gd name="connsiteY28" fmla="*/ 73269 h 81272"/>
              <a:gd name="connsiteX29" fmla="*/ 33539 w 138727"/>
              <a:gd name="connsiteY29" fmla="*/ 79181 h 81272"/>
              <a:gd name="connsiteX30" fmla="*/ 22575 w 138727"/>
              <a:gd name="connsiteY30" fmla="*/ 80571 h 81272"/>
              <a:gd name="connsiteX31" fmla="*/ 15383 w 138727"/>
              <a:gd name="connsiteY31" fmla="*/ 79729 h 81272"/>
              <a:gd name="connsiteX32" fmla="*/ 15383 w 138727"/>
              <a:gd name="connsiteY32" fmla="*/ 69274 h 81272"/>
              <a:gd name="connsiteX33" fmla="*/ 8675 w 138727"/>
              <a:gd name="connsiteY33" fmla="*/ 59212 h 81272"/>
              <a:gd name="connsiteX34" fmla="*/ 1129 w 138727"/>
              <a:gd name="connsiteY34" fmla="*/ 51256 h 81272"/>
              <a:gd name="connsiteX35" fmla="*/ 3805 w 138727"/>
              <a:gd name="connsiteY35" fmla="*/ 38191 h 81272"/>
              <a:gd name="connsiteX36" fmla="*/ 9030 w 138727"/>
              <a:gd name="connsiteY36" fmla="*/ 36360 h 81272"/>
              <a:gd name="connsiteX37" fmla="*/ 14867 w 138727"/>
              <a:gd name="connsiteY37" fmla="*/ 28239 h 81272"/>
              <a:gd name="connsiteX38" fmla="*/ 0 w 138727"/>
              <a:gd name="connsiteY38" fmla="*/ 11976 h 81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8727" h="81272">
                <a:moveTo>
                  <a:pt x="161" y="11995"/>
                </a:moveTo>
                <a:cubicBezTo>
                  <a:pt x="161" y="8199"/>
                  <a:pt x="3257" y="3007"/>
                  <a:pt x="5611" y="166"/>
                </a:cubicBezTo>
                <a:cubicBezTo>
                  <a:pt x="6385" y="-744"/>
                  <a:pt x="12771" y="2346"/>
                  <a:pt x="13158" y="3175"/>
                </a:cubicBezTo>
                <a:cubicBezTo>
                  <a:pt x="14190" y="5439"/>
                  <a:pt x="9771" y="7693"/>
                  <a:pt x="11094" y="9999"/>
                </a:cubicBezTo>
                <a:cubicBezTo>
                  <a:pt x="13061" y="13362"/>
                  <a:pt x="23832" y="10160"/>
                  <a:pt x="27154" y="10850"/>
                </a:cubicBezTo>
                <a:cubicBezTo>
                  <a:pt x="32604" y="11985"/>
                  <a:pt x="38570" y="15826"/>
                  <a:pt x="44117" y="13836"/>
                </a:cubicBezTo>
                <a:cubicBezTo>
                  <a:pt x="48568" y="12234"/>
                  <a:pt x="54179" y="13478"/>
                  <a:pt x="58920" y="13836"/>
                </a:cubicBezTo>
                <a:cubicBezTo>
                  <a:pt x="65918" y="14394"/>
                  <a:pt x="69659" y="17532"/>
                  <a:pt x="76109" y="12614"/>
                </a:cubicBezTo>
                <a:cubicBezTo>
                  <a:pt x="81108" y="8809"/>
                  <a:pt x="84558" y="5742"/>
                  <a:pt x="90976" y="4632"/>
                </a:cubicBezTo>
                <a:cubicBezTo>
                  <a:pt x="96813" y="3620"/>
                  <a:pt x="103070" y="366"/>
                  <a:pt x="108778" y="3349"/>
                </a:cubicBezTo>
                <a:cubicBezTo>
                  <a:pt x="112422" y="5248"/>
                  <a:pt x="117647" y="6780"/>
                  <a:pt x="121710" y="6032"/>
                </a:cubicBezTo>
                <a:cubicBezTo>
                  <a:pt x="123129" y="5774"/>
                  <a:pt x="128386" y="11450"/>
                  <a:pt x="130417" y="12256"/>
                </a:cubicBezTo>
                <a:cubicBezTo>
                  <a:pt x="133126" y="13343"/>
                  <a:pt x="137931" y="11160"/>
                  <a:pt x="138415" y="15081"/>
                </a:cubicBezTo>
                <a:cubicBezTo>
                  <a:pt x="138899" y="19316"/>
                  <a:pt x="139512" y="22570"/>
                  <a:pt x="134384" y="22173"/>
                </a:cubicBezTo>
                <a:cubicBezTo>
                  <a:pt x="129256" y="21776"/>
                  <a:pt x="126902" y="25530"/>
                  <a:pt x="124838" y="29761"/>
                </a:cubicBezTo>
                <a:cubicBezTo>
                  <a:pt x="123032" y="33406"/>
                  <a:pt x="124838" y="37482"/>
                  <a:pt x="122774" y="41474"/>
                </a:cubicBezTo>
                <a:cubicBezTo>
                  <a:pt x="122097" y="42697"/>
                  <a:pt x="121291" y="43864"/>
                  <a:pt x="120581" y="45057"/>
                </a:cubicBezTo>
                <a:cubicBezTo>
                  <a:pt x="119388" y="46989"/>
                  <a:pt x="117001" y="45683"/>
                  <a:pt x="115808" y="47976"/>
                </a:cubicBezTo>
                <a:cubicBezTo>
                  <a:pt x="122129" y="49411"/>
                  <a:pt x="123323" y="53971"/>
                  <a:pt x="127386" y="58199"/>
                </a:cubicBezTo>
                <a:cubicBezTo>
                  <a:pt x="132385" y="63404"/>
                  <a:pt x="121387" y="63346"/>
                  <a:pt x="118098" y="62421"/>
                </a:cubicBezTo>
                <a:cubicBezTo>
                  <a:pt x="114550" y="61418"/>
                  <a:pt x="114196" y="57767"/>
                  <a:pt x="109713" y="59054"/>
                </a:cubicBezTo>
                <a:cubicBezTo>
                  <a:pt x="106392" y="60012"/>
                  <a:pt x="103747" y="60927"/>
                  <a:pt x="100296" y="62034"/>
                </a:cubicBezTo>
                <a:cubicBezTo>
                  <a:pt x="95136" y="63701"/>
                  <a:pt x="98587" y="64330"/>
                  <a:pt x="97458" y="64923"/>
                </a:cubicBezTo>
                <a:cubicBezTo>
                  <a:pt x="95523" y="65926"/>
                  <a:pt x="91589" y="67809"/>
                  <a:pt x="93717" y="69335"/>
                </a:cubicBezTo>
                <a:cubicBezTo>
                  <a:pt x="77915" y="66207"/>
                  <a:pt x="96104" y="76149"/>
                  <a:pt x="86655" y="79661"/>
                </a:cubicBezTo>
                <a:cubicBezTo>
                  <a:pt x="82430" y="81241"/>
                  <a:pt x="83526" y="78574"/>
                  <a:pt x="71368" y="81174"/>
                </a:cubicBezTo>
                <a:cubicBezTo>
                  <a:pt x="67853" y="81925"/>
                  <a:pt x="65047" y="78139"/>
                  <a:pt x="61919" y="78316"/>
                </a:cubicBezTo>
                <a:cubicBezTo>
                  <a:pt x="57856" y="78542"/>
                  <a:pt x="57533" y="80000"/>
                  <a:pt x="53695" y="75053"/>
                </a:cubicBezTo>
                <a:cubicBezTo>
                  <a:pt x="51470" y="72153"/>
                  <a:pt x="48987" y="72740"/>
                  <a:pt x="45697" y="73269"/>
                </a:cubicBezTo>
                <a:cubicBezTo>
                  <a:pt x="41182" y="74005"/>
                  <a:pt x="38344" y="79284"/>
                  <a:pt x="33539" y="79181"/>
                </a:cubicBezTo>
                <a:cubicBezTo>
                  <a:pt x="27283" y="79052"/>
                  <a:pt x="24510" y="78890"/>
                  <a:pt x="22575" y="80571"/>
                </a:cubicBezTo>
                <a:cubicBezTo>
                  <a:pt x="21510" y="81496"/>
                  <a:pt x="18285" y="80603"/>
                  <a:pt x="15383" y="79729"/>
                </a:cubicBezTo>
                <a:cubicBezTo>
                  <a:pt x="17737" y="77097"/>
                  <a:pt x="15383" y="73240"/>
                  <a:pt x="15383" y="69274"/>
                </a:cubicBezTo>
                <a:cubicBezTo>
                  <a:pt x="15706" y="65281"/>
                  <a:pt x="11481" y="61511"/>
                  <a:pt x="8675" y="59212"/>
                </a:cubicBezTo>
                <a:cubicBezTo>
                  <a:pt x="5837" y="57522"/>
                  <a:pt x="3386" y="53587"/>
                  <a:pt x="1129" y="51256"/>
                </a:cubicBezTo>
                <a:cubicBezTo>
                  <a:pt x="11835" y="48079"/>
                  <a:pt x="806" y="45567"/>
                  <a:pt x="3805" y="38191"/>
                </a:cubicBezTo>
                <a:cubicBezTo>
                  <a:pt x="4837" y="35647"/>
                  <a:pt x="7320" y="37453"/>
                  <a:pt x="9030" y="36360"/>
                </a:cubicBezTo>
                <a:cubicBezTo>
                  <a:pt x="11158" y="35018"/>
                  <a:pt x="13867" y="30500"/>
                  <a:pt x="14867" y="28239"/>
                </a:cubicBezTo>
                <a:cubicBezTo>
                  <a:pt x="8643" y="26259"/>
                  <a:pt x="870" y="17977"/>
                  <a:pt x="0" y="11976"/>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33" name="Freeform: Shape 1332">
            <a:extLst>
              <a:ext uri="{FF2B5EF4-FFF2-40B4-BE49-F238E27FC236}">
                <a16:creationId xmlns:a16="http://schemas.microsoft.com/office/drawing/2014/main" id="{18DBC26D-1479-35B8-7135-B062BFEDEF88}"/>
              </a:ext>
            </a:extLst>
          </p:cNvPr>
          <p:cNvSpPr/>
          <p:nvPr/>
        </p:nvSpPr>
        <p:spPr>
          <a:xfrm>
            <a:off x="8196072" y="4155379"/>
            <a:ext cx="44991" cy="59407"/>
          </a:xfrm>
          <a:custGeom>
            <a:avLst/>
            <a:gdLst>
              <a:gd name="connsiteX0" fmla="*/ 0 w 44991"/>
              <a:gd name="connsiteY0" fmla="*/ 12094 h 59407"/>
              <a:gd name="connsiteX1" fmla="*/ 9094 w 44991"/>
              <a:gd name="connsiteY1" fmla="*/ 13096 h 59407"/>
              <a:gd name="connsiteX2" fmla="*/ 22994 w 44991"/>
              <a:gd name="connsiteY2" fmla="*/ 0 h 59407"/>
              <a:gd name="connsiteX3" fmla="*/ 40473 w 44991"/>
              <a:gd name="connsiteY3" fmla="*/ 2374 h 59407"/>
              <a:gd name="connsiteX4" fmla="*/ 36926 w 44991"/>
              <a:gd name="connsiteY4" fmla="*/ 9546 h 59407"/>
              <a:gd name="connsiteX5" fmla="*/ 44827 w 44991"/>
              <a:gd name="connsiteY5" fmla="*/ 18576 h 59407"/>
              <a:gd name="connsiteX6" fmla="*/ 42537 w 44991"/>
              <a:gd name="connsiteY6" fmla="*/ 27986 h 59407"/>
              <a:gd name="connsiteX7" fmla="*/ 38538 w 44991"/>
              <a:gd name="connsiteY7" fmla="*/ 33372 h 59407"/>
              <a:gd name="connsiteX8" fmla="*/ 33765 w 44991"/>
              <a:gd name="connsiteY8" fmla="*/ 35284 h 59407"/>
              <a:gd name="connsiteX9" fmla="*/ 35765 w 44991"/>
              <a:gd name="connsiteY9" fmla="*/ 41296 h 59407"/>
              <a:gd name="connsiteX10" fmla="*/ 31024 w 44991"/>
              <a:gd name="connsiteY10" fmla="*/ 47349 h 59407"/>
              <a:gd name="connsiteX11" fmla="*/ 21252 w 44991"/>
              <a:gd name="connsiteY11" fmla="*/ 57466 h 59407"/>
              <a:gd name="connsiteX12" fmla="*/ 14480 w 44991"/>
              <a:gd name="connsiteY12" fmla="*/ 59407 h 59407"/>
              <a:gd name="connsiteX13" fmla="*/ 7643 w 44991"/>
              <a:gd name="connsiteY13" fmla="*/ 42502 h 59407"/>
              <a:gd name="connsiteX14" fmla="*/ 4870 w 44991"/>
              <a:gd name="connsiteY14" fmla="*/ 27922 h 59407"/>
              <a:gd name="connsiteX15" fmla="*/ 4515 w 44991"/>
              <a:gd name="connsiteY15" fmla="*/ 19730 h 59407"/>
              <a:gd name="connsiteX16" fmla="*/ 0 w 44991"/>
              <a:gd name="connsiteY16" fmla="*/ 12094 h 5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991" h="59407">
                <a:moveTo>
                  <a:pt x="0" y="12094"/>
                </a:moveTo>
                <a:cubicBezTo>
                  <a:pt x="3031" y="2299"/>
                  <a:pt x="8353" y="13006"/>
                  <a:pt x="9094" y="13096"/>
                </a:cubicBezTo>
                <a:cubicBezTo>
                  <a:pt x="19930" y="14354"/>
                  <a:pt x="22091" y="10817"/>
                  <a:pt x="22994" y="0"/>
                </a:cubicBezTo>
                <a:cubicBezTo>
                  <a:pt x="28928" y="5108"/>
                  <a:pt x="27057" y="-2286"/>
                  <a:pt x="40473" y="2374"/>
                </a:cubicBezTo>
                <a:cubicBezTo>
                  <a:pt x="38216" y="3477"/>
                  <a:pt x="32443" y="9743"/>
                  <a:pt x="36926" y="9546"/>
                </a:cubicBezTo>
                <a:cubicBezTo>
                  <a:pt x="33153" y="19437"/>
                  <a:pt x="40634" y="19824"/>
                  <a:pt x="44827" y="18576"/>
                </a:cubicBezTo>
                <a:cubicBezTo>
                  <a:pt x="42279" y="22462"/>
                  <a:pt x="47987" y="24094"/>
                  <a:pt x="42537" y="27986"/>
                </a:cubicBezTo>
                <a:cubicBezTo>
                  <a:pt x="39183" y="30392"/>
                  <a:pt x="39280" y="29041"/>
                  <a:pt x="38538" y="33372"/>
                </a:cubicBezTo>
                <a:cubicBezTo>
                  <a:pt x="38216" y="34436"/>
                  <a:pt x="34411" y="33907"/>
                  <a:pt x="33765" y="35284"/>
                </a:cubicBezTo>
                <a:cubicBezTo>
                  <a:pt x="33024" y="36816"/>
                  <a:pt x="36119" y="40325"/>
                  <a:pt x="35765" y="41296"/>
                </a:cubicBezTo>
                <a:cubicBezTo>
                  <a:pt x="35442" y="41928"/>
                  <a:pt x="33830" y="45275"/>
                  <a:pt x="31024" y="47349"/>
                </a:cubicBezTo>
                <a:cubicBezTo>
                  <a:pt x="26574" y="50600"/>
                  <a:pt x="25961" y="54431"/>
                  <a:pt x="21252" y="57466"/>
                </a:cubicBezTo>
                <a:cubicBezTo>
                  <a:pt x="18931" y="58962"/>
                  <a:pt x="16544" y="59404"/>
                  <a:pt x="14480" y="59407"/>
                </a:cubicBezTo>
                <a:cubicBezTo>
                  <a:pt x="13642" y="56588"/>
                  <a:pt x="8611" y="45982"/>
                  <a:pt x="7643" y="42502"/>
                </a:cubicBezTo>
                <a:cubicBezTo>
                  <a:pt x="6224" y="37481"/>
                  <a:pt x="8224" y="32282"/>
                  <a:pt x="4870" y="27922"/>
                </a:cubicBezTo>
                <a:cubicBezTo>
                  <a:pt x="5257" y="25461"/>
                  <a:pt x="6482" y="22459"/>
                  <a:pt x="4515" y="19730"/>
                </a:cubicBezTo>
                <a:cubicBezTo>
                  <a:pt x="2773" y="17318"/>
                  <a:pt x="806" y="15048"/>
                  <a:pt x="0" y="12094"/>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34" name="Freeform: Shape 1333">
            <a:extLst>
              <a:ext uri="{FF2B5EF4-FFF2-40B4-BE49-F238E27FC236}">
                <a16:creationId xmlns:a16="http://schemas.microsoft.com/office/drawing/2014/main" id="{61CA1870-7D42-45A7-53AF-4BD8789BF1B7}"/>
              </a:ext>
            </a:extLst>
          </p:cNvPr>
          <p:cNvSpPr/>
          <p:nvPr/>
        </p:nvSpPr>
        <p:spPr>
          <a:xfrm>
            <a:off x="8506078" y="3736276"/>
            <a:ext cx="39827" cy="49194"/>
          </a:xfrm>
          <a:custGeom>
            <a:avLst/>
            <a:gdLst>
              <a:gd name="connsiteX0" fmla="*/ 913 w 39827"/>
              <a:gd name="connsiteY0" fmla="*/ 46901 h 49194"/>
              <a:gd name="connsiteX1" fmla="*/ 2557 w 39827"/>
              <a:gd name="connsiteY1" fmla="*/ 25210 h 49194"/>
              <a:gd name="connsiteX2" fmla="*/ 12039 w 39827"/>
              <a:gd name="connsiteY2" fmla="*/ 10159 h 49194"/>
              <a:gd name="connsiteX3" fmla="*/ 22197 w 39827"/>
              <a:gd name="connsiteY3" fmla="*/ 8588 h 49194"/>
              <a:gd name="connsiteX4" fmla="*/ 25551 w 39827"/>
              <a:gd name="connsiteY4" fmla="*/ 4028 h 49194"/>
              <a:gd name="connsiteX5" fmla="*/ 31808 w 39827"/>
              <a:gd name="connsiteY5" fmla="*/ 0 h 49194"/>
              <a:gd name="connsiteX6" fmla="*/ 38645 w 39827"/>
              <a:gd name="connsiteY6" fmla="*/ 19089 h 49194"/>
              <a:gd name="connsiteX7" fmla="*/ 26099 w 39827"/>
              <a:gd name="connsiteY7" fmla="*/ 26480 h 49194"/>
              <a:gd name="connsiteX8" fmla="*/ 18328 w 39827"/>
              <a:gd name="connsiteY8" fmla="*/ 32511 h 49194"/>
              <a:gd name="connsiteX9" fmla="*/ 32259 w 39827"/>
              <a:gd name="connsiteY9" fmla="*/ 31811 h 49194"/>
              <a:gd name="connsiteX10" fmla="*/ 30485 w 39827"/>
              <a:gd name="connsiteY10" fmla="*/ 44679 h 49194"/>
              <a:gd name="connsiteX11" fmla="*/ 19295 w 39827"/>
              <a:gd name="connsiteY11" fmla="*/ 45543 h 49194"/>
              <a:gd name="connsiteX12" fmla="*/ 913 w 39827"/>
              <a:gd name="connsiteY12" fmla="*/ 46901 h 49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827" h="49194">
                <a:moveTo>
                  <a:pt x="913" y="46901"/>
                </a:moveTo>
                <a:cubicBezTo>
                  <a:pt x="913" y="39415"/>
                  <a:pt x="-1990" y="31975"/>
                  <a:pt x="2557" y="25210"/>
                </a:cubicBezTo>
                <a:cubicBezTo>
                  <a:pt x="5976" y="20121"/>
                  <a:pt x="9104" y="15502"/>
                  <a:pt x="12039" y="10159"/>
                </a:cubicBezTo>
                <a:cubicBezTo>
                  <a:pt x="15521" y="3918"/>
                  <a:pt x="17263" y="7259"/>
                  <a:pt x="22197" y="8588"/>
                </a:cubicBezTo>
                <a:cubicBezTo>
                  <a:pt x="24713" y="9259"/>
                  <a:pt x="24584" y="5328"/>
                  <a:pt x="25551" y="4028"/>
                </a:cubicBezTo>
                <a:cubicBezTo>
                  <a:pt x="27067" y="2016"/>
                  <a:pt x="29711" y="1219"/>
                  <a:pt x="31808" y="0"/>
                </a:cubicBezTo>
                <a:cubicBezTo>
                  <a:pt x="33969" y="4734"/>
                  <a:pt x="43031" y="13558"/>
                  <a:pt x="38645" y="19089"/>
                </a:cubicBezTo>
                <a:cubicBezTo>
                  <a:pt x="36420" y="21927"/>
                  <a:pt x="29454" y="25164"/>
                  <a:pt x="26099" y="26480"/>
                </a:cubicBezTo>
                <a:cubicBezTo>
                  <a:pt x="22681" y="27831"/>
                  <a:pt x="22230" y="31882"/>
                  <a:pt x="18328" y="32511"/>
                </a:cubicBezTo>
                <a:cubicBezTo>
                  <a:pt x="20875" y="35813"/>
                  <a:pt x="28550" y="30373"/>
                  <a:pt x="32259" y="31811"/>
                </a:cubicBezTo>
                <a:cubicBezTo>
                  <a:pt x="38967" y="34414"/>
                  <a:pt x="32259" y="40986"/>
                  <a:pt x="30485" y="44679"/>
                </a:cubicBezTo>
                <a:cubicBezTo>
                  <a:pt x="27776" y="50251"/>
                  <a:pt x="23487" y="44453"/>
                  <a:pt x="19295" y="45543"/>
                </a:cubicBezTo>
                <a:cubicBezTo>
                  <a:pt x="15006" y="46668"/>
                  <a:pt x="3783" y="52277"/>
                  <a:pt x="913" y="46901"/>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335" name="Content Placeholder 8">
            <a:extLst>
              <a:ext uri="{FF2B5EF4-FFF2-40B4-BE49-F238E27FC236}">
                <a16:creationId xmlns:a16="http://schemas.microsoft.com/office/drawing/2014/main" id="{4C043F4D-9E8C-F2DC-DDA0-2242104CBC58}"/>
              </a:ext>
            </a:extLst>
          </p:cNvPr>
          <p:cNvGrpSpPr/>
          <p:nvPr/>
        </p:nvGrpSpPr>
        <p:grpSpPr>
          <a:xfrm>
            <a:off x="8517472" y="2921580"/>
            <a:ext cx="126386" cy="97711"/>
            <a:chOff x="8484862" y="2602383"/>
            <a:chExt cx="126386" cy="97711"/>
          </a:xfrm>
        </p:grpSpPr>
        <p:grpSp>
          <p:nvGrpSpPr>
            <p:cNvPr id="1336" name="Content Placeholder 8">
              <a:extLst>
                <a:ext uri="{FF2B5EF4-FFF2-40B4-BE49-F238E27FC236}">
                  <a16:creationId xmlns:a16="http://schemas.microsoft.com/office/drawing/2014/main" id="{13DAD15C-F915-E6EA-B155-9AB112BE0086}"/>
                </a:ext>
              </a:extLst>
            </p:cNvPr>
            <p:cNvGrpSpPr/>
            <p:nvPr/>
          </p:nvGrpSpPr>
          <p:grpSpPr>
            <a:xfrm>
              <a:off x="8484862" y="2602383"/>
              <a:ext cx="126386" cy="97711"/>
              <a:chOff x="8484862" y="2602383"/>
              <a:chExt cx="126386" cy="97711"/>
            </a:xfrm>
            <a:solidFill>
              <a:srgbClr val="C0C0C0"/>
            </a:solidFill>
          </p:grpSpPr>
          <p:sp>
            <p:nvSpPr>
              <p:cNvPr id="1337" name="Freeform: Shape 1336">
                <a:extLst>
                  <a:ext uri="{FF2B5EF4-FFF2-40B4-BE49-F238E27FC236}">
                    <a16:creationId xmlns:a16="http://schemas.microsoft.com/office/drawing/2014/main" id="{AF2CB500-2D22-2F40-D404-C9EB427233BB}"/>
                  </a:ext>
                </a:extLst>
              </p:cNvPr>
              <p:cNvSpPr/>
              <p:nvPr/>
            </p:nvSpPr>
            <p:spPr>
              <a:xfrm>
                <a:off x="8484862" y="2602383"/>
                <a:ext cx="126386" cy="97711"/>
              </a:xfrm>
              <a:custGeom>
                <a:avLst/>
                <a:gdLst>
                  <a:gd name="connsiteX0" fmla="*/ 0 w 126386"/>
                  <a:gd name="connsiteY0" fmla="*/ 17627 h 97711"/>
                  <a:gd name="connsiteX1" fmla="*/ 17060 w 126386"/>
                  <a:gd name="connsiteY1" fmla="*/ 18449 h 97711"/>
                  <a:gd name="connsiteX2" fmla="*/ 28089 w 126386"/>
                  <a:gd name="connsiteY2" fmla="*/ 20906 h 97711"/>
                  <a:gd name="connsiteX3" fmla="*/ 36119 w 126386"/>
                  <a:gd name="connsiteY3" fmla="*/ 22632 h 97711"/>
                  <a:gd name="connsiteX4" fmla="*/ 29315 w 126386"/>
                  <a:gd name="connsiteY4" fmla="*/ 12034 h 97711"/>
                  <a:gd name="connsiteX5" fmla="*/ 25284 w 126386"/>
                  <a:gd name="connsiteY5" fmla="*/ 6568 h 97711"/>
                  <a:gd name="connsiteX6" fmla="*/ 28251 w 126386"/>
                  <a:gd name="connsiteY6" fmla="*/ 50 h 97711"/>
                  <a:gd name="connsiteX7" fmla="*/ 42279 w 126386"/>
                  <a:gd name="connsiteY7" fmla="*/ 7529 h 97711"/>
                  <a:gd name="connsiteX8" fmla="*/ 49019 w 126386"/>
                  <a:gd name="connsiteY8" fmla="*/ 12218 h 97711"/>
                  <a:gd name="connsiteX9" fmla="*/ 54276 w 126386"/>
                  <a:gd name="connsiteY9" fmla="*/ 18668 h 97711"/>
                  <a:gd name="connsiteX10" fmla="*/ 62887 w 126386"/>
                  <a:gd name="connsiteY10" fmla="*/ 20319 h 97711"/>
                  <a:gd name="connsiteX11" fmla="*/ 68014 w 126386"/>
                  <a:gd name="connsiteY11" fmla="*/ 14479 h 97711"/>
                  <a:gd name="connsiteX12" fmla="*/ 76657 w 126386"/>
                  <a:gd name="connsiteY12" fmla="*/ 2466 h 97711"/>
                  <a:gd name="connsiteX13" fmla="*/ 89621 w 126386"/>
                  <a:gd name="connsiteY13" fmla="*/ 14092 h 97711"/>
                  <a:gd name="connsiteX14" fmla="*/ 101683 w 126386"/>
                  <a:gd name="connsiteY14" fmla="*/ 30562 h 97711"/>
                  <a:gd name="connsiteX15" fmla="*/ 104005 w 126386"/>
                  <a:gd name="connsiteY15" fmla="*/ 31491 h 97711"/>
                  <a:gd name="connsiteX16" fmla="*/ 104328 w 126386"/>
                  <a:gd name="connsiteY16" fmla="*/ 34048 h 97711"/>
                  <a:gd name="connsiteX17" fmla="*/ 112261 w 126386"/>
                  <a:gd name="connsiteY17" fmla="*/ 37950 h 97711"/>
                  <a:gd name="connsiteX18" fmla="*/ 126386 w 126386"/>
                  <a:gd name="connsiteY18" fmla="*/ 47512 h 97711"/>
                  <a:gd name="connsiteX19" fmla="*/ 112454 w 126386"/>
                  <a:gd name="connsiteY19" fmla="*/ 44752 h 97711"/>
                  <a:gd name="connsiteX20" fmla="*/ 105714 w 126386"/>
                  <a:gd name="connsiteY20" fmla="*/ 56826 h 97711"/>
                  <a:gd name="connsiteX21" fmla="*/ 106811 w 126386"/>
                  <a:gd name="connsiteY21" fmla="*/ 70716 h 97711"/>
                  <a:gd name="connsiteX22" fmla="*/ 104424 w 126386"/>
                  <a:gd name="connsiteY22" fmla="*/ 76363 h 97711"/>
                  <a:gd name="connsiteX23" fmla="*/ 101780 w 126386"/>
                  <a:gd name="connsiteY23" fmla="*/ 81181 h 97711"/>
                  <a:gd name="connsiteX24" fmla="*/ 98555 w 126386"/>
                  <a:gd name="connsiteY24" fmla="*/ 79610 h 97711"/>
                  <a:gd name="connsiteX25" fmla="*/ 99361 w 126386"/>
                  <a:gd name="connsiteY25" fmla="*/ 97660 h 97711"/>
                  <a:gd name="connsiteX26" fmla="*/ 93266 w 126386"/>
                  <a:gd name="connsiteY26" fmla="*/ 96893 h 97711"/>
                  <a:gd name="connsiteX27" fmla="*/ 78592 w 126386"/>
                  <a:gd name="connsiteY27" fmla="*/ 84222 h 97711"/>
                  <a:gd name="connsiteX28" fmla="*/ 83268 w 126386"/>
                  <a:gd name="connsiteY28" fmla="*/ 81278 h 97711"/>
                  <a:gd name="connsiteX29" fmla="*/ 84139 w 126386"/>
                  <a:gd name="connsiteY29" fmla="*/ 70732 h 97711"/>
                  <a:gd name="connsiteX30" fmla="*/ 66273 w 126386"/>
                  <a:gd name="connsiteY30" fmla="*/ 65530 h 97711"/>
                  <a:gd name="connsiteX31" fmla="*/ 55824 w 126386"/>
                  <a:gd name="connsiteY31" fmla="*/ 73734 h 97711"/>
                  <a:gd name="connsiteX32" fmla="*/ 44504 w 126386"/>
                  <a:gd name="connsiteY32" fmla="*/ 84003 h 97711"/>
                  <a:gd name="connsiteX33" fmla="*/ 44891 w 126386"/>
                  <a:gd name="connsiteY33" fmla="*/ 74908 h 97711"/>
                  <a:gd name="connsiteX34" fmla="*/ 39602 w 126386"/>
                  <a:gd name="connsiteY34" fmla="*/ 69029 h 97711"/>
                  <a:gd name="connsiteX35" fmla="*/ 40505 w 126386"/>
                  <a:gd name="connsiteY35" fmla="*/ 66298 h 97711"/>
                  <a:gd name="connsiteX36" fmla="*/ 35894 w 126386"/>
                  <a:gd name="connsiteY36" fmla="*/ 64717 h 97711"/>
                  <a:gd name="connsiteX37" fmla="*/ 18640 w 126386"/>
                  <a:gd name="connsiteY37" fmla="*/ 53785 h 97711"/>
                  <a:gd name="connsiteX38" fmla="*/ 26509 w 126386"/>
                  <a:gd name="connsiteY38" fmla="*/ 50266 h 97711"/>
                  <a:gd name="connsiteX39" fmla="*/ 21285 w 126386"/>
                  <a:gd name="connsiteY39" fmla="*/ 44655 h 97711"/>
                  <a:gd name="connsiteX40" fmla="*/ 15415 w 126386"/>
                  <a:gd name="connsiteY40" fmla="*/ 31723 h 97711"/>
                  <a:gd name="connsiteX41" fmla="*/ 2386 w 126386"/>
                  <a:gd name="connsiteY41" fmla="*/ 22667 h 97711"/>
                  <a:gd name="connsiteX42" fmla="*/ 96 w 126386"/>
                  <a:gd name="connsiteY42" fmla="*/ 17627 h 97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26386" h="97711">
                    <a:moveTo>
                      <a:pt x="0" y="17627"/>
                    </a:moveTo>
                    <a:cubicBezTo>
                      <a:pt x="6837" y="12402"/>
                      <a:pt x="10997" y="13231"/>
                      <a:pt x="17060" y="18449"/>
                    </a:cubicBezTo>
                    <a:cubicBezTo>
                      <a:pt x="20930" y="21735"/>
                      <a:pt x="23833" y="19855"/>
                      <a:pt x="28089" y="20906"/>
                    </a:cubicBezTo>
                    <a:cubicBezTo>
                      <a:pt x="31669" y="21790"/>
                      <a:pt x="33024" y="24176"/>
                      <a:pt x="36119" y="22632"/>
                    </a:cubicBezTo>
                    <a:cubicBezTo>
                      <a:pt x="43053" y="19181"/>
                      <a:pt x="30573" y="12747"/>
                      <a:pt x="29315" y="12034"/>
                    </a:cubicBezTo>
                    <a:cubicBezTo>
                      <a:pt x="26284" y="10306"/>
                      <a:pt x="25090" y="7839"/>
                      <a:pt x="25284" y="6568"/>
                    </a:cubicBezTo>
                    <a:cubicBezTo>
                      <a:pt x="25606" y="5246"/>
                      <a:pt x="30637" y="2218"/>
                      <a:pt x="28251" y="50"/>
                    </a:cubicBezTo>
                    <a:cubicBezTo>
                      <a:pt x="30218" y="-517"/>
                      <a:pt x="39441" y="3817"/>
                      <a:pt x="42279" y="7529"/>
                    </a:cubicBezTo>
                    <a:cubicBezTo>
                      <a:pt x="44182" y="10029"/>
                      <a:pt x="48052" y="10248"/>
                      <a:pt x="49019" y="12218"/>
                    </a:cubicBezTo>
                    <a:cubicBezTo>
                      <a:pt x="50406" y="14995"/>
                      <a:pt x="51245" y="17668"/>
                      <a:pt x="54276" y="18668"/>
                    </a:cubicBezTo>
                    <a:cubicBezTo>
                      <a:pt x="56985" y="19558"/>
                      <a:pt x="60017" y="20381"/>
                      <a:pt x="62887" y="20319"/>
                    </a:cubicBezTo>
                    <a:cubicBezTo>
                      <a:pt x="65467" y="20255"/>
                      <a:pt x="66886" y="16640"/>
                      <a:pt x="68014" y="14479"/>
                    </a:cubicBezTo>
                    <a:cubicBezTo>
                      <a:pt x="68530" y="13444"/>
                      <a:pt x="78915" y="5359"/>
                      <a:pt x="76657" y="2466"/>
                    </a:cubicBezTo>
                    <a:cubicBezTo>
                      <a:pt x="81624" y="4078"/>
                      <a:pt x="86913" y="9954"/>
                      <a:pt x="89621" y="14092"/>
                    </a:cubicBezTo>
                    <a:cubicBezTo>
                      <a:pt x="93524" y="20026"/>
                      <a:pt x="96749" y="25324"/>
                      <a:pt x="101683" y="30562"/>
                    </a:cubicBezTo>
                    <a:cubicBezTo>
                      <a:pt x="102457" y="30852"/>
                      <a:pt x="103231" y="31171"/>
                      <a:pt x="104005" y="31491"/>
                    </a:cubicBezTo>
                    <a:cubicBezTo>
                      <a:pt x="104005" y="32342"/>
                      <a:pt x="104005" y="33193"/>
                      <a:pt x="104328" y="34048"/>
                    </a:cubicBezTo>
                    <a:cubicBezTo>
                      <a:pt x="106553" y="36528"/>
                      <a:pt x="108875" y="37683"/>
                      <a:pt x="112261" y="37950"/>
                    </a:cubicBezTo>
                    <a:cubicBezTo>
                      <a:pt x="119614" y="38537"/>
                      <a:pt x="123451" y="40737"/>
                      <a:pt x="126386" y="47512"/>
                    </a:cubicBezTo>
                    <a:cubicBezTo>
                      <a:pt x="123742" y="43839"/>
                      <a:pt x="116292" y="42265"/>
                      <a:pt x="112454" y="44752"/>
                    </a:cubicBezTo>
                    <a:cubicBezTo>
                      <a:pt x="106972" y="48322"/>
                      <a:pt x="106779" y="50850"/>
                      <a:pt x="105714" y="56826"/>
                    </a:cubicBezTo>
                    <a:cubicBezTo>
                      <a:pt x="104747" y="62196"/>
                      <a:pt x="105714" y="65795"/>
                      <a:pt x="106811" y="70716"/>
                    </a:cubicBezTo>
                    <a:cubicBezTo>
                      <a:pt x="107198" y="72467"/>
                      <a:pt x="104618" y="74289"/>
                      <a:pt x="104424" y="76363"/>
                    </a:cubicBezTo>
                    <a:cubicBezTo>
                      <a:pt x="104102" y="79510"/>
                      <a:pt x="105553" y="81936"/>
                      <a:pt x="101780" y="81181"/>
                    </a:cubicBezTo>
                    <a:cubicBezTo>
                      <a:pt x="105714" y="77469"/>
                      <a:pt x="97716" y="75366"/>
                      <a:pt x="98555" y="79610"/>
                    </a:cubicBezTo>
                    <a:cubicBezTo>
                      <a:pt x="99716" y="85554"/>
                      <a:pt x="97233" y="91398"/>
                      <a:pt x="99361" y="97660"/>
                    </a:cubicBezTo>
                    <a:cubicBezTo>
                      <a:pt x="97620" y="97693"/>
                      <a:pt x="94782" y="97951"/>
                      <a:pt x="93266" y="96893"/>
                    </a:cubicBezTo>
                    <a:cubicBezTo>
                      <a:pt x="87751" y="93097"/>
                      <a:pt x="78012" y="87537"/>
                      <a:pt x="78592" y="84222"/>
                    </a:cubicBezTo>
                    <a:cubicBezTo>
                      <a:pt x="78915" y="82513"/>
                      <a:pt x="83043" y="82613"/>
                      <a:pt x="83268" y="81278"/>
                    </a:cubicBezTo>
                    <a:cubicBezTo>
                      <a:pt x="83688" y="78478"/>
                      <a:pt x="77109" y="73351"/>
                      <a:pt x="84139" y="70732"/>
                    </a:cubicBezTo>
                    <a:cubicBezTo>
                      <a:pt x="77979" y="63676"/>
                      <a:pt x="72562" y="58900"/>
                      <a:pt x="66273" y="65530"/>
                    </a:cubicBezTo>
                    <a:cubicBezTo>
                      <a:pt x="60146" y="72009"/>
                      <a:pt x="56630" y="71383"/>
                      <a:pt x="55824" y="73734"/>
                    </a:cubicBezTo>
                    <a:cubicBezTo>
                      <a:pt x="50793" y="81197"/>
                      <a:pt x="48181" y="81690"/>
                      <a:pt x="44504" y="84003"/>
                    </a:cubicBezTo>
                    <a:cubicBezTo>
                      <a:pt x="43021" y="82142"/>
                      <a:pt x="40828" y="75415"/>
                      <a:pt x="44891" y="74908"/>
                    </a:cubicBezTo>
                    <a:cubicBezTo>
                      <a:pt x="43795" y="73570"/>
                      <a:pt x="38732" y="71290"/>
                      <a:pt x="39602" y="69029"/>
                    </a:cubicBezTo>
                    <a:cubicBezTo>
                      <a:pt x="39990" y="68049"/>
                      <a:pt x="42086" y="67488"/>
                      <a:pt x="40505" y="66298"/>
                    </a:cubicBezTo>
                    <a:cubicBezTo>
                      <a:pt x="39312" y="65369"/>
                      <a:pt x="37216" y="64408"/>
                      <a:pt x="35894" y="64717"/>
                    </a:cubicBezTo>
                    <a:cubicBezTo>
                      <a:pt x="30927" y="65859"/>
                      <a:pt x="24348" y="57142"/>
                      <a:pt x="18640" y="53785"/>
                    </a:cubicBezTo>
                    <a:cubicBezTo>
                      <a:pt x="21285" y="52505"/>
                      <a:pt x="25058" y="53527"/>
                      <a:pt x="26509" y="50266"/>
                    </a:cubicBezTo>
                    <a:cubicBezTo>
                      <a:pt x="28057" y="46803"/>
                      <a:pt x="23607" y="45822"/>
                      <a:pt x="21285" y="44655"/>
                    </a:cubicBezTo>
                    <a:cubicBezTo>
                      <a:pt x="17479" y="42762"/>
                      <a:pt x="6514" y="34506"/>
                      <a:pt x="15415" y="31723"/>
                    </a:cubicBezTo>
                    <a:cubicBezTo>
                      <a:pt x="13287" y="25976"/>
                      <a:pt x="6676" y="25924"/>
                      <a:pt x="2386" y="22667"/>
                    </a:cubicBezTo>
                    <a:cubicBezTo>
                      <a:pt x="8804" y="23699"/>
                      <a:pt x="645" y="19010"/>
                      <a:pt x="96" y="17627"/>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38" name="Freeform: Shape 1337">
                <a:extLst>
                  <a:ext uri="{FF2B5EF4-FFF2-40B4-BE49-F238E27FC236}">
                    <a16:creationId xmlns:a16="http://schemas.microsoft.com/office/drawing/2014/main" id="{E33693ED-09FB-7D8E-F9AF-597DF320CAAA}"/>
                  </a:ext>
                </a:extLst>
              </p:cNvPr>
              <p:cNvSpPr/>
              <p:nvPr/>
            </p:nvSpPr>
            <p:spPr>
              <a:xfrm>
                <a:off x="8485991" y="2663396"/>
                <a:ext cx="34893" cy="24086"/>
              </a:xfrm>
              <a:custGeom>
                <a:avLst/>
                <a:gdLst>
                  <a:gd name="connsiteX0" fmla="*/ 0 w 34893"/>
                  <a:gd name="connsiteY0" fmla="*/ 889 h 24086"/>
                  <a:gd name="connsiteX1" fmla="*/ 9546 w 34893"/>
                  <a:gd name="connsiteY1" fmla="*/ 4372 h 24086"/>
                  <a:gd name="connsiteX2" fmla="*/ 17253 w 34893"/>
                  <a:gd name="connsiteY2" fmla="*/ 5649 h 24086"/>
                  <a:gd name="connsiteX3" fmla="*/ 24445 w 34893"/>
                  <a:gd name="connsiteY3" fmla="*/ 5810 h 24086"/>
                  <a:gd name="connsiteX4" fmla="*/ 28476 w 34893"/>
                  <a:gd name="connsiteY4" fmla="*/ 12538 h 24086"/>
                  <a:gd name="connsiteX5" fmla="*/ 34894 w 34893"/>
                  <a:gd name="connsiteY5" fmla="*/ 24086 h 24086"/>
                  <a:gd name="connsiteX6" fmla="*/ 14415 w 34893"/>
                  <a:gd name="connsiteY6" fmla="*/ 16549 h 24086"/>
                  <a:gd name="connsiteX7" fmla="*/ 0 w 34893"/>
                  <a:gd name="connsiteY7" fmla="*/ 895 h 2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93" h="24086">
                    <a:moveTo>
                      <a:pt x="0" y="889"/>
                    </a:moveTo>
                    <a:cubicBezTo>
                      <a:pt x="3709" y="73"/>
                      <a:pt x="9965" y="-1717"/>
                      <a:pt x="9546" y="4372"/>
                    </a:cubicBezTo>
                    <a:cubicBezTo>
                      <a:pt x="12287" y="2763"/>
                      <a:pt x="14190" y="6600"/>
                      <a:pt x="17253" y="5649"/>
                    </a:cubicBezTo>
                    <a:cubicBezTo>
                      <a:pt x="18801" y="5169"/>
                      <a:pt x="23220" y="4085"/>
                      <a:pt x="24445" y="5810"/>
                    </a:cubicBezTo>
                    <a:cubicBezTo>
                      <a:pt x="26896" y="9355"/>
                      <a:pt x="23542" y="10074"/>
                      <a:pt x="28476" y="12538"/>
                    </a:cubicBezTo>
                    <a:cubicBezTo>
                      <a:pt x="30540" y="13557"/>
                      <a:pt x="32991" y="21929"/>
                      <a:pt x="34894" y="24086"/>
                    </a:cubicBezTo>
                    <a:cubicBezTo>
                      <a:pt x="21124" y="23290"/>
                      <a:pt x="20865" y="21848"/>
                      <a:pt x="14415" y="16549"/>
                    </a:cubicBezTo>
                    <a:cubicBezTo>
                      <a:pt x="9030" y="12151"/>
                      <a:pt x="2773" y="7507"/>
                      <a:pt x="0" y="895"/>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1339" name="Content Placeholder 8">
              <a:extLst>
                <a:ext uri="{FF2B5EF4-FFF2-40B4-BE49-F238E27FC236}">
                  <a16:creationId xmlns:a16="http://schemas.microsoft.com/office/drawing/2014/main" id="{A9E2918A-48A9-A21F-D5C1-B2DAFC26656F}"/>
                </a:ext>
              </a:extLst>
            </p:cNvPr>
            <p:cNvGrpSpPr/>
            <p:nvPr/>
          </p:nvGrpSpPr>
          <p:grpSpPr>
            <a:xfrm>
              <a:off x="8503406" y="2639862"/>
              <a:ext cx="38086" cy="46523"/>
              <a:chOff x="8503406" y="2639862"/>
              <a:chExt cx="38086" cy="46523"/>
            </a:xfrm>
            <a:solidFill>
              <a:srgbClr val="C0C0C0">
                <a:alpha val="0"/>
              </a:srgbClr>
            </a:solidFill>
          </p:grpSpPr>
          <p:sp>
            <p:nvSpPr>
              <p:cNvPr id="1340" name="Freeform: Shape 1339">
                <a:extLst>
                  <a:ext uri="{FF2B5EF4-FFF2-40B4-BE49-F238E27FC236}">
                    <a16:creationId xmlns:a16="http://schemas.microsoft.com/office/drawing/2014/main" id="{6877AE8C-A139-794C-BD84-DB3F06EFA95D}"/>
                  </a:ext>
                </a:extLst>
              </p:cNvPr>
              <p:cNvSpPr/>
              <p:nvPr/>
            </p:nvSpPr>
            <p:spPr>
              <a:xfrm>
                <a:off x="8503406" y="2643689"/>
                <a:ext cx="38086" cy="42696"/>
              </a:xfrm>
              <a:custGeom>
                <a:avLst/>
                <a:gdLst>
                  <a:gd name="connsiteX0" fmla="*/ 37184 w 38086"/>
                  <a:gd name="connsiteY0" fmla="*/ 32428 h 42696"/>
                  <a:gd name="connsiteX1" fmla="*/ 25864 w 38086"/>
                  <a:gd name="connsiteY1" fmla="*/ 42696 h 42696"/>
                  <a:gd name="connsiteX2" fmla="*/ 26251 w 38086"/>
                  <a:gd name="connsiteY2" fmla="*/ 33602 h 42696"/>
                  <a:gd name="connsiteX3" fmla="*/ 20962 w 38086"/>
                  <a:gd name="connsiteY3" fmla="*/ 27723 h 42696"/>
                  <a:gd name="connsiteX4" fmla="*/ 21865 w 38086"/>
                  <a:gd name="connsiteY4" fmla="*/ 24991 h 42696"/>
                  <a:gd name="connsiteX5" fmla="*/ 17253 w 38086"/>
                  <a:gd name="connsiteY5" fmla="*/ 23411 h 42696"/>
                  <a:gd name="connsiteX6" fmla="*/ 0 w 38086"/>
                  <a:gd name="connsiteY6" fmla="*/ 12478 h 42696"/>
                  <a:gd name="connsiteX7" fmla="*/ 7869 w 38086"/>
                  <a:gd name="connsiteY7" fmla="*/ 8960 h 42696"/>
                  <a:gd name="connsiteX8" fmla="*/ 7546 w 38086"/>
                  <a:gd name="connsiteY8" fmla="*/ 6099 h 42696"/>
                  <a:gd name="connsiteX9" fmla="*/ 11223 w 38086"/>
                  <a:gd name="connsiteY9" fmla="*/ 7663 h 42696"/>
                  <a:gd name="connsiteX10" fmla="*/ 15189 w 38086"/>
                  <a:gd name="connsiteY10" fmla="*/ 4396 h 42696"/>
                  <a:gd name="connsiteX11" fmla="*/ 15512 w 38086"/>
                  <a:gd name="connsiteY11" fmla="*/ 1465 h 42696"/>
                  <a:gd name="connsiteX12" fmla="*/ 18027 w 38086"/>
                  <a:gd name="connsiteY12" fmla="*/ 1 h 42696"/>
                  <a:gd name="connsiteX13" fmla="*/ 22252 w 38086"/>
                  <a:gd name="connsiteY13" fmla="*/ 6093 h 42696"/>
                  <a:gd name="connsiteX14" fmla="*/ 28896 w 38086"/>
                  <a:gd name="connsiteY14" fmla="*/ 11304 h 42696"/>
                  <a:gd name="connsiteX15" fmla="*/ 32282 w 38086"/>
                  <a:gd name="connsiteY15" fmla="*/ 16958 h 42696"/>
                  <a:gd name="connsiteX16" fmla="*/ 35700 w 38086"/>
                  <a:gd name="connsiteY16" fmla="*/ 20225 h 42696"/>
                  <a:gd name="connsiteX17" fmla="*/ 35120 w 38086"/>
                  <a:gd name="connsiteY17" fmla="*/ 24494 h 42696"/>
                  <a:gd name="connsiteX18" fmla="*/ 38087 w 38086"/>
                  <a:gd name="connsiteY18" fmla="*/ 29706 h 42696"/>
                  <a:gd name="connsiteX19" fmla="*/ 37184 w 38086"/>
                  <a:gd name="connsiteY19" fmla="*/ 32428 h 4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086" h="42696">
                    <a:moveTo>
                      <a:pt x="37184" y="32428"/>
                    </a:moveTo>
                    <a:cubicBezTo>
                      <a:pt x="32153" y="39890"/>
                      <a:pt x="29540" y="40384"/>
                      <a:pt x="25864" y="42696"/>
                    </a:cubicBezTo>
                    <a:cubicBezTo>
                      <a:pt x="24381" y="40835"/>
                      <a:pt x="22188" y="34108"/>
                      <a:pt x="26251" y="33602"/>
                    </a:cubicBezTo>
                    <a:cubicBezTo>
                      <a:pt x="25154" y="32263"/>
                      <a:pt x="20091" y="29983"/>
                      <a:pt x="20962" y="27723"/>
                    </a:cubicBezTo>
                    <a:cubicBezTo>
                      <a:pt x="21349" y="26742"/>
                      <a:pt x="23446" y="26181"/>
                      <a:pt x="21865" y="24991"/>
                    </a:cubicBezTo>
                    <a:cubicBezTo>
                      <a:pt x="20672" y="24062"/>
                      <a:pt x="18576" y="23101"/>
                      <a:pt x="17253" y="23411"/>
                    </a:cubicBezTo>
                    <a:cubicBezTo>
                      <a:pt x="12287" y="24552"/>
                      <a:pt x="5708" y="15835"/>
                      <a:pt x="0" y="12478"/>
                    </a:cubicBezTo>
                    <a:cubicBezTo>
                      <a:pt x="2644" y="11198"/>
                      <a:pt x="6418" y="12220"/>
                      <a:pt x="7869" y="8960"/>
                    </a:cubicBezTo>
                    <a:cubicBezTo>
                      <a:pt x="8417" y="7734"/>
                      <a:pt x="8223" y="6822"/>
                      <a:pt x="7546" y="6099"/>
                    </a:cubicBezTo>
                    <a:cubicBezTo>
                      <a:pt x="7546" y="6099"/>
                      <a:pt x="10771" y="7599"/>
                      <a:pt x="11223" y="7663"/>
                    </a:cubicBezTo>
                    <a:cubicBezTo>
                      <a:pt x="11674" y="7728"/>
                      <a:pt x="15189" y="4396"/>
                      <a:pt x="15189" y="4396"/>
                    </a:cubicBezTo>
                    <a:cubicBezTo>
                      <a:pt x="15189" y="4396"/>
                      <a:pt x="14609" y="2587"/>
                      <a:pt x="15512" y="1465"/>
                    </a:cubicBezTo>
                    <a:cubicBezTo>
                      <a:pt x="16125" y="601"/>
                      <a:pt x="17770" y="-25"/>
                      <a:pt x="18027" y="1"/>
                    </a:cubicBezTo>
                    <a:cubicBezTo>
                      <a:pt x="18672" y="65"/>
                      <a:pt x="21736" y="5654"/>
                      <a:pt x="22252" y="6093"/>
                    </a:cubicBezTo>
                    <a:cubicBezTo>
                      <a:pt x="22736" y="6531"/>
                      <a:pt x="28896" y="10804"/>
                      <a:pt x="28896" y="11304"/>
                    </a:cubicBezTo>
                    <a:cubicBezTo>
                      <a:pt x="28896" y="11807"/>
                      <a:pt x="30218" y="15890"/>
                      <a:pt x="32282" y="16958"/>
                    </a:cubicBezTo>
                    <a:cubicBezTo>
                      <a:pt x="34378" y="18025"/>
                      <a:pt x="35700" y="20225"/>
                      <a:pt x="35700" y="20225"/>
                    </a:cubicBezTo>
                    <a:cubicBezTo>
                      <a:pt x="35700" y="20225"/>
                      <a:pt x="34604" y="21982"/>
                      <a:pt x="35120" y="24494"/>
                    </a:cubicBezTo>
                    <a:cubicBezTo>
                      <a:pt x="35636" y="27007"/>
                      <a:pt x="37958" y="29077"/>
                      <a:pt x="38087" y="29706"/>
                    </a:cubicBezTo>
                    <a:cubicBezTo>
                      <a:pt x="38087" y="30335"/>
                      <a:pt x="37248" y="32408"/>
                      <a:pt x="37184" y="32428"/>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1341" name="Freeform: Shape 1340">
                <a:extLst>
                  <a:ext uri="{FF2B5EF4-FFF2-40B4-BE49-F238E27FC236}">
                    <a16:creationId xmlns:a16="http://schemas.microsoft.com/office/drawing/2014/main" id="{56132CF0-AEDF-D5C0-EE04-CC431A430D8E}"/>
                  </a:ext>
                </a:extLst>
              </p:cNvPr>
              <p:cNvSpPr/>
              <p:nvPr/>
            </p:nvSpPr>
            <p:spPr>
              <a:xfrm>
                <a:off x="8514177" y="2639862"/>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grpSp>
        <p:nvGrpSpPr>
          <p:cNvPr id="1342" name="Content Placeholder 8">
            <a:extLst>
              <a:ext uri="{FF2B5EF4-FFF2-40B4-BE49-F238E27FC236}">
                <a16:creationId xmlns:a16="http://schemas.microsoft.com/office/drawing/2014/main" id="{29DE6A11-9DF5-0618-EE96-EB24343C99F6}"/>
              </a:ext>
            </a:extLst>
          </p:cNvPr>
          <p:cNvGrpSpPr/>
          <p:nvPr/>
        </p:nvGrpSpPr>
        <p:grpSpPr>
          <a:xfrm>
            <a:off x="8502831" y="2982172"/>
            <a:ext cx="496550" cy="408185"/>
            <a:chOff x="8470221" y="2662975"/>
            <a:chExt cx="496550" cy="408185"/>
          </a:xfrm>
          <a:solidFill>
            <a:srgbClr val="C0C0C0"/>
          </a:solidFill>
        </p:grpSpPr>
        <p:sp>
          <p:nvSpPr>
            <p:cNvPr id="1343" name="Freeform: Shape 1342">
              <a:extLst>
                <a:ext uri="{FF2B5EF4-FFF2-40B4-BE49-F238E27FC236}">
                  <a16:creationId xmlns:a16="http://schemas.microsoft.com/office/drawing/2014/main" id="{D469DFCA-4F4C-95A7-7227-2E5666926D68}"/>
                </a:ext>
              </a:extLst>
            </p:cNvPr>
            <p:cNvSpPr/>
            <p:nvPr/>
          </p:nvSpPr>
          <p:spPr>
            <a:xfrm>
              <a:off x="8725864" y="3023112"/>
              <a:ext cx="4869" cy="1317"/>
            </a:xfrm>
            <a:custGeom>
              <a:avLst/>
              <a:gdLst>
                <a:gd name="connsiteX0" fmla="*/ 2548 w 4869"/>
                <a:gd name="connsiteY0" fmla="*/ 1317 h 1317"/>
                <a:gd name="connsiteX1" fmla="*/ 4870 w 4869"/>
                <a:gd name="connsiteY1" fmla="*/ 850 h 1317"/>
                <a:gd name="connsiteX2" fmla="*/ 0 w 4869"/>
                <a:gd name="connsiteY2" fmla="*/ 385 h 1317"/>
                <a:gd name="connsiteX3" fmla="*/ 2548 w 4869"/>
                <a:gd name="connsiteY3" fmla="*/ 1317 h 1317"/>
              </a:gdLst>
              <a:ahLst/>
              <a:cxnLst>
                <a:cxn ang="0">
                  <a:pos x="connsiteX0" y="connsiteY0"/>
                </a:cxn>
                <a:cxn ang="0">
                  <a:pos x="connsiteX1" y="connsiteY1"/>
                </a:cxn>
                <a:cxn ang="0">
                  <a:pos x="connsiteX2" y="connsiteY2"/>
                </a:cxn>
                <a:cxn ang="0">
                  <a:pos x="connsiteX3" y="connsiteY3"/>
                </a:cxn>
              </a:cxnLst>
              <a:rect l="l" t="t" r="r" b="b"/>
              <a:pathLst>
                <a:path w="4869" h="1317">
                  <a:moveTo>
                    <a:pt x="2548" y="1317"/>
                  </a:moveTo>
                  <a:cubicBezTo>
                    <a:pt x="3257" y="947"/>
                    <a:pt x="4031" y="792"/>
                    <a:pt x="4870" y="850"/>
                  </a:cubicBezTo>
                  <a:cubicBezTo>
                    <a:pt x="3322" y="-98"/>
                    <a:pt x="1709" y="-253"/>
                    <a:pt x="0" y="385"/>
                  </a:cubicBezTo>
                  <a:cubicBezTo>
                    <a:pt x="839" y="708"/>
                    <a:pt x="1677" y="1011"/>
                    <a:pt x="2548" y="13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344" name="Freeform: Shape 1343">
              <a:extLst>
                <a:ext uri="{FF2B5EF4-FFF2-40B4-BE49-F238E27FC236}">
                  <a16:creationId xmlns:a16="http://schemas.microsoft.com/office/drawing/2014/main" id="{64D19F43-5A75-4255-D139-9AAF2716936C}"/>
                </a:ext>
              </a:extLst>
            </p:cNvPr>
            <p:cNvSpPr/>
            <p:nvPr/>
          </p:nvSpPr>
          <p:spPr>
            <a:xfrm>
              <a:off x="8744665" y="3031204"/>
              <a:ext cx="2432" cy="1578"/>
            </a:xfrm>
            <a:custGeom>
              <a:avLst/>
              <a:gdLst>
                <a:gd name="connsiteX0" fmla="*/ 2322 w 2432"/>
                <a:gd name="connsiteY0" fmla="*/ 1579 h 1578"/>
                <a:gd name="connsiteX1" fmla="*/ 0 w 2432"/>
                <a:gd name="connsiteY1" fmla="*/ 1114 h 1578"/>
                <a:gd name="connsiteX2" fmla="*/ 2322 w 2432"/>
                <a:gd name="connsiteY2" fmla="*/ 1579 h 1578"/>
              </a:gdLst>
              <a:ahLst/>
              <a:cxnLst>
                <a:cxn ang="0">
                  <a:pos x="connsiteX0" y="connsiteY0"/>
                </a:cxn>
                <a:cxn ang="0">
                  <a:pos x="connsiteX1" y="connsiteY1"/>
                </a:cxn>
                <a:cxn ang="0">
                  <a:pos x="connsiteX2" y="connsiteY2"/>
                </a:cxn>
              </a:cxnLst>
              <a:rect l="l" t="t" r="r" b="b"/>
              <a:pathLst>
                <a:path w="2432" h="1578">
                  <a:moveTo>
                    <a:pt x="2322" y="1579"/>
                  </a:moveTo>
                  <a:cubicBezTo>
                    <a:pt x="2741" y="-360"/>
                    <a:pt x="1967" y="-511"/>
                    <a:pt x="0" y="1114"/>
                  </a:cubicBezTo>
                  <a:cubicBezTo>
                    <a:pt x="774" y="1275"/>
                    <a:pt x="1548" y="1437"/>
                    <a:pt x="2322" y="1579"/>
                  </a:cubicBezTo>
                </a:path>
              </a:pathLst>
            </a:custGeom>
            <a:solidFill>
              <a:srgbClr val="C0C0C0"/>
            </a:solidFill>
            <a:ln w="645" cap="flat">
              <a:solidFill>
                <a:srgbClr val="FFFFFF"/>
              </a:solidFill>
              <a:prstDash val="solid"/>
              <a:miter/>
            </a:ln>
          </p:spPr>
          <p:txBody>
            <a:bodyPr rtlCol="0" anchor="ctr"/>
            <a:lstStyle/>
            <a:p>
              <a:endParaRPr lang="en-US"/>
            </a:p>
          </p:txBody>
        </p:sp>
        <p:sp>
          <p:nvSpPr>
            <p:cNvPr id="1345" name="Freeform: Shape 1344">
              <a:extLst>
                <a:ext uri="{FF2B5EF4-FFF2-40B4-BE49-F238E27FC236}">
                  <a16:creationId xmlns:a16="http://schemas.microsoft.com/office/drawing/2014/main" id="{D5CD55F7-B3C9-A737-5AAE-C1C659A64D60}"/>
                </a:ext>
              </a:extLst>
            </p:cNvPr>
            <p:cNvSpPr/>
            <p:nvPr/>
          </p:nvSpPr>
          <p:spPr>
            <a:xfrm>
              <a:off x="8776213" y="3018557"/>
              <a:ext cx="23470" cy="12076"/>
            </a:xfrm>
            <a:custGeom>
              <a:avLst/>
              <a:gdLst>
                <a:gd name="connsiteX0" fmla="*/ 12570 w 23470"/>
                <a:gd name="connsiteY0" fmla="*/ 1938 h 12076"/>
                <a:gd name="connsiteX1" fmla="*/ 25 w 23470"/>
                <a:gd name="connsiteY1" fmla="*/ 9600 h 12076"/>
                <a:gd name="connsiteX2" fmla="*/ 10087 w 23470"/>
                <a:gd name="connsiteY2" fmla="*/ 8617 h 12076"/>
                <a:gd name="connsiteX3" fmla="*/ 16601 w 23470"/>
                <a:gd name="connsiteY3" fmla="*/ 7446 h 12076"/>
                <a:gd name="connsiteX4" fmla="*/ 23471 w 23470"/>
                <a:gd name="connsiteY4" fmla="*/ 1241 h 12076"/>
                <a:gd name="connsiteX5" fmla="*/ 12570 w 23470"/>
                <a:gd name="connsiteY5" fmla="*/ 1938 h 1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70" h="12076">
                  <a:moveTo>
                    <a:pt x="12570" y="1938"/>
                  </a:moveTo>
                  <a:cubicBezTo>
                    <a:pt x="8765" y="5121"/>
                    <a:pt x="6120" y="10626"/>
                    <a:pt x="25" y="9600"/>
                  </a:cubicBezTo>
                  <a:cubicBezTo>
                    <a:pt x="-523" y="15312"/>
                    <a:pt x="8120" y="9471"/>
                    <a:pt x="10087" y="8617"/>
                  </a:cubicBezTo>
                  <a:cubicBezTo>
                    <a:pt x="12151" y="7710"/>
                    <a:pt x="14537" y="8423"/>
                    <a:pt x="16601" y="7446"/>
                  </a:cubicBezTo>
                  <a:cubicBezTo>
                    <a:pt x="19504" y="6075"/>
                    <a:pt x="20020" y="1557"/>
                    <a:pt x="23471" y="1241"/>
                  </a:cubicBezTo>
                  <a:cubicBezTo>
                    <a:pt x="19568" y="-2555"/>
                    <a:pt x="16569" y="3737"/>
                    <a:pt x="12570" y="1938"/>
                  </a:cubicBezTo>
                </a:path>
              </a:pathLst>
            </a:custGeom>
            <a:solidFill>
              <a:srgbClr val="C0C0C0"/>
            </a:solidFill>
            <a:ln w="645" cap="flat">
              <a:solidFill>
                <a:srgbClr val="FFFFFF"/>
              </a:solidFill>
              <a:prstDash val="solid"/>
              <a:miter/>
            </a:ln>
          </p:spPr>
          <p:txBody>
            <a:bodyPr rtlCol="0" anchor="ctr"/>
            <a:lstStyle/>
            <a:p>
              <a:endParaRPr lang="en-US"/>
            </a:p>
          </p:txBody>
        </p:sp>
        <p:sp>
          <p:nvSpPr>
            <p:cNvPr id="1346" name="Freeform: Shape 1345">
              <a:extLst>
                <a:ext uri="{FF2B5EF4-FFF2-40B4-BE49-F238E27FC236}">
                  <a16:creationId xmlns:a16="http://schemas.microsoft.com/office/drawing/2014/main" id="{C9D88081-50FF-3688-B96C-FABD6C0D67AF}"/>
                </a:ext>
              </a:extLst>
            </p:cNvPr>
            <p:cNvSpPr/>
            <p:nvPr/>
          </p:nvSpPr>
          <p:spPr>
            <a:xfrm>
              <a:off x="8470221" y="2662975"/>
              <a:ext cx="496550" cy="408185"/>
            </a:xfrm>
            <a:custGeom>
              <a:avLst/>
              <a:gdLst>
                <a:gd name="connsiteX0" fmla="*/ 0 w 496550"/>
                <a:gd name="connsiteY0" fmla="*/ 10385 h 408185"/>
                <a:gd name="connsiteX1" fmla="*/ 8579 w 496550"/>
                <a:gd name="connsiteY1" fmla="*/ 2791 h 408185"/>
                <a:gd name="connsiteX2" fmla="*/ 15157 w 496550"/>
                <a:gd name="connsiteY2" fmla="*/ 2068 h 408185"/>
                <a:gd name="connsiteX3" fmla="*/ 21898 w 496550"/>
                <a:gd name="connsiteY3" fmla="*/ 9547 h 408185"/>
                <a:gd name="connsiteX4" fmla="*/ 29444 w 496550"/>
                <a:gd name="connsiteY4" fmla="*/ 15700 h 408185"/>
                <a:gd name="connsiteX5" fmla="*/ 43602 w 496550"/>
                <a:gd name="connsiteY5" fmla="*/ 23779 h 408185"/>
                <a:gd name="connsiteX6" fmla="*/ 58501 w 496550"/>
                <a:gd name="connsiteY6" fmla="*/ 23650 h 408185"/>
                <a:gd name="connsiteX7" fmla="*/ 69627 w 496550"/>
                <a:gd name="connsiteY7" fmla="*/ 13826 h 408185"/>
                <a:gd name="connsiteX8" fmla="*/ 76045 w 496550"/>
                <a:gd name="connsiteY8" fmla="*/ 9060 h 408185"/>
                <a:gd name="connsiteX9" fmla="*/ 82656 w 496550"/>
                <a:gd name="connsiteY9" fmla="*/ 3155 h 408185"/>
                <a:gd name="connsiteX10" fmla="*/ 98684 w 496550"/>
                <a:gd name="connsiteY10" fmla="*/ 10143 h 408185"/>
                <a:gd name="connsiteX11" fmla="*/ 96943 w 496550"/>
                <a:gd name="connsiteY11" fmla="*/ 21602 h 408185"/>
                <a:gd name="connsiteX12" fmla="*/ 101038 w 496550"/>
                <a:gd name="connsiteY12" fmla="*/ 31148 h 408185"/>
                <a:gd name="connsiteX13" fmla="*/ 108939 w 496550"/>
                <a:gd name="connsiteY13" fmla="*/ 36666 h 408185"/>
                <a:gd name="connsiteX14" fmla="*/ 113906 w 496550"/>
                <a:gd name="connsiteY14" fmla="*/ 37236 h 408185"/>
                <a:gd name="connsiteX15" fmla="*/ 124903 w 496550"/>
                <a:gd name="connsiteY15" fmla="*/ 60485 h 408185"/>
                <a:gd name="connsiteX16" fmla="*/ 146607 w 496550"/>
                <a:gd name="connsiteY16" fmla="*/ 65303 h 408185"/>
                <a:gd name="connsiteX17" fmla="*/ 156153 w 496550"/>
                <a:gd name="connsiteY17" fmla="*/ 75062 h 408185"/>
                <a:gd name="connsiteX18" fmla="*/ 170665 w 496550"/>
                <a:gd name="connsiteY18" fmla="*/ 82492 h 408185"/>
                <a:gd name="connsiteX19" fmla="*/ 200238 w 496550"/>
                <a:gd name="connsiteY19" fmla="*/ 86246 h 408185"/>
                <a:gd name="connsiteX20" fmla="*/ 237293 w 496550"/>
                <a:gd name="connsiteY20" fmla="*/ 79332 h 408185"/>
                <a:gd name="connsiteX21" fmla="*/ 229876 w 496550"/>
                <a:gd name="connsiteY21" fmla="*/ 80261 h 408185"/>
                <a:gd name="connsiteX22" fmla="*/ 239196 w 496550"/>
                <a:gd name="connsiteY22" fmla="*/ 80551 h 408185"/>
                <a:gd name="connsiteX23" fmla="*/ 234358 w 496550"/>
                <a:gd name="connsiteY23" fmla="*/ 66058 h 408185"/>
                <a:gd name="connsiteX24" fmla="*/ 249290 w 496550"/>
                <a:gd name="connsiteY24" fmla="*/ 64849 h 408185"/>
                <a:gd name="connsiteX25" fmla="*/ 253837 w 496550"/>
                <a:gd name="connsiteY25" fmla="*/ 56025 h 408185"/>
                <a:gd name="connsiteX26" fmla="*/ 267253 w 496550"/>
                <a:gd name="connsiteY26" fmla="*/ 46170 h 408185"/>
                <a:gd name="connsiteX27" fmla="*/ 286603 w 496550"/>
                <a:gd name="connsiteY27" fmla="*/ 46073 h 408185"/>
                <a:gd name="connsiteX28" fmla="*/ 292149 w 496550"/>
                <a:gd name="connsiteY28" fmla="*/ 41771 h 408185"/>
                <a:gd name="connsiteX29" fmla="*/ 303340 w 496550"/>
                <a:gd name="connsiteY29" fmla="*/ 42419 h 408185"/>
                <a:gd name="connsiteX30" fmla="*/ 310822 w 496550"/>
                <a:gd name="connsiteY30" fmla="*/ 47082 h 408185"/>
                <a:gd name="connsiteX31" fmla="*/ 323980 w 496550"/>
                <a:gd name="connsiteY31" fmla="*/ 52078 h 408185"/>
                <a:gd name="connsiteX32" fmla="*/ 337234 w 496550"/>
                <a:gd name="connsiteY32" fmla="*/ 58196 h 408185"/>
                <a:gd name="connsiteX33" fmla="*/ 352908 w 496550"/>
                <a:gd name="connsiteY33" fmla="*/ 59766 h 408185"/>
                <a:gd name="connsiteX34" fmla="*/ 363099 w 496550"/>
                <a:gd name="connsiteY34" fmla="*/ 68586 h 408185"/>
                <a:gd name="connsiteX35" fmla="*/ 377256 w 496550"/>
                <a:gd name="connsiteY35" fmla="*/ 75478 h 408185"/>
                <a:gd name="connsiteX36" fmla="*/ 386157 w 496550"/>
                <a:gd name="connsiteY36" fmla="*/ 85108 h 408185"/>
                <a:gd name="connsiteX37" fmla="*/ 404991 w 496550"/>
                <a:gd name="connsiteY37" fmla="*/ 86301 h 408185"/>
                <a:gd name="connsiteX38" fmla="*/ 409022 w 496550"/>
                <a:gd name="connsiteY38" fmla="*/ 101155 h 408185"/>
                <a:gd name="connsiteX39" fmla="*/ 409603 w 496550"/>
                <a:gd name="connsiteY39" fmla="*/ 106070 h 408185"/>
                <a:gd name="connsiteX40" fmla="*/ 413376 w 496550"/>
                <a:gd name="connsiteY40" fmla="*/ 116677 h 408185"/>
                <a:gd name="connsiteX41" fmla="*/ 411118 w 496550"/>
                <a:gd name="connsiteY41" fmla="*/ 126916 h 408185"/>
                <a:gd name="connsiteX42" fmla="*/ 405862 w 496550"/>
                <a:gd name="connsiteY42" fmla="*/ 144815 h 408185"/>
                <a:gd name="connsiteX43" fmla="*/ 409119 w 496550"/>
                <a:gd name="connsiteY43" fmla="*/ 149459 h 408185"/>
                <a:gd name="connsiteX44" fmla="*/ 402895 w 496550"/>
                <a:gd name="connsiteY44" fmla="*/ 155086 h 408185"/>
                <a:gd name="connsiteX45" fmla="*/ 410280 w 496550"/>
                <a:gd name="connsiteY45" fmla="*/ 172398 h 408185"/>
                <a:gd name="connsiteX46" fmla="*/ 409828 w 496550"/>
                <a:gd name="connsiteY46" fmla="*/ 183118 h 408185"/>
                <a:gd name="connsiteX47" fmla="*/ 417988 w 496550"/>
                <a:gd name="connsiteY47" fmla="*/ 208330 h 408185"/>
                <a:gd name="connsiteX48" fmla="*/ 424276 w 496550"/>
                <a:gd name="connsiteY48" fmla="*/ 228528 h 408185"/>
                <a:gd name="connsiteX49" fmla="*/ 442401 w 496550"/>
                <a:gd name="connsiteY49" fmla="*/ 233305 h 408185"/>
                <a:gd name="connsiteX50" fmla="*/ 446174 w 496550"/>
                <a:gd name="connsiteY50" fmla="*/ 249223 h 408185"/>
                <a:gd name="connsiteX51" fmla="*/ 437886 w 496550"/>
                <a:gd name="connsiteY51" fmla="*/ 262320 h 408185"/>
                <a:gd name="connsiteX52" fmla="*/ 428759 w 496550"/>
                <a:gd name="connsiteY52" fmla="*/ 275461 h 408185"/>
                <a:gd name="connsiteX53" fmla="*/ 434628 w 496550"/>
                <a:gd name="connsiteY53" fmla="*/ 281131 h 408185"/>
                <a:gd name="connsiteX54" fmla="*/ 459654 w 496550"/>
                <a:gd name="connsiteY54" fmla="*/ 311774 h 408185"/>
                <a:gd name="connsiteX55" fmla="*/ 468297 w 496550"/>
                <a:gd name="connsiteY55" fmla="*/ 315719 h 408185"/>
                <a:gd name="connsiteX56" fmla="*/ 477553 w 496550"/>
                <a:gd name="connsiteY56" fmla="*/ 319676 h 408185"/>
                <a:gd name="connsiteX57" fmla="*/ 483551 w 496550"/>
                <a:gd name="connsiteY57" fmla="*/ 338854 h 408185"/>
                <a:gd name="connsiteX58" fmla="*/ 494387 w 496550"/>
                <a:gd name="connsiteY58" fmla="*/ 348742 h 408185"/>
                <a:gd name="connsiteX59" fmla="*/ 495709 w 496550"/>
                <a:gd name="connsiteY59" fmla="*/ 362229 h 408185"/>
                <a:gd name="connsiteX60" fmla="*/ 474360 w 496550"/>
                <a:gd name="connsiteY60" fmla="*/ 373294 h 408185"/>
                <a:gd name="connsiteX61" fmla="*/ 466620 w 496550"/>
                <a:gd name="connsiteY61" fmla="*/ 376067 h 408185"/>
                <a:gd name="connsiteX62" fmla="*/ 462492 w 496550"/>
                <a:gd name="connsiteY62" fmla="*/ 399855 h 408185"/>
                <a:gd name="connsiteX63" fmla="*/ 459267 w 496550"/>
                <a:gd name="connsiteY63" fmla="*/ 405334 h 408185"/>
                <a:gd name="connsiteX64" fmla="*/ 445722 w 496550"/>
                <a:gd name="connsiteY64" fmla="*/ 405334 h 408185"/>
                <a:gd name="connsiteX65" fmla="*/ 437337 w 496550"/>
                <a:gd name="connsiteY65" fmla="*/ 401819 h 408185"/>
                <a:gd name="connsiteX66" fmla="*/ 433500 w 496550"/>
                <a:gd name="connsiteY66" fmla="*/ 402077 h 408185"/>
                <a:gd name="connsiteX67" fmla="*/ 419665 w 496550"/>
                <a:gd name="connsiteY67" fmla="*/ 401132 h 408185"/>
                <a:gd name="connsiteX68" fmla="*/ 404346 w 496550"/>
                <a:gd name="connsiteY68" fmla="*/ 399855 h 408185"/>
                <a:gd name="connsiteX69" fmla="*/ 395477 w 496550"/>
                <a:gd name="connsiteY69" fmla="*/ 397023 h 408185"/>
                <a:gd name="connsiteX70" fmla="*/ 384771 w 496550"/>
                <a:gd name="connsiteY70" fmla="*/ 394930 h 408185"/>
                <a:gd name="connsiteX71" fmla="*/ 375676 w 496550"/>
                <a:gd name="connsiteY71" fmla="*/ 395343 h 408185"/>
                <a:gd name="connsiteX72" fmla="*/ 368710 w 496550"/>
                <a:gd name="connsiteY72" fmla="*/ 393718 h 408185"/>
                <a:gd name="connsiteX73" fmla="*/ 357165 w 496550"/>
                <a:gd name="connsiteY73" fmla="*/ 387951 h 408185"/>
                <a:gd name="connsiteX74" fmla="*/ 348522 w 496550"/>
                <a:gd name="connsiteY74" fmla="*/ 363561 h 408185"/>
                <a:gd name="connsiteX75" fmla="*/ 329591 w 496550"/>
                <a:gd name="connsiteY75" fmla="*/ 350016 h 408185"/>
                <a:gd name="connsiteX76" fmla="*/ 318723 w 496550"/>
                <a:gd name="connsiteY76" fmla="*/ 354879 h 408185"/>
                <a:gd name="connsiteX77" fmla="*/ 313273 w 496550"/>
                <a:gd name="connsiteY77" fmla="*/ 360162 h 408185"/>
                <a:gd name="connsiteX78" fmla="*/ 305565 w 496550"/>
                <a:gd name="connsiteY78" fmla="*/ 361616 h 408185"/>
                <a:gd name="connsiteX79" fmla="*/ 296277 w 496550"/>
                <a:gd name="connsiteY79" fmla="*/ 368698 h 408185"/>
                <a:gd name="connsiteX80" fmla="*/ 279056 w 496550"/>
                <a:gd name="connsiteY80" fmla="*/ 363532 h 408185"/>
                <a:gd name="connsiteX81" fmla="*/ 263576 w 496550"/>
                <a:gd name="connsiteY81" fmla="*/ 358391 h 408185"/>
                <a:gd name="connsiteX82" fmla="*/ 253160 w 496550"/>
                <a:gd name="connsiteY82" fmla="*/ 352238 h 408185"/>
                <a:gd name="connsiteX83" fmla="*/ 240098 w 496550"/>
                <a:gd name="connsiteY83" fmla="*/ 345188 h 408185"/>
                <a:gd name="connsiteX84" fmla="*/ 231327 w 496550"/>
                <a:gd name="connsiteY84" fmla="*/ 336068 h 408185"/>
                <a:gd name="connsiteX85" fmla="*/ 224683 w 496550"/>
                <a:gd name="connsiteY85" fmla="*/ 332463 h 408185"/>
                <a:gd name="connsiteX86" fmla="*/ 214041 w 496550"/>
                <a:gd name="connsiteY86" fmla="*/ 330876 h 408185"/>
                <a:gd name="connsiteX87" fmla="*/ 202270 w 496550"/>
                <a:gd name="connsiteY87" fmla="*/ 315499 h 408185"/>
                <a:gd name="connsiteX88" fmla="*/ 198561 w 496550"/>
                <a:gd name="connsiteY88" fmla="*/ 305773 h 408185"/>
                <a:gd name="connsiteX89" fmla="*/ 193175 w 496550"/>
                <a:gd name="connsiteY89" fmla="*/ 299907 h 408185"/>
                <a:gd name="connsiteX90" fmla="*/ 193595 w 496550"/>
                <a:gd name="connsiteY90" fmla="*/ 296291 h 408185"/>
                <a:gd name="connsiteX91" fmla="*/ 188886 w 496550"/>
                <a:gd name="connsiteY91" fmla="*/ 292860 h 408185"/>
                <a:gd name="connsiteX92" fmla="*/ 181791 w 496550"/>
                <a:gd name="connsiteY92" fmla="*/ 281421 h 408185"/>
                <a:gd name="connsiteX93" fmla="*/ 173213 w 496550"/>
                <a:gd name="connsiteY93" fmla="*/ 268402 h 408185"/>
                <a:gd name="connsiteX94" fmla="*/ 159474 w 496550"/>
                <a:gd name="connsiteY94" fmla="*/ 269714 h 408185"/>
                <a:gd name="connsiteX95" fmla="*/ 151670 w 496550"/>
                <a:gd name="connsiteY95" fmla="*/ 265445 h 408185"/>
                <a:gd name="connsiteX96" fmla="*/ 144640 w 496550"/>
                <a:gd name="connsiteY96" fmla="*/ 260665 h 408185"/>
                <a:gd name="connsiteX97" fmla="*/ 151831 w 496550"/>
                <a:gd name="connsiteY97" fmla="*/ 260665 h 408185"/>
                <a:gd name="connsiteX98" fmla="*/ 144640 w 496550"/>
                <a:gd name="connsiteY98" fmla="*/ 258111 h 408185"/>
                <a:gd name="connsiteX99" fmla="*/ 146510 w 496550"/>
                <a:gd name="connsiteY99" fmla="*/ 260198 h 408185"/>
                <a:gd name="connsiteX100" fmla="*/ 138835 w 496550"/>
                <a:gd name="connsiteY100" fmla="*/ 270185 h 408185"/>
                <a:gd name="connsiteX101" fmla="*/ 135706 w 496550"/>
                <a:gd name="connsiteY101" fmla="*/ 272417 h 408185"/>
                <a:gd name="connsiteX102" fmla="*/ 132094 w 496550"/>
                <a:gd name="connsiteY102" fmla="*/ 265957 h 408185"/>
                <a:gd name="connsiteX103" fmla="*/ 122645 w 496550"/>
                <a:gd name="connsiteY103" fmla="*/ 254870 h 408185"/>
                <a:gd name="connsiteX104" fmla="*/ 118550 w 496550"/>
                <a:gd name="connsiteY104" fmla="*/ 243789 h 408185"/>
                <a:gd name="connsiteX105" fmla="*/ 113906 w 496550"/>
                <a:gd name="connsiteY105" fmla="*/ 226871 h 408185"/>
                <a:gd name="connsiteX106" fmla="*/ 107262 w 496550"/>
                <a:gd name="connsiteY106" fmla="*/ 212594 h 408185"/>
                <a:gd name="connsiteX107" fmla="*/ 96297 w 496550"/>
                <a:gd name="connsiteY107" fmla="*/ 202687 h 408185"/>
                <a:gd name="connsiteX108" fmla="*/ 82656 w 496550"/>
                <a:gd name="connsiteY108" fmla="*/ 192625 h 408185"/>
                <a:gd name="connsiteX109" fmla="*/ 74336 w 496550"/>
                <a:gd name="connsiteY109" fmla="*/ 189132 h 408185"/>
                <a:gd name="connsiteX110" fmla="*/ 68498 w 496550"/>
                <a:gd name="connsiteY110" fmla="*/ 185195 h 408185"/>
                <a:gd name="connsiteX111" fmla="*/ 57856 w 496550"/>
                <a:gd name="connsiteY111" fmla="*/ 167567 h 408185"/>
                <a:gd name="connsiteX112" fmla="*/ 52373 w 496550"/>
                <a:gd name="connsiteY112" fmla="*/ 162268 h 408185"/>
                <a:gd name="connsiteX113" fmla="*/ 53276 w 496550"/>
                <a:gd name="connsiteY113" fmla="*/ 156015 h 408185"/>
                <a:gd name="connsiteX114" fmla="*/ 51406 w 496550"/>
                <a:gd name="connsiteY114" fmla="*/ 149907 h 408185"/>
                <a:gd name="connsiteX115" fmla="*/ 51406 w 496550"/>
                <a:gd name="connsiteY115" fmla="*/ 143164 h 408185"/>
                <a:gd name="connsiteX116" fmla="*/ 56275 w 496550"/>
                <a:gd name="connsiteY116" fmla="*/ 144560 h 408185"/>
                <a:gd name="connsiteX117" fmla="*/ 54663 w 496550"/>
                <a:gd name="connsiteY117" fmla="*/ 138497 h 408185"/>
                <a:gd name="connsiteX118" fmla="*/ 58565 w 496550"/>
                <a:gd name="connsiteY118" fmla="*/ 132779 h 408185"/>
                <a:gd name="connsiteX119" fmla="*/ 62403 w 496550"/>
                <a:gd name="connsiteY119" fmla="*/ 129993 h 408185"/>
                <a:gd name="connsiteX120" fmla="*/ 64112 w 496550"/>
                <a:gd name="connsiteY120" fmla="*/ 125423 h 408185"/>
                <a:gd name="connsiteX121" fmla="*/ 59243 w 496550"/>
                <a:gd name="connsiteY121" fmla="*/ 115610 h 408185"/>
                <a:gd name="connsiteX122" fmla="*/ 66273 w 496550"/>
                <a:gd name="connsiteY122" fmla="*/ 109269 h 408185"/>
                <a:gd name="connsiteX123" fmla="*/ 60210 w 496550"/>
                <a:gd name="connsiteY123" fmla="*/ 108457 h 408185"/>
                <a:gd name="connsiteX124" fmla="*/ 52083 w 496550"/>
                <a:gd name="connsiteY124" fmla="*/ 108586 h 408185"/>
                <a:gd name="connsiteX125" fmla="*/ 42344 w 496550"/>
                <a:gd name="connsiteY125" fmla="*/ 104406 h 408185"/>
                <a:gd name="connsiteX126" fmla="*/ 33153 w 496550"/>
                <a:gd name="connsiteY126" fmla="*/ 88384 h 408185"/>
                <a:gd name="connsiteX127" fmla="*/ 30218 w 496550"/>
                <a:gd name="connsiteY127" fmla="*/ 82796 h 408185"/>
                <a:gd name="connsiteX128" fmla="*/ 25058 w 496550"/>
                <a:gd name="connsiteY128" fmla="*/ 70795 h 408185"/>
                <a:gd name="connsiteX129" fmla="*/ 20511 w 496550"/>
                <a:gd name="connsiteY129" fmla="*/ 64465 h 408185"/>
                <a:gd name="connsiteX130" fmla="*/ 16576 w 496550"/>
                <a:gd name="connsiteY130" fmla="*/ 54406 h 408185"/>
                <a:gd name="connsiteX131" fmla="*/ 9869 w 496550"/>
                <a:gd name="connsiteY131" fmla="*/ 49869 h 408185"/>
                <a:gd name="connsiteX132" fmla="*/ 14254 w 496550"/>
                <a:gd name="connsiteY132" fmla="*/ 39623 h 408185"/>
                <a:gd name="connsiteX133" fmla="*/ 7385 w 496550"/>
                <a:gd name="connsiteY133" fmla="*/ 25501 h 408185"/>
                <a:gd name="connsiteX134" fmla="*/ 5128 w 496550"/>
                <a:gd name="connsiteY134" fmla="*/ 19460 h 408185"/>
                <a:gd name="connsiteX135" fmla="*/ 97 w 496550"/>
                <a:gd name="connsiteY135" fmla="*/ 10385 h 408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Lst>
              <a:rect l="l" t="t" r="r" b="b"/>
              <a:pathLst>
                <a:path w="496550" h="408185">
                  <a:moveTo>
                    <a:pt x="0" y="10385"/>
                  </a:moveTo>
                  <a:cubicBezTo>
                    <a:pt x="6418" y="8196"/>
                    <a:pt x="8707" y="12940"/>
                    <a:pt x="8579" y="2791"/>
                  </a:cubicBezTo>
                  <a:cubicBezTo>
                    <a:pt x="8579" y="-1611"/>
                    <a:pt x="12384" y="24"/>
                    <a:pt x="15157" y="2068"/>
                  </a:cubicBezTo>
                  <a:cubicBezTo>
                    <a:pt x="17899" y="4077"/>
                    <a:pt x="19414" y="7280"/>
                    <a:pt x="21898" y="9547"/>
                  </a:cubicBezTo>
                  <a:cubicBezTo>
                    <a:pt x="24316" y="11737"/>
                    <a:pt x="27057" y="13507"/>
                    <a:pt x="29444" y="15700"/>
                  </a:cubicBezTo>
                  <a:cubicBezTo>
                    <a:pt x="34378" y="20189"/>
                    <a:pt x="36506" y="22685"/>
                    <a:pt x="43602" y="23779"/>
                  </a:cubicBezTo>
                  <a:cubicBezTo>
                    <a:pt x="47987" y="24456"/>
                    <a:pt x="54212" y="24927"/>
                    <a:pt x="58501" y="23650"/>
                  </a:cubicBezTo>
                  <a:cubicBezTo>
                    <a:pt x="60855" y="22950"/>
                    <a:pt x="68821" y="16042"/>
                    <a:pt x="69627" y="13826"/>
                  </a:cubicBezTo>
                  <a:cubicBezTo>
                    <a:pt x="70595" y="11272"/>
                    <a:pt x="74110" y="10721"/>
                    <a:pt x="76045" y="9060"/>
                  </a:cubicBezTo>
                  <a:cubicBezTo>
                    <a:pt x="78270" y="7135"/>
                    <a:pt x="80237" y="4842"/>
                    <a:pt x="82656" y="3155"/>
                  </a:cubicBezTo>
                  <a:cubicBezTo>
                    <a:pt x="89073" y="-1247"/>
                    <a:pt x="94782" y="5464"/>
                    <a:pt x="98684" y="10143"/>
                  </a:cubicBezTo>
                  <a:cubicBezTo>
                    <a:pt x="90170" y="13352"/>
                    <a:pt x="101715" y="20521"/>
                    <a:pt x="96943" y="21602"/>
                  </a:cubicBezTo>
                  <a:cubicBezTo>
                    <a:pt x="88106" y="23608"/>
                    <a:pt x="97265" y="28800"/>
                    <a:pt x="101038" y="31148"/>
                  </a:cubicBezTo>
                  <a:cubicBezTo>
                    <a:pt x="103715" y="32802"/>
                    <a:pt x="106069" y="35356"/>
                    <a:pt x="108939" y="36666"/>
                  </a:cubicBezTo>
                  <a:cubicBezTo>
                    <a:pt x="110068" y="37191"/>
                    <a:pt x="113551" y="36504"/>
                    <a:pt x="113906" y="37236"/>
                  </a:cubicBezTo>
                  <a:cubicBezTo>
                    <a:pt x="117453" y="44438"/>
                    <a:pt x="116937" y="56306"/>
                    <a:pt x="124903" y="60485"/>
                  </a:cubicBezTo>
                  <a:cubicBezTo>
                    <a:pt x="131675" y="64046"/>
                    <a:pt x="139738" y="62372"/>
                    <a:pt x="146607" y="65303"/>
                  </a:cubicBezTo>
                  <a:cubicBezTo>
                    <a:pt x="151057" y="67213"/>
                    <a:pt x="152541" y="72182"/>
                    <a:pt x="156153" y="75062"/>
                  </a:cubicBezTo>
                  <a:cubicBezTo>
                    <a:pt x="160087" y="78216"/>
                    <a:pt x="166053" y="80441"/>
                    <a:pt x="170665" y="82492"/>
                  </a:cubicBezTo>
                  <a:cubicBezTo>
                    <a:pt x="179340" y="86349"/>
                    <a:pt x="190950" y="89036"/>
                    <a:pt x="200238" y="86246"/>
                  </a:cubicBezTo>
                  <a:cubicBezTo>
                    <a:pt x="211429" y="82899"/>
                    <a:pt x="225457" y="77487"/>
                    <a:pt x="237293" y="79332"/>
                  </a:cubicBezTo>
                  <a:cubicBezTo>
                    <a:pt x="234906" y="80228"/>
                    <a:pt x="232359" y="79954"/>
                    <a:pt x="229876" y="80261"/>
                  </a:cubicBezTo>
                  <a:cubicBezTo>
                    <a:pt x="231585" y="81535"/>
                    <a:pt x="238260" y="84031"/>
                    <a:pt x="239196" y="80551"/>
                  </a:cubicBezTo>
                  <a:cubicBezTo>
                    <a:pt x="240034" y="77513"/>
                    <a:pt x="235293" y="69164"/>
                    <a:pt x="234358" y="66058"/>
                  </a:cubicBezTo>
                  <a:cubicBezTo>
                    <a:pt x="239905" y="67148"/>
                    <a:pt x="244065" y="67051"/>
                    <a:pt x="249290" y="64849"/>
                  </a:cubicBezTo>
                  <a:cubicBezTo>
                    <a:pt x="255224" y="62336"/>
                    <a:pt x="251160" y="60153"/>
                    <a:pt x="253837" y="56025"/>
                  </a:cubicBezTo>
                  <a:cubicBezTo>
                    <a:pt x="256514" y="51923"/>
                    <a:pt x="262738" y="47863"/>
                    <a:pt x="267253" y="46170"/>
                  </a:cubicBezTo>
                  <a:cubicBezTo>
                    <a:pt x="273767" y="43702"/>
                    <a:pt x="280088" y="47489"/>
                    <a:pt x="286603" y="46073"/>
                  </a:cubicBezTo>
                  <a:cubicBezTo>
                    <a:pt x="284378" y="42377"/>
                    <a:pt x="289279" y="42013"/>
                    <a:pt x="292149" y="41771"/>
                  </a:cubicBezTo>
                  <a:cubicBezTo>
                    <a:pt x="295729" y="41448"/>
                    <a:pt x="299825" y="42777"/>
                    <a:pt x="303340" y="42419"/>
                  </a:cubicBezTo>
                  <a:cubicBezTo>
                    <a:pt x="308339" y="41906"/>
                    <a:pt x="308371" y="42548"/>
                    <a:pt x="310822" y="47082"/>
                  </a:cubicBezTo>
                  <a:cubicBezTo>
                    <a:pt x="313144" y="51391"/>
                    <a:pt x="319626" y="51294"/>
                    <a:pt x="323980" y="52078"/>
                  </a:cubicBezTo>
                  <a:cubicBezTo>
                    <a:pt x="328785" y="52945"/>
                    <a:pt x="332139" y="57792"/>
                    <a:pt x="337234" y="58196"/>
                  </a:cubicBezTo>
                  <a:cubicBezTo>
                    <a:pt x="342910" y="58644"/>
                    <a:pt x="347393" y="57705"/>
                    <a:pt x="352908" y="59766"/>
                  </a:cubicBezTo>
                  <a:cubicBezTo>
                    <a:pt x="358358" y="61798"/>
                    <a:pt x="360132" y="64000"/>
                    <a:pt x="363099" y="68586"/>
                  </a:cubicBezTo>
                  <a:cubicBezTo>
                    <a:pt x="366130" y="73256"/>
                    <a:pt x="372967" y="72595"/>
                    <a:pt x="377256" y="75478"/>
                  </a:cubicBezTo>
                  <a:cubicBezTo>
                    <a:pt x="381030" y="78035"/>
                    <a:pt x="382287" y="82757"/>
                    <a:pt x="386157" y="85108"/>
                  </a:cubicBezTo>
                  <a:cubicBezTo>
                    <a:pt x="390511" y="87768"/>
                    <a:pt x="401605" y="82650"/>
                    <a:pt x="404991" y="86301"/>
                  </a:cubicBezTo>
                  <a:cubicBezTo>
                    <a:pt x="407829" y="89355"/>
                    <a:pt x="408442" y="97863"/>
                    <a:pt x="409022" y="101155"/>
                  </a:cubicBezTo>
                  <a:cubicBezTo>
                    <a:pt x="409667" y="104896"/>
                    <a:pt x="406636" y="103526"/>
                    <a:pt x="409603" y="106070"/>
                  </a:cubicBezTo>
                  <a:cubicBezTo>
                    <a:pt x="411409" y="107644"/>
                    <a:pt x="413118" y="114316"/>
                    <a:pt x="413376" y="116677"/>
                  </a:cubicBezTo>
                  <a:cubicBezTo>
                    <a:pt x="413827" y="120395"/>
                    <a:pt x="410441" y="122950"/>
                    <a:pt x="411118" y="126916"/>
                  </a:cubicBezTo>
                  <a:cubicBezTo>
                    <a:pt x="412054" y="132318"/>
                    <a:pt x="413924" y="143899"/>
                    <a:pt x="405862" y="144815"/>
                  </a:cubicBezTo>
                  <a:cubicBezTo>
                    <a:pt x="406603" y="145831"/>
                    <a:pt x="409345" y="148107"/>
                    <a:pt x="409119" y="149459"/>
                  </a:cubicBezTo>
                  <a:cubicBezTo>
                    <a:pt x="408732" y="151620"/>
                    <a:pt x="403798" y="152277"/>
                    <a:pt x="402895" y="155086"/>
                  </a:cubicBezTo>
                  <a:cubicBezTo>
                    <a:pt x="401218" y="160127"/>
                    <a:pt x="404120" y="171982"/>
                    <a:pt x="410280" y="172398"/>
                  </a:cubicBezTo>
                  <a:cubicBezTo>
                    <a:pt x="418149" y="172933"/>
                    <a:pt x="411022" y="179157"/>
                    <a:pt x="409828" y="183118"/>
                  </a:cubicBezTo>
                  <a:cubicBezTo>
                    <a:pt x="408055" y="188894"/>
                    <a:pt x="416343" y="201842"/>
                    <a:pt x="417988" y="208330"/>
                  </a:cubicBezTo>
                  <a:cubicBezTo>
                    <a:pt x="419826" y="215722"/>
                    <a:pt x="419213" y="222894"/>
                    <a:pt x="424276" y="228528"/>
                  </a:cubicBezTo>
                  <a:cubicBezTo>
                    <a:pt x="428340" y="233024"/>
                    <a:pt x="437144" y="230670"/>
                    <a:pt x="442401" y="233305"/>
                  </a:cubicBezTo>
                  <a:cubicBezTo>
                    <a:pt x="447915" y="236062"/>
                    <a:pt x="447561" y="244550"/>
                    <a:pt x="446174" y="249223"/>
                  </a:cubicBezTo>
                  <a:cubicBezTo>
                    <a:pt x="444723" y="254028"/>
                    <a:pt x="440304" y="258008"/>
                    <a:pt x="437886" y="262320"/>
                  </a:cubicBezTo>
                  <a:cubicBezTo>
                    <a:pt x="435886" y="265899"/>
                    <a:pt x="430791" y="274023"/>
                    <a:pt x="428759" y="275461"/>
                  </a:cubicBezTo>
                  <a:cubicBezTo>
                    <a:pt x="431307" y="278041"/>
                    <a:pt x="433403" y="280041"/>
                    <a:pt x="434628" y="281131"/>
                  </a:cubicBezTo>
                  <a:cubicBezTo>
                    <a:pt x="446271" y="291512"/>
                    <a:pt x="450302" y="306637"/>
                    <a:pt x="459654" y="311774"/>
                  </a:cubicBezTo>
                  <a:cubicBezTo>
                    <a:pt x="462492" y="313329"/>
                    <a:pt x="465362" y="314283"/>
                    <a:pt x="468297" y="315719"/>
                  </a:cubicBezTo>
                  <a:cubicBezTo>
                    <a:pt x="471070" y="317067"/>
                    <a:pt x="474424" y="319472"/>
                    <a:pt x="477553" y="319676"/>
                  </a:cubicBezTo>
                  <a:cubicBezTo>
                    <a:pt x="481907" y="319966"/>
                    <a:pt x="483358" y="334994"/>
                    <a:pt x="483551" y="338854"/>
                  </a:cubicBezTo>
                  <a:cubicBezTo>
                    <a:pt x="484164" y="352361"/>
                    <a:pt x="486647" y="348668"/>
                    <a:pt x="494387" y="348742"/>
                  </a:cubicBezTo>
                  <a:cubicBezTo>
                    <a:pt x="498096" y="348774"/>
                    <a:pt x="495967" y="358417"/>
                    <a:pt x="495709" y="362229"/>
                  </a:cubicBezTo>
                  <a:cubicBezTo>
                    <a:pt x="495193" y="369933"/>
                    <a:pt x="470393" y="362868"/>
                    <a:pt x="474360" y="373294"/>
                  </a:cubicBezTo>
                  <a:cubicBezTo>
                    <a:pt x="472038" y="372771"/>
                    <a:pt x="467878" y="374297"/>
                    <a:pt x="466620" y="376067"/>
                  </a:cubicBezTo>
                  <a:cubicBezTo>
                    <a:pt x="462363" y="382043"/>
                    <a:pt x="462911" y="391966"/>
                    <a:pt x="462492" y="399855"/>
                  </a:cubicBezTo>
                  <a:cubicBezTo>
                    <a:pt x="462492" y="402035"/>
                    <a:pt x="463137" y="406733"/>
                    <a:pt x="459267" y="405334"/>
                  </a:cubicBezTo>
                  <a:cubicBezTo>
                    <a:pt x="461073" y="411413"/>
                    <a:pt x="447818" y="405982"/>
                    <a:pt x="445722" y="405334"/>
                  </a:cubicBezTo>
                  <a:cubicBezTo>
                    <a:pt x="443368" y="404602"/>
                    <a:pt x="437950" y="405108"/>
                    <a:pt x="437337" y="401819"/>
                  </a:cubicBezTo>
                  <a:cubicBezTo>
                    <a:pt x="436467" y="397291"/>
                    <a:pt x="431210" y="399993"/>
                    <a:pt x="433500" y="402077"/>
                  </a:cubicBezTo>
                  <a:cubicBezTo>
                    <a:pt x="432468" y="402270"/>
                    <a:pt x="420665" y="401915"/>
                    <a:pt x="419665" y="401132"/>
                  </a:cubicBezTo>
                  <a:cubicBezTo>
                    <a:pt x="415891" y="398107"/>
                    <a:pt x="408571" y="398555"/>
                    <a:pt x="404346" y="399855"/>
                  </a:cubicBezTo>
                  <a:cubicBezTo>
                    <a:pt x="400799" y="400954"/>
                    <a:pt x="398219" y="398981"/>
                    <a:pt x="395477" y="397023"/>
                  </a:cubicBezTo>
                  <a:cubicBezTo>
                    <a:pt x="391801" y="394411"/>
                    <a:pt x="388770" y="396001"/>
                    <a:pt x="384771" y="394930"/>
                  </a:cubicBezTo>
                  <a:cubicBezTo>
                    <a:pt x="381610" y="394076"/>
                    <a:pt x="378869" y="396665"/>
                    <a:pt x="375676" y="395343"/>
                  </a:cubicBezTo>
                  <a:cubicBezTo>
                    <a:pt x="372741" y="394127"/>
                    <a:pt x="372032" y="389970"/>
                    <a:pt x="368710" y="393718"/>
                  </a:cubicBezTo>
                  <a:cubicBezTo>
                    <a:pt x="369581" y="389183"/>
                    <a:pt x="359874" y="390480"/>
                    <a:pt x="357165" y="387951"/>
                  </a:cubicBezTo>
                  <a:cubicBezTo>
                    <a:pt x="351489" y="382640"/>
                    <a:pt x="349812" y="370859"/>
                    <a:pt x="348522" y="363561"/>
                  </a:cubicBezTo>
                  <a:cubicBezTo>
                    <a:pt x="346909" y="354383"/>
                    <a:pt x="338621" y="349326"/>
                    <a:pt x="329591" y="350016"/>
                  </a:cubicBezTo>
                  <a:cubicBezTo>
                    <a:pt x="325496" y="350339"/>
                    <a:pt x="322561" y="353767"/>
                    <a:pt x="318723" y="354879"/>
                  </a:cubicBezTo>
                  <a:cubicBezTo>
                    <a:pt x="315530" y="355808"/>
                    <a:pt x="311435" y="356440"/>
                    <a:pt x="313273" y="360162"/>
                  </a:cubicBezTo>
                  <a:cubicBezTo>
                    <a:pt x="314466" y="362545"/>
                    <a:pt x="306146" y="361481"/>
                    <a:pt x="305565" y="361616"/>
                  </a:cubicBezTo>
                  <a:cubicBezTo>
                    <a:pt x="301437" y="362619"/>
                    <a:pt x="299825" y="366931"/>
                    <a:pt x="296277" y="368698"/>
                  </a:cubicBezTo>
                  <a:cubicBezTo>
                    <a:pt x="290311" y="371678"/>
                    <a:pt x="284861" y="363532"/>
                    <a:pt x="279056" y="363532"/>
                  </a:cubicBezTo>
                  <a:cubicBezTo>
                    <a:pt x="271961" y="363532"/>
                    <a:pt x="267994" y="364922"/>
                    <a:pt x="263576" y="358391"/>
                  </a:cubicBezTo>
                  <a:cubicBezTo>
                    <a:pt x="261384" y="355131"/>
                    <a:pt x="256481" y="354076"/>
                    <a:pt x="253160" y="352238"/>
                  </a:cubicBezTo>
                  <a:cubicBezTo>
                    <a:pt x="248838" y="349845"/>
                    <a:pt x="244613" y="347233"/>
                    <a:pt x="240098" y="345188"/>
                  </a:cubicBezTo>
                  <a:cubicBezTo>
                    <a:pt x="244452" y="341047"/>
                    <a:pt x="233810" y="337197"/>
                    <a:pt x="231327" y="336068"/>
                  </a:cubicBezTo>
                  <a:cubicBezTo>
                    <a:pt x="229069" y="335039"/>
                    <a:pt x="227070" y="333037"/>
                    <a:pt x="224683" y="332463"/>
                  </a:cubicBezTo>
                  <a:cubicBezTo>
                    <a:pt x="221329" y="331656"/>
                    <a:pt x="216847" y="332982"/>
                    <a:pt x="214041" y="330876"/>
                  </a:cubicBezTo>
                  <a:cubicBezTo>
                    <a:pt x="207849" y="326222"/>
                    <a:pt x="206365" y="321975"/>
                    <a:pt x="202270" y="315499"/>
                  </a:cubicBezTo>
                  <a:cubicBezTo>
                    <a:pt x="200335" y="312439"/>
                    <a:pt x="201657" y="308246"/>
                    <a:pt x="198561" y="305773"/>
                  </a:cubicBezTo>
                  <a:cubicBezTo>
                    <a:pt x="196497" y="304086"/>
                    <a:pt x="193175" y="303154"/>
                    <a:pt x="193175" y="299907"/>
                  </a:cubicBezTo>
                  <a:cubicBezTo>
                    <a:pt x="196981" y="300277"/>
                    <a:pt x="196433" y="296924"/>
                    <a:pt x="193595" y="296291"/>
                  </a:cubicBezTo>
                  <a:cubicBezTo>
                    <a:pt x="191692" y="295869"/>
                    <a:pt x="186951" y="296227"/>
                    <a:pt x="188886" y="292860"/>
                  </a:cubicBezTo>
                  <a:cubicBezTo>
                    <a:pt x="191369" y="288490"/>
                    <a:pt x="184049" y="283714"/>
                    <a:pt x="181791" y="281421"/>
                  </a:cubicBezTo>
                  <a:cubicBezTo>
                    <a:pt x="177954" y="277558"/>
                    <a:pt x="175148" y="273443"/>
                    <a:pt x="173213" y="268402"/>
                  </a:cubicBezTo>
                  <a:cubicBezTo>
                    <a:pt x="169891" y="259769"/>
                    <a:pt x="163151" y="274878"/>
                    <a:pt x="159474" y="269714"/>
                  </a:cubicBezTo>
                  <a:cubicBezTo>
                    <a:pt x="157024" y="266254"/>
                    <a:pt x="153315" y="268715"/>
                    <a:pt x="151670" y="265445"/>
                  </a:cubicBezTo>
                  <a:cubicBezTo>
                    <a:pt x="150896" y="263881"/>
                    <a:pt x="146123" y="263042"/>
                    <a:pt x="144640" y="260665"/>
                  </a:cubicBezTo>
                  <a:cubicBezTo>
                    <a:pt x="147058" y="260504"/>
                    <a:pt x="149445" y="261449"/>
                    <a:pt x="151831" y="260665"/>
                  </a:cubicBezTo>
                  <a:cubicBezTo>
                    <a:pt x="151025" y="257447"/>
                    <a:pt x="147252" y="256576"/>
                    <a:pt x="144640" y="258111"/>
                  </a:cubicBezTo>
                  <a:cubicBezTo>
                    <a:pt x="145253" y="258827"/>
                    <a:pt x="145865" y="259524"/>
                    <a:pt x="146510" y="260198"/>
                  </a:cubicBezTo>
                  <a:cubicBezTo>
                    <a:pt x="139609" y="259295"/>
                    <a:pt x="150864" y="275119"/>
                    <a:pt x="138835" y="270185"/>
                  </a:cubicBezTo>
                  <a:cubicBezTo>
                    <a:pt x="139641" y="272601"/>
                    <a:pt x="137577" y="273233"/>
                    <a:pt x="135706" y="272417"/>
                  </a:cubicBezTo>
                  <a:cubicBezTo>
                    <a:pt x="133127" y="271275"/>
                    <a:pt x="132997" y="268273"/>
                    <a:pt x="132094" y="265957"/>
                  </a:cubicBezTo>
                  <a:cubicBezTo>
                    <a:pt x="130192" y="261178"/>
                    <a:pt x="123452" y="260785"/>
                    <a:pt x="122645" y="254870"/>
                  </a:cubicBezTo>
                  <a:cubicBezTo>
                    <a:pt x="122162" y="251110"/>
                    <a:pt x="123871" y="243624"/>
                    <a:pt x="118550" y="243789"/>
                  </a:cubicBezTo>
                  <a:cubicBezTo>
                    <a:pt x="110165" y="244047"/>
                    <a:pt x="112777" y="232566"/>
                    <a:pt x="113906" y="226871"/>
                  </a:cubicBezTo>
                  <a:cubicBezTo>
                    <a:pt x="115422" y="219302"/>
                    <a:pt x="111681" y="217912"/>
                    <a:pt x="107262" y="212594"/>
                  </a:cubicBezTo>
                  <a:cubicBezTo>
                    <a:pt x="102747" y="207186"/>
                    <a:pt x="103618" y="204070"/>
                    <a:pt x="96297" y="202687"/>
                  </a:cubicBezTo>
                  <a:cubicBezTo>
                    <a:pt x="90751" y="201632"/>
                    <a:pt x="87074" y="195669"/>
                    <a:pt x="82656" y="192625"/>
                  </a:cubicBezTo>
                  <a:cubicBezTo>
                    <a:pt x="80237" y="190964"/>
                    <a:pt x="77431" y="188874"/>
                    <a:pt x="74336" y="189132"/>
                  </a:cubicBezTo>
                  <a:cubicBezTo>
                    <a:pt x="69175" y="189558"/>
                    <a:pt x="72272" y="186649"/>
                    <a:pt x="68498" y="185195"/>
                  </a:cubicBezTo>
                  <a:cubicBezTo>
                    <a:pt x="76754" y="182673"/>
                    <a:pt x="60500" y="169808"/>
                    <a:pt x="57856" y="167567"/>
                  </a:cubicBezTo>
                  <a:cubicBezTo>
                    <a:pt x="55921" y="165925"/>
                    <a:pt x="54244" y="163968"/>
                    <a:pt x="52373" y="162268"/>
                  </a:cubicBezTo>
                  <a:cubicBezTo>
                    <a:pt x="49568" y="159750"/>
                    <a:pt x="52051" y="159166"/>
                    <a:pt x="53276" y="156015"/>
                  </a:cubicBezTo>
                  <a:cubicBezTo>
                    <a:pt x="54341" y="153145"/>
                    <a:pt x="53760" y="151745"/>
                    <a:pt x="51406" y="149907"/>
                  </a:cubicBezTo>
                  <a:cubicBezTo>
                    <a:pt x="49084" y="148078"/>
                    <a:pt x="50922" y="145369"/>
                    <a:pt x="51406" y="143164"/>
                  </a:cubicBezTo>
                  <a:cubicBezTo>
                    <a:pt x="52889" y="144083"/>
                    <a:pt x="54534" y="144547"/>
                    <a:pt x="56275" y="144560"/>
                  </a:cubicBezTo>
                  <a:cubicBezTo>
                    <a:pt x="55888" y="142503"/>
                    <a:pt x="54889" y="140590"/>
                    <a:pt x="54663" y="138497"/>
                  </a:cubicBezTo>
                  <a:cubicBezTo>
                    <a:pt x="54276" y="134875"/>
                    <a:pt x="58275" y="135462"/>
                    <a:pt x="58565" y="132779"/>
                  </a:cubicBezTo>
                  <a:cubicBezTo>
                    <a:pt x="58985" y="128864"/>
                    <a:pt x="59113" y="129974"/>
                    <a:pt x="62403" y="129993"/>
                  </a:cubicBezTo>
                  <a:cubicBezTo>
                    <a:pt x="65499" y="129993"/>
                    <a:pt x="65144" y="127200"/>
                    <a:pt x="64112" y="125423"/>
                  </a:cubicBezTo>
                  <a:cubicBezTo>
                    <a:pt x="62371" y="122437"/>
                    <a:pt x="58178" y="119576"/>
                    <a:pt x="59243" y="115610"/>
                  </a:cubicBezTo>
                  <a:cubicBezTo>
                    <a:pt x="60146" y="112185"/>
                    <a:pt x="65370" y="113062"/>
                    <a:pt x="66273" y="109269"/>
                  </a:cubicBezTo>
                  <a:cubicBezTo>
                    <a:pt x="64015" y="109921"/>
                    <a:pt x="62403" y="108234"/>
                    <a:pt x="60210" y="108457"/>
                  </a:cubicBezTo>
                  <a:cubicBezTo>
                    <a:pt x="57566" y="108715"/>
                    <a:pt x="54663" y="110011"/>
                    <a:pt x="52083" y="108586"/>
                  </a:cubicBezTo>
                  <a:cubicBezTo>
                    <a:pt x="48149" y="106412"/>
                    <a:pt x="47536" y="103232"/>
                    <a:pt x="42344" y="104406"/>
                  </a:cubicBezTo>
                  <a:cubicBezTo>
                    <a:pt x="45891" y="96221"/>
                    <a:pt x="32637" y="93857"/>
                    <a:pt x="33153" y="88384"/>
                  </a:cubicBezTo>
                  <a:cubicBezTo>
                    <a:pt x="33475" y="85195"/>
                    <a:pt x="33153" y="84066"/>
                    <a:pt x="30218" y="82796"/>
                  </a:cubicBezTo>
                  <a:cubicBezTo>
                    <a:pt x="29444" y="82467"/>
                    <a:pt x="24736" y="72169"/>
                    <a:pt x="25058" y="70795"/>
                  </a:cubicBezTo>
                  <a:cubicBezTo>
                    <a:pt x="26219" y="65858"/>
                    <a:pt x="22929" y="67829"/>
                    <a:pt x="20511" y="64465"/>
                  </a:cubicBezTo>
                  <a:cubicBezTo>
                    <a:pt x="18092" y="61137"/>
                    <a:pt x="19285" y="55570"/>
                    <a:pt x="16576" y="54406"/>
                  </a:cubicBezTo>
                  <a:cubicBezTo>
                    <a:pt x="15157" y="53797"/>
                    <a:pt x="9675" y="52078"/>
                    <a:pt x="9869" y="49869"/>
                  </a:cubicBezTo>
                  <a:cubicBezTo>
                    <a:pt x="10191" y="46563"/>
                    <a:pt x="11739" y="41990"/>
                    <a:pt x="14254" y="39623"/>
                  </a:cubicBezTo>
                  <a:cubicBezTo>
                    <a:pt x="7288" y="38194"/>
                    <a:pt x="10481" y="29026"/>
                    <a:pt x="7385" y="25501"/>
                  </a:cubicBezTo>
                  <a:cubicBezTo>
                    <a:pt x="5644" y="23527"/>
                    <a:pt x="6224" y="21766"/>
                    <a:pt x="5128" y="19460"/>
                  </a:cubicBezTo>
                  <a:cubicBezTo>
                    <a:pt x="4515" y="18183"/>
                    <a:pt x="1742" y="12998"/>
                    <a:pt x="97" y="10385"/>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1347" name="Content Placeholder 8">
            <a:extLst>
              <a:ext uri="{FF2B5EF4-FFF2-40B4-BE49-F238E27FC236}">
                <a16:creationId xmlns:a16="http://schemas.microsoft.com/office/drawing/2014/main" id="{4CC06D28-510B-65ED-FA60-A6D0D4457B8C}"/>
              </a:ext>
            </a:extLst>
          </p:cNvPr>
          <p:cNvGrpSpPr/>
          <p:nvPr/>
        </p:nvGrpSpPr>
        <p:grpSpPr>
          <a:xfrm>
            <a:off x="9933392" y="3886444"/>
            <a:ext cx="489580" cy="180078"/>
            <a:chOff x="9900782" y="3567247"/>
            <a:chExt cx="489580" cy="180078"/>
          </a:xfrm>
          <a:solidFill>
            <a:srgbClr val="C0C0C0"/>
          </a:solidFill>
        </p:grpSpPr>
        <p:sp>
          <p:nvSpPr>
            <p:cNvPr id="1348" name="Freeform: Shape 1347">
              <a:extLst>
                <a:ext uri="{FF2B5EF4-FFF2-40B4-BE49-F238E27FC236}">
                  <a16:creationId xmlns:a16="http://schemas.microsoft.com/office/drawing/2014/main" id="{E16A7916-FEA7-C3BD-CA20-F8E0ADE79A67}"/>
                </a:ext>
              </a:extLst>
            </p:cNvPr>
            <p:cNvSpPr/>
            <p:nvPr/>
          </p:nvSpPr>
          <p:spPr>
            <a:xfrm>
              <a:off x="9911360" y="3584923"/>
              <a:ext cx="107330" cy="149798"/>
            </a:xfrm>
            <a:custGeom>
              <a:avLst/>
              <a:gdLst>
                <a:gd name="connsiteX0" fmla="*/ 97 w 107330"/>
                <a:gd name="connsiteY0" fmla="*/ 7462 h 149798"/>
                <a:gd name="connsiteX1" fmla="*/ 1580 w 107330"/>
                <a:gd name="connsiteY1" fmla="*/ 825 h 149798"/>
                <a:gd name="connsiteX2" fmla="*/ 7644 w 107330"/>
                <a:gd name="connsiteY2" fmla="*/ 4592 h 149798"/>
                <a:gd name="connsiteX3" fmla="*/ 14900 w 107330"/>
                <a:gd name="connsiteY3" fmla="*/ 6120 h 149798"/>
                <a:gd name="connsiteX4" fmla="*/ 18608 w 107330"/>
                <a:gd name="connsiteY4" fmla="*/ 11177 h 149798"/>
                <a:gd name="connsiteX5" fmla="*/ 24735 w 107330"/>
                <a:gd name="connsiteY5" fmla="*/ 19284 h 149798"/>
                <a:gd name="connsiteX6" fmla="*/ 27832 w 107330"/>
                <a:gd name="connsiteY6" fmla="*/ 28308 h 149798"/>
                <a:gd name="connsiteX7" fmla="*/ 35539 w 107330"/>
                <a:gd name="connsiteY7" fmla="*/ 21955 h 149798"/>
                <a:gd name="connsiteX8" fmla="*/ 42408 w 107330"/>
                <a:gd name="connsiteY8" fmla="*/ 26163 h 149798"/>
                <a:gd name="connsiteX9" fmla="*/ 47117 w 107330"/>
                <a:gd name="connsiteY9" fmla="*/ 11880 h 149798"/>
                <a:gd name="connsiteX10" fmla="*/ 56534 w 107330"/>
                <a:gd name="connsiteY10" fmla="*/ 16753 h 149798"/>
                <a:gd name="connsiteX11" fmla="*/ 61951 w 107330"/>
                <a:gd name="connsiteY11" fmla="*/ 24864 h 149798"/>
                <a:gd name="connsiteX12" fmla="*/ 78560 w 107330"/>
                <a:gd name="connsiteY12" fmla="*/ 42927 h 149798"/>
                <a:gd name="connsiteX13" fmla="*/ 84946 w 107330"/>
                <a:gd name="connsiteY13" fmla="*/ 67656 h 149798"/>
                <a:gd name="connsiteX14" fmla="*/ 83688 w 107330"/>
                <a:gd name="connsiteY14" fmla="*/ 78308 h 149798"/>
                <a:gd name="connsiteX15" fmla="*/ 85075 w 107330"/>
                <a:gd name="connsiteY15" fmla="*/ 87789 h 149798"/>
                <a:gd name="connsiteX16" fmla="*/ 87106 w 107330"/>
                <a:gd name="connsiteY16" fmla="*/ 108584 h 149798"/>
                <a:gd name="connsiteX17" fmla="*/ 98491 w 107330"/>
                <a:gd name="connsiteY17" fmla="*/ 122367 h 149798"/>
                <a:gd name="connsiteX18" fmla="*/ 106972 w 107330"/>
                <a:gd name="connsiteY18" fmla="*/ 142888 h 149798"/>
                <a:gd name="connsiteX19" fmla="*/ 103425 w 107330"/>
                <a:gd name="connsiteY19" fmla="*/ 143762 h 149798"/>
                <a:gd name="connsiteX20" fmla="*/ 99006 w 107330"/>
                <a:gd name="connsiteY20" fmla="*/ 140975 h 149798"/>
                <a:gd name="connsiteX21" fmla="*/ 98458 w 107330"/>
                <a:gd name="connsiteY21" fmla="*/ 146238 h 149798"/>
                <a:gd name="connsiteX22" fmla="*/ 86945 w 107330"/>
                <a:gd name="connsiteY22" fmla="*/ 149799 h 149798"/>
                <a:gd name="connsiteX23" fmla="*/ 67789 w 107330"/>
                <a:gd name="connsiteY23" fmla="*/ 133700 h 149798"/>
                <a:gd name="connsiteX24" fmla="*/ 63467 w 107330"/>
                <a:gd name="connsiteY24" fmla="*/ 129314 h 149798"/>
                <a:gd name="connsiteX25" fmla="*/ 54438 w 107330"/>
                <a:gd name="connsiteY25" fmla="*/ 125183 h 149798"/>
                <a:gd name="connsiteX26" fmla="*/ 45891 w 107330"/>
                <a:gd name="connsiteY26" fmla="*/ 116256 h 149798"/>
                <a:gd name="connsiteX27" fmla="*/ 41312 w 107330"/>
                <a:gd name="connsiteY27" fmla="*/ 113608 h 149798"/>
                <a:gd name="connsiteX28" fmla="*/ 34572 w 107330"/>
                <a:gd name="connsiteY28" fmla="*/ 108426 h 149798"/>
                <a:gd name="connsiteX29" fmla="*/ 34024 w 107330"/>
                <a:gd name="connsiteY29" fmla="*/ 104636 h 149798"/>
                <a:gd name="connsiteX30" fmla="*/ 32765 w 107330"/>
                <a:gd name="connsiteY30" fmla="*/ 96884 h 149798"/>
                <a:gd name="connsiteX31" fmla="*/ 21446 w 107330"/>
                <a:gd name="connsiteY31" fmla="*/ 81394 h 149798"/>
                <a:gd name="connsiteX32" fmla="*/ 21124 w 107330"/>
                <a:gd name="connsiteY32" fmla="*/ 74796 h 149798"/>
                <a:gd name="connsiteX33" fmla="*/ 13964 w 107330"/>
                <a:gd name="connsiteY33" fmla="*/ 63792 h 149798"/>
                <a:gd name="connsiteX34" fmla="*/ 9449 w 107330"/>
                <a:gd name="connsiteY34" fmla="*/ 47261 h 149798"/>
                <a:gd name="connsiteX35" fmla="*/ 6966 w 107330"/>
                <a:gd name="connsiteY35" fmla="*/ 26499 h 149798"/>
                <a:gd name="connsiteX36" fmla="*/ 0 w 107330"/>
                <a:gd name="connsiteY36" fmla="*/ 7462 h 149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7330" h="149798">
                  <a:moveTo>
                    <a:pt x="97" y="7462"/>
                  </a:moveTo>
                  <a:cubicBezTo>
                    <a:pt x="1226" y="5482"/>
                    <a:pt x="742" y="2844"/>
                    <a:pt x="1580" y="825"/>
                  </a:cubicBezTo>
                  <a:cubicBezTo>
                    <a:pt x="2742" y="-2033"/>
                    <a:pt x="4354" y="3353"/>
                    <a:pt x="7644" y="4592"/>
                  </a:cubicBezTo>
                  <a:cubicBezTo>
                    <a:pt x="10062" y="5494"/>
                    <a:pt x="12609" y="5482"/>
                    <a:pt x="14900" y="6120"/>
                  </a:cubicBezTo>
                  <a:cubicBezTo>
                    <a:pt x="17028" y="6720"/>
                    <a:pt x="17447" y="9671"/>
                    <a:pt x="18608" y="11177"/>
                  </a:cubicBezTo>
                  <a:cubicBezTo>
                    <a:pt x="20414" y="13509"/>
                    <a:pt x="27122" y="13257"/>
                    <a:pt x="24735" y="19284"/>
                  </a:cubicBezTo>
                  <a:cubicBezTo>
                    <a:pt x="23768" y="21706"/>
                    <a:pt x="20447" y="30004"/>
                    <a:pt x="27832" y="28308"/>
                  </a:cubicBezTo>
                  <a:cubicBezTo>
                    <a:pt x="30282" y="27740"/>
                    <a:pt x="31702" y="22442"/>
                    <a:pt x="35539" y="21955"/>
                  </a:cubicBezTo>
                  <a:cubicBezTo>
                    <a:pt x="39409" y="21458"/>
                    <a:pt x="39474" y="27299"/>
                    <a:pt x="42408" y="26163"/>
                  </a:cubicBezTo>
                  <a:cubicBezTo>
                    <a:pt x="44794" y="25222"/>
                    <a:pt x="50374" y="14657"/>
                    <a:pt x="47117" y="11880"/>
                  </a:cubicBezTo>
                  <a:cubicBezTo>
                    <a:pt x="50084" y="12822"/>
                    <a:pt x="54534" y="14041"/>
                    <a:pt x="56534" y="16753"/>
                  </a:cubicBezTo>
                  <a:cubicBezTo>
                    <a:pt x="58469" y="19439"/>
                    <a:pt x="59275" y="22706"/>
                    <a:pt x="61951" y="24864"/>
                  </a:cubicBezTo>
                  <a:cubicBezTo>
                    <a:pt x="68660" y="30233"/>
                    <a:pt x="74562" y="35171"/>
                    <a:pt x="78560" y="42927"/>
                  </a:cubicBezTo>
                  <a:cubicBezTo>
                    <a:pt x="82592" y="50757"/>
                    <a:pt x="85397" y="58687"/>
                    <a:pt x="84946" y="67656"/>
                  </a:cubicBezTo>
                  <a:cubicBezTo>
                    <a:pt x="84946" y="71103"/>
                    <a:pt x="84332" y="74918"/>
                    <a:pt x="83688" y="78308"/>
                  </a:cubicBezTo>
                  <a:cubicBezTo>
                    <a:pt x="82752" y="83110"/>
                    <a:pt x="83688" y="83471"/>
                    <a:pt x="85075" y="87789"/>
                  </a:cubicBezTo>
                  <a:cubicBezTo>
                    <a:pt x="87235" y="94249"/>
                    <a:pt x="83269" y="102086"/>
                    <a:pt x="87106" y="108584"/>
                  </a:cubicBezTo>
                  <a:cubicBezTo>
                    <a:pt x="90073" y="113608"/>
                    <a:pt x="96878" y="116282"/>
                    <a:pt x="98491" y="122367"/>
                  </a:cubicBezTo>
                  <a:cubicBezTo>
                    <a:pt x="100394" y="129562"/>
                    <a:pt x="105134" y="135606"/>
                    <a:pt x="106972" y="142888"/>
                  </a:cubicBezTo>
                  <a:cubicBezTo>
                    <a:pt x="109423" y="152663"/>
                    <a:pt x="98329" y="147306"/>
                    <a:pt x="103425" y="143762"/>
                  </a:cubicBezTo>
                  <a:cubicBezTo>
                    <a:pt x="101457" y="143826"/>
                    <a:pt x="99812" y="142707"/>
                    <a:pt x="99006" y="140975"/>
                  </a:cubicBezTo>
                  <a:cubicBezTo>
                    <a:pt x="99329" y="141646"/>
                    <a:pt x="101168" y="148183"/>
                    <a:pt x="98458" y="146238"/>
                  </a:cubicBezTo>
                  <a:cubicBezTo>
                    <a:pt x="95749" y="144278"/>
                    <a:pt x="89396" y="148602"/>
                    <a:pt x="86945" y="149799"/>
                  </a:cubicBezTo>
                  <a:cubicBezTo>
                    <a:pt x="84332" y="141282"/>
                    <a:pt x="73980" y="138934"/>
                    <a:pt x="67789" y="133700"/>
                  </a:cubicBezTo>
                  <a:cubicBezTo>
                    <a:pt x="66176" y="132349"/>
                    <a:pt x="64983" y="130720"/>
                    <a:pt x="63467" y="129314"/>
                  </a:cubicBezTo>
                  <a:cubicBezTo>
                    <a:pt x="61016" y="127060"/>
                    <a:pt x="57114" y="127121"/>
                    <a:pt x="54438" y="125183"/>
                  </a:cubicBezTo>
                  <a:cubicBezTo>
                    <a:pt x="51729" y="123235"/>
                    <a:pt x="47407" y="119068"/>
                    <a:pt x="45891" y="116256"/>
                  </a:cubicBezTo>
                  <a:cubicBezTo>
                    <a:pt x="44859" y="114311"/>
                    <a:pt x="43246" y="114128"/>
                    <a:pt x="41312" y="113608"/>
                  </a:cubicBezTo>
                  <a:cubicBezTo>
                    <a:pt x="38344" y="112802"/>
                    <a:pt x="36990" y="110106"/>
                    <a:pt x="34572" y="108426"/>
                  </a:cubicBezTo>
                  <a:cubicBezTo>
                    <a:pt x="32282" y="106823"/>
                    <a:pt x="32765" y="106384"/>
                    <a:pt x="34024" y="104636"/>
                  </a:cubicBezTo>
                  <a:cubicBezTo>
                    <a:pt x="35378" y="102688"/>
                    <a:pt x="33572" y="98712"/>
                    <a:pt x="32765" y="96884"/>
                  </a:cubicBezTo>
                  <a:cubicBezTo>
                    <a:pt x="30218" y="91150"/>
                    <a:pt x="23768" y="87196"/>
                    <a:pt x="21446" y="81394"/>
                  </a:cubicBezTo>
                  <a:cubicBezTo>
                    <a:pt x="20317" y="78601"/>
                    <a:pt x="14222" y="77053"/>
                    <a:pt x="21124" y="74796"/>
                  </a:cubicBezTo>
                  <a:cubicBezTo>
                    <a:pt x="16996" y="75386"/>
                    <a:pt x="12868" y="66811"/>
                    <a:pt x="13964" y="63792"/>
                  </a:cubicBezTo>
                  <a:cubicBezTo>
                    <a:pt x="16093" y="57936"/>
                    <a:pt x="12964" y="51624"/>
                    <a:pt x="9449" y="47261"/>
                  </a:cubicBezTo>
                  <a:cubicBezTo>
                    <a:pt x="6321" y="43423"/>
                    <a:pt x="6966" y="31362"/>
                    <a:pt x="6966" y="26499"/>
                  </a:cubicBezTo>
                  <a:cubicBezTo>
                    <a:pt x="6966" y="19388"/>
                    <a:pt x="2612" y="13760"/>
                    <a:pt x="0" y="7462"/>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49" name="Freeform: Shape 1348">
              <a:extLst>
                <a:ext uri="{FF2B5EF4-FFF2-40B4-BE49-F238E27FC236}">
                  <a16:creationId xmlns:a16="http://schemas.microsoft.com/office/drawing/2014/main" id="{369827E3-7550-70FC-7A6E-843FC87CC98E}"/>
                </a:ext>
              </a:extLst>
            </p:cNvPr>
            <p:cNvSpPr/>
            <p:nvPr/>
          </p:nvSpPr>
          <p:spPr>
            <a:xfrm>
              <a:off x="10148370" y="3576363"/>
              <a:ext cx="236092" cy="170962"/>
            </a:xfrm>
            <a:custGeom>
              <a:avLst/>
              <a:gdLst>
                <a:gd name="connsiteX0" fmla="*/ 2025 w 236092"/>
                <a:gd name="connsiteY0" fmla="*/ 137461 h 170962"/>
                <a:gd name="connsiteX1" fmla="*/ 18988 w 236092"/>
                <a:gd name="connsiteY1" fmla="*/ 145123 h 170962"/>
                <a:gd name="connsiteX2" fmla="*/ 22052 w 236092"/>
                <a:gd name="connsiteY2" fmla="*/ 148416 h 170962"/>
                <a:gd name="connsiteX3" fmla="*/ 28534 w 236092"/>
                <a:gd name="connsiteY3" fmla="*/ 153037 h 170962"/>
                <a:gd name="connsiteX4" fmla="*/ 35823 w 236092"/>
                <a:gd name="connsiteY4" fmla="*/ 154634 h 170962"/>
                <a:gd name="connsiteX5" fmla="*/ 44981 w 236092"/>
                <a:gd name="connsiteY5" fmla="*/ 157894 h 170962"/>
                <a:gd name="connsiteX6" fmla="*/ 36500 w 236092"/>
                <a:gd name="connsiteY6" fmla="*/ 152754 h 170962"/>
                <a:gd name="connsiteX7" fmla="*/ 40788 w 236092"/>
                <a:gd name="connsiteY7" fmla="*/ 149771 h 170962"/>
                <a:gd name="connsiteX8" fmla="*/ 38918 w 236092"/>
                <a:gd name="connsiteY8" fmla="*/ 143008 h 170962"/>
                <a:gd name="connsiteX9" fmla="*/ 40144 w 236092"/>
                <a:gd name="connsiteY9" fmla="*/ 139067 h 170962"/>
                <a:gd name="connsiteX10" fmla="*/ 44498 w 236092"/>
                <a:gd name="connsiteY10" fmla="*/ 135139 h 170962"/>
                <a:gd name="connsiteX11" fmla="*/ 39628 w 236092"/>
                <a:gd name="connsiteY11" fmla="*/ 135603 h 170962"/>
                <a:gd name="connsiteX12" fmla="*/ 40337 w 236092"/>
                <a:gd name="connsiteY12" fmla="*/ 128408 h 170962"/>
                <a:gd name="connsiteX13" fmla="*/ 47303 w 236092"/>
                <a:gd name="connsiteY13" fmla="*/ 129802 h 170962"/>
                <a:gd name="connsiteX14" fmla="*/ 56720 w 236092"/>
                <a:gd name="connsiteY14" fmla="*/ 115167 h 170962"/>
                <a:gd name="connsiteX15" fmla="*/ 83745 w 236092"/>
                <a:gd name="connsiteY15" fmla="*/ 107246 h 170962"/>
                <a:gd name="connsiteX16" fmla="*/ 95258 w 236092"/>
                <a:gd name="connsiteY16" fmla="*/ 89551 h 170962"/>
                <a:gd name="connsiteX17" fmla="*/ 106514 w 236092"/>
                <a:gd name="connsiteY17" fmla="*/ 67108 h 170962"/>
                <a:gd name="connsiteX18" fmla="*/ 114156 w 236092"/>
                <a:gd name="connsiteY18" fmla="*/ 73471 h 170962"/>
                <a:gd name="connsiteX19" fmla="*/ 123960 w 236092"/>
                <a:gd name="connsiteY19" fmla="*/ 82366 h 170962"/>
                <a:gd name="connsiteX20" fmla="*/ 126540 w 236092"/>
                <a:gd name="connsiteY20" fmla="*/ 69276 h 170962"/>
                <a:gd name="connsiteX21" fmla="*/ 131410 w 236092"/>
                <a:gd name="connsiteY21" fmla="*/ 58456 h 170962"/>
                <a:gd name="connsiteX22" fmla="*/ 139021 w 236092"/>
                <a:gd name="connsiteY22" fmla="*/ 74539 h 170962"/>
                <a:gd name="connsiteX23" fmla="*/ 135925 w 236092"/>
                <a:gd name="connsiteY23" fmla="*/ 60936 h 170962"/>
                <a:gd name="connsiteX24" fmla="*/ 140408 w 236092"/>
                <a:gd name="connsiteY24" fmla="*/ 57440 h 170962"/>
                <a:gd name="connsiteX25" fmla="*/ 143278 w 236092"/>
                <a:gd name="connsiteY25" fmla="*/ 49858 h 170962"/>
                <a:gd name="connsiteX26" fmla="*/ 145278 w 236092"/>
                <a:gd name="connsiteY26" fmla="*/ 39009 h 170962"/>
                <a:gd name="connsiteX27" fmla="*/ 153243 w 236092"/>
                <a:gd name="connsiteY27" fmla="*/ 35997 h 170962"/>
                <a:gd name="connsiteX28" fmla="*/ 157597 w 236092"/>
                <a:gd name="connsiteY28" fmla="*/ 23923 h 170962"/>
                <a:gd name="connsiteX29" fmla="*/ 161080 w 236092"/>
                <a:gd name="connsiteY29" fmla="*/ 21362 h 170962"/>
                <a:gd name="connsiteX30" fmla="*/ 165175 w 236092"/>
                <a:gd name="connsiteY30" fmla="*/ 14741 h 170962"/>
                <a:gd name="connsiteX31" fmla="*/ 172238 w 236092"/>
                <a:gd name="connsiteY31" fmla="*/ 0 h 170962"/>
                <a:gd name="connsiteX32" fmla="*/ 173141 w 236092"/>
                <a:gd name="connsiteY32" fmla="*/ 11842 h 170962"/>
                <a:gd name="connsiteX33" fmla="*/ 181526 w 236092"/>
                <a:gd name="connsiteY33" fmla="*/ 577 h 170962"/>
                <a:gd name="connsiteX34" fmla="*/ 190814 w 236092"/>
                <a:gd name="connsiteY34" fmla="*/ 10452 h 170962"/>
                <a:gd name="connsiteX35" fmla="*/ 197006 w 236092"/>
                <a:gd name="connsiteY35" fmla="*/ 19330 h 170962"/>
                <a:gd name="connsiteX36" fmla="*/ 193943 w 236092"/>
                <a:gd name="connsiteY36" fmla="*/ 24661 h 170962"/>
                <a:gd name="connsiteX37" fmla="*/ 190330 w 236092"/>
                <a:gd name="connsiteY37" fmla="*/ 31582 h 170962"/>
                <a:gd name="connsiteX38" fmla="*/ 198135 w 236092"/>
                <a:gd name="connsiteY38" fmla="*/ 30382 h 170962"/>
                <a:gd name="connsiteX39" fmla="*/ 203940 w 236092"/>
                <a:gd name="connsiteY39" fmla="*/ 27612 h 170962"/>
                <a:gd name="connsiteX40" fmla="*/ 201715 w 236092"/>
                <a:gd name="connsiteY40" fmla="*/ 34368 h 170962"/>
                <a:gd name="connsiteX41" fmla="*/ 209003 w 236092"/>
                <a:gd name="connsiteY41" fmla="*/ 33359 h 170962"/>
                <a:gd name="connsiteX42" fmla="*/ 218420 w 236092"/>
                <a:gd name="connsiteY42" fmla="*/ 40406 h 170962"/>
                <a:gd name="connsiteX43" fmla="*/ 227256 w 236092"/>
                <a:gd name="connsiteY43" fmla="*/ 45046 h 170962"/>
                <a:gd name="connsiteX44" fmla="*/ 236092 w 236092"/>
                <a:gd name="connsiteY44" fmla="*/ 48052 h 170962"/>
                <a:gd name="connsiteX45" fmla="*/ 220226 w 236092"/>
                <a:gd name="connsiteY45" fmla="*/ 57314 h 170962"/>
                <a:gd name="connsiteX46" fmla="*/ 209519 w 236092"/>
                <a:gd name="connsiteY46" fmla="*/ 61368 h 170962"/>
                <a:gd name="connsiteX47" fmla="*/ 217743 w 236092"/>
                <a:gd name="connsiteY47" fmla="*/ 69895 h 170962"/>
                <a:gd name="connsiteX48" fmla="*/ 220549 w 236092"/>
                <a:gd name="connsiteY48" fmla="*/ 72765 h 170962"/>
                <a:gd name="connsiteX49" fmla="*/ 213582 w 236092"/>
                <a:gd name="connsiteY49" fmla="*/ 74771 h 170962"/>
                <a:gd name="connsiteX50" fmla="*/ 197071 w 236092"/>
                <a:gd name="connsiteY50" fmla="*/ 71988 h 170962"/>
                <a:gd name="connsiteX51" fmla="*/ 196522 w 236092"/>
                <a:gd name="connsiteY51" fmla="*/ 78612 h 170962"/>
                <a:gd name="connsiteX52" fmla="*/ 187364 w 236092"/>
                <a:gd name="connsiteY52" fmla="*/ 75471 h 170962"/>
                <a:gd name="connsiteX53" fmla="*/ 169884 w 236092"/>
                <a:gd name="connsiteY53" fmla="*/ 72452 h 170962"/>
                <a:gd name="connsiteX54" fmla="*/ 163112 w 236092"/>
                <a:gd name="connsiteY54" fmla="*/ 73665 h 170962"/>
                <a:gd name="connsiteX55" fmla="*/ 153276 w 236092"/>
                <a:gd name="connsiteY55" fmla="*/ 72965 h 170962"/>
                <a:gd name="connsiteX56" fmla="*/ 149567 w 236092"/>
                <a:gd name="connsiteY56" fmla="*/ 78302 h 170962"/>
                <a:gd name="connsiteX57" fmla="*/ 146955 w 236092"/>
                <a:gd name="connsiteY57" fmla="*/ 87729 h 170962"/>
                <a:gd name="connsiteX58" fmla="*/ 147890 w 236092"/>
                <a:gd name="connsiteY58" fmla="*/ 97329 h 170962"/>
                <a:gd name="connsiteX59" fmla="*/ 145471 w 236092"/>
                <a:gd name="connsiteY59" fmla="*/ 103144 h 170962"/>
                <a:gd name="connsiteX60" fmla="*/ 140053 w 236092"/>
                <a:gd name="connsiteY60" fmla="*/ 111758 h 170962"/>
                <a:gd name="connsiteX61" fmla="*/ 139473 w 236092"/>
                <a:gd name="connsiteY61" fmla="*/ 125164 h 170962"/>
                <a:gd name="connsiteX62" fmla="*/ 130121 w 236092"/>
                <a:gd name="connsiteY62" fmla="*/ 137796 h 170962"/>
                <a:gd name="connsiteX63" fmla="*/ 124154 w 236092"/>
                <a:gd name="connsiteY63" fmla="*/ 154885 h 170962"/>
                <a:gd name="connsiteX64" fmla="*/ 116253 w 236092"/>
                <a:gd name="connsiteY64" fmla="*/ 154885 h 170962"/>
                <a:gd name="connsiteX65" fmla="*/ 108577 w 236092"/>
                <a:gd name="connsiteY65" fmla="*/ 155550 h 170962"/>
                <a:gd name="connsiteX66" fmla="*/ 98193 w 236092"/>
                <a:gd name="connsiteY66" fmla="*/ 159910 h 170962"/>
                <a:gd name="connsiteX67" fmla="*/ 84971 w 236092"/>
                <a:gd name="connsiteY67" fmla="*/ 153154 h 170962"/>
                <a:gd name="connsiteX68" fmla="*/ 66331 w 236092"/>
                <a:gd name="connsiteY68" fmla="*/ 155524 h 170962"/>
                <a:gd name="connsiteX69" fmla="*/ 63267 w 236092"/>
                <a:gd name="connsiteY69" fmla="*/ 163012 h 170962"/>
                <a:gd name="connsiteX70" fmla="*/ 56913 w 236092"/>
                <a:gd name="connsiteY70" fmla="*/ 166824 h 170962"/>
                <a:gd name="connsiteX71" fmla="*/ 42143 w 236092"/>
                <a:gd name="connsiteY71" fmla="*/ 166189 h 170962"/>
                <a:gd name="connsiteX72" fmla="*/ 29921 w 236092"/>
                <a:gd name="connsiteY72" fmla="*/ 170278 h 170962"/>
                <a:gd name="connsiteX73" fmla="*/ 18988 w 236092"/>
                <a:gd name="connsiteY73" fmla="*/ 167314 h 170962"/>
                <a:gd name="connsiteX74" fmla="*/ 14376 w 236092"/>
                <a:gd name="connsiteY74" fmla="*/ 161355 h 170962"/>
                <a:gd name="connsiteX75" fmla="*/ 5218 w 236092"/>
                <a:gd name="connsiteY75" fmla="*/ 153712 h 170962"/>
                <a:gd name="connsiteX76" fmla="*/ 2121 w 236092"/>
                <a:gd name="connsiteY76" fmla="*/ 145681 h 170962"/>
                <a:gd name="connsiteX77" fmla="*/ 2121 w 236092"/>
                <a:gd name="connsiteY77" fmla="*/ 137432 h 17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236092" h="170962">
                  <a:moveTo>
                    <a:pt x="2025" y="137461"/>
                  </a:moveTo>
                  <a:cubicBezTo>
                    <a:pt x="1219" y="145733"/>
                    <a:pt x="19278" y="152780"/>
                    <a:pt x="18988" y="145123"/>
                  </a:cubicBezTo>
                  <a:cubicBezTo>
                    <a:pt x="18988" y="147284"/>
                    <a:pt x="22245" y="147523"/>
                    <a:pt x="22052" y="148416"/>
                  </a:cubicBezTo>
                  <a:cubicBezTo>
                    <a:pt x="21407" y="151148"/>
                    <a:pt x="26599" y="152328"/>
                    <a:pt x="28534" y="153037"/>
                  </a:cubicBezTo>
                  <a:cubicBezTo>
                    <a:pt x="31501" y="154131"/>
                    <a:pt x="33275" y="151722"/>
                    <a:pt x="35823" y="154634"/>
                  </a:cubicBezTo>
                  <a:cubicBezTo>
                    <a:pt x="38144" y="157291"/>
                    <a:pt x="41659" y="157585"/>
                    <a:pt x="44981" y="157894"/>
                  </a:cubicBezTo>
                  <a:cubicBezTo>
                    <a:pt x="42659" y="154724"/>
                    <a:pt x="37725" y="157494"/>
                    <a:pt x="36500" y="152754"/>
                  </a:cubicBezTo>
                  <a:cubicBezTo>
                    <a:pt x="35726" y="149680"/>
                    <a:pt x="38112" y="147104"/>
                    <a:pt x="40788" y="149771"/>
                  </a:cubicBezTo>
                  <a:cubicBezTo>
                    <a:pt x="38209" y="148161"/>
                    <a:pt x="38048" y="145652"/>
                    <a:pt x="38918" y="143008"/>
                  </a:cubicBezTo>
                  <a:cubicBezTo>
                    <a:pt x="39434" y="141734"/>
                    <a:pt x="39854" y="140421"/>
                    <a:pt x="40144" y="139067"/>
                  </a:cubicBezTo>
                  <a:cubicBezTo>
                    <a:pt x="40821" y="135826"/>
                    <a:pt x="42530" y="137090"/>
                    <a:pt x="44498" y="135139"/>
                  </a:cubicBezTo>
                  <a:cubicBezTo>
                    <a:pt x="42853" y="135300"/>
                    <a:pt x="41240" y="135465"/>
                    <a:pt x="39628" y="135603"/>
                  </a:cubicBezTo>
                  <a:cubicBezTo>
                    <a:pt x="41853" y="133462"/>
                    <a:pt x="39628" y="130924"/>
                    <a:pt x="40337" y="128408"/>
                  </a:cubicBezTo>
                  <a:cubicBezTo>
                    <a:pt x="42756" y="128408"/>
                    <a:pt x="44884" y="129676"/>
                    <a:pt x="47303" y="129802"/>
                  </a:cubicBezTo>
                  <a:cubicBezTo>
                    <a:pt x="38886" y="123494"/>
                    <a:pt x="51528" y="115992"/>
                    <a:pt x="56720" y="115167"/>
                  </a:cubicBezTo>
                  <a:cubicBezTo>
                    <a:pt x="64944" y="113861"/>
                    <a:pt x="76812" y="112138"/>
                    <a:pt x="83745" y="107246"/>
                  </a:cubicBezTo>
                  <a:cubicBezTo>
                    <a:pt x="89744" y="103022"/>
                    <a:pt x="89938" y="94340"/>
                    <a:pt x="95258" y="89551"/>
                  </a:cubicBezTo>
                  <a:cubicBezTo>
                    <a:pt x="102095" y="83417"/>
                    <a:pt x="105998" y="76348"/>
                    <a:pt x="106514" y="67108"/>
                  </a:cubicBezTo>
                  <a:cubicBezTo>
                    <a:pt x="113254" y="67237"/>
                    <a:pt x="112834" y="69572"/>
                    <a:pt x="114156" y="73471"/>
                  </a:cubicBezTo>
                  <a:cubicBezTo>
                    <a:pt x="114995" y="75854"/>
                    <a:pt x="121509" y="81688"/>
                    <a:pt x="123960" y="82366"/>
                  </a:cubicBezTo>
                  <a:cubicBezTo>
                    <a:pt x="127121" y="83249"/>
                    <a:pt x="127379" y="71933"/>
                    <a:pt x="126540" y="69276"/>
                  </a:cubicBezTo>
                  <a:cubicBezTo>
                    <a:pt x="124315" y="62274"/>
                    <a:pt x="128185" y="62016"/>
                    <a:pt x="131410" y="58456"/>
                  </a:cubicBezTo>
                  <a:cubicBezTo>
                    <a:pt x="132539" y="64338"/>
                    <a:pt x="131410" y="72842"/>
                    <a:pt x="139021" y="74539"/>
                  </a:cubicBezTo>
                  <a:cubicBezTo>
                    <a:pt x="138505" y="69849"/>
                    <a:pt x="138537" y="64457"/>
                    <a:pt x="135925" y="60936"/>
                  </a:cubicBezTo>
                  <a:cubicBezTo>
                    <a:pt x="131990" y="55579"/>
                    <a:pt x="138602" y="58878"/>
                    <a:pt x="140408" y="57440"/>
                  </a:cubicBezTo>
                  <a:cubicBezTo>
                    <a:pt x="142085" y="56108"/>
                    <a:pt x="147890" y="51648"/>
                    <a:pt x="143278" y="49858"/>
                  </a:cubicBezTo>
                  <a:cubicBezTo>
                    <a:pt x="136312" y="47155"/>
                    <a:pt x="143278" y="41992"/>
                    <a:pt x="145278" y="39009"/>
                  </a:cubicBezTo>
                  <a:cubicBezTo>
                    <a:pt x="144697" y="44882"/>
                    <a:pt x="151954" y="38506"/>
                    <a:pt x="153243" y="35997"/>
                  </a:cubicBezTo>
                  <a:cubicBezTo>
                    <a:pt x="155179" y="32166"/>
                    <a:pt x="155823" y="27822"/>
                    <a:pt x="157597" y="23923"/>
                  </a:cubicBezTo>
                  <a:cubicBezTo>
                    <a:pt x="158629" y="21701"/>
                    <a:pt x="159919" y="22778"/>
                    <a:pt x="161080" y="21362"/>
                  </a:cubicBezTo>
                  <a:cubicBezTo>
                    <a:pt x="162467" y="19650"/>
                    <a:pt x="163660" y="16741"/>
                    <a:pt x="165175" y="14741"/>
                  </a:cubicBezTo>
                  <a:cubicBezTo>
                    <a:pt x="168433" y="10371"/>
                    <a:pt x="168046" y="4022"/>
                    <a:pt x="172238" y="0"/>
                  </a:cubicBezTo>
                  <a:cubicBezTo>
                    <a:pt x="175495" y="3825"/>
                    <a:pt x="171593" y="7769"/>
                    <a:pt x="173141" y="11842"/>
                  </a:cubicBezTo>
                  <a:cubicBezTo>
                    <a:pt x="175786" y="10152"/>
                    <a:pt x="178237" y="-23"/>
                    <a:pt x="181526" y="577"/>
                  </a:cubicBezTo>
                  <a:cubicBezTo>
                    <a:pt x="181849" y="610"/>
                    <a:pt x="189653" y="18637"/>
                    <a:pt x="190814" y="10452"/>
                  </a:cubicBezTo>
                  <a:cubicBezTo>
                    <a:pt x="191201" y="13816"/>
                    <a:pt x="197457" y="15293"/>
                    <a:pt x="197006" y="19330"/>
                  </a:cubicBezTo>
                  <a:cubicBezTo>
                    <a:pt x="196683" y="21997"/>
                    <a:pt x="192975" y="21017"/>
                    <a:pt x="193943" y="24661"/>
                  </a:cubicBezTo>
                  <a:cubicBezTo>
                    <a:pt x="195071" y="28925"/>
                    <a:pt x="194523" y="30015"/>
                    <a:pt x="190330" y="31582"/>
                  </a:cubicBezTo>
                  <a:cubicBezTo>
                    <a:pt x="192943" y="30079"/>
                    <a:pt x="195748" y="31743"/>
                    <a:pt x="198135" y="30382"/>
                  </a:cubicBezTo>
                  <a:cubicBezTo>
                    <a:pt x="200102" y="29263"/>
                    <a:pt x="201167" y="26448"/>
                    <a:pt x="203940" y="27612"/>
                  </a:cubicBezTo>
                  <a:cubicBezTo>
                    <a:pt x="209164" y="29812"/>
                    <a:pt x="204262" y="33436"/>
                    <a:pt x="201715" y="34368"/>
                  </a:cubicBezTo>
                  <a:cubicBezTo>
                    <a:pt x="202230" y="39396"/>
                    <a:pt x="207100" y="34594"/>
                    <a:pt x="209003" y="33359"/>
                  </a:cubicBezTo>
                  <a:cubicBezTo>
                    <a:pt x="213131" y="30740"/>
                    <a:pt x="218001" y="36829"/>
                    <a:pt x="218420" y="40406"/>
                  </a:cubicBezTo>
                  <a:cubicBezTo>
                    <a:pt x="221258" y="37393"/>
                    <a:pt x="226095" y="42724"/>
                    <a:pt x="227256" y="45046"/>
                  </a:cubicBezTo>
                  <a:cubicBezTo>
                    <a:pt x="229546" y="41925"/>
                    <a:pt x="235996" y="44343"/>
                    <a:pt x="236092" y="48052"/>
                  </a:cubicBezTo>
                  <a:cubicBezTo>
                    <a:pt x="236092" y="53409"/>
                    <a:pt x="224451" y="57643"/>
                    <a:pt x="220226" y="57314"/>
                  </a:cubicBezTo>
                  <a:cubicBezTo>
                    <a:pt x="217291" y="57088"/>
                    <a:pt x="206036" y="53147"/>
                    <a:pt x="209519" y="61368"/>
                  </a:cubicBezTo>
                  <a:cubicBezTo>
                    <a:pt x="210874" y="64606"/>
                    <a:pt x="218355" y="65976"/>
                    <a:pt x="217743" y="69895"/>
                  </a:cubicBezTo>
                  <a:cubicBezTo>
                    <a:pt x="220032" y="68460"/>
                    <a:pt x="221871" y="70601"/>
                    <a:pt x="220549" y="72765"/>
                  </a:cubicBezTo>
                  <a:cubicBezTo>
                    <a:pt x="219097" y="75097"/>
                    <a:pt x="215872" y="74584"/>
                    <a:pt x="213582" y="74771"/>
                  </a:cubicBezTo>
                  <a:cubicBezTo>
                    <a:pt x="206294" y="75358"/>
                    <a:pt x="203262" y="77222"/>
                    <a:pt x="197071" y="71988"/>
                  </a:cubicBezTo>
                  <a:cubicBezTo>
                    <a:pt x="196522" y="73658"/>
                    <a:pt x="198199" y="77454"/>
                    <a:pt x="196522" y="78612"/>
                  </a:cubicBezTo>
                  <a:cubicBezTo>
                    <a:pt x="194006" y="80366"/>
                    <a:pt x="189169" y="76774"/>
                    <a:pt x="187364" y="75471"/>
                  </a:cubicBezTo>
                  <a:cubicBezTo>
                    <a:pt x="183139" y="72462"/>
                    <a:pt x="175109" y="77386"/>
                    <a:pt x="169884" y="72452"/>
                  </a:cubicBezTo>
                  <a:cubicBezTo>
                    <a:pt x="169884" y="79154"/>
                    <a:pt x="165337" y="72387"/>
                    <a:pt x="163112" y="73665"/>
                  </a:cubicBezTo>
                  <a:cubicBezTo>
                    <a:pt x="158661" y="76206"/>
                    <a:pt x="157049" y="74261"/>
                    <a:pt x="153276" y="72965"/>
                  </a:cubicBezTo>
                  <a:cubicBezTo>
                    <a:pt x="152728" y="75448"/>
                    <a:pt x="150663" y="76216"/>
                    <a:pt x="149567" y="78302"/>
                  </a:cubicBezTo>
                  <a:cubicBezTo>
                    <a:pt x="148148" y="81005"/>
                    <a:pt x="147341" y="84720"/>
                    <a:pt x="146955" y="87729"/>
                  </a:cubicBezTo>
                  <a:cubicBezTo>
                    <a:pt x="146632" y="90109"/>
                    <a:pt x="147729" y="94882"/>
                    <a:pt x="147890" y="97329"/>
                  </a:cubicBezTo>
                  <a:cubicBezTo>
                    <a:pt x="148212" y="101480"/>
                    <a:pt x="146245" y="99732"/>
                    <a:pt x="145471" y="103144"/>
                  </a:cubicBezTo>
                  <a:cubicBezTo>
                    <a:pt x="144245" y="108591"/>
                    <a:pt x="146278" y="110919"/>
                    <a:pt x="140053" y="111758"/>
                  </a:cubicBezTo>
                  <a:cubicBezTo>
                    <a:pt x="133345" y="112661"/>
                    <a:pt x="137570" y="122836"/>
                    <a:pt x="139473" y="125164"/>
                  </a:cubicBezTo>
                  <a:cubicBezTo>
                    <a:pt x="135700" y="126464"/>
                    <a:pt x="125637" y="132817"/>
                    <a:pt x="130121" y="137796"/>
                  </a:cubicBezTo>
                  <a:cubicBezTo>
                    <a:pt x="132732" y="140683"/>
                    <a:pt x="123251" y="150416"/>
                    <a:pt x="124154" y="154885"/>
                  </a:cubicBezTo>
                  <a:cubicBezTo>
                    <a:pt x="120542" y="154853"/>
                    <a:pt x="120897" y="151593"/>
                    <a:pt x="116253" y="154885"/>
                  </a:cubicBezTo>
                  <a:cubicBezTo>
                    <a:pt x="113544" y="156795"/>
                    <a:pt x="110931" y="153592"/>
                    <a:pt x="108577" y="155550"/>
                  </a:cubicBezTo>
                  <a:cubicBezTo>
                    <a:pt x="104707" y="158726"/>
                    <a:pt x="103159" y="160665"/>
                    <a:pt x="98193" y="159910"/>
                  </a:cubicBezTo>
                  <a:cubicBezTo>
                    <a:pt x="92937" y="159113"/>
                    <a:pt x="86325" y="156075"/>
                    <a:pt x="84971" y="153154"/>
                  </a:cubicBezTo>
                  <a:cubicBezTo>
                    <a:pt x="83197" y="149367"/>
                    <a:pt x="69426" y="151206"/>
                    <a:pt x="66331" y="155524"/>
                  </a:cubicBezTo>
                  <a:cubicBezTo>
                    <a:pt x="64815" y="157672"/>
                    <a:pt x="64589" y="160526"/>
                    <a:pt x="63267" y="163012"/>
                  </a:cubicBezTo>
                  <a:cubicBezTo>
                    <a:pt x="62944" y="163486"/>
                    <a:pt x="57171" y="166715"/>
                    <a:pt x="56913" y="166824"/>
                  </a:cubicBezTo>
                  <a:cubicBezTo>
                    <a:pt x="52495" y="168575"/>
                    <a:pt x="46949" y="166598"/>
                    <a:pt x="42143" y="166189"/>
                  </a:cubicBezTo>
                  <a:cubicBezTo>
                    <a:pt x="37338" y="165786"/>
                    <a:pt x="34016" y="168340"/>
                    <a:pt x="29921" y="170278"/>
                  </a:cubicBezTo>
                  <a:cubicBezTo>
                    <a:pt x="24986" y="172613"/>
                    <a:pt x="21471" y="168304"/>
                    <a:pt x="18988" y="167314"/>
                  </a:cubicBezTo>
                  <a:cubicBezTo>
                    <a:pt x="17666" y="166776"/>
                    <a:pt x="15795" y="162483"/>
                    <a:pt x="14376" y="161355"/>
                  </a:cubicBezTo>
                  <a:cubicBezTo>
                    <a:pt x="10829" y="158513"/>
                    <a:pt x="7701" y="156520"/>
                    <a:pt x="5218" y="153712"/>
                  </a:cubicBezTo>
                  <a:cubicBezTo>
                    <a:pt x="3701" y="152012"/>
                    <a:pt x="3218" y="147152"/>
                    <a:pt x="2121" y="145681"/>
                  </a:cubicBezTo>
                  <a:cubicBezTo>
                    <a:pt x="-2329" y="143127"/>
                    <a:pt x="1509" y="140892"/>
                    <a:pt x="2121" y="137432"/>
                  </a:cubicBezTo>
                </a:path>
              </a:pathLst>
            </a:custGeom>
            <a:solidFill>
              <a:srgbClr val="C0C0C0"/>
            </a:solidFill>
            <a:ln w="1612" cap="flat">
              <a:solidFill>
                <a:srgbClr val="FFFFFF"/>
              </a:solidFill>
              <a:prstDash val="solid"/>
              <a:miter/>
            </a:ln>
          </p:spPr>
          <p:txBody>
            <a:bodyPr rtlCol="0" anchor="ctr"/>
            <a:lstStyle/>
            <a:p>
              <a:endParaRPr lang="en-US"/>
            </a:p>
          </p:txBody>
        </p:sp>
        <p:sp>
          <p:nvSpPr>
            <p:cNvPr id="1350" name="Freeform: Shape 1349">
              <a:extLst>
                <a:ext uri="{FF2B5EF4-FFF2-40B4-BE49-F238E27FC236}">
                  <a16:creationId xmlns:a16="http://schemas.microsoft.com/office/drawing/2014/main" id="{4340B467-DA5B-72B4-BBE9-C78CAEAF819A}"/>
                </a:ext>
              </a:extLst>
            </p:cNvPr>
            <p:cNvSpPr/>
            <p:nvPr/>
          </p:nvSpPr>
          <p:spPr>
            <a:xfrm>
              <a:off x="10346150" y="3652969"/>
              <a:ext cx="5805" cy="2573"/>
            </a:xfrm>
            <a:custGeom>
              <a:avLst/>
              <a:gdLst>
                <a:gd name="connsiteX0" fmla="*/ 451 w 5805"/>
                <a:gd name="connsiteY0" fmla="*/ 2573 h 2573"/>
                <a:gd name="connsiteX1" fmla="*/ 0 w 5805"/>
                <a:gd name="connsiteY1" fmla="*/ 19 h 2573"/>
                <a:gd name="connsiteX2" fmla="*/ 5805 w 5805"/>
                <a:gd name="connsiteY2" fmla="*/ 2344 h 2573"/>
                <a:gd name="connsiteX3" fmla="*/ 451 w 5805"/>
                <a:gd name="connsiteY3" fmla="*/ 2570 h 2573"/>
              </a:gdLst>
              <a:ahLst/>
              <a:cxnLst>
                <a:cxn ang="0">
                  <a:pos x="connsiteX0" y="connsiteY0"/>
                </a:cxn>
                <a:cxn ang="0">
                  <a:pos x="connsiteX1" y="connsiteY1"/>
                </a:cxn>
                <a:cxn ang="0">
                  <a:pos x="connsiteX2" y="connsiteY2"/>
                </a:cxn>
                <a:cxn ang="0">
                  <a:pos x="connsiteX3" y="connsiteY3"/>
                </a:cxn>
              </a:cxnLst>
              <a:rect l="l" t="t" r="r" b="b"/>
              <a:pathLst>
                <a:path w="5805" h="2573">
                  <a:moveTo>
                    <a:pt x="451" y="2573"/>
                  </a:moveTo>
                  <a:cubicBezTo>
                    <a:pt x="451" y="1722"/>
                    <a:pt x="129" y="870"/>
                    <a:pt x="0" y="19"/>
                  </a:cubicBezTo>
                  <a:cubicBezTo>
                    <a:pt x="2225" y="-175"/>
                    <a:pt x="4063" y="1154"/>
                    <a:pt x="5805" y="2344"/>
                  </a:cubicBezTo>
                  <a:cubicBezTo>
                    <a:pt x="3999" y="2280"/>
                    <a:pt x="2225" y="2344"/>
                    <a:pt x="451" y="25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1" name="Freeform: Shape 1350">
              <a:extLst>
                <a:ext uri="{FF2B5EF4-FFF2-40B4-BE49-F238E27FC236}">
                  <a16:creationId xmlns:a16="http://schemas.microsoft.com/office/drawing/2014/main" id="{0CA37403-215B-6978-0424-64B6DCB677B1}"/>
                </a:ext>
              </a:extLst>
            </p:cNvPr>
            <p:cNvSpPr/>
            <p:nvPr/>
          </p:nvSpPr>
          <p:spPr>
            <a:xfrm>
              <a:off x="10190508" y="3694783"/>
              <a:ext cx="2843" cy="9752"/>
            </a:xfrm>
            <a:custGeom>
              <a:avLst/>
              <a:gdLst>
                <a:gd name="connsiteX0" fmla="*/ 521 w 2843"/>
                <a:gd name="connsiteY0" fmla="*/ 7198 h 9752"/>
                <a:gd name="connsiteX1" fmla="*/ 2843 w 2843"/>
                <a:gd name="connsiteY1" fmla="*/ 9752 h 9752"/>
                <a:gd name="connsiteX2" fmla="*/ 70 w 2843"/>
                <a:gd name="connsiteY2" fmla="*/ 0 h 9752"/>
                <a:gd name="connsiteX3" fmla="*/ 521 w 2843"/>
                <a:gd name="connsiteY3" fmla="*/ 7198 h 9752"/>
              </a:gdLst>
              <a:ahLst/>
              <a:cxnLst>
                <a:cxn ang="0">
                  <a:pos x="connsiteX0" y="connsiteY0"/>
                </a:cxn>
                <a:cxn ang="0">
                  <a:pos x="connsiteX1" y="connsiteY1"/>
                </a:cxn>
                <a:cxn ang="0">
                  <a:pos x="connsiteX2" y="connsiteY2"/>
                </a:cxn>
                <a:cxn ang="0">
                  <a:pos x="connsiteX3" y="connsiteY3"/>
                </a:cxn>
              </a:cxnLst>
              <a:rect l="l" t="t" r="r" b="b"/>
              <a:pathLst>
                <a:path w="2843" h="9752">
                  <a:moveTo>
                    <a:pt x="521" y="7198"/>
                  </a:moveTo>
                  <a:cubicBezTo>
                    <a:pt x="844" y="8804"/>
                    <a:pt x="1038" y="9585"/>
                    <a:pt x="2843" y="9752"/>
                  </a:cubicBezTo>
                  <a:cubicBezTo>
                    <a:pt x="1586" y="6537"/>
                    <a:pt x="3231" y="2396"/>
                    <a:pt x="70" y="0"/>
                  </a:cubicBezTo>
                  <a:cubicBezTo>
                    <a:pt x="-253" y="2425"/>
                    <a:pt x="650" y="4776"/>
                    <a:pt x="521" y="7198"/>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2" name="Freeform: Shape 1351">
              <a:extLst>
                <a:ext uri="{FF2B5EF4-FFF2-40B4-BE49-F238E27FC236}">
                  <a16:creationId xmlns:a16="http://schemas.microsoft.com/office/drawing/2014/main" id="{E2988BA7-4C6B-3ED2-6341-61D96EE5165F}"/>
                </a:ext>
              </a:extLst>
            </p:cNvPr>
            <p:cNvSpPr/>
            <p:nvPr/>
          </p:nvSpPr>
          <p:spPr>
            <a:xfrm>
              <a:off x="10282973" y="3622102"/>
              <a:ext cx="2039" cy="2660"/>
            </a:xfrm>
            <a:custGeom>
              <a:avLst/>
              <a:gdLst>
                <a:gd name="connsiteX0" fmla="*/ 0 w 2039"/>
                <a:gd name="connsiteY0" fmla="*/ 2325 h 2660"/>
                <a:gd name="connsiteX1" fmla="*/ 935 w 2039"/>
                <a:gd name="connsiteY1" fmla="*/ 0 h 2660"/>
                <a:gd name="connsiteX2" fmla="*/ 0 w 2039"/>
                <a:gd name="connsiteY2" fmla="*/ 2325 h 2660"/>
              </a:gdLst>
              <a:ahLst/>
              <a:cxnLst>
                <a:cxn ang="0">
                  <a:pos x="connsiteX0" y="connsiteY0"/>
                </a:cxn>
                <a:cxn ang="0">
                  <a:pos x="connsiteX1" y="connsiteY1"/>
                </a:cxn>
                <a:cxn ang="0">
                  <a:pos x="connsiteX2" y="connsiteY2"/>
                </a:cxn>
              </a:cxnLst>
              <a:rect l="l" t="t" r="r" b="b"/>
              <a:pathLst>
                <a:path w="2039" h="2660">
                  <a:moveTo>
                    <a:pt x="0" y="2325"/>
                  </a:moveTo>
                  <a:cubicBezTo>
                    <a:pt x="2354" y="3183"/>
                    <a:pt x="2677" y="2390"/>
                    <a:pt x="935" y="0"/>
                  </a:cubicBezTo>
                  <a:cubicBezTo>
                    <a:pt x="613" y="777"/>
                    <a:pt x="291" y="1551"/>
                    <a:pt x="0" y="23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3" name="Freeform: Shape 1352">
              <a:extLst>
                <a:ext uri="{FF2B5EF4-FFF2-40B4-BE49-F238E27FC236}">
                  <a16:creationId xmlns:a16="http://schemas.microsoft.com/office/drawing/2014/main" id="{A2C743E0-F532-53B2-71A9-3AC17837E4F3}"/>
                </a:ext>
              </a:extLst>
            </p:cNvPr>
            <p:cNvSpPr/>
            <p:nvPr/>
          </p:nvSpPr>
          <p:spPr>
            <a:xfrm>
              <a:off x="10321945" y="3567772"/>
              <a:ext cx="2823" cy="3483"/>
            </a:xfrm>
            <a:custGeom>
              <a:avLst/>
              <a:gdLst>
                <a:gd name="connsiteX0" fmla="*/ 51 w 2823"/>
                <a:gd name="connsiteY0" fmla="*/ 3483 h 3483"/>
                <a:gd name="connsiteX1" fmla="*/ 2824 w 2823"/>
                <a:gd name="connsiteY1" fmla="*/ 0 h 3483"/>
                <a:gd name="connsiteX2" fmla="*/ 51 w 2823"/>
                <a:gd name="connsiteY2" fmla="*/ 3483 h 3483"/>
              </a:gdLst>
              <a:ahLst/>
              <a:cxnLst>
                <a:cxn ang="0">
                  <a:pos x="connsiteX0" y="connsiteY0"/>
                </a:cxn>
                <a:cxn ang="0">
                  <a:pos x="connsiteX1" y="connsiteY1"/>
                </a:cxn>
                <a:cxn ang="0">
                  <a:pos x="connsiteX2" y="connsiteY2"/>
                </a:cxn>
              </a:cxnLst>
              <a:rect l="l" t="t" r="r" b="b"/>
              <a:pathLst>
                <a:path w="2823" h="3483">
                  <a:moveTo>
                    <a:pt x="51" y="3483"/>
                  </a:moveTo>
                  <a:cubicBezTo>
                    <a:pt x="1437" y="2690"/>
                    <a:pt x="2340" y="1532"/>
                    <a:pt x="2824" y="0"/>
                  </a:cubicBezTo>
                  <a:cubicBezTo>
                    <a:pt x="986" y="322"/>
                    <a:pt x="-272" y="1525"/>
                    <a:pt x="51"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4" name="Freeform: Shape 1353">
              <a:extLst>
                <a:ext uri="{FF2B5EF4-FFF2-40B4-BE49-F238E27FC236}">
                  <a16:creationId xmlns:a16="http://schemas.microsoft.com/office/drawing/2014/main" id="{31AC6409-D8D6-A2CF-B919-81AA2284095C}"/>
                </a:ext>
              </a:extLst>
            </p:cNvPr>
            <p:cNvSpPr/>
            <p:nvPr/>
          </p:nvSpPr>
          <p:spPr>
            <a:xfrm>
              <a:off x="10327005" y="3567247"/>
              <a:ext cx="3843" cy="5397"/>
            </a:xfrm>
            <a:custGeom>
              <a:avLst/>
              <a:gdLst>
                <a:gd name="connsiteX0" fmla="*/ 537 w 3843"/>
                <a:gd name="connsiteY0" fmla="*/ 989 h 5397"/>
                <a:gd name="connsiteX1" fmla="*/ 859 w 3843"/>
                <a:gd name="connsiteY1" fmla="*/ 5398 h 5397"/>
                <a:gd name="connsiteX2" fmla="*/ 537 w 3843"/>
                <a:gd name="connsiteY2" fmla="*/ 989 h 5397"/>
              </a:gdLst>
              <a:ahLst/>
              <a:cxnLst>
                <a:cxn ang="0">
                  <a:pos x="connsiteX0" y="connsiteY0"/>
                </a:cxn>
                <a:cxn ang="0">
                  <a:pos x="connsiteX1" y="connsiteY1"/>
                </a:cxn>
                <a:cxn ang="0">
                  <a:pos x="connsiteX2" y="connsiteY2"/>
                </a:cxn>
              </a:cxnLst>
              <a:rect l="l" t="t" r="r" b="b"/>
              <a:pathLst>
                <a:path w="3843" h="5397">
                  <a:moveTo>
                    <a:pt x="537" y="989"/>
                  </a:moveTo>
                  <a:cubicBezTo>
                    <a:pt x="-269" y="2512"/>
                    <a:pt x="-172" y="3979"/>
                    <a:pt x="859" y="5398"/>
                  </a:cubicBezTo>
                  <a:cubicBezTo>
                    <a:pt x="5826" y="3666"/>
                    <a:pt x="3794" y="-2342"/>
                    <a:pt x="537" y="989"/>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5" name="Freeform: Shape 1354">
              <a:extLst>
                <a:ext uri="{FF2B5EF4-FFF2-40B4-BE49-F238E27FC236}">
                  <a16:creationId xmlns:a16="http://schemas.microsoft.com/office/drawing/2014/main" id="{27F23749-BF66-813C-74E2-0D53DC3A1B59}"/>
                </a:ext>
              </a:extLst>
            </p:cNvPr>
            <p:cNvSpPr/>
            <p:nvPr/>
          </p:nvSpPr>
          <p:spPr>
            <a:xfrm>
              <a:off x="10334508" y="3584954"/>
              <a:ext cx="2580" cy="746"/>
            </a:xfrm>
            <a:custGeom>
              <a:avLst/>
              <a:gdLst>
                <a:gd name="connsiteX0" fmla="*/ 0 w 2580"/>
                <a:gd name="connsiteY0" fmla="*/ 697 h 746"/>
                <a:gd name="connsiteX1" fmla="*/ 2580 w 2580"/>
                <a:gd name="connsiteY1" fmla="*/ 0 h 746"/>
                <a:gd name="connsiteX2" fmla="*/ 0 w 2580"/>
                <a:gd name="connsiteY2" fmla="*/ 697 h 746"/>
              </a:gdLst>
              <a:ahLst/>
              <a:cxnLst>
                <a:cxn ang="0">
                  <a:pos x="connsiteX0" y="connsiteY0"/>
                </a:cxn>
                <a:cxn ang="0">
                  <a:pos x="connsiteX1" y="connsiteY1"/>
                </a:cxn>
                <a:cxn ang="0">
                  <a:pos x="connsiteX2" y="connsiteY2"/>
                </a:cxn>
              </a:cxnLst>
              <a:rect l="l" t="t" r="r" b="b"/>
              <a:pathLst>
                <a:path w="2580" h="746">
                  <a:moveTo>
                    <a:pt x="0" y="697"/>
                  </a:moveTo>
                  <a:cubicBezTo>
                    <a:pt x="903" y="858"/>
                    <a:pt x="1774" y="632"/>
                    <a:pt x="2580" y="0"/>
                  </a:cubicBezTo>
                  <a:cubicBezTo>
                    <a:pt x="1709" y="226"/>
                    <a:pt x="839" y="461"/>
                    <a:pt x="0" y="697"/>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6" name="Freeform: Shape 1355">
              <a:extLst>
                <a:ext uri="{FF2B5EF4-FFF2-40B4-BE49-F238E27FC236}">
                  <a16:creationId xmlns:a16="http://schemas.microsoft.com/office/drawing/2014/main" id="{2911A3D2-979F-47FA-462B-7BFD9379E4DB}"/>
                </a:ext>
              </a:extLst>
            </p:cNvPr>
            <p:cNvSpPr/>
            <p:nvPr/>
          </p:nvSpPr>
          <p:spPr>
            <a:xfrm>
              <a:off x="10363306" y="3641378"/>
              <a:ext cx="4644" cy="1272"/>
            </a:xfrm>
            <a:custGeom>
              <a:avLst/>
              <a:gdLst>
                <a:gd name="connsiteX0" fmla="*/ 0 w 4644"/>
                <a:gd name="connsiteY0" fmla="*/ 0 h 1272"/>
                <a:gd name="connsiteX1" fmla="*/ 4645 w 4644"/>
                <a:gd name="connsiteY1" fmla="*/ 697 h 1272"/>
                <a:gd name="connsiteX2" fmla="*/ 0 w 4644"/>
                <a:gd name="connsiteY2" fmla="*/ 0 h 1272"/>
              </a:gdLst>
              <a:ahLst/>
              <a:cxnLst>
                <a:cxn ang="0">
                  <a:pos x="connsiteX0" y="connsiteY0"/>
                </a:cxn>
                <a:cxn ang="0">
                  <a:pos x="connsiteX1" y="connsiteY1"/>
                </a:cxn>
                <a:cxn ang="0">
                  <a:pos x="connsiteX2" y="connsiteY2"/>
                </a:cxn>
              </a:cxnLst>
              <a:rect l="l" t="t" r="r" b="b"/>
              <a:pathLst>
                <a:path w="4644" h="1272">
                  <a:moveTo>
                    <a:pt x="0" y="0"/>
                  </a:moveTo>
                  <a:cubicBezTo>
                    <a:pt x="1323" y="1419"/>
                    <a:pt x="2871" y="1651"/>
                    <a:pt x="4645" y="697"/>
                  </a:cubicBezTo>
                  <a:cubicBezTo>
                    <a:pt x="3097" y="339"/>
                    <a:pt x="1549" y="11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7" name="Freeform: Shape 1356">
              <a:extLst>
                <a:ext uri="{FF2B5EF4-FFF2-40B4-BE49-F238E27FC236}">
                  <a16:creationId xmlns:a16="http://schemas.microsoft.com/office/drawing/2014/main" id="{FEF84562-EAA5-85DB-F54C-2CEE65A70796}"/>
                </a:ext>
              </a:extLst>
            </p:cNvPr>
            <p:cNvSpPr/>
            <p:nvPr/>
          </p:nvSpPr>
          <p:spPr>
            <a:xfrm>
              <a:off x="10052162" y="3687585"/>
              <a:ext cx="2179" cy="4876"/>
            </a:xfrm>
            <a:custGeom>
              <a:avLst/>
              <a:gdLst>
                <a:gd name="connsiteX0" fmla="*/ 484 w 2179"/>
                <a:gd name="connsiteY0" fmla="*/ 4876 h 4876"/>
                <a:gd name="connsiteX1" fmla="*/ 0 w 2179"/>
                <a:gd name="connsiteY1" fmla="*/ 0 h 4876"/>
                <a:gd name="connsiteX2" fmla="*/ 484 w 2179"/>
                <a:gd name="connsiteY2" fmla="*/ 4876 h 4876"/>
              </a:gdLst>
              <a:ahLst/>
              <a:cxnLst>
                <a:cxn ang="0">
                  <a:pos x="connsiteX0" y="connsiteY0"/>
                </a:cxn>
                <a:cxn ang="0">
                  <a:pos x="connsiteX1" y="connsiteY1"/>
                </a:cxn>
                <a:cxn ang="0">
                  <a:pos x="connsiteX2" y="connsiteY2"/>
                </a:cxn>
              </a:cxnLst>
              <a:rect l="l" t="t" r="r" b="b"/>
              <a:pathLst>
                <a:path w="2179" h="4876">
                  <a:moveTo>
                    <a:pt x="484" y="4876"/>
                  </a:moveTo>
                  <a:cubicBezTo>
                    <a:pt x="2742" y="3564"/>
                    <a:pt x="2903" y="597"/>
                    <a:pt x="0" y="0"/>
                  </a:cubicBezTo>
                  <a:cubicBezTo>
                    <a:pt x="420" y="1596"/>
                    <a:pt x="581" y="3225"/>
                    <a:pt x="484"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8" name="Freeform: Shape 1357">
              <a:extLst>
                <a:ext uri="{FF2B5EF4-FFF2-40B4-BE49-F238E27FC236}">
                  <a16:creationId xmlns:a16="http://schemas.microsoft.com/office/drawing/2014/main" id="{91B01175-6F1D-92E7-1BEA-BA2AF705FD7B}"/>
                </a:ext>
              </a:extLst>
            </p:cNvPr>
            <p:cNvSpPr/>
            <p:nvPr/>
          </p:nvSpPr>
          <p:spPr>
            <a:xfrm>
              <a:off x="10128562" y="3688514"/>
              <a:ext cx="2547" cy="2808"/>
            </a:xfrm>
            <a:custGeom>
              <a:avLst/>
              <a:gdLst>
                <a:gd name="connsiteX0" fmla="*/ 0 w 2547"/>
                <a:gd name="connsiteY0" fmla="*/ 2322 h 2808"/>
                <a:gd name="connsiteX1" fmla="*/ 2547 w 2547"/>
                <a:gd name="connsiteY1" fmla="*/ 2322 h 2808"/>
                <a:gd name="connsiteX2" fmla="*/ 1387 w 2547"/>
                <a:gd name="connsiteY2" fmla="*/ 0 h 2808"/>
                <a:gd name="connsiteX3" fmla="*/ 0 w 2547"/>
                <a:gd name="connsiteY3" fmla="*/ 2322 h 2808"/>
              </a:gdLst>
              <a:ahLst/>
              <a:cxnLst>
                <a:cxn ang="0">
                  <a:pos x="connsiteX0" y="connsiteY0"/>
                </a:cxn>
                <a:cxn ang="0">
                  <a:pos x="connsiteX1" y="connsiteY1"/>
                </a:cxn>
                <a:cxn ang="0">
                  <a:pos x="connsiteX2" y="connsiteY2"/>
                </a:cxn>
                <a:cxn ang="0">
                  <a:pos x="connsiteX3" y="connsiteY3"/>
                </a:cxn>
              </a:cxnLst>
              <a:rect l="l" t="t" r="r" b="b"/>
              <a:pathLst>
                <a:path w="2547" h="2808">
                  <a:moveTo>
                    <a:pt x="0" y="2322"/>
                  </a:moveTo>
                  <a:cubicBezTo>
                    <a:pt x="806" y="2970"/>
                    <a:pt x="1645" y="2970"/>
                    <a:pt x="2547" y="2322"/>
                  </a:cubicBezTo>
                  <a:cubicBezTo>
                    <a:pt x="2225" y="1474"/>
                    <a:pt x="1902" y="700"/>
                    <a:pt x="1387" y="0"/>
                  </a:cubicBezTo>
                  <a:cubicBezTo>
                    <a:pt x="903" y="774"/>
                    <a:pt x="451" y="1548"/>
                    <a:pt x="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359" name="Freeform: Shape 1358">
              <a:extLst>
                <a:ext uri="{FF2B5EF4-FFF2-40B4-BE49-F238E27FC236}">
                  <a16:creationId xmlns:a16="http://schemas.microsoft.com/office/drawing/2014/main" id="{EE581517-39B2-A00D-23C4-8BF1AD30E832}"/>
                </a:ext>
              </a:extLst>
            </p:cNvPr>
            <p:cNvSpPr/>
            <p:nvPr/>
          </p:nvSpPr>
          <p:spPr>
            <a:xfrm>
              <a:off x="9900782" y="3591456"/>
              <a:ext cx="5274" cy="5063"/>
            </a:xfrm>
            <a:custGeom>
              <a:avLst/>
              <a:gdLst>
                <a:gd name="connsiteX0" fmla="*/ 3934 w 5274"/>
                <a:gd name="connsiteY0" fmla="*/ 0 h 5063"/>
                <a:gd name="connsiteX1" fmla="*/ 0 w 5274"/>
                <a:gd name="connsiteY1" fmla="*/ 3022 h 5063"/>
                <a:gd name="connsiteX2" fmla="*/ 3934 w 5274"/>
                <a:gd name="connsiteY2" fmla="*/ 0 h 5063"/>
              </a:gdLst>
              <a:ahLst/>
              <a:cxnLst>
                <a:cxn ang="0">
                  <a:pos x="connsiteX0" y="connsiteY0"/>
                </a:cxn>
                <a:cxn ang="0">
                  <a:pos x="connsiteX1" y="connsiteY1"/>
                </a:cxn>
                <a:cxn ang="0">
                  <a:pos x="connsiteX2" y="connsiteY2"/>
                </a:cxn>
              </a:cxnLst>
              <a:rect l="l" t="t" r="r" b="b"/>
              <a:pathLst>
                <a:path w="5274" h="5063">
                  <a:moveTo>
                    <a:pt x="3934" y="0"/>
                  </a:moveTo>
                  <a:cubicBezTo>
                    <a:pt x="2774" y="1238"/>
                    <a:pt x="1483" y="2245"/>
                    <a:pt x="0" y="3022"/>
                  </a:cubicBezTo>
                  <a:cubicBezTo>
                    <a:pt x="2483" y="7808"/>
                    <a:pt x="7740" y="3086"/>
                    <a:pt x="393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0" name="Freeform: Shape 1359">
              <a:extLst>
                <a:ext uri="{FF2B5EF4-FFF2-40B4-BE49-F238E27FC236}">
                  <a16:creationId xmlns:a16="http://schemas.microsoft.com/office/drawing/2014/main" id="{971C50E7-73AC-D05A-50D0-DD6957F04988}"/>
                </a:ext>
              </a:extLst>
            </p:cNvPr>
            <p:cNvSpPr/>
            <p:nvPr/>
          </p:nvSpPr>
          <p:spPr>
            <a:xfrm>
              <a:off x="9914259" y="3619467"/>
              <a:ext cx="3060" cy="5502"/>
            </a:xfrm>
            <a:custGeom>
              <a:avLst/>
              <a:gdLst>
                <a:gd name="connsiteX0" fmla="*/ 3003 w 3060"/>
                <a:gd name="connsiteY0" fmla="*/ 316 h 5502"/>
                <a:gd name="connsiteX1" fmla="*/ 35 w 3060"/>
                <a:gd name="connsiteY1" fmla="*/ 3803 h 5502"/>
                <a:gd name="connsiteX2" fmla="*/ 3003 w 3060"/>
                <a:gd name="connsiteY2" fmla="*/ 316 h 5502"/>
              </a:gdLst>
              <a:ahLst/>
              <a:cxnLst>
                <a:cxn ang="0">
                  <a:pos x="connsiteX0" y="connsiteY0"/>
                </a:cxn>
                <a:cxn ang="0">
                  <a:pos x="connsiteX1" y="connsiteY1"/>
                </a:cxn>
                <a:cxn ang="0">
                  <a:pos x="connsiteX2" y="connsiteY2"/>
                </a:cxn>
              </a:cxnLst>
              <a:rect l="l" t="t" r="r" b="b"/>
              <a:pathLst>
                <a:path w="3060" h="5502">
                  <a:moveTo>
                    <a:pt x="3003" y="316"/>
                  </a:moveTo>
                  <a:cubicBezTo>
                    <a:pt x="164" y="-925"/>
                    <a:pt x="-125" y="1748"/>
                    <a:pt x="35" y="3803"/>
                  </a:cubicBezTo>
                  <a:cubicBezTo>
                    <a:pt x="390" y="8134"/>
                    <a:pt x="3518" y="3158"/>
                    <a:pt x="3003" y="3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1" name="Freeform: Shape 1360">
              <a:extLst>
                <a:ext uri="{FF2B5EF4-FFF2-40B4-BE49-F238E27FC236}">
                  <a16:creationId xmlns:a16="http://schemas.microsoft.com/office/drawing/2014/main" id="{E74846D3-B597-8E7B-7E5E-2BF828515F22}"/>
                </a:ext>
              </a:extLst>
            </p:cNvPr>
            <p:cNvSpPr/>
            <p:nvPr/>
          </p:nvSpPr>
          <p:spPr>
            <a:xfrm>
              <a:off x="10013848" y="3691765"/>
              <a:ext cx="2414" cy="2685"/>
            </a:xfrm>
            <a:custGeom>
              <a:avLst/>
              <a:gdLst>
                <a:gd name="connsiteX0" fmla="*/ 1388 w 2414"/>
                <a:gd name="connsiteY0" fmla="*/ 0 h 2685"/>
                <a:gd name="connsiteX1" fmla="*/ 2 w 2414"/>
                <a:gd name="connsiteY1" fmla="*/ 2554 h 2685"/>
                <a:gd name="connsiteX2" fmla="*/ 1388 w 2414"/>
                <a:gd name="connsiteY2" fmla="*/ 0 h 2685"/>
              </a:gdLst>
              <a:ahLst/>
              <a:cxnLst>
                <a:cxn ang="0">
                  <a:pos x="connsiteX0" y="connsiteY0"/>
                </a:cxn>
                <a:cxn ang="0">
                  <a:pos x="connsiteX1" y="connsiteY1"/>
                </a:cxn>
                <a:cxn ang="0">
                  <a:pos x="connsiteX2" y="connsiteY2"/>
                </a:cxn>
              </a:cxnLst>
              <a:rect l="l" t="t" r="r" b="b"/>
              <a:pathLst>
                <a:path w="2414" h="2685">
                  <a:moveTo>
                    <a:pt x="1388" y="0"/>
                  </a:moveTo>
                  <a:cubicBezTo>
                    <a:pt x="420" y="571"/>
                    <a:pt x="-31" y="1419"/>
                    <a:pt x="2" y="2554"/>
                  </a:cubicBezTo>
                  <a:cubicBezTo>
                    <a:pt x="2646" y="3038"/>
                    <a:pt x="3130" y="2186"/>
                    <a:pt x="138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2" name="Freeform: Shape 1361">
              <a:extLst>
                <a:ext uri="{FF2B5EF4-FFF2-40B4-BE49-F238E27FC236}">
                  <a16:creationId xmlns:a16="http://schemas.microsoft.com/office/drawing/2014/main" id="{6011F318-D2E4-4C27-A050-CD704445EEA3}"/>
                </a:ext>
              </a:extLst>
            </p:cNvPr>
            <p:cNvSpPr/>
            <p:nvPr/>
          </p:nvSpPr>
          <p:spPr>
            <a:xfrm>
              <a:off x="10389235" y="3634877"/>
              <a:ext cx="1127" cy="7430"/>
            </a:xfrm>
            <a:custGeom>
              <a:avLst/>
              <a:gdLst>
                <a:gd name="connsiteX0" fmla="*/ 323 w 1127"/>
                <a:gd name="connsiteY0" fmla="*/ 7430 h 7430"/>
                <a:gd name="connsiteX1" fmla="*/ 0 w 1127"/>
                <a:gd name="connsiteY1" fmla="*/ 0 h 7430"/>
                <a:gd name="connsiteX2" fmla="*/ 323 w 1127"/>
                <a:gd name="connsiteY2" fmla="*/ 7430 h 7430"/>
              </a:gdLst>
              <a:ahLst/>
              <a:cxnLst>
                <a:cxn ang="0">
                  <a:pos x="connsiteX0" y="connsiteY0"/>
                </a:cxn>
                <a:cxn ang="0">
                  <a:pos x="connsiteX1" y="connsiteY1"/>
                </a:cxn>
                <a:cxn ang="0">
                  <a:pos x="connsiteX2" y="connsiteY2"/>
                </a:cxn>
              </a:cxnLst>
              <a:rect l="l" t="t" r="r" b="b"/>
              <a:pathLst>
                <a:path w="1127" h="7430">
                  <a:moveTo>
                    <a:pt x="323" y="7430"/>
                  </a:moveTo>
                  <a:cubicBezTo>
                    <a:pt x="1548" y="5015"/>
                    <a:pt x="1323" y="2358"/>
                    <a:pt x="0" y="0"/>
                  </a:cubicBezTo>
                  <a:cubicBezTo>
                    <a:pt x="323" y="2470"/>
                    <a:pt x="323" y="4954"/>
                    <a:pt x="323" y="7430"/>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1363" name="Content Placeholder 8">
            <a:extLst>
              <a:ext uri="{FF2B5EF4-FFF2-40B4-BE49-F238E27FC236}">
                <a16:creationId xmlns:a16="http://schemas.microsoft.com/office/drawing/2014/main" id="{0F2AD151-1F67-09E0-5713-954BCB203377}"/>
              </a:ext>
            </a:extLst>
          </p:cNvPr>
          <p:cNvGrpSpPr/>
          <p:nvPr/>
        </p:nvGrpSpPr>
        <p:grpSpPr>
          <a:xfrm>
            <a:off x="10355852" y="3519639"/>
            <a:ext cx="237572" cy="430474"/>
            <a:chOff x="10323242" y="3200442"/>
            <a:chExt cx="237572" cy="430474"/>
          </a:xfrm>
          <a:solidFill>
            <a:srgbClr val="C0C0C0"/>
          </a:solidFill>
        </p:grpSpPr>
        <p:sp>
          <p:nvSpPr>
            <p:cNvPr id="1364" name="Freeform: Shape 1363">
              <a:extLst>
                <a:ext uri="{FF2B5EF4-FFF2-40B4-BE49-F238E27FC236}">
                  <a16:creationId xmlns:a16="http://schemas.microsoft.com/office/drawing/2014/main" id="{5FF46AFD-5889-77DC-D91F-E5B8B48A4F37}"/>
                </a:ext>
              </a:extLst>
            </p:cNvPr>
            <p:cNvSpPr/>
            <p:nvPr/>
          </p:nvSpPr>
          <p:spPr>
            <a:xfrm>
              <a:off x="10509365" y="3420810"/>
              <a:ext cx="1387" cy="604"/>
            </a:xfrm>
            <a:custGeom>
              <a:avLst/>
              <a:gdLst>
                <a:gd name="connsiteX0" fmla="*/ 0 w 1387"/>
                <a:gd name="connsiteY0" fmla="*/ 226 h 604"/>
                <a:gd name="connsiteX1" fmla="*/ 1387 w 1387"/>
                <a:gd name="connsiteY1" fmla="*/ 0 h 604"/>
                <a:gd name="connsiteX2" fmla="*/ 0 w 1387"/>
                <a:gd name="connsiteY2" fmla="*/ 226 h 604"/>
              </a:gdLst>
              <a:ahLst/>
              <a:cxnLst>
                <a:cxn ang="0">
                  <a:pos x="connsiteX0" y="connsiteY0"/>
                </a:cxn>
                <a:cxn ang="0">
                  <a:pos x="connsiteX1" y="connsiteY1"/>
                </a:cxn>
                <a:cxn ang="0">
                  <a:pos x="connsiteX2" y="connsiteY2"/>
                </a:cxn>
              </a:cxnLst>
              <a:rect l="l" t="t" r="r" b="b"/>
              <a:pathLst>
                <a:path w="1387" h="604">
                  <a:moveTo>
                    <a:pt x="0" y="226"/>
                  </a:moveTo>
                  <a:cubicBezTo>
                    <a:pt x="613" y="800"/>
                    <a:pt x="1097" y="719"/>
                    <a:pt x="1387" y="0"/>
                  </a:cubicBezTo>
                  <a:cubicBezTo>
                    <a:pt x="903" y="65"/>
                    <a:pt x="452"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5" name="Freeform: Shape 1364">
              <a:extLst>
                <a:ext uri="{FF2B5EF4-FFF2-40B4-BE49-F238E27FC236}">
                  <a16:creationId xmlns:a16="http://schemas.microsoft.com/office/drawing/2014/main" id="{971133BA-2E66-3564-92C2-F17D8A7317A2}"/>
                </a:ext>
              </a:extLst>
            </p:cNvPr>
            <p:cNvSpPr/>
            <p:nvPr/>
          </p:nvSpPr>
          <p:spPr>
            <a:xfrm>
              <a:off x="10323242" y="3546635"/>
              <a:ext cx="2591" cy="7430"/>
            </a:xfrm>
            <a:custGeom>
              <a:avLst/>
              <a:gdLst>
                <a:gd name="connsiteX0" fmla="*/ 1527 w 2591"/>
                <a:gd name="connsiteY0" fmla="*/ 7430 h 7430"/>
                <a:gd name="connsiteX1" fmla="*/ 591 w 2591"/>
                <a:gd name="connsiteY1" fmla="*/ 0 h 7430"/>
                <a:gd name="connsiteX2" fmla="*/ 1527 w 2591"/>
                <a:gd name="connsiteY2" fmla="*/ 7430 h 7430"/>
              </a:gdLst>
              <a:ahLst/>
              <a:cxnLst>
                <a:cxn ang="0">
                  <a:pos x="connsiteX0" y="connsiteY0"/>
                </a:cxn>
                <a:cxn ang="0">
                  <a:pos x="connsiteX1" y="connsiteY1"/>
                </a:cxn>
                <a:cxn ang="0">
                  <a:pos x="connsiteX2" y="connsiteY2"/>
                </a:cxn>
              </a:cxnLst>
              <a:rect l="l" t="t" r="r" b="b"/>
              <a:pathLst>
                <a:path w="2591" h="7430">
                  <a:moveTo>
                    <a:pt x="1527" y="7430"/>
                  </a:moveTo>
                  <a:cubicBezTo>
                    <a:pt x="3075" y="4905"/>
                    <a:pt x="3075" y="1932"/>
                    <a:pt x="591" y="0"/>
                  </a:cubicBezTo>
                  <a:cubicBezTo>
                    <a:pt x="-440" y="2493"/>
                    <a:pt x="-118" y="5276"/>
                    <a:pt x="1527" y="74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6" name="Freeform: Shape 1365">
              <a:extLst>
                <a:ext uri="{FF2B5EF4-FFF2-40B4-BE49-F238E27FC236}">
                  <a16:creationId xmlns:a16="http://schemas.microsoft.com/office/drawing/2014/main" id="{5BCD45A4-5D0E-B1AF-24B9-280261552601}"/>
                </a:ext>
              </a:extLst>
            </p:cNvPr>
            <p:cNvSpPr/>
            <p:nvPr/>
          </p:nvSpPr>
          <p:spPr>
            <a:xfrm>
              <a:off x="10360759" y="3574845"/>
              <a:ext cx="2835" cy="2440"/>
            </a:xfrm>
            <a:custGeom>
              <a:avLst/>
              <a:gdLst>
                <a:gd name="connsiteX0" fmla="*/ 2773 w 2835"/>
                <a:gd name="connsiteY0" fmla="*/ 2440 h 2440"/>
                <a:gd name="connsiteX1" fmla="*/ 0 w 2835"/>
                <a:gd name="connsiteY1" fmla="*/ 815 h 2440"/>
                <a:gd name="connsiteX2" fmla="*/ 2773 w 2835"/>
                <a:gd name="connsiteY2" fmla="*/ 2440 h 2440"/>
              </a:gdLst>
              <a:ahLst/>
              <a:cxnLst>
                <a:cxn ang="0">
                  <a:pos x="connsiteX0" y="connsiteY0"/>
                </a:cxn>
                <a:cxn ang="0">
                  <a:pos x="connsiteX1" y="connsiteY1"/>
                </a:cxn>
                <a:cxn ang="0">
                  <a:pos x="connsiteX2" y="connsiteY2"/>
                </a:cxn>
              </a:cxnLst>
              <a:rect l="l" t="t" r="r" b="b"/>
              <a:pathLst>
                <a:path w="2835" h="2440">
                  <a:moveTo>
                    <a:pt x="2773" y="2440"/>
                  </a:moveTo>
                  <a:cubicBezTo>
                    <a:pt x="3096" y="-127"/>
                    <a:pt x="2160" y="-668"/>
                    <a:pt x="0" y="815"/>
                  </a:cubicBezTo>
                  <a:cubicBezTo>
                    <a:pt x="871" y="1447"/>
                    <a:pt x="1805" y="1989"/>
                    <a:pt x="2773" y="24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7" name="Freeform: Shape 1366">
              <a:extLst>
                <a:ext uri="{FF2B5EF4-FFF2-40B4-BE49-F238E27FC236}">
                  <a16:creationId xmlns:a16="http://schemas.microsoft.com/office/drawing/2014/main" id="{3ED4D2A0-9D6C-B335-5780-83AFBCCEDA5B}"/>
                </a:ext>
              </a:extLst>
            </p:cNvPr>
            <p:cNvSpPr/>
            <p:nvPr/>
          </p:nvSpPr>
          <p:spPr>
            <a:xfrm>
              <a:off x="10397899" y="3622769"/>
              <a:ext cx="10441" cy="8147"/>
            </a:xfrm>
            <a:custGeom>
              <a:avLst/>
              <a:gdLst>
                <a:gd name="connsiteX0" fmla="*/ 947 w 10441"/>
                <a:gd name="connsiteY0" fmla="*/ 8147 h 8147"/>
                <a:gd name="connsiteX1" fmla="*/ 10429 w 10441"/>
                <a:gd name="connsiteY1" fmla="*/ 1726 h 8147"/>
                <a:gd name="connsiteX2" fmla="*/ 4559 w 10441"/>
                <a:gd name="connsiteY2" fmla="*/ 2890 h 8147"/>
                <a:gd name="connsiteX3" fmla="*/ 947 w 10441"/>
                <a:gd name="connsiteY3" fmla="*/ 8147 h 8147"/>
              </a:gdLst>
              <a:ahLst/>
              <a:cxnLst>
                <a:cxn ang="0">
                  <a:pos x="connsiteX0" y="connsiteY0"/>
                </a:cxn>
                <a:cxn ang="0">
                  <a:pos x="connsiteX1" y="connsiteY1"/>
                </a:cxn>
                <a:cxn ang="0">
                  <a:pos x="connsiteX2" y="connsiteY2"/>
                </a:cxn>
                <a:cxn ang="0">
                  <a:pos x="connsiteX3" y="connsiteY3"/>
                </a:cxn>
              </a:cxnLst>
              <a:rect l="l" t="t" r="r" b="b"/>
              <a:pathLst>
                <a:path w="10441" h="8147">
                  <a:moveTo>
                    <a:pt x="947" y="8147"/>
                  </a:moveTo>
                  <a:cubicBezTo>
                    <a:pt x="2398" y="7328"/>
                    <a:pt x="10815" y="2774"/>
                    <a:pt x="10429" y="1726"/>
                  </a:cubicBezTo>
                  <a:cubicBezTo>
                    <a:pt x="8977" y="-2141"/>
                    <a:pt x="6526" y="1500"/>
                    <a:pt x="4559" y="2890"/>
                  </a:cubicBezTo>
                  <a:cubicBezTo>
                    <a:pt x="2140" y="4622"/>
                    <a:pt x="-1826" y="4693"/>
                    <a:pt x="947" y="8147"/>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8" name="Freeform: Shape 1367">
              <a:extLst>
                <a:ext uri="{FF2B5EF4-FFF2-40B4-BE49-F238E27FC236}">
                  <a16:creationId xmlns:a16="http://schemas.microsoft.com/office/drawing/2014/main" id="{86639188-ED95-044C-67C6-9E43E9B2D3B8}"/>
                </a:ext>
              </a:extLst>
            </p:cNvPr>
            <p:cNvSpPr/>
            <p:nvPr/>
          </p:nvSpPr>
          <p:spPr>
            <a:xfrm>
              <a:off x="10413581" y="3594023"/>
              <a:ext cx="1456" cy="3715"/>
            </a:xfrm>
            <a:custGeom>
              <a:avLst/>
              <a:gdLst>
                <a:gd name="connsiteX0" fmla="*/ 358 w 1456"/>
                <a:gd name="connsiteY0" fmla="*/ 0 h 3715"/>
                <a:gd name="connsiteX1" fmla="*/ 680 w 1456"/>
                <a:gd name="connsiteY1" fmla="*/ 3715 h 3715"/>
                <a:gd name="connsiteX2" fmla="*/ 358 w 1456"/>
                <a:gd name="connsiteY2" fmla="*/ 0 h 3715"/>
              </a:gdLst>
              <a:ahLst/>
              <a:cxnLst>
                <a:cxn ang="0">
                  <a:pos x="connsiteX0" y="connsiteY0"/>
                </a:cxn>
                <a:cxn ang="0">
                  <a:pos x="connsiteX1" y="connsiteY1"/>
                </a:cxn>
                <a:cxn ang="0">
                  <a:pos x="connsiteX2" y="connsiteY2"/>
                </a:cxn>
              </a:cxnLst>
              <a:rect l="l" t="t" r="r" b="b"/>
              <a:pathLst>
                <a:path w="1456" h="3715">
                  <a:moveTo>
                    <a:pt x="358" y="0"/>
                  </a:moveTo>
                  <a:cubicBezTo>
                    <a:pt x="-191" y="1280"/>
                    <a:pt x="-127" y="2519"/>
                    <a:pt x="680" y="3715"/>
                  </a:cubicBezTo>
                  <a:cubicBezTo>
                    <a:pt x="1809" y="2380"/>
                    <a:pt x="1712" y="1142"/>
                    <a:pt x="35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69" name="Freeform: Shape 1368">
              <a:extLst>
                <a:ext uri="{FF2B5EF4-FFF2-40B4-BE49-F238E27FC236}">
                  <a16:creationId xmlns:a16="http://schemas.microsoft.com/office/drawing/2014/main" id="{02A64154-C496-FAD2-C455-277337429F76}"/>
                </a:ext>
              </a:extLst>
            </p:cNvPr>
            <p:cNvSpPr/>
            <p:nvPr/>
          </p:nvSpPr>
          <p:spPr>
            <a:xfrm>
              <a:off x="10423703" y="3602653"/>
              <a:ext cx="11344" cy="5752"/>
            </a:xfrm>
            <a:custGeom>
              <a:avLst/>
              <a:gdLst>
                <a:gd name="connsiteX0" fmla="*/ 9263 w 11344"/>
                <a:gd name="connsiteY0" fmla="*/ 5753 h 5752"/>
                <a:gd name="connsiteX1" fmla="*/ 2619 w 11344"/>
                <a:gd name="connsiteY1" fmla="*/ 67 h 5752"/>
                <a:gd name="connsiteX2" fmla="*/ 556 w 11344"/>
                <a:gd name="connsiteY2" fmla="*/ 4479 h 5752"/>
                <a:gd name="connsiteX3" fmla="*/ 9263 w 11344"/>
                <a:gd name="connsiteY3" fmla="*/ 5753 h 5752"/>
              </a:gdLst>
              <a:ahLst/>
              <a:cxnLst>
                <a:cxn ang="0">
                  <a:pos x="connsiteX0" y="connsiteY0"/>
                </a:cxn>
                <a:cxn ang="0">
                  <a:pos x="connsiteX1" y="connsiteY1"/>
                </a:cxn>
                <a:cxn ang="0">
                  <a:pos x="connsiteX2" y="connsiteY2"/>
                </a:cxn>
                <a:cxn ang="0">
                  <a:pos x="connsiteX3" y="connsiteY3"/>
                </a:cxn>
              </a:cxnLst>
              <a:rect l="l" t="t" r="r" b="b"/>
              <a:pathLst>
                <a:path w="11344" h="5752">
                  <a:moveTo>
                    <a:pt x="9263" y="5753"/>
                  </a:moveTo>
                  <a:cubicBezTo>
                    <a:pt x="15616" y="2580"/>
                    <a:pt x="5684" y="-497"/>
                    <a:pt x="2619" y="67"/>
                  </a:cubicBezTo>
                  <a:cubicBezTo>
                    <a:pt x="-670" y="687"/>
                    <a:pt x="-218" y="4898"/>
                    <a:pt x="556" y="4479"/>
                  </a:cubicBezTo>
                  <a:cubicBezTo>
                    <a:pt x="2684" y="3321"/>
                    <a:pt x="8263" y="2783"/>
                    <a:pt x="9263" y="5753"/>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0" name="Freeform: Shape 1369">
              <a:extLst>
                <a:ext uri="{FF2B5EF4-FFF2-40B4-BE49-F238E27FC236}">
                  <a16:creationId xmlns:a16="http://schemas.microsoft.com/office/drawing/2014/main" id="{E24BEBF9-68A8-7AA4-ABD3-50A4CC7D7028}"/>
                </a:ext>
              </a:extLst>
            </p:cNvPr>
            <p:cNvSpPr/>
            <p:nvPr/>
          </p:nvSpPr>
          <p:spPr>
            <a:xfrm>
              <a:off x="10444124" y="3583962"/>
              <a:ext cx="12061" cy="8747"/>
            </a:xfrm>
            <a:custGeom>
              <a:avLst/>
              <a:gdLst>
                <a:gd name="connsiteX0" fmla="*/ 2097 w 12061"/>
                <a:gd name="connsiteY0" fmla="*/ 5159 h 8747"/>
                <a:gd name="connsiteX1" fmla="*/ 7837 w 12061"/>
                <a:gd name="connsiteY1" fmla="*/ 8339 h 8747"/>
                <a:gd name="connsiteX2" fmla="*/ 12061 w 12061"/>
                <a:gd name="connsiteY2" fmla="*/ 2140 h 8747"/>
                <a:gd name="connsiteX3" fmla="*/ 6031 w 12061"/>
                <a:gd name="connsiteY3" fmla="*/ 51 h 8747"/>
                <a:gd name="connsiteX4" fmla="*/ 0 w 12061"/>
                <a:gd name="connsiteY4" fmla="*/ 2837 h 8747"/>
                <a:gd name="connsiteX5" fmla="*/ 2097 w 12061"/>
                <a:gd name="connsiteY5" fmla="*/ 5159 h 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061" h="8747">
                  <a:moveTo>
                    <a:pt x="2097" y="5159"/>
                  </a:moveTo>
                  <a:cubicBezTo>
                    <a:pt x="2548" y="7965"/>
                    <a:pt x="5225" y="9545"/>
                    <a:pt x="7837" y="8339"/>
                  </a:cubicBezTo>
                  <a:cubicBezTo>
                    <a:pt x="10546" y="7113"/>
                    <a:pt x="10352" y="4198"/>
                    <a:pt x="12061" y="2140"/>
                  </a:cubicBezTo>
                  <a:cubicBezTo>
                    <a:pt x="9675" y="2334"/>
                    <a:pt x="8224" y="489"/>
                    <a:pt x="6031" y="51"/>
                  </a:cubicBezTo>
                  <a:cubicBezTo>
                    <a:pt x="3741" y="-408"/>
                    <a:pt x="2064" y="2389"/>
                    <a:pt x="0" y="2837"/>
                  </a:cubicBezTo>
                  <a:cubicBezTo>
                    <a:pt x="613" y="3688"/>
                    <a:pt x="1323" y="4462"/>
                    <a:pt x="2097" y="51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1" name="Freeform: Shape 1370">
              <a:extLst>
                <a:ext uri="{FF2B5EF4-FFF2-40B4-BE49-F238E27FC236}">
                  <a16:creationId xmlns:a16="http://schemas.microsoft.com/office/drawing/2014/main" id="{F6F7949B-4252-F3D6-BE07-E27D103F202D}"/>
                </a:ext>
              </a:extLst>
            </p:cNvPr>
            <p:cNvSpPr/>
            <p:nvPr/>
          </p:nvSpPr>
          <p:spPr>
            <a:xfrm>
              <a:off x="10444350" y="3602375"/>
              <a:ext cx="3483" cy="1931"/>
            </a:xfrm>
            <a:custGeom>
              <a:avLst/>
              <a:gdLst>
                <a:gd name="connsiteX0" fmla="*/ 0 w 3483"/>
                <a:gd name="connsiteY0" fmla="*/ 0 h 1931"/>
                <a:gd name="connsiteX1" fmla="*/ 3483 w 3483"/>
                <a:gd name="connsiteY1" fmla="*/ 1625 h 1931"/>
                <a:gd name="connsiteX2" fmla="*/ 0 w 3483"/>
                <a:gd name="connsiteY2" fmla="*/ 0 h 1931"/>
              </a:gdLst>
              <a:ahLst/>
              <a:cxnLst>
                <a:cxn ang="0">
                  <a:pos x="connsiteX0" y="connsiteY0"/>
                </a:cxn>
                <a:cxn ang="0">
                  <a:pos x="connsiteX1" y="connsiteY1"/>
                </a:cxn>
                <a:cxn ang="0">
                  <a:pos x="connsiteX2" y="connsiteY2"/>
                </a:cxn>
              </a:cxnLst>
              <a:rect l="l" t="t" r="r" b="b"/>
              <a:pathLst>
                <a:path w="3483" h="1931">
                  <a:moveTo>
                    <a:pt x="0" y="0"/>
                  </a:moveTo>
                  <a:cubicBezTo>
                    <a:pt x="677" y="1800"/>
                    <a:pt x="1838" y="2341"/>
                    <a:pt x="3483" y="1625"/>
                  </a:cubicBezTo>
                  <a:cubicBezTo>
                    <a:pt x="2419" y="861"/>
                    <a:pt x="1257" y="319"/>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2" name="Freeform: Shape 1371">
              <a:extLst>
                <a:ext uri="{FF2B5EF4-FFF2-40B4-BE49-F238E27FC236}">
                  <a16:creationId xmlns:a16="http://schemas.microsoft.com/office/drawing/2014/main" id="{58D7ECC8-AAB4-DD0D-0ACB-93793C071B64}"/>
                </a:ext>
              </a:extLst>
            </p:cNvPr>
            <p:cNvSpPr/>
            <p:nvPr/>
          </p:nvSpPr>
          <p:spPr>
            <a:xfrm>
              <a:off x="10466878" y="3565320"/>
              <a:ext cx="4511" cy="3386"/>
            </a:xfrm>
            <a:custGeom>
              <a:avLst/>
              <a:gdLst>
                <a:gd name="connsiteX0" fmla="*/ 1853 w 4511"/>
                <a:gd name="connsiteY0" fmla="*/ 3387 h 3386"/>
                <a:gd name="connsiteX1" fmla="*/ 1853 w 4511"/>
                <a:gd name="connsiteY1" fmla="*/ 3387 h 3386"/>
              </a:gdLst>
              <a:ahLst/>
              <a:cxnLst>
                <a:cxn ang="0">
                  <a:pos x="connsiteX0" y="connsiteY0"/>
                </a:cxn>
                <a:cxn ang="0">
                  <a:pos x="connsiteX1" y="connsiteY1"/>
                </a:cxn>
              </a:cxnLst>
              <a:rect l="l" t="t" r="r" b="b"/>
              <a:pathLst>
                <a:path w="4511" h="3386">
                  <a:moveTo>
                    <a:pt x="1853" y="3387"/>
                  </a:moveTo>
                  <a:cubicBezTo>
                    <a:pt x="10431" y="1"/>
                    <a:pt x="-5113" y="-2134"/>
                    <a:pt x="1853" y="33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3" name="Freeform: Shape 1372">
              <a:extLst>
                <a:ext uri="{FF2B5EF4-FFF2-40B4-BE49-F238E27FC236}">
                  <a16:creationId xmlns:a16="http://schemas.microsoft.com/office/drawing/2014/main" id="{0DA6E8C3-118A-87FE-F3FA-F4E2F63D79E5}"/>
                </a:ext>
              </a:extLst>
            </p:cNvPr>
            <p:cNvSpPr/>
            <p:nvPr/>
          </p:nvSpPr>
          <p:spPr>
            <a:xfrm>
              <a:off x="10481916" y="3512270"/>
              <a:ext cx="4156" cy="5805"/>
            </a:xfrm>
            <a:custGeom>
              <a:avLst/>
              <a:gdLst>
                <a:gd name="connsiteX0" fmla="*/ 1682 w 4156"/>
                <a:gd name="connsiteY0" fmla="*/ 5805 h 5805"/>
                <a:gd name="connsiteX1" fmla="*/ 2392 w 4156"/>
                <a:gd name="connsiteY1" fmla="*/ 0 h 5805"/>
                <a:gd name="connsiteX2" fmla="*/ 1682 w 4156"/>
                <a:gd name="connsiteY2" fmla="*/ 5805 h 5805"/>
              </a:gdLst>
              <a:ahLst/>
              <a:cxnLst>
                <a:cxn ang="0">
                  <a:pos x="connsiteX0" y="connsiteY0"/>
                </a:cxn>
                <a:cxn ang="0">
                  <a:pos x="connsiteX1" y="connsiteY1"/>
                </a:cxn>
                <a:cxn ang="0">
                  <a:pos x="connsiteX2" y="connsiteY2"/>
                </a:cxn>
              </a:cxnLst>
              <a:rect l="l" t="t" r="r" b="b"/>
              <a:pathLst>
                <a:path w="4156" h="5805">
                  <a:moveTo>
                    <a:pt x="1682" y="5805"/>
                  </a:moveTo>
                  <a:cubicBezTo>
                    <a:pt x="5681" y="5612"/>
                    <a:pt x="4004" y="1929"/>
                    <a:pt x="2392" y="0"/>
                  </a:cubicBezTo>
                  <a:cubicBezTo>
                    <a:pt x="134" y="1116"/>
                    <a:pt x="-1285" y="4457"/>
                    <a:pt x="1682" y="58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4" name="Freeform: Shape 1373">
              <a:extLst>
                <a:ext uri="{FF2B5EF4-FFF2-40B4-BE49-F238E27FC236}">
                  <a16:creationId xmlns:a16="http://schemas.microsoft.com/office/drawing/2014/main" id="{E20CC1B9-D432-54E0-B64C-E5651688269E}"/>
                </a:ext>
              </a:extLst>
            </p:cNvPr>
            <p:cNvSpPr/>
            <p:nvPr/>
          </p:nvSpPr>
          <p:spPr>
            <a:xfrm>
              <a:off x="10486845" y="3503186"/>
              <a:ext cx="2551" cy="2343"/>
            </a:xfrm>
            <a:custGeom>
              <a:avLst/>
              <a:gdLst>
                <a:gd name="connsiteX0" fmla="*/ 10 w 2551"/>
                <a:gd name="connsiteY0" fmla="*/ 2343 h 2343"/>
                <a:gd name="connsiteX1" fmla="*/ 2332 w 2551"/>
                <a:gd name="connsiteY1" fmla="*/ 21 h 2343"/>
                <a:gd name="connsiteX2" fmla="*/ 10 w 2551"/>
                <a:gd name="connsiteY2" fmla="*/ 2343 h 2343"/>
              </a:gdLst>
              <a:ahLst/>
              <a:cxnLst>
                <a:cxn ang="0">
                  <a:pos x="connsiteX0" y="connsiteY0"/>
                </a:cxn>
                <a:cxn ang="0">
                  <a:pos x="connsiteX1" y="connsiteY1"/>
                </a:cxn>
                <a:cxn ang="0">
                  <a:pos x="connsiteX2" y="connsiteY2"/>
                </a:cxn>
              </a:cxnLst>
              <a:rect l="l" t="t" r="r" b="b"/>
              <a:pathLst>
                <a:path w="2551" h="2343">
                  <a:moveTo>
                    <a:pt x="10" y="2343"/>
                  </a:moveTo>
                  <a:cubicBezTo>
                    <a:pt x="2203" y="2214"/>
                    <a:pt x="2977" y="1431"/>
                    <a:pt x="2332" y="21"/>
                  </a:cubicBezTo>
                  <a:cubicBezTo>
                    <a:pt x="526" y="-140"/>
                    <a:pt x="-87" y="618"/>
                    <a:pt x="10" y="2343"/>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5" name="Freeform: Shape 1374">
              <a:extLst>
                <a:ext uri="{FF2B5EF4-FFF2-40B4-BE49-F238E27FC236}">
                  <a16:creationId xmlns:a16="http://schemas.microsoft.com/office/drawing/2014/main" id="{4BB031EE-D38B-B9F3-03B4-C59AA3CB20DD}"/>
                </a:ext>
              </a:extLst>
            </p:cNvPr>
            <p:cNvSpPr/>
            <p:nvPr/>
          </p:nvSpPr>
          <p:spPr>
            <a:xfrm>
              <a:off x="10490082" y="3483729"/>
              <a:ext cx="1868" cy="2321"/>
            </a:xfrm>
            <a:custGeom>
              <a:avLst/>
              <a:gdLst>
                <a:gd name="connsiteX0" fmla="*/ 30 w 1868"/>
                <a:gd name="connsiteY0" fmla="*/ 2322 h 2321"/>
                <a:gd name="connsiteX1" fmla="*/ 1869 w 1868"/>
                <a:gd name="connsiteY1" fmla="*/ 0 h 2321"/>
                <a:gd name="connsiteX2" fmla="*/ 30 w 1868"/>
                <a:gd name="connsiteY2" fmla="*/ 2322 h 2321"/>
              </a:gdLst>
              <a:ahLst/>
              <a:cxnLst>
                <a:cxn ang="0">
                  <a:pos x="connsiteX0" y="connsiteY0"/>
                </a:cxn>
                <a:cxn ang="0">
                  <a:pos x="connsiteX1" y="connsiteY1"/>
                </a:cxn>
                <a:cxn ang="0">
                  <a:pos x="connsiteX2" y="connsiteY2"/>
                </a:cxn>
              </a:cxnLst>
              <a:rect l="l" t="t" r="r" b="b"/>
              <a:pathLst>
                <a:path w="1868" h="2321">
                  <a:moveTo>
                    <a:pt x="30" y="2322"/>
                  </a:moveTo>
                  <a:cubicBezTo>
                    <a:pt x="643" y="1548"/>
                    <a:pt x="1256" y="777"/>
                    <a:pt x="1869" y="0"/>
                  </a:cubicBezTo>
                  <a:cubicBezTo>
                    <a:pt x="-292" y="32"/>
                    <a:pt x="-2" y="629"/>
                    <a:pt x="3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6" name="Freeform: Shape 1375">
              <a:extLst>
                <a:ext uri="{FF2B5EF4-FFF2-40B4-BE49-F238E27FC236}">
                  <a16:creationId xmlns:a16="http://schemas.microsoft.com/office/drawing/2014/main" id="{A3E5D754-FA2A-D74F-4380-901B058EC02D}"/>
                </a:ext>
              </a:extLst>
            </p:cNvPr>
            <p:cNvSpPr/>
            <p:nvPr/>
          </p:nvSpPr>
          <p:spPr>
            <a:xfrm>
              <a:off x="10509140" y="3514036"/>
              <a:ext cx="4011" cy="4522"/>
            </a:xfrm>
            <a:custGeom>
              <a:avLst/>
              <a:gdLst>
                <a:gd name="connsiteX0" fmla="*/ 3708 w 4011"/>
                <a:gd name="connsiteY0" fmla="*/ 4522 h 4522"/>
                <a:gd name="connsiteX1" fmla="*/ 0 w 4011"/>
                <a:gd name="connsiteY1" fmla="*/ 807 h 4522"/>
                <a:gd name="connsiteX2" fmla="*/ 3708 w 4011"/>
                <a:gd name="connsiteY2" fmla="*/ 4522 h 4522"/>
              </a:gdLst>
              <a:ahLst/>
              <a:cxnLst>
                <a:cxn ang="0">
                  <a:pos x="connsiteX0" y="connsiteY0"/>
                </a:cxn>
                <a:cxn ang="0">
                  <a:pos x="connsiteX1" y="connsiteY1"/>
                </a:cxn>
                <a:cxn ang="0">
                  <a:pos x="connsiteX2" y="connsiteY2"/>
                </a:cxn>
              </a:cxnLst>
              <a:rect l="l" t="t" r="r" b="b"/>
              <a:pathLst>
                <a:path w="4011" h="4522">
                  <a:moveTo>
                    <a:pt x="3708" y="4522"/>
                  </a:moveTo>
                  <a:cubicBezTo>
                    <a:pt x="4805" y="2101"/>
                    <a:pt x="2773" y="-1663"/>
                    <a:pt x="0" y="807"/>
                  </a:cubicBezTo>
                  <a:cubicBezTo>
                    <a:pt x="516" y="2600"/>
                    <a:pt x="1902" y="4032"/>
                    <a:pt x="3708" y="45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7" name="Freeform: Shape 1376">
              <a:extLst>
                <a:ext uri="{FF2B5EF4-FFF2-40B4-BE49-F238E27FC236}">
                  <a16:creationId xmlns:a16="http://schemas.microsoft.com/office/drawing/2014/main" id="{C7480BE4-FE10-C7A1-A115-5A1E0D437672}"/>
                </a:ext>
              </a:extLst>
            </p:cNvPr>
            <p:cNvSpPr/>
            <p:nvPr/>
          </p:nvSpPr>
          <p:spPr>
            <a:xfrm>
              <a:off x="10533037" y="3621237"/>
              <a:ext cx="2354" cy="778"/>
            </a:xfrm>
            <a:custGeom>
              <a:avLst/>
              <a:gdLst>
                <a:gd name="connsiteX0" fmla="*/ 0 w 2354"/>
                <a:gd name="connsiteY0" fmla="*/ 392 h 778"/>
                <a:gd name="connsiteX1" fmla="*/ 2354 w 2354"/>
                <a:gd name="connsiteY1" fmla="*/ 618 h 778"/>
                <a:gd name="connsiteX2" fmla="*/ 0 w 2354"/>
                <a:gd name="connsiteY2" fmla="*/ 392 h 778"/>
              </a:gdLst>
              <a:ahLst/>
              <a:cxnLst>
                <a:cxn ang="0">
                  <a:pos x="connsiteX0" y="connsiteY0"/>
                </a:cxn>
                <a:cxn ang="0">
                  <a:pos x="connsiteX1" y="connsiteY1"/>
                </a:cxn>
                <a:cxn ang="0">
                  <a:pos x="connsiteX2" y="connsiteY2"/>
                </a:cxn>
              </a:cxnLst>
              <a:rect l="l" t="t" r="r" b="b"/>
              <a:pathLst>
                <a:path w="2354" h="778">
                  <a:moveTo>
                    <a:pt x="0" y="392"/>
                  </a:moveTo>
                  <a:cubicBezTo>
                    <a:pt x="742" y="814"/>
                    <a:pt x="1516" y="892"/>
                    <a:pt x="2354" y="618"/>
                  </a:cubicBezTo>
                  <a:cubicBezTo>
                    <a:pt x="1580" y="-121"/>
                    <a:pt x="774" y="-198"/>
                    <a:pt x="0" y="3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8" name="Freeform: Shape 1377">
              <a:extLst>
                <a:ext uri="{FF2B5EF4-FFF2-40B4-BE49-F238E27FC236}">
                  <a16:creationId xmlns:a16="http://schemas.microsoft.com/office/drawing/2014/main" id="{CEF7123E-ABC1-D7F9-31DC-9FF6D307B199}"/>
                </a:ext>
              </a:extLst>
            </p:cNvPr>
            <p:cNvSpPr/>
            <p:nvPr/>
          </p:nvSpPr>
          <p:spPr>
            <a:xfrm>
              <a:off x="10539039" y="3572177"/>
              <a:ext cx="2696" cy="7430"/>
            </a:xfrm>
            <a:custGeom>
              <a:avLst/>
              <a:gdLst>
                <a:gd name="connsiteX0" fmla="*/ 2383 w 2696"/>
                <a:gd name="connsiteY0" fmla="*/ 7430 h 7430"/>
                <a:gd name="connsiteX1" fmla="*/ 1898 w 2696"/>
                <a:gd name="connsiteY1" fmla="*/ 0 h 7430"/>
                <a:gd name="connsiteX2" fmla="*/ 2383 w 2696"/>
                <a:gd name="connsiteY2" fmla="*/ 7430 h 7430"/>
              </a:gdLst>
              <a:ahLst/>
              <a:cxnLst>
                <a:cxn ang="0">
                  <a:pos x="connsiteX0" y="connsiteY0"/>
                </a:cxn>
                <a:cxn ang="0">
                  <a:pos x="connsiteX1" y="connsiteY1"/>
                </a:cxn>
                <a:cxn ang="0">
                  <a:pos x="connsiteX2" y="connsiteY2"/>
                </a:cxn>
              </a:cxnLst>
              <a:rect l="l" t="t" r="r" b="b"/>
              <a:pathLst>
                <a:path w="2696" h="7430">
                  <a:moveTo>
                    <a:pt x="2383" y="7430"/>
                  </a:moveTo>
                  <a:cubicBezTo>
                    <a:pt x="3124" y="4928"/>
                    <a:pt x="2383" y="2451"/>
                    <a:pt x="1898" y="0"/>
                  </a:cubicBezTo>
                  <a:cubicBezTo>
                    <a:pt x="-2133" y="806"/>
                    <a:pt x="1351" y="4818"/>
                    <a:pt x="2383" y="74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79" name="Freeform: Shape 1378">
              <a:extLst>
                <a:ext uri="{FF2B5EF4-FFF2-40B4-BE49-F238E27FC236}">
                  <a16:creationId xmlns:a16="http://schemas.microsoft.com/office/drawing/2014/main" id="{3B2AD89C-367F-E5D9-CB8A-62E3B3B9D8E3}"/>
                </a:ext>
              </a:extLst>
            </p:cNvPr>
            <p:cNvSpPr/>
            <p:nvPr/>
          </p:nvSpPr>
          <p:spPr>
            <a:xfrm>
              <a:off x="10327800" y="3453972"/>
              <a:ext cx="56557" cy="85455"/>
            </a:xfrm>
            <a:custGeom>
              <a:avLst/>
              <a:gdLst>
                <a:gd name="connsiteX0" fmla="*/ 1387 w 56557"/>
                <a:gd name="connsiteY0" fmla="*/ 78260 h 85455"/>
                <a:gd name="connsiteX1" fmla="*/ 0 w 56557"/>
                <a:gd name="connsiteY1" fmla="*/ 85455 h 85455"/>
                <a:gd name="connsiteX2" fmla="*/ 20898 w 56557"/>
                <a:gd name="connsiteY2" fmla="*/ 66183 h 85455"/>
                <a:gd name="connsiteX3" fmla="*/ 34346 w 56557"/>
                <a:gd name="connsiteY3" fmla="*/ 45982 h 85455"/>
                <a:gd name="connsiteX4" fmla="*/ 35764 w 56557"/>
                <a:gd name="connsiteY4" fmla="*/ 42031 h 85455"/>
                <a:gd name="connsiteX5" fmla="*/ 42473 w 56557"/>
                <a:gd name="connsiteY5" fmla="*/ 38603 h 85455"/>
                <a:gd name="connsiteX6" fmla="*/ 46987 w 56557"/>
                <a:gd name="connsiteY6" fmla="*/ 33807 h 85455"/>
                <a:gd name="connsiteX7" fmla="*/ 53631 w 56557"/>
                <a:gd name="connsiteY7" fmla="*/ 28796 h 85455"/>
                <a:gd name="connsiteX8" fmla="*/ 52728 w 56557"/>
                <a:gd name="connsiteY8" fmla="*/ 16908 h 85455"/>
                <a:gd name="connsiteX9" fmla="*/ 50148 w 56557"/>
                <a:gd name="connsiteY9" fmla="*/ 0 h 85455"/>
                <a:gd name="connsiteX10" fmla="*/ 46665 w 56557"/>
                <a:gd name="connsiteY10" fmla="*/ 8130 h 85455"/>
                <a:gd name="connsiteX11" fmla="*/ 50599 w 56557"/>
                <a:gd name="connsiteY11" fmla="*/ 17650 h 85455"/>
                <a:gd name="connsiteX12" fmla="*/ 44568 w 56557"/>
                <a:gd name="connsiteY12" fmla="*/ 12074 h 85455"/>
                <a:gd name="connsiteX13" fmla="*/ 46923 w 56557"/>
                <a:gd name="connsiteY13" fmla="*/ 20066 h 85455"/>
                <a:gd name="connsiteX14" fmla="*/ 42956 w 56557"/>
                <a:gd name="connsiteY14" fmla="*/ 25313 h 85455"/>
                <a:gd name="connsiteX15" fmla="*/ 40118 w 56557"/>
                <a:gd name="connsiteY15" fmla="*/ 28151 h 85455"/>
                <a:gd name="connsiteX16" fmla="*/ 39215 w 56557"/>
                <a:gd name="connsiteY16" fmla="*/ 32975 h 85455"/>
                <a:gd name="connsiteX17" fmla="*/ 35990 w 56557"/>
                <a:gd name="connsiteY17" fmla="*/ 33672 h 85455"/>
                <a:gd name="connsiteX18" fmla="*/ 35990 w 56557"/>
                <a:gd name="connsiteY18" fmla="*/ 38313 h 85455"/>
                <a:gd name="connsiteX19" fmla="*/ 32250 w 56557"/>
                <a:gd name="connsiteY19" fmla="*/ 40644 h 85455"/>
                <a:gd name="connsiteX20" fmla="*/ 27702 w 56557"/>
                <a:gd name="connsiteY20" fmla="*/ 47700 h 85455"/>
                <a:gd name="connsiteX21" fmla="*/ 19607 w 56557"/>
                <a:gd name="connsiteY21" fmla="*/ 58478 h 85455"/>
                <a:gd name="connsiteX22" fmla="*/ 15222 w 56557"/>
                <a:gd name="connsiteY22" fmla="*/ 60139 h 85455"/>
                <a:gd name="connsiteX23" fmla="*/ 11868 w 56557"/>
                <a:gd name="connsiteY23" fmla="*/ 64386 h 85455"/>
                <a:gd name="connsiteX24" fmla="*/ 1387 w 56557"/>
                <a:gd name="connsiteY24" fmla="*/ 78260 h 85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557" h="85455">
                  <a:moveTo>
                    <a:pt x="1387" y="78260"/>
                  </a:moveTo>
                  <a:cubicBezTo>
                    <a:pt x="128" y="80495"/>
                    <a:pt x="580" y="83065"/>
                    <a:pt x="0" y="85455"/>
                  </a:cubicBezTo>
                  <a:cubicBezTo>
                    <a:pt x="6321" y="77622"/>
                    <a:pt x="15286" y="75042"/>
                    <a:pt x="20898" y="66183"/>
                  </a:cubicBezTo>
                  <a:cubicBezTo>
                    <a:pt x="22961" y="62890"/>
                    <a:pt x="40731" y="51296"/>
                    <a:pt x="34346" y="45982"/>
                  </a:cubicBezTo>
                  <a:cubicBezTo>
                    <a:pt x="38119" y="46914"/>
                    <a:pt x="35538" y="44317"/>
                    <a:pt x="35764" y="42031"/>
                  </a:cubicBezTo>
                  <a:cubicBezTo>
                    <a:pt x="36087" y="39245"/>
                    <a:pt x="40537" y="38861"/>
                    <a:pt x="42473" y="38603"/>
                  </a:cubicBezTo>
                  <a:cubicBezTo>
                    <a:pt x="45794" y="38164"/>
                    <a:pt x="46439" y="36868"/>
                    <a:pt x="46987" y="33807"/>
                  </a:cubicBezTo>
                  <a:cubicBezTo>
                    <a:pt x="47761" y="29541"/>
                    <a:pt x="50857" y="30602"/>
                    <a:pt x="53631" y="28796"/>
                  </a:cubicBezTo>
                  <a:cubicBezTo>
                    <a:pt x="59468" y="25003"/>
                    <a:pt x="55179" y="21282"/>
                    <a:pt x="52728" y="16908"/>
                  </a:cubicBezTo>
                  <a:cubicBezTo>
                    <a:pt x="49793" y="11658"/>
                    <a:pt x="54534" y="4476"/>
                    <a:pt x="50148" y="0"/>
                  </a:cubicBezTo>
                  <a:cubicBezTo>
                    <a:pt x="47310" y="2464"/>
                    <a:pt x="50761" y="11861"/>
                    <a:pt x="46665" y="8130"/>
                  </a:cubicBezTo>
                  <a:cubicBezTo>
                    <a:pt x="47664" y="10072"/>
                    <a:pt x="50374" y="15512"/>
                    <a:pt x="50599" y="17650"/>
                  </a:cubicBezTo>
                  <a:cubicBezTo>
                    <a:pt x="48213" y="16321"/>
                    <a:pt x="45439" y="14886"/>
                    <a:pt x="44568" y="12074"/>
                  </a:cubicBezTo>
                  <a:cubicBezTo>
                    <a:pt x="44568" y="15019"/>
                    <a:pt x="46052" y="17379"/>
                    <a:pt x="46923" y="20066"/>
                  </a:cubicBezTo>
                  <a:cubicBezTo>
                    <a:pt x="47826" y="22765"/>
                    <a:pt x="44439" y="31105"/>
                    <a:pt x="42956" y="25313"/>
                  </a:cubicBezTo>
                  <a:cubicBezTo>
                    <a:pt x="42634" y="27112"/>
                    <a:pt x="41763" y="27706"/>
                    <a:pt x="40118" y="28151"/>
                  </a:cubicBezTo>
                  <a:cubicBezTo>
                    <a:pt x="38860" y="28492"/>
                    <a:pt x="39537" y="32085"/>
                    <a:pt x="39215" y="32975"/>
                  </a:cubicBezTo>
                  <a:cubicBezTo>
                    <a:pt x="38763" y="34098"/>
                    <a:pt x="36506" y="32640"/>
                    <a:pt x="35990" y="33672"/>
                  </a:cubicBezTo>
                  <a:cubicBezTo>
                    <a:pt x="35184" y="35310"/>
                    <a:pt x="37312" y="36445"/>
                    <a:pt x="35990" y="38313"/>
                  </a:cubicBezTo>
                  <a:cubicBezTo>
                    <a:pt x="35378" y="32846"/>
                    <a:pt x="33056" y="39170"/>
                    <a:pt x="32250" y="40644"/>
                  </a:cubicBezTo>
                  <a:cubicBezTo>
                    <a:pt x="30895" y="43102"/>
                    <a:pt x="29573" y="45598"/>
                    <a:pt x="27702" y="47700"/>
                  </a:cubicBezTo>
                  <a:cubicBezTo>
                    <a:pt x="24703" y="51029"/>
                    <a:pt x="23123" y="55573"/>
                    <a:pt x="19607" y="58478"/>
                  </a:cubicBezTo>
                  <a:cubicBezTo>
                    <a:pt x="18221" y="59633"/>
                    <a:pt x="16608" y="59098"/>
                    <a:pt x="15222" y="60139"/>
                  </a:cubicBezTo>
                  <a:cubicBezTo>
                    <a:pt x="13609" y="61329"/>
                    <a:pt x="13545" y="63422"/>
                    <a:pt x="11868" y="64386"/>
                  </a:cubicBezTo>
                  <a:cubicBezTo>
                    <a:pt x="7192" y="67134"/>
                    <a:pt x="3193" y="73174"/>
                    <a:pt x="1387" y="7826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0" name="Freeform: Shape 1379">
              <a:extLst>
                <a:ext uri="{FF2B5EF4-FFF2-40B4-BE49-F238E27FC236}">
                  <a16:creationId xmlns:a16="http://schemas.microsoft.com/office/drawing/2014/main" id="{621A911F-D973-F26A-AA0D-2796AD2A2A26}"/>
                </a:ext>
              </a:extLst>
            </p:cNvPr>
            <p:cNvSpPr/>
            <p:nvPr/>
          </p:nvSpPr>
          <p:spPr>
            <a:xfrm>
              <a:off x="10383527" y="3451949"/>
              <a:ext cx="2756" cy="2270"/>
            </a:xfrm>
            <a:custGeom>
              <a:avLst/>
              <a:gdLst>
                <a:gd name="connsiteX0" fmla="*/ 2548 w 2756"/>
                <a:gd name="connsiteY0" fmla="*/ 2271 h 2270"/>
                <a:gd name="connsiteX1" fmla="*/ 0 w 2756"/>
                <a:gd name="connsiteY1" fmla="*/ 878 h 2270"/>
                <a:gd name="connsiteX2" fmla="*/ 2548 w 2756"/>
                <a:gd name="connsiteY2" fmla="*/ 2271 h 2270"/>
              </a:gdLst>
              <a:ahLst/>
              <a:cxnLst>
                <a:cxn ang="0">
                  <a:pos x="connsiteX0" y="connsiteY0"/>
                </a:cxn>
                <a:cxn ang="0">
                  <a:pos x="connsiteX1" y="connsiteY1"/>
                </a:cxn>
                <a:cxn ang="0">
                  <a:pos x="connsiteX2" y="connsiteY2"/>
                </a:cxn>
              </a:cxnLst>
              <a:rect l="l" t="t" r="r" b="b"/>
              <a:pathLst>
                <a:path w="2756" h="2270">
                  <a:moveTo>
                    <a:pt x="2548" y="2271"/>
                  </a:moveTo>
                  <a:cubicBezTo>
                    <a:pt x="3225" y="-186"/>
                    <a:pt x="2226" y="-647"/>
                    <a:pt x="0" y="878"/>
                  </a:cubicBezTo>
                  <a:cubicBezTo>
                    <a:pt x="839" y="1342"/>
                    <a:pt x="1677" y="1807"/>
                    <a:pt x="2548" y="2271"/>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1" name="Freeform: Shape 1380">
              <a:extLst>
                <a:ext uri="{FF2B5EF4-FFF2-40B4-BE49-F238E27FC236}">
                  <a16:creationId xmlns:a16="http://schemas.microsoft.com/office/drawing/2014/main" id="{F5B6880D-CFC8-FEDB-4C82-614644DDD0CB}"/>
                </a:ext>
              </a:extLst>
            </p:cNvPr>
            <p:cNvSpPr/>
            <p:nvPr/>
          </p:nvSpPr>
          <p:spPr>
            <a:xfrm>
              <a:off x="10384414" y="3427756"/>
              <a:ext cx="12335" cy="9058"/>
            </a:xfrm>
            <a:custGeom>
              <a:avLst/>
              <a:gdLst>
                <a:gd name="connsiteX0" fmla="*/ 3273 w 12335"/>
                <a:gd name="connsiteY0" fmla="*/ 1858 h 9058"/>
                <a:gd name="connsiteX1" fmla="*/ 952 w 12335"/>
                <a:gd name="connsiteY1" fmla="*/ 0 h 9058"/>
                <a:gd name="connsiteX2" fmla="*/ 12336 w 12335"/>
                <a:gd name="connsiteY2" fmla="*/ 9059 h 9058"/>
                <a:gd name="connsiteX3" fmla="*/ 10368 w 12335"/>
                <a:gd name="connsiteY3" fmla="*/ 4996 h 9058"/>
                <a:gd name="connsiteX4" fmla="*/ 3273 w 12335"/>
                <a:gd name="connsiteY4" fmla="*/ 1858 h 90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35" h="9058">
                  <a:moveTo>
                    <a:pt x="3273" y="1858"/>
                  </a:moveTo>
                  <a:cubicBezTo>
                    <a:pt x="2564" y="1151"/>
                    <a:pt x="1790" y="532"/>
                    <a:pt x="952" y="0"/>
                  </a:cubicBezTo>
                  <a:cubicBezTo>
                    <a:pt x="-3144" y="7743"/>
                    <a:pt x="6983" y="9059"/>
                    <a:pt x="12336" y="9059"/>
                  </a:cubicBezTo>
                  <a:cubicBezTo>
                    <a:pt x="12336" y="7634"/>
                    <a:pt x="11659" y="5708"/>
                    <a:pt x="10368" y="4996"/>
                  </a:cubicBezTo>
                  <a:cubicBezTo>
                    <a:pt x="7724" y="3522"/>
                    <a:pt x="6047" y="4163"/>
                    <a:pt x="3273" y="1858"/>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2" name="Freeform: Shape 1381">
              <a:extLst>
                <a:ext uri="{FF2B5EF4-FFF2-40B4-BE49-F238E27FC236}">
                  <a16:creationId xmlns:a16="http://schemas.microsoft.com/office/drawing/2014/main" id="{A4C85D51-71F8-41C3-5124-A453C36662D2}"/>
                </a:ext>
              </a:extLst>
            </p:cNvPr>
            <p:cNvSpPr/>
            <p:nvPr/>
          </p:nvSpPr>
          <p:spPr>
            <a:xfrm>
              <a:off x="10385139" y="3385496"/>
              <a:ext cx="5127" cy="4876"/>
            </a:xfrm>
            <a:custGeom>
              <a:avLst/>
              <a:gdLst>
                <a:gd name="connsiteX0" fmla="*/ 0 w 5127"/>
                <a:gd name="connsiteY0" fmla="*/ 0 h 4876"/>
                <a:gd name="connsiteX1" fmla="*/ 5128 w 5127"/>
                <a:gd name="connsiteY1" fmla="*/ 4876 h 4876"/>
                <a:gd name="connsiteX2" fmla="*/ 0 w 5127"/>
                <a:gd name="connsiteY2" fmla="*/ 0 h 4876"/>
              </a:gdLst>
              <a:ahLst/>
              <a:cxnLst>
                <a:cxn ang="0">
                  <a:pos x="connsiteX0" y="connsiteY0"/>
                </a:cxn>
                <a:cxn ang="0">
                  <a:pos x="connsiteX1" y="connsiteY1"/>
                </a:cxn>
                <a:cxn ang="0">
                  <a:pos x="connsiteX2" y="connsiteY2"/>
                </a:cxn>
              </a:cxnLst>
              <a:rect l="l" t="t" r="r" b="b"/>
              <a:pathLst>
                <a:path w="5127" h="4876">
                  <a:moveTo>
                    <a:pt x="0" y="0"/>
                  </a:moveTo>
                  <a:cubicBezTo>
                    <a:pt x="903" y="2241"/>
                    <a:pt x="3225" y="3618"/>
                    <a:pt x="5128" y="4876"/>
                  </a:cubicBezTo>
                  <a:cubicBezTo>
                    <a:pt x="5128" y="2006"/>
                    <a:pt x="2645" y="113"/>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3" name="Freeform: Shape 1382">
              <a:extLst>
                <a:ext uri="{FF2B5EF4-FFF2-40B4-BE49-F238E27FC236}">
                  <a16:creationId xmlns:a16="http://schemas.microsoft.com/office/drawing/2014/main" id="{E435E71E-00F3-A5C0-9D37-AEF458778EFB}"/>
                </a:ext>
              </a:extLst>
            </p:cNvPr>
            <p:cNvSpPr/>
            <p:nvPr/>
          </p:nvSpPr>
          <p:spPr>
            <a:xfrm>
              <a:off x="10385591" y="3438902"/>
              <a:ext cx="4648" cy="6966"/>
            </a:xfrm>
            <a:custGeom>
              <a:avLst/>
              <a:gdLst>
                <a:gd name="connsiteX0" fmla="*/ 3031 w 4648"/>
                <a:gd name="connsiteY0" fmla="*/ 0 h 6966"/>
                <a:gd name="connsiteX1" fmla="*/ 0 w 4648"/>
                <a:gd name="connsiteY1" fmla="*/ 697 h 6966"/>
                <a:gd name="connsiteX2" fmla="*/ 3741 w 4648"/>
                <a:gd name="connsiteY2" fmla="*/ 6966 h 6966"/>
                <a:gd name="connsiteX3" fmla="*/ 3031 w 4648"/>
                <a:gd name="connsiteY3" fmla="*/ 0 h 6966"/>
              </a:gdLst>
              <a:ahLst/>
              <a:cxnLst>
                <a:cxn ang="0">
                  <a:pos x="connsiteX0" y="connsiteY0"/>
                </a:cxn>
                <a:cxn ang="0">
                  <a:pos x="connsiteX1" y="connsiteY1"/>
                </a:cxn>
                <a:cxn ang="0">
                  <a:pos x="connsiteX2" y="connsiteY2"/>
                </a:cxn>
                <a:cxn ang="0">
                  <a:pos x="connsiteX3" y="connsiteY3"/>
                </a:cxn>
              </a:cxnLst>
              <a:rect l="l" t="t" r="r" b="b"/>
              <a:pathLst>
                <a:path w="4648" h="6966">
                  <a:moveTo>
                    <a:pt x="3031" y="0"/>
                  </a:moveTo>
                  <a:cubicBezTo>
                    <a:pt x="2031" y="226"/>
                    <a:pt x="1000" y="465"/>
                    <a:pt x="0" y="697"/>
                  </a:cubicBezTo>
                  <a:cubicBezTo>
                    <a:pt x="548" y="3573"/>
                    <a:pt x="3999" y="3812"/>
                    <a:pt x="3741" y="6966"/>
                  </a:cubicBezTo>
                  <a:cubicBezTo>
                    <a:pt x="5837" y="5067"/>
                    <a:pt x="3741" y="1916"/>
                    <a:pt x="303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4" name="Freeform: Shape 1383">
              <a:extLst>
                <a:ext uri="{FF2B5EF4-FFF2-40B4-BE49-F238E27FC236}">
                  <a16:creationId xmlns:a16="http://schemas.microsoft.com/office/drawing/2014/main" id="{9302B941-4306-79B2-030B-E6E6D281FC06}"/>
                </a:ext>
              </a:extLst>
            </p:cNvPr>
            <p:cNvSpPr/>
            <p:nvPr/>
          </p:nvSpPr>
          <p:spPr>
            <a:xfrm>
              <a:off x="10386784" y="3475655"/>
              <a:ext cx="5546" cy="4351"/>
            </a:xfrm>
            <a:custGeom>
              <a:avLst/>
              <a:gdLst>
                <a:gd name="connsiteX0" fmla="*/ 5547 w 5546"/>
                <a:gd name="connsiteY0" fmla="*/ 1786 h 4351"/>
                <a:gd name="connsiteX1" fmla="*/ 0 w 5546"/>
                <a:gd name="connsiteY1" fmla="*/ 4108 h 4351"/>
                <a:gd name="connsiteX2" fmla="*/ 5547 w 5546"/>
                <a:gd name="connsiteY2" fmla="*/ 1786 h 4351"/>
              </a:gdLst>
              <a:ahLst/>
              <a:cxnLst>
                <a:cxn ang="0">
                  <a:pos x="connsiteX0" y="connsiteY0"/>
                </a:cxn>
                <a:cxn ang="0">
                  <a:pos x="connsiteX1" y="connsiteY1"/>
                </a:cxn>
                <a:cxn ang="0">
                  <a:pos x="connsiteX2" y="connsiteY2"/>
                </a:cxn>
              </a:cxnLst>
              <a:rect l="l" t="t" r="r" b="b"/>
              <a:pathLst>
                <a:path w="5546" h="4351">
                  <a:moveTo>
                    <a:pt x="5547" y="1786"/>
                  </a:moveTo>
                  <a:cubicBezTo>
                    <a:pt x="5225" y="-2271"/>
                    <a:pt x="-32" y="1495"/>
                    <a:pt x="0" y="4108"/>
                  </a:cubicBezTo>
                  <a:cubicBezTo>
                    <a:pt x="3128" y="5359"/>
                    <a:pt x="2580" y="1363"/>
                    <a:pt x="5547" y="17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5" name="Freeform: Shape 1384">
              <a:extLst>
                <a:ext uri="{FF2B5EF4-FFF2-40B4-BE49-F238E27FC236}">
                  <a16:creationId xmlns:a16="http://schemas.microsoft.com/office/drawing/2014/main" id="{F82DBC60-0CE2-6371-E798-D232F3DF94BA}"/>
                </a:ext>
              </a:extLst>
            </p:cNvPr>
            <p:cNvSpPr/>
            <p:nvPr/>
          </p:nvSpPr>
          <p:spPr>
            <a:xfrm>
              <a:off x="10391880" y="3394283"/>
              <a:ext cx="32573" cy="36249"/>
            </a:xfrm>
            <a:custGeom>
              <a:avLst/>
              <a:gdLst>
                <a:gd name="connsiteX0" fmla="*/ 0 w 32573"/>
                <a:gd name="connsiteY0" fmla="*/ 1888 h 36249"/>
                <a:gd name="connsiteX1" fmla="*/ 6870 w 32573"/>
                <a:gd name="connsiteY1" fmla="*/ 8309 h 36249"/>
                <a:gd name="connsiteX2" fmla="*/ 14577 w 32573"/>
                <a:gd name="connsiteY2" fmla="*/ 22093 h 36249"/>
                <a:gd name="connsiteX3" fmla="*/ 29928 w 32573"/>
                <a:gd name="connsiteY3" fmla="*/ 32538 h 36249"/>
                <a:gd name="connsiteX4" fmla="*/ 32508 w 32573"/>
                <a:gd name="connsiteY4" fmla="*/ 25340 h 36249"/>
                <a:gd name="connsiteX5" fmla="*/ 30637 w 32573"/>
                <a:gd name="connsiteY5" fmla="*/ 18084 h 36249"/>
                <a:gd name="connsiteX6" fmla="*/ 23542 w 32573"/>
                <a:gd name="connsiteY6" fmla="*/ 4310 h 36249"/>
                <a:gd name="connsiteX7" fmla="*/ 0 w 32573"/>
                <a:gd name="connsiteY7" fmla="*/ 1888 h 36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3" h="36249">
                  <a:moveTo>
                    <a:pt x="0" y="1888"/>
                  </a:moveTo>
                  <a:cubicBezTo>
                    <a:pt x="483" y="3223"/>
                    <a:pt x="5644" y="7345"/>
                    <a:pt x="6870" y="8309"/>
                  </a:cubicBezTo>
                  <a:cubicBezTo>
                    <a:pt x="12061" y="12418"/>
                    <a:pt x="10804" y="17771"/>
                    <a:pt x="14577" y="22093"/>
                  </a:cubicBezTo>
                  <a:cubicBezTo>
                    <a:pt x="16222" y="23989"/>
                    <a:pt x="27444" y="44467"/>
                    <a:pt x="29928" y="32538"/>
                  </a:cubicBezTo>
                  <a:cubicBezTo>
                    <a:pt x="30476" y="30010"/>
                    <a:pt x="32024" y="27869"/>
                    <a:pt x="32508" y="25340"/>
                  </a:cubicBezTo>
                  <a:cubicBezTo>
                    <a:pt x="32991" y="22831"/>
                    <a:pt x="30637" y="20596"/>
                    <a:pt x="30637" y="18084"/>
                  </a:cubicBezTo>
                  <a:cubicBezTo>
                    <a:pt x="30637" y="12086"/>
                    <a:pt x="27606" y="8354"/>
                    <a:pt x="23542" y="4310"/>
                  </a:cubicBezTo>
                  <a:cubicBezTo>
                    <a:pt x="20285" y="1030"/>
                    <a:pt x="3096" y="-2133"/>
                    <a:pt x="0" y="1888"/>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6" name="Freeform: Shape 1385">
              <a:extLst>
                <a:ext uri="{FF2B5EF4-FFF2-40B4-BE49-F238E27FC236}">
                  <a16:creationId xmlns:a16="http://schemas.microsoft.com/office/drawing/2014/main" id="{94CBEA81-3116-C9F3-F81F-BC05E54414C4}"/>
                </a:ext>
              </a:extLst>
            </p:cNvPr>
            <p:cNvSpPr/>
            <p:nvPr/>
          </p:nvSpPr>
          <p:spPr>
            <a:xfrm>
              <a:off x="10394339" y="3437509"/>
              <a:ext cx="1249" cy="4876"/>
            </a:xfrm>
            <a:custGeom>
              <a:avLst/>
              <a:gdLst>
                <a:gd name="connsiteX0" fmla="*/ 1249 w 1249"/>
                <a:gd name="connsiteY0" fmla="*/ 4876 h 4876"/>
                <a:gd name="connsiteX1" fmla="*/ 540 w 1249"/>
                <a:gd name="connsiteY1" fmla="*/ 0 h 4876"/>
                <a:gd name="connsiteX2" fmla="*/ 1249 w 1249"/>
                <a:gd name="connsiteY2" fmla="*/ 4876 h 4876"/>
              </a:gdLst>
              <a:ahLst/>
              <a:cxnLst>
                <a:cxn ang="0">
                  <a:pos x="connsiteX0" y="connsiteY0"/>
                </a:cxn>
                <a:cxn ang="0">
                  <a:pos x="connsiteX1" y="connsiteY1"/>
                </a:cxn>
                <a:cxn ang="0">
                  <a:pos x="connsiteX2" y="connsiteY2"/>
                </a:cxn>
              </a:cxnLst>
              <a:rect l="l" t="t" r="r" b="b"/>
              <a:pathLst>
                <a:path w="1249" h="4876">
                  <a:moveTo>
                    <a:pt x="1249" y="4876"/>
                  </a:moveTo>
                  <a:cubicBezTo>
                    <a:pt x="1249" y="3228"/>
                    <a:pt x="927" y="1603"/>
                    <a:pt x="540" y="0"/>
                  </a:cubicBezTo>
                  <a:cubicBezTo>
                    <a:pt x="-363" y="1799"/>
                    <a:pt x="-137" y="3425"/>
                    <a:pt x="1249"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7" name="Freeform: Shape 1386">
              <a:extLst>
                <a:ext uri="{FF2B5EF4-FFF2-40B4-BE49-F238E27FC236}">
                  <a16:creationId xmlns:a16="http://schemas.microsoft.com/office/drawing/2014/main" id="{9860C02B-F5B0-62BE-8609-DB6BF3C32B19}"/>
                </a:ext>
              </a:extLst>
            </p:cNvPr>
            <p:cNvSpPr/>
            <p:nvPr/>
          </p:nvSpPr>
          <p:spPr>
            <a:xfrm>
              <a:off x="10368871" y="3252498"/>
              <a:ext cx="118612" cy="169645"/>
            </a:xfrm>
            <a:custGeom>
              <a:avLst/>
              <a:gdLst>
                <a:gd name="connsiteX0" fmla="*/ 724 w 118612"/>
                <a:gd name="connsiteY0" fmla="*/ 69144 h 169645"/>
                <a:gd name="connsiteX1" fmla="*/ 4304 w 118612"/>
                <a:gd name="connsiteY1" fmla="*/ 76543 h 169645"/>
                <a:gd name="connsiteX2" fmla="*/ 7690 w 118612"/>
                <a:gd name="connsiteY2" fmla="*/ 90671 h 169645"/>
                <a:gd name="connsiteX3" fmla="*/ 11624 w 118612"/>
                <a:gd name="connsiteY3" fmla="*/ 102010 h 169645"/>
                <a:gd name="connsiteX4" fmla="*/ 15591 w 118612"/>
                <a:gd name="connsiteY4" fmla="*/ 104439 h 169645"/>
                <a:gd name="connsiteX5" fmla="*/ 22461 w 118612"/>
                <a:gd name="connsiteY5" fmla="*/ 115997 h 169645"/>
                <a:gd name="connsiteX6" fmla="*/ 24170 w 118612"/>
                <a:gd name="connsiteY6" fmla="*/ 105600 h 169645"/>
                <a:gd name="connsiteX7" fmla="*/ 35425 w 118612"/>
                <a:gd name="connsiteY7" fmla="*/ 115552 h 169645"/>
                <a:gd name="connsiteX8" fmla="*/ 29103 w 118612"/>
                <a:gd name="connsiteY8" fmla="*/ 121037 h 169645"/>
                <a:gd name="connsiteX9" fmla="*/ 29491 w 118612"/>
                <a:gd name="connsiteY9" fmla="*/ 133928 h 169645"/>
                <a:gd name="connsiteX10" fmla="*/ 31362 w 118612"/>
                <a:gd name="connsiteY10" fmla="*/ 130673 h 169645"/>
                <a:gd name="connsiteX11" fmla="*/ 36715 w 118612"/>
                <a:gd name="connsiteY11" fmla="*/ 137178 h 169645"/>
                <a:gd name="connsiteX12" fmla="*/ 40198 w 118612"/>
                <a:gd name="connsiteY12" fmla="*/ 139036 h 169645"/>
                <a:gd name="connsiteX13" fmla="*/ 48034 w 118612"/>
                <a:gd name="connsiteY13" fmla="*/ 138143 h 169645"/>
                <a:gd name="connsiteX14" fmla="*/ 52130 w 118612"/>
                <a:gd name="connsiteY14" fmla="*/ 132444 h 169645"/>
                <a:gd name="connsiteX15" fmla="*/ 57064 w 118612"/>
                <a:gd name="connsiteY15" fmla="*/ 129996 h 169645"/>
                <a:gd name="connsiteX16" fmla="*/ 66546 w 118612"/>
                <a:gd name="connsiteY16" fmla="*/ 136043 h 169645"/>
                <a:gd name="connsiteX17" fmla="*/ 77801 w 118612"/>
                <a:gd name="connsiteY17" fmla="*/ 149017 h 169645"/>
                <a:gd name="connsiteX18" fmla="*/ 81735 w 118612"/>
                <a:gd name="connsiteY18" fmla="*/ 150197 h 169645"/>
                <a:gd name="connsiteX19" fmla="*/ 80445 w 118612"/>
                <a:gd name="connsiteY19" fmla="*/ 145750 h 169645"/>
                <a:gd name="connsiteX20" fmla="*/ 78510 w 118612"/>
                <a:gd name="connsiteY20" fmla="*/ 140887 h 169645"/>
                <a:gd name="connsiteX21" fmla="*/ 73157 w 118612"/>
                <a:gd name="connsiteY21" fmla="*/ 130441 h 169645"/>
                <a:gd name="connsiteX22" fmla="*/ 85283 w 118612"/>
                <a:gd name="connsiteY22" fmla="*/ 139133 h 169645"/>
                <a:gd name="connsiteX23" fmla="*/ 96892 w 118612"/>
                <a:gd name="connsiteY23" fmla="*/ 149820 h 169645"/>
                <a:gd name="connsiteX24" fmla="*/ 98150 w 118612"/>
                <a:gd name="connsiteY24" fmla="*/ 154725 h 169645"/>
                <a:gd name="connsiteX25" fmla="*/ 104729 w 118612"/>
                <a:gd name="connsiteY25" fmla="*/ 157989 h 169645"/>
                <a:gd name="connsiteX26" fmla="*/ 110018 w 118612"/>
                <a:gd name="connsiteY26" fmla="*/ 160208 h 169645"/>
                <a:gd name="connsiteX27" fmla="*/ 115436 w 118612"/>
                <a:gd name="connsiteY27" fmla="*/ 157605 h 169645"/>
                <a:gd name="connsiteX28" fmla="*/ 112083 w 118612"/>
                <a:gd name="connsiteY28" fmla="*/ 165049 h 169645"/>
                <a:gd name="connsiteX29" fmla="*/ 117984 w 118612"/>
                <a:gd name="connsiteY29" fmla="*/ 168799 h 169645"/>
                <a:gd name="connsiteX30" fmla="*/ 108921 w 118612"/>
                <a:gd name="connsiteY30" fmla="*/ 153661 h 169645"/>
                <a:gd name="connsiteX31" fmla="*/ 108502 w 118612"/>
                <a:gd name="connsiteY31" fmla="*/ 148469 h 169645"/>
                <a:gd name="connsiteX32" fmla="*/ 102311 w 118612"/>
                <a:gd name="connsiteY32" fmla="*/ 141351 h 169645"/>
                <a:gd name="connsiteX33" fmla="*/ 111469 w 118612"/>
                <a:gd name="connsiteY33" fmla="*/ 136707 h 169645"/>
                <a:gd name="connsiteX34" fmla="*/ 102601 w 118612"/>
                <a:gd name="connsiteY34" fmla="*/ 131660 h 169645"/>
                <a:gd name="connsiteX35" fmla="*/ 93119 w 118612"/>
                <a:gd name="connsiteY35" fmla="*/ 126491 h 169645"/>
                <a:gd name="connsiteX36" fmla="*/ 93119 w 118612"/>
                <a:gd name="connsiteY36" fmla="*/ 136243 h 169645"/>
                <a:gd name="connsiteX37" fmla="*/ 86702 w 118612"/>
                <a:gd name="connsiteY37" fmla="*/ 125923 h 169645"/>
                <a:gd name="connsiteX38" fmla="*/ 69674 w 118612"/>
                <a:gd name="connsiteY38" fmla="*/ 125794 h 169645"/>
                <a:gd name="connsiteX39" fmla="*/ 67835 w 118612"/>
                <a:gd name="connsiteY39" fmla="*/ 123008 h 169645"/>
                <a:gd name="connsiteX40" fmla="*/ 69287 w 118612"/>
                <a:gd name="connsiteY40" fmla="*/ 129764 h 169645"/>
                <a:gd name="connsiteX41" fmla="*/ 57838 w 118612"/>
                <a:gd name="connsiteY41" fmla="*/ 126262 h 169645"/>
                <a:gd name="connsiteX42" fmla="*/ 53646 w 118612"/>
                <a:gd name="connsiteY42" fmla="*/ 109308 h 169645"/>
                <a:gd name="connsiteX43" fmla="*/ 44616 w 118612"/>
                <a:gd name="connsiteY43" fmla="*/ 87249 h 169645"/>
                <a:gd name="connsiteX44" fmla="*/ 45745 w 118612"/>
                <a:gd name="connsiteY44" fmla="*/ 74711 h 169645"/>
                <a:gd name="connsiteX45" fmla="*/ 57612 w 118612"/>
                <a:gd name="connsiteY45" fmla="*/ 65887 h 169645"/>
                <a:gd name="connsiteX46" fmla="*/ 56452 w 118612"/>
                <a:gd name="connsiteY46" fmla="*/ 69838 h 169645"/>
                <a:gd name="connsiteX47" fmla="*/ 59677 w 118612"/>
                <a:gd name="connsiteY47" fmla="*/ 59160 h 169645"/>
                <a:gd name="connsiteX48" fmla="*/ 63192 w 118612"/>
                <a:gd name="connsiteY48" fmla="*/ 41045 h 169645"/>
                <a:gd name="connsiteX49" fmla="*/ 60386 w 118612"/>
                <a:gd name="connsiteY49" fmla="*/ 36630 h 169645"/>
                <a:gd name="connsiteX50" fmla="*/ 52356 w 118612"/>
                <a:gd name="connsiteY50" fmla="*/ 26759 h 169645"/>
                <a:gd name="connsiteX51" fmla="*/ 53098 w 118612"/>
                <a:gd name="connsiteY51" fmla="*/ 11047 h 169645"/>
                <a:gd name="connsiteX52" fmla="*/ 48131 w 118612"/>
                <a:gd name="connsiteY52" fmla="*/ 4607 h 169645"/>
                <a:gd name="connsiteX53" fmla="*/ 44197 w 118612"/>
                <a:gd name="connsiteY53" fmla="*/ 9344 h 169645"/>
                <a:gd name="connsiteX54" fmla="*/ 37392 w 118612"/>
                <a:gd name="connsiteY54" fmla="*/ 9002 h 169645"/>
                <a:gd name="connsiteX55" fmla="*/ 32877 w 118612"/>
                <a:gd name="connsiteY55" fmla="*/ 4610 h 169645"/>
                <a:gd name="connsiteX56" fmla="*/ 20622 w 118612"/>
                <a:gd name="connsiteY56" fmla="*/ 546 h 169645"/>
                <a:gd name="connsiteX57" fmla="*/ 15108 w 118612"/>
                <a:gd name="connsiteY57" fmla="*/ 8 h 169645"/>
                <a:gd name="connsiteX58" fmla="*/ 13140 w 118612"/>
                <a:gd name="connsiteY58" fmla="*/ 2268 h 169645"/>
                <a:gd name="connsiteX59" fmla="*/ 11398 w 118612"/>
                <a:gd name="connsiteY59" fmla="*/ 7377 h 169645"/>
                <a:gd name="connsiteX60" fmla="*/ 9077 w 118612"/>
                <a:gd name="connsiteY60" fmla="*/ 22702 h 169645"/>
                <a:gd name="connsiteX61" fmla="*/ 12592 w 118612"/>
                <a:gd name="connsiteY61" fmla="*/ 48401 h 169645"/>
                <a:gd name="connsiteX62" fmla="*/ 15237 w 118612"/>
                <a:gd name="connsiteY62" fmla="*/ 68535 h 169645"/>
                <a:gd name="connsiteX63" fmla="*/ 2337 w 118612"/>
                <a:gd name="connsiteY63" fmla="*/ 61943 h 169645"/>
                <a:gd name="connsiteX64" fmla="*/ 724 w 118612"/>
                <a:gd name="connsiteY64" fmla="*/ 69144 h 1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18612" h="169645">
                  <a:moveTo>
                    <a:pt x="724" y="69144"/>
                  </a:moveTo>
                  <a:cubicBezTo>
                    <a:pt x="-308" y="74282"/>
                    <a:pt x="3820" y="73630"/>
                    <a:pt x="4304" y="76543"/>
                  </a:cubicBezTo>
                  <a:cubicBezTo>
                    <a:pt x="5110" y="81003"/>
                    <a:pt x="5433" y="86740"/>
                    <a:pt x="7690" y="90671"/>
                  </a:cubicBezTo>
                  <a:cubicBezTo>
                    <a:pt x="9851" y="94457"/>
                    <a:pt x="10980" y="97779"/>
                    <a:pt x="11624" y="102010"/>
                  </a:cubicBezTo>
                  <a:cubicBezTo>
                    <a:pt x="12044" y="104574"/>
                    <a:pt x="16140" y="110224"/>
                    <a:pt x="15591" y="104439"/>
                  </a:cubicBezTo>
                  <a:cubicBezTo>
                    <a:pt x="19913" y="106064"/>
                    <a:pt x="17429" y="114494"/>
                    <a:pt x="22461" y="115997"/>
                  </a:cubicBezTo>
                  <a:cubicBezTo>
                    <a:pt x="29846" y="118216"/>
                    <a:pt x="24009" y="108718"/>
                    <a:pt x="24170" y="105600"/>
                  </a:cubicBezTo>
                  <a:cubicBezTo>
                    <a:pt x="26040" y="106283"/>
                    <a:pt x="41358" y="111311"/>
                    <a:pt x="35425" y="115552"/>
                  </a:cubicBezTo>
                  <a:cubicBezTo>
                    <a:pt x="33135" y="117177"/>
                    <a:pt x="31136" y="119148"/>
                    <a:pt x="29103" y="121037"/>
                  </a:cubicBezTo>
                  <a:cubicBezTo>
                    <a:pt x="25782" y="124066"/>
                    <a:pt x="29103" y="130048"/>
                    <a:pt x="29491" y="133928"/>
                  </a:cubicBezTo>
                  <a:cubicBezTo>
                    <a:pt x="31458" y="133702"/>
                    <a:pt x="32232" y="132518"/>
                    <a:pt x="31362" y="130673"/>
                  </a:cubicBezTo>
                  <a:cubicBezTo>
                    <a:pt x="35553" y="130738"/>
                    <a:pt x="37456" y="133060"/>
                    <a:pt x="36715" y="137178"/>
                  </a:cubicBezTo>
                  <a:cubicBezTo>
                    <a:pt x="38069" y="132354"/>
                    <a:pt x="41101" y="136588"/>
                    <a:pt x="40198" y="139036"/>
                  </a:cubicBezTo>
                  <a:cubicBezTo>
                    <a:pt x="42584" y="138642"/>
                    <a:pt x="46067" y="140113"/>
                    <a:pt x="48034" y="138143"/>
                  </a:cubicBezTo>
                  <a:cubicBezTo>
                    <a:pt x="49744" y="136459"/>
                    <a:pt x="50195" y="133892"/>
                    <a:pt x="52130" y="132444"/>
                  </a:cubicBezTo>
                  <a:cubicBezTo>
                    <a:pt x="52710" y="131996"/>
                    <a:pt x="56194" y="129316"/>
                    <a:pt x="57064" y="129996"/>
                  </a:cubicBezTo>
                  <a:cubicBezTo>
                    <a:pt x="59967" y="132331"/>
                    <a:pt x="63836" y="133489"/>
                    <a:pt x="66546" y="136043"/>
                  </a:cubicBezTo>
                  <a:cubicBezTo>
                    <a:pt x="70093" y="139417"/>
                    <a:pt x="76833" y="144022"/>
                    <a:pt x="77801" y="149017"/>
                  </a:cubicBezTo>
                  <a:cubicBezTo>
                    <a:pt x="78124" y="150691"/>
                    <a:pt x="81058" y="153132"/>
                    <a:pt x="81735" y="150197"/>
                  </a:cubicBezTo>
                  <a:cubicBezTo>
                    <a:pt x="81735" y="148614"/>
                    <a:pt x="81252" y="147134"/>
                    <a:pt x="80445" y="145750"/>
                  </a:cubicBezTo>
                  <a:cubicBezTo>
                    <a:pt x="80123" y="144973"/>
                    <a:pt x="76672" y="140297"/>
                    <a:pt x="78510" y="140887"/>
                  </a:cubicBezTo>
                  <a:cubicBezTo>
                    <a:pt x="74802" y="138555"/>
                    <a:pt x="75769" y="133557"/>
                    <a:pt x="73157" y="130441"/>
                  </a:cubicBezTo>
                  <a:cubicBezTo>
                    <a:pt x="78156" y="129648"/>
                    <a:pt x="82864" y="135685"/>
                    <a:pt x="85283" y="139133"/>
                  </a:cubicBezTo>
                  <a:cubicBezTo>
                    <a:pt x="88540" y="143796"/>
                    <a:pt x="94119" y="144073"/>
                    <a:pt x="96892" y="149820"/>
                  </a:cubicBezTo>
                  <a:cubicBezTo>
                    <a:pt x="97634" y="151329"/>
                    <a:pt x="95958" y="154251"/>
                    <a:pt x="98150" y="154725"/>
                  </a:cubicBezTo>
                  <a:cubicBezTo>
                    <a:pt x="100537" y="155238"/>
                    <a:pt x="102536" y="156938"/>
                    <a:pt x="104729" y="157989"/>
                  </a:cubicBezTo>
                  <a:cubicBezTo>
                    <a:pt x="106471" y="158831"/>
                    <a:pt x="108019" y="161262"/>
                    <a:pt x="110018" y="160208"/>
                  </a:cubicBezTo>
                  <a:cubicBezTo>
                    <a:pt x="111469" y="159443"/>
                    <a:pt x="113630" y="157225"/>
                    <a:pt x="115436" y="157605"/>
                  </a:cubicBezTo>
                  <a:cubicBezTo>
                    <a:pt x="115049" y="160456"/>
                    <a:pt x="109824" y="161730"/>
                    <a:pt x="112083" y="165049"/>
                  </a:cubicBezTo>
                  <a:cubicBezTo>
                    <a:pt x="112501" y="165648"/>
                    <a:pt x="116855" y="171869"/>
                    <a:pt x="117984" y="168799"/>
                  </a:cubicBezTo>
                  <a:cubicBezTo>
                    <a:pt x="119790" y="164029"/>
                    <a:pt x="117984" y="147476"/>
                    <a:pt x="108921" y="153661"/>
                  </a:cubicBezTo>
                  <a:cubicBezTo>
                    <a:pt x="107922" y="151697"/>
                    <a:pt x="108921" y="150385"/>
                    <a:pt x="108502" y="148469"/>
                  </a:cubicBezTo>
                  <a:cubicBezTo>
                    <a:pt x="107890" y="146044"/>
                    <a:pt x="104407" y="142551"/>
                    <a:pt x="102311" y="141351"/>
                  </a:cubicBezTo>
                  <a:cubicBezTo>
                    <a:pt x="96796" y="138172"/>
                    <a:pt x="108438" y="135063"/>
                    <a:pt x="111469" y="136707"/>
                  </a:cubicBezTo>
                  <a:cubicBezTo>
                    <a:pt x="110953" y="133289"/>
                    <a:pt x="105407" y="131915"/>
                    <a:pt x="102601" y="131660"/>
                  </a:cubicBezTo>
                  <a:cubicBezTo>
                    <a:pt x="97860" y="131222"/>
                    <a:pt x="97054" y="127194"/>
                    <a:pt x="93119" y="126491"/>
                  </a:cubicBezTo>
                  <a:cubicBezTo>
                    <a:pt x="92119" y="129722"/>
                    <a:pt x="98183" y="134427"/>
                    <a:pt x="93119" y="136243"/>
                  </a:cubicBezTo>
                  <a:cubicBezTo>
                    <a:pt x="89411" y="137572"/>
                    <a:pt x="88346" y="128690"/>
                    <a:pt x="86702" y="125923"/>
                  </a:cubicBezTo>
                  <a:cubicBezTo>
                    <a:pt x="83380" y="120280"/>
                    <a:pt x="69416" y="115239"/>
                    <a:pt x="69674" y="125794"/>
                  </a:cubicBezTo>
                  <a:cubicBezTo>
                    <a:pt x="69126" y="124833"/>
                    <a:pt x="68513" y="123904"/>
                    <a:pt x="67835" y="123008"/>
                  </a:cubicBezTo>
                  <a:cubicBezTo>
                    <a:pt x="64707" y="125910"/>
                    <a:pt x="71093" y="127729"/>
                    <a:pt x="69287" y="129764"/>
                  </a:cubicBezTo>
                  <a:cubicBezTo>
                    <a:pt x="66255" y="133208"/>
                    <a:pt x="60063" y="128529"/>
                    <a:pt x="57838" y="126262"/>
                  </a:cubicBezTo>
                  <a:cubicBezTo>
                    <a:pt x="55871" y="124227"/>
                    <a:pt x="47325" y="109682"/>
                    <a:pt x="53646" y="109308"/>
                  </a:cubicBezTo>
                  <a:cubicBezTo>
                    <a:pt x="47938" y="105319"/>
                    <a:pt x="42003" y="93838"/>
                    <a:pt x="44616" y="87249"/>
                  </a:cubicBezTo>
                  <a:cubicBezTo>
                    <a:pt x="46390" y="82757"/>
                    <a:pt x="44132" y="78665"/>
                    <a:pt x="45745" y="74711"/>
                  </a:cubicBezTo>
                  <a:cubicBezTo>
                    <a:pt x="47744" y="69815"/>
                    <a:pt x="54291" y="69490"/>
                    <a:pt x="57612" y="65887"/>
                  </a:cubicBezTo>
                  <a:cubicBezTo>
                    <a:pt x="57226" y="67206"/>
                    <a:pt x="56838" y="68522"/>
                    <a:pt x="56452" y="69838"/>
                  </a:cubicBezTo>
                  <a:cubicBezTo>
                    <a:pt x="59257" y="66658"/>
                    <a:pt x="58354" y="62927"/>
                    <a:pt x="59677" y="59160"/>
                  </a:cubicBezTo>
                  <a:cubicBezTo>
                    <a:pt x="61644" y="53420"/>
                    <a:pt x="64288" y="47260"/>
                    <a:pt x="63192" y="41045"/>
                  </a:cubicBezTo>
                  <a:cubicBezTo>
                    <a:pt x="59967" y="42571"/>
                    <a:pt x="61450" y="38114"/>
                    <a:pt x="60386" y="36630"/>
                  </a:cubicBezTo>
                  <a:cubicBezTo>
                    <a:pt x="57483" y="32532"/>
                    <a:pt x="54129" y="32399"/>
                    <a:pt x="52356" y="26759"/>
                  </a:cubicBezTo>
                  <a:cubicBezTo>
                    <a:pt x="50518" y="20970"/>
                    <a:pt x="50679" y="16487"/>
                    <a:pt x="53098" y="11047"/>
                  </a:cubicBezTo>
                  <a:cubicBezTo>
                    <a:pt x="54355" y="8225"/>
                    <a:pt x="50679" y="488"/>
                    <a:pt x="48131" y="4607"/>
                  </a:cubicBezTo>
                  <a:cubicBezTo>
                    <a:pt x="47131" y="6242"/>
                    <a:pt x="46970" y="9847"/>
                    <a:pt x="44197" y="9344"/>
                  </a:cubicBezTo>
                  <a:cubicBezTo>
                    <a:pt x="42520" y="9021"/>
                    <a:pt x="38875" y="7109"/>
                    <a:pt x="37392" y="9002"/>
                  </a:cubicBezTo>
                  <a:cubicBezTo>
                    <a:pt x="36489" y="7064"/>
                    <a:pt x="34651" y="5696"/>
                    <a:pt x="32877" y="4610"/>
                  </a:cubicBezTo>
                  <a:cubicBezTo>
                    <a:pt x="29362" y="2433"/>
                    <a:pt x="24815" y="-834"/>
                    <a:pt x="20622" y="546"/>
                  </a:cubicBezTo>
                  <a:cubicBezTo>
                    <a:pt x="18848" y="1143"/>
                    <a:pt x="16882" y="166"/>
                    <a:pt x="15108" y="8"/>
                  </a:cubicBezTo>
                  <a:cubicBezTo>
                    <a:pt x="13431" y="-154"/>
                    <a:pt x="14720" y="2268"/>
                    <a:pt x="13140" y="2268"/>
                  </a:cubicBezTo>
                  <a:cubicBezTo>
                    <a:pt x="8690" y="2268"/>
                    <a:pt x="11495" y="4736"/>
                    <a:pt x="11398" y="7377"/>
                  </a:cubicBezTo>
                  <a:cubicBezTo>
                    <a:pt x="11076" y="12098"/>
                    <a:pt x="9754" y="17910"/>
                    <a:pt x="9077" y="22702"/>
                  </a:cubicBezTo>
                  <a:cubicBezTo>
                    <a:pt x="7851" y="31422"/>
                    <a:pt x="14430" y="39127"/>
                    <a:pt x="12592" y="48401"/>
                  </a:cubicBezTo>
                  <a:cubicBezTo>
                    <a:pt x="11141" y="55922"/>
                    <a:pt x="14237" y="61534"/>
                    <a:pt x="15237" y="68535"/>
                  </a:cubicBezTo>
                  <a:cubicBezTo>
                    <a:pt x="16494" y="77213"/>
                    <a:pt x="3272" y="65639"/>
                    <a:pt x="2337" y="61943"/>
                  </a:cubicBezTo>
                  <a:cubicBezTo>
                    <a:pt x="-598" y="63410"/>
                    <a:pt x="-308" y="66574"/>
                    <a:pt x="724" y="691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8" name="Freeform: Shape 1387">
              <a:extLst>
                <a:ext uri="{FF2B5EF4-FFF2-40B4-BE49-F238E27FC236}">
                  <a16:creationId xmlns:a16="http://schemas.microsoft.com/office/drawing/2014/main" id="{CFA1DC8F-D2E2-B9C5-E5B8-07D93F3CE687}"/>
                </a:ext>
              </a:extLst>
            </p:cNvPr>
            <p:cNvSpPr/>
            <p:nvPr/>
          </p:nvSpPr>
          <p:spPr>
            <a:xfrm>
              <a:off x="10393751" y="3231041"/>
              <a:ext cx="4485" cy="3514"/>
            </a:xfrm>
            <a:custGeom>
              <a:avLst/>
              <a:gdLst>
                <a:gd name="connsiteX0" fmla="*/ 0 w 4485"/>
                <a:gd name="connsiteY0" fmla="*/ 496 h 3514"/>
                <a:gd name="connsiteX1" fmla="*/ 4386 w 4485"/>
                <a:gd name="connsiteY1" fmla="*/ 3514 h 3514"/>
                <a:gd name="connsiteX2" fmla="*/ 0 w 4485"/>
                <a:gd name="connsiteY2" fmla="*/ 496 h 3514"/>
              </a:gdLst>
              <a:ahLst/>
              <a:cxnLst>
                <a:cxn ang="0">
                  <a:pos x="connsiteX0" y="connsiteY0"/>
                </a:cxn>
                <a:cxn ang="0">
                  <a:pos x="connsiteX1" y="connsiteY1"/>
                </a:cxn>
                <a:cxn ang="0">
                  <a:pos x="connsiteX2" y="connsiteY2"/>
                </a:cxn>
              </a:cxnLst>
              <a:rect l="l" t="t" r="r" b="b"/>
              <a:pathLst>
                <a:path w="4485" h="3514">
                  <a:moveTo>
                    <a:pt x="0" y="496"/>
                  </a:moveTo>
                  <a:cubicBezTo>
                    <a:pt x="1064" y="2076"/>
                    <a:pt x="2516" y="3082"/>
                    <a:pt x="4386" y="3514"/>
                  </a:cubicBezTo>
                  <a:cubicBezTo>
                    <a:pt x="5063" y="886"/>
                    <a:pt x="2160" y="-920"/>
                    <a:pt x="0" y="4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89" name="Freeform: Shape 1388">
              <a:extLst>
                <a:ext uri="{FF2B5EF4-FFF2-40B4-BE49-F238E27FC236}">
                  <a16:creationId xmlns:a16="http://schemas.microsoft.com/office/drawing/2014/main" id="{48B3380D-7BD0-4F0D-09D0-B1BF695F7068}"/>
                </a:ext>
              </a:extLst>
            </p:cNvPr>
            <p:cNvSpPr/>
            <p:nvPr/>
          </p:nvSpPr>
          <p:spPr>
            <a:xfrm>
              <a:off x="10395588" y="3245145"/>
              <a:ext cx="2547" cy="806"/>
            </a:xfrm>
            <a:custGeom>
              <a:avLst/>
              <a:gdLst>
                <a:gd name="connsiteX0" fmla="*/ 0 w 2547"/>
                <a:gd name="connsiteY0" fmla="*/ 807 h 806"/>
                <a:gd name="connsiteX1" fmla="*/ 2548 w 2547"/>
                <a:gd name="connsiteY1" fmla="*/ 581 h 806"/>
                <a:gd name="connsiteX2" fmla="*/ 0 w 2547"/>
                <a:gd name="connsiteY2" fmla="*/ 807 h 806"/>
              </a:gdLst>
              <a:ahLst/>
              <a:cxnLst>
                <a:cxn ang="0">
                  <a:pos x="connsiteX0" y="connsiteY0"/>
                </a:cxn>
                <a:cxn ang="0">
                  <a:pos x="connsiteX1" y="connsiteY1"/>
                </a:cxn>
                <a:cxn ang="0">
                  <a:pos x="connsiteX2" y="connsiteY2"/>
                </a:cxn>
              </a:cxnLst>
              <a:rect l="l" t="t" r="r" b="b"/>
              <a:pathLst>
                <a:path w="2547" h="806">
                  <a:moveTo>
                    <a:pt x="0" y="807"/>
                  </a:moveTo>
                  <a:cubicBezTo>
                    <a:pt x="839" y="742"/>
                    <a:pt x="1677" y="646"/>
                    <a:pt x="2548" y="581"/>
                  </a:cubicBezTo>
                  <a:cubicBezTo>
                    <a:pt x="1226" y="-9"/>
                    <a:pt x="613" y="-448"/>
                    <a:pt x="0" y="8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0" name="Freeform: Shape 1389">
              <a:extLst>
                <a:ext uri="{FF2B5EF4-FFF2-40B4-BE49-F238E27FC236}">
                  <a16:creationId xmlns:a16="http://schemas.microsoft.com/office/drawing/2014/main" id="{02BD1EA3-FB66-3EBC-AE30-BAFE49B9EE40}"/>
                </a:ext>
              </a:extLst>
            </p:cNvPr>
            <p:cNvSpPr/>
            <p:nvPr/>
          </p:nvSpPr>
          <p:spPr>
            <a:xfrm>
              <a:off x="10403232" y="3200442"/>
              <a:ext cx="1645" cy="3715"/>
            </a:xfrm>
            <a:custGeom>
              <a:avLst/>
              <a:gdLst>
                <a:gd name="connsiteX0" fmla="*/ 259 w 1645"/>
                <a:gd name="connsiteY0" fmla="*/ 3715 h 3715"/>
                <a:gd name="connsiteX1" fmla="*/ 1645 w 1645"/>
                <a:gd name="connsiteY1" fmla="*/ 0 h 3715"/>
                <a:gd name="connsiteX2" fmla="*/ 259 w 1645"/>
                <a:gd name="connsiteY2" fmla="*/ 3715 h 3715"/>
              </a:gdLst>
              <a:ahLst/>
              <a:cxnLst>
                <a:cxn ang="0">
                  <a:pos x="connsiteX0" y="connsiteY0"/>
                </a:cxn>
                <a:cxn ang="0">
                  <a:pos x="connsiteX1" y="connsiteY1"/>
                </a:cxn>
                <a:cxn ang="0">
                  <a:pos x="connsiteX2" y="connsiteY2"/>
                </a:cxn>
              </a:cxnLst>
              <a:rect l="l" t="t" r="r" b="b"/>
              <a:pathLst>
                <a:path w="1645" h="3715">
                  <a:moveTo>
                    <a:pt x="259" y="3715"/>
                  </a:moveTo>
                  <a:cubicBezTo>
                    <a:pt x="1000" y="2580"/>
                    <a:pt x="1451" y="1345"/>
                    <a:pt x="1645" y="0"/>
                  </a:cubicBezTo>
                  <a:cubicBezTo>
                    <a:pt x="129" y="842"/>
                    <a:pt x="-355" y="2080"/>
                    <a:pt x="259" y="37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1" name="Freeform: Shape 1390">
              <a:extLst>
                <a:ext uri="{FF2B5EF4-FFF2-40B4-BE49-F238E27FC236}">
                  <a16:creationId xmlns:a16="http://schemas.microsoft.com/office/drawing/2014/main" id="{B25F8C1D-B728-7976-1719-B746A86CB801}"/>
                </a:ext>
              </a:extLst>
            </p:cNvPr>
            <p:cNvSpPr/>
            <p:nvPr/>
          </p:nvSpPr>
          <p:spPr>
            <a:xfrm>
              <a:off x="10408255" y="3241754"/>
              <a:ext cx="1968" cy="4876"/>
            </a:xfrm>
            <a:custGeom>
              <a:avLst/>
              <a:gdLst>
                <a:gd name="connsiteX0" fmla="*/ 105 w 1968"/>
                <a:gd name="connsiteY0" fmla="*/ 4876 h 4876"/>
                <a:gd name="connsiteX1" fmla="*/ 1749 w 1968"/>
                <a:gd name="connsiteY1" fmla="*/ 0 h 4876"/>
                <a:gd name="connsiteX2" fmla="*/ 105 w 1968"/>
                <a:gd name="connsiteY2" fmla="*/ 4876 h 4876"/>
              </a:gdLst>
              <a:ahLst/>
              <a:cxnLst>
                <a:cxn ang="0">
                  <a:pos x="connsiteX0" y="connsiteY0"/>
                </a:cxn>
                <a:cxn ang="0">
                  <a:pos x="connsiteX1" y="connsiteY1"/>
                </a:cxn>
                <a:cxn ang="0">
                  <a:pos x="connsiteX2" y="connsiteY2"/>
                </a:cxn>
              </a:cxnLst>
              <a:rect l="l" t="t" r="r" b="b"/>
              <a:pathLst>
                <a:path w="1968" h="4876">
                  <a:moveTo>
                    <a:pt x="105" y="4876"/>
                  </a:moveTo>
                  <a:cubicBezTo>
                    <a:pt x="1653" y="3728"/>
                    <a:pt x="2362" y="1861"/>
                    <a:pt x="1749" y="0"/>
                  </a:cubicBezTo>
                  <a:cubicBezTo>
                    <a:pt x="298" y="1332"/>
                    <a:pt x="-250" y="2957"/>
                    <a:pt x="105"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2" name="Freeform: Shape 1391">
              <a:extLst>
                <a:ext uri="{FF2B5EF4-FFF2-40B4-BE49-F238E27FC236}">
                  <a16:creationId xmlns:a16="http://schemas.microsoft.com/office/drawing/2014/main" id="{74CA09C6-B3DB-60F7-F05C-FCF67583E4E4}"/>
                </a:ext>
              </a:extLst>
            </p:cNvPr>
            <p:cNvSpPr/>
            <p:nvPr/>
          </p:nvSpPr>
          <p:spPr>
            <a:xfrm>
              <a:off x="10423452" y="3351903"/>
              <a:ext cx="5896" cy="10828"/>
            </a:xfrm>
            <a:custGeom>
              <a:avLst/>
              <a:gdLst>
                <a:gd name="connsiteX0" fmla="*/ 0 w 5896"/>
                <a:gd name="connsiteY0" fmla="*/ 1311 h 10828"/>
                <a:gd name="connsiteX1" fmla="*/ 5353 w 5896"/>
                <a:gd name="connsiteY1" fmla="*/ 10828 h 10828"/>
                <a:gd name="connsiteX2" fmla="*/ 0 w 5896"/>
                <a:gd name="connsiteY2" fmla="*/ 1311 h 10828"/>
              </a:gdLst>
              <a:ahLst/>
              <a:cxnLst>
                <a:cxn ang="0">
                  <a:pos x="connsiteX0" y="connsiteY0"/>
                </a:cxn>
                <a:cxn ang="0">
                  <a:pos x="connsiteX1" y="connsiteY1"/>
                </a:cxn>
                <a:cxn ang="0">
                  <a:pos x="connsiteX2" y="connsiteY2"/>
                </a:cxn>
              </a:cxnLst>
              <a:rect l="l" t="t" r="r" b="b"/>
              <a:pathLst>
                <a:path w="5896" h="10828">
                  <a:moveTo>
                    <a:pt x="0" y="1311"/>
                  </a:moveTo>
                  <a:cubicBezTo>
                    <a:pt x="742" y="4162"/>
                    <a:pt x="2225" y="9629"/>
                    <a:pt x="5353" y="10828"/>
                  </a:cubicBezTo>
                  <a:cubicBezTo>
                    <a:pt x="6708" y="7345"/>
                    <a:pt x="5741" y="-3778"/>
                    <a:pt x="0" y="13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3" name="Freeform: Shape 1392">
              <a:extLst>
                <a:ext uri="{FF2B5EF4-FFF2-40B4-BE49-F238E27FC236}">
                  <a16:creationId xmlns:a16="http://schemas.microsoft.com/office/drawing/2014/main" id="{707764AA-CA64-B103-1BAD-9461F4D7BA4F}"/>
                </a:ext>
              </a:extLst>
            </p:cNvPr>
            <p:cNvSpPr/>
            <p:nvPr/>
          </p:nvSpPr>
          <p:spPr>
            <a:xfrm>
              <a:off x="10428580" y="3375502"/>
              <a:ext cx="6965" cy="5575"/>
            </a:xfrm>
            <a:custGeom>
              <a:avLst/>
              <a:gdLst>
                <a:gd name="connsiteX0" fmla="*/ 6966 w 6965"/>
                <a:gd name="connsiteY0" fmla="*/ 5576 h 5575"/>
                <a:gd name="connsiteX1" fmla="*/ 0 w 6965"/>
                <a:gd name="connsiteY1" fmla="*/ 0 h 5575"/>
                <a:gd name="connsiteX2" fmla="*/ 6966 w 6965"/>
                <a:gd name="connsiteY2" fmla="*/ 5576 h 5575"/>
              </a:gdLst>
              <a:ahLst/>
              <a:cxnLst>
                <a:cxn ang="0">
                  <a:pos x="connsiteX0" y="connsiteY0"/>
                </a:cxn>
                <a:cxn ang="0">
                  <a:pos x="connsiteX1" y="connsiteY1"/>
                </a:cxn>
                <a:cxn ang="0">
                  <a:pos x="connsiteX2" y="connsiteY2"/>
                </a:cxn>
              </a:cxnLst>
              <a:rect l="l" t="t" r="r" b="b"/>
              <a:pathLst>
                <a:path w="6965" h="5575">
                  <a:moveTo>
                    <a:pt x="6966" y="5576"/>
                  </a:moveTo>
                  <a:cubicBezTo>
                    <a:pt x="6256" y="2751"/>
                    <a:pt x="2515" y="790"/>
                    <a:pt x="0" y="0"/>
                  </a:cubicBezTo>
                  <a:cubicBezTo>
                    <a:pt x="1580" y="2644"/>
                    <a:pt x="4450" y="3999"/>
                    <a:pt x="6966" y="55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4" name="Freeform: Shape 1393">
              <a:extLst>
                <a:ext uri="{FF2B5EF4-FFF2-40B4-BE49-F238E27FC236}">
                  <a16:creationId xmlns:a16="http://schemas.microsoft.com/office/drawing/2014/main" id="{407F2186-B732-E437-3F64-26EC24F9C1EA}"/>
                </a:ext>
              </a:extLst>
            </p:cNvPr>
            <p:cNvSpPr/>
            <p:nvPr/>
          </p:nvSpPr>
          <p:spPr>
            <a:xfrm>
              <a:off x="10428580" y="3394340"/>
              <a:ext cx="8255" cy="8114"/>
            </a:xfrm>
            <a:custGeom>
              <a:avLst/>
              <a:gdLst>
                <a:gd name="connsiteX0" fmla="*/ 0 w 8255"/>
                <a:gd name="connsiteY0" fmla="*/ 2315 h 8114"/>
                <a:gd name="connsiteX1" fmla="*/ 8255 w 8255"/>
                <a:gd name="connsiteY1" fmla="*/ 3982 h 8114"/>
                <a:gd name="connsiteX2" fmla="*/ 0 w 8255"/>
                <a:gd name="connsiteY2" fmla="*/ 2315 h 8114"/>
              </a:gdLst>
              <a:ahLst/>
              <a:cxnLst>
                <a:cxn ang="0">
                  <a:pos x="connsiteX0" y="connsiteY0"/>
                </a:cxn>
                <a:cxn ang="0">
                  <a:pos x="connsiteX1" y="connsiteY1"/>
                </a:cxn>
                <a:cxn ang="0">
                  <a:pos x="connsiteX2" y="connsiteY2"/>
                </a:cxn>
              </a:cxnLst>
              <a:rect l="l" t="t" r="r" b="b"/>
              <a:pathLst>
                <a:path w="8255" h="8114">
                  <a:moveTo>
                    <a:pt x="0" y="2315"/>
                  </a:moveTo>
                  <a:cubicBezTo>
                    <a:pt x="0" y="7527"/>
                    <a:pt x="8030" y="11432"/>
                    <a:pt x="8255" y="3982"/>
                  </a:cubicBezTo>
                  <a:cubicBezTo>
                    <a:pt x="8255" y="190"/>
                    <a:pt x="1225" y="-1871"/>
                    <a:pt x="0" y="23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5" name="Freeform: Shape 1394">
              <a:extLst>
                <a:ext uri="{FF2B5EF4-FFF2-40B4-BE49-F238E27FC236}">
                  <a16:creationId xmlns:a16="http://schemas.microsoft.com/office/drawing/2014/main" id="{25A0DC9E-40F3-B8D1-A911-17DC92F4142A}"/>
                </a:ext>
              </a:extLst>
            </p:cNvPr>
            <p:cNvSpPr/>
            <p:nvPr/>
          </p:nvSpPr>
          <p:spPr>
            <a:xfrm>
              <a:off x="10432515" y="3358795"/>
              <a:ext cx="2571" cy="2320"/>
            </a:xfrm>
            <a:custGeom>
              <a:avLst/>
              <a:gdLst>
                <a:gd name="connsiteX0" fmla="*/ 2322 w 2571"/>
                <a:gd name="connsiteY0" fmla="*/ 2321 h 2320"/>
                <a:gd name="connsiteX1" fmla="*/ 0 w 2571"/>
                <a:gd name="connsiteY1" fmla="*/ 463 h 2320"/>
                <a:gd name="connsiteX2" fmla="*/ 2322 w 2571"/>
                <a:gd name="connsiteY2" fmla="*/ 2321 h 2320"/>
              </a:gdLst>
              <a:ahLst/>
              <a:cxnLst>
                <a:cxn ang="0">
                  <a:pos x="connsiteX0" y="connsiteY0"/>
                </a:cxn>
                <a:cxn ang="0">
                  <a:pos x="connsiteX1" y="connsiteY1"/>
                </a:cxn>
                <a:cxn ang="0">
                  <a:pos x="connsiteX2" y="connsiteY2"/>
                </a:cxn>
              </a:cxnLst>
              <a:rect l="l" t="t" r="r" b="b"/>
              <a:pathLst>
                <a:path w="2571" h="2320">
                  <a:moveTo>
                    <a:pt x="2322" y="2321"/>
                  </a:moveTo>
                  <a:cubicBezTo>
                    <a:pt x="2999" y="83"/>
                    <a:pt x="2322" y="-537"/>
                    <a:pt x="0" y="463"/>
                  </a:cubicBezTo>
                  <a:cubicBezTo>
                    <a:pt x="774" y="1082"/>
                    <a:pt x="1548" y="1698"/>
                    <a:pt x="2322" y="2321"/>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6" name="Freeform: Shape 1395">
              <a:extLst>
                <a:ext uri="{FF2B5EF4-FFF2-40B4-BE49-F238E27FC236}">
                  <a16:creationId xmlns:a16="http://schemas.microsoft.com/office/drawing/2014/main" id="{E2A5F88D-C8C9-26D2-C9BD-E5AFC1DD1A71}"/>
                </a:ext>
              </a:extLst>
            </p:cNvPr>
            <p:cNvSpPr/>
            <p:nvPr/>
          </p:nvSpPr>
          <p:spPr>
            <a:xfrm>
              <a:off x="10434611" y="3438679"/>
              <a:ext cx="32533" cy="41870"/>
            </a:xfrm>
            <a:custGeom>
              <a:avLst/>
              <a:gdLst>
                <a:gd name="connsiteX0" fmla="*/ 0 w 32533"/>
                <a:gd name="connsiteY0" fmla="*/ 4641 h 41870"/>
                <a:gd name="connsiteX1" fmla="*/ 5579 w 32533"/>
                <a:gd name="connsiteY1" fmla="*/ 17602 h 41870"/>
                <a:gd name="connsiteX2" fmla="*/ 5031 w 32533"/>
                <a:gd name="connsiteY2" fmla="*/ 28954 h 41870"/>
                <a:gd name="connsiteX3" fmla="*/ 5031 w 32533"/>
                <a:gd name="connsiteY3" fmla="*/ 41792 h 41870"/>
                <a:gd name="connsiteX4" fmla="*/ 16802 w 32533"/>
                <a:gd name="connsiteY4" fmla="*/ 35291 h 41870"/>
                <a:gd name="connsiteX5" fmla="*/ 24703 w 32533"/>
                <a:gd name="connsiteY5" fmla="*/ 27767 h 41870"/>
                <a:gd name="connsiteX6" fmla="*/ 32411 w 32533"/>
                <a:gd name="connsiteY6" fmla="*/ 20295 h 41870"/>
                <a:gd name="connsiteX7" fmla="*/ 26155 w 32533"/>
                <a:gd name="connsiteY7" fmla="*/ 14164 h 41870"/>
                <a:gd name="connsiteX8" fmla="*/ 22768 w 32533"/>
                <a:gd name="connsiteY8" fmla="*/ 9581 h 41870"/>
                <a:gd name="connsiteX9" fmla="*/ 17254 w 32533"/>
                <a:gd name="connsiteY9" fmla="*/ 10839 h 41870"/>
                <a:gd name="connsiteX10" fmla="*/ 10643 w 32533"/>
                <a:gd name="connsiteY10" fmla="*/ 4589 h 41870"/>
                <a:gd name="connsiteX11" fmla="*/ 2483 w 32533"/>
                <a:gd name="connsiteY11" fmla="*/ 0 h 41870"/>
                <a:gd name="connsiteX12" fmla="*/ 161 w 32533"/>
                <a:gd name="connsiteY12" fmla="*/ 4641 h 41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533" h="41870">
                  <a:moveTo>
                    <a:pt x="0" y="4641"/>
                  </a:moveTo>
                  <a:cubicBezTo>
                    <a:pt x="7514" y="5976"/>
                    <a:pt x="5708" y="11829"/>
                    <a:pt x="5579" y="17602"/>
                  </a:cubicBezTo>
                  <a:cubicBezTo>
                    <a:pt x="5579" y="21788"/>
                    <a:pt x="6159" y="24765"/>
                    <a:pt x="5031" y="28954"/>
                  </a:cubicBezTo>
                  <a:cubicBezTo>
                    <a:pt x="3870" y="33320"/>
                    <a:pt x="6418" y="37481"/>
                    <a:pt x="5031" y="41792"/>
                  </a:cubicBezTo>
                  <a:cubicBezTo>
                    <a:pt x="9352" y="42708"/>
                    <a:pt x="12094" y="35291"/>
                    <a:pt x="16802" y="35291"/>
                  </a:cubicBezTo>
                  <a:cubicBezTo>
                    <a:pt x="19898" y="35291"/>
                    <a:pt x="25606" y="30818"/>
                    <a:pt x="24703" y="27767"/>
                  </a:cubicBezTo>
                  <a:cubicBezTo>
                    <a:pt x="23929" y="25097"/>
                    <a:pt x="33733" y="24100"/>
                    <a:pt x="32411" y="20295"/>
                  </a:cubicBezTo>
                  <a:cubicBezTo>
                    <a:pt x="30637" y="15248"/>
                    <a:pt x="34249" y="8291"/>
                    <a:pt x="26155" y="14164"/>
                  </a:cubicBezTo>
                  <a:cubicBezTo>
                    <a:pt x="28122" y="11994"/>
                    <a:pt x="25155" y="9052"/>
                    <a:pt x="22768" y="9581"/>
                  </a:cubicBezTo>
                  <a:cubicBezTo>
                    <a:pt x="20576" y="10072"/>
                    <a:pt x="19124" y="12848"/>
                    <a:pt x="17254" y="10839"/>
                  </a:cubicBezTo>
                  <a:cubicBezTo>
                    <a:pt x="15093" y="8569"/>
                    <a:pt x="13577" y="5973"/>
                    <a:pt x="10643" y="4589"/>
                  </a:cubicBezTo>
                  <a:cubicBezTo>
                    <a:pt x="7869" y="3290"/>
                    <a:pt x="4322" y="2741"/>
                    <a:pt x="2483" y="0"/>
                  </a:cubicBezTo>
                  <a:cubicBezTo>
                    <a:pt x="1257" y="1319"/>
                    <a:pt x="483" y="2867"/>
                    <a:pt x="161" y="4641"/>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7" name="Freeform: Shape 1396">
              <a:extLst>
                <a:ext uri="{FF2B5EF4-FFF2-40B4-BE49-F238E27FC236}">
                  <a16:creationId xmlns:a16="http://schemas.microsoft.com/office/drawing/2014/main" id="{8F9F99A4-4476-8B99-B85B-D3A79187C167}"/>
                </a:ext>
              </a:extLst>
            </p:cNvPr>
            <p:cNvSpPr/>
            <p:nvPr/>
          </p:nvSpPr>
          <p:spPr>
            <a:xfrm>
              <a:off x="10435690" y="3418744"/>
              <a:ext cx="3894" cy="15503"/>
            </a:xfrm>
            <a:custGeom>
              <a:avLst/>
              <a:gdLst>
                <a:gd name="connsiteX0" fmla="*/ 759 w 3894"/>
                <a:gd name="connsiteY0" fmla="*/ 4130 h 15503"/>
                <a:gd name="connsiteX1" fmla="*/ 1919 w 3894"/>
                <a:gd name="connsiteY1" fmla="*/ 15504 h 15503"/>
                <a:gd name="connsiteX2" fmla="*/ 3855 w 3894"/>
                <a:gd name="connsiteY2" fmla="*/ 1282 h 15503"/>
                <a:gd name="connsiteX3" fmla="*/ 759 w 3894"/>
                <a:gd name="connsiteY3" fmla="*/ 4130 h 15503"/>
              </a:gdLst>
              <a:ahLst/>
              <a:cxnLst>
                <a:cxn ang="0">
                  <a:pos x="connsiteX0" y="connsiteY0"/>
                </a:cxn>
                <a:cxn ang="0">
                  <a:pos x="connsiteX1" y="connsiteY1"/>
                </a:cxn>
                <a:cxn ang="0">
                  <a:pos x="connsiteX2" y="connsiteY2"/>
                </a:cxn>
                <a:cxn ang="0">
                  <a:pos x="connsiteX3" y="connsiteY3"/>
                </a:cxn>
              </a:cxnLst>
              <a:rect l="l" t="t" r="r" b="b"/>
              <a:pathLst>
                <a:path w="3894" h="15503">
                  <a:moveTo>
                    <a:pt x="759" y="4130"/>
                  </a:moveTo>
                  <a:cubicBezTo>
                    <a:pt x="436" y="8322"/>
                    <a:pt x="-1306" y="11886"/>
                    <a:pt x="1919" y="15504"/>
                  </a:cubicBezTo>
                  <a:cubicBezTo>
                    <a:pt x="2468" y="10731"/>
                    <a:pt x="2855" y="5948"/>
                    <a:pt x="3855" y="1282"/>
                  </a:cubicBezTo>
                  <a:cubicBezTo>
                    <a:pt x="4435" y="-1356"/>
                    <a:pt x="-1531" y="315"/>
                    <a:pt x="759" y="41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8" name="Freeform: Shape 1397">
              <a:extLst>
                <a:ext uri="{FF2B5EF4-FFF2-40B4-BE49-F238E27FC236}">
                  <a16:creationId xmlns:a16="http://schemas.microsoft.com/office/drawing/2014/main" id="{EB49B925-360C-3682-295D-1084517E6CF3}"/>
                </a:ext>
              </a:extLst>
            </p:cNvPr>
            <p:cNvSpPr/>
            <p:nvPr/>
          </p:nvSpPr>
          <p:spPr>
            <a:xfrm>
              <a:off x="10436707" y="3361988"/>
              <a:ext cx="2322" cy="289"/>
            </a:xfrm>
            <a:custGeom>
              <a:avLst/>
              <a:gdLst>
                <a:gd name="connsiteX0" fmla="*/ 0 w 2322"/>
                <a:gd name="connsiteY0" fmla="*/ 289 h 289"/>
                <a:gd name="connsiteX1" fmla="*/ 2323 w 2322"/>
                <a:gd name="connsiteY1" fmla="*/ 63 h 289"/>
                <a:gd name="connsiteX2" fmla="*/ 0 w 2322"/>
                <a:gd name="connsiteY2" fmla="*/ 289 h 289"/>
              </a:gdLst>
              <a:ahLst/>
              <a:cxnLst>
                <a:cxn ang="0">
                  <a:pos x="connsiteX0" y="connsiteY0"/>
                </a:cxn>
                <a:cxn ang="0">
                  <a:pos x="connsiteX1" y="connsiteY1"/>
                </a:cxn>
                <a:cxn ang="0">
                  <a:pos x="connsiteX2" y="connsiteY2"/>
                </a:cxn>
              </a:cxnLst>
              <a:rect l="l" t="t" r="r" b="b"/>
              <a:pathLst>
                <a:path w="2322" h="289">
                  <a:moveTo>
                    <a:pt x="0" y="289"/>
                  </a:moveTo>
                  <a:cubicBezTo>
                    <a:pt x="774" y="225"/>
                    <a:pt x="1549" y="128"/>
                    <a:pt x="2323" y="63"/>
                  </a:cubicBezTo>
                  <a:cubicBezTo>
                    <a:pt x="1516" y="-66"/>
                    <a:pt x="742" y="-1"/>
                    <a:pt x="0" y="289"/>
                  </a:cubicBezTo>
                </a:path>
              </a:pathLst>
            </a:custGeom>
            <a:solidFill>
              <a:srgbClr val="C0C0C0"/>
            </a:solidFill>
            <a:ln w="645" cap="flat">
              <a:solidFill>
                <a:srgbClr val="FFFFFF"/>
              </a:solidFill>
              <a:prstDash val="solid"/>
              <a:miter/>
            </a:ln>
          </p:spPr>
          <p:txBody>
            <a:bodyPr rtlCol="0" anchor="ctr"/>
            <a:lstStyle/>
            <a:p>
              <a:endParaRPr lang="en-US"/>
            </a:p>
          </p:txBody>
        </p:sp>
        <p:sp>
          <p:nvSpPr>
            <p:cNvPr id="1399" name="Freeform: Shape 1398">
              <a:extLst>
                <a:ext uri="{FF2B5EF4-FFF2-40B4-BE49-F238E27FC236}">
                  <a16:creationId xmlns:a16="http://schemas.microsoft.com/office/drawing/2014/main" id="{57A2A903-11AC-7AE9-BD55-B8FA87886B90}"/>
                </a:ext>
              </a:extLst>
            </p:cNvPr>
            <p:cNvSpPr/>
            <p:nvPr/>
          </p:nvSpPr>
          <p:spPr>
            <a:xfrm>
              <a:off x="10442028" y="3420552"/>
              <a:ext cx="2053" cy="2382"/>
            </a:xfrm>
            <a:custGeom>
              <a:avLst/>
              <a:gdLst>
                <a:gd name="connsiteX0" fmla="*/ 709 w 2053"/>
                <a:gd name="connsiteY0" fmla="*/ 2322 h 2382"/>
                <a:gd name="connsiteX1" fmla="*/ 0 w 2053"/>
                <a:gd name="connsiteY1" fmla="*/ 0 h 2382"/>
                <a:gd name="connsiteX2" fmla="*/ 709 w 2053"/>
                <a:gd name="connsiteY2" fmla="*/ 2322 h 2382"/>
              </a:gdLst>
              <a:ahLst/>
              <a:cxnLst>
                <a:cxn ang="0">
                  <a:pos x="connsiteX0" y="connsiteY0"/>
                </a:cxn>
                <a:cxn ang="0">
                  <a:pos x="connsiteX1" y="connsiteY1"/>
                </a:cxn>
                <a:cxn ang="0">
                  <a:pos x="connsiteX2" y="connsiteY2"/>
                </a:cxn>
              </a:cxnLst>
              <a:rect l="l" t="t" r="r" b="b"/>
              <a:pathLst>
                <a:path w="2053" h="2382">
                  <a:moveTo>
                    <a:pt x="709" y="2322"/>
                  </a:moveTo>
                  <a:cubicBezTo>
                    <a:pt x="2708" y="2612"/>
                    <a:pt x="2483" y="1851"/>
                    <a:pt x="0" y="0"/>
                  </a:cubicBezTo>
                  <a:cubicBezTo>
                    <a:pt x="322" y="777"/>
                    <a:pt x="483" y="1548"/>
                    <a:pt x="709"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0" name="Freeform: Shape 1399">
              <a:extLst>
                <a:ext uri="{FF2B5EF4-FFF2-40B4-BE49-F238E27FC236}">
                  <a16:creationId xmlns:a16="http://schemas.microsoft.com/office/drawing/2014/main" id="{26135A27-69B6-7234-61B1-71C1FB33ECF0}"/>
                </a:ext>
              </a:extLst>
            </p:cNvPr>
            <p:cNvSpPr/>
            <p:nvPr/>
          </p:nvSpPr>
          <p:spPr>
            <a:xfrm>
              <a:off x="10446112" y="3497883"/>
              <a:ext cx="114702" cy="118837"/>
            </a:xfrm>
            <a:custGeom>
              <a:avLst/>
              <a:gdLst>
                <a:gd name="connsiteX0" fmla="*/ 109 w 114702"/>
                <a:gd name="connsiteY0" fmla="*/ 74306 h 118837"/>
                <a:gd name="connsiteX1" fmla="*/ 8590 w 114702"/>
                <a:gd name="connsiteY1" fmla="*/ 75964 h 118837"/>
                <a:gd name="connsiteX2" fmla="*/ 12170 w 114702"/>
                <a:gd name="connsiteY2" fmla="*/ 64599 h 118837"/>
                <a:gd name="connsiteX3" fmla="*/ 18974 w 114702"/>
                <a:gd name="connsiteY3" fmla="*/ 56743 h 118837"/>
                <a:gd name="connsiteX4" fmla="*/ 22844 w 114702"/>
                <a:gd name="connsiteY4" fmla="*/ 65947 h 118837"/>
                <a:gd name="connsiteX5" fmla="*/ 26102 w 114702"/>
                <a:gd name="connsiteY5" fmla="*/ 65947 h 118837"/>
                <a:gd name="connsiteX6" fmla="*/ 29359 w 114702"/>
                <a:gd name="connsiteY6" fmla="*/ 58749 h 118837"/>
                <a:gd name="connsiteX7" fmla="*/ 28875 w 114702"/>
                <a:gd name="connsiteY7" fmla="*/ 63858 h 118837"/>
                <a:gd name="connsiteX8" fmla="*/ 37261 w 114702"/>
                <a:gd name="connsiteY8" fmla="*/ 67341 h 118837"/>
                <a:gd name="connsiteX9" fmla="*/ 35164 w 114702"/>
                <a:gd name="connsiteY9" fmla="*/ 62232 h 118837"/>
                <a:gd name="connsiteX10" fmla="*/ 37712 w 114702"/>
                <a:gd name="connsiteY10" fmla="*/ 60375 h 118837"/>
                <a:gd name="connsiteX11" fmla="*/ 38873 w 114702"/>
                <a:gd name="connsiteY11" fmla="*/ 56011 h 118837"/>
                <a:gd name="connsiteX12" fmla="*/ 44323 w 114702"/>
                <a:gd name="connsiteY12" fmla="*/ 58091 h 118837"/>
                <a:gd name="connsiteX13" fmla="*/ 55804 w 114702"/>
                <a:gd name="connsiteY13" fmla="*/ 68982 h 118837"/>
                <a:gd name="connsiteX14" fmla="*/ 51321 w 114702"/>
                <a:gd name="connsiteY14" fmla="*/ 80076 h 118837"/>
                <a:gd name="connsiteX15" fmla="*/ 53901 w 114702"/>
                <a:gd name="connsiteY15" fmla="*/ 93350 h 118837"/>
                <a:gd name="connsiteX16" fmla="*/ 65543 w 114702"/>
                <a:gd name="connsiteY16" fmla="*/ 105595 h 118837"/>
                <a:gd name="connsiteX17" fmla="*/ 78830 w 114702"/>
                <a:gd name="connsiteY17" fmla="*/ 110000 h 118837"/>
                <a:gd name="connsiteX18" fmla="*/ 83635 w 114702"/>
                <a:gd name="connsiteY18" fmla="*/ 104160 h 118837"/>
                <a:gd name="connsiteX19" fmla="*/ 88343 w 114702"/>
                <a:gd name="connsiteY19" fmla="*/ 118314 h 118837"/>
                <a:gd name="connsiteX20" fmla="*/ 94890 w 114702"/>
                <a:gd name="connsiteY20" fmla="*/ 102267 h 118837"/>
                <a:gd name="connsiteX21" fmla="*/ 86957 w 114702"/>
                <a:gd name="connsiteY21" fmla="*/ 88496 h 118837"/>
                <a:gd name="connsiteX22" fmla="*/ 95438 w 114702"/>
                <a:gd name="connsiteY22" fmla="*/ 69856 h 118837"/>
                <a:gd name="connsiteX23" fmla="*/ 102791 w 114702"/>
                <a:gd name="connsiteY23" fmla="*/ 82698 h 118837"/>
                <a:gd name="connsiteX24" fmla="*/ 103340 w 114702"/>
                <a:gd name="connsiteY24" fmla="*/ 89667 h 118837"/>
                <a:gd name="connsiteX25" fmla="*/ 106919 w 114702"/>
                <a:gd name="connsiteY25" fmla="*/ 98684 h 118837"/>
                <a:gd name="connsiteX26" fmla="*/ 105275 w 114702"/>
                <a:gd name="connsiteY26" fmla="*/ 81733 h 118837"/>
                <a:gd name="connsiteX27" fmla="*/ 109693 w 114702"/>
                <a:gd name="connsiteY27" fmla="*/ 83823 h 118837"/>
                <a:gd name="connsiteX28" fmla="*/ 113015 w 114702"/>
                <a:gd name="connsiteY28" fmla="*/ 75393 h 118837"/>
                <a:gd name="connsiteX29" fmla="*/ 113015 w 114702"/>
                <a:gd name="connsiteY29" fmla="*/ 59733 h 118837"/>
                <a:gd name="connsiteX30" fmla="*/ 109241 w 114702"/>
                <a:gd name="connsiteY30" fmla="*/ 51590 h 118837"/>
                <a:gd name="connsiteX31" fmla="*/ 106113 w 114702"/>
                <a:gd name="connsiteY31" fmla="*/ 44814 h 118837"/>
                <a:gd name="connsiteX32" fmla="*/ 100083 w 114702"/>
                <a:gd name="connsiteY32" fmla="*/ 32969 h 118837"/>
                <a:gd name="connsiteX33" fmla="*/ 104727 w 114702"/>
                <a:gd name="connsiteY33" fmla="*/ 28170 h 118837"/>
                <a:gd name="connsiteX34" fmla="*/ 101243 w 114702"/>
                <a:gd name="connsiteY34" fmla="*/ 20666 h 118837"/>
                <a:gd name="connsiteX35" fmla="*/ 99825 w 114702"/>
                <a:gd name="connsiteY35" fmla="*/ 14587 h 118837"/>
                <a:gd name="connsiteX36" fmla="*/ 94729 w 114702"/>
                <a:gd name="connsiteY36" fmla="*/ 12752 h 118837"/>
                <a:gd name="connsiteX37" fmla="*/ 90633 w 114702"/>
                <a:gd name="connsiteY37" fmla="*/ 7230 h 118837"/>
                <a:gd name="connsiteX38" fmla="*/ 81281 w 114702"/>
                <a:gd name="connsiteY38" fmla="*/ 0 h 118837"/>
                <a:gd name="connsiteX39" fmla="*/ 84667 w 114702"/>
                <a:gd name="connsiteY39" fmla="*/ 17086 h 118837"/>
                <a:gd name="connsiteX40" fmla="*/ 84667 w 114702"/>
                <a:gd name="connsiteY40" fmla="*/ 22988 h 118837"/>
                <a:gd name="connsiteX41" fmla="*/ 77121 w 114702"/>
                <a:gd name="connsiteY41" fmla="*/ 20201 h 118837"/>
                <a:gd name="connsiteX42" fmla="*/ 70864 w 114702"/>
                <a:gd name="connsiteY42" fmla="*/ 23136 h 118837"/>
                <a:gd name="connsiteX43" fmla="*/ 65059 w 114702"/>
                <a:gd name="connsiteY43" fmla="*/ 36168 h 118837"/>
                <a:gd name="connsiteX44" fmla="*/ 58255 w 114702"/>
                <a:gd name="connsiteY44" fmla="*/ 34069 h 118837"/>
                <a:gd name="connsiteX45" fmla="*/ 55062 w 114702"/>
                <a:gd name="connsiteY45" fmla="*/ 43744 h 118837"/>
                <a:gd name="connsiteX46" fmla="*/ 46999 w 114702"/>
                <a:gd name="connsiteY46" fmla="*/ 47368 h 118837"/>
                <a:gd name="connsiteX47" fmla="*/ 41517 w 114702"/>
                <a:gd name="connsiteY47" fmla="*/ 51106 h 118837"/>
                <a:gd name="connsiteX48" fmla="*/ 43485 w 114702"/>
                <a:gd name="connsiteY48" fmla="*/ 48410 h 118837"/>
                <a:gd name="connsiteX49" fmla="*/ 45774 w 114702"/>
                <a:gd name="connsiteY49" fmla="*/ 42870 h 118837"/>
                <a:gd name="connsiteX50" fmla="*/ 38131 w 114702"/>
                <a:gd name="connsiteY50" fmla="*/ 34607 h 118837"/>
                <a:gd name="connsiteX51" fmla="*/ 33939 w 114702"/>
                <a:gd name="connsiteY51" fmla="*/ 30424 h 118837"/>
                <a:gd name="connsiteX52" fmla="*/ 25424 w 114702"/>
                <a:gd name="connsiteY52" fmla="*/ 37832 h 118837"/>
                <a:gd name="connsiteX53" fmla="*/ 20007 w 114702"/>
                <a:gd name="connsiteY53" fmla="*/ 47375 h 118837"/>
                <a:gd name="connsiteX54" fmla="*/ 4753 w 114702"/>
                <a:gd name="connsiteY54" fmla="*/ 54134 h 118837"/>
                <a:gd name="connsiteX55" fmla="*/ 4043 w 114702"/>
                <a:gd name="connsiteY55" fmla="*/ 63109 h 118837"/>
                <a:gd name="connsiteX56" fmla="*/ 44 w 114702"/>
                <a:gd name="connsiteY56" fmla="*/ 74306 h 11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14702" h="118837">
                  <a:moveTo>
                    <a:pt x="109" y="74306"/>
                  </a:moveTo>
                  <a:cubicBezTo>
                    <a:pt x="-1085" y="80869"/>
                    <a:pt x="7913" y="83636"/>
                    <a:pt x="8590" y="75964"/>
                  </a:cubicBezTo>
                  <a:cubicBezTo>
                    <a:pt x="8913" y="73171"/>
                    <a:pt x="10041" y="65451"/>
                    <a:pt x="12170" y="64599"/>
                  </a:cubicBezTo>
                  <a:cubicBezTo>
                    <a:pt x="13880" y="63925"/>
                    <a:pt x="15105" y="53751"/>
                    <a:pt x="18974" y="56743"/>
                  </a:cubicBezTo>
                  <a:cubicBezTo>
                    <a:pt x="21781" y="58898"/>
                    <a:pt x="20619" y="63529"/>
                    <a:pt x="22844" y="65947"/>
                  </a:cubicBezTo>
                  <a:cubicBezTo>
                    <a:pt x="23458" y="61861"/>
                    <a:pt x="24909" y="63848"/>
                    <a:pt x="26102" y="65947"/>
                  </a:cubicBezTo>
                  <a:cubicBezTo>
                    <a:pt x="27005" y="63429"/>
                    <a:pt x="26102" y="59946"/>
                    <a:pt x="29359" y="58749"/>
                  </a:cubicBezTo>
                  <a:cubicBezTo>
                    <a:pt x="30746" y="60426"/>
                    <a:pt x="30488" y="62448"/>
                    <a:pt x="28875" y="63858"/>
                  </a:cubicBezTo>
                  <a:cubicBezTo>
                    <a:pt x="32068" y="63987"/>
                    <a:pt x="34068" y="67924"/>
                    <a:pt x="37261" y="67341"/>
                  </a:cubicBezTo>
                  <a:cubicBezTo>
                    <a:pt x="36293" y="65934"/>
                    <a:pt x="35099" y="64025"/>
                    <a:pt x="35164" y="62232"/>
                  </a:cubicBezTo>
                  <a:cubicBezTo>
                    <a:pt x="35164" y="61213"/>
                    <a:pt x="37453" y="61329"/>
                    <a:pt x="37712" y="60375"/>
                  </a:cubicBezTo>
                  <a:cubicBezTo>
                    <a:pt x="38421" y="57862"/>
                    <a:pt x="35616" y="58449"/>
                    <a:pt x="38873" y="56011"/>
                  </a:cubicBezTo>
                  <a:cubicBezTo>
                    <a:pt x="40840" y="54515"/>
                    <a:pt x="42807" y="57146"/>
                    <a:pt x="44323" y="58091"/>
                  </a:cubicBezTo>
                  <a:cubicBezTo>
                    <a:pt x="49450" y="61303"/>
                    <a:pt x="54062" y="62190"/>
                    <a:pt x="55804" y="68982"/>
                  </a:cubicBezTo>
                  <a:cubicBezTo>
                    <a:pt x="56706" y="72675"/>
                    <a:pt x="51708" y="76132"/>
                    <a:pt x="51321" y="80076"/>
                  </a:cubicBezTo>
                  <a:cubicBezTo>
                    <a:pt x="50934" y="84023"/>
                    <a:pt x="53063" y="89454"/>
                    <a:pt x="53901" y="93350"/>
                  </a:cubicBezTo>
                  <a:cubicBezTo>
                    <a:pt x="55158" y="99358"/>
                    <a:pt x="60416" y="102963"/>
                    <a:pt x="65543" y="105595"/>
                  </a:cubicBezTo>
                  <a:cubicBezTo>
                    <a:pt x="67898" y="106805"/>
                    <a:pt x="76282" y="112245"/>
                    <a:pt x="78830" y="110000"/>
                  </a:cubicBezTo>
                  <a:cubicBezTo>
                    <a:pt x="80861" y="108204"/>
                    <a:pt x="79765" y="103960"/>
                    <a:pt x="83635" y="104160"/>
                  </a:cubicBezTo>
                  <a:cubicBezTo>
                    <a:pt x="83990" y="104160"/>
                    <a:pt x="82861" y="122094"/>
                    <a:pt x="88343" y="118314"/>
                  </a:cubicBezTo>
                  <a:cubicBezTo>
                    <a:pt x="92149" y="115689"/>
                    <a:pt x="95471" y="106666"/>
                    <a:pt x="94890" y="102267"/>
                  </a:cubicBezTo>
                  <a:cubicBezTo>
                    <a:pt x="94052" y="96081"/>
                    <a:pt x="89343" y="93489"/>
                    <a:pt x="86957" y="88496"/>
                  </a:cubicBezTo>
                  <a:cubicBezTo>
                    <a:pt x="85506" y="85481"/>
                    <a:pt x="92827" y="68605"/>
                    <a:pt x="95438" y="69856"/>
                  </a:cubicBezTo>
                  <a:cubicBezTo>
                    <a:pt x="97470" y="70817"/>
                    <a:pt x="101888" y="80373"/>
                    <a:pt x="102791" y="82698"/>
                  </a:cubicBezTo>
                  <a:cubicBezTo>
                    <a:pt x="103630" y="84962"/>
                    <a:pt x="103146" y="87326"/>
                    <a:pt x="103340" y="89667"/>
                  </a:cubicBezTo>
                  <a:cubicBezTo>
                    <a:pt x="103662" y="93085"/>
                    <a:pt x="106404" y="95366"/>
                    <a:pt x="106919" y="98684"/>
                  </a:cubicBezTo>
                  <a:cubicBezTo>
                    <a:pt x="106919" y="93292"/>
                    <a:pt x="109338" y="86300"/>
                    <a:pt x="105275" y="81733"/>
                  </a:cubicBezTo>
                  <a:cubicBezTo>
                    <a:pt x="107274" y="80798"/>
                    <a:pt x="108887" y="81992"/>
                    <a:pt x="109693" y="83823"/>
                  </a:cubicBezTo>
                  <a:cubicBezTo>
                    <a:pt x="106242" y="80760"/>
                    <a:pt x="111338" y="77689"/>
                    <a:pt x="113015" y="75393"/>
                  </a:cubicBezTo>
                  <a:cubicBezTo>
                    <a:pt x="116272" y="70959"/>
                    <a:pt x="113982" y="64477"/>
                    <a:pt x="113015" y="59733"/>
                  </a:cubicBezTo>
                  <a:cubicBezTo>
                    <a:pt x="112305" y="55837"/>
                    <a:pt x="107210" y="55821"/>
                    <a:pt x="109241" y="51590"/>
                  </a:cubicBezTo>
                  <a:cubicBezTo>
                    <a:pt x="110403" y="49139"/>
                    <a:pt x="110499" y="42828"/>
                    <a:pt x="106113" y="44814"/>
                  </a:cubicBezTo>
                  <a:cubicBezTo>
                    <a:pt x="113563" y="38409"/>
                    <a:pt x="99889" y="36323"/>
                    <a:pt x="100083" y="32969"/>
                  </a:cubicBezTo>
                  <a:cubicBezTo>
                    <a:pt x="100083" y="31008"/>
                    <a:pt x="103985" y="30095"/>
                    <a:pt x="104727" y="28170"/>
                  </a:cubicBezTo>
                  <a:cubicBezTo>
                    <a:pt x="106081" y="24723"/>
                    <a:pt x="102243" y="23339"/>
                    <a:pt x="101243" y="20666"/>
                  </a:cubicBezTo>
                  <a:cubicBezTo>
                    <a:pt x="100760" y="19405"/>
                    <a:pt x="102146" y="13381"/>
                    <a:pt x="99825" y="14587"/>
                  </a:cubicBezTo>
                  <a:cubicBezTo>
                    <a:pt x="96858" y="16106"/>
                    <a:pt x="96309" y="15032"/>
                    <a:pt x="94729" y="12752"/>
                  </a:cubicBezTo>
                  <a:cubicBezTo>
                    <a:pt x="92859" y="10049"/>
                    <a:pt x="94729" y="8491"/>
                    <a:pt x="90633" y="7230"/>
                  </a:cubicBezTo>
                  <a:cubicBezTo>
                    <a:pt x="86086" y="5841"/>
                    <a:pt x="85248" y="1732"/>
                    <a:pt x="81281" y="0"/>
                  </a:cubicBezTo>
                  <a:cubicBezTo>
                    <a:pt x="78862" y="5241"/>
                    <a:pt x="83087" y="12136"/>
                    <a:pt x="84667" y="17086"/>
                  </a:cubicBezTo>
                  <a:cubicBezTo>
                    <a:pt x="85022" y="18218"/>
                    <a:pt x="86699" y="22391"/>
                    <a:pt x="84667" y="22988"/>
                  </a:cubicBezTo>
                  <a:cubicBezTo>
                    <a:pt x="81958" y="23762"/>
                    <a:pt x="78282" y="23084"/>
                    <a:pt x="77121" y="20201"/>
                  </a:cubicBezTo>
                  <a:cubicBezTo>
                    <a:pt x="74928" y="27041"/>
                    <a:pt x="77121" y="27593"/>
                    <a:pt x="70864" y="23136"/>
                  </a:cubicBezTo>
                  <a:cubicBezTo>
                    <a:pt x="64801" y="18944"/>
                    <a:pt x="70058" y="35481"/>
                    <a:pt x="65059" y="36168"/>
                  </a:cubicBezTo>
                  <a:cubicBezTo>
                    <a:pt x="61867" y="36610"/>
                    <a:pt x="61222" y="32737"/>
                    <a:pt x="58255" y="34069"/>
                  </a:cubicBezTo>
                  <a:cubicBezTo>
                    <a:pt x="55191" y="35458"/>
                    <a:pt x="56029" y="41109"/>
                    <a:pt x="55062" y="43744"/>
                  </a:cubicBezTo>
                  <a:cubicBezTo>
                    <a:pt x="53901" y="46910"/>
                    <a:pt x="49290" y="45498"/>
                    <a:pt x="46999" y="47368"/>
                  </a:cubicBezTo>
                  <a:cubicBezTo>
                    <a:pt x="45645" y="48455"/>
                    <a:pt x="43355" y="51025"/>
                    <a:pt x="41517" y="51106"/>
                  </a:cubicBezTo>
                  <a:cubicBezTo>
                    <a:pt x="39615" y="51203"/>
                    <a:pt x="43871" y="48152"/>
                    <a:pt x="43485" y="48410"/>
                  </a:cubicBezTo>
                  <a:cubicBezTo>
                    <a:pt x="45903" y="46810"/>
                    <a:pt x="46387" y="45920"/>
                    <a:pt x="45774" y="42870"/>
                  </a:cubicBezTo>
                  <a:cubicBezTo>
                    <a:pt x="45323" y="40502"/>
                    <a:pt x="42066" y="29109"/>
                    <a:pt x="38131" y="34607"/>
                  </a:cubicBezTo>
                  <a:cubicBezTo>
                    <a:pt x="37518" y="32708"/>
                    <a:pt x="36357" y="30295"/>
                    <a:pt x="33939" y="30424"/>
                  </a:cubicBezTo>
                  <a:cubicBezTo>
                    <a:pt x="35293" y="36813"/>
                    <a:pt x="27295" y="34362"/>
                    <a:pt x="25424" y="37832"/>
                  </a:cubicBezTo>
                  <a:cubicBezTo>
                    <a:pt x="23199" y="41928"/>
                    <a:pt x="25102" y="45695"/>
                    <a:pt x="20007" y="47375"/>
                  </a:cubicBezTo>
                  <a:cubicBezTo>
                    <a:pt x="14846" y="49074"/>
                    <a:pt x="7204" y="47601"/>
                    <a:pt x="4753" y="54134"/>
                  </a:cubicBezTo>
                  <a:cubicBezTo>
                    <a:pt x="3720" y="56940"/>
                    <a:pt x="4365" y="60194"/>
                    <a:pt x="4043" y="63109"/>
                  </a:cubicBezTo>
                  <a:cubicBezTo>
                    <a:pt x="3624" y="66966"/>
                    <a:pt x="1625" y="70820"/>
                    <a:pt x="44" y="7430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1" name="Freeform: Shape 1400">
              <a:extLst>
                <a:ext uri="{FF2B5EF4-FFF2-40B4-BE49-F238E27FC236}">
                  <a16:creationId xmlns:a16="http://schemas.microsoft.com/office/drawing/2014/main" id="{06BEEC5C-6F44-3C3E-885C-64E94E537F79}"/>
                </a:ext>
              </a:extLst>
            </p:cNvPr>
            <p:cNvSpPr/>
            <p:nvPr/>
          </p:nvSpPr>
          <p:spPr>
            <a:xfrm>
              <a:off x="10446672" y="3422874"/>
              <a:ext cx="6725" cy="6733"/>
            </a:xfrm>
            <a:custGeom>
              <a:avLst/>
              <a:gdLst>
                <a:gd name="connsiteX0" fmla="*/ 2322 w 6725"/>
                <a:gd name="connsiteY0" fmla="*/ 0 h 6733"/>
                <a:gd name="connsiteX1" fmla="*/ 0 w 6725"/>
                <a:gd name="connsiteY1" fmla="*/ 1858 h 6733"/>
                <a:gd name="connsiteX2" fmla="*/ 5805 w 6725"/>
                <a:gd name="connsiteY2" fmla="*/ 6734 h 6733"/>
                <a:gd name="connsiteX3" fmla="*/ 2322 w 6725"/>
                <a:gd name="connsiteY3" fmla="*/ 0 h 6733"/>
              </a:gdLst>
              <a:ahLst/>
              <a:cxnLst>
                <a:cxn ang="0">
                  <a:pos x="connsiteX0" y="connsiteY0"/>
                </a:cxn>
                <a:cxn ang="0">
                  <a:pos x="connsiteX1" y="connsiteY1"/>
                </a:cxn>
                <a:cxn ang="0">
                  <a:pos x="connsiteX2" y="connsiteY2"/>
                </a:cxn>
                <a:cxn ang="0">
                  <a:pos x="connsiteX3" y="connsiteY3"/>
                </a:cxn>
              </a:cxnLst>
              <a:rect l="l" t="t" r="r" b="b"/>
              <a:pathLst>
                <a:path w="6725" h="6733">
                  <a:moveTo>
                    <a:pt x="2322" y="0"/>
                  </a:moveTo>
                  <a:cubicBezTo>
                    <a:pt x="1483" y="529"/>
                    <a:pt x="709" y="1148"/>
                    <a:pt x="0" y="1858"/>
                  </a:cubicBezTo>
                  <a:cubicBezTo>
                    <a:pt x="1968" y="3428"/>
                    <a:pt x="3999" y="4950"/>
                    <a:pt x="5805" y="6734"/>
                  </a:cubicBezTo>
                  <a:cubicBezTo>
                    <a:pt x="7966" y="3689"/>
                    <a:pt x="6127" y="-19"/>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2" name="Freeform: Shape 1401">
              <a:extLst>
                <a:ext uri="{FF2B5EF4-FFF2-40B4-BE49-F238E27FC236}">
                  <a16:creationId xmlns:a16="http://schemas.microsoft.com/office/drawing/2014/main" id="{7239D18C-97C3-2BC7-6413-2286183DAE6E}"/>
                </a:ext>
              </a:extLst>
            </p:cNvPr>
            <p:cNvSpPr/>
            <p:nvPr/>
          </p:nvSpPr>
          <p:spPr>
            <a:xfrm>
              <a:off x="10452637" y="3465277"/>
              <a:ext cx="25901" cy="54246"/>
            </a:xfrm>
            <a:custGeom>
              <a:avLst/>
              <a:gdLst>
                <a:gd name="connsiteX0" fmla="*/ 5870 w 25901"/>
                <a:gd name="connsiteY0" fmla="*/ 43284 h 54246"/>
                <a:gd name="connsiteX1" fmla="*/ 13094 w 25901"/>
                <a:gd name="connsiteY1" fmla="*/ 46996 h 54246"/>
                <a:gd name="connsiteX2" fmla="*/ 15674 w 25901"/>
                <a:gd name="connsiteY2" fmla="*/ 53388 h 54246"/>
                <a:gd name="connsiteX3" fmla="*/ 22866 w 25901"/>
                <a:gd name="connsiteY3" fmla="*/ 50686 h 54246"/>
                <a:gd name="connsiteX4" fmla="*/ 19770 w 25901"/>
                <a:gd name="connsiteY4" fmla="*/ 39934 h 54246"/>
                <a:gd name="connsiteX5" fmla="*/ 22415 w 25901"/>
                <a:gd name="connsiteY5" fmla="*/ 16598 h 54246"/>
                <a:gd name="connsiteX6" fmla="*/ 22415 w 25901"/>
                <a:gd name="connsiteY6" fmla="*/ 1147 h 54246"/>
                <a:gd name="connsiteX7" fmla="*/ 14707 w 25901"/>
                <a:gd name="connsiteY7" fmla="*/ 647 h 54246"/>
                <a:gd name="connsiteX8" fmla="*/ 11257 w 25901"/>
                <a:gd name="connsiteY8" fmla="*/ 9609 h 54246"/>
                <a:gd name="connsiteX9" fmla="*/ 9192 w 25901"/>
                <a:gd name="connsiteY9" fmla="*/ 15185 h 54246"/>
                <a:gd name="connsiteX10" fmla="*/ 10192 w 25901"/>
                <a:gd name="connsiteY10" fmla="*/ 24399 h 54246"/>
                <a:gd name="connsiteX11" fmla="*/ 1 w 25901"/>
                <a:gd name="connsiteY11" fmla="*/ 31239 h 54246"/>
                <a:gd name="connsiteX12" fmla="*/ 5903 w 25901"/>
                <a:gd name="connsiteY12" fmla="*/ 43284 h 54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01" h="54246">
                  <a:moveTo>
                    <a:pt x="5870" y="43284"/>
                  </a:moveTo>
                  <a:cubicBezTo>
                    <a:pt x="8064" y="44874"/>
                    <a:pt x="11257" y="44829"/>
                    <a:pt x="13094" y="46996"/>
                  </a:cubicBezTo>
                  <a:cubicBezTo>
                    <a:pt x="14643" y="48825"/>
                    <a:pt x="13837" y="51740"/>
                    <a:pt x="15674" y="53388"/>
                  </a:cubicBezTo>
                  <a:cubicBezTo>
                    <a:pt x="18222" y="55662"/>
                    <a:pt x="21609" y="52946"/>
                    <a:pt x="22866" y="50686"/>
                  </a:cubicBezTo>
                  <a:cubicBezTo>
                    <a:pt x="25252" y="46477"/>
                    <a:pt x="20867" y="43610"/>
                    <a:pt x="19770" y="39934"/>
                  </a:cubicBezTo>
                  <a:cubicBezTo>
                    <a:pt x="17674" y="33165"/>
                    <a:pt x="20287" y="23196"/>
                    <a:pt x="22415" y="16598"/>
                  </a:cubicBezTo>
                  <a:cubicBezTo>
                    <a:pt x="24027" y="11573"/>
                    <a:pt x="29380" y="4827"/>
                    <a:pt x="22415" y="1147"/>
                  </a:cubicBezTo>
                  <a:cubicBezTo>
                    <a:pt x="20125" y="-66"/>
                    <a:pt x="17158" y="-449"/>
                    <a:pt x="14707" y="647"/>
                  </a:cubicBezTo>
                  <a:cubicBezTo>
                    <a:pt x="10547" y="2534"/>
                    <a:pt x="12288" y="6168"/>
                    <a:pt x="11257" y="9609"/>
                  </a:cubicBezTo>
                  <a:cubicBezTo>
                    <a:pt x="10579" y="11828"/>
                    <a:pt x="8386" y="12544"/>
                    <a:pt x="9192" y="15185"/>
                  </a:cubicBezTo>
                  <a:cubicBezTo>
                    <a:pt x="10095" y="18120"/>
                    <a:pt x="11353" y="21326"/>
                    <a:pt x="10192" y="24399"/>
                  </a:cubicBezTo>
                  <a:cubicBezTo>
                    <a:pt x="8418" y="29030"/>
                    <a:pt x="-128" y="26070"/>
                    <a:pt x="1" y="31239"/>
                  </a:cubicBezTo>
                  <a:cubicBezTo>
                    <a:pt x="1" y="35570"/>
                    <a:pt x="3484" y="39911"/>
                    <a:pt x="5903" y="43284"/>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3" name="Freeform: Shape 1402">
              <a:extLst>
                <a:ext uri="{FF2B5EF4-FFF2-40B4-BE49-F238E27FC236}">
                  <a16:creationId xmlns:a16="http://schemas.microsoft.com/office/drawing/2014/main" id="{EC3654AC-EBB3-EFCD-25AD-4CB076277371}"/>
                </a:ext>
              </a:extLst>
            </p:cNvPr>
            <p:cNvSpPr/>
            <p:nvPr/>
          </p:nvSpPr>
          <p:spPr>
            <a:xfrm>
              <a:off x="10454230" y="3472902"/>
              <a:ext cx="5131" cy="8504"/>
            </a:xfrm>
            <a:custGeom>
              <a:avLst/>
              <a:gdLst>
                <a:gd name="connsiteX0" fmla="*/ 794 w 5131"/>
                <a:gd name="connsiteY0" fmla="*/ 8505 h 8504"/>
                <a:gd name="connsiteX1" fmla="*/ 3342 w 5131"/>
                <a:gd name="connsiteY1" fmla="*/ 62 h 8504"/>
                <a:gd name="connsiteX2" fmla="*/ 794 w 5131"/>
                <a:gd name="connsiteY2" fmla="*/ 8505 h 8504"/>
              </a:gdLst>
              <a:ahLst/>
              <a:cxnLst>
                <a:cxn ang="0">
                  <a:pos x="connsiteX0" y="connsiteY0"/>
                </a:cxn>
                <a:cxn ang="0">
                  <a:pos x="connsiteX1" y="connsiteY1"/>
                </a:cxn>
                <a:cxn ang="0">
                  <a:pos x="connsiteX2" y="connsiteY2"/>
                </a:cxn>
              </a:cxnLst>
              <a:rect l="l" t="t" r="r" b="b"/>
              <a:pathLst>
                <a:path w="5131" h="8504">
                  <a:moveTo>
                    <a:pt x="794" y="8505"/>
                  </a:moveTo>
                  <a:cubicBezTo>
                    <a:pt x="2858" y="7563"/>
                    <a:pt x="7760" y="1142"/>
                    <a:pt x="3342" y="62"/>
                  </a:cubicBezTo>
                  <a:cubicBezTo>
                    <a:pt x="21" y="-754"/>
                    <a:pt x="-818" y="6776"/>
                    <a:pt x="794" y="85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4" name="Freeform: Shape 1403">
              <a:extLst>
                <a:ext uri="{FF2B5EF4-FFF2-40B4-BE49-F238E27FC236}">
                  <a16:creationId xmlns:a16="http://schemas.microsoft.com/office/drawing/2014/main" id="{D93B3D8C-B748-8FB7-E64B-79B78D3E4310}"/>
                </a:ext>
              </a:extLst>
            </p:cNvPr>
            <p:cNvSpPr/>
            <p:nvPr/>
          </p:nvSpPr>
          <p:spPr>
            <a:xfrm>
              <a:off x="10457943" y="3405246"/>
              <a:ext cx="11013" cy="12306"/>
            </a:xfrm>
            <a:custGeom>
              <a:avLst/>
              <a:gdLst>
                <a:gd name="connsiteX0" fmla="*/ 11013 w 11013"/>
                <a:gd name="connsiteY0" fmla="*/ 12306 h 12306"/>
                <a:gd name="connsiteX1" fmla="*/ 339 w 11013"/>
                <a:gd name="connsiteY1" fmla="*/ 0 h 12306"/>
                <a:gd name="connsiteX2" fmla="*/ 11013 w 11013"/>
                <a:gd name="connsiteY2" fmla="*/ 12306 h 12306"/>
              </a:gdLst>
              <a:ahLst/>
              <a:cxnLst>
                <a:cxn ang="0">
                  <a:pos x="connsiteX0" y="connsiteY0"/>
                </a:cxn>
                <a:cxn ang="0">
                  <a:pos x="connsiteX1" y="connsiteY1"/>
                </a:cxn>
                <a:cxn ang="0">
                  <a:pos x="connsiteX2" y="connsiteY2"/>
                </a:cxn>
              </a:cxnLst>
              <a:rect l="l" t="t" r="r" b="b"/>
              <a:pathLst>
                <a:path w="11013" h="12306">
                  <a:moveTo>
                    <a:pt x="11013" y="12306"/>
                  </a:moveTo>
                  <a:cubicBezTo>
                    <a:pt x="8337" y="7985"/>
                    <a:pt x="5273" y="2106"/>
                    <a:pt x="339" y="0"/>
                  </a:cubicBezTo>
                  <a:cubicBezTo>
                    <a:pt x="-2080" y="4083"/>
                    <a:pt x="9175" y="9636"/>
                    <a:pt x="11013" y="1230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5" name="Freeform: Shape 1404">
              <a:extLst>
                <a:ext uri="{FF2B5EF4-FFF2-40B4-BE49-F238E27FC236}">
                  <a16:creationId xmlns:a16="http://schemas.microsoft.com/office/drawing/2014/main" id="{38CE3180-F23E-E3DC-17A9-56387C67634A}"/>
                </a:ext>
              </a:extLst>
            </p:cNvPr>
            <p:cNvSpPr/>
            <p:nvPr/>
          </p:nvSpPr>
          <p:spPr>
            <a:xfrm>
              <a:off x="10465860" y="3420552"/>
              <a:ext cx="22856" cy="23216"/>
            </a:xfrm>
            <a:custGeom>
              <a:avLst/>
              <a:gdLst>
                <a:gd name="connsiteX0" fmla="*/ 549 w 22856"/>
                <a:gd name="connsiteY0" fmla="*/ 16254 h 23216"/>
                <a:gd name="connsiteX1" fmla="*/ 226 w 22856"/>
                <a:gd name="connsiteY1" fmla="*/ 18805 h 23216"/>
                <a:gd name="connsiteX2" fmla="*/ 9869 w 22856"/>
                <a:gd name="connsiteY2" fmla="*/ 12371 h 23216"/>
                <a:gd name="connsiteX3" fmla="*/ 14674 w 22856"/>
                <a:gd name="connsiteY3" fmla="*/ 17973 h 23216"/>
                <a:gd name="connsiteX4" fmla="*/ 22059 w 22856"/>
                <a:gd name="connsiteY4" fmla="*/ 23217 h 23216"/>
                <a:gd name="connsiteX5" fmla="*/ 12997 w 22856"/>
                <a:gd name="connsiteY5" fmla="*/ 8301 h 23216"/>
                <a:gd name="connsiteX6" fmla="*/ 7708 w 22856"/>
                <a:gd name="connsiteY6" fmla="*/ 3403 h 23216"/>
                <a:gd name="connsiteX7" fmla="*/ 0 w 22856"/>
                <a:gd name="connsiteY7" fmla="*/ 0 h 23216"/>
                <a:gd name="connsiteX8" fmla="*/ 1129 w 22856"/>
                <a:gd name="connsiteY8" fmla="*/ 9382 h 23216"/>
                <a:gd name="connsiteX9" fmla="*/ 452 w 22856"/>
                <a:gd name="connsiteY9" fmla="*/ 16254 h 23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856" h="23216">
                  <a:moveTo>
                    <a:pt x="549" y="16254"/>
                  </a:moveTo>
                  <a:cubicBezTo>
                    <a:pt x="549" y="17105"/>
                    <a:pt x="226" y="17954"/>
                    <a:pt x="226" y="18805"/>
                  </a:cubicBezTo>
                  <a:cubicBezTo>
                    <a:pt x="3483" y="16570"/>
                    <a:pt x="5934" y="7776"/>
                    <a:pt x="9869" y="12371"/>
                  </a:cubicBezTo>
                  <a:cubicBezTo>
                    <a:pt x="11481" y="14235"/>
                    <a:pt x="13255" y="15964"/>
                    <a:pt x="14674" y="17973"/>
                  </a:cubicBezTo>
                  <a:cubicBezTo>
                    <a:pt x="16480" y="20517"/>
                    <a:pt x="20188" y="20650"/>
                    <a:pt x="22059" y="23217"/>
                  </a:cubicBezTo>
                  <a:cubicBezTo>
                    <a:pt x="25638" y="16296"/>
                    <a:pt x="16189" y="12088"/>
                    <a:pt x="12997" y="8301"/>
                  </a:cubicBezTo>
                  <a:cubicBezTo>
                    <a:pt x="11578" y="6615"/>
                    <a:pt x="9385" y="4751"/>
                    <a:pt x="7708" y="3403"/>
                  </a:cubicBezTo>
                  <a:cubicBezTo>
                    <a:pt x="6708" y="2593"/>
                    <a:pt x="1194" y="-26"/>
                    <a:pt x="0" y="0"/>
                  </a:cubicBezTo>
                  <a:cubicBezTo>
                    <a:pt x="839" y="2216"/>
                    <a:pt x="0" y="8079"/>
                    <a:pt x="1129" y="9382"/>
                  </a:cubicBezTo>
                  <a:cubicBezTo>
                    <a:pt x="3515" y="12600"/>
                    <a:pt x="677" y="12765"/>
                    <a:pt x="452" y="162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6" name="Freeform: Shape 1405">
              <a:extLst>
                <a:ext uri="{FF2B5EF4-FFF2-40B4-BE49-F238E27FC236}">
                  <a16:creationId xmlns:a16="http://schemas.microsoft.com/office/drawing/2014/main" id="{81B69380-6014-7810-C0FE-5D5B9765C4E8}"/>
                </a:ext>
              </a:extLst>
            </p:cNvPr>
            <p:cNvSpPr/>
            <p:nvPr/>
          </p:nvSpPr>
          <p:spPr>
            <a:xfrm>
              <a:off x="10475555" y="3418694"/>
              <a:ext cx="4784" cy="8591"/>
            </a:xfrm>
            <a:custGeom>
              <a:avLst/>
              <a:gdLst>
                <a:gd name="connsiteX0" fmla="*/ 1303 w 4784"/>
                <a:gd name="connsiteY0" fmla="*/ 4180 h 8591"/>
                <a:gd name="connsiteX1" fmla="*/ 4785 w 4784"/>
                <a:gd name="connsiteY1" fmla="*/ 8591 h 8591"/>
                <a:gd name="connsiteX2" fmla="*/ 367 w 4784"/>
                <a:gd name="connsiteY2" fmla="*/ 0 h 8591"/>
                <a:gd name="connsiteX3" fmla="*/ 1303 w 4784"/>
                <a:gd name="connsiteY3" fmla="*/ 4180 h 8591"/>
              </a:gdLst>
              <a:ahLst/>
              <a:cxnLst>
                <a:cxn ang="0">
                  <a:pos x="connsiteX0" y="connsiteY0"/>
                </a:cxn>
                <a:cxn ang="0">
                  <a:pos x="connsiteX1" y="connsiteY1"/>
                </a:cxn>
                <a:cxn ang="0">
                  <a:pos x="connsiteX2" y="connsiteY2"/>
                </a:cxn>
                <a:cxn ang="0">
                  <a:pos x="connsiteX3" y="connsiteY3"/>
                </a:cxn>
              </a:cxnLst>
              <a:rect l="l" t="t" r="r" b="b"/>
              <a:pathLst>
                <a:path w="4784" h="8591">
                  <a:moveTo>
                    <a:pt x="1303" y="4180"/>
                  </a:moveTo>
                  <a:cubicBezTo>
                    <a:pt x="2173" y="5879"/>
                    <a:pt x="3334" y="7350"/>
                    <a:pt x="4785" y="8591"/>
                  </a:cubicBezTo>
                  <a:cubicBezTo>
                    <a:pt x="4302" y="5457"/>
                    <a:pt x="3431" y="1619"/>
                    <a:pt x="367" y="0"/>
                  </a:cubicBezTo>
                  <a:cubicBezTo>
                    <a:pt x="-342" y="1622"/>
                    <a:pt x="-20" y="3015"/>
                    <a:pt x="1303" y="41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7" name="Freeform: Shape 1406">
              <a:extLst>
                <a:ext uri="{FF2B5EF4-FFF2-40B4-BE49-F238E27FC236}">
                  <a16:creationId xmlns:a16="http://schemas.microsoft.com/office/drawing/2014/main" id="{F9B9AA41-9122-DCBA-DC4C-148C19C135ED}"/>
                </a:ext>
              </a:extLst>
            </p:cNvPr>
            <p:cNvSpPr/>
            <p:nvPr/>
          </p:nvSpPr>
          <p:spPr>
            <a:xfrm>
              <a:off x="10475697" y="3458394"/>
              <a:ext cx="15457" cy="48897"/>
            </a:xfrm>
            <a:custGeom>
              <a:avLst/>
              <a:gdLst>
                <a:gd name="connsiteX0" fmla="*/ 1645 w 15457"/>
                <a:gd name="connsiteY0" fmla="*/ 34365 h 48897"/>
                <a:gd name="connsiteX1" fmla="*/ 0 w 15457"/>
                <a:gd name="connsiteY1" fmla="*/ 48761 h 48897"/>
                <a:gd name="connsiteX2" fmla="*/ 7901 w 15457"/>
                <a:gd name="connsiteY2" fmla="*/ 31598 h 48897"/>
                <a:gd name="connsiteX3" fmla="*/ 15319 w 15457"/>
                <a:gd name="connsiteY3" fmla="*/ 19176 h 48897"/>
                <a:gd name="connsiteX4" fmla="*/ 14158 w 15457"/>
                <a:gd name="connsiteY4" fmla="*/ 0 h 48897"/>
                <a:gd name="connsiteX5" fmla="*/ 9481 w 15457"/>
                <a:gd name="connsiteY5" fmla="*/ 13174 h 48897"/>
                <a:gd name="connsiteX6" fmla="*/ 1645 w 15457"/>
                <a:gd name="connsiteY6" fmla="*/ 34365 h 4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457" h="48897">
                  <a:moveTo>
                    <a:pt x="1645" y="34365"/>
                  </a:moveTo>
                  <a:cubicBezTo>
                    <a:pt x="1968" y="39222"/>
                    <a:pt x="452" y="43966"/>
                    <a:pt x="0" y="48761"/>
                  </a:cubicBezTo>
                  <a:cubicBezTo>
                    <a:pt x="6644" y="50516"/>
                    <a:pt x="5225" y="34726"/>
                    <a:pt x="7901" y="31598"/>
                  </a:cubicBezTo>
                  <a:cubicBezTo>
                    <a:pt x="11223" y="27719"/>
                    <a:pt x="14738" y="24574"/>
                    <a:pt x="15319" y="19176"/>
                  </a:cubicBezTo>
                  <a:cubicBezTo>
                    <a:pt x="15996" y="12748"/>
                    <a:pt x="13964" y="6418"/>
                    <a:pt x="14158" y="0"/>
                  </a:cubicBezTo>
                  <a:cubicBezTo>
                    <a:pt x="10933" y="661"/>
                    <a:pt x="10030" y="10726"/>
                    <a:pt x="9481" y="13174"/>
                  </a:cubicBezTo>
                  <a:cubicBezTo>
                    <a:pt x="7836" y="20598"/>
                    <a:pt x="3160" y="26925"/>
                    <a:pt x="1645" y="34365"/>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8" name="Freeform: Shape 1407">
              <a:extLst>
                <a:ext uri="{FF2B5EF4-FFF2-40B4-BE49-F238E27FC236}">
                  <a16:creationId xmlns:a16="http://schemas.microsoft.com/office/drawing/2014/main" id="{0D91CB99-C9A0-DE3D-4328-B8ABB0338205}"/>
                </a:ext>
              </a:extLst>
            </p:cNvPr>
            <p:cNvSpPr/>
            <p:nvPr/>
          </p:nvSpPr>
          <p:spPr>
            <a:xfrm>
              <a:off x="10481050" y="3401431"/>
              <a:ext cx="2419" cy="1479"/>
            </a:xfrm>
            <a:custGeom>
              <a:avLst/>
              <a:gdLst>
                <a:gd name="connsiteX0" fmla="*/ 2323 w 2419"/>
                <a:gd name="connsiteY0" fmla="*/ 1480 h 1479"/>
                <a:gd name="connsiteX1" fmla="*/ 0 w 2419"/>
                <a:gd name="connsiteY1" fmla="*/ 551 h 1479"/>
                <a:gd name="connsiteX2" fmla="*/ 2323 w 2419"/>
                <a:gd name="connsiteY2" fmla="*/ 1480 h 1479"/>
              </a:gdLst>
              <a:ahLst/>
              <a:cxnLst>
                <a:cxn ang="0">
                  <a:pos x="connsiteX0" y="connsiteY0"/>
                </a:cxn>
                <a:cxn ang="0">
                  <a:pos x="connsiteX1" y="connsiteY1"/>
                </a:cxn>
                <a:cxn ang="0">
                  <a:pos x="connsiteX2" y="connsiteY2"/>
                </a:cxn>
              </a:cxnLst>
              <a:rect l="l" t="t" r="r" b="b"/>
              <a:pathLst>
                <a:path w="2419" h="1479">
                  <a:moveTo>
                    <a:pt x="2323" y="1480"/>
                  </a:moveTo>
                  <a:cubicBezTo>
                    <a:pt x="2709" y="-107"/>
                    <a:pt x="1935" y="-420"/>
                    <a:pt x="0" y="551"/>
                  </a:cubicBezTo>
                  <a:cubicBezTo>
                    <a:pt x="774" y="874"/>
                    <a:pt x="1549" y="1170"/>
                    <a:pt x="2323" y="14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09" name="Freeform: Shape 1408">
              <a:extLst>
                <a:ext uri="{FF2B5EF4-FFF2-40B4-BE49-F238E27FC236}">
                  <a16:creationId xmlns:a16="http://schemas.microsoft.com/office/drawing/2014/main" id="{BF448B3C-7BCB-DC5F-C3E3-B6EB0AFD804A}"/>
                </a:ext>
              </a:extLst>
            </p:cNvPr>
            <p:cNvSpPr/>
            <p:nvPr/>
          </p:nvSpPr>
          <p:spPr>
            <a:xfrm>
              <a:off x="10482970" y="3379698"/>
              <a:ext cx="7678" cy="14860"/>
            </a:xfrm>
            <a:custGeom>
              <a:avLst/>
              <a:gdLst>
                <a:gd name="connsiteX0" fmla="*/ 3885 w 7678"/>
                <a:gd name="connsiteY0" fmla="*/ 14861 h 14860"/>
                <a:gd name="connsiteX1" fmla="*/ 1079 w 7678"/>
                <a:gd name="connsiteY1" fmla="*/ 0 h 14860"/>
                <a:gd name="connsiteX2" fmla="*/ 3885 w 7678"/>
                <a:gd name="connsiteY2" fmla="*/ 14861 h 14860"/>
              </a:gdLst>
              <a:ahLst/>
              <a:cxnLst>
                <a:cxn ang="0">
                  <a:pos x="connsiteX0" y="connsiteY0"/>
                </a:cxn>
                <a:cxn ang="0">
                  <a:pos x="connsiteX1" y="connsiteY1"/>
                </a:cxn>
                <a:cxn ang="0">
                  <a:pos x="connsiteX2" y="connsiteY2"/>
                </a:cxn>
              </a:cxnLst>
              <a:rect l="l" t="t" r="r" b="b"/>
              <a:pathLst>
                <a:path w="7678" h="14860">
                  <a:moveTo>
                    <a:pt x="3885" y="14861"/>
                  </a:moveTo>
                  <a:cubicBezTo>
                    <a:pt x="9722" y="10762"/>
                    <a:pt x="8851" y="1535"/>
                    <a:pt x="1079" y="0"/>
                  </a:cubicBezTo>
                  <a:cubicBezTo>
                    <a:pt x="-1210" y="4766"/>
                    <a:pt x="338" y="11591"/>
                    <a:pt x="3885" y="14861"/>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0" name="Freeform: Shape 1409">
              <a:extLst>
                <a:ext uri="{FF2B5EF4-FFF2-40B4-BE49-F238E27FC236}">
                  <a16:creationId xmlns:a16="http://schemas.microsoft.com/office/drawing/2014/main" id="{295FA4D2-1D9E-00F7-557A-58385712F1C2}"/>
                </a:ext>
              </a:extLst>
            </p:cNvPr>
            <p:cNvSpPr/>
            <p:nvPr/>
          </p:nvSpPr>
          <p:spPr>
            <a:xfrm>
              <a:off x="10485694" y="3403676"/>
              <a:ext cx="2547" cy="622"/>
            </a:xfrm>
            <a:custGeom>
              <a:avLst/>
              <a:gdLst>
                <a:gd name="connsiteX0" fmla="*/ 2548 w 2547"/>
                <a:gd name="connsiteY0" fmla="*/ 622 h 622"/>
                <a:gd name="connsiteX1" fmla="*/ 0 w 2547"/>
                <a:gd name="connsiteY1" fmla="*/ 155 h 622"/>
                <a:gd name="connsiteX2" fmla="*/ 2548 w 2547"/>
                <a:gd name="connsiteY2" fmla="*/ 622 h 622"/>
              </a:gdLst>
              <a:ahLst/>
              <a:cxnLst>
                <a:cxn ang="0">
                  <a:pos x="connsiteX0" y="connsiteY0"/>
                </a:cxn>
                <a:cxn ang="0">
                  <a:pos x="connsiteX1" y="connsiteY1"/>
                </a:cxn>
                <a:cxn ang="0">
                  <a:pos x="connsiteX2" y="connsiteY2"/>
                </a:cxn>
              </a:cxnLst>
              <a:rect l="l" t="t" r="r" b="b"/>
              <a:pathLst>
                <a:path w="2547" h="622">
                  <a:moveTo>
                    <a:pt x="2548" y="622"/>
                  </a:moveTo>
                  <a:cubicBezTo>
                    <a:pt x="1805" y="0"/>
                    <a:pt x="967" y="-155"/>
                    <a:pt x="0" y="155"/>
                  </a:cubicBezTo>
                  <a:cubicBezTo>
                    <a:pt x="839" y="316"/>
                    <a:pt x="1709" y="477"/>
                    <a:pt x="2548" y="6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1" name="Freeform: Shape 1410">
              <a:extLst>
                <a:ext uri="{FF2B5EF4-FFF2-40B4-BE49-F238E27FC236}">
                  <a16:creationId xmlns:a16="http://schemas.microsoft.com/office/drawing/2014/main" id="{F3CDCAB2-63B3-5A4A-5F54-2A116D6E1AAC}"/>
                </a:ext>
              </a:extLst>
            </p:cNvPr>
            <p:cNvSpPr/>
            <p:nvPr/>
          </p:nvSpPr>
          <p:spPr>
            <a:xfrm>
              <a:off x="10487895" y="3488279"/>
              <a:ext cx="18697" cy="16124"/>
            </a:xfrm>
            <a:custGeom>
              <a:avLst/>
              <a:gdLst>
                <a:gd name="connsiteX0" fmla="*/ 1025 w 18697"/>
                <a:gd name="connsiteY0" fmla="*/ 12381 h 16124"/>
                <a:gd name="connsiteX1" fmla="*/ 18697 w 18697"/>
                <a:gd name="connsiteY1" fmla="*/ 11914 h 16124"/>
                <a:gd name="connsiteX2" fmla="*/ 8893 w 18697"/>
                <a:gd name="connsiteY2" fmla="*/ 359 h 16124"/>
                <a:gd name="connsiteX3" fmla="*/ 1025 w 18697"/>
                <a:gd name="connsiteY3" fmla="*/ 12381 h 16124"/>
              </a:gdLst>
              <a:ahLst/>
              <a:cxnLst>
                <a:cxn ang="0">
                  <a:pos x="connsiteX0" y="connsiteY0"/>
                </a:cxn>
                <a:cxn ang="0">
                  <a:pos x="connsiteX1" y="connsiteY1"/>
                </a:cxn>
                <a:cxn ang="0">
                  <a:pos x="connsiteX2" y="connsiteY2"/>
                </a:cxn>
                <a:cxn ang="0">
                  <a:pos x="connsiteX3" y="connsiteY3"/>
                </a:cxn>
              </a:cxnLst>
              <a:rect l="l" t="t" r="r" b="b"/>
              <a:pathLst>
                <a:path w="18697" h="16124">
                  <a:moveTo>
                    <a:pt x="1025" y="12381"/>
                  </a:moveTo>
                  <a:cubicBezTo>
                    <a:pt x="508" y="21421"/>
                    <a:pt x="16633" y="11146"/>
                    <a:pt x="18697" y="11914"/>
                  </a:cubicBezTo>
                  <a:cubicBezTo>
                    <a:pt x="17407" y="7257"/>
                    <a:pt x="17246" y="-1924"/>
                    <a:pt x="8893" y="359"/>
                  </a:cubicBezTo>
                  <a:cubicBezTo>
                    <a:pt x="5959" y="1159"/>
                    <a:pt x="-3007" y="9814"/>
                    <a:pt x="1025" y="12381"/>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2" name="Freeform: Shape 1411">
              <a:extLst>
                <a:ext uri="{FF2B5EF4-FFF2-40B4-BE49-F238E27FC236}">
                  <a16:creationId xmlns:a16="http://schemas.microsoft.com/office/drawing/2014/main" id="{457F64C3-D473-4AC5-8079-0BA37A66B5A3}"/>
                </a:ext>
              </a:extLst>
            </p:cNvPr>
            <p:cNvSpPr/>
            <p:nvPr/>
          </p:nvSpPr>
          <p:spPr>
            <a:xfrm>
              <a:off x="10491951" y="3421577"/>
              <a:ext cx="40408" cy="70027"/>
            </a:xfrm>
            <a:custGeom>
              <a:avLst/>
              <a:gdLst>
                <a:gd name="connsiteX0" fmla="*/ 0 w 40408"/>
                <a:gd name="connsiteY0" fmla="*/ 1297 h 70027"/>
                <a:gd name="connsiteX1" fmla="*/ 8127 w 40408"/>
                <a:gd name="connsiteY1" fmla="*/ 13835 h 70027"/>
                <a:gd name="connsiteX2" fmla="*/ 20447 w 40408"/>
                <a:gd name="connsiteY2" fmla="*/ 21966 h 70027"/>
                <a:gd name="connsiteX3" fmla="*/ 16705 w 40408"/>
                <a:gd name="connsiteY3" fmla="*/ 28232 h 70027"/>
                <a:gd name="connsiteX4" fmla="*/ 20188 w 40408"/>
                <a:gd name="connsiteY4" fmla="*/ 32411 h 70027"/>
                <a:gd name="connsiteX5" fmla="*/ 14254 w 40408"/>
                <a:gd name="connsiteY5" fmla="*/ 34324 h 70027"/>
                <a:gd name="connsiteX6" fmla="*/ 4870 w 40408"/>
                <a:gd name="connsiteY6" fmla="*/ 28699 h 70027"/>
                <a:gd name="connsiteX7" fmla="*/ 10449 w 40408"/>
                <a:gd name="connsiteY7" fmla="*/ 46808 h 70027"/>
                <a:gd name="connsiteX8" fmla="*/ 17318 w 40408"/>
                <a:gd name="connsiteY8" fmla="*/ 51800 h 70027"/>
                <a:gd name="connsiteX9" fmla="*/ 24864 w 40408"/>
                <a:gd name="connsiteY9" fmla="*/ 70027 h 70027"/>
                <a:gd name="connsiteX10" fmla="*/ 23220 w 40408"/>
                <a:gd name="connsiteY10" fmla="*/ 62832 h 70027"/>
                <a:gd name="connsiteX11" fmla="*/ 29766 w 40408"/>
                <a:gd name="connsiteY11" fmla="*/ 61897 h 70027"/>
                <a:gd name="connsiteX12" fmla="*/ 25671 w 40408"/>
                <a:gd name="connsiteY12" fmla="*/ 52290 h 70027"/>
                <a:gd name="connsiteX13" fmla="*/ 22768 w 40408"/>
                <a:gd name="connsiteY13" fmla="*/ 44956 h 70027"/>
                <a:gd name="connsiteX14" fmla="*/ 20672 w 40408"/>
                <a:gd name="connsiteY14" fmla="*/ 35436 h 70027"/>
                <a:gd name="connsiteX15" fmla="*/ 28089 w 40408"/>
                <a:gd name="connsiteY15" fmla="*/ 40196 h 70027"/>
                <a:gd name="connsiteX16" fmla="*/ 40409 w 40408"/>
                <a:gd name="connsiteY16" fmla="*/ 42170 h 70027"/>
                <a:gd name="connsiteX17" fmla="*/ 34604 w 40408"/>
                <a:gd name="connsiteY17" fmla="*/ 36365 h 70027"/>
                <a:gd name="connsiteX18" fmla="*/ 30605 w 40408"/>
                <a:gd name="connsiteY18" fmla="*/ 22004 h 70027"/>
                <a:gd name="connsiteX19" fmla="*/ 29895 w 40408"/>
                <a:gd name="connsiteY19" fmla="*/ 12413 h 70027"/>
                <a:gd name="connsiteX20" fmla="*/ 29573 w 40408"/>
                <a:gd name="connsiteY20" fmla="*/ 8837 h 70027"/>
                <a:gd name="connsiteX21" fmla="*/ 25187 w 40408"/>
                <a:gd name="connsiteY21" fmla="*/ 5351 h 70027"/>
                <a:gd name="connsiteX22" fmla="*/ 18995 w 40408"/>
                <a:gd name="connsiteY22" fmla="*/ 500 h 70027"/>
                <a:gd name="connsiteX23" fmla="*/ 11513 w 40408"/>
                <a:gd name="connsiteY23" fmla="*/ 826 h 70027"/>
                <a:gd name="connsiteX24" fmla="*/ 0 w 40408"/>
                <a:gd name="connsiteY24" fmla="*/ 1297 h 7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408" h="70027">
                  <a:moveTo>
                    <a:pt x="0" y="1297"/>
                  </a:moveTo>
                  <a:cubicBezTo>
                    <a:pt x="1838" y="6237"/>
                    <a:pt x="3934" y="10459"/>
                    <a:pt x="8127" y="13835"/>
                  </a:cubicBezTo>
                  <a:cubicBezTo>
                    <a:pt x="10449" y="15716"/>
                    <a:pt x="17576" y="23240"/>
                    <a:pt x="20447" y="21966"/>
                  </a:cubicBezTo>
                  <a:cubicBezTo>
                    <a:pt x="19447" y="24265"/>
                    <a:pt x="19576" y="27316"/>
                    <a:pt x="16705" y="28232"/>
                  </a:cubicBezTo>
                  <a:cubicBezTo>
                    <a:pt x="18124" y="29402"/>
                    <a:pt x="19285" y="30795"/>
                    <a:pt x="20188" y="32411"/>
                  </a:cubicBezTo>
                  <a:cubicBezTo>
                    <a:pt x="17705" y="29689"/>
                    <a:pt x="16286" y="33150"/>
                    <a:pt x="14254" y="34324"/>
                  </a:cubicBezTo>
                  <a:cubicBezTo>
                    <a:pt x="11126" y="36139"/>
                    <a:pt x="6224" y="31099"/>
                    <a:pt x="4870" y="28699"/>
                  </a:cubicBezTo>
                  <a:cubicBezTo>
                    <a:pt x="2548" y="31560"/>
                    <a:pt x="6933" y="45314"/>
                    <a:pt x="10449" y="46808"/>
                  </a:cubicBezTo>
                  <a:cubicBezTo>
                    <a:pt x="9836" y="40570"/>
                    <a:pt x="17157" y="48620"/>
                    <a:pt x="17318" y="51800"/>
                  </a:cubicBezTo>
                  <a:cubicBezTo>
                    <a:pt x="17737" y="59904"/>
                    <a:pt x="16286" y="66138"/>
                    <a:pt x="24864" y="70027"/>
                  </a:cubicBezTo>
                  <a:cubicBezTo>
                    <a:pt x="24478" y="67579"/>
                    <a:pt x="23220" y="65348"/>
                    <a:pt x="23220" y="62832"/>
                  </a:cubicBezTo>
                  <a:cubicBezTo>
                    <a:pt x="24574" y="64345"/>
                    <a:pt x="29315" y="64471"/>
                    <a:pt x="29766" y="61897"/>
                  </a:cubicBezTo>
                  <a:cubicBezTo>
                    <a:pt x="30089" y="60469"/>
                    <a:pt x="26541" y="53731"/>
                    <a:pt x="25671" y="52290"/>
                  </a:cubicBezTo>
                  <a:cubicBezTo>
                    <a:pt x="23672" y="48968"/>
                    <a:pt x="23090" y="49404"/>
                    <a:pt x="22768" y="44956"/>
                  </a:cubicBezTo>
                  <a:cubicBezTo>
                    <a:pt x="22446" y="42077"/>
                    <a:pt x="23187" y="37549"/>
                    <a:pt x="20672" y="35436"/>
                  </a:cubicBezTo>
                  <a:cubicBezTo>
                    <a:pt x="22607" y="34936"/>
                    <a:pt x="28057" y="40254"/>
                    <a:pt x="28089" y="40196"/>
                  </a:cubicBezTo>
                  <a:cubicBezTo>
                    <a:pt x="30218" y="37700"/>
                    <a:pt x="38216" y="40880"/>
                    <a:pt x="40409" y="42170"/>
                  </a:cubicBezTo>
                  <a:cubicBezTo>
                    <a:pt x="38635" y="40109"/>
                    <a:pt x="37441" y="37213"/>
                    <a:pt x="34604" y="36365"/>
                  </a:cubicBezTo>
                  <a:cubicBezTo>
                    <a:pt x="38248" y="33569"/>
                    <a:pt x="30928" y="25326"/>
                    <a:pt x="30605" y="22004"/>
                  </a:cubicBezTo>
                  <a:cubicBezTo>
                    <a:pt x="30250" y="18505"/>
                    <a:pt x="31798" y="15393"/>
                    <a:pt x="29895" y="12413"/>
                  </a:cubicBezTo>
                  <a:cubicBezTo>
                    <a:pt x="28670" y="10511"/>
                    <a:pt x="33282" y="11065"/>
                    <a:pt x="29573" y="8837"/>
                  </a:cubicBezTo>
                  <a:cubicBezTo>
                    <a:pt x="27574" y="7627"/>
                    <a:pt x="24993" y="8514"/>
                    <a:pt x="25187" y="5351"/>
                  </a:cubicBezTo>
                  <a:cubicBezTo>
                    <a:pt x="25509" y="1281"/>
                    <a:pt x="21898" y="1139"/>
                    <a:pt x="18995" y="500"/>
                  </a:cubicBezTo>
                  <a:cubicBezTo>
                    <a:pt x="15834" y="-190"/>
                    <a:pt x="14803" y="-241"/>
                    <a:pt x="11513" y="826"/>
                  </a:cubicBezTo>
                  <a:cubicBezTo>
                    <a:pt x="7675" y="2045"/>
                    <a:pt x="3483" y="-1345"/>
                    <a:pt x="0" y="129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3" name="Freeform: Shape 1412">
              <a:extLst>
                <a:ext uri="{FF2B5EF4-FFF2-40B4-BE49-F238E27FC236}">
                  <a16:creationId xmlns:a16="http://schemas.microsoft.com/office/drawing/2014/main" id="{63113565-7923-72BB-55EB-65B54F18FFA0}"/>
                </a:ext>
              </a:extLst>
            </p:cNvPr>
            <p:cNvSpPr/>
            <p:nvPr/>
          </p:nvSpPr>
          <p:spPr>
            <a:xfrm>
              <a:off x="10496143" y="3445306"/>
              <a:ext cx="5853" cy="6620"/>
            </a:xfrm>
            <a:custGeom>
              <a:avLst/>
              <a:gdLst>
                <a:gd name="connsiteX0" fmla="*/ 3934 w 5853"/>
                <a:gd name="connsiteY0" fmla="*/ 6593 h 6620"/>
                <a:gd name="connsiteX1" fmla="*/ 0 w 5853"/>
                <a:gd name="connsiteY1" fmla="*/ 556 h 6620"/>
                <a:gd name="connsiteX2" fmla="*/ 3934 w 5853"/>
                <a:gd name="connsiteY2" fmla="*/ 6593 h 6620"/>
              </a:gdLst>
              <a:ahLst/>
              <a:cxnLst>
                <a:cxn ang="0">
                  <a:pos x="connsiteX0" y="connsiteY0"/>
                </a:cxn>
                <a:cxn ang="0">
                  <a:pos x="connsiteX1" y="connsiteY1"/>
                </a:cxn>
                <a:cxn ang="0">
                  <a:pos x="connsiteX2" y="connsiteY2"/>
                </a:cxn>
              </a:cxnLst>
              <a:rect l="l" t="t" r="r" b="b"/>
              <a:pathLst>
                <a:path w="5853" h="6620">
                  <a:moveTo>
                    <a:pt x="3934" y="6593"/>
                  </a:moveTo>
                  <a:cubicBezTo>
                    <a:pt x="8030" y="7193"/>
                    <a:pt x="5030" y="-2363"/>
                    <a:pt x="0" y="556"/>
                  </a:cubicBezTo>
                  <a:cubicBezTo>
                    <a:pt x="1096" y="2662"/>
                    <a:pt x="1677" y="5316"/>
                    <a:pt x="3934" y="6593"/>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4" name="Freeform: Shape 1413">
              <a:extLst>
                <a:ext uri="{FF2B5EF4-FFF2-40B4-BE49-F238E27FC236}">
                  <a16:creationId xmlns:a16="http://schemas.microsoft.com/office/drawing/2014/main" id="{FC32B720-0717-AA46-BE06-884A37908C35}"/>
                </a:ext>
              </a:extLst>
            </p:cNvPr>
            <p:cNvSpPr/>
            <p:nvPr/>
          </p:nvSpPr>
          <p:spPr>
            <a:xfrm>
              <a:off x="10519137" y="3490032"/>
              <a:ext cx="4643" cy="5048"/>
            </a:xfrm>
            <a:custGeom>
              <a:avLst/>
              <a:gdLst>
                <a:gd name="connsiteX0" fmla="*/ 2064 w 4643"/>
                <a:gd name="connsiteY0" fmla="*/ 2727 h 5048"/>
                <a:gd name="connsiteX1" fmla="*/ 4644 w 4643"/>
                <a:gd name="connsiteY1" fmla="*/ 5049 h 5048"/>
                <a:gd name="connsiteX2" fmla="*/ 0 w 4643"/>
                <a:gd name="connsiteY2" fmla="*/ 172 h 5048"/>
                <a:gd name="connsiteX3" fmla="*/ 2064 w 4643"/>
                <a:gd name="connsiteY3" fmla="*/ 2727 h 5048"/>
              </a:gdLst>
              <a:ahLst/>
              <a:cxnLst>
                <a:cxn ang="0">
                  <a:pos x="connsiteX0" y="connsiteY0"/>
                </a:cxn>
                <a:cxn ang="0">
                  <a:pos x="connsiteX1" y="connsiteY1"/>
                </a:cxn>
                <a:cxn ang="0">
                  <a:pos x="connsiteX2" y="connsiteY2"/>
                </a:cxn>
                <a:cxn ang="0">
                  <a:pos x="connsiteX3" y="connsiteY3"/>
                </a:cxn>
              </a:cxnLst>
              <a:rect l="l" t="t" r="r" b="b"/>
              <a:pathLst>
                <a:path w="4643" h="5048">
                  <a:moveTo>
                    <a:pt x="2064" y="2727"/>
                  </a:moveTo>
                  <a:cubicBezTo>
                    <a:pt x="2935" y="3481"/>
                    <a:pt x="3805" y="4255"/>
                    <a:pt x="4644" y="5049"/>
                  </a:cubicBezTo>
                  <a:cubicBezTo>
                    <a:pt x="4160" y="2846"/>
                    <a:pt x="3096" y="-840"/>
                    <a:pt x="0" y="172"/>
                  </a:cubicBezTo>
                  <a:cubicBezTo>
                    <a:pt x="613" y="1088"/>
                    <a:pt x="1290" y="1940"/>
                    <a:pt x="2064" y="272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5" name="Freeform: Shape 1414">
              <a:extLst>
                <a:ext uri="{FF2B5EF4-FFF2-40B4-BE49-F238E27FC236}">
                  <a16:creationId xmlns:a16="http://schemas.microsoft.com/office/drawing/2014/main" id="{AE3FE05D-949E-0939-53D8-47F42DC89646}"/>
                </a:ext>
              </a:extLst>
            </p:cNvPr>
            <p:cNvSpPr/>
            <p:nvPr/>
          </p:nvSpPr>
          <p:spPr>
            <a:xfrm>
              <a:off x="10528038" y="3480452"/>
              <a:ext cx="5558" cy="17219"/>
            </a:xfrm>
            <a:custGeom>
              <a:avLst/>
              <a:gdLst>
                <a:gd name="connsiteX0" fmla="*/ 2451 w 5558"/>
                <a:gd name="connsiteY0" fmla="*/ 12306 h 17219"/>
                <a:gd name="connsiteX1" fmla="*/ 2935 w 5558"/>
                <a:gd name="connsiteY1" fmla="*/ 17183 h 17219"/>
                <a:gd name="connsiteX2" fmla="*/ 5193 w 5558"/>
                <a:gd name="connsiteY2" fmla="*/ 10852 h 17219"/>
                <a:gd name="connsiteX3" fmla="*/ 3160 w 5558"/>
                <a:gd name="connsiteY3" fmla="*/ 5108 h 17219"/>
                <a:gd name="connsiteX4" fmla="*/ 3483 w 5558"/>
                <a:gd name="connsiteY4" fmla="*/ 0 h 17219"/>
                <a:gd name="connsiteX5" fmla="*/ 0 w 5558"/>
                <a:gd name="connsiteY5" fmla="*/ 8823 h 17219"/>
                <a:gd name="connsiteX6" fmla="*/ 2548 w 5558"/>
                <a:gd name="connsiteY6" fmla="*/ 12306 h 1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58" h="17219">
                  <a:moveTo>
                    <a:pt x="2451" y="12306"/>
                  </a:moveTo>
                  <a:cubicBezTo>
                    <a:pt x="4289" y="13593"/>
                    <a:pt x="4515" y="15560"/>
                    <a:pt x="2935" y="17183"/>
                  </a:cubicBezTo>
                  <a:cubicBezTo>
                    <a:pt x="6385" y="17692"/>
                    <a:pt x="5579" y="12755"/>
                    <a:pt x="5193" y="10852"/>
                  </a:cubicBezTo>
                  <a:cubicBezTo>
                    <a:pt x="4741" y="8859"/>
                    <a:pt x="3483" y="7098"/>
                    <a:pt x="3160" y="5108"/>
                  </a:cubicBezTo>
                  <a:cubicBezTo>
                    <a:pt x="2838" y="3296"/>
                    <a:pt x="4063" y="1838"/>
                    <a:pt x="3483" y="0"/>
                  </a:cubicBezTo>
                  <a:cubicBezTo>
                    <a:pt x="-1096" y="1954"/>
                    <a:pt x="2548" y="5844"/>
                    <a:pt x="0" y="8823"/>
                  </a:cubicBezTo>
                  <a:cubicBezTo>
                    <a:pt x="1838" y="9114"/>
                    <a:pt x="3064" y="10342"/>
                    <a:pt x="2548" y="1230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6" name="Freeform: Shape 1415">
              <a:extLst>
                <a:ext uri="{FF2B5EF4-FFF2-40B4-BE49-F238E27FC236}">
                  <a16:creationId xmlns:a16="http://schemas.microsoft.com/office/drawing/2014/main" id="{27891383-B7C2-57C2-30AE-8630CFBE8F66}"/>
                </a:ext>
              </a:extLst>
            </p:cNvPr>
            <p:cNvSpPr/>
            <p:nvPr/>
          </p:nvSpPr>
          <p:spPr>
            <a:xfrm>
              <a:off x="10539207" y="3500199"/>
              <a:ext cx="2046" cy="4879"/>
            </a:xfrm>
            <a:custGeom>
              <a:avLst/>
              <a:gdLst>
                <a:gd name="connsiteX0" fmla="*/ 1279 w 2046"/>
                <a:gd name="connsiteY0" fmla="*/ 4879 h 4879"/>
                <a:gd name="connsiteX1" fmla="*/ 118 w 2046"/>
                <a:gd name="connsiteY1" fmla="*/ 0 h 4879"/>
                <a:gd name="connsiteX2" fmla="*/ 1279 w 2046"/>
                <a:gd name="connsiteY2" fmla="*/ 4879 h 4879"/>
              </a:gdLst>
              <a:ahLst/>
              <a:cxnLst>
                <a:cxn ang="0">
                  <a:pos x="connsiteX0" y="connsiteY0"/>
                </a:cxn>
                <a:cxn ang="0">
                  <a:pos x="connsiteX1" y="connsiteY1"/>
                </a:cxn>
                <a:cxn ang="0">
                  <a:pos x="connsiteX2" y="connsiteY2"/>
                </a:cxn>
              </a:cxnLst>
              <a:rect l="l" t="t" r="r" b="b"/>
              <a:pathLst>
                <a:path w="2046" h="4879">
                  <a:moveTo>
                    <a:pt x="1279" y="4879"/>
                  </a:moveTo>
                  <a:cubicBezTo>
                    <a:pt x="2859" y="3231"/>
                    <a:pt x="1763" y="1029"/>
                    <a:pt x="118" y="0"/>
                  </a:cubicBezTo>
                  <a:cubicBezTo>
                    <a:pt x="-204" y="1783"/>
                    <a:pt x="118" y="3409"/>
                    <a:pt x="1279" y="4879"/>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7" name="Freeform: Shape 1416">
              <a:extLst>
                <a:ext uri="{FF2B5EF4-FFF2-40B4-BE49-F238E27FC236}">
                  <a16:creationId xmlns:a16="http://schemas.microsoft.com/office/drawing/2014/main" id="{CF279C29-515A-DAEF-140F-BDD907854E50}"/>
                </a:ext>
              </a:extLst>
            </p:cNvPr>
            <p:cNvSpPr/>
            <p:nvPr/>
          </p:nvSpPr>
          <p:spPr>
            <a:xfrm>
              <a:off x="10540812" y="3492759"/>
              <a:ext cx="4417" cy="7363"/>
            </a:xfrm>
            <a:custGeom>
              <a:avLst/>
              <a:gdLst>
                <a:gd name="connsiteX0" fmla="*/ 1061 w 4417"/>
                <a:gd name="connsiteY0" fmla="*/ 0 h 7363"/>
                <a:gd name="connsiteX1" fmla="*/ 2577 w 4417"/>
                <a:gd name="connsiteY1" fmla="*/ 7288 h 7363"/>
                <a:gd name="connsiteX2" fmla="*/ 1061 w 4417"/>
                <a:gd name="connsiteY2" fmla="*/ 0 h 7363"/>
              </a:gdLst>
              <a:ahLst/>
              <a:cxnLst>
                <a:cxn ang="0">
                  <a:pos x="connsiteX0" y="connsiteY0"/>
                </a:cxn>
                <a:cxn ang="0">
                  <a:pos x="connsiteX1" y="connsiteY1"/>
                </a:cxn>
                <a:cxn ang="0">
                  <a:pos x="connsiteX2" y="connsiteY2"/>
                </a:cxn>
              </a:cxnLst>
              <a:rect l="l" t="t" r="r" b="b"/>
              <a:pathLst>
                <a:path w="4417" h="7363">
                  <a:moveTo>
                    <a:pt x="1061" y="0"/>
                  </a:moveTo>
                  <a:cubicBezTo>
                    <a:pt x="-100" y="1561"/>
                    <a:pt x="-1099" y="8133"/>
                    <a:pt x="2577" y="7288"/>
                  </a:cubicBezTo>
                  <a:cubicBezTo>
                    <a:pt x="6350" y="6431"/>
                    <a:pt x="3545" y="464"/>
                    <a:pt x="106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8" name="Freeform: Shape 1417">
              <a:extLst>
                <a:ext uri="{FF2B5EF4-FFF2-40B4-BE49-F238E27FC236}">
                  <a16:creationId xmlns:a16="http://schemas.microsoft.com/office/drawing/2014/main" id="{4B728EF3-2599-8B1D-65F9-D16CFF58B190}"/>
                </a:ext>
              </a:extLst>
            </p:cNvPr>
            <p:cNvSpPr/>
            <p:nvPr/>
          </p:nvSpPr>
          <p:spPr>
            <a:xfrm>
              <a:off x="10497756" y="3473951"/>
              <a:ext cx="2100" cy="2554"/>
            </a:xfrm>
            <a:custGeom>
              <a:avLst/>
              <a:gdLst>
                <a:gd name="connsiteX0" fmla="*/ 483 w 2100"/>
                <a:gd name="connsiteY0" fmla="*/ 2554 h 2554"/>
                <a:gd name="connsiteX1" fmla="*/ 0 w 2100"/>
                <a:gd name="connsiteY1" fmla="*/ 0 h 2554"/>
                <a:gd name="connsiteX2" fmla="*/ 483 w 2100"/>
                <a:gd name="connsiteY2" fmla="*/ 2554 h 2554"/>
              </a:gdLst>
              <a:ahLst/>
              <a:cxnLst>
                <a:cxn ang="0">
                  <a:pos x="connsiteX0" y="connsiteY0"/>
                </a:cxn>
                <a:cxn ang="0">
                  <a:pos x="connsiteX1" y="connsiteY1"/>
                </a:cxn>
                <a:cxn ang="0">
                  <a:pos x="connsiteX2" y="connsiteY2"/>
                </a:cxn>
              </a:cxnLst>
              <a:rect l="l" t="t" r="r" b="b"/>
              <a:pathLst>
                <a:path w="2100" h="2554">
                  <a:moveTo>
                    <a:pt x="483" y="2554"/>
                  </a:moveTo>
                  <a:cubicBezTo>
                    <a:pt x="483" y="1703"/>
                    <a:pt x="161" y="851"/>
                    <a:pt x="0" y="0"/>
                  </a:cubicBezTo>
                  <a:cubicBezTo>
                    <a:pt x="2612" y="387"/>
                    <a:pt x="2805" y="1238"/>
                    <a:pt x="483" y="25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419" name="Freeform: Shape 1418">
              <a:extLst>
                <a:ext uri="{FF2B5EF4-FFF2-40B4-BE49-F238E27FC236}">
                  <a16:creationId xmlns:a16="http://schemas.microsoft.com/office/drawing/2014/main" id="{059023BE-B083-F857-04B3-50B527C69CE8}"/>
                </a:ext>
              </a:extLst>
            </p:cNvPr>
            <p:cNvSpPr/>
            <p:nvPr/>
          </p:nvSpPr>
          <p:spPr>
            <a:xfrm>
              <a:off x="10512078" y="3453995"/>
              <a:ext cx="568" cy="3021"/>
            </a:xfrm>
            <a:custGeom>
              <a:avLst/>
              <a:gdLst>
                <a:gd name="connsiteX0" fmla="*/ 61 w 568"/>
                <a:gd name="connsiteY0" fmla="*/ 0 h 3021"/>
                <a:gd name="connsiteX1" fmla="*/ 544 w 568"/>
                <a:gd name="connsiteY1" fmla="*/ 3022 h 3021"/>
                <a:gd name="connsiteX2" fmla="*/ 61 w 568"/>
                <a:gd name="connsiteY2" fmla="*/ 0 h 3021"/>
              </a:gdLst>
              <a:ahLst/>
              <a:cxnLst>
                <a:cxn ang="0">
                  <a:pos x="connsiteX0" y="connsiteY0"/>
                </a:cxn>
                <a:cxn ang="0">
                  <a:pos x="connsiteX1" y="connsiteY1"/>
                </a:cxn>
                <a:cxn ang="0">
                  <a:pos x="connsiteX2" y="connsiteY2"/>
                </a:cxn>
              </a:cxnLst>
              <a:rect l="l" t="t" r="r" b="b"/>
              <a:pathLst>
                <a:path w="568" h="3021">
                  <a:moveTo>
                    <a:pt x="61" y="0"/>
                  </a:moveTo>
                  <a:cubicBezTo>
                    <a:pt x="447" y="967"/>
                    <a:pt x="641" y="1970"/>
                    <a:pt x="544" y="3022"/>
                  </a:cubicBezTo>
                  <a:cubicBezTo>
                    <a:pt x="61" y="2064"/>
                    <a:pt x="-101" y="1058"/>
                    <a:pt x="6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20" name="Freeform: Shape 1419">
              <a:extLst>
                <a:ext uri="{FF2B5EF4-FFF2-40B4-BE49-F238E27FC236}">
                  <a16:creationId xmlns:a16="http://schemas.microsoft.com/office/drawing/2014/main" id="{FEF6A461-27AB-987D-1F5D-2A0033892B50}"/>
                </a:ext>
              </a:extLst>
            </p:cNvPr>
            <p:cNvSpPr/>
            <p:nvPr/>
          </p:nvSpPr>
          <p:spPr>
            <a:xfrm>
              <a:off x="10479240" y="3458792"/>
              <a:ext cx="4537" cy="5199"/>
            </a:xfrm>
            <a:custGeom>
              <a:avLst/>
              <a:gdLst>
                <a:gd name="connsiteX0" fmla="*/ 165 w 4537"/>
                <a:gd name="connsiteY0" fmla="*/ 5200 h 5199"/>
                <a:gd name="connsiteX1" fmla="*/ 165 w 4537"/>
                <a:gd name="connsiteY1" fmla="*/ 5200 h 5199"/>
              </a:gdLst>
              <a:ahLst/>
              <a:cxnLst>
                <a:cxn ang="0">
                  <a:pos x="connsiteX0" y="connsiteY0"/>
                </a:cxn>
                <a:cxn ang="0">
                  <a:pos x="connsiteX1" y="connsiteY1"/>
                </a:cxn>
              </a:cxnLst>
              <a:rect l="l" t="t" r="r" b="b"/>
              <a:pathLst>
                <a:path w="4537" h="5199">
                  <a:moveTo>
                    <a:pt x="165" y="5200"/>
                  </a:moveTo>
                  <a:cubicBezTo>
                    <a:pt x="-1543" y="-3875"/>
                    <a:pt x="10808" y="791"/>
                    <a:pt x="165" y="520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421" name="Freeform: Shape 1420">
            <a:extLst>
              <a:ext uri="{FF2B5EF4-FFF2-40B4-BE49-F238E27FC236}">
                <a16:creationId xmlns:a16="http://schemas.microsoft.com/office/drawing/2014/main" id="{60A0C12F-6DE6-F66B-3C72-9348AE219C3D}"/>
              </a:ext>
            </a:extLst>
          </p:cNvPr>
          <p:cNvSpPr/>
          <p:nvPr/>
        </p:nvSpPr>
        <p:spPr>
          <a:xfrm>
            <a:off x="6123723" y="4930418"/>
            <a:ext cx="123094" cy="134916"/>
          </a:xfrm>
          <a:custGeom>
            <a:avLst/>
            <a:gdLst>
              <a:gd name="connsiteX0" fmla="*/ 6 w 123094"/>
              <a:gd name="connsiteY0" fmla="*/ 12597 h 134916"/>
              <a:gd name="connsiteX1" fmla="*/ 4392 w 123094"/>
              <a:gd name="connsiteY1" fmla="*/ 2825 h 134916"/>
              <a:gd name="connsiteX2" fmla="*/ 14512 w 123094"/>
              <a:gd name="connsiteY2" fmla="*/ 4825 h 134916"/>
              <a:gd name="connsiteX3" fmla="*/ 19411 w 123094"/>
              <a:gd name="connsiteY3" fmla="*/ 52 h 134916"/>
              <a:gd name="connsiteX4" fmla="*/ 32740 w 123094"/>
              <a:gd name="connsiteY4" fmla="*/ 8404 h 134916"/>
              <a:gd name="connsiteX5" fmla="*/ 46372 w 123094"/>
              <a:gd name="connsiteY5" fmla="*/ 22014 h 134916"/>
              <a:gd name="connsiteX6" fmla="*/ 49574 w 123094"/>
              <a:gd name="connsiteY6" fmla="*/ 27464 h 134916"/>
              <a:gd name="connsiteX7" fmla="*/ 54799 w 123094"/>
              <a:gd name="connsiteY7" fmla="*/ 21401 h 134916"/>
              <a:gd name="connsiteX8" fmla="*/ 70108 w 123094"/>
              <a:gd name="connsiteY8" fmla="*/ 34107 h 134916"/>
              <a:gd name="connsiteX9" fmla="*/ 76309 w 123094"/>
              <a:gd name="connsiteY9" fmla="*/ 37010 h 134916"/>
              <a:gd name="connsiteX10" fmla="*/ 85916 w 123094"/>
              <a:gd name="connsiteY10" fmla="*/ 42138 h 134916"/>
              <a:gd name="connsiteX11" fmla="*/ 92537 w 123094"/>
              <a:gd name="connsiteY11" fmla="*/ 48781 h 134916"/>
              <a:gd name="connsiteX12" fmla="*/ 103338 w 123094"/>
              <a:gd name="connsiteY12" fmla="*/ 54135 h 134916"/>
              <a:gd name="connsiteX13" fmla="*/ 118221 w 123094"/>
              <a:gd name="connsiteY13" fmla="*/ 69227 h 134916"/>
              <a:gd name="connsiteX14" fmla="*/ 118614 w 123094"/>
              <a:gd name="connsiteY14" fmla="*/ 81805 h 134916"/>
              <a:gd name="connsiteX15" fmla="*/ 122200 w 123094"/>
              <a:gd name="connsiteY15" fmla="*/ 100735 h 134916"/>
              <a:gd name="connsiteX16" fmla="*/ 118437 w 123094"/>
              <a:gd name="connsiteY16" fmla="*/ 116699 h 134916"/>
              <a:gd name="connsiteX17" fmla="*/ 106788 w 123094"/>
              <a:gd name="connsiteY17" fmla="*/ 126599 h 134916"/>
              <a:gd name="connsiteX18" fmla="*/ 101735 w 123094"/>
              <a:gd name="connsiteY18" fmla="*/ 132243 h 134916"/>
              <a:gd name="connsiteX19" fmla="*/ 87835 w 123094"/>
              <a:gd name="connsiteY19" fmla="*/ 133436 h 134916"/>
              <a:gd name="connsiteX20" fmla="*/ 72723 w 123094"/>
              <a:gd name="connsiteY20" fmla="*/ 132308 h 134916"/>
              <a:gd name="connsiteX21" fmla="*/ 66051 w 123094"/>
              <a:gd name="connsiteY21" fmla="*/ 134888 h 134916"/>
              <a:gd name="connsiteX22" fmla="*/ 60349 w 123094"/>
              <a:gd name="connsiteY22" fmla="*/ 131469 h 134916"/>
              <a:gd name="connsiteX23" fmla="*/ 47336 w 123094"/>
              <a:gd name="connsiteY23" fmla="*/ 127728 h 134916"/>
              <a:gd name="connsiteX24" fmla="*/ 33001 w 123094"/>
              <a:gd name="connsiteY24" fmla="*/ 121472 h 134916"/>
              <a:gd name="connsiteX25" fmla="*/ 21833 w 123094"/>
              <a:gd name="connsiteY25" fmla="*/ 119988 h 134916"/>
              <a:gd name="connsiteX26" fmla="*/ 7421 w 123094"/>
              <a:gd name="connsiteY26" fmla="*/ 106411 h 134916"/>
              <a:gd name="connsiteX27" fmla="*/ 6682 w 123094"/>
              <a:gd name="connsiteY27" fmla="*/ 84546 h 134916"/>
              <a:gd name="connsiteX28" fmla="*/ 6489 w 123094"/>
              <a:gd name="connsiteY28" fmla="*/ 73355 h 134916"/>
              <a:gd name="connsiteX29" fmla="*/ 3477 w 123094"/>
              <a:gd name="connsiteY29" fmla="*/ 66583 h 134916"/>
              <a:gd name="connsiteX30" fmla="*/ 4286 w 123094"/>
              <a:gd name="connsiteY30" fmla="*/ 60455 h 134916"/>
              <a:gd name="connsiteX31" fmla="*/ 1338 w 123094"/>
              <a:gd name="connsiteY31" fmla="*/ 49039 h 134916"/>
              <a:gd name="connsiteX32" fmla="*/ 1925 w 123094"/>
              <a:gd name="connsiteY32" fmla="*/ 37365 h 134916"/>
              <a:gd name="connsiteX33" fmla="*/ 2119 w 123094"/>
              <a:gd name="connsiteY33" fmla="*/ 23336 h 134916"/>
              <a:gd name="connsiteX34" fmla="*/ 0 w 123094"/>
              <a:gd name="connsiteY34" fmla="*/ 12597 h 134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23094" h="134916">
                <a:moveTo>
                  <a:pt x="6" y="12597"/>
                </a:moveTo>
                <a:cubicBezTo>
                  <a:pt x="2099" y="9630"/>
                  <a:pt x="6002" y="6986"/>
                  <a:pt x="4392" y="2825"/>
                </a:cubicBezTo>
                <a:cubicBezTo>
                  <a:pt x="7498" y="5083"/>
                  <a:pt x="10671" y="6792"/>
                  <a:pt x="14512" y="4825"/>
                </a:cubicBezTo>
                <a:cubicBezTo>
                  <a:pt x="16625" y="3728"/>
                  <a:pt x="16676" y="407"/>
                  <a:pt x="19411" y="52"/>
                </a:cubicBezTo>
                <a:cubicBezTo>
                  <a:pt x="24429" y="-625"/>
                  <a:pt x="29373" y="5502"/>
                  <a:pt x="32740" y="8404"/>
                </a:cubicBezTo>
                <a:cubicBezTo>
                  <a:pt x="37158" y="12210"/>
                  <a:pt x="45585" y="15467"/>
                  <a:pt x="46372" y="22014"/>
                </a:cubicBezTo>
                <a:cubicBezTo>
                  <a:pt x="46662" y="24368"/>
                  <a:pt x="46210" y="28303"/>
                  <a:pt x="49574" y="27464"/>
                </a:cubicBezTo>
                <a:cubicBezTo>
                  <a:pt x="51999" y="26851"/>
                  <a:pt x="56282" y="24594"/>
                  <a:pt x="54799" y="21401"/>
                </a:cubicBezTo>
                <a:cubicBezTo>
                  <a:pt x="58891" y="22465"/>
                  <a:pt x="66789" y="35301"/>
                  <a:pt x="70108" y="34107"/>
                </a:cubicBezTo>
                <a:cubicBezTo>
                  <a:pt x="73207" y="33011"/>
                  <a:pt x="73797" y="35462"/>
                  <a:pt x="76309" y="37010"/>
                </a:cubicBezTo>
                <a:cubicBezTo>
                  <a:pt x="79647" y="39106"/>
                  <a:pt x="82946" y="39106"/>
                  <a:pt x="85916" y="42138"/>
                </a:cubicBezTo>
                <a:cubicBezTo>
                  <a:pt x="88083" y="44363"/>
                  <a:pt x="89902" y="47040"/>
                  <a:pt x="92537" y="48781"/>
                </a:cubicBezTo>
                <a:cubicBezTo>
                  <a:pt x="95968" y="51006"/>
                  <a:pt x="100158" y="51393"/>
                  <a:pt x="103338" y="54135"/>
                </a:cubicBezTo>
                <a:cubicBezTo>
                  <a:pt x="109168" y="59166"/>
                  <a:pt x="110929" y="65615"/>
                  <a:pt x="118221" y="69227"/>
                </a:cubicBezTo>
                <a:cubicBezTo>
                  <a:pt x="126470" y="73323"/>
                  <a:pt x="122536" y="75710"/>
                  <a:pt x="118614" y="81805"/>
                </a:cubicBezTo>
                <a:cubicBezTo>
                  <a:pt x="115760" y="86255"/>
                  <a:pt x="117753" y="97865"/>
                  <a:pt x="122200" y="100735"/>
                </a:cubicBezTo>
                <a:cubicBezTo>
                  <a:pt x="125045" y="102573"/>
                  <a:pt x="120359" y="113442"/>
                  <a:pt x="118437" y="116699"/>
                </a:cubicBezTo>
                <a:cubicBezTo>
                  <a:pt x="116828" y="119408"/>
                  <a:pt x="111500" y="130792"/>
                  <a:pt x="106788" y="126599"/>
                </a:cubicBezTo>
                <a:cubicBezTo>
                  <a:pt x="109275" y="129760"/>
                  <a:pt x="103757" y="131405"/>
                  <a:pt x="101735" y="132243"/>
                </a:cubicBezTo>
                <a:cubicBezTo>
                  <a:pt x="95978" y="134565"/>
                  <a:pt x="94034" y="134726"/>
                  <a:pt x="87835" y="133436"/>
                </a:cubicBezTo>
                <a:cubicBezTo>
                  <a:pt x="82882" y="132372"/>
                  <a:pt x="77580" y="129857"/>
                  <a:pt x="72723" y="132308"/>
                </a:cubicBezTo>
                <a:cubicBezTo>
                  <a:pt x="70662" y="133340"/>
                  <a:pt x="68411" y="134694"/>
                  <a:pt x="66051" y="134888"/>
                </a:cubicBezTo>
                <a:cubicBezTo>
                  <a:pt x="62455" y="135210"/>
                  <a:pt x="62674" y="132727"/>
                  <a:pt x="60349" y="131469"/>
                </a:cubicBezTo>
                <a:cubicBezTo>
                  <a:pt x="56321" y="129308"/>
                  <a:pt x="51225" y="130082"/>
                  <a:pt x="47336" y="127728"/>
                </a:cubicBezTo>
                <a:cubicBezTo>
                  <a:pt x="41973" y="124471"/>
                  <a:pt x="39854" y="121149"/>
                  <a:pt x="33001" y="121472"/>
                </a:cubicBezTo>
                <a:cubicBezTo>
                  <a:pt x="28596" y="121794"/>
                  <a:pt x="25071" y="123568"/>
                  <a:pt x="21833" y="119988"/>
                </a:cubicBezTo>
                <a:cubicBezTo>
                  <a:pt x="17489" y="115151"/>
                  <a:pt x="10907" y="111958"/>
                  <a:pt x="7421" y="106411"/>
                </a:cubicBezTo>
                <a:cubicBezTo>
                  <a:pt x="4989" y="102573"/>
                  <a:pt x="1158" y="86094"/>
                  <a:pt x="6682" y="84546"/>
                </a:cubicBezTo>
                <a:cubicBezTo>
                  <a:pt x="12394" y="82998"/>
                  <a:pt x="8153" y="76354"/>
                  <a:pt x="6489" y="73355"/>
                </a:cubicBezTo>
                <a:cubicBezTo>
                  <a:pt x="5302" y="71195"/>
                  <a:pt x="4415" y="68840"/>
                  <a:pt x="3477" y="66583"/>
                </a:cubicBezTo>
                <a:cubicBezTo>
                  <a:pt x="2686" y="64680"/>
                  <a:pt x="5224" y="63100"/>
                  <a:pt x="4286" y="60455"/>
                </a:cubicBezTo>
                <a:cubicBezTo>
                  <a:pt x="3470" y="58134"/>
                  <a:pt x="-661" y="51361"/>
                  <a:pt x="1338" y="49039"/>
                </a:cubicBezTo>
                <a:cubicBezTo>
                  <a:pt x="5773" y="43911"/>
                  <a:pt x="35" y="40815"/>
                  <a:pt x="1925" y="37365"/>
                </a:cubicBezTo>
                <a:cubicBezTo>
                  <a:pt x="3238" y="34946"/>
                  <a:pt x="1580" y="23723"/>
                  <a:pt x="2119" y="23336"/>
                </a:cubicBezTo>
                <a:cubicBezTo>
                  <a:pt x="6192" y="20434"/>
                  <a:pt x="922" y="16402"/>
                  <a:pt x="0" y="12597"/>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22" name="Freeform: Shape 1421">
            <a:extLst>
              <a:ext uri="{FF2B5EF4-FFF2-40B4-BE49-F238E27FC236}">
                <a16:creationId xmlns:a16="http://schemas.microsoft.com/office/drawing/2014/main" id="{ED946E56-CD01-5020-C45D-691C28DC9AC9}"/>
              </a:ext>
            </a:extLst>
          </p:cNvPr>
          <p:cNvSpPr/>
          <p:nvPr/>
        </p:nvSpPr>
        <p:spPr>
          <a:xfrm>
            <a:off x="7755381" y="3988258"/>
            <a:ext cx="184916" cy="242310"/>
          </a:xfrm>
          <a:custGeom>
            <a:avLst/>
            <a:gdLst>
              <a:gd name="connsiteX0" fmla="*/ 0 w 184916"/>
              <a:gd name="connsiteY0" fmla="*/ 212399 h 242310"/>
              <a:gd name="connsiteX1" fmla="*/ 7708 w 184916"/>
              <a:gd name="connsiteY1" fmla="*/ 201464 h 242310"/>
              <a:gd name="connsiteX2" fmla="*/ 18770 w 184916"/>
              <a:gd name="connsiteY2" fmla="*/ 205459 h 242310"/>
              <a:gd name="connsiteX3" fmla="*/ 19382 w 184916"/>
              <a:gd name="connsiteY3" fmla="*/ 198532 h 242310"/>
              <a:gd name="connsiteX4" fmla="*/ 15061 w 184916"/>
              <a:gd name="connsiteY4" fmla="*/ 192511 h 242310"/>
              <a:gd name="connsiteX5" fmla="*/ 9997 w 184916"/>
              <a:gd name="connsiteY5" fmla="*/ 181311 h 242310"/>
              <a:gd name="connsiteX6" fmla="*/ 10900 w 184916"/>
              <a:gd name="connsiteY6" fmla="*/ 167605 h 242310"/>
              <a:gd name="connsiteX7" fmla="*/ 19253 w 184916"/>
              <a:gd name="connsiteY7" fmla="*/ 168111 h 242310"/>
              <a:gd name="connsiteX8" fmla="*/ 22865 w 184916"/>
              <a:gd name="connsiteY8" fmla="*/ 170066 h 242310"/>
              <a:gd name="connsiteX9" fmla="*/ 33475 w 184916"/>
              <a:gd name="connsiteY9" fmla="*/ 163838 h 242310"/>
              <a:gd name="connsiteX10" fmla="*/ 39603 w 184916"/>
              <a:gd name="connsiteY10" fmla="*/ 154824 h 242310"/>
              <a:gd name="connsiteX11" fmla="*/ 45988 w 184916"/>
              <a:gd name="connsiteY11" fmla="*/ 168769 h 242310"/>
              <a:gd name="connsiteX12" fmla="*/ 57340 w 184916"/>
              <a:gd name="connsiteY12" fmla="*/ 170381 h 242310"/>
              <a:gd name="connsiteX13" fmla="*/ 64789 w 184916"/>
              <a:gd name="connsiteY13" fmla="*/ 161094 h 242310"/>
              <a:gd name="connsiteX14" fmla="*/ 70014 w 184916"/>
              <a:gd name="connsiteY14" fmla="*/ 173294 h 242310"/>
              <a:gd name="connsiteX15" fmla="*/ 76045 w 184916"/>
              <a:gd name="connsiteY15" fmla="*/ 166605 h 242310"/>
              <a:gd name="connsiteX16" fmla="*/ 78270 w 184916"/>
              <a:gd name="connsiteY16" fmla="*/ 156446 h 242310"/>
              <a:gd name="connsiteX17" fmla="*/ 80108 w 184916"/>
              <a:gd name="connsiteY17" fmla="*/ 147387 h 242310"/>
              <a:gd name="connsiteX18" fmla="*/ 81495 w 184916"/>
              <a:gd name="connsiteY18" fmla="*/ 133478 h 242310"/>
              <a:gd name="connsiteX19" fmla="*/ 82720 w 184916"/>
              <a:gd name="connsiteY19" fmla="*/ 118530 h 242310"/>
              <a:gd name="connsiteX20" fmla="*/ 75013 w 184916"/>
              <a:gd name="connsiteY20" fmla="*/ 115135 h 242310"/>
              <a:gd name="connsiteX21" fmla="*/ 71755 w 184916"/>
              <a:gd name="connsiteY21" fmla="*/ 110120 h 242310"/>
              <a:gd name="connsiteX22" fmla="*/ 68982 w 184916"/>
              <a:gd name="connsiteY22" fmla="*/ 100148 h 242310"/>
              <a:gd name="connsiteX23" fmla="*/ 72659 w 184916"/>
              <a:gd name="connsiteY23" fmla="*/ 87722 h 242310"/>
              <a:gd name="connsiteX24" fmla="*/ 81011 w 184916"/>
              <a:gd name="connsiteY24" fmla="*/ 82021 h 242310"/>
              <a:gd name="connsiteX25" fmla="*/ 78721 w 184916"/>
              <a:gd name="connsiteY25" fmla="*/ 72820 h 242310"/>
              <a:gd name="connsiteX26" fmla="*/ 68434 w 184916"/>
              <a:gd name="connsiteY26" fmla="*/ 63264 h 242310"/>
              <a:gd name="connsiteX27" fmla="*/ 50600 w 184916"/>
              <a:gd name="connsiteY27" fmla="*/ 68679 h 242310"/>
              <a:gd name="connsiteX28" fmla="*/ 50019 w 184916"/>
              <a:gd name="connsiteY28" fmla="*/ 54480 h 242310"/>
              <a:gd name="connsiteX29" fmla="*/ 52922 w 184916"/>
              <a:gd name="connsiteY29" fmla="*/ 42018 h 242310"/>
              <a:gd name="connsiteX30" fmla="*/ 79882 w 184916"/>
              <a:gd name="connsiteY30" fmla="*/ 42444 h 242310"/>
              <a:gd name="connsiteX31" fmla="*/ 89460 w 184916"/>
              <a:gd name="connsiteY31" fmla="*/ 43395 h 242310"/>
              <a:gd name="connsiteX32" fmla="*/ 97749 w 184916"/>
              <a:gd name="connsiteY32" fmla="*/ 46891 h 242310"/>
              <a:gd name="connsiteX33" fmla="*/ 121678 w 184916"/>
              <a:gd name="connsiteY33" fmla="*/ 56608 h 242310"/>
              <a:gd name="connsiteX34" fmla="*/ 122001 w 184916"/>
              <a:gd name="connsiteY34" fmla="*/ 45324 h 242310"/>
              <a:gd name="connsiteX35" fmla="*/ 126902 w 184916"/>
              <a:gd name="connsiteY35" fmla="*/ 36639 h 242310"/>
              <a:gd name="connsiteX36" fmla="*/ 131933 w 184916"/>
              <a:gd name="connsiteY36" fmla="*/ 23523 h 242310"/>
              <a:gd name="connsiteX37" fmla="*/ 132256 w 184916"/>
              <a:gd name="connsiteY37" fmla="*/ 12897 h 242310"/>
              <a:gd name="connsiteX38" fmla="*/ 136287 w 184916"/>
              <a:gd name="connsiteY38" fmla="*/ 4709 h 242310"/>
              <a:gd name="connsiteX39" fmla="*/ 147768 w 184916"/>
              <a:gd name="connsiteY39" fmla="*/ 3116 h 242310"/>
              <a:gd name="connsiteX40" fmla="*/ 159346 w 184916"/>
              <a:gd name="connsiteY40" fmla="*/ 748 h 242310"/>
              <a:gd name="connsiteX41" fmla="*/ 171665 w 184916"/>
              <a:gd name="connsiteY41" fmla="*/ 3812 h 242310"/>
              <a:gd name="connsiteX42" fmla="*/ 184855 w 184916"/>
              <a:gd name="connsiteY42" fmla="*/ 9091 h 242310"/>
              <a:gd name="connsiteX43" fmla="*/ 175503 w 184916"/>
              <a:gd name="connsiteY43" fmla="*/ 32750 h 242310"/>
              <a:gd name="connsiteX44" fmla="*/ 171375 w 184916"/>
              <a:gd name="connsiteY44" fmla="*/ 53428 h 242310"/>
              <a:gd name="connsiteX45" fmla="*/ 169085 w 184916"/>
              <a:gd name="connsiteY45" fmla="*/ 67460 h 242310"/>
              <a:gd name="connsiteX46" fmla="*/ 166279 w 184916"/>
              <a:gd name="connsiteY46" fmla="*/ 80534 h 242310"/>
              <a:gd name="connsiteX47" fmla="*/ 165763 w 184916"/>
              <a:gd name="connsiteY47" fmla="*/ 90986 h 242310"/>
              <a:gd name="connsiteX48" fmla="*/ 163667 w 184916"/>
              <a:gd name="connsiteY48" fmla="*/ 102357 h 242310"/>
              <a:gd name="connsiteX49" fmla="*/ 158378 w 184916"/>
              <a:gd name="connsiteY49" fmla="*/ 124642 h 242310"/>
              <a:gd name="connsiteX50" fmla="*/ 140673 w 184916"/>
              <a:gd name="connsiteY50" fmla="*/ 141766 h 242310"/>
              <a:gd name="connsiteX51" fmla="*/ 135158 w 184916"/>
              <a:gd name="connsiteY51" fmla="*/ 153818 h 242310"/>
              <a:gd name="connsiteX52" fmla="*/ 125096 w 184916"/>
              <a:gd name="connsiteY52" fmla="*/ 167415 h 242310"/>
              <a:gd name="connsiteX53" fmla="*/ 125096 w 184916"/>
              <a:gd name="connsiteY53" fmla="*/ 191302 h 242310"/>
              <a:gd name="connsiteX54" fmla="*/ 113454 w 184916"/>
              <a:gd name="connsiteY54" fmla="*/ 213893 h 242310"/>
              <a:gd name="connsiteX55" fmla="*/ 106618 w 184916"/>
              <a:gd name="connsiteY55" fmla="*/ 220510 h 242310"/>
              <a:gd name="connsiteX56" fmla="*/ 99361 w 184916"/>
              <a:gd name="connsiteY56" fmla="*/ 226241 h 242310"/>
              <a:gd name="connsiteX57" fmla="*/ 91363 w 184916"/>
              <a:gd name="connsiteY57" fmla="*/ 236812 h 242310"/>
              <a:gd name="connsiteX58" fmla="*/ 80850 w 184916"/>
              <a:gd name="connsiteY58" fmla="*/ 239105 h 242310"/>
              <a:gd name="connsiteX59" fmla="*/ 80205 w 184916"/>
              <a:gd name="connsiteY59" fmla="*/ 228260 h 242310"/>
              <a:gd name="connsiteX60" fmla="*/ 79302 w 184916"/>
              <a:gd name="connsiteY60" fmla="*/ 223487 h 242310"/>
              <a:gd name="connsiteX61" fmla="*/ 65757 w 184916"/>
              <a:gd name="connsiteY61" fmla="*/ 226112 h 242310"/>
              <a:gd name="connsiteX62" fmla="*/ 63338 w 184916"/>
              <a:gd name="connsiteY62" fmla="*/ 232610 h 242310"/>
              <a:gd name="connsiteX63" fmla="*/ 55985 w 184916"/>
              <a:gd name="connsiteY63" fmla="*/ 238883 h 242310"/>
              <a:gd name="connsiteX64" fmla="*/ 49471 w 184916"/>
              <a:gd name="connsiteY64" fmla="*/ 230753 h 242310"/>
              <a:gd name="connsiteX65" fmla="*/ 38635 w 184916"/>
              <a:gd name="connsiteY65" fmla="*/ 227983 h 242310"/>
              <a:gd name="connsiteX66" fmla="*/ 31992 w 184916"/>
              <a:gd name="connsiteY66" fmla="*/ 232240 h 242310"/>
              <a:gd name="connsiteX67" fmla="*/ 24123 w 184916"/>
              <a:gd name="connsiteY67" fmla="*/ 240666 h 242310"/>
              <a:gd name="connsiteX68" fmla="*/ 16641 w 184916"/>
              <a:gd name="connsiteY68" fmla="*/ 232733 h 242310"/>
              <a:gd name="connsiteX69" fmla="*/ 32 w 184916"/>
              <a:gd name="connsiteY69" fmla="*/ 212399 h 242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84916" h="242310">
                <a:moveTo>
                  <a:pt x="0" y="212399"/>
                </a:moveTo>
                <a:cubicBezTo>
                  <a:pt x="1871" y="206714"/>
                  <a:pt x="2999" y="205030"/>
                  <a:pt x="7708" y="201464"/>
                </a:cubicBezTo>
                <a:cubicBezTo>
                  <a:pt x="11868" y="198306"/>
                  <a:pt x="13319" y="208791"/>
                  <a:pt x="18770" y="205459"/>
                </a:cubicBezTo>
                <a:cubicBezTo>
                  <a:pt x="19543" y="204982"/>
                  <a:pt x="18447" y="200280"/>
                  <a:pt x="19382" y="198532"/>
                </a:cubicBezTo>
                <a:cubicBezTo>
                  <a:pt x="21221" y="194775"/>
                  <a:pt x="17318" y="193933"/>
                  <a:pt x="15061" y="192511"/>
                </a:cubicBezTo>
                <a:cubicBezTo>
                  <a:pt x="13094" y="191253"/>
                  <a:pt x="18673" y="178899"/>
                  <a:pt x="9997" y="181311"/>
                </a:cubicBezTo>
                <a:cubicBezTo>
                  <a:pt x="13029" y="177164"/>
                  <a:pt x="12158" y="172204"/>
                  <a:pt x="10900" y="167605"/>
                </a:cubicBezTo>
                <a:cubicBezTo>
                  <a:pt x="14415" y="168430"/>
                  <a:pt x="15867" y="168060"/>
                  <a:pt x="19253" y="168111"/>
                </a:cubicBezTo>
                <a:cubicBezTo>
                  <a:pt x="20769" y="168111"/>
                  <a:pt x="21478" y="170407"/>
                  <a:pt x="22865" y="170066"/>
                </a:cubicBezTo>
                <a:cubicBezTo>
                  <a:pt x="27057" y="169046"/>
                  <a:pt x="34443" y="170130"/>
                  <a:pt x="33475" y="163838"/>
                </a:cubicBezTo>
                <a:cubicBezTo>
                  <a:pt x="32830" y="159539"/>
                  <a:pt x="31379" y="150400"/>
                  <a:pt x="39603" y="154824"/>
                </a:cubicBezTo>
                <a:cubicBezTo>
                  <a:pt x="42602" y="156440"/>
                  <a:pt x="47923" y="165402"/>
                  <a:pt x="45988" y="168769"/>
                </a:cubicBezTo>
                <a:cubicBezTo>
                  <a:pt x="49826" y="166569"/>
                  <a:pt x="53438" y="171323"/>
                  <a:pt x="57340" y="170381"/>
                </a:cubicBezTo>
                <a:cubicBezTo>
                  <a:pt x="60694" y="169572"/>
                  <a:pt x="63919" y="164154"/>
                  <a:pt x="64789" y="161094"/>
                </a:cubicBezTo>
                <a:cubicBezTo>
                  <a:pt x="65822" y="162974"/>
                  <a:pt x="67660" y="173494"/>
                  <a:pt x="70014" y="173294"/>
                </a:cubicBezTo>
                <a:cubicBezTo>
                  <a:pt x="71755" y="173132"/>
                  <a:pt x="76335" y="168588"/>
                  <a:pt x="76045" y="166605"/>
                </a:cubicBezTo>
                <a:cubicBezTo>
                  <a:pt x="75722" y="164586"/>
                  <a:pt x="76367" y="157636"/>
                  <a:pt x="78270" y="156446"/>
                </a:cubicBezTo>
                <a:cubicBezTo>
                  <a:pt x="80979" y="154863"/>
                  <a:pt x="83559" y="149690"/>
                  <a:pt x="80108" y="147387"/>
                </a:cubicBezTo>
                <a:cubicBezTo>
                  <a:pt x="84784" y="145733"/>
                  <a:pt x="82495" y="136745"/>
                  <a:pt x="81495" y="133478"/>
                </a:cubicBezTo>
                <a:cubicBezTo>
                  <a:pt x="79947" y="128483"/>
                  <a:pt x="85107" y="122949"/>
                  <a:pt x="82720" y="118530"/>
                </a:cubicBezTo>
                <a:cubicBezTo>
                  <a:pt x="81302" y="115909"/>
                  <a:pt x="77657" y="115135"/>
                  <a:pt x="75013" y="115135"/>
                </a:cubicBezTo>
                <a:cubicBezTo>
                  <a:pt x="73562" y="114054"/>
                  <a:pt x="75013" y="110420"/>
                  <a:pt x="71755" y="110120"/>
                </a:cubicBezTo>
                <a:cubicBezTo>
                  <a:pt x="63725" y="109343"/>
                  <a:pt x="69982" y="105111"/>
                  <a:pt x="68982" y="100148"/>
                </a:cubicBezTo>
                <a:cubicBezTo>
                  <a:pt x="68305" y="96733"/>
                  <a:pt x="69498" y="90006"/>
                  <a:pt x="72659" y="87722"/>
                </a:cubicBezTo>
                <a:cubicBezTo>
                  <a:pt x="75980" y="85326"/>
                  <a:pt x="78883" y="86542"/>
                  <a:pt x="81011" y="82021"/>
                </a:cubicBezTo>
                <a:cubicBezTo>
                  <a:pt x="82656" y="78509"/>
                  <a:pt x="80012" y="75871"/>
                  <a:pt x="78721" y="72820"/>
                </a:cubicBezTo>
                <a:cubicBezTo>
                  <a:pt x="76367" y="67299"/>
                  <a:pt x="75593" y="62126"/>
                  <a:pt x="68434" y="63264"/>
                </a:cubicBezTo>
                <a:cubicBezTo>
                  <a:pt x="62242" y="64248"/>
                  <a:pt x="56759" y="67624"/>
                  <a:pt x="50600" y="68679"/>
                </a:cubicBezTo>
                <a:cubicBezTo>
                  <a:pt x="52341" y="64100"/>
                  <a:pt x="50600" y="59107"/>
                  <a:pt x="50019" y="54480"/>
                </a:cubicBezTo>
                <a:cubicBezTo>
                  <a:pt x="49535" y="49400"/>
                  <a:pt x="52760" y="44595"/>
                  <a:pt x="52922" y="42018"/>
                </a:cubicBezTo>
                <a:cubicBezTo>
                  <a:pt x="52922" y="39941"/>
                  <a:pt x="77722" y="42676"/>
                  <a:pt x="79882" y="42444"/>
                </a:cubicBezTo>
                <a:cubicBezTo>
                  <a:pt x="84043" y="41996"/>
                  <a:pt x="85494" y="43098"/>
                  <a:pt x="89460" y="43395"/>
                </a:cubicBezTo>
                <a:cubicBezTo>
                  <a:pt x="92782" y="43653"/>
                  <a:pt x="93266" y="48110"/>
                  <a:pt x="97749" y="46891"/>
                </a:cubicBezTo>
                <a:cubicBezTo>
                  <a:pt x="106521" y="44492"/>
                  <a:pt x="115679" y="50716"/>
                  <a:pt x="121678" y="56608"/>
                </a:cubicBezTo>
                <a:cubicBezTo>
                  <a:pt x="124516" y="52574"/>
                  <a:pt x="121678" y="49581"/>
                  <a:pt x="122001" y="45324"/>
                </a:cubicBezTo>
                <a:cubicBezTo>
                  <a:pt x="122001" y="41805"/>
                  <a:pt x="125645" y="39709"/>
                  <a:pt x="126902" y="36639"/>
                </a:cubicBezTo>
                <a:cubicBezTo>
                  <a:pt x="128708" y="32318"/>
                  <a:pt x="130869" y="28109"/>
                  <a:pt x="131933" y="23523"/>
                </a:cubicBezTo>
                <a:cubicBezTo>
                  <a:pt x="132772" y="19843"/>
                  <a:pt x="131450" y="16451"/>
                  <a:pt x="132256" y="12897"/>
                </a:cubicBezTo>
                <a:cubicBezTo>
                  <a:pt x="132869" y="10201"/>
                  <a:pt x="133578" y="6189"/>
                  <a:pt x="136287" y="4709"/>
                </a:cubicBezTo>
                <a:cubicBezTo>
                  <a:pt x="139738" y="2812"/>
                  <a:pt x="144092" y="4709"/>
                  <a:pt x="147768" y="3116"/>
                </a:cubicBezTo>
                <a:cubicBezTo>
                  <a:pt x="151767" y="1406"/>
                  <a:pt x="154863" y="-1332"/>
                  <a:pt x="159346" y="748"/>
                </a:cubicBezTo>
                <a:cubicBezTo>
                  <a:pt x="163699" y="2786"/>
                  <a:pt x="166699" y="4615"/>
                  <a:pt x="171665" y="3812"/>
                </a:cubicBezTo>
                <a:cubicBezTo>
                  <a:pt x="177728" y="2828"/>
                  <a:pt x="185694" y="561"/>
                  <a:pt x="184855" y="9091"/>
                </a:cubicBezTo>
                <a:cubicBezTo>
                  <a:pt x="184113" y="16386"/>
                  <a:pt x="178986" y="26500"/>
                  <a:pt x="175503" y="32750"/>
                </a:cubicBezTo>
                <a:cubicBezTo>
                  <a:pt x="171407" y="40090"/>
                  <a:pt x="171439" y="44924"/>
                  <a:pt x="171375" y="53428"/>
                </a:cubicBezTo>
                <a:cubicBezTo>
                  <a:pt x="171375" y="58143"/>
                  <a:pt x="170504" y="62929"/>
                  <a:pt x="169085" y="67460"/>
                </a:cubicBezTo>
                <a:cubicBezTo>
                  <a:pt x="167537" y="72423"/>
                  <a:pt x="166344" y="75126"/>
                  <a:pt x="166279" y="80534"/>
                </a:cubicBezTo>
                <a:cubicBezTo>
                  <a:pt x="166279" y="84027"/>
                  <a:pt x="165957" y="87432"/>
                  <a:pt x="165763" y="90986"/>
                </a:cubicBezTo>
                <a:cubicBezTo>
                  <a:pt x="165441" y="94495"/>
                  <a:pt x="164505" y="98942"/>
                  <a:pt x="163667" y="102357"/>
                </a:cubicBezTo>
                <a:cubicBezTo>
                  <a:pt x="161442" y="111048"/>
                  <a:pt x="165634" y="116679"/>
                  <a:pt x="158378" y="124642"/>
                </a:cubicBezTo>
                <a:cubicBezTo>
                  <a:pt x="151896" y="131769"/>
                  <a:pt x="145027" y="133788"/>
                  <a:pt x="140673" y="141766"/>
                </a:cubicBezTo>
                <a:cubicBezTo>
                  <a:pt x="138577" y="145556"/>
                  <a:pt x="136835" y="149658"/>
                  <a:pt x="135158" y="153818"/>
                </a:cubicBezTo>
                <a:cubicBezTo>
                  <a:pt x="132063" y="161542"/>
                  <a:pt x="124613" y="162703"/>
                  <a:pt x="125096" y="167415"/>
                </a:cubicBezTo>
                <a:cubicBezTo>
                  <a:pt x="125838" y="175155"/>
                  <a:pt x="125096" y="182717"/>
                  <a:pt x="125096" y="191302"/>
                </a:cubicBezTo>
                <a:cubicBezTo>
                  <a:pt x="125096" y="199648"/>
                  <a:pt x="121388" y="212499"/>
                  <a:pt x="113454" y="213893"/>
                </a:cubicBezTo>
                <a:cubicBezTo>
                  <a:pt x="110552" y="214402"/>
                  <a:pt x="107552" y="217453"/>
                  <a:pt x="106618" y="220510"/>
                </a:cubicBezTo>
                <a:cubicBezTo>
                  <a:pt x="106134" y="222149"/>
                  <a:pt x="100909" y="224383"/>
                  <a:pt x="99361" y="226241"/>
                </a:cubicBezTo>
                <a:cubicBezTo>
                  <a:pt x="96588" y="229582"/>
                  <a:pt x="94588" y="233510"/>
                  <a:pt x="91363" y="236812"/>
                </a:cubicBezTo>
                <a:cubicBezTo>
                  <a:pt x="87300" y="241005"/>
                  <a:pt x="83237" y="236022"/>
                  <a:pt x="80850" y="239105"/>
                </a:cubicBezTo>
                <a:cubicBezTo>
                  <a:pt x="80850" y="236116"/>
                  <a:pt x="78141" y="230717"/>
                  <a:pt x="80205" y="228260"/>
                </a:cubicBezTo>
                <a:cubicBezTo>
                  <a:pt x="81882" y="226302"/>
                  <a:pt x="82688" y="224541"/>
                  <a:pt x="79302" y="223487"/>
                </a:cubicBezTo>
                <a:cubicBezTo>
                  <a:pt x="75110" y="222181"/>
                  <a:pt x="69369" y="230908"/>
                  <a:pt x="65757" y="226112"/>
                </a:cubicBezTo>
                <a:cubicBezTo>
                  <a:pt x="63951" y="228005"/>
                  <a:pt x="64274" y="230379"/>
                  <a:pt x="63338" y="232610"/>
                </a:cubicBezTo>
                <a:cubicBezTo>
                  <a:pt x="62081" y="235577"/>
                  <a:pt x="58114" y="236674"/>
                  <a:pt x="55985" y="238883"/>
                </a:cubicBezTo>
                <a:cubicBezTo>
                  <a:pt x="55663" y="234994"/>
                  <a:pt x="50342" y="234452"/>
                  <a:pt x="49471" y="230753"/>
                </a:cubicBezTo>
                <a:cubicBezTo>
                  <a:pt x="46569" y="236071"/>
                  <a:pt x="43634" y="220204"/>
                  <a:pt x="38635" y="227983"/>
                </a:cubicBezTo>
                <a:cubicBezTo>
                  <a:pt x="36926" y="230650"/>
                  <a:pt x="34088" y="230424"/>
                  <a:pt x="31992" y="232240"/>
                </a:cubicBezTo>
                <a:cubicBezTo>
                  <a:pt x="29895" y="234055"/>
                  <a:pt x="26284" y="238254"/>
                  <a:pt x="24123" y="240666"/>
                </a:cubicBezTo>
                <a:cubicBezTo>
                  <a:pt x="18995" y="246333"/>
                  <a:pt x="17447" y="235780"/>
                  <a:pt x="16641" y="232733"/>
                </a:cubicBezTo>
                <a:cubicBezTo>
                  <a:pt x="14480" y="224787"/>
                  <a:pt x="5870" y="217866"/>
                  <a:pt x="32" y="212399"/>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423" name="Content Placeholder 8">
            <a:extLst>
              <a:ext uri="{FF2B5EF4-FFF2-40B4-BE49-F238E27FC236}">
                <a16:creationId xmlns:a16="http://schemas.microsoft.com/office/drawing/2014/main" id="{4A471FEE-EA96-F983-0217-F9ECB66BB044}"/>
              </a:ext>
            </a:extLst>
          </p:cNvPr>
          <p:cNvGrpSpPr/>
          <p:nvPr/>
        </p:nvGrpSpPr>
        <p:grpSpPr>
          <a:xfrm>
            <a:off x="7964810" y="2447564"/>
            <a:ext cx="122838" cy="53953"/>
            <a:chOff x="7932200" y="2128367"/>
            <a:chExt cx="122838" cy="53953"/>
          </a:xfrm>
          <a:solidFill>
            <a:srgbClr val="C0C0C0"/>
          </a:solidFill>
        </p:grpSpPr>
        <p:sp>
          <p:nvSpPr>
            <p:cNvPr id="1424" name="Freeform: Shape 1423">
              <a:extLst>
                <a:ext uri="{FF2B5EF4-FFF2-40B4-BE49-F238E27FC236}">
                  <a16:creationId xmlns:a16="http://schemas.microsoft.com/office/drawing/2014/main" id="{91B7DC89-6CD4-0E1B-CCF4-1791D34484AA}"/>
                </a:ext>
              </a:extLst>
            </p:cNvPr>
            <p:cNvSpPr/>
            <p:nvPr/>
          </p:nvSpPr>
          <p:spPr>
            <a:xfrm>
              <a:off x="7932200" y="2154965"/>
              <a:ext cx="27637" cy="17526"/>
            </a:xfrm>
            <a:custGeom>
              <a:avLst/>
              <a:gdLst>
                <a:gd name="connsiteX0" fmla="*/ 4192 w 27637"/>
                <a:gd name="connsiteY0" fmla="*/ 17526 h 17526"/>
                <a:gd name="connsiteX1" fmla="*/ 8836 w 27637"/>
                <a:gd name="connsiteY1" fmla="*/ 10792 h 17526"/>
                <a:gd name="connsiteX2" fmla="*/ 14706 w 27637"/>
                <a:gd name="connsiteY2" fmla="*/ 8944 h 17526"/>
                <a:gd name="connsiteX3" fmla="*/ 17898 w 27637"/>
                <a:gd name="connsiteY3" fmla="*/ 9399 h 17526"/>
                <a:gd name="connsiteX4" fmla="*/ 20865 w 27637"/>
                <a:gd name="connsiteY4" fmla="*/ 6945 h 17526"/>
                <a:gd name="connsiteX5" fmla="*/ 27638 w 27637"/>
                <a:gd name="connsiteY5" fmla="*/ 4055 h 17526"/>
                <a:gd name="connsiteX6" fmla="*/ 14641 w 27637"/>
                <a:gd name="connsiteY6" fmla="*/ 108 h 17526"/>
                <a:gd name="connsiteX7" fmla="*/ 7869 w 27637"/>
                <a:gd name="connsiteY7" fmla="*/ 1827 h 17526"/>
                <a:gd name="connsiteX8" fmla="*/ 0 w 27637"/>
                <a:gd name="connsiteY8" fmla="*/ 2430 h 17526"/>
                <a:gd name="connsiteX9" fmla="*/ 3677 w 27637"/>
                <a:gd name="connsiteY9" fmla="*/ 9818 h 17526"/>
                <a:gd name="connsiteX10" fmla="*/ 4192 w 27637"/>
                <a:gd name="connsiteY10" fmla="*/ 17526 h 1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637" h="17526">
                  <a:moveTo>
                    <a:pt x="4192" y="17526"/>
                  </a:moveTo>
                  <a:cubicBezTo>
                    <a:pt x="7772" y="16191"/>
                    <a:pt x="6837" y="13182"/>
                    <a:pt x="8836" y="10792"/>
                  </a:cubicBezTo>
                  <a:cubicBezTo>
                    <a:pt x="10223" y="9122"/>
                    <a:pt x="12900" y="9683"/>
                    <a:pt x="14706" y="8944"/>
                  </a:cubicBezTo>
                  <a:cubicBezTo>
                    <a:pt x="15802" y="9009"/>
                    <a:pt x="16834" y="9170"/>
                    <a:pt x="17898" y="9399"/>
                  </a:cubicBezTo>
                  <a:cubicBezTo>
                    <a:pt x="18931" y="8651"/>
                    <a:pt x="19930" y="7832"/>
                    <a:pt x="20865" y="6945"/>
                  </a:cubicBezTo>
                  <a:cubicBezTo>
                    <a:pt x="23026" y="5768"/>
                    <a:pt x="24832" y="3120"/>
                    <a:pt x="27638" y="4055"/>
                  </a:cubicBezTo>
                  <a:cubicBezTo>
                    <a:pt x="23671" y="305"/>
                    <a:pt x="19930" y="-295"/>
                    <a:pt x="14641" y="108"/>
                  </a:cubicBezTo>
                  <a:cubicBezTo>
                    <a:pt x="11803" y="334"/>
                    <a:pt x="10191" y="-292"/>
                    <a:pt x="7869" y="1827"/>
                  </a:cubicBezTo>
                  <a:cubicBezTo>
                    <a:pt x="6063" y="3472"/>
                    <a:pt x="2160" y="2149"/>
                    <a:pt x="0" y="2430"/>
                  </a:cubicBezTo>
                  <a:cubicBezTo>
                    <a:pt x="2999" y="4849"/>
                    <a:pt x="-355" y="7245"/>
                    <a:pt x="3677" y="9818"/>
                  </a:cubicBezTo>
                  <a:cubicBezTo>
                    <a:pt x="8385" y="12814"/>
                    <a:pt x="1354" y="14662"/>
                    <a:pt x="4192" y="175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25" name="Freeform: Shape 1424">
              <a:extLst>
                <a:ext uri="{FF2B5EF4-FFF2-40B4-BE49-F238E27FC236}">
                  <a16:creationId xmlns:a16="http://schemas.microsoft.com/office/drawing/2014/main" id="{F75BCCC9-8F31-A576-978C-8F3856E982F9}"/>
                </a:ext>
              </a:extLst>
            </p:cNvPr>
            <p:cNvSpPr/>
            <p:nvPr/>
          </p:nvSpPr>
          <p:spPr>
            <a:xfrm>
              <a:off x="7934296" y="2142305"/>
              <a:ext cx="18414" cy="9607"/>
            </a:xfrm>
            <a:custGeom>
              <a:avLst/>
              <a:gdLst>
                <a:gd name="connsiteX0" fmla="*/ 11384 w 18414"/>
                <a:gd name="connsiteY0" fmla="*/ 0 h 9607"/>
                <a:gd name="connsiteX1" fmla="*/ 0 w 18414"/>
                <a:gd name="connsiteY1" fmla="*/ 3715 h 9607"/>
                <a:gd name="connsiteX2" fmla="*/ 9062 w 18414"/>
                <a:gd name="connsiteY2" fmla="*/ 7614 h 9607"/>
                <a:gd name="connsiteX3" fmla="*/ 14190 w 18414"/>
                <a:gd name="connsiteY3" fmla="*/ 7517 h 9607"/>
                <a:gd name="connsiteX4" fmla="*/ 18286 w 18414"/>
                <a:gd name="connsiteY4" fmla="*/ 4151 h 9607"/>
                <a:gd name="connsiteX5" fmla="*/ 11384 w 18414"/>
                <a:gd name="connsiteY5" fmla="*/ 0 h 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414" h="9607">
                  <a:moveTo>
                    <a:pt x="11384" y="0"/>
                  </a:moveTo>
                  <a:cubicBezTo>
                    <a:pt x="8095" y="2999"/>
                    <a:pt x="4225" y="3283"/>
                    <a:pt x="0" y="3715"/>
                  </a:cubicBezTo>
                  <a:cubicBezTo>
                    <a:pt x="3129" y="5321"/>
                    <a:pt x="7353" y="3651"/>
                    <a:pt x="9062" y="7614"/>
                  </a:cubicBezTo>
                  <a:cubicBezTo>
                    <a:pt x="10320" y="10507"/>
                    <a:pt x="12868" y="10055"/>
                    <a:pt x="14190" y="7517"/>
                  </a:cubicBezTo>
                  <a:cubicBezTo>
                    <a:pt x="14771" y="6382"/>
                    <a:pt x="19221" y="6760"/>
                    <a:pt x="18286" y="4151"/>
                  </a:cubicBezTo>
                  <a:cubicBezTo>
                    <a:pt x="17383" y="1619"/>
                    <a:pt x="12900" y="1974"/>
                    <a:pt x="1138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26" name="Freeform: Shape 1425">
              <a:extLst>
                <a:ext uri="{FF2B5EF4-FFF2-40B4-BE49-F238E27FC236}">
                  <a16:creationId xmlns:a16="http://schemas.microsoft.com/office/drawing/2014/main" id="{1D666E3F-521B-2F7D-8C2B-8EBA50DDAA0D}"/>
                </a:ext>
              </a:extLst>
            </p:cNvPr>
            <p:cNvSpPr/>
            <p:nvPr/>
          </p:nvSpPr>
          <p:spPr>
            <a:xfrm>
              <a:off x="7956355" y="2152877"/>
              <a:ext cx="4869" cy="3323"/>
            </a:xfrm>
            <a:custGeom>
              <a:avLst/>
              <a:gdLst>
                <a:gd name="connsiteX0" fmla="*/ 935 w 4869"/>
                <a:gd name="connsiteY0" fmla="*/ 2908 h 3323"/>
                <a:gd name="connsiteX1" fmla="*/ 4870 w 4869"/>
                <a:gd name="connsiteY1" fmla="*/ 1979 h 3323"/>
                <a:gd name="connsiteX2" fmla="*/ 0 w 4869"/>
                <a:gd name="connsiteY2" fmla="*/ 354 h 3323"/>
                <a:gd name="connsiteX3" fmla="*/ 935 w 4869"/>
                <a:gd name="connsiteY3" fmla="*/ 2908 h 3323"/>
              </a:gdLst>
              <a:ahLst/>
              <a:cxnLst>
                <a:cxn ang="0">
                  <a:pos x="connsiteX0" y="connsiteY0"/>
                </a:cxn>
                <a:cxn ang="0">
                  <a:pos x="connsiteX1" y="connsiteY1"/>
                </a:cxn>
                <a:cxn ang="0">
                  <a:pos x="connsiteX2" y="connsiteY2"/>
                </a:cxn>
                <a:cxn ang="0">
                  <a:pos x="connsiteX3" y="connsiteY3"/>
                </a:cxn>
              </a:cxnLst>
              <a:rect l="l" t="t" r="r" b="b"/>
              <a:pathLst>
                <a:path w="4869" h="3323">
                  <a:moveTo>
                    <a:pt x="935" y="2908"/>
                  </a:moveTo>
                  <a:cubicBezTo>
                    <a:pt x="2483" y="3682"/>
                    <a:pt x="3805" y="3376"/>
                    <a:pt x="4870" y="1979"/>
                  </a:cubicBezTo>
                  <a:cubicBezTo>
                    <a:pt x="3773" y="267"/>
                    <a:pt x="1903" y="-507"/>
                    <a:pt x="0" y="354"/>
                  </a:cubicBezTo>
                  <a:cubicBezTo>
                    <a:pt x="322" y="1202"/>
                    <a:pt x="613" y="2057"/>
                    <a:pt x="935" y="2908"/>
                  </a:cubicBezTo>
                </a:path>
              </a:pathLst>
            </a:custGeom>
            <a:solidFill>
              <a:srgbClr val="C0C0C0"/>
            </a:solidFill>
            <a:ln w="645" cap="flat">
              <a:solidFill>
                <a:srgbClr val="FFFFFF"/>
              </a:solidFill>
              <a:prstDash val="solid"/>
              <a:miter/>
            </a:ln>
          </p:spPr>
          <p:txBody>
            <a:bodyPr rtlCol="0" anchor="ctr"/>
            <a:lstStyle/>
            <a:p>
              <a:endParaRPr lang="en-US"/>
            </a:p>
          </p:txBody>
        </p:sp>
        <p:sp>
          <p:nvSpPr>
            <p:cNvPr id="1427" name="Freeform: Shape 1426">
              <a:extLst>
                <a:ext uri="{FF2B5EF4-FFF2-40B4-BE49-F238E27FC236}">
                  <a16:creationId xmlns:a16="http://schemas.microsoft.com/office/drawing/2014/main" id="{0C384D4C-86B6-73F8-8C7D-9E5636B48768}"/>
                </a:ext>
              </a:extLst>
            </p:cNvPr>
            <p:cNvSpPr/>
            <p:nvPr/>
          </p:nvSpPr>
          <p:spPr>
            <a:xfrm>
              <a:off x="7956839" y="2143240"/>
              <a:ext cx="2321" cy="2086"/>
            </a:xfrm>
            <a:custGeom>
              <a:avLst/>
              <a:gdLst>
                <a:gd name="connsiteX0" fmla="*/ 0 w 2321"/>
                <a:gd name="connsiteY0" fmla="*/ 0 h 2086"/>
                <a:gd name="connsiteX1" fmla="*/ 0 w 2321"/>
                <a:gd name="connsiteY1" fmla="*/ 2087 h 2086"/>
                <a:gd name="connsiteX2" fmla="*/ 2322 w 2321"/>
                <a:gd name="connsiteY2" fmla="*/ 229 h 2086"/>
                <a:gd name="connsiteX3" fmla="*/ 0 w 2321"/>
                <a:gd name="connsiteY3" fmla="*/ 3 h 2086"/>
              </a:gdLst>
              <a:ahLst/>
              <a:cxnLst>
                <a:cxn ang="0">
                  <a:pos x="connsiteX0" y="connsiteY0"/>
                </a:cxn>
                <a:cxn ang="0">
                  <a:pos x="connsiteX1" y="connsiteY1"/>
                </a:cxn>
                <a:cxn ang="0">
                  <a:pos x="connsiteX2" y="connsiteY2"/>
                </a:cxn>
                <a:cxn ang="0">
                  <a:pos x="connsiteX3" y="connsiteY3"/>
                </a:cxn>
              </a:cxnLst>
              <a:rect l="l" t="t" r="r" b="b"/>
              <a:pathLst>
                <a:path w="2321" h="2086">
                  <a:moveTo>
                    <a:pt x="0" y="0"/>
                  </a:moveTo>
                  <a:cubicBezTo>
                    <a:pt x="0" y="697"/>
                    <a:pt x="0" y="1393"/>
                    <a:pt x="0" y="2087"/>
                  </a:cubicBezTo>
                  <a:cubicBezTo>
                    <a:pt x="870" y="1587"/>
                    <a:pt x="1644" y="964"/>
                    <a:pt x="2322" y="229"/>
                  </a:cubicBezTo>
                  <a:cubicBezTo>
                    <a:pt x="1548" y="165"/>
                    <a:pt x="774" y="68"/>
                    <a:pt x="0" y="3"/>
                  </a:cubicBezTo>
                </a:path>
              </a:pathLst>
            </a:custGeom>
            <a:solidFill>
              <a:srgbClr val="C0C0C0"/>
            </a:solidFill>
            <a:ln w="645" cap="flat">
              <a:solidFill>
                <a:srgbClr val="FFFFFF"/>
              </a:solidFill>
              <a:prstDash val="solid"/>
              <a:miter/>
            </a:ln>
          </p:spPr>
          <p:txBody>
            <a:bodyPr rtlCol="0" anchor="ctr"/>
            <a:lstStyle/>
            <a:p>
              <a:endParaRPr lang="en-US"/>
            </a:p>
          </p:txBody>
        </p:sp>
        <p:sp>
          <p:nvSpPr>
            <p:cNvPr id="1428" name="Freeform: Shape 1427">
              <a:extLst>
                <a:ext uri="{FF2B5EF4-FFF2-40B4-BE49-F238E27FC236}">
                  <a16:creationId xmlns:a16="http://schemas.microsoft.com/office/drawing/2014/main" id="{5F7F1FFE-B6C7-0012-0B24-81CA308B32E3}"/>
                </a:ext>
              </a:extLst>
            </p:cNvPr>
            <p:cNvSpPr/>
            <p:nvPr/>
          </p:nvSpPr>
          <p:spPr>
            <a:xfrm>
              <a:off x="7961934" y="2128367"/>
              <a:ext cx="93104" cy="53953"/>
            </a:xfrm>
            <a:custGeom>
              <a:avLst/>
              <a:gdLst>
                <a:gd name="connsiteX0" fmla="*/ 2096 w 93104"/>
                <a:gd name="connsiteY0" fmla="*/ 27161 h 53953"/>
                <a:gd name="connsiteX1" fmla="*/ 9062 w 93104"/>
                <a:gd name="connsiteY1" fmla="*/ 22052 h 53953"/>
                <a:gd name="connsiteX2" fmla="*/ 1612 w 93104"/>
                <a:gd name="connsiteY2" fmla="*/ 21827 h 53953"/>
                <a:gd name="connsiteX3" fmla="*/ 2322 w 93104"/>
                <a:gd name="connsiteY3" fmla="*/ 14861 h 53953"/>
                <a:gd name="connsiteX4" fmla="*/ 0 w 93104"/>
                <a:gd name="connsiteY4" fmla="*/ 16254 h 53953"/>
                <a:gd name="connsiteX5" fmla="*/ 935 w 93104"/>
                <a:gd name="connsiteY5" fmla="*/ 11110 h 53953"/>
                <a:gd name="connsiteX6" fmla="*/ 12061 w 93104"/>
                <a:gd name="connsiteY6" fmla="*/ 8824 h 53953"/>
                <a:gd name="connsiteX7" fmla="*/ 10674 w 93104"/>
                <a:gd name="connsiteY7" fmla="*/ 6037 h 53953"/>
                <a:gd name="connsiteX8" fmla="*/ 18963 w 93104"/>
                <a:gd name="connsiteY8" fmla="*/ 3993 h 53953"/>
                <a:gd name="connsiteX9" fmla="*/ 25316 w 93104"/>
                <a:gd name="connsiteY9" fmla="*/ 2786 h 53953"/>
                <a:gd name="connsiteX10" fmla="*/ 38764 w 93104"/>
                <a:gd name="connsiteY10" fmla="*/ 0 h 53953"/>
                <a:gd name="connsiteX11" fmla="*/ 56211 w 93104"/>
                <a:gd name="connsiteY11" fmla="*/ 1609 h 53953"/>
                <a:gd name="connsiteX12" fmla="*/ 69724 w 93104"/>
                <a:gd name="connsiteY12" fmla="*/ 4799 h 53953"/>
                <a:gd name="connsiteX13" fmla="*/ 93105 w 93104"/>
                <a:gd name="connsiteY13" fmla="*/ 6969 h 53953"/>
                <a:gd name="connsiteX14" fmla="*/ 86913 w 93104"/>
                <a:gd name="connsiteY14" fmla="*/ 12974 h 53953"/>
                <a:gd name="connsiteX15" fmla="*/ 80430 w 93104"/>
                <a:gd name="connsiteY15" fmla="*/ 22088 h 53953"/>
                <a:gd name="connsiteX16" fmla="*/ 83107 w 93104"/>
                <a:gd name="connsiteY16" fmla="*/ 29250 h 53953"/>
                <a:gd name="connsiteX17" fmla="*/ 82656 w 93104"/>
                <a:gd name="connsiteY17" fmla="*/ 35710 h 53953"/>
                <a:gd name="connsiteX18" fmla="*/ 86655 w 93104"/>
                <a:gd name="connsiteY18" fmla="*/ 39754 h 53953"/>
                <a:gd name="connsiteX19" fmla="*/ 90331 w 93104"/>
                <a:gd name="connsiteY19" fmla="*/ 44814 h 53953"/>
                <a:gd name="connsiteX20" fmla="*/ 83881 w 93104"/>
                <a:gd name="connsiteY20" fmla="*/ 53870 h 53953"/>
                <a:gd name="connsiteX21" fmla="*/ 74432 w 93104"/>
                <a:gd name="connsiteY21" fmla="*/ 51886 h 53953"/>
                <a:gd name="connsiteX22" fmla="*/ 66176 w 93104"/>
                <a:gd name="connsiteY22" fmla="*/ 53873 h 53953"/>
                <a:gd name="connsiteX23" fmla="*/ 48407 w 93104"/>
                <a:gd name="connsiteY23" fmla="*/ 44405 h 53953"/>
                <a:gd name="connsiteX24" fmla="*/ 41667 w 93104"/>
                <a:gd name="connsiteY24" fmla="*/ 42137 h 53953"/>
                <a:gd name="connsiteX25" fmla="*/ 35636 w 93104"/>
                <a:gd name="connsiteY25" fmla="*/ 40457 h 53953"/>
                <a:gd name="connsiteX26" fmla="*/ 20188 w 93104"/>
                <a:gd name="connsiteY26" fmla="*/ 45053 h 53953"/>
                <a:gd name="connsiteX27" fmla="*/ 22607 w 93104"/>
                <a:gd name="connsiteY27" fmla="*/ 34481 h 53953"/>
                <a:gd name="connsiteX28" fmla="*/ 19221 w 93104"/>
                <a:gd name="connsiteY28" fmla="*/ 33372 h 53953"/>
                <a:gd name="connsiteX29" fmla="*/ 2096 w 93104"/>
                <a:gd name="connsiteY29" fmla="*/ 27164 h 53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93104" h="53953">
                  <a:moveTo>
                    <a:pt x="2096" y="27161"/>
                  </a:moveTo>
                  <a:cubicBezTo>
                    <a:pt x="355" y="22423"/>
                    <a:pt x="6418" y="23175"/>
                    <a:pt x="9062" y="22052"/>
                  </a:cubicBezTo>
                  <a:cubicBezTo>
                    <a:pt x="7127" y="21543"/>
                    <a:pt x="3193" y="23133"/>
                    <a:pt x="1612" y="21827"/>
                  </a:cubicBezTo>
                  <a:cubicBezTo>
                    <a:pt x="-1161" y="19540"/>
                    <a:pt x="3999" y="17570"/>
                    <a:pt x="2322" y="14861"/>
                  </a:cubicBezTo>
                  <a:cubicBezTo>
                    <a:pt x="1516" y="15299"/>
                    <a:pt x="742" y="15760"/>
                    <a:pt x="0" y="16254"/>
                  </a:cubicBezTo>
                  <a:cubicBezTo>
                    <a:pt x="484" y="14725"/>
                    <a:pt x="-322" y="12381"/>
                    <a:pt x="935" y="11110"/>
                  </a:cubicBezTo>
                  <a:cubicBezTo>
                    <a:pt x="3612" y="8040"/>
                    <a:pt x="8482" y="8920"/>
                    <a:pt x="12061" y="8824"/>
                  </a:cubicBezTo>
                  <a:cubicBezTo>
                    <a:pt x="11481" y="7950"/>
                    <a:pt x="11030" y="7021"/>
                    <a:pt x="10674" y="6037"/>
                  </a:cubicBezTo>
                  <a:cubicBezTo>
                    <a:pt x="14125" y="7985"/>
                    <a:pt x="15641" y="3454"/>
                    <a:pt x="18963" y="3993"/>
                  </a:cubicBezTo>
                  <a:cubicBezTo>
                    <a:pt x="20672" y="4283"/>
                    <a:pt x="25993" y="6505"/>
                    <a:pt x="25316" y="2786"/>
                  </a:cubicBezTo>
                  <a:cubicBezTo>
                    <a:pt x="27348" y="2883"/>
                    <a:pt x="41280" y="4992"/>
                    <a:pt x="38764" y="0"/>
                  </a:cubicBezTo>
                  <a:cubicBezTo>
                    <a:pt x="43892" y="1729"/>
                    <a:pt x="50793" y="961"/>
                    <a:pt x="56211" y="1609"/>
                  </a:cubicBezTo>
                  <a:cubicBezTo>
                    <a:pt x="61016" y="2177"/>
                    <a:pt x="65048" y="4196"/>
                    <a:pt x="69724" y="4799"/>
                  </a:cubicBezTo>
                  <a:cubicBezTo>
                    <a:pt x="74239" y="5386"/>
                    <a:pt x="91299" y="1900"/>
                    <a:pt x="93105" y="6969"/>
                  </a:cubicBezTo>
                  <a:cubicBezTo>
                    <a:pt x="88622" y="6905"/>
                    <a:pt x="87945" y="9281"/>
                    <a:pt x="86913" y="12974"/>
                  </a:cubicBezTo>
                  <a:cubicBezTo>
                    <a:pt x="85719" y="17141"/>
                    <a:pt x="80366" y="18466"/>
                    <a:pt x="80430" y="22088"/>
                  </a:cubicBezTo>
                  <a:cubicBezTo>
                    <a:pt x="80430" y="24848"/>
                    <a:pt x="82398" y="26674"/>
                    <a:pt x="83107" y="29250"/>
                  </a:cubicBezTo>
                  <a:cubicBezTo>
                    <a:pt x="83752" y="31556"/>
                    <a:pt x="81850" y="33404"/>
                    <a:pt x="82656" y="35710"/>
                  </a:cubicBezTo>
                  <a:cubicBezTo>
                    <a:pt x="83236" y="37364"/>
                    <a:pt x="85494" y="38606"/>
                    <a:pt x="86655" y="39754"/>
                  </a:cubicBezTo>
                  <a:cubicBezTo>
                    <a:pt x="88429" y="41531"/>
                    <a:pt x="86655" y="43092"/>
                    <a:pt x="90331" y="44814"/>
                  </a:cubicBezTo>
                  <a:cubicBezTo>
                    <a:pt x="87106" y="48407"/>
                    <a:pt x="82527" y="50071"/>
                    <a:pt x="83881" y="53870"/>
                  </a:cubicBezTo>
                  <a:cubicBezTo>
                    <a:pt x="81011" y="53967"/>
                    <a:pt x="77205" y="52270"/>
                    <a:pt x="74432" y="51886"/>
                  </a:cubicBezTo>
                  <a:cubicBezTo>
                    <a:pt x="71304" y="51451"/>
                    <a:pt x="69208" y="54479"/>
                    <a:pt x="66176" y="53873"/>
                  </a:cubicBezTo>
                  <a:cubicBezTo>
                    <a:pt x="59662" y="52573"/>
                    <a:pt x="54502" y="46930"/>
                    <a:pt x="48407" y="44405"/>
                  </a:cubicBezTo>
                  <a:cubicBezTo>
                    <a:pt x="46665" y="43679"/>
                    <a:pt x="43569" y="42002"/>
                    <a:pt x="41667" y="42137"/>
                  </a:cubicBezTo>
                  <a:cubicBezTo>
                    <a:pt x="39216" y="42299"/>
                    <a:pt x="37796" y="40428"/>
                    <a:pt x="35636" y="40457"/>
                  </a:cubicBezTo>
                  <a:cubicBezTo>
                    <a:pt x="30443" y="40522"/>
                    <a:pt x="25413" y="46549"/>
                    <a:pt x="20188" y="45053"/>
                  </a:cubicBezTo>
                  <a:cubicBezTo>
                    <a:pt x="20640" y="42634"/>
                    <a:pt x="21414" y="36374"/>
                    <a:pt x="22607" y="34481"/>
                  </a:cubicBezTo>
                  <a:cubicBezTo>
                    <a:pt x="24123" y="32079"/>
                    <a:pt x="20478" y="30937"/>
                    <a:pt x="19221" y="33372"/>
                  </a:cubicBezTo>
                  <a:cubicBezTo>
                    <a:pt x="15480" y="40728"/>
                    <a:pt x="4967" y="27244"/>
                    <a:pt x="2096" y="27164"/>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1429" name="Freeform: Shape 1428">
            <a:extLst>
              <a:ext uri="{FF2B5EF4-FFF2-40B4-BE49-F238E27FC236}">
                <a16:creationId xmlns:a16="http://schemas.microsoft.com/office/drawing/2014/main" id="{BB7406F1-2AA6-F116-1D46-B3D053DC1CE8}"/>
              </a:ext>
            </a:extLst>
          </p:cNvPr>
          <p:cNvSpPr/>
          <p:nvPr/>
        </p:nvSpPr>
        <p:spPr>
          <a:xfrm>
            <a:off x="8192403" y="4120441"/>
            <a:ext cx="49351" cy="48805"/>
          </a:xfrm>
          <a:custGeom>
            <a:avLst/>
            <a:gdLst>
              <a:gd name="connsiteX0" fmla="*/ 219 w 49351"/>
              <a:gd name="connsiteY0" fmla="*/ 40066 h 48805"/>
              <a:gd name="connsiteX1" fmla="*/ 7281 w 49351"/>
              <a:gd name="connsiteY1" fmla="*/ 25840 h 48805"/>
              <a:gd name="connsiteX2" fmla="*/ 17859 w 49351"/>
              <a:gd name="connsiteY2" fmla="*/ 9941 h 48805"/>
              <a:gd name="connsiteX3" fmla="*/ 24051 w 49351"/>
              <a:gd name="connsiteY3" fmla="*/ 7626 h 48805"/>
              <a:gd name="connsiteX4" fmla="*/ 28469 w 49351"/>
              <a:gd name="connsiteY4" fmla="*/ 10112 h 48805"/>
              <a:gd name="connsiteX5" fmla="*/ 39918 w 49351"/>
              <a:gd name="connsiteY5" fmla="*/ 108 h 48805"/>
              <a:gd name="connsiteX6" fmla="*/ 44530 w 49351"/>
              <a:gd name="connsiteY6" fmla="*/ 14298 h 48805"/>
              <a:gd name="connsiteX7" fmla="*/ 49238 w 49351"/>
              <a:gd name="connsiteY7" fmla="*/ 31226 h 48805"/>
              <a:gd name="connsiteX8" fmla="*/ 39402 w 49351"/>
              <a:gd name="connsiteY8" fmla="*/ 36341 h 48805"/>
              <a:gd name="connsiteX9" fmla="*/ 26663 w 49351"/>
              <a:gd name="connsiteY9" fmla="*/ 34935 h 48805"/>
              <a:gd name="connsiteX10" fmla="*/ 19504 w 49351"/>
              <a:gd name="connsiteY10" fmla="*/ 48296 h 48805"/>
              <a:gd name="connsiteX11" fmla="*/ 10990 w 49351"/>
              <a:gd name="connsiteY11" fmla="*/ 45964 h 48805"/>
              <a:gd name="connsiteX12" fmla="*/ 3669 w 49351"/>
              <a:gd name="connsiteY12" fmla="*/ 47028 h 48805"/>
              <a:gd name="connsiteX13" fmla="*/ 219 w 49351"/>
              <a:gd name="connsiteY13" fmla="*/ 40066 h 4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9351" h="48805">
                <a:moveTo>
                  <a:pt x="219" y="40066"/>
                </a:moveTo>
                <a:cubicBezTo>
                  <a:pt x="-1490" y="36547"/>
                  <a:pt x="7378" y="30529"/>
                  <a:pt x="7281" y="25840"/>
                </a:cubicBezTo>
                <a:cubicBezTo>
                  <a:pt x="7281" y="17600"/>
                  <a:pt x="10829" y="14027"/>
                  <a:pt x="17859" y="9941"/>
                </a:cubicBezTo>
                <a:cubicBezTo>
                  <a:pt x="18730" y="9432"/>
                  <a:pt x="22955" y="6771"/>
                  <a:pt x="24051" y="7626"/>
                </a:cubicBezTo>
                <a:cubicBezTo>
                  <a:pt x="25535" y="8777"/>
                  <a:pt x="26083" y="12753"/>
                  <a:pt x="28469" y="10112"/>
                </a:cubicBezTo>
                <a:cubicBezTo>
                  <a:pt x="30340" y="8038"/>
                  <a:pt x="36500" y="-1092"/>
                  <a:pt x="39918" y="108"/>
                </a:cubicBezTo>
                <a:cubicBezTo>
                  <a:pt x="38305" y="4833"/>
                  <a:pt x="42369" y="10796"/>
                  <a:pt x="44530" y="14298"/>
                </a:cubicBezTo>
                <a:cubicBezTo>
                  <a:pt x="47206" y="18674"/>
                  <a:pt x="49948" y="26201"/>
                  <a:pt x="49238" y="31226"/>
                </a:cubicBezTo>
                <a:cubicBezTo>
                  <a:pt x="48335" y="37547"/>
                  <a:pt x="44723" y="38369"/>
                  <a:pt x="39402" y="36341"/>
                </a:cubicBezTo>
                <a:cubicBezTo>
                  <a:pt x="33339" y="34038"/>
                  <a:pt x="31856" y="39530"/>
                  <a:pt x="26663" y="34935"/>
                </a:cubicBezTo>
                <a:cubicBezTo>
                  <a:pt x="25922" y="40640"/>
                  <a:pt x="26341" y="46864"/>
                  <a:pt x="19504" y="48296"/>
                </a:cubicBezTo>
                <a:cubicBezTo>
                  <a:pt x="15989" y="49024"/>
                  <a:pt x="12699" y="49482"/>
                  <a:pt x="10990" y="45964"/>
                </a:cubicBezTo>
                <a:cubicBezTo>
                  <a:pt x="9087" y="42094"/>
                  <a:pt x="4056" y="42404"/>
                  <a:pt x="3669" y="47028"/>
                </a:cubicBezTo>
                <a:cubicBezTo>
                  <a:pt x="1476" y="44983"/>
                  <a:pt x="412" y="43094"/>
                  <a:pt x="219" y="40066"/>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30" name="Freeform: Shape 1429">
            <a:extLst>
              <a:ext uri="{FF2B5EF4-FFF2-40B4-BE49-F238E27FC236}">
                <a16:creationId xmlns:a16="http://schemas.microsoft.com/office/drawing/2014/main" id="{D416EC07-3074-FC9F-B7D6-C459F901E0F4}"/>
              </a:ext>
            </a:extLst>
          </p:cNvPr>
          <p:cNvSpPr/>
          <p:nvPr/>
        </p:nvSpPr>
        <p:spPr>
          <a:xfrm>
            <a:off x="8481707" y="2939300"/>
            <a:ext cx="80559" cy="67628"/>
          </a:xfrm>
          <a:custGeom>
            <a:avLst/>
            <a:gdLst>
              <a:gd name="connsiteX0" fmla="*/ 0 w 80559"/>
              <a:gd name="connsiteY0" fmla="*/ 3512 h 67628"/>
              <a:gd name="connsiteX1" fmla="*/ 13674 w 80559"/>
              <a:gd name="connsiteY1" fmla="*/ 3544 h 67628"/>
              <a:gd name="connsiteX2" fmla="*/ 32959 w 80559"/>
              <a:gd name="connsiteY2" fmla="*/ 2374 h 67628"/>
              <a:gd name="connsiteX3" fmla="*/ 35830 w 80559"/>
              <a:gd name="connsiteY3" fmla="*/ 0 h 67628"/>
              <a:gd name="connsiteX4" fmla="*/ 38055 w 80559"/>
              <a:gd name="connsiteY4" fmla="*/ 4928 h 67628"/>
              <a:gd name="connsiteX5" fmla="*/ 51084 w 80559"/>
              <a:gd name="connsiteY5" fmla="*/ 13987 h 67628"/>
              <a:gd name="connsiteX6" fmla="*/ 55663 w 80559"/>
              <a:gd name="connsiteY6" fmla="*/ 26196 h 67628"/>
              <a:gd name="connsiteX7" fmla="*/ 62403 w 80559"/>
              <a:gd name="connsiteY7" fmla="*/ 30692 h 67628"/>
              <a:gd name="connsiteX8" fmla="*/ 54309 w 80559"/>
              <a:gd name="connsiteY8" fmla="*/ 36045 h 67628"/>
              <a:gd name="connsiteX9" fmla="*/ 70691 w 80559"/>
              <a:gd name="connsiteY9" fmla="*/ 46949 h 67628"/>
              <a:gd name="connsiteX10" fmla="*/ 76464 w 80559"/>
              <a:gd name="connsiteY10" fmla="*/ 50106 h 67628"/>
              <a:gd name="connsiteX11" fmla="*/ 80560 w 80559"/>
              <a:gd name="connsiteY11" fmla="*/ 57175 h 67628"/>
              <a:gd name="connsiteX12" fmla="*/ 80237 w 80559"/>
              <a:gd name="connsiteY12" fmla="*/ 66360 h 67628"/>
              <a:gd name="connsiteX13" fmla="*/ 71530 w 80559"/>
              <a:gd name="connsiteY13" fmla="*/ 67179 h 67628"/>
              <a:gd name="connsiteX14" fmla="*/ 63274 w 80559"/>
              <a:gd name="connsiteY14" fmla="*/ 54512 h 67628"/>
              <a:gd name="connsiteX15" fmla="*/ 60017 w 80559"/>
              <a:gd name="connsiteY15" fmla="*/ 48500 h 67628"/>
              <a:gd name="connsiteX16" fmla="*/ 54212 w 80559"/>
              <a:gd name="connsiteY16" fmla="*/ 48945 h 67628"/>
              <a:gd name="connsiteX17" fmla="*/ 46407 w 80559"/>
              <a:gd name="connsiteY17" fmla="*/ 47655 h 67628"/>
              <a:gd name="connsiteX18" fmla="*/ 36862 w 80559"/>
              <a:gd name="connsiteY18" fmla="*/ 44166 h 67628"/>
              <a:gd name="connsiteX19" fmla="*/ 23607 w 80559"/>
              <a:gd name="connsiteY19" fmla="*/ 34975 h 67628"/>
              <a:gd name="connsiteX20" fmla="*/ 9482 w 80559"/>
              <a:gd name="connsiteY20" fmla="*/ 32566 h 67628"/>
              <a:gd name="connsiteX21" fmla="*/ 9482 w 80559"/>
              <a:gd name="connsiteY21" fmla="*/ 27170 h 67628"/>
              <a:gd name="connsiteX22" fmla="*/ 9127 w 80559"/>
              <a:gd name="connsiteY22" fmla="*/ 20411 h 67628"/>
              <a:gd name="connsiteX23" fmla="*/ 65 w 80559"/>
              <a:gd name="connsiteY23" fmla="*/ 3438 h 67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0559" h="67628">
                <a:moveTo>
                  <a:pt x="0" y="3512"/>
                </a:moveTo>
                <a:cubicBezTo>
                  <a:pt x="2483" y="3351"/>
                  <a:pt x="9546" y="5221"/>
                  <a:pt x="13674" y="3544"/>
                </a:cubicBezTo>
                <a:cubicBezTo>
                  <a:pt x="19608" y="1177"/>
                  <a:pt x="26703" y="2306"/>
                  <a:pt x="32959" y="2374"/>
                </a:cubicBezTo>
                <a:cubicBezTo>
                  <a:pt x="32637" y="1135"/>
                  <a:pt x="34572" y="190"/>
                  <a:pt x="35830" y="0"/>
                </a:cubicBezTo>
                <a:cubicBezTo>
                  <a:pt x="36571" y="735"/>
                  <a:pt x="44376" y="6247"/>
                  <a:pt x="38055" y="4928"/>
                </a:cubicBezTo>
                <a:cubicBezTo>
                  <a:pt x="42344" y="8188"/>
                  <a:pt x="48955" y="8237"/>
                  <a:pt x="51084" y="13987"/>
                </a:cubicBezTo>
                <a:cubicBezTo>
                  <a:pt x="42731" y="16599"/>
                  <a:pt x="52019" y="24032"/>
                  <a:pt x="55663" y="26196"/>
                </a:cubicBezTo>
                <a:cubicBezTo>
                  <a:pt x="57566" y="27338"/>
                  <a:pt x="61887" y="28096"/>
                  <a:pt x="62403" y="30692"/>
                </a:cubicBezTo>
                <a:cubicBezTo>
                  <a:pt x="63403" y="35739"/>
                  <a:pt x="57018" y="34936"/>
                  <a:pt x="54309" y="36045"/>
                </a:cubicBezTo>
                <a:cubicBezTo>
                  <a:pt x="57114" y="37119"/>
                  <a:pt x="67821" y="48107"/>
                  <a:pt x="70691" y="46949"/>
                </a:cubicBezTo>
                <a:cubicBezTo>
                  <a:pt x="72175" y="46359"/>
                  <a:pt x="79076" y="48539"/>
                  <a:pt x="76464" y="50106"/>
                </a:cubicBezTo>
                <a:cubicBezTo>
                  <a:pt x="72594" y="52438"/>
                  <a:pt x="79238" y="55582"/>
                  <a:pt x="80560" y="57175"/>
                </a:cubicBezTo>
                <a:cubicBezTo>
                  <a:pt x="76496" y="57675"/>
                  <a:pt x="78786" y="64499"/>
                  <a:pt x="80237" y="66360"/>
                </a:cubicBezTo>
                <a:cubicBezTo>
                  <a:pt x="79754" y="66763"/>
                  <a:pt x="71981" y="68411"/>
                  <a:pt x="71530" y="67179"/>
                </a:cubicBezTo>
                <a:cubicBezTo>
                  <a:pt x="68982" y="63035"/>
                  <a:pt x="67531" y="56908"/>
                  <a:pt x="63274" y="54512"/>
                </a:cubicBezTo>
                <a:cubicBezTo>
                  <a:pt x="61436" y="53483"/>
                  <a:pt x="62887" y="49100"/>
                  <a:pt x="60017" y="48500"/>
                </a:cubicBezTo>
                <a:cubicBezTo>
                  <a:pt x="58211" y="48126"/>
                  <a:pt x="56856" y="48178"/>
                  <a:pt x="54212" y="48945"/>
                </a:cubicBezTo>
                <a:cubicBezTo>
                  <a:pt x="50858" y="49893"/>
                  <a:pt x="49245" y="46004"/>
                  <a:pt x="46407" y="47655"/>
                </a:cubicBezTo>
                <a:cubicBezTo>
                  <a:pt x="46827" y="40951"/>
                  <a:pt x="39442" y="44040"/>
                  <a:pt x="36862" y="44166"/>
                </a:cubicBezTo>
                <a:cubicBezTo>
                  <a:pt x="33282" y="41489"/>
                  <a:pt x="28574" y="34823"/>
                  <a:pt x="23607" y="34975"/>
                </a:cubicBezTo>
                <a:cubicBezTo>
                  <a:pt x="18479" y="35136"/>
                  <a:pt x="14093" y="34910"/>
                  <a:pt x="9482" y="32566"/>
                </a:cubicBezTo>
                <a:cubicBezTo>
                  <a:pt x="11287" y="31343"/>
                  <a:pt x="10159" y="28889"/>
                  <a:pt x="9482" y="27170"/>
                </a:cubicBezTo>
                <a:cubicBezTo>
                  <a:pt x="8031" y="23971"/>
                  <a:pt x="7934" y="23284"/>
                  <a:pt x="9127" y="20411"/>
                </a:cubicBezTo>
                <a:cubicBezTo>
                  <a:pt x="11320" y="15048"/>
                  <a:pt x="1871" y="13177"/>
                  <a:pt x="65" y="3438"/>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31" name="Freeform: Shape 1430">
            <a:extLst>
              <a:ext uri="{FF2B5EF4-FFF2-40B4-BE49-F238E27FC236}">
                <a16:creationId xmlns:a16="http://schemas.microsoft.com/office/drawing/2014/main" id="{79851DE3-B460-42AA-DEA8-D18CDAA4350D}"/>
              </a:ext>
            </a:extLst>
          </p:cNvPr>
          <p:cNvSpPr/>
          <p:nvPr/>
        </p:nvSpPr>
        <p:spPr>
          <a:xfrm>
            <a:off x="7056449" y="3625242"/>
            <a:ext cx="148081" cy="122033"/>
          </a:xfrm>
          <a:custGeom>
            <a:avLst/>
            <a:gdLst>
              <a:gd name="connsiteX0" fmla="*/ 3726 w 148081"/>
              <a:gd name="connsiteY0" fmla="*/ 54607 h 122033"/>
              <a:gd name="connsiteX1" fmla="*/ 17 w 148081"/>
              <a:gd name="connsiteY1" fmla="*/ 56000 h 122033"/>
              <a:gd name="connsiteX2" fmla="*/ 9305 w 148081"/>
              <a:gd name="connsiteY2" fmla="*/ 48521 h 122033"/>
              <a:gd name="connsiteX3" fmla="*/ 21205 w 148081"/>
              <a:gd name="connsiteY3" fmla="*/ 30503 h 122033"/>
              <a:gd name="connsiteX4" fmla="*/ 36459 w 148081"/>
              <a:gd name="connsiteY4" fmla="*/ 5107 h 122033"/>
              <a:gd name="connsiteX5" fmla="*/ 59324 w 148081"/>
              <a:gd name="connsiteY5" fmla="*/ 1924 h 122033"/>
              <a:gd name="connsiteX6" fmla="*/ 83447 w 148081"/>
              <a:gd name="connsiteY6" fmla="*/ 6671 h 122033"/>
              <a:gd name="connsiteX7" fmla="*/ 96411 w 148081"/>
              <a:gd name="connsiteY7" fmla="*/ 15333 h 122033"/>
              <a:gd name="connsiteX8" fmla="*/ 104345 w 148081"/>
              <a:gd name="connsiteY8" fmla="*/ 27988 h 122033"/>
              <a:gd name="connsiteX9" fmla="*/ 111117 w 148081"/>
              <a:gd name="connsiteY9" fmla="*/ 35144 h 122033"/>
              <a:gd name="connsiteX10" fmla="*/ 115052 w 148081"/>
              <a:gd name="connsiteY10" fmla="*/ 42610 h 122033"/>
              <a:gd name="connsiteX11" fmla="*/ 122082 w 148081"/>
              <a:gd name="connsiteY11" fmla="*/ 47486 h 122033"/>
              <a:gd name="connsiteX12" fmla="*/ 130047 w 148081"/>
              <a:gd name="connsiteY12" fmla="*/ 57632 h 122033"/>
              <a:gd name="connsiteX13" fmla="*/ 129306 w 148081"/>
              <a:gd name="connsiteY13" fmla="*/ 63859 h 122033"/>
              <a:gd name="connsiteX14" fmla="*/ 132757 w 148081"/>
              <a:gd name="connsiteY14" fmla="*/ 69445 h 122033"/>
              <a:gd name="connsiteX15" fmla="*/ 133240 w 148081"/>
              <a:gd name="connsiteY15" fmla="*/ 82025 h 122033"/>
              <a:gd name="connsiteX16" fmla="*/ 132563 w 148081"/>
              <a:gd name="connsiteY16" fmla="*/ 85744 h 122033"/>
              <a:gd name="connsiteX17" fmla="*/ 134982 w 148081"/>
              <a:gd name="connsiteY17" fmla="*/ 89317 h 122033"/>
              <a:gd name="connsiteX18" fmla="*/ 138174 w 148081"/>
              <a:gd name="connsiteY18" fmla="*/ 93854 h 122033"/>
              <a:gd name="connsiteX19" fmla="*/ 146076 w 148081"/>
              <a:gd name="connsiteY19" fmla="*/ 100521 h 122033"/>
              <a:gd name="connsiteX20" fmla="*/ 147430 w 148081"/>
              <a:gd name="connsiteY20" fmla="*/ 108386 h 122033"/>
              <a:gd name="connsiteX21" fmla="*/ 147752 w 148081"/>
              <a:gd name="connsiteY21" fmla="*/ 119393 h 122033"/>
              <a:gd name="connsiteX22" fmla="*/ 135143 w 148081"/>
              <a:gd name="connsiteY22" fmla="*/ 119619 h 122033"/>
              <a:gd name="connsiteX23" fmla="*/ 123985 w 148081"/>
              <a:gd name="connsiteY23" fmla="*/ 122002 h 122033"/>
              <a:gd name="connsiteX24" fmla="*/ 109279 w 148081"/>
              <a:gd name="connsiteY24" fmla="*/ 117374 h 122033"/>
              <a:gd name="connsiteX25" fmla="*/ 106892 w 148081"/>
              <a:gd name="connsiteY25" fmla="*/ 113814 h 122033"/>
              <a:gd name="connsiteX26" fmla="*/ 101216 w 148081"/>
              <a:gd name="connsiteY26" fmla="*/ 112027 h 122033"/>
              <a:gd name="connsiteX27" fmla="*/ 60421 w 148081"/>
              <a:gd name="connsiteY27" fmla="*/ 111963 h 122033"/>
              <a:gd name="connsiteX28" fmla="*/ 48843 w 148081"/>
              <a:gd name="connsiteY28" fmla="*/ 115449 h 122033"/>
              <a:gd name="connsiteX29" fmla="*/ 35234 w 148081"/>
              <a:gd name="connsiteY29" fmla="*/ 117790 h 122033"/>
              <a:gd name="connsiteX30" fmla="*/ 23269 w 148081"/>
              <a:gd name="connsiteY30" fmla="*/ 121015 h 122033"/>
              <a:gd name="connsiteX31" fmla="*/ 17045 w 148081"/>
              <a:gd name="connsiteY31" fmla="*/ 121947 h 122033"/>
              <a:gd name="connsiteX32" fmla="*/ 15561 w 148081"/>
              <a:gd name="connsiteY32" fmla="*/ 117335 h 122033"/>
              <a:gd name="connsiteX33" fmla="*/ 24011 w 148081"/>
              <a:gd name="connsiteY33" fmla="*/ 114988 h 122033"/>
              <a:gd name="connsiteX34" fmla="*/ 33654 w 148081"/>
              <a:gd name="connsiteY34" fmla="*/ 113904 h 122033"/>
              <a:gd name="connsiteX35" fmla="*/ 39361 w 148081"/>
              <a:gd name="connsiteY35" fmla="*/ 114872 h 122033"/>
              <a:gd name="connsiteX36" fmla="*/ 43683 w 148081"/>
              <a:gd name="connsiteY36" fmla="*/ 115223 h 122033"/>
              <a:gd name="connsiteX37" fmla="*/ 49778 w 148081"/>
              <a:gd name="connsiteY37" fmla="*/ 107551 h 122033"/>
              <a:gd name="connsiteX38" fmla="*/ 44650 w 148081"/>
              <a:gd name="connsiteY38" fmla="*/ 114285 h 122033"/>
              <a:gd name="connsiteX39" fmla="*/ 34202 w 148081"/>
              <a:gd name="connsiteY39" fmla="*/ 110570 h 122033"/>
              <a:gd name="connsiteX40" fmla="*/ 20270 w 148081"/>
              <a:gd name="connsiteY40" fmla="*/ 108712 h 122033"/>
              <a:gd name="connsiteX41" fmla="*/ 15884 w 148081"/>
              <a:gd name="connsiteY41" fmla="*/ 114981 h 122033"/>
              <a:gd name="connsiteX42" fmla="*/ 17497 w 148081"/>
              <a:gd name="connsiteY42" fmla="*/ 110341 h 122033"/>
              <a:gd name="connsiteX43" fmla="*/ 16561 w 148081"/>
              <a:gd name="connsiteY43" fmla="*/ 102249 h 122033"/>
              <a:gd name="connsiteX44" fmla="*/ 26333 w 148081"/>
              <a:gd name="connsiteY44" fmla="*/ 97831 h 122033"/>
              <a:gd name="connsiteX45" fmla="*/ 39620 w 148081"/>
              <a:gd name="connsiteY45" fmla="*/ 97799 h 122033"/>
              <a:gd name="connsiteX46" fmla="*/ 41135 w 148081"/>
              <a:gd name="connsiteY46" fmla="*/ 94080 h 122033"/>
              <a:gd name="connsiteX47" fmla="*/ 52520 w 148081"/>
              <a:gd name="connsiteY47" fmla="*/ 92242 h 122033"/>
              <a:gd name="connsiteX48" fmla="*/ 59937 w 148081"/>
              <a:gd name="connsiteY48" fmla="*/ 88601 h 122033"/>
              <a:gd name="connsiteX49" fmla="*/ 84092 w 148081"/>
              <a:gd name="connsiteY49" fmla="*/ 95396 h 122033"/>
              <a:gd name="connsiteX50" fmla="*/ 86930 w 148081"/>
              <a:gd name="connsiteY50" fmla="*/ 88650 h 122033"/>
              <a:gd name="connsiteX51" fmla="*/ 76158 w 148081"/>
              <a:gd name="connsiteY51" fmla="*/ 89694 h 122033"/>
              <a:gd name="connsiteX52" fmla="*/ 67999 w 148081"/>
              <a:gd name="connsiteY52" fmla="*/ 85031 h 122033"/>
              <a:gd name="connsiteX53" fmla="*/ 63807 w 148081"/>
              <a:gd name="connsiteY53" fmla="*/ 81929 h 122033"/>
              <a:gd name="connsiteX54" fmla="*/ 56132 w 148081"/>
              <a:gd name="connsiteY54" fmla="*/ 81735 h 122033"/>
              <a:gd name="connsiteX55" fmla="*/ 50133 w 148081"/>
              <a:gd name="connsiteY55" fmla="*/ 82396 h 122033"/>
              <a:gd name="connsiteX56" fmla="*/ 47585 w 148081"/>
              <a:gd name="connsiteY56" fmla="*/ 86450 h 122033"/>
              <a:gd name="connsiteX57" fmla="*/ 23398 w 148081"/>
              <a:gd name="connsiteY57" fmla="*/ 86321 h 122033"/>
              <a:gd name="connsiteX58" fmla="*/ 20044 w 148081"/>
              <a:gd name="connsiteY58" fmla="*/ 82722 h 122033"/>
              <a:gd name="connsiteX59" fmla="*/ 23527 w 148081"/>
              <a:gd name="connsiteY59" fmla="*/ 80864 h 122033"/>
              <a:gd name="connsiteX60" fmla="*/ 23979 w 148081"/>
              <a:gd name="connsiteY60" fmla="*/ 75059 h 122033"/>
              <a:gd name="connsiteX61" fmla="*/ 17722 w 148081"/>
              <a:gd name="connsiteY61" fmla="*/ 80168 h 122033"/>
              <a:gd name="connsiteX62" fmla="*/ 27010 w 148081"/>
              <a:gd name="connsiteY62" fmla="*/ 70648 h 122033"/>
              <a:gd name="connsiteX63" fmla="*/ 16561 w 148081"/>
              <a:gd name="connsiteY63" fmla="*/ 79007 h 122033"/>
              <a:gd name="connsiteX64" fmla="*/ 3790 w 148081"/>
              <a:gd name="connsiteY64" fmla="*/ 54610 h 122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48081" h="122033">
                <a:moveTo>
                  <a:pt x="3726" y="54607"/>
                </a:moveTo>
                <a:cubicBezTo>
                  <a:pt x="2307" y="54574"/>
                  <a:pt x="1081" y="55036"/>
                  <a:pt x="17" y="56000"/>
                </a:cubicBezTo>
                <a:cubicBezTo>
                  <a:pt x="-402" y="52043"/>
                  <a:pt x="7015" y="50801"/>
                  <a:pt x="9305" y="48521"/>
                </a:cubicBezTo>
                <a:cubicBezTo>
                  <a:pt x="14304" y="43545"/>
                  <a:pt x="18303" y="36860"/>
                  <a:pt x="21205" y="30503"/>
                </a:cubicBezTo>
                <a:cubicBezTo>
                  <a:pt x="22624" y="27459"/>
                  <a:pt x="29364" y="-1553"/>
                  <a:pt x="36459" y="5107"/>
                </a:cubicBezTo>
                <a:cubicBezTo>
                  <a:pt x="39652" y="8103"/>
                  <a:pt x="56583" y="5107"/>
                  <a:pt x="59324" y="1924"/>
                </a:cubicBezTo>
                <a:cubicBezTo>
                  <a:pt x="63516" y="-2965"/>
                  <a:pt x="79964" y="2520"/>
                  <a:pt x="83447" y="6671"/>
                </a:cubicBezTo>
                <a:cubicBezTo>
                  <a:pt x="88123" y="12276"/>
                  <a:pt x="88736" y="14549"/>
                  <a:pt x="96411" y="15333"/>
                </a:cubicBezTo>
                <a:cubicBezTo>
                  <a:pt x="100604" y="15759"/>
                  <a:pt x="105248" y="23941"/>
                  <a:pt x="104345" y="27988"/>
                </a:cubicBezTo>
                <a:cubicBezTo>
                  <a:pt x="103958" y="29862"/>
                  <a:pt x="110053" y="33164"/>
                  <a:pt x="111117" y="35144"/>
                </a:cubicBezTo>
                <a:cubicBezTo>
                  <a:pt x="112439" y="37618"/>
                  <a:pt x="113116" y="40494"/>
                  <a:pt x="115052" y="42610"/>
                </a:cubicBezTo>
                <a:cubicBezTo>
                  <a:pt x="116954" y="44683"/>
                  <a:pt x="120824" y="44935"/>
                  <a:pt x="122082" y="47486"/>
                </a:cubicBezTo>
                <a:cubicBezTo>
                  <a:pt x="123953" y="51214"/>
                  <a:pt x="129532" y="53281"/>
                  <a:pt x="130047" y="57632"/>
                </a:cubicBezTo>
                <a:cubicBezTo>
                  <a:pt x="130370" y="59580"/>
                  <a:pt x="127048" y="61863"/>
                  <a:pt x="129306" y="63859"/>
                </a:cubicBezTo>
                <a:cubicBezTo>
                  <a:pt x="131144" y="65517"/>
                  <a:pt x="132466" y="66597"/>
                  <a:pt x="132757" y="69445"/>
                </a:cubicBezTo>
                <a:cubicBezTo>
                  <a:pt x="133079" y="72457"/>
                  <a:pt x="135691" y="79749"/>
                  <a:pt x="133240" y="82025"/>
                </a:cubicBezTo>
                <a:cubicBezTo>
                  <a:pt x="130693" y="82580"/>
                  <a:pt x="130467" y="83818"/>
                  <a:pt x="132563" y="85744"/>
                </a:cubicBezTo>
                <a:cubicBezTo>
                  <a:pt x="133047" y="87163"/>
                  <a:pt x="133885" y="88356"/>
                  <a:pt x="134982" y="89317"/>
                </a:cubicBezTo>
                <a:cubicBezTo>
                  <a:pt x="137207" y="90562"/>
                  <a:pt x="134982" y="92974"/>
                  <a:pt x="138174" y="93854"/>
                </a:cubicBezTo>
                <a:cubicBezTo>
                  <a:pt x="139851" y="87263"/>
                  <a:pt x="145140" y="98711"/>
                  <a:pt x="146076" y="100521"/>
                </a:cubicBezTo>
                <a:cubicBezTo>
                  <a:pt x="147430" y="103220"/>
                  <a:pt x="148204" y="105255"/>
                  <a:pt x="147430" y="108386"/>
                </a:cubicBezTo>
                <a:cubicBezTo>
                  <a:pt x="146559" y="111934"/>
                  <a:pt x="148914" y="116491"/>
                  <a:pt x="147752" y="119393"/>
                </a:cubicBezTo>
                <a:cubicBezTo>
                  <a:pt x="143754" y="117668"/>
                  <a:pt x="139368" y="120367"/>
                  <a:pt x="135143" y="119619"/>
                </a:cubicBezTo>
                <a:cubicBezTo>
                  <a:pt x="130693" y="118848"/>
                  <a:pt x="128145" y="121431"/>
                  <a:pt x="123985" y="122002"/>
                </a:cubicBezTo>
                <a:cubicBezTo>
                  <a:pt x="119695" y="122583"/>
                  <a:pt x="112859" y="114997"/>
                  <a:pt x="109279" y="117374"/>
                </a:cubicBezTo>
                <a:cubicBezTo>
                  <a:pt x="106473" y="119232"/>
                  <a:pt x="107505" y="113991"/>
                  <a:pt x="106892" y="113814"/>
                </a:cubicBezTo>
                <a:cubicBezTo>
                  <a:pt x="103119" y="112695"/>
                  <a:pt x="104377" y="112034"/>
                  <a:pt x="101216" y="112027"/>
                </a:cubicBezTo>
                <a:lnTo>
                  <a:pt x="60421" y="111963"/>
                </a:lnTo>
                <a:cubicBezTo>
                  <a:pt x="55099" y="111963"/>
                  <a:pt x="52874" y="112285"/>
                  <a:pt x="48843" y="115449"/>
                </a:cubicBezTo>
                <a:cubicBezTo>
                  <a:pt x="45328" y="118232"/>
                  <a:pt x="40491" y="117974"/>
                  <a:pt x="35234" y="117790"/>
                </a:cubicBezTo>
                <a:cubicBezTo>
                  <a:pt x="30687" y="117629"/>
                  <a:pt x="27526" y="120338"/>
                  <a:pt x="23269" y="121015"/>
                </a:cubicBezTo>
                <a:cubicBezTo>
                  <a:pt x="21173" y="121357"/>
                  <a:pt x="18915" y="120648"/>
                  <a:pt x="17045" y="121947"/>
                </a:cubicBezTo>
                <a:cubicBezTo>
                  <a:pt x="16626" y="120896"/>
                  <a:pt x="14368" y="118613"/>
                  <a:pt x="15561" y="117335"/>
                </a:cubicBezTo>
                <a:cubicBezTo>
                  <a:pt x="18464" y="114123"/>
                  <a:pt x="20141" y="112533"/>
                  <a:pt x="24011" y="114988"/>
                </a:cubicBezTo>
                <a:cubicBezTo>
                  <a:pt x="26913" y="116842"/>
                  <a:pt x="30557" y="113965"/>
                  <a:pt x="33654" y="113904"/>
                </a:cubicBezTo>
                <a:cubicBezTo>
                  <a:pt x="35911" y="113872"/>
                  <a:pt x="37040" y="115607"/>
                  <a:pt x="39361" y="114872"/>
                </a:cubicBezTo>
                <a:cubicBezTo>
                  <a:pt x="41168" y="114301"/>
                  <a:pt x="42006" y="114678"/>
                  <a:pt x="43683" y="115223"/>
                </a:cubicBezTo>
                <a:cubicBezTo>
                  <a:pt x="46650" y="116188"/>
                  <a:pt x="46424" y="108715"/>
                  <a:pt x="49778" y="107551"/>
                </a:cubicBezTo>
                <a:cubicBezTo>
                  <a:pt x="44812" y="107909"/>
                  <a:pt x="47682" y="112127"/>
                  <a:pt x="44650" y="114285"/>
                </a:cubicBezTo>
                <a:cubicBezTo>
                  <a:pt x="42038" y="116142"/>
                  <a:pt x="35040" y="113665"/>
                  <a:pt x="34202" y="110570"/>
                </a:cubicBezTo>
                <a:cubicBezTo>
                  <a:pt x="32396" y="118364"/>
                  <a:pt x="16819" y="112692"/>
                  <a:pt x="20270" y="108712"/>
                </a:cubicBezTo>
                <a:cubicBezTo>
                  <a:pt x="18818" y="110805"/>
                  <a:pt x="18915" y="114304"/>
                  <a:pt x="15884" y="114981"/>
                </a:cubicBezTo>
                <a:cubicBezTo>
                  <a:pt x="15368" y="113069"/>
                  <a:pt x="15884" y="111524"/>
                  <a:pt x="17497" y="110341"/>
                </a:cubicBezTo>
                <a:cubicBezTo>
                  <a:pt x="13336" y="111253"/>
                  <a:pt x="15658" y="105026"/>
                  <a:pt x="16561" y="102249"/>
                </a:cubicBezTo>
                <a:cubicBezTo>
                  <a:pt x="17916" y="98092"/>
                  <a:pt x="22624" y="97841"/>
                  <a:pt x="26333" y="97831"/>
                </a:cubicBezTo>
                <a:lnTo>
                  <a:pt x="39620" y="97799"/>
                </a:lnTo>
                <a:cubicBezTo>
                  <a:pt x="42071" y="99163"/>
                  <a:pt x="36814" y="96925"/>
                  <a:pt x="41135" y="94080"/>
                </a:cubicBezTo>
                <a:cubicBezTo>
                  <a:pt x="44909" y="91594"/>
                  <a:pt x="48811" y="93293"/>
                  <a:pt x="52520" y="92242"/>
                </a:cubicBezTo>
                <a:cubicBezTo>
                  <a:pt x="56647" y="91071"/>
                  <a:pt x="54454" y="85195"/>
                  <a:pt x="59937" y="88601"/>
                </a:cubicBezTo>
                <a:cubicBezTo>
                  <a:pt x="67580" y="93364"/>
                  <a:pt x="75223" y="98340"/>
                  <a:pt x="84092" y="95396"/>
                </a:cubicBezTo>
                <a:cubicBezTo>
                  <a:pt x="87478" y="94267"/>
                  <a:pt x="91251" y="90965"/>
                  <a:pt x="86930" y="88650"/>
                </a:cubicBezTo>
                <a:cubicBezTo>
                  <a:pt x="81512" y="85757"/>
                  <a:pt x="80383" y="89891"/>
                  <a:pt x="76158" y="89694"/>
                </a:cubicBezTo>
                <a:cubicBezTo>
                  <a:pt x="71837" y="89501"/>
                  <a:pt x="72966" y="83054"/>
                  <a:pt x="67999" y="85031"/>
                </a:cubicBezTo>
                <a:cubicBezTo>
                  <a:pt x="66129" y="85779"/>
                  <a:pt x="64420" y="83180"/>
                  <a:pt x="63807" y="81929"/>
                </a:cubicBezTo>
                <a:cubicBezTo>
                  <a:pt x="62549" y="79342"/>
                  <a:pt x="58550" y="80242"/>
                  <a:pt x="56132" y="81735"/>
                </a:cubicBezTo>
                <a:cubicBezTo>
                  <a:pt x="52681" y="83851"/>
                  <a:pt x="51939" y="80519"/>
                  <a:pt x="50133" y="82396"/>
                </a:cubicBezTo>
                <a:cubicBezTo>
                  <a:pt x="48811" y="83767"/>
                  <a:pt x="49295" y="85512"/>
                  <a:pt x="47585" y="86450"/>
                </a:cubicBezTo>
                <a:lnTo>
                  <a:pt x="23398" y="86321"/>
                </a:lnTo>
                <a:cubicBezTo>
                  <a:pt x="24398" y="84328"/>
                  <a:pt x="22463" y="82980"/>
                  <a:pt x="20044" y="82722"/>
                </a:cubicBezTo>
                <a:cubicBezTo>
                  <a:pt x="20431" y="80797"/>
                  <a:pt x="21689" y="80019"/>
                  <a:pt x="23527" y="80864"/>
                </a:cubicBezTo>
                <a:cubicBezTo>
                  <a:pt x="23108" y="78884"/>
                  <a:pt x="23204" y="76949"/>
                  <a:pt x="23979" y="75059"/>
                </a:cubicBezTo>
                <a:cubicBezTo>
                  <a:pt x="22560" y="77720"/>
                  <a:pt x="20850" y="79707"/>
                  <a:pt x="17722" y="80168"/>
                </a:cubicBezTo>
                <a:cubicBezTo>
                  <a:pt x="16884" y="77585"/>
                  <a:pt x="24398" y="70954"/>
                  <a:pt x="27010" y="70648"/>
                </a:cubicBezTo>
                <a:cubicBezTo>
                  <a:pt x="24172" y="69445"/>
                  <a:pt x="16529" y="76320"/>
                  <a:pt x="16561" y="79007"/>
                </a:cubicBezTo>
                <a:cubicBezTo>
                  <a:pt x="16561" y="71377"/>
                  <a:pt x="11885" y="57557"/>
                  <a:pt x="3790" y="54610"/>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32" name="Freeform: Shape 1431">
            <a:extLst>
              <a:ext uri="{FF2B5EF4-FFF2-40B4-BE49-F238E27FC236}">
                <a16:creationId xmlns:a16="http://schemas.microsoft.com/office/drawing/2014/main" id="{301154F8-FEF6-6BBC-0F87-5FD43CF2C422}"/>
              </a:ext>
            </a:extLst>
          </p:cNvPr>
          <p:cNvSpPr/>
          <p:nvPr/>
        </p:nvSpPr>
        <p:spPr>
          <a:xfrm>
            <a:off x="7478614" y="3780158"/>
            <a:ext cx="47245" cy="140479"/>
          </a:xfrm>
          <a:custGeom>
            <a:avLst/>
            <a:gdLst>
              <a:gd name="connsiteX0" fmla="*/ 0 w 47245"/>
              <a:gd name="connsiteY0" fmla="*/ 0 h 140479"/>
              <a:gd name="connsiteX1" fmla="*/ 14222 w 47245"/>
              <a:gd name="connsiteY1" fmla="*/ 3764 h 140479"/>
              <a:gd name="connsiteX2" fmla="*/ 26412 w 47245"/>
              <a:gd name="connsiteY2" fmla="*/ 3125 h 140479"/>
              <a:gd name="connsiteX3" fmla="*/ 24800 w 47245"/>
              <a:gd name="connsiteY3" fmla="*/ 22752 h 140479"/>
              <a:gd name="connsiteX4" fmla="*/ 36539 w 47245"/>
              <a:gd name="connsiteY4" fmla="*/ 32969 h 140479"/>
              <a:gd name="connsiteX5" fmla="*/ 38828 w 47245"/>
              <a:gd name="connsiteY5" fmla="*/ 51219 h 140479"/>
              <a:gd name="connsiteX6" fmla="*/ 43730 w 47245"/>
              <a:gd name="connsiteY6" fmla="*/ 68666 h 140479"/>
              <a:gd name="connsiteX7" fmla="*/ 44053 w 47245"/>
              <a:gd name="connsiteY7" fmla="*/ 106298 h 140479"/>
              <a:gd name="connsiteX8" fmla="*/ 41215 w 47245"/>
              <a:gd name="connsiteY8" fmla="*/ 115634 h 140479"/>
              <a:gd name="connsiteX9" fmla="*/ 43472 w 47245"/>
              <a:gd name="connsiteY9" fmla="*/ 126873 h 140479"/>
              <a:gd name="connsiteX10" fmla="*/ 47246 w 47245"/>
              <a:gd name="connsiteY10" fmla="*/ 135600 h 140479"/>
              <a:gd name="connsiteX11" fmla="*/ 32378 w 47245"/>
              <a:gd name="connsiteY11" fmla="*/ 140479 h 140479"/>
              <a:gd name="connsiteX12" fmla="*/ 24800 w 47245"/>
              <a:gd name="connsiteY12" fmla="*/ 133668 h 140479"/>
              <a:gd name="connsiteX13" fmla="*/ 16641 w 47245"/>
              <a:gd name="connsiteY13" fmla="*/ 124580 h 140479"/>
              <a:gd name="connsiteX14" fmla="*/ 19221 w 47245"/>
              <a:gd name="connsiteY14" fmla="*/ 108523 h 140479"/>
              <a:gd name="connsiteX15" fmla="*/ 15802 w 47245"/>
              <a:gd name="connsiteY15" fmla="*/ 101006 h 140479"/>
              <a:gd name="connsiteX16" fmla="*/ 18511 w 47245"/>
              <a:gd name="connsiteY16" fmla="*/ 89757 h 140479"/>
              <a:gd name="connsiteX17" fmla="*/ 18511 w 47245"/>
              <a:gd name="connsiteY17" fmla="*/ 82298 h 140479"/>
              <a:gd name="connsiteX18" fmla="*/ 20640 w 47245"/>
              <a:gd name="connsiteY18" fmla="*/ 77654 h 140479"/>
              <a:gd name="connsiteX19" fmla="*/ 12674 w 47245"/>
              <a:gd name="connsiteY19" fmla="*/ 66412 h 140479"/>
              <a:gd name="connsiteX20" fmla="*/ 16093 w 47245"/>
              <a:gd name="connsiteY20" fmla="*/ 54766 h 140479"/>
              <a:gd name="connsiteX21" fmla="*/ 16093 w 47245"/>
              <a:gd name="connsiteY21" fmla="*/ 47739 h 140479"/>
              <a:gd name="connsiteX22" fmla="*/ 8836 w 47245"/>
              <a:gd name="connsiteY22" fmla="*/ 47610 h 140479"/>
              <a:gd name="connsiteX23" fmla="*/ 12319 w 47245"/>
              <a:gd name="connsiteY23" fmla="*/ 43660 h 140479"/>
              <a:gd name="connsiteX24" fmla="*/ 12997 w 47245"/>
              <a:gd name="connsiteY24" fmla="*/ 30053 h 140479"/>
              <a:gd name="connsiteX25" fmla="*/ 9030 w 47245"/>
              <a:gd name="connsiteY25" fmla="*/ 20717 h 140479"/>
              <a:gd name="connsiteX26" fmla="*/ 2322 w 47245"/>
              <a:gd name="connsiteY26" fmla="*/ 9759 h 140479"/>
              <a:gd name="connsiteX27" fmla="*/ 4096 w 47245"/>
              <a:gd name="connsiteY27" fmla="*/ 2267 h 140479"/>
              <a:gd name="connsiteX28" fmla="*/ 32 w 47245"/>
              <a:gd name="connsiteY28" fmla="*/ 6 h 140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245" h="140479">
                <a:moveTo>
                  <a:pt x="0" y="0"/>
                </a:moveTo>
                <a:cubicBezTo>
                  <a:pt x="4773" y="1258"/>
                  <a:pt x="9675" y="1729"/>
                  <a:pt x="14222" y="3764"/>
                </a:cubicBezTo>
                <a:cubicBezTo>
                  <a:pt x="17898" y="5415"/>
                  <a:pt x="23671" y="4415"/>
                  <a:pt x="26412" y="3125"/>
                </a:cubicBezTo>
                <a:cubicBezTo>
                  <a:pt x="24510" y="8472"/>
                  <a:pt x="20478" y="17583"/>
                  <a:pt x="24800" y="22752"/>
                </a:cubicBezTo>
                <a:cubicBezTo>
                  <a:pt x="27219" y="25680"/>
                  <a:pt x="36152" y="28996"/>
                  <a:pt x="36539" y="32969"/>
                </a:cubicBezTo>
                <a:cubicBezTo>
                  <a:pt x="37119" y="38909"/>
                  <a:pt x="35797" y="45795"/>
                  <a:pt x="38828" y="51219"/>
                </a:cubicBezTo>
                <a:cubicBezTo>
                  <a:pt x="42215" y="57298"/>
                  <a:pt x="43859" y="61449"/>
                  <a:pt x="43730" y="68666"/>
                </a:cubicBezTo>
                <a:cubicBezTo>
                  <a:pt x="43408" y="81230"/>
                  <a:pt x="43730" y="93724"/>
                  <a:pt x="44053" y="106298"/>
                </a:cubicBezTo>
                <a:cubicBezTo>
                  <a:pt x="44053" y="108262"/>
                  <a:pt x="44698" y="115741"/>
                  <a:pt x="41215" y="115634"/>
                </a:cubicBezTo>
                <a:cubicBezTo>
                  <a:pt x="42376" y="119272"/>
                  <a:pt x="41731" y="123400"/>
                  <a:pt x="43472" y="126873"/>
                </a:cubicBezTo>
                <a:cubicBezTo>
                  <a:pt x="44891" y="129702"/>
                  <a:pt x="46955" y="132324"/>
                  <a:pt x="47246" y="135600"/>
                </a:cubicBezTo>
                <a:cubicBezTo>
                  <a:pt x="42118" y="136077"/>
                  <a:pt x="37023" y="138383"/>
                  <a:pt x="32378" y="140479"/>
                </a:cubicBezTo>
                <a:cubicBezTo>
                  <a:pt x="32378" y="138093"/>
                  <a:pt x="26412" y="135094"/>
                  <a:pt x="24800" y="133668"/>
                </a:cubicBezTo>
                <a:cubicBezTo>
                  <a:pt x="21414" y="130611"/>
                  <a:pt x="18769" y="128518"/>
                  <a:pt x="16641" y="124580"/>
                </a:cubicBezTo>
                <a:cubicBezTo>
                  <a:pt x="13706" y="119227"/>
                  <a:pt x="19382" y="113977"/>
                  <a:pt x="19221" y="108523"/>
                </a:cubicBezTo>
                <a:cubicBezTo>
                  <a:pt x="19221" y="104889"/>
                  <a:pt x="15060" y="104511"/>
                  <a:pt x="15802" y="101006"/>
                </a:cubicBezTo>
                <a:cubicBezTo>
                  <a:pt x="16673" y="96778"/>
                  <a:pt x="19059" y="94411"/>
                  <a:pt x="18511" y="89757"/>
                </a:cubicBezTo>
                <a:cubicBezTo>
                  <a:pt x="18189" y="87293"/>
                  <a:pt x="17705" y="84739"/>
                  <a:pt x="18511" y="82298"/>
                </a:cubicBezTo>
                <a:cubicBezTo>
                  <a:pt x="18995" y="80769"/>
                  <a:pt x="21156" y="79363"/>
                  <a:pt x="20640" y="77654"/>
                </a:cubicBezTo>
                <a:cubicBezTo>
                  <a:pt x="19221" y="72871"/>
                  <a:pt x="14383" y="70785"/>
                  <a:pt x="12674" y="66412"/>
                </a:cubicBezTo>
                <a:cubicBezTo>
                  <a:pt x="18060" y="65892"/>
                  <a:pt x="14480" y="58236"/>
                  <a:pt x="16093" y="54766"/>
                </a:cubicBezTo>
                <a:cubicBezTo>
                  <a:pt x="16996" y="52860"/>
                  <a:pt x="17189" y="49658"/>
                  <a:pt x="16093" y="47739"/>
                </a:cubicBezTo>
                <a:cubicBezTo>
                  <a:pt x="14254" y="44043"/>
                  <a:pt x="11513" y="48065"/>
                  <a:pt x="8836" y="47610"/>
                </a:cubicBezTo>
                <a:cubicBezTo>
                  <a:pt x="10320" y="45578"/>
                  <a:pt x="8836" y="43131"/>
                  <a:pt x="12319" y="43660"/>
                </a:cubicBezTo>
                <a:cubicBezTo>
                  <a:pt x="11578" y="39832"/>
                  <a:pt x="14286" y="33256"/>
                  <a:pt x="12997" y="30053"/>
                </a:cubicBezTo>
                <a:cubicBezTo>
                  <a:pt x="10771" y="24542"/>
                  <a:pt x="14738" y="23949"/>
                  <a:pt x="9030" y="20717"/>
                </a:cubicBezTo>
                <a:cubicBezTo>
                  <a:pt x="6095" y="19034"/>
                  <a:pt x="1935" y="13280"/>
                  <a:pt x="2322" y="9759"/>
                </a:cubicBezTo>
                <a:cubicBezTo>
                  <a:pt x="2644" y="6992"/>
                  <a:pt x="5192" y="5257"/>
                  <a:pt x="4096" y="2267"/>
                </a:cubicBezTo>
                <a:cubicBezTo>
                  <a:pt x="3644" y="1074"/>
                  <a:pt x="967" y="1016"/>
                  <a:pt x="32" y="6"/>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433" name="Content Placeholder 8">
            <a:extLst>
              <a:ext uri="{FF2B5EF4-FFF2-40B4-BE49-F238E27FC236}">
                <a16:creationId xmlns:a16="http://schemas.microsoft.com/office/drawing/2014/main" id="{4ED6C326-D9F6-D45D-1F68-3D6DF9C25264}"/>
              </a:ext>
            </a:extLst>
          </p:cNvPr>
          <p:cNvGrpSpPr/>
          <p:nvPr/>
        </p:nvGrpSpPr>
        <p:grpSpPr>
          <a:xfrm>
            <a:off x="7059055" y="2871121"/>
            <a:ext cx="539140" cy="448576"/>
            <a:chOff x="7026445" y="2551924"/>
            <a:chExt cx="539140" cy="448576"/>
          </a:xfrm>
          <a:solidFill>
            <a:srgbClr val="C0C0C0"/>
          </a:solidFill>
        </p:grpSpPr>
        <p:sp>
          <p:nvSpPr>
            <p:cNvPr id="1434" name="Freeform: Shape 1433">
              <a:extLst>
                <a:ext uri="{FF2B5EF4-FFF2-40B4-BE49-F238E27FC236}">
                  <a16:creationId xmlns:a16="http://schemas.microsoft.com/office/drawing/2014/main" id="{6B6DA872-6833-7DF9-5E40-32839BECF9BF}"/>
                </a:ext>
              </a:extLst>
            </p:cNvPr>
            <p:cNvSpPr/>
            <p:nvPr/>
          </p:nvSpPr>
          <p:spPr>
            <a:xfrm>
              <a:off x="7264501" y="2551924"/>
              <a:ext cx="279929" cy="215487"/>
            </a:xfrm>
            <a:custGeom>
              <a:avLst/>
              <a:gdLst>
                <a:gd name="connsiteX0" fmla="*/ 2002 w 279929"/>
                <a:gd name="connsiteY0" fmla="*/ 25074 h 215487"/>
                <a:gd name="connsiteX1" fmla="*/ 2711 w 279929"/>
                <a:gd name="connsiteY1" fmla="*/ 23913 h 215487"/>
                <a:gd name="connsiteX2" fmla="*/ 454 w 279929"/>
                <a:gd name="connsiteY2" fmla="*/ 19508 h 215487"/>
                <a:gd name="connsiteX3" fmla="*/ 6355 w 279929"/>
                <a:gd name="connsiteY3" fmla="*/ 14696 h 215487"/>
                <a:gd name="connsiteX4" fmla="*/ 25221 w 279929"/>
                <a:gd name="connsiteY4" fmla="*/ 9752 h 215487"/>
                <a:gd name="connsiteX5" fmla="*/ 25221 w 279929"/>
                <a:gd name="connsiteY5" fmla="*/ 7663 h 215487"/>
                <a:gd name="connsiteX6" fmla="*/ 22190 w 279929"/>
                <a:gd name="connsiteY6" fmla="*/ 8591 h 215487"/>
                <a:gd name="connsiteX7" fmla="*/ 31736 w 279929"/>
                <a:gd name="connsiteY7" fmla="*/ 2786 h 215487"/>
                <a:gd name="connsiteX8" fmla="*/ 36380 w 279929"/>
                <a:gd name="connsiteY8" fmla="*/ 0 h 215487"/>
                <a:gd name="connsiteX9" fmla="*/ 50312 w 279929"/>
                <a:gd name="connsiteY9" fmla="*/ 7663 h 215487"/>
                <a:gd name="connsiteX10" fmla="*/ 72113 w 279929"/>
                <a:gd name="connsiteY10" fmla="*/ 5576 h 215487"/>
                <a:gd name="connsiteX11" fmla="*/ 83368 w 279929"/>
                <a:gd name="connsiteY11" fmla="*/ 5737 h 215487"/>
                <a:gd name="connsiteX12" fmla="*/ 99912 w 279929"/>
                <a:gd name="connsiteY12" fmla="*/ 9188 h 215487"/>
                <a:gd name="connsiteX13" fmla="*/ 121325 w 279929"/>
                <a:gd name="connsiteY13" fmla="*/ 8095 h 215487"/>
                <a:gd name="connsiteX14" fmla="*/ 134741 w 279929"/>
                <a:gd name="connsiteY14" fmla="*/ 10346 h 215487"/>
                <a:gd name="connsiteX15" fmla="*/ 144029 w 279929"/>
                <a:gd name="connsiteY15" fmla="*/ 9478 h 215487"/>
                <a:gd name="connsiteX16" fmla="*/ 156703 w 279929"/>
                <a:gd name="connsiteY16" fmla="*/ 12294 h 215487"/>
                <a:gd name="connsiteX17" fmla="*/ 168474 w 279929"/>
                <a:gd name="connsiteY17" fmla="*/ 11836 h 215487"/>
                <a:gd name="connsiteX18" fmla="*/ 175924 w 279929"/>
                <a:gd name="connsiteY18" fmla="*/ 16070 h 215487"/>
                <a:gd name="connsiteX19" fmla="*/ 175311 w 279929"/>
                <a:gd name="connsiteY19" fmla="*/ 19189 h 215487"/>
                <a:gd name="connsiteX20" fmla="*/ 178762 w 279929"/>
                <a:gd name="connsiteY20" fmla="*/ 19027 h 215487"/>
                <a:gd name="connsiteX21" fmla="*/ 196822 w 279929"/>
                <a:gd name="connsiteY21" fmla="*/ 26645 h 215487"/>
                <a:gd name="connsiteX22" fmla="*/ 201047 w 279929"/>
                <a:gd name="connsiteY22" fmla="*/ 26354 h 215487"/>
                <a:gd name="connsiteX23" fmla="*/ 205594 w 279929"/>
                <a:gd name="connsiteY23" fmla="*/ 29192 h 215487"/>
                <a:gd name="connsiteX24" fmla="*/ 221429 w 279929"/>
                <a:gd name="connsiteY24" fmla="*/ 29966 h 215487"/>
                <a:gd name="connsiteX25" fmla="*/ 222589 w 279929"/>
                <a:gd name="connsiteY25" fmla="*/ 25090 h 215487"/>
                <a:gd name="connsiteX26" fmla="*/ 232361 w 279929"/>
                <a:gd name="connsiteY26" fmla="*/ 28447 h 215487"/>
                <a:gd name="connsiteX27" fmla="*/ 239295 w 279929"/>
                <a:gd name="connsiteY27" fmla="*/ 36700 h 215487"/>
                <a:gd name="connsiteX28" fmla="*/ 244938 w 279929"/>
                <a:gd name="connsiteY28" fmla="*/ 34552 h 215487"/>
                <a:gd name="connsiteX29" fmla="*/ 252936 w 279929"/>
                <a:gd name="connsiteY29" fmla="*/ 38129 h 215487"/>
                <a:gd name="connsiteX30" fmla="*/ 257806 w 279929"/>
                <a:gd name="connsiteY30" fmla="*/ 37177 h 215487"/>
                <a:gd name="connsiteX31" fmla="*/ 267739 w 279929"/>
                <a:gd name="connsiteY31" fmla="*/ 37600 h 215487"/>
                <a:gd name="connsiteX32" fmla="*/ 277124 w 279929"/>
                <a:gd name="connsiteY32" fmla="*/ 36652 h 215487"/>
                <a:gd name="connsiteX33" fmla="*/ 279929 w 279929"/>
                <a:gd name="connsiteY33" fmla="*/ 39722 h 215487"/>
                <a:gd name="connsiteX34" fmla="*/ 276962 w 279929"/>
                <a:gd name="connsiteY34" fmla="*/ 42566 h 215487"/>
                <a:gd name="connsiteX35" fmla="*/ 276962 w 279929"/>
                <a:gd name="connsiteY35" fmla="*/ 50509 h 215487"/>
                <a:gd name="connsiteX36" fmla="*/ 259257 w 279929"/>
                <a:gd name="connsiteY36" fmla="*/ 62606 h 215487"/>
                <a:gd name="connsiteX37" fmla="*/ 252324 w 279929"/>
                <a:gd name="connsiteY37" fmla="*/ 68389 h 215487"/>
                <a:gd name="connsiteX38" fmla="*/ 240907 w 279929"/>
                <a:gd name="connsiteY38" fmla="*/ 70807 h 215487"/>
                <a:gd name="connsiteX39" fmla="*/ 220138 w 279929"/>
                <a:gd name="connsiteY39" fmla="*/ 81517 h 215487"/>
                <a:gd name="connsiteX40" fmla="*/ 216752 w 279929"/>
                <a:gd name="connsiteY40" fmla="*/ 88757 h 215487"/>
                <a:gd name="connsiteX41" fmla="*/ 205013 w 279929"/>
                <a:gd name="connsiteY41" fmla="*/ 102689 h 215487"/>
                <a:gd name="connsiteX42" fmla="*/ 200208 w 279929"/>
                <a:gd name="connsiteY42" fmla="*/ 132888 h 215487"/>
                <a:gd name="connsiteX43" fmla="*/ 200918 w 279929"/>
                <a:gd name="connsiteY43" fmla="*/ 143814 h 215487"/>
                <a:gd name="connsiteX44" fmla="*/ 189856 w 279929"/>
                <a:gd name="connsiteY44" fmla="*/ 151489 h 215487"/>
                <a:gd name="connsiteX45" fmla="*/ 184438 w 279929"/>
                <a:gd name="connsiteY45" fmla="*/ 160568 h 215487"/>
                <a:gd name="connsiteX46" fmla="*/ 182471 w 279929"/>
                <a:gd name="connsiteY46" fmla="*/ 167289 h 215487"/>
                <a:gd name="connsiteX47" fmla="*/ 183664 w 279929"/>
                <a:gd name="connsiteY47" fmla="*/ 167192 h 215487"/>
                <a:gd name="connsiteX48" fmla="*/ 172280 w 279929"/>
                <a:gd name="connsiteY48" fmla="*/ 172713 h 215487"/>
                <a:gd name="connsiteX49" fmla="*/ 157542 w 279929"/>
                <a:gd name="connsiteY49" fmla="*/ 184010 h 215487"/>
                <a:gd name="connsiteX50" fmla="*/ 147351 w 279929"/>
                <a:gd name="connsiteY50" fmla="*/ 193127 h 215487"/>
                <a:gd name="connsiteX51" fmla="*/ 139321 w 279929"/>
                <a:gd name="connsiteY51" fmla="*/ 195059 h 215487"/>
                <a:gd name="connsiteX52" fmla="*/ 127582 w 279929"/>
                <a:gd name="connsiteY52" fmla="*/ 194930 h 215487"/>
                <a:gd name="connsiteX53" fmla="*/ 102653 w 279929"/>
                <a:gd name="connsiteY53" fmla="*/ 195501 h 215487"/>
                <a:gd name="connsiteX54" fmla="*/ 93881 w 279929"/>
                <a:gd name="connsiteY54" fmla="*/ 199490 h 215487"/>
                <a:gd name="connsiteX55" fmla="*/ 80884 w 279929"/>
                <a:gd name="connsiteY55" fmla="*/ 203715 h 215487"/>
                <a:gd name="connsiteX56" fmla="*/ 74693 w 279929"/>
                <a:gd name="connsiteY56" fmla="*/ 211851 h 215487"/>
                <a:gd name="connsiteX57" fmla="*/ 69210 w 279929"/>
                <a:gd name="connsiteY57" fmla="*/ 215486 h 215487"/>
                <a:gd name="connsiteX58" fmla="*/ 61051 w 279929"/>
                <a:gd name="connsiteY58" fmla="*/ 210564 h 215487"/>
                <a:gd name="connsiteX59" fmla="*/ 54794 w 279929"/>
                <a:gd name="connsiteY59" fmla="*/ 202021 h 215487"/>
                <a:gd name="connsiteX60" fmla="*/ 52569 w 279929"/>
                <a:gd name="connsiteY60" fmla="*/ 197374 h 215487"/>
                <a:gd name="connsiteX61" fmla="*/ 55955 w 279929"/>
                <a:gd name="connsiteY61" fmla="*/ 190408 h 215487"/>
                <a:gd name="connsiteX62" fmla="*/ 53182 w 279929"/>
                <a:gd name="connsiteY62" fmla="*/ 192498 h 215487"/>
                <a:gd name="connsiteX63" fmla="*/ 42024 w 279929"/>
                <a:gd name="connsiteY63" fmla="*/ 179956 h 215487"/>
                <a:gd name="connsiteX64" fmla="*/ 37347 w 279929"/>
                <a:gd name="connsiteY64" fmla="*/ 181849 h 215487"/>
                <a:gd name="connsiteX65" fmla="*/ 30736 w 279929"/>
                <a:gd name="connsiteY65" fmla="*/ 181946 h 215487"/>
                <a:gd name="connsiteX66" fmla="*/ 28350 w 279929"/>
                <a:gd name="connsiteY66" fmla="*/ 171142 h 215487"/>
                <a:gd name="connsiteX67" fmla="*/ 31736 w 279929"/>
                <a:gd name="connsiteY67" fmla="*/ 166063 h 215487"/>
                <a:gd name="connsiteX68" fmla="*/ 35155 w 279929"/>
                <a:gd name="connsiteY68" fmla="*/ 160045 h 215487"/>
                <a:gd name="connsiteX69" fmla="*/ 42282 w 279929"/>
                <a:gd name="connsiteY69" fmla="*/ 153960 h 215487"/>
                <a:gd name="connsiteX70" fmla="*/ 34155 w 279929"/>
                <a:gd name="connsiteY70" fmla="*/ 145830 h 215487"/>
                <a:gd name="connsiteX71" fmla="*/ 42314 w 279929"/>
                <a:gd name="connsiteY71" fmla="*/ 132127 h 215487"/>
                <a:gd name="connsiteX72" fmla="*/ 36702 w 279929"/>
                <a:gd name="connsiteY72" fmla="*/ 123226 h 215487"/>
                <a:gd name="connsiteX73" fmla="*/ 35187 w 279929"/>
                <a:gd name="connsiteY73" fmla="*/ 118195 h 215487"/>
                <a:gd name="connsiteX74" fmla="*/ 31349 w 279929"/>
                <a:gd name="connsiteY74" fmla="*/ 113319 h 215487"/>
                <a:gd name="connsiteX75" fmla="*/ 40379 w 279929"/>
                <a:gd name="connsiteY75" fmla="*/ 113545 h 215487"/>
                <a:gd name="connsiteX76" fmla="*/ 43701 w 279929"/>
                <a:gd name="connsiteY76" fmla="*/ 109797 h 215487"/>
                <a:gd name="connsiteX77" fmla="*/ 44797 w 279929"/>
                <a:gd name="connsiteY77" fmla="*/ 99755 h 215487"/>
                <a:gd name="connsiteX78" fmla="*/ 48280 w 279929"/>
                <a:gd name="connsiteY78" fmla="*/ 96284 h 215487"/>
                <a:gd name="connsiteX79" fmla="*/ 49538 w 279929"/>
                <a:gd name="connsiteY79" fmla="*/ 90547 h 215487"/>
                <a:gd name="connsiteX80" fmla="*/ 48377 w 279929"/>
                <a:gd name="connsiteY80" fmla="*/ 75880 h 215487"/>
                <a:gd name="connsiteX81" fmla="*/ 56246 w 279929"/>
                <a:gd name="connsiteY81" fmla="*/ 69604 h 215487"/>
                <a:gd name="connsiteX82" fmla="*/ 64856 w 279929"/>
                <a:gd name="connsiteY82" fmla="*/ 59994 h 215487"/>
                <a:gd name="connsiteX83" fmla="*/ 57568 w 279929"/>
                <a:gd name="connsiteY83" fmla="*/ 56782 h 215487"/>
                <a:gd name="connsiteX84" fmla="*/ 56504 w 279929"/>
                <a:gd name="connsiteY84" fmla="*/ 50600 h 215487"/>
                <a:gd name="connsiteX85" fmla="*/ 43765 w 279929"/>
                <a:gd name="connsiteY85" fmla="*/ 50825 h 215487"/>
                <a:gd name="connsiteX86" fmla="*/ 34671 w 279929"/>
                <a:gd name="connsiteY86" fmla="*/ 52415 h 215487"/>
                <a:gd name="connsiteX87" fmla="*/ 24222 w 279929"/>
                <a:gd name="connsiteY87" fmla="*/ 53831 h 215487"/>
                <a:gd name="connsiteX88" fmla="*/ 24222 w 279929"/>
                <a:gd name="connsiteY88" fmla="*/ 47355 h 215487"/>
                <a:gd name="connsiteX89" fmla="*/ 21674 w 279929"/>
                <a:gd name="connsiteY89" fmla="*/ 44569 h 215487"/>
                <a:gd name="connsiteX90" fmla="*/ 14450 w 279929"/>
                <a:gd name="connsiteY90" fmla="*/ 47004 h 215487"/>
                <a:gd name="connsiteX91" fmla="*/ 6581 w 279929"/>
                <a:gd name="connsiteY91" fmla="*/ 51535 h 215487"/>
                <a:gd name="connsiteX92" fmla="*/ 13064 w 279929"/>
                <a:gd name="connsiteY92" fmla="*/ 38993 h 215487"/>
                <a:gd name="connsiteX93" fmla="*/ 7033 w 279929"/>
                <a:gd name="connsiteY93" fmla="*/ 42015 h 215487"/>
                <a:gd name="connsiteX94" fmla="*/ 12161 w 279929"/>
                <a:gd name="connsiteY94" fmla="*/ 37139 h 215487"/>
                <a:gd name="connsiteX95" fmla="*/ 7033 w 279929"/>
                <a:gd name="connsiteY95" fmla="*/ 35049 h 215487"/>
                <a:gd name="connsiteX96" fmla="*/ 11225 w 279929"/>
                <a:gd name="connsiteY96" fmla="*/ 29476 h 215487"/>
                <a:gd name="connsiteX97" fmla="*/ 4711 w 279929"/>
                <a:gd name="connsiteY97" fmla="*/ 34117 h 215487"/>
                <a:gd name="connsiteX98" fmla="*/ 8419 w 279929"/>
                <a:gd name="connsiteY98" fmla="*/ 26222 h 215487"/>
                <a:gd name="connsiteX99" fmla="*/ 2163 w 279929"/>
                <a:gd name="connsiteY99" fmla="*/ 25074 h 215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279929" h="215487">
                  <a:moveTo>
                    <a:pt x="2002" y="25074"/>
                  </a:moveTo>
                  <a:cubicBezTo>
                    <a:pt x="2324" y="24687"/>
                    <a:pt x="2486" y="24300"/>
                    <a:pt x="2711" y="23913"/>
                  </a:cubicBezTo>
                  <a:cubicBezTo>
                    <a:pt x="-288" y="24171"/>
                    <a:pt x="-385" y="21627"/>
                    <a:pt x="454" y="19508"/>
                  </a:cubicBezTo>
                  <a:cubicBezTo>
                    <a:pt x="1776" y="16093"/>
                    <a:pt x="4195" y="17005"/>
                    <a:pt x="6355" y="14696"/>
                  </a:cubicBezTo>
                  <a:cubicBezTo>
                    <a:pt x="10483" y="10226"/>
                    <a:pt x="19449" y="12332"/>
                    <a:pt x="25221" y="9752"/>
                  </a:cubicBezTo>
                  <a:cubicBezTo>
                    <a:pt x="20545" y="9946"/>
                    <a:pt x="23545" y="8611"/>
                    <a:pt x="25221" y="7663"/>
                  </a:cubicBezTo>
                  <a:cubicBezTo>
                    <a:pt x="24222" y="8027"/>
                    <a:pt x="23222" y="8337"/>
                    <a:pt x="22190" y="8591"/>
                  </a:cubicBezTo>
                  <a:cubicBezTo>
                    <a:pt x="21481" y="5544"/>
                    <a:pt x="31736" y="-2267"/>
                    <a:pt x="31736" y="2786"/>
                  </a:cubicBezTo>
                  <a:cubicBezTo>
                    <a:pt x="33284" y="1858"/>
                    <a:pt x="34832" y="929"/>
                    <a:pt x="36380" y="0"/>
                  </a:cubicBezTo>
                  <a:cubicBezTo>
                    <a:pt x="36767" y="3428"/>
                    <a:pt x="50215" y="1864"/>
                    <a:pt x="50312" y="7663"/>
                  </a:cubicBezTo>
                  <a:cubicBezTo>
                    <a:pt x="54407" y="2361"/>
                    <a:pt x="66437" y="6479"/>
                    <a:pt x="72113" y="5576"/>
                  </a:cubicBezTo>
                  <a:cubicBezTo>
                    <a:pt x="76982" y="4802"/>
                    <a:pt x="78240" y="4515"/>
                    <a:pt x="83368" y="5737"/>
                  </a:cubicBezTo>
                  <a:cubicBezTo>
                    <a:pt x="88818" y="7037"/>
                    <a:pt x="94365" y="8249"/>
                    <a:pt x="99912" y="9188"/>
                  </a:cubicBezTo>
                  <a:cubicBezTo>
                    <a:pt x="107458" y="10468"/>
                    <a:pt x="114392" y="9759"/>
                    <a:pt x="121325" y="8095"/>
                  </a:cubicBezTo>
                  <a:cubicBezTo>
                    <a:pt x="125711" y="7043"/>
                    <a:pt x="130904" y="8030"/>
                    <a:pt x="134741" y="10346"/>
                  </a:cubicBezTo>
                  <a:cubicBezTo>
                    <a:pt x="139966" y="13493"/>
                    <a:pt x="139192" y="9130"/>
                    <a:pt x="144029" y="9478"/>
                  </a:cubicBezTo>
                  <a:cubicBezTo>
                    <a:pt x="148318" y="9768"/>
                    <a:pt x="152511" y="11487"/>
                    <a:pt x="156703" y="12294"/>
                  </a:cubicBezTo>
                  <a:cubicBezTo>
                    <a:pt x="159219" y="12781"/>
                    <a:pt x="167378" y="10065"/>
                    <a:pt x="168474" y="11836"/>
                  </a:cubicBezTo>
                  <a:cubicBezTo>
                    <a:pt x="169700" y="13761"/>
                    <a:pt x="177279" y="11423"/>
                    <a:pt x="175924" y="16070"/>
                  </a:cubicBezTo>
                  <a:cubicBezTo>
                    <a:pt x="175601" y="17054"/>
                    <a:pt x="174441" y="18231"/>
                    <a:pt x="175311" y="19189"/>
                  </a:cubicBezTo>
                  <a:cubicBezTo>
                    <a:pt x="177279" y="21423"/>
                    <a:pt x="176666" y="18931"/>
                    <a:pt x="178762" y="19027"/>
                  </a:cubicBezTo>
                  <a:cubicBezTo>
                    <a:pt x="185373" y="19366"/>
                    <a:pt x="194113" y="25593"/>
                    <a:pt x="196822" y="26645"/>
                  </a:cubicBezTo>
                  <a:cubicBezTo>
                    <a:pt x="198144" y="27148"/>
                    <a:pt x="199692" y="25848"/>
                    <a:pt x="201047" y="26354"/>
                  </a:cubicBezTo>
                  <a:cubicBezTo>
                    <a:pt x="202788" y="26990"/>
                    <a:pt x="203949" y="29531"/>
                    <a:pt x="205594" y="29192"/>
                  </a:cubicBezTo>
                  <a:cubicBezTo>
                    <a:pt x="210141" y="28241"/>
                    <a:pt x="215914" y="28457"/>
                    <a:pt x="221429" y="29966"/>
                  </a:cubicBezTo>
                  <a:cubicBezTo>
                    <a:pt x="220687" y="27947"/>
                    <a:pt x="221429" y="26522"/>
                    <a:pt x="222589" y="25090"/>
                  </a:cubicBezTo>
                  <a:cubicBezTo>
                    <a:pt x="225395" y="25155"/>
                    <a:pt x="227395" y="25380"/>
                    <a:pt x="232361" y="28447"/>
                  </a:cubicBezTo>
                  <a:cubicBezTo>
                    <a:pt x="236457" y="28576"/>
                    <a:pt x="240262" y="29928"/>
                    <a:pt x="239295" y="36700"/>
                  </a:cubicBezTo>
                  <a:cubicBezTo>
                    <a:pt x="244906" y="35807"/>
                    <a:pt x="244551" y="31766"/>
                    <a:pt x="244938" y="34552"/>
                  </a:cubicBezTo>
                  <a:cubicBezTo>
                    <a:pt x="246003" y="35155"/>
                    <a:pt x="251614" y="38564"/>
                    <a:pt x="252936" y="38129"/>
                  </a:cubicBezTo>
                  <a:cubicBezTo>
                    <a:pt x="254517" y="37622"/>
                    <a:pt x="256000" y="36458"/>
                    <a:pt x="257806" y="37177"/>
                  </a:cubicBezTo>
                  <a:cubicBezTo>
                    <a:pt x="261224" y="38548"/>
                    <a:pt x="264901" y="39896"/>
                    <a:pt x="267739" y="37600"/>
                  </a:cubicBezTo>
                  <a:cubicBezTo>
                    <a:pt x="269899" y="35845"/>
                    <a:pt x="271931" y="36097"/>
                    <a:pt x="277124" y="36652"/>
                  </a:cubicBezTo>
                  <a:cubicBezTo>
                    <a:pt x="279123" y="36877"/>
                    <a:pt x="277511" y="40073"/>
                    <a:pt x="279929" y="39722"/>
                  </a:cubicBezTo>
                  <a:cubicBezTo>
                    <a:pt x="279929" y="42199"/>
                    <a:pt x="278381" y="41441"/>
                    <a:pt x="276962" y="42566"/>
                  </a:cubicBezTo>
                  <a:cubicBezTo>
                    <a:pt x="274898" y="44234"/>
                    <a:pt x="276962" y="48352"/>
                    <a:pt x="276962" y="50509"/>
                  </a:cubicBezTo>
                  <a:cubicBezTo>
                    <a:pt x="276640" y="56476"/>
                    <a:pt x="263643" y="60784"/>
                    <a:pt x="259257" y="62606"/>
                  </a:cubicBezTo>
                  <a:cubicBezTo>
                    <a:pt x="255935" y="63974"/>
                    <a:pt x="255065" y="67086"/>
                    <a:pt x="252324" y="68389"/>
                  </a:cubicBezTo>
                  <a:cubicBezTo>
                    <a:pt x="249002" y="69962"/>
                    <a:pt x="244455" y="69914"/>
                    <a:pt x="240907" y="70807"/>
                  </a:cubicBezTo>
                  <a:cubicBezTo>
                    <a:pt x="232297" y="72974"/>
                    <a:pt x="227072" y="76715"/>
                    <a:pt x="220138" y="81517"/>
                  </a:cubicBezTo>
                  <a:cubicBezTo>
                    <a:pt x="225524" y="85829"/>
                    <a:pt x="220461" y="86652"/>
                    <a:pt x="216752" y="88757"/>
                  </a:cubicBezTo>
                  <a:cubicBezTo>
                    <a:pt x="211334" y="91850"/>
                    <a:pt x="210302" y="99306"/>
                    <a:pt x="205013" y="102689"/>
                  </a:cubicBezTo>
                  <a:cubicBezTo>
                    <a:pt x="195983" y="108459"/>
                    <a:pt x="192791" y="124990"/>
                    <a:pt x="200208" y="132888"/>
                  </a:cubicBezTo>
                  <a:cubicBezTo>
                    <a:pt x="204723" y="137696"/>
                    <a:pt x="208367" y="139157"/>
                    <a:pt x="200918" y="143814"/>
                  </a:cubicBezTo>
                  <a:cubicBezTo>
                    <a:pt x="196628" y="146510"/>
                    <a:pt x="193339" y="147645"/>
                    <a:pt x="189856" y="151489"/>
                  </a:cubicBezTo>
                  <a:cubicBezTo>
                    <a:pt x="187760" y="153766"/>
                    <a:pt x="185889" y="157252"/>
                    <a:pt x="184438" y="160568"/>
                  </a:cubicBezTo>
                  <a:cubicBezTo>
                    <a:pt x="183535" y="162648"/>
                    <a:pt x="182503" y="164979"/>
                    <a:pt x="182471" y="167289"/>
                  </a:cubicBezTo>
                  <a:cubicBezTo>
                    <a:pt x="182471" y="169214"/>
                    <a:pt x="185567" y="171820"/>
                    <a:pt x="183664" y="167192"/>
                  </a:cubicBezTo>
                  <a:cubicBezTo>
                    <a:pt x="186631" y="172068"/>
                    <a:pt x="174602" y="172436"/>
                    <a:pt x="172280" y="172713"/>
                  </a:cubicBezTo>
                  <a:cubicBezTo>
                    <a:pt x="166669" y="173387"/>
                    <a:pt x="158896" y="178479"/>
                    <a:pt x="157542" y="184010"/>
                  </a:cubicBezTo>
                  <a:cubicBezTo>
                    <a:pt x="156381" y="188764"/>
                    <a:pt x="152446" y="197236"/>
                    <a:pt x="147351" y="193127"/>
                  </a:cubicBezTo>
                  <a:cubicBezTo>
                    <a:pt x="144223" y="190612"/>
                    <a:pt x="141901" y="193998"/>
                    <a:pt x="139321" y="195059"/>
                  </a:cubicBezTo>
                  <a:cubicBezTo>
                    <a:pt x="135580" y="196594"/>
                    <a:pt x="131549" y="194285"/>
                    <a:pt x="127582" y="194930"/>
                  </a:cubicBezTo>
                  <a:cubicBezTo>
                    <a:pt x="119326" y="196284"/>
                    <a:pt x="111102" y="195336"/>
                    <a:pt x="102653" y="195501"/>
                  </a:cubicBezTo>
                  <a:cubicBezTo>
                    <a:pt x="98138" y="195597"/>
                    <a:pt x="97138" y="196429"/>
                    <a:pt x="93881" y="199490"/>
                  </a:cubicBezTo>
                  <a:cubicBezTo>
                    <a:pt x="90140" y="202989"/>
                    <a:pt x="85206" y="201554"/>
                    <a:pt x="80884" y="203715"/>
                  </a:cubicBezTo>
                  <a:cubicBezTo>
                    <a:pt x="78756" y="204788"/>
                    <a:pt x="76628" y="212041"/>
                    <a:pt x="74693" y="211851"/>
                  </a:cubicBezTo>
                  <a:cubicBezTo>
                    <a:pt x="72306" y="211625"/>
                    <a:pt x="72919" y="215576"/>
                    <a:pt x="69210" y="215486"/>
                  </a:cubicBezTo>
                  <a:cubicBezTo>
                    <a:pt x="66211" y="215421"/>
                    <a:pt x="63921" y="210252"/>
                    <a:pt x="61051" y="210564"/>
                  </a:cubicBezTo>
                  <a:cubicBezTo>
                    <a:pt x="57923" y="210906"/>
                    <a:pt x="55536" y="204360"/>
                    <a:pt x="54794" y="202021"/>
                  </a:cubicBezTo>
                  <a:cubicBezTo>
                    <a:pt x="58923" y="201296"/>
                    <a:pt x="53795" y="198316"/>
                    <a:pt x="52569" y="197374"/>
                  </a:cubicBezTo>
                  <a:cubicBezTo>
                    <a:pt x="49635" y="195107"/>
                    <a:pt x="53117" y="191221"/>
                    <a:pt x="55955" y="190408"/>
                  </a:cubicBezTo>
                  <a:cubicBezTo>
                    <a:pt x="54182" y="189841"/>
                    <a:pt x="53311" y="190795"/>
                    <a:pt x="53182" y="192498"/>
                  </a:cubicBezTo>
                  <a:cubicBezTo>
                    <a:pt x="51666" y="190882"/>
                    <a:pt x="39283" y="182497"/>
                    <a:pt x="42024" y="179956"/>
                  </a:cubicBezTo>
                  <a:cubicBezTo>
                    <a:pt x="37734" y="179485"/>
                    <a:pt x="42024" y="181746"/>
                    <a:pt x="37347" y="181849"/>
                  </a:cubicBezTo>
                  <a:cubicBezTo>
                    <a:pt x="35283" y="181882"/>
                    <a:pt x="32736" y="182675"/>
                    <a:pt x="30736" y="181946"/>
                  </a:cubicBezTo>
                  <a:cubicBezTo>
                    <a:pt x="27834" y="180895"/>
                    <a:pt x="27963" y="173526"/>
                    <a:pt x="28350" y="171142"/>
                  </a:cubicBezTo>
                  <a:cubicBezTo>
                    <a:pt x="28705" y="169059"/>
                    <a:pt x="30349" y="167498"/>
                    <a:pt x="31736" y="166063"/>
                  </a:cubicBezTo>
                  <a:cubicBezTo>
                    <a:pt x="33445" y="164299"/>
                    <a:pt x="33671" y="161526"/>
                    <a:pt x="35155" y="160045"/>
                  </a:cubicBezTo>
                  <a:cubicBezTo>
                    <a:pt x="38637" y="156643"/>
                    <a:pt x="40057" y="159268"/>
                    <a:pt x="42282" y="153960"/>
                  </a:cubicBezTo>
                  <a:cubicBezTo>
                    <a:pt x="37863" y="155424"/>
                    <a:pt x="34284" y="149548"/>
                    <a:pt x="34155" y="145830"/>
                  </a:cubicBezTo>
                  <a:cubicBezTo>
                    <a:pt x="33832" y="140051"/>
                    <a:pt x="40669" y="137232"/>
                    <a:pt x="42314" y="132127"/>
                  </a:cubicBezTo>
                  <a:cubicBezTo>
                    <a:pt x="43185" y="129363"/>
                    <a:pt x="37928" y="125667"/>
                    <a:pt x="36702" y="123226"/>
                  </a:cubicBezTo>
                  <a:cubicBezTo>
                    <a:pt x="35671" y="121165"/>
                    <a:pt x="36702" y="119962"/>
                    <a:pt x="35187" y="118195"/>
                  </a:cubicBezTo>
                  <a:cubicBezTo>
                    <a:pt x="33897" y="116711"/>
                    <a:pt x="32187" y="115125"/>
                    <a:pt x="31349" y="113319"/>
                  </a:cubicBezTo>
                  <a:cubicBezTo>
                    <a:pt x="34284" y="114141"/>
                    <a:pt x="37380" y="113545"/>
                    <a:pt x="40379" y="113545"/>
                  </a:cubicBezTo>
                  <a:cubicBezTo>
                    <a:pt x="43475" y="113545"/>
                    <a:pt x="42636" y="111722"/>
                    <a:pt x="43701" y="109797"/>
                  </a:cubicBezTo>
                  <a:cubicBezTo>
                    <a:pt x="45055" y="107395"/>
                    <a:pt x="47764" y="107066"/>
                    <a:pt x="44797" y="99755"/>
                  </a:cubicBezTo>
                  <a:cubicBezTo>
                    <a:pt x="43926" y="97597"/>
                    <a:pt x="47893" y="96475"/>
                    <a:pt x="48280" y="96284"/>
                  </a:cubicBezTo>
                  <a:cubicBezTo>
                    <a:pt x="50376" y="95291"/>
                    <a:pt x="49635" y="92337"/>
                    <a:pt x="49538" y="90547"/>
                  </a:cubicBezTo>
                  <a:cubicBezTo>
                    <a:pt x="49538" y="89164"/>
                    <a:pt x="50183" y="75438"/>
                    <a:pt x="48377" y="75880"/>
                  </a:cubicBezTo>
                  <a:cubicBezTo>
                    <a:pt x="51634" y="75093"/>
                    <a:pt x="53150" y="71565"/>
                    <a:pt x="56246" y="69604"/>
                  </a:cubicBezTo>
                  <a:cubicBezTo>
                    <a:pt x="58052" y="68472"/>
                    <a:pt x="65792" y="61858"/>
                    <a:pt x="64856" y="59994"/>
                  </a:cubicBezTo>
                  <a:cubicBezTo>
                    <a:pt x="63728" y="57701"/>
                    <a:pt x="57794" y="58188"/>
                    <a:pt x="57568" y="56782"/>
                  </a:cubicBezTo>
                  <a:cubicBezTo>
                    <a:pt x="57213" y="54602"/>
                    <a:pt x="58826" y="48584"/>
                    <a:pt x="56504" y="50600"/>
                  </a:cubicBezTo>
                  <a:cubicBezTo>
                    <a:pt x="54924" y="51967"/>
                    <a:pt x="44023" y="48939"/>
                    <a:pt x="43765" y="50825"/>
                  </a:cubicBezTo>
                  <a:cubicBezTo>
                    <a:pt x="43249" y="54763"/>
                    <a:pt x="36896" y="53312"/>
                    <a:pt x="34671" y="52415"/>
                  </a:cubicBezTo>
                  <a:cubicBezTo>
                    <a:pt x="31156" y="50974"/>
                    <a:pt x="27544" y="52641"/>
                    <a:pt x="24222" y="53831"/>
                  </a:cubicBezTo>
                  <a:cubicBezTo>
                    <a:pt x="17417" y="56282"/>
                    <a:pt x="21577" y="49229"/>
                    <a:pt x="24222" y="47355"/>
                  </a:cubicBezTo>
                  <a:cubicBezTo>
                    <a:pt x="22190" y="47613"/>
                    <a:pt x="21352" y="46504"/>
                    <a:pt x="21674" y="44569"/>
                  </a:cubicBezTo>
                  <a:cubicBezTo>
                    <a:pt x="19675" y="46475"/>
                    <a:pt x="16966" y="46543"/>
                    <a:pt x="14450" y="47004"/>
                  </a:cubicBezTo>
                  <a:cubicBezTo>
                    <a:pt x="11257" y="47584"/>
                    <a:pt x="9387" y="50174"/>
                    <a:pt x="6581" y="51535"/>
                  </a:cubicBezTo>
                  <a:cubicBezTo>
                    <a:pt x="4034" y="44882"/>
                    <a:pt x="11419" y="44159"/>
                    <a:pt x="13064" y="38993"/>
                  </a:cubicBezTo>
                  <a:cubicBezTo>
                    <a:pt x="11870" y="41263"/>
                    <a:pt x="9419" y="41976"/>
                    <a:pt x="7033" y="42015"/>
                  </a:cubicBezTo>
                  <a:cubicBezTo>
                    <a:pt x="7549" y="39361"/>
                    <a:pt x="10064" y="38303"/>
                    <a:pt x="12161" y="37139"/>
                  </a:cubicBezTo>
                  <a:cubicBezTo>
                    <a:pt x="10032" y="38071"/>
                    <a:pt x="6872" y="38306"/>
                    <a:pt x="7033" y="35049"/>
                  </a:cubicBezTo>
                  <a:cubicBezTo>
                    <a:pt x="7033" y="32727"/>
                    <a:pt x="10806" y="31840"/>
                    <a:pt x="11225" y="29476"/>
                  </a:cubicBezTo>
                  <a:cubicBezTo>
                    <a:pt x="9161" y="31398"/>
                    <a:pt x="5904" y="31208"/>
                    <a:pt x="4711" y="34117"/>
                  </a:cubicBezTo>
                  <a:cubicBezTo>
                    <a:pt x="2389" y="30763"/>
                    <a:pt x="6098" y="28064"/>
                    <a:pt x="8419" y="26222"/>
                  </a:cubicBezTo>
                  <a:cubicBezTo>
                    <a:pt x="6065" y="28118"/>
                    <a:pt x="3066" y="28641"/>
                    <a:pt x="2163" y="25074"/>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35" name="Freeform: Shape 1434">
              <a:extLst>
                <a:ext uri="{FF2B5EF4-FFF2-40B4-BE49-F238E27FC236}">
                  <a16:creationId xmlns:a16="http://schemas.microsoft.com/office/drawing/2014/main" id="{F5D3595F-0ECC-0294-AB22-5E2FC5BA24AF}"/>
                </a:ext>
              </a:extLst>
            </p:cNvPr>
            <p:cNvSpPr/>
            <p:nvPr/>
          </p:nvSpPr>
          <p:spPr>
            <a:xfrm>
              <a:off x="7026445" y="2995428"/>
              <a:ext cx="4377" cy="5072"/>
            </a:xfrm>
            <a:custGeom>
              <a:avLst/>
              <a:gdLst>
                <a:gd name="connsiteX0" fmla="*/ 1604 w 4377"/>
                <a:gd name="connsiteY0" fmla="*/ 5073 h 5072"/>
                <a:gd name="connsiteX1" fmla="*/ 4377 w 4377"/>
                <a:gd name="connsiteY1" fmla="*/ 193 h 5072"/>
                <a:gd name="connsiteX2" fmla="*/ 1604 w 4377"/>
                <a:gd name="connsiteY2" fmla="*/ 5073 h 5072"/>
              </a:gdLst>
              <a:ahLst/>
              <a:cxnLst>
                <a:cxn ang="0">
                  <a:pos x="connsiteX0" y="connsiteY0"/>
                </a:cxn>
                <a:cxn ang="0">
                  <a:pos x="connsiteX1" y="connsiteY1"/>
                </a:cxn>
                <a:cxn ang="0">
                  <a:pos x="connsiteX2" y="connsiteY2"/>
                </a:cxn>
              </a:cxnLst>
              <a:rect l="l" t="t" r="r" b="b"/>
              <a:pathLst>
                <a:path w="4377" h="5072">
                  <a:moveTo>
                    <a:pt x="1604" y="5073"/>
                  </a:moveTo>
                  <a:cubicBezTo>
                    <a:pt x="-1879" y="2767"/>
                    <a:pt x="894" y="-881"/>
                    <a:pt x="4377" y="193"/>
                  </a:cubicBezTo>
                  <a:cubicBezTo>
                    <a:pt x="3700" y="1967"/>
                    <a:pt x="2765" y="3592"/>
                    <a:pt x="1604" y="5073"/>
                  </a:cubicBezTo>
                </a:path>
              </a:pathLst>
            </a:custGeom>
            <a:solidFill>
              <a:srgbClr val="C0C0C0"/>
            </a:solidFill>
            <a:ln w="645" cap="flat">
              <a:solidFill>
                <a:srgbClr val="FFFFFF"/>
              </a:solidFill>
              <a:prstDash val="solid"/>
              <a:miter/>
            </a:ln>
          </p:spPr>
          <p:txBody>
            <a:bodyPr rtlCol="0" anchor="ctr"/>
            <a:lstStyle/>
            <a:p>
              <a:endParaRPr lang="en-US"/>
            </a:p>
          </p:txBody>
        </p:sp>
        <p:sp>
          <p:nvSpPr>
            <p:cNvPr id="1436" name="Freeform: Shape 1435">
              <a:extLst>
                <a:ext uri="{FF2B5EF4-FFF2-40B4-BE49-F238E27FC236}">
                  <a16:creationId xmlns:a16="http://schemas.microsoft.com/office/drawing/2014/main" id="{903C2470-E79B-2DA8-7137-88CFA401006A}"/>
                </a:ext>
              </a:extLst>
            </p:cNvPr>
            <p:cNvSpPr/>
            <p:nvPr/>
          </p:nvSpPr>
          <p:spPr>
            <a:xfrm>
              <a:off x="7030189" y="2967212"/>
              <a:ext cx="5628" cy="9849"/>
            </a:xfrm>
            <a:custGeom>
              <a:avLst/>
              <a:gdLst>
                <a:gd name="connsiteX0" fmla="*/ 4342 w 5628"/>
                <a:gd name="connsiteY0" fmla="*/ 8456 h 9849"/>
                <a:gd name="connsiteX1" fmla="*/ 2246 w 5628"/>
                <a:gd name="connsiteY1" fmla="*/ 9849 h 9849"/>
                <a:gd name="connsiteX2" fmla="*/ 1923 w 5628"/>
                <a:gd name="connsiteY2" fmla="*/ 97 h 9849"/>
                <a:gd name="connsiteX3" fmla="*/ 4245 w 5628"/>
                <a:gd name="connsiteY3" fmla="*/ 8456 h 9849"/>
              </a:gdLst>
              <a:ahLst/>
              <a:cxnLst>
                <a:cxn ang="0">
                  <a:pos x="connsiteX0" y="connsiteY0"/>
                </a:cxn>
                <a:cxn ang="0">
                  <a:pos x="connsiteX1" y="connsiteY1"/>
                </a:cxn>
                <a:cxn ang="0">
                  <a:pos x="connsiteX2" y="connsiteY2"/>
                </a:cxn>
                <a:cxn ang="0">
                  <a:pos x="connsiteX3" y="connsiteY3"/>
                </a:cxn>
              </a:cxnLst>
              <a:rect l="l" t="t" r="r" b="b"/>
              <a:pathLst>
                <a:path w="5628" h="9849">
                  <a:moveTo>
                    <a:pt x="4342" y="8456"/>
                  </a:moveTo>
                  <a:cubicBezTo>
                    <a:pt x="3633" y="8920"/>
                    <a:pt x="2923" y="9385"/>
                    <a:pt x="2246" y="9849"/>
                  </a:cubicBezTo>
                  <a:cubicBezTo>
                    <a:pt x="1923" y="7479"/>
                    <a:pt x="-2430" y="987"/>
                    <a:pt x="1923" y="97"/>
                  </a:cubicBezTo>
                  <a:cubicBezTo>
                    <a:pt x="6890" y="-893"/>
                    <a:pt x="5987" y="5963"/>
                    <a:pt x="4245" y="84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37" name="Freeform: Shape 1436">
              <a:extLst>
                <a:ext uri="{FF2B5EF4-FFF2-40B4-BE49-F238E27FC236}">
                  <a16:creationId xmlns:a16="http://schemas.microsoft.com/office/drawing/2014/main" id="{9B6DF4AC-1E1B-58FB-3FF3-9819FE6AEB44}"/>
                </a:ext>
              </a:extLst>
            </p:cNvPr>
            <p:cNvSpPr/>
            <p:nvPr/>
          </p:nvSpPr>
          <p:spPr>
            <a:xfrm>
              <a:off x="7044907" y="2985123"/>
              <a:ext cx="4840" cy="5186"/>
            </a:xfrm>
            <a:custGeom>
              <a:avLst/>
              <a:gdLst>
                <a:gd name="connsiteX0" fmla="*/ 1686 w 4840"/>
                <a:gd name="connsiteY0" fmla="*/ 5186 h 5186"/>
                <a:gd name="connsiteX1" fmla="*/ 2847 w 4840"/>
                <a:gd name="connsiteY1" fmla="*/ 78 h 5186"/>
                <a:gd name="connsiteX2" fmla="*/ 1686 w 4840"/>
                <a:gd name="connsiteY2" fmla="*/ 5186 h 5186"/>
              </a:gdLst>
              <a:ahLst/>
              <a:cxnLst>
                <a:cxn ang="0">
                  <a:pos x="connsiteX0" y="connsiteY0"/>
                </a:cxn>
                <a:cxn ang="0">
                  <a:pos x="connsiteX1" y="connsiteY1"/>
                </a:cxn>
                <a:cxn ang="0">
                  <a:pos x="connsiteX2" y="connsiteY2"/>
                </a:cxn>
              </a:cxnLst>
              <a:rect l="l" t="t" r="r" b="b"/>
              <a:pathLst>
                <a:path w="4840" h="5186">
                  <a:moveTo>
                    <a:pt x="1686" y="5186"/>
                  </a:moveTo>
                  <a:cubicBezTo>
                    <a:pt x="-669" y="3732"/>
                    <a:pt x="-797" y="-635"/>
                    <a:pt x="2847" y="78"/>
                  </a:cubicBezTo>
                  <a:cubicBezTo>
                    <a:pt x="6652" y="823"/>
                    <a:pt x="4298" y="4816"/>
                    <a:pt x="1686" y="51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38" name="Freeform: Shape 1437">
              <a:extLst>
                <a:ext uri="{FF2B5EF4-FFF2-40B4-BE49-F238E27FC236}">
                  <a16:creationId xmlns:a16="http://schemas.microsoft.com/office/drawing/2014/main" id="{17D5200C-EC27-811D-51A7-3355CD92D577}"/>
                </a:ext>
              </a:extLst>
            </p:cNvPr>
            <p:cNvSpPr/>
            <p:nvPr/>
          </p:nvSpPr>
          <p:spPr>
            <a:xfrm>
              <a:off x="7054977" y="2974268"/>
              <a:ext cx="19027" cy="16718"/>
            </a:xfrm>
            <a:custGeom>
              <a:avLst/>
              <a:gdLst>
                <a:gd name="connsiteX0" fmla="*/ 4870 w 19027"/>
                <a:gd name="connsiteY0" fmla="*/ 16718 h 16718"/>
                <a:gd name="connsiteX1" fmla="*/ 0 w 19027"/>
                <a:gd name="connsiteY1" fmla="*/ 6501 h 16718"/>
                <a:gd name="connsiteX2" fmla="*/ 19027 w 19027"/>
                <a:gd name="connsiteY2" fmla="*/ 0 h 16718"/>
                <a:gd name="connsiteX3" fmla="*/ 4870 w 19027"/>
                <a:gd name="connsiteY3" fmla="*/ 16718 h 16718"/>
              </a:gdLst>
              <a:ahLst/>
              <a:cxnLst>
                <a:cxn ang="0">
                  <a:pos x="connsiteX0" y="connsiteY0"/>
                </a:cxn>
                <a:cxn ang="0">
                  <a:pos x="connsiteX1" y="connsiteY1"/>
                </a:cxn>
                <a:cxn ang="0">
                  <a:pos x="connsiteX2" y="connsiteY2"/>
                </a:cxn>
                <a:cxn ang="0">
                  <a:pos x="connsiteX3" y="connsiteY3"/>
                </a:cxn>
              </a:cxnLst>
              <a:rect l="l" t="t" r="r" b="b"/>
              <a:pathLst>
                <a:path w="19027" h="16718">
                  <a:moveTo>
                    <a:pt x="4870" y="16718"/>
                  </a:moveTo>
                  <a:cubicBezTo>
                    <a:pt x="2967" y="13445"/>
                    <a:pt x="1935" y="9759"/>
                    <a:pt x="0" y="6501"/>
                  </a:cubicBezTo>
                  <a:cubicBezTo>
                    <a:pt x="6998" y="4857"/>
                    <a:pt x="12319" y="2680"/>
                    <a:pt x="19027" y="0"/>
                  </a:cubicBezTo>
                  <a:cubicBezTo>
                    <a:pt x="16609" y="5176"/>
                    <a:pt x="10449" y="14628"/>
                    <a:pt x="4870" y="16718"/>
                  </a:cubicBezTo>
                </a:path>
              </a:pathLst>
            </a:custGeom>
            <a:solidFill>
              <a:srgbClr val="C0C0C0"/>
            </a:solidFill>
            <a:ln w="645" cap="flat">
              <a:solidFill>
                <a:srgbClr val="FFFFFF"/>
              </a:solidFill>
              <a:prstDash val="solid"/>
              <a:miter/>
            </a:ln>
          </p:spPr>
          <p:txBody>
            <a:bodyPr rtlCol="0" anchor="ctr"/>
            <a:lstStyle/>
            <a:p>
              <a:endParaRPr lang="en-US"/>
            </a:p>
          </p:txBody>
        </p:sp>
        <p:sp>
          <p:nvSpPr>
            <p:cNvPr id="1439" name="Freeform: Shape 1438">
              <a:extLst>
                <a:ext uri="{FF2B5EF4-FFF2-40B4-BE49-F238E27FC236}">
                  <a16:creationId xmlns:a16="http://schemas.microsoft.com/office/drawing/2014/main" id="{380A2DEF-4D8A-54DB-D564-77DCAFB3559D}"/>
                </a:ext>
              </a:extLst>
            </p:cNvPr>
            <p:cNvSpPr/>
            <p:nvPr/>
          </p:nvSpPr>
          <p:spPr>
            <a:xfrm>
              <a:off x="7080595" y="2986241"/>
              <a:ext cx="9893" cy="11711"/>
            </a:xfrm>
            <a:custGeom>
              <a:avLst/>
              <a:gdLst>
                <a:gd name="connsiteX0" fmla="*/ 4794 w 9893"/>
                <a:gd name="connsiteY0" fmla="*/ 11711 h 11711"/>
                <a:gd name="connsiteX1" fmla="*/ 3988 w 9893"/>
                <a:gd name="connsiteY1" fmla="*/ 247 h 11711"/>
                <a:gd name="connsiteX2" fmla="*/ 4794 w 9893"/>
                <a:gd name="connsiteY2" fmla="*/ 11711 h 11711"/>
              </a:gdLst>
              <a:ahLst/>
              <a:cxnLst>
                <a:cxn ang="0">
                  <a:pos x="connsiteX0" y="connsiteY0"/>
                </a:cxn>
                <a:cxn ang="0">
                  <a:pos x="connsiteX1" y="connsiteY1"/>
                </a:cxn>
                <a:cxn ang="0">
                  <a:pos x="connsiteX2" y="connsiteY2"/>
                </a:cxn>
              </a:cxnLst>
              <a:rect l="l" t="t" r="r" b="b"/>
              <a:pathLst>
                <a:path w="9893" h="11711">
                  <a:moveTo>
                    <a:pt x="4794" y="11711"/>
                  </a:moveTo>
                  <a:cubicBezTo>
                    <a:pt x="-946" y="10899"/>
                    <a:pt x="-1914" y="1553"/>
                    <a:pt x="3988" y="247"/>
                  </a:cubicBezTo>
                  <a:cubicBezTo>
                    <a:pt x="13082" y="-1769"/>
                    <a:pt x="10309" y="9151"/>
                    <a:pt x="4794" y="117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0" name="Freeform: Shape 1439">
              <a:extLst>
                <a:ext uri="{FF2B5EF4-FFF2-40B4-BE49-F238E27FC236}">
                  <a16:creationId xmlns:a16="http://schemas.microsoft.com/office/drawing/2014/main" id="{36C36DEB-9AF9-CC1F-F527-A12966270EF1}"/>
                </a:ext>
              </a:extLst>
            </p:cNvPr>
            <p:cNvSpPr/>
            <p:nvPr/>
          </p:nvSpPr>
          <p:spPr>
            <a:xfrm>
              <a:off x="7113704" y="2969720"/>
              <a:ext cx="14592" cy="19428"/>
            </a:xfrm>
            <a:custGeom>
              <a:avLst/>
              <a:gdLst>
                <a:gd name="connsiteX0" fmla="*/ 2096 w 14592"/>
                <a:gd name="connsiteY0" fmla="*/ 19428 h 19428"/>
                <a:gd name="connsiteX1" fmla="*/ 0 w 14592"/>
                <a:gd name="connsiteY1" fmla="*/ 18035 h 19428"/>
                <a:gd name="connsiteX2" fmla="*/ 12738 w 14592"/>
                <a:gd name="connsiteY2" fmla="*/ 488 h 19428"/>
                <a:gd name="connsiteX3" fmla="*/ 13738 w 14592"/>
                <a:gd name="connsiteY3" fmla="*/ 10408 h 19428"/>
                <a:gd name="connsiteX4" fmla="*/ 2096 w 14592"/>
                <a:gd name="connsiteY4" fmla="*/ 19428 h 19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92" h="19428">
                  <a:moveTo>
                    <a:pt x="2096" y="19428"/>
                  </a:moveTo>
                  <a:cubicBezTo>
                    <a:pt x="1387" y="18964"/>
                    <a:pt x="709" y="18499"/>
                    <a:pt x="0" y="18035"/>
                  </a:cubicBezTo>
                  <a:cubicBezTo>
                    <a:pt x="6869" y="15758"/>
                    <a:pt x="7772" y="5229"/>
                    <a:pt x="12738" y="488"/>
                  </a:cubicBezTo>
                  <a:cubicBezTo>
                    <a:pt x="15867" y="-2508"/>
                    <a:pt x="14190" y="9224"/>
                    <a:pt x="13738" y="10408"/>
                  </a:cubicBezTo>
                  <a:cubicBezTo>
                    <a:pt x="11610" y="15823"/>
                    <a:pt x="5837" y="15716"/>
                    <a:pt x="2096" y="194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1" name="Freeform: Shape 1440">
              <a:extLst>
                <a:ext uri="{FF2B5EF4-FFF2-40B4-BE49-F238E27FC236}">
                  <a16:creationId xmlns:a16="http://schemas.microsoft.com/office/drawing/2014/main" id="{428C1195-1114-1CDB-D53F-5460B52FE7E0}"/>
                </a:ext>
              </a:extLst>
            </p:cNvPr>
            <p:cNvSpPr/>
            <p:nvPr/>
          </p:nvSpPr>
          <p:spPr>
            <a:xfrm>
              <a:off x="7127894" y="2957775"/>
              <a:ext cx="10380" cy="9314"/>
            </a:xfrm>
            <a:custGeom>
              <a:avLst/>
              <a:gdLst>
                <a:gd name="connsiteX0" fmla="*/ 2322 w 10380"/>
                <a:gd name="connsiteY0" fmla="*/ 9315 h 9314"/>
                <a:gd name="connsiteX1" fmla="*/ 0 w 10380"/>
                <a:gd name="connsiteY1" fmla="*/ 8386 h 9314"/>
                <a:gd name="connsiteX2" fmla="*/ 10191 w 10380"/>
                <a:gd name="connsiteY2" fmla="*/ 1317 h 9314"/>
                <a:gd name="connsiteX3" fmla="*/ 2322 w 10380"/>
                <a:gd name="connsiteY3" fmla="*/ 9315 h 9314"/>
              </a:gdLst>
              <a:ahLst/>
              <a:cxnLst>
                <a:cxn ang="0">
                  <a:pos x="connsiteX0" y="connsiteY0"/>
                </a:cxn>
                <a:cxn ang="0">
                  <a:pos x="connsiteX1" y="connsiteY1"/>
                </a:cxn>
                <a:cxn ang="0">
                  <a:pos x="connsiteX2" y="connsiteY2"/>
                </a:cxn>
                <a:cxn ang="0">
                  <a:pos x="connsiteX3" y="connsiteY3"/>
                </a:cxn>
              </a:cxnLst>
              <a:rect l="l" t="t" r="r" b="b"/>
              <a:pathLst>
                <a:path w="10380" h="9314">
                  <a:moveTo>
                    <a:pt x="2322" y="9315"/>
                  </a:moveTo>
                  <a:cubicBezTo>
                    <a:pt x="1548" y="8992"/>
                    <a:pt x="774" y="8696"/>
                    <a:pt x="0" y="8386"/>
                  </a:cubicBezTo>
                  <a:cubicBezTo>
                    <a:pt x="967" y="6283"/>
                    <a:pt x="8449" y="-3498"/>
                    <a:pt x="10191" y="1317"/>
                  </a:cubicBezTo>
                  <a:cubicBezTo>
                    <a:pt x="11642" y="5358"/>
                    <a:pt x="4354" y="7225"/>
                    <a:pt x="2322" y="93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2" name="Freeform: Shape 1441">
              <a:extLst>
                <a:ext uri="{FF2B5EF4-FFF2-40B4-BE49-F238E27FC236}">
                  <a16:creationId xmlns:a16="http://schemas.microsoft.com/office/drawing/2014/main" id="{9AC296B0-030A-1CEB-0EFA-668AC42E7826}"/>
                </a:ext>
              </a:extLst>
            </p:cNvPr>
            <p:cNvSpPr/>
            <p:nvPr/>
          </p:nvSpPr>
          <p:spPr>
            <a:xfrm>
              <a:off x="7494936" y="2681114"/>
              <a:ext cx="8337" cy="7338"/>
            </a:xfrm>
            <a:custGeom>
              <a:avLst/>
              <a:gdLst>
                <a:gd name="connsiteX0" fmla="*/ 2829 w 8337"/>
                <a:gd name="connsiteY0" fmla="*/ 7339 h 7338"/>
                <a:gd name="connsiteX1" fmla="*/ 3151 w 8337"/>
                <a:gd name="connsiteY1" fmla="*/ 637 h 7338"/>
                <a:gd name="connsiteX2" fmla="*/ 7860 w 8337"/>
                <a:gd name="connsiteY2" fmla="*/ 831 h 7338"/>
                <a:gd name="connsiteX3" fmla="*/ 2925 w 8337"/>
                <a:gd name="connsiteY3" fmla="*/ 7329 h 7338"/>
              </a:gdLst>
              <a:ahLst/>
              <a:cxnLst>
                <a:cxn ang="0">
                  <a:pos x="connsiteX0" y="connsiteY0"/>
                </a:cxn>
                <a:cxn ang="0">
                  <a:pos x="connsiteX1" y="connsiteY1"/>
                </a:cxn>
                <a:cxn ang="0">
                  <a:pos x="connsiteX2" y="connsiteY2"/>
                </a:cxn>
                <a:cxn ang="0">
                  <a:pos x="connsiteX3" y="connsiteY3"/>
                </a:cxn>
              </a:cxnLst>
              <a:rect l="l" t="t" r="r" b="b"/>
              <a:pathLst>
                <a:path w="8337" h="7338">
                  <a:moveTo>
                    <a:pt x="2829" y="7339"/>
                  </a:moveTo>
                  <a:cubicBezTo>
                    <a:pt x="-1815" y="6497"/>
                    <a:pt x="-42" y="2244"/>
                    <a:pt x="3151" y="637"/>
                  </a:cubicBezTo>
                  <a:cubicBezTo>
                    <a:pt x="4635" y="-120"/>
                    <a:pt x="6537" y="-369"/>
                    <a:pt x="7860" y="831"/>
                  </a:cubicBezTo>
                  <a:cubicBezTo>
                    <a:pt x="10085" y="2872"/>
                    <a:pt x="3861" y="5246"/>
                    <a:pt x="2925" y="7329"/>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3" name="Freeform: Shape 1442">
              <a:extLst>
                <a:ext uri="{FF2B5EF4-FFF2-40B4-BE49-F238E27FC236}">
                  <a16:creationId xmlns:a16="http://schemas.microsoft.com/office/drawing/2014/main" id="{A19F2253-1A5A-9315-08A4-281B0CCA4177}"/>
                </a:ext>
              </a:extLst>
            </p:cNvPr>
            <p:cNvSpPr/>
            <p:nvPr/>
          </p:nvSpPr>
          <p:spPr>
            <a:xfrm>
              <a:off x="7497714" y="2691351"/>
              <a:ext cx="2598" cy="2423"/>
            </a:xfrm>
            <a:custGeom>
              <a:avLst/>
              <a:gdLst>
                <a:gd name="connsiteX0" fmla="*/ 277 w 2598"/>
                <a:gd name="connsiteY0" fmla="*/ 2423 h 2423"/>
                <a:gd name="connsiteX1" fmla="*/ 2599 w 2598"/>
                <a:gd name="connsiteY1" fmla="*/ 1030 h 2423"/>
                <a:gd name="connsiteX2" fmla="*/ 277 w 2598"/>
                <a:gd name="connsiteY2" fmla="*/ 2423 h 2423"/>
              </a:gdLst>
              <a:ahLst/>
              <a:cxnLst>
                <a:cxn ang="0">
                  <a:pos x="connsiteX0" y="connsiteY0"/>
                </a:cxn>
                <a:cxn ang="0">
                  <a:pos x="connsiteX1" y="connsiteY1"/>
                </a:cxn>
                <a:cxn ang="0">
                  <a:pos x="connsiteX2" y="connsiteY2"/>
                </a:cxn>
              </a:cxnLst>
              <a:rect l="l" t="t" r="r" b="b"/>
              <a:pathLst>
                <a:path w="2598" h="2423">
                  <a:moveTo>
                    <a:pt x="277" y="2423"/>
                  </a:moveTo>
                  <a:cubicBezTo>
                    <a:pt x="-465" y="-244"/>
                    <a:pt x="277" y="-711"/>
                    <a:pt x="2599" y="1030"/>
                  </a:cubicBezTo>
                  <a:cubicBezTo>
                    <a:pt x="1825" y="1495"/>
                    <a:pt x="1051" y="1959"/>
                    <a:pt x="277" y="2423"/>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4" name="Freeform: Shape 1443">
              <a:extLst>
                <a:ext uri="{FF2B5EF4-FFF2-40B4-BE49-F238E27FC236}">
                  <a16:creationId xmlns:a16="http://schemas.microsoft.com/office/drawing/2014/main" id="{85F18187-D12E-F0A5-FFFA-0C1C623CD26B}"/>
                </a:ext>
              </a:extLst>
            </p:cNvPr>
            <p:cNvSpPr/>
            <p:nvPr/>
          </p:nvSpPr>
          <p:spPr>
            <a:xfrm>
              <a:off x="7521815" y="2657109"/>
              <a:ext cx="24225" cy="18055"/>
            </a:xfrm>
            <a:custGeom>
              <a:avLst/>
              <a:gdLst>
                <a:gd name="connsiteX0" fmla="*/ 20067 w 24225"/>
                <a:gd name="connsiteY0" fmla="*/ 15090 h 18055"/>
                <a:gd name="connsiteX1" fmla="*/ 10909 w 24225"/>
                <a:gd name="connsiteY1" fmla="*/ 16686 h 18055"/>
                <a:gd name="connsiteX2" fmla="*/ 2717 w 24225"/>
                <a:gd name="connsiteY2" fmla="*/ 12548 h 18055"/>
                <a:gd name="connsiteX3" fmla="*/ 3330 w 24225"/>
                <a:gd name="connsiteY3" fmla="*/ 6988 h 18055"/>
                <a:gd name="connsiteX4" fmla="*/ 18906 w 24225"/>
                <a:gd name="connsiteY4" fmla="*/ 0 h 18055"/>
                <a:gd name="connsiteX5" fmla="*/ 17842 w 24225"/>
                <a:gd name="connsiteY5" fmla="*/ 5250 h 18055"/>
                <a:gd name="connsiteX6" fmla="*/ 23712 w 24225"/>
                <a:gd name="connsiteY6" fmla="*/ 6056 h 18055"/>
                <a:gd name="connsiteX7" fmla="*/ 20067 w 24225"/>
                <a:gd name="connsiteY7" fmla="*/ 15090 h 1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25" h="18055">
                  <a:moveTo>
                    <a:pt x="20067" y="15090"/>
                  </a:moveTo>
                  <a:cubicBezTo>
                    <a:pt x="15714" y="19992"/>
                    <a:pt x="16133" y="17534"/>
                    <a:pt x="10909" y="16686"/>
                  </a:cubicBezTo>
                  <a:cubicBezTo>
                    <a:pt x="5361" y="15786"/>
                    <a:pt x="9070" y="9817"/>
                    <a:pt x="2717" y="12548"/>
                  </a:cubicBezTo>
                  <a:cubicBezTo>
                    <a:pt x="-2927" y="14970"/>
                    <a:pt x="1717" y="8162"/>
                    <a:pt x="3330" y="6988"/>
                  </a:cubicBezTo>
                  <a:cubicBezTo>
                    <a:pt x="8199" y="3464"/>
                    <a:pt x="13263" y="1883"/>
                    <a:pt x="18906" y="0"/>
                  </a:cubicBezTo>
                  <a:cubicBezTo>
                    <a:pt x="16552" y="671"/>
                    <a:pt x="15585" y="3628"/>
                    <a:pt x="17842" y="5250"/>
                  </a:cubicBezTo>
                  <a:cubicBezTo>
                    <a:pt x="19584" y="6514"/>
                    <a:pt x="22067" y="4766"/>
                    <a:pt x="23712" y="6056"/>
                  </a:cubicBezTo>
                  <a:cubicBezTo>
                    <a:pt x="25937" y="7824"/>
                    <a:pt x="20229" y="13135"/>
                    <a:pt x="20067" y="15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5" name="Freeform: Shape 1444">
              <a:extLst>
                <a:ext uri="{FF2B5EF4-FFF2-40B4-BE49-F238E27FC236}">
                  <a16:creationId xmlns:a16="http://schemas.microsoft.com/office/drawing/2014/main" id="{CA4021C3-75D4-44E5-DA65-384E5C152692}"/>
                </a:ext>
              </a:extLst>
            </p:cNvPr>
            <p:cNvSpPr/>
            <p:nvPr/>
          </p:nvSpPr>
          <p:spPr>
            <a:xfrm>
              <a:off x="7553976" y="2654376"/>
              <a:ext cx="11609" cy="6498"/>
            </a:xfrm>
            <a:custGeom>
              <a:avLst/>
              <a:gdLst>
                <a:gd name="connsiteX0" fmla="*/ 0 w 11609"/>
                <a:gd name="connsiteY0" fmla="*/ 1795 h 6498"/>
                <a:gd name="connsiteX1" fmla="*/ 11610 w 11609"/>
                <a:gd name="connsiteY1" fmla="*/ 6438 h 6498"/>
                <a:gd name="connsiteX2" fmla="*/ 0 w 11609"/>
                <a:gd name="connsiteY2" fmla="*/ 1795 h 6498"/>
              </a:gdLst>
              <a:ahLst/>
              <a:cxnLst>
                <a:cxn ang="0">
                  <a:pos x="connsiteX0" y="connsiteY0"/>
                </a:cxn>
                <a:cxn ang="0">
                  <a:pos x="connsiteX1" y="connsiteY1"/>
                </a:cxn>
                <a:cxn ang="0">
                  <a:pos x="connsiteX2" y="connsiteY2"/>
                </a:cxn>
              </a:cxnLst>
              <a:rect l="l" t="t" r="r" b="b"/>
              <a:pathLst>
                <a:path w="11609" h="6498">
                  <a:moveTo>
                    <a:pt x="0" y="1795"/>
                  </a:moveTo>
                  <a:cubicBezTo>
                    <a:pt x="4160" y="-2153"/>
                    <a:pt x="11126" y="866"/>
                    <a:pt x="11610" y="6438"/>
                  </a:cubicBezTo>
                  <a:cubicBezTo>
                    <a:pt x="8643" y="6913"/>
                    <a:pt x="1580" y="4491"/>
                    <a:pt x="0" y="1795"/>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1446" name="Content Placeholder 8">
            <a:extLst>
              <a:ext uri="{FF2B5EF4-FFF2-40B4-BE49-F238E27FC236}">
                <a16:creationId xmlns:a16="http://schemas.microsoft.com/office/drawing/2014/main" id="{8E23EF5C-4BF5-2703-229B-8E597684B822}"/>
              </a:ext>
            </a:extLst>
          </p:cNvPr>
          <p:cNvGrpSpPr/>
          <p:nvPr/>
        </p:nvGrpSpPr>
        <p:grpSpPr>
          <a:xfrm>
            <a:off x="7696775" y="4025621"/>
            <a:ext cx="142166" cy="175043"/>
            <a:chOff x="7664165" y="3706424"/>
            <a:chExt cx="142166" cy="175043"/>
          </a:xfrm>
          <a:solidFill>
            <a:srgbClr val="C0C0C0"/>
          </a:solidFill>
        </p:grpSpPr>
        <p:sp>
          <p:nvSpPr>
            <p:cNvPr id="1447" name="Freeform: Shape 1446">
              <a:extLst>
                <a:ext uri="{FF2B5EF4-FFF2-40B4-BE49-F238E27FC236}">
                  <a16:creationId xmlns:a16="http://schemas.microsoft.com/office/drawing/2014/main" id="{3EECC1FB-193A-1B42-0735-C325EF9D028A}"/>
                </a:ext>
              </a:extLst>
            </p:cNvPr>
            <p:cNvSpPr/>
            <p:nvPr/>
          </p:nvSpPr>
          <p:spPr>
            <a:xfrm>
              <a:off x="7669269" y="3789069"/>
              <a:ext cx="1562" cy="4160"/>
            </a:xfrm>
            <a:custGeom>
              <a:avLst/>
              <a:gdLst>
                <a:gd name="connsiteX0" fmla="*/ 97 w 1562"/>
                <a:gd name="connsiteY0" fmla="*/ 2322 h 4160"/>
                <a:gd name="connsiteX1" fmla="*/ 1032 w 1562"/>
                <a:gd name="connsiteY1" fmla="*/ 4160 h 4160"/>
                <a:gd name="connsiteX2" fmla="*/ 322 w 1562"/>
                <a:gd name="connsiteY2" fmla="*/ 0 h 4160"/>
                <a:gd name="connsiteX3" fmla="*/ 0 w 1562"/>
                <a:gd name="connsiteY3" fmla="*/ 2322 h 4160"/>
              </a:gdLst>
              <a:ahLst/>
              <a:cxnLst>
                <a:cxn ang="0">
                  <a:pos x="connsiteX0" y="connsiteY0"/>
                </a:cxn>
                <a:cxn ang="0">
                  <a:pos x="connsiteX1" y="connsiteY1"/>
                </a:cxn>
                <a:cxn ang="0">
                  <a:pos x="connsiteX2" y="connsiteY2"/>
                </a:cxn>
                <a:cxn ang="0">
                  <a:pos x="connsiteX3" y="connsiteY3"/>
                </a:cxn>
              </a:cxnLst>
              <a:rect l="l" t="t" r="r" b="b"/>
              <a:pathLst>
                <a:path w="1562" h="4160">
                  <a:moveTo>
                    <a:pt x="97" y="2322"/>
                  </a:moveTo>
                  <a:cubicBezTo>
                    <a:pt x="419" y="2935"/>
                    <a:pt x="709" y="3548"/>
                    <a:pt x="1032" y="4160"/>
                  </a:cubicBezTo>
                  <a:cubicBezTo>
                    <a:pt x="1935" y="2593"/>
                    <a:pt x="1677" y="1206"/>
                    <a:pt x="322" y="0"/>
                  </a:cubicBezTo>
                  <a:cubicBezTo>
                    <a:pt x="322" y="774"/>
                    <a:pt x="322" y="1548"/>
                    <a:pt x="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48" name="Freeform: Shape 1447">
              <a:extLst>
                <a:ext uri="{FF2B5EF4-FFF2-40B4-BE49-F238E27FC236}">
                  <a16:creationId xmlns:a16="http://schemas.microsoft.com/office/drawing/2014/main" id="{6B598CE9-DE35-B1AF-6D03-DD5F1EB1352E}"/>
                </a:ext>
              </a:extLst>
            </p:cNvPr>
            <p:cNvSpPr/>
            <p:nvPr/>
          </p:nvSpPr>
          <p:spPr>
            <a:xfrm>
              <a:off x="7664165" y="3706424"/>
              <a:ext cx="142166" cy="175043"/>
            </a:xfrm>
            <a:custGeom>
              <a:avLst/>
              <a:gdLst>
                <a:gd name="connsiteX0" fmla="*/ 1943 w 142166"/>
                <a:gd name="connsiteY0" fmla="*/ 90062 h 175043"/>
                <a:gd name="connsiteX1" fmla="*/ 556 w 142166"/>
                <a:gd name="connsiteY1" fmla="*/ 82874 h 175043"/>
                <a:gd name="connsiteX2" fmla="*/ 2652 w 142166"/>
                <a:gd name="connsiteY2" fmla="*/ 87743 h 175043"/>
                <a:gd name="connsiteX3" fmla="*/ 6135 w 142166"/>
                <a:gd name="connsiteY3" fmla="*/ 89840 h 175043"/>
                <a:gd name="connsiteX4" fmla="*/ 13907 w 142166"/>
                <a:gd name="connsiteY4" fmla="*/ 73457 h 175043"/>
                <a:gd name="connsiteX5" fmla="*/ 15423 w 142166"/>
                <a:gd name="connsiteY5" fmla="*/ 57332 h 175043"/>
                <a:gd name="connsiteX6" fmla="*/ 18196 w 142166"/>
                <a:gd name="connsiteY6" fmla="*/ 62686 h 175043"/>
                <a:gd name="connsiteX7" fmla="*/ 25614 w 142166"/>
                <a:gd name="connsiteY7" fmla="*/ 64072 h 175043"/>
                <a:gd name="connsiteX8" fmla="*/ 30741 w 142166"/>
                <a:gd name="connsiteY8" fmla="*/ 60105 h 175043"/>
                <a:gd name="connsiteX9" fmla="*/ 16971 w 142166"/>
                <a:gd name="connsiteY9" fmla="*/ 53691 h 175043"/>
                <a:gd name="connsiteX10" fmla="*/ 16100 w 142166"/>
                <a:gd name="connsiteY10" fmla="*/ 48034 h 175043"/>
                <a:gd name="connsiteX11" fmla="*/ 20970 w 142166"/>
                <a:gd name="connsiteY11" fmla="*/ 51079 h 175043"/>
                <a:gd name="connsiteX12" fmla="*/ 20970 w 142166"/>
                <a:gd name="connsiteY12" fmla="*/ 37985 h 175043"/>
                <a:gd name="connsiteX13" fmla="*/ 26001 w 142166"/>
                <a:gd name="connsiteY13" fmla="*/ 36866 h 175043"/>
                <a:gd name="connsiteX14" fmla="*/ 34418 w 142166"/>
                <a:gd name="connsiteY14" fmla="*/ 36499 h 175043"/>
                <a:gd name="connsiteX15" fmla="*/ 63346 w 142166"/>
                <a:gd name="connsiteY15" fmla="*/ 36963 h 175043"/>
                <a:gd name="connsiteX16" fmla="*/ 63346 w 142166"/>
                <a:gd name="connsiteY16" fmla="*/ 5062 h 175043"/>
                <a:gd name="connsiteX17" fmla="*/ 73247 w 142166"/>
                <a:gd name="connsiteY17" fmla="*/ 747 h 175043"/>
                <a:gd name="connsiteX18" fmla="*/ 88726 w 142166"/>
                <a:gd name="connsiteY18" fmla="*/ 1331 h 175043"/>
                <a:gd name="connsiteX19" fmla="*/ 101497 w 142166"/>
                <a:gd name="connsiteY19" fmla="*/ 2498 h 175043"/>
                <a:gd name="connsiteX20" fmla="*/ 109882 w 142166"/>
                <a:gd name="connsiteY20" fmla="*/ 10125 h 175043"/>
                <a:gd name="connsiteX21" fmla="*/ 109334 w 142166"/>
                <a:gd name="connsiteY21" fmla="*/ 31326 h 175043"/>
                <a:gd name="connsiteX22" fmla="*/ 125394 w 142166"/>
                <a:gd name="connsiteY22" fmla="*/ 26217 h 175043"/>
                <a:gd name="connsiteX23" fmla="*/ 137552 w 142166"/>
                <a:gd name="connsiteY23" fmla="*/ 35260 h 175043"/>
                <a:gd name="connsiteX24" fmla="*/ 133134 w 142166"/>
                <a:gd name="connsiteY24" fmla="*/ 49524 h 175043"/>
                <a:gd name="connsiteX25" fmla="*/ 127974 w 142166"/>
                <a:gd name="connsiteY25" fmla="*/ 64243 h 175043"/>
                <a:gd name="connsiteX26" fmla="*/ 128716 w 142166"/>
                <a:gd name="connsiteY26" fmla="*/ 72102 h 175043"/>
                <a:gd name="connsiteX27" fmla="*/ 133134 w 142166"/>
                <a:gd name="connsiteY27" fmla="*/ 75740 h 175043"/>
                <a:gd name="connsiteX28" fmla="*/ 140358 w 142166"/>
                <a:gd name="connsiteY28" fmla="*/ 79784 h 175043"/>
                <a:gd name="connsiteX29" fmla="*/ 140358 w 142166"/>
                <a:gd name="connsiteY29" fmla="*/ 94861 h 175043"/>
                <a:gd name="connsiteX30" fmla="*/ 139004 w 142166"/>
                <a:gd name="connsiteY30" fmla="*/ 110031 h 175043"/>
                <a:gd name="connsiteX31" fmla="*/ 136811 w 142166"/>
                <a:gd name="connsiteY31" fmla="*/ 119783 h 175043"/>
                <a:gd name="connsiteX32" fmla="*/ 134876 w 142166"/>
                <a:gd name="connsiteY32" fmla="*/ 128191 h 175043"/>
                <a:gd name="connsiteX33" fmla="*/ 128716 w 142166"/>
                <a:gd name="connsiteY33" fmla="*/ 136063 h 175043"/>
                <a:gd name="connsiteX34" fmla="*/ 123685 w 142166"/>
                <a:gd name="connsiteY34" fmla="*/ 123734 h 175043"/>
                <a:gd name="connsiteX35" fmla="*/ 115848 w 142166"/>
                <a:gd name="connsiteY35" fmla="*/ 133322 h 175043"/>
                <a:gd name="connsiteX36" fmla="*/ 104883 w 142166"/>
                <a:gd name="connsiteY36" fmla="*/ 131410 h 175043"/>
                <a:gd name="connsiteX37" fmla="*/ 92242 w 142166"/>
                <a:gd name="connsiteY37" fmla="*/ 123086 h 175043"/>
                <a:gd name="connsiteX38" fmla="*/ 81889 w 142166"/>
                <a:gd name="connsiteY38" fmla="*/ 132883 h 175043"/>
                <a:gd name="connsiteX39" fmla="*/ 77375 w 142166"/>
                <a:gd name="connsiteY39" fmla="*/ 131097 h 175043"/>
                <a:gd name="connsiteX40" fmla="*/ 69796 w 142166"/>
                <a:gd name="connsiteY40" fmla="*/ 130245 h 175043"/>
                <a:gd name="connsiteX41" fmla="*/ 68893 w 142166"/>
                <a:gd name="connsiteY41" fmla="*/ 143951 h 175043"/>
                <a:gd name="connsiteX42" fmla="*/ 74375 w 142166"/>
                <a:gd name="connsiteY42" fmla="*/ 147995 h 175043"/>
                <a:gd name="connsiteX43" fmla="*/ 74053 w 142166"/>
                <a:gd name="connsiteY43" fmla="*/ 154832 h 175043"/>
                <a:gd name="connsiteX44" fmla="*/ 78116 w 142166"/>
                <a:gd name="connsiteY44" fmla="*/ 157580 h 175043"/>
                <a:gd name="connsiteX45" fmla="*/ 78116 w 142166"/>
                <a:gd name="connsiteY45" fmla="*/ 163656 h 175043"/>
                <a:gd name="connsiteX46" fmla="*/ 75891 w 142166"/>
                <a:gd name="connsiteY46" fmla="*/ 168932 h 175043"/>
                <a:gd name="connsiteX47" fmla="*/ 68893 w 142166"/>
                <a:gd name="connsiteY47" fmla="*/ 163962 h 175043"/>
                <a:gd name="connsiteX48" fmla="*/ 58960 w 142166"/>
                <a:gd name="connsiteY48" fmla="*/ 175043 h 175043"/>
                <a:gd name="connsiteX49" fmla="*/ 45254 w 142166"/>
                <a:gd name="connsiteY49" fmla="*/ 156467 h 175043"/>
                <a:gd name="connsiteX50" fmla="*/ 24582 w 142166"/>
                <a:gd name="connsiteY50" fmla="*/ 134663 h 175043"/>
                <a:gd name="connsiteX51" fmla="*/ 33418 w 142166"/>
                <a:gd name="connsiteY51" fmla="*/ 136727 h 175043"/>
                <a:gd name="connsiteX52" fmla="*/ 24227 w 142166"/>
                <a:gd name="connsiteY52" fmla="*/ 133038 h 175043"/>
                <a:gd name="connsiteX53" fmla="*/ 13456 w 142166"/>
                <a:gd name="connsiteY53" fmla="*/ 117703 h 175043"/>
                <a:gd name="connsiteX54" fmla="*/ 20196 w 142166"/>
                <a:gd name="connsiteY54" fmla="*/ 121896 h 175043"/>
                <a:gd name="connsiteX55" fmla="*/ 13649 w 142166"/>
                <a:gd name="connsiteY55" fmla="*/ 116733 h 175043"/>
                <a:gd name="connsiteX56" fmla="*/ 12133 w 142166"/>
                <a:gd name="connsiteY56" fmla="*/ 111492 h 175043"/>
                <a:gd name="connsiteX57" fmla="*/ 6941 w 142166"/>
                <a:gd name="connsiteY57" fmla="*/ 102127 h 175043"/>
                <a:gd name="connsiteX58" fmla="*/ 12972 w 142166"/>
                <a:gd name="connsiteY58" fmla="*/ 111447 h 175043"/>
                <a:gd name="connsiteX59" fmla="*/ 20196 w 142166"/>
                <a:gd name="connsiteY59" fmla="*/ 110289 h 175043"/>
                <a:gd name="connsiteX60" fmla="*/ 16939 w 142166"/>
                <a:gd name="connsiteY60" fmla="*/ 106548 h 175043"/>
                <a:gd name="connsiteX61" fmla="*/ 13198 w 142166"/>
                <a:gd name="connsiteY61" fmla="*/ 108419 h 175043"/>
                <a:gd name="connsiteX62" fmla="*/ 14391 w 142166"/>
                <a:gd name="connsiteY62" fmla="*/ 101227 h 175043"/>
                <a:gd name="connsiteX63" fmla="*/ 2297 w 142166"/>
                <a:gd name="connsiteY63" fmla="*/ 90062 h 17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42166" h="175043">
                  <a:moveTo>
                    <a:pt x="1943" y="90062"/>
                  </a:moveTo>
                  <a:cubicBezTo>
                    <a:pt x="427" y="88018"/>
                    <a:pt x="-734" y="85373"/>
                    <a:pt x="556" y="82874"/>
                  </a:cubicBezTo>
                  <a:cubicBezTo>
                    <a:pt x="556" y="84763"/>
                    <a:pt x="1330" y="86386"/>
                    <a:pt x="2652" y="87743"/>
                  </a:cubicBezTo>
                  <a:cubicBezTo>
                    <a:pt x="3168" y="82477"/>
                    <a:pt x="6296" y="86827"/>
                    <a:pt x="6135" y="89840"/>
                  </a:cubicBezTo>
                  <a:cubicBezTo>
                    <a:pt x="6651" y="83406"/>
                    <a:pt x="13198" y="79746"/>
                    <a:pt x="13907" y="73457"/>
                  </a:cubicBezTo>
                  <a:cubicBezTo>
                    <a:pt x="14391" y="69109"/>
                    <a:pt x="11618" y="60657"/>
                    <a:pt x="15423" y="57332"/>
                  </a:cubicBezTo>
                  <a:cubicBezTo>
                    <a:pt x="15746" y="59451"/>
                    <a:pt x="17164" y="60976"/>
                    <a:pt x="18196" y="62686"/>
                  </a:cubicBezTo>
                  <a:cubicBezTo>
                    <a:pt x="18906" y="59196"/>
                    <a:pt x="24034" y="61134"/>
                    <a:pt x="25614" y="64072"/>
                  </a:cubicBezTo>
                  <a:cubicBezTo>
                    <a:pt x="25195" y="61102"/>
                    <a:pt x="28387" y="60009"/>
                    <a:pt x="30741" y="60105"/>
                  </a:cubicBezTo>
                  <a:cubicBezTo>
                    <a:pt x="24872" y="60105"/>
                    <a:pt x="20325" y="58886"/>
                    <a:pt x="16971" y="53691"/>
                  </a:cubicBezTo>
                  <a:cubicBezTo>
                    <a:pt x="15649" y="51621"/>
                    <a:pt x="11327" y="48989"/>
                    <a:pt x="16100" y="48034"/>
                  </a:cubicBezTo>
                  <a:cubicBezTo>
                    <a:pt x="18132" y="47628"/>
                    <a:pt x="20873" y="48660"/>
                    <a:pt x="20970" y="51079"/>
                  </a:cubicBezTo>
                  <a:cubicBezTo>
                    <a:pt x="22679" y="47225"/>
                    <a:pt x="19777" y="42097"/>
                    <a:pt x="20970" y="37985"/>
                  </a:cubicBezTo>
                  <a:cubicBezTo>
                    <a:pt x="21583" y="35731"/>
                    <a:pt x="24324" y="35957"/>
                    <a:pt x="26001" y="36866"/>
                  </a:cubicBezTo>
                  <a:cubicBezTo>
                    <a:pt x="29000" y="38501"/>
                    <a:pt x="31128" y="36499"/>
                    <a:pt x="34418" y="36499"/>
                  </a:cubicBezTo>
                  <a:lnTo>
                    <a:pt x="63346" y="36963"/>
                  </a:lnTo>
                  <a:lnTo>
                    <a:pt x="63346" y="5062"/>
                  </a:lnTo>
                  <a:cubicBezTo>
                    <a:pt x="64636" y="-2365"/>
                    <a:pt x="67700" y="502"/>
                    <a:pt x="73247" y="747"/>
                  </a:cubicBezTo>
                  <a:cubicBezTo>
                    <a:pt x="77955" y="972"/>
                    <a:pt x="83760" y="1605"/>
                    <a:pt x="88726" y="1331"/>
                  </a:cubicBezTo>
                  <a:cubicBezTo>
                    <a:pt x="93467" y="1072"/>
                    <a:pt x="98305" y="2662"/>
                    <a:pt x="101497" y="2498"/>
                  </a:cubicBezTo>
                  <a:cubicBezTo>
                    <a:pt x="109011" y="2111"/>
                    <a:pt x="115010" y="-1846"/>
                    <a:pt x="109882" y="10125"/>
                  </a:cubicBezTo>
                  <a:cubicBezTo>
                    <a:pt x="106722" y="17578"/>
                    <a:pt x="111882" y="24653"/>
                    <a:pt x="109334" y="31326"/>
                  </a:cubicBezTo>
                  <a:cubicBezTo>
                    <a:pt x="114881" y="30374"/>
                    <a:pt x="119912" y="27414"/>
                    <a:pt x="125394" y="26217"/>
                  </a:cubicBezTo>
                  <a:cubicBezTo>
                    <a:pt x="135714" y="23983"/>
                    <a:pt x="134456" y="30091"/>
                    <a:pt x="137552" y="35260"/>
                  </a:cubicBezTo>
                  <a:cubicBezTo>
                    <a:pt x="140455" y="40133"/>
                    <a:pt x="142970" y="47247"/>
                    <a:pt x="133134" y="49524"/>
                  </a:cubicBezTo>
                  <a:cubicBezTo>
                    <a:pt x="127749" y="50776"/>
                    <a:pt x="127458" y="59973"/>
                    <a:pt x="127974" y="64243"/>
                  </a:cubicBezTo>
                  <a:cubicBezTo>
                    <a:pt x="128297" y="66272"/>
                    <a:pt x="123911" y="71847"/>
                    <a:pt x="128716" y="72102"/>
                  </a:cubicBezTo>
                  <a:cubicBezTo>
                    <a:pt x="131070" y="72231"/>
                    <a:pt x="133392" y="74028"/>
                    <a:pt x="133134" y="75740"/>
                  </a:cubicBezTo>
                  <a:cubicBezTo>
                    <a:pt x="132747" y="78185"/>
                    <a:pt x="138326" y="77740"/>
                    <a:pt x="140358" y="79784"/>
                  </a:cubicBezTo>
                  <a:cubicBezTo>
                    <a:pt x="144873" y="84283"/>
                    <a:pt x="139391" y="89998"/>
                    <a:pt x="140358" y="94861"/>
                  </a:cubicBezTo>
                  <a:cubicBezTo>
                    <a:pt x="140874" y="97954"/>
                    <a:pt x="144518" y="107177"/>
                    <a:pt x="139004" y="110031"/>
                  </a:cubicBezTo>
                  <a:cubicBezTo>
                    <a:pt x="142519" y="112372"/>
                    <a:pt x="140068" y="118461"/>
                    <a:pt x="136811" y="119783"/>
                  </a:cubicBezTo>
                  <a:cubicBezTo>
                    <a:pt x="135907" y="120151"/>
                    <a:pt x="134618" y="127881"/>
                    <a:pt x="134876" y="128191"/>
                  </a:cubicBezTo>
                  <a:cubicBezTo>
                    <a:pt x="136907" y="130561"/>
                    <a:pt x="131393" y="136337"/>
                    <a:pt x="128716" y="136063"/>
                  </a:cubicBezTo>
                  <a:cubicBezTo>
                    <a:pt x="125910" y="135773"/>
                    <a:pt x="124943" y="126043"/>
                    <a:pt x="123685" y="123734"/>
                  </a:cubicBezTo>
                  <a:cubicBezTo>
                    <a:pt x="122814" y="126730"/>
                    <a:pt x="119299" y="132906"/>
                    <a:pt x="115848" y="133322"/>
                  </a:cubicBezTo>
                  <a:cubicBezTo>
                    <a:pt x="112365" y="133741"/>
                    <a:pt x="108302" y="129445"/>
                    <a:pt x="104883" y="131410"/>
                  </a:cubicBezTo>
                  <a:cubicBezTo>
                    <a:pt x="107238" y="122289"/>
                    <a:pt x="89758" y="107880"/>
                    <a:pt x="92242" y="123086"/>
                  </a:cubicBezTo>
                  <a:cubicBezTo>
                    <a:pt x="93693" y="131983"/>
                    <a:pt x="90210" y="132100"/>
                    <a:pt x="81889" y="132883"/>
                  </a:cubicBezTo>
                  <a:cubicBezTo>
                    <a:pt x="79245" y="133141"/>
                    <a:pt x="79987" y="130906"/>
                    <a:pt x="77375" y="131097"/>
                  </a:cubicBezTo>
                  <a:cubicBezTo>
                    <a:pt x="73956" y="131355"/>
                    <a:pt x="73214" y="131032"/>
                    <a:pt x="69796" y="130245"/>
                  </a:cubicBezTo>
                  <a:cubicBezTo>
                    <a:pt x="71053" y="134844"/>
                    <a:pt x="71924" y="139804"/>
                    <a:pt x="68893" y="143951"/>
                  </a:cubicBezTo>
                  <a:cubicBezTo>
                    <a:pt x="72247" y="142758"/>
                    <a:pt x="74537" y="144641"/>
                    <a:pt x="74375" y="147995"/>
                  </a:cubicBezTo>
                  <a:cubicBezTo>
                    <a:pt x="74375" y="150888"/>
                    <a:pt x="73666" y="153339"/>
                    <a:pt x="74053" y="154832"/>
                  </a:cubicBezTo>
                  <a:cubicBezTo>
                    <a:pt x="75472" y="156222"/>
                    <a:pt x="77213" y="156225"/>
                    <a:pt x="78116" y="157580"/>
                  </a:cubicBezTo>
                  <a:cubicBezTo>
                    <a:pt x="80116" y="160624"/>
                    <a:pt x="77794" y="161047"/>
                    <a:pt x="78116" y="163656"/>
                  </a:cubicBezTo>
                  <a:cubicBezTo>
                    <a:pt x="78439" y="165781"/>
                    <a:pt x="79697" y="168726"/>
                    <a:pt x="75891" y="168932"/>
                  </a:cubicBezTo>
                  <a:cubicBezTo>
                    <a:pt x="71892" y="169158"/>
                    <a:pt x="71795" y="165726"/>
                    <a:pt x="68893" y="163962"/>
                  </a:cubicBezTo>
                  <a:cubicBezTo>
                    <a:pt x="65990" y="162192"/>
                    <a:pt x="59670" y="173021"/>
                    <a:pt x="58960" y="175043"/>
                  </a:cubicBezTo>
                  <a:cubicBezTo>
                    <a:pt x="53607" y="170848"/>
                    <a:pt x="48963" y="162111"/>
                    <a:pt x="45254" y="156467"/>
                  </a:cubicBezTo>
                  <a:cubicBezTo>
                    <a:pt x="39836" y="148173"/>
                    <a:pt x="31612" y="141529"/>
                    <a:pt x="24582" y="134663"/>
                  </a:cubicBezTo>
                  <a:cubicBezTo>
                    <a:pt x="28484" y="132245"/>
                    <a:pt x="29774" y="141197"/>
                    <a:pt x="33418" y="136727"/>
                  </a:cubicBezTo>
                  <a:cubicBezTo>
                    <a:pt x="30806" y="136985"/>
                    <a:pt x="27065" y="133738"/>
                    <a:pt x="24227" y="133038"/>
                  </a:cubicBezTo>
                  <a:cubicBezTo>
                    <a:pt x="19680" y="131912"/>
                    <a:pt x="16358" y="121415"/>
                    <a:pt x="13456" y="117703"/>
                  </a:cubicBezTo>
                  <a:cubicBezTo>
                    <a:pt x="16391" y="117961"/>
                    <a:pt x="17455" y="121190"/>
                    <a:pt x="20196" y="121896"/>
                  </a:cubicBezTo>
                  <a:cubicBezTo>
                    <a:pt x="17681" y="117865"/>
                    <a:pt x="17229" y="118819"/>
                    <a:pt x="13649" y="116733"/>
                  </a:cubicBezTo>
                  <a:cubicBezTo>
                    <a:pt x="12037" y="115788"/>
                    <a:pt x="12521" y="112918"/>
                    <a:pt x="12133" y="111492"/>
                  </a:cubicBezTo>
                  <a:cubicBezTo>
                    <a:pt x="11166" y="107993"/>
                    <a:pt x="8651" y="105236"/>
                    <a:pt x="6941" y="102127"/>
                  </a:cubicBezTo>
                  <a:cubicBezTo>
                    <a:pt x="9167" y="103997"/>
                    <a:pt x="13649" y="108090"/>
                    <a:pt x="12972" y="111447"/>
                  </a:cubicBezTo>
                  <a:cubicBezTo>
                    <a:pt x="15294" y="110647"/>
                    <a:pt x="17713" y="110125"/>
                    <a:pt x="20196" y="110289"/>
                  </a:cubicBezTo>
                  <a:cubicBezTo>
                    <a:pt x="18842" y="109267"/>
                    <a:pt x="17745" y="108019"/>
                    <a:pt x="16939" y="106548"/>
                  </a:cubicBezTo>
                  <a:cubicBezTo>
                    <a:pt x="16391" y="108393"/>
                    <a:pt x="15036" y="109344"/>
                    <a:pt x="13198" y="108419"/>
                  </a:cubicBezTo>
                  <a:cubicBezTo>
                    <a:pt x="13520" y="105987"/>
                    <a:pt x="15423" y="103781"/>
                    <a:pt x="14391" y="101227"/>
                  </a:cubicBezTo>
                  <a:cubicBezTo>
                    <a:pt x="10747" y="111840"/>
                    <a:pt x="4039" y="91359"/>
                    <a:pt x="2297" y="90062"/>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1449" name="Freeform: Shape 1448">
            <a:extLst>
              <a:ext uri="{FF2B5EF4-FFF2-40B4-BE49-F238E27FC236}">
                <a16:creationId xmlns:a16="http://schemas.microsoft.com/office/drawing/2014/main" id="{8D54CA11-F3E8-2400-95AC-C91C98B39912}"/>
              </a:ext>
            </a:extLst>
          </p:cNvPr>
          <p:cNvSpPr/>
          <p:nvPr/>
        </p:nvSpPr>
        <p:spPr>
          <a:xfrm>
            <a:off x="7860805" y="2739733"/>
            <a:ext cx="146412" cy="77027"/>
          </a:xfrm>
          <a:custGeom>
            <a:avLst/>
            <a:gdLst>
              <a:gd name="connsiteX0" fmla="*/ 0 w 146412"/>
              <a:gd name="connsiteY0" fmla="*/ 46387 h 77027"/>
              <a:gd name="connsiteX1" fmla="*/ 8353 w 146412"/>
              <a:gd name="connsiteY1" fmla="*/ 42904 h 77027"/>
              <a:gd name="connsiteX2" fmla="*/ 7449 w 146412"/>
              <a:gd name="connsiteY2" fmla="*/ 33358 h 77027"/>
              <a:gd name="connsiteX3" fmla="*/ 12190 w 146412"/>
              <a:gd name="connsiteY3" fmla="*/ 27515 h 77027"/>
              <a:gd name="connsiteX4" fmla="*/ 9449 w 146412"/>
              <a:gd name="connsiteY4" fmla="*/ 23109 h 77027"/>
              <a:gd name="connsiteX5" fmla="*/ 18253 w 146412"/>
              <a:gd name="connsiteY5" fmla="*/ 23303 h 77027"/>
              <a:gd name="connsiteX6" fmla="*/ 22736 w 146412"/>
              <a:gd name="connsiteY6" fmla="*/ 15553 h 77027"/>
              <a:gd name="connsiteX7" fmla="*/ 29121 w 146412"/>
              <a:gd name="connsiteY7" fmla="*/ 18359 h 77027"/>
              <a:gd name="connsiteX8" fmla="*/ 58726 w 146412"/>
              <a:gd name="connsiteY8" fmla="*/ 20597 h 77027"/>
              <a:gd name="connsiteX9" fmla="*/ 64983 w 146412"/>
              <a:gd name="connsiteY9" fmla="*/ 15276 h 77027"/>
              <a:gd name="connsiteX10" fmla="*/ 71884 w 146412"/>
              <a:gd name="connsiteY10" fmla="*/ 11267 h 77027"/>
              <a:gd name="connsiteX11" fmla="*/ 78625 w 146412"/>
              <a:gd name="connsiteY11" fmla="*/ 11558 h 77027"/>
              <a:gd name="connsiteX12" fmla="*/ 91041 w 146412"/>
              <a:gd name="connsiteY12" fmla="*/ 8891 h 77027"/>
              <a:gd name="connsiteX13" fmla="*/ 94749 w 146412"/>
              <a:gd name="connsiteY13" fmla="*/ 657 h 77027"/>
              <a:gd name="connsiteX14" fmla="*/ 110294 w 146412"/>
              <a:gd name="connsiteY14" fmla="*/ 2012 h 77027"/>
              <a:gd name="connsiteX15" fmla="*/ 117227 w 146412"/>
              <a:gd name="connsiteY15" fmla="*/ 2847 h 77027"/>
              <a:gd name="connsiteX16" fmla="*/ 126676 w 146412"/>
              <a:gd name="connsiteY16" fmla="*/ 5333 h 77027"/>
              <a:gd name="connsiteX17" fmla="*/ 142769 w 146412"/>
              <a:gd name="connsiteY17" fmla="*/ 12712 h 77027"/>
              <a:gd name="connsiteX18" fmla="*/ 143156 w 146412"/>
              <a:gd name="connsiteY18" fmla="*/ 20520 h 77027"/>
              <a:gd name="connsiteX19" fmla="*/ 133417 w 146412"/>
              <a:gd name="connsiteY19" fmla="*/ 23874 h 77027"/>
              <a:gd name="connsiteX20" fmla="*/ 127579 w 146412"/>
              <a:gd name="connsiteY20" fmla="*/ 31788 h 77027"/>
              <a:gd name="connsiteX21" fmla="*/ 119098 w 146412"/>
              <a:gd name="connsiteY21" fmla="*/ 48393 h 77027"/>
              <a:gd name="connsiteX22" fmla="*/ 113551 w 146412"/>
              <a:gd name="connsiteY22" fmla="*/ 56656 h 77027"/>
              <a:gd name="connsiteX23" fmla="*/ 108262 w 146412"/>
              <a:gd name="connsiteY23" fmla="*/ 62728 h 77027"/>
              <a:gd name="connsiteX24" fmla="*/ 101651 w 146412"/>
              <a:gd name="connsiteY24" fmla="*/ 64654 h 77027"/>
              <a:gd name="connsiteX25" fmla="*/ 95007 w 146412"/>
              <a:gd name="connsiteY25" fmla="*/ 66079 h 77027"/>
              <a:gd name="connsiteX26" fmla="*/ 83817 w 146412"/>
              <a:gd name="connsiteY26" fmla="*/ 65885 h 77027"/>
              <a:gd name="connsiteX27" fmla="*/ 75206 w 146412"/>
              <a:gd name="connsiteY27" fmla="*/ 66176 h 77027"/>
              <a:gd name="connsiteX28" fmla="*/ 68466 w 146412"/>
              <a:gd name="connsiteY28" fmla="*/ 70558 h 77027"/>
              <a:gd name="connsiteX29" fmla="*/ 58501 w 146412"/>
              <a:gd name="connsiteY29" fmla="*/ 72339 h 77027"/>
              <a:gd name="connsiteX30" fmla="*/ 51373 w 146412"/>
              <a:gd name="connsiteY30" fmla="*/ 76841 h 77027"/>
              <a:gd name="connsiteX31" fmla="*/ 33475 w 146412"/>
              <a:gd name="connsiteY31" fmla="*/ 73135 h 77027"/>
              <a:gd name="connsiteX32" fmla="*/ 26058 w 146412"/>
              <a:gd name="connsiteY32" fmla="*/ 68852 h 77027"/>
              <a:gd name="connsiteX33" fmla="*/ 15867 w 146412"/>
              <a:gd name="connsiteY33" fmla="*/ 60635 h 77027"/>
              <a:gd name="connsiteX34" fmla="*/ 7740 w 146412"/>
              <a:gd name="connsiteY34" fmla="*/ 52882 h 77027"/>
              <a:gd name="connsiteX35" fmla="*/ 0 w 146412"/>
              <a:gd name="connsiteY35" fmla="*/ 46371 h 7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6412" h="77027">
                <a:moveTo>
                  <a:pt x="0" y="46387"/>
                </a:moveTo>
                <a:cubicBezTo>
                  <a:pt x="2193" y="44059"/>
                  <a:pt x="4998" y="42163"/>
                  <a:pt x="8353" y="42904"/>
                </a:cubicBezTo>
                <a:cubicBezTo>
                  <a:pt x="7288" y="40089"/>
                  <a:pt x="6546" y="36309"/>
                  <a:pt x="7449" y="33358"/>
                </a:cubicBezTo>
                <a:cubicBezTo>
                  <a:pt x="8223" y="30859"/>
                  <a:pt x="11384" y="30040"/>
                  <a:pt x="12190" y="27515"/>
                </a:cubicBezTo>
                <a:cubicBezTo>
                  <a:pt x="12835" y="25431"/>
                  <a:pt x="5321" y="24667"/>
                  <a:pt x="9449" y="23109"/>
                </a:cubicBezTo>
                <a:cubicBezTo>
                  <a:pt x="12609" y="21929"/>
                  <a:pt x="15931" y="27202"/>
                  <a:pt x="18253" y="23303"/>
                </a:cubicBezTo>
                <a:cubicBezTo>
                  <a:pt x="19898" y="20555"/>
                  <a:pt x="21349" y="16830"/>
                  <a:pt x="22736" y="15553"/>
                </a:cubicBezTo>
                <a:cubicBezTo>
                  <a:pt x="24090" y="14273"/>
                  <a:pt x="25348" y="15424"/>
                  <a:pt x="29121" y="18359"/>
                </a:cubicBezTo>
                <a:cubicBezTo>
                  <a:pt x="38441" y="25573"/>
                  <a:pt x="47891" y="21919"/>
                  <a:pt x="58726" y="20597"/>
                </a:cubicBezTo>
                <a:cubicBezTo>
                  <a:pt x="52728" y="15818"/>
                  <a:pt x="61307" y="15631"/>
                  <a:pt x="64983" y="15276"/>
                </a:cubicBezTo>
                <a:cubicBezTo>
                  <a:pt x="66757" y="15115"/>
                  <a:pt x="71401" y="13512"/>
                  <a:pt x="71884" y="11267"/>
                </a:cubicBezTo>
                <a:cubicBezTo>
                  <a:pt x="72658" y="7433"/>
                  <a:pt x="75851" y="10471"/>
                  <a:pt x="78625" y="11558"/>
                </a:cubicBezTo>
                <a:cubicBezTo>
                  <a:pt x="82398" y="13038"/>
                  <a:pt x="88332" y="11493"/>
                  <a:pt x="91041" y="8891"/>
                </a:cubicBezTo>
                <a:cubicBezTo>
                  <a:pt x="93040" y="6998"/>
                  <a:pt x="92298" y="1638"/>
                  <a:pt x="94749" y="657"/>
                </a:cubicBezTo>
                <a:cubicBezTo>
                  <a:pt x="99587" y="-1245"/>
                  <a:pt x="105424" y="1541"/>
                  <a:pt x="110294" y="2012"/>
                </a:cubicBezTo>
                <a:cubicBezTo>
                  <a:pt x="112390" y="-1336"/>
                  <a:pt x="115325" y="899"/>
                  <a:pt x="117227" y="2847"/>
                </a:cubicBezTo>
                <a:cubicBezTo>
                  <a:pt x="120065" y="5769"/>
                  <a:pt x="122871" y="6911"/>
                  <a:pt x="126676" y="5333"/>
                </a:cubicBezTo>
                <a:cubicBezTo>
                  <a:pt x="133288" y="2589"/>
                  <a:pt x="136545" y="10503"/>
                  <a:pt x="142769" y="12712"/>
                </a:cubicBezTo>
                <a:cubicBezTo>
                  <a:pt x="149703" y="15160"/>
                  <a:pt x="144930" y="18898"/>
                  <a:pt x="143156" y="20520"/>
                </a:cubicBezTo>
                <a:cubicBezTo>
                  <a:pt x="140254" y="23180"/>
                  <a:pt x="135416" y="20778"/>
                  <a:pt x="133417" y="23874"/>
                </a:cubicBezTo>
                <a:cubicBezTo>
                  <a:pt x="131869" y="26241"/>
                  <a:pt x="127644" y="29479"/>
                  <a:pt x="127579" y="31788"/>
                </a:cubicBezTo>
                <a:cubicBezTo>
                  <a:pt x="127579" y="34252"/>
                  <a:pt x="122581" y="42256"/>
                  <a:pt x="119098" y="48393"/>
                </a:cubicBezTo>
                <a:cubicBezTo>
                  <a:pt x="117550" y="51131"/>
                  <a:pt x="114357" y="53511"/>
                  <a:pt x="113551" y="56656"/>
                </a:cubicBezTo>
                <a:cubicBezTo>
                  <a:pt x="112938" y="59087"/>
                  <a:pt x="113551" y="61358"/>
                  <a:pt x="108262" y="62728"/>
                </a:cubicBezTo>
                <a:cubicBezTo>
                  <a:pt x="105618" y="63425"/>
                  <a:pt x="103360" y="62148"/>
                  <a:pt x="101651" y="64654"/>
                </a:cubicBezTo>
                <a:cubicBezTo>
                  <a:pt x="99748" y="67485"/>
                  <a:pt x="97394" y="65292"/>
                  <a:pt x="95007" y="66079"/>
                </a:cubicBezTo>
                <a:cubicBezTo>
                  <a:pt x="91460" y="67227"/>
                  <a:pt x="87364" y="66240"/>
                  <a:pt x="83817" y="65885"/>
                </a:cubicBezTo>
                <a:cubicBezTo>
                  <a:pt x="81301" y="65627"/>
                  <a:pt x="77302" y="64183"/>
                  <a:pt x="75206" y="66176"/>
                </a:cubicBezTo>
                <a:cubicBezTo>
                  <a:pt x="72787" y="68459"/>
                  <a:pt x="72078" y="70391"/>
                  <a:pt x="68466" y="70558"/>
                </a:cubicBezTo>
                <a:cubicBezTo>
                  <a:pt x="65144" y="70720"/>
                  <a:pt x="61597" y="71049"/>
                  <a:pt x="58501" y="72339"/>
                </a:cubicBezTo>
                <a:cubicBezTo>
                  <a:pt x="55631" y="73545"/>
                  <a:pt x="54824" y="76405"/>
                  <a:pt x="51373" y="76841"/>
                </a:cubicBezTo>
                <a:cubicBezTo>
                  <a:pt x="45633" y="77566"/>
                  <a:pt x="38216" y="76144"/>
                  <a:pt x="33475" y="73135"/>
                </a:cubicBezTo>
                <a:cubicBezTo>
                  <a:pt x="30766" y="71410"/>
                  <a:pt x="28218" y="71794"/>
                  <a:pt x="26058" y="68852"/>
                </a:cubicBezTo>
                <a:cubicBezTo>
                  <a:pt x="23381" y="65208"/>
                  <a:pt x="19608" y="63089"/>
                  <a:pt x="15867" y="60635"/>
                </a:cubicBezTo>
                <a:cubicBezTo>
                  <a:pt x="12481" y="58384"/>
                  <a:pt x="9804" y="56411"/>
                  <a:pt x="7740" y="52882"/>
                </a:cubicBezTo>
                <a:cubicBezTo>
                  <a:pt x="6063" y="50093"/>
                  <a:pt x="3967" y="45665"/>
                  <a:pt x="0" y="46371"/>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50" name="Freeform: Shape 1449">
            <a:extLst>
              <a:ext uri="{FF2B5EF4-FFF2-40B4-BE49-F238E27FC236}">
                <a16:creationId xmlns:a16="http://schemas.microsoft.com/office/drawing/2014/main" id="{563A028C-6405-08AA-38B1-86FC8E475011}"/>
              </a:ext>
            </a:extLst>
          </p:cNvPr>
          <p:cNvSpPr/>
          <p:nvPr/>
        </p:nvSpPr>
        <p:spPr>
          <a:xfrm>
            <a:off x="8282078" y="4352605"/>
            <a:ext cx="77332" cy="216785"/>
          </a:xfrm>
          <a:custGeom>
            <a:avLst/>
            <a:gdLst>
              <a:gd name="connsiteX0" fmla="*/ 68 w 77332"/>
              <a:gd name="connsiteY0" fmla="*/ 120723 h 216785"/>
              <a:gd name="connsiteX1" fmla="*/ 6776 w 77332"/>
              <a:gd name="connsiteY1" fmla="*/ 107527 h 216785"/>
              <a:gd name="connsiteX2" fmla="*/ 7099 w 77332"/>
              <a:gd name="connsiteY2" fmla="*/ 95562 h 216785"/>
              <a:gd name="connsiteX3" fmla="*/ 21353 w 77332"/>
              <a:gd name="connsiteY3" fmla="*/ 83736 h 216785"/>
              <a:gd name="connsiteX4" fmla="*/ 16032 w 77332"/>
              <a:gd name="connsiteY4" fmla="*/ 59462 h 216785"/>
              <a:gd name="connsiteX5" fmla="*/ 16580 w 77332"/>
              <a:gd name="connsiteY5" fmla="*/ 46120 h 216785"/>
              <a:gd name="connsiteX6" fmla="*/ 21740 w 77332"/>
              <a:gd name="connsiteY6" fmla="*/ 38542 h 216785"/>
              <a:gd name="connsiteX7" fmla="*/ 19999 w 77332"/>
              <a:gd name="connsiteY7" fmla="*/ 21372 h 216785"/>
              <a:gd name="connsiteX8" fmla="*/ 16193 w 77332"/>
              <a:gd name="connsiteY8" fmla="*/ 9675 h 216785"/>
              <a:gd name="connsiteX9" fmla="*/ 9260 w 77332"/>
              <a:gd name="connsiteY9" fmla="*/ 5905 h 216785"/>
              <a:gd name="connsiteX10" fmla="*/ 8776 w 77332"/>
              <a:gd name="connsiteY10" fmla="*/ 0 h 216785"/>
              <a:gd name="connsiteX11" fmla="*/ 17451 w 77332"/>
              <a:gd name="connsiteY11" fmla="*/ 2944 h 216785"/>
              <a:gd name="connsiteX12" fmla="*/ 22450 w 77332"/>
              <a:gd name="connsiteY12" fmla="*/ 6169 h 216785"/>
              <a:gd name="connsiteX13" fmla="*/ 32512 w 77332"/>
              <a:gd name="connsiteY13" fmla="*/ 9211 h 216785"/>
              <a:gd name="connsiteX14" fmla="*/ 37930 w 77332"/>
              <a:gd name="connsiteY14" fmla="*/ 24623 h 216785"/>
              <a:gd name="connsiteX15" fmla="*/ 38865 w 77332"/>
              <a:gd name="connsiteY15" fmla="*/ 35842 h 216785"/>
              <a:gd name="connsiteX16" fmla="*/ 40896 w 77332"/>
              <a:gd name="connsiteY16" fmla="*/ 59620 h 216785"/>
              <a:gd name="connsiteX17" fmla="*/ 33318 w 77332"/>
              <a:gd name="connsiteY17" fmla="*/ 80930 h 216785"/>
              <a:gd name="connsiteX18" fmla="*/ 40155 w 77332"/>
              <a:gd name="connsiteY18" fmla="*/ 103302 h 216785"/>
              <a:gd name="connsiteX19" fmla="*/ 46701 w 77332"/>
              <a:gd name="connsiteY19" fmla="*/ 122645 h 216785"/>
              <a:gd name="connsiteX20" fmla="*/ 52797 w 77332"/>
              <a:gd name="connsiteY20" fmla="*/ 129008 h 216785"/>
              <a:gd name="connsiteX21" fmla="*/ 61568 w 77332"/>
              <a:gd name="connsiteY21" fmla="*/ 140270 h 216785"/>
              <a:gd name="connsiteX22" fmla="*/ 56537 w 77332"/>
              <a:gd name="connsiteY22" fmla="*/ 121214 h 216785"/>
              <a:gd name="connsiteX23" fmla="*/ 52829 w 77332"/>
              <a:gd name="connsiteY23" fmla="*/ 115589 h 216785"/>
              <a:gd name="connsiteX24" fmla="*/ 62439 w 77332"/>
              <a:gd name="connsiteY24" fmla="*/ 125419 h 216785"/>
              <a:gd name="connsiteX25" fmla="*/ 73049 w 77332"/>
              <a:gd name="connsiteY25" fmla="*/ 140731 h 216785"/>
              <a:gd name="connsiteX26" fmla="*/ 76242 w 77332"/>
              <a:gd name="connsiteY26" fmla="*/ 159197 h 216785"/>
              <a:gd name="connsiteX27" fmla="*/ 75919 w 77332"/>
              <a:gd name="connsiteY27" fmla="*/ 178421 h 216785"/>
              <a:gd name="connsiteX28" fmla="*/ 72146 w 77332"/>
              <a:gd name="connsiteY28" fmla="*/ 186496 h 216785"/>
              <a:gd name="connsiteX29" fmla="*/ 62955 w 77332"/>
              <a:gd name="connsiteY29" fmla="*/ 190102 h 216785"/>
              <a:gd name="connsiteX30" fmla="*/ 57473 w 77332"/>
              <a:gd name="connsiteY30" fmla="*/ 199999 h 216785"/>
              <a:gd name="connsiteX31" fmla="*/ 61278 w 77332"/>
              <a:gd name="connsiteY31" fmla="*/ 209594 h 216785"/>
              <a:gd name="connsiteX32" fmla="*/ 60117 w 77332"/>
              <a:gd name="connsiteY32" fmla="*/ 216028 h 216785"/>
              <a:gd name="connsiteX33" fmla="*/ 55022 w 77332"/>
              <a:gd name="connsiteY33" fmla="*/ 214628 h 216785"/>
              <a:gd name="connsiteX34" fmla="*/ 53474 w 77332"/>
              <a:gd name="connsiteY34" fmla="*/ 205872 h 216785"/>
              <a:gd name="connsiteX35" fmla="*/ 39478 w 77332"/>
              <a:gd name="connsiteY35" fmla="*/ 188812 h 216785"/>
              <a:gd name="connsiteX36" fmla="*/ 38155 w 77332"/>
              <a:gd name="connsiteY36" fmla="*/ 178331 h 216785"/>
              <a:gd name="connsiteX37" fmla="*/ 41993 w 77332"/>
              <a:gd name="connsiteY37" fmla="*/ 168462 h 216785"/>
              <a:gd name="connsiteX38" fmla="*/ 44734 w 77332"/>
              <a:gd name="connsiteY38" fmla="*/ 159239 h 216785"/>
              <a:gd name="connsiteX39" fmla="*/ 41574 w 77332"/>
              <a:gd name="connsiteY39" fmla="*/ 141366 h 216785"/>
              <a:gd name="connsiteX40" fmla="*/ 31867 w 77332"/>
              <a:gd name="connsiteY40" fmla="*/ 142614 h 216785"/>
              <a:gd name="connsiteX41" fmla="*/ 23837 w 77332"/>
              <a:gd name="connsiteY41" fmla="*/ 145043 h 216785"/>
              <a:gd name="connsiteX42" fmla="*/ 9001 w 77332"/>
              <a:gd name="connsiteY42" fmla="*/ 129028 h 216785"/>
              <a:gd name="connsiteX43" fmla="*/ 68 w 77332"/>
              <a:gd name="connsiteY43" fmla="*/ 120727 h 21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77332" h="216785">
                <a:moveTo>
                  <a:pt x="68" y="120723"/>
                </a:moveTo>
                <a:cubicBezTo>
                  <a:pt x="874" y="119140"/>
                  <a:pt x="5228" y="112142"/>
                  <a:pt x="6776" y="107527"/>
                </a:cubicBezTo>
                <a:cubicBezTo>
                  <a:pt x="8292" y="102889"/>
                  <a:pt x="8002" y="101625"/>
                  <a:pt x="7099" y="95562"/>
                </a:cubicBezTo>
                <a:cubicBezTo>
                  <a:pt x="6228" y="90002"/>
                  <a:pt x="18773" y="86484"/>
                  <a:pt x="21353" y="83736"/>
                </a:cubicBezTo>
                <a:cubicBezTo>
                  <a:pt x="12259" y="80969"/>
                  <a:pt x="16064" y="66038"/>
                  <a:pt x="16032" y="59462"/>
                </a:cubicBezTo>
                <a:cubicBezTo>
                  <a:pt x="16032" y="53976"/>
                  <a:pt x="19579" y="51657"/>
                  <a:pt x="16580" y="46120"/>
                </a:cubicBezTo>
                <a:cubicBezTo>
                  <a:pt x="13129" y="39657"/>
                  <a:pt x="18289" y="41109"/>
                  <a:pt x="21740" y="38542"/>
                </a:cubicBezTo>
                <a:cubicBezTo>
                  <a:pt x="25804" y="35526"/>
                  <a:pt x="26803" y="29260"/>
                  <a:pt x="19999" y="21372"/>
                </a:cubicBezTo>
                <a:cubicBezTo>
                  <a:pt x="14549" y="15035"/>
                  <a:pt x="21386" y="13116"/>
                  <a:pt x="16193" y="9675"/>
                </a:cubicBezTo>
                <a:cubicBezTo>
                  <a:pt x="11936" y="6837"/>
                  <a:pt x="10259" y="6956"/>
                  <a:pt x="9260" y="5905"/>
                </a:cubicBezTo>
                <a:cubicBezTo>
                  <a:pt x="8711" y="5328"/>
                  <a:pt x="10291" y="1816"/>
                  <a:pt x="8776" y="0"/>
                </a:cubicBezTo>
                <a:cubicBezTo>
                  <a:pt x="9517" y="580"/>
                  <a:pt x="14871" y="2606"/>
                  <a:pt x="17451" y="2944"/>
                </a:cubicBezTo>
                <a:cubicBezTo>
                  <a:pt x="20643" y="3370"/>
                  <a:pt x="19773" y="5792"/>
                  <a:pt x="22450" y="6169"/>
                </a:cubicBezTo>
                <a:cubicBezTo>
                  <a:pt x="25094" y="6540"/>
                  <a:pt x="30867" y="6073"/>
                  <a:pt x="32512" y="9211"/>
                </a:cubicBezTo>
                <a:cubicBezTo>
                  <a:pt x="32512" y="13429"/>
                  <a:pt x="32834" y="18405"/>
                  <a:pt x="37930" y="24623"/>
                </a:cubicBezTo>
                <a:cubicBezTo>
                  <a:pt x="42573" y="30224"/>
                  <a:pt x="38252" y="31363"/>
                  <a:pt x="38865" y="35842"/>
                </a:cubicBezTo>
                <a:cubicBezTo>
                  <a:pt x="39445" y="39651"/>
                  <a:pt x="40832" y="57540"/>
                  <a:pt x="40896" y="59620"/>
                </a:cubicBezTo>
                <a:cubicBezTo>
                  <a:pt x="41219" y="67857"/>
                  <a:pt x="30480" y="76035"/>
                  <a:pt x="33318" y="80930"/>
                </a:cubicBezTo>
                <a:cubicBezTo>
                  <a:pt x="44250" y="99787"/>
                  <a:pt x="40768" y="99513"/>
                  <a:pt x="40155" y="103302"/>
                </a:cubicBezTo>
                <a:cubicBezTo>
                  <a:pt x="37607" y="119082"/>
                  <a:pt x="48314" y="115518"/>
                  <a:pt x="46701" y="122645"/>
                </a:cubicBezTo>
                <a:cubicBezTo>
                  <a:pt x="42703" y="140251"/>
                  <a:pt x="53280" y="137387"/>
                  <a:pt x="52797" y="129008"/>
                </a:cubicBezTo>
                <a:lnTo>
                  <a:pt x="61568" y="140270"/>
                </a:lnTo>
                <a:cubicBezTo>
                  <a:pt x="63600" y="141318"/>
                  <a:pt x="62407" y="125828"/>
                  <a:pt x="56537" y="121214"/>
                </a:cubicBezTo>
                <a:cubicBezTo>
                  <a:pt x="51216" y="122020"/>
                  <a:pt x="53506" y="117018"/>
                  <a:pt x="52829" y="115589"/>
                </a:cubicBezTo>
                <a:cubicBezTo>
                  <a:pt x="57021" y="117634"/>
                  <a:pt x="57505" y="117924"/>
                  <a:pt x="62439" y="125419"/>
                </a:cubicBezTo>
                <a:cubicBezTo>
                  <a:pt x="65729" y="130379"/>
                  <a:pt x="68631" y="135577"/>
                  <a:pt x="73049" y="140731"/>
                </a:cubicBezTo>
                <a:cubicBezTo>
                  <a:pt x="77951" y="146452"/>
                  <a:pt x="78080" y="151944"/>
                  <a:pt x="76242" y="159197"/>
                </a:cubicBezTo>
                <a:cubicBezTo>
                  <a:pt x="74630" y="165570"/>
                  <a:pt x="77016" y="171810"/>
                  <a:pt x="75919" y="178421"/>
                </a:cubicBezTo>
                <a:cubicBezTo>
                  <a:pt x="75468" y="181275"/>
                  <a:pt x="74597" y="184668"/>
                  <a:pt x="72146" y="186496"/>
                </a:cubicBezTo>
                <a:cubicBezTo>
                  <a:pt x="69437" y="188531"/>
                  <a:pt x="65535" y="187880"/>
                  <a:pt x="62955" y="190102"/>
                </a:cubicBezTo>
                <a:cubicBezTo>
                  <a:pt x="60408" y="192282"/>
                  <a:pt x="61214" y="196987"/>
                  <a:pt x="57473" y="199999"/>
                </a:cubicBezTo>
                <a:cubicBezTo>
                  <a:pt x="58311" y="201038"/>
                  <a:pt x="61085" y="206533"/>
                  <a:pt x="61278" y="209594"/>
                </a:cubicBezTo>
                <a:cubicBezTo>
                  <a:pt x="61278" y="210851"/>
                  <a:pt x="61278" y="214731"/>
                  <a:pt x="60117" y="216028"/>
                </a:cubicBezTo>
                <a:cubicBezTo>
                  <a:pt x="58956" y="217324"/>
                  <a:pt x="54377" y="217021"/>
                  <a:pt x="55022" y="214628"/>
                </a:cubicBezTo>
                <a:cubicBezTo>
                  <a:pt x="56409" y="209571"/>
                  <a:pt x="58795" y="210977"/>
                  <a:pt x="53474" y="205872"/>
                </a:cubicBezTo>
                <a:cubicBezTo>
                  <a:pt x="49862" y="202408"/>
                  <a:pt x="39961" y="192685"/>
                  <a:pt x="39478" y="188812"/>
                </a:cubicBezTo>
                <a:cubicBezTo>
                  <a:pt x="38607" y="182062"/>
                  <a:pt x="36801" y="183616"/>
                  <a:pt x="38155" y="178331"/>
                </a:cubicBezTo>
                <a:cubicBezTo>
                  <a:pt x="38800" y="175925"/>
                  <a:pt x="40252" y="170759"/>
                  <a:pt x="41993" y="168462"/>
                </a:cubicBezTo>
                <a:cubicBezTo>
                  <a:pt x="44767" y="164818"/>
                  <a:pt x="44283" y="163809"/>
                  <a:pt x="44734" y="159239"/>
                </a:cubicBezTo>
                <a:cubicBezTo>
                  <a:pt x="45250" y="153857"/>
                  <a:pt x="45250" y="146713"/>
                  <a:pt x="41574" y="141366"/>
                </a:cubicBezTo>
                <a:cubicBezTo>
                  <a:pt x="40122" y="139270"/>
                  <a:pt x="35769" y="142160"/>
                  <a:pt x="31867" y="142614"/>
                </a:cubicBezTo>
                <a:cubicBezTo>
                  <a:pt x="28706" y="142985"/>
                  <a:pt x="23965" y="142079"/>
                  <a:pt x="23837" y="145043"/>
                </a:cubicBezTo>
                <a:cubicBezTo>
                  <a:pt x="21998" y="143043"/>
                  <a:pt x="9743" y="128731"/>
                  <a:pt x="9001" y="129028"/>
                </a:cubicBezTo>
                <a:cubicBezTo>
                  <a:pt x="5809" y="130305"/>
                  <a:pt x="-738" y="123281"/>
                  <a:pt x="68" y="120727"/>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1451" name="Freeform: Shape 1450">
            <a:extLst>
              <a:ext uri="{FF2B5EF4-FFF2-40B4-BE49-F238E27FC236}">
                <a16:creationId xmlns:a16="http://schemas.microsoft.com/office/drawing/2014/main" id="{49596242-5F03-D8D5-F302-B0B58F52AC22}"/>
              </a:ext>
            </a:extLst>
          </p:cNvPr>
          <p:cNvSpPr/>
          <p:nvPr/>
        </p:nvSpPr>
        <p:spPr>
          <a:xfrm>
            <a:off x="9034885" y="2946559"/>
            <a:ext cx="189727" cy="120608"/>
          </a:xfrm>
          <a:custGeom>
            <a:avLst/>
            <a:gdLst>
              <a:gd name="connsiteX0" fmla="*/ 129 w 189727"/>
              <a:gd name="connsiteY0" fmla="*/ 48539 h 120608"/>
              <a:gd name="connsiteX1" fmla="*/ 6869 w 189727"/>
              <a:gd name="connsiteY1" fmla="*/ 39251 h 120608"/>
              <a:gd name="connsiteX2" fmla="*/ 22027 w 189727"/>
              <a:gd name="connsiteY2" fmla="*/ 41173 h 120608"/>
              <a:gd name="connsiteX3" fmla="*/ 26219 w 189727"/>
              <a:gd name="connsiteY3" fmla="*/ 34878 h 120608"/>
              <a:gd name="connsiteX4" fmla="*/ 27251 w 189727"/>
              <a:gd name="connsiteY4" fmla="*/ 31972 h 120608"/>
              <a:gd name="connsiteX5" fmla="*/ 30799 w 189727"/>
              <a:gd name="connsiteY5" fmla="*/ 31121 h 120608"/>
              <a:gd name="connsiteX6" fmla="*/ 27767 w 189727"/>
              <a:gd name="connsiteY6" fmla="*/ 26480 h 120608"/>
              <a:gd name="connsiteX7" fmla="*/ 31024 w 189727"/>
              <a:gd name="connsiteY7" fmla="*/ 26706 h 120608"/>
              <a:gd name="connsiteX8" fmla="*/ 22639 w 189727"/>
              <a:gd name="connsiteY8" fmla="*/ 24220 h 120608"/>
              <a:gd name="connsiteX9" fmla="*/ 38409 w 189727"/>
              <a:gd name="connsiteY9" fmla="*/ 22826 h 120608"/>
              <a:gd name="connsiteX10" fmla="*/ 36765 w 189727"/>
              <a:gd name="connsiteY10" fmla="*/ 17115 h 120608"/>
              <a:gd name="connsiteX11" fmla="*/ 36442 w 189727"/>
              <a:gd name="connsiteY11" fmla="*/ 7388 h 120608"/>
              <a:gd name="connsiteX12" fmla="*/ 46085 w 189727"/>
              <a:gd name="connsiteY12" fmla="*/ 9810 h 120608"/>
              <a:gd name="connsiteX13" fmla="*/ 58501 w 189727"/>
              <a:gd name="connsiteY13" fmla="*/ 0 h 120608"/>
              <a:gd name="connsiteX14" fmla="*/ 65338 w 189727"/>
              <a:gd name="connsiteY14" fmla="*/ 6985 h 120608"/>
              <a:gd name="connsiteX15" fmla="*/ 63790 w 189727"/>
              <a:gd name="connsiteY15" fmla="*/ 13677 h 120608"/>
              <a:gd name="connsiteX16" fmla="*/ 64306 w 189727"/>
              <a:gd name="connsiteY16" fmla="*/ 18808 h 120608"/>
              <a:gd name="connsiteX17" fmla="*/ 68982 w 189727"/>
              <a:gd name="connsiteY17" fmla="*/ 22988 h 120608"/>
              <a:gd name="connsiteX18" fmla="*/ 76045 w 189727"/>
              <a:gd name="connsiteY18" fmla="*/ 22233 h 120608"/>
              <a:gd name="connsiteX19" fmla="*/ 66402 w 189727"/>
              <a:gd name="connsiteY19" fmla="*/ 30418 h 120608"/>
              <a:gd name="connsiteX20" fmla="*/ 54792 w 189727"/>
              <a:gd name="connsiteY20" fmla="*/ 22755 h 120608"/>
              <a:gd name="connsiteX21" fmla="*/ 43892 w 189727"/>
              <a:gd name="connsiteY21" fmla="*/ 31114 h 120608"/>
              <a:gd name="connsiteX22" fmla="*/ 42892 w 189727"/>
              <a:gd name="connsiteY22" fmla="*/ 40660 h 120608"/>
              <a:gd name="connsiteX23" fmla="*/ 51567 w 189727"/>
              <a:gd name="connsiteY23" fmla="*/ 40231 h 120608"/>
              <a:gd name="connsiteX24" fmla="*/ 63403 w 189727"/>
              <a:gd name="connsiteY24" fmla="*/ 39241 h 120608"/>
              <a:gd name="connsiteX25" fmla="*/ 63725 w 189727"/>
              <a:gd name="connsiteY25" fmla="*/ 41796 h 120608"/>
              <a:gd name="connsiteX26" fmla="*/ 71014 w 189727"/>
              <a:gd name="connsiteY26" fmla="*/ 40515 h 120608"/>
              <a:gd name="connsiteX27" fmla="*/ 76625 w 189727"/>
              <a:gd name="connsiteY27" fmla="*/ 45337 h 120608"/>
              <a:gd name="connsiteX28" fmla="*/ 89880 w 189727"/>
              <a:gd name="connsiteY28" fmla="*/ 40228 h 120608"/>
              <a:gd name="connsiteX29" fmla="*/ 93846 w 189727"/>
              <a:gd name="connsiteY29" fmla="*/ 42915 h 120608"/>
              <a:gd name="connsiteX30" fmla="*/ 98104 w 189727"/>
              <a:gd name="connsiteY30" fmla="*/ 43653 h 120608"/>
              <a:gd name="connsiteX31" fmla="*/ 99490 w 189727"/>
              <a:gd name="connsiteY31" fmla="*/ 46436 h 120608"/>
              <a:gd name="connsiteX32" fmla="*/ 112261 w 189727"/>
              <a:gd name="connsiteY32" fmla="*/ 51080 h 120608"/>
              <a:gd name="connsiteX33" fmla="*/ 132063 w 189727"/>
              <a:gd name="connsiteY33" fmla="*/ 45982 h 120608"/>
              <a:gd name="connsiteX34" fmla="*/ 142447 w 189727"/>
              <a:gd name="connsiteY34" fmla="*/ 43853 h 120608"/>
              <a:gd name="connsiteX35" fmla="*/ 144156 w 189727"/>
              <a:gd name="connsiteY35" fmla="*/ 50625 h 120608"/>
              <a:gd name="connsiteX36" fmla="*/ 150348 w 189727"/>
              <a:gd name="connsiteY36" fmla="*/ 57814 h 120608"/>
              <a:gd name="connsiteX37" fmla="*/ 151799 w 189727"/>
              <a:gd name="connsiteY37" fmla="*/ 66741 h 120608"/>
              <a:gd name="connsiteX38" fmla="*/ 158249 w 189727"/>
              <a:gd name="connsiteY38" fmla="*/ 67195 h 120608"/>
              <a:gd name="connsiteX39" fmla="*/ 166505 w 189727"/>
              <a:gd name="connsiteY39" fmla="*/ 66283 h 120608"/>
              <a:gd name="connsiteX40" fmla="*/ 177438 w 189727"/>
              <a:gd name="connsiteY40" fmla="*/ 76999 h 120608"/>
              <a:gd name="connsiteX41" fmla="*/ 180211 w 189727"/>
              <a:gd name="connsiteY41" fmla="*/ 82978 h 120608"/>
              <a:gd name="connsiteX42" fmla="*/ 184049 w 189727"/>
              <a:gd name="connsiteY42" fmla="*/ 89918 h 120608"/>
              <a:gd name="connsiteX43" fmla="*/ 184629 w 189727"/>
              <a:gd name="connsiteY43" fmla="*/ 95382 h 120608"/>
              <a:gd name="connsiteX44" fmla="*/ 189370 w 189727"/>
              <a:gd name="connsiteY44" fmla="*/ 99893 h 120608"/>
              <a:gd name="connsiteX45" fmla="*/ 186983 w 189727"/>
              <a:gd name="connsiteY45" fmla="*/ 105589 h 120608"/>
              <a:gd name="connsiteX46" fmla="*/ 182340 w 189727"/>
              <a:gd name="connsiteY46" fmla="*/ 102493 h 120608"/>
              <a:gd name="connsiteX47" fmla="*/ 171697 w 189727"/>
              <a:gd name="connsiteY47" fmla="*/ 100919 h 120608"/>
              <a:gd name="connsiteX48" fmla="*/ 157765 w 189727"/>
              <a:gd name="connsiteY48" fmla="*/ 105182 h 120608"/>
              <a:gd name="connsiteX49" fmla="*/ 144898 w 189727"/>
              <a:gd name="connsiteY49" fmla="*/ 101093 h 120608"/>
              <a:gd name="connsiteX50" fmla="*/ 137255 w 189727"/>
              <a:gd name="connsiteY50" fmla="*/ 109839 h 120608"/>
              <a:gd name="connsiteX51" fmla="*/ 125870 w 189727"/>
              <a:gd name="connsiteY51" fmla="*/ 114373 h 120608"/>
              <a:gd name="connsiteX52" fmla="*/ 105908 w 189727"/>
              <a:gd name="connsiteY52" fmla="*/ 91038 h 120608"/>
              <a:gd name="connsiteX53" fmla="*/ 98104 w 189727"/>
              <a:gd name="connsiteY53" fmla="*/ 86277 h 120608"/>
              <a:gd name="connsiteX54" fmla="*/ 97394 w 189727"/>
              <a:gd name="connsiteY54" fmla="*/ 78260 h 120608"/>
              <a:gd name="connsiteX55" fmla="*/ 88654 w 189727"/>
              <a:gd name="connsiteY55" fmla="*/ 72020 h 120608"/>
              <a:gd name="connsiteX56" fmla="*/ 74336 w 189727"/>
              <a:gd name="connsiteY56" fmla="*/ 85845 h 120608"/>
              <a:gd name="connsiteX57" fmla="*/ 76787 w 189727"/>
              <a:gd name="connsiteY57" fmla="*/ 92141 h 120608"/>
              <a:gd name="connsiteX58" fmla="*/ 70530 w 189727"/>
              <a:gd name="connsiteY58" fmla="*/ 96643 h 120608"/>
              <a:gd name="connsiteX59" fmla="*/ 60113 w 189727"/>
              <a:gd name="connsiteY59" fmla="*/ 97155 h 120608"/>
              <a:gd name="connsiteX60" fmla="*/ 59791 w 189727"/>
              <a:gd name="connsiteY60" fmla="*/ 104515 h 120608"/>
              <a:gd name="connsiteX61" fmla="*/ 50987 w 189727"/>
              <a:gd name="connsiteY61" fmla="*/ 104969 h 120608"/>
              <a:gd name="connsiteX62" fmla="*/ 47923 w 189727"/>
              <a:gd name="connsiteY62" fmla="*/ 103150 h 120608"/>
              <a:gd name="connsiteX63" fmla="*/ 43666 w 189727"/>
              <a:gd name="connsiteY63" fmla="*/ 104808 h 120608"/>
              <a:gd name="connsiteX64" fmla="*/ 39957 w 189727"/>
              <a:gd name="connsiteY64" fmla="*/ 107095 h 120608"/>
              <a:gd name="connsiteX65" fmla="*/ 34378 w 189727"/>
              <a:gd name="connsiteY65" fmla="*/ 111913 h 120608"/>
              <a:gd name="connsiteX66" fmla="*/ 27574 w 189727"/>
              <a:gd name="connsiteY66" fmla="*/ 112513 h 120608"/>
              <a:gd name="connsiteX67" fmla="*/ 23155 w 189727"/>
              <a:gd name="connsiteY67" fmla="*/ 94759 h 120608"/>
              <a:gd name="connsiteX68" fmla="*/ 25542 w 189727"/>
              <a:gd name="connsiteY68" fmla="*/ 75097 h 120608"/>
              <a:gd name="connsiteX69" fmla="*/ 15867 w 189727"/>
              <a:gd name="connsiteY69" fmla="*/ 56779 h 120608"/>
              <a:gd name="connsiteX70" fmla="*/ 8514 w 189727"/>
              <a:gd name="connsiteY70" fmla="*/ 54376 h 120608"/>
              <a:gd name="connsiteX71" fmla="*/ 0 w 189727"/>
              <a:gd name="connsiteY71" fmla="*/ 48536 h 120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189727" h="120608">
                <a:moveTo>
                  <a:pt x="129" y="48539"/>
                </a:moveTo>
                <a:cubicBezTo>
                  <a:pt x="2032" y="44911"/>
                  <a:pt x="129" y="38832"/>
                  <a:pt x="6869" y="39251"/>
                </a:cubicBezTo>
                <a:cubicBezTo>
                  <a:pt x="11933" y="39574"/>
                  <a:pt x="16512" y="41373"/>
                  <a:pt x="22027" y="41173"/>
                </a:cubicBezTo>
                <a:cubicBezTo>
                  <a:pt x="25832" y="41044"/>
                  <a:pt x="26961" y="38029"/>
                  <a:pt x="26219" y="34878"/>
                </a:cubicBezTo>
                <a:cubicBezTo>
                  <a:pt x="25897" y="33691"/>
                  <a:pt x="25767" y="32382"/>
                  <a:pt x="27251" y="31972"/>
                </a:cubicBezTo>
                <a:cubicBezTo>
                  <a:pt x="30766" y="31014"/>
                  <a:pt x="26928" y="27690"/>
                  <a:pt x="30799" y="31121"/>
                </a:cubicBezTo>
                <a:cubicBezTo>
                  <a:pt x="29218" y="30053"/>
                  <a:pt x="28057" y="28383"/>
                  <a:pt x="27767" y="26480"/>
                </a:cubicBezTo>
                <a:cubicBezTo>
                  <a:pt x="28864" y="26480"/>
                  <a:pt x="29960" y="26545"/>
                  <a:pt x="31024" y="26706"/>
                </a:cubicBezTo>
                <a:cubicBezTo>
                  <a:pt x="29412" y="23281"/>
                  <a:pt x="25187" y="26964"/>
                  <a:pt x="22639" y="24220"/>
                </a:cubicBezTo>
                <a:cubicBezTo>
                  <a:pt x="26928" y="19704"/>
                  <a:pt x="33475" y="24864"/>
                  <a:pt x="38409" y="22826"/>
                </a:cubicBezTo>
                <a:cubicBezTo>
                  <a:pt x="36088" y="20985"/>
                  <a:pt x="38409" y="19753"/>
                  <a:pt x="36765" y="17115"/>
                </a:cubicBezTo>
                <a:cubicBezTo>
                  <a:pt x="35346" y="14838"/>
                  <a:pt x="33024" y="8975"/>
                  <a:pt x="36442" y="7388"/>
                </a:cubicBezTo>
                <a:cubicBezTo>
                  <a:pt x="40215" y="5724"/>
                  <a:pt x="43247" y="10578"/>
                  <a:pt x="46085" y="9810"/>
                </a:cubicBezTo>
                <a:cubicBezTo>
                  <a:pt x="50632" y="8575"/>
                  <a:pt x="56308" y="4102"/>
                  <a:pt x="58501" y="0"/>
                </a:cubicBezTo>
                <a:cubicBezTo>
                  <a:pt x="61081" y="1996"/>
                  <a:pt x="62822" y="4912"/>
                  <a:pt x="65338" y="6985"/>
                </a:cubicBezTo>
                <a:cubicBezTo>
                  <a:pt x="68498" y="9591"/>
                  <a:pt x="67144" y="11197"/>
                  <a:pt x="63790" y="13677"/>
                </a:cubicBezTo>
                <a:cubicBezTo>
                  <a:pt x="59243" y="17050"/>
                  <a:pt x="60597" y="16283"/>
                  <a:pt x="64306" y="18808"/>
                </a:cubicBezTo>
                <a:cubicBezTo>
                  <a:pt x="65918" y="19914"/>
                  <a:pt x="66950" y="22481"/>
                  <a:pt x="68982" y="22988"/>
                </a:cubicBezTo>
                <a:cubicBezTo>
                  <a:pt x="71304" y="23574"/>
                  <a:pt x="73755" y="22333"/>
                  <a:pt x="76045" y="22233"/>
                </a:cubicBezTo>
                <a:cubicBezTo>
                  <a:pt x="74013" y="24413"/>
                  <a:pt x="69369" y="30215"/>
                  <a:pt x="66402" y="30418"/>
                </a:cubicBezTo>
                <a:cubicBezTo>
                  <a:pt x="69724" y="27477"/>
                  <a:pt x="57566" y="22991"/>
                  <a:pt x="54792" y="22755"/>
                </a:cubicBezTo>
                <a:cubicBezTo>
                  <a:pt x="48149" y="22188"/>
                  <a:pt x="44246" y="25435"/>
                  <a:pt x="43892" y="31114"/>
                </a:cubicBezTo>
                <a:cubicBezTo>
                  <a:pt x="38926" y="25861"/>
                  <a:pt x="41441" y="38545"/>
                  <a:pt x="42892" y="40660"/>
                </a:cubicBezTo>
                <a:cubicBezTo>
                  <a:pt x="44827" y="43540"/>
                  <a:pt x="49213" y="40435"/>
                  <a:pt x="51567" y="40231"/>
                </a:cubicBezTo>
                <a:cubicBezTo>
                  <a:pt x="55824" y="39848"/>
                  <a:pt x="58952" y="41915"/>
                  <a:pt x="63403" y="39241"/>
                </a:cubicBezTo>
                <a:cubicBezTo>
                  <a:pt x="63403" y="40096"/>
                  <a:pt x="63403" y="40944"/>
                  <a:pt x="63725" y="41796"/>
                </a:cubicBezTo>
                <a:cubicBezTo>
                  <a:pt x="65918" y="40954"/>
                  <a:pt x="68595" y="39832"/>
                  <a:pt x="71014" y="40515"/>
                </a:cubicBezTo>
                <a:cubicBezTo>
                  <a:pt x="73723" y="41289"/>
                  <a:pt x="74303" y="44224"/>
                  <a:pt x="76625" y="45337"/>
                </a:cubicBezTo>
                <a:cubicBezTo>
                  <a:pt x="80044" y="46968"/>
                  <a:pt x="86945" y="41915"/>
                  <a:pt x="89880" y="40228"/>
                </a:cubicBezTo>
                <a:cubicBezTo>
                  <a:pt x="93202" y="38332"/>
                  <a:pt x="92331" y="41934"/>
                  <a:pt x="93846" y="42915"/>
                </a:cubicBezTo>
                <a:cubicBezTo>
                  <a:pt x="95233" y="43292"/>
                  <a:pt x="96652" y="43537"/>
                  <a:pt x="98104" y="43653"/>
                </a:cubicBezTo>
                <a:cubicBezTo>
                  <a:pt x="98716" y="44501"/>
                  <a:pt x="99168" y="45430"/>
                  <a:pt x="99490" y="46436"/>
                </a:cubicBezTo>
                <a:cubicBezTo>
                  <a:pt x="103941" y="49700"/>
                  <a:pt x="107649" y="45562"/>
                  <a:pt x="112261" y="51080"/>
                </a:cubicBezTo>
                <a:cubicBezTo>
                  <a:pt x="113132" y="42831"/>
                  <a:pt x="126806" y="46043"/>
                  <a:pt x="132063" y="45982"/>
                </a:cubicBezTo>
                <a:cubicBezTo>
                  <a:pt x="134804" y="45949"/>
                  <a:pt x="140351" y="41660"/>
                  <a:pt x="142447" y="43853"/>
                </a:cubicBezTo>
                <a:cubicBezTo>
                  <a:pt x="143318" y="45698"/>
                  <a:pt x="142769" y="48555"/>
                  <a:pt x="144156" y="50625"/>
                </a:cubicBezTo>
                <a:cubicBezTo>
                  <a:pt x="146059" y="53428"/>
                  <a:pt x="149445" y="55515"/>
                  <a:pt x="150348" y="57814"/>
                </a:cubicBezTo>
                <a:cubicBezTo>
                  <a:pt x="145156" y="57846"/>
                  <a:pt x="150348" y="65144"/>
                  <a:pt x="151799" y="66741"/>
                </a:cubicBezTo>
                <a:cubicBezTo>
                  <a:pt x="153605" y="69046"/>
                  <a:pt x="155314" y="68760"/>
                  <a:pt x="158249" y="67195"/>
                </a:cubicBezTo>
                <a:cubicBezTo>
                  <a:pt x="163345" y="64470"/>
                  <a:pt x="164473" y="65818"/>
                  <a:pt x="166505" y="66283"/>
                </a:cubicBezTo>
                <a:cubicBezTo>
                  <a:pt x="172923" y="67721"/>
                  <a:pt x="178502" y="68553"/>
                  <a:pt x="177438" y="76999"/>
                </a:cubicBezTo>
                <a:cubicBezTo>
                  <a:pt x="177438" y="78183"/>
                  <a:pt x="177857" y="81047"/>
                  <a:pt x="180211" y="82978"/>
                </a:cubicBezTo>
                <a:cubicBezTo>
                  <a:pt x="182823" y="85142"/>
                  <a:pt x="183501" y="88735"/>
                  <a:pt x="184049" y="89918"/>
                </a:cubicBezTo>
                <a:cubicBezTo>
                  <a:pt x="185048" y="92073"/>
                  <a:pt x="183501" y="93992"/>
                  <a:pt x="184629" y="95382"/>
                </a:cubicBezTo>
                <a:cubicBezTo>
                  <a:pt x="186306" y="97387"/>
                  <a:pt x="188241" y="97294"/>
                  <a:pt x="189370" y="99893"/>
                </a:cubicBezTo>
                <a:cubicBezTo>
                  <a:pt x="190305" y="102002"/>
                  <a:pt x="189370" y="104740"/>
                  <a:pt x="186983" y="105589"/>
                </a:cubicBezTo>
                <a:cubicBezTo>
                  <a:pt x="186564" y="105847"/>
                  <a:pt x="183726" y="102873"/>
                  <a:pt x="182340" y="102493"/>
                </a:cubicBezTo>
                <a:cubicBezTo>
                  <a:pt x="180469" y="101970"/>
                  <a:pt x="173600" y="99538"/>
                  <a:pt x="171697" y="100919"/>
                </a:cubicBezTo>
                <a:cubicBezTo>
                  <a:pt x="167795" y="103757"/>
                  <a:pt x="161538" y="106772"/>
                  <a:pt x="157765" y="105182"/>
                </a:cubicBezTo>
                <a:cubicBezTo>
                  <a:pt x="163796" y="98449"/>
                  <a:pt x="148477" y="98178"/>
                  <a:pt x="144898" y="101093"/>
                </a:cubicBezTo>
                <a:cubicBezTo>
                  <a:pt x="141608" y="103744"/>
                  <a:pt x="139028" y="105708"/>
                  <a:pt x="137255" y="109839"/>
                </a:cubicBezTo>
                <a:cubicBezTo>
                  <a:pt x="135384" y="114235"/>
                  <a:pt x="128999" y="111242"/>
                  <a:pt x="125870" y="114373"/>
                </a:cubicBezTo>
                <a:cubicBezTo>
                  <a:pt x="106746" y="133410"/>
                  <a:pt x="105327" y="103979"/>
                  <a:pt x="105908" y="91038"/>
                </a:cubicBezTo>
                <a:cubicBezTo>
                  <a:pt x="106295" y="82308"/>
                  <a:pt x="101554" y="89431"/>
                  <a:pt x="98104" y="86277"/>
                </a:cubicBezTo>
                <a:cubicBezTo>
                  <a:pt x="96717" y="85020"/>
                  <a:pt x="97781" y="80057"/>
                  <a:pt x="97394" y="78260"/>
                </a:cubicBezTo>
                <a:cubicBezTo>
                  <a:pt x="96620" y="75345"/>
                  <a:pt x="90815" y="71965"/>
                  <a:pt x="88654" y="72020"/>
                </a:cubicBezTo>
                <a:cubicBezTo>
                  <a:pt x="79044" y="72278"/>
                  <a:pt x="78173" y="81624"/>
                  <a:pt x="74336" y="85845"/>
                </a:cubicBezTo>
                <a:cubicBezTo>
                  <a:pt x="72175" y="88177"/>
                  <a:pt x="75916" y="90412"/>
                  <a:pt x="76787" y="92141"/>
                </a:cubicBezTo>
                <a:cubicBezTo>
                  <a:pt x="79044" y="96607"/>
                  <a:pt x="74593" y="97874"/>
                  <a:pt x="70530" y="96643"/>
                </a:cubicBezTo>
                <a:cubicBezTo>
                  <a:pt x="66596" y="95446"/>
                  <a:pt x="62371" y="95343"/>
                  <a:pt x="60113" y="97155"/>
                </a:cubicBezTo>
                <a:cubicBezTo>
                  <a:pt x="56663" y="99948"/>
                  <a:pt x="59791" y="101886"/>
                  <a:pt x="59791" y="104515"/>
                </a:cubicBezTo>
                <a:cubicBezTo>
                  <a:pt x="60146" y="114264"/>
                  <a:pt x="51858" y="107043"/>
                  <a:pt x="50987" y="104969"/>
                </a:cubicBezTo>
                <a:cubicBezTo>
                  <a:pt x="50535" y="103847"/>
                  <a:pt x="48407" y="102260"/>
                  <a:pt x="47923" y="103150"/>
                </a:cubicBezTo>
                <a:cubicBezTo>
                  <a:pt x="45569" y="107665"/>
                  <a:pt x="44376" y="104370"/>
                  <a:pt x="43666" y="104808"/>
                </a:cubicBezTo>
                <a:cubicBezTo>
                  <a:pt x="42408" y="105585"/>
                  <a:pt x="40828" y="106662"/>
                  <a:pt x="39957" y="107095"/>
                </a:cubicBezTo>
                <a:cubicBezTo>
                  <a:pt x="38022" y="108043"/>
                  <a:pt x="34540" y="108378"/>
                  <a:pt x="34378" y="111913"/>
                </a:cubicBezTo>
                <a:cubicBezTo>
                  <a:pt x="31379" y="111219"/>
                  <a:pt x="30573" y="114580"/>
                  <a:pt x="27574" y="112513"/>
                </a:cubicBezTo>
                <a:cubicBezTo>
                  <a:pt x="22865" y="109249"/>
                  <a:pt x="19963" y="100290"/>
                  <a:pt x="23155" y="94759"/>
                </a:cubicBezTo>
                <a:cubicBezTo>
                  <a:pt x="27219" y="87745"/>
                  <a:pt x="34152" y="81182"/>
                  <a:pt x="25542" y="75097"/>
                </a:cubicBezTo>
                <a:cubicBezTo>
                  <a:pt x="18834" y="70365"/>
                  <a:pt x="25058" y="56969"/>
                  <a:pt x="15867" y="56779"/>
                </a:cubicBezTo>
                <a:cubicBezTo>
                  <a:pt x="13222" y="56714"/>
                  <a:pt x="9772" y="57272"/>
                  <a:pt x="8514" y="54376"/>
                </a:cubicBezTo>
                <a:cubicBezTo>
                  <a:pt x="6805" y="50477"/>
                  <a:pt x="2096" y="52490"/>
                  <a:pt x="0" y="48536"/>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452" name="Content Placeholder 8">
            <a:extLst>
              <a:ext uri="{FF2B5EF4-FFF2-40B4-BE49-F238E27FC236}">
                <a16:creationId xmlns:a16="http://schemas.microsoft.com/office/drawing/2014/main" id="{2DB53327-C427-DD3F-9B6F-C193E9B876E6}"/>
              </a:ext>
            </a:extLst>
          </p:cNvPr>
          <p:cNvGrpSpPr/>
          <p:nvPr/>
        </p:nvGrpSpPr>
        <p:grpSpPr>
          <a:xfrm>
            <a:off x="9984702" y="3680487"/>
            <a:ext cx="131659" cy="131023"/>
            <a:chOff x="9952092" y="3361290"/>
            <a:chExt cx="131659" cy="131023"/>
          </a:xfrm>
          <a:solidFill>
            <a:srgbClr val="C0C0C0"/>
          </a:solidFill>
        </p:grpSpPr>
        <p:sp>
          <p:nvSpPr>
            <p:cNvPr id="1453" name="Freeform: Shape 1452">
              <a:extLst>
                <a:ext uri="{FF2B5EF4-FFF2-40B4-BE49-F238E27FC236}">
                  <a16:creationId xmlns:a16="http://schemas.microsoft.com/office/drawing/2014/main" id="{EF77625B-B07F-6C17-1385-7625B7573C25}"/>
                </a:ext>
              </a:extLst>
            </p:cNvPr>
            <p:cNvSpPr/>
            <p:nvPr/>
          </p:nvSpPr>
          <p:spPr>
            <a:xfrm>
              <a:off x="9952092" y="3361290"/>
              <a:ext cx="131659" cy="118770"/>
            </a:xfrm>
            <a:custGeom>
              <a:avLst/>
              <a:gdLst>
                <a:gd name="connsiteX0" fmla="*/ 935 w 131659"/>
                <a:gd name="connsiteY0" fmla="*/ 39299 h 118770"/>
                <a:gd name="connsiteX1" fmla="*/ 0 w 131659"/>
                <a:gd name="connsiteY1" fmla="*/ 32101 h 118770"/>
                <a:gd name="connsiteX2" fmla="*/ 13319 w 131659"/>
                <a:gd name="connsiteY2" fmla="*/ 15706 h 118770"/>
                <a:gd name="connsiteX3" fmla="*/ 33990 w 131659"/>
                <a:gd name="connsiteY3" fmla="*/ 8675 h 118770"/>
                <a:gd name="connsiteX4" fmla="*/ 42473 w 131659"/>
                <a:gd name="connsiteY4" fmla="*/ 8546 h 118770"/>
                <a:gd name="connsiteX5" fmla="*/ 55694 w 131659"/>
                <a:gd name="connsiteY5" fmla="*/ 8056 h 118770"/>
                <a:gd name="connsiteX6" fmla="*/ 68498 w 131659"/>
                <a:gd name="connsiteY6" fmla="*/ 10349 h 118770"/>
                <a:gd name="connsiteX7" fmla="*/ 83945 w 131659"/>
                <a:gd name="connsiteY7" fmla="*/ 19421 h 118770"/>
                <a:gd name="connsiteX8" fmla="*/ 91686 w 131659"/>
                <a:gd name="connsiteY8" fmla="*/ 17928 h 118770"/>
                <a:gd name="connsiteX9" fmla="*/ 89009 w 131659"/>
                <a:gd name="connsiteY9" fmla="*/ 9530 h 118770"/>
                <a:gd name="connsiteX10" fmla="*/ 92395 w 131659"/>
                <a:gd name="connsiteY10" fmla="*/ 8169 h 118770"/>
                <a:gd name="connsiteX11" fmla="*/ 95943 w 131659"/>
                <a:gd name="connsiteY11" fmla="*/ 6756 h 118770"/>
                <a:gd name="connsiteX12" fmla="*/ 99135 w 131659"/>
                <a:gd name="connsiteY12" fmla="*/ 3825 h 118770"/>
                <a:gd name="connsiteX13" fmla="*/ 104940 w 131659"/>
                <a:gd name="connsiteY13" fmla="*/ 7714 h 118770"/>
                <a:gd name="connsiteX14" fmla="*/ 124289 w 131659"/>
                <a:gd name="connsiteY14" fmla="*/ 0 h 118770"/>
                <a:gd name="connsiteX15" fmla="*/ 123774 w 131659"/>
                <a:gd name="connsiteY15" fmla="*/ 5624 h 118770"/>
                <a:gd name="connsiteX16" fmla="*/ 121323 w 131659"/>
                <a:gd name="connsiteY16" fmla="*/ 12310 h 118770"/>
                <a:gd name="connsiteX17" fmla="*/ 122387 w 131659"/>
                <a:gd name="connsiteY17" fmla="*/ 17950 h 118770"/>
                <a:gd name="connsiteX18" fmla="*/ 125225 w 131659"/>
                <a:gd name="connsiteY18" fmla="*/ 25419 h 118770"/>
                <a:gd name="connsiteX19" fmla="*/ 129062 w 131659"/>
                <a:gd name="connsiteY19" fmla="*/ 40296 h 118770"/>
                <a:gd name="connsiteX20" fmla="*/ 129062 w 131659"/>
                <a:gd name="connsiteY20" fmla="*/ 49203 h 118770"/>
                <a:gd name="connsiteX21" fmla="*/ 131191 w 131659"/>
                <a:gd name="connsiteY21" fmla="*/ 57669 h 118770"/>
                <a:gd name="connsiteX22" fmla="*/ 122838 w 131659"/>
                <a:gd name="connsiteY22" fmla="*/ 67821 h 118770"/>
                <a:gd name="connsiteX23" fmla="*/ 116259 w 131659"/>
                <a:gd name="connsiteY23" fmla="*/ 73284 h 118770"/>
                <a:gd name="connsiteX24" fmla="*/ 104069 w 131659"/>
                <a:gd name="connsiteY24" fmla="*/ 76680 h 118770"/>
                <a:gd name="connsiteX25" fmla="*/ 105681 w 131659"/>
                <a:gd name="connsiteY25" fmla="*/ 85039 h 118770"/>
                <a:gd name="connsiteX26" fmla="*/ 94072 w 131659"/>
                <a:gd name="connsiteY26" fmla="*/ 83059 h 118770"/>
                <a:gd name="connsiteX27" fmla="*/ 90427 w 131659"/>
                <a:gd name="connsiteY27" fmla="*/ 88209 h 118770"/>
                <a:gd name="connsiteX28" fmla="*/ 93555 w 131659"/>
                <a:gd name="connsiteY28" fmla="*/ 96891 h 118770"/>
                <a:gd name="connsiteX29" fmla="*/ 101264 w 131659"/>
                <a:gd name="connsiteY29" fmla="*/ 104315 h 118770"/>
                <a:gd name="connsiteX30" fmla="*/ 100812 w 131659"/>
                <a:gd name="connsiteY30" fmla="*/ 109423 h 118770"/>
                <a:gd name="connsiteX31" fmla="*/ 94169 w 131659"/>
                <a:gd name="connsiteY31" fmla="*/ 107520 h 118770"/>
                <a:gd name="connsiteX32" fmla="*/ 89202 w 131659"/>
                <a:gd name="connsiteY32" fmla="*/ 103486 h 118770"/>
                <a:gd name="connsiteX33" fmla="*/ 73884 w 131659"/>
                <a:gd name="connsiteY33" fmla="*/ 104776 h 118770"/>
                <a:gd name="connsiteX34" fmla="*/ 71239 w 131659"/>
                <a:gd name="connsiteY34" fmla="*/ 113915 h 118770"/>
                <a:gd name="connsiteX35" fmla="*/ 61790 w 131659"/>
                <a:gd name="connsiteY35" fmla="*/ 116882 h 118770"/>
                <a:gd name="connsiteX36" fmla="*/ 55534 w 131659"/>
                <a:gd name="connsiteY36" fmla="*/ 118247 h 118770"/>
                <a:gd name="connsiteX37" fmla="*/ 44150 w 131659"/>
                <a:gd name="connsiteY37" fmla="*/ 112671 h 118770"/>
                <a:gd name="connsiteX38" fmla="*/ 37764 w 131659"/>
                <a:gd name="connsiteY38" fmla="*/ 116231 h 118770"/>
                <a:gd name="connsiteX39" fmla="*/ 39409 w 131659"/>
                <a:gd name="connsiteY39" fmla="*/ 110581 h 118770"/>
                <a:gd name="connsiteX40" fmla="*/ 36829 w 131659"/>
                <a:gd name="connsiteY40" fmla="*/ 100151 h 118770"/>
                <a:gd name="connsiteX41" fmla="*/ 32056 w 131659"/>
                <a:gd name="connsiteY41" fmla="*/ 106869 h 118770"/>
                <a:gd name="connsiteX42" fmla="*/ 26251 w 131659"/>
                <a:gd name="connsiteY42" fmla="*/ 106708 h 118770"/>
                <a:gd name="connsiteX43" fmla="*/ 24219 w 131659"/>
                <a:gd name="connsiteY43" fmla="*/ 97436 h 118770"/>
                <a:gd name="connsiteX44" fmla="*/ 23381 w 131659"/>
                <a:gd name="connsiteY44" fmla="*/ 89867 h 118770"/>
                <a:gd name="connsiteX45" fmla="*/ 22284 w 131659"/>
                <a:gd name="connsiteY45" fmla="*/ 83875 h 118770"/>
                <a:gd name="connsiteX46" fmla="*/ 18801 w 131659"/>
                <a:gd name="connsiteY46" fmla="*/ 85732 h 118770"/>
                <a:gd name="connsiteX47" fmla="*/ 14641 w 131659"/>
                <a:gd name="connsiteY47" fmla="*/ 74816 h 118770"/>
                <a:gd name="connsiteX48" fmla="*/ 12738 w 131659"/>
                <a:gd name="connsiteY48" fmla="*/ 62184 h 118770"/>
                <a:gd name="connsiteX49" fmla="*/ 967 w 131659"/>
                <a:gd name="connsiteY49" fmla="*/ 39287 h 118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1659" h="118770">
                  <a:moveTo>
                    <a:pt x="935" y="39299"/>
                  </a:moveTo>
                  <a:cubicBezTo>
                    <a:pt x="935" y="36868"/>
                    <a:pt x="935" y="34401"/>
                    <a:pt x="0" y="32101"/>
                  </a:cubicBezTo>
                  <a:cubicBezTo>
                    <a:pt x="7707" y="32359"/>
                    <a:pt x="10965" y="21298"/>
                    <a:pt x="13319" y="15706"/>
                  </a:cubicBezTo>
                  <a:cubicBezTo>
                    <a:pt x="15931" y="9601"/>
                    <a:pt x="28799" y="5012"/>
                    <a:pt x="33990" y="8675"/>
                  </a:cubicBezTo>
                  <a:cubicBezTo>
                    <a:pt x="36249" y="10272"/>
                    <a:pt x="38892" y="9343"/>
                    <a:pt x="42473" y="8546"/>
                  </a:cubicBezTo>
                  <a:cubicBezTo>
                    <a:pt x="46439" y="7662"/>
                    <a:pt x="45246" y="10078"/>
                    <a:pt x="55694" y="8056"/>
                  </a:cubicBezTo>
                  <a:cubicBezTo>
                    <a:pt x="65628" y="6137"/>
                    <a:pt x="61564" y="16789"/>
                    <a:pt x="68498" y="10349"/>
                  </a:cubicBezTo>
                  <a:cubicBezTo>
                    <a:pt x="68982" y="20075"/>
                    <a:pt x="80075" y="12968"/>
                    <a:pt x="83945" y="19421"/>
                  </a:cubicBezTo>
                  <a:cubicBezTo>
                    <a:pt x="85816" y="22581"/>
                    <a:pt x="92298" y="22742"/>
                    <a:pt x="91686" y="17928"/>
                  </a:cubicBezTo>
                  <a:cubicBezTo>
                    <a:pt x="91363" y="15270"/>
                    <a:pt x="85462" y="12013"/>
                    <a:pt x="89009" y="9530"/>
                  </a:cubicBezTo>
                  <a:cubicBezTo>
                    <a:pt x="90492" y="8488"/>
                    <a:pt x="91943" y="10588"/>
                    <a:pt x="92395" y="8169"/>
                  </a:cubicBezTo>
                  <a:cubicBezTo>
                    <a:pt x="92781" y="6195"/>
                    <a:pt x="94459" y="6885"/>
                    <a:pt x="95943" y="6756"/>
                  </a:cubicBezTo>
                  <a:cubicBezTo>
                    <a:pt x="97845" y="6595"/>
                    <a:pt x="97555" y="3963"/>
                    <a:pt x="99135" y="3825"/>
                  </a:cubicBezTo>
                  <a:cubicBezTo>
                    <a:pt x="101264" y="3631"/>
                    <a:pt x="103424" y="6601"/>
                    <a:pt x="104940" y="7714"/>
                  </a:cubicBezTo>
                  <a:cubicBezTo>
                    <a:pt x="111616" y="12603"/>
                    <a:pt x="120936" y="5408"/>
                    <a:pt x="124289" y="0"/>
                  </a:cubicBezTo>
                  <a:cubicBezTo>
                    <a:pt x="124289" y="1783"/>
                    <a:pt x="124289" y="3883"/>
                    <a:pt x="123774" y="5624"/>
                  </a:cubicBezTo>
                  <a:cubicBezTo>
                    <a:pt x="123097" y="7540"/>
                    <a:pt x="121097" y="10362"/>
                    <a:pt x="121323" y="12310"/>
                  </a:cubicBezTo>
                  <a:cubicBezTo>
                    <a:pt x="121646" y="14706"/>
                    <a:pt x="120936" y="16247"/>
                    <a:pt x="122387" y="17950"/>
                  </a:cubicBezTo>
                  <a:cubicBezTo>
                    <a:pt x="124612" y="20566"/>
                    <a:pt x="124774" y="23142"/>
                    <a:pt x="125225" y="25419"/>
                  </a:cubicBezTo>
                  <a:cubicBezTo>
                    <a:pt x="126515" y="31569"/>
                    <a:pt x="130643" y="33146"/>
                    <a:pt x="129062" y="40296"/>
                  </a:cubicBezTo>
                  <a:cubicBezTo>
                    <a:pt x="128450" y="43079"/>
                    <a:pt x="127870" y="45927"/>
                    <a:pt x="129062" y="49203"/>
                  </a:cubicBezTo>
                  <a:cubicBezTo>
                    <a:pt x="129965" y="51741"/>
                    <a:pt x="130546" y="55002"/>
                    <a:pt x="131191" y="57669"/>
                  </a:cubicBezTo>
                  <a:cubicBezTo>
                    <a:pt x="133868" y="69005"/>
                    <a:pt x="124257" y="66853"/>
                    <a:pt x="122838" y="67821"/>
                  </a:cubicBezTo>
                  <a:cubicBezTo>
                    <a:pt x="119904" y="69840"/>
                    <a:pt x="118517" y="71491"/>
                    <a:pt x="116259" y="73284"/>
                  </a:cubicBezTo>
                  <a:cubicBezTo>
                    <a:pt x="111035" y="77431"/>
                    <a:pt x="108552" y="76657"/>
                    <a:pt x="104069" y="76680"/>
                  </a:cubicBezTo>
                  <a:cubicBezTo>
                    <a:pt x="106101" y="79160"/>
                    <a:pt x="104069" y="82343"/>
                    <a:pt x="105681" y="85039"/>
                  </a:cubicBezTo>
                  <a:cubicBezTo>
                    <a:pt x="103037" y="84526"/>
                    <a:pt x="96136" y="79847"/>
                    <a:pt x="94072" y="83059"/>
                  </a:cubicBezTo>
                  <a:cubicBezTo>
                    <a:pt x="92718" y="85165"/>
                    <a:pt x="89847" y="85481"/>
                    <a:pt x="90427" y="88209"/>
                  </a:cubicBezTo>
                  <a:cubicBezTo>
                    <a:pt x="91041" y="91086"/>
                    <a:pt x="92040" y="94349"/>
                    <a:pt x="93555" y="96891"/>
                  </a:cubicBezTo>
                  <a:cubicBezTo>
                    <a:pt x="95297" y="99864"/>
                    <a:pt x="100651" y="100025"/>
                    <a:pt x="101264" y="104315"/>
                  </a:cubicBezTo>
                  <a:cubicBezTo>
                    <a:pt x="98200" y="104760"/>
                    <a:pt x="100876" y="106882"/>
                    <a:pt x="100812" y="109423"/>
                  </a:cubicBezTo>
                  <a:cubicBezTo>
                    <a:pt x="98651" y="108730"/>
                    <a:pt x="96103" y="108801"/>
                    <a:pt x="94169" y="107520"/>
                  </a:cubicBezTo>
                  <a:cubicBezTo>
                    <a:pt x="92459" y="106411"/>
                    <a:pt x="91686" y="102999"/>
                    <a:pt x="89202" y="103486"/>
                  </a:cubicBezTo>
                  <a:cubicBezTo>
                    <a:pt x="84429" y="104421"/>
                    <a:pt x="78269" y="109013"/>
                    <a:pt x="73884" y="104776"/>
                  </a:cubicBezTo>
                  <a:cubicBezTo>
                    <a:pt x="71400" y="107324"/>
                    <a:pt x="74432" y="110752"/>
                    <a:pt x="71239" y="113915"/>
                  </a:cubicBezTo>
                  <a:cubicBezTo>
                    <a:pt x="68175" y="116989"/>
                    <a:pt x="65369" y="115451"/>
                    <a:pt x="61790" y="116882"/>
                  </a:cubicBezTo>
                  <a:cubicBezTo>
                    <a:pt x="59145" y="117940"/>
                    <a:pt x="58759" y="119636"/>
                    <a:pt x="55534" y="118247"/>
                  </a:cubicBezTo>
                  <a:cubicBezTo>
                    <a:pt x="52309" y="116882"/>
                    <a:pt x="45730" y="115928"/>
                    <a:pt x="44150" y="112671"/>
                  </a:cubicBezTo>
                  <a:cubicBezTo>
                    <a:pt x="45020" y="116115"/>
                    <a:pt x="40280" y="118476"/>
                    <a:pt x="37764" y="116231"/>
                  </a:cubicBezTo>
                  <a:cubicBezTo>
                    <a:pt x="34475" y="113258"/>
                    <a:pt x="37441" y="112622"/>
                    <a:pt x="39409" y="110581"/>
                  </a:cubicBezTo>
                  <a:cubicBezTo>
                    <a:pt x="41666" y="108191"/>
                    <a:pt x="38925" y="101819"/>
                    <a:pt x="36829" y="100151"/>
                  </a:cubicBezTo>
                  <a:cubicBezTo>
                    <a:pt x="33120" y="97165"/>
                    <a:pt x="32669" y="104966"/>
                    <a:pt x="32056" y="106869"/>
                  </a:cubicBezTo>
                  <a:cubicBezTo>
                    <a:pt x="29766" y="104937"/>
                    <a:pt x="28347" y="107749"/>
                    <a:pt x="26251" y="106708"/>
                  </a:cubicBezTo>
                  <a:cubicBezTo>
                    <a:pt x="23058" y="105137"/>
                    <a:pt x="24993" y="100067"/>
                    <a:pt x="24219" y="97436"/>
                  </a:cubicBezTo>
                  <a:cubicBezTo>
                    <a:pt x="23509" y="95043"/>
                    <a:pt x="25863" y="91608"/>
                    <a:pt x="23381" y="89867"/>
                  </a:cubicBezTo>
                  <a:cubicBezTo>
                    <a:pt x="21639" y="88654"/>
                    <a:pt x="17930" y="84436"/>
                    <a:pt x="22284" y="83875"/>
                  </a:cubicBezTo>
                  <a:cubicBezTo>
                    <a:pt x="20446" y="82901"/>
                    <a:pt x="19188" y="83875"/>
                    <a:pt x="18801" y="85732"/>
                  </a:cubicBezTo>
                  <a:cubicBezTo>
                    <a:pt x="19414" y="81772"/>
                    <a:pt x="16028" y="78247"/>
                    <a:pt x="14641" y="74816"/>
                  </a:cubicBezTo>
                  <a:cubicBezTo>
                    <a:pt x="13125" y="70978"/>
                    <a:pt x="15125" y="65612"/>
                    <a:pt x="12738" y="62184"/>
                  </a:cubicBezTo>
                  <a:cubicBezTo>
                    <a:pt x="7675" y="54863"/>
                    <a:pt x="3870" y="47923"/>
                    <a:pt x="967" y="39287"/>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54" name="Freeform: Shape 1453">
              <a:extLst>
                <a:ext uri="{FF2B5EF4-FFF2-40B4-BE49-F238E27FC236}">
                  <a16:creationId xmlns:a16="http://schemas.microsoft.com/office/drawing/2014/main" id="{474A7D54-55A1-F6E5-A731-3E71088B40EA}"/>
                </a:ext>
              </a:extLst>
            </p:cNvPr>
            <p:cNvSpPr/>
            <p:nvPr/>
          </p:nvSpPr>
          <p:spPr>
            <a:xfrm>
              <a:off x="9996435" y="3480472"/>
              <a:ext cx="6070" cy="11842"/>
            </a:xfrm>
            <a:custGeom>
              <a:avLst/>
              <a:gdLst>
                <a:gd name="connsiteX0" fmla="*/ 4192 w 6070"/>
                <a:gd name="connsiteY0" fmla="*/ 0 h 11842"/>
                <a:gd name="connsiteX1" fmla="*/ 0 w 6070"/>
                <a:gd name="connsiteY1" fmla="*/ 2325 h 11842"/>
                <a:gd name="connsiteX2" fmla="*/ 5804 w 6070"/>
                <a:gd name="connsiteY2" fmla="*/ 11842 h 11842"/>
                <a:gd name="connsiteX3" fmla="*/ 4192 w 6070"/>
                <a:gd name="connsiteY3" fmla="*/ 0 h 11842"/>
              </a:gdLst>
              <a:ahLst/>
              <a:cxnLst>
                <a:cxn ang="0">
                  <a:pos x="connsiteX0" y="connsiteY0"/>
                </a:cxn>
                <a:cxn ang="0">
                  <a:pos x="connsiteX1" y="connsiteY1"/>
                </a:cxn>
                <a:cxn ang="0">
                  <a:pos x="connsiteX2" y="connsiteY2"/>
                </a:cxn>
                <a:cxn ang="0">
                  <a:pos x="connsiteX3" y="connsiteY3"/>
                </a:cxn>
              </a:cxnLst>
              <a:rect l="l" t="t" r="r" b="b"/>
              <a:pathLst>
                <a:path w="6070" h="11842">
                  <a:moveTo>
                    <a:pt x="4192" y="0"/>
                  </a:moveTo>
                  <a:cubicBezTo>
                    <a:pt x="3160" y="1467"/>
                    <a:pt x="1773" y="2241"/>
                    <a:pt x="0" y="2325"/>
                  </a:cubicBezTo>
                  <a:cubicBezTo>
                    <a:pt x="3128" y="4737"/>
                    <a:pt x="3450" y="8878"/>
                    <a:pt x="5804" y="11842"/>
                  </a:cubicBezTo>
                  <a:cubicBezTo>
                    <a:pt x="4644" y="7875"/>
                    <a:pt x="7998" y="3177"/>
                    <a:pt x="419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55" name="Freeform: Shape 1454">
              <a:extLst>
                <a:ext uri="{FF2B5EF4-FFF2-40B4-BE49-F238E27FC236}">
                  <a16:creationId xmlns:a16="http://schemas.microsoft.com/office/drawing/2014/main" id="{1829291B-E3C5-8435-591D-E514DBE6CC53}"/>
                </a:ext>
              </a:extLst>
            </p:cNvPr>
            <p:cNvSpPr/>
            <p:nvPr/>
          </p:nvSpPr>
          <p:spPr>
            <a:xfrm>
              <a:off x="9972990" y="3453543"/>
              <a:ext cx="1869" cy="2554"/>
            </a:xfrm>
            <a:custGeom>
              <a:avLst/>
              <a:gdLst>
                <a:gd name="connsiteX0" fmla="*/ 1387 w 1869"/>
                <a:gd name="connsiteY0" fmla="*/ 0 h 2554"/>
                <a:gd name="connsiteX1" fmla="*/ 0 w 1869"/>
                <a:gd name="connsiteY1" fmla="*/ 0 h 2554"/>
                <a:gd name="connsiteX2" fmla="*/ 1870 w 1869"/>
                <a:gd name="connsiteY2" fmla="*/ 2554 h 2554"/>
                <a:gd name="connsiteX3" fmla="*/ 1387 w 1869"/>
                <a:gd name="connsiteY3" fmla="*/ 0 h 2554"/>
              </a:gdLst>
              <a:ahLst/>
              <a:cxnLst>
                <a:cxn ang="0">
                  <a:pos x="connsiteX0" y="connsiteY0"/>
                </a:cxn>
                <a:cxn ang="0">
                  <a:pos x="connsiteX1" y="connsiteY1"/>
                </a:cxn>
                <a:cxn ang="0">
                  <a:pos x="connsiteX2" y="connsiteY2"/>
                </a:cxn>
                <a:cxn ang="0">
                  <a:pos x="connsiteX3" y="connsiteY3"/>
                </a:cxn>
              </a:cxnLst>
              <a:rect l="l" t="t" r="r" b="b"/>
              <a:pathLst>
                <a:path w="1869" h="2554">
                  <a:moveTo>
                    <a:pt x="1387" y="0"/>
                  </a:moveTo>
                  <a:cubicBezTo>
                    <a:pt x="902" y="0"/>
                    <a:pt x="451" y="0"/>
                    <a:pt x="0" y="0"/>
                  </a:cubicBezTo>
                  <a:cubicBezTo>
                    <a:pt x="516" y="939"/>
                    <a:pt x="1128" y="1790"/>
                    <a:pt x="1870" y="2554"/>
                  </a:cubicBezTo>
                  <a:cubicBezTo>
                    <a:pt x="1870" y="1703"/>
                    <a:pt x="1548" y="851"/>
                    <a:pt x="138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56" name="Freeform: Shape 1455">
              <a:extLst>
                <a:ext uri="{FF2B5EF4-FFF2-40B4-BE49-F238E27FC236}">
                  <a16:creationId xmlns:a16="http://schemas.microsoft.com/office/drawing/2014/main" id="{06E86D26-BA1C-0A91-FE98-3425601B3D05}"/>
                </a:ext>
              </a:extLst>
            </p:cNvPr>
            <p:cNvSpPr/>
            <p:nvPr/>
          </p:nvSpPr>
          <p:spPr>
            <a:xfrm>
              <a:off x="9979729" y="3471526"/>
              <a:ext cx="2617" cy="2430"/>
            </a:xfrm>
            <a:custGeom>
              <a:avLst/>
              <a:gdLst>
                <a:gd name="connsiteX0" fmla="*/ 2097 w 2617"/>
                <a:gd name="connsiteY0" fmla="*/ 2431 h 2430"/>
                <a:gd name="connsiteX1" fmla="*/ 0 w 2617"/>
                <a:gd name="connsiteY1" fmla="*/ 109 h 2430"/>
                <a:gd name="connsiteX2" fmla="*/ 2097 w 2617"/>
                <a:gd name="connsiteY2" fmla="*/ 2431 h 2430"/>
              </a:gdLst>
              <a:ahLst/>
              <a:cxnLst>
                <a:cxn ang="0">
                  <a:pos x="connsiteX0" y="connsiteY0"/>
                </a:cxn>
                <a:cxn ang="0">
                  <a:pos x="connsiteX1" y="connsiteY1"/>
                </a:cxn>
                <a:cxn ang="0">
                  <a:pos x="connsiteX2" y="connsiteY2"/>
                </a:cxn>
              </a:cxnLst>
              <a:rect l="l" t="t" r="r" b="b"/>
              <a:pathLst>
                <a:path w="2617" h="2430">
                  <a:moveTo>
                    <a:pt x="2097" y="2431"/>
                  </a:moveTo>
                  <a:cubicBezTo>
                    <a:pt x="3225" y="467"/>
                    <a:pt x="2516" y="-307"/>
                    <a:pt x="0" y="109"/>
                  </a:cubicBezTo>
                  <a:cubicBezTo>
                    <a:pt x="645" y="935"/>
                    <a:pt x="1355" y="1705"/>
                    <a:pt x="2097" y="2431"/>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1457" name="Content Placeholder 8">
            <a:extLst>
              <a:ext uri="{FF2B5EF4-FFF2-40B4-BE49-F238E27FC236}">
                <a16:creationId xmlns:a16="http://schemas.microsoft.com/office/drawing/2014/main" id="{38485AA1-EE80-5D25-E1C1-036D63683379}"/>
              </a:ext>
            </a:extLst>
          </p:cNvPr>
          <p:cNvGrpSpPr/>
          <p:nvPr/>
        </p:nvGrpSpPr>
        <p:grpSpPr>
          <a:xfrm>
            <a:off x="10399712" y="3013668"/>
            <a:ext cx="97549" cy="151065"/>
            <a:chOff x="10367102" y="2694471"/>
            <a:chExt cx="97549" cy="151065"/>
          </a:xfrm>
          <a:solidFill>
            <a:srgbClr val="C0C0C0"/>
          </a:solidFill>
        </p:grpSpPr>
        <p:sp>
          <p:nvSpPr>
            <p:cNvPr id="1458" name="Freeform: Shape 1457">
              <a:extLst>
                <a:ext uri="{FF2B5EF4-FFF2-40B4-BE49-F238E27FC236}">
                  <a16:creationId xmlns:a16="http://schemas.microsoft.com/office/drawing/2014/main" id="{0E7BD946-74D8-5713-7847-628229C9918F}"/>
                </a:ext>
              </a:extLst>
            </p:cNvPr>
            <p:cNvSpPr/>
            <p:nvPr/>
          </p:nvSpPr>
          <p:spPr>
            <a:xfrm>
              <a:off x="10367102" y="2716994"/>
              <a:ext cx="4815" cy="5284"/>
            </a:xfrm>
            <a:custGeom>
              <a:avLst/>
              <a:gdLst>
                <a:gd name="connsiteX0" fmla="*/ 849 w 4815"/>
                <a:gd name="connsiteY0" fmla="*/ 0 h 5284"/>
                <a:gd name="connsiteX1" fmla="*/ 4815 w 4815"/>
                <a:gd name="connsiteY1" fmla="*/ 4641 h 5284"/>
                <a:gd name="connsiteX2" fmla="*/ 849 w 4815"/>
                <a:gd name="connsiteY2" fmla="*/ 0 h 5284"/>
              </a:gdLst>
              <a:ahLst/>
              <a:cxnLst>
                <a:cxn ang="0">
                  <a:pos x="connsiteX0" y="connsiteY0"/>
                </a:cxn>
                <a:cxn ang="0">
                  <a:pos x="connsiteX1" y="connsiteY1"/>
                </a:cxn>
                <a:cxn ang="0">
                  <a:pos x="connsiteX2" y="connsiteY2"/>
                </a:cxn>
              </a:cxnLst>
              <a:rect l="l" t="t" r="r" b="b"/>
              <a:pathLst>
                <a:path w="4815" h="5284">
                  <a:moveTo>
                    <a:pt x="849" y="0"/>
                  </a:moveTo>
                  <a:cubicBezTo>
                    <a:pt x="-1699" y="1545"/>
                    <a:pt x="2041" y="7169"/>
                    <a:pt x="4815" y="4641"/>
                  </a:cubicBezTo>
                  <a:cubicBezTo>
                    <a:pt x="4074" y="2693"/>
                    <a:pt x="2718" y="984"/>
                    <a:pt x="84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59" name="Freeform: Shape 1458">
              <a:extLst>
                <a:ext uri="{FF2B5EF4-FFF2-40B4-BE49-F238E27FC236}">
                  <a16:creationId xmlns:a16="http://schemas.microsoft.com/office/drawing/2014/main" id="{A5D8C632-C897-EAA2-A8CB-E466CC5C53D2}"/>
                </a:ext>
              </a:extLst>
            </p:cNvPr>
            <p:cNvSpPr/>
            <p:nvPr/>
          </p:nvSpPr>
          <p:spPr>
            <a:xfrm>
              <a:off x="10380722" y="2752759"/>
              <a:ext cx="3257" cy="3483"/>
            </a:xfrm>
            <a:custGeom>
              <a:avLst/>
              <a:gdLst>
                <a:gd name="connsiteX0" fmla="*/ 3257 w 3257"/>
                <a:gd name="connsiteY0" fmla="*/ 3483 h 3483"/>
                <a:gd name="connsiteX1" fmla="*/ 0 w 3257"/>
                <a:gd name="connsiteY1" fmla="*/ 0 h 3483"/>
                <a:gd name="connsiteX2" fmla="*/ 3257 w 3257"/>
                <a:gd name="connsiteY2" fmla="*/ 3483 h 3483"/>
              </a:gdLst>
              <a:ahLst/>
              <a:cxnLst>
                <a:cxn ang="0">
                  <a:pos x="connsiteX0" y="connsiteY0"/>
                </a:cxn>
                <a:cxn ang="0">
                  <a:pos x="connsiteX1" y="connsiteY1"/>
                </a:cxn>
                <a:cxn ang="0">
                  <a:pos x="connsiteX2" y="connsiteY2"/>
                </a:cxn>
              </a:cxnLst>
              <a:rect l="l" t="t" r="r" b="b"/>
              <a:pathLst>
                <a:path w="3257" h="3483">
                  <a:moveTo>
                    <a:pt x="3257" y="3483"/>
                  </a:moveTo>
                  <a:cubicBezTo>
                    <a:pt x="2483" y="2022"/>
                    <a:pt x="1419" y="861"/>
                    <a:pt x="0" y="0"/>
                  </a:cubicBezTo>
                  <a:cubicBezTo>
                    <a:pt x="322" y="1754"/>
                    <a:pt x="1516" y="3083"/>
                    <a:pt x="3257"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0" name="Freeform: Shape 1459">
              <a:extLst>
                <a:ext uri="{FF2B5EF4-FFF2-40B4-BE49-F238E27FC236}">
                  <a16:creationId xmlns:a16="http://schemas.microsoft.com/office/drawing/2014/main" id="{C2D2EA37-5774-083D-F13C-D34A53FD6692}"/>
                </a:ext>
              </a:extLst>
            </p:cNvPr>
            <p:cNvSpPr/>
            <p:nvPr/>
          </p:nvSpPr>
          <p:spPr>
            <a:xfrm>
              <a:off x="10397883" y="2797811"/>
              <a:ext cx="2574" cy="2560"/>
            </a:xfrm>
            <a:custGeom>
              <a:avLst/>
              <a:gdLst>
                <a:gd name="connsiteX0" fmla="*/ 1188 w 2574"/>
                <a:gd name="connsiteY0" fmla="*/ 0 h 2560"/>
                <a:gd name="connsiteX1" fmla="*/ 2575 w 2574"/>
                <a:gd name="connsiteY1" fmla="*/ 2554 h 2560"/>
                <a:gd name="connsiteX2" fmla="*/ 1188 w 2574"/>
                <a:gd name="connsiteY2" fmla="*/ 0 h 2560"/>
              </a:gdLst>
              <a:ahLst/>
              <a:cxnLst>
                <a:cxn ang="0">
                  <a:pos x="connsiteX0" y="connsiteY0"/>
                </a:cxn>
                <a:cxn ang="0">
                  <a:pos x="connsiteX1" y="connsiteY1"/>
                </a:cxn>
                <a:cxn ang="0">
                  <a:pos x="connsiteX2" y="connsiteY2"/>
                </a:cxn>
              </a:cxnLst>
              <a:rect l="l" t="t" r="r" b="b"/>
              <a:pathLst>
                <a:path w="2574" h="2560">
                  <a:moveTo>
                    <a:pt x="1188" y="0"/>
                  </a:moveTo>
                  <a:cubicBezTo>
                    <a:pt x="-779" y="1793"/>
                    <a:pt x="-295" y="2644"/>
                    <a:pt x="2575" y="2554"/>
                  </a:cubicBezTo>
                  <a:cubicBezTo>
                    <a:pt x="2091" y="1703"/>
                    <a:pt x="1640" y="851"/>
                    <a:pt x="118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1" name="Freeform: Shape 1460">
              <a:extLst>
                <a:ext uri="{FF2B5EF4-FFF2-40B4-BE49-F238E27FC236}">
                  <a16:creationId xmlns:a16="http://schemas.microsoft.com/office/drawing/2014/main" id="{F677BE1C-1A65-D604-AB0D-FCCF0F97190A}"/>
                </a:ext>
              </a:extLst>
            </p:cNvPr>
            <p:cNvSpPr/>
            <p:nvPr/>
          </p:nvSpPr>
          <p:spPr>
            <a:xfrm>
              <a:off x="10400182" y="2807335"/>
              <a:ext cx="4598" cy="4754"/>
            </a:xfrm>
            <a:custGeom>
              <a:avLst/>
              <a:gdLst>
                <a:gd name="connsiteX0" fmla="*/ 4469 w 4598"/>
                <a:gd name="connsiteY0" fmla="*/ 2087 h 4754"/>
                <a:gd name="connsiteX1" fmla="*/ 276 w 4598"/>
                <a:gd name="connsiteY1" fmla="*/ 0 h 4754"/>
                <a:gd name="connsiteX2" fmla="*/ 4469 w 4598"/>
                <a:gd name="connsiteY2" fmla="*/ 2087 h 4754"/>
              </a:gdLst>
              <a:ahLst/>
              <a:cxnLst>
                <a:cxn ang="0">
                  <a:pos x="connsiteX0" y="connsiteY0"/>
                </a:cxn>
                <a:cxn ang="0">
                  <a:pos x="connsiteX1" y="connsiteY1"/>
                </a:cxn>
                <a:cxn ang="0">
                  <a:pos x="connsiteX2" y="connsiteY2"/>
                </a:cxn>
              </a:cxnLst>
              <a:rect l="l" t="t" r="r" b="b"/>
              <a:pathLst>
                <a:path w="4598" h="4754">
                  <a:moveTo>
                    <a:pt x="4469" y="2087"/>
                  </a:moveTo>
                  <a:cubicBezTo>
                    <a:pt x="3212" y="1077"/>
                    <a:pt x="1824" y="381"/>
                    <a:pt x="276" y="0"/>
                  </a:cubicBezTo>
                  <a:cubicBezTo>
                    <a:pt x="-1464" y="6869"/>
                    <a:pt x="5630" y="5112"/>
                    <a:pt x="4469" y="20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2" name="Freeform: Shape 1461">
              <a:extLst>
                <a:ext uri="{FF2B5EF4-FFF2-40B4-BE49-F238E27FC236}">
                  <a16:creationId xmlns:a16="http://schemas.microsoft.com/office/drawing/2014/main" id="{D274A3E8-31BA-B11F-7C70-278A5B401AC5}"/>
                </a:ext>
              </a:extLst>
            </p:cNvPr>
            <p:cNvSpPr/>
            <p:nvPr/>
          </p:nvSpPr>
          <p:spPr>
            <a:xfrm>
              <a:off x="10412385" y="2835880"/>
              <a:ext cx="15928" cy="9656"/>
            </a:xfrm>
            <a:custGeom>
              <a:avLst/>
              <a:gdLst>
                <a:gd name="connsiteX0" fmla="*/ 13164 w 15928"/>
                <a:gd name="connsiteY0" fmla="*/ 18 h 9656"/>
                <a:gd name="connsiteX1" fmla="*/ 1522 w 15928"/>
                <a:gd name="connsiteY1" fmla="*/ 8416 h 9656"/>
                <a:gd name="connsiteX2" fmla="*/ 13164 w 15928"/>
                <a:gd name="connsiteY2" fmla="*/ 18 h 9656"/>
              </a:gdLst>
              <a:ahLst/>
              <a:cxnLst>
                <a:cxn ang="0">
                  <a:pos x="connsiteX0" y="connsiteY0"/>
                </a:cxn>
                <a:cxn ang="0">
                  <a:pos x="connsiteX1" y="connsiteY1"/>
                </a:cxn>
                <a:cxn ang="0">
                  <a:pos x="connsiteX2" y="connsiteY2"/>
                </a:cxn>
              </a:cxnLst>
              <a:rect l="l" t="t" r="r" b="b"/>
              <a:pathLst>
                <a:path w="15928" h="9656">
                  <a:moveTo>
                    <a:pt x="13164" y="18"/>
                  </a:moveTo>
                  <a:cubicBezTo>
                    <a:pt x="9971" y="-304"/>
                    <a:pt x="-4703" y="3672"/>
                    <a:pt x="1522" y="8416"/>
                  </a:cubicBezTo>
                  <a:cubicBezTo>
                    <a:pt x="8004" y="13334"/>
                    <a:pt x="21807" y="2186"/>
                    <a:pt x="13164" y="18"/>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3" name="Freeform: Shape 1462">
              <a:extLst>
                <a:ext uri="{FF2B5EF4-FFF2-40B4-BE49-F238E27FC236}">
                  <a16:creationId xmlns:a16="http://schemas.microsoft.com/office/drawing/2014/main" id="{86CAF5B1-A851-A9B3-9C1E-CE517B4910AF}"/>
                </a:ext>
              </a:extLst>
            </p:cNvPr>
            <p:cNvSpPr/>
            <p:nvPr/>
          </p:nvSpPr>
          <p:spPr>
            <a:xfrm>
              <a:off x="10412326" y="2812697"/>
              <a:ext cx="3224" cy="1878"/>
            </a:xfrm>
            <a:custGeom>
              <a:avLst/>
              <a:gdLst>
                <a:gd name="connsiteX0" fmla="*/ 0 w 3224"/>
                <a:gd name="connsiteY0" fmla="*/ 207 h 1878"/>
                <a:gd name="connsiteX1" fmla="*/ 3225 w 3224"/>
                <a:gd name="connsiteY1" fmla="*/ 1832 h 1878"/>
                <a:gd name="connsiteX2" fmla="*/ 0 w 3224"/>
                <a:gd name="connsiteY2" fmla="*/ 207 h 1878"/>
              </a:gdLst>
              <a:ahLst/>
              <a:cxnLst>
                <a:cxn ang="0">
                  <a:pos x="connsiteX0" y="connsiteY0"/>
                </a:cxn>
                <a:cxn ang="0">
                  <a:pos x="connsiteX1" y="connsiteY1"/>
                </a:cxn>
                <a:cxn ang="0">
                  <a:pos x="connsiteX2" y="connsiteY2"/>
                </a:cxn>
              </a:cxnLst>
              <a:rect l="l" t="t" r="r" b="b"/>
              <a:pathLst>
                <a:path w="3224" h="1878">
                  <a:moveTo>
                    <a:pt x="0" y="207"/>
                  </a:moveTo>
                  <a:cubicBezTo>
                    <a:pt x="677" y="1506"/>
                    <a:pt x="1773" y="2048"/>
                    <a:pt x="3225" y="1832"/>
                  </a:cubicBezTo>
                  <a:cubicBezTo>
                    <a:pt x="2612" y="200"/>
                    <a:pt x="1548" y="-341"/>
                    <a:pt x="0" y="2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4" name="Freeform: Shape 1463">
              <a:extLst>
                <a:ext uri="{FF2B5EF4-FFF2-40B4-BE49-F238E27FC236}">
                  <a16:creationId xmlns:a16="http://schemas.microsoft.com/office/drawing/2014/main" id="{644C9783-7DF1-EDBE-461C-79DAE15663C7}"/>
                </a:ext>
              </a:extLst>
            </p:cNvPr>
            <p:cNvSpPr/>
            <p:nvPr/>
          </p:nvSpPr>
          <p:spPr>
            <a:xfrm>
              <a:off x="10434586" y="2797586"/>
              <a:ext cx="6506" cy="5111"/>
            </a:xfrm>
            <a:custGeom>
              <a:avLst/>
              <a:gdLst>
                <a:gd name="connsiteX0" fmla="*/ 24 w 6506"/>
                <a:gd name="connsiteY0" fmla="*/ 0 h 5111"/>
                <a:gd name="connsiteX1" fmla="*/ 6506 w 6506"/>
                <a:gd name="connsiteY1" fmla="*/ 5112 h 5111"/>
                <a:gd name="connsiteX2" fmla="*/ 24 w 6506"/>
                <a:gd name="connsiteY2" fmla="*/ 0 h 5111"/>
              </a:gdLst>
              <a:ahLst/>
              <a:cxnLst>
                <a:cxn ang="0">
                  <a:pos x="connsiteX0" y="connsiteY0"/>
                </a:cxn>
                <a:cxn ang="0">
                  <a:pos x="connsiteX1" y="connsiteY1"/>
                </a:cxn>
                <a:cxn ang="0">
                  <a:pos x="connsiteX2" y="connsiteY2"/>
                </a:cxn>
              </a:cxnLst>
              <a:rect l="l" t="t" r="r" b="b"/>
              <a:pathLst>
                <a:path w="6506" h="5111">
                  <a:moveTo>
                    <a:pt x="24" y="0"/>
                  </a:moveTo>
                  <a:cubicBezTo>
                    <a:pt x="-299" y="4589"/>
                    <a:pt x="2637" y="5112"/>
                    <a:pt x="6506" y="5112"/>
                  </a:cubicBezTo>
                  <a:cubicBezTo>
                    <a:pt x="6055" y="2741"/>
                    <a:pt x="2088" y="613"/>
                    <a:pt x="2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5" name="Freeform: Shape 1464">
              <a:extLst>
                <a:ext uri="{FF2B5EF4-FFF2-40B4-BE49-F238E27FC236}">
                  <a16:creationId xmlns:a16="http://schemas.microsoft.com/office/drawing/2014/main" id="{BE61E3C3-346B-43B4-A66A-DC9AC54786EC}"/>
                </a:ext>
              </a:extLst>
            </p:cNvPr>
            <p:cNvSpPr/>
            <p:nvPr/>
          </p:nvSpPr>
          <p:spPr>
            <a:xfrm>
              <a:off x="10449446" y="2795718"/>
              <a:ext cx="5634" cy="5711"/>
            </a:xfrm>
            <a:custGeom>
              <a:avLst/>
              <a:gdLst>
                <a:gd name="connsiteX0" fmla="*/ 0 w 5634"/>
                <a:gd name="connsiteY0" fmla="*/ 3254 h 5711"/>
                <a:gd name="connsiteX1" fmla="*/ 3257 w 5634"/>
                <a:gd name="connsiteY1" fmla="*/ 0 h 5711"/>
                <a:gd name="connsiteX2" fmla="*/ 0 w 5634"/>
                <a:gd name="connsiteY2" fmla="*/ 3254 h 5711"/>
              </a:gdLst>
              <a:ahLst/>
              <a:cxnLst>
                <a:cxn ang="0">
                  <a:pos x="connsiteX0" y="connsiteY0"/>
                </a:cxn>
                <a:cxn ang="0">
                  <a:pos x="connsiteX1" y="connsiteY1"/>
                </a:cxn>
                <a:cxn ang="0">
                  <a:pos x="connsiteX2" y="connsiteY2"/>
                </a:cxn>
              </a:cxnLst>
              <a:rect l="l" t="t" r="r" b="b"/>
              <a:pathLst>
                <a:path w="5634" h="5711">
                  <a:moveTo>
                    <a:pt x="0" y="3254"/>
                  </a:moveTo>
                  <a:cubicBezTo>
                    <a:pt x="3773" y="9436"/>
                    <a:pt x="8610" y="2280"/>
                    <a:pt x="3257" y="0"/>
                  </a:cubicBezTo>
                  <a:cubicBezTo>
                    <a:pt x="3257" y="1903"/>
                    <a:pt x="1838" y="3128"/>
                    <a:pt x="0" y="32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466" name="Freeform: Shape 1465">
              <a:extLst>
                <a:ext uri="{FF2B5EF4-FFF2-40B4-BE49-F238E27FC236}">
                  <a16:creationId xmlns:a16="http://schemas.microsoft.com/office/drawing/2014/main" id="{96723ADB-1FE7-70B8-B2F2-65A15FD61F67}"/>
                </a:ext>
              </a:extLst>
            </p:cNvPr>
            <p:cNvSpPr/>
            <p:nvPr/>
          </p:nvSpPr>
          <p:spPr>
            <a:xfrm>
              <a:off x="10370885" y="2694471"/>
              <a:ext cx="93766" cy="120062"/>
            </a:xfrm>
            <a:custGeom>
              <a:avLst/>
              <a:gdLst>
                <a:gd name="connsiteX0" fmla="*/ 97 w 93766"/>
                <a:gd name="connsiteY0" fmla="*/ 24845 h 120062"/>
                <a:gd name="connsiteX1" fmla="*/ 6127 w 93766"/>
                <a:gd name="connsiteY1" fmla="*/ 27399 h 120062"/>
                <a:gd name="connsiteX2" fmla="*/ 7836 w 93766"/>
                <a:gd name="connsiteY2" fmla="*/ 9223 h 120062"/>
                <a:gd name="connsiteX3" fmla="*/ 24252 w 93766"/>
                <a:gd name="connsiteY3" fmla="*/ 8478 h 120062"/>
                <a:gd name="connsiteX4" fmla="*/ 29347 w 93766"/>
                <a:gd name="connsiteY4" fmla="*/ 7479 h 120062"/>
                <a:gd name="connsiteX5" fmla="*/ 30734 w 93766"/>
                <a:gd name="connsiteY5" fmla="*/ 0 h 120062"/>
                <a:gd name="connsiteX6" fmla="*/ 53728 w 93766"/>
                <a:gd name="connsiteY6" fmla="*/ 22778 h 120062"/>
                <a:gd name="connsiteX7" fmla="*/ 74819 w 93766"/>
                <a:gd name="connsiteY7" fmla="*/ 43411 h 120062"/>
                <a:gd name="connsiteX8" fmla="*/ 82075 w 93766"/>
                <a:gd name="connsiteY8" fmla="*/ 62061 h 120062"/>
                <a:gd name="connsiteX9" fmla="*/ 89719 w 93766"/>
                <a:gd name="connsiteY9" fmla="*/ 70823 h 120062"/>
                <a:gd name="connsiteX10" fmla="*/ 93427 w 93766"/>
                <a:gd name="connsiteY10" fmla="*/ 87545 h 120062"/>
                <a:gd name="connsiteX11" fmla="*/ 91105 w 93766"/>
                <a:gd name="connsiteY11" fmla="*/ 85455 h 120062"/>
                <a:gd name="connsiteX12" fmla="*/ 87880 w 93766"/>
                <a:gd name="connsiteY12" fmla="*/ 99387 h 120062"/>
                <a:gd name="connsiteX13" fmla="*/ 77173 w 93766"/>
                <a:gd name="connsiteY13" fmla="*/ 95672 h 120062"/>
                <a:gd name="connsiteX14" fmla="*/ 74400 w 93766"/>
                <a:gd name="connsiteY14" fmla="*/ 100548 h 120062"/>
                <a:gd name="connsiteX15" fmla="*/ 77173 w 93766"/>
                <a:gd name="connsiteY15" fmla="*/ 105427 h 120062"/>
                <a:gd name="connsiteX16" fmla="*/ 66273 w 93766"/>
                <a:gd name="connsiteY16" fmla="*/ 98694 h 120062"/>
                <a:gd name="connsiteX17" fmla="*/ 57920 w 93766"/>
                <a:gd name="connsiteY17" fmla="*/ 104266 h 120062"/>
                <a:gd name="connsiteX18" fmla="*/ 61887 w 93766"/>
                <a:gd name="connsiteY18" fmla="*/ 106601 h 120062"/>
                <a:gd name="connsiteX19" fmla="*/ 61177 w 93766"/>
                <a:gd name="connsiteY19" fmla="*/ 111235 h 120062"/>
                <a:gd name="connsiteX20" fmla="*/ 55598 w 93766"/>
                <a:gd name="connsiteY20" fmla="*/ 104270 h 120062"/>
                <a:gd name="connsiteX21" fmla="*/ 53728 w 93766"/>
                <a:gd name="connsiteY21" fmla="*/ 107520 h 120062"/>
                <a:gd name="connsiteX22" fmla="*/ 58856 w 93766"/>
                <a:gd name="connsiteY22" fmla="*/ 112629 h 120062"/>
                <a:gd name="connsiteX23" fmla="*/ 55372 w 93766"/>
                <a:gd name="connsiteY23" fmla="*/ 112629 h 120062"/>
                <a:gd name="connsiteX24" fmla="*/ 57695 w 93766"/>
                <a:gd name="connsiteY24" fmla="*/ 114254 h 120062"/>
                <a:gd name="connsiteX25" fmla="*/ 51181 w 93766"/>
                <a:gd name="connsiteY25" fmla="*/ 112168 h 120062"/>
                <a:gd name="connsiteX26" fmla="*/ 50858 w 93766"/>
                <a:gd name="connsiteY26" fmla="*/ 107524 h 120062"/>
                <a:gd name="connsiteX27" fmla="*/ 46439 w 93766"/>
                <a:gd name="connsiteY27" fmla="*/ 117044 h 120062"/>
                <a:gd name="connsiteX28" fmla="*/ 41795 w 93766"/>
                <a:gd name="connsiteY28" fmla="*/ 113561 h 120062"/>
                <a:gd name="connsiteX29" fmla="*/ 39925 w 93766"/>
                <a:gd name="connsiteY29" fmla="*/ 120062 h 120062"/>
                <a:gd name="connsiteX30" fmla="*/ 37152 w 93766"/>
                <a:gd name="connsiteY30" fmla="*/ 114028 h 120062"/>
                <a:gd name="connsiteX31" fmla="*/ 30411 w 93766"/>
                <a:gd name="connsiteY31" fmla="*/ 108688 h 120062"/>
                <a:gd name="connsiteX32" fmla="*/ 34120 w 93766"/>
                <a:gd name="connsiteY32" fmla="*/ 111706 h 120062"/>
                <a:gd name="connsiteX33" fmla="*/ 35539 w 93766"/>
                <a:gd name="connsiteY33" fmla="*/ 109855 h 120062"/>
                <a:gd name="connsiteX34" fmla="*/ 30863 w 93766"/>
                <a:gd name="connsiteY34" fmla="*/ 107527 h 120062"/>
                <a:gd name="connsiteX35" fmla="*/ 35281 w 93766"/>
                <a:gd name="connsiteY35" fmla="*/ 105901 h 120062"/>
                <a:gd name="connsiteX36" fmla="*/ 32959 w 93766"/>
                <a:gd name="connsiteY36" fmla="*/ 103815 h 120062"/>
                <a:gd name="connsiteX37" fmla="*/ 23672 w 93766"/>
                <a:gd name="connsiteY37" fmla="*/ 97081 h 120062"/>
                <a:gd name="connsiteX38" fmla="*/ 28315 w 93766"/>
                <a:gd name="connsiteY38" fmla="*/ 97778 h 120062"/>
                <a:gd name="connsiteX39" fmla="*/ 28315 w 93766"/>
                <a:gd name="connsiteY39" fmla="*/ 84542 h 120062"/>
                <a:gd name="connsiteX40" fmla="*/ 23446 w 93766"/>
                <a:gd name="connsiteY40" fmla="*/ 83846 h 120062"/>
                <a:gd name="connsiteX41" fmla="*/ 26315 w 93766"/>
                <a:gd name="connsiteY41" fmla="*/ 80492 h 120062"/>
                <a:gd name="connsiteX42" fmla="*/ 28315 w 93766"/>
                <a:gd name="connsiteY42" fmla="*/ 75487 h 120062"/>
                <a:gd name="connsiteX43" fmla="*/ 23446 w 93766"/>
                <a:gd name="connsiteY43" fmla="*/ 75487 h 120062"/>
                <a:gd name="connsiteX44" fmla="*/ 27380 w 93766"/>
                <a:gd name="connsiteY44" fmla="*/ 71075 h 120062"/>
                <a:gd name="connsiteX45" fmla="*/ 16480 w 93766"/>
                <a:gd name="connsiteY45" fmla="*/ 59697 h 120062"/>
                <a:gd name="connsiteX46" fmla="*/ 13158 w 93766"/>
                <a:gd name="connsiteY46" fmla="*/ 56508 h 120062"/>
                <a:gd name="connsiteX47" fmla="*/ 8127 w 93766"/>
                <a:gd name="connsiteY47" fmla="*/ 55286 h 120062"/>
                <a:gd name="connsiteX48" fmla="*/ 1838 w 93766"/>
                <a:gd name="connsiteY48" fmla="*/ 49481 h 120062"/>
                <a:gd name="connsiteX49" fmla="*/ 3483 w 93766"/>
                <a:gd name="connsiteY49" fmla="*/ 46230 h 120062"/>
                <a:gd name="connsiteX50" fmla="*/ 4870 w 93766"/>
                <a:gd name="connsiteY50" fmla="*/ 46230 h 120062"/>
                <a:gd name="connsiteX51" fmla="*/ 8578 w 93766"/>
                <a:gd name="connsiteY51" fmla="*/ 48784 h 120062"/>
                <a:gd name="connsiteX52" fmla="*/ 8127 w 93766"/>
                <a:gd name="connsiteY52" fmla="*/ 44143 h 120062"/>
                <a:gd name="connsiteX53" fmla="*/ 18350 w 93766"/>
                <a:gd name="connsiteY53" fmla="*/ 51574 h 120062"/>
                <a:gd name="connsiteX54" fmla="*/ 20188 w 93766"/>
                <a:gd name="connsiteY54" fmla="*/ 46930 h 120062"/>
                <a:gd name="connsiteX55" fmla="*/ 15802 w 93766"/>
                <a:gd name="connsiteY55" fmla="*/ 42982 h 120062"/>
                <a:gd name="connsiteX56" fmla="*/ 13223 w 93766"/>
                <a:gd name="connsiteY56" fmla="*/ 37642 h 120062"/>
                <a:gd name="connsiteX57" fmla="*/ 5450 w 93766"/>
                <a:gd name="connsiteY57" fmla="*/ 32205 h 120062"/>
                <a:gd name="connsiteX58" fmla="*/ 3934 w 93766"/>
                <a:gd name="connsiteY58" fmla="*/ 28586 h 120062"/>
                <a:gd name="connsiteX59" fmla="*/ 0 w 93766"/>
                <a:gd name="connsiteY59" fmla="*/ 24845 h 120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93766" h="120062">
                  <a:moveTo>
                    <a:pt x="97" y="24845"/>
                  </a:moveTo>
                  <a:cubicBezTo>
                    <a:pt x="2160" y="22310"/>
                    <a:pt x="4031" y="27080"/>
                    <a:pt x="6127" y="27399"/>
                  </a:cubicBezTo>
                  <a:cubicBezTo>
                    <a:pt x="-1742" y="24029"/>
                    <a:pt x="1935" y="12613"/>
                    <a:pt x="7836" y="9223"/>
                  </a:cubicBezTo>
                  <a:cubicBezTo>
                    <a:pt x="12706" y="6427"/>
                    <a:pt x="18995" y="9449"/>
                    <a:pt x="24252" y="8478"/>
                  </a:cubicBezTo>
                  <a:cubicBezTo>
                    <a:pt x="25897" y="8188"/>
                    <a:pt x="27896" y="8478"/>
                    <a:pt x="29347" y="7479"/>
                  </a:cubicBezTo>
                  <a:cubicBezTo>
                    <a:pt x="32798" y="5044"/>
                    <a:pt x="29347" y="2835"/>
                    <a:pt x="30734" y="0"/>
                  </a:cubicBezTo>
                  <a:cubicBezTo>
                    <a:pt x="39248" y="6437"/>
                    <a:pt x="45665" y="15702"/>
                    <a:pt x="53728" y="22778"/>
                  </a:cubicBezTo>
                  <a:cubicBezTo>
                    <a:pt x="61048" y="29209"/>
                    <a:pt x="68982" y="35526"/>
                    <a:pt x="74819" y="43411"/>
                  </a:cubicBezTo>
                  <a:cubicBezTo>
                    <a:pt x="79173" y="49303"/>
                    <a:pt x="79592" y="55440"/>
                    <a:pt x="82075" y="62061"/>
                  </a:cubicBezTo>
                  <a:cubicBezTo>
                    <a:pt x="82752" y="63916"/>
                    <a:pt x="88203" y="76977"/>
                    <a:pt x="89719" y="70823"/>
                  </a:cubicBezTo>
                  <a:cubicBezTo>
                    <a:pt x="92492" y="74065"/>
                    <a:pt x="94621" y="83427"/>
                    <a:pt x="93427" y="87545"/>
                  </a:cubicBezTo>
                  <a:cubicBezTo>
                    <a:pt x="92621" y="86881"/>
                    <a:pt x="91847" y="86181"/>
                    <a:pt x="91105" y="85455"/>
                  </a:cubicBezTo>
                  <a:cubicBezTo>
                    <a:pt x="92718" y="90754"/>
                    <a:pt x="93944" y="96520"/>
                    <a:pt x="87880" y="99387"/>
                  </a:cubicBezTo>
                  <a:cubicBezTo>
                    <a:pt x="87557" y="96436"/>
                    <a:pt x="80656" y="97491"/>
                    <a:pt x="77173" y="95672"/>
                  </a:cubicBezTo>
                  <a:cubicBezTo>
                    <a:pt x="79527" y="99958"/>
                    <a:pt x="75174" y="96846"/>
                    <a:pt x="74400" y="100548"/>
                  </a:cubicBezTo>
                  <a:cubicBezTo>
                    <a:pt x="77561" y="98765"/>
                    <a:pt x="77979" y="103131"/>
                    <a:pt x="77173" y="105427"/>
                  </a:cubicBezTo>
                  <a:cubicBezTo>
                    <a:pt x="74980" y="100022"/>
                    <a:pt x="67789" y="105018"/>
                    <a:pt x="66273" y="98694"/>
                  </a:cubicBezTo>
                  <a:cubicBezTo>
                    <a:pt x="65886" y="103902"/>
                    <a:pt x="59630" y="100180"/>
                    <a:pt x="57920" y="104266"/>
                  </a:cubicBezTo>
                  <a:cubicBezTo>
                    <a:pt x="58985" y="105340"/>
                    <a:pt x="60629" y="105785"/>
                    <a:pt x="61887" y="106601"/>
                  </a:cubicBezTo>
                  <a:cubicBezTo>
                    <a:pt x="64209" y="108101"/>
                    <a:pt x="59500" y="107853"/>
                    <a:pt x="61177" y="111235"/>
                  </a:cubicBezTo>
                  <a:cubicBezTo>
                    <a:pt x="58662" y="109420"/>
                    <a:pt x="58114" y="106085"/>
                    <a:pt x="55598" y="104270"/>
                  </a:cubicBezTo>
                  <a:cubicBezTo>
                    <a:pt x="55083" y="105414"/>
                    <a:pt x="54438" y="106498"/>
                    <a:pt x="53728" y="107520"/>
                  </a:cubicBezTo>
                  <a:cubicBezTo>
                    <a:pt x="55405" y="109204"/>
                    <a:pt x="57888" y="110281"/>
                    <a:pt x="58856" y="112629"/>
                  </a:cubicBezTo>
                  <a:cubicBezTo>
                    <a:pt x="57695" y="112693"/>
                    <a:pt x="56534" y="112693"/>
                    <a:pt x="55372" y="112629"/>
                  </a:cubicBezTo>
                  <a:cubicBezTo>
                    <a:pt x="56179" y="113116"/>
                    <a:pt x="56953" y="113657"/>
                    <a:pt x="57695" y="114254"/>
                  </a:cubicBezTo>
                  <a:cubicBezTo>
                    <a:pt x="55921" y="117792"/>
                    <a:pt x="52728" y="113464"/>
                    <a:pt x="51181" y="112168"/>
                  </a:cubicBezTo>
                  <a:cubicBezTo>
                    <a:pt x="54341" y="112903"/>
                    <a:pt x="54760" y="107043"/>
                    <a:pt x="50858" y="107524"/>
                  </a:cubicBezTo>
                  <a:cubicBezTo>
                    <a:pt x="47471" y="107946"/>
                    <a:pt x="46601" y="114477"/>
                    <a:pt x="46439" y="117044"/>
                  </a:cubicBezTo>
                  <a:cubicBezTo>
                    <a:pt x="44569" y="116312"/>
                    <a:pt x="43021" y="115154"/>
                    <a:pt x="41795" y="113561"/>
                  </a:cubicBezTo>
                  <a:cubicBezTo>
                    <a:pt x="41795" y="115879"/>
                    <a:pt x="40699" y="117947"/>
                    <a:pt x="39925" y="120062"/>
                  </a:cubicBezTo>
                  <a:cubicBezTo>
                    <a:pt x="37216" y="119378"/>
                    <a:pt x="35733" y="116544"/>
                    <a:pt x="37152" y="114028"/>
                  </a:cubicBezTo>
                  <a:cubicBezTo>
                    <a:pt x="34797" y="114157"/>
                    <a:pt x="28186" y="112238"/>
                    <a:pt x="30411" y="108688"/>
                  </a:cubicBezTo>
                  <a:cubicBezTo>
                    <a:pt x="30928" y="110387"/>
                    <a:pt x="32314" y="111587"/>
                    <a:pt x="34120" y="111706"/>
                  </a:cubicBezTo>
                  <a:cubicBezTo>
                    <a:pt x="32411" y="109259"/>
                    <a:pt x="32894" y="108643"/>
                    <a:pt x="35539" y="109855"/>
                  </a:cubicBezTo>
                  <a:cubicBezTo>
                    <a:pt x="34088" y="108849"/>
                    <a:pt x="32540" y="108075"/>
                    <a:pt x="30863" y="107527"/>
                  </a:cubicBezTo>
                  <a:cubicBezTo>
                    <a:pt x="32637" y="107817"/>
                    <a:pt x="34120" y="107269"/>
                    <a:pt x="35281" y="105901"/>
                  </a:cubicBezTo>
                  <a:cubicBezTo>
                    <a:pt x="34636" y="105047"/>
                    <a:pt x="33862" y="104353"/>
                    <a:pt x="32959" y="103815"/>
                  </a:cubicBezTo>
                  <a:cubicBezTo>
                    <a:pt x="32379" y="110013"/>
                    <a:pt x="25349" y="98387"/>
                    <a:pt x="23672" y="97081"/>
                  </a:cubicBezTo>
                  <a:cubicBezTo>
                    <a:pt x="25155" y="97687"/>
                    <a:pt x="26703" y="97923"/>
                    <a:pt x="28315" y="97778"/>
                  </a:cubicBezTo>
                  <a:cubicBezTo>
                    <a:pt x="24510" y="95527"/>
                    <a:pt x="23864" y="86265"/>
                    <a:pt x="28315" y="84542"/>
                  </a:cubicBezTo>
                  <a:cubicBezTo>
                    <a:pt x="26671" y="84414"/>
                    <a:pt x="25058" y="84184"/>
                    <a:pt x="23446" y="83846"/>
                  </a:cubicBezTo>
                  <a:cubicBezTo>
                    <a:pt x="23897" y="82301"/>
                    <a:pt x="24864" y="81182"/>
                    <a:pt x="26315" y="80492"/>
                  </a:cubicBezTo>
                  <a:cubicBezTo>
                    <a:pt x="27767" y="79621"/>
                    <a:pt x="27444" y="76786"/>
                    <a:pt x="28315" y="75487"/>
                  </a:cubicBezTo>
                  <a:cubicBezTo>
                    <a:pt x="26671" y="75996"/>
                    <a:pt x="25058" y="75996"/>
                    <a:pt x="23446" y="75487"/>
                  </a:cubicBezTo>
                  <a:cubicBezTo>
                    <a:pt x="24252" y="73661"/>
                    <a:pt x="25671" y="72117"/>
                    <a:pt x="27380" y="71075"/>
                  </a:cubicBezTo>
                  <a:cubicBezTo>
                    <a:pt x="22672" y="76374"/>
                    <a:pt x="13480" y="64374"/>
                    <a:pt x="16480" y="59697"/>
                  </a:cubicBezTo>
                  <a:cubicBezTo>
                    <a:pt x="13383" y="61268"/>
                    <a:pt x="13577" y="58649"/>
                    <a:pt x="13158" y="56508"/>
                  </a:cubicBezTo>
                  <a:cubicBezTo>
                    <a:pt x="12674" y="54257"/>
                    <a:pt x="7869" y="50822"/>
                    <a:pt x="8127" y="55286"/>
                  </a:cubicBezTo>
                  <a:cubicBezTo>
                    <a:pt x="6547" y="52557"/>
                    <a:pt x="2806" y="52754"/>
                    <a:pt x="1838" y="49481"/>
                  </a:cubicBezTo>
                  <a:cubicBezTo>
                    <a:pt x="4160" y="49481"/>
                    <a:pt x="5257" y="48745"/>
                    <a:pt x="3483" y="46230"/>
                  </a:cubicBezTo>
                  <a:cubicBezTo>
                    <a:pt x="5096" y="49658"/>
                    <a:pt x="5547" y="49658"/>
                    <a:pt x="4870" y="46230"/>
                  </a:cubicBezTo>
                  <a:cubicBezTo>
                    <a:pt x="6740" y="45885"/>
                    <a:pt x="8224" y="46907"/>
                    <a:pt x="8578" y="48784"/>
                  </a:cubicBezTo>
                  <a:cubicBezTo>
                    <a:pt x="9965" y="47094"/>
                    <a:pt x="9804" y="45546"/>
                    <a:pt x="8127" y="44143"/>
                  </a:cubicBezTo>
                  <a:cubicBezTo>
                    <a:pt x="11932" y="46981"/>
                    <a:pt x="16544" y="46362"/>
                    <a:pt x="18350" y="51574"/>
                  </a:cubicBezTo>
                  <a:cubicBezTo>
                    <a:pt x="17383" y="49639"/>
                    <a:pt x="18737" y="48013"/>
                    <a:pt x="20188" y="46930"/>
                  </a:cubicBezTo>
                  <a:cubicBezTo>
                    <a:pt x="17802" y="47384"/>
                    <a:pt x="14674" y="45849"/>
                    <a:pt x="15802" y="42982"/>
                  </a:cubicBezTo>
                  <a:cubicBezTo>
                    <a:pt x="12546" y="45182"/>
                    <a:pt x="6966" y="37061"/>
                    <a:pt x="13223" y="37642"/>
                  </a:cubicBezTo>
                  <a:cubicBezTo>
                    <a:pt x="10223" y="36836"/>
                    <a:pt x="7579" y="34327"/>
                    <a:pt x="5450" y="32205"/>
                  </a:cubicBezTo>
                  <a:cubicBezTo>
                    <a:pt x="4902" y="31024"/>
                    <a:pt x="4386" y="29818"/>
                    <a:pt x="3934" y="28586"/>
                  </a:cubicBezTo>
                  <a:cubicBezTo>
                    <a:pt x="2645" y="26983"/>
                    <a:pt x="806" y="26954"/>
                    <a:pt x="0" y="24845"/>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1467" name="Content Placeholder 8">
            <a:extLst>
              <a:ext uri="{FF2B5EF4-FFF2-40B4-BE49-F238E27FC236}">
                <a16:creationId xmlns:a16="http://schemas.microsoft.com/office/drawing/2014/main" id="{0955553A-1D9E-430B-4443-8F4DCDEE392A}"/>
              </a:ext>
            </a:extLst>
          </p:cNvPr>
          <p:cNvGrpSpPr/>
          <p:nvPr/>
        </p:nvGrpSpPr>
        <p:grpSpPr>
          <a:xfrm>
            <a:off x="5301280" y="3632493"/>
            <a:ext cx="153495" cy="96123"/>
            <a:chOff x="5268670" y="3313296"/>
            <a:chExt cx="153495" cy="96123"/>
          </a:xfrm>
          <a:solidFill>
            <a:srgbClr val="C0C0C0"/>
          </a:solidFill>
        </p:grpSpPr>
        <p:sp>
          <p:nvSpPr>
            <p:cNvPr id="1468" name="Freeform: Shape 1467">
              <a:extLst>
                <a:ext uri="{FF2B5EF4-FFF2-40B4-BE49-F238E27FC236}">
                  <a16:creationId xmlns:a16="http://schemas.microsoft.com/office/drawing/2014/main" id="{F7B29489-3712-602A-7220-76D25B129153}"/>
                </a:ext>
              </a:extLst>
            </p:cNvPr>
            <p:cNvSpPr/>
            <p:nvPr/>
          </p:nvSpPr>
          <p:spPr>
            <a:xfrm>
              <a:off x="5268670" y="3324894"/>
              <a:ext cx="153495" cy="84525"/>
            </a:xfrm>
            <a:custGeom>
              <a:avLst/>
              <a:gdLst>
                <a:gd name="connsiteX0" fmla="*/ 0 w 153495"/>
                <a:gd name="connsiteY0" fmla="*/ 44123 h 84525"/>
                <a:gd name="connsiteX1" fmla="*/ 4712 w 153495"/>
                <a:gd name="connsiteY1" fmla="*/ 33345 h 84525"/>
                <a:gd name="connsiteX2" fmla="*/ 9798 w 153495"/>
                <a:gd name="connsiteY2" fmla="*/ 24561 h 84525"/>
                <a:gd name="connsiteX3" fmla="*/ 23974 w 153495"/>
                <a:gd name="connsiteY3" fmla="*/ 13357 h 84525"/>
                <a:gd name="connsiteX4" fmla="*/ 30089 w 153495"/>
                <a:gd name="connsiteY4" fmla="*/ 9168 h 84525"/>
                <a:gd name="connsiteX5" fmla="*/ 35697 w 153495"/>
                <a:gd name="connsiteY5" fmla="*/ 7446 h 84525"/>
                <a:gd name="connsiteX6" fmla="*/ 47459 w 153495"/>
                <a:gd name="connsiteY6" fmla="*/ 4759 h 84525"/>
                <a:gd name="connsiteX7" fmla="*/ 64354 w 153495"/>
                <a:gd name="connsiteY7" fmla="*/ 7030 h 84525"/>
                <a:gd name="connsiteX8" fmla="*/ 80302 w 153495"/>
                <a:gd name="connsiteY8" fmla="*/ 5153 h 84525"/>
                <a:gd name="connsiteX9" fmla="*/ 86610 w 153495"/>
                <a:gd name="connsiteY9" fmla="*/ 6 h 84525"/>
                <a:gd name="connsiteX10" fmla="*/ 101706 w 153495"/>
                <a:gd name="connsiteY10" fmla="*/ 3256 h 84525"/>
                <a:gd name="connsiteX11" fmla="*/ 118276 w 153495"/>
                <a:gd name="connsiteY11" fmla="*/ 3676 h 84525"/>
                <a:gd name="connsiteX12" fmla="*/ 128873 w 153495"/>
                <a:gd name="connsiteY12" fmla="*/ 5811 h 84525"/>
                <a:gd name="connsiteX13" fmla="*/ 139786 w 153495"/>
                <a:gd name="connsiteY13" fmla="*/ 17653 h 84525"/>
                <a:gd name="connsiteX14" fmla="*/ 134481 w 153495"/>
                <a:gd name="connsiteY14" fmla="*/ 14170 h 84525"/>
                <a:gd name="connsiteX15" fmla="*/ 129105 w 153495"/>
                <a:gd name="connsiteY15" fmla="*/ 13009 h 84525"/>
                <a:gd name="connsiteX16" fmla="*/ 131133 w 153495"/>
                <a:gd name="connsiteY16" fmla="*/ 17163 h 84525"/>
                <a:gd name="connsiteX17" fmla="*/ 135374 w 153495"/>
                <a:gd name="connsiteY17" fmla="*/ 21600 h 84525"/>
                <a:gd name="connsiteX18" fmla="*/ 133288 w 153495"/>
                <a:gd name="connsiteY18" fmla="*/ 18120 h 84525"/>
                <a:gd name="connsiteX19" fmla="*/ 143504 w 153495"/>
                <a:gd name="connsiteY19" fmla="*/ 20442 h 84525"/>
                <a:gd name="connsiteX20" fmla="*/ 143279 w 153495"/>
                <a:gd name="connsiteY20" fmla="*/ 23925 h 84525"/>
                <a:gd name="connsiteX21" fmla="*/ 141421 w 153495"/>
                <a:gd name="connsiteY21" fmla="*/ 18817 h 84525"/>
                <a:gd name="connsiteX22" fmla="*/ 153495 w 153495"/>
                <a:gd name="connsiteY22" fmla="*/ 28566 h 84525"/>
                <a:gd name="connsiteX23" fmla="*/ 141560 w 153495"/>
                <a:gd name="connsiteY23" fmla="*/ 31165 h 84525"/>
                <a:gd name="connsiteX24" fmla="*/ 127583 w 153495"/>
                <a:gd name="connsiteY24" fmla="*/ 35545 h 84525"/>
                <a:gd name="connsiteX25" fmla="*/ 118804 w 153495"/>
                <a:gd name="connsiteY25" fmla="*/ 38034 h 84525"/>
                <a:gd name="connsiteX26" fmla="*/ 113325 w 153495"/>
                <a:gd name="connsiteY26" fmla="*/ 35764 h 84525"/>
                <a:gd name="connsiteX27" fmla="*/ 111632 w 153495"/>
                <a:gd name="connsiteY27" fmla="*/ 33507 h 84525"/>
                <a:gd name="connsiteX28" fmla="*/ 105198 w 153495"/>
                <a:gd name="connsiteY28" fmla="*/ 40640 h 84525"/>
                <a:gd name="connsiteX29" fmla="*/ 101483 w 153495"/>
                <a:gd name="connsiteY29" fmla="*/ 44588 h 84525"/>
                <a:gd name="connsiteX30" fmla="*/ 101290 w 153495"/>
                <a:gd name="connsiteY30" fmla="*/ 47693 h 84525"/>
                <a:gd name="connsiteX31" fmla="*/ 86394 w 153495"/>
                <a:gd name="connsiteY31" fmla="*/ 61074 h 84525"/>
                <a:gd name="connsiteX32" fmla="*/ 73426 w 153495"/>
                <a:gd name="connsiteY32" fmla="*/ 60300 h 84525"/>
                <a:gd name="connsiteX33" fmla="*/ 61197 w 153495"/>
                <a:gd name="connsiteY33" fmla="*/ 65369 h 84525"/>
                <a:gd name="connsiteX34" fmla="*/ 58288 w 153495"/>
                <a:gd name="connsiteY34" fmla="*/ 76250 h 84525"/>
                <a:gd name="connsiteX35" fmla="*/ 55131 w 153495"/>
                <a:gd name="connsiteY35" fmla="*/ 81868 h 84525"/>
                <a:gd name="connsiteX36" fmla="*/ 45988 w 153495"/>
                <a:gd name="connsiteY36" fmla="*/ 84526 h 84525"/>
                <a:gd name="connsiteX37" fmla="*/ 45059 w 153495"/>
                <a:gd name="connsiteY37" fmla="*/ 73609 h 84525"/>
                <a:gd name="connsiteX38" fmla="*/ 39254 w 153495"/>
                <a:gd name="connsiteY38" fmla="*/ 71287 h 84525"/>
                <a:gd name="connsiteX39" fmla="*/ 34378 w 153495"/>
                <a:gd name="connsiteY39" fmla="*/ 72912 h 84525"/>
                <a:gd name="connsiteX40" fmla="*/ 36784 w 153495"/>
                <a:gd name="connsiteY40" fmla="*/ 66869 h 84525"/>
                <a:gd name="connsiteX41" fmla="*/ 33898 w 153495"/>
                <a:gd name="connsiteY41" fmla="*/ 59042 h 84525"/>
                <a:gd name="connsiteX42" fmla="*/ 30456 w 153495"/>
                <a:gd name="connsiteY42" fmla="*/ 58107 h 84525"/>
                <a:gd name="connsiteX43" fmla="*/ 27902 w 153495"/>
                <a:gd name="connsiteY43" fmla="*/ 57142 h 84525"/>
                <a:gd name="connsiteX44" fmla="*/ 19285 w 153495"/>
                <a:gd name="connsiteY44" fmla="*/ 59909 h 84525"/>
                <a:gd name="connsiteX45" fmla="*/ 10 w 153495"/>
                <a:gd name="connsiteY45" fmla="*/ 44123 h 84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53495" h="84525">
                  <a:moveTo>
                    <a:pt x="0" y="44123"/>
                  </a:moveTo>
                  <a:cubicBezTo>
                    <a:pt x="1748" y="39776"/>
                    <a:pt x="7427" y="38792"/>
                    <a:pt x="4712" y="33345"/>
                  </a:cubicBezTo>
                  <a:cubicBezTo>
                    <a:pt x="3190" y="30298"/>
                    <a:pt x="7434" y="25631"/>
                    <a:pt x="9798" y="24561"/>
                  </a:cubicBezTo>
                  <a:cubicBezTo>
                    <a:pt x="15261" y="22090"/>
                    <a:pt x="19546" y="17369"/>
                    <a:pt x="23974" y="13357"/>
                  </a:cubicBezTo>
                  <a:cubicBezTo>
                    <a:pt x="25713" y="11780"/>
                    <a:pt x="28051" y="10390"/>
                    <a:pt x="30089" y="9168"/>
                  </a:cubicBezTo>
                  <a:cubicBezTo>
                    <a:pt x="32450" y="7752"/>
                    <a:pt x="33785" y="9700"/>
                    <a:pt x="35697" y="7446"/>
                  </a:cubicBezTo>
                  <a:cubicBezTo>
                    <a:pt x="38332" y="4340"/>
                    <a:pt x="44337" y="1576"/>
                    <a:pt x="47459" y="4759"/>
                  </a:cubicBezTo>
                  <a:cubicBezTo>
                    <a:pt x="49729" y="7078"/>
                    <a:pt x="60978" y="7339"/>
                    <a:pt x="64354" y="7030"/>
                  </a:cubicBezTo>
                  <a:cubicBezTo>
                    <a:pt x="69066" y="6601"/>
                    <a:pt x="76248" y="7746"/>
                    <a:pt x="80302" y="5153"/>
                  </a:cubicBezTo>
                  <a:cubicBezTo>
                    <a:pt x="81753" y="4224"/>
                    <a:pt x="92527" y="1837"/>
                    <a:pt x="86610" y="6"/>
                  </a:cubicBezTo>
                  <a:cubicBezTo>
                    <a:pt x="91902" y="-156"/>
                    <a:pt x="96452" y="3163"/>
                    <a:pt x="101706" y="3256"/>
                  </a:cubicBezTo>
                  <a:cubicBezTo>
                    <a:pt x="107124" y="3353"/>
                    <a:pt x="113428" y="-617"/>
                    <a:pt x="118276" y="3676"/>
                  </a:cubicBezTo>
                  <a:cubicBezTo>
                    <a:pt x="122397" y="7326"/>
                    <a:pt x="124748" y="3708"/>
                    <a:pt x="128873" y="5811"/>
                  </a:cubicBezTo>
                  <a:cubicBezTo>
                    <a:pt x="133675" y="8258"/>
                    <a:pt x="136168" y="13915"/>
                    <a:pt x="139786" y="17653"/>
                  </a:cubicBezTo>
                  <a:cubicBezTo>
                    <a:pt x="138112" y="16801"/>
                    <a:pt x="136535" y="14170"/>
                    <a:pt x="134481" y="14170"/>
                  </a:cubicBezTo>
                  <a:cubicBezTo>
                    <a:pt x="132478" y="14170"/>
                    <a:pt x="130727" y="14518"/>
                    <a:pt x="129105" y="13009"/>
                  </a:cubicBezTo>
                  <a:cubicBezTo>
                    <a:pt x="130659" y="13883"/>
                    <a:pt x="130737" y="15663"/>
                    <a:pt x="131133" y="17163"/>
                  </a:cubicBezTo>
                  <a:cubicBezTo>
                    <a:pt x="131424" y="18265"/>
                    <a:pt x="134484" y="20594"/>
                    <a:pt x="135374" y="21600"/>
                  </a:cubicBezTo>
                  <a:cubicBezTo>
                    <a:pt x="136010" y="19739"/>
                    <a:pt x="135149" y="18504"/>
                    <a:pt x="133288" y="18120"/>
                  </a:cubicBezTo>
                  <a:cubicBezTo>
                    <a:pt x="135542" y="15685"/>
                    <a:pt x="139099" y="22671"/>
                    <a:pt x="143504" y="20442"/>
                  </a:cubicBezTo>
                  <a:cubicBezTo>
                    <a:pt x="143795" y="21968"/>
                    <a:pt x="144291" y="22555"/>
                    <a:pt x="143279" y="23925"/>
                  </a:cubicBezTo>
                  <a:cubicBezTo>
                    <a:pt x="147961" y="22745"/>
                    <a:pt x="143685" y="19604"/>
                    <a:pt x="141421" y="18817"/>
                  </a:cubicBezTo>
                  <a:cubicBezTo>
                    <a:pt x="148951" y="19878"/>
                    <a:pt x="147536" y="26247"/>
                    <a:pt x="153495" y="28566"/>
                  </a:cubicBezTo>
                  <a:cubicBezTo>
                    <a:pt x="149255" y="29292"/>
                    <a:pt x="145310" y="28566"/>
                    <a:pt x="141560" y="31165"/>
                  </a:cubicBezTo>
                  <a:cubicBezTo>
                    <a:pt x="138283" y="33462"/>
                    <a:pt x="131569" y="35651"/>
                    <a:pt x="127583" y="35545"/>
                  </a:cubicBezTo>
                  <a:cubicBezTo>
                    <a:pt x="124419" y="35480"/>
                    <a:pt x="121520" y="38850"/>
                    <a:pt x="118804" y="38034"/>
                  </a:cubicBezTo>
                  <a:cubicBezTo>
                    <a:pt x="116882" y="37457"/>
                    <a:pt x="115080" y="36748"/>
                    <a:pt x="113325" y="35764"/>
                  </a:cubicBezTo>
                  <a:cubicBezTo>
                    <a:pt x="112513" y="35306"/>
                    <a:pt x="112438" y="33671"/>
                    <a:pt x="111632" y="33507"/>
                  </a:cubicBezTo>
                  <a:cubicBezTo>
                    <a:pt x="107214" y="32610"/>
                    <a:pt x="106762" y="38225"/>
                    <a:pt x="105198" y="40640"/>
                  </a:cubicBezTo>
                  <a:cubicBezTo>
                    <a:pt x="104189" y="42198"/>
                    <a:pt x="102409" y="42940"/>
                    <a:pt x="101483" y="44588"/>
                  </a:cubicBezTo>
                  <a:cubicBezTo>
                    <a:pt x="100977" y="45487"/>
                    <a:pt x="102154" y="47064"/>
                    <a:pt x="101290" y="47693"/>
                  </a:cubicBezTo>
                  <a:cubicBezTo>
                    <a:pt x="98071" y="50028"/>
                    <a:pt x="87941" y="55736"/>
                    <a:pt x="86394" y="61074"/>
                  </a:cubicBezTo>
                  <a:cubicBezTo>
                    <a:pt x="79363" y="56588"/>
                    <a:pt x="77960" y="52663"/>
                    <a:pt x="73426" y="60300"/>
                  </a:cubicBezTo>
                  <a:cubicBezTo>
                    <a:pt x="70275" y="65605"/>
                    <a:pt x="60697" y="60725"/>
                    <a:pt x="61197" y="65369"/>
                  </a:cubicBezTo>
                  <a:cubicBezTo>
                    <a:pt x="61694" y="69978"/>
                    <a:pt x="63716" y="75341"/>
                    <a:pt x="58288" y="76250"/>
                  </a:cubicBezTo>
                  <a:cubicBezTo>
                    <a:pt x="55431" y="76728"/>
                    <a:pt x="55889" y="79814"/>
                    <a:pt x="55131" y="81868"/>
                  </a:cubicBezTo>
                  <a:cubicBezTo>
                    <a:pt x="53815" y="85432"/>
                    <a:pt x="48832" y="84145"/>
                    <a:pt x="45988" y="84526"/>
                  </a:cubicBezTo>
                  <a:cubicBezTo>
                    <a:pt x="48091" y="81107"/>
                    <a:pt x="37619" y="76379"/>
                    <a:pt x="45059" y="73609"/>
                  </a:cubicBezTo>
                  <a:cubicBezTo>
                    <a:pt x="42763" y="74370"/>
                    <a:pt x="39680" y="74335"/>
                    <a:pt x="39254" y="71287"/>
                  </a:cubicBezTo>
                  <a:cubicBezTo>
                    <a:pt x="38577" y="73864"/>
                    <a:pt x="36465" y="74596"/>
                    <a:pt x="34378" y="72912"/>
                  </a:cubicBezTo>
                  <a:cubicBezTo>
                    <a:pt x="37136" y="72013"/>
                    <a:pt x="36639" y="69133"/>
                    <a:pt x="36784" y="66869"/>
                  </a:cubicBezTo>
                  <a:cubicBezTo>
                    <a:pt x="37010" y="63199"/>
                    <a:pt x="40367" y="59094"/>
                    <a:pt x="33898" y="59042"/>
                  </a:cubicBezTo>
                  <a:cubicBezTo>
                    <a:pt x="31775" y="60719"/>
                    <a:pt x="30631" y="60406"/>
                    <a:pt x="30456" y="58107"/>
                  </a:cubicBezTo>
                  <a:cubicBezTo>
                    <a:pt x="29799" y="57284"/>
                    <a:pt x="28947" y="56965"/>
                    <a:pt x="27902" y="57142"/>
                  </a:cubicBezTo>
                  <a:cubicBezTo>
                    <a:pt x="24890" y="57484"/>
                    <a:pt x="22342" y="59880"/>
                    <a:pt x="19285" y="59909"/>
                  </a:cubicBezTo>
                  <a:cubicBezTo>
                    <a:pt x="21582" y="54746"/>
                    <a:pt x="2354" y="46510"/>
                    <a:pt x="10" y="44123"/>
                  </a:cubicBezTo>
                </a:path>
              </a:pathLst>
            </a:custGeom>
            <a:solidFill>
              <a:srgbClr val="C0C0C0"/>
            </a:solidFill>
            <a:ln w="1612" cap="flat">
              <a:solidFill>
                <a:srgbClr val="FFFFFF"/>
              </a:solidFill>
              <a:prstDash val="solid"/>
              <a:miter/>
            </a:ln>
          </p:spPr>
          <p:txBody>
            <a:bodyPr rtlCol="0" anchor="ctr"/>
            <a:lstStyle/>
            <a:p>
              <a:endParaRPr lang="en-US"/>
            </a:p>
          </p:txBody>
        </p:sp>
        <p:sp>
          <p:nvSpPr>
            <p:cNvPr id="1469" name="Freeform: Shape 1468">
              <a:extLst>
                <a:ext uri="{FF2B5EF4-FFF2-40B4-BE49-F238E27FC236}">
                  <a16:creationId xmlns:a16="http://schemas.microsoft.com/office/drawing/2014/main" id="{EB184A44-1438-B41B-1421-F08DC9AD44F8}"/>
                </a:ext>
              </a:extLst>
            </p:cNvPr>
            <p:cNvSpPr/>
            <p:nvPr/>
          </p:nvSpPr>
          <p:spPr>
            <a:xfrm>
              <a:off x="5341103" y="3313296"/>
              <a:ext cx="9055" cy="4411"/>
            </a:xfrm>
            <a:custGeom>
              <a:avLst/>
              <a:gdLst>
                <a:gd name="connsiteX0" fmla="*/ 0 w 9055"/>
                <a:gd name="connsiteY0" fmla="*/ 4412 h 4411"/>
                <a:gd name="connsiteX1" fmla="*/ 9056 w 9055"/>
                <a:gd name="connsiteY1" fmla="*/ 0 h 4411"/>
                <a:gd name="connsiteX2" fmla="*/ 0 w 9055"/>
                <a:gd name="connsiteY2" fmla="*/ 4412 h 4411"/>
              </a:gdLst>
              <a:ahLst/>
              <a:cxnLst>
                <a:cxn ang="0">
                  <a:pos x="connsiteX0" y="connsiteY0"/>
                </a:cxn>
                <a:cxn ang="0">
                  <a:pos x="connsiteX1" y="connsiteY1"/>
                </a:cxn>
                <a:cxn ang="0">
                  <a:pos x="connsiteX2" y="connsiteY2"/>
                </a:cxn>
              </a:cxnLst>
              <a:rect l="l" t="t" r="r" b="b"/>
              <a:pathLst>
                <a:path w="9055" h="4411">
                  <a:moveTo>
                    <a:pt x="0" y="4412"/>
                  </a:moveTo>
                  <a:cubicBezTo>
                    <a:pt x="2809" y="2551"/>
                    <a:pt x="5915" y="1193"/>
                    <a:pt x="9056" y="0"/>
                  </a:cubicBezTo>
                  <a:cubicBezTo>
                    <a:pt x="5802" y="32"/>
                    <a:pt x="1622" y="1319"/>
                    <a:pt x="0" y="4412"/>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470" name="Freeform: Shape 1469">
            <a:extLst>
              <a:ext uri="{FF2B5EF4-FFF2-40B4-BE49-F238E27FC236}">
                <a16:creationId xmlns:a16="http://schemas.microsoft.com/office/drawing/2014/main" id="{0979B81E-D7E1-2047-B8BF-D8D5BFC9D8D0}"/>
              </a:ext>
            </a:extLst>
          </p:cNvPr>
          <p:cNvSpPr/>
          <p:nvPr/>
        </p:nvSpPr>
        <p:spPr>
          <a:xfrm>
            <a:off x="7085781" y="2275726"/>
            <a:ext cx="201916" cy="76449"/>
          </a:xfrm>
          <a:custGeom>
            <a:avLst/>
            <a:gdLst>
              <a:gd name="connsiteX0" fmla="*/ 9933 w 201916"/>
              <a:gd name="connsiteY0" fmla="*/ 26960 h 76449"/>
              <a:gd name="connsiteX1" fmla="*/ 21543 w 201916"/>
              <a:gd name="connsiteY1" fmla="*/ 25102 h 76449"/>
              <a:gd name="connsiteX2" fmla="*/ 25155 w 201916"/>
              <a:gd name="connsiteY2" fmla="*/ 23251 h 76449"/>
              <a:gd name="connsiteX3" fmla="*/ 31508 w 201916"/>
              <a:gd name="connsiteY3" fmla="*/ 24638 h 76449"/>
              <a:gd name="connsiteX4" fmla="*/ 36410 w 201916"/>
              <a:gd name="connsiteY4" fmla="*/ 22083 h 76449"/>
              <a:gd name="connsiteX5" fmla="*/ 43602 w 201916"/>
              <a:gd name="connsiteY5" fmla="*/ 22548 h 76449"/>
              <a:gd name="connsiteX6" fmla="*/ 38700 w 201916"/>
              <a:gd name="connsiteY6" fmla="*/ 25334 h 76449"/>
              <a:gd name="connsiteX7" fmla="*/ 43408 w 201916"/>
              <a:gd name="connsiteY7" fmla="*/ 24341 h 76449"/>
              <a:gd name="connsiteX8" fmla="*/ 50793 w 201916"/>
              <a:gd name="connsiteY8" fmla="*/ 25795 h 76449"/>
              <a:gd name="connsiteX9" fmla="*/ 33153 w 201916"/>
              <a:gd name="connsiteY9" fmla="*/ 32993 h 76449"/>
              <a:gd name="connsiteX10" fmla="*/ 40344 w 201916"/>
              <a:gd name="connsiteY10" fmla="*/ 33922 h 76449"/>
              <a:gd name="connsiteX11" fmla="*/ 47536 w 201916"/>
              <a:gd name="connsiteY11" fmla="*/ 33697 h 76449"/>
              <a:gd name="connsiteX12" fmla="*/ 21059 w 201916"/>
              <a:gd name="connsiteY12" fmla="*/ 38805 h 76449"/>
              <a:gd name="connsiteX13" fmla="*/ 16286 w 201916"/>
              <a:gd name="connsiteY13" fmla="*/ 38411 h 76449"/>
              <a:gd name="connsiteX14" fmla="*/ 7418 w 201916"/>
              <a:gd name="connsiteY14" fmla="*/ 38805 h 76449"/>
              <a:gd name="connsiteX15" fmla="*/ 9191 w 201916"/>
              <a:gd name="connsiteY15" fmla="*/ 43088 h 76449"/>
              <a:gd name="connsiteX16" fmla="*/ 21865 w 201916"/>
              <a:gd name="connsiteY16" fmla="*/ 41575 h 76449"/>
              <a:gd name="connsiteX17" fmla="*/ 29218 w 201916"/>
              <a:gd name="connsiteY17" fmla="*/ 41736 h 76449"/>
              <a:gd name="connsiteX18" fmla="*/ 37087 w 201916"/>
              <a:gd name="connsiteY18" fmla="*/ 43446 h 76449"/>
              <a:gd name="connsiteX19" fmla="*/ 32927 w 201916"/>
              <a:gd name="connsiteY19" fmla="*/ 47158 h 76449"/>
              <a:gd name="connsiteX20" fmla="*/ 35926 w 201916"/>
              <a:gd name="connsiteY20" fmla="*/ 50408 h 76449"/>
              <a:gd name="connsiteX21" fmla="*/ 48923 w 201916"/>
              <a:gd name="connsiteY21" fmla="*/ 45532 h 76449"/>
              <a:gd name="connsiteX22" fmla="*/ 43279 w 201916"/>
              <a:gd name="connsiteY22" fmla="*/ 47986 h 76449"/>
              <a:gd name="connsiteX23" fmla="*/ 41280 w 201916"/>
              <a:gd name="connsiteY23" fmla="*/ 52034 h 76449"/>
              <a:gd name="connsiteX24" fmla="*/ 36410 w 201916"/>
              <a:gd name="connsiteY24" fmla="*/ 53891 h 76449"/>
              <a:gd name="connsiteX25" fmla="*/ 48246 w 201916"/>
              <a:gd name="connsiteY25" fmla="*/ 52266 h 76449"/>
              <a:gd name="connsiteX26" fmla="*/ 41957 w 201916"/>
              <a:gd name="connsiteY26" fmla="*/ 57374 h 76449"/>
              <a:gd name="connsiteX27" fmla="*/ 36410 w 201916"/>
              <a:gd name="connsiteY27" fmla="*/ 57600 h 76449"/>
              <a:gd name="connsiteX28" fmla="*/ 30605 w 201916"/>
              <a:gd name="connsiteY28" fmla="*/ 61083 h 76449"/>
              <a:gd name="connsiteX29" fmla="*/ 26348 w 201916"/>
              <a:gd name="connsiteY29" fmla="*/ 61438 h 76449"/>
              <a:gd name="connsiteX30" fmla="*/ 24542 w 201916"/>
              <a:gd name="connsiteY30" fmla="*/ 59925 h 76449"/>
              <a:gd name="connsiteX31" fmla="*/ 21769 w 201916"/>
              <a:gd name="connsiteY31" fmla="*/ 66427 h 76449"/>
              <a:gd name="connsiteX32" fmla="*/ 38958 w 201916"/>
              <a:gd name="connsiteY32" fmla="*/ 65033 h 76449"/>
              <a:gd name="connsiteX33" fmla="*/ 46665 w 201916"/>
              <a:gd name="connsiteY33" fmla="*/ 65324 h 76449"/>
              <a:gd name="connsiteX34" fmla="*/ 53825 w 201916"/>
              <a:gd name="connsiteY34" fmla="*/ 62944 h 76449"/>
              <a:gd name="connsiteX35" fmla="*/ 52632 w 201916"/>
              <a:gd name="connsiteY35" fmla="*/ 65498 h 76449"/>
              <a:gd name="connsiteX36" fmla="*/ 58146 w 201916"/>
              <a:gd name="connsiteY36" fmla="*/ 66178 h 76449"/>
              <a:gd name="connsiteX37" fmla="*/ 57824 w 201916"/>
              <a:gd name="connsiteY37" fmla="*/ 67355 h 76449"/>
              <a:gd name="connsiteX38" fmla="*/ 65015 w 201916"/>
              <a:gd name="connsiteY38" fmla="*/ 65498 h 76449"/>
              <a:gd name="connsiteX39" fmla="*/ 66434 w 201916"/>
              <a:gd name="connsiteY39" fmla="*/ 68284 h 76449"/>
              <a:gd name="connsiteX40" fmla="*/ 63177 w 201916"/>
              <a:gd name="connsiteY40" fmla="*/ 68981 h 76449"/>
              <a:gd name="connsiteX41" fmla="*/ 75658 w 201916"/>
              <a:gd name="connsiteY41" fmla="*/ 73183 h 76449"/>
              <a:gd name="connsiteX42" fmla="*/ 91524 w 201916"/>
              <a:gd name="connsiteY42" fmla="*/ 76372 h 76449"/>
              <a:gd name="connsiteX43" fmla="*/ 104199 w 201916"/>
              <a:gd name="connsiteY43" fmla="*/ 75492 h 76449"/>
              <a:gd name="connsiteX44" fmla="*/ 109617 w 201916"/>
              <a:gd name="connsiteY44" fmla="*/ 73473 h 76449"/>
              <a:gd name="connsiteX45" fmla="*/ 113100 w 201916"/>
              <a:gd name="connsiteY45" fmla="*/ 69910 h 76449"/>
              <a:gd name="connsiteX46" fmla="*/ 120614 w 201916"/>
              <a:gd name="connsiteY46" fmla="*/ 67665 h 76449"/>
              <a:gd name="connsiteX47" fmla="*/ 130740 w 201916"/>
              <a:gd name="connsiteY47" fmla="*/ 63640 h 76449"/>
              <a:gd name="connsiteX48" fmla="*/ 144059 w 201916"/>
              <a:gd name="connsiteY48" fmla="*/ 61747 h 76449"/>
              <a:gd name="connsiteX49" fmla="*/ 161603 w 201916"/>
              <a:gd name="connsiteY49" fmla="*/ 53320 h 76449"/>
              <a:gd name="connsiteX50" fmla="*/ 171729 w 201916"/>
              <a:gd name="connsiteY50" fmla="*/ 54433 h 76449"/>
              <a:gd name="connsiteX51" fmla="*/ 179276 w 201916"/>
              <a:gd name="connsiteY51" fmla="*/ 46919 h 76449"/>
              <a:gd name="connsiteX52" fmla="*/ 182984 w 201916"/>
              <a:gd name="connsiteY52" fmla="*/ 42278 h 76449"/>
              <a:gd name="connsiteX53" fmla="*/ 193885 w 201916"/>
              <a:gd name="connsiteY53" fmla="*/ 41811 h 76449"/>
              <a:gd name="connsiteX54" fmla="*/ 191789 w 201916"/>
              <a:gd name="connsiteY54" fmla="*/ 38792 h 76449"/>
              <a:gd name="connsiteX55" fmla="*/ 196691 w 201916"/>
              <a:gd name="connsiteY55" fmla="*/ 38328 h 76449"/>
              <a:gd name="connsiteX56" fmla="*/ 189725 w 201916"/>
              <a:gd name="connsiteY56" fmla="*/ 36006 h 76449"/>
              <a:gd name="connsiteX57" fmla="*/ 201463 w 201916"/>
              <a:gd name="connsiteY57" fmla="*/ 35045 h 76449"/>
              <a:gd name="connsiteX58" fmla="*/ 194369 w 201916"/>
              <a:gd name="connsiteY58" fmla="*/ 32055 h 76449"/>
              <a:gd name="connsiteX59" fmla="*/ 201335 w 201916"/>
              <a:gd name="connsiteY59" fmla="*/ 30197 h 76449"/>
              <a:gd name="connsiteX60" fmla="*/ 193659 w 201916"/>
              <a:gd name="connsiteY60" fmla="*/ 29972 h 76449"/>
              <a:gd name="connsiteX61" fmla="*/ 200851 w 201916"/>
              <a:gd name="connsiteY61" fmla="*/ 23938 h 76449"/>
              <a:gd name="connsiteX62" fmla="*/ 192498 w 201916"/>
              <a:gd name="connsiteY62" fmla="*/ 21613 h 76449"/>
              <a:gd name="connsiteX63" fmla="*/ 183920 w 201916"/>
              <a:gd name="connsiteY63" fmla="*/ 24634 h 76449"/>
              <a:gd name="connsiteX64" fmla="*/ 189499 w 201916"/>
              <a:gd name="connsiteY64" fmla="*/ 17668 h 76449"/>
              <a:gd name="connsiteX65" fmla="*/ 179727 w 201916"/>
              <a:gd name="connsiteY65" fmla="*/ 19062 h 76449"/>
              <a:gd name="connsiteX66" fmla="*/ 184984 w 201916"/>
              <a:gd name="connsiteY66" fmla="*/ 13589 h 76449"/>
              <a:gd name="connsiteX67" fmla="*/ 176470 w 201916"/>
              <a:gd name="connsiteY67" fmla="*/ 9080 h 76449"/>
              <a:gd name="connsiteX68" fmla="*/ 179566 w 201916"/>
              <a:gd name="connsiteY68" fmla="*/ 6242 h 76449"/>
              <a:gd name="connsiteX69" fmla="*/ 187403 w 201916"/>
              <a:gd name="connsiteY69" fmla="*/ 3279 h 76449"/>
              <a:gd name="connsiteX70" fmla="*/ 171826 w 201916"/>
              <a:gd name="connsiteY70" fmla="*/ 9084 h 76449"/>
              <a:gd name="connsiteX71" fmla="*/ 166666 w 201916"/>
              <a:gd name="connsiteY71" fmla="*/ 3740 h 76449"/>
              <a:gd name="connsiteX72" fmla="*/ 157604 w 201916"/>
              <a:gd name="connsiteY72" fmla="*/ 425 h 76449"/>
              <a:gd name="connsiteX73" fmla="*/ 152767 w 201916"/>
              <a:gd name="connsiteY73" fmla="*/ 2656 h 76449"/>
              <a:gd name="connsiteX74" fmla="*/ 149316 w 201916"/>
              <a:gd name="connsiteY74" fmla="*/ 10248 h 76449"/>
              <a:gd name="connsiteX75" fmla="*/ 139802 w 201916"/>
              <a:gd name="connsiteY75" fmla="*/ 7226 h 76449"/>
              <a:gd name="connsiteX76" fmla="*/ 130514 w 201916"/>
              <a:gd name="connsiteY76" fmla="*/ 14656 h 76449"/>
              <a:gd name="connsiteX77" fmla="*/ 117679 w 201916"/>
              <a:gd name="connsiteY77" fmla="*/ 8838 h 76449"/>
              <a:gd name="connsiteX78" fmla="*/ 118582 w 201916"/>
              <a:gd name="connsiteY78" fmla="*/ 13631 h 76449"/>
              <a:gd name="connsiteX79" fmla="*/ 119356 w 201916"/>
              <a:gd name="connsiteY79" fmla="*/ 21158 h 76449"/>
              <a:gd name="connsiteX80" fmla="*/ 106585 w 201916"/>
              <a:gd name="connsiteY80" fmla="*/ 7923 h 76449"/>
              <a:gd name="connsiteX81" fmla="*/ 102651 w 201916"/>
              <a:gd name="connsiteY81" fmla="*/ 10777 h 76449"/>
              <a:gd name="connsiteX82" fmla="*/ 97200 w 201916"/>
              <a:gd name="connsiteY82" fmla="*/ 10841 h 76449"/>
              <a:gd name="connsiteX83" fmla="*/ 94685 w 201916"/>
              <a:gd name="connsiteY83" fmla="*/ 18426 h 76449"/>
              <a:gd name="connsiteX84" fmla="*/ 84268 w 201916"/>
              <a:gd name="connsiteY84" fmla="*/ 9809 h 76449"/>
              <a:gd name="connsiteX85" fmla="*/ 78721 w 201916"/>
              <a:gd name="connsiteY85" fmla="*/ 15401 h 76449"/>
              <a:gd name="connsiteX86" fmla="*/ 74561 w 201916"/>
              <a:gd name="connsiteY86" fmla="*/ 22564 h 76449"/>
              <a:gd name="connsiteX87" fmla="*/ 69627 w 201916"/>
              <a:gd name="connsiteY87" fmla="*/ 21032 h 76449"/>
              <a:gd name="connsiteX88" fmla="*/ 62016 w 201916"/>
              <a:gd name="connsiteY88" fmla="*/ 25811 h 76449"/>
              <a:gd name="connsiteX89" fmla="*/ 60371 w 201916"/>
              <a:gd name="connsiteY89" fmla="*/ 33010 h 76449"/>
              <a:gd name="connsiteX90" fmla="*/ 54792 w 201916"/>
              <a:gd name="connsiteY90" fmla="*/ 25811 h 76449"/>
              <a:gd name="connsiteX91" fmla="*/ 51793 w 201916"/>
              <a:gd name="connsiteY91" fmla="*/ 17917 h 76449"/>
              <a:gd name="connsiteX92" fmla="*/ 56663 w 201916"/>
              <a:gd name="connsiteY92" fmla="*/ 13276 h 76449"/>
              <a:gd name="connsiteX93" fmla="*/ 56114 w 201916"/>
              <a:gd name="connsiteY93" fmla="*/ 10632 h 76449"/>
              <a:gd name="connsiteX94" fmla="*/ 52180 w 201916"/>
              <a:gd name="connsiteY94" fmla="*/ 6704 h 76449"/>
              <a:gd name="connsiteX95" fmla="*/ 45601 w 201916"/>
              <a:gd name="connsiteY95" fmla="*/ 3662 h 76449"/>
              <a:gd name="connsiteX96" fmla="*/ 40634 w 201916"/>
              <a:gd name="connsiteY96" fmla="*/ 1202 h 76449"/>
              <a:gd name="connsiteX97" fmla="*/ 31089 w 201916"/>
              <a:gd name="connsiteY97" fmla="*/ 4159 h 76449"/>
              <a:gd name="connsiteX98" fmla="*/ 42731 w 201916"/>
              <a:gd name="connsiteY98" fmla="*/ 6078 h 76449"/>
              <a:gd name="connsiteX99" fmla="*/ 33217 w 201916"/>
              <a:gd name="connsiteY99" fmla="*/ 8403 h 76449"/>
              <a:gd name="connsiteX100" fmla="*/ 40312 w 201916"/>
              <a:gd name="connsiteY100" fmla="*/ 12705 h 76449"/>
              <a:gd name="connsiteX101" fmla="*/ 35539 w 201916"/>
              <a:gd name="connsiteY101" fmla="*/ 16762 h 76449"/>
              <a:gd name="connsiteX102" fmla="*/ 31121 w 201916"/>
              <a:gd name="connsiteY102" fmla="*/ 13744 h 76449"/>
              <a:gd name="connsiteX103" fmla="*/ 29283 w 201916"/>
              <a:gd name="connsiteY103" fmla="*/ 12583 h 76449"/>
              <a:gd name="connsiteX104" fmla="*/ 30669 w 201916"/>
              <a:gd name="connsiteY104" fmla="*/ 10261 h 76449"/>
              <a:gd name="connsiteX105" fmla="*/ 24413 w 201916"/>
              <a:gd name="connsiteY105" fmla="*/ 7797 h 76449"/>
              <a:gd name="connsiteX106" fmla="*/ 22994 w 201916"/>
              <a:gd name="connsiteY106" fmla="*/ 10025 h 76449"/>
              <a:gd name="connsiteX107" fmla="*/ 22994 w 201916"/>
              <a:gd name="connsiteY107" fmla="*/ 12808 h 76449"/>
              <a:gd name="connsiteX108" fmla="*/ 16028 w 201916"/>
              <a:gd name="connsiteY108" fmla="*/ 10722 h 76449"/>
              <a:gd name="connsiteX109" fmla="*/ 22994 w 201916"/>
              <a:gd name="connsiteY109" fmla="*/ 16062 h 76449"/>
              <a:gd name="connsiteX110" fmla="*/ 13481 w 201916"/>
              <a:gd name="connsiteY110" fmla="*/ 16759 h 76449"/>
              <a:gd name="connsiteX111" fmla="*/ 22994 w 201916"/>
              <a:gd name="connsiteY111" fmla="*/ 18849 h 76449"/>
              <a:gd name="connsiteX112" fmla="*/ 18124 w 201916"/>
              <a:gd name="connsiteY112" fmla="*/ 19545 h 76449"/>
              <a:gd name="connsiteX113" fmla="*/ 22059 w 201916"/>
              <a:gd name="connsiteY113" fmla="*/ 20474 h 76449"/>
              <a:gd name="connsiteX114" fmla="*/ 7675 w 201916"/>
              <a:gd name="connsiteY114" fmla="*/ 18149 h 76449"/>
              <a:gd name="connsiteX115" fmla="*/ 11384 w 201916"/>
              <a:gd name="connsiteY115" fmla="*/ 21632 h 76449"/>
              <a:gd name="connsiteX116" fmla="*/ 11384 w 201916"/>
              <a:gd name="connsiteY116" fmla="*/ 23957 h 76449"/>
              <a:gd name="connsiteX117" fmla="*/ 0 w 201916"/>
              <a:gd name="connsiteY117" fmla="*/ 24883 h 76449"/>
              <a:gd name="connsiteX118" fmla="*/ 9772 w 201916"/>
              <a:gd name="connsiteY118" fmla="*/ 26976 h 76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201916" h="76449">
                <a:moveTo>
                  <a:pt x="9933" y="26960"/>
                </a:moveTo>
                <a:cubicBezTo>
                  <a:pt x="13319" y="26831"/>
                  <a:pt x="18189" y="25818"/>
                  <a:pt x="21543" y="25102"/>
                </a:cubicBezTo>
                <a:cubicBezTo>
                  <a:pt x="23381" y="24709"/>
                  <a:pt x="22736" y="21803"/>
                  <a:pt x="25155" y="23251"/>
                </a:cubicBezTo>
                <a:cubicBezTo>
                  <a:pt x="28380" y="25205"/>
                  <a:pt x="30992" y="19329"/>
                  <a:pt x="31508" y="24638"/>
                </a:cubicBezTo>
                <a:cubicBezTo>
                  <a:pt x="33217" y="23941"/>
                  <a:pt x="34862" y="23090"/>
                  <a:pt x="36410" y="22083"/>
                </a:cubicBezTo>
                <a:cubicBezTo>
                  <a:pt x="36765" y="25599"/>
                  <a:pt x="41151" y="24670"/>
                  <a:pt x="43602" y="22548"/>
                </a:cubicBezTo>
                <a:cubicBezTo>
                  <a:pt x="42118" y="23747"/>
                  <a:pt x="40473" y="24676"/>
                  <a:pt x="38700" y="25334"/>
                </a:cubicBezTo>
                <a:cubicBezTo>
                  <a:pt x="40893" y="27143"/>
                  <a:pt x="41602" y="25108"/>
                  <a:pt x="43408" y="24341"/>
                </a:cubicBezTo>
                <a:cubicBezTo>
                  <a:pt x="44634" y="23825"/>
                  <a:pt x="48342" y="26508"/>
                  <a:pt x="50793" y="25795"/>
                </a:cubicBezTo>
                <a:cubicBezTo>
                  <a:pt x="44730" y="27266"/>
                  <a:pt x="37958" y="28717"/>
                  <a:pt x="33153" y="32993"/>
                </a:cubicBezTo>
                <a:cubicBezTo>
                  <a:pt x="35604" y="32800"/>
                  <a:pt x="37926" y="33680"/>
                  <a:pt x="40344" y="33922"/>
                </a:cubicBezTo>
                <a:cubicBezTo>
                  <a:pt x="42763" y="34180"/>
                  <a:pt x="45149" y="32735"/>
                  <a:pt x="47536" y="33697"/>
                </a:cubicBezTo>
                <a:cubicBezTo>
                  <a:pt x="42505" y="41752"/>
                  <a:pt x="26541" y="30642"/>
                  <a:pt x="21059" y="38805"/>
                </a:cubicBezTo>
                <a:cubicBezTo>
                  <a:pt x="20511" y="34548"/>
                  <a:pt x="18705" y="37844"/>
                  <a:pt x="16286" y="38411"/>
                </a:cubicBezTo>
                <a:cubicBezTo>
                  <a:pt x="13384" y="39095"/>
                  <a:pt x="10352" y="38805"/>
                  <a:pt x="7418" y="38805"/>
                </a:cubicBezTo>
                <a:cubicBezTo>
                  <a:pt x="1419" y="38805"/>
                  <a:pt x="4773" y="44678"/>
                  <a:pt x="9191" y="43088"/>
                </a:cubicBezTo>
                <a:cubicBezTo>
                  <a:pt x="13868" y="41394"/>
                  <a:pt x="16705" y="41033"/>
                  <a:pt x="21865" y="41575"/>
                </a:cubicBezTo>
                <a:cubicBezTo>
                  <a:pt x="24349" y="41833"/>
                  <a:pt x="26735" y="41736"/>
                  <a:pt x="29218" y="41736"/>
                </a:cubicBezTo>
                <a:cubicBezTo>
                  <a:pt x="31734" y="41736"/>
                  <a:pt x="34733" y="44936"/>
                  <a:pt x="37087" y="43446"/>
                </a:cubicBezTo>
                <a:cubicBezTo>
                  <a:pt x="35249" y="43991"/>
                  <a:pt x="33572" y="45303"/>
                  <a:pt x="32927" y="47158"/>
                </a:cubicBezTo>
                <a:cubicBezTo>
                  <a:pt x="34701" y="47448"/>
                  <a:pt x="35797" y="48609"/>
                  <a:pt x="35926" y="50408"/>
                </a:cubicBezTo>
                <a:cubicBezTo>
                  <a:pt x="39280" y="47609"/>
                  <a:pt x="44537" y="45558"/>
                  <a:pt x="48923" y="45532"/>
                </a:cubicBezTo>
                <a:cubicBezTo>
                  <a:pt x="47826" y="47406"/>
                  <a:pt x="45149" y="47564"/>
                  <a:pt x="43279" y="47986"/>
                </a:cubicBezTo>
                <a:cubicBezTo>
                  <a:pt x="41054" y="48489"/>
                  <a:pt x="35668" y="53459"/>
                  <a:pt x="41280" y="52034"/>
                </a:cubicBezTo>
                <a:cubicBezTo>
                  <a:pt x="39474" y="52130"/>
                  <a:pt x="37829" y="52753"/>
                  <a:pt x="36410" y="53891"/>
                </a:cubicBezTo>
                <a:cubicBezTo>
                  <a:pt x="40634" y="54817"/>
                  <a:pt x="44021" y="50408"/>
                  <a:pt x="48246" y="52266"/>
                </a:cubicBezTo>
                <a:cubicBezTo>
                  <a:pt x="46117" y="52524"/>
                  <a:pt x="35797" y="54917"/>
                  <a:pt x="41957" y="57374"/>
                </a:cubicBezTo>
                <a:cubicBezTo>
                  <a:pt x="40151" y="57768"/>
                  <a:pt x="38184" y="56849"/>
                  <a:pt x="36410" y="57600"/>
                </a:cubicBezTo>
                <a:cubicBezTo>
                  <a:pt x="36797" y="61409"/>
                  <a:pt x="33733" y="60457"/>
                  <a:pt x="30605" y="61083"/>
                </a:cubicBezTo>
                <a:cubicBezTo>
                  <a:pt x="29154" y="62015"/>
                  <a:pt x="27735" y="62134"/>
                  <a:pt x="26348" y="61438"/>
                </a:cubicBezTo>
                <a:cubicBezTo>
                  <a:pt x="25897" y="60760"/>
                  <a:pt x="25284" y="60254"/>
                  <a:pt x="24542" y="59925"/>
                </a:cubicBezTo>
                <a:cubicBezTo>
                  <a:pt x="21607" y="60918"/>
                  <a:pt x="22027" y="63979"/>
                  <a:pt x="21769" y="66427"/>
                </a:cubicBezTo>
                <a:cubicBezTo>
                  <a:pt x="27154" y="66136"/>
                  <a:pt x="33669" y="66085"/>
                  <a:pt x="38958" y="65033"/>
                </a:cubicBezTo>
                <a:cubicBezTo>
                  <a:pt x="41505" y="64524"/>
                  <a:pt x="44085" y="65562"/>
                  <a:pt x="46665" y="65324"/>
                </a:cubicBezTo>
                <a:cubicBezTo>
                  <a:pt x="49503" y="65066"/>
                  <a:pt x="50600" y="62279"/>
                  <a:pt x="53825" y="62944"/>
                </a:cubicBezTo>
                <a:cubicBezTo>
                  <a:pt x="53373" y="63760"/>
                  <a:pt x="52954" y="64611"/>
                  <a:pt x="52632" y="65498"/>
                </a:cubicBezTo>
                <a:cubicBezTo>
                  <a:pt x="54050" y="65756"/>
                  <a:pt x="56727" y="67307"/>
                  <a:pt x="58146" y="66178"/>
                </a:cubicBezTo>
                <a:cubicBezTo>
                  <a:pt x="60726" y="64101"/>
                  <a:pt x="61984" y="67742"/>
                  <a:pt x="57824" y="67355"/>
                </a:cubicBezTo>
                <a:cubicBezTo>
                  <a:pt x="60371" y="69171"/>
                  <a:pt x="63177" y="67162"/>
                  <a:pt x="65015" y="65498"/>
                </a:cubicBezTo>
                <a:cubicBezTo>
                  <a:pt x="65660" y="66349"/>
                  <a:pt x="66112" y="67278"/>
                  <a:pt x="66434" y="68284"/>
                </a:cubicBezTo>
                <a:cubicBezTo>
                  <a:pt x="65338" y="68445"/>
                  <a:pt x="64241" y="68668"/>
                  <a:pt x="63177" y="68981"/>
                </a:cubicBezTo>
                <a:cubicBezTo>
                  <a:pt x="65725" y="74047"/>
                  <a:pt x="71111" y="72377"/>
                  <a:pt x="75658" y="73183"/>
                </a:cubicBezTo>
                <a:cubicBezTo>
                  <a:pt x="81076" y="74147"/>
                  <a:pt x="85945" y="76131"/>
                  <a:pt x="91524" y="76372"/>
                </a:cubicBezTo>
                <a:cubicBezTo>
                  <a:pt x="95749" y="76566"/>
                  <a:pt x="100071" y="76437"/>
                  <a:pt x="104199" y="75492"/>
                </a:cubicBezTo>
                <a:cubicBezTo>
                  <a:pt x="106101" y="75066"/>
                  <a:pt x="107972" y="74463"/>
                  <a:pt x="109617" y="73473"/>
                </a:cubicBezTo>
                <a:cubicBezTo>
                  <a:pt x="113745" y="71025"/>
                  <a:pt x="108972" y="71000"/>
                  <a:pt x="113100" y="69910"/>
                </a:cubicBezTo>
                <a:cubicBezTo>
                  <a:pt x="107262" y="68745"/>
                  <a:pt x="118808" y="67759"/>
                  <a:pt x="120614" y="67665"/>
                </a:cubicBezTo>
                <a:cubicBezTo>
                  <a:pt x="123806" y="67504"/>
                  <a:pt x="129579" y="67504"/>
                  <a:pt x="130740" y="63640"/>
                </a:cubicBezTo>
                <a:cubicBezTo>
                  <a:pt x="131063" y="69565"/>
                  <a:pt x="141028" y="63318"/>
                  <a:pt x="144059" y="61747"/>
                </a:cubicBezTo>
                <a:cubicBezTo>
                  <a:pt x="149896" y="58745"/>
                  <a:pt x="155959" y="56555"/>
                  <a:pt x="161603" y="53320"/>
                </a:cubicBezTo>
                <a:cubicBezTo>
                  <a:pt x="164892" y="51431"/>
                  <a:pt x="168214" y="55768"/>
                  <a:pt x="171729" y="54433"/>
                </a:cubicBezTo>
                <a:cubicBezTo>
                  <a:pt x="173697" y="53691"/>
                  <a:pt x="185210" y="47299"/>
                  <a:pt x="179276" y="46919"/>
                </a:cubicBezTo>
                <a:cubicBezTo>
                  <a:pt x="181243" y="44658"/>
                  <a:pt x="186081" y="45884"/>
                  <a:pt x="182984" y="42278"/>
                </a:cubicBezTo>
                <a:cubicBezTo>
                  <a:pt x="186016" y="46974"/>
                  <a:pt x="190015" y="41298"/>
                  <a:pt x="193885" y="41811"/>
                </a:cubicBezTo>
                <a:cubicBezTo>
                  <a:pt x="189499" y="39601"/>
                  <a:pt x="197981" y="38895"/>
                  <a:pt x="191789" y="38792"/>
                </a:cubicBezTo>
                <a:cubicBezTo>
                  <a:pt x="193466" y="38889"/>
                  <a:pt x="195078" y="38760"/>
                  <a:pt x="196691" y="38328"/>
                </a:cubicBezTo>
                <a:cubicBezTo>
                  <a:pt x="194433" y="37418"/>
                  <a:pt x="192176" y="36383"/>
                  <a:pt x="189725" y="36006"/>
                </a:cubicBezTo>
                <a:cubicBezTo>
                  <a:pt x="193853" y="33219"/>
                  <a:pt x="197594" y="39917"/>
                  <a:pt x="201463" y="35045"/>
                </a:cubicBezTo>
                <a:cubicBezTo>
                  <a:pt x="203914" y="31974"/>
                  <a:pt x="195691" y="32055"/>
                  <a:pt x="194369" y="32055"/>
                </a:cubicBezTo>
                <a:cubicBezTo>
                  <a:pt x="196820" y="31797"/>
                  <a:pt x="199335" y="31862"/>
                  <a:pt x="201335" y="30197"/>
                </a:cubicBezTo>
                <a:cubicBezTo>
                  <a:pt x="198819" y="29575"/>
                  <a:pt x="196207" y="29630"/>
                  <a:pt x="193659" y="29972"/>
                </a:cubicBezTo>
                <a:cubicBezTo>
                  <a:pt x="196207" y="29459"/>
                  <a:pt x="201754" y="27492"/>
                  <a:pt x="200851" y="23938"/>
                </a:cubicBezTo>
                <a:cubicBezTo>
                  <a:pt x="198077" y="24812"/>
                  <a:pt x="195110" y="22135"/>
                  <a:pt x="192498" y="21613"/>
                </a:cubicBezTo>
                <a:cubicBezTo>
                  <a:pt x="188951" y="20893"/>
                  <a:pt x="186693" y="22706"/>
                  <a:pt x="183920" y="24634"/>
                </a:cubicBezTo>
                <a:cubicBezTo>
                  <a:pt x="185822" y="22612"/>
                  <a:pt x="190305" y="21219"/>
                  <a:pt x="189499" y="17668"/>
                </a:cubicBezTo>
                <a:cubicBezTo>
                  <a:pt x="186209" y="17894"/>
                  <a:pt x="183049" y="18891"/>
                  <a:pt x="179727" y="19062"/>
                </a:cubicBezTo>
                <a:cubicBezTo>
                  <a:pt x="180405" y="16562"/>
                  <a:pt x="184049" y="15950"/>
                  <a:pt x="184984" y="13589"/>
                </a:cubicBezTo>
                <a:cubicBezTo>
                  <a:pt x="185822" y="11393"/>
                  <a:pt x="177631" y="10957"/>
                  <a:pt x="176470" y="9080"/>
                </a:cubicBezTo>
                <a:cubicBezTo>
                  <a:pt x="179340" y="9209"/>
                  <a:pt x="178953" y="8290"/>
                  <a:pt x="179566" y="6242"/>
                </a:cubicBezTo>
                <a:cubicBezTo>
                  <a:pt x="180276" y="3840"/>
                  <a:pt x="185532" y="4091"/>
                  <a:pt x="187403" y="3279"/>
                </a:cubicBezTo>
                <a:cubicBezTo>
                  <a:pt x="182984" y="4140"/>
                  <a:pt x="173374" y="3375"/>
                  <a:pt x="171826" y="9084"/>
                </a:cubicBezTo>
                <a:cubicBezTo>
                  <a:pt x="170278" y="7594"/>
                  <a:pt x="165860" y="6188"/>
                  <a:pt x="166666" y="3740"/>
                </a:cubicBezTo>
                <a:cubicBezTo>
                  <a:pt x="167924" y="-162"/>
                  <a:pt x="159378" y="-488"/>
                  <a:pt x="157604" y="425"/>
                </a:cubicBezTo>
                <a:cubicBezTo>
                  <a:pt x="155798" y="1340"/>
                  <a:pt x="152089" y="-894"/>
                  <a:pt x="152767" y="2656"/>
                </a:cubicBezTo>
                <a:cubicBezTo>
                  <a:pt x="153637" y="7191"/>
                  <a:pt x="149768" y="6997"/>
                  <a:pt x="149316" y="10248"/>
                </a:cubicBezTo>
                <a:cubicBezTo>
                  <a:pt x="148542" y="9396"/>
                  <a:pt x="141060" y="7110"/>
                  <a:pt x="139802" y="7226"/>
                </a:cubicBezTo>
                <a:cubicBezTo>
                  <a:pt x="135739" y="7613"/>
                  <a:pt x="133514" y="12479"/>
                  <a:pt x="130514" y="14656"/>
                </a:cubicBezTo>
                <a:cubicBezTo>
                  <a:pt x="129450" y="11902"/>
                  <a:pt x="120581" y="4846"/>
                  <a:pt x="117679" y="8838"/>
                </a:cubicBezTo>
                <a:cubicBezTo>
                  <a:pt x="116776" y="10048"/>
                  <a:pt x="117679" y="12683"/>
                  <a:pt x="118582" y="13631"/>
                </a:cubicBezTo>
                <a:cubicBezTo>
                  <a:pt x="120743" y="15808"/>
                  <a:pt x="120065" y="18530"/>
                  <a:pt x="119356" y="21158"/>
                </a:cubicBezTo>
                <a:cubicBezTo>
                  <a:pt x="116034" y="16923"/>
                  <a:pt x="113938" y="6291"/>
                  <a:pt x="106585" y="7923"/>
                </a:cubicBezTo>
                <a:cubicBezTo>
                  <a:pt x="104457" y="8393"/>
                  <a:pt x="104231" y="10428"/>
                  <a:pt x="102651" y="10777"/>
                </a:cubicBezTo>
                <a:cubicBezTo>
                  <a:pt x="100780" y="11189"/>
                  <a:pt x="99103" y="9925"/>
                  <a:pt x="97200" y="10841"/>
                </a:cubicBezTo>
                <a:cubicBezTo>
                  <a:pt x="94588" y="12102"/>
                  <a:pt x="96717" y="16407"/>
                  <a:pt x="94685" y="18426"/>
                </a:cubicBezTo>
                <a:cubicBezTo>
                  <a:pt x="91267" y="21787"/>
                  <a:pt x="86365" y="11344"/>
                  <a:pt x="84268" y="9809"/>
                </a:cubicBezTo>
                <a:cubicBezTo>
                  <a:pt x="80527" y="7107"/>
                  <a:pt x="77625" y="12283"/>
                  <a:pt x="78721" y="15401"/>
                </a:cubicBezTo>
                <a:cubicBezTo>
                  <a:pt x="79625" y="17955"/>
                  <a:pt x="76657" y="25789"/>
                  <a:pt x="74561" y="22564"/>
                </a:cubicBezTo>
                <a:cubicBezTo>
                  <a:pt x="73852" y="28330"/>
                  <a:pt x="71627" y="21422"/>
                  <a:pt x="69627" y="21032"/>
                </a:cubicBezTo>
                <a:cubicBezTo>
                  <a:pt x="64241" y="19984"/>
                  <a:pt x="64758" y="31516"/>
                  <a:pt x="62016" y="25811"/>
                </a:cubicBezTo>
                <a:cubicBezTo>
                  <a:pt x="62016" y="28424"/>
                  <a:pt x="59888" y="30352"/>
                  <a:pt x="60371" y="33010"/>
                </a:cubicBezTo>
                <a:cubicBezTo>
                  <a:pt x="59082" y="29730"/>
                  <a:pt x="60371" y="23609"/>
                  <a:pt x="54792" y="25811"/>
                </a:cubicBezTo>
                <a:cubicBezTo>
                  <a:pt x="62242" y="24615"/>
                  <a:pt x="52019" y="20503"/>
                  <a:pt x="51793" y="17917"/>
                </a:cubicBezTo>
                <a:cubicBezTo>
                  <a:pt x="57501" y="24960"/>
                  <a:pt x="63467" y="11941"/>
                  <a:pt x="56663" y="13276"/>
                </a:cubicBezTo>
                <a:cubicBezTo>
                  <a:pt x="61081" y="11783"/>
                  <a:pt x="58049" y="11231"/>
                  <a:pt x="56114" y="10632"/>
                </a:cubicBezTo>
                <a:cubicBezTo>
                  <a:pt x="53470" y="9809"/>
                  <a:pt x="54212" y="8216"/>
                  <a:pt x="52180" y="6704"/>
                </a:cubicBezTo>
                <a:cubicBezTo>
                  <a:pt x="50052" y="5139"/>
                  <a:pt x="46923" y="6320"/>
                  <a:pt x="45601" y="3662"/>
                </a:cubicBezTo>
                <a:cubicBezTo>
                  <a:pt x="44956" y="2392"/>
                  <a:pt x="41925" y="1424"/>
                  <a:pt x="40634" y="1202"/>
                </a:cubicBezTo>
                <a:cubicBezTo>
                  <a:pt x="39667" y="1041"/>
                  <a:pt x="29089" y="2856"/>
                  <a:pt x="31089" y="4159"/>
                </a:cubicBezTo>
                <a:cubicBezTo>
                  <a:pt x="33862" y="5968"/>
                  <a:pt x="39506" y="6320"/>
                  <a:pt x="42731" y="6078"/>
                </a:cubicBezTo>
                <a:cubicBezTo>
                  <a:pt x="39667" y="6907"/>
                  <a:pt x="35152" y="4856"/>
                  <a:pt x="33217" y="8403"/>
                </a:cubicBezTo>
                <a:cubicBezTo>
                  <a:pt x="35120" y="9300"/>
                  <a:pt x="39925" y="10009"/>
                  <a:pt x="40312" y="12705"/>
                </a:cubicBezTo>
                <a:cubicBezTo>
                  <a:pt x="40634" y="14579"/>
                  <a:pt x="36313" y="15288"/>
                  <a:pt x="35539" y="16762"/>
                </a:cubicBezTo>
                <a:cubicBezTo>
                  <a:pt x="39667" y="11125"/>
                  <a:pt x="34733" y="12002"/>
                  <a:pt x="31121" y="13744"/>
                </a:cubicBezTo>
                <a:cubicBezTo>
                  <a:pt x="32604" y="10967"/>
                  <a:pt x="31992" y="10580"/>
                  <a:pt x="29283" y="12583"/>
                </a:cubicBezTo>
                <a:cubicBezTo>
                  <a:pt x="29799" y="11841"/>
                  <a:pt x="30282" y="11067"/>
                  <a:pt x="30669" y="10261"/>
                </a:cubicBezTo>
                <a:cubicBezTo>
                  <a:pt x="28735" y="9206"/>
                  <a:pt x="26638" y="8065"/>
                  <a:pt x="24413" y="7797"/>
                </a:cubicBezTo>
                <a:cubicBezTo>
                  <a:pt x="22639" y="7571"/>
                  <a:pt x="18060" y="8716"/>
                  <a:pt x="22994" y="10025"/>
                </a:cubicBezTo>
                <a:cubicBezTo>
                  <a:pt x="19898" y="10725"/>
                  <a:pt x="19898" y="11651"/>
                  <a:pt x="22994" y="12808"/>
                </a:cubicBezTo>
                <a:cubicBezTo>
                  <a:pt x="20898" y="11493"/>
                  <a:pt x="18415" y="11196"/>
                  <a:pt x="16028" y="10722"/>
                </a:cubicBezTo>
                <a:cubicBezTo>
                  <a:pt x="14867" y="14895"/>
                  <a:pt x="20543" y="14908"/>
                  <a:pt x="22994" y="16062"/>
                </a:cubicBezTo>
                <a:cubicBezTo>
                  <a:pt x="20091" y="15772"/>
                  <a:pt x="15641" y="13540"/>
                  <a:pt x="13481" y="16759"/>
                </a:cubicBezTo>
                <a:cubicBezTo>
                  <a:pt x="16447" y="18504"/>
                  <a:pt x="19801" y="17920"/>
                  <a:pt x="22994" y="18849"/>
                </a:cubicBezTo>
                <a:cubicBezTo>
                  <a:pt x="21349" y="18946"/>
                  <a:pt x="19737" y="19171"/>
                  <a:pt x="18124" y="19545"/>
                </a:cubicBezTo>
                <a:cubicBezTo>
                  <a:pt x="19350" y="20184"/>
                  <a:pt x="20672" y="20493"/>
                  <a:pt x="22059" y="20474"/>
                </a:cubicBezTo>
                <a:cubicBezTo>
                  <a:pt x="17576" y="23551"/>
                  <a:pt x="12545" y="16514"/>
                  <a:pt x="7675" y="18149"/>
                </a:cubicBezTo>
                <a:cubicBezTo>
                  <a:pt x="8288" y="19842"/>
                  <a:pt x="9643" y="21155"/>
                  <a:pt x="11384" y="21632"/>
                </a:cubicBezTo>
                <a:cubicBezTo>
                  <a:pt x="8288" y="22158"/>
                  <a:pt x="8288" y="22932"/>
                  <a:pt x="11384" y="23957"/>
                </a:cubicBezTo>
                <a:cubicBezTo>
                  <a:pt x="7547" y="22799"/>
                  <a:pt x="2548" y="20026"/>
                  <a:pt x="0" y="24883"/>
                </a:cubicBezTo>
                <a:cubicBezTo>
                  <a:pt x="3419" y="24883"/>
                  <a:pt x="6869" y="24786"/>
                  <a:pt x="9772" y="269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1" name="Freeform: Shape 1470">
            <a:extLst>
              <a:ext uri="{FF2B5EF4-FFF2-40B4-BE49-F238E27FC236}">
                <a16:creationId xmlns:a16="http://schemas.microsoft.com/office/drawing/2014/main" id="{64791999-01D6-85D9-8DEC-5CD4AAA8B735}"/>
              </a:ext>
            </a:extLst>
          </p:cNvPr>
          <p:cNvSpPr/>
          <p:nvPr/>
        </p:nvSpPr>
        <p:spPr>
          <a:xfrm>
            <a:off x="5339307" y="3672483"/>
            <a:ext cx="115455" cy="118790"/>
          </a:xfrm>
          <a:custGeom>
            <a:avLst/>
            <a:gdLst>
              <a:gd name="connsiteX0" fmla="*/ 1204 w 115455"/>
              <a:gd name="connsiteY0" fmla="*/ 54037 h 118790"/>
              <a:gd name="connsiteX1" fmla="*/ 7938 w 115455"/>
              <a:gd name="connsiteY1" fmla="*/ 57988 h 118790"/>
              <a:gd name="connsiteX2" fmla="*/ 8344 w 115455"/>
              <a:gd name="connsiteY2" fmla="*/ 55995 h 118790"/>
              <a:gd name="connsiteX3" fmla="*/ 15462 w 115455"/>
              <a:gd name="connsiteY3" fmla="*/ 55146 h 118790"/>
              <a:gd name="connsiteX4" fmla="*/ 18755 w 115455"/>
              <a:gd name="connsiteY4" fmla="*/ 48506 h 118790"/>
              <a:gd name="connsiteX5" fmla="*/ 23298 w 115455"/>
              <a:gd name="connsiteY5" fmla="*/ 45946 h 118790"/>
              <a:gd name="connsiteX6" fmla="*/ 23040 w 115455"/>
              <a:gd name="connsiteY6" fmla="*/ 34765 h 118790"/>
              <a:gd name="connsiteX7" fmla="*/ 30716 w 115455"/>
              <a:gd name="connsiteY7" fmla="*/ 34636 h 118790"/>
              <a:gd name="connsiteX8" fmla="*/ 35979 w 115455"/>
              <a:gd name="connsiteY8" fmla="*/ 30830 h 118790"/>
              <a:gd name="connsiteX9" fmla="*/ 48350 w 115455"/>
              <a:gd name="connsiteY9" fmla="*/ 32688 h 118790"/>
              <a:gd name="connsiteX10" fmla="*/ 61647 w 115455"/>
              <a:gd name="connsiteY10" fmla="*/ 19324 h 118790"/>
              <a:gd name="connsiteX11" fmla="*/ 65139 w 115455"/>
              <a:gd name="connsiteY11" fmla="*/ 13745 h 118790"/>
              <a:gd name="connsiteX12" fmla="*/ 70822 w 115455"/>
              <a:gd name="connsiteY12" fmla="*/ 5401 h 118790"/>
              <a:gd name="connsiteX13" fmla="*/ 78229 w 115455"/>
              <a:gd name="connsiteY13" fmla="*/ 8614 h 118790"/>
              <a:gd name="connsiteX14" fmla="*/ 87859 w 115455"/>
              <a:gd name="connsiteY14" fmla="*/ 7124 h 118790"/>
              <a:gd name="connsiteX15" fmla="*/ 102916 w 115455"/>
              <a:gd name="connsiteY15" fmla="*/ 3202 h 118790"/>
              <a:gd name="connsiteX16" fmla="*/ 108025 w 115455"/>
              <a:gd name="connsiteY16" fmla="*/ 180 h 118790"/>
              <a:gd name="connsiteX17" fmla="*/ 115455 w 115455"/>
              <a:gd name="connsiteY17" fmla="*/ 180 h 118790"/>
              <a:gd name="connsiteX18" fmla="*/ 109418 w 115455"/>
              <a:gd name="connsiteY18" fmla="*/ 3202 h 118790"/>
              <a:gd name="connsiteX19" fmla="*/ 111276 w 115455"/>
              <a:gd name="connsiteY19" fmla="*/ 21081 h 118790"/>
              <a:gd name="connsiteX20" fmla="*/ 102736 w 115455"/>
              <a:gd name="connsiteY20" fmla="*/ 36077 h 118790"/>
              <a:gd name="connsiteX21" fmla="*/ 100104 w 115455"/>
              <a:gd name="connsiteY21" fmla="*/ 59094 h 118790"/>
              <a:gd name="connsiteX22" fmla="*/ 96647 w 115455"/>
              <a:gd name="connsiteY22" fmla="*/ 73326 h 118790"/>
              <a:gd name="connsiteX23" fmla="*/ 98505 w 115455"/>
              <a:gd name="connsiteY23" fmla="*/ 61019 h 118790"/>
              <a:gd name="connsiteX24" fmla="*/ 92932 w 115455"/>
              <a:gd name="connsiteY24" fmla="*/ 68914 h 118790"/>
              <a:gd name="connsiteX25" fmla="*/ 94093 w 115455"/>
              <a:gd name="connsiteY25" fmla="*/ 84007 h 118790"/>
              <a:gd name="connsiteX26" fmla="*/ 93396 w 115455"/>
              <a:gd name="connsiteY26" fmla="*/ 79363 h 118790"/>
              <a:gd name="connsiteX27" fmla="*/ 90842 w 115455"/>
              <a:gd name="connsiteY27" fmla="*/ 88654 h 118790"/>
              <a:gd name="connsiteX28" fmla="*/ 90939 w 115455"/>
              <a:gd name="connsiteY28" fmla="*/ 96468 h 118790"/>
              <a:gd name="connsiteX29" fmla="*/ 89701 w 115455"/>
              <a:gd name="connsiteY29" fmla="*/ 111725 h 118790"/>
              <a:gd name="connsiteX30" fmla="*/ 89443 w 115455"/>
              <a:gd name="connsiteY30" fmla="*/ 118088 h 118790"/>
              <a:gd name="connsiteX31" fmla="*/ 79184 w 115455"/>
              <a:gd name="connsiteY31" fmla="*/ 117079 h 118790"/>
              <a:gd name="connsiteX32" fmla="*/ 77297 w 115455"/>
              <a:gd name="connsiteY32" fmla="*/ 114870 h 118790"/>
              <a:gd name="connsiteX33" fmla="*/ 73115 w 115455"/>
              <a:gd name="connsiteY33" fmla="*/ 112412 h 118790"/>
              <a:gd name="connsiteX34" fmla="*/ 67258 w 115455"/>
              <a:gd name="connsiteY34" fmla="*/ 109926 h 118790"/>
              <a:gd name="connsiteX35" fmla="*/ 61956 w 115455"/>
              <a:gd name="connsiteY35" fmla="*/ 111864 h 118790"/>
              <a:gd name="connsiteX36" fmla="*/ 56838 w 115455"/>
              <a:gd name="connsiteY36" fmla="*/ 110906 h 118790"/>
              <a:gd name="connsiteX37" fmla="*/ 45660 w 115455"/>
              <a:gd name="connsiteY37" fmla="*/ 106204 h 118790"/>
              <a:gd name="connsiteX38" fmla="*/ 46396 w 115455"/>
              <a:gd name="connsiteY38" fmla="*/ 105485 h 118790"/>
              <a:gd name="connsiteX39" fmla="*/ 63752 w 115455"/>
              <a:gd name="connsiteY39" fmla="*/ 102350 h 118790"/>
              <a:gd name="connsiteX40" fmla="*/ 56554 w 115455"/>
              <a:gd name="connsiteY40" fmla="*/ 90928 h 118790"/>
              <a:gd name="connsiteX41" fmla="*/ 48431 w 115455"/>
              <a:gd name="connsiteY41" fmla="*/ 83758 h 118790"/>
              <a:gd name="connsiteX42" fmla="*/ 41458 w 115455"/>
              <a:gd name="connsiteY42" fmla="*/ 80872 h 118790"/>
              <a:gd name="connsiteX43" fmla="*/ 39088 w 115455"/>
              <a:gd name="connsiteY43" fmla="*/ 92517 h 118790"/>
              <a:gd name="connsiteX44" fmla="*/ 46370 w 115455"/>
              <a:gd name="connsiteY44" fmla="*/ 105495 h 118790"/>
              <a:gd name="connsiteX45" fmla="*/ 45451 w 115455"/>
              <a:gd name="connsiteY45" fmla="*/ 106182 h 118790"/>
              <a:gd name="connsiteX46" fmla="*/ 39530 w 115455"/>
              <a:gd name="connsiteY46" fmla="*/ 106440 h 118790"/>
              <a:gd name="connsiteX47" fmla="*/ 29307 w 115455"/>
              <a:gd name="connsiteY47" fmla="*/ 95155 h 118790"/>
              <a:gd name="connsiteX48" fmla="*/ 11756 w 115455"/>
              <a:gd name="connsiteY48" fmla="*/ 72568 h 118790"/>
              <a:gd name="connsiteX49" fmla="*/ 1211 w 115455"/>
              <a:gd name="connsiteY49" fmla="*/ 54053 h 11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15455" h="118790">
                <a:moveTo>
                  <a:pt x="1204" y="54037"/>
                </a:moveTo>
                <a:cubicBezTo>
                  <a:pt x="4129" y="55266"/>
                  <a:pt x="4220" y="58349"/>
                  <a:pt x="7938" y="57988"/>
                </a:cubicBezTo>
                <a:cubicBezTo>
                  <a:pt x="8457" y="57117"/>
                  <a:pt x="6842" y="56227"/>
                  <a:pt x="8344" y="55995"/>
                </a:cubicBezTo>
                <a:cubicBezTo>
                  <a:pt x="9873" y="55801"/>
                  <a:pt x="14052" y="55569"/>
                  <a:pt x="15462" y="55146"/>
                </a:cubicBezTo>
                <a:cubicBezTo>
                  <a:pt x="18522" y="54231"/>
                  <a:pt x="16587" y="50029"/>
                  <a:pt x="18755" y="48506"/>
                </a:cubicBezTo>
                <a:cubicBezTo>
                  <a:pt x="20373" y="47371"/>
                  <a:pt x="22905" y="48248"/>
                  <a:pt x="23298" y="45946"/>
                </a:cubicBezTo>
                <a:cubicBezTo>
                  <a:pt x="23798" y="43021"/>
                  <a:pt x="21206" y="37090"/>
                  <a:pt x="23040" y="34765"/>
                </a:cubicBezTo>
                <a:cubicBezTo>
                  <a:pt x="24727" y="32614"/>
                  <a:pt x="28604" y="34346"/>
                  <a:pt x="30716" y="34636"/>
                </a:cubicBezTo>
                <a:cubicBezTo>
                  <a:pt x="33389" y="34981"/>
                  <a:pt x="34467" y="32624"/>
                  <a:pt x="35979" y="30830"/>
                </a:cubicBezTo>
                <a:cubicBezTo>
                  <a:pt x="41649" y="24116"/>
                  <a:pt x="42406" y="28895"/>
                  <a:pt x="48350" y="32688"/>
                </a:cubicBezTo>
                <a:cubicBezTo>
                  <a:pt x="49337" y="27051"/>
                  <a:pt x="56948" y="23261"/>
                  <a:pt x="61647" y="19324"/>
                </a:cubicBezTo>
                <a:cubicBezTo>
                  <a:pt x="64849" y="19098"/>
                  <a:pt x="61485" y="16821"/>
                  <a:pt x="65139" y="13745"/>
                </a:cubicBezTo>
                <a:cubicBezTo>
                  <a:pt x="67913" y="11419"/>
                  <a:pt x="67845" y="7643"/>
                  <a:pt x="70822" y="5401"/>
                </a:cubicBezTo>
                <a:cubicBezTo>
                  <a:pt x="74195" y="2860"/>
                  <a:pt x="75475" y="7101"/>
                  <a:pt x="78229" y="8614"/>
                </a:cubicBezTo>
                <a:cubicBezTo>
                  <a:pt x="82225" y="10810"/>
                  <a:pt x="84086" y="8420"/>
                  <a:pt x="87859" y="7124"/>
                </a:cubicBezTo>
                <a:cubicBezTo>
                  <a:pt x="91958" y="5705"/>
                  <a:pt x="99104" y="5282"/>
                  <a:pt x="102916" y="3202"/>
                </a:cubicBezTo>
                <a:cubicBezTo>
                  <a:pt x="104648" y="2257"/>
                  <a:pt x="106032" y="638"/>
                  <a:pt x="108025" y="180"/>
                </a:cubicBezTo>
                <a:cubicBezTo>
                  <a:pt x="110508" y="-387"/>
                  <a:pt x="112962" y="606"/>
                  <a:pt x="115455" y="180"/>
                </a:cubicBezTo>
                <a:cubicBezTo>
                  <a:pt x="113339" y="1190"/>
                  <a:pt x="112182" y="5682"/>
                  <a:pt x="109418" y="3202"/>
                </a:cubicBezTo>
                <a:cubicBezTo>
                  <a:pt x="106806" y="7746"/>
                  <a:pt x="113527" y="15263"/>
                  <a:pt x="111276" y="21081"/>
                </a:cubicBezTo>
                <a:cubicBezTo>
                  <a:pt x="109099" y="26715"/>
                  <a:pt x="104584" y="29937"/>
                  <a:pt x="102736" y="36077"/>
                </a:cubicBezTo>
                <a:cubicBezTo>
                  <a:pt x="100436" y="43724"/>
                  <a:pt x="101368" y="51370"/>
                  <a:pt x="100104" y="59094"/>
                </a:cubicBezTo>
                <a:cubicBezTo>
                  <a:pt x="99491" y="62845"/>
                  <a:pt x="101104" y="72752"/>
                  <a:pt x="96647" y="73326"/>
                </a:cubicBezTo>
                <a:cubicBezTo>
                  <a:pt x="96776" y="68936"/>
                  <a:pt x="99279" y="65731"/>
                  <a:pt x="98505" y="61019"/>
                </a:cubicBezTo>
                <a:cubicBezTo>
                  <a:pt x="95547" y="61758"/>
                  <a:pt x="98408" y="67134"/>
                  <a:pt x="92932" y="68914"/>
                </a:cubicBezTo>
                <a:cubicBezTo>
                  <a:pt x="96650" y="73710"/>
                  <a:pt x="93922" y="78711"/>
                  <a:pt x="94093" y="84007"/>
                </a:cubicBezTo>
                <a:cubicBezTo>
                  <a:pt x="93235" y="82552"/>
                  <a:pt x="93003" y="81004"/>
                  <a:pt x="93396" y="79363"/>
                </a:cubicBezTo>
                <a:cubicBezTo>
                  <a:pt x="92861" y="82539"/>
                  <a:pt x="90829" y="85364"/>
                  <a:pt x="90842" y="88654"/>
                </a:cubicBezTo>
                <a:cubicBezTo>
                  <a:pt x="96828" y="86506"/>
                  <a:pt x="92116" y="94514"/>
                  <a:pt x="90939" y="96468"/>
                </a:cubicBezTo>
                <a:cubicBezTo>
                  <a:pt x="88114" y="101122"/>
                  <a:pt x="86082" y="106559"/>
                  <a:pt x="89701" y="111725"/>
                </a:cubicBezTo>
                <a:cubicBezTo>
                  <a:pt x="91313" y="114025"/>
                  <a:pt x="94354" y="116137"/>
                  <a:pt x="89443" y="118088"/>
                </a:cubicBezTo>
                <a:cubicBezTo>
                  <a:pt x="86576" y="119230"/>
                  <a:pt x="81654" y="119040"/>
                  <a:pt x="79184" y="117079"/>
                </a:cubicBezTo>
                <a:cubicBezTo>
                  <a:pt x="78442" y="116440"/>
                  <a:pt x="77813" y="115705"/>
                  <a:pt x="77297" y="114870"/>
                </a:cubicBezTo>
                <a:cubicBezTo>
                  <a:pt x="75211" y="111796"/>
                  <a:pt x="75923" y="112899"/>
                  <a:pt x="73115" y="112412"/>
                </a:cubicBezTo>
                <a:cubicBezTo>
                  <a:pt x="70957" y="112038"/>
                  <a:pt x="69615" y="109436"/>
                  <a:pt x="67258" y="109926"/>
                </a:cubicBezTo>
                <a:cubicBezTo>
                  <a:pt x="65349" y="110319"/>
                  <a:pt x="63611" y="110961"/>
                  <a:pt x="61956" y="111864"/>
                </a:cubicBezTo>
                <a:cubicBezTo>
                  <a:pt x="60914" y="112432"/>
                  <a:pt x="58212" y="111516"/>
                  <a:pt x="56838" y="110906"/>
                </a:cubicBezTo>
                <a:cubicBezTo>
                  <a:pt x="49798" y="107781"/>
                  <a:pt x="46625" y="106295"/>
                  <a:pt x="45660" y="106204"/>
                </a:cubicBezTo>
                <a:cubicBezTo>
                  <a:pt x="45180" y="106172"/>
                  <a:pt x="43319" y="106011"/>
                  <a:pt x="46396" y="105485"/>
                </a:cubicBezTo>
                <a:cubicBezTo>
                  <a:pt x="48357" y="105808"/>
                  <a:pt x="69206" y="116798"/>
                  <a:pt x="63752" y="102350"/>
                </a:cubicBezTo>
                <a:cubicBezTo>
                  <a:pt x="62637" y="101125"/>
                  <a:pt x="57657" y="92043"/>
                  <a:pt x="56554" y="90928"/>
                </a:cubicBezTo>
                <a:cubicBezTo>
                  <a:pt x="55493" y="89854"/>
                  <a:pt x="49072" y="85497"/>
                  <a:pt x="48431" y="83758"/>
                </a:cubicBezTo>
                <a:cubicBezTo>
                  <a:pt x="47747" y="81898"/>
                  <a:pt x="42506" y="80691"/>
                  <a:pt x="41458" y="80872"/>
                </a:cubicBezTo>
                <a:cubicBezTo>
                  <a:pt x="37134" y="81617"/>
                  <a:pt x="39936" y="93894"/>
                  <a:pt x="39088" y="92517"/>
                </a:cubicBezTo>
                <a:cubicBezTo>
                  <a:pt x="40117" y="93578"/>
                  <a:pt x="42535" y="103666"/>
                  <a:pt x="46370" y="105495"/>
                </a:cubicBezTo>
                <a:cubicBezTo>
                  <a:pt x="45854" y="105463"/>
                  <a:pt x="46499" y="106520"/>
                  <a:pt x="45451" y="106182"/>
                </a:cubicBezTo>
                <a:cubicBezTo>
                  <a:pt x="42664" y="105282"/>
                  <a:pt x="43358" y="114724"/>
                  <a:pt x="39530" y="106440"/>
                </a:cubicBezTo>
                <a:cubicBezTo>
                  <a:pt x="37382" y="101783"/>
                  <a:pt x="32867" y="98574"/>
                  <a:pt x="29307" y="95155"/>
                </a:cubicBezTo>
                <a:cubicBezTo>
                  <a:pt x="22250" y="88380"/>
                  <a:pt x="19309" y="79131"/>
                  <a:pt x="11756" y="72568"/>
                </a:cubicBezTo>
                <a:cubicBezTo>
                  <a:pt x="6906" y="68353"/>
                  <a:pt x="-3543" y="60048"/>
                  <a:pt x="1211" y="54053"/>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472" name="Content Placeholder 8">
            <a:extLst>
              <a:ext uri="{FF2B5EF4-FFF2-40B4-BE49-F238E27FC236}">
                <a16:creationId xmlns:a16="http://schemas.microsoft.com/office/drawing/2014/main" id="{BBC3B5D2-5B3D-4792-5447-ED16B72E8B64}"/>
              </a:ext>
            </a:extLst>
          </p:cNvPr>
          <p:cNvGrpSpPr/>
          <p:nvPr/>
        </p:nvGrpSpPr>
        <p:grpSpPr>
          <a:xfrm>
            <a:off x="4881615" y="4579365"/>
            <a:ext cx="1274278" cy="1058855"/>
            <a:chOff x="4849005" y="4260168"/>
            <a:chExt cx="1274278" cy="1058855"/>
          </a:xfrm>
          <a:solidFill>
            <a:srgbClr val="C0C0C0"/>
          </a:solidFill>
        </p:grpSpPr>
        <p:sp>
          <p:nvSpPr>
            <p:cNvPr id="1473" name="Freeform: Shape 1472">
              <a:extLst>
                <a:ext uri="{FF2B5EF4-FFF2-40B4-BE49-F238E27FC236}">
                  <a16:creationId xmlns:a16="http://schemas.microsoft.com/office/drawing/2014/main" id="{CAA6E6D6-E859-585E-20A4-4F2C6A6FDC94}"/>
                </a:ext>
              </a:extLst>
            </p:cNvPr>
            <p:cNvSpPr/>
            <p:nvPr/>
          </p:nvSpPr>
          <p:spPr>
            <a:xfrm>
              <a:off x="6062108" y="5305769"/>
              <a:ext cx="2289" cy="1386"/>
            </a:xfrm>
            <a:custGeom>
              <a:avLst/>
              <a:gdLst>
                <a:gd name="connsiteX0" fmla="*/ 2290 w 2289"/>
                <a:gd name="connsiteY0" fmla="*/ 1387 h 1386"/>
                <a:gd name="connsiteX1" fmla="*/ 0 w 2289"/>
                <a:gd name="connsiteY1" fmla="*/ 0 h 1386"/>
                <a:gd name="connsiteX2" fmla="*/ 2290 w 2289"/>
                <a:gd name="connsiteY2" fmla="*/ 1387 h 1386"/>
              </a:gdLst>
              <a:ahLst/>
              <a:cxnLst>
                <a:cxn ang="0">
                  <a:pos x="connsiteX0" y="connsiteY0"/>
                </a:cxn>
                <a:cxn ang="0">
                  <a:pos x="connsiteX1" y="connsiteY1"/>
                </a:cxn>
                <a:cxn ang="0">
                  <a:pos x="connsiteX2" y="connsiteY2"/>
                </a:cxn>
              </a:cxnLst>
              <a:rect l="l" t="t" r="r" b="b"/>
              <a:pathLst>
                <a:path w="2289" h="1386">
                  <a:moveTo>
                    <a:pt x="2290" y="1387"/>
                  </a:moveTo>
                  <a:cubicBezTo>
                    <a:pt x="1748" y="613"/>
                    <a:pt x="984" y="129"/>
                    <a:pt x="0" y="0"/>
                  </a:cubicBezTo>
                  <a:cubicBezTo>
                    <a:pt x="761" y="484"/>
                    <a:pt x="1525" y="935"/>
                    <a:pt x="2290" y="13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4" name="Freeform: Shape 1473">
              <a:extLst>
                <a:ext uri="{FF2B5EF4-FFF2-40B4-BE49-F238E27FC236}">
                  <a16:creationId xmlns:a16="http://schemas.microsoft.com/office/drawing/2014/main" id="{5B02657E-3FAD-BE65-8DE8-F10B324A563C}"/>
                </a:ext>
              </a:extLst>
            </p:cNvPr>
            <p:cNvSpPr/>
            <p:nvPr/>
          </p:nvSpPr>
          <p:spPr>
            <a:xfrm>
              <a:off x="6104806" y="5316694"/>
              <a:ext cx="4869" cy="2072"/>
            </a:xfrm>
            <a:custGeom>
              <a:avLst/>
              <a:gdLst>
                <a:gd name="connsiteX0" fmla="*/ 4644 w 4869"/>
                <a:gd name="connsiteY0" fmla="*/ 2072 h 2072"/>
                <a:gd name="connsiteX1" fmla="*/ 4870 w 4869"/>
                <a:gd name="connsiteY1" fmla="*/ 234 h 2072"/>
                <a:gd name="connsiteX2" fmla="*/ 0 w 4869"/>
                <a:gd name="connsiteY2" fmla="*/ 911 h 2072"/>
                <a:gd name="connsiteX3" fmla="*/ 4644 w 4869"/>
                <a:gd name="connsiteY3" fmla="*/ 2072 h 2072"/>
              </a:gdLst>
              <a:ahLst/>
              <a:cxnLst>
                <a:cxn ang="0">
                  <a:pos x="connsiteX0" y="connsiteY0"/>
                </a:cxn>
                <a:cxn ang="0">
                  <a:pos x="connsiteX1" y="connsiteY1"/>
                </a:cxn>
                <a:cxn ang="0">
                  <a:pos x="connsiteX2" y="connsiteY2"/>
                </a:cxn>
                <a:cxn ang="0">
                  <a:pos x="connsiteX3" y="connsiteY3"/>
                </a:cxn>
              </a:cxnLst>
              <a:rect l="l" t="t" r="r" b="b"/>
              <a:pathLst>
                <a:path w="4869" h="2072">
                  <a:moveTo>
                    <a:pt x="4644" y="2072"/>
                  </a:moveTo>
                  <a:cubicBezTo>
                    <a:pt x="4708" y="1459"/>
                    <a:pt x="4805" y="847"/>
                    <a:pt x="4870" y="234"/>
                  </a:cubicBezTo>
                  <a:cubicBezTo>
                    <a:pt x="3157" y="-185"/>
                    <a:pt x="1532" y="-88"/>
                    <a:pt x="0" y="911"/>
                  </a:cubicBezTo>
                  <a:cubicBezTo>
                    <a:pt x="1696" y="589"/>
                    <a:pt x="3244" y="1234"/>
                    <a:pt x="4644" y="20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5" name="Freeform: Shape 1474">
              <a:extLst>
                <a:ext uri="{FF2B5EF4-FFF2-40B4-BE49-F238E27FC236}">
                  <a16:creationId xmlns:a16="http://schemas.microsoft.com/office/drawing/2014/main" id="{79918C25-E464-A1E0-C241-E5940B294898}"/>
                </a:ext>
              </a:extLst>
            </p:cNvPr>
            <p:cNvSpPr/>
            <p:nvPr/>
          </p:nvSpPr>
          <p:spPr>
            <a:xfrm>
              <a:off x="6114578" y="5317059"/>
              <a:ext cx="2417" cy="1481"/>
            </a:xfrm>
            <a:custGeom>
              <a:avLst/>
              <a:gdLst>
                <a:gd name="connsiteX0" fmla="*/ 2322 w 2417"/>
                <a:gd name="connsiteY0" fmla="*/ 1481 h 1481"/>
                <a:gd name="connsiteX1" fmla="*/ 0 w 2417"/>
                <a:gd name="connsiteY1" fmla="*/ 546 h 1481"/>
                <a:gd name="connsiteX2" fmla="*/ 2322 w 2417"/>
                <a:gd name="connsiteY2" fmla="*/ 1481 h 1481"/>
              </a:gdLst>
              <a:ahLst/>
              <a:cxnLst>
                <a:cxn ang="0">
                  <a:pos x="connsiteX0" y="connsiteY0"/>
                </a:cxn>
                <a:cxn ang="0">
                  <a:pos x="connsiteX1" y="connsiteY1"/>
                </a:cxn>
                <a:cxn ang="0">
                  <a:pos x="connsiteX2" y="connsiteY2"/>
                </a:cxn>
              </a:cxnLst>
              <a:rect l="l" t="t" r="r" b="b"/>
              <a:pathLst>
                <a:path w="2417" h="1481">
                  <a:moveTo>
                    <a:pt x="2322" y="1481"/>
                  </a:moveTo>
                  <a:cubicBezTo>
                    <a:pt x="2706" y="-99"/>
                    <a:pt x="1932" y="-422"/>
                    <a:pt x="0" y="546"/>
                  </a:cubicBezTo>
                  <a:cubicBezTo>
                    <a:pt x="774" y="868"/>
                    <a:pt x="1551" y="1191"/>
                    <a:pt x="2322" y="1481"/>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6" name="Freeform: Shape 1475">
              <a:extLst>
                <a:ext uri="{FF2B5EF4-FFF2-40B4-BE49-F238E27FC236}">
                  <a16:creationId xmlns:a16="http://schemas.microsoft.com/office/drawing/2014/main" id="{0B866289-388B-F9F6-58F7-ADDD627F8FB7}"/>
                </a:ext>
              </a:extLst>
            </p:cNvPr>
            <p:cNvSpPr/>
            <p:nvPr/>
          </p:nvSpPr>
          <p:spPr>
            <a:xfrm>
              <a:off x="6118061" y="5316702"/>
              <a:ext cx="2096" cy="2321"/>
            </a:xfrm>
            <a:custGeom>
              <a:avLst/>
              <a:gdLst>
                <a:gd name="connsiteX0" fmla="*/ 2096 w 2096"/>
                <a:gd name="connsiteY0" fmla="*/ 2322 h 2321"/>
                <a:gd name="connsiteX1" fmla="*/ 0 w 2096"/>
                <a:gd name="connsiteY1" fmla="*/ 0 h 2321"/>
                <a:gd name="connsiteX2" fmla="*/ 2096 w 2096"/>
                <a:gd name="connsiteY2" fmla="*/ 2322 h 2321"/>
              </a:gdLst>
              <a:ahLst/>
              <a:cxnLst>
                <a:cxn ang="0">
                  <a:pos x="connsiteX0" y="connsiteY0"/>
                </a:cxn>
                <a:cxn ang="0">
                  <a:pos x="connsiteX1" y="connsiteY1"/>
                </a:cxn>
                <a:cxn ang="0">
                  <a:pos x="connsiteX2" y="connsiteY2"/>
                </a:cxn>
              </a:cxnLst>
              <a:rect l="l" t="t" r="r" b="b"/>
              <a:pathLst>
                <a:path w="2096" h="2321">
                  <a:moveTo>
                    <a:pt x="2096" y="2322"/>
                  </a:moveTo>
                  <a:cubicBezTo>
                    <a:pt x="1612" y="1387"/>
                    <a:pt x="913" y="613"/>
                    <a:pt x="0" y="0"/>
                  </a:cubicBezTo>
                  <a:cubicBezTo>
                    <a:pt x="700" y="774"/>
                    <a:pt x="1396" y="1548"/>
                    <a:pt x="2096"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7" name="Freeform: Shape 1476">
              <a:extLst>
                <a:ext uri="{FF2B5EF4-FFF2-40B4-BE49-F238E27FC236}">
                  <a16:creationId xmlns:a16="http://schemas.microsoft.com/office/drawing/2014/main" id="{B475C7C6-A784-EF47-A4AC-8AB1D45AE4B4}"/>
                </a:ext>
              </a:extLst>
            </p:cNvPr>
            <p:cNvSpPr/>
            <p:nvPr/>
          </p:nvSpPr>
          <p:spPr>
            <a:xfrm>
              <a:off x="6082747" y="5292587"/>
              <a:ext cx="27620" cy="11663"/>
            </a:xfrm>
            <a:custGeom>
              <a:avLst/>
              <a:gdLst>
                <a:gd name="connsiteX0" fmla="*/ 27412 w 27620"/>
                <a:gd name="connsiteY0" fmla="*/ 5990 h 11663"/>
                <a:gd name="connsiteX1" fmla="*/ 0 w 27620"/>
                <a:gd name="connsiteY1" fmla="*/ 3217 h 11663"/>
                <a:gd name="connsiteX2" fmla="*/ 6182 w 27620"/>
                <a:gd name="connsiteY2" fmla="*/ 7925 h 11663"/>
                <a:gd name="connsiteX3" fmla="*/ 12771 w 27620"/>
                <a:gd name="connsiteY3" fmla="*/ 9957 h 11663"/>
                <a:gd name="connsiteX4" fmla="*/ 17676 w 27620"/>
                <a:gd name="connsiteY4" fmla="*/ 10279 h 11663"/>
                <a:gd name="connsiteX5" fmla="*/ 17999 w 27620"/>
                <a:gd name="connsiteY5" fmla="*/ 8215 h 11663"/>
                <a:gd name="connsiteX6" fmla="*/ 22788 w 27620"/>
                <a:gd name="connsiteY6" fmla="*/ 11376 h 11663"/>
                <a:gd name="connsiteX7" fmla="*/ 27415 w 27620"/>
                <a:gd name="connsiteY7" fmla="*/ 6087 h 11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620" h="11663">
                  <a:moveTo>
                    <a:pt x="27412" y="5990"/>
                  </a:moveTo>
                  <a:cubicBezTo>
                    <a:pt x="23752" y="1121"/>
                    <a:pt x="4231" y="-3168"/>
                    <a:pt x="0" y="3217"/>
                  </a:cubicBezTo>
                  <a:cubicBezTo>
                    <a:pt x="3557" y="1443"/>
                    <a:pt x="4267" y="6184"/>
                    <a:pt x="6182" y="7925"/>
                  </a:cubicBezTo>
                  <a:cubicBezTo>
                    <a:pt x="7840" y="9409"/>
                    <a:pt x="18350" y="9344"/>
                    <a:pt x="12771" y="9957"/>
                  </a:cubicBezTo>
                  <a:cubicBezTo>
                    <a:pt x="14400" y="10279"/>
                    <a:pt x="16034" y="10279"/>
                    <a:pt x="17676" y="10279"/>
                  </a:cubicBezTo>
                  <a:cubicBezTo>
                    <a:pt x="18982" y="9957"/>
                    <a:pt x="17386" y="8731"/>
                    <a:pt x="17999" y="8215"/>
                  </a:cubicBezTo>
                  <a:cubicBezTo>
                    <a:pt x="19898" y="6603"/>
                    <a:pt x="21717" y="10860"/>
                    <a:pt x="22788" y="11376"/>
                  </a:cubicBezTo>
                  <a:cubicBezTo>
                    <a:pt x="25787" y="12795"/>
                    <a:pt x="28380" y="8635"/>
                    <a:pt x="27415" y="60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8" name="Freeform: Shape 1477">
              <a:extLst>
                <a:ext uri="{FF2B5EF4-FFF2-40B4-BE49-F238E27FC236}">
                  <a16:creationId xmlns:a16="http://schemas.microsoft.com/office/drawing/2014/main" id="{66659D5E-8CB0-5706-3F63-AE379EFEC987}"/>
                </a:ext>
              </a:extLst>
            </p:cNvPr>
            <p:cNvSpPr/>
            <p:nvPr/>
          </p:nvSpPr>
          <p:spPr>
            <a:xfrm>
              <a:off x="6102587" y="5308821"/>
              <a:ext cx="2444" cy="2527"/>
            </a:xfrm>
            <a:custGeom>
              <a:avLst/>
              <a:gdLst>
                <a:gd name="connsiteX0" fmla="*/ 832 w 2444"/>
                <a:gd name="connsiteY0" fmla="*/ 2527 h 2527"/>
                <a:gd name="connsiteX1" fmla="*/ 2445 w 2444"/>
                <a:gd name="connsiteY1" fmla="*/ 431 h 2527"/>
                <a:gd name="connsiteX2" fmla="*/ 832 w 2444"/>
                <a:gd name="connsiteY2" fmla="*/ 2527 h 2527"/>
              </a:gdLst>
              <a:ahLst/>
              <a:cxnLst>
                <a:cxn ang="0">
                  <a:pos x="connsiteX0" y="connsiteY0"/>
                </a:cxn>
                <a:cxn ang="0">
                  <a:pos x="connsiteX1" y="connsiteY1"/>
                </a:cxn>
                <a:cxn ang="0">
                  <a:pos x="connsiteX2" y="connsiteY2"/>
                </a:cxn>
              </a:cxnLst>
              <a:rect l="l" t="t" r="r" b="b"/>
              <a:pathLst>
                <a:path w="2444" h="2527">
                  <a:moveTo>
                    <a:pt x="832" y="2527"/>
                  </a:moveTo>
                  <a:cubicBezTo>
                    <a:pt x="1371" y="1850"/>
                    <a:pt x="1906" y="1141"/>
                    <a:pt x="2445" y="431"/>
                  </a:cubicBezTo>
                  <a:cubicBezTo>
                    <a:pt x="-135" y="-536"/>
                    <a:pt x="-674" y="108"/>
                    <a:pt x="832" y="252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79" name="Freeform: Shape 1478">
              <a:extLst>
                <a:ext uri="{FF2B5EF4-FFF2-40B4-BE49-F238E27FC236}">
                  <a16:creationId xmlns:a16="http://schemas.microsoft.com/office/drawing/2014/main" id="{247F4EF5-1059-66AE-0964-88D193540C8D}"/>
                </a:ext>
              </a:extLst>
            </p:cNvPr>
            <p:cNvSpPr/>
            <p:nvPr/>
          </p:nvSpPr>
          <p:spPr>
            <a:xfrm>
              <a:off x="6108773" y="5311800"/>
              <a:ext cx="4869" cy="3966"/>
            </a:xfrm>
            <a:custGeom>
              <a:avLst/>
              <a:gdLst>
                <a:gd name="connsiteX0" fmla="*/ 4870 w 4869"/>
                <a:gd name="connsiteY0" fmla="*/ 3967 h 3966"/>
                <a:gd name="connsiteX1" fmla="*/ 1612 w 4869"/>
                <a:gd name="connsiteY1" fmla="*/ 0 h 3966"/>
                <a:gd name="connsiteX2" fmla="*/ 0 w 4869"/>
                <a:gd name="connsiteY2" fmla="*/ 2580 h 3966"/>
                <a:gd name="connsiteX3" fmla="*/ 4870 w 4869"/>
                <a:gd name="connsiteY3" fmla="*/ 3967 h 3966"/>
              </a:gdLst>
              <a:ahLst/>
              <a:cxnLst>
                <a:cxn ang="0">
                  <a:pos x="connsiteX0" y="connsiteY0"/>
                </a:cxn>
                <a:cxn ang="0">
                  <a:pos x="connsiteX1" y="connsiteY1"/>
                </a:cxn>
                <a:cxn ang="0">
                  <a:pos x="connsiteX2" y="connsiteY2"/>
                </a:cxn>
                <a:cxn ang="0">
                  <a:pos x="connsiteX3" y="connsiteY3"/>
                </a:cxn>
              </a:cxnLst>
              <a:rect l="l" t="t" r="r" b="b"/>
              <a:pathLst>
                <a:path w="4869" h="3966">
                  <a:moveTo>
                    <a:pt x="4870" y="3967"/>
                  </a:moveTo>
                  <a:cubicBezTo>
                    <a:pt x="4315" y="2225"/>
                    <a:pt x="3228" y="903"/>
                    <a:pt x="1612" y="0"/>
                  </a:cubicBezTo>
                  <a:cubicBezTo>
                    <a:pt x="900" y="774"/>
                    <a:pt x="361" y="1612"/>
                    <a:pt x="0" y="2580"/>
                  </a:cubicBezTo>
                  <a:cubicBezTo>
                    <a:pt x="1616" y="3064"/>
                    <a:pt x="3241" y="3547"/>
                    <a:pt x="4870" y="396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0" name="Freeform: Shape 1479">
              <a:extLst>
                <a:ext uri="{FF2B5EF4-FFF2-40B4-BE49-F238E27FC236}">
                  <a16:creationId xmlns:a16="http://schemas.microsoft.com/office/drawing/2014/main" id="{0E540538-8ACC-DE55-D4CD-23B5DF4EAE32}"/>
                </a:ext>
              </a:extLst>
            </p:cNvPr>
            <p:cNvSpPr/>
            <p:nvPr/>
          </p:nvSpPr>
          <p:spPr>
            <a:xfrm>
              <a:off x="6109676" y="5294869"/>
              <a:ext cx="4676" cy="1838"/>
            </a:xfrm>
            <a:custGeom>
              <a:avLst/>
              <a:gdLst>
                <a:gd name="connsiteX0" fmla="*/ 0 w 4676"/>
                <a:gd name="connsiteY0" fmla="*/ 0 h 1838"/>
                <a:gd name="connsiteX1" fmla="*/ 4676 w 4676"/>
                <a:gd name="connsiteY1" fmla="*/ 1838 h 1838"/>
                <a:gd name="connsiteX2" fmla="*/ 0 w 4676"/>
                <a:gd name="connsiteY2" fmla="*/ 0 h 1838"/>
              </a:gdLst>
              <a:ahLst/>
              <a:cxnLst>
                <a:cxn ang="0">
                  <a:pos x="connsiteX0" y="connsiteY0"/>
                </a:cxn>
                <a:cxn ang="0">
                  <a:pos x="connsiteX1" y="connsiteY1"/>
                </a:cxn>
                <a:cxn ang="0">
                  <a:pos x="connsiteX2" y="connsiteY2"/>
                </a:cxn>
              </a:cxnLst>
              <a:rect l="l" t="t" r="r" b="b"/>
              <a:pathLst>
                <a:path w="4676" h="1838">
                  <a:moveTo>
                    <a:pt x="0" y="0"/>
                  </a:moveTo>
                  <a:cubicBezTo>
                    <a:pt x="258" y="2032"/>
                    <a:pt x="3377" y="1774"/>
                    <a:pt x="4676" y="1838"/>
                  </a:cubicBezTo>
                  <a:cubicBezTo>
                    <a:pt x="3215" y="1000"/>
                    <a:pt x="1658" y="355"/>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1" name="Freeform: Shape 1480">
              <a:extLst>
                <a:ext uri="{FF2B5EF4-FFF2-40B4-BE49-F238E27FC236}">
                  <a16:creationId xmlns:a16="http://schemas.microsoft.com/office/drawing/2014/main" id="{0AF21DC4-59A9-7EBE-B7FD-B3F9F029451E}"/>
                </a:ext>
              </a:extLst>
            </p:cNvPr>
            <p:cNvSpPr/>
            <p:nvPr/>
          </p:nvSpPr>
          <p:spPr>
            <a:xfrm>
              <a:off x="6112707" y="5301125"/>
              <a:ext cx="4643" cy="2505"/>
            </a:xfrm>
            <a:custGeom>
              <a:avLst/>
              <a:gdLst>
                <a:gd name="connsiteX0" fmla="*/ 3031 w 4643"/>
                <a:gd name="connsiteY0" fmla="*/ 0 h 2505"/>
                <a:gd name="connsiteX1" fmla="*/ 0 w 4643"/>
                <a:gd name="connsiteY1" fmla="*/ 1645 h 2505"/>
                <a:gd name="connsiteX2" fmla="*/ 4644 w 4643"/>
                <a:gd name="connsiteY2" fmla="*/ 2322 h 2505"/>
                <a:gd name="connsiteX3" fmla="*/ 3031 w 4643"/>
                <a:gd name="connsiteY3" fmla="*/ 0 h 2505"/>
              </a:gdLst>
              <a:ahLst/>
              <a:cxnLst>
                <a:cxn ang="0">
                  <a:pos x="connsiteX0" y="connsiteY0"/>
                </a:cxn>
                <a:cxn ang="0">
                  <a:pos x="connsiteX1" y="connsiteY1"/>
                </a:cxn>
                <a:cxn ang="0">
                  <a:pos x="connsiteX2" y="connsiteY2"/>
                </a:cxn>
                <a:cxn ang="0">
                  <a:pos x="connsiteX3" y="connsiteY3"/>
                </a:cxn>
              </a:cxnLst>
              <a:rect l="l" t="t" r="r" b="b"/>
              <a:pathLst>
                <a:path w="4643" h="2505">
                  <a:moveTo>
                    <a:pt x="3031" y="0"/>
                  </a:moveTo>
                  <a:cubicBezTo>
                    <a:pt x="1767" y="0"/>
                    <a:pt x="758" y="613"/>
                    <a:pt x="0" y="1645"/>
                  </a:cubicBezTo>
                  <a:cubicBezTo>
                    <a:pt x="1461" y="2483"/>
                    <a:pt x="3009" y="2709"/>
                    <a:pt x="4644" y="2322"/>
                  </a:cubicBezTo>
                  <a:cubicBezTo>
                    <a:pt x="4105" y="1548"/>
                    <a:pt x="3567" y="774"/>
                    <a:pt x="303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2" name="Freeform: Shape 1481">
              <a:extLst>
                <a:ext uri="{FF2B5EF4-FFF2-40B4-BE49-F238E27FC236}">
                  <a16:creationId xmlns:a16="http://schemas.microsoft.com/office/drawing/2014/main" id="{690EE489-E5DF-9CA9-4566-C0C1C415852E}"/>
                </a:ext>
              </a:extLst>
            </p:cNvPr>
            <p:cNvSpPr/>
            <p:nvPr/>
          </p:nvSpPr>
          <p:spPr>
            <a:xfrm>
              <a:off x="6120609" y="5299875"/>
              <a:ext cx="2675" cy="2636"/>
            </a:xfrm>
            <a:custGeom>
              <a:avLst/>
              <a:gdLst>
                <a:gd name="connsiteX0" fmla="*/ 1838 w 2675"/>
                <a:gd name="connsiteY0" fmla="*/ 2637 h 2636"/>
                <a:gd name="connsiteX1" fmla="*/ 0 w 2675"/>
                <a:gd name="connsiteY1" fmla="*/ 315 h 2636"/>
                <a:gd name="connsiteX2" fmla="*/ 1838 w 2675"/>
                <a:gd name="connsiteY2" fmla="*/ 2637 h 2636"/>
              </a:gdLst>
              <a:ahLst/>
              <a:cxnLst>
                <a:cxn ang="0">
                  <a:pos x="connsiteX0" y="connsiteY0"/>
                </a:cxn>
                <a:cxn ang="0">
                  <a:pos x="connsiteX1" y="connsiteY1"/>
                </a:cxn>
                <a:cxn ang="0">
                  <a:pos x="connsiteX2" y="connsiteY2"/>
                </a:cxn>
              </a:cxnLst>
              <a:rect l="l" t="t" r="r" b="b"/>
              <a:pathLst>
                <a:path w="2675" h="2636">
                  <a:moveTo>
                    <a:pt x="1838" y="2637"/>
                  </a:moveTo>
                  <a:cubicBezTo>
                    <a:pt x="3686" y="863"/>
                    <a:pt x="2206" y="-685"/>
                    <a:pt x="0" y="315"/>
                  </a:cubicBezTo>
                  <a:cubicBezTo>
                    <a:pt x="532" y="1153"/>
                    <a:pt x="1145" y="1927"/>
                    <a:pt x="1838" y="26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3" name="Freeform: Shape 1482">
              <a:extLst>
                <a:ext uri="{FF2B5EF4-FFF2-40B4-BE49-F238E27FC236}">
                  <a16:creationId xmlns:a16="http://schemas.microsoft.com/office/drawing/2014/main" id="{EB689701-D5DA-6673-4769-696131ECD523}"/>
                </a:ext>
              </a:extLst>
            </p:cNvPr>
            <p:cNvSpPr/>
            <p:nvPr/>
          </p:nvSpPr>
          <p:spPr>
            <a:xfrm>
              <a:off x="5937398" y="5248630"/>
              <a:ext cx="2547" cy="1895"/>
            </a:xfrm>
            <a:custGeom>
              <a:avLst/>
              <a:gdLst>
                <a:gd name="connsiteX0" fmla="*/ 2548 w 2547"/>
                <a:gd name="connsiteY0" fmla="*/ 25 h 1895"/>
                <a:gd name="connsiteX1" fmla="*/ 0 w 2547"/>
                <a:gd name="connsiteY1" fmla="*/ 1896 h 1895"/>
                <a:gd name="connsiteX2" fmla="*/ 2548 w 2547"/>
                <a:gd name="connsiteY2" fmla="*/ 25 h 1895"/>
              </a:gdLst>
              <a:ahLst/>
              <a:cxnLst>
                <a:cxn ang="0">
                  <a:pos x="connsiteX0" y="connsiteY0"/>
                </a:cxn>
                <a:cxn ang="0">
                  <a:pos x="connsiteX1" y="connsiteY1"/>
                </a:cxn>
                <a:cxn ang="0">
                  <a:pos x="connsiteX2" y="connsiteY2"/>
                </a:cxn>
              </a:cxnLst>
              <a:rect l="l" t="t" r="r" b="b"/>
              <a:pathLst>
                <a:path w="2547" h="1895">
                  <a:moveTo>
                    <a:pt x="2548" y="25"/>
                  </a:moveTo>
                  <a:cubicBezTo>
                    <a:pt x="787" y="25"/>
                    <a:pt x="61" y="-362"/>
                    <a:pt x="0" y="1896"/>
                  </a:cubicBezTo>
                  <a:cubicBezTo>
                    <a:pt x="893" y="1348"/>
                    <a:pt x="1742" y="735"/>
                    <a:pt x="2548" y="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4" name="Freeform: Shape 1483">
              <a:extLst>
                <a:ext uri="{FF2B5EF4-FFF2-40B4-BE49-F238E27FC236}">
                  <a16:creationId xmlns:a16="http://schemas.microsoft.com/office/drawing/2014/main" id="{4D1DC027-E884-5E3D-9B15-9ECAAA4A4C49}"/>
                </a:ext>
              </a:extLst>
            </p:cNvPr>
            <p:cNvSpPr/>
            <p:nvPr/>
          </p:nvSpPr>
          <p:spPr>
            <a:xfrm>
              <a:off x="5947988" y="5255105"/>
              <a:ext cx="2665" cy="2612"/>
            </a:xfrm>
            <a:custGeom>
              <a:avLst/>
              <a:gdLst>
                <a:gd name="connsiteX0" fmla="*/ 1021 w 2665"/>
                <a:gd name="connsiteY0" fmla="*/ 2612 h 2612"/>
                <a:gd name="connsiteX1" fmla="*/ 2665 w 2665"/>
                <a:gd name="connsiteY1" fmla="*/ 290 h 2612"/>
                <a:gd name="connsiteX2" fmla="*/ 1021 w 2665"/>
                <a:gd name="connsiteY2" fmla="*/ 2612 h 2612"/>
              </a:gdLst>
              <a:ahLst/>
              <a:cxnLst>
                <a:cxn ang="0">
                  <a:pos x="connsiteX0" y="connsiteY0"/>
                </a:cxn>
                <a:cxn ang="0">
                  <a:pos x="connsiteX1" y="connsiteY1"/>
                </a:cxn>
                <a:cxn ang="0">
                  <a:pos x="connsiteX2" y="connsiteY2"/>
                </a:cxn>
              </a:cxnLst>
              <a:rect l="l" t="t" r="r" b="b"/>
              <a:pathLst>
                <a:path w="2665" h="2612">
                  <a:moveTo>
                    <a:pt x="1021" y="2612"/>
                  </a:moveTo>
                  <a:cubicBezTo>
                    <a:pt x="1569" y="1838"/>
                    <a:pt x="2117" y="1064"/>
                    <a:pt x="2665" y="290"/>
                  </a:cubicBezTo>
                  <a:cubicBezTo>
                    <a:pt x="-211" y="-484"/>
                    <a:pt x="-759" y="290"/>
                    <a:pt x="1021" y="261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5" name="Freeform: Shape 1484">
              <a:extLst>
                <a:ext uri="{FF2B5EF4-FFF2-40B4-BE49-F238E27FC236}">
                  <a16:creationId xmlns:a16="http://schemas.microsoft.com/office/drawing/2014/main" id="{EAEEA326-5AD1-7827-DC9C-952D6F435351}"/>
                </a:ext>
              </a:extLst>
            </p:cNvPr>
            <p:cNvSpPr/>
            <p:nvPr/>
          </p:nvSpPr>
          <p:spPr>
            <a:xfrm>
              <a:off x="5948557" y="5252364"/>
              <a:ext cx="7220" cy="2987"/>
            </a:xfrm>
            <a:custGeom>
              <a:avLst/>
              <a:gdLst>
                <a:gd name="connsiteX0" fmla="*/ 6482 w 7220"/>
                <a:gd name="connsiteY0" fmla="*/ 0 h 2987"/>
                <a:gd name="connsiteX1" fmla="*/ 2999 w 7220"/>
                <a:gd name="connsiteY1" fmla="*/ 483 h 2987"/>
                <a:gd name="connsiteX2" fmla="*/ 4870 w 7220"/>
                <a:gd name="connsiteY2" fmla="*/ 2773 h 2987"/>
                <a:gd name="connsiteX3" fmla="*/ 0 w 7220"/>
                <a:gd name="connsiteY3" fmla="*/ 1645 h 2987"/>
                <a:gd name="connsiteX4" fmla="*/ 6482 w 7220"/>
                <a:gd name="connsiteY4" fmla="*/ 0 h 2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20" h="2987">
                  <a:moveTo>
                    <a:pt x="6482" y="0"/>
                  </a:moveTo>
                  <a:cubicBezTo>
                    <a:pt x="5311" y="0"/>
                    <a:pt x="4150" y="322"/>
                    <a:pt x="2999" y="483"/>
                  </a:cubicBezTo>
                  <a:cubicBezTo>
                    <a:pt x="3602" y="1290"/>
                    <a:pt x="4225" y="2032"/>
                    <a:pt x="4870" y="2773"/>
                  </a:cubicBezTo>
                  <a:cubicBezTo>
                    <a:pt x="3267" y="2322"/>
                    <a:pt x="1645" y="1935"/>
                    <a:pt x="0" y="1645"/>
                  </a:cubicBezTo>
                  <a:cubicBezTo>
                    <a:pt x="2077" y="2419"/>
                    <a:pt x="9575" y="4966"/>
                    <a:pt x="648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6" name="Freeform: Shape 1485">
              <a:extLst>
                <a:ext uri="{FF2B5EF4-FFF2-40B4-BE49-F238E27FC236}">
                  <a16:creationId xmlns:a16="http://schemas.microsoft.com/office/drawing/2014/main" id="{185A2A62-A4A5-B7DF-3706-D0D12095BE94}"/>
                </a:ext>
              </a:extLst>
            </p:cNvPr>
            <p:cNvSpPr/>
            <p:nvPr/>
          </p:nvSpPr>
          <p:spPr>
            <a:xfrm>
              <a:off x="5954816" y="5252740"/>
              <a:ext cx="31798" cy="19425"/>
            </a:xfrm>
            <a:custGeom>
              <a:avLst/>
              <a:gdLst>
                <a:gd name="connsiteX0" fmla="*/ 22991 w 31798"/>
                <a:gd name="connsiteY0" fmla="*/ 19361 h 19425"/>
                <a:gd name="connsiteX1" fmla="*/ 31343 w 31798"/>
                <a:gd name="connsiteY1" fmla="*/ 15652 h 19425"/>
                <a:gd name="connsiteX2" fmla="*/ 31798 w 31798"/>
                <a:gd name="connsiteY2" fmla="*/ 12169 h 19425"/>
                <a:gd name="connsiteX3" fmla="*/ 24116 w 31798"/>
                <a:gd name="connsiteY3" fmla="*/ 6751 h 19425"/>
                <a:gd name="connsiteX4" fmla="*/ 19027 w 31798"/>
                <a:gd name="connsiteY4" fmla="*/ 6751 h 19425"/>
                <a:gd name="connsiteX5" fmla="*/ 14158 w 31798"/>
                <a:gd name="connsiteY5" fmla="*/ 5815 h 19425"/>
                <a:gd name="connsiteX6" fmla="*/ 5805 w 31798"/>
                <a:gd name="connsiteY6" fmla="*/ 494 h 19425"/>
                <a:gd name="connsiteX7" fmla="*/ 7192 w 31798"/>
                <a:gd name="connsiteY7" fmla="*/ 2816 h 19425"/>
                <a:gd name="connsiteX8" fmla="*/ 2322 w 31798"/>
                <a:gd name="connsiteY8" fmla="*/ 2816 h 19425"/>
                <a:gd name="connsiteX9" fmla="*/ 11836 w 31798"/>
                <a:gd name="connsiteY9" fmla="*/ 7202 h 19425"/>
                <a:gd name="connsiteX10" fmla="*/ 0 w 31798"/>
                <a:gd name="connsiteY10" fmla="*/ 6880 h 19425"/>
                <a:gd name="connsiteX11" fmla="*/ 3031 w 31798"/>
                <a:gd name="connsiteY11" fmla="*/ 9202 h 19425"/>
                <a:gd name="connsiteX12" fmla="*/ 9685 w 31798"/>
                <a:gd name="connsiteY12" fmla="*/ 14007 h 19425"/>
                <a:gd name="connsiteX13" fmla="*/ 14454 w 31798"/>
                <a:gd name="connsiteY13" fmla="*/ 14362 h 19425"/>
                <a:gd name="connsiteX14" fmla="*/ 22772 w 31798"/>
                <a:gd name="connsiteY14" fmla="*/ 12459 h 19425"/>
                <a:gd name="connsiteX15" fmla="*/ 20450 w 31798"/>
                <a:gd name="connsiteY15" fmla="*/ 14781 h 19425"/>
                <a:gd name="connsiteX16" fmla="*/ 22997 w 31798"/>
                <a:gd name="connsiteY16" fmla="*/ 16651 h 19425"/>
                <a:gd name="connsiteX17" fmla="*/ 18128 w 31798"/>
                <a:gd name="connsiteY17" fmla="*/ 18264 h 19425"/>
                <a:gd name="connsiteX18" fmla="*/ 22991 w 31798"/>
                <a:gd name="connsiteY18" fmla="*/ 19425 h 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798" h="19425">
                  <a:moveTo>
                    <a:pt x="22991" y="19361"/>
                  </a:moveTo>
                  <a:cubicBezTo>
                    <a:pt x="25419" y="17651"/>
                    <a:pt x="28402" y="16232"/>
                    <a:pt x="31343" y="15652"/>
                  </a:cubicBezTo>
                  <a:cubicBezTo>
                    <a:pt x="28844" y="14781"/>
                    <a:pt x="28418" y="10621"/>
                    <a:pt x="31798" y="12169"/>
                  </a:cubicBezTo>
                  <a:cubicBezTo>
                    <a:pt x="30924" y="7332"/>
                    <a:pt x="25964" y="9718"/>
                    <a:pt x="24116" y="6751"/>
                  </a:cubicBezTo>
                  <a:cubicBezTo>
                    <a:pt x="22749" y="4558"/>
                    <a:pt x="18631" y="2526"/>
                    <a:pt x="19027" y="6751"/>
                  </a:cubicBezTo>
                  <a:cubicBezTo>
                    <a:pt x="18011" y="4784"/>
                    <a:pt x="14448" y="1300"/>
                    <a:pt x="14158" y="5815"/>
                  </a:cubicBezTo>
                  <a:cubicBezTo>
                    <a:pt x="12829" y="4010"/>
                    <a:pt x="8640" y="-1699"/>
                    <a:pt x="5805" y="494"/>
                  </a:cubicBezTo>
                  <a:cubicBezTo>
                    <a:pt x="6240" y="1300"/>
                    <a:pt x="6705" y="2075"/>
                    <a:pt x="7192" y="2816"/>
                  </a:cubicBezTo>
                  <a:cubicBezTo>
                    <a:pt x="5569" y="2494"/>
                    <a:pt x="3944" y="2494"/>
                    <a:pt x="2322" y="2816"/>
                  </a:cubicBezTo>
                  <a:cubicBezTo>
                    <a:pt x="5511" y="4429"/>
                    <a:pt x="8256" y="6493"/>
                    <a:pt x="11836" y="7202"/>
                  </a:cubicBezTo>
                  <a:cubicBezTo>
                    <a:pt x="8266" y="7525"/>
                    <a:pt x="2409" y="2268"/>
                    <a:pt x="0" y="6880"/>
                  </a:cubicBezTo>
                  <a:cubicBezTo>
                    <a:pt x="1916" y="6396"/>
                    <a:pt x="3096" y="7202"/>
                    <a:pt x="3031" y="9202"/>
                  </a:cubicBezTo>
                  <a:cubicBezTo>
                    <a:pt x="9046" y="6525"/>
                    <a:pt x="7308" y="10460"/>
                    <a:pt x="9685" y="14007"/>
                  </a:cubicBezTo>
                  <a:cubicBezTo>
                    <a:pt x="10917" y="15813"/>
                    <a:pt x="13280" y="16587"/>
                    <a:pt x="14454" y="14362"/>
                  </a:cubicBezTo>
                  <a:cubicBezTo>
                    <a:pt x="16070" y="11298"/>
                    <a:pt x="19650" y="11169"/>
                    <a:pt x="22772" y="12459"/>
                  </a:cubicBezTo>
                  <a:cubicBezTo>
                    <a:pt x="21981" y="13233"/>
                    <a:pt x="21211" y="14007"/>
                    <a:pt x="20450" y="14781"/>
                  </a:cubicBezTo>
                  <a:cubicBezTo>
                    <a:pt x="21285" y="15426"/>
                    <a:pt x="22136" y="16071"/>
                    <a:pt x="22997" y="16651"/>
                  </a:cubicBezTo>
                  <a:cubicBezTo>
                    <a:pt x="21433" y="17393"/>
                    <a:pt x="19811" y="17909"/>
                    <a:pt x="18128" y="18264"/>
                  </a:cubicBezTo>
                  <a:cubicBezTo>
                    <a:pt x="19846" y="18264"/>
                    <a:pt x="21469" y="18619"/>
                    <a:pt x="22991" y="194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7" name="Freeform: Shape 1486">
              <a:extLst>
                <a:ext uri="{FF2B5EF4-FFF2-40B4-BE49-F238E27FC236}">
                  <a16:creationId xmlns:a16="http://schemas.microsoft.com/office/drawing/2014/main" id="{8688511E-FDE8-0428-585C-1D2FF5CD3DB9}"/>
                </a:ext>
              </a:extLst>
            </p:cNvPr>
            <p:cNvSpPr/>
            <p:nvPr/>
          </p:nvSpPr>
          <p:spPr>
            <a:xfrm>
              <a:off x="5963650" y="5269593"/>
              <a:ext cx="4871" cy="2507"/>
            </a:xfrm>
            <a:custGeom>
              <a:avLst/>
              <a:gdLst>
                <a:gd name="connsiteX0" fmla="*/ 4870 w 4871"/>
                <a:gd name="connsiteY0" fmla="*/ 2508 h 2507"/>
                <a:gd name="connsiteX1" fmla="*/ 0 w 4871"/>
                <a:gd name="connsiteY1" fmla="*/ 896 h 2507"/>
                <a:gd name="connsiteX2" fmla="*/ 4870 w 4871"/>
                <a:gd name="connsiteY2" fmla="*/ 2508 h 2507"/>
              </a:gdLst>
              <a:ahLst/>
              <a:cxnLst>
                <a:cxn ang="0">
                  <a:pos x="connsiteX0" y="connsiteY0"/>
                </a:cxn>
                <a:cxn ang="0">
                  <a:pos x="connsiteX1" y="connsiteY1"/>
                </a:cxn>
                <a:cxn ang="0">
                  <a:pos x="connsiteX2" y="connsiteY2"/>
                </a:cxn>
              </a:cxnLst>
              <a:rect l="l" t="t" r="r" b="b"/>
              <a:pathLst>
                <a:path w="4871" h="2507">
                  <a:moveTo>
                    <a:pt x="4870" y="2508"/>
                  </a:moveTo>
                  <a:cubicBezTo>
                    <a:pt x="4966" y="-395"/>
                    <a:pt x="1754" y="-556"/>
                    <a:pt x="0" y="896"/>
                  </a:cubicBezTo>
                  <a:cubicBezTo>
                    <a:pt x="1951" y="444"/>
                    <a:pt x="3573" y="896"/>
                    <a:pt x="4870" y="2508"/>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8" name="Freeform: Shape 1487">
              <a:extLst>
                <a:ext uri="{FF2B5EF4-FFF2-40B4-BE49-F238E27FC236}">
                  <a16:creationId xmlns:a16="http://schemas.microsoft.com/office/drawing/2014/main" id="{5055E63E-E371-AD8A-8E8B-8C06B00C6D04}"/>
                </a:ext>
              </a:extLst>
            </p:cNvPr>
            <p:cNvSpPr/>
            <p:nvPr/>
          </p:nvSpPr>
          <p:spPr>
            <a:xfrm>
              <a:off x="5985225" y="5270488"/>
              <a:ext cx="4978" cy="4661"/>
            </a:xfrm>
            <a:custGeom>
              <a:avLst/>
              <a:gdLst>
                <a:gd name="connsiteX0" fmla="*/ 2806 w 4978"/>
                <a:gd name="connsiteY0" fmla="*/ 0 h 4661"/>
                <a:gd name="connsiteX1" fmla="*/ 1390 w 4978"/>
                <a:gd name="connsiteY1" fmla="*/ 322 h 4661"/>
                <a:gd name="connsiteX2" fmla="*/ 0 w 4978"/>
                <a:gd name="connsiteY2" fmla="*/ 3580 h 4661"/>
                <a:gd name="connsiteX3" fmla="*/ 2806 w 4978"/>
                <a:gd name="connsiteY3" fmla="*/ 96 h 4661"/>
              </a:gdLst>
              <a:ahLst/>
              <a:cxnLst>
                <a:cxn ang="0">
                  <a:pos x="connsiteX0" y="connsiteY0"/>
                </a:cxn>
                <a:cxn ang="0">
                  <a:pos x="connsiteX1" y="connsiteY1"/>
                </a:cxn>
                <a:cxn ang="0">
                  <a:pos x="connsiteX2" y="connsiteY2"/>
                </a:cxn>
                <a:cxn ang="0">
                  <a:pos x="connsiteX3" y="connsiteY3"/>
                </a:cxn>
              </a:cxnLst>
              <a:rect l="l" t="t" r="r" b="b"/>
              <a:pathLst>
                <a:path w="4978" h="4661">
                  <a:moveTo>
                    <a:pt x="2806" y="0"/>
                  </a:moveTo>
                  <a:cubicBezTo>
                    <a:pt x="2335" y="0"/>
                    <a:pt x="1861" y="322"/>
                    <a:pt x="1390" y="322"/>
                  </a:cubicBezTo>
                  <a:cubicBezTo>
                    <a:pt x="2761" y="2096"/>
                    <a:pt x="2232" y="3354"/>
                    <a:pt x="0" y="3580"/>
                  </a:cubicBezTo>
                  <a:cubicBezTo>
                    <a:pt x="3280" y="6933"/>
                    <a:pt x="7685" y="1548"/>
                    <a:pt x="2806" y="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89" name="Freeform: Shape 1488">
              <a:extLst>
                <a:ext uri="{FF2B5EF4-FFF2-40B4-BE49-F238E27FC236}">
                  <a16:creationId xmlns:a16="http://schemas.microsoft.com/office/drawing/2014/main" id="{F66133E6-658C-A5F8-C8E7-7B06CD86C799}"/>
                </a:ext>
              </a:extLst>
            </p:cNvPr>
            <p:cNvSpPr/>
            <p:nvPr/>
          </p:nvSpPr>
          <p:spPr>
            <a:xfrm>
              <a:off x="5987095" y="5277164"/>
              <a:ext cx="4869" cy="2837"/>
            </a:xfrm>
            <a:custGeom>
              <a:avLst/>
              <a:gdLst>
                <a:gd name="connsiteX0" fmla="*/ 2322 w 4869"/>
                <a:gd name="connsiteY0" fmla="*/ 2838 h 2837"/>
                <a:gd name="connsiteX1" fmla="*/ 4870 w 4869"/>
                <a:gd name="connsiteY1" fmla="*/ 968 h 2837"/>
                <a:gd name="connsiteX2" fmla="*/ 0 w 4869"/>
                <a:gd name="connsiteY2" fmla="*/ 968 h 2837"/>
                <a:gd name="connsiteX3" fmla="*/ 2322 w 4869"/>
                <a:gd name="connsiteY3" fmla="*/ 2838 h 2837"/>
              </a:gdLst>
              <a:ahLst/>
              <a:cxnLst>
                <a:cxn ang="0">
                  <a:pos x="connsiteX0" y="connsiteY0"/>
                </a:cxn>
                <a:cxn ang="0">
                  <a:pos x="connsiteX1" y="connsiteY1"/>
                </a:cxn>
                <a:cxn ang="0">
                  <a:pos x="connsiteX2" y="connsiteY2"/>
                </a:cxn>
                <a:cxn ang="0">
                  <a:pos x="connsiteX3" y="connsiteY3"/>
                </a:cxn>
              </a:cxnLst>
              <a:rect l="l" t="t" r="r" b="b"/>
              <a:pathLst>
                <a:path w="4869" h="2837">
                  <a:moveTo>
                    <a:pt x="2322" y="2838"/>
                  </a:moveTo>
                  <a:cubicBezTo>
                    <a:pt x="2983" y="1387"/>
                    <a:pt x="2902" y="645"/>
                    <a:pt x="4870" y="968"/>
                  </a:cubicBezTo>
                  <a:cubicBezTo>
                    <a:pt x="3247" y="-323"/>
                    <a:pt x="1625" y="-323"/>
                    <a:pt x="0" y="968"/>
                  </a:cubicBezTo>
                  <a:cubicBezTo>
                    <a:pt x="709" y="1677"/>
                    <a:pt x="1480" y="2322"/>
                    <a:pt x="2322" y="2838"/>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0" name="Freeform: Shape 1489">
              <a:extLst>
                <a:ext uri="{FF2B5EF4-FFF2-40B4-BE49-F238E27FC236}">
                  <a16:creationId xmlns:a16="http://schemas.microsoft.com/office/drawing/2014/main" id="{9CAC8D48-D36D-365B-E989-E136F564B78F}"/>
                </a:ext>
              </a:extLst>
            </p:cNvPr>
            <p:cNvSpPr/>
            <p:nvPr/>
          </p:nvSpPr>
          <p:spPr>
            <a:xfrm>
              <a:off x="5987805" y="5264683"/>
              <a:ext cx="2322" cy="903"/>
            </a:xfrm>
            <a:custGeom>
              <a:avLst/>
              <a:gdLst>
                <a:gd name="connsiteX0" fmla="*/ 2322 w 2322"/>
                <a:gd name="connsiteY0" fmla="*/ 0 h 903"/>
                <a:gd name="connsiteX1" fmla="*/ 0 w 2322"/>
                <a:gd name="connsiteY1" fmla="*/ 903 h 903"/>
                <a:gd name="connsiteX2" fmla="*/ 2322 w 2322"/>
                <a:gd name="connsiteY2" fmla="*/ 0 h 903"/>
              </a:gdLst>
              <a:ahLst/>
              <a:cxnLst>
                <a:cxn ang="0">
                  <a:pos x="connsiteX0" y="connsiteY0"/>
                </a:cxn>
                <a:cxn ang="0">
                  <a:pos x="connsiteX1" y="connsiteY1"/>
                </a:cxn>
                <a:cxn ang="0">
                  <a:pos x="connsiteX2" y="connsiteY2"/>
                </a:cxn>
              </a:cxnLst>
              <a:rect l="l" t="t" r="r" b="b"/>
              <a:pathLst>
                <a:path w="2322" h="903">
                  <a:moveTo>
                    <a:pt x="2322" y="0"/>
                  </a:moveTo>
                  <a:cubicBezTo>
                    <a:pt x="1484" y="0"/>
                    <a:pt x="710" y="419"/>
                    <a:pt x="0" y="903"/>
                  </a:cubicBezTo>
                  <a:cubicBezTo>
                    <a:pt x="774" y="581"/>
                    <a:pt x="1548" y="322"/>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1" name="Freeform: Shape 1490">
              <a:extLst>
                <a:ext uri="{FF2B5EF4-FFF2-40B4-BE49-F238E27FC236}">
                  <a16:creationId xmlns:a16="http://schemas.microsoft.com/office/drawing/2014/main" id="{7C24C79B-2A9D-D8B6-3CE4-384D26D07798}"/>
                </a:ext>
              </a:extLst>
            </p:cNvPr>
            <p:cNvSpPr/>
            <p:nvPr/>
          </p:nvSpPr>
          <p:spPr>
            <a:xfrm>
              <a:off x="5988030" y="5265497"/>
              <a:ext cx="13222" cy="11730"/>
            </a:xfrm>
            <a:custGeom>
              <a:avLst/>
              <a:gdLst>
                <a:gd name="connsiteX0" fmla="*/ 11126 w 13222"/>
                <a:gd name="connsiteY0" fmla="*/ 1508 h 11730"/>
                <a:gd name="connsiteX1" fmla="*/ 6589 w 13222"/>
                <a:gd name="connsiteY1" fmla="*/ 540 h 11730"/>
                <a:gd name="connsiteX2" fmla="*/ 0 w 13222"/>
                <a:gd name="connsiteY2" fmla="*/ 2669 h 11730"/>
                <a:gd name="connsiteX3" fmla="*/ 9965 w 13222"/>
                <a:gd name="connsiteY3" fmla="*/ 11731 h 11730"/>
                <a:gd name="connsiteX4" fmla="*/ 8578 w 13222"/>
                <a:gd name="connsiteY4" fmla="*/ 5216 h 11730"/>
                <a:gd name="connsiteX5" fmla="*/ 13222 w 13222"/>
                <a:gd name="connsiteY5" fmla="*/ 6377 h 11730"/>
                <a:gd name="connsiteX6" fmla="*/ 11126 w 13222"/>
                <a:gd name="connsiteY6" fmla="*/ 1508 h 11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2" h="11730">
                  <a:moveTo>
                    <a:pt x="11126" y="1508"/>
                  </a:moveTo>
                  <a:cubicBezTo>
                    <a:pt x="9078" y="798"/>
                    <a:pt x="7640" y="2798"/>
                    <a:pt x="6589" y="540"/>
                  </a:cubicBezTo>
                  <a:cubicBezTo>
                    <a:pt x="5666" y="-1427"/>
                    <a:pt x="1471" y="2604"/>
                    <a:pt x="0" y="2669"/>
                  </a:cubicBezTo>
                  <a:cubicBezTo>
                    <a:pt x="1158" y="6539"/>
                    <a:pt x="11432" y="6797"/>
                    <a:pt x="9965" y="11731"/>
                  </a:cubicBezTo>
                  <a:cubicBezTo>
                    <a:pt x="16305" y="11731"/>
                    <a:pt x="10126" y="7119"/>
                    <a:pt x="8578" y="5216"/>
                  </a:cubicBezTo>
                  <a:cubicBezTo>
                    <a:pt x="9859" y="6700"/>
                    <a:pt x="11407" y="7087"/>
                    <a:pt x="13222" y="6377"/>
                  </a:cubicBezTo>
                  <a:cubicBezTo>
                    <a:pt x="12029" y="4991"/>
                    <a:pt x="11332" y="3346"/>
                    <a:pt x="11126" y="1508"/>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2" name="Freeform: Shape 1491">
              <a:extLst>
                <a:ext uri="{FF2B5EF4-FFF2-40B4-BE49-F238E27FC236}">
                  <a16:creationId xmlns:a16="http://schemas.microsoft.com/office/drawing/2014/main" id="{4B080740-28BD-FA08-E9FD-795D717187AA}"/>
                </a:ext>
              </a:extLst>
            </p:cNvPr>
            <p:cNvSpPr/>
            <p:nvPr/>
          </p:nvSpPr>
          <p:spPr>
            <a:xfrm>
              <a:off x="5991739" y="5274423"/>
              <a:ext cx="2547" cy="2096"/>
            </a:xfrm>
            <a:custGeom>
              <a:avLst/>
              <a:gdLst>
                <a:gd name="connsiteX0" fmla="*/ 2548 w 2547"/>
                <a:gd name="connsiteY0" fmla="*/ 2096 h 2096"/>
                <a:gd name="connsiteX1" fmla="*/ 0 w 2547"/>
                <a:gd name="connsiteY1" fmla="*/ 0 h 2096"/>
                <a:gd name="connsiteX2" fmla="*/ 2548 w 2547"/>
                <a:gd name="connsiteY2" fmla="*/ 2096 h 2096"/>
              </a:gdLst>
              <a:ahLst/>
              <a:cxnLst>
                <a:cxn ang="0">
                  <a:pos x="connsiteX0" y="connsiteY0"/>
                </a:cxn>
                <a:cxn ang="0">
                  <a:pos x="connsiteX1" y="connsiteY1"/>
                </a:cxn>
                <a:cxn ang="0">
                  <a:pos x="connsiteX2" y="connsiteY2"/>
                </a:cxn>
              </a:cxnLst>
              <a:rect l="l" t="t" r="r" b="b"/>
              <a:pathLst>
                <a:path w="2547" h="2096">
                  <a:moveTo>
                    <a:pt x="2548" y="2096"/>
                  </a:moveTo>
                  <a:cubicBezTo>
                    <a:pt x="1761" y="1322"/>
                    <a:pt x="909" y="645"/>
                    <a:pt x="0" y="0"/>
                  </a:cubicBezTo>
                  <a:cubicBezTo>
                    <a:pt x="848" y="709"/>
                    <a:pt x="1699" y="1419"/>
                    <a:pt x="2548" y="20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3" name="Freeform: Shape 1492">
              <a:extLst>
                <a:ext uri="{FF2B5EF4-FFF2-40B4-BE49-F238E27FC236}">
                  <a16:creationId xmlns:a16="http://schemas.microsoft.com/office/drawing/2014/main" id="{EB8235D4-A30B-F506-1F33-171DEA199F90}"/>
                </a:ext>
              </a:extLst>
            </p:cNvPr>
            <p:cNvSpPr/>
            <p:nvPr/>
          </p:nvSpPr>
          <p:spPr>
            <a:xfrm>
              <a:off x="5992448" y="5280453"/>
              <a:ext cx="2289" cy="709"/>
            </a:xfrm>
            <a:custGeom>
              <a:avLst/>
              <a:gdLst>
                <a:gd name="connsiteX0" fmla="*/ 2290 w 2289"/>
                <a:gd name="connsiteY0" fmla="*/ 709 h 709"/>
                <a:gd name="connsiteX1" fmla="*/ 0 w 2289"/>
                <a:gd name="connsiteY1" fmla="*/ 0 h 709"/>
                <a:gd name="connsiteX2" fmla="*/ 2290 w 2289"/>
                <a:gd name="connsiteY2" fmla="*/ 709 h 709"/>
              </a:gdLst>
              <a:ahLst/>
              <a:cxnLst>
                <a:cxn ang="0">
                  <a:pos x="connsiteX0" y="connsiteY0"/>
                </a:cxn>
                <a:cxn ang="0">
                  <a:pos x="connsiteX1" y="connsiteY1"/>
                </a:cxn>
                <a:cxn ang="0">
                  <a:pos x="connsiteX2" y="connsiteY2"/>
                </a:cxn>
              </a:cxnLst>
              <a:rect l="l" t="t" r="r" b="b"/>
              <a:pathLst>
                <a:path w="2289" h="709">
                  <a:moveTo>
                    <a:pt x="2290" y="709"/>
                  </a:moveTo>
                  <a:cubicBezTo>
                    <a:pt x="1596" y="290"/>
                    <a:pt x="832" y="32"/>
                    <a:pt x="0" y="0"/>
                  </a:cubicBezTo>
                  <a:cubicBezTo>
                    <a:pt x="764" y="322"/>
                    <a:pt x="1529" y="484"/>
                    <a:pt x="2290" y="709"/>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4" name="Freeform: Shape 1493">
              <a:extLst>
                <a:ext uri="{FF2B5EF4-FFF2-40B4-BE49-F238E27FC236}">
                  <a16:creationId xmlns:a16="http://schemas.microsoft.com/office/drawing/2014/main" id="{E16478D5-D329-91DD-98E1-5587F228B5EF}"/>
                </a:ext>
              </a:extLst>
            </p:cNvPr>
            <p:cNvSpPr/>
            <p:nvPr/>
          </p:nvSpPr>
          <p:spPr>
            <a:xfrm>
              <a:off x="5993835" y="5277927"/>
              <a:ext cx="2704" cy="2300"/>
            </a:xfrm>
            <a:custGeom>
              <a:avLst/>
              <a:gdLst>
                <a:gd name="connsiteX0" fmla="*/ 2322 w 2704"/>
                <a:gd name="connsiteY0" fmla="*/ 2301 h 2300"/>
                <a:gd name="connsiteX1" fmla="*/ 0 w 2704"/>
                <a:gd name="connsiteY1" fmla="*/ 688 h 2300"/>
                <a:gd name="connsiteX2" fmla="*/ 2322 w 2704"/>
                <a:gd name="connsiteY2" fmla="*/ 2301 h 2300"/>
              </a:gdLst>
              <a:ahLst/>
              <a:cxnLst>
                <a:cxn ang="0">
                  <a:pos x="connsiteX0" y="connsiteY0"/>
                </a:cxn>
                <a:cxn ang="0">
                  <a:pos x="connsiteX1" y="connsiteY1"/>
                </a:cxn>
                <a:cxn ang="0">
                  <a:pos x="connsiteX2" y="connsiteY2"/>
                </a:cxn>
              </a:cxnLst>
              <a:rect l="l" t="t" r="r" b="b"/>
              <a:pathLst>
                <a:path w="2704" h="2300">
                  <a:moveTo>
                    <a:pt x="2322" y="2301"/>
                  </a:moveTo>
                  <a:cubicBezTo>
                    <a:pt x="3254" y="-86"/>
                    <a:pt x="2483" y="-602"/>
                    <a:pt x="0" y="688"/>
                  </a:cubicBezTo>
                  <a:cubicBezTo>
                    <a:pt x="774" y="1236"/>
                    <a:pt x="1548" y="1785"/>
                    <a:pt x="2322" y="23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5" name="Freeform: Shape 1494">
              <a:extLst>
                <a:ext uri="{FF2B5EF4-FFF2-40B4-BE49-F238E27FC236}">
                  <a16:creationId xmlns:a16="http://schemas.microsoft.com/office/drawing/2014/main" id="{9EAD3302-467B-C1AF-739F-16430177F113}"/>
                </a:ext>
              </a:extLst>
            </p:cNvPr>
            <p:cNvSpPr/>
            <p:nvPr/>
          </p:nvSpPr>
          <p:spPr>
            <a:xfrm>
              <a:off x="5999866" y="5267672"/>
              <a:ext cx="17414" cy="9556"/>
            </a:xfrm>
            <a:custGeom>
              <a:avLst/>
              <a:gdLst>
                <a:gd name="connsiteX0" fmla="*/ 8353 w 17414"/>
                <a:gd name="connsiteY0" fmla="*/ 1172 h 9556"/>
                <a:gd name="connsiteX1" fmla="*/ 0 w 17414"/>
                <a:gd name="connsiteY1" fmla="*/ 269 h 9556"/>
                <a:gd name="connsiteX2" fmla="*/ 7192 w 17414"/>
                <a:gd name="connsiteY2" fmla="*/ 3978 h 9556"/>
                <a:gd name="connsiteX3" fmla="*/ 12287 w 17414"/>
                <a:gd name="connsiteY3" fmla="*/ 9557 h 9556"/>
                <a:gd name="connsiteX4" fmla="*/ 17415 w 17414"/>
                <a:gd name="connsiteY4" fmla="*/ 7686 h 9556"/>
                <a:gd name="connsiteX5" fmla="*/ 11836 w 17414"/>
                <a:gd name="connsiteY5" fmla="*/ 5590 h 9556"/>
                <a:gd name="connsiteX6" fmla="*/ 8353 w 17414"/>
                <a:gd name="connsiteY6" fmla="*/ 1172 h 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14" h="9556">
                  <a:moveTo>
                    <a:pt x="8353" y="1172"/>
                  </a:moveTo>
                  <a:cubicBezTo>
                    <a:pt x="5998" y="75"/>
                    <a:pt x="2535" y="-312"/>
                    <a:pt x="0" y="269"/>
                  </a:cubicBezTo>
                  <a:cubicBezTo>
                    <a:pt x="561" y="720"/>
                    <a:pt x="7243" y="13039"/>
                    <a:pt x="7192" y="3978"/>
                  </a:cubicBezTo>
                  <a:cubicBezTo>
                    <a:pt x="7127" y="9460"/>
                    <a:pt x="13380" y="4300"/>
                    <a:pt x="12287" y="9557"/>
                  </a:cubicBezTo>
                  <a:cubicBezTo>
                    <a:pt x="14083" y="9202"/>
                    <a:pt x="15793" y="8557"/>
                    <a:pt x="17415" y="7686"/>
                  </a:cubicBezTo>
                  <a:cubicBezTo>
                    <a:pt x="16212" y="6009"/>
                    <a:pt x="10584" y="-828"/>
                    <a:pt x="11836" y="5590"/>
                  </a:cubicBezTo>
                  <a:cubicBezTo>
                    <a:pt x="10023" y="4784"/>
                    <a:pt x="8675" y="3171"/>
                    <a:pt x="8353" y="11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6" name="Freeform: Shape 1495">
              <a:extLst>
                <a:ext uri="{FF2B5EF4-FFF2-40B4-BE49-F238E27FC236}">
                  <a16:creationId xmlns:a16="http://schemas.microsoft.com/office/drawing/2014/main" id="{A10FB5AA-9559-CFF0-8EE8-F4C308D2C86E}"/>
                </a:ext>
              </a:extLst>
            </p:cNvPr>
            <p:cNvSpPr/>
            <p:nvPr/>
          </p:nvSpPr>
          <p:spPr>
            <a:xfrm>
              <a:off x="6001962" y="5286258"/>
              <a:ext cx="2096" cy="2321"/>
            </a:xfrm>
            <a:custGeom>
              <a:avLst/>
              <a:gdLst>
                <a:gd name="connsiteX0" fmla="*/ 2096 w 2096"/>
                <a:gd name="connsiteY0" fmla="*/ 2322 h 2321"/>
                <a:gd name="connsiteX1" fmla="*/ 0 w 2096"/>
                <a:gd name="connsiteY1" fmla="*/ 0 h 2321"/>
                <a:gd name="connsiteX2" fmla="*/ 2096 w 2096"/>
                <a:gd name="connsiteY2" fmla="*/ 2322 h 2321"/>
              </a:gdLst>
              <a:ahLst/>
              <a:cxnLst>
                <a:cxn ang="0">
                  <a:pos x="connsiteX0" y="connsiteY0"/>
                </a:cxn>
                <a:cxn ang="0">
                  <a:pos x="connsiteX1" y="connsiteY1"/>
                </a:cxn>
                <a:cxn ang="0">
                  <a:pos x="connsiteX2" y="connsiteY2"/>
                </a:cxn>
              </a:cxnLst>
              <a:rect l="l" t="t" r="r" b="b"/>
              <a:pathLst>
                <a:path w="2096" h="2321">
                  <a:moveTo>
                    <a:pt x="2096" y="2322"/>
                  </a:moveTo>
                  <a:cubicBezTo>
                    <a:pt x="1838" y="709"/>
                    <a:pt x="2096" y="32"/>
                    <a:pt x="0" y="0"/>
                  </a:cubicBezTo>
                  <a:cubicBezTo>
                    <a:pt x="700" y="774"/>
                    <a:pt x="1396" y="1548"/>
                    <a:pt x="2096"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7" name="Freeform: Shape 1496">
              <a:extLst>
                <a:ext uri="{FF2B5EF4-FFF2-40B4-BE49-F238E27FC236}">
                  <a16:creationId xmlns:a16="http://schemas.microsoft.com/office/drawing/2014/main" id="{03C28928-E726-7C05-FC79-F46DBE289210}"/>
                </a:ext>
              </a:extLst>
            </p:cNvPr>
            <p:cNvSpPr/>
            <p:nvPr/>
          </p:nvSpPr>
          <p:spPr>
            <a:xfrm>
              <a:off x="6007541" y="5274874"/>
              <a:ext cx="1838" cy="2354"/>
            </a:xfrm>
            <a:custGeom>
              <a:avLst/>
              <a:gdLst>
                <a:gd name="connsiteX0" fmla="*/ 0 w 1838"/>
                <a:gd name="connsiteY0" fmla="*/ 0 h 2354"/>
                <a:gd name="connsiteX1" fmla="*/ 1838 w 1838"/>
                <a:gd name="connsiteY1" fmla="*/ 2354 h 2354"/>
                <a:gd name="connsiteX2" fmla="*/ 0 w 1838"/>
                <a:gd name="connsiteY2" fmla="*/ 0 h 2354"/>
              </a:gdLst>
              <a:ahLst/>
              <a:cxnLst>
                <a:cxn ang="0">
                  <a:pos x="connsiteX0" y="connsiteY0"/>
                </a:cxn>
                <a:cxn ang="0">
                  <a:pos x="connsiteX1" y="connsiteY1"/>
                </a:cxn>
                <a:cxn ang="0">
                  <a:pos x="connsiteX2" y="connsiteY2"/>
                </a:cxn>
              </a:cxnLst>
              <a:rect l="l" t="t" r="r" b="b"/>
              <a:pathLst>
                <a:path w="1838" h="2354">
                  <a:moveTo>
                    <a:pt x="0" y="0"/>
                  </a:moveTo>
                  <a:cubicBezTo>
                    <a:pt x="193" y="1451"/>
                    <a:pt x="193" y="1935"/>
                    <a:pt x="1838" y="2354"/>
                  </a:cubicBezTo>
                  <a:cubicBezTo>
                    <a:pt x="1226" y="1580"/>
                    <a:pt x="613" y="806"/>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8" name="Freeform: Shape 1497">
              <a:extLst>
                <a:ext uri="{FF2B5EF4-FFF2-40B4-BE49-F238E27FC236}">
                  <a16:creationId xmlns:a16="http://schemas.microsoft.com/office/drawing/2014/main" id="{D20C1F3E-88C2-603C-E95C-DD83F119B069}"/>
                </a:ext>
              </a:extLst>
            </p:cNvPr>
            <p:cNvSpPr/>
            <p:nvPr/>
          </p:nvSpPr>
          <p:spPr>
            <a:xfrm>
              <a:off x="6014243" y="5258410"/>
              <a:ext cx="12551" cy="16432"/>
            </a:xfrm>
            <a:custGeom>
              <a:avLst/>
              <a:gdLst>
                <a:gd name="connsiteX0" fmla="*/ 12552 w 12551"/>
                <a:gd name="connsiteY0" fmla="*/ 16238 h 16432"/>
                <a:gd name="connsiteX1" fmla="*/ 7456 w 12551"/>
                <a:gd name="connsiteY1" fmla="*/ 9047 h 16432"/>
                <a:gd name="connsiteX2" fmla="*/ 12097 w 12551"/>
                <a:gd name="connsiteY2" fmla="*/ 9369 h 16432"/>
                <a:gd name="connsiteX3" fmla="*/ 5357 w 12551"/>
                <a:gd name="connsiteY3" fmla="*/ 565 h 16432"/>
                <a:gd name="connsiteX4" fmla="*/ 4905 w 12551"/>
                <a:gd name="connsiteY4" fmla="*/ 6596 h 16432"/>
                <a:gd name="connsiteX5" fmla="*/ 0 w 12551"/>
                <a:gd name="connsiteY5" fmla="*/ 6918 h 16432"/>
                <a:gd name="connsiteX6" fmla="*/ 12552 w 12551"/>
                <a:gd name="connsiteY6" fmla="*/ 16432 h 16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51" h="16432">
                  <a:moveTo>
                    <a:pt x="12552" y="16238"/>
                  </a:moveTo>
                  <a:cubicBezTo>
                    <a:pt x="11668" y="13368"/>
                    <a:pt x="8740" y="11724"/>
                    <a:pt x="7456" y="9047"/>
                  </a:cubicBezTo>
                  <a:cubicBezTo>
                    <a:pt x="8936" y="10562"/>
                    <a:pt x="10484" y="10627"/>
                    <a:pt x="12097" y="9369"/>
                  </a:cubicBezTo>
                  <a:cubicBezTo>
                    <a:pt x="8456" y="7660"/>
                    <a:pt x="8811" y="2339"/>
                    <a:pt x="5357" y="565"/>
                  </a:cubicBezTo>
                  <a:cubicBezTo>
                    <a:pt x="261" y="-2015"/>
                    <a:pt x="2661" y="4983"/>
                    <a:pt x="4905" y="6596"/>
                  </a:cubicBezTo>
                  <a:cubicBezTo>
                    <a:pt x="3241" y="6048"/>
                    <a:pt x="1606" y="6112"/>
                    <a:pt x="0" y="6918"/>
                  </a:cubicBezTo>
                  <a:cubicBezTo>
                    <a:pt x="3015" y="11820"/>
                    <a:pt x="6814" y="15207"/>
                    <a:pt x="12552" y="164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499" name="Freeform: Shape 1498">
              <a:extLst>
                <a:ext uri="{FF2B5EF4-FFF2-40B4-BE49-F238E27FC236}">
                  <a16:creationId xmlns:a16="http://schemas.microsoft.com/office/drawing/2014/main" id="{F53BA7DB-0A2E-2AE5-5AB8-AFD48EAD08D0}"/>
                </a:ext>
              </a:extLst>
            </p:cNvPr>
            <p:cNvSpPr/>
            <p:nvPr/>
          </p:nvSpPr>
          <p:spPr>
            <a:xfrm>
              <a:off x="6017281" y="5290923"/>
              <a:ext cx="9287" cy="2881"/>
            </a:xfrm>
            <a:custGeom>
              <a:avLst/>
              <a:gdLst>
                <a:gd name="connsiteX0" fmla="*/ 8578 w 9287"/>
                <a:gd name="connsiteY0" fmla="*/ 2785 h 2881"/>
                <a:gd name="connsiteX1" fmla="*/ 9288 w 9287"/>
                <a:gd name="connsiteY1" fmla="*/ 914 h 2881"/>
                <a:gd name="connsiteX2" fmla="*/ 0 w 9287"/>
                <a:gd name="connsiteY2" fmla="*/ 237 h 2881"/>
                <a:gd name="connsiteX3" fmla="*/ 1387 w 9287"/>
                <a:gd name="connsiteY3" fmla="*/ 2559 h 2881"/>
                <a:gd name="connsiteX4" fmla="*/ 8578 w 9287"/>
                <a:gd name="connsiteY4" fmla="*/ 2881 h 2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 h="2881">
                  <a:moveTo>
                    <a:pt x="8578" y="2785"/>
                  </a:moveTo>
                  <a:cubicBezTo>
                    <a:pt x="8804" y="2172"/>
                    <a:pt x="9049" y="1559"/>
                    <a:pt x="9288" y="914"/>
                  </a:cubicBezTo>
                  <a:cubicBezTo>
                    <a:pt x="6073" y="1334"/>
                    <a:pt x="3244" y="-666"/>
                    <a:pt x="0" y="237"/>
                  </a:cubicBezTo>
                  <a:cubicBezTo>
                    <a:pt x="322" y="1108"/>
                    <a:pt x="774" y="1882"/>
                    <a:pt x="1387" y="2559"/>
                  </a:cubicBezTo>
                  <a:cubicBezTo>
                    <a:pt x="3318" y="-86"/>
                    <a:pt x="6572" y="785"/>
                    <a:pt x="8578" y="288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0" name="Freeform: Shape 1499">
              <a:extLst>
                <a:ext uri="{FF2B5EF4-FFF2-40B4-BE49-F238E27FC236}">
                  <a16:creationId xmlns:a16="http://schemas.microsoft.com/office/drawing/2014/main" id="{0C27FA49-14D2-E395-213F-0A26283C0407}"/>
                </a:ext>
              </a:extLst>
            </p:cNvPr>
            <p:cNvSpPr/>
            <p:nvPr/>
          </p:nvSpPr>
          <p:spPr>
            <a:xfrm>
              <a:off x="6027020" y="5270189"/>
              <a:ext cx="2553" cy="2395"/>
            </a:xfrm>
            <a:custGeom>
              <a:avLst/>
              <a:gdLst>
                <a:gd name="connsiteX0" fmla="*/ 2322 w 2553"/>
                <a:gd name="connsiteY0" fmla="*/ 2395 h 2395"/>
                <a:gd name="connsiteX1" fmla="*/ 0 w 2553"/>
                <a:gd name="connsiteY1" fmla="*/ 1460 h 2395"/>
                <a:gd name="connsiteX2" fmla="*/ 2322 w 2553"/>
                <a:gd name="connsiteY2" fmla="*/ 2395 h 2395"/>
              </a:gdLst>
              <a:ahLst/>
              <a:cxnLst>
                <a:cxn ang="0">
                  <a:pos x="connsiteX0" y="connsiteY0"/>
                </a:cxn>
                <a:cxn ang="0">
                  <a:pos x="connsiteX1" y="connsiteY1"/>
                </a:cxn>
                <a:cxn ang="0">
                  <a:pos x="connsiteX2" y="connsiteY2"/>
                </a:cxn>
              </a:cxnLst>
              <a:rect l="l" t="t" r="r" b="b"/>
              <a:pathLst>
                <a:path w="2553" h="2395">
                  <a:moveTo>
                    <a:pt x="2322" y="2395"/>
                  </a:moveTo>
                  <a:cubicBezTo>
                    <a:pt x="2986" y="-442"/>
                    <a:pt x="2225" y="-765"/>
                    <a:pt x="0" y="1460"/>
                  </a:cubicBezTo>
                  <a:cubicBezTo>
                    <a:pt x="774" y="1783"/>
                    <a:pt x="1548" y="2105"/>
                    <a:pt x="2322" y="239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1" name="Freeform: Shape 1500">
              <a:extLst>
                <a:ext uri="{FF2B5EF4-FFF2-40B4-BE49-F238E27FC236}">
                  <a16:creationId xmlns:a16="http://schemas.microsoft.com/office/drawing/2014/main" id="{732EA737-2EA4-6E45-6BBD-3F833D18436A}"/>
                </a:ext>
              </a:extLst>
            </p:cNvPr>
            <p:cNvSpPr/>
            <p:nvPr/>
          </p:nvSpPr>
          <p:spPr>
            <a:xfrm>
              <a:off x="6027020" y="5292292"/>
              <a:ext cx="17188" cy="8124"/>
            </a:xfrm>
            <a:custGeom>
              <a:avLst/>
              <a:gdLst>
                <a:gd name="connsiteX0" fmla="*/ 13255 w 17188"/>
                <a:gd name="connsiteY0" fmla="*/ 8124 h 8124"/>
                <a:gd name="connsiteX1" fmla="*/ 17189 w 17188"/>
                <a:gd name="connsiteY1" fmla="*/ 5802 h 8124"/>
                <a:gd name="connsiteX2" fmla="*/ 8127 w 17188"/>
                <a:gd name="connsiteY2" fmla="*/ 2803 h 8124"/>
                <a:gd name="connsiteX3" fmla="*/ 12319 w 17188"/>
                <a:gd name="connsiteY3" fmla="*/ 30 h 8124"/>
                <a:gd name="connsiteX4" fmla="*/ 6782 w 17188"/>
                <a:gd name="connsiteY4" fmla="*/ 1771 h 8124"/>
                <a:gd name="connsiteX5" fmla="*/ 0 w 17188"/>
                <a:gd name="connsiteY5" fmla="*/ 1416 h 8124"/>
                <a:gd name="connsiteX6" fmla="*/ 13255 w 17188"/>
                <a:gd name="connsiteY6" fmla="*/ 8124 h 8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188" h="8124">
                  <a:moveTo>
                    <a:pt x="13255" y="8124"/>
                  </a:moveTo>
                  <a:cubicBezTo>
                    <a:pt x="14022" y="6060"/>
                    <a:pt x="14667" y="4254"/>
                    <a:pt x="17189" y="5802"/>
                  </a:cubicBezTo>
                  <a:cubicBezTo>
                    <a:pt x="15973" y="2513"/>
                    <a:pt x="10807" y="3255"/>
                    <a:pt x="8127" y="2803"/>
                  </a:cubicBezTo>
                  <a:cubicBezTo>
                    <a:pt x="10036" y="2803"/>
                    <a:pt x="11639" y="1803"/>
                    <a:pt x="12319" y="30"/>
                  </a:cubicBezTo>
                  <a:cubicBezTo>
                    <a:pt x="10226" y="-293"/>
                    <a:pt x="8804" y="2126"/>
                    <a:pt x="6782" y="1771"/>
                  </a:cubicBezTo>
                  <a:cubicBezTo>
                    <a:pt x="4537" y="1384"/>
                    <a:pt x="2273" y="675"/>
                    <a:pt x="0" y="1416"/>
                  </a:cubicBezTo>
                  <a:cubicBezTo>
                    <a:pt x="2203" y="6899"/>
                    <a:pt x="10668" y="2416"/>
                    <a:pt x="13255" y="812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2" name="Freeform: Shape 1501">
              <a:extLst>
                <a:ext uri="{FF2B5EF4-FFF2-40B4-BE49-F238E27FC236}">
                  <a16:creationId xmlns:a16="http://schemas.microsoft.com/office/drawing/2014/main" id="{6034A102-95FB-594D-5506-C4C6B3150394}"/>
                </a:ext>
              </a:extLst>
            </p:cNvPr>
            <p:cNvSpPr/>
            <p:nvPr/>
          </p:nvSpPr>
          <p:spPr>
            <a:xfrm>
              <a:off x="6027733" y="5273613"/>
              <a:ext cx="4683" cy="2196"/>
            </a:xfrm>
            <a:custGeom>
              <a:avLst/>
              <a:gdLst>
                <a:gd name="connsiteX0" fmla="*/ 4641 w 4683"/>
                <a:gd name="connsiteY0" fmla="*/ 2197 h 2196"/>
                <a:gd name="connsiteX1" fmla="*/ 0 w 4683"/>
                <a:gd name="connsiteY1" fmla="*/ 810 h 2196"/>
                <a:gd name="connsiteX2" fmla="*/ 4641 w 4683"/>
                <a:gd name="connsiteY2" fmla="*/ 2197 h 2196"/>
              </a:gdLst>
              <a:ahLst/>
              <a:cxnLst>
                <a:cxn ang="0">
                  <a:pos x="connsiteX0" y="connsiteY0"/>
                </a:cxn>
                <a:cxn ang="0">
                  <a:pos x="connsiteX1" y="connsiteY1"/>
                </a:cxn>
                <a:cxn ang="0">
                  <a:pos x="connsiteX2" y="connsiteY2"/>
                </a:cxn>
              </a:cxnLst>
              <a:rect l="l" t="t" r="r" b="b"/>
              <a:pathLst>
                <a:path w="4683" h="2196">
                  <a:moveTo>
                    <a:pt x="4641" y="2197"/>
                  </a:moveTo>
                  <a:cubicBezTo>
                    <a:pt x="5118" y="-770"/>
                    <a:pt x="1477" y="-190"/>
                    <a:pt x="0" y="810"/>
                  </a:cubicBezTo>
                  <a:cubicBezTo>
                    <a:pt x="1542" y="1294"/>
                    <a:pt x="3090" y="1745"/>
                    <a:pt x="4641" y="219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3" name="Freeform: Shape 1502">
              <a:extLst>
                <a:ext uri="{FF2B5EF4-FFF2-40B4-BE49-F238E27FC236}">
                  <a16:creationId xmlns:a16="http://schemas.microsoft.com/office/drawing/2014/main" id="{1963A834-5ADA-6393-604D-D1AA1EEAC069}"/>
                </a:ext>
              </a:extLst>
            </p:cNvPr>
            <p:cNvSpPr/>
            <p:nvPr/>
          </p:nvSpPr>
          <p:spPr>
            <a:xfrm>
              <a:off x="6031664" y="5290593"/>
              <a:ext cx="4902" cy="1652"/>
            </a:xfrm>
            <a:custGeom>
              <a:avLst/>
              <a:gdLst>
                <a:gd name="connsiteX0" fmla="*/ 4902 w 4902"/>
                <a:gd name="connsiteY0" fmla="*/ 83 h 1652"/>
                <a:gd name="connsiteX1" fmla="*/ 0 w 4902"/>
                <a:gd name="connsiteY1" fmla="*/ 1470 h 1652"/>
                <a:gd name="connsiteX2" fmla="*/ 4902 w 4902"/>
                <a:gd name="connsiteY2" fmla="*/ 83 h 1652"/>
              </a:gdLst>
              <a:ahLst/>
              <a:cxnLst>
                <a:cxn ang="0">
                  <a:pos x="connsiteX0" y="connsiteY0"/>
                </a:cxn>
                <a:cxn ang="0">
                  <a:pos x="connsiteX1" y="connsiteY1"/>
                </a:cxn>
                <a:cxn ang="0">
                  <a:pos x="connsiteX2" y="connsiteY2"/>
                </a:cxn>
              </a:cxnLst>
              <a:rect l="l" t="t" r="r" b="b"/>
              <a:pathLst>
                <a:path w="4902" h="1652">
                  <a:moveTo>
                    <a:pt x="4902" y="83"/>
                  </a:moveTo>
                  <a:cubicBezTo>
                    <a:pt x="3051" y="-239"/>
                    <a:pt x="1419" y="406"/>
                    <a:pt x="0" y="1470"/>
                  </a:cubicBezTo>
                  <a:cubicBezTo>
                    <a:pt x="1900" y="1954"/>
                    <a:pt x="3531" y="1470"/>
                    <a:pt x="4902" y="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4" name="Freeform: Shape 1503">
              <a:extLst>
                <a:ext uri="{FF2B5EF4-FFF2-40B4-BE49-F238E27FC236}">
                  <a16:creationId xmlns:a16="http://schemas.microsoft.com/office/drawing/2014/main" id="{27D8121D-ABAD-EBFA-823A-B8DCB8FFAEE2}"/>
                </a:ext>
              </a:extLst>
            </p:cNvPr>
            <p:cNvSpPr/>
            <p:nvPr/>
          </p:nvSpPr>
          <p:spPr>
            <a:xfrm>
              <a:off x="6045370" y="5292772"/>
              <a:ext cx="1870" cy="2322"/>
            </a:xfrm>
            <a:custGeom>
              <a:avLst/>
              <a:gdLst>
                <a:gd name="connsiteX0" fmla="*/ 1871 w 1870"/>
                <a:gd name="connsiteY0" fmla="*/ 0 h 2322"/>
                <a:gd name="connsiteX1" fmla="*/ 0 w 1870"/>
                <a:gd name="connsiteY1" fmla="*/ 2322 h 2322"/>
                <a:gd name="connsiteX2" fmla="*/ 1871 w 1870"/>
                <a:gd name="connsiteY2" fmla="*/ 0 h 2322"/>
              </a:gdLst>
              <a:ahLst/>
              <a:cxnLst>
                <a:cxn ang="0">
                  <a:pos x="connsiteX0" y="connsiteY0"/>
                </a:cxn>
                <a:cxn ang="0">
                  <a:pos x="connsiteX1" y="connsiteY1"/>
                </a:cxn>
                <a:cxn ang="0">
                  <a:pos x="connsiteX2" y="connsiteY2"/>
                </a:cxn>
              </a:cxnLst>
              <a:rect l="l" t="t" r="r" b="b"/>
              <a:pathLst>
                <a:path w="1870" h="2322">
                  <a:moveTo>
                    <a:pt x="1871" y="0"/>
                  </a:moveTo>
                  <a:cubicBezTo>
                    <a:pt x="1248" y="774"/>
                    <a:pt x="623" y="1548"/>
                    <a:pt x="0" y="2322"/>
                  </a:cubicBezTo>
                  <a:cubicBezTo>
                    <a:pt x="2000" y="2322"/>
                    <a:pt x="1780" y="1612"/>
                    <a:pt x="1871"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5" name="Freeform: Shape 1504">
              <a:extLst>
                <a:ext uri="{FF2B5EF4-FFF2-40B4-BE49-F238E27FC236}">
                  <a16:creationId xmlns:a16="http://schemas.microsoft.com/office/drawing/2014/main" id="{4F338BCD-E4EC-BF77-69C0-6EE25CCBBEEB}"/>
                </a:ext>
              </a:extLst>
            </p:cNvPr>
            <p:cNvSpPr/>
            <p:nvPr/>
          </p:nvSpPr>
          <p:spPr>
            <a:xfrm>
              <a:off x="6048176" y="5299739"/>
              <a:ext cx="2321" cy="1612"/>
            </a:xfrm>
            <a:custGeom>
              <a:avLst/>
              <a:gdLst>
                <a:gd name="connsiteX0" fmla="*/ 2322 w 2321"/>
                <a:gd name="connsiteY0" fmla="*/ 1612 h 1612"/>
                <a:gd name="connsiteX1" fmla="*/ 0 w 2321"/>
                <a:gd name="connsiteY1" fmla="*/ 0 h 1612"/>
                <a:gd name="connsiteX2" fmla="*/ 2322 w 2321"/>
                <a:gd name="connsiteY2" fmla="*/ 1612 h 1612"/>
              </a:gdLst>
              <a:ahLst/>
              <a:cxnLst>
                <a:cxn ang="0">
                  <a:pos x="connsiteX0" y="connsiteY0"/>
                </a:cxn>
                <a:cxn ang="0">
                  <a:pos x="connsiteX1" y="connsiteY1"/>
                </a:cxn>
                <a:cxn ang="0">
                  <a:pos x="connsiteX2" y="connsiteY2"/>
                </a:cxn>
              </a:cxnLst>
              <a:rect l="l" t="t" r="r" b="b"/>
              <a:pathLst>
                <a:path w="2321" h="1612">
                  <a:moveTo>
                    <a:pt x="2322" y="1612"/>
                  </a:moveTo>
                  <a:cubicBezTo>
                    <a:pt x="1783" y="774"/>
                    <a:pt x="1013" y="226"/>
                    <a:pt x="0" y="0"/>
                  </a:cubicBezTo>
                  <a:cubicBezTo>
                    <a:pt x="774" y="548"/>
                    <a:pt x="1548" y="1096"/>
                    <a:pt x="2322" y="161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6" name="Freeform: Shape 1505">
              <a:extLst>
                <a:ext uri="{FF2B5EF4-FFF2-40B4-BE49-F238E27FC236}">
                  <a16:creationId xmlns:a16="http://schemas.microsoft.com/office/drawing/2014/main" id="{B3624661-B228-BB41-E223-C39AE22A6FD0}"/>
                </a:ext>
              </a:extLst>
            </p:cNvPr>
            <p:cNvSpPr/>
            <p:nvPr/>
          </p:nvSpPr>
          <p:spPr>
            <a:xfrm>
              <a:off x="6048627" y="5292216"/>
              <a:ext cx="14383" cy="3813"/>
            </a:xfrm>
            <a:custGeom>
              <a:avLst/>
              <a:gdLst>
                <a:gd name="connsiteX0" fmla="*/ 2096 w 14383"/>
                <a:gd name="connsiteY0" fmla="*/ 3814 h 3813"/>
                <a:gd name="connsiteX1" fmla="*/ 14383 w 14383"/>
                <a:gd name="connsiteY1" fmla="*/ 1008 h 3813"/>
                <a:gd name="connsiteX2" fmla="*/ 0 w 14383"/>
                <a:gd name="connsiteY2" fmla="*/ 1492 h 3813"/>
                <a:gd name="connsiteX3" fmla="*/ 2096 w 14383"/>
                <a:gd name="connsiteY3" fmla="*/ 3814 h 3813"/>
              </a:gdLst>
              <a:ahLst/>
              <a:cxnLst>
                <a:cxn ang="0">
                  <a:pos x="connsiteX0" y="connsiteY0"/>
                </a:cxn>
                <a:cxn ang="0">
                  <a:pos x="connsiteX1" y="connsiteY1"/>
                </a:cxn>
                <a:cxn ang="0">
                  <a:pos x="connsiteX2" y="connsiteY2"/>
                </a:cxn>
                <a:cxn ang="0">
                  <a:pos x="connsiteX3" y="connsiteY3"/>
                </a:cxn>
              </a:cxnLst>
              <a:rect l="l" t="t" r="r" b="b"/>
              <a:pathLst>
                <a:path w="14383" h="3813">
                  <a:moveTo>
                    <a:pt x="2096" y="3814"/>
                  </a:moveTo>
                  <a:cubicBezTo>
                    <a:pt x="6205" y="3298"/>
                    <a:pt x="11017" y="4136"/>
                    <a:pt x="14383" y="1008"/>
                  </a:cubicBezTo>
                  <a:cubicBezTo>
                    <a:pt x="10891" y="234"/>
                    <a:pt x="2909" y="-1024"/>
                    <a:pt x="0" y="1492"/>
                  </a:cubicBezTo>
                  <a:cubicBezTo>
                    <a:pt x="606" y="2363"/>
                    <a:pt x="1306" y="3137"/>
                    <a:pt x="2096" y="381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7" name="Freeform: Shape 1506">
              <a:extLst>
                <a:ext uri="{FF2B5EF4-FFF2-40B4-BE49-F238E27FC236}">
                  <a16:creationId xmlns:a16="http://schemas.microsoft.com/office/drawing/2014/main" id="{0E3EBFF9-941F-7EF3-B9FB-B9613BF38B43}"/>
                </a:ext>
              </a:extLst>
            </p:cNvPr>
            <p:cNvSpPr/>
            <p:nvPr/>
          </p:nvSpPr>
          <p:spPr>
            <a:xfrm>
              <a:off x="6050014" y="5293224"/>
              <a:ext cx="47597" cy="19005"/>
            </a:xfrm>
            <a:custGeom>
              <a:avLst/>
              <a:gdLst>
                <a:gd name="connsiteX0" fmla="*/ 0 w 47597"/>
                <a:gd name="connsiteY0" fmla="*/ 5128 h 19005"/>
                <a:gd name="connsiteX1" fmla="*/ 9288 w 47597"/>
                <a:gd name="connsiteY1" fmla="*/ 7675 h 19005"/>
                <a:gd name="connsiteX2" fmla="*/ 20669 w 47597"/>
                <a:gd name="connsiteY2" fmla="*/ 13254 h 19005"/>
                <a:gd name="connsiteX3" fmla="*/ 15757 w 47597"/>
                <a:gd name="connsiteY3" fmla="*/ 9772 h 19005"/>
                <a:gd name="connsiteX4" fmla="*/ 13219 w 47597"/>
                <a:gd name="connsiteY4" fmla="*/ 5579 h 19005"/>
                <a:gd name="connsiteX5" fmla="*/ 23007 w 47597"/>
                <a:gd name="connsiteY5" fmla="*/ 8482 h 19005"/>
                <a:gd name="connsiteX6" fmla="*/ 26925 w 47597"/>
                <a:gd name="connsiteY6" fmla="*/ 13932 h 19005"/>
                <a:gd name="connsiteX7" fmla="*/ 39548 w 47597"/>
                <a:gd name="connsiteY7" fmla="*/ 14899 h 19005"/>
                <a:gd name="connsiteX8" fmla="*/ 47597 w 47597"/>
                <a:gd name="connsiteY8" fmla="*/ 18834 h 19005"/>
                <a:gd name="connsiteX9" fmla="*/ 39019 w 47597"/>
                <a:gd name="connsiteY9" fmla="*/ 11836 h 19005"/>
                <a:gd name="connsiteX10" fmla="*/ 29247 w 47597"/>
                <a:gd name="connsiteY10" fmla="*/ 8611 h 19005"/>
                <a:gd name="connsiteX11" fmla="*/ 38793 w 47597"/>
                <a:gd name="connsiteY11" fmla="*/ 9062 h 19005"/>
                <a:gd name="connsiteX12" fmla="*/ 19282 w 47597"/>
                <a:gd name="connsiteY12" fmla="*/ 2806 h 19005"/>
                <a:gd name="connsiteX13" fmla="*/ 29870 w 47597"/>
                <a:gd name="connsiteY13" fmla="*/ 4031 h 19005"/>
                <a:gd name="connsiteX14" fmla="*/ 28954 w 47597"/>
                <a:gd name="connsiteY14" fmla="*/ 161 h 19005"/>
                <a:gd name="connsiteX15" fmla="*/ 18240 w 47597"/>
                <a:gd name="connsiteY15" fmla="*/ 1709 h 19005"/>
                <a:gd name="connsiteX16" fmla="*/ 9059 w 47597"/>
                <a:gd name="connsiteY16" fmla="*/ 5386 h 19005"/>
                <a:gd name="connsiteX17" fmla="*/ 0 w 47597"/>
                <a:gd name="connsiteY17" fmla="*/ 5063 h 19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97" h="19005">
                  <a:moveTo>
                    <a:pt x="0" y="5128"/>
                  </a:moveTo>
                  <a:cubicBezTo>
                    <a:pt x="1093" y="7353"/>
                    <a:pt x="7272" y="8127"/>
                    <a:pt x="9288" y="7675"/>
                  </a:cubicBezTo>
                  <a:cubicBezTo>
                    <a:pt x="7114" y="11997"/>
                    <a:pt x="17995" y="14835"/>
                    <a:pt x="20669" y="13254"/>
                  </a:cubicBezTo>
                  <a:cubicBezTo>
                    <a:pt x="19063" y="12061"/>
                    <a:pt x="17428" y="10900"/>
                    <a:pt x="15757" y="9772"/>
                  </a:cubicBezTo>
                  <a:cubicBezTo>
                    <a:pt x="9546" y="5611"/>
                    <a:pt x="20276" y="7804"/>
                    <a:pt x="13219" y="5579"/>
                  </a:cubicBezTo>
                  <a:cubicBezTo>
                    <a:pt x="16086" y="4579"/>
                    <a:pt x="19805" y="8256"/>
                    <a:pt x="23007" y="8482"/>
                  </a:cubicBezTo>
                  <a:cubicBezTo>
                    <a:pt x="26071" y="8804"/>
                    <a:pt x="28215" y="12223"/>
                    <a:pt x="26925" y="13932"/>
                  </a:cubicBezTo>
                  <a:cubicBezTo>
                    <a:pt x="29486" y="12287"/>
                    <a:pt x="36690" y="14254"/>
                    <a:pt x="39548" y="14899"/>
                  </a:cubicBezTo>
                  <a:cubicBezTo>
                    <a:pt x="42870" y="15705"/>
                    <a:pt x="43476" y="19898"/>
                    <a:pt x="47597" y="18834"/>
                  </a:cubicBezTo>
                  <a:cubicBezTo>
                    <a:pt x="44995" y="15802"/>
                    <a:pt x="42911" y="13222"/>
                    <a:pt x="39019" y="11836"/>
                  </a:cubicBezTo>
                  <a:cubicBezTo>
                    <a:pt x="36058" y="10803"/>
                    <a:pt x="31363" y="11384"/>
                    <a:pt x="29247" y="8611"/>
                  </a:cubicBezTo>
                  <a:cubicBezTo>
                    <a:pt x="31769" y="10803"/>
                    <a:pt x="35936" y="9868"/>
                    <a:pt x="38793" y="9062"/>
                  </a:cubicBezTo>
                  <a:cubicBezTo>
                    <a:pt x="32962" y="5063"/>
                    <a:pt x="24281" y="8449"/>
                    <a:pt x="19282" y="2806"/>
                  </a:cubicBezTo>
                  <a:cubicBezTo>
                    <a:pt x="23849" y="4579"/>
                    <a:pt x="25361" y="3967"/>
                    <a:pt x="29870" y="4031"/>
                  </a:cubicBezTo>
                  <a:cubicBezTo>
                    <a:pt x="33407" y="4031"/>
                    <a:pt x="31379" y="581"/>
                    <a:pt x="28954" y="161"/>
                  </a:cubicBezTo>
                  <a:cubicBezTo>
                    <a:pt x="25387" y="-419"/>
                    <a:pt x="21627" y="677"/>
                    <a:pt x="18240" y="1709"/>
                  </a:cubicBezTo>
                  <a:cubicBezTo>
                    <a:pt x="16322" y="2290"/>
                    <a:pt x="5570" y="548"/>
                    <a:pt x="9059" y="5386"/>
                  </a:cubicBezTo>
                  <a:cubicBezTo>
                    <a:pt x="7559" y="1387"/>
                    <a:pt x="2290" y="2870"/>
                    <a:pt x="0" y="506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8" name="Freeform: Shape 1507">
              <a:extLst>
                <a:ext uri="{FF2B5EF4-FFF2-40B4-BE49-F238E27FC236}">
                  <a16:creationId xmlns:a16="http://schemas.microsoft.com/office/drawing/2014/main" id="{A676717D-CBF5-1F46-65E4-2F8C09621D4E}"/>
                </a:ext>
              </a:extLst>
            </p:cNvPr>
            <p:cNvSpPr/>
            <p:nvPr/>
          </p:nvSpPr>
          <p:spPr>
            <a:xfrm>
              <a:off x="6051117" y="5302996"/>
              <a:ext cx="2379" cy="1838"/>
            </a:xfrm>
            <a:custGeom>
              <a:avLst/>
              <a:gdLst>
                <a:gd name="connsiteX0" fmla="*/ 1444 w 2379"/>
                <a:gd name="connsiteY0" fmla="*/ 0 h 1838"/>
                <a:gd name="connsiteX1" fmla="*/ 2380 w 2379"/>
                <a:gd name="connsiteY1" fmla="*/ 1838 h 1838"/>
                <a:gd name="connsiteX2" fmla="*/ 1444 w 2379"/>
                <a:gd name="connsiteY2" fmla="*/ 0 h 1838"/>
              </a:gdLst>
              <a:ahLst/>
              <a:cxnLst>
                <a:cxn ang="0">
                  <a:pos x="connsiteX0" y="connsiteY0"/>
                </a:cxn>
                <a:cxn ang="0">
                  <a:pos x="connsiteX1" y="connsiteY1"/>
                </a:cxn>
                <a:cxn ang="0">
                  <a:pos x="connsiteX2" y="connsiteY2"/>
                </a:cxn>
              </a:cxnLst>
              <a:rect l="l" t="t" r="r" b="b"/>
              <a:pathLst>
                <a:path w="2379" h="1838">
                  <a:moveTo>
                    <a:pt x="1444" y="0"/>
                  </a:moveTo>
                  <a:cubicBezTo>
                    <a:pt x="-755" y="355"/>
                    <a:pt x="-442" y="968"/>
                    <a:pt x="2380" y="1838"/>
                  </a:cubicBezTo>
                  <a:cubicBezTo>
                    <a:pt x="2057" y="1226"/>
                    <a:pt x="1754" y="613"/>
                    <a:pt x="144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09" name="Freeform: Shape 1508">
              <a:extLst>
                <a:ext uri="{FF2B5EF4-FFF2-40B4-BE49-F238E27FC236}">
                  <a16:creationId xmlns:a16="http://schemas.microsoft.com/office/drawing/2014/main" id="{8A4FEE42-869E-B577-C481-1A043BBDF4D5}"/>
                </a:ext>
              </a:extLst>
            </p:cNvPr>
            <p:cNvSpPr/>
            <p:nvPr/>
          </p:nvSpPr>
          <p:spPr>
            <a:xfrm>
              <a:off x="6057464" y="5304052"/>
              <a:ext cx="2322" cy="1717"/>
            </a:xfrm>
            <a:custGeom>
              <a:avLst/>
              <a:gdLst>
                <a:gd name="connsiteX0" fmla="*/ 2322 w 2322"/>
                <a:gd name="connsiteY0" fmla="*/ 1717 h 1717"/>
                <a:gd name="connsiteX1" fmla="*/ 0 w 2322"/>
                <a:gd name="connsiteY1" fmla="*/ 105 h 1717"/>
                <a:gd name="connsiteX2" fmla="*/ 2322 w 2322"/>
                <a:gd name="connsiteY2" fmla="*/ 1717 h 1717"/>
              </a:gdLst>
              <a:ahLst/>
              <a:cxnLst>
                <a:cxn ang="0">
                  <a:pos x="connsiteX0" y="connsiteY0"/>
                </a:cxn>
                <a:cxn ang="0">
                  <a:pos x="connsiteX1" y="connsiteY1"/>
                </a:cxn>
                <a:cxn ang="0">
                  <a:pos x="connsiteX2" y="connsiteY2"/>
                </a:cxn>
              </a:cxnLst>
              <a:rect l="l" t="t" r="r" b="b"/>
              <a:pathLst>
                <a:path w="2322" h="1717">
                  <a:moveTo>
                    <a:pt x="2322" y="1717"/>
                  </a:moveTo>
                  <a:cubicBezTo>
                    <a:pt x="1822" y="298"/>
                    <a:pt x="1812" y="-250"/>
                    <a:pt x="0" y="105"/>
                  </a:cubicBezTo>
                  <a:cubicBezTo>
                    <a:pt x="774" y="653"/>
                    <a:pt x="1551" y="1201"/>
                    <a:pt x="2322" y="17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0" name="Freeform: Shape 1509">
              <a:extLst>
                <a:ext uri="{FF2B5EF4-FFF2-40B4-BE49-F238E27FC236}">
                  <a16:creationId xmlns:a16="http://schemas.microsoft.com/office/drawing/2014/main" id="{A31DA100-0E87-5649-59EE-9C048CDC64A4}"/>
                </a:ext>
              </a:extLst>
            </p:cNvPr>
            <p:cNvSpPr/>
            <p:nvPr/>
          </p:nvSpPr>
          <p:spPr>
            <a:xfrm>
              <a:off x="5897972" y="5207795"/>
              <a:ext cx="2441" cy="4644"/>
            </a:xfrm>
            <a:custGeom>
              <a:avLst/>
              <a:gdLst>
                <a:gd name="connsiteX0" fmla="*/ 1114 w 2441"/>
                <a:gd name="connsiteY0" fmla="*/ 4644 h 4644"/>
                <a:gd name="connsiteX1" fmla="*/ 178 w 2441"/>
                <a:gd name="connsiteY1" fmla="*/ 0 h 4644"/>
                <a:gd name="connsiteX2" fmla="*/ 1114 w 2441"/>
                <a:gd name="connsiteY2" fmla="*/ 4644 h 4644"/>
              </a:gdLst>
              <a:ahLst/>
              <a:cxnLst>
                <a:cxn ang="0">
                  <a:pos x="connsiteX0" y="connsiteY0"/>
                </a:cxn>
                <a:cxn ang="0">
                  <a:pos x="connsiteX1" y="connsiteY1"/>
                </a:cxn>
                <a:cxn ang="0">
                  <a:pos x="connsiteX2" y="connsiteY2"/>
                </a:cxn>
              </a:cxnLst>
              <a:rect l="l" t="t" r="r" b="b"/>
              <a:pathLst>
                <a:path w="2441" h="4644">
                  <a:moveTo>
                    <a:pt x="1114" y="4644"/>
                  </a:moveTo>
                  <a:cubicBezTo>
                    <a:pt x="3887" y="3806"/>
                    <a:pt x="1688" y="742"/>
                    <a:pt x="178" y="0"/>
                  </a:cubicBezTo>
                  <a:cubicBezTo>
                    <a:pt x="-241" y="1709"/>
                    <a:pt x="82" y="3257"/>
                    <a:pt x="1114"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1" name="Freeform: Shape 1510">
              <a:extLst>
                <a:ext uri="{FF2B5EF4-FFF2-40B4-BE49-F238E27FC236}">
                  <a16:creationId xmlns:a16="http://schemas.microsoft.com/office/drawing/2014/main" id="{90CD4D5F-206C-9712-2B5D-DFF61696550D}"/>
                </a:ext>
              </a:extLst>
            </p:cNvPr>
            <p:cNvSpPr/>
            <p:nvPr/>
          </p:nvSpPr>
          <p:spPr>
            <a:xfrm>
              <a:off x="5900956" y="5206825"/>
              <a:ext cx="4834" cy="11645"/>
            </a:xfrm>
            <a:custGeom>
              <a:avLst/>
              <a:gdLst>
                <a:gd name="connsiteX0" fmla="*/ 4160 w 4834"/>
                <a:gd name="connsiteY0" fmla="*/ 11645 h 11645"/>
                <a:gd name="connsiteX1" fmla="*/ 0 w 4834"/>
                <a:gd name="connsiteY1" fmla="*/ 35 h 11645"/>
                <a:gd name="connsiteX2" fmla="*/ 2548 w 4834"/>
                <a:gd name="connsiteY2" fmla="*/ 4679 h 11645"/>
                <a:gd name="connsiteX3" fmla="*/ 4160 w 4834"/>
                <a:gd name="connsiteY3" fmla="*/ 11645 h 11645"/>
              </a:gdLst>
              <a:ahLst/>
              <a:cxnLst>
                <a:cxn ang="0">
                  <a:pos x="connsiteX0" y="connsiteY0"/>
                </a:cxn>
                <a:cxn ang="0">
                  <a:pos x="connsiteX1" y="connsiteY1"/>
                </a:cxn>
                <a:cxn ang="0">
                  <a:pos x="connsiteX2" y="connsiteY2"/>
                </a:cxn>
                <a:cxn ang="0">
                  <a:pos x="connsiteX3" y="connsiteY3"/>
                </a:cxn>
              </a:cxnLst>
              <a:rect l="l" t="t" r="r" b="b"/>
              <a:pathLst>
                <a:path w="4834" h="11645">
                  <a:moveTo>
                    <a:pt x="4160" y="11645"/>
                  </a:moveTo>
                  <a:cubicBezTo>
                    <a:pt x="5563" y="8646"/>
                    <a:pt x="5050" y="-642"/>
                    <a:pt x="0" y="35"/>
                  </a:cubicBezTo>
                  <a:cubicBezTo>
                    <a:pt x="745" y="1648"/>
                    <a:pt x="1596" y="3196"/>
                    <a:pt x="2548" y="4679"/>
                  </a:cubicBezTo>
                  <a:cubicBezTo>
                    <a:pt x="-1716" y="3808"/>
                    <a:pt x="1958" y="10097"/>
                    <a:pt x="4160" y="1164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2" name="Freeform: Shape 1511">
              <a:extLst>
                <a:ext uri="{FF2B5EF4-FFF2-40B4-BE49-F238E27FC236}">
                  <a16:creationId xmlns:a16="http://schemas.microsoft.com/office/drawing/2014/main" id="{C0777486-16B3-4AED-F9CE-18EA0309B6DD}"/>
                </a:ext>
              </a:extLst>
            </p:cNvPr>
            <p:cNvSpPr/>
            <p:nvPr/>
          </p:nvSpPr>
          <p:spPr>
            <a:xfrm>
              <a:off x="5905824" y="5211599"/>
              <a:ext cx="2903" cy="7321"/>
            </a:xfrm>
            <a:custGeom>
              <a:avLst/>
              <a:gdLst>
                <a:gd name="connsiteX0" fmla="*/ 1615 w 2903"/>
                <a:gd name="connsiteY0" fmla="*/ 7322 h 7321"/>
                <a:gd name="connsiteX1" fmla="*/ 2 w 2903"/>
                <a:gd name="connsiteY1" fmla="*/ 130 h 7321"/>
                <a:gd name="connsiteX2" fmla="*/ 1615 w 2903"/>
                <a:gd name="connsiteY2" fmla="*/ 7322 h 7321"/>
              </a:gdLst>
              <a:ahLst/>
              <a:cxnLst>
                <a:cxn ang="0">
                  <a:pos x="connsiteX0" y="connsiteY0"/>
                </a:cxn>
                <a:cxn ang="0">
                  <a:pos x="connsiteX1" y="connsiteY1"/>
                </a:cxn>
                <a:cxn ang="0">
                  <a:pos x="connsiteX2" y="connsiteY2"/>
                </a:cxn>
              </a:cxnLst>
              <a:rect l="l" t="t" r="r" b="b"/>
              <a:pathLst>
                <a:path w="2903" h="7321">
                  <a:moveTo>
                    <a:pt x="1615" y="7322"/>
                  </a:moveTo>
                  <a:cubicBezTo>
                    <a:pt x="3121" y="5548"/>
                    <a:pt x="4062" y="-999"/>
                    <a:pt x="2" y="130"/>
                  </a:cubicBezTo>
                  <a:cubicBezTo>
                    <a:pt x="-62" y="2678"/>
                    <a:pt x="1282" y="4871"/>
                    <a:pt x="1615" y="7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3" name="Freeform: Shape 1512">
              <a:extLst>
                <a:ext uri="{FF2B5EF4-FFF2-40B4-BE49-F238E27FC236}">
                  <a16:creationId xmlns:a16="http://schemas.microsoft.com/office/drawing/2014/main" id="{9279F12C-78EE-9CDB-F6FE-274AF357E08B}"/>
                </a:ext>
              </a:extLst>
            </p:cNvPr>
            <p:cNvSpPr/>
            <p:nvPr/>
          </p:nvSpPr>
          <p:spPr>
            <a:xfrm>
              <a:off x="5907661" y="5221243"/>
              <a:ext cx="5519" cy="2579"/>
            </a:xfrm>
            <a:custGeom>
              <a:avLst/>
              <a:gdLst>
                <a:gd name="connsiteX0" fmla="*/ 4905 w 5519"/>
                <a:gd name="connsiteY0" fmla="*/ 2580 h 2579"/>
                <a:gd name="connsiteX1" fmla="*/ 0 w 5519"/>
                <a:gd name="connsiteY1" fmla="*/ 0 h 2579"/>
                <a:gd name="connsiteX2" fmla="*/ 4905 w 5519"/>
                <a:gd name="connsiteY2" fmla="*/ 2580 h 2579"/>
              </a:gdLst>
              <a:ahLst/>
              <a:cxnLst>
                <a:cxn ang="0">
                  <a:pos x="connsiteX0" y="connsiteY0"/>
                </a:cxn>
                <a:cxn ang="0">
                  <a:pos x="connsiteX1" y="connsiteY1"/>
                </a:cxn>
                <a:cxn ang="0">
                  <a:pos x="connsiteX2" y="connsiteY2"/>
                </a:cxn>
              </a:cxnLst>
              <a:rect l="l" t="t" r="r" b="b"/>
              <a:pathLst>
                <a:path w="5519" h="2579">
                  <a:moveTo>
                    <a:pt x="4905" y="2580"/>
                  </a:moveTo>
                  <a:cubicBezTo>
                    <a:pt x="7427" y="-516"/>
                    <a:pt x="1458" y="322"/>
                    <a:pt x="0" y="0"/>
                  </a:cubicBezTo>
                  <a:cubicBezTo>
                    <a:pt x="1667" y="806"/>
                    <a:pt x="3299" y="1677"/>
                    <a:pt x="4905" y="25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4" name="Freeform: Shape 1513">
              <a:extLst>
                <a:ext uri="{FF2B5EF4-FFF2-40B4-BE49-F238E27FC236}">
                  <a16:creationId xmlns:a16="http://schemas.microsoft.com/office/drawing/2014/main" id="{AA1AD066-35D9-D5B4-1B3B-41338FD9E8C6}"/>
                </a:ext>
              </a:extLst>
            </p:cNvPr>
            <p:cNvSpPr/>
            <p:nvPr/>
          </p:nvSpPr>
          <p:spPr>
            <a:xfrm>
              <a:off x="5909535" y="5214397"/>
              <a:ext cx="3708" cy="2686"/>
            </a:xfrm>
            <a:custGeom>
              <a:avLst/>
              <a:gdLst>
                <a:gd name="connsiteX0" fmla="*/ 0 w 3708"/>
                <a:gd name="connsiteY0" fmla="*/ 2686 h 2686"/>
                <a:gd name="connsiteX1" fmla="*/ 3709 w 3708"/>
                <a:gd name="connsiteY1" fmla="*/ 138 h 2686"/>
                <a:gd name="connsiteX2" fmla="*/ 0 w 3708"/>
                <a:gd name="connsiteY2" fmla="*/ 2686 h 2686"/>
              </a:gdLst>
              <a:ahLst/>
              <a:cxnLst>
                <a:cxn ang="0">
                  <a:pos x="connsiteX0" y="connsiteY0"/>
                </a:cxn>
                <a:cxn ang="0">
                  <a:pos x="connsiteX1" y="connsiteY1"/>
                </a:cxn>
                <a:cxn ang="0">
                  <a:pos x="connsiteX2" y="connsiteY2"/>
                </a:cxn>
              </a:cxnLst>
              <a:rect l="l" t="t" r="r" b="b"/>
              <a:pathLst>
                <a:path w="3708" h="2686">
                  <a:moveTo>
                    <a:pt x="0" y="2686"/>
                  </a:moveTo>
                  <a:cubicBezTo>
                    <a:pt x="1600" y="2364"/>
                    <a:pt x="2835" y="1525"/>
                    <a:pt x="3709" y="138"/>
                  </a:cubicBezTo>
                  <a:cubicBezTo>
                    <a:pt x="1709" y="-410"/>
                    <a:pt x="274" y="719"/>
                    <a:pt x="0" y="26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5" name="Freeform: Shape 1514">
              <a:extLst>
                <a:ext uri="{FF2B5EF4-FFF2-40B4-BE49-F238E27FC236}">
                  <a16:creationId xmlns:a16="http://schemas.microsoft.com/office/drawing/2014/main" id="{E5D8C20D-9D4D-44D4-C703-90501CD1FA66}"/>
                </a:ext>
              </a:extLst>
            </p:cNvPr>
            <p:cNvSpPr/>
            <p:nvPr/>
          </p:nvSpPr>
          <p:spPr>
            <a:xfrm>
              <a:off x="5909986" y="5208012"/>
              <a:ext cx="9771" cy="6039"/>
            </a:xfrm>
            <a:custGeom>
              <a:avLst/>
              <a:gdLst>
                <a:gd name="connsiteX0" fmla="*/ 9772 w 9771"/>
                <a:gd name="connsiteY0" fmla="*/ 6039 h 6039"/>
                <a:gd name="connsiteX1" fmla="*/ 0 w 9771"/>
                <a:gd name="connsiteY1" fmla="*/ 9 h 6039"/>
                <a:gd name="connsiteX2" fmla="*/ 9772 w 9771"/>
                <a:gd name="connsiteY2" fmla="*/ 6039 h 6039"/>
              </a:gdLst>
              <a:ahLst/>
              <a:cxnLst>
                <a:cxn ang="0">
                  <a:pos x="connsiteX0" y="connsiteY0"/>
                </a:cxn>
                <a:cxn ang="0">
                  <a:pos x="connsiteX1" y="connsiteY1"/>
                </a:cxn>
                <a:cxn ang="0">
                  <a:pos x="connsiteX2" y="connsiteY2"/>
                </a:cxn>
              </a:cxnLst>
              <a:rect l="l" t="t" r="r" b="b"/>
              <a:pathLst>
                <a:path w="9771" h="6039">
                  <a:moveTo>
                    <a:pt x="9772" y="6039"/>
                  </a:moveTo>
                  <a:cubicBezTo>
                    <a:pt x="9804" y="2847"/>
                    <a:pt x="2599" y="-185"/>
                    <a:pt x="0" y="9"/>
                  </a:cubicBezTo>
                  <a:cubicBezTo>
                    <a:pt x="2944" y="2621"/>
                    <a:pt x="6224" y="4427"/>
                    <a:pt x="9772" y="6039"/>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6" name="Freeform: Shape 1515">
              <a:extLst>
                <a:ext uri="{FF2B5EF4-FFF2-40B4-BE49-F238E27FC236}">
                  <a16:creationId xmlns:a16="http://schemas.microsoft.com/office/drawing/2014/main" id="{2B9B2D9A-E662-489D-CB5D-9CDCA267BD25}"/>
                </a:ext>
              </a:extLst>
            </p:cNvPr>
            <p:cNvSpPr/>
            <p:nvPr/>
          </p:nvSpPr>
          <p:spPr>
            <a:xfrm>
              <a:off x="5915791" y="5203151"/>
              <a:ext cx="6514" cy="6740"/>
            </a:xfrm>
            <a:custGeom>
              <a:avLst/>
              <a:gdLst>
                <a:gd name="connsiteX0" fmla="*/ 4902 w 6514"/>
                <a:gd name="connsiteY0" fmla="*/ 6740 h 6740"/>
                <a:gd name="connsiteX1" fmla="*/ 6514 w 6514"/>
                <a:gd name="connsiteY1" fmla="*/ 5579 h 6740"/>
                <a:gd name="connsiteX2" fmla="*/ 0 w 6514"/>
                <a:gd name="connsiteY2" fmla="*/ 0 h 6740"/>
                <a:gd name="connsiteX3" fmla="*/ 4902 w 6514"/>
                <a:gd name="connsiteY3" fmla="*/ 6740 h 6740"/>
              </a:gdLst>
              <a:ahLst/>
              <a:cxnLst>
                <a:cxn ang="0">
                  <a:pos x="connsiteX0" y="connsiteY0"/>
                </a:cxn>
                <a:cxn ang="0">
                  <a:pos x="connsiteX1" y="connsiteY1"/>
                </a:cxn>
                <a:cxn ang="0">
                  <a:pos x="connsiteX2" y="connsiteY2"/>
                </a:cxn>
                <a:cxn ang="0">
                  <a:pos x="connsiteX3" y="connsiteY3"/>
                </a:cxn>
              </a:cxnLst>
              <a:rect l="l" t="t" r="r" b="b"/>
              <a:pathLst>
                <a:path w="6514" h="6740">
                  <a:moveTo>
                    <a:pt x="4902" y="6740"/>
                  </a:moveTo>
                  <a:cubicBezTo>
                    <a:pt x="5441" y="6353"/>
                    <a:pt x="5976" y="5966"/>
                    <a:pt x="6514" y="5579"/>
                  </a:cubicBezTo>
                  <a:cubicBezTo>
                    <a:pt x="3970" y="4160"/>
                    <a:pt x="2567" y="1419"/>
                    <a:pt x="0" y="0"/>
                  </a:cubicBezTo>
                  <a:cubicBezTo>
                    <a:pt x="1142" y="3934"/>
                    <a:pt x="777" y="5095"/>
                    <a:pt x="4902" y="67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7" name="Freeform: Shape 1516">
              <a:extLst>
                <a:ext uri="{FF2B5EF4-FFF2-40B4-BE49-F238E27FC236}">
                  <a16:creationId xmlns:a16="http://schemas.microsoft.com/office/drawing/2014/main" id="{14501516-CD1B-7D6E-5FCD-016144F7F361}"/>
                </a:ext>
              </a:extLst>
            </p:cNvPr>
            <p:cNvSpPr/>
            <p:nvPr/>
          </p:nvSpPr>
          <p:spPr>
            <a:xfrm>
              <a:off x="5917436" y="5218307"/>
              <a:ext cx="11835" cy="7353"/>
            </a:xfrm>
            <a:custGeom>
              <a:avLst/>
              <a:gdLst>
                <a:gd name="connsiteX0" fmla="*/ 8836 w 11835"/>
                <a:gd name="connsiteY0" fmla="*/ 7354 h 7353"/>
                <a:gd name="connsiteX1" fmla="*/ 11836 w 11835"/>
                <a:gd name="connsiteY1" fmla="*/ 5258 h 7353"/>
                <a:gd name="connsiteX2" fmla="*/ 0 w 11835"/>
                <a:gd name="connsiteY2" fmla="*/ 1097 h 7353"/>
                <a:gd name="connsiteX3" fmla="*/ 7417 w 11835"/>
                <a:gd name="connsiteY3" fmla="*/ 3645 h 7353"/>
                <a:gd name="connsiteX4" fmla="*/ 8836 w 11835"/>
                <a:gd name="connsiteY4" fmla="*/ 7354 h 73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35" h="7353">
                  <a:moveTo>
                    <a:pt x="8836" y="7354"/>
                  </a:moveTo>
                  <a:cubicBezTo>
                    <a:pt x="10159" y="7031"/>
                    <a:pt x="11158" y="6451"/>
                    <a:pt x="11836" y="5258"/>
                  </a:cubicBezTo>
                  <a:cubicBezTo>
                    <a:pt x="9082" y="3710"/>
                    <a:pt x="3293" y="-2482"/>
                    <a:pt x="0" y="1097"/>
                  </a:cubicBezTo>
                  <a:cubicBezTo>
                    <a:pt x="2841" y="259"/>
                    <a:pt x="5144" y="2484"/>
                    <a:pt x="7417" y="3645"/>
                  </a:cubicBezTo>
                  <a:cubicBezTo>
                    <a:pt x="1722" y="2033"/>
                    <a:pt x="7321" y="6773"/>
                    <a:pt x="8836" y="73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8" name="Freeform: Shape 1517">
              <a:extLst>
                <a:ext uri="{FF2B5EF4-FFF2-40B4-BE49-F238E27FC236}">
                  <a16:creationId xmlns:a16="http://schemas.microsoft.com/office/drawing/2014/main" id="{75382B1D-B94B-6591-4FC2-E8789A13BE88}"/>
                </a:ext>
              </a:extLst>
            </p:cNvPr>
            <p:cNvSpPr/>
            <p:nvPr/>
          </p:nvSpPr>
          <p:spPr>
            <a:xfrm>
              <a:off x="5918594" y="5235625"/>
              <a:ext cx="41086" cy="15181"/>
            </a:xfrm>
            <a:custGeom>
              <a:avLst/>
              <a:gdLst>
                <a:gd name="connsiteX0" fmla="*/ 34833 w 41086"/>
                <a:gd name="connsiteY0" fmla="*/ 14643 h 15181"/>
                <a:gd name="connsiteX1" fmla="*/ 41086 w 41086"/>
                <a:gd name="connsiteY1" fmla="*/ 14965 h 15181"/>
                <a:gd name="connsiteX2" fmla="*/ 31347 w 41086"/>
                <a:gd name="connsiteY2" fmla="*/ 10063 h 15181"/>
                <a:gd name="connsiteX3" fmla="*/ 29025 w 41086"/>
                <a:gd name="connsiteY3" fmla="*/ 10386 h 15181"/>
                <a:gd name="connsiteX4" fmla="*/ 13200 w 41086"/>
                <a:gd name="connsiteY4" fmla="*/ 5033 h 15181"/>
                <a:gd name="connsiteX5" fmla="*/ 0 w 41086"/>
                <a:gd name="connsiteY5" fmla="*/ 195 h 15181"/>
                <a:gd name="connsiteX6" fmla="*/ 16631 w 41086"/>
                <a:gd name="connsiteY6" fmla="*/ 8741 h 15181"/>
                <a:gd name="connsiteX7" fmla="*/ 26371 w 41086"/>
                <a:gd name="connsiteY7" fmla="*/ 10418 h 15181"/>
                <a:gd name="connsiteX8" fmla="*/ 34833 w 41086"/>
                <a:gd name="connsiteY8" fmla="*/ 14804 h 1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86" h="15181">
                  <a:moveTo>
                    <a:pt x="34833" y="14643"/>
                  </a:moveTo>
                  <a:cubicBezTo>
                    <a:pt x="36897" y="15255"/>
                    <a:pt x="38983" y="15320"/>
                    <a:pt x="41086" y="14965"/>
                  </a:cubicBezTo>
                  <a:cubicBezTo>
                    <a:pt x="37490" y="14062"/>
                    <a:pt x="34907" y="11096"/>
                    <a:pt x="31347" y="10063"/>
                  </a:cubicBezTo>
                  <a:cubicBezTo>
                    <a:pt x="38609" y="17158"/>
                    <a:pt x="21414" y="3130"/>
                    <a:pt x="29025" y="10386"/>
                  </a:cubicBezTo>
                  <a:cubicBezTo>
                    <a:pt x="24010" y="6613"/>
                    <a:pt x="18921" y="6516"/>
                    <a:pt x="13200" y="5033"/>
                  </a:cubicBezTo>
                  <a:cubicBezTo>
                    <a:pt x="8720" y="3872"/>
                    <a:pt x="5002" y="-1030"/>
                    <a:pt x="0" y="195"/>
                  </a:cubicBezTo>
                  <a:cubicBezTo>
                    <a:pt x="6053" y="2969"/>
                    <a:pt x="10281" y="6806"/>
                    <a:pt x="16631" y="8741"/>
                  </a:cubicBezTo>
                  <a:cubicBezTo>
                    <a:pt x="19834" y="9709"/>
                    <a:pt x="23216" y="9128"/>
                    <a:pt x="26371" y="10418"/>
                  </a:cubicBezTo>
                  <a:cubicBezTo>
                    <a:pt x="28999" y="11482"/>
                    <a:pt x="31566" y="16029"/>
                    <a:pt x="34833" y="1480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19" name="Freeform: Shape 1518">
              <a:extLst>
                <a:ext uri="{FF2B5EF4-FFF2-40B4-BE49-F238E27FC236}">
                  <a16:creationId xmlns:a16="http://schemas.microsoft.com/office/drawing/2014/main" id="{91E15948-AB1A-C9D3-98D6-B88F222691EB}"/>
                </a:ext>
              </a:extLst>
            </p:cNvPr>
            <p:cNvSpPr/>
            <p:nvPr/>
          </p:nvSpPr>
          <p:spPr>
            <a:xfrm>
              <a:off x="5919984" y="5217544"/>
              <a:ext cx="2547" cy="1376"/>
            </a:xfrm>
            <a:custGeom>
              <a:avLst/>
              <a:gdLst>
                <a:gd name="connsiteX0" fmla="*/ 2548 w 2547"/>
                <a:gd name="connsiteY0" fmla="*/ 1377 h 1376"/>
                <a:gd name="connsiteX1" fmla="*/ 0 w 2547"/>
                <a:gd name="connsiteY1" fmla="*/ 215 h 1376"/>
                <a:gd name="connsiteX2" fmla="*/ 2548 w 2547"/>
                <a:gd name="connsiteY2" fmla="*/ 1377 h 1376"/>
              </a:gdLst>
              <a:ahLst/>
              <a:cxnLst>
                <a:cxn ang="0">
                  <a:pos x="connsiteX0" y="connsiteY0"/>
                </a:cxn>
                <a:cxn ang="0">
                  <a:pos x="connsiteX1" y="connsiteY1"/>
                </a:cxn>
                <a:cxn ang="0">
                  <a:pos x="connsiteX2" y="connsiteY2"/>
                </a:cxn>
              </a:cxnLst>
              <a:rect l="l" t="t" r="r" b="b"/>
              <a:pathLst>
                <a:path w="2547" h="1376">
                  <a:moveTo>
                    <a:pt x="2548" y="1377"/>
                  </a:moveTo>
                  <a:cubicBezTo>
                    <a:pt x="1816" y="119"/>
                    <a:pt x="1719" y="-300"/>
                    <a:pt x="0" y="215"/>
                  </a:cubicBezTo>
                  <a:cubicBezTo>
                    <a:pt x="848" y="603"/>
                    <a:pt x="1699" y="990"/>
                    <a:pt x="2548" y="137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0" name="Freeform: Shape 1519">
              <a:extLst>
                <a:ext uri="{FF2B5EF4-FFF2-40B4-BE49-F238E27FC236}">
                  <a16:creationId xmlns:a16="http://schemas.microsoft.com/office/drawing/2014/main" id="{A49EE777-494F-A6DC-F81E-F9AF73E275CE}"/>
                </a:ext>
              </a:extLst>
            </p:cNvPr>
            <p:cNvSpPr/>
            <p:nvPr/>
          </p:nvSpPr>
          <p:spPr>
            <a:xfrm>
              <a:off x="5920919" y="5207085"/>
              <a:ext cx="4869" cy="3257"/>
            </a:xfrm>
            <a:custGeom>
              <a:avLst/>
              <a:gdLst>
                <a:gd name="connsiteX0" fmla="*/ 4870 w 4869"/>
                <a:gd name="connsiteY0" fmla="*/ 3257 h 3257"/>
                <a:gd name="connsiteX1" fmla="*/ 0 w 4869"/>
                <a:gd name="connsiteY1" fmla="*/ 0 h 3257"/>
                <a:gd name="connsiteX2" fmla="*/ 4870 w 4869"/>
                <a:gd name="connsiteY2" fmla="*/ 3257 h 3257"/>
              </a:gdLst>
              <a:ahLst/>
              <a:cxnLst>
                <a:cxn ang="0">
                  <a:pos x="connsiteX0" y="connsiteY0"/>
                </a:cxn>
                <a:cxn ang="0">
                  <a:pos x="connsiteX1" y="connsiteY1"/>
                </a:cxn>
                <a:cxn ang="0">
                  <a:pos x="connsiteX2" y="connsiteY2"/>
                </a:cxn>
              </a:cxnLst>
              <a:rect l="l" t="t" r="r" b="b"/>
              <a:pathLst>
                <a:path w="4869" h="3257">
                  <a:moveTo>
                    <a:pt x="4870" y="3257"/>
                  </a:moveTo>
                  <a:cubicBezTo>
                    <a:pt x="4676" y="968"/>
                    <a:pt x="1761" y="322"/>
                    <a:pt x="0" y="0"/>
                  </a:cubicBezTo>
                  <a:cubicBezTo>
                    <a:pt x="1532" y="1226"/>
                    <a:pt x="3154" y="2322"/>
                    <a:pt x="4870" y="325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1" name="Freeform: Shape 1520">
              <a:extLst>
                <a:ext uri="{FF2B5EF4-FFF2-40B4-BE49-F238E27FC236}">
                  <a16:creationId xmlns:a16="http://schemas.microsoft.com/office/drawing/2014/main" id="{2ABBBD5A-CA5C-12B7-7DFC-7925F38C5575}"/>
                </a:ext>
              </a:extLst>
            </p:cNvPr>
            <p:cNvSpPr/>
            <p:nvPr/>
          </p:nvSpPr>
          <p:spPr>
            <a:xfrm>
              <a:off x="5920919" y="5213342"/>
              <a:ext cx="11835" cy="7901"/>
            </a:xfrm>
            <a:custGeom>
              <a:avLst/>
              <a:gdLst>
                <a:gd name="connsiteX0" fmla="*/ 11836 w 11835"/>
                <a:gd name="connsiteY0" fmla="*/ 7901 h 7901"/>
                <a:gd name="connsiteX1" fmla="*/ 0 w 11835"/>
                <a:gd name="connsiteY1" fmla="*/ 0 h 7901"/>
                <a:gd name="connsiteX2" fmla="*/ 11836 w 11835"/>
                <a:gd name="connsiteY2" fmla="*/ 7901 h 7901"/>
              </a:gdLst>
              <a:ahLst/>
              <a:cxnLst>
                <a:cxn ang="0">
                  <a:pos x="connsiteX0" y="connsiteY0"/>
                </a:cxn>
                <a:cxn ang="0">
                  <a:pos x="connsiteX1" y="connsiteY1"/>
                </a:cxn>
                <a:cxn ang="0">
                  <a:pos x="connsiteX2" y="connsiteY2"/>
                </a:cxn>
              </a:cxnLst>
              <a:rect l="l" t="t" r="r" b="b"/>
              <a:pathLst>
                <a:path w="11835" h="7901">
                  <a:moveTo>
                    <a:pt x="11836" y="7901"/>
                  </a:moveTo>
                  <a:cubicBezTo>
                    <a:pt x="10965" y="3322"/>
                    <a:pt x="4122" y="355"/>
                    <a:pt x="0" y="0"/>
                  </a:cubicBezTo>
                  <a:cubicBezTo>
                    <a:pt x="2583" y="4225"/>
                    <a:pt x="8291" y="4806"/>
                    <a:pt x="11836" y="79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2" name="Freeform: Shape 1521">
              <a:extLst>
                <a:ext uri="{FF2B5EF4-FFF2-40B4-BE49-F238E27FC236}">
                  <a16:creationId xmlns:a16="http://schemas.microsoft.com/office/drawing/2014/main" id="{9F382359-2339-6B5A-C34D-DE555E116B6B}"/>
                </a:ext>
              </a:extLst>
            </p:cNvPr>
            <p:cNvSpPr/>
            <p:nvPr/>
          </p:nvSpPr>
          <p:spPr>
            <a:xfrm>
              <a:off x="5923241" y="5211294"/>
              <a:ext cx="2322" cy="1370"/>
            </a:xfrm>
            <a:custGeom>
              <a:avLst/>
              <a:gdLst>
                <a:gd name="connsiteX0" fmla="*/ 2322 w 2322"/>
                <a:gd name="connsiteY0" fmla="*/ 1370 h 1370"/>
                <a:gd name="connsiteX1" fmla="*/ 0 w 2322"/>
                <a:gd name="connsiteY1" fmla="*/ 209 h 1370"/>
                <a:gd name="connsiteX2" fmla="*/ 2322 w 2322"/>
                <a:gd name="connsiteY2" fmla="*/ 1370 h 1370"/>
              </a:gdLst>
              <a:ahLst/>
              <a:cxnLst>
                <a:cxn ang="0">
                  <a:pos x="connsiteX0" y="connsiteY0"/>
                </a:cxn>
                <a:cxn ang="0">
                  <a:pos x="connsiteX1" y="connsiteY1"/>
                </a:cxn>
                <a:cxn ang="0">
                  <a:pos x="connsiteX2" y="connsiteY2"/>
                </a:cxn>
              </a:cxnLst>
              <a:rect l="l" t="t" r="r" b="b"/>
              <a:pathLst>
                <a:path w="2322" h="1370">
                  <a:moveTo>
                    <a:pt x="2322" y="1370"/>
                  </a:moveTo>
                  <a:cubicBezTo>
                    <a:pt x="1264" y="435"/>
                    <a:pt x="2096" y="-403"/>
                    <a:pt x="0" y="209"/>
                  </a:cubicBezTo>
                  <a:cubicBezTo>
                    <a:pt x="774" y="596"/>
                    <a:pt x="1551" y="983"/>
                    <a:pt x="2322" y="13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3" name="Freeform: Shape 1522">
              <a:extLst>
                <a:ext uri="{FF2B5EF4-FFF2-40B4-BE49-F238E27FC236}">
                  <a16:creationId xmlns:a16="http://schemas.microsoft.com/office/drawing/2014/main" id="{F899C10B-FCA3-FE93-C99E-7D02DE9D0FB8}"/>
                </a:ext>
              </a:extLst>
            </p:cNvPr>
            <p:cNvSpPr/>
            <p:nvPr/>
          </p:nvSpPr>
          <p:spPr>
            <a:xfrm>
              <a:off x="5925340" y="5220529"/>
              <a:ext cx="8800" cy="5132"/>
            </a:xfrm>
            <a:custGeom>
              <a:avLst/>
              <a:gdLst>
                <a:gd name="connsiteX0" fmla="*/ 7188 w 8800"/>
                <a:gd name="connsiteY0" fmla="*/ 5132 h 5132"/>
                <a:gd name="connsiteX1" fmla="*/ 8801 w 8800"/>
                <a:gd name="connsiteY1" fmla="*/ 4681 h 5132"/>
                <a:gd name="connsiteX2" fmla="*/ 0 w 8800"/>
                <a:gd name="connsiteY2" fmla="*/ 37 h 5132"/>
                <a:gd name="connsiteX3" fmla="*/ 7188 w 8800"/>
                <a:gd name="connsiteY3" fmla="*/ 5132 h 5132"/>
              </a:gdLst>
              <a:ahLst/>
              <a:cxnLst>
                <a:cxn ang="0">
                  <a:pos x="connsiteX0" y="connsiteY0"/>
                </a:cxn>
                <a:cxn ang="0">
                  <a:pos x="connsiteX1" y="connsiteY1"/>
                </a:cxn>
                <a:cxn ang="0">
                  <a:pos x="connsiteX2" y="connsiteY2"/>
                </a:cxn>
                <a:cxn ang="0">
                  <a:pos x="connsiteX3" y="connsiteY3"/>
                </a:cxn>
              </a:cxnLst>
              <a:rect l="l" t="t" r="r" b="b"/>
              <a:pathLst>
                <a:path w="8800" h="5132">
                  <a:moveTo>
                    <a:pt x="7188" y="5132"/>
                  </a:moveTo>
                  <a:cubicBezTo>
                    <a:pt x="7727" y="5132"/>
                    <a:pt x="8262" y="4810"/>
                    <a:pt x="8801" y="4681"/>
                  </a:cubicBezTo>
                  <a:cubicBezTo>
                    <a:pt x="7266" y="1520"/>
                    <a:pt x="3428" y="-286"/>
                    <a:pt x="0" y="37"/>
                  </a:cubicBezTo>
                  <a:cubicBezTo>
                    <a:pt x="2345" y="1843"/>
                    <a:pt x="5160" y="2939"/>
                    <a:pt x="7188" y="51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4" name="Freeform: Shape 1523">
              <a:extLst>
                <a:ext uri="{FF2B5EF4-FFF2-40B4-BE49-F238E27FC236}">
                  <a16:creationId xmlns:a16="http://schemas.microsoft.com/office/drawing/2014/main" id="{3B23BD72-7048-2C5D-A778-DEBB8B43D846}"/>
                </a:ext>
              </a:extLst>
            </p:cNvPr>
            <p:cNvSpPr/>
            <p:nvPr/>
          </p:nvSpPr>
          <p:spPr>
            <a:xfrm>
              <a:off x="5926498" y="5213116"/>
              <a:ext cx="2554" cy="2321"/>
            </a:xfrm>
            <a:custGeom>
              <a:avLst/>
              <a:gdLst>
                <a:gd name="connsiteX0" fmla="*/ 1612 w 2554"/>
                <a:gd name="connsiteY0" fmla="*/ 2322 h 2321"/>
                <a:gd name="connsiteX1" fmla="*/ 0 w 2554"/>
                <a:gd name="connsiteY1" fmla="*/ 0 h 2321"/>
                <a:gd name="connsiteX2" fmla="*/ 1612 w 2554"/>
                <a:gd name="connsiteY2" fmla="*/ 2322 h 2321"/>
              </a:gdLst>
              <a:ahLst/>
              <a:cxnLst>
                <a:cxn ang="0">
                  <a:pos x="connsiteX0" y="connsiteY0"/>
                </a:cxn>
                <a:cxn ang="0">
                  <a:pos x="connsiteX1" y="connsiteY1"/>
                </a:cxn>
                <a:cxn ang="0">
                  <a:pos x="connsiteX2" y="connsiteY2"/>
                </a:cxn>
              </a:cxnLst>
              <a:rect l="l" t="t" r="r" b="b"/>
              <a:pathLst>
                <a:path w="2554" h="2321">
                  <a:moveTo>
                    <a:pt x="1612" y="2322"/>
                  </a:moveTo>
                  <a:cubicBezTo>
                    <a:pt x="3273" y="1032"/>
                    <a:pt x="2738" y="258"/>
                    <a:pt x="0" y="0"/>
                  </a:cubicBezTo>
                  <a:cubicBezTo>
                    <a:pt x="539" y="774"/>
                    <a:pt x="1077" y="1548"/>
                    <a:pt x="1612"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5" name="Freeform: Shape 1524">
              <a:extLst>
                <a:ext uri="{FF2B5EF4-FFF2-40B4-BE49-F238E27FC236}">
                  <a16:creationId xmlns:a16="http://schemas.microsoft.com/office/drawing/2014/main" id="{F1777A60-36E9-A1DD-C316-F616C87C850D}"/>
                </a:ext>
              </a:extLst>
            </p:cNvPr>
            <p:cNvSpPr/>
            <p:nvPr/>
          </p:nvSpPr>
          <p:spPr>
            <a:xfrm>
              <a:off x="5927175" y="5219256"/>
              <a:ext cx="2669" cy="1535"/>
            </a:xfrm>
            <a:custGeom>
              <a:avLst/>
              <a:gdLst>
                <a:gd name="connsiteX0" fmla="*/ 2580 w 2669"/>
                <a:gd name="connsiteY0" fmla="*/ 1536 h 1535"/>
                <a:gd name="connsiteX1" fmla="*/ 0 w 2669"/>
                <a:gd name="connsiteY1" fmla="*/ 600 h 1535"/>
                <a:gd name="connsiteX2" fmla="*/ 2580 w 2669"/>
                <a:gd name="connsiteY2" fmla="*/ 1536 h 1535"/>
              </a:gdLst>
              <a:ahLst/>
              <a:cxnLst>
                <a:cxn ang="0">
                  <a:pos x="connsiteX0" y="connsiteY0"/>
                </a:cxn>
                <a:cxn ang="0">
                  <a:pos x="connsiteX1" y="connsiteY1"/>
                </a:cxn>
                <a:cxn ang="0">
                  <a:pos x="connsiteX2" y="connsiteY2"/>
                </a:cxn>
              </a:cxnLst>
              <a:rect l="l" t="t" r="r" b="b"/>
              <a:pathLst>
                <a:path w="2669" h="1535">
                  <a:moveTo>
                    <a:pt x="2580" y="1536"/>
                  </a:moveTo>
                  <a:cubicBezTo>
                    <a:pt x="2967" y="-141"/>
                    <a:pt x="2106" y="-432"/>
                    <a:pt x="0" y="600"/>
                  </a:cubicBezTo>
                  <a:cubicBezTo>
                    <a:pt x="858" y="923"/>
                    <a:pt x="1719" y="1245"/>
                    <a:pt x="2580" y="153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6" name="Freeform: Shape 1525">
              <a:extLst>
                <a:ext uri="{FF2B5EF4-FFF2-40B4-BE49-F238E27FC236}">
                  <a16:creationId xmlns:a16="http://schemas.microsoft.com/office/drawing/2014/main" id="{E93EA2CD-F5B9-C74B-507A-BA8481C03C25}"/>
                </a:ext>
              </a:extLst>
            </p:cNvPr>
            <p:cNvSpPr/>
            <p:nvPr/>
          </p:nvSpPr>
          <p:spPr>
            <a:xfrm>
              <a:off x="5932212" y="5226698"/>
              <a:ext cx="5134" cy="8025"/>
            </a:xfrm>
            <a:custGeom>
              <a:avLst/>
              <a:gdLst>
                <a:gd name="connsiteX0" fmla="*/ 3316 w 5134"/>
                <a:gd name="connsiteY0" fmla="*/ 8026 h 8025"/>
                <a:gd name="connsiteX1" fmla="*/ 1029 w 5134"/>
                <a:gd name="connsiteY1" fmla="*/ 60 h 8025"/>
                <a:gd name="connsiteX2" fmla="*/ 3316 w 5134"/>
                <a:gd name="connsiteY2" fmla="*/ 8026 h 8025"/>
              </a:gdLst>
              <a:ahLst/>
              <a:cxnLst>
                <a:cxn ang="0">
                  <a:pos x="connsiteX0" y="connsiteY0"/>
                </a:cxn>
                <a:cxn ang="0">
                  <a:pos x="connsiteX1" y="connsiteY1"/>
                </a:cxn>
                <a:cxn ang="0">
                  <a:pos x="connsiteX2" y="connsiteY2"/>
                </a:cxn>
              </a:cxnLst>
              <a:rect l="l" t="t" r="r" b="b"/>
              <a:pathLst>
                <a:path w="5134" h="8025">
                  <a:moveTo>
                    <a:pt x="3316" y="8026"/>
                  </a:moveTo>
                  <a:cubicBezTo>
                    <a:pt x="6579" y="6220"/>
                    <a:pt x="5228" y="-714"/>
                    <a:pt x="1029" y="60"/>
                  </a:cubicBezTo>
                  <a:cubicBezTo>
                    <a:pt x="-2241" y="641"/>
                    <a:pt x="3329" y="6736"/>
                    <a:pt x="3316" y="80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7" name="Freeform: Shape 1526">
              <a:extLst>
                <a:ext uri="{FF2B5EF4-FFF2-40B4-BE49-F238E27FC236}">
                  <a16:creationId xmlns:a16="http://schemas.microsoft.com/office/drawing/2014/main" id="{64A4C5CF-B0A2-C010-B398-55CC4092961E}"/>
                </a:ext>
              </a:extLst>
            </p:cNvPr>
            <p:cNvSpPr/>
            <p:nvPr/>
          </p:nvSpPr>
          <p:spPr>
            <a:xfrm>
              <a:off x="5941816" y="5244946"/>
              <a:ext cx="2322" cy="1612"/>
            </a:xfrm>
            <a:custGeom>
              <a:avLst/>
              <a:gdLst>
                <a:gd name="connsiteX0" fmla="*/ 0 w 2322"/>
                <a:gd name="connsiteY0" fmla="*/ 0 h 1612"/>
                <a:gd name="connsiteX1" fmla="*/ 2322 w 2322"/>
                <a:gd name="connsiteY1" fmla="*/ 1612 h 1612"/>
                <a:gd name="connsiteX2" fmla="*/ 0 w 2322"/>
                <a:gd name="connsiteY2" fmla="*/ 0 h 1612"/>
              </a:gdLst>
              <a:ahLst/>
              <a:cxnLst>
                <a:cxn ang="0">
                  <a:pos x="connsiteX0" y="connsiteY0"/>
                </a:cxn>
                <a:cxn ang="0">
                  <a:pos x="connsiteX1" y="connsiteY1"/>
                </a:cxn>
                <a:cxn ang="0">
                  <a:pos x="connsiteX2" y="connsiteY2"/>
                </a:cxn>
              </a:cxnLst>
              <a:rect l="l" t="t" r="r" b="b"/>
              <a:pathLst>
                <a:path w="2322" h="1612">
                  <a:moveTo>
                    <a:pt x="0" y="0"/>
                  </a:moveTo>
                  <a:cubicBezTo>
                    <a:pt x="539" y="871"/>
                    <a:pt x="1313" y="1419"/>
                    <a:pt x="2322" y="1612"/>
                  </a:cubicBezTo>
                  <a:cubicBezTo>
                    <a:pt x="1548" y="1096"/>
                    <a:pt x="777" y="548"/>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8" name="Freeform: Shape 1527">
              <a:extLst>
                <a:ext uri="{FF2B5EF4-FFF2-40B4-BE49-F238E27FC236}">
                  <a16:creationId xmlns:a16="http://schemas.microsoft.com/office/drawing/2014/main" id="{7C9AE3C4-C31B-76CC-CC1F-76F2BAAB337F}"/>
                </a:ext>
              </a:extLst>
            </p:cNvPr>
            <p:cNvSpPr/>
            <p:nvPr/>
          </p:nvSpPr>
          <p:spPr>
            <a:xfrm>
              <a:off x="5942042" y="5238266"/>
              <a:ext cx="7191" cy="2487"/>
            </a:xfrm>
            <a:custGeom>
              <a:avLst/>
              <a:gdLst>
                <a:gd name="connsiteX0" fmla="*/ 7192 w 7191"/>
                <a:gd name="connsiteY0" fmla="*/ 2488 h 2487"/>
                <a:gd name="connsiteX1" fmla="*/ 0 w 7191"/>
                <a:gd name="connsiteY1" fmla="*/ 875 h 2487"/>
                <a:gd name="connsiteX2" fmla="*/ 7192 w 7191"/>
                <a:gd name="connsiteY2" fmla="*/ 2488 h 2487"/>
              </a:gdLst>
              <a:ahLst/>
              <a:cxnLst>
                <a:cxn ang="0">
                  <a:pos x="connsiteX0" y="connsiteY0"/>
                </a:cxn>
                <a:cxn ang="0">
                  <a:pos x="connsiteX1" y="connsiteY1"/>
                </a:cxn>
                <a:cxn ang="0">
                  <a:pos x="connsiteX2" y="connsiteY2"/>
                </a:cxn>
              </a:cxnLst>
              <a:rect l="l" t="t" r="r" b="b"/>
              <a:pathLst>
                <a:path w="7191" h="2487">
                  <a:moveTo>
                    <a:pt x="7192" y="2488"/>
                  </a:moveTo>
                  <a:cubicBezTo>
                    <a:pt x="6560" y="-673"/>
                    <a:pt x="2093" y="-350"/>
                    <a:pt x="0" y="875"/>
                  </a:cubicBezTo>
                  <a:cubicBezTo>
                    <a:pt x="2570" y="5"/>
                    <a:pt x="5166" y="875"/>
                    <a:pt x="7192" y="248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29" name="Freeform: Shape 1528">
              <a:extLst>
                <a:ext uri="{FF2B5EF4-FFF2-40B4-BE49-F238E27FC236}">
                  <a16:creationId xmlns:a16="http://schemas.microsoft.com/office/drawing/2014/main" id="{F5FDDEAC-2B70-0EFE-C366-2FA075746DFE}"/>
                </a:ext>
              </a:extLst>
            </p:cNvPr>
            <p:cNvSpPr/>
            <p:nvPr/>
          </p:nvSpPr>
          <p:spPr>
            <a:xfrm>
              <a:off x="5942994" y="5212439"/>
              <a:ext cx="2632" cy="4159"/>
            </a:xfrm>
            <a:custGeom>
              <a:avLst/>
              <a:gdLst>
                <a:gd name="connsiteX0" fmla="*/ 209 w 2632"/>
                <a:gd name="connsiteY0" fmla="*/ 4160 h 4159"/>
                <a:gd name="connsiteX1" fmla="*/ 2302 w 2632"/>
                <a:gd name="connsiteY1" fmla="*/ 0 h 4159"/>
                <a:gd name="connsiteX2" fmla="*/ 209 w 2632"/>
                <a:gd name="connsiteY2" fmla="*/ 4160 h 4159"/>
              </a:gdLst>
              <a:ahLst/>
              <a:cxnLst>
                <a:cxn ang="0">
                  <a:pos x="connsiteX0" y="connsiteY0"/>
                </a:cxn>
                <a:cxn ang="0">
                  <a:pos x="connsiteX1" y="connsiteY1"/>
                </a:cxn>
                <a:cxn ang="0">
                  <a:pos x="connsiteX2" y="connsiteY2"/>
                </a:cxn>
              </a:cxnLst>
              <a:rect l="l" t="t" r="r" b="b"/>
              <a:pathLst>
                <a:path w="2632" h="4159">
                  <a:moveTo>
                    <a:pt x="209" y="4160"/>
                  </a:moveTo>
                  <a:cubicBezTo>
                    <a:pt x="2057" y="3515"/>
                    <a:pt x="3244" y="1999"/>
                    <a:pt x="2302" y="0"/>
                  </a:cubicBezTo>
                  <a:cubicBezTo>
                    <a:pt x="583" y="742"/>
                    <a:pt x="-471" y="2290"/>
                    <a:pt x="209" y="416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0" name="Freeform: Shape 1529">
              <a:extLst>
                <a:ext uri="{FF2B5EF4-FFF2-40B4-BE49-F238E27FC236}">
                  <a16:creationId xmlns:a16="http://schemas.microsoft.com/office/drawing/2014/main" id="{C890C120-68A9-1961-B3F4-C324AFA7909B}"/>
                </a:ext>
              </a:extLst>
            </p:cNvPr>
            <p:cNvSpPr/>
            <p:nvPr/>
          </p:nvSpPr>
          <p:spPr>
            <a:xfrm>
              <a:off x="5859835" y="5151358"/>
              <a:ext cx="11612" cy="7675"/>
            </a:xfrm>
            <a:custGeom>
              <a:avLst/>
              <a:gdLst>
                <a:gd name="connsiteX0" fmla="*/ 11613 w 11612"/>
                <a:gd name="connsiteY0" fmla="*/ 7675 h 7675"/>
                <a:gd name="connsiteX1" fmla="*/ 0 w 11612"/>
                <a:gd name="connsiteY1" fmla="*/ 0 h 7675"/>
                <a:gd name="connsiteX2" fmla="*/ 5805 w 11612"/>
                <a:gd name="connsiteY2" fmla="*/ 3257 h 7675"/>
                <a:gd name="connsiteX3" fmla="*/ 11613 w 11612"/>
                <a:gd name="connsiteY3" fmla="*/ 7675 h 7675"/>
              </a:gdLst>
              <a:ahLst/>
              <a:cxnLst>
                <a:cxn ang="0">
                  <a:pos x="connsiteX0" y="connsiteY0"/>
                </a:cxn>
                <a:cxn ang="0">
                  <a:pos x="connsiteX1" y="connsiteY1"/>
                </a:cxn>
                <a:cxn ang="0">
                  <a:pos x="connsiteX2" y="connsiteY2"/>
                </a:cxn>
                <a:cxn ang="0">
                  <a:pos x="connsiteX3" y="connsiteY3"/>
                </a:cxn>
              </a:cxnLst>
              <a:rect l="l" t="t" r="r" b="b"/>
              <a:pathLst>
                <a:path w="11612" h="7675">
                  <a:moveTo>
                    <a:pt x="11613" y="7675"/>
                  </a:moveTo>
                  <a:cubicBezTo>
                    <a:pt x="9855" y="2838"/>
                    <a:pt x="4828" y="484"/>
                    <a:pt x="0" y="0"/>
                  </a:cubicBezTo>
                  <a:cubicBezTo>
                    <a:pt x="651" y="2548"/>
                    <a:pt x="3025" y="5998"/>
                    <a:pt x="5805" y="3257"/>
                  </a:cubicBezTo>
                  <a:cubicBezTo>
                    <a:pt x="6095" y="6579"/>
                    <a:pt x="9839" y="5708"/>
                    <a:pt x="11613" y="767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1" name="Freeform: Shape 1530">
              <a:extLst>
                <a:ext uri="{FF2B5EF4-FFF2-40B4-BE49-F238E27FC236}">
                  <a16:creationId xmlns:a16="http://schemas.microsoft.com/office/drawing/2014/main" id="{2F6B6193-119E-98D7-73F0-471819BE8D24}"/>
                </a:ext>
              </a:extLst>
            </p:cNvPr>
            <p:cNvSpPr/>
            <p:nvPr/>
          </p:nvSpPr>
          <p:spPr>
            <a:xfrm>
              <a:off x="5868674" y="5162310"/>
              <a:ext cx="13931" cy="10816"/>
            </a:xfrm>
            <a:custGeom>
              <a:avLst/>
              <a:gdLst>
                <a:gd name="connsiteX0" fmla="*/ 10449 w 13931"/>
                <a:gd name="connsiteY0" fmla="*/ 7398 h 10816"/>
                <a:gd name="connsiteX1" fmla="*/ 13932 w 13931"/>
                <a:gd name="connsiteY1" fmla="*/ 2980 h 10816"/>
                <a:gd name="connsiteX2" fmla="*/ 9514 w 13931"/>
                <a:gd name="connsiteY2" fmla="*/ 1141 h 10816"/>
                <a:gd name="connsiteX3" fmla="*/ 6402 w 13931"/>
                <a:gd name="connsiteY3" fmla="*/ 593 h 10816"/>
                <a:gd name="connsiteX4" fmla="*/ 0 w 13931"/>
                <a:gd name="connsiteY4" fmla="*/ 593 h 10816"/>
                <a:gd name="connsiteX5" fmla="*/ 7417 w 13931"/>
                <a:gd name="connsiteY5" fmla="*/ 5947 h 10816"/>
                <a:gd name="connsiteX6" fmla="*/ 1612 w 13931"/>
                <a:gd name="connsiteY6" fmla="*/ 3141 h 10816"/>
                <a:gd name="connsiteX7" fmla="*/ 2877 w 13931"/>
                <a:gd name="connsiteY7" fmla="*/ 7398 h 10816"/>
                <a:gd name="connsiteX8" fmla="*/ 6514 w 13931"/>
                <a:gd name="connsiteY8" fmla="*/ 10816 h 10816"/>
                <a:gd name="connsiteX9" fmla="*/ 10449 w 13931"/>
                <a:gd name="connsiteY9" fmla="*/ 7333 h 1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931" h="10816">
                  <a:moveTo>
                    <a:pt x="10449" y="7398"/>
                  </a:moveTo>
                  <a:cubicBezTo>
                    <a:pt x="11258" y="5656"/>
                    <a:pt x="12419" y="4173"/>
                    <a:pt x="13932" y="2980"/>
                  </a:cubicBezTo>
                  <a:cubicBezTo>
                    <a:pt x="11229" y="4753"/>
                    <a:pt x="8849" y="4560"/>
                    <a:pt x="9514" y="1141"/>
                  </a:cubicBezTo>
                  <a:cubicBezTo>
                    <a:pt x="8295" y="1754"/>
                    <a:pt x="7256" y="1561"/>
                    <a:pt x="6402" y="593"/>
                  </a:cubicBezTo>
                  <a:cubicBezTo>
                    <a:pt x="4454" y="-890"/>
                    <a:pt x="2129" y="916"/>
                    <a:pt x="0" y="593"/>
                  </a:cubicBezTo>
                  <a:cubicBezTo>
                    <a:pt x="1735" y="2044"/>
                    <a:pt x="7885" y="2851"/>
                    <a:pt x="7417" y="5947"/>
                  </a:cubicBezTo>
                  <a:cubicBezTo>
                    <a:pt x="4325" y="6656"/>
                    <a:pt x="4750" y="2593"/>
                    <a:pt x="1612" y="3141"/>
                  </a:cubicBezTo>
                  <a:cubicBezTo>
                    <a:pt x="1709" y="4495"/>
                    <a:pt x="1774" y="6398"/>
                    <a:pt x="2877" y="7398"/>
                  </a:cubicBezTo>
                  <a:cubicBezTo>
                    <a:pt x="4796" y="9204"/>
                    <a:pt x="8740" y="6785"/>
                    <a:pt x="6514" y="10816"/>
                  </a:cubicBezTo>
                  <a:cubicBezTo>
                    <a:pt x="8343" y="10429"/>
                    <a:pt x="9830" y="9107"/>
                    <a:pt x="10449" y="733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2" name="Freeform: Shape 1531">
              <a:extLst>
                <a:ext uri="{FF2B5EF4-FFF2-40B4-BE49-F238E27FC236}">
                  <a16:creationId xmlns:a16="http://schemas.microsoft.com/office/drawing/2014/main" id="{9E20C00D-D6F4-FBA7-267A-B6FC8F517D9B}"/>
                </a:ext>
              </a:extLst>
            </p:cNvPr>
            <p:cNvSpPr/>
            <p:nvPr/>
          </p:nvSpPr>
          <p:spPr>
            <a:xfrm>
              <a:off x="5873770" y="5174693"/>
              <a:ext cx="7191" cy="8237"/>
            </a:xfrm>
            <a:custGeom>
              <a:avLst/>
              <a:gdLst>
                <a:gd name="connsiteX0" fmla="*/ 6063 w 7191"/>
                <a:gd name="connsiteY0" fmla="*/ 8237 h 8237"/>
                <a:gd name="connsiteX1" fmla="*/ 3709 w 7191"/>
                <a:gd name="connsiteY1" fmla="*/ 2206 h 8237"/>
                <a:gd name="connsiteX2" fmla="*/ 7192 w 7191"/>
                <a:gd name="connsiteY2" fmla="*/ 368 h 8237"/>
                <a:gd name="connsiteX3" fmla="*/ 0 w 7191"/>
                <a:gd name="connsiteY3" fmla="*/ 819 h 8237"/>
                <a:gd name="connsiteX4" fmla="*/ 709 w 7191"/>
                <a:gd name="connsiteY4" fmla="*/ 4754 h 8237"/>
                <a:gd name="connsiteX5" fmla="*/ 6063 w 7191"/>
                <a:gd name="connsiteY5" fmla="*/ 8237 h 8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91" h="8237">
                  <a:moveTo>
                    <a:pt x="6063" y="8237"/>
                  </a:moveTo>
                  <a:cubicBezTo>
                    <a:pt x="6785" y="5947"/>
                    <a:pt x="4786" y="3980"/>
                    <a:pt x="3709" y="2206"/>
                  </a:cubicBezTo>
                  <a:cubicBezTo>
                    <a:pt x="5528" y="3142"/>
                    <a:pt x="7001" y="2529"/>
                    <a:pt x="7192" y="368"/>
                  </a:cubicBezTo>
                  <a:cubicBezTo>
                    <a:pt x="4618" y="1013"/>
                    <a:pt x="2373" y="-1083"/>
                    <a:pt x="0" y="819"/>
                  </a:cubicBezTo>
                  <a:cubicBezTo>
                    <a:pt x="2258" y="1626"/>
                    <a:pt x="2554" y="3238"/>
                    <a:pt x="709" y="4754"/>
                  </a:cubicBezTo>
                  <a:cubicBezTo>
                    <a:pt x="3635" y="4754"/>
                    <a:pt x="3090" y="8269"/>
                    <a:pt x="6063" y="82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3" name="Freeform: Shape 1532">
              <a:extLst>
                <a:ext uri="{FF2B5EF4-FFF2-40B4-BE49-F238E27FC236}">
                  <a16:creationId xmlns:a16="http://schemas.microsoft.com/office/drawing/2014/main" id="{CFBEE74D-87B7-40D1-BB32-54F37DB79282}"/>
                </a:ext>
              </a:extLst>
            </p:cNvPr>
            <p:cNvSpPr/>
            <p:nvPr/>
          </p:nvSpPr>
          <p:spPr>
            <a:xfrm>
              <a:off x="5879349" y="5171717"/>
              <a:ext cx="2322" cy="538"/>
            </a:xfrm>
            <a:custGeom>
              <a:avLst/>
              <a:gdLst>
                <a:gd name="connsiteX0" fmla="*/ 2322 w 2322"/>
                <a:gd name="connsiteY0" fmla="*/ 539 h 538"/>
                <a:gd name="connsiteX1" fmla="*/ 0 w 2322"/>
                <a:gd name="connsiteY1" fmla="*/ 216 h 538"/>
                <a:gd name="connsiteX2" fmla="*/ 2322 w 2322"/>
                <a:gd name="connsiteY2" fmla="*/ 539 h 538"/>
              </a:gdLst>
              <a:ahLst/>
              <a:cxnLst>
                <a:cxn ang="0">
                  <a:pos x="connsiteX0" y="connsiteY0"/>
                </a:cxn>
                <a:cxn ang="0">
                  <a:pos x="connsiteX1" y="connsiteY1"/>
                </a:cxn>
                <a:cxn ang="0">
                  <a:pos x="connsiteX2" y="connsiteY2"/>
                </a:cxn>
              </a:cxnLst>
              <a:rect l="l" t="t" r="r" b="b"/>
              <a:pathLst>
                <a:path w="2322" h="538">
                  <a:moveTo>
                    <a:pt x="2322" y="539"/>
                  </a:moveTo>
                  <a:cubicBezTo>
                    <a:pt x="1687" y="-74"/>
                    <a:pt x="913" y="-139"/>
                    <a:pt x="0" y="216"/>
                  </a:cubicBezTo>
                  <a:cubicBezTo>
                    <a:pt x="774" y="216"/>
                    <a:pt x="1548" y="539"/>
                    <a:pt x="2322" y="539"/>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4" name="Freeform: Shape 1533">
              <a:extLst>
                <a:ext uri="{FF2B5EF4-FFF2-40B4-BE49-F238E27FC236}">
                  <a16:creationId xmlns:a16="http://schemas.microsoft.com/office/drawing/2014/main" id="{6EAAB493-965D-53FB-4D6A-ED0536CD0904}"/>
                </a:ext>
              </a:extLst>
            </p:cNvPr>
            <p:cNvSpPr/>
            <p:nvPr/>
          </p:nvSpPr>
          <p:spPr>
            <a:xfrm>
              <a:off x="5883316" y="5179193"/>
              <a:ext cx="3074" cy="4221"/>
            </a:xfrm>
            <a:custGeom>
              <a:avLst/>
              <a:gdLst>
                <a:gd name="connsiteX0" fmla="*/ 2999 w 3074"/>
                <a:gd name="connsiteY0" fmla="*/ 4221 h 4221"/>
                <a:gd name="connsiteX1" fmla="*/ 0 w 3074"/>
                <a:gd name="connsiteY1" fmla="*/ 29 h 4221"/>
                <a:gd name="connsiteX2" fmla="*/ 2999 w 3074"/>
                <a:gd name="connsiteY2" fmla="*/ 4221 h 4221"/>
              </a:gdLst>
              <a:ahLst/>
              <a:cxnLst>
                <a:cxn ang="0">
                  <a:pos x="connsiteX0" y="connsiteY0"/>
                </a:cxn>
                <a:cxn ang="0">
                  <a:pos x="connsiteX1" y="connsiteY1"/>
                </a:cxn>
                <a:cxn ang="0">
                  <a:pos x="connsiteX2" y="connsiteY2"/>
                </a:cxn>
              </a:cxnLst>
              <a:rect l="l" t="t" r="r" b="b"/>
              <a:pathLst>
                <a:path w="3074" h="4221">
                  <a:moveTo>
                    <a:pt x="2999" y="4221"/>
                  </a:moveTo>
                  <a:cubicBezTo>
                    <a:pt x="3322" y="2157"/>
                    <a:pt x="2664" y="-294"/>
                    <a:pt x="0" y="29"/>
                  </a:cubicBezTo>
                  <a:cubicBezTo>
                    <a:pt x="194" y="1899"/>
                    <a:pt x="1367" y="3415"/>
                    <a:pt x="2999" y="422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5" name="Freeform: Shape 1534">
              <a:extLst>
                <a:ext uri="{FF2B5EF4-FFF2-40B4-BE49-F238E27FC236}">
                  <a16:creationId xmlns:a16="http://schemas.microsoft.com/office/drawing/2014/main" id="{0A38C068-0B4C-A8DE-C7C7-4069104C4520}"/>
                </a:ext>
              </a:extLst>
            </p:cNvPr>
            <p:cNvSpPr/>
            <p:nvPr/>
          </p:nvSpPr>
          <p:spPr>
            <a:xfrm>
              <a:off x="5887442" y="5171578"/>
              <a:ext cx="2355" cy="3482"/>
            </a:xfrm>
            <a:custGeom>
              <a:avLst/>
              <a:gdLst>
                <a:gd name="connsiteX0" fmla="*/ 517 w 2355"/>
                <a:gd name="connsiteY0" fmla="*/ 3483 h 3482"/>
                <a:gd name="connsiteX1" fmla="*/ 2356 w 2355"/>
                <a:gd name="connsiteY1" fmla="*/ 0 h 3482"/>
                <a:gd name="connsiteX2" fmla="*/ 517 w 2355"/>
                <a:gd name="connsiteY2" fmla="*/ 3483 h 3482"/>
              </a:gdLst>
              <a:ahLst/>
              <a:cxnLst>
                <a:cxn ang="0">
                  <a:pos x="connsiteX0" y="connsiteY0"/>
                </a:cxn>
                <a:cxn ang="0">
                  <a:pos x="connsiteX1" y="connsiteY1"/>
                </a:cxn>
                <a:cxn ang="0">
                  <a:pos x="connsiteX2" y="connsiteY2"/>
                </a:cxn>
              </a:cxnLst>
              <a:rect l="l" t="t" r="r" b="b"/>
              <a:pathLst>
                <a:path w="2355" h="3482">
                  <a:moveTo>
                    <a:pt x="517" y="3483"/>
                  </a:moveTo>
                  <a:cubicBezTo>
                    <a:pt x="1546" y="2548"/>
                    <a:pt x="2159" y="1387"/>
                    <a:pt x="2356" y="0"/>
                  </a:cubicBezTo>
                  <a:cubicBezTo>
                    <a:pt x="302" y="322"/>
                    <a:pt x="-676" y="1612"/>
                    <a:pt x="517"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6" name="Freeform: Shape 1535">
              <a:extLst>
                <a:ext uri="{FF2B5EF4-FFF2-40B4-BE49-F238E27FC236}">
                  <a16:creationId xmlns:a16="http://schemas.microsoft.com/office/drawing/2014/main" id="{9A0FC853-3FC6-9929-3767-9C6970AF014A}"/>
                </a:ext>
              </a:extLst>
            </p:cNvPr>
            <p:cNvSpPr/>
            <p:nvPr/>
          </p:nvSpPr>
          <p:spPr>
            <a:xfrm>
              <a:off x="5886670" y="5179615"/>
              <a:ext cx="7773" cy="5895"/>
            </a:xfrm>
            <a:custGeom>
              <a:avLst/>
              <a:gdLst>
                <a:gd name="connsiteX0" fmla="*/ 7772 w 7773"/>
                <a:gd name="connsiteY0" fmla="*/ 5895 h 5895"/>
                <a:gd name="connsiteX1" fmla="*/ 806 w 7773"/>
                <a:gd name="connsiteY1" fmla="*/ 316 h 5895"/>
                <a:gd name="connsiteX2" fmla="*/ 7772 w 7773"/>
                <a:gd name="connsiteY2" fmla="*/ 5895 h 5895"/>
              </a:gdLst>
              <a:ahLst/>
              <a:cxnLst>
                <a:cxn ang="0">
                  <a:pos x="connsiteX0" y="connsiteY0"/>
                </a:cxn>
                <a:cxn ang="0">
                  <a:pos x="connsiteX1" y="connsiteY1"/>
                </a:cxn>
                <a:cxn ang="0">
                  <a:pos x="connsiteX2" y="connsiteY2"/>
                </a:cxn>
              </a:cxnLst>
              <a:rect l="l" t="t" r="r" b="b"/>
              <a:pathLst>
                <a:path w="7773" h="5895">
                  <a:moveTo>
                    <a:pt x="7772" y="5895"/>
                  </a:moveTo>
                  <a:cubicBezTo>
                    <a:pt x="7869" y="4090"/>
                    <a:pt x="2631" y="-1361"/>
                    <a:pt x="806" y="316"/>
                  </a:cubicBezTo>
                  <a:cubicBezTo>
                    <a:pt x="-2593" y="3509"/>
                    <a:pt x="5730" y="5831"/>
                    <a:pt x="7772" y="589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7" name="Freeform: Shape 1536">
              <a:extLst>
                <a:ext uri="{FF2B5EF4-FFF2-40B4-BE49-F238E27FC236}">
                  <a16:creationId xmlns:a16="http://schemas.microsoft.com/office/drawing/2014/main" id="{DE5A3304-8C80-6044-DFA7-29182576F5E9}"/>
                </a:ext>
              </a:extLst>
            </p:cNvPr>
            <p:cNvSpPr/>
            <p:nvPr/>
          </p:nvSpPr>
          <p:spPr>
            <a:xfrm>
              <a:off x="5889346" y="5181686"/>
              <a:ext cx="13931" cy="9855"/>
            </a:xfrm>
            <a:custGeom>
              <a:avLst/>
              <a:gdLst>
                <a:gd name="connsiteX0" fmla="*/ 7417 w 13931"/>
                <a:gd name="connsiteY0" fmla="*/ 9855 h 9855"/>
                <a:gd name="connsiteX1" fmla="*/ 13932 w 13931"/>
                <a:gd name="connsiteY1" fmla="*/ 7533 h 9855"/>
                <a:gd name="connsiteX2" fmla="*/ 3709 w 13931"/>
                <a:gd name="connsiteY2" fmla="*/ 84 h 9855"/>
                <a:gd name="connsiteX3" fmla="*/ 7417 w 13931"/>
                <a:gd name="connsiteY3" fmla="*/ 4986 h 9855"/>
                <a:gd name="connsiteX4" fmla="*/ 0 w 13931"/>
                <a:gd name="connsiteY4" fmla="*/ 3824 h 9855"/>
                <a:gd name="connsiteX5" fmla="*/ 7188 w 13931"/>
                <a:gd name="connsiteY5" fmla="*/ 7275 h 9855"/>
                <a:gd name="connsiteX6" fmla="*/ 7414 w 13931"/>
                <a:gd name="connsiteY6" fmla="*/ 9855 h 9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1" h="9855">
                  <a:moveTo>
                    <a:pt x="7417" y="9855"/>
                  </a:moveTo>
                  <a:cubicBezTo>
                    <a:pt x="8794" y="7695"/>
                    <a:pt x="11397" y="6147"/>
                    <a:pt x="13932" y="7533"/>
                  </a:cubicBezTo>
                  <a:cubicBezTo>
                    <a:pt x="10007" y="4921"/>
                    <a:pt x="9588" y="-755"/>
                    <a:pt x="3709" y="84"/>
                  </a:cubicBezTo>
                  <a:cubicBezTo>
                    <a:pt x="5073" y="1632"/>
                    <a:pt x="6308" y="3276"/>
                    <a:pt x="7417" y="4986"/>
                  </a:cubicBezTo>
                  <a:cubicBezTo>
                    <a:pt x="4960" y="4534"/>
                    <a:pt x="2509" y="3986"/>
                    <a:pt x="0" y="3824"/>
                  </a:cubicBezTo>
                  <a:cubicBezTo>
                    <a:pt x="193" y="6501"/>
                    <a:pt x="4970" y="9533"/>
                    <a:pt x="7188" y="7275"/>
                  </a:cubicBezTo>
                  <a:cubicBezTo>
                    <a:pt x="7253" y="8146"/>
                    <a:pt x="7350" y="9017"/>
                    <a:pt x="7414" y="985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8" name="Freeform: Shape 1537">
              <a:extLst>
                <a:ext uri="{FF2B5EF4-FFF2-40B4-BE49-F238E27FC236}">
                  <a16:creationId xmlns:a16="http://schemas.microsoft.com/office/drawing/2014/main" id="{FC7AB522-DDD4-A156-480E-DBAC40E212DC}"/>
                </a:ext>
              </a:extLst>
            </p:cNvPr>
            <p:cNvSpPr/>
            <p:nvPr/>
          </p:nvSpPr>
          <p:spPr>
            <a:xfrm>
              <a:off x="5889572" y="5195959"/>
              <a:ext cx="4046" cy="9513"/>
            </a:xfrm>
            <a:custGeom>
              <a:avLst/>
              <a:gdLst>
                <a:gd name="connsiteX0" fmla="*/ 1871 w 4046"/>
                <a:gd name="connsiteY0" fmla="*/ 9513 h 9513"/>
                <a:gd name="connsiteX1" fmla="*/ 3935 w 4046"/>
                <a:gd name="connsiteY1" fmla="*/ 1387 h 9513"/>
                <a:gd name="connsiteX2" fmla="*/ 0 w 4046"/>
                <a:gd name="connsiteY2" fmla="*/ 0 h 9513"/>
                <a:gd name="connsiteX3" fmla="*/ 1871 w 4046"/>
                <a:gd name="connsiteY3" fmla="*/ 9513 h 9513"/>
              </a:gdLst>
              <a:ahLst/>
              <a:cxnLst>
                <a:cxn ang="0">
                  <a:pos x="connsiteX0" y="connsiteY0"/>
                </a:cxn>
                <a:cxn ang="0">
                  <a:pos x="connsiteX1" y="connsiteY1"/>
                </a:cxn>
                <a:cxn ang="0">
                  <a:pos x="connsiteX2" y="connsiteY2"/>
                </a:cxn>
                <a:cxn ang="0">
                  <a:pos x="connsiteX3" y="connsiteY3"/>
                </a:cxn>
              </a:cxnLst>
              <a:rect l="l" t="t" r="r" b="b"/>
              <a:pathLst>
                <a:path w="4046" h="9513">
                  <a:moveTo>
                    <a:pt x="1871" y="9513"/>
                  </a:moveTo>
                  <a:cubicBezTo>
                    <a:pt x="5279" y="8610"/>
                    <a:pt x="3567" y="3773"/>
                    <a:pt x="3935" y="1387"/>
                  </a:cubicBezTo>
                  <a:cubicBezTo>
                    <a:pt x="2190" y="2741"/>
                    <a:pt x="635" y="1967"/>
                    <a:pt x="0" y="0"/>
                  </a:cubicBezTo>
                  <a:cubicBezTo>
                    <a:pt x="97" y="2902"/>
                    <a:pt x="-193" y="7192"/>
                    <a:pt x="1871" y="951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39" name="Freeform: Shape 1538">
              <a:extLst>
                <a:ext uri="{FF2B5EF4-FFF2-40B4-BE49-F238E27FC236}">
                  <a16:creationId xmlns:a16="http://schemas.microsoft.com/office/drawing/2014/main" id="{EE062EFA-07FD-91ED-E0D2-5449C8B0082B}"/>
                </a:ext>
              </a:extLst>
            </p:cNvPr>
            <p:cNvSpPr/>
            <p:nvPr/>
          </p:nvSpPr>
          <p:spPr>
            <a:xfrm>
              <a:off x="5891668" y="5174489"/>
              <a:ext cx="12546" cy="9828"/>
            </a:xfrm>
            <a:custGeom>
              <a:avLst/>
              <a:gdLst>
                <a:gd name="connsiteX0" fmla="*/ 12545 w 12546"/>
                <a:gd name="connsiteY0" fmla="*/ 9828 h 9828"/>
                <a:gd name="connsiteX1" fmla="*/ 6708 w 12546"/>
                <a:gd name="connsiteY1" fmla="*/ 4733 h 9828"/>
                <a:gd name="connsiteX2" fmla="*/ 6263 w 12546"/>
                <a:gd name="connsiteY2" fmla="*/ 2249 h 9828"/>
                <a:gd name="connsiteX3" fmla="*/ 0 w 12546"/>
                <a:gd name="connsiteY3" fmla="*/ 572 h 9828"/>
                <a:gd name="connsiteX4" fmla="*/ 3935 w 12546"/>
                <a:gd name="connsiteY4" fmla="*/ 5474 h 9828"/>
                <a:gd name="connsiteX5" fmla="*/ 12545 w 12546"/>
                <a:gd name="connsiteY5" fmla="*/ 9828 h 9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6" h="9828">
                  <a:moveTo>
                    <a:pt x="12545" y="9828"/>
                  </a:moveTo>
                  <a:cubicBezTo>
                    <a:pt x="12642" y="7087"/>
                    <a:pt x="8649" y="5636"/>
                    <a:pt x="6708" y="4733"/>
                  </a:cubicBezTo>
                  <a:cubicBezTo>
                    <a:pt x="11065" y="4733"/>
                    <a:pt x="7885" y="3959"/>
                    <a:pt x="6263" y="2249"/>
                  </a:cubicBezTo>
                  <a:cubicBezTo>
                    <a:pt x="4434" y="315"/>
                    <a:pt x="2625" y="-717"/>
                    <a:pt x="0" y="572"/>
                  </a:cubicBezTo>
                  <a:cubicBezTo>
                    <a:pt x="2009" y="1734"/>
                    <a:pt x="2622" y="3733"/>
                    <a:pt x="3935" y="5474"/>
                  </a:cubicBezTo>
                  <a:cubicBezTo>
                    <a:pt x="6128" y="8409"/>
                    <a:pt x="9698" y="8055"/>
                    <a:pt x="12545" y="98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0" name="Freeform: Shape 1539">
              <a:extLst>
                <a:ext uri="{FF2B5EF4-FFF2-40B4-BE49-F238E27FC236}">
                  <a16:creationId xmlns:a16="http://schemas.microsoft.com/office/drawing/2014/main" id="{07BE9D30-4EE3-A321-9849-005B60C6E0A5}"/>
                </a:ext>
              </a:extLst>
            </p:cNvPr>
            <p:cNvSpPr/>
            <p:nvPr/>
          </p:nvSpPr>
          <p:spPr>
            <a:xfrm>
              <a:off x="5894668" y="5194174"/>
              <a:ext cx="8836" cy="7106"/>
            </a:xfrm>
            <a:custGeom>
              <a:avLst/>
              <a:gdLst>
                <a:gd name="connsiteX0" fmla="*/ 1387 w 8836"/>
                <a:gd name="connsiteY0" fmla="*/ 7107 h 7106"/>
                <a:gd name="connsiteX1" fmla="*/ 6289 w 8836"/>
                <a:gd name="connsiteY1" fmla="*/ 6430 h 7106"/>
                <a:gd name="connsiteX2" fmla="*/ 6289 w 8836"/>
                <a:gd name="connsiteY2" fmla="*/ 3398 h 7106"/>
                <a:gd name="connsiteX3" fmla="*/ 8836 w 8836"/>
                <a:gd name="connsiteY3" fmla="*/ 5011 h 7106"/>
                <a:gd name="connsiteX4" fmla="*/ 0 w 8836"/>
                <a:gd name="connsiteY4" fmla="*/ 3172 h 7106"/>
                <a:gd name="connsiteX5" fmla="*/ 1387 w 8836"/>
                <a:gd name="connsiteY5" fmla="*/ 7107 h 7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36" h="7106">
                  <a:moveTo>
                    <a:pt x="1387" y="7107"/>
                  </a:moveTo>
                  <a:cubicBezTo>
                    <a:pt x="4128" y="6365"/>
                    <a:pt x="5534" y="3527"/>
                    <a:pt x="6289" y="6430"/>
                  </a:cubicBezTo>
                  <a:cubicBezTo>
                    <a:pt x="6160" y="5430"/>
                    <a:pt x="6160" y="4430"/>
                    <a:pt x="6289" y="3398"/>
                  </a:cubicBezTo>
                  <a:cubicBezTo>
                    <a:pt x="7153" y="3914"/>
                    <a:pt x="8001" y="4462"/>
                    <a:pt x="8836" y="5011"/>
                  </a:cubicBezTo>
                  <a:cubicBezTo>
                    <a:pt x="6524" y="1205"/>
                    <a:pt x="3541" y="-3084"/>
                    <a:pt x="0" y="3172"/>
                  </a:cubicBezTo>
                  <a:cubicBezTo>
                    <a:pt x="1967" y="3818"/>
                    <a:pt x="2731" y="5365"/>
                    <a:pt x="1387" y="71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1" name="Freeform: Shape 1540">
              <a:extLst>
                <a:ext uri="{FF2B5EF4-FFF2-40B4-BE49-F238E27FC236}">
                  <a16:creationId xmlns:a16="http://schemas.microsoft.com/office/drawing/2014/main" id="{4035680F-BACD-53C9-CBC1-0095BD9F9E23}"/>
                </a:ext>
              </a:extLst>
            </p:cNvPr>
            <p:cNvSpPr/>
            <p:nvPr/>
          </p:nvSpPr>
          <p:spPr>
            <a:xfrm>
              <a:off x="5899822" y="5189219"/>
              <a:ext cx="4435" cy="4869"/>
            </a:xfrm>
            <a:custGeom>
              <a:avLst/>
              <a:gdLst>
                <a:gd name="connsiteX0" fmla="*/ 4392 w 4435"/>
                <a:gd name="connsiteY0" fmla="*/ 4870 h 4869"/>
                <a:gd name="connsiteX1" fmla="*/ 651 w 4435"/>
                <a:gd name="connsiteY1" fmla="*/ 0 h 4869"/>
                <a:gd name="connsiteX2" fmla="*/ 4392 w 4435"/>
                <a:gd name="connsiteY2" fmla="*/ 4870 h 4869"/>
              </a:gdLst>
              <a:ahLst/>
              <a:cxnLst>
                <a:cxn ang="0">
                  <a:pos x="connsiteX0" y="connsiteY0"/>
                </a:cxn>
                <a:cxn ang="0">
                  <a:pos x="connsiteX1" y="connsiteY1"/>
                </a:cxn>
                <a:cxn ang="0">
                  <a:pos x="connsiteX2" y="connsiteY2"/>
                </a:cxn>
              </a:cxnLst>
              <a:rect l="l" t="t" r="r" b="b"/>
              <a:pathLst>
                <a:path w="4435" h="4869">
                  <a:moveTo>
                    <a:pt x="4392" y="4870"/>
                  </a:moveTo>
                  <a:cubicBezTo>
                    <a:pt x="4853" y="2258"/>
                    <a:pt x="1505" y="2129"/>
                    <a:pt x="651" y="0"/>
                  </a:cubicBezTo>
                  <a:cubicBezTo>
                    <a:pt x="-1584" y="2903"/>
                    <a:pt x="2505" y="4031"/>
                    <a:pt x="4392" y="48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2" name="Freeform: Shape 1541">
              <a:extLst>
                <a:ext uri="{FF2B5EF4-FFF2-40B4-BE49-F238E27FC236}">
                  <a16:creationId xmlns:a16="http://schemas.microsoft.com/office/drawing/2014/main" id="{1F8C2367-119F-0854-65B1-2A2AEC09E3F2}"/>
                </a:ext>
              </a:extLst>
            </p:cNvPr>
            <p:cNvSpPr/>
            <p:nvPr/>
          </p:nvSpPr>
          <p:spPr>
            <a:xfrm>
              <a:off x="5902795" y="5187123"/>
              <a:ext cx="6288" cy="7192"/>
            </a:xfrm>
            <a:custGeom>
              <a:avLst/>
              <a:gdLst>
                <a:gd name="connsiteX0" fmla="*/ 4644 w 6288"/>
                <a:gd name="connsiteY0" fmla="*/ 7192 h 7192"/>
                <a:gd name="connsiteX1" fmla="*/ 6289 w 6288"/>
                <a:gd name="connsiteY1" fmla="*/ 6740 h 7192"/>
                <a:gd name="connsiteX2" fmla="*/ 0 w 6288"/>
                <a:gd name="connsiteY2" fmla="*/ 0 h 7192"/>
                <a:gd name="connsiteX3" fmla="*/ 4644 w 6288"/>
                <a:gd name="connsiteY3" fmla="*/ 7192 h 7192"/>
              </a:gdLst>
              <a:ahLst/>
              <a:cxnLst>
                <a:cxn ang="0">
                  <a:pos x="connsiteX0" y="connsiteY0"/>
                </a:cxn>
                <a:cxn ang="0">
                  <a:pos x="connsiteX1" y="connsiteY1"/>
                </a:cxn>
                <a:cxn ang="0">
                  <a:pos x="connsiteX2" y="connsiteY2"/>
                </a:cxn>
                <a:cxn ang="0">
                  <a:pos x="connsiteX3" y="connsiteY3"/>
                </a:cxn>
              </a:cxnLst>
              <a:rect l="l" t="t" r="r" b="b"/>
              <a:pathLst>
                <a:path w="6288" h="7192">
                  <a:moveTo>
                    <a:pt x="4644" y="7192"/>
                  </a:moveTo>
                  <a:cubicBezTo>
                    <a:pt x="5192" y="7192"/>
                    <a:pt x="5740" y="6869"/>
                    <a:pt x="6289" y="6740"/>
                  </a:cubicBezTo>
                  <a:cubicBezTo>
                    <a:pt x="4354" y="4354"/>
                    <a:pt x="2586" y="1774"/>
                    <a:pt x="0" y="0"/>
                  </a:cubicBezTo>
                  <a:cubicBezTo>
                    <a:pt x="1471" y="2451"/>
                    <a:pt x="2977" y="4870"/>
                    <a:pt x="4644" y="71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3" name="Freeform: Shape 1542">
              <a:extLst>
                <a:ext uri="{FF2B5EF4-FFF2-40B4-BE49-F238E27FC236}">
                  <a16:creationId xmlns:a16="http://schemas.microsoft.com/office/drawing/2014/main" id="{3170B48E-208B-7C9B-2D62-5EE434962FA3}"/>
                </a:ext>
              </a:extLst>
            </p:cNvPr>
            <p:cNvSpPr/>
            <p:nvPr/>
          </p:nvSpPr>
          <p:spPr>
            <a:xfrm>
              <a:off x="5909309" y="5196998"/>
              <a:ext cx="4418" cy="3605"/>
            </a:xfrm>
            <a:custGeom>
              <a:avLst/>
              <a:gdLst>
                <a:gd name="connsiteX0" fmla="*/ 4418 w 4418"/>
                <a:gd name="connsiteY0" fmla="*/ 3605 h 3605"/>
                <a:gd name="connsiteX1" fmla="*/ 0 w 4418"/>
                <a:gd name="connsiteY1" fmla="*/ 90 h 3605"/>
                <a:gd name="connsiteX2" fmla="*/ 4418 w 4418"/>
                <a:gd name="connsiteY2" fmla="*/ 3605 h 3605"/>
              </a:gdLst>
              <a:ahLst/>
              <a:cxnLst>
                <a:cxn ang="0">
                  <a:pos x="connsiteX0" y="connsiteY0"/>
                </a:cxn>
                <a:cxn ang="0">
                  <a:pos x="connsiteX1" y="connsiteY1"/>
                </a:cxn>
                <a:cxn ang="0">
                  <a:pos x="connsiteX2" y="connsiteY2"/>
                </a:cxn>
              </a:cxnLst>
              <a:rect l="l" t="t" r="r" b="b"/>
              <a:pathLst>
                <a:path w="4418" h="3605">
                  <a:moveTo>
                    <a:pt x="4418" y="3605"/>
                  </a:moveTo>
                  <a:cubicBezTo>
                    <a:pt x="4289" y="1348"/>
                    <a:pt x="2332" y="-426"/>
                    <a:pt x="0" y="90"/>
                  </a:cubicBezTo>
                  <a:cubicBezTo>
                    <a:pt x="1048" y="1702"/>
                    <a:pt x="2606" y="2993"/>
                    <a:pt x="4418" y="36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4" name="Freeform: Shape 1543">
              <a:extLst>
                <a:ext uri="{FF2B5EF4-FFF2-40B4-BE49-F238E27FC236}">
                  <a16:creationId xmlns:a16="http://schemas.microsoft.com/office/drawing/2014/main" id="{DA07BC47-427C-94F6-138B-A7DED8A77BA9}"/>
                </a:ext>
              </a:extLst>
            </p:cNvPr>
            <p:cNvSpPr/>
            <p:nvPr/>
          </p:nvSpPr>
          <p:spPr>
            <a:xfrm>
              <a:off x="5911857" y="5195170"/>
              <a:ext cx="4192" cy="3337"/>
            </a:xfrm>
            <a:custGeom>
              <a:avLst/>
              <a:gdLst>
                <a:gd name="connsiteX0" fmla="*/ 2096 w 4192"/>
                <a:gd name="connsiteY0" fmla="*/ 3337 h 3337"/>
                <a:gd name="connsiteX1" fmla="*/ 4192 w 4192"/>
                <a:gd name="connsiteY1" fmla="*/ 1918 h 3337"/>
                <a:gd name="connsiteX2" fmla="*/ 0 w 4192"/>
                <a:gd name="connsiteY2" fmla="*/ 1015 h 3337"/>
                <a:gd name="connsiteX3" fmla="*/ 2096 w 4192"/>
                <a:gd name="connsiteY3" fmla="*/ 3337 h 3337"/>
              </a:gdLst>
              <a:ahLst/>
              <a:cxnLst>
                <a:cxn ang="0">
                  <a:pos x="connsiteX0" y="connsiteY0"/>
                </a:cxn>
                <a:cxn ang="0">
                  <a:pos x="connsiteX1" y="connsiteY1"/>
                </a:cxn>
                <a:cxn ang="0">
                  <a:pos x="connsiteX2" y="connsiteY2"/>
                </a:cxn>
                <a:cxn ang="0">
                  <a:pos x="connsiteX3" y="connsiteY3"/>
                </a:cxn>
              </a:cxnLst>
              <a:rect l="l" t="t" r="r" b="b"/>
              <a:pathLst>
                <a:path w="4192" h="3337">
                  <a:moveTo>
                    <a:pt x="2096" y="3337"/>
                  </a:moveTo>
                  <a:cubicBezTo>
                    <a:pt x="2796" y="2886"/>
                    <a:pt x="3493" y="2402"/>
                    <a:pt x="4192" y="1918"/>
                  </a:cubicBezTo>
                  <a:cubicBezTo>
                    <a:pt x="3325" y="-146"/>
                    <a:pt x="1629" y="-694"/>
                    <a:pt x="0" y="1015"/>
                  </a:cubicBezTo>
                  <a:cubicBezTo>
                    <a:pt x="603" y="1886"/>
                    <a:pt x="1303" y="2660"/>
                    <a:pt x="2096" y="33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5" name="Freeform: Shape 1544">
              <a:extLst>
                <a:ext uri="{FF2B5EF4-FFF2-40B4-BE49-F238E27FC236}">
                  <a16:creationId xmlns:a16="http://schemas.microsoft.com/office/drawing/2014/main" id="{CED6693D-1339-B90C-6464-F41F57E45B54}"/>
                </a:ext>
              </a:extLst>
            </p:cNvPr>
            <p:cNvSpPr/>
            <p:nvPr/>
          </p:nvSpPr>
          <p:spPr>
            <a:xfrm>
              <a:off x="5917204" y="5195476"/>
              <a:ext cx="2786" cy="3031"/>
            </a:xfrm>
            <a:custGeom>
              <a:avLst/>
              <a:gdLst>
                <a:gd name="connsiteX0" fmla="*/ 2780 w 2786"/>
                <a:gd name="connsiteY0" fmla="*/ 3031 h 3031"/>
                <a:gd name="connsiteX1" fmla="*/ 6 w 2786"/>
                <a:gd name="connsiteY1" fmla="*/ 0 h 3031"/>
                <a:gd name="connsiteX2" fmla="*/ 2780 w 2786"/>
                <a:gd name="connsiteY2" fmla="*/ 3031 h 3031"/>
              </a:gdLst>
              <a:ahLst/>
              <a:cxnLst>
                <a:cxn ang="0">
                  <a:pos x="connsiteX0" y="connsiteY0"/>
                </a:cxn>
                <a:cxn ang="0">
                  <a:pos x="connsiteX1" y="connsiteY1"/>
                </a:cxn>
                <a:cxn ang="0">
                  <a:pos x="connsiteX2" y="connsiteY2"/>
                </a:cxn>
              </a:cxnLst>
              <a:rect l="l" t="t" r="r" b="b"/>
              <a:pathLst>
                <a:path w="2786" h="3031">
                  <a:moveTo>
                    <a:pt x="2780" y="3031"/>
                  </a:moveTo>
                  <a:cubicBezTo>
                    <a:pt x="2876" y="1193"/>
                    <a:pt x="1838" y="97"/>
                    <a:pt x="6" y="0"/>
                  </a:cubicBezTo>
                  <a:cubicBezTo>
                    <a:pt x="-90" y="1870"/>
                    <a:pt x="948" y="2967"/>
                    <a:pt x="2780" y="303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6" name="Freeform: Shape 1545">
              <a:extLst>
                <a:ext uri="{FF2B5EF4-FFF2-40B4-BE49-F238E27FC236}">
                  <a16:creationId xmlns:a16="http://schemas.microsoft.com/office/drawing/2014/main" id="{312064FB-2087-683B-B84C-2D16CFBF3D01}"/>
                </a:ext>
              </a:extLst>
            </p:cNvPr>
            <p:cNvSpPr/>
            <p:nvPr/>
          </p:nvSpPr>
          <p:spPr>
            <a:xfrm>
              <a:off x="5840327" y="5109391"/>
              <a:ext cx="16540" cy="16876"/>
            </a:xfrm>
            <a:custGeom>
              <a:avLst/>
              <a:gdLst>
                <a:gd name="connsiteX0" fmla="*/ 15802 w 16540"/>
                <a:gd name="connsiteY0" fmla="*/ 16876 h 16876"/>
                <a:gd name="connsiteX1" fmla="*/ 0 w 16540"/>
                <a:gd name="connsiteY1" fmla="*/ 397 h 16876"/>
                <a:gd name="connsiteX2" fmla="*/ 4744 w 16540"/>
                <a:gd name="connsiteY2" fmla="*/ 4976 h 16876"/>
                <a:gd name="connsiteX3" fmla="*/ 4418 w 16540"/>
                <a:gd name="connsiteY3" fmla="*/ 8782 h 16876"/>
                <a:gd name="connsiteX4" fmla="*/ 10100 w 16540"/>
                <a:gd name="connsiteY4" fmla="*/ 9524 h 16876"/>
                <a:gd name="connsiteX5" fmla="*/ 15802 w 16540"/>
                <a:gd name="connsiteY5" fmla="*/ 16876 h 16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540" h="16876">
                  <a:moveTo>
                    <a:pt x="15802" y="16876"/>
                  </a:moveTo>
                  <a:cubicBezTo>
                    <a:pt x="19950" y="12555"/>
                    <a:pt x="5528" y="-2634"/>
                    <a:pt x="0" y="397"/>
                  </a:cubicBezTo>
                  <a:cubicBezTo>
                    <a:pt x="958" y="1752"/>
                    <a:pt x="4502" y="3396"/>
                    <a:pt x="4744" y="4976"/>
                  </a:cubicBezTo>
                  <a:cubicBezTo>
                    <a:pt x="5157" y="7685"/>
                    <a:pt x="8482" y="7202"/>
                    <a:pt x="4418" y="8782"/>
                  </a:cubicBezTo>
                  <a:cubicBezTo>
                    <a:pt x="6582" y="9685"/>
                    <a:pt x="9130" y="7041"/>
                    <a:pt x="10100" y="9524"/>
                  </a:cubicBezTo>
                  <a:cubicBezTo>
                    <a:pt x="11023" y="11878"/>
                    <a:pt x="13506" y="15715"/>
                    <a:pt x="15802" y="16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7" name="Freeform: Shape 1546">
              <a:extLst>
                <a:ext uri="{FF2B5EF4-FFF2-40B4-BE49-F238E27FC236}">
                  <a16:creationId xmlns:a16="http://schemas.microsoft.com/office/drawing/2014/main" id="{98C6570C-D784-F022-D628-6ADF0621AC90}"/>
                </a:ext>
              </a:extLst>
            </p:cNvPr>
            <p:cNvSpPr/>
            <p:nvPr/>
          </p:nvSpPr>
          <p:spPr>
            <a:xfrm>
              <a:off x="5843584" y="5099114"/>
              <a:ext cx="2989" cy="3708"/>
            </a:xfrm>
            <a:custGeom>
              <a:avLst/>
              <a:gdLst>
                <a:gd name="connsiteX0" fmla="*/ 2580 w 2989"/>
                <a:gd name="connsiteY0" fmla="*/ 3709 h 3708"/>
                <a:gd name="connsiteX1" fmla="*/ 1645 w 2989"/>
                <a:gd name="connsiteY1" fmla="*/ 0 h 3708"/>
                <a:gd name="connsiteX2" fmla="*/ 0 w 2989"/>
                <a:gd name="connsiteY2" fmla="*/ 2322 h 3708"/>
                <a:gd name="connsiteX3" fmla="*/ 2580 w 2989"/>
                <a:gd name="connsiteY3" fmla="*/ 3709 h 3708"/>
              </a:gdLst>
              <a:ahLst/>
              <a:cxnLst>
                <a:cxn ang="0">
                  <a:pos x="connsiteX0" y="connsiteY0"/>
                </a:cxn>
                <a:cxn ang="0">
                  <a:pos x="connsiteX1" y="connsiteY1"/>
                </a:cxn>
                <a:cxn ang="0">
                  <a:pos x="connsiteX2" y="connsiteY2"/>
                </a:cxn>
                <a:cxn ang="0">
                  <a:pos x="connsiteX3" y="connsiteY3"/>
                </a:cxn>
              </a:cxnLst>
              <a:rect l="l" t="t" r="r" b="b"/>
              <a:pathLst>
                <a:path w="2989" h="3708">
                  <a:moveTo>
                    <a:pt x="2580" y="3709"/>
                  </a:moveTo>
                  <a:cubicBezTo>
                    <a:pt x="3347" y="2225"/>
                    <a:pt x="3035" y="1000"/>
                    <a:pt x="1645" y="0"/>
                  </a:cubicBezTo>
                  <a:cubicBezTo>
                    <a:pt x="942" y="677"/>
                    <a:pt x="393" y="1451"/>
                    <a:pt x="0" y="2322"/>
                  </a:cubicBezTo>
                  <a:cubicBezTo>
                    <a:pt x="858" y="2806"/>
                    <a:pt x="1719" y="3257"/>
                    <a:pt x="2580" y="3709"/>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8" name="Freeform: Shape 1547">
              <a:extLst>
                <a:ext uri="{FF2B5EF4-FFF2-40B4-BE49-F238E27FC236}">
                  <a16:creationId xmlns:a16="http://schemas.microsoft.com/office/drawing/2014/main" id="{DAE564F7-5378-DBE7-B0AB-AA594AE393DC}"/>
                </a:ext>
              </a:extLst>
            </p:cNvPr>
            <p:cNvSpPr/>
            <p:nvPr/>
          </p:nvSpPr>
          <p:spPr>
            <a:xfrm>
              <a:off x="5843810" y="5119547"/>
              <a:ext cx="7625" cy="6618"/>
            </a:xfrm>
            <a:custGeom>
              <a:avLst/>
              <a:gdLst>
                <a:gd name="connsiteX0" fmla="*/ 3515 w 7625"/>
                <a:gd name="connsiteY0" fmla="*/ 6495 h 6618"/>
                <a:gd name="connsiteX1" fmla="*/ 6998 w 7625"/>
                <a:gd name="connsiteY1" fmla="*/ 1851 h 6618"/>
                <a:gd name="connsiteX2" fmla="*/ 0 w 7625"/>
                <a:gd name="connsiteY2" fmla="*/ 1528 h 6618"/>
                <a:gd name="connsiteX3" fmla="*/ 5805 w 7625"/>
                <a:gd name="connsiteY3" fmla="*/ 5237 h 6618"/>
                <a:gd name="connsiteX4" fmla="*/ 3515 w 7625"/>
                <a:gd name="connsiteY4" fmla="*/ 6398 h 66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25" h="6618">
                  <a:moveTo>
                    <a:pt x="3515" y="6495"/>
                  </a:moveTo>
                  <a:cubicBezTo>
                    <a:pt x="6724" y="7204"/>
                    <a:pt x="8704" y="4753"/>
                    <a:pt x="6998" y="1851"/>
                  </a:cubicBezTo>
                  <a:cubicBezTo>
                    <a:pt x="4899" y="-1697"/>
                    <a:pt x="2890" y="819"/>
                    <a:pt x="0" y="1528"/>
                  </a:cubicBezTo>
                  <a:cubicBezTo>
                    <a:pt x="635" y="4366"/>
                    <a:pt x="3531" y="4592"/>
                    <a:pt x="5805" y="5237"/>
                  </a:cubicBezTo>
                  <a:cubicBezTo>
                    <a:pt x="5041" y="5624"/>
                    <a:pt x="4276" y="6011"/>
                    <a:pt x="3515" y="639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49" name="Freeform: Shape 1548">
              <a:extLst>
                <a:ext uri="{FF2B5EF4-FFF2-40B4-BE49-F238E27FC236}">
                  <a16:creationId xmlns:a16="http://schemas.microsoft.com/office/drawing/2014/main" id="{61BF4255-6951-87A9-D35C-D05297A9370F}"/>
                </a:ext>
              </a:extLst>
            </p:cNvPr>
            <p:cNvSpPr/>
            <p:nvPr/>
          </p:nvSpPr>
          <p:spPr>
            <a:xfrm>
              <a:off x="5846387" y="5125431"/>
              <a:ext cx="7417" cy="3416"/>
            </a:xfrm>
            <a:custGeom>
              <a:avLst/>
              <a:gdLst>
                <a:gd name="connsiteX0" fmla="*/ 2099 w 7417"/>
                <a:gd name="connsiteY0" fmla="*/ 3417 h 3416"/>
                <a:gd name="connsiteX1" fmla="*/ 7417 w 7417"/>
                <a:gd name="connsiteY1" fmla="*/ 160 h 3416"/>
                <a:gd name="connsiteX2" fmla="*/ 0 w 7417"/>
                <a:gd name="connsiteY2" fmla="*/ 1095 h 3416"/>
                <a:gd name="connsiteX3" fmla="*/ 2099 w 7417"/>
                <a:gd name="connsiteY3" fmla="*/ 3417 h 3416"/>
              </a:gdLst>
              <a:ahLst/>
              <a:cxnLst>
                <a:cxn ang="0">
                  <a:pos x="connsiteX0" y="connsiteY0"/>
                </a:cxn>
                <a:cxn ang="0">
                  <a:pos x="connsiteX1" y="connsiteY1"/>
                </a:cxn>
                <a:cxn ang="0">
                  <a:pos x="connsiteX2" y="connsiteY2"/>
                </a:cxn>
                <a:cxn ang="0">
                  <a:pos x="connsiteX3" y="connsiteY3"/>
                </a:cxn>
              </a:cxnLst>
              <a:rect l="l" t="t" r="r" b="b"/>
              <a:pathLst>
                <a:path w="7417" h="3416">
                  <a:moveTo>
                    <a:pt x="2099" y="3417"/>
                  </a:moveTo>
                  <a:cubicBezTo>
                    <a:pt x="4147" y="2901"/>
                    <a:pt x="5937" y="1643"/>
                    <a:pt x="7417" y="160"/>
                  </a:cubicBezTo>
                  <a:cubicBezTo>
                    <a:pt x="4647" y="-711"/>
                    <a:pt x="2764" y="2321"/>
                    <a:pt x="0" y="1095"/>
                  </a:cubicBezTo>
                  <a:cubicBezTo>
                    <a:pt x="645" y="1934"/>
                    <a:pt x="1345" y="2708"/>
                    <a:pt x="2099" y="34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0" name="Freeform: Shape 1549">
              <a:extLst>
                <a:ext uri="{FF2B5EF4-FFF2-40B4-BE49-F238E27FC236}">
                  <a16:creationId xmlns:a16="http://schemas.microsoft.com/office/drawing/2014/main" id="{A29B6A1E-1CB5-1366-7A65-0C046ED14652}"/>
                </a:ext>
              </a:extLst>
            </p:cNvPr>
            <p:cNvSpPr/>
            <p:nvPr/>
          </p:nvSpPr>
          <p:spPr>
            <a:xfrm>
              <a:off x="5847067" y="5099070"/>
              <a:ext cx="2708" cy="2365"/>
            </a:xfrm>
            <a:custGeom>
              <a:avLst/>
              <a:gdLst>
                <a:gd name="connsiteX0" fmla="*/ 2322 w 2708"/>
                <a:gd name="connsiteY0" fmla="*/ 2366 h 2365"/>
                <a:gd name="connsiteX1" fmla="*/ 0 w 2708"/>
                <a:gd name="connsiteY1" fmla="*/ 528 h 2365"/>
                <a:gd name="connsiteX2" fmla="*/ 2322 w 2708"/>
                <a:gd name="connsiteY2" fmla="*/ 2366 h 2365"/>
              </a:gdLst>
              <a:ahLst/>
              <a:cxnLst>
                <a:cxn ang="0">
                  <a:pos x="connsiteX0" y="connsiteY0"/>
                </a:cxn>
                <a:cxn ang="0">
                  <a:pos x="connsiteX1" y="connsiteY1"/>
                </a:cxn>
                <a:cxn ang="0">
                  <a:pos x="connsiteX2" y="connsiteY2"/>
                </a:cxn>
              </a:cxnLst>
              <a:rect l="l" t="t" r="r" b="b"/>
              <a:pathLst>
                <a:path w="2708" h="2365">
                  <a:moveTo>
                    <a:pt x="2322" y="2366"/>
                  </a:moveTo>
                  <a:cubicBezTo>
                    <a:pt x="3264" y="44"/>
                    <a:pt x="2483" y="-569"/>
                    <a:pt x="0" y="528"/>
                  </a:cubicBezTo>
                  <a:cubicBezTo>
                    <a:pt x="774" y="1140"/>
                    <a:pt x="1545" y="1753"/>
                    <a:pt x="2322" y="236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1" name="Freeform: Shape 1550">
              <a:extLst>
                <a:ext uri="{FF2B5EF4-FFF2-40B4-BE49-F238E27FC236}">
                  <a16:creationId xmlns:a16="http://schemas.microsoft.com/office/drawing/2014/main" id="{F17DE701-D76A-7DE6-15DF-C59598104057}"/>
                </a:ext>
              </a:extLst>
            </p:cNvPr>
            <p:cNvSpPr/>
            <p:nvPr/>
          </p:nvSpPr>
          <p:spPr>
            <a:xfrm>
              <a:off x="5847651" y="5102371"/>
              <a:ext cx="7803" cy="6740"/>
            </a:xfrm>
            <a:custGeom>
              <a:avLst/>
              <a:gdLst>
                <a:gd name="connsiteX0" fmla="*/ 7543 w 7803"/>
                <a:gd name="connsiteY0" fmla="*/ 6740 h 6740"/>
                <a:gd name="connsiteX1" fmla="*/ 4995 w 7803"/>
                <a:gd name="connsiteY1" fmla="*/ 0 h 6740"/>
                <a:gd name="connsiteX2" fmla="*/ 4995 w 7803"/>
                <a:gd name="connsiteY2" fmla="*/ 4644 h 6740"/>
                <a:gd name="connsiteX3" fmla="*/ 126 w 7803"/>
                <a:gd name="connsiteY3" fmla="*/ 6031 h 6740"/>
                <a:gd name="connsiteX4" fmla="*/ 7543 w 7803"/>
                <a:gd name="connsiteY4" fmla="*/ 6740 h 67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03" h="6740">
                  <a:moveTo>
                    <a:pt x="7543" y="6740"/>
                  </a:moveTo>
                  <a:cubicBezTo>
                    <a:pt x="8323" y="4224"/>
                    <a:pt x="7317" y="1354"/>
                    <a:pt x="4995" y="0"/>
                  </a:cubicBezTo>
                  <a:cubicBezTo>
                    <a:pt x="3944" y="1548"/>
                    <a:pt x="3944" y="3096"/>
                    <a:pt x="4995" y="4644"/>
                  </a:cubicBezTo>
                  <a:cubicBezTo>
                    <a:pt x="3312" y="3193"/>
                    <a:pt x="-765" y="2483"/>
                    <a:pt x="126" y="6031"/>
                  </a:cubicBezTo>
                  <a:cubicBezTo>
                    <a:pt x="2583" y="3612"/>
                    <a:pt x="4963" y="6353"/>
                    <a:pt x="7543" y="67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2" name="Freeform: Shape 1551">
              <a:extLst>
                <a:ext uri="{FF2B5EF4-FFF2-40B4-BE49-F238E27FC236}">
                  <a16:creationId xmlns:a16="http://schemas.microsoft.com/office/drawing/2014/main" id="{90DD9FBF-7633-0137-3088-D25173D1754A}"/>
                </a:ext>
              </a:extLst>
            </p:cNvPr>
            <p:cNvSpPr/>
            <p:nvPr/>
          </p:nvSpPr>
          <p:spPr>
            <a:xfrm>
              <a:off x="5848486" y="5110412"/>
              <a:ext cx="10815" cy="8921"/>
            </a:xfrm>
            <a:custGeom>
              <a:avLst/>
              <a:gdLst>
                <a:gd name="connsiteX0" fmla="*/ 8353 w 10815"/>
                <a:gd name="connsiteY0" fmla="*/ 8922 h 8921"/>
                <a:gd name="connsiteX1" fmla="*/ 0 w 10815"/>
                <a:gd name="connsiteY1" fmla="*/ 85 h 8921"/>
                <a:gd name="connsiteX2" fmla="*/ 8353 w 10815"/>
                <a:gd name="connsiteY2" fmla="*/ 8922 h 8921"/>
              </a:gdLst>
              <a:ahLst/>
              <a:cxnLst>
                <a:cxn ang="0">
                  <a:pos x="connsiteX0" y="connsiteY0"/>
                </a:cxn>
                <a:cxn ang="0">
                  <a:pos x="connsiteX1" y="connsiteY1"/>
                </a:cxn>
                <a:cxn ang="0">
                  <a:pos x="connsiteX2" y="connsiteY2"/>
                </a:cxn>
              </a:cxnLst>
              <a:rect l="l" t="t" r="r" b="b"/>
              <a:pathLst>
                <a:path w="10815" h="8921">
                  <a:moveTo>
                    <a:pt x="8353" y="8922"/>
                  </a:moveTo>
                  <a:cubicBezTo>
                    <a:pt x="15638" y="3536"/>
                    <a:pt x="4918" y="-657"/>
                    <a:pt x="0" y="85"/>
                  </a:cubicBezTo>
                  <a:cubicBezTo>
                    <a:pt x="2161" y="3536"/>
                    <a:pt x="5092" y="6503"/>
                    <a:pt x="8353" y="89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3" name="Freeform: Shape 1552">
              <a:extLst>
                <a:ext uri="{FF2B5EF4-FFF2-40B4-BE49-F238E27FC236}">
                  <a16:creationId xmlns:a16="http://schemas.microsoft.com/office/drawing/2014/main" id="{55D49F91-7619-E97F-E9D4-DD020D3B82D9}"/>
                </a:ext>
              </a:extLst>
            </p:cNvPr>
            <p:cNvSpPr/>
            <p:nvPr/>
          </p:nvSpPr>
          <p:spPr>
            <a:xfrm>
              <a:off x="5848938" y="5130772"/>
              <a:ext cx="10674" cy="5976"/>
            </a:xfrm>
            <a:custGeom>
              <a:avLst/>
              <a:gdLst>
                <a:gd name="connsiteX0" fmla="*/ 10675 w 10674"/>
                <a:gd name="connsiteY0" fmla="*/ 5976 h 5976"/>
                <a:gd name="connsiteX1" fmla="*/ 0 w 10674"/>
                <a:gd name="connsiteY1" fmla="*/ 623 h 5976"/>
                <a:gd name="connsiteX2" fmla="*/ 10675 w 10674"/>
                <a:gd name="connsiteY2" fmla="*/ 5976 h 5976"/>
              </a:gdLst>
              <a:ahLst/>
              <a:cxnLst>
                <a:cxn ang="0">
                  <a:pos x="connsiteX0" y="connsiteY0"/>
                </a:cxn>
                <a:cxn ang="0">
                  <a:pos x="connsiteX1" y="connsiteY1"/>
                </a:cxn>
                <a:cxn ang="0">
                  <a:pos x="connsiteX2" y="connsiteY2"/>
                </a:cxn>
              </a:cxnLst>
              <a:rect l="l" t="t" r="r" b="b"/>
              <a:pathLst>
                <a:path w="10674" h="5976">
                  <a:moveTo>
                    <a:pt x="10675" y="5976"/>
                  </a:moveTo>
                  <a:cubicBezTo>
                    <a:pt x="10384" y="2074"/>
                    <a:pt x="3157" y="-1473"/>
                    <a:pt x="0" y="623"/>
                  </a:cubicBezTo>
                  <a:cubicBezTo>
                    <a:pt x="906" y="5396"/>
                    <a:pt x="8459" y="1913"/>
                    <a:pt x="10675" y="59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4" name="Freeform: Shape 1553">
              <a:extLst>
                <a:ext uri="{FF2B5EF4-FFF2-40B4-BE49-F238E27FC236}">
                  <a16:creationId xmlns:a16="http://schemas.microsoft.com/office/drawing/2014/main" id="{B72E407D-20EE-705A-7C14-9EE75FF978FD}"/>
                </a:ext>
              </a:extLst>
            </p:cNvPr>
            <p:cNvSpPr/>
            <p:nvPr/>
          </p:nvSpPr>
          <p:spPr>
            <a:xfrm>
              <a:off x="5850099" y="5108570"/>
              <a:ext cx="4869" cy="2153"/>
            </a:xfrm>
            <a:custGeom>
              <a:avLst/>
              <a:gdLst>
                <a:gd name="connsiteX0" fmla="*/ 4870 w 4869"/>
                <a:gd name="connsiteY0" fmla="*/ 2154 h 2153"/>
                <a:gd name="connsiteX1" fmla="*/ 0 w 4869"/>
                <a:gd name="connsiteY1" fmla="*/ 57 h 2153"/>
                <a:gd name="connsiteX2" fmla="*/ 4870 w 4869"/>
                <a:gd name="connsiteY2" fmla="*/ 2154 h 2153"/>
              </a:gdLst>
              <a:ahLst/>
              <a:cxnLst>
                <a:cxn ang="0">
                  <a:pos x="connsiteX0" y="connsiteY0"/>
                </a:cxn>
                <a:cxn ang="0">
                  <a:pos x="connsiteX1" y="connsiteY1"/>
                </a:cxn>
                <a:cxn ang="0">
                  <a:pos x="connsiteX2" y="connsiteY2"/>
                </a:cxn>
              </a:cxnLst>
              <a:rect l="l" t="t" r="r" b="b"/>
              <a:pathLst>
                <a:path w="4869" h="2153">
                  <a:moveTo>
                    <a:pt x="4870" y="2154"/>
                  </a:moveTo>
                  <a:cubicBezTo>
                    <a:pt x="4096" y="219"/>
                    <a:pt x="1816" y="-168"/>
                    <a:pt x="0" y="57"/>
                  </a:cubicBezTo>
                  <a:cubicBezTo>
                    <a:pt x="1745" y="477"/>
                    <a:pt x="3367" y="1186"/>
                    <a:pt x="4870" y="21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5" name="Freeform: Shape 1554">
              <a:extLst>
                <a:ext uri="{FF2B5EF4-FFF2-40B4-BE49-F238E27FC236}">
                  <a16:creationId xmlns:a16="http://schemas.microsoft.com/office/drawing/2014/main" id="{E1EEB47C-F242-4DFA-497B-2D6EBD19055E}"/>
                </a:ext>
              </a:extLst>
            </p:cNvPr>
            <p:cNvSpPr/>
            <p:nvPr/>
          </p:nvSpPr>
          <p:spPr>
            <a:xfrm>
              <a:off x="5851034" y="5135494"/>
              <a:ext cx="2417" cy="1481"/>
            </a:xfrm>
            <a:custGeom>
              <a:avLst/>
              <a:gdLst>
                <a:gd name="connsiteX0" fmla="*/ 2322 w 2417"/>
                <a:gd name="connsiteY0" fmla="*/ 1481 h 1481"/>
                <a:gd name="connsiteX1" fmla="*/ 0 w 2417"/>
                <a:gd name="connsiteY1" fmla="*/ 546 h 1481"/>
                <a:gd name="connsiteX2" fmla="*/ 2322 w 2417"/>
                <a:gd name="connsiteY2" fmla="*/ 1481 h 1481"/>
              </a:gdLst>
              <a:ahLst/>
              <a:cxnLst>
                <a:cxn ang="0">
                  <a:pos x="connsiteX0" y="connsiteY0"/>
                </a:cxn>
                <a:cxn ang="0">
                  <a:pos x="connsiteX1" y="connsiteY1"/>
                </a:cxn>
                <a:cxn ang="0">
                  <a:pos x="connsiteX2" y="connsiteY2"/>
                </a:cxn>
              </a:cxnLst>
              <a:rect l="l" t="t" r="r" b="b"/>
              <a:pathLst>
                <a:path w="2417" h="1481">
                  <a:moveTo>
                    <a:pt x="2322" y="1481"/>
                  </a:moveTo>
                  <a:cubicBezTo>
                    <a:pt x="2706" y="-99"/>
                    <a:pt x="1932" y="-421"/>
                    <a:pt x="0" y="546"/>
                  </a:cubicBezTo>
                  <a:cubicBezTo>
                    <a:pt x="774" y="868"/>
                    <a:pt x="1548" y="1191"/>
                    <a:pt x="2322" y="148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6" name="Freeform: Shape 1555">
              <a:extLst>
                <a:ext uri="{FF2B5EF4-FFF2-40B4-BE49-F238E27FC236}">
                  <a16:creationId xmlns:a16="http://schemas.microsoft.com/office/drawing/2014/main" id="{34CA1F6F-7374-A63A-A62F-B1B0C5485AD2}"/>
                </a:ext>
              </a:extLst>
            </p:cNvPr>
            <p:cNvSpPr/>
            <p:nvPr/>
          </p:nvSpPr>
          <p:spPr>
            <a:xfrm>
              <a:off x="5853559" y="5134653"/>
              <a:ext cx="4625" cy="7191"/>
            </a:xfrm>
            <a:custGeom>
              <a:avLst/>
              <a:gdLst>
                <a:gd name="connsiteX0" fmla="*/ 2796 w 4625"/>
                <a:gd name="connsiteY0" fmla="*/ 7192 h 7191"/>
                <a:gd name="connsiteX1" fmla="*/ 2119 w 4625"/>
                <a:gd name="connsiteY1" fmla="*/ 0 h 7191"/>
                <a:gd name="connsiteX2" fmla="*/ 2796 w 4625"/>
                <a:gd name="connsiteY2" fmla="*/ 7192 h 7191"/>
              </a:gdLst>
              <a:ahLst/>
              <a:cxnLst>
                <a:cxn ang="0">
                  <a:pos x="connsiteX0" y="connsiteY0"/>
                </a:cxn>
                <a:cxn ang="0">
                  <a:pos x="connsiteX1" y="connsiteY1"/>
                </a:cxn>
                <a:cxn ang="0">
                  <a:pos x="connsiteX2" y="connsiteY2"/>
                </a:cxn>
              </a:cxnLst>
              <a:rect l="l" t="t" r="r" b="b"/>
              <a:pathLst>
                <a:path w="4625" h="7191">
                  <a:moveTo>
                    <a:pt x="2796" y="7192"/>
                  </a:moveTo>
                  <a:cubicBezTo>
                    <a:pt x="2093" y="4128"/>
                    <a:pt x="7714" y="1709"/>
                    <a:pt x="2119" y="0"/>
                  </a:cubicBezTo>
                  <a:cubicBezTo>
                    <a:pt x="2551" y="3096"/>
                    <a:pt x="-3309" y="6256"/>
                    <a:pt x="2796" y="71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7" name="Freeform: Shape 1556">
              <a:extLst>
                <a:ext uri="{FF2B5EF4-FFF2-40B4-BE49-F238E27FC236}">
                  <a16:creationId xmlns:a16="http://schemas.microsoft.com/office/drawing/2014/main" id="{5E805040-EA5B-E052-EA2A-0F168937749D}"/>
                </a:ext>
              </a:extLst>
            </p:cNvPr>
            <p:cNvSpPr/>
            <p:nvPr/>
          </p:nvSpPr>
          <p:spPr>
            <a:xfrm>
              <a:off x="5855452" y="5129517"/>
              <a:ext cx="6707" cy="4910"/>
            </a:xfrm>
            <a:custGeom>
              <a:avLst/>
              <a:gdLst>
                <a:gd name="connsiteX0" fmla="*/ 4160 w 6707"/>
                <a:gd name="connsiteY0" fmla="*/ 4910 h 4910"/>
                <a:gd name="connsiteX1" fmla="*/ 6708 w 6707"/>
                <a:gd name="connsiteY1" fmla="*/ 3749 h 4910"/>
                <a:gd name="connsiteX2" fmla="*/ 0 w 6707"/>
                <a:gd name="connsiteY2" fmla="*/ 8 h 4910"/>
                <a:gd name="connsiteX3" fmla="*/ 4160 w 6707"/>
                <a:gd name="connsiteY3" fmla="*/ 4910 h 4910"/>
              </a:gdLst>
              <a:ahLst/>
              <a:cxnLst>
                <a:cxn ang="0">
                  <a:pos x="connsiteX0" y="connsiteY0"/>
                </a:cxn>
                <a:cxn ang="0">
                  <a:pos x="connsiteX1" y="connsiteY1"/>
                </a:cxn>
                <a:cxn ang="0">
                  <a:pos x="connsiteX2" y="connsiteY2"/>
                </a:cxn>
                <a:cxn ang="0">
                  <a:pos x="connsiteX3" y="connsiteY3"/>
                </a:cxn>
              </a:cxnLst>
              <a:rect l="l" t="t" r="r" b="b"/>
              <a:pathLst>
                <a:path w="6707" h="4910">
                  <a:moveTo>
                    <a:pt x="4160" y="4910"/>
                  </a:moveTo>
                  <a:cubicBezTo>
                    <a:pt x="5008" y="4523"/>
                    <a:pt x="5860" y="4136"/>
                    <a:pt x="6708" y="3749"/>
                  </a:cubicBezTo>
                  <a:cubicBezTo>
                    <a:pt x="5386" y="1298"/>
                    <a:pt x="2777" y="-121"/>
                    <a:pt x="0" y="8"/>
                  </a:cubicBezTo>
                  <a:cubicBezTo>
                    <a:pt x="1451" y="1588"/>
                    <a:pt x="2838" y="3233"/>
                    <a:pt x="4160" y="491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8" name="Freeform: Shape 1557">
              <a:extLst>
                <a:ext uri="{FF2B5EF4-FFF2-40B4-BE49-F238E27FC236}">
                  <a16:creationId xmlns:a16="http://schemas.microsoft.com/office/drawing/2014/main" id="{A81D412D-8DAD-AD6C-9798-8A8F5F6E83A0}"/>
                </a:ext>
              </a:extLst>
            </p:cNvPr>
            <p:cNvSpPr/>
            <p:nvPr/>
          </p:nvSpPr>
          <p:spPr>
            <a:xfrm>
              <a:off x="5855678" y="5105628"/>
              <a:ext cx="1838" cy="2547"/>
            </a:xfrm>
            <a:custGeom>
              <a:avLst/>
              <a:gdLst>
                <a:gd name="connsiteX0" fmla="*/ 1838 w 1838"/>
                <a:gd name="connsiteY0" fmla="*/ 2547 h 2547"/>
                <a:gd name="connsiteX1" fmla="*/ 0 w 1838"/>
                <a:gd name="connsiteY1" fmla="*/ 0 h 2547"/>
                <a:gd name="connsiteX2" fmla="*/ 1838 w 1838"/>
                <a:gd name="connsiteY2" fmla="*/ 2547 h 2547"/>
              </a:gdLst>
              <a:ahLst/>
              <a:cxnLst>
                <a:cxn ang="0">
                  <a:pos x="connsiteX0" y="connsiteY0"/>
                </a:cxn>
                <a:cxn ang="0">
                  <a:pos x="connsiteX1" y="connsiteY1"/>
                </a:cxn>
                <a:cxn ang="0">
                  <a:pos x="connsiteX2" y="connsiteY2"/>
                </a:cxn>
              </a:cxnLst>
              <a:rect l="l" t="t" r="r" b="b"/>
              <a:pathLst>
                <a:path w="1838" h="2547">
                  <a:moveTo>
                    <a:pt x="1838" y="2547"/>
                  </a:moveTo>
                  <a:cubicBezTo>
                    <a:pt x="1283" y="1677"/>
                    <a:pt x="667" y="806"/>
                    <a:pt x="0" y="0"/>
                  </a:cubicBezTo>
                  <a:cubicBezTo>
                    <a:pt x="609" y="870"/>
                    <a:pt x="1226" y="1709"/>
                    <a:pt x="1838" y="254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59" name="Freeform: Shape 1558">
              <a:extLst>
                <a:ext uri="{FF2B5EF4-FFF2-40B4-BE49-F238E27FC236}">
                  <a16:creationId xmlns:a16="http://schemas.microsoft.com/office/drawing/2014/main" id="{4F000278-7654-AFE1-1721-B502AAAB07A2}"/>
                </a:ext>
              </a:extLst>
            </p:cNvPr>
            <p:cNvSpPr/>
            <p:nvPr/>
          </p:nvSpPr>
          <p:spPr>
            <a:xfrm>
              <a:off x="5856936" y="5126526"/>
              <a:ext cx="2454" cy="3482"/>
            </a:xfrm>
            <a:custGeom>
              <a:avLst/>
              <a:gdLst>
                <a:gd name="connsiteX0" fmla="*/ 2450 w 2454"/>
                <a:gd name="connsiteY0" fmla="*/ 3483 h 3482"/>
                <a:gd name="connsiteX1" fmla="*/ 354 w 2454"/>
                <a:gd name="connsiteY1" fmla="*/ 0 h 3482"/>
                <a:gd name="connsiteX2" fmla="*/ 2450 w 2454"/>
                <a:gd name="connsiteY2" fmla="*/ 3483 h 3482"/>
              </a:gdLst>
              <a:ahLst/>
              <a:cxnLst>
                <a:cxn ang="0">
                  <a:pos x="connsiteX0" y="connsiteY0"/>
                </a:cxn>
                <a:cxn ang="0">
                  <a:pos x="connsiteX1" y="connsiteY1"/>
                </a:cxn>
                <a:cxn ang="0">
                  <a:pos x="connsiteX2" y="connsiteY2"/>
                </a:cxn>
              </a:cxnLst>
              <a:rect l="l" t="t" r="r" b="b"/>
              <a:pathLst>
                <a:path w="2454" h="3482">
                  <a:moveTo>
                    <a:pt x="2450" y="3483"/>
                  </a:moveTo>
                  <a:cubicBezTo>
                    <a:pt x="2515" y="1870"/>
                    <a:pt x="1821" y="742"/>
                    <a:pt x="354" y="0"/>
                  </a:cubicBezTo>
                  <a:cubicBezTo>
                    <a:pt x="-617" y="1967"/>
                    <a:pt x="515" y="3193"/>
                    <a:pt x="2450"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0" name="Freeform: Shape 1559">
              <a:extLst>
                <a:ext uri="{FF2B5EF4-FFF2-40B4-BE49-F238E27FC236}">
                  <a16:creationId xmlns:a16="http://schemas.microsoft.com/office/drawing/2014/main" id="{76EAF9E8-69B6-217A-D7C6-A96E3D487BD5}"/>
                </a:ext>
              </a:extLst>
            </p:cNvPr>
            <p:cNvSpPr/>
            <p:nvPr/>
          </p:nvSpPr>
          <p:spPr>
            <a:xfrm>
              <a:off x="5857928" y="5111207"/>
              <a:ext cx="11417" cy="14834"/>
            </a:xfrm>
            <a:custGeom>
              <a:avLst/>
              <a:gdLst>
                <a:gd name="connsiteX0" fmla="*/ 10520 w 11417"/>
                <a:gd name="connsiteY0" fmla="*/ 14835 h 14834"/>
                <a:gd name="connsiteX1" fmla="*/ 1007 w 11417"/>
                <a:gd name="connsiteY1" fmla="*/ 0 h 14834"/>
                <a:gd name="connsiteX2" fmla="*/ 1910 w 11417"/>
                <a:gd name="connsiteY2" fmla="*/ 4870 h 14834"/>
                <a:gd name="connsiteX3" fmla="*/ 4941 w 11417"/>
                <a:gd name="connsiteY3" fmla="*/ 9513 h 14834"/>
                <a:gd name="connsiteX4" fmla="*/ 639 w 11417"/>
                <a:gd name="connsiteY4" fmla="*/ 11707 h 14834"/>
                <a:gd name="connsiteX5" fmla="*/ 10520 w 11417"/>
                <a:gd name="connsiteY5" fmla="*/ 14835 h 14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17" h="14834">
                  <a:moveTo>
                    <a:pt x="10520" y="14835"/>
                  </a:moveTo>
                  <a:cubicBezTo>
                    <a:pt x="14777" y="13932"/>
                    <a:pt x="2584" y="1870"/>
                    <a:pt x="1007" y="0"/>
                  </a:cubicBezTo>
                  <a:cubicBezTo>
                    <a:pt x="1297" y="1645"/>
                    <a:pt x="1587" y="3257"/>
                    <a:pt x="1910" y="4870"/>
                  </a:cubicBezTo>
                  <a:cubicBezTo>
                    <a:pt x="2629" y="6676"/>
                    <a:pt x="4422" y="7611"/>
                    <a:pt x="4941" y="9513"/>
                  </a:cubicBezTo>
                  <a:cubicBezTo>
                    <a:pt x="3177" y="5289"/>
                    <a:pt x="-1744" y="7804"/>
                    <a:pt x="639" y="11707"/>
                  </a:cubicBezTo>
                  <a:cubicBezTo>
                    <a:pt x="2432" y="14641"/>
                    <a:pt x="7773" y="13609"/>
                    <a:pt x="10520" y="1483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1" name="Freeform: Shape 1560">
              <a:extLst>
                <a:ext uri="{FF2B5EF4-FFF2-40B4-BE49-F238E27FC236}">
                  <a16:creationId xmlns:a16="http://schemas.microsoft.com/office/drawing/2014/main" id="{D3660C25-7568-1BE9-FECA-A48C1CFA7BF6}"/>
                </a:ext>
              </a:extLst>
            </p:cNvPr>
            <p:cNvSpPr/>
            <p:nvPr/>
          </p:nvSpPr>
          <p:spPr>
            <a:xfrm>
              <a:off x="5858000" y="5147875"/>
              <a:ext cx="2322" cy="1386"/>
            </a:xfrm>
            <a:custGeom>
              <a:avLst/>
              <a:gdLst>
                <a:gd name="connsiteX0" fmla="*/ 2322 w 2322"/>
                <a:gd name="connsiteY0" fmla="*/ 1387 h 1386"/>
                <a:gd name="connsiteX1" fmla="*/ 0 w 2322"/>
                <a:gd name="connsiteY1" fmla="*/ 0 h 1386"/>
                <a:gd name="connsiteX2" fmla="*/ 2322 w 2322"/>
                <a:gd name="connsiteY2" fmla="*/ 1387 h 1386"/>
              </a:gdLst>
              <a:ahLst/>
              <a:cxnLst>
                <a:cxn ang="0">
                  <a:pos x="connsiteX0" y="connsiteY0"/>
                </a:cxn>
                <a:cxn ang="0">
                  <a:pos x="connsiteX1" y="connsiteY1"/>
                </a:cxn>
                <a:cxn ang="0">
                  <a:pos x="connsiteX2" y="connsiteY2"/>
                </a:cxn>
              </a:cxnLst>
              <a:rect l="l" t="t" r="r" b="b"/>
              <a:pathLst>
                <a:path w="2322" h="1386">
                  <a:moveTo>
                    <a:pt x="2322" y="1387"/>
                  </a:moveTo>
                  <a:cubicBezTo>
                    <a:pt x="1667" y="742"/>
                    <a:pt x="893" y="290"/>
                    <a:pt x="0" y="0"/>
                  </a:cubicBezTo>
                  <a:cubicBezTo>
                    <a:pt x="774" y="484"/>
                    <a:pt x="1548" y="935"/>
                    <a:pt x="2322" y="13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2" name="Freeform: Shape 1561">
              <a:extLst>
                <a:ext uri="{FF2B5EF4-FFF2-40B4-BE49-F238E27FC236}">
                  <a16:creationId xmlns:a16="http://schemas.microsoft.com/office/drawing/2014/main" id="{028B67C5-A1AA-42F3-DA7F-5A421C3946FE}"/>
                </a:ext>
              </a:extLst>
            </p:cNvPr>
            <p:cNvSpPr/>
            <p:nvPr/>
          </p:nvSpPr>
          <p:spPr>
            <a:xfrm>
              <a:off x="5858431" y="5125718"/>
              <a:ext cx="28286" cy="36650"/>
            </a:xfrm>
            <a:custGeom>
              <a:avLst/>
              <a:gdLst>
                <a:gd name="connsiteX0" fmla="*/ 20693 w 28286"/>
                <a:gd name="connsiteY0" fmla="*/ 35864 h 36650"/>
                <a:gd name="connsiteX1" fmla="*/ 27659 w 28286"/>
                <a:gd name="connsiteY1" fmla="*/ 35864 h 36650"/>
                <a:gd name="connsiteX2" fmla="*/ 25788 w 28286"/>
                <a:gd name="connsiteY2" fmla="*/ 33767 h 36650"/>
                <a:gd name="connsiteX3" fmla="*/ 24885 w 28286"/>
                <a:gd name="connsiteY3" fmla="*/ 28898 h 36650"/>
                <a:gd name="connsiteX4" fmla="*/ 23240 w 28286"/>
                <a:gd name="connsiteY4" fmla="*/ 28446 h 36650"/>
                <a:gd name="connsiteX5" fmla="*/ 17993 w 28286"/>
                <a:gd name="connsiteY5" fmla="*/ 11193 h 36650"/>
                <a:gd name="connsiteX6" fmla="*/ 14910 w 28286"/>
                <a:gd name="connsiteY6" fmla="*/ 6549 h 36650"/>
                <a:gd name="connsiteX7" fmla="*/ 11405 w 28286"/>
                <a:gd name="connsiteY7" fmla="*/ 3582 h 36650"/>
                <a:gd name="connsiteX8" fmla="*/ 6535 w 28286"/>
                <a:gd name="connsiteY8" fmla="*/ 4743 h 36650"/>
                <a:gd name="connsiteX9" fmla="*/ 8631 w 28286"/>
                <a:gd name="connsiteY9" fmla="*/ 7065 h 36650"/>
                <a:gd name="connsiteX10" fmla="*/ 11630 w 28286"/>
                <a:gd name="connsiteY10" fmla="*/ 18223 h 36650"/>
                <a:gd name="connsiteX11" fmla="*/ 6990 w 28286"/>
                <a:gd name="connsiteY11" fmla="*/ 15224 h 36650"/>
                <a:gd name="connsiteX12" fmla="*/ 6990 w 28286"/>
                <a:gd name="connsiteY12" fmla="*/ 19158 h 36650"/>
                <a:gd name="connsiteX13" fmla="*/ 2346 w 28286"/>
                <a:gd name="connsiteY13" fmla="*/ 17062 h 36650"/>
                <a:gd name="connsiteX14" fmla="*/ 6990 w 28286"/>
                <a:gd name="connsiteY14" fmla="*/ 21706 h 36650"/>
                <a:gd name="connsiteX15" fmla="*/ 24 w 28286"/>
                <a:gd name="connsiteY15" fmla="*/ 16352 h 36650"/>
                <a:gd name="connsiteX16" fmla="*/ 6254 w 28286"/>
                <a:gd name="connsiteY16" fmla="*/ 24383 h 36650"/>
                <a:gd name="connsiteX17" fmla="*/ 16278 w 28286"/>
                <a:gd name="connsiteY17" fmla="*/ 32606 h 36650"/>
                <a:gd name="connsiteX18" fmla="*/ 12795 w 28286"/>
                <a:gd name="connsiteY18" fmla="*/ 25447 h 36650"/>
                <a:gd name="connsiteX19" fmla="*/ 15826 w 28286"/>
                <a:gd name="connsiteY19" fmla="*/ 19610 h 36650"/>
                <a:gd name="connsiteX20" fmla="*/ 15342 w 28286"/>
                <a:gd name="connsiteY20" fmla="*/ 22383 h 36650"/>
                <a:gd name="connsiteX21" fmla="*/ 18374 w 28286"/>
                <a:gd name="connsiteY21" fmla="*/ 26124 h 36650"/>
                <a:gd name="connsiteX22" fmla="*/ 15826 w 28286"/>
                <a:gd name="connsiteY22" fmla="*/ 27511 h 36650"/>
                <a:gd name="connsiteX23" fmla="*/ 20515 w 28286"/>
                <a:gd name="connsiteY23" fmla="*/ 30542 h 36650"/>
                <a:gd name="connsiteX24" fmla="*/ 23247 w 28286"/>
                <a:gd name="connsiteY24" fmla="*/ 33800 h 36650"/>
                <a:gd name="connsiteX25" fmla="*/ 20693 w 28286"/>
                <a:gd name="connsiteY25" fmla="*/ 35864 h 36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286" h="36650">
                  <a:moveTo>
                    <a:pt x="20693" y="35864"/>
                  </a:moveTo>
                  <a:cubicBezTo>
                    <a:pt x="22847" y="36831"/>
                    <a:pt x="25791" y="36992"/>
                    <a:pt x="27659" y="35864"/>
                  </a:cubicBezTo>
                  <a:cubicBezTo>
                    <a:pt x="27081" y="35122"/>
                    <a:pt x="26459" y="34444"/>
                    <a:pt x="25788" y="33767"/>
                  </a:cubicBezTo>
                  <a:cubicBezTo>
                    <a:pt x="30022" y="36734"/>
                    <a:pt x="28297" y="29511"/>
                    <a:pt x="24885" y="28898"/>
                  </a:cubicBezTo>
                  <a:cubicBezTo>
                    <a:pt x="31200" y="30123"/>
                    <a:pt x="22141" y="22093"/>
                    <a:pt x="23240" y="28446"/>
                  </a:cubicBezTo>
                  <a:cubicBezTo>
                    <a:pt x="22695" y="23028"/>
                    <a:pt x="22399" y="15159"/>
                    <a:pt x="17993" y="11193"/>
                  </a:cubicBezTo>
                  <a:cubicBezTo>
                    <a:pt x="16326" y="9677"/>
                    <a:pt x="17313" y="7290"/>
                    <a:pt x="14910" y="6549"/>
                  </a:cubicBezTo>
                  <a:cubicBezTo>
                    <a:pt x="13266" y="6033"/>
                    <a:pt x="11405" y="-2610"/>
                    <a:pt x="11405" y="3582"/>
                  </a:cubicBezTo>
                  <a:cubicBezTo>
                    <a:pt x="8902" y="-6319"/>
                    <a:pt x="-124" y="7774"/>
                    <a:pt x="6535" y="4743"/>
                  </a:cubicBezTo>
                  <a:cubicBezTo>
                    <a:pt x="1220" y="6130"/>
                    <a:pt x="6203" y="9451"/>
                    <a:pt x="8631" y="7065"/>
                  </a:cubicBezTo>
                  <a:cubicBezTo>
                    <a:pt x="6951" y="9258"/>
                    <a:pt x="11160" y="15901"/>
                    <a:pt x="11630" y="18223"/>
                  </a:cubicBezTo>
                  <a:cubicBezTo>
                    <a:pt x="10276" y="16933"/>
                    <a:pt x="8728" y="15933"/>
                    <a:pt x="6990" y="15224"/>
                  </a:cubicBezTo>
                  <a:cubicBezTo>
                    <a:pt x="10234" y="21771"/>
                    <a:pt x="1295" y="12386"/>
                    <a:pt x="6990" y="19158"/>
                  </a:cubicBezTo>
                  <a:cubicBezTo>
                    <a:pt x="5932" y="17642"/>
                    <a:pt x="4236" y="16675"/>
                    <a:pt x="2346" y="17062"/>
                  </a:cubicBezTo>
                  <a:cubicBezTo>
                    <a:pt x="4026" y="18481"/>
                    <a:pt x="5571" y="20029"/>
                    <a:pt x="6990" y="21706"/>
                  </a:cubicBezTo>
                  <a:cubicBezTo>
                    <a:pt x="4481" y="20158"/>
                    <a:pt x="2707" y="17675"/>
                    <a:pt x="24" y="16352"/>
                  </a:cubicBezTo>
                  <a:cubicBezTo>
                    <a:pt x="-370" y="20706"/>
                    <a:pt x="4210" y="21480"/>
                    <a:pt x="6254" y="24383"/>
                  </a:cubicBezTo>
                  <a:cubicBezTo>
                    <a:pt x="8470" y="27575"/>
                    <a:pt x="11985" y="32380"/>
                    <a:pt x="16278" y="32606"/>
                  </a:cubicBezTo>
                  <a:cubicBezTo>
                    <a:pt x="16503" y="29478"/>
                    <a:pt x="13053" y="28285"/>
                    <a:pt x="12795" y="25447"/>
                  </a:cubicBezTo>
                  <a:cubicBezTo>
                    <a:pt x="12537" y="22512"/>
                    <a:pt x="15620" y="22351"/>
                    <a:pt x="15826" y="19610"/>
                  </a:cubicBezTo>
                  <a:cubicBezTo>
                    <a:pt x="18545" y="19964"/>
                    <a:pt x="19351" y="23222"/>
                    <a:pt x="15342" y="22383"/>
                  </a:cubicBezTo>
                  <a:cubicBezTo>
                    <a:pt x="15278" y="24350"/>
                    <a:pt x="16594" y="25640"/>
                    <a:pt x="18374" y="26124"/>
                  </a:cubicBezTo>
                  <a:cubicBezTo>
                    <a:pt x="17513" y="26576"/>
                    <a:pt x="16665" y="27027"/>
                    <a:pt x="15826" y="27511"/>
                  </a:cubicBezTo>
                  <a:cubicBezTo>
                    <a:pt x="16603" y="29317"/>
                    <a:pt x="19035" y="29607"/>
                    <a:pt x="20515" y="30542"/>
                  </a:cubicBezTo>
                  <a:cubicBezTo>
                    <a:pt x="23727" y="32574"/>
                    <a:pt x="18032" y="34799"/>
                    <a:pt x="23247" y="33800"/>
                  </a:cubicBezTo>
                  <a:cubicBezTo>
                    <a:pt x="22428" y="34509"/>
                    <a:pt x="21580" y="35218"/>
                    <a:pt x="20693" y="3586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3" name="Freeform: Shape 1562">
              <a:extLst>
                <a:ext uri="{FF2B5EF4-FFF2-40B4-BE49-F238E27FC236}">
                  <a16:creationId xmlns:a16="http://schemas.microsoft.com/office/drawing/2014/main" id="{FDB5BCF4-F8B3-BBEB-C5F3-1C3644F15D6C}"/>
                </a:ext>
              </a:extLst>
            </p:cNvPr>
            <p:cNvSpPr/>
            <p:nvPr/>
          </p:nvSpPr>
          <p:spPr>
            <a:xfrm>
              <a:off x="5859612" y="5125094"/>
              <a:ext cx="2606" cy="2366"/>
            </a:xfrm>
            <a:custGeom>
              <a:avLst/>
              <a:gdLst>
                <a:gd name="connsiteX0" fmla="*/ 1161 w 2606"/>
                <a:gd name="connsiteY0" fmla="*/ 2367 h 2366"/>
                <a:gd name="connsiteX1" fmla="*/ 0 w 2606"/>
                <a:gd name="connsiteY1" fmla="*/ 45 h 2366"/>
                <a:gd name="connsiteX2" fmla="*/ 1161 w 2606"/>
                <a:gd name="connsiteY2" fmla="*/ 2367 h 2366"/>
              </a:gdLst>
              <a:ahLst/>
              <a:cxnLst>
                <a:cxn ang="0">
                  <a:pos x="connsiteX0" y="connsiteY0"/>
                </a:cxn>
                <a:cxn ang="0">
                  <a:pos x="connsiteX1" y="connsiteY1"/>
                </a:cxn>
                <a:cxn ang="0">
                  <a:pos x="connsiteX2" y="connsiteY2"/>
                </a:cxn>
              </a:cxnLst>
              <a:rect l="l" t="t" r="r" b="b"/>
              <a:pathLst>
                <a:path w="2606" h="2366">
                  <a:moveTo>
                    <a:pt x="1161" y="2367"/>
                  </a:moveTo>
                  <a:cubicBezTo>
                    <a:pt x="3699" y="916"/>
                    <a:pt x="2632" y="-245"/>
                    <a:pt x="0" y="45"/>
                  </a:cubicBezTo>
                  <a:cubicBezTo>
                    <a:pt x="390" y="819"/>
                    <a:pt x="774" y="1593"/>
                    <a:pt x="1161" y="2367"/>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4" name="Freeform: Shape 1563">
              <a:extLst>
                <a:ext uri="{FF2B5EF4-FFF2-40B4-BE49-F238E27FC236}">
                  <a16:creationId xmlns:a16="http://schemas.microsoft.com/office/drawing/2014/main" id="{4297872D-141E-2E81-85A8-DACF4ADF1FDF}"/>
                </a:ext>
              </a:extLst>
            </p:cNvPr>
            <p:cNvSpPr/>
            <p:nvPr/>
          </p:nvSpPr>
          <p:spPr>
            <a:xfrm>
              <a:off x="5860773" y="5101436"/>
              <a:ext cx="968" cy="2547"/>
            </a:xfrm>
            <a:custGeom>
              <a:avLst/>
              <a:gdLst>
                <a:gd name="connsiteX0" fmla="*/ 0 w 968"/>
                <a:gd name="connsiteY0" fmla="*/ 2548 h 2547"/>
                <a:gd name="connsiteX1" fmla="*/ 710 w 968"/>
                <a:gd name="connsiteY1" fmla="*/ 0 h 2547"/>
                <a:gd name="connsiteX2" fmla="*/ 0 w 968"/>
                <a:gd name="connsiteY2" fmla="*/ 2548 h 2547"/>
              </a:gdLst>
              <a:ahLst/>
              <a:cxnLst>
                <a:cxn ang="0">
                  <a:pos x="connsiteX0" y="connsiteY0"/>
                </a:cxn>
                <a:cxn ang="0">
                  <a:pos x="connsiteX1" y="connsiteY1"/>
                </a:cxn>
                <a:cxn ang="0">
                  <a:pos x="connsiteX2" y="connsiteY2"/>
                </a:cxn>
              </a:cxnLst>
              <a:rect l="l" t="t" r="r" b="b"/>
              <a:pathLst>
                <a:path w="968" h="2547">
                  <a:moveTo>
                    <a:pt x="0" y="2548"/>
                  </a:moveTo>
                  <a:cubicBezTo>
                    <a:pt x="587" y="1419"/>
                    <a:pt x="1387" y="1645"/>
                    <a:pt x="710" y="0"/>
                  </a:cubicBezTo>
                  <a:cubicBezTo>
                    <a:pt x="484" y="871"/>
                    <a:pt x="239" y="1709"/>
                    <a:pt x="0" y="254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5" name="Freeform: Shape 1564">
              <a:extLst>
                <a:ext uri="{FF2B5EF4-FFF2-40B4-BE49-F238E27FC236}">
                  <a16:creationId xmlns:a16="http://schemas.microsoft.com/office/drawing/2014/main" id="{1BD08151-B9E1-34FD-B4CE-E198CA31F644}"/>
                </a:ext>
              </a:extLst>
            </p:cNvPr>
            <p:cNvSpPr/>
            <p:nvPr/>
          </p:nvSpPr>
          <p:spPr>
            <a:xfrm>
              <a:off x="5861206" y="5135329"/>
              <a:ext cx="7348" cy="6740"/>
            </a:xfrm>
            <a:custGeom>
              <a:avLst/>
              <a:gdLst>
                <a:gd name="connsiteX0" fmla="*/ 7242 w 7348"/>
                <a:gd name="connsiteY0" fmla="*/ 6741 h 6740"/>
                <a:gd name="connsiteX1" fmla="*/ 38 w 7348"/>
                <a:gd name="connsiteY1" fmla="*/ 1581 h 6740"/>
                <a:gd name="connsiteX2" fmla="*/ 7242 w 7348"/>
                <a:gd name="connsiteY2" fmla="*/ 6741 h 6740"/>
              </a:gdLst>
              <a:ahLst/>
              <a:cxnLst>
                <a:cxn ang="0">
                  <a:pos x="connsiteX0" y="connsiteY0"/>
                </a:cxn>
                <a:cxn ang="0">
                  <a:pos x="connsiteX1" y="connsiteY1"/>
                </a:cxn>
                <a:cxn ang="0">
                  <a:pos x="connsiteX2" y="connsiteY2"/>
                </a:cxn>
              </a:cxnLst>
              <a:rect l="l" t="t" r="r" b="b"/>
              <a:pathLst>
                <a:path w="7348" h="6740">
                  <a:moveTo>
                    <a:pt x="7242" y="6741"/>
                  </a:moveTo>
                  <a:cubicBezTo>
                    <a:pt x="8271" y="2742"/>
                    <a:pt x="1547" y="-2740"/>
                    <a:pt x="38" y="1581"/>
                  </a:cubicBezTo>
                  <a:cubicBezTo>
                    <a:pt x="-565" y="3290"/>
                    <a:pt x="6223" y="5773"/>
                    <a:pt x="7242" y="674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6" name="Freeform: Shape 1565">
              <a:extLst>
                <a:ext uri="{FF2B5EF4-FFF2-40B4-BE49-F238E27FC236}">
                  <a16:creationId xmlns:a16="http://schemas.microsoft.com/office/drawing/2014/main" id="{07F7377F-E2AD-AE40-E22C-BD29EF11FFEF}"/>
                </a:ext>
              </a:extLst>
            </p:cNvPr>
            <p:cNvSpPr/>
            <p:nvPr/>
          </p:nvSpPr>
          <p:spPr>
            <a:xfrm>
              <a:off x="5861708" y="5140665"/>
              <a:ext cx="2321" cy="953"/>
            </a:xfrm>
            <a:custGeom>
              <a:avLst/>
              <a:gdLst>
                <a:gd name="connsiteX0" fmla="*/ 2322 w 2321"/>
                <a:gd name="connsiteY0" fmla="*/ 953 h 953"/>
                <a:gd name="connsiteX1" fmla="*/ 0 w 2321"/>
                <a:gd name="connsiteY1" fmla="*/ 18 h 953"/>
                <a:gd name="connsiteX2" fmla="*/ 2322 w 2321"/>
                <a:gd name="connsiteY2" fmla="*/ 953 h 953"/>
              </a:gdLst>
              <a:ahLst/>
              <a:cxnLst>
                <a:cxn ang="0">
                  <a:pos x="connsiteX0" y="connsiteY0"/>
                </a:cxn>
                <a:cxn ang="0">
                  <a:pos x="connsiteX1" y="connsiteY1"/>
                </a:cxn>
                <a:cxn ang="0">
                  <a:pos x="connsiteX2" y="connsiteY2"/>
                </a:cxn>
              </a:cxnLst>
              <a:rect l="l" t="t" r="r" b="b"/>
              <a:pathLst>
                <a:path w="2321" h="953">
                  <a:moveTo>
                    <a:pt x="2322" y="953"/>
                  </a:moveTo>
                  <a:cubicBezTo>
                    <a:pt x="1751" y="211"/>
                    <a:pt x="977" y="-79"/>
                    <a:pt x="0" y="18"/>
                  </a:cubicBezTo>
                  <a:cubicBezTo>
                    <a:pt x="774" y="340"/>
                    <a:pt x="1545" y="663"/>
                    <a:pt x="2322" y="95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7" name="Freeform: Shape 1566">
              <a:extLst>
                <a:ext uri="{FF2B5EF4-FFF2-40B4-BE49-F238E27FC236}">
                  <a16:creationId xmlns:a16="http://schemas.microsoft.com/office/drawing/2014/main" id="{423CE3D5-BC1E-3DF8-718A-3C76D20A5356}"/>
                </a:ext>
              </a:extLst>
            </p:cNvPr>
            <p:cNvSpPr/>
            <p:nvPr/>
          </p:nvSpPr>
          <p:spPr>
            <a:xfrm>
              <a:off x="5862869" y="5111654"/>
              <a:ext cx="4756" cy="4874"/>
            </a:xfrm>
            <a:custGeom>
              <a:avLst/>
              <a:gdLst>
                <a:gd name="connsiteX0" fmla="*/ 3483 w 4756"/>
                <a:gd name="connsiteY0" fmla="*/ 4874 h 4874"/>
                <a:gd name="connsiteX1" fmla="*/ 0 w 4756"/>
                <a:gd name="connsiteY1" fmla="*/ 5 h 4874"/>
                <a:gd name="connsiteX2" fmla="*/ 3483 w 4756"/>
                <a:gd name="connsiteY2" fmla="*/ 4874 h 4874"/>
              </a:gdLst>
              <a:ahLst/>
              <a:cxnLst>
                <a:cxn ang="0">
                  <a:pos x="connsiteX0" y="connsiteY0"/>
                </a:cxn>
                <a:cxn ang="0">
                  <a:pos x="connsiteX1" y="connsiteY1"/>
                </a:cxn>
                <a:cxn ang="0">
                  <a:pos x="connsiteX2" y="connsiteY2"/>
                </a:cxn>
              </a:cxnLst>
              <a:rect l="l" t="t" r="r" b="b"/>
              <a:pathLst>
                <a:path w="4756" h="4874">
                  <a:moveTo>
                    <a:pt x="3483" y="4874"/>
                  </a:moveTo>
                  <a:cubicBezTo>
                    <a:pt x="6953" y="2423"/>
                    <a:pt x="2499" y="-124"/>
                    <a:pt x="0" y="5"/>
                  </a:cubicBezTo>
                  <a:cubicBezTo>
                    <a:pt x="1174" y="1617"/>
                    <a:pt x="2332" y="3262"/>
                    <a:pt x="3483" y="487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8" name="Freeform: Shape 1567">
              <a:extLst>
                <a:ext uri="{FF2B5EF4-FFF2-40B4-BE49-F238E27FC236}">
                  <a16:creationId xmlns:a16="http://schemas.microsoft.com/office/drawing/2014/main" id="{CFDF45DF-EBB1-66B5-2580-45AAC95C90F5}"/>
                </a:ext>
              </a:extLst>
            </p:cNvPr>
            <p:cNvSpPr/>
            <p:nvPr/>
          </p:nvSpPr>
          <p:spPr>
            <a:xfrm>
              <a:off x="5862869" y="5103186"/>
              <a:ext cx="11835" cy="3603"/>
            </a:xfrm>
            <a:custGeom>
              <a:avLst/>
              <a:gdLst>
                <a:gd name="connsiteX0" fmla="*/ 3709 w 11835"/>
                <a:gd name="connsiteY0" fmla="*/ 3603 h 3603"/>
                <a:gd name="connsiteX1" fmla="*/ 11836 w 11835"/>
                <a:gd name="connsiteY1" fmla="*/ 1055 h 3603"/>
                <a:gd name="connsiteX2" fmla="*/ 0 w 11835"/>
                <a:gd name="connsiteY2" fmla="*/ 120 h 3603"/>
                <a:gd name="connsiteX3" fmla="*/ 3709 w 11835"/>
                <a:gd name="connsiteY3" fmla="*/ 3603 h 3603"/>
              </a:gdLst>
              <a:ahLst/>
              <a:cxnLst>
                <a:cxn ang="0">
                  <a:pos x="connsiteX0" y="connsiteY0"/>
                </a:cxn>
                <a:cxn ang="0">
                  <a:pos x="connsiteX1" y="connsiteY1"/>
                </a:cxn>
                <a:cxn ang="0">
                  <a:pos x="connsiteX2" y="connsiteY2"/>
                </a:cxn>
                <a:cxn ang="0">
                  <a:pos x="connsiteX3" y="connsiteY3"/>
                </a:cxn>
              </a:cxnLst>
              <a:rect l="l" t="t" r="r" b="b"/>
              <a:pathLst>
                <a:path w="11835" h="3603">
                  <a:moveTo>
                    <a:pt x="3709" y="3603"/>
                  </a:moveTo>
                  <a:cubicBezTo>
                    <a:pt x="6463" y="2765"/>
                    <a:pt x="9688" y="3281"/>
                    <a:pt x="11836" y="1055"/>
                  </a:cubicBezTo>
                  <a:cubicBezTo>
                    <a:pt x="7949" y="-944"/>
                    <a:pt x="4080" y="604"/>
                    <a:pt x="0" y="120"/>
                  </a:cubicBezTo>
                  <a:cubicBezTo>
                    <a:pt x="345" y="2055"/>
                    <a:pt x="1771" y="3410"/>
                    <a:pt x="3709" y="360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69" name="Freeform: Shape 1568">
              <a:extLst>
                <a:ext uri="{FF2B5EF4-FFF2-40B4-BE49-F238E27FC236}">
                  <a16:creationId xmlns:a16="http://schemas.microsoft.com/office/drawing/2014/main" id="{D61DCB3F-F43F-BBB8-D9D3-DB4A9639EAB8}"/>
                </a:ext>
              </a:extLst>
            </p:cNvPr>
            <p:cNvSpPr/>
            <p:nvPr/>
          </p:nvSpPr>
          <p:spPr>
            <a:xfrm>
              <a:off x="5868824" y="5115593"/>
              <a:ext cx="4560" cy="4418"/>
            </a:xfrm>
            <a:custGeom>
              <a:avLst/>
              <a:gdLst>
                <a:gd name="connsiteX0" fmla="*/ 4494 w 4560"/>
                <a:gd name="connsiteY0" fmla="*/ 4418 h 4418"/>
                <a:gd name="connsiteX1" fmla="*/ 302 w 4560"/>
                <a:gd name="connsiteY1" fmla="*/ 0 h 4418"/>
                <a:gd name="connsiteX2" fmla="*/ 4494 w 4560"/>
                <a:gd name="connsiteY2" fmla="*/ 4418 h 4418"/>
              </a:gdLst>
              <a:ahLst/>
              <a:cxnLst>
                <a:cxn ang="0">
                  <a:pos x="connsiteX0" y="connsiteY0"/>
                </a:cxn>
                <a:cxn ang="0">
                  <a:pos x="connsiteX1" y="connsiteY1"/>
                </a:cxn>
                <a:cxn ang="0">
                  <a:pos x="connsiteX2" y="connsiteY2"/>
                </a:cxn>
              </a:cxnLst>
              <a:rect l="l" t="t" r="r" b="b"/>
              <a:pathLst>
                <a:path w="4560" h="4418">
                  <a:moveTo>
                    <a:pt x="4494" y="4418"/>
                  </a:moveTo>
                  <a:cubicBezTo>
                    <a:pt x="5075" y="2129"/>
                    <a:pt x="1660" y="968"/>
                    <a:pt x="302" y="0"/>
                  </a:cubicBezTo>
                  <a:cubicBezTo>
                    <a:pt x="-1091" y="3031"/>
                    <a:pt x="2688" y="3451"/>
                    <a:pt x="4494" y="441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0" name="Freeform: Shape 1569">
              <a:extLst>
                <a:ext uri="{FF2B5EF4-FFF2-40B4-BE49-F238E27FC236}">
                  <a16:creationId xmlns:a16="http://schemas.microsoft.com/office/drawing/2014/main" id="{75047EC9-1C80-7323-EF77-A093DA62A6A1}"/>
                </a:ext>
              </a:extLst>
            </p:cNvPr>
            <p:cNvSpPr/>
            <p:nvPr/>
          </p:nvSpPr>
          <p:spPr>
            <a:xfrm>
              <a:off x="5873318" y="5118089"/>
              <a:ext cx="4869" cy="2631"/>
            </a:xfrm>
            <a:custGeom>
              <a:avLst/>
              <a:gdLst>
                <a:gd name="connsiteX0" fmla="*/ 4870 w 4869"/>
                <a:gd name="connsiteY0" fmla="*/ 2632 h 2631"/>
                <a:gd name="connsiteX1" fmla="*/ 0 w 4869"/>
                <a:gd name="connsiteY1" fmla="*/ 84 h 2631"/>
                <a:gd name="connsiteX2" fmla="*/ 4870 w 4869"/>
                <a:gd name="connsiteY2" fmla="*/ 2632 h 2631"/>
              </a:gdLst>
              <a:ahLst/>
              <a:cxnLst>
                <a:cxn ang="0">
                  <a:pos x="connsiteX0" y="connsiteY0"/>
                </a:cxn>
                <a:cxn ang="0">
                  <a:pos x="connsiteX1" y="connsiteY1"/>
                </a:cxn>
                <a:cxn ang="0">
                  <a:pos x="connsiteX2" y="connsiteY2"/>
                </a:cxn>
              </a:cxnLst>
              <a:rect l="l" t="t" r="r" b="b"/>
              <a:pathLst>
                <a:path w="4869" h="2631">
                  <a:moveTo>
                    <a:pt x="4870" y="2632"/>
                  </a:moveTo>
                  <a:cubicBezTo>
                    <a:pt x="3931" y="858"/>
                    <a:pt x="2051" y="-335"/>
                    <a:pt x="0" y="84"/>
                  </a:cubicBezTo>
                  <a:cubicBezTo>
                    <a:pt x="1538" y="1116"/>
                    <a:pt x="3160" y="1955"/>
                    <a:pt x="4870" y="26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1" name="Freeform: Shape 1570">
              <a:extLst>
                <a:ext uri="{FF2B5EF4-FFF2-40B4-BE49-F238E27FC236}">
                  <a16:creationId xmlns:a16="http://schemas.microsoft.com/office/drawing/2014/main" id="{DAC8FECC-6353-82CA-3E6A-941AF0EDFEE4}"/>
                </a:ext>
              </a:extLst>
            </p:cNvPr>
            <p:cNvSpPr/>
            <p:nvPr/>
          </p:nvSpPr>
          <p:spPr>
            <a:xfrm>
              <a:off x="5877736" y="5105628"/>
              <a:ext cx="2322" cy="2095"/>
            </a:xfrm>
            <a:custGeom>
              <a:avLst/>
              <a:gdLst>
                <a:gd name="connsiteX0" fmla="*/ 2322 w 2322"/>
                <a:gd name="connsiteY0" fmla="*/ 2096 h 2095"/>
                <a:gd name="connsiteX1" fmla="*/ 0 w 2322"/>
                <a:gd name="connsiteY1" fmla="*/ 0 h 2095"/>
                <a:gd name="connsiteX2" fmla="*/ 2322 w 2322"/>
                <a:gd name="connsiteY2" fmla="*/ 2096 h 2095"/>
              </a:gdLst>
              <a:ahLst/>
              <a:cxnLst>
                <a:cxn ang="0">
                  <a:pos x="connsiteX0" y="connsiteY0"/>
                </a:cxn>
                <a:cxn ang="0">
                  <a:pos x="connsiteX1" y="connsiteY1"/>
                </a:cxn>
                <a:cxn ang="0">
                  <a:pos x="connsiteX2" y="connsiteY2"/>
                </a:cxn>
              </a:cxnLst>
              <a:rect l="l" t="t" r="r" b="b"/>
              <a:pathLst>
                <a:path w="2322" h="2095">
                  <a:moveTo>
                    <a:pt x="2322" y="2096"/>
                  </a:moveTo>
                  <a:cubicBezTo>
                    <a:pt x="2129" y="806"/>
                    <a:pt x="1371" y="96"/>
                    <a:pt x="0" y="0"/>
                  </a:cubicBezTo>
                  <a:cubicBezTo>
                    <a:pt x="774" y="709"/>
                    <a:pt x="1548" y="1419"/>
                    <a:pt x="2322" y="20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2" name="Freeform: Shape 1571">
              <a:extLst>
                <a:ext uri="{FF2B5EF4-FFF2-40B4-BE49-F238E27FC236}">
                  <a16:creationId xmlns:a16="http://schemas.microsoft.com/office/drawing/2014/main" id="{90E6C348-D564-7158-F393-6F6908F9EF06}"/>
                </a:ext>
              </a:extLst>
            </p:cNvPr>
            <p:cNvSpPr/>
            <p:nvPr/>
          </p:nvSpPr>
          <p:spPr>
            <a:xfrm>
              <a:off x="5881445" y="5146263"/>
              <a:ext cx="4643" cy="4869"/>
            </a:xfrm>
            <a:custGeom>
              <a:avLst/>
              <a:gdLst>
                <a:gd name="connsiteX0" fmla="*/ 2548 w 4643"/>
                <a:gd name="connsiteY0" fmla="*/ 4870 h 4869"/>
                <a:gd name="connsiteX1" fmla="*/ 4644 w 4643"/>
                <a:gd name="connsiteY1" fmla="*/ 3225 h 4869"/>
                <a:gd name="connsiteX2" fmla="*/ 0 w 4643"/>
                <a:gd name="connsiteY2" fmla="*/ 0 h 4869"/>
                <a:gd name="connsiteX3" fmla="*/ 2548 w 4643"/>
                <a:gd name="connsiteY3" fmla="*/ 4870 h 4869"/>
              </a:gdLst>
              <a:ahLst/>
              <a:cxnLst>
                <a:cxn ang="0">
                  <a:pos x="connsiteX0" y="connsiteY0"/>
                </a:cxn>
                <a:cxn ang="0">
                  <a:pos x="connsiteX1" y="connsiteY1"/>
                </a:cxn>
                <a:cxn ang="0">
                  <a:pos x="connsiteX2" y="connsiteY2"/>
                </a:cxn>
                <a:cxn ang="0">
                  <a:pos x="connsiteX3" y="connsiteY3"/>
                </a:cxn>
              </a:cxnLst>
              <a:rect l="l" t="t" r="r" b="b"/>
              <a:pathLst>
                <a:path w="4643" h="4869">
                  <a:moveTo>
                    <a:pt x="2548" y="4870"/>
                  </a:moveTo>
                  <a:cubicBezTo>
                    <a:pt x="3247" y="4321"/>
                    <a:pt x="3944" y="3773"/>
                    <a:pt x="4644" y="3225"/>
                  </a:cubicBezTo>
                  <a:cubicBezTo>
                    <a:pt x="3505" y="1677"/>
                    <a:pt x="1867" y="484"/>
                    <a:pt x="0" y="0"/>
                  </a:cubicBezTo>
                  <a:cubicBezTo>
                    <a:pt x="690" y="1709"/>
                    <a:pt x="1538" y="3354"/>
                    <a:pt x="2548" y="48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3" name="Freeform: Shape 1572">
              <a:extLst>
                <a:ext uri="{FF2B5EF4-FFF2-40B4-BE49-F238E27FC236}">
                  <a16:creationId xmlns:a16="http://schemas.microsoft.com/office/drawing/2014/main" id="{73594C7D-AE8F-A547-B1DD-EE2100BF6FCA}"/>
                </a:ext>
              </a:extLst>
            </p:cNvPr>
            <p:cNvSpPr/>
            <p:nvPr/>
          </p:nvSpPr>
          <p:spPr>
            <a:xfrm>
              <a:off x="5881671" y="5109111"/>
              <a:ext cx="2321" cy="1160"/>
            </a:xfrm>
            <a:custGeom>
              <a:avLst/>
              <a:gdLst>
                <a:gd name="connsiteX0" fmla="*/ 2322 w 2321"/>
                <a:gd name="connsiteY0" fmla="*/ 1161 h 1160"/>
                <a:gd name="connsiteX1" fmla="*/ 0 w 2321"/>
                <a:gd name="connsiteY1" fmla="*/ 0 h 1160"/>
                <a:gd name="connsiteX2" fmla="*/ 2322 w 2321"/>
                <a:gd name="connsiteY2" fmla="*/ 1161 h 1160"/>
              </a:gdLst>
              <a:ahLst/>
              <a:cxnLst>
                <a:cxn ang="0">
                  <a:pos x="connsiteX0" y="connsiteY0"/>
                </a:cxn>
                <a:cxn ang="0">
                  <a:pos x="connsiteX1" y="connsiteY1"/>
                </a:cxn>
                <a:cxn ang="0">
                  <a:pos x="connsiteX2" y="connsiteY2"/>
                </a:cxn>
              </a:cxnLst>
              <a:rect l="l" t="t" r="r" b="b"/>
              <a:pathLst>
                <a:path w="2321" h="1160">
                  <a:moveTo>
                    <a:pt x="2322" y="1161"/>
                  </a:moveTo>
                  <a:cubicBezTo>
                    <a:pt x="1603" y="677"/>
                    <a:pt x="829" y="290"/>
                    <a:pt x="0" y="0"/>
                  </a:cubicBezTo>
                  <a:cubicBezTo>
                    <a:pt x="774" y="387"/>
                    <a:pt x="1548" y="774"/>
                    <a:pt x="2322"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4" name="Freeform: Shape 1573">
              <a:extLst>
                <a:ext uri="{FF2B5EF4-FFF2-40B4-BE49-F238E27FC236}">
                  <a16:creationId xmlns:a16="http://schemas.microsoft.com/office/drawing/2014/main" id="{3FBE1C76-E01E-9473-10CF-1128DD591B88}"/>
                </a:ext>
              </a:extLst>
            </p:cNvPr>
            <p:cNvSpPr/>
            <p:nvPr/>
          </p:nvSpPr>
          <p:spPr>
            <a:xfrm>
              <a:off x="5828040" y="5043612"/>
              <a:ext cx="2547" cy="1161"/>
            </a:xfrm>
            <a:custGeom>
              <a:avLst/>
              <a:gdLst>
                <a:gd name="connsiteX0" fmla="*/ 2548 w 2547"/>
                <a:gd name="connsiteY0" fmla="*/ 1161 h 1161"/>
                <a:gd name="connsiteX1" fmla="*/ 0 w 2547"/>
                <a:gd name="connsiteY1" fmla="*/ 0 h 1161"/>
                <a:gd name="connsiteX2" fmla="*/ 2548 w 2547"/>
                <a:gd name="connsiteY2" fmla="*/ 1161 h 1161"/>
              </a:gdLst>
              <a:ahLst/>
              <a:cxnLst>
                <a:cxn ang="0">
                  <a:pos x="connsiteX0" y="connsiteY0"/>
                </a:cxn>
                <a:cxn ang="0">
                  <a:pos x="connsiteX1" y="connsiteY1"/>
                </a:cxn>
                <a:cxn ang="0">
                  <a:pos x="connsiteX2" y="connsiteY2"/>
                </a:cxn>
              </a:cxnLst>
              <a:rect l="l" t="t" r="r" b="b"/>
              <a:pathLst>
                <a:path w="2547" h="1161">
                  <a:moveTo>
                    <a:pt x="2548" y="1161"/>
                  </a:moveTo>
                  <a:cubicBezTo>
                    <a:pt x="1783" y="613"/>
                    <a:pt x="935" y="226"/>
                    <a:pt x="0" y="0"/>
                  </a:cubicBezTo>
                  <a:cubicBezTo>
                    <a:pt x="848" y="387"/>
                    <a:pt x="1696" y="774"/>
                    <a:pt x="2548"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5" name="Freeform: Shape 1574">
              <a:extLst>
                <a:ext uri="{FF2B5EF4-FFF2-40B4-BE49-F238E27FC236}">
                  <a16:creationId xmlns:a16="http://schemas.microsoft.com/office/drawing/2014/main" id="{7D196215-FBE5-E8C5-45DA-01C2F0A3DBD9}"/>
                </a:ext>
              </a:extLst>
            </p:cNvPr>
            <p:cNvSpPr/>
            <p:nvPr/>
          </p:nvSpPr>
          <p:spPr>
            <a:xfrm>
              <a:off x="5831473" y="5041290"/>
              <a:ext cx="2850" cy="4644"/>
            </a:xfrm>
            <a:custGeom>
              <a:avLst/>
              <a:gdLst>
                <a:gd name="connsiteX0" fmla="*/ 501 w 2850"/>
                <a:gd name="connsiteY0" fmla="*/ 4193 h 4644"/>
                <a:gd name="connsiteX1" fmla="*/ 2823 w 2850"/>
                <a:gd name="connsiteY1" fmla="*/ 4644 h 4644"/>
                <a:gd name="connsiteX2" fmla="*/ 2372 w 2850"/>
                <a:gd name="connsiteY2" fmla="*/ 0 h 4644"/>
                <a:gd name="connsiteX3" fmla="*/ 501 w 2850"/>
                <a:gd name="connsiteY3" fmla="*/ 4193 h 4644"/>
              </a:gdLst>
              <a:ahLst/>
              <a:cxnLst>
                <a:cxn ang="0">
                  <a:pos x="connsiteX0" y="connsiteY0"/>
                </a:cxn>
                <a:cxn ang="0">
                  <a:pos x="connsiteX1" y="connsiteY1"/>
                </a:cxn>
                <a:cxn ang="0">
                  <a:pos x="connsiteX2" y="connsiteY2"/>
                </a:cxn>
                <a:cxn ang="0">
                  <a:pos x="connsiteX3" y="connsiteY3"/>
                </a:cxn>
              </a:cxnLst>
              <a:rect l="l" t="t" r="r" b="b"/>
              <a:pathLst>
                <a:path w="2850" h="4644">
                  <a:moveTo>
                    <a:pt x="501" y="4193"/>
                  </a:moveTo>
                  <a:cubicBezTo>
                    <a:pt x="1275" y="4515"/>
                    <a:pt x="2050" y="4515"/>
                    <a:pt x="2823" y="4644"/>
                  </a:cubicBezTo>
                  <a:cubicBezTo>
                    <a:pt x="2920" y="3096"/>
                    <a:pt x="2759" y="1548"/>
                    <a:pt x="2372" y="0"/>
                  </a:cubicBezTo>
                  <a:cubicBezTo>
                    <a:pt x="298" y="613"/>
                    <a:pt x="-663" y="2225"/>
                    <a:pt x="501" y="419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6" name="Freeform: Shape 1575">
              <a:extLst>
                <a:ext uri="{FF2B5EF4-FFF2-40B4-BE49-F238E27FC236}">
                  <a16:creationId xmlns:a16="http://schemas.microsoft.com/office/drawing/2014/main" id="{56EA087A-3682-C990-1847-A2428C08F691}"/>
                </a:ext>
              </a:extLst>
            </p:cNvPr>
            <p:cNvSpPr/>
            <p:nvPr/>
          </p:nvSpPr>
          <p:spPr>
            <a:xfrm>
              <a:off x="5846390" y="5045666"/>
              <a:ext cx="2763" cy="4911"/>
            </a:xfrm>
            <a:custGeom>
              <a:avLst/>
              <a:gdLst>
                <a:gd name="connsiteX0" fmla="*/ 2548 w 2763"/>
                <a:gd name="connsiteY0" fmla="*/ 4912 h 4911"/>
                <a:gd name="connsiteX1" fmla="*/ 0 w 2763"/>
                <a:gd name="connsiteY1" fmla="*/ 42 h 4911"/>
                <a:gd name="connsiteX2" fmla="*/ 2548 w 2763"/>
                <a:gd name="connsiteY2" fmla="*/ 4912 h 4911"/>
              </a:gdLst>
              <a:ahLst/>
              <a:cxnLst>
                <a:cxn ang="0">
                  <a:pos x="connsiteX0" y="connsiteY0"/>
                </a:cxn>
                <a:cxn ang="0">
                  <a:pos x="connsiteX1" y="connsiteY1"/>
                </a:cxn>
                <a:cxn ang="0">
                  <a:pos x="connsiteX2" y="connsiteY2"/>
                </a:cxn>
              </a:cxnLst>
              <a:rect l="l" t="t" r="r" b="b"/>
              <a:pathLst>
                <a:path w="2763" h="4911">
                  <a:moveTo>
                    <a:pt x="2548" y="4912"/>
                  </a:moveTo>
                  <a:cubicBezTo>
                    <a:pt x="2938" y="2880"/>
                    <a:pt x="3144" y="-409"/>
                    <a:pt x="0" y="42"/>
                  </a:cubicBezTo>
                  <a:cubicBezTo>
                    <a:pt x="358" y="1945"/>
                    <a:pt x="1206" y="3558"/>
                    <a:pt x="2548" y="491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7" name="Freeform: Shape 1576">
              <a:extLst>
                <a:ext uri="{FF2B5EF4-FFF2-40B4-BE49-F238E27FC236}">
                  <a16:creationId xmlns:a16="http://schemas.microsoft.com/office/drawing/2014/main" id="{571D3FD5-8174-4587-D264-17B4B305CBEA}"/>
                </a:ext>
              </a:extLst>
            </p:cNvPr>
            <p:cNvSpPr/>
            <p:nvPr/>
          </p:nvSpPr>
          <p:spPr>
            <a:xfrm>
              <a:off x="5851323" y="5048334"/>
              <a:ext cx="4355" cy="4114"/>
            </a:xfrm>
            <a:custGeom>
              <a:avLst/>
              <a:gdLst>
                <a:gd name="connsiteX0" fmla="*/ 1098 w 4355"/>
                <a:gd name="connsiteY0" fmla="*/ 4115 h 4114"/>
                <a:gd name="connsiteX1" fmla="*/ 4355 w 4355"/>
                <a:gd name="connsiteY1" fmla="*/ 1083 h 4114"/>
                <a:gd name="connsiteX2" fmla="*/ 1098 w 4355"/>
                <a:gd name="connsiteY2" fmla="*/ 4115 h 4114"/>
              </a:gdLst>
              <a:ahLst/>
              <a:cxnLst>
                <a:cxn ang="0">
                  <a:pos x="connsiteX0" y="connsiteY0"/>
                </a:cxn>
                <a:cxn ang="0">
                  <a:pos x="connsiteX1" y="connsiteY1"/>
                </a:cxn>
                <a:cxn ang="0">
                  <a:pos x="connsiteX2" y="connsiteY2"/>
                </a:cxn>
              </a:cxnLst>
              <a:rect l="l" t="t" r="r" b="b"/>
              <a:pathLst>
                <a:path w="4355" h="4114">
                  <a:moveTo>
                    <a:pt x="1098" y="4115"/>
                  </a:moveTo>
                  <a:cubicBezTo>
                    <a:pt x="1772" y="2663"/>
                    <a:pt x="2859" y="1664"/>
                    <a:pt x="4355" y="1083"/>
                  </a:cubicBezTo>
                  <a:cubicBezTo>
                    <a:pt x="1956" y="-1755"/>
                    <a:pt x="-1908" y="1599"/>
                    <a:pt x="1098" y="41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8" name="Freeform: Shape 1577">
              <a:extLst>
                <a:ext uri="{FF2B5EF4-FFF2-40B4-BE49-F238E27FC236}">
                  <a16:creationId xmlns:a16="http://schemas.microsoft.com/office/drawing/2014/main" id="{7A053629-D55B-235A-BC73-5531AA57BEA9}"/>
                </a:ext>
              </a:extLst>
            </p:cNvPr>
            <p:cNvSpPr/>
            <p:nvPr/>
          </p:nvSpPr>
          <p:spPr>
            <a:xfrm>
              <a:off x="5851037" y="5043838"/>
              <a:ext cx="2092" cy="2580"/>
            </a:xfrm>
            <a:custGeom>
              <a:avLst/>
              <a:gdLst>
                <a:gd name="connsiteX0" fmla="*/ 2093 w 2092"/>
                <a:gd name="connsiteY0" fmla="*/ 2580 h 2580"/>
                <a:gd name="connsiteX1" fmla="*/ 0 w 2092"/>
                <a:gd name="connsiteY1" fmla="*/ 0 h 2580"/>
                <a:gd name="connsiteX2" fmla="*/ 2093 w 2092"/>
                <a:gd name="connsiteY2" fmla="*/ 2580 h 2580"/>
              </a:gdLst>
              <a:ahLst/>
              <a:cxnLst>
                <a:cxn ang="0">
                  <a:pos x="connsiteX0" y="connsiteY0"/>
                </a:cxn>
                <a:cxn ang="0">
                  <a:pos x="connsiteX1" y="connsiteY1"/>
                </a:cxn>
                <a:cxn ang="0">
                  <a:pos x="connsiteX2" y="connsiteY2"/>
                </a:cxn>
              </a:cxnLst>
              <a:rect l="l" t="t" r="r" b="b"/>
              <a:pathLst>
                <a:path w="2092" h="2580">
                  <a:moveTo>
                    <a:pt x="2093" y="2580"/>
                  </a:moveTo>
                  <a:cubicBezTo>
                    <a:pt x="1803" y="1419"/>
                    <a:pt x="1106" y="548"/>
                    <a:pt x="0" y="0"/>
                  </a:cubicBezTo>
                  <a:cubicBezTo>
                    <a:pt x="697" y="871"/>
                    <a:pt x="1396" y="1742"/>
                    <a:pt x="2093" y="25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79" name="Freeform: Shape 1578">
              <a:extLst>
                <a:ext uri="{FF2B5EF4-FFF2-40B4-BE49-F238E27FC236}">
                  <a16:creationId xmlns:a16="http://schemas.microsoft.com/office/drawing/2014/main" id="{B5BC805A-689E-A460-32BD-BA72634F8D36}"/>
                </a:ext>
              </a:extLst>
            </p:cNvPr>
            <p:cNvSpPr/>
            <p:nvPr/>
          </p:nvSpPr>
          <p:spPr>
            <a:xfrm>
              <a:off x="5852650" y="5027358"/>
              <a:ext cx="2092" cy="2321"/>
            </a:xfrm>
            <a:custGeom>
              <a:avLst/>
              <a:gdLst>
                <a:gd name="connsiteX0" fmla="*/ 2093 w 2092"/>
                <a:gd name="connsiteY0" fmla="*/ 2322 h 2321"/>
                <a:gd name="connsiteX1" fmla="*/ 0 w 2092"/>
                <a:gd name="connsiteY1" fmla="*/ 0 h 2321"/>
                <a:gd name="connsiteX2" fmla="*/ 2093 w 2092"/>
                <a:gd name="connsiteY2" fmla="*/ 2322 h 2321"/>
              </a:gdLst>
              <a:ahLst/>
              <a:cxnLst>
                <a:cxn ang="0">
                  <a:pos x="connsiteX0" y="connsiteY0"/>
                </a:cxn>
                <a:cxn ang="0">
                  <a:pos x="connsiteX1" y="connsiteY1"/>
                </a:cxn>
                <a:cxn ang="0">
                  <a:pos x="connsiteX2" y="connsiteY2"/>
                </a:cxn>
              </a:cxnLst>
              <a:rect l="l" t="t" r="r" b="b"/>
              <a:pathLst>
                <a:path w="2092" h="2321">
                  <a:moveTo>
                    <a:pt x="2093" y="2322"/>
                  </a:moveTo>
                  <a:cubicBezTo>
                    <a:pt x="1593" y="1387"/>
                    <a:pt x="893" y="613"/>
                    <a:pt x="0" y="0"/>
                  </a:cubicBezTo>
                  <a:cubicBezTo>
                    <a:pt x="697" y="774"/>
                    <a:pt x="1396" y="1548"/>
                    <a:pt x="2093"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0" name="Freeform: Shape 1579">
              <a:extLst>
                <a:ext uri="{FF2B5EF4-FFF2-40B4-BE49-F238E27FC236}">
                  <a16:creationId xmlns:a16="http://schemas.microsoft.com/office/drawing/2014/main" id="{7EBF286E-28C3-FD6C-75D4-AAA754C152FE}"/>
                </a:ext>
              </a:extLst>
            </p:cNvPr>
            <p:cNvSpPr/>
            <p:nvPr/>
          </p:nvSpPr>
          <p:spPr>
            <a:xfrm>
              <a:off x="5852713" y="5081417"/>
              <a:ext cx="2489" cy="3087"/>
            </a:xfrm>
            <a:custGeom>
              <a:avLst/>
              <a:gdLst>
                <a:gd name="connsiteX0" fmla="*/ 868 w 2489"/>
                <a:gd name="connsiteY0" fmla="*/ 3088 h 3087"/>
                <a:gd name="connsiteX1" fmla="*/ 2481 w 2489"/>
                <a:gd name="connsiteY1" fmla="*/ 57 h 3087"/>
                <a:gd name="connsiteX2" fmla="*/ 868 w 2489"/>
                <a:gd name="connsiteY2" fmla="*/ 3088 h 3087"/>
              </a:gdLst>
              <a:ahLst/>
              <a:cxnLst>
                <a:cxn ang="0">
                  <a:pos x="connsiteX0" y="connsiteY0"/>
                </a:cxn>
                <a:cxn ang="0">
                  <a:pos x="connsiteX1" y="connsiteY1"/>
                </a:cxn>
                <a:cxn ang="0">
                  <a:pos x="connsiteX2" y="connsiteY2"/>
                </a:cxn>
              </a:cxnLst>
              <a:rect l="l" t="t" r="r" b="b"/>
              <a:pathLst>
                <a:path w="2489" h="3087">
                  <a:moveTo>
                    <a:pt x="868" y="3088"/>
                  </a:moveTo>
                  <a:cubicBezTo>
                    <a:pt x="2029" y="2411"/>
                    <a:pt x="2565" y="1411"/>
                    <a:pt x="2481" y="57"/>
                  </a:cubicBezTo>
                  <a:cubicBezTo>
                    <a:pt x="-151" y="-266"/>
                    <a:pt x="-689" y="798"/>
                    <a:pt x="868" y="308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1" name="Freeform: Shape 1580">
              <a:extLst>
                <a:ext uri="{FF2B5EF4-FFF2-40B4-BE49-F238E27FC236}">
                  <a16:creationId xmlns:a16="http://schemas.microsoft.com/office/drawing/2014/main" id="{47D60D7F-0F3F-7682-0306-E9FE5384F6B4}"/>
                </a:ext>
              </a:extLst>
            </p:cNvPr>
            <p:cNvSpPr/>
            <p:nvPr/>
          </p:nvSpPr>
          <p:spPr>
            <a:xfrm>
              <a:off x="5852872" y="5053853"/>
              <a:ext cx="5091" cy="4626"/>
            </a:xfrm>
            <a:custGeom>
              <a:avLst/>
              <a:gdLst>
                <a:gd name="connsiteX0" fmla="*/ 4870 w 5091"/>
                <a:gd name="connsiteY0" fmla="*/ 4626 h 4626"/>
                <a:gd name="connsiteX1" fmla="*/ 0 w 5091"/>
                <a:gd name="connsiteY1" fmla="*/ 1143 h 4626"/>
                <a:gd name="connsiteX2" fmla="*/ 4870 w 5091"/>
                <a:gd name="connsiteY2" fmla="*/ 4626 h 4626"/>
              </a:gdLst>
              <a:ahLst/>
              <a:cxnLst>
                <a:cxn ang="0">
                  <a:pos x="connsiteX0" y="connsiteY0"/>
                </a:cxn>
                <a:cxn ang="0">
                  <a:pos x="connsiteX1" y="connsiteY1"/>
                </a:cxn>
                <a:cxn ang="0">
                  <a:pos x="connsiteX2" y="connsiteY2"/>
                </a:cxn>
              </a:cxnLst>
              <a:rect l="l" t="t" r="r" b="b"/>
              <a:pathLst>
                <a:path w="5091" h="4626">
                  <a:moveTo>
                    <a:pt x="4870" y="4626"/>
                  </a:moveTo>
                  <a:cubicBezTo>
                    <a:pt x="5937" y="1240"/>
                    <a:pt x="2973" y="-1695"/>
                    <a:pt x="0" y="1143"/>
                  </a:cubicBezTo>
                  <a:cubicBezTo>
                    <a:pt x="1877" y="1949"/>
                    <a:pt x="3499" y="3110"/>
                    <a:pt x="4870" y="46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2" name="Freeform: Shape 1581">
              <a:extLst>
                <a:ext uri="{FF2B5EF4-FFF2-40B4-BE49-F238E27FC236}">
                  <a16:creationId xmlns:a16="http://schemas.microsoft.com/office/drawing/2014/main" id="{9F4AE7AE-74EE-9377-A31E-1920760F11DB}"/>
                </a:ext>
              </a:extLst>
            </p:cNvPr>
            <p:cNvSpPr/>
            <p:nvPr/>
          </p:nvSpPr>
          <p:spPr>
            <a:xfrm>
              <a:off x="5854291" y="5050836"/>
              <a:ext cx="3224" cy="2776"/>
            </a:xfrm>
            <a:custGeom>
              <a:avLst/>
              <a:gdLst>
                <a:gd name="connsiteX0" fmla="*/ 3225 w 3224"/>
                <a:gd name="connsiteY0" fmla="*/ 2773 h 2776"/>
                <a:gd name="connsiteX1" fmla="*/ 0 w 3224"/>
                <a:gd name="connsiteY1" fmla="*/ 0 h 2776"/>
                <a:gd name="connsiteX2" fmla="*/ 3225 w 3224"/>
                <a:gd name="connsiteY2" fmla="*/ 2773 h 2776"/>
              </a:gdLst>
              <a:ahLst/>
              <a:cxnLst>
                <a:cxn ang="0">
                  <a:pos x="connsiteX0" y="connsiteY0"/>
                </a:cxn>
                <a:cxn ang="0">
                  <a:pos x="connsiteX1" y="connsiteY1"/>
                </a:cxn>
                <a:cxn ang="0">
                  <a:pos x="connsiteX2" y="connsiteY2"/>
                </a:cxn>
              </a:cxnLst>
              <a:rect l="l" t="t" r="r" b="b"/>
              <a:pathLst>
                <a:path w="3224" h="2776">
                  <a:moveTo>
                    <a:pt x="3225" y="2773"/>
                  </a:moveTo>
                  <a:cubicBezTo>
                    <a:pt x="2622" y="1322"/>
                    <a:pt x="1548" y="387"/>
                    <a:pt x="0" y="0"/>
                  </a:cubicBezTo>
                  <a:cubicBezTo>
                    <a:pt x="226" y="1806"/>
                    <a:pt x="1387" y="2838"/>
                    <a:pt x="3225" y="277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3" name="Freeform: Shape 1582">
              <a:extLst>
                <a:ext uri="{FF2B5EF4-FFF2-40B4-BE49-F238E27FC236}">
                  <a16:creationId xmlns:a16="http://schemas.microsoft.com/office/drawing/2014/main" id="{61AB5AC4-89CE-0C37-D115-472E5963FA20}"/>
                </a:ext>
              </a:extLst>
            </p:cNvPr>
            <p:cNvSpPr/>
            <p:nvPr/>
          </p:nvSpPr>
          <p:spPr>
            <a:xfrm>
              <a:off x="5821074" y="4999854"/>
              <a:ext cx="2547" cy="801"/>
            </a:xfrm>
            <a:custGeom>
              <a:avLst/>
              <a:gdLst>
                <a:gd name="connsiteX0" fmla="*/ 2548 w 2547"/>
                <a:gd name="connsiteY0" fmla="*/ 802 h 801"/>
                <a:gd name="connsiteX1" fmla="*/ 0 w 2547"/>
                <a:gd name="connsiteY1" fmla="*/ 350 h 801"/>
                <a:gd name="connsiteX2" fmla="*/ 2548 w 2547"/>
                <a:gd name="connsiteY2" fmla="*/ 802 h 801"/>
              </a:gdLst>
              <a:ahLst/>
              <a:cxnLst>
                <a:cxn ang="0">
                  <a:pos x="connsiteX0" y="connsiteY0"/>
                </a:cxn>
                <a:cxn ang="0">
                  <a:pos x="connsiteX1" y="connsiteY1"/>
                </a:cxn>
                <a:cxn ang="0">
                  <a:pos x="connsiteX2" y="connsiteY2"/>
                </a:cxn>
              </a:cxnLst>
              <a:rect l="l" t="t" r="r" b="b"/>
              <a:pathLst>
                <a:path w="2547" h="801">
                  <a:moveTo>
                    <a:pt x="2548" y="802"/>
                  </a:moveTo>
                  <a:cubicBezTo>
                    <a:pt x="1374" y="318"/>
                    <a:pt x="1567" y="-456"/>
                    <a:pt x="0" y="350"/>
                  </a:cubicBezTo>
                  <a:cubicBezTo>
                    <a:pt x="848" y="350"/>
                    <a:pt x="1700" y="672"/>
                    <a:pt x="2548" y="80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4" name="Freeform: Shape 1583">
              <a:extLst>
                <a:ext uri="{FF2B5EF4-FFF2-40B4-BE49-F238E27FC236}">
                  <a16:creationId xmlns:a16="http://schemas.microsoft.com/office/drawing/2014/main" id="{07CCD236-0759-DB46-0730-12AA71982148}"/>
                </a:ext>
              </a:extLst>
            </p:cNvPr>
            <p:cNvSpPr/>
            <p:nvPr/>
          </p:nvSpPr>
          <p:spPr>
            <a:xfrm>
              <a:off x="5831039" y="5008113"/>
              <a:ext cx="2975" cy="1829"/>
            </a:xfrm>
            <a:custGeom>
              <a:avLst/>
              <a:gdLst>
                <a:gd name="connsiteX0" fmla="*/ 2580 w 2975"/>
                <a:gd name="connsiteY0" fmla="*/ 1830 h 1829"/>
                <a:gd name="connsiteX1" fmla="*/ 0 w 2975"/>
                <a:gd name="connsiteY1" fmla="*/ 669 h 1829"/>
                <a:gd name="connsiteX2" fmla="*/ 2580 w 2975"/>
                <a:gd name="connsiteY2" fmla="*/ 1830 h 1829"/>
              </a:gdLst>
              <a:ahLst/>
              <a:cxnLst>
                <a:cxn ang="0">
                  <a:pos x="connsiteX0" y="connsiteY0"/>
                </a:cxn>
                <a:cxn ang="0">
                  <a:pos x="connsiteX1" y="connsiteY1"/>
                </a:cxn>
                <a:cxn ang="0">
                  <a:pos x="connsiteX2" y="connsiteY2"/>
                </a:cxn>
              </a:cxnLst>
              <a:rect l="l" t="t" r="r" b="b"/>
              <a:pathLst>
                <a:path w="2975" h="1829">
                  <a:moveTo>
                    <a:pt x="2580" y="1830"/>
                  </a:moveTo>
                  <a:cubicBezTo>
                    <a:pt x="4005" y="-266"/>
                    <a:pt x="1213" y="-427"/>
                    <a:pt x="0" y="669"/>
                  </a:cubicBezTo>
                  <a:cubicBezTo>
                    <a:pt x="858" y="1056"/>
                    <a:pt x="1719" y="1443"/>
                    <a:pt x="2580" y="18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5" name="Freeform: Shape 1584">
              <a:extLst>
                <a:ext uri="{FF2B5EF4-FFF2-40B4-BE49-F238E27FC236}">
                  <a16:creationId xmlns:a16="http://schemas.microsoft.com/office/drawing/2014/main" id="{AD8DB7A8-8228-8B4D-00E8-75E6F0648B04}"/>
                </a:ext>
              </a:extLst>
            </p:cNvPr>
            <p:cNvSpPr/>
            <p:nvPr/>
          </p:nvSpPr>
          <p:spPr>
            <a:xfrm>
              <a:off x="5803433" y="4937059"/>
              <a:ext cx="24054" cy="44380"/>
            </a:xfrm>
            <a:custGeom>
              <a:avLst/>
              <a:gdLst>
                <a:gd name="connsiteX0" fmla="*/ 11836 w 24054"/>
                <a:gd name="connsiteY0" fmla="*/ 1161 h 44380"/>
                <a:gd name="connsiteX1" fmla="*/ 7824 w 24054"/>
                <a:gd name="connsiteY1" fmla="*/ 2516 h 44380"/>
                <a:gd name="connsiteX2" fmla="*/ 0 w 24054"/>
                <a:gd name="connsiteY2" fmla="*/ 0 h 44380"/>
                <a:gd name="connsiteX3" fmla="*/ 2457 w 24054"/>
                <a:gd name="connsiteY3" fmla="*/ 12997 h 44380"/>
                <a:gd name="connsiteX4" fmla="*/ 8120 w 24054"/>
                <a:gd name="connsiteY4" fmla="*/ 32443 h 44380"/>
                <a:gd name="connsiteX5" fmla="*/ 7782 w 24054"/>
                <a:gd name="connsiteY5" fmla="*/ 38957 h 44380"/>
                <a:gd name="connsiteX6" fmla="*/ 14428 w 24054"/>
                <a:gd name="connsiteY6" fmla="*/ 42892 h 44380"/>
                <a:gd name="connsiteX7" fmla="*/ 20730 w 24054"/>
                <a:gd name="connsiteY7" fmla="*/ 44343 h 44380"/>
                <a:gd name="connsiteX8" fmla="*/ 21127 w 24054"/>
                <a:gd name="connsiteY8" fmla="*/ 37152 h 44380"/>
                <a:gd name="connsiteX9" fmla="*/ 19031 w 24054"/>
                <a:gd name="connsiteY9" fmla="*/ 29702 h 44380"/>
                <a:gd name="connsiteX10" fmla="*/ 23674 w 24054"/>
                <a:gd name="connsiteY10" fmla="*/ 29702 h 44380"/>
                <a:gd name="connsiteX11" fmla="*/ 17157 w 24054"/>
                <a:gd name="connsiteY11" fmla="*/ 19962 h 44380"/>
                <a:gd name="connsiteX12" fmla="*/ 19963 w 24054"/>
                <a:gd name="connsiteY12" fmla="*/ 12997 h 44380"/>
                <a:gd name="connsiteX13" fmla="*/ 11836 w 24054"/>
                <a:gd name="connsiteY13" fmla="*/ 1161 h 44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54" h="44380">
                  <a:moveTo>
                    <a:pt x="11836" y="1161"/>
                  </a:moveTo>
                  <a:cubicBezTo>
                    <a:pt x="9543" y="-581"/>
                    <a:pt x="8956" y="709"/>
                    <a:pt x="7824" y="2516"/>
                  </a:cubicBezTo>
                  <a:cubicBezTo>
                    <a:pt x="6430" y="4708"/>
                    <a:pt x="1829" y="0"/>
                    <a:pt x="0" y="0"/>
                  </a:cubicBezTo>
                  <a:cubicBezTo>
                    <a:pt x="4022" y="4096"/>
                    <a:pt x="374" y="9610"/>
                    <a:pt x="2457" y="12997"/>
                  </a:cubicBezTo>
                  <a:cubicBezTo>
                    <a:pt x="5921" y="18576"/>
                    <a:pt x="5366" y="26864"/>
                    <a:pt x="8120" y="32443"/>
                  </a:cubicBezTo>
                  <a:cubicBezTo>
                    <a:pt x="9301" y="34829"/>
                    <a:pt x="6711" y="36313"/>
                    <a:pt x="7782" y="38957"/>
                  </a:cubicBezTo>
                  <a:cubicBezTo>
                    <a:pt x="8817" y="41505"/>
                    <a:pt x="12045" y="42247"/>
                    <a:pt x="14428" y="42892"/>
                  </a:cubicBezTo>
                  <a:cubicBezTo>
                    <a:pt x="16493" y="43440"/>
                    <a:pt x="18605" y="44085"/>
                    <a:pt x="20730" y="44343"/>
                  </a:cubicBezTo>
                  <a:cubicBezTo>
                    <a:pt x="25113" y="44924"/>
                    <a:pt x="21398" y="38474"/>
                    <a:pt x="21127" y="37152"/>
                  </a:cubicBezTo>
                  <a:cubicBezTo>
                    <a:pt x="27877" y="36378"/>
                    <a:pt x="21127" y="31701"/>
                    <a:pt x="19031" y="29702"/>
                  </a:cubicBezTo>
                  <a:cubicBezTo>
                    <a:pt x="20578" y="30024"/>
                    <a:pt x="22126" y="30024"/>
                    <a:pt x="23674" y="29702"/>
                  </a:cubicBezTo>
                  <a:cubicBezTo>
                    <a:pt x="22836" y="28186"/>
                    <a:pt x="10197" y="19930"/>
                    <a:pt x="17157" y="19962"/>
                  </a:cubicBezTo>
                  <a:cubicBezTo>
                    <a:pt x="11881" y="16867"/>
                    <a:pt x="17383" y="15060"/>
                    <a:pt x="19963" y="12997"/>
                  </a:cubicBezTo>
                  <a:cubicBezTo>
                    <a:pt x="16618" y="9675"/>
                    <a:pt x="13374" y="5708"/>
                    <a:pt x="11836"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6" name="Freeform: Shape 1585">
              <a:extLst>
                <a:ext uri="{FF2B5EF4-FFF2-40B4-BE49-F238E27FC236}">
                  <a16:creationId xmlns:a16="http://schemas.microsoft.com/office/drawing/2014/main" id="{A5BE41D6-15B4-6C51-1697-84B3C37149AB}"/>
                </a:ext>
              </a:extLst>
            </p:cNvPr>
            <p:cNvSpPr/>
            <p:nvPr/>
          </p:nvSpPr>
          <p:spPr>
            <a:xfrm>
              <a:off x="5804369" y="4985498"/>
              <a:ext cx="4643" cy="2644"/>
            </a:xfrm>
            <a:custGeom>
              <a:avLst/>
              <a:gdLst>
                <a:gd name="connsiteX0" fmla="*/ 2290 w 4643"/>
                <a:gd name="connsiteY0" fmla="*/ 2644 h 2644"/>
                <a:gd name="connsiteX1" fmla="*/ 4644 w 4643"/>
                <a:gd name="connsiteY1" fmla="*/ 774 h 2644"/>
                <a:gd name="connsiteX2" fmla="*/ 0 w 4643"/>
                <a:gd name="connsiteY2" fmla="*/ 774 h 2644"/>
                <a:gd name="connsiteX3" fmla="*/ 2290 w 4643"/>
                <a:gd name="connsiteY3" fmla="*/ 2644 h 2644"/>
              </a:gdLst>
              <a:ahLst/>
              <a:cxnLst>
                <a:cxn ang="0">
                  <a:pos x="connsiteX0" y="connsiteY0"/>
                </a:cxn>
                <a:cxn ang="0">
                  <a:pos x="connsiteX1" y="connsiteY1"/>
                </a:cxn>
                <a:cxn ang="0">
                  <a:pos x="connsiteX2" y="connsiteY2"/>
                </a:cxn>
                <a:cxn ang="0">
                  <a:pos x="connsiteX3" y="connsiteY3"/>
                </a:cxn>
              </a:cxnLst>
              <a:rect l="l" t="t" r="r" b="b"/>
              <a:pathLst>
                <a:path w="4643" h="2644">
                  <a:moveTo>
                    <a:pt x="2290" y="2644"/>
                  </a:moveTo>
                  <a:cubicBezTo>
                    <a:pt x="3138" y="2128"/>
                    <a:pt x="3922" y="1484"/>
                    <a:pt x="4644" y="774"/>
                  </a:cubicBezTo>
                  <a:cubicBezTo>
                    <a:pt x="3096" y="-258"/>
                    <a:pt x="1548" y="-258"/>
                    <a:pt x="0" y="774"/>
                  </a:cubicBezTo>
                  <a:cubicBezTo>
                    <a:pt x="764" y="1419"/>
                    <a:pt x="1525" y="2032"/>
                    <a:pt x="2290" y="2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7" name="Freeform: Shape 1586">
              <a:extLst>
                <a:ext uri="{FF2B5EF4-FFF2-40B4-BE49-F238E27FC236}">
                  <a16:creationId xmlns:a16="http://schemas.microsoft.com/office/drawing/2014/main" id="{0F321AE3-3225-8910-84C8-D462F06FC734}"/>
                </a:ext>
              </a:extLst>
            </p:cNvPr>
            <p:cNvSpPr/>
            <p:nvPr/>
          </p:nvSpPr>
          <p:spPr>
            <a:xfrm>
              <a:off x="5812012" y="5020900"/>
              <a:ext cx="2560" cy="2523"/>
            </a:xfrm>
            <a:custGeom>
              <a:avLst/>
              <a:gdLst>
                <a:gd name="connsiteX0" fmla="*/ 2322 w 2560"/>
                <a:gd name="connsiteY0" fmla="*/ 2523 h 2523"/>
                <a:gd name="connsiteX1" fmla="*/ 0 w 2560"/>
                <a:gd name="connsiteY1" fmla="*/ 201 h 2523"/>
                <a:gd name="connsiteX2" fmla="*/ 2322 w 2560"/>
                <a:gd name="connsiteY2" fmla="*/ 2523 h 2523"/>
              </a:gdLst>
              <a:ahLst/>
              <a:cxnLst>
                <a:cxn ang="0">
                  <a:pos x="connsiteX0" y="connsiteY0"/>
                </a:cxn>
                <a:cxn ang="0">
                  <a:pos x="connsiteX1" y="connsiteY1"/>
                </a:cxn>
                <a:cxn ang="0">
                  <a:pos x="connsiteX2" y="connsiteY2"/>
                </a:cxn>
              </a:cxnLst>
              <a:rect l="l" t="t" r="r" b="b"/>
              <a:pathLst>
                <a:path w="2560" h="2523">
                  <a:moveTo>
                    <a:pt x="2322" y="2523"/>
                  </a:moveTo>
                  <a:cubicBezTo>
                    <a:pt x="3080" y="620"/>
                    <a:pt x="1958" y="-476"/>
                    <a:pt x="0" y="201"/>
                  </a:cubicBezTo>
                  <a:cubicBezTo>
                    <a:pt x="706" y="1040"/>
                    <a:pt x="1480" y="1814"/>
                    <a:pt x="2322" y="252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8" name="Freeform: Shape 1587">
              <a:extLst>
                <a:ext uri="{FF2B5EF4-FFF2-40B4-BE49-F238E27FC236}">
                  <a16:creationId xmlns:a16="http://schemas.microsoft.com/office/drawing/2014/main" id="{9B65210C-A0C3-6B81-91DE-8B738AD53D0E}"/>
                </a:ext>
              </a:extLst>
            </p:cNvPr>
            <p:cNvSpPr/>
            <p:nvPr/>
          </p:nvSpPr>
          <p:spPr>
            <a:xfrm>
              <a:off x="5816430" y="5014361"/>
              <a:ext cx="1870" cy="2321"/>
            </a:xfrm>
            <a:custGeom>
              <a:avLst/>
              <a:gdLst>
                <a:gd name="connsiteX0" fmla="*/ 1871 w 1870"/>
                <a:gd name="connsiteY0" fmla="*/ 2322 h 2321"/>
                <a:gd name="connsiteX1" fmla="*/ 0 w 1870"/>
                <a:gd name="connsiteY1" fmla="*/ 0 h 2321"/>
                <a:gd name="connsiteX2" fmla="*/ 1871 w 1870"/>
                <a:gd name="connsiteY2" fmla="*/ 2322 h 2321"/>
              </a:gdLst>
              <a:ahLst/>
              <a:cxnLst>
                <a:cxn ang="0">
                  <a:pos x="connsiteX0" y="connsiteY0"/>
                </a:cxn>
                <a:cxn ang="0">
                  <a:pos x="connsiteX1" y="connsiteY1"/>
                </a:cxn>
                <a:cxn ang="0">
                  <a:pos x="connsiteX2" y="connsiteY2"/>
                </a:cxn>
              </a:cxnLst>
              <a:rect l="l" t="t" r="r" b="b"/>
              <a:pathLst>
                <a:path w="1870" h="2321">
                  <a:moveTo>
                    <a:pt x="1871" y="2322"/>
                  </a:moveTo>
                  <a:cubicBezTo>
                    <a:pt x="1645" y="935"/>
                    <a:pt x="1645" y="419"/>
                    <a:pt x="0" y="0"/>
                  </a:cubicBezTo>
                  <a:cubicBezTo>
                    <a:pt x="622" y="774"/>
                    <a:pt x="1245" y="1548"/>
                    <a:pt x="1871"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89" name="Freeform: Shape 1588">
              <a:extLst>
                <a:ext uri="{FF2B5EF4-FFF2-40B4-BE49-F238E27FC236}">
                  <a16:creationId xmlns:a16="http://schemas.microsoft.com/office/drawing/2014/main" id="{3B351568-641B-ECB3-5AB6-7381C5CB6570}"/>
                </a:ext>
              </a:extLst>
            </p:cNvPr>
            <p:cNvSpPr/>
            <p:nvPr/>
          </p:nvSpPr>
          <p:spPr>
            <a:xfrm>
              <a:off x="5819461" y="4958937"/>
              <a:ext cx="2429" cy="1567"/>
            </a:xfrm>
            <a:custGeom>
              <a:avLst/>
              <a:gdLst>
                <a:gd name="connsiteX0" fmla="*/ 2322 w 2429"/>
                <a:gd name="connsiteY0" fmla="*/ 1568 h 1567"/>
                <a:gd name="connsiteX1" fmla="*/ 0 w 2429"/>
                <a:gd name="connsiteY1" fmla="*/ 1245 h 1567"/>
                <a:gd name="connsiteX2" fmla="*/ 2322 w 2429"/>
                <a:gd name="connsiteY2" fmla="*/ 1568 h 1567"/>
              </a:gdLst>
              <a:ahLst/>
              <a:cxnLst>
                <a:cxn ang="0">
                  <a:pos x="connsiteX0" y="connsiteY0"/>
                </a:cxn>
                <a:cxn ang="0">
                  <a:pos x="connsiteX1" y="connsiteY1"/>
                </a:cxn>
                <a:cxn ang="0">
                  <a:pos x="connsiteX2" y="connsiteY2"/>
                </a:cxn>
              </a:cxnLst>
              <a:rect l="l" t="t" r="r" b="b"/>
              <a:pathLst>
                <a:path w="2429" h="1567">
                  <a:moveTo>
                    <a:pt x="2322" y="1568"/>
                  </a:moveTo>
                  <a:cubicBezTo>
                    <a:pt x="2735" y="-432"/>
                    <a:pt x="1961" y="-496"/>
                    <a:pt x="0" y="1245"/>
                  </a:cubicBezTo>
                  <a:cubicBezTo>
                    <a:pt x="774" y="1245"/>
                    <a:pt x="1548" y="1245"/>
                    <a:pt x="2322" y="156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0" name="Freeform: Shape 1589">
              <a:extLst>
                <a:ext uri="{FF2B5EF4-FFF2-40B4-BE49-F238E27FC236}">
                  <a16:creationId xmlns:a16="http://schemas.microsoft.com/office/drawing/2014/main" id="{EF1E143B-F9B6-ECED-D8AC-2AB1899705BF}"/>
                </a:ext>
              </a:extLst>
            </p:cNvPr>
            <p:cNvSpPr/>
            <p:nvPr/>
          </p:nvSpPr>
          <p:spPr>
            <a:xfrm>
              <a:off x="5820139" y="4955184"/>
              <a:ext cx="4869" cy="2998"/>
            </a:xfrm>
            <a:custGeom>
              <a:avLst/>
              <a:gdLst>
                <a:gd name="connsiteX0" fmla="*/ 4870 w 4869"/>
                <a:gd name="connsiteY0" fmla="*/ 2998 h 2998"/>
                <a:gd name="connsiteX1" fmla="*/ 0 w 4869"/>
                <a:gd name="connsiteY1" fmla="*/ 192 h 2998"/>
                <a:gd name="connsiteX2" fmla="*/ 4870 w 4869"/>
                <a:gd name="connsiteY2" fmla="*/ 2998 h 2998"/>
              </a:gdLst>
              <a:ahLst/>
              <a:cxnLst>
                <a:cxn ang="0">
                  <a:pos x="connsiteX0" y="connsiteY0"/>
                </a:cxn>
                <a:cxn ang="0">
                  <a:pos x="connsiteX1" y="connsiteY1"/>
                </a:cxn>
                <a:cxn ang="0">
                  <a:pos x="connsiteX2" y="connsiteY2"/>
                </a:cxn>
              </a:cxnLst>
              <a:rect l="l" t="t" r="r" b="b"/>
              <a:pathLst>
                <a:path w="4869" h="2998">
                  <a:moveTo>
                    <a:pt x="4870" y="2998"/>
                  </a:moveTo>
                  <a:cubicBezTo>
                    <a:pt x="4360" y="805"/>
                    <a:pt x="2183" y="-517"/>
                    <a:pt x="0" y="192"/>
                  </a:cubicBezTo>
                  <a:cubicBezTo>
                    <a:pt x="1825" y="773"/>
                    <a:pt x="3451" y="1708"/>
                    <a:pt x="4870" y="299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1" name="Freeform: Shape 1590">
              <a:extLst>
                <a:ext uri="{FF2B5EF4-FFF2-40B4-BE49-F238E27FC236}">
                  <a16:creationId xmlns:a16="http://schemas.microsoft.com/office/drawing/2014/main" id="{2E19743E-3431-2D5C-3D67-A5C605391307}"/>
                </a:ext>
              </a:extLst>
            </p:cNvPr>
            <p:cNvSpPr/>
            <p:nvPr/>
          </p:nvSpPr>
          <p:spPr>
            <a:xfrm>
              <a:off x="5820587" y="5015411"/>
              <a:ext cx="4905" cy="1756"/>
            </a:xfrm>
            <a:custGeom>
              <a:avLst/>
              <a:gdLst>
                <a:gd name="connsiteX0" fmla="*/ 4905 w 4905"/>
                <a:gd name="connsiteY0" fmla="*/ 1756 h 1756"/>
                <a:gd name="connsiteX1" fmla="*/ 0 w 4905"/>
                <a:gd name="connsiteY1" fmla="*/ 1273 h 1756"/>
                <a:gd name="connsiteX2" fmla="*/ 4905 w 4905"/>
                <a:gd name="connsiteY2" fmla="*/ 1756 h 1756"/>
              </a:gdLst>
              <a:ahLst/>
              <a:cxnLst>
                <a:cxn ang="0">
                  <a:pos x="connsiteX0" y="connsiteY0"/>
                </a:cxn>
                <a:cxn ang="0">
                  <a:pos x="connsiteX1" y="connsiteY1"/>
                </a:cxn>
                <a:cxn ang="0">
                  <a:pos x="connsiteX2" y="connsiteY2"/>
                </a:cxn>
              </a:cxnLst>
              <a:rect l="l" t="t" r="r" b="b"/>
              <a:pathLst>
                <a:path w="4905" h="1756">
                  <a:moveTo>
                    <a:pt x="4905" y="1756"/>
                  </a:moveTo>
                  <a:cubicBezTo>
                    <a:pt x="3918" y="-565"/>
                    <a:pt x="1516" y="-436"/>
                    <a:pt x="0" y="1273"/>
                  </a:cubicBezTo>
                  <a:cubicBezTo>
                    <a:pt x="1635" y="1273"/>
                    <a:pt x="3270" y="1595"/>
                    <a:pt x="4905" y="17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2" name="Freeform: Shape 1591">
              <a:extLst>
                <a:ext uri="{FF2B5EF4-FFF2-40B4-BE49-F238E27FC236}">
                  <a16:creationId xmlns:a16="http://schemas.microsoft.com/office/drawing/2014/main" id="{CCC16F30-E850-47B7-D3DB-F57961351D76}"/>
                </a:ext>
              </a:extLst>
            </p:cNvPr>
            <p:cNvSpPr/>
            <p:nvPr/>
          </p:nvSpPr>
          <p:spPr>
            <a:xfrm>
              <a:off x="5821300" y="5009040"/>
              <a:ext cx="5093" cy="3939"/>
            </a:xfrm>
            <a:custGeom>
              <a:avLst/>
              <a:gdLst>
                <a:gd name="connsiteX0" fmla="*/ 3967 w 5093"/>
                <a:gd name="connsiteY0" fmla="*/ 3934 h 3939"/>
                <a:gd name="connsiteX1" fmla="*/ 4870 w 5093"/>
                <a:gd name="connsiteY1" fmla="*/ 0 h 3939"/>
                <a:gd name="connsiteX2" fmla="*/ 0 w 5093"/>
                <a:gd name="connsiteY2" fmla="*/ 1129 h 3939"/>
                <a:gd name="connsiteX3" fmla="*/ 3967 w 5093"/>
                <a:gd name="connsiteY3" fmla="*/ 3934 h 3939"/>
              </a:gdLst>
              <a:ahLst/>
              <a:cxnLst>
                <a:cxn ang="0">
                  <a:pos x="connsiteX0" y="connsiteY0"/>
                </a:cxn>
                <a:cxn ang="0">
                  <a:pos x="connsiteX1" y="connsiteY1"/>
                </a:cxn>
                <a:cxn ang="0">
                  <a:pos x="connsiteX2" y="connsiteY2"/>
                </a:cxn>
                <a:cxn ang="0">
                  <a:pos x="connsiteX3" y="connsiteY3"/>
                </a:cxn>
              </a:cxnLst>
              <a:rect l="l" t="t" r="r" b="b"/>
              <a:pathLst>
                <a:path w="5093" h="3939">
                  <a:moveTo>
                    <a:pt x="3967" y="3934"/>
                  </a:moveTo>
                  <a:cubicBezTo>
                    <a:pt x="5050" y="2806"/>
                    <a:pt x="5354" y="1516"/>
                    <a:pt x="4870" y="0"/>
                  </a:cubicBezTo>
                  <a:cubicBezTo>
                    <a:pt x="3512" y="1516"/>
                    <a:pt x="1887" y="1903"/>
                    <a:pt x="0" y="1129"/>
                  </a:cubicBezTo>
                  <a:cubicBezTo>
                    <a:pt x="661" y="2838"/>
                    <a:pt x="2083" y="4031"/>
                    <a:pt x="3967" y="3934"/>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3" name="Freeform: Shape 1592">
              <a:extLst>
                <a:ext uri="{FF2B5EF4-FFF2-40B4-BE49-F238E27FC236}">
                  <a16:creationId xmlns:a16="http://schemas.microsoft.com/office/drawing/2014/main" id="{B84D4858-839F-3F7F-E733-522FE7E108E5}"/>
                </a:ext>
              </a:extLst>
            </p:cNvPr>
            <p:cNvSpPr/>
            <p:nvPr/>
          </p:nvSpPr>
          <p:spPr>
            <a:xfrm>
              <a:off x="5822235" y="5001258"/>
              <a:ext cx="2321" cy="332"/>
            </a:xfrm>
            <a:custGeom>
              <a:avLst/>
              <a:gdLst>
                <a:gd name="connsiteX0" fmla="*/ 2322 w 2321"/>
                <a:gd name="connsiteY0" fmla="*/ 332 h 332"/>
                <a:gd name="connsiteX1" fmla="*/ 0 w 2321"/>
                <a:gd name="connsiteY1" fmla="*/ 10 h 332"/>
                <a:gd name="connsiteX2" fmla="*/ 2322 w 2321"/>
                <a:gd name="connsiteY2" fmla="*/ 332 h 332"/>
              </a:gdLst>
              <a:ahLst/>
              <a:cxnLst>
                <a:cxn ang="0">
                  <a:pos x="connsiteX0" y="connsiteY0"/>
                </a:cxn>
                <a:cxn ang="0">
                  <a:pos x="connsiteX1" y="connsiteY1"/>
                </a:cxn>
                <a:cxn ang="0">
                  <a:pos x="connsiteX2" y="connsiteY2"/>
                </a:cxn>
              </a:cxnLst>
              <a:rect l="l" t="t" r="r" b="b"/>
              <a:pathLst>
                <a:path w="2321" h="332">
                  <a:moveTo>
                    <a:pt x="2322" y="332"/>
                  </a:moveTo>
                  <a:cubicBezTo>
                    <a:pt x="1574" y="10"/>
                    <a:pt x="800" y="-22"/>
                    <a:pt x="0" y="10"/>
                  </a:cubicBezTo>
                  <a:cubicBezTo>
                    <a:pt x="774" y="10"/>
                    <a:pt x="1548" y="10"/>
                    <a:pt x="2322" y="3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4" name="Freeform: Shape 1593">
              <a:extLst>
                <a:ext uri="{FF2B5EF4-FFF2-40B4-BE49-F238E27FC236}">
                  <a16:creationId xmlns:a16="http://schemas.microsoft.com/office/drawing/2014/main" id="{C04C5F69-227D-6E6E-B049-DBC8CF892B7B}"/>
                </a:ext>
              </a:extLst>
            </p:cNvPr>
            <p:cNvSpPr/>
            <p:nvPr/>
          </p:nvSpPr>
          <p:spPr>
            <a:xfrm>
              <a:off x="5822461" y="5005642"/>
              <a:ext cx="2322" cy="592"/>
            </a:xfrm>
            <a:custGeom>
              <a:avLst/>
              <a:gdLst>
                <a:gd name="connsiteX0" fmla="*/ 2322 w 2322"/>
                <a:gd name="connsiteY0" fmla="*/ 592 h 592"/>
                <a:gd name="connsiteX1" fmla="*/ 0 w 2322"/>
                <a:gd name="connsiteY1" fmla="*/ 141 h 592"/>
                <a:gd name="connsiteX2" fmla="*/ 2322 w 2322"/>
                <a:gd name="connsiteY2" fmla="*/ 592 h 592"/>
              </a:gdLst>
              <a:ahLst/>
              <a:cxnLst>
                <a:cxn ang="0">
                  <a:pos x="connsiteX0" y="connsiteY0"/>
                </a:cxn>
                <a:cxn ang="0">
                  <a:pos x="connsiteX1" y="connsiteY1"/>
                </a:cxn>
                <a:cxn ang="0">
                  <a:pos x="connsiteX2" y="connsiteY2"/>
                </a:cxn>
              </a:cxnLst>
              <a:rect l="l" t="t" r="r" b="b"/>
              <a:pathLst>
                <a:path w="2322" h="592">
                  <a:moveTo>
                    <a:pt x="2322" y="592"/>
                  </a:moveTo>
                  <a:cubicBezTo>
                    <a:pt x="1674" y="12"/>
                    <a:pt x="900" y="-149"/>
                    <a:pt x="0" y="141"/>
                  </a:cubicBezTo>
                  <a:cubicBezTo>
                    <a:pt x="774" y="141"/>
                    <a:pt x="1551" y="464"/>
                    <a:pt x="2322" y="592"/>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5" name="Freeform: Shape 1594">
              <a:extLst>
                <a:ext uri="{FF2B5EF4-FFF2-40B4-BE49-F238E27FC236}">
                  <a16:creationId xmlns:a16="http://schemas.microsoft.com/office/drawing/2014/main" id="{74251EC6-0851-9764-D8F1-3E149F87891E}"/>
                </a:ext>
              </a:extLst>
            </p:cNvPr>
            <p:cNvSpPr/>
            <p:nvPr/>
          </p:nvSpPr>
          <p:spPr>
            <a:xfrm>
              <a:off x="5822686" y="4992787"/>
              <a:ext cx="7449" cy="3482"/>
            </a:xfrm>
            <a:custGeom>
              <a:avLst/>
              <a:gdLst>
                <a:gd name="connsiteX0" fmla="*/ 4902 w 7449"/>
                <a:gd name="connsiteY0" fmla="*/ 3483 h 3482"/>
                <a:gd name="connsiteX1" fmla="*/ 7450 w 7449"/>
                <a:gd name="connsiteY1" fmla="*/ 0 h 3482"/>
                <a:gd name="connsiteX2" fmla="*/ 0 w 7449"/>
                <a:gd name="connsiteY2" fmla="*/ 1838 h 3482"/>
                <a:gd name="connsiteX3" fmla="*/ 4902 w 7449"/>
                <a:gd name="connsiteY3" fmla="*/ 3483 h 3482"/>
              </a:gdLst>
              <a:ahLst/>
              <a:cxnLst>
                <a:cxn ang="0">
                  <a:pos x="connsiteX0" y="connsiteY0"/>
                </a:cxn>
                <a:cxn ang="0">
                  <a:pos x="connsiteX1" y="connsiteY1"/>
                </a:cxn>
                <a:cxn ang="0">
                  <a:pos x="connsiteX2" y="connsiteY2"/>
                </a:cxn>
                <a:cxn ang="0">
                  <a:pos x="connsiteX3" y="connsiteY3"/>
                </a:cxn>
              </a:cxnLst>
              <a:rect l="l" t="t" r="r" b="b"/>
              <a:pathLst>
                <a:path w="7449" h="3482">
                  <a:moveTo>
                    <a:pt x="4902" y="3483"/>
                  </a:moveTo>
                  <a:cubicBezTo>
                    <a:pt x="4644" y="1741"/>
                    <a:pt x="5457" y="129"/>
                    <a:pt x="7450" y="0"/>
                  </a:cubicBezTo>
                  <a:cubicBezTo>
                    <a:pt x="4837" y="806"/>
                    <a:pt x="2045" y="-581"/>
                    <a:pt x="0" y="1838"/>
                  </a:cubicBezTo>
                  <a:cubicBezTo>
                    <a:pt x="1771" y="1838"/>
                    <a:pt x="3406" y="2547"/>
                    <a:pt x="4902"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6" name="Freeform: Shape 1595">
              <a:extLst>
                <a:ext uri="{FF2B5EF4-FFF2-40B4-BE49-F238E27FC236}">
                  <a16:creationId xmlns:a16="http://schemas.microsoft.com/office/drawing/2014/main" id="{50C0C04E-8BC6-DB53-B7EA-7827B581F465}"/>
                </a:ext>
              </a:extLst>
            </p:cNvPr>
            <p:cNvSpPr/>
            <p:nvPr/>
          </p:nvSpPr>
          <p:spPr>
            <a:xfrm>
              <a:off x="5824783" y="5018064"/>
              <a:ext cx="4483" cy="3488"/>
            </a:xfrm>
            <a:custGeom>
              <a:avLst/>
              <a:gdLst>
                <a:gd name="connsiteX0" fmla="*/ 4418 w 4483"/>
                <a:gd name="connsiteY0" fmla="*/ 3489 h 3488"/>
                <a:gd name="connsiteX1" fmla="*/ 0 w 4483"/>
                <a:gd name="connsiteY1" fmla="*/ 6 h 3488"/>
                <a:gd name="connsiteX2" fmla="*/ 4418 w 4483"/>
                <a:gd name="connsiteY2" fmla="*/ 3489 h 3488"/>
              </a:gdLst>
              <a:ahLst/>
              <a:cxnLst>
                <a:cxn ang="0">
                  <a:pos x="connsiteX0" y="connsiteY0"/>
                </a:cxn>
                <a:cxn ang="0">
                  <a:pos x="connsiteX1" y="connsiteY1"/>
                </a:cxn>
                <a:cxn ang="0">
                  <a:pos x="connsiteX2" y="connsiteY2"/>
                </a:cxn>
              </a:cxnLst>
              <a:rect l="l" t="t" r="r" b="b"/>
              <a:pathLst>
                <a:path w="4483" h="3488">
                  <a:moveTo>
                    <a:pt x="4418" y="3489"/>
                  </a:moveTo>
                  <a:cubicBezTo>
                    <a:pt x="4970" y="1005"/>
                    <a:pt x="1925" y="-91"/>
                    <a:pt x="0" y="6"/>
                  </a:cubicBezTo>
                  <a:cubicBezTo>
                    <a:pt x="1100" y="1651"/>
                    <a:pt x="2570" y="2812"/>
                    <a:pt x="4418" y="3489"/>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7" name="Freeform: Shape 1596">
              <a:extLst>
                <a:ext uri="{FF2B5EF4-FFF2-40B4-BE49-F238E27FC236}">
                  <a16:creationId xmlns:a16="http://schemas.microsoft.com/office/drawing/2014/main" id="{454D6377-E21E-E26C-155D-9899812DBB94}"/>
                </a:ext>
              </a:extLst>
            </p:cNvPr>
            <p:cNvSpPr/>
            <p:nvPr/>
          </p:nvSpPr>
          <p:spPr>
            <a:xfrm>
              <a:off x="5825008" y="4936575"/>
              <a:ext cx="1880" cy="2547"/>
            </a:xfrm>
            <a:custGeom>
              <a:avLst/>
              <a:gdLst>
                <a:gd name="connsiteX0" fmla="*/ 1870 w 1880"/>
                <a:gd name="connsiteY0" fmla="*/ 2548 h 2547"/>
                <a:gd name="connsiteX1" fmla="*/ 0 w 1880"/>
                <a:gd name="connsiteY1" fmla="*/ 0 h 2547"/>
                <a:gd name="connsiteX2" fmla="*/ 1870 w 1880"/>
                <a:gd name="connsiteY2" fmla="*/ 2548 h 2547"/>
              </a:gdLst>
              <a:ahLst/>
              <a:cxnLst>
                <a:cxn ang="0">
                  <a:pos x="connsiteX0" y="connsiteY0"/>
                </a:cxn>
                <a:cxn ang="0">
                  <a:pos x="connsiteX1" y="connsiteY1"/>
                </a:cxn>
                <a:cxn ang="0">
                  <a:pos x="connsiteX2" y="connsiteY2"/>
                </a:cxn>
              </a:cxnLst>
              <a:rect l="l" t="t" r="r" b="b"/>
              <a:pathLst>
                <a:path w="1880" h="2547">
                  <a:moveTo>
                    <a:pt x="1870" y="2548"/>
                  </a:moveTo>
                  <a:cubicBezTo>
                    <a:pt x="1967" y="1226"/>
                    <a:pt x="1354" y="387"/>
                    <a:pt x="0" y="0"/>
                  </a:cubicBezTo>
                  <a:cubicBezTo>
                    <a:pt x="622" y="871"/>
                    <a:pt x="1245" y="1709"/>
                    <a:pt x="1870" y="2548"/>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8" name="Freeform: Shape 1597">
              <a:extLst>
                <a:ext uri="{FF2B5EF4-FFF2-40B4-BE49-F238E27FC236}">
                  <a16:creationId xmlns:a16="http://schemas.microsoft.com/office/drawing/2014/main" id="{48C6B16B-6EFD-94B9-E69C-3FE5C940A40A}"/>
                </a:ext>
              </a:extLst>
            </p:cNvPr>
            <p:cNvSpPr/>
            <p:nvPr/>
          </p:nvSpPr>
          <p:spPr>
            <a:xfrm>
              <a:off x="5825944" y="4968775"/>
              <a:ext cx="4643" cy="1468"/>
            </a:xfrm>
            <a:custGeom>
              <a:avLst/>
              <a:gdLst>
                <a:gd name="connsiteX0" fmla="*/ 4644 w 4643"/>
                <a:gd name="connsiteY0" fmla="*/ 1469 h 1468"/>
                <a:gd name="connsiteX1" fmla="*/ 0 w 4643"/>
                <a:gd name="connsiteY1" fmla="*/ 82 h 1468"/>
                <a:gd name="connsiteX2" fmla="*/ 4644 w 4643"/>
                <a:gd name="connsiteY2" fmla="*/ 1469 h 1468"/>
              </a:gdLst>
              <a:ahLst/>
              <a:cxnLst>
                <a:cxn ang="0">
                  <a:pos x="connsiteX0" y="connsiteY0"/>
                </a:cxn>
                <a:cxn ang="0">
                  <a:pos x="connsiteX1" y="connsiteY1"/>
                </a:cxn>
                <a:cxn ang="0">
                  <a:pos x="connsiteX2" y="connsiteY2"/>
                </a:cxn>
              </a:cxnLst>
              <a:rect l="l" t="t" r="r" b="b"/>
              <a:pathLst>
                <a:path w="4643" h="1468">
                  <a:moveTo>
                    <a:pt x="4644" y="1469"/>
                  </a:moveTo>
                  <a:cubicBezTo>
                    <a:pt x="3331" y="275"/>
                    <a:pt x="1783" y="-208"/>
                    <a:pt x="0" y="82"/>
                  </a:cubicBezTo>
                  <a:cubicBezTo>
                    <a:pt x="1551" y="534"/>
                    <a:pt x="3099" y="985"/>
                    <a:pt x="4644" y="1469"/>
                  </a:cubicBezTo>
                </a:path>
              </a:pathLst>
            </a:custGeom>
            <a:solidFill>
              <a:srgbClr val="C0C0C0"/>
            </a:solidFill>
            <a:ln w="645" cap="flat">
              <a:solidFill>
                <a:srgbClr val="FFFFFF"/>
              </a:solidFill>
              <a:prstDash val="solid"/>
              <a:miter/>
            </a:ln>
          </p:spPr>
          <p:txBody>
            <a:bodyPr rtlCol="0" anchor="ctr"/>
            <a:lstStyle/>
            <a:p>
              <a:endParaRPr lang="en-US"/>
            </a:p>
          </p:txBody>
        </p:sp>
        <p:sp>
          <p:nvSpPr>
            <p:cNvPr id="1599" name="Freeform: Shape 1598">
              <a:extLst>
                <a:ext uri="{FF2B5EF4-FFF2-40B4-BE49-F238E27FC236}">
                  <a16:creationId xmlns:a16="http://schemas.microsoft.com/office/drawing/2014/main" id="{B600D461-2591-AC6C-F6C7-AEAE2031ADB9}"/>
                </a:ext>
              </a:extLst>
            </p:cNvPr>
            <p:cNvSpPr/>
            <p:nvPr/>
          </p:nvSpPr>
          <p:spPr>
            <a:xfrm>
              <a:off x="5826900" y="5014238"/>
              <a:ext cx="11585" cy="5928"/>
            </a:xfrm>
            <a:custGeom>
              <a:avLst/>
              <a:gdLst>
                <a:gd name="connsiteX0" fmla="*/ 4397 w 11585"/>
                <a:gd name="connsiteY0" fmla="*/ 5928 h 5928"/>
                <a:gd name="connsiteX1" fmla="*/ 11586 w 11585"/>
                <a:gd name="connsiteY1" fmla="*/ 2445 h 5928"/>
                <a:gd name="connsiteX2" fmla="*/ 2498 w 11585"/>
                <a:gd name="connsiteY2" fmla="*/ 349 h 5928"/>
                <a:gd name="connsiteX3" fmla="*/ 4397 w 11585"/>
                <a:gd name="connsiteY3" fmla="*/ 5928 h 5928"/>
              </a:gdLst>
              <a:ahLst/>
              <a:cxnLst>
                <a:cxn ang="0">
                  <a:pos x="connsiteX0" y="connsiteY0"/>
                </a:cxn>
                <a:cxn ang="0">
                  <a:pos x="connsiteX1" y="connsiteY1"/>
                </a:cxn>
                <a:cxn ang="0">
                  <a:pos x="connsiteX2" y="connsiteY2"/>
                </a:cxn>
                <a:cxn ang="0">
                  <a:pos x="connsiteX3" y="connsiteY3"/>
                </a:cxn>
              </a:cxnLst>
              <a:rect l="l" t="t" r="r" b="b"/>
              <a:pathLst>
                <a:path w="11585" h="5928">
                  <a:moveTo>
                    <a:pt x="4397" y="5928"/>
                  </a:moveTo>
                  <a:cubicBezTo>
                    <a:pt x="6880" y="4928"/>
                    <a:pt x="8725" y="2510"/>
                    <a:pt x="11586" y="2445"/>
                  </a:cubicBezTo>
                  <a:cubicBezTo>
                    <a:pt x="9289" y="349"/>
                    <a:pt x="5490" y="-554"/>
                    <a:pt x="2498" y="349"/>
                  </a:cubicBezTo>
                  <a:cubicBezTo>
                    <a:pt x="-2559" y="1897"/>
                    <a:pt x="1095" y="5057"/>
                    <a:pt x="4397" y="59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0" name="Freeform: Shape 1599">
              <a:extLst>
                <a:ext uri="{FF2B5EF4-FFF2-40B4-BE49-F238E27FC236}">
                  <a16:creationId xmlns:a16="http://schemas.microsoft.com/office/drawing/2014/main" id="{B8691594-885F-BA65-D814-D928A3BC4CDA}"/>
                </a:ext>
              </a:extLst>
            </p:cNvPr>
            <p:cNvSpPr/>
            <p:nvPr/>
          </p:nvSpPr>
          <p:spPr>
            <a:xfrm>
              <a:off x="5827330" y="5003277"/>
              <a:ext cx="5127" cy="3666"/>
            </a:xfrm>
            <a:custGeom>
              <a:avLst/>
              <a:gdLst>
                <a:gd name="connsiteX0" fmla="*/ 4192 w 5127"/>
                <a:gd name="connsiteY0" fmla="*/ 3667 h 3666"/>
                <a:gd name="connsiteX1" fmla="*/ 5128 w 5127"/>
                <a:gd name="connsiteY1" fmla="*/ 636 h 3666"/>
                <a:gd name="connsiteX2" fmla="*/ 0 w 5127"/>
                <a:gd name="connsiteY2" fmla="*/ 184 h 3666"/>
                <a:gd name="connsiteX3" fmla="*/ 4192 w 5127"/>
                <a:gd name="connsiteY3" fmla="*/ 3667 h 3666"/>
              </a:gdLst>
              <a:ahLst/>
              <a:cxnLst>
                <a:cxn ang="0">
                  <a:pos x="connsiteX0" y="connsiteY0"/>
                </a:cxn>
                <a:cxn ang="0">
                  <a:pos x="connsiteX1" y="connsiteY1"/>
                </a:cxn>
                <a:cxn ang="0">
                  <a:pos x="connsiteX2" y="connsiteY2"/>
                </a:cxn>
                <a:cxn ang="0">
                  <a:pos x="connsiteX3" y="connsiteY3"/>
                </a:cxn>
              </a:cxnLst>
              <a:rect l="l" t="t" r="r" b="b"/>
              <a:pathLst>
                <a:path w="5127" h="3666">
                  <a:moveTo>
                    <a:pt x="4192" y="3667"/>
                  </a:moveTo>
                  <a:cubicBezTo>
                    <a:pt x="4322" y="2635"/>
                    <a:pt x="4647" y="1603"/>
                    <a:pt x="5128" y="636"/>
                  </a:cubicBezTo>
                  <a:cubicBezTo>
                    <a:pt x="3464" y="-9"/>
                    <a:pt x="1754" y="-171"/>
                    <a:pt x="0" y="184"/>
                  </a:cubicBezTo>
                  <a:cubicBezTo>
                    <a:pt x="964" y="1894"/>
                    <a:pt x="2361" y="3022"/>
                    <a:pt x="4192" y="366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1" name="Freeform: Shape 1600">
              <a:extLst>
                <a:ext uri="{FF2B5EF4-FFF2-40B4-BE49-F238E27FC236}">
                  <a16:creationId xmlns:a16="http://schemas.microsoft.com/office/drawing/2014/main" id="{4CAC986F-7519-20D9-ADAA-EB957BF9609A}"/>
                </a:ext>
              </a:extLst>
            </p:cNvPr>
            <p:cNvSpPr/>
            <p:nvPr/>
          </p:nvSpPr>
          <p:spPr>
            <a:xfrm>
              <a:off x="5828975" y="4996641"/>
              <a:ext cx="2322" cy="789"/>
            </a:xfrm>
            <a:custGeom>
              <a:avLst/>
              <a:gdLst>
                <a:gd name="connsiteX0" fmla="*/ 2322 w 2322"/>
                <a:gd name="connsiteY0" fmla="*/ 789 h 789"/>
                <a:gd name="connsiteX1" fmla="*/ 0 w 2322"/>
                <a:gd name="connsiteY1" fmla="*/ 80 h 789"/>
                <a:gd name="connsiteX2" fmla="*/ 2322 w 2322"/>
                <a:gd name="connsiteY2" fmla="*/ 789 h 789"/>
              </a:gdLst>
              <a:ahLst/>
              <a:cxnLst>
                <a:cxn ang="0">
                  <a:pos x="connsiteX0" y="connsiteY0"/>
                </a:cxn>
                <a:cxn ang="0">
                  <a:pos x="connsiteX1" y="connsiteY1"/>
                </a:cxn>
                <a:cxn ang="0">
                  <a:pos x="connsiteX2" y="connsiteY2"/>
                </a:cxn>
              </a:cxnLst>
              <a:rect l="l" t="t" r="r" b="b"/>
              <a:pathLst>
                <a:path w="2322" h="789">
                  <a:moveTo>
                    <a:pt x="2322" y="789"/>
                  </a:moveTo>
                  <a:cubicBezTo>
                    <a:pt x="1729" y="112"/>
                    <a:pt x="955" y="-146"/>
                    <a:pt x="0" y="80"/>
                  </a:cubicBezTo>
                  <a:cubicBezTo>
                    <a:pt x="774" y="402"/>
                    <a:pt x="1548" y="564"/>
                    <a:pt x="2322" y="789"/>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2" name="Freeform: Shape 1601">
              <a:extLst>
                <a:ext uri="{FF2B5EF4-FFF2-40B4-BE49-F238E27FC236}">
                  <a16:creationId xmlns:a16="http://schemas.microsoft.com/office/drawing/2014/main" id="{58C730D4-364F-FDAD-514E-3160E947D8AE}"/>
                </a:ext>
              </a:extLst>
            </p:cNvPr>
            <p:cNvSpPr/>
            <p:nvPr/>
          </p:nvSpPr>
          <p:spPr>
            <a:xfrm>
              <a:off x="5829201" y="5009943"/>
              <a:ext cx="4869" cy="3257"/>
            </a:xfrm>
            <a:custGeom>
              <a:avLst/>
              <a:gdLst>
                <a:gd name="connsiteX0" fmla="*/ 3934 w 4869"/>
                <a:gd name="connsiteY0" fmla="*/ 3257 h 3257"/>
                <a:gd name="connsiteX1" fmla="*/ 4870 w 4869"/>
                <a:gd name="connsiteY1" fmla="*/ 1161 h 3257"/>
                <a:gd name="connsiteX2" fmla="*/ 0 w 4869"/>
                <a:gd name="connsiteY2" fmla="*/ 0 h 3257"/>
                <a:gd name="connsiteX3" fmla="*/ 3934 w 4869"/>
                <a:gd name="connsiteY3" fmla="*/ 3257 h 3257"/>
              </a:gdLst>
              <a:ahLst/>
              <a:cxnLst>
                <a:cxn ang="0">
                  <a:pos x="connsiteX0" y="connsiteY0"/>
                </a:cxn>
                <a:cxn ang="0">
                  <a:pos x="connsiteX1" y="connsiteY1"/>
                </a:cxn>
                <a:cxn ang="0">
                  <a:pos x="connsiteX2" y="connsiteY2"/>
                </a:cxn>
                <a:cxn ang="0">
                  <a:pos x="connsiteX3" y="connsiteY3"/>
                </a:cxn>
              </a:cxnLst>
              <a:rect l="l" t="t" r="r" b="b"/>
              <a:pathLst>
                <a:path w="4869" h="3257">
                  <a:moveTo>
                    <a:pt x="3934" y="3257"/>
                  </a:moveTo>
                  <a:cubicBezTo>
                    <a:pt x="4257" y="2580"/>
                    <a:pt x="4557" y="1870"/>
                    <a:pt x="4870" y="1161"/>
                  </a:cubicBezTo>
                  <a:cubicBezTo>
                    <a:pt x="3280" y="645"/>
                    <a:pt x="1658" y="258"/>
                    <a:pt x="0" y="0"/>
                  </a:cubicBezTo>
                  <a:cubicBezTo>
                    <a:pt x="700" y="1677"/>
                    <a:pt x="2151" y="2935"/>
                    <a:pt x="3934" y="325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3" name="Freeform: Shape 1602">
              <a:extLst>
                <a:ext uri="{FF2B5EF4-FFF2-40B4-BE49-F238E27FC236}">
                  <a16:creationId xmlns:a16="http://schemas.microsoft.com/office/drawing/2014/main" id="{AA29349F-6987-F294-095B-3173140EB0A0}"/>
                </a:ext>
              </a:extLst>
            </p:cNvPr>
            <p:cNvSpPr/>
            <p:nvPr/>
          </p:nvSpPr>
          <p:spPr>
            <a:xfrm>
              <a:off x="5830355" y="5000655"/>
              <a:ext cx="2779" cy="2811"/>
            </a:xfrm>
            <a:custGeom>
              <a:avLst/>
              <a:gdLst>
                <a:gd name="connsiteX0" fmla="*/ 2780 w 2779"/>
                <a:gd name="connsiteY0" fmla="*/ 2806 h 2811"/>
                <a:gd name="connsiteX1" fmla="*/ 6 w 2779"/>
                <a:gd name="connsiteY1" fmla="*/ 0 h 2811"/>
                <a:gd name="connsiteX2" fmla="*/ 2780 w 2779"/>
                <a:gd name="connsiteY2" fmla="*/ 2806 h 2811"/>
              </a:gdLst>
              <a:ahLst/>
              <a:cxnLst>
                <a:cxn ang="0">
                  <a:pos x="connsiteX0" y="connsiteY0"/>
                </a:cxn>
                <a:cxn ang="0">
                  <a:pos x="connsiteX1" y="connsiteY1"/>
                </a:cxn>
                <a:cxn ang="0">
                  <a:pos x="connsiteX2" y="connsiteY2"/>
                </a:cxn>
              </a:cxnLst>
              <a:rect l="l" t="t" r="r" b="b"/>
              <a:pathLst>
                <a:path w="2779" h="2811">
                  <a:moveTo>
                    <a:pt x="2780" y="2806"/>
                  </a:moveTo>
                  <a:cubicBezTo>
                    <a:pt x="2319" y="1419"/>
                    <a:pt x="1393" y="484"/>
                    <a:pt x="6" y="0"/>
                  </a:cubicBezTo>
                  <a:cubicBezTo>
                    <a:pt x="-90" y="1870"/>
                    <a:pt x="929" y="2903"/>
                    <a:pt x="2780" y="280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4" name="Freeform: Shape 1603">
              <a:extLst>
                <a:ext uri="{FF2B5EF4-FFF2-40B4-BE49-F238E27FC236}">
                  <a16:creationId xmlns:a16="http://schemas.microsoft.com/office/drawing/2014/main" id="{F6DBCC01-2F2A-9794-3B7B-D876938493E3}"/>
                </a:ext>
              </a:extLst>
            </p:cNvPr>
            <p:cNvSpPr/>
            <p:nvPr/>
          </p:nvSpPr>
          <p:spPr>
            <a:xfrm>
              <a:off x="5831297" y="5022284"/>
              <a:ext cx="9029" cy="3410"/>
            </a:xfrm>
            <a:custGeom>
              <a:avLst/>
              <a:gdLst>
                <a:gd name="connsiteX0" fmla="*/ 0 w 9029"/>
                <a:gd name="connsiteY0" fmla="*/ 3010 h 3410"/>
                <a:gd name="connsiteX1" fmla="*/ 9030 w 9029"/>
                <a:gd name="connsiteY1" fmla="*/ 1591 h 3410"/>
                <a:gd name="connsiteX2" fmla="*/ 0 w 9029"/>
                <a:gd name="connsiteY2" fmla="*/ 3010 h 3410"/>
              </a:gdLst>
              <a:ahLst/>
              <a:cxnLst>
                <a:cxn ang="0">
                  <a:pos x="connsiteX0" y="connsiteY0"/>
                </a:cxn>
                <a:cxn ang="0">
                  <a:pos x="connsiteX1" y="connsiteY1"/>
                </a:cxn>
                <a:cxn ang="0">
                  <a:pos x="connsiteX2" y="connsiteY2"/>
                </a:cxn>
              </a:cxnLst>
              <a:rect l="l" t="t" r="r" b="b"/>
              <a:pathLst>
                <a:path w="9029" h="3410">
                  <a:moveTo>
                    <a:pt x="0" y="3010"/>
                  </a:moveTo>
                  <a:cubicBezTo>
                    <a:pt x="2838" y="4203"/>
                    <a:pt x="6356" y="2430"/>
                    <a:pt x="9030" y="1591"/>
                  </a:cubicBezTo>
                  <a:cubicBezTo>
                    <a:pt x="6092" y="-795"/>
                    <a:pt x="1825" y="-634"/>
                    <a:pt x="0" y="301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5" name="Freeform: Shape 1604">
              <a:extLst>
                <a:ext uri="{FF2B5EF4-FFF2-40B4-BE49-F238E27FC236}">
                  <a16:creationId xmlns:a16="http://schemas.microsoft.com/office/drawing/2014/main" id="{097E7344-E243-A82D-5ADC-699066D57A78}"/>
                </a:ext>
              </a:extLst>
            </p:cNvPr>
            <p:cNvSpPr/>
            <p:nvPr/>
          </p:nvSpPr>
          <p:spPr>
            <a:xfrm>
              <a:off x="5832200" y="5029680"/>
              <a:ext cx="3117" cy="3966"/>
            </a:xfrm>
            <a:custGeom>
              <a:avLst/>
              <a:gdLst>
                <a:gd name="connsiteX0" fmla="*/ 3031 w 3117"/>
                <a:gd name="connsiteY0" fmla="*/ 3967 h 3966"/>
                <a:gd name="connsiteX1" fmla="*/ 0 w 3117"/>
                <a:gd name="connsiteY1" fmla="*/ 0 h 3966"/>
                <a:gd name="connsiteX2" fmla="*/ 3031 w 3117"/>
                <a:gd name="connsiteY2" fmla="*/ 3967 h 3966"/>
              </a:gdLst>
              <a:ahLst/>
              <a:cxnLst>
                <a:cxn ang="0">
                  <a:pos x="connsiteX0" y="connsiteY0"/>
                </a:cxn>
                <a:cxn ang="0">
                  <a:pos x="connsiteX1" y="connsiteY1"/>
                </a:cxn>
                <a:cxn ang="0">
                  <a:pos x="connsiteX2" y="connsiteY2"/>
                </a:cxn>
              </a:cxnLst>
              <a:rect l="l" t="t" r="r" b="b"/>
              <a:pathLst>
                <a:path w="3117" h="3966">
                  <a:moveTo>
                    <a:pt x="3031" y="3967"/>
                  </a:moveTo>
                  <a:cubicBezTo>
                    <a:pt x="3535" y="1967"/>
                    <a:pt x="1745" y="419"/>
                    <a:pt x="0" y="0"/>
                  </a:cubicBezTo>
                  <a:cubicBezTo>
                    <a:pt x="65" y="1903"/>
                    <a:pt x="1229" y="3419"/>
                    <a:pt x="3031" y="396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6" name="Freeform: Shape 1605">
              <a:extLst>
                <a:ext uri="{FF2B5EF4-FFF2-40B4-BE49-F238E27FC236}">
                  <a16:creationId xmlns:a16="http://schemas.microsoft.com/office/drawing/2014/main" id="{75F33818-113E-595E-E04C-88E168A567CC}"/>
                </a:ext>
              </a:extLst>
            </p:cNvPr>
            <p:cNvSpPr/>
            <p:nvPr/>
          </p:nvSpPr>
          <p:spPr>
            <a:xfrm>
              <a:off x="5832458" y="5005207"/>
              <a:ext cx="2602" cy="1962"/>
            </a:xfrm>
            <a:custGeom>
              <a:avLst/>
              <a:gdLst>
                <a:gd name="connsiteX0" fmla="*/ 2548 w 2602"/>
                <a:gd name="connsiteY0" fmla="*/ 1963 h 1962"/>
                <a:gd name="connsiteX1" fmla="*/ 0 w 2602"/>
                <a:gd name="connsiteY1" fmla="*/ 1511 h 1962"/>
                <a:gd name="connsiteX2" fmla="*/ 2548 w 2602"/>
                <a:gd name="connsiteY2" fmla="*/ 1963 h 1962"/>
              </a:gdLst>
              <a:ahLst/>
              <a:cxnLst>
                <a:cxn ang="0">
                  <a:pos x="connsiteX0" y="connsiteY0"/>
                </a:cxn>
                <a:cxn ang="0">
                  <a:pos x="connsiteX1" y="connsiteY1"/>
                </a:cxn>
                <a:cxn ang="0">
                  <a:pos x="connsiteX2" y="connsiteY2"/>
                </a:cxn>
              </a:cxnLst>
              <a:rect l="l" t="t" r="r" b="b"/>
              <a:pathLst>
                <a:path w="2602" h="1962">
                  <a:moveTo>
                    <a:pt x="2548" y="1963"/>
                  </a:moveTo>
                  <a:cubicBezTo>
                    <a:pt x="2838" y="-488"/>
                    <a:pt x="1977" y="-650"/>
                    <a:pt x="0" y="1511"/>
                  </a:cubicBezTo>
                  <a:cubicBezTo>
                    <a:pt x="848" y="1511"/>
                    <a:pt x="1699" y="1834"/>
                    <a:pt x="2548" y="196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7" name="Freeform: Shape 1606">
              <a:extLst>
                <a:ext uri="{FF2B5EF4-FFF2-40B4-BE49-F238E27FC236}">
                  <a16:creationId xmlns:a16="http://schemas.microsoft.com/office/drawing/2014/main" id="{0792AFB9-741E-C5A9-4AE1-F3B0774E7A4A}"/>
                </a:ext>
              </a:extLst>
            </p:cNvPr>
            <p:cNvSpPr/>
            <p:nvPr/>
          </p:nvSpPr>
          <p:spPr>
            <a:xfrm>
              <a:off x="5832684" y="5034202"/>
              <a:ext cx="2507" cy="1992"/>
            </a:xfrm>
            <a:custGeom>
              <a:avLst/>
              <a:gdLst>
                <a:gd name="connsiteX0" fmla="*/ 2322 w 2507"/>
                <a:gd name="connsiteY0" fmla="*/ 1993 h 1992"/>
                <a:gd name="connsiteX1" fmla="*/ 0 w 2507"/>
                <a:gd name="connsiteY1" fmla="*/ 1057 h 1992"/>
                <a:gd name="connsiteX2" fmla="*/ 2322 w 2507"/>
                <a:gd name="connsiteY2" fmla="*/ 1993 h 1992"/>
              </a:gdLst>
              <a:ahLst/>
              <a:cxnLst>
                <a:cxn ang="0">
                  <a:pos x="connsiteX0" y="connsiteY0"/>
                </a:cxn>
                <a:cxn ang="0">
                  <a:pos x="connsiteX1" y="connsiteY1"/>
                </a:cxn>
                <a:cxn ang="0">
                  <a:pos x="connsiteX2" y="connsiteY2"/>
                </a:cxn>
              </a:cxnLst>
              <a:rect l="l" t="t" r="r" b="b"/>
              <a:pathLst>
                <a:path w="2507" h="1992">
                  <a:moveTo>
                    <a:pt x="2322" y="1993"/>
                  </a:moveTo>
                  <a:cubicBezTo>
                    <a:pt x="2899" y="-297"/>
                    <a:pt x="2128" y="-620"/>
                    <a:pt x="0" y="1057"/>
                  </a:cubicBezTo>
                  <a:cubicBezTo>
                    <a:pt x="774" y="1380"/>
                    <a:pt x="1545" y="1702"/>
                    <a:pt x="2322" y="199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8" name="Freeform: Shape 1607">
              <a:extLst>
                <a:ext uri="{FF2B5EF4-FFF2-40B4-BE49-F238E27FC236}">
                  <a16:creationId xmlns:a16="http://schemas.microsoft.com/office/drawing/2014/main" id="{31298DC8-8C08-6EE6-E287-00A164B32C2F}"/>
                </a:ext>
              </a:extLst>
            </p:cNvPr>
            <p:cNvSpPr/>
            <p:nvPr/>
          </p:nvSpPr>
          <p:spPr>
            <a:xfrm>
              <a:off x="5833135" y="4996947"/>
              <a:ext cx="4172" cy="4644"/>
            </a:xfrm>
            <a:custGeom>
              <a:avLst/>
              <a:gdLst>
                <a:gd name="connsiteX0" fmla="*/ 3967 w 4172"/>
                <a:gd name="connsiteY0" fmla="*/ 4644 h 4644"/>
                <a:gd name="connsiteX1" fmla="*/ 0 w 4172"/>
                <a:gd name="connsiteY1" fmla="*/ 0 h 4644"/>
                <a:gd name="connsiteX2" fmla="*/ 3967 w 4172"/>
                <a:gd name="connsiteY2" fmla="*/ 4644 h 4644"/>
              </a:gdLst>
              <a:ahLst/>
              <a:cxnLst>
                <a:cxn ang="0">
                  <a:pos x="connsiteX0" y="connsiteY0"/>
                </a:cxn>
                <a:cxn ang="0">
                  <a:pos x="connsiteX1" y="connsiteY1"/>
                </a:cxn>
                <a:cxn ang="0">
                  <a:pos x="connsiteX2" y="connsiteY2"/>
                </a:cxn>
              </a:cxnLst>
              <a:rect l="l" t="t" r="r" b="b"/>
              <a:pathLst>
                <a:path w="4172" h="4644">
                  <a:moveTo>
                    <a:pt x="3967" y="4644"/>
                  </a:moveTo>
                  <a:cubicBezTo>
                    <a:pt x="4967" y="2032"/>
                    <a:pt x="2112" y="291"/>
                    <a:pt x="0" y="0"/>
                  </a:cubicBezTo>
                  <a:cubicBezTo>
                    <a:pt x="1090" y="1742"/>
                    <a:pt x="2416" y="3290"/>
                    <a:pt x="3967"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09" name="Freeform: Shape 1608">
              <a:extLst>
                <a:ext uri="{FF2B5EF4-FFF2-40B4-BE49-F238E27FC236}">
                  <a16:creationId xmlns:a16="http://schemas.microsoft.com/office/drawing/2014/main" id="{3F7005AD-C65E-B5E0-D43E-3C359703F2AC}"/>
                </a:ext>
              </a:extLst>
            </p:cNvPr>
            <p:cNvSpPr/>
            <p:nvPr/>
          </p:nvSpPr>
          <p:spPr>
            <a:xfrm>
              <a:off x="5834296" y="5008331"/>
              <a:ext cx="2325" cy="2321"/>
            </a:xfrm>
            <a:custGeom>
              <a:avLst/>
              <a:gdLst>
                <a:gd name="connsiteX0" fmla="*/ 1645 w 2325"/>
                <a:gd name="connsiteY0" fmla="*/ 2322 h 2321"/>
                <a:gd name="connsiteX1" fmla="*/ 0 w 2325"/>
                <a:gd name="connsiteY1" fmla="*/ 0 h 2321"/>
                <a:gd name="connsiteX2" fmla="*/ 1645 w 2325"/>
                <a:gd name="connsiteY2" fmla="*/ 2322 h 2321"/>
              </a:gdLst>
              <a:ahLst/>
              <a:cxnLst>
                <a:cxn ang="0">
                  <a:pos x="connsiteX0" y="connsiteY0"/>
                </a:cxn>
                <a:cxn ang="0">
                  <a:pos x="connsiteX1" y="connsiteY1"/>
                </a:cxn>
                <a:cxn ang="0">
                  <a:pos x="connsiteX2" y="connsiteY2"/>
                </a:cxn>
              </a:cxnLst>
              <a:rect l="l" t="t" r="r" b="b"/>
              <a:pathLst>
                <a:path w="2325" h="2321">
                  <a:moveTo>
                    <a:pt x="1645" y="2322"/>
                  </a:moveTo>
                  <a:cubicBezTo>
                    <a:pt x="2938" y="839"/>
                    <a:pt x="2390" y="65"/>
                    <a:pt x="0" y="0"/>
                  </a:cubicBezTo>
                  <a:cubicBezTo>
                    <a:pt x="545" y="774"/>
                    <a:pt x="1096" y="1548"/>
                    <a:pt x="1645"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0" name="Freeform: Shape 1609">
              <a:extLst>
                <a:ext uri="{FF2B5EF4-FFF2-40B4-BE49-F238E27FC236}">
                  <a16:creationId xmlns:a16="http://schemas.microsoft.com/office/drawing/2014/main" id="{BCDF81D7-F937-7E2C-5A43-0418FF0D8F1E}"/>
                </a:ext>
              </a:extLst>
            </p:cNvPr>
            <p:cNvSpPr/>
            <p:nvPr/>
          </p:nvSpPr>
          <p:spPr>
            <a:xfrm>
              <a:off x="5834296" y="5019006"/>
              <a:ext cx="2566" cy="2547"/>
            </a:xfrm>
            <a:custGeom>
              <a:avLst/>
              <a:gdLst>
                <a:gd name="connsiteX0" fmla="*/ 2322 w 2566"/>
                <a:gd name="connsiteY0" fmla="*/ 2547 h 2547"/>
                <a:gd name="connsiteX1" fmla="*/ 2322 w 2566"/>
                <a:gd name="connsiteY1" fmla="*/ 0 h 2547"/>
                <a:gd name="connsiteX2" fmla="*/ 0 w 2566"/>
                <a:gd name="connsiteY2" fmla="*/ 1870 h 2547"/>
                <a:gd name="connsiteX3" fmla="*/ 2322 w 2566"/>
                <a:gd name="connsiteY3" fmla="*/ 2547 h 2547"/>
              </a:gdLst>
              <a:ahLst/>
              <a:cxnLst>
                <a:cxn ang="0">
                  <a:pos x="connsiteX0" y="connsiteY0"/>
                </a:cxn>
                <a:cxn ang="0">
                  <a:pos x="connsiteX1" y="connsiteY1"/>
                </a:cxn>
                <a:cxn ang="0">
                  <a:pos x="connsiteX2" y="connsiteY2"/>
                </a:cxn>
                <a:cxn ang="0">
                  <a:pos x="connsiteX3" y="connsiteY3"/>
                </a:cxn>
              </a:cxnLst>
              <a:rect l="l" t="t" r="r" b="b"/>
              <a:pathLst>
                <a:path w="2566" h="2547">
                  <a:moveTo>
                    <a:pt x="2322" y="2547"/>
                  </a:moveTo>
                  <a:cubicBezTo>
                    <a:pt x="2648" y="1709"/>
                    <a:pt x="2648" y="870"/>
                    <a:pt x="2322" y="0"/>
                  </a:cubicBezTo>
                  <a:cubicBezTo>
                    <a:pt x="1435" y="483"/>
                    <a:pt x="661" y="1129"/>
                    <a:pt x="0" y="1870"/>
                  </a:cubicBezTo>
                  <a:cubicBezTo>
                    <a:pt x="774" y="2193"/>
                    <a:pt x="1545" y="2322"/>
                    <a:pt x="2322" y="254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1" name="Freeform: Shape 1610">
              <a:extLst>
                <a:ext uri="{FF2B5EF4-FFF2-40B4-BE49-F238E27FC236}">
                  <a16:creationId xmlns:a16="http://schemas.microsoft.com/office/drawing/2014/main" id="{FFFBA6E7-8410-E04D-17BF-DC89EAF99CC1}"/>
                </a:ext>
              </a:extLst>
            </p:cNvPr>
            <p:cNvSpPr/>
            <p:nvPr/>
          </p:nvSpPr>
          <p:spPr>
            <a:xfrm>
              <a:off x="5835077" y="5038280"/>
              <a:ext cx="5393" cy="8363"/>
            </a:xfrm>
            <a:custGeom>
              <a:avLst/>
              <a:gdLst>
                <a:gd name="connsiteX0" fmla="*/ 2702 w 5393"/>
                <a:gd name="connsiteY0" fmla="*/ 8364 h 8363"/>
                <a:gd name="connsiteX1" fmla="*/ 2251 w 5393"/>
                <a:gd name="connsiteY1" fmla="*/ 11 h 8363"/>
                <a:gd name="connsiteX2" fmla="*/ 2702 w 5393"/>
                <a:gd name="connsiteY2" fmla="*/ 8364 h 8363"/>
              </a:gdLst>
              <a:ahLst/>
              <a:cxnLst>
                <a:cxn ang="0">
                  <a:pos x="connsiteX0" y="connsiteY0"/>
                </a:cxn>
                <a:cxn ang="0">
                  <a:pos x="connsiteX1" y="connsiteY1"/>
                </a:cxn>
                <a:cxn ang="0">
                  <a:pos x="connsiteX2" y="connsiteY2"/>
                </a:cxn>
              </a:cxnLst>
              <a:rect l="l" t="t" r="r" b="b"/>
              <a:pathLst>
                <a:path w="5393" h="8363">
                  <a:moveTo>
                    <a:pt x="2702" y="8364"/>
                  </a:moveTo>
                  <a:cubicBezTo>
                    <a:pt x="5879" y="6783"/>
                    <a:pt x="6843" y="269"/>
                    <a:pt x="2251" y="11"/>
                  </a:cubicBezTo>
                  <a:cubicBezTo>
                    <a:pt x="-2787" y="-312"/>
                    <a:pt x="2122" y="6493"/>
                    <a:pt x="2702" y="836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2" name="Freeform: Shape 1611">
              <a:extLst>
                <a:ext uri="{FF2B5EF4-FFF2-40B4-BE49-F238E27FC236}">
                  <a16:creationId xmlns:a16="http://schemas.microsoft.com/office/drawing/2014/main" id="{5127C42F-1196-5D6A-FC64-8B683AC39D02}"/>
                </a:ext>
              </a:extLst>
            </p:cNvPr>
            <p:cNvSpPr/>
            <p:nvPr/>
          </p:nvSpPr>
          <p:spPr>
            <a:xfrm>
              <a:off x="5834783" y="5025294"/>
              <a:ext cx="12996" cy="6308"/>
            </a:xfrm>
            <a:custGeom>
              <a:avLst/>
              <a:gdLst>
                <a:gd name="connsiteX0" fmla="*/ 6253 w 12996"/>
                <a:gd name="connsiteY0" fmla="*/ 0 h 6308"/>
                <a:gd name="connsiteX1" fmla="*/ 0 w 12996"/>
                <a:gd name="connsiteY1" fmla="*/ 2064 h 6308"/>
                <a:gd name="connsiteX2" fmla="*/ 12997 w 12996"/>
                <a:gd name="connsiteY2" fmla="*/ 6031 h 6308"/>
                <a:gd name="connsiteX3" fmla="*/ 6253 w 12996"/>
                <a:gd name="connsiteY3" fmla="*/ 0 h 6308"/>
              </a:gdLst>
              <a:ahLst/>
              <a:cxnLst>
                <a:cxn ang="0">
                  <a:pos x="connsiteX0" y="connsiteY0"/>
                </a:cxn>
                <a:cxn ang="0">
                  <a:pos x="connsiteX1" y="connsiteY1"/>
                </a:cxn>
                <a:cxn ang="0">
                  <a:pos x="connsiteX2" y="connsiteY2"/>
                </a:cxn>
                <a:cxn ang="0">
                  <a:pos x="connsiteX3" y="connsiteY3"/>
                </a:cxn>
              </a:cxnLst>
              <a:rect l="l" t="t" r="r" b="b"/>
              <a:pathLst>
                <a:path w="12996" h="6308">
                  <a:moveTo>
                    <a:pt x="6253" y="0"/>
                  </a:moveTo>
                  <a:cubicBezTo>
                    <a:pt x="4283" y="1032"/>
                    <a:pt x="2032" y="1226"/>
                    <a:pt x="0" y="2064"/>
                  </a:cubicBezTo>
                  <a:cubicBezTo>
                    <a:pt x="571" y="6773"/>
                    <a:pt x="9746" y="6579"/>
                    <a:pt x="12997" y="6031"/>
                  </a:cubicBezTo>
                  <a:cubicBezTo>
                    <a:pt x="12542" y="2967"/>
                    <a:pt x="9446" y="-32"/>
                    <a:pt x="6253"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3" name="Freeform: Shape 1612">
              <a:extLst>
                <a:ext uri="{FF2B5EF4-FFF2-40B4-BE49-F238E27FC236}">
                  <a16:creationId xmlns:a16="http://schemas.microsoft.com/office/drawing/2014/main" id="{F579DFFA-2589-3C7C-43BF-C4EF26777412}"/>
                </a:ext>
              </a:extLst>
            </p:cNvPr>
            <p:cNvSpPr/>
            <p:nvPr/>
          </p:nvSpPr>
          <p:spPr>
            <a:xfrm>
              <a:off x="5838263" y="5031676"/>
              <a:ext cx="9287" cy="3582"/>
            </a:xfrm>
            <a:custGeom>
              <a:avLst/>
              <a:gdLst>
                <a:gd name="connsiteX0" fmla="*/ 4870 w 9287"/>
                <a:gd name="connsiteY0" fmla="*/ 3583 h 3582"/>
                <a:gd name="connsiteX1" fmla="*/ 9288 w 9287"/>
                <a:gd name="connsiteY1" fmla="*/ 3131 h 3582"/>
                <a:gd name="connsiteX2" fmla="*/ 0 w 9287"/>
                <a:gd name="connsiteY2" fmla="*/ 584 h 3582"/>
                <a:gd name="connsiteX3" fmla="*/ 4870 w 9287"/>
                <a:gd name="connsiteY3" fmla="*/ 3583 h 3582"/>
              </a:gdLst>
              <a:ahLst/>
              <a:cxnLst>
                <a:cxn ang="0">
                  <a:pos x="connsiteX0" y="connsiteY0"/>
                </a:cxn>
                <a:cxn ang="0">
                  <a:pos x="connsiteX1" y="connsiteY1"/>
                </a:cxn>
                <a:cxn ang="0">
                  <a:pos x="connsiteX2" y="connsiteY2"/>
                </a:cxn>
                <a:cxn ang="0">
                  <a:pos x="connsiteX3" y="connsiteY3"/>
                </a:cxn>
              </a:cxnLst>
              <a:rect l="l" t="t" r="r" b="b"/>
              <a:pathLst>
                <a:path w="9287" h="3582">
                  <a:moveTo>
                    <a:pt x="4870" y="3583"/>
                  </a:moveTo>
                  <a:cubicBezTo>
                    <a:pt x="6343" y="3261"/>
                    <a:pt x="7814" y="3261"/>
                    <a:pt x="9288" y="3131"/>
                  </a:cubicBezTo>
                  <a:cubicBezTo>
                    <a:pt x="7904" y="455"/>
                    <a:pt x="2567" y="-835"/>
                    <a:pt x="0" y="584"/>
                  </a:cubicBezTo>
                  <a:cubicBezTo>
                    <a:pt x="1364" y="2003"/>
                    <a:pt x="2990" y="3003"/>
                    <a:pt x="4870" y="35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4" name="Freeform: Shape 1613">
              <a:extLst>
                <a:ext uri="{FF2B5EF4-FFF2-40B4-BE49-F238E27FC236}">
                  <a16:creationId xmlns:a16="http://schemas.microsoft.com/office/drawing/2014/main" id="{8B6A8577-934C-B30C-B3AE-A2BC303F1339}"/>
                </a:ext>
              </a:extLst>
            </p:cNvPr>
            <p:cNvSpPr/>
            <p:nvPr/>
          </p:nvSpPr>
          <p:spPr>
            <a:xfrm>
              <a:off x="5838489" y="5019989"/>
              <a:ext cx="4106" cy="4144"/>
            </a:xfrm>
            <a:custGeom>
              <a:avLst/>
              <a:gdLst>
                <a:gd name="connsiteX0" fmla="*/ 3709 w 4106"/>
                <a:gd name="connsiteY0" fmla="*/ 4145 h 4144"/>
                <a:gd name="connsiteX1" fmla="*/ 0 w 4106"/>
                <a:gd name="connsiteY1" fmla="*/ 178 h 4144"/>
                <a:gd name="connsiteX2" fmla="*/ 3709 w 4106"/>
                <a:gd name="connsiteY2" fmla="*/ 4145 h 4144"/>
              </a:gdLst>
              <a:ahLst/>
              <a:cxnLst>
                <a:cxn ang="0">
                  <a:pos x="connsiteX0" y="connsiteY0"/>
                </a:cxn>
                <a:cxn ang="0">
                  <a:pos x="connsiteX1" y="connsiteY1"/>
                </a:cxn>
                <a:cxn ang="0">
                  <a:pos x="connsiteX2" y="connsiteY2"/>
                </a:cxn>
              </a:cxnLst>
              <a:rect l="l" t="t" r="r" b="b"/>
              <a:pathLst>
                <a:path w="4106" h="4144">
                  <a:moveTo>
                    <a:pt x="3709" y="4145"/>
                  </a:moveTo>
                  <a:cubicBezTo>
                    <a:pt x="5131" y="1597"/>
                    <a:pt x="2470" y="-660"/>
                    <a:pt x="0" y="178"/>
                  </a:cubicBezTo>
                  <a:cubicBezTo>
                    <a:pt x="755" y="1952"/>
                    <a:pt x="1993" y="3274"/>
                    <a:pt x="3709" y="414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5" name="Freeform: Shape 1614">
              <a:extLst>
                <a:ext uri="{FF2B5EF4-FFF2-40B4-BE49-F238E27FC236}">
                  <a16:creationId xmlns:a16="http://schemas.microsoft.com/office/drawing/2014/main" id="{120A3D47-5A0B-7AF0-6FC8-4A5AE2E5020B}"/>
                </a:ext>
              </a:extLst>
            </p:cNvPr>
            <p:cNvSpPr/>
            <p:nvPr/>
          </p:nvSpPr>
          <p:spPr>
            <a:xfrm>
              <a:off x="5839431" y="5014311"/>
              <a:ext cx="5571" cy="4017"/>
            </a:xfrm>
            <a:custGeom>
              <a:avLst/>
              <a:gdLst>
                <a:gd name="connsiteX0" fmla="*/ 2540 w 5571"/>
                <a:gd name="connsiteY0" fmla="*/ 4017 h 4017"/>
                <a:gd name="connsiteX1" fmla="*/ 5572 w 5571"/>
                <a:gd name="connsiteY1" fmla="*/ 3308 h 4017"/>
                <a:gd name="connsiteX2" fmla="*/ 2540 w 5571"/>
                <a:gd name="connsiteY2" fmla="*/ 4017 h 4017"/>
              </a:gdLst>
              <a:ahLst/>
              <a:cxnLst>
                <a:cxn ang="0">
                  <a:pos x="connsiteX0" y="connsiteY0"/>
                </a:cxn>
                <a:cxn ang="0">
                  <a:pos x="connsiteX1" y="connsiteY1"/>
                </a:cxn>
                <a:cxn ang="0">
                  <a:pos x="connsiteX2" y="connsiteY2"/>
                </a:cxn>
              </a:cxnLst>
              <a:rect l="l" t="t" r="r" b="b"/>
              <a:pathLst>
                <a:path w="5571" h="4017">
                  <a:moveTo>
                    <a:pt x="2540" y="4017"/>
                  </a:moveTo>
                  <a:cubicBezTo>
                    <a:pt x="3550" y="3695"/>
                    <a:pt x="4562" y="3566"/>
                    <a:pt x="5572" y="3308"/>
                  </a:cubicBezTo>
                  <a:cubicBezTo>
                    <a:pt x="2095" y="-3464"/>
                    <a:pt x="-3197" y="1921"/>
                    <a:pt x="2540" y="40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6" name="Freeform: Shape 1615">
              <a:extLst>
                <a:ext uri="{FF2B5EF4-FFF2-40B4-BE49-F238E27FC236}">
                  <a16:creationId xmlns:a16="http://schemas.microsoft.com/office/drawing/2014/main" id="{BE7D7641-45D0-9B95-FD66-E854ECD56CEA}"/>
                </a:ext>
              </a:extLst>
            </p:cNvPr>
            <p:cNvSpPr/>
            <p:nvPr/>
          </p:nvSpPr>
          <p:spPr>
            <a:xfrm>
              <a:off x="5838940" y="4945345"/>
              <a:ext cx="2450" cy="1679"/>
            </a:xfrm>
            <a:custGeom>
              <a:avLst/>
              <a:gdLst>
                <a:gd name="connsiteX0" fmla="*/ 2322 w 2450"/>
                <a:gd name="connsiteY0" fmla="*/ 1679 h 1679"/>
                <a:gd name="connsiteX1" fmla="*/ 0 w 2450"/>
                <a:gd name="connsiteY1" fmla="*/ 518 h 1679"/>
                <a:gd name="connsiteX2" fmla="*/ 2322 w 2450"/>
                <a:gd name="connsiteY2" fmla="*/ 1679 h 1679"/>
              </a:gdLst>
              <a:ahLst/>
              <a:cxnLst>
                <a:cxn ang="0">
                  <a:pos x="connsiteX0" y="connsiteY0"/>
                </a:cxn>
                <a:cxn ang="0">
                  <a:pos x="connsiteX1" y="connsiteY1"/>
                </a:cxn>
                <a:cxn ang="0">
                  <a:pos x="connsiteX2" y="connsiteY2"/>
                </a:cxn>
              </a:cxnLst>
              <a:rect l="l" t="t" r="r" b="b"/>
              <a:pathLst>
                <a:path w="2450" h="1679">
                  <a:moveTo>
                    <a:pt x="2322" y="1679"/>
                  </a:moveTo>
                  <a:cubicBezTo>
                    <a:pt x="2783" y="-62"/>
                    <a:pt x="1999" y="-449"/>
                    <a:pt x="0" y="518"/>
                  </a:cubicBezTo>
                  <a:cubicBezTo>
                    <a:pt x="774" y="905"/>
                    <a:pt x="1548" y="1292"/>
                    <a:pt x="2322" y="1679"/>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7" name="Freeform: Shape 1616">
              <a:extLst>
                <a:ext uri="{FF2B5EF4-FFF2-40B4-BE49-F238E27FC236}">
                  <a16:creationId xmlns:a16="http://schemas.microsoft.com/office/drawing/2014/main" id="{1B6C0A17-F6D1-1297-2FB2-ACEB2CE88A3F}"/>
                </a:ext>
              </a:extLst>
            </p:cNvPr>
            <p:cNvSpPr/>
            <p:nvPr/>
          </p:nvSpPr>
          <p:spPr>
            <a:xfrm>
              <a:off x="5842250" y="5037960"/>
              <a:ext cx="6236" cy="3330"/>
            </a:xfrm>
            <a:custGeom>
              <a:avLst/>
              <a:gdLst>
                <a:gd name="connsiteX0" fmla="*/ 431 w 6236"/>
                <a:gd name="connsiteY0" fmla="*/ 3330 h 3330"/>
                <a:gd name="connsiteX1" fmla="*/ 6236 w 6236"/>
                <a:gd name="connsiteY1" fmla="*/ 2653 h 3330"/>
                <a:gd name="connsiteX2" fmla="*/ 431 w 6236"/>
                <a:gd name="connsiteY2" fmla="*/ 3330 h 3330"/>
              </a:gdLst>
              <a:ahLst/>
              <a:cxnLst>
                <a:cxn ang="0">
                  <a:pos x="connsiteX0" y="connsiteY0"/>
                </a:cxn>
                <a:cxn ang="0">
                  <a:pos x="connsiteX1" y="connsiteY1"/>
                </a:cxn>
                <a:cxn ang="0">
                  <a:pos x="connsiteX2" y="connsiteY2"/>
                </a:cxn>
              </a:cxnLst>
              <a:rect l="l" t="t" r="r" b="b"/>
              <a:pathLst>
                <a:path w="6236" h="3330">
                  <a:moveTo>
                    <a:pt x="431" y="3330"/>
                  </a:moveTo>
                  <a:cubicBezTo>
                    <a:pt x="1673" y="1105"/>
                    <a:pt x="4433" y="1879"/>
                    <a:pt x="6236" y="2653"/>
                  </a:cubicBezTo>
                  <a:cubicBezTo>
                    <a:pt x="5004" y="-959"/>
                    <a:pt x="-1752" y="-1024"/>
                    <a:pt x="431" y="33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8" name="Freeform: Shape 1617">
              <a:extLst>
                <a:ext uri="{FF2B5EF4-FFF2-40B4-BE49-F238E27FC236}">
                  <a16:creationId xmlns:a16="http://schemas.microsoft.com/office/drawing/2014/main" id="{FA3CC73E-47CA-C8F1-5E94-EF35605FBA8E}"/>
                </a:ext>
              </a:extLst>
            </p:cNvPr>
            <p:cNvSpPr/>
            <p:nvPr/>
          </p:nvSpPr>
          <p:spPr>
            <a:xfrm>
              <a:off x="5842681" y="5018359"/>
              <a:ext cx="2999" cy="2517"/>
            </a:xfrm>
            <a:custGeom>
              <a:avLst/>
              <a:gdLst>
                <a:gd name="connsiteX0" fmla="*/ 1387 w 2999"/>
                <a:gd name="connsiteY0" fmla="*/ 2517 h 2517"/>
                <a:gd name="connsiteX1" fmla="*/ 2999 w 2999"/>
                <a:gd name="connsiteY1" fmla="*/ 2517 h 2517"/>
                <a:gd name="connsiteX2" fmla="*/ 0 w 2999"/>
                <a:gd name="connsiteY2" fmla="*/ 195 h 2517"/>
                <a:gd name="connsiteX3" fmla="*/ 1387 w 2999"/>
                <a:gd name="connsiteY3" fmla="*/ 2517 h 2517"/>
              </a:gdLst>
              <a:ahLst/>
              <a:cxnLst>
                <a:cxn ang="0">
                  <a:pos x="connsiteX0" y="connsiteY0"/>
                </a:cxn>
                <a:cxn ang="0">
                  <a:pos x="connsiteX1" y="connsiteY1"/>
                </a:cxn>
                <a:cxn ang="0">
                  <a:pos x="connsiteX2" y="connsiteY2"/>
                </a:cxn>
                <a:cxn ang="0">
                  <a:pos x="connsiteX3" y="connsiteY3"/>
                </a:cxn>
              </a:cxnLst>
              <a:rect l="l" t="t" r="r" b="b"/>
              <a:pathLst>
                <a:path w="2999" h="2517">
                  <a:moveTo>
                    <a:pt x="1387" y="2517"/>
                  </a:moveTo>
                  <a:cubicBezTo>
                    <a:pt x="1925" y="2517"/>
                    <a:pt x="2461" y="2517"/>
                    <a:pt x="2999" y="2517"/>
                  </a:cubicBezTo>
                  <a:cubicBezTo>
                    <a:pt x="2999" y="550"/>
                    <a:pt x="1983" y="-450"/>
                    <a:pt x="0" y="195"/>
                  </a:cubicBezTo>
                  <a:cubicBezTo>
                    <a:pt x="461" y="969"/>
                    <a:pt x="922" y="1743"/>
                    <a:pt x="1387" y="25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19" name="Freeform: Shape 1618">
              <a:extLst>
                <a:ext uri="{FF2B5EF4-FFF2-40B4-BE49-F238E27FC236}">
                  <a16:creationId xmlns:a16="http://schemas.microsoft.com/office/drawing/2014/main" id="{7D17AE27-E0BC-B2B4-343D-B64DBFF0019F}"/>
                </a:ext>
              </a:extLst>
            </p:cNvPr>
            <p:cNvSpPr/>
            <p:nvPr/>
          </p:nvSpPr>
          <p:spPr>
            <a:xfrm>
              <a:off x="5843358" y="5035588"/>
              <a:ext cx="2583" cy="1767"/>
            </a:xfrm>
            <a:custGeom>
              <a:avLst/>
              <a:gdLst>
                <a:gd name="connsiteX0" fmla="*/ 2548 w 2583"/>
                <a:gd name="connsiteY0" fmla="*/ 1768 h 1767"/>
                <a:gd name="connsiteX1" fmla="*/ 0 w 2583"/>
                <a:gd name="connsiteY1" fmla="*/ 1058 h 1767"/>
                <a:gd name="connsiteX2" fmla="*/ 2548 w 2583"/>
                <a:gd name="connsiteY2" fmla="*/ 1768 h 1767"/>
              </a:gdLst>
              <a:ahLst/>
              <a:cxnLst>
                <a:cxn ang="0">
                  <a:pos x="connsiteX0" y="connsiteY0"/>
                </a:cxn>
                <a:cxn ang="0">
                  <a:pos x="connsiteX1" y="connsiteY1"/>
                </a:cxn>
                <a:cxn ang="0">
                  <a:pos x="connsiteX2" y="connsiteY2"/>
                </a:cxn>
              </a:cxnLst>
              <a:rect l="l" t="t" r="r" b="b"/>
              <a:pathLst>
                <a:path w="2583" h="1767">
                  <a:moveTo>
                    <a:pt x="2548" y="1768"/>
                  </a:moveTo>
                  <a:cubicBezTo>
                    <a:pt x="2773" y="-329"/>
                    <a:pt x="1941" y="-554"/>
                    <a:pt x="0" y="1058"/>
                  </a:cubicBezTo>
                  <a:cubicBezTo>
                    <a:pt x="848" y="1381"/>
                    <a:pt x="1696" y="1542"/>
                    <a:pt x="2548" y="176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0" name="Freeform: Shape 1619">
              <a:extLst>
                <a:ext uri="{FF2B5EF4-FFF2-40B4-BE49-F238E27FC236}">
                  <a16:creationId xmlns:a16="http://schemas.microsoft.com/office/drawing/2014/main" id="{FE55F74D-D157-676B-C9B0-232C8A8773DA}"/>
                </a:ext>
              </a:extLst>
            </p:cNvPr>
            <p:cNvSpPr/>
            <p:nvPr/>
          </p:nvSpPr>
          <p:spPr>
            <a:xfrm>
              <a:off x="5843358" y="4994954"/>
              <a:ext cx="3482" cy="3605"/>
            </a:xfrm>
            <a:custGeom>
              <a:avLst/>
              <a:gdLst>
                <a:gd name="connsiteX0" fmla="*/ 3483 w 3482"/>
                <a:gd name="connsiteY0" fmla="*/ 3605 h 3605"/>
                <a:gd name="connsiteX1" fmla="*/ 0 w 3482"/>
                <a:gd name="connsiteY1" fmla="*/ 606 h 3605"/>
                <a:gd name="connsiteX2" fmla="*/ 3483 w 3482"/>
                <a:gd name="connsiteY2" fmla="*/ 3605 h 3605"/>
              </a:gdLst>
              <a:ahLst/>
              <a:cxnLst>
                <a:cxn ang="0">
                  <a:pos x="connsiteX0" y="connsiteY0"/>
                </a:cxn>
                <a:cxn ang="0">
                  <a:pos x="connsiteX1" y="connsiteY1"/>
                </a:cxn>
                <a:cxn ang="0">
                  <a:pos x="connsiteX2" y="connsiteY2"/>
                </a:cxn>
              </a:cxnLst>
              <a:rect l="l" t="t" r="r" b="b"/>
              <a:pathLst>
                <a:path w="3482" h="3605">
                  <a:moveTo>
                    <a:pt x="3483" y="3605"/>
                  </a:moveTo>
                  <a:cubicBezTo>
                    <a:pt x="3109" y="1090"/>
                    <a:pt x="2854" y="-1103"/>
                    <a:pt x="0" y="606"/>
                  </a:cubicBezTo>
                  <a:cubicBezTo>
                    <a:pt x="361" y="2348"/>
                    <a:pt x="1696" y="3541"/>
                    <a:pt x="3483" y="36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1" name="Freeform: Shape 1620">
              <a:extLst>
                <a:ext uri="{FF2B5EF4-FFF2-40B4-BE49-F238E27FC236}">
                  <a16:creationId xmlns:a16="http://schemas.microsoft.com/office/drawing/2014/main" id="{FE7346E4-CA36-A6B3-5F8E-188CF46DE02E}"/>
                </a:ext>
              </a:extLst>
            </p:cNvPr>
            <p:cNvSpPr/>
            <p:nvPr/>
          </p:nvSpPr>
          <p:spPr>
            <a:xfrm>
              <a:off x="5843358" y="5041057"/>
              <a:ext cx="5372" cy="4199"/>
            </a:xfrm>
            <a:custGeom>
              <a:avLst/>
              <a:gdLst>
                <a:gd name="connsiteX0" fmla="*/ 4192 w 5372"/>
                <a:gd name="connsiteY0" fmla="*/ 4199 h 4199"/>
                <a:gd name="connsiteX1" fmla="*/ 0 w 5372"/>
                <a:gd name="connsiteY1" fmla="*/ 491 h 4199"/>
                <a:gd name="connsiteX2" fmla="*/ 4192 w 5372"/>
                <a:gd name="connsiteY2" fmla="*/ 4199 h 4199"/>
              </a:gdLst>
              <a:ahLst/>
              <a:cxnLst>
                <a:cxn ang="0">
                  <a:pos x="connsiteX0" y="connsiteY0"/>
                </a:cxn>
                <a:cxn ang="0">
                  <a:pos x="connsiteX1" y="connsiteY1"/>
                </a:cxn>
                <a:cxn ang="0">
                  <a:pos x="connsiteX2" y="connsiteY2"/>
                </a:cxn>
              </a:cxnLst>
              <a:rect l="l" t="t" r="r" b="b"/>
              <a:pathLst>
                <a:path w="5372" h="4199">
                  <a:moveTo>
                    <a:pt x="4192" y="4199"/>
                  </a:moveTo>
                  <a:cubicBezTo>
                    <a:pt x="7685" y="2039"/>
                    <a:pt x="2561" y="-1251"/>
                    <a:pt x="0" y="491"/>
                  </a:cubicBezTo>
                  <a:cubicBezTo>
                    <a:pt x="839" y="2232"/>
                    <a:pt x="2348" y="3619"/>
                    <a:pt x="4192" y="4199"/>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2" name="Freeform: Shape 1621">
              <a:extLst>
                <a:ext uri="{FF2B5EF4-FFF2-40B4-BE49-F238E27FC236}">
                  <a16:creationId xmlns:a16="http://schemas.microsoft.com/office/drawing/2014/main" id="{6B66CAAB-374D-8AB6-DAC4-CFEC53037C0B}"/>
                </a:ext>
              </a:extLst>
            </p:cNvPr>
            <p:cNvSpPr/>
            <p:nvPr/>
          </p:nvSpPr>
          <p:spPr>
            <a:xfrm>
              <a:off x="5847325" y="5009266"/>
              <a:ext cx="14328" cy="13896"/>
            </a:xfrm>
            <a:custGeom>
              <a:avLst/>
              <a:gdLst>
                <a:gd name="connsiteX0" fmla="*/ 13900 w 14328"/>
                <a:gd name="connsiteY0" fmla="*/ 8804 h 13896"/>
                <a:gd name="connsiteX1" fmla="*/ 12061 w 14328"/>
                <a:gd name="connsiteY1" fmla="*/ 6256 h 13896"/>
                <a:gd name="connsiteX2" fmla="*/ 11549 w 14328"/>
                <a:gd name="connsiteY2" fmla="*/ 1580 h 13896"/>
                <a:gd name="connsiteX3" fmla="*/ 8549 w 14328"/>
                <a:gd name="connsiteY3" fmla="*/ 935 h 13896"/>
                <a:gd name="connsiteX4" fmla="*/ 2773 w 14328"/>
                <a:gd name="connsiteY4" fmla="*/ 0 h 13896"/>
                <a:gd name="connsiteX5" fmla="*/ 5095 w 14328"/>
                <a:gd name="connsiteY5" fmla="*/ 3934 h 13896"/>
                <a:gd name="connsiteX6" fmla="*/ 0 w 14328"/>
                <a:gd name="connsiteY6" fmla="*/ 5547 h 13896"/>
                <a:gd name="connsiteX7" fmla="*/ 5321 w 14328"/>
                <a:gd name="connsiteY7" fmla="*/ 10481 h 13896"/>
                <a:gd name="connsiteX8" fmla="*/ 7311 w 14328"/>
                <a:gd name="connsiteY8" fmla="*/ 13867 h 13896"/>
                <a:gd name="connsiteX9" fmla="*/ 13900 w 14328"/>
                <a:gd name="connsiteY9" fmla="*/ 8804 h 13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28" h="13896">
                  <a:moveTo>
                    <a:pt x="13900" y="8804"/>
                  </a:moveTo>
                  <a:cubicBezTo>
                    <a:pt x="13371" y="7901"/>
                    <a:pt x="12758" y="7062"/>
                    <a:pt x="12061" y="6256"/>
                  </a:cubicBezTo>
                  <a:cubicBezTo>
                    <a:pt x="15506" y="5353"/>
                    <a:pt x="14777" y="1870"/>
                    <a:pt x="11549" y="1580"/>
                  </a:cubicBezTo>
                  <a:cubicBezTo>
                    <a:pt x="10488" y="1580"/>
                    <a:pt x="9488" y="1580"/>
                    <a:pt x="8549" y="935"/>
                  </a:cubicBezTo>
                  <a:cubicBezTo>
                    <a:pt x="5782" y="-1322"/>
                    <a:pt x="6321" y="1967"/>
                    <a:pt x="2773" y="0"/>
                  </a:cubicBezTo>
                  <a:cubicBezTo>
                    <a:pt x="2051" y="1999"/>
                    <a:pt x="3260" y="3386"/>
                    <a:pt x="5095" y="3934"/>
                  </a:cubicBezTo>
                  <a:cubicBezTo>
                    <a:pt x="3589" y="5095"/>
                    <a:pt x="1890" y="5644"/>
                    <a:pt x="0" y="5547"/>
                  </a:cubicBezTo>
                  <a:cubicBezTo>
                    <a:pt x="632" y="7933"/>
                    <a:pt x="2299" y="11126"/>
                    <a:pt x="5321" y="10481"/>
                  </a:cubicBezTo>
                  <a:cubicBezTo>
                    <a:pt x="81" y="11416"/>
                    <a:pt x="5450" y="13642"/>
                    <a:pt x="7311" y="13867"/>
                  </a:cubicBezTo>
                  <a:cubicBezTo>
                    <a:pt x="10239" y="14254"/>
                    <a:pt x="12400" y="10707"/>
                    <a:pt x="13900" y="880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3" name="Freeform: Shape 1622">
              <a:extLst>
                <a:ext uri="{FF2B5EF4-FFF2-40B4-BE49-F238E27FC236}">
                  <a16:creationId xmlns:a16="http://schemas.microsoft.com/office/drawing/2014/main" id="{CBB295EC-F8EC-811F-421C-A17F695BA18E}"/>
                </a:ext>
              </a:extLst>
            </p:cNvPr>
            <p:cNvSpPr/>
            <p:nvPr/>
          </p:nvSpPr>
          <p:spPr>
            <a:xfrm>
              <a:off x="5849934" y="5038015"/>
              <a:ext cx="5530" cy="8177"/>
            </a:xfrm>
            <a:custGeom>
              <a:avLst/>
              <a:gdLst>
                <a:gd name="connsiteX0" fmla="*/ 5518 w 5530"/>
                <a:gd name="connsiteY0" fmla="*/ 8177 h 8177"/>
                <a:gd name="connsiteX1" fmla="*/ 2277 w 5530"/>
                <a:gd name="connsiteY1" fmla="*/ 50 h 8177"/>
                <a:gd name="connsiteX2" fmla="*/ 5518 w 5530"/>
                <a:gd name="connsiteY2" fmla="*/ 8177 h 8177"/>
              </a:gdLst>
              <a:ahLst/>
              <a:cxnLst>
                <a:cxn ang="0">
                  <a:pos x="connsiteX0" y="connsiteY0"/>
                </a:cxn>
                <a:cxn ang="0">
                  <a:pos x="connsiteX1" y="connsiteY1"/>
                </a:cxn>
                <a:cxn ang="0">
                  <a:pos x="connsiteX2" y="connsiteY2"/>
                </a:cxn>
              </a:cxnLst>
              <a:rect l="l" t="t" r="r" b="b"/>
              <a:pathLst>
                <a:path w="5530" h="8177">
                  <a:moveTo>
                    <a:pt x="5518" y="8177"/>
                  </a:moveTo>
                  <a:cubicBezTo>
                    <a:pt x="5679" y="6984"/>
                    <a:pt x="4241" y="-691"/>
                    <a:pt x="2277" y="50"/>
                  </a:cubicBezTo>
                  <a:cubicBezTo>
                    <a:pt x="-3528" y="2179"/>
                    <a:pt x="3341" y="6372"/>
                    <a:pt x="5518" y="817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4" name="Freeform: Shape 1623">
              <a:extLst>
                <a:ext uri="{FF2B5EF4-FFF2-40B4-BE49-F238E27FC236}">
                  <a16:creationId xmlns:a16="http://schemas.microsoft.com/office/drawing/2014/main" id="{F70D8A8F-4471-962E-0FCC-095E9CA96D5A}"/>
                </a:ext>
              </a:extLst>
            </p:cNvPr>
            <p:cNvSpPr/>
            <p:nvPr/>
          </p:nvSpPr>
          <p:spPr>
            <a:xfrm>
              <a:off x="5840811" y="5044773"/>
              <a:ext cx="2549" cy="2579"/>
            </a:xfrm>
            <a:custGeom>
              <a:avLst/>
              <a:gdLst>
                <a:gd name="connsiteX0" fmla="*/ 677 w 2549"/>
                <a:gd name="connsiteY0" fmla="*/ 2580 h 2579"/>
                <a:gd name="connsiteX1" fmla="*/ 0 w 2549"/>
                <a:gd name="connsiteY1" fmla="*/ 0 h 2579"/>
                <a:gd name="connsiteX2" fmla="*/ 677 w 2549"/>
                <a:gd name="connsiteY2" fmla="*/ 2580 h 2579"/>
              </a:gdLst>
              <a:ahLst/>
              <a:cxnLst>
                <a:cxn ang="0">
                  <a:pos x="connsiteX0" y="connsiteY0"/>
                </a:cxn>
                <a:cxn ang="0">
                  <a:pos x="connsiteX1" y="connsiteY1"/>
                </a:cxn>
                <a:cxn ang="0">
                  <a:pos x="connsiteX2" y="connsiteY2"/>
                </a:cxn>
              </a:cxnLst>
              <a:rect l="l" t="t" r="r" b="b"/>
              <a:pathLst>
                <a:path w="2549" h="2579">
                  <a:moveTo>
                    <a:pt x="677" y="2580"/>
                  </a:moveTo>
                  <a:cubicBezTo>
                    <a:pt x="452" y="1741"/>
                    <a:pt x="226" y="870"/>
                    <a:pt x="0" y="0"/>
                  </a:cubicBezTo>
                  <a:cubicBezTo>
                    <a:pt x="3157" y="322"/>
                    <a:pt x="3380" y="1193"/>
                    <a:pt x="677" y="25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5" name="Freeform: Shape 1624">
              <a:extLst>
                <a:ext uri="{FF2B5EF4-FFF2-40B4-BE49-F238E27FC236}">
                  <a16:creationId xmlns:a16="http://schemas.microsoft.com/office/drawing/2014/main" id="{26A3CE49-0C2B-BBC2-2A67-B25F8ACD1DED}"/>
                </a:ext>
              </a:extLst>
            </p:cNvPr>
            <p:cNvSpPr/>
            <p:nvPr/>
          </p:nvSpPr>
          <p:spPr>
            <a:xfrm>
              <a:off x="5949943" y="5218244"/>
              <a:ext cx="1386" cy="2547"/>
            </a:xfrm>
            <a:custGeom>
              <a:avLst/>
              <a:gdLst>
                <a:gd name="connsiteX0" fmla="*/ 226 w 1386"/>
                <a:gd name="connsiteY0" fmla="*/ 2548 h 2547"/>
                <a:gd name="connsiteX1" fmla="*/ 0 w 1386"/>
                <a:gd name="connsiteY1" fmla="*/ 0 h 2547"/>
                <a:gd name="connsiteX2" fmla="*/ 1387 w 1386"/>
                <a:gd name="connsiteY2" fmla="*/ 2548 h 2547"/>
                <a:gd name="connsiteX3" fmla="*/ 226 w 1386"/>
                <a:gd name="connsiteY3" fmla="*/ 2548 h 2547"/>
              </a:gdLst>
              <a:ahLst/>
              <a:cxnLst>
                <a:cxn ang="0">
                  <a:pos x="connsiteX0" y="connsiteY0"/>
                </a:cxn>
                <a:cxn ang="0">
                  <a:pos x="connsiteX1" y="connsiteY1"/>
                </a:cxn>
                <a:cxn ang="0">
                  <a:pos x="connsiteX2" y="connsiteY2"/>
                </a:cxn>
                <a:cxn ang="0">
                  <a:pos x="connsiteX3" y="connsiteY3"/>
                </a:cxn>
              </a:cxnLst>
              <a:rect l="l" t="t" r="r" b="b"/>
              <a:pathLst>
                <a:path w="1386" h="2547">
                  <a:moveTo>
                    <a:pt x="226" y="2548"/>
                  </a:moveTo>
                  <a:cubicBezTo>
                    <a:pt x="161" y="1709"/>
                    <a:pt x="65" y="871"/>
                    <a:pt x="0" y="0"/>
                  </a:cubicBezTo>
                  <a:cubicBezTo>
                    <a:pt x="584" y="806"/>
                    <a:pt x="1045" y="1645"/>
                    <a:pt x="1387" y="2548"/>
                  </a:cubicBezTo>
                  <a:cubicBezTo>
                    <a:pt x="997" y="2548"/>
                    <a:pt x="613" y="2548"/>
                    <a:pt x="226" y="254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26" name="Freeform: Shape 1625">
              <a:extLst>
                <a:ext uri="{FF2B5EF4-FFF2-40B4-BE49-F238E27FC236}">
                  <a16:creationId xmlns:a16="http://schemas.microsoft.com/office/drawing/2014/main" id="{3A771FFC-E39A-2405-5EEF-DBCCBEF2016C}"/>
                </a:ext>
              </a:extLst>
            </p:cNvPr>
            <p:cNvSpPr/>
            <p:nvPr/>
          </p:nvSpPr>
          <p:spPr>
            <a:xfrm>
              <a:off x="5742578" y="4260168"/>
              <a:ext cx="300931" cy="1004703"/>
            </a:xfrm>
            <a:custGeom>
              <a:avLst/>
              <a:gdLst>
                <a:gd name="connsiteX0" fmla="*/ 0 w 300931"/>
                <a:gd name="connsiteY0" fmla="*/ 23481 h 1004703"/>
                <a:gd name="connsiteX1" fmla="*/ 13255 w 300931"/>
                <a:gd name="connsiteY1" fmla="*/ 16028 h 1004703"/>
                <a:gd name="connsiteX2" fmla="*/ 12258 w 300931"/>
                <a:gd name="connsiteY2" fmla="*/ 5099 h 1004703"/>
                <a:gd name="connsiteX3" fmla="*/ 14257 w 300931"/>
                <a:gd name="connsiteY3" fmla="*/ 4776 h 1004703"/>
                <a:gd name="connsiteX4" fmla="*/ 19285 w 300931"/>
                <a:gd name="connsiteY4" fmla="*/ 0 h 1004703"/>
                <a:gd name="connsiteX5" fmla="*/ 24681 w 300931"/>
                <a:gd name="connsiteY5" fmla="*/ 9394 h 1004703"/>
                <a:gd name="connsiteX6" fmla="*/ 31347 w 300931"/>
                <a:gd name="connsiteY6" fmla="*/ 14864 h 1004703"/>
                <a:gd name="connsiteX7" fmla="*/ 33936 w 300931"/>
                <a:gd name="connsiteY7" fmla="*/ 29631 h 1004703"/>
                <a:gd name="connsiteX8" fmla="*/ 45572 w 300931"/>
                <a:gd name="connsiteY8" fmla="*/ 48594 h 1004703"/>
                <a:gd name="connsiteX9" fmla="*/ 46385 w 300931"/>
                <a:gd name="connsiteY9" fmla="*/ 62007 h 1004703"/>
                <a:gd name="connsiteX10" fmla="*/ 51074 w 300931"/>
                <a:gd name="connsiteY10" fmla="*/ 68634 h 1004703"/>
                <a:gd name="connsiteX11" fmla="*/ 45053 w 300931"/>
                <a:gd name="connsiteY11" fmla="*/ 72687 h 1004703"/>
                <a:gd name="connsiteX12" fmla="*/ 47858 w 300931"/>
                <a:gd name="connsiteY12" fmla="*/ 82911 h 1004703"/>
                <a:gd name="connsiteX13" fmla="*/ 52728 w 300931"/>
                <a:gd name="connsiteY13" fmla="*/ 85910 h 1004703"/>
                <a:gd name="connsiteX14" fmla="*/ 52728 w 300931"/>
                <a:gd name="connsiteY14" fmla="*/ 90815 h 1004703"/>
                <a:gd name="connsiteX15" fmla="*/ 63967 w 300931"/>
                <a:gd name="connsiteY15" fmla="*/ 109391 h 1004703"/>
                <a:gd name="connsiteX16" fmla="*/ 74303 w 300931"/>
                <a:gd name="connsiteY16" fmla="*/ 136771 h 1004703"/>
                <a:gd name="connsiteX17" fmla="*/ 86516 w 300931"/>
                <a:gd name="connsiteY17" fmla="*/ 149664 h 1004703"/>
                <a:gd name="connsiteX18" fmla="*/ 96565 w 300931"/>
                <a:gd name="connsiteY18" fmla="*/ 161435 h 1004703"/>
                <a:gd name="connsiteX19" fmla="*/ 90660 w 300931"/>
                <a:gd name="connsiteY19" fmla="*/ 185300 h 1004703"/>
                <a:gd name="connsiteX20" fmla="*/ 67737 w 300931"/>
                <a:gd name="connsiteY20" fmla="*/ 201747 h 1004703"/>
                <a:gd name="connsiteX21" fmla="*/ 72913 w 300931"/>
                <a:gd name="connsiteY21" fmla="*/ 212938 h 1004703"/>
                <a:gd name="connsiteX22" fmla="*/ 72152 w 300931"/>
                <a:gd name="connsiteY22" fmla="*/ 228257 h 1004703"/>
                <a:gd name="connsiteX23" fmla="*/ 76670 w 300931"/>
                <a:gd name="connsiteY23" fmla="*/ 238544 h 1004703"/>
                <a:gd name="connsiteX24" fmla="*/ 74155 w 300931"/>
                <a:gd name="connsiteY24" fmla="*/ 248703 h 1004703"/>
                <a:gd name="connsiteX25" fmla="*/ 83117 w 300931"/>
                <a:gd name="connsiteY25" fmla="*/ 264441 h 1004703"/>
                <a:gd name="connsiteX26" fmla="*/ 74410 w 300931"/>
                <a:gd name="connsiteY26" fmla="*/ 268988 h 1004703"/>
                <a:gd name="connsiteX27" fmla="*/ 69833 w 300931"/>
                <a:gd name="connsiteY27" fmla="*/ 277824 h 1004703"/>
                <a:gd name="connsiteX28" fmla="*/ 60013 w 300931"/>
                <a:gd name="connsiteY28" fmla="*/ 304785 h 1004703"/>
                <a:gd name="connsiteX29" fmla="*/ 58868 w 300931"/>
                <a:gd name="connsiteY29" fmla="*/ 323264 h 1004703"/>
                <a:gd name="connsiteX30" fmla="*/ 55002 w 300931"/>
                <a:gd name="connsiteY30" fmla="*/ 331585 h 1004703"/>
                <a:gd name="connsiteX31" fmla="*/ 59868 w 300931"/>
                <a:gd name="connsiteY31" fmla="*/ 342195 h 1004703"/>
                <a:gd name="connsiteX32" fmla="*/ 61874 w 300931"/>
                <a:gd name="connsiteY32" fmla="*/ 348128 h 1004703"/>
                <a:gd name="connsiteX33" fmla="*/ 64164 w 300931"/>
                <a:gd name="connsiteY33" fmla="*/ 353482 h 1004703"/>
                <a:gd name="connsiteX34" fmla="*/ 57595 w 300931"/>
                <a:gd name="connsiteY34" fmla="*/ 358771 h 1004703"/>
                <a:gd name="connsiteX35" fmla="*/ 57820 w 300931"/>
                <a:gd name="connsiteY35" fmla="*/ 371509 h 1004703"/>
                <a:gd name="connsiteX36" fmla="*/ 56950 w 300931"/>
                <a:gd name="connsiteY36" fmla="*/ 379701 h 1004703"/>
                <a:gd name="connsiteX37" fmla="*/ 54863 w 300931"/>
                <a:gd name="connsiteY37" fmla="*/ 384055 h 1004703"/>
                <a:gd name="connsiteX38" fmla="*/ 61210 w 300931"/>
                <a:gd name="connsiteY38" fmla="*/ 399373 h 1004703"/>
                <a:gd name="connsiteX39" fmla="*/ 65244 w 300931"/>
                <a:gd name="connsiteY39" fmla="*/ 402824 h 1004703"/>
                <a:gd name="connsiteX40" fmla="*/ 63877 w 300931"/>
                <a:gd name="connsiteY40" fmla="*/ 406146 h 1004703"/>
                <a:gd name="connsiteX41" fmla="*/ 72955 w 300931"/>
                <a:gd name="connsiteY41" fmla="*/ 421722 h 1004703"/>
                <a:gd name="connsiteX42" fmla="*/ 77225 w 300931"/>
                <a:gd name="connsiteY42" fmla="*/ 427334 h 1004703"/>
                <a:gd name="connsiteX43" fmla="*/ 77809 w 300931"/>
                <a:gd name="connsiteY43" fmla="*/ 435622 h 1004703"/>
                <a:gd name="connsiteX44" fmla="*/ 87068 w 300931"/>
                <a:gd name="connsiteY44" fmla="*/ 444845 h 1004703"/>
                <a:gd name="connsiteX45" fmla="*/ 89764 w 300931"/>
                <a:gd name="connsiteY45" fmla="*/ 462292 h 1004703"/>
                <a:gd name="connsiteX46" fmla="*/ 89893 w 300931"/>
                <a:gd name="connsiteY46" fmla="*/ 468323 h 1004703"/>
                <a:gd name="connsiteX47" fmla="*/ 86874 w 300931"/>
                <a:gd name="connsiteY47" fmla="*/ 471387 h 1004703"/>
                <a:gd name="connsiteX48" fmla="*/ 85207 w 300931"/>
                <a:gd name="connsiteY48" fmla="*/ 479417 h 1004703"/>
                <a:gd name="connsiteX49" fmla="*/ 86145 w 300931"/>
                <a:gd name="connsiteY49" fmla="*/ 488866 h 1004703"/>
                <a:gd name="connsiteX50" fmla="*/ 82920 w 300931"/>
                <a:gd name="connsiteY50" fmla="*/ 493897 h 1004703"/>
                <a:gd name="connsiteX51" fmla="*/ 84833 w 300931"/>
                <a:gd name="connsiteY51" fmla="*/ 497541 h 1004703"/>
                <a:gd name="connsiteX52" fmla="*/ 92244 w 300931"/>
                <a:gd name="connsiteY52" fmla="*/ 516827 h 1004703"/>
                <a:gd name="connsiteX53" fmla="*/ 90073 w 300931"/>
                <a:gd name="connsiteY53" fmla="*/ 520535 h 1004703"/>
                <a:gd name="connsiteX54" fmla="*/ 87345 w 300931"/>
                <a:gd name="connsiteY54" fmla="*/ 525244 h 1004703"/>
                <a:gd name="connsiteX55" fmla="*/ 81230 w 300931"/>
                <a:gd name="connsiteY55" fmla="*/ 532113 h 1004703"/>
                <a:gd name="connsiteX56" fmla="*/ 81879 w 300931"/>
                <a:gd name="connsiteY56" fmla="*/ 540272 h 1004703"/>
                <a:gd name="connsiteX57" fmla="*/ 84417 w 300931"/>
                <a:gd name="connsiteY57" fmla="*/ 548238 h 1004703"/>
                <a:gd name="connsiteX58" fmla="*/ 88161 w 300931"/>
                <a:gd name="connsiteY58" fmla="*/ 562234 h 1004703"/>
                <a:gd name="connsiteX59" fmla="*/ 95701 w 300931"/>
                <a:gd name="connsiteY59" fmla="*/ 574908 h 1004703"/>
                <a:gd name="connsiteX60" fmla="*/ 100538 w 300931"/>
                <a:gd name="connsiteY60" fmla="*/ 583390 h 1004703"/>
                <a:gd name="connsiteX61" fmla="*/ 102999 w 300931"/>
                <a:gd name="connsiteY61" fmla="*/ 589969 h 1004703"/>
                <a:gd name="connsiteX62" fmla="*/ 95401 w 300931"/>
                <a:gd name="connsiteY62" fmla="*/ 600256 h 1004703"/>
                <a:gd name="connsiteX63" fmla="*/ 97300 w 300931"/>
                <a:gd name="connsiteY63" fmla="*/ 616026 h 1004703"/>
                <a:gd name="connsiteX64" fmla="*/ 94640 w 300931"/>
                <a:gd name="connsiteY64" fmla="*/ 618574 h 1004703"/>
                <a:gd name="connsiteX65" fmla="*/ 95672 w 300931"/>
                <a:gd name="connsiteY65" fmla="*/ 629732 h 1004703"/>
                <a:gd name="connsiteX66" fmla="*/ 99793 w 300931"/>
                <a:gd name="connsiteY66" fmla="*/ 636085 h 1004703"/>
                <a:gd name="connsiteX67" fmla="*/ 98700 w 300931"/>
                <a:gd name="connsiteY67" fmla="*/ 643213 h 1004703"/>
                <a:gd name="connsiteX68" fmla="*/ 104024 w 300931"/>
                <a:gd name="connsiteY68" fmla="*/ 657854 h 1004703"/>
                <a:gd name="connsiteX69" fmla="*/ 108468 w 300931"/>
                <a:gd name="connsiteY69" fmla="*/ 673334 h 1004703"/>
                <a:gd name="connsiteX70" fmla="*/ 116566 w 300931"/>
                <a:gd name="connsiteY70" fmla="*/ 685008 h 1004703"/>
                <a:gd name="connsiteX71" fmla="*/ 110300 w 300931"/>
                <a:gd name="connsiteY71" fmla="*/ 689007 h 1004703"/>
                <a:gd name="connsiteX72" fmla="*/ 113909 w 300931"/>
                <a:gd name="connsiteY72" fmla="*/ 699037 h 1004703"/>
                <a:gd name="connsiteX73" fmla="*/ 119249 w 300931"/>
                <a:gd name="connsiteY73" fmla="*/ 712130 h 1004703"/>
                <a:gd name="connsiteX74" fmla="*/ 127941 w 300931"/>
                <a:gd name="connsiteY74" fmla="*/ 717516 h 1004703"/>
                <a:gd name="connsiteX75" fmla="*/ 128134 w 300931"/>
                <a:gd name="connsiteY75" fmla="*/ 723708 h 1004703"/>
                <a:gd name="connsiteX76" fmla="*/ 132391 w 300931"/>
                <a:gd name="connsiteY76" fmla="*/ 727417 h 1004703"/>
                <a:gd name="connsiteX77" fmla="*/ 132839 w 300931"/>
                <a:gd name="connsiteY77" fmla="*/ 731190 h 1004703"/>
                <a:gd name="connsiteX78" fmla="*/ 136219 w 300931"/>
                <a:gd name="connsiteY78" fmla="*/ 735447 h 1004703"/>
                <a:gd name="connsiteX79" fmla="*/ 136445 w 300931"/>
                <a:gd name="connsiteY79" fmla="*/ 742155 h 1004703"/>
                <a:gd name="connsiteX80" fmla="*/ 141611 w 300931"/>
                <a:gd name="connsiteY80" fmla="*/ 748282 h 1004703"/>
                <a:gd name="connsiteX81" fmla="*/ 155079 w 300931"/>
                <a:gd name="connsiteY81" fmla="*/ 751023 h 1004703"/>
                <a:gd name="connsiteX82" fmla="*/ 154524 w 300931"/>
                <a:gd name="connsiteY82" fmla="*/ 758215 h 1004703"/>
                <a:gd name="connsiteX83" fmla="*/ 141889 w 300931"/>
                <a:gd name="connsiteY83" fmla="*/ 759924 h 1004703"/>
                <a:gd name="connsiteX84" fmla="*/ 146059 w 300931"/>
                <a:gd name="connsiteY84" fmla="*/ 763633 h 1004703"/>
                <a:gd name="connsiteX85" fmla="*/ 156511 w 300931"/>
                <a:gd name="connsiteY85" fmla="*/ 779725 h 1004703"/>
                <a:gd name="connsiteX86" fmla="*/ 153302 w 300931"/>
                <a:gd name="connsiteY86" fmla="*/ 780725 h 1004703"/>
                <a:gd name="connsiteX87" fmla="*/ 156269 w 300931"/>
                <a:gd name="connsiteY87" fmla="*/ 786724 h 1004703"/>
                <a:gd name="connsiteX88" fmla="*/ 159416 w 300931"/>
                <a:gd name="connsiteY88" fmla="*/ 789981 h 1004703"/>
                <a:gd name="connsiteX89" fmla="*/ 156059 w 300931"/>
                <a:gd name="connsiteY89" fmla="*/ 796205 h 1004703"/>
                <a:gd name="connsiteX90" fmla="*/ 165844 w 300931"/>
                <a:gd name="connsiteY90" fmla="*/ 811653 h 1004703"/>
                <a:gd name="connsiteX91" fmla="*/ 164244 w 300931"/>
                <a:gd name="connsiteY91" fmla="*/ 817490 h 1004703"/>
                <a:gd name="connsiteX92" fmla="*/ 165289 w 300931"/>
                <a:gd name="connsiteY92" fmla="*/ 821618 h 1004703"/>
                <a:gd name="connsiteX93" fmla="*/ 168343 w 300931"/>
                <a:gd name="connsiteY93" fmla="*/ 825456 h 1004703"/>
                <a:gd name="connsiteX94" fmla="*/ 162013 w 300931"/>
                <a:gd name="connsiteY94" fmla="*/ 837001 h 1004703"/>
                <a:gd name="connsiteX95" fmla="*/ 163354 w 300931"/>
                <a:gd name="connsiteY95" fmla="*/ 845612 h 1004703"/>
                <a:gd name="connsiteX96" fmla="*/ 172606 w 300931"/>
                <a:gd name="connsiteY96" fmla="*/ 855770 h 1004703"/>
                <a:gd name="connsiteX97" fmla="*/ 168562 w 300931"/>
                <a:gd name="connsiteY97" fmla="*/ 860027 h 1004703"/>
                <a:gd name="connsiteX98" fmla="*/ 170797 w 300931"/>
                <a:gd name="connsiteY98" fmla="*/ 871444 h 1004703"/>
                <a:gd name="connsiteX99" fmla="*/ 165373 w 300931"/>
                <a:gd name="connsiteY99" fmla="*/ 874959 h 1004703"/>
                <a:gd name="connsiteX100" fmla="*/ 159055 w 300931"/>
                <a:gd name="connsiteY100" fmla="*/ 882602 h 1004703"/>
                <a:gd name="connsiteX101" fmla="*/ 161367 w 300931"/>
                <a:gd name="connsiteY101" fmla="*/ 892115 h 1004703"/>
                <a:gd name="connsiteX102" fmla="*/ 167211 w 300931"/>
                <a:gd name="connsiteY102" fmla="*/ 902113 h 1004703"/>
                <a:gd name="connsiteX103" fmla="*/ 175796 w 300931"/>
                <a:gd name="connsiteY103" fmla="*/ 911627 h 1004703"/>
                <a:gd name="connsiteX104" fmla="*/ 182717 w 300931"/>
                <a:gd name="connsiteY104" fmla="*/ 920302 h 1004703"/>
                <a:gd name="connsiteX105" fmla="*/ 188219 w 300931"/>
                <a:gd name="connsiteY105" fmla="*/ 918431 h 1004703"/>
                <a:gd name="connsiteX106" fmla="*/ 194356 w 300931"/>
                <a:gd name="connsiteY106" fmla="*/ 917915 h 1004703"/>
                <a:gd name="connsiteX107" fmla="*/ 203476 w 300931"/>
                <a:gd name="connsiteY107" fmla="*/ 923333 h 1004703"/>
                <a:gd name="connsiteX108" fmla="*/ 205872 w 300931"/>
                <a:gd name="connsiteY108" fmla="*/ 932750 h 1004703"/>
                <a:gd name="connsiteX109" fmla="*/ 208997 w 300931"/>
                <a:gd name="connsiteY109" fmla="*/ 943199 h 1004703"/>
                <a:gd name="connsiteX110" fmla="*/ 223013 w 300931"/>
                <a:gd name="connsiteY110" fmla="*/ 952874 h 1004703"/>
                <a:gd name="connsiteX111" fmla="*/ 244820 w 300931"/>
                <a:gd name="connsiteY111" fmla="*/ 954131 h 1004703"/>
                <a:gd name="connsiteX112" fmla="*/ 300931 w 300931"/>
                <a:gd name="connsiteY112" fmla="*/ 963678 h 1004703"/>
                <a:gd name="connsiteX113" fmla="*/ 287257 w 300931"/>
                <a:gd name="connsiteY113" fmla="*/ 960872 h 1004703"/>
                <a:gd name="connsiteX114" fmla="*/ 280517 w 300931"/>
                <a:gd name="connsiteY114" fmla="*/ 967386 h 1004703"/>
                <a:gd name="connsiteX115" fmla="*/ 270913 w 300931"/>
                <a:gd name="connsiteY115" fmla="*/ 970514 h 1004703"/>
                <a:gd name="connsiteX116" fmla="*/ 257523 w 300931"/>
                <a:gd name="connsiteY116" fmla="*/ 974804 h 1004703"/>
                <a:gd name="connsiteX117" fmla="*/ 261519 w 300931"/>
                <a:gd name="connsiteY117" fmla="*/ 987575 h 1004703"/>
                <a:gd name="connsiteX118" fmla="*/ 267108 w 300931"/>
                <a:gd name="connsiteY118" fmla="*/ 997927 h 1004703"/>
                <a:gd name="connsiteX119" fmla="*/ 254843 w 300931"/>
                <a:gd name="connsiteY119" fmla="*/ 1003344 h 1004703"/>
                <a:gd name="connsiteX120" fmla="*/ 233507 w 300931"/>
                <a:gd name="connsiteY120" fmla="*/ 992057 h 1004703"/>
                <a:gd name="connsiteX121" fmla="*/ 238496 w 300931"/>
                <a:gd name="connsiteY121" fmla="*/ 993605 h 1004703"/>
                <a:gd name="connsiteX122" fmla="*/ 241721 w 300931"/>
                <a:gd name="connsiteY122" fmla="*/ 988445 h 1004703"/>
                <a:gd name="connsiteX123" fmla="*/ 245913 w 300931"/>
                <a:gd name="connsiteY123" fmla="*/ 996185 h 1004703"/>
                <a:gd name="connsiteX124" fmla="*/ 251283 w 300931"/>
                <a:gd name="connsiteY124" fmla="*/ 984898 h 1004703"/>
                <a:gd name="connsiteX125" fmla="*/ 253298 w 300931"/>
                <a:gd name="connsiteY125" fmla="*/ 978932 h 1004703"/>
                <a:gd name="connsiteX126" fmla="*/ 245913 w 300931"/>
                <a:gd name="connsiteY126" fmla="*/ 974578 h 1004703"/>
                <a:gd name="connsiteX127" fmla="*/ 238722 w 300931"/>
                <a:gd name="connsiteY127" fmla="*/ 982931 h 1004703"/>
                <a:gd name="connsiteX128" fmla="*/ 227112 w 300931"/>
                <a:gd name="connsiteY128" fmla="*/ 983866 h 1004703"/>
                <a:gd name="connsiteX129" fmla="*/ 234300 w 300931"/>
                <a:gd name="connsiteY129" fmla="*/ 987349 h 1004703"/>
                <a:gd name="connsiteX130" fmla="*/ 229430 w 300931"/>
                <a:gd name="connsiteY130" fmla="*/ 986865 h 1004703"/>
                <a:gd name="connsiteX131" fmla="*/ 228721 w 300931"/>
                <a:gd name="connsiteY131" fmla="*/ 991767 h 1004703"/>
                <a:gd name="connsiteX132" fmla="*/ 235945 w 300931"/>
                <a:gd name="connsiteY132" fmla="*/ 996185 h 1004703"/>
                <a:gd name="connsiteX133" fmla="*/ 212016 w 300931"/>
                <a:gd name="connsiteY133" fmla="*/ 985962 h 1004703"/>
                <a:gd name="connsiteX134" fmla="*/ 224077 w 300931"/>
                <a:gd name="connsiteY134" fmla="*/ 987349 h 1004703"/>
                <a:gd name="connsiteX135" fmla="*/ 215853 w 300931"/>
                <a:gd name="connsiteY135" fmla="*/ 977900 h 1004703"/>
                <a:gd name="connsiteX136" fmla="*/ 220852 w 300931"/>
                <a:gd name="connsiteY136" fmla="*/ 977351 h 1004703"/>
                <a:gd name="connsiteX137" fmla="*/ 228369 w 300931"/>
                <a:gd name="connsiteY137" fmla="*/ 973094 h 1004703"/>
                <a:gd name="connsiteX138" fmla="*/ 242879 w 300931"/>
                <a:gd name="connsiteY138" fmla="*/ 972030 h 1004703"/>
                <a:gd name="connsiteX139" fmla="*/ 222464 w 300931"/>
                <a:gd name="connsiteY139" fmla="*/ 972030 h 1004703"/>
                <a:gd name="connsiteX140" fmla="*/ 222239 w 300931"/>
                <a:gd name="connsiteY140" fmla="*/ 968773 h 1004703"/>
                <a:gd name="connsiteX141" fmla="*/ 213177 w 300931"/>
                <a:gd name="connsiteY141" fmla="*/ 973191 h 1004703"/>
                <a:gd name="connsiteX142" fmla="*/ 218046 w 300931"/>
                <a:gd name="connsiteY142" fmla="*/ 972869 h 1004703"/>
                <a:gd name="connsiteX143" fmla="*/ 214112 w 300931"/>
                <a:gd name="connsiteY143" fmla="*/ 976577 h 1004703"/>
                <a:gd name="connsiteX144" fmla="*/ 214305 w 300931"/>
                <a:gd name="connsiteY144" fmla="*/ 983930 h 1004703"/>
                <a:gd name="connsiteX145" fmla="*/ 210639 w 300931"/>
                <a:gd name="connsiteY145" fmla="*/ 978899 h 1004703"/>
                <a:gd name="connsiteX146" fmla="*/ 203447 w 300931"/>
                <a:gd name="connsiteY146" fmla="*/ 975868 h 1004703"/>
                <a:gd name="connsiteX147" fmla="*/ 208316 w 300931"/>
                <a:gd name="connsiteY147" fmla="*/ 975868 h 1004703"/>
                <a:gd name="connsiteX148" fmla="*/ 205737 w 300931"/>
                <a:gd name="connsiteY148" fmla="*/ 974481 h 1004703"/>
                <a:gd name="connsiteX149" fmla="*/ 209703 w 300931"/>
                <a:gd name="connsiteY149" fmla="*/ 969837 h 1004703"/>
                <a:gd name="connsiteX150" fmla="*/ 209703 w 300931"/>
                <a:gd name="connsiteY150" fmla="*/ 968225 h 1004703"/>
                <a:gd name="connsiteX151" fmla="*/ 204833 w 300931"/>
                <a:gd name="connsiteY151" fmla="*/ 968225 h 1004703"/>
                <a:gd name="connsiteX152" fmla="*/ 205737 w 300931"/>
                <a:gd name="connsiteY152" fmla="*/ 973094 h 1004703"/>
                <a:gd name="connsiteX153" fmla="*/ 201576 w 300931"/>
                <a:gd name="connsiteY153" fmla="*/ 970063 h 1004703"/>
                <a:gd name="connsiteX154" fmla="*/ 198803 w 300931"/>
                <a:gd name="connsiteY154" fmla="*/ 974481 h 1004703"/>
                <a:gd name="connsiteX155" fmla="*/ 196707 w 300931"/>
                <a:gd name="connsiteY155" fmla="*/ 971933 h 1004703"/>
                <a:gd name="connsiteX156" fmla="*/ 188322 w 300931"/>
                <a:gd name="connsiteY156" fmla="*/ 955680 h 1004703"/>
                <a:gd name="connsiteX157" fmla="*/ 197874 w 300931"/>
                <a:gd name="connsiteY157" fmla="*/ 960453 h 1004703"/>
                <a:gd name="connsiteX158" fmla="*/ 203898 w 300931"/>
                <a:gd name="connsiteY158" fmla="*/ 961259 h 1004703"/>
                <a:gd name="connsiteX159" fmla="*/ 207381 w 300931"/>
                <a:gd name="connsiteY159" fmla="*/ 958002 h 1004703"/>
                <a:gd name="connsiteX160" fmla="*/ 205285 w 300931"/>
                <a:gd name="connsiteY160" fmla="*/ 953583 h 1004703"/>
                <a:gd name="connsiteX161" fmla="*/ 212403 w 300931"/>
                <a:gd name="connsiteY161" fmla="*/ 958227 h 1004703"/>
                <a:gd name="connsiteX162" fmla="*/ 211541 w 300931"/>
                <a:gd name="connsiteY162" fmla="*/ 966806 h 1004703"/>
                <a:gd name="connsiteX163" fmla="*/ 218765 w 300931"/>
                <a:gd name="connsiteY163" fmla="*/ 966483 h 1004703"/>
                <a:gd name="connsiteX164" fmla="*/ 215134 w 300931"/>
                <a:gd name="connsiteY164" fmla="*/ 959388 h 1004703"/>
                <a:gd name="connsiteX165" fmla="*/ 212738 w 300931"/>
                <a:gd name="connsiteY165" fmla="*/ 953261 h 1004703"/>
                <a:gd name="connsiteX166" fmla="*/ 204685 w 300931"/>
                <a:gd name="connsiteY166" fmla="*/ 944779 h 1004703"/>
                <a:gd name="connsiteX167" fmla="*/ 192969 w 300931"/>
                <a:gd name="connsiteY167" fmla="*/ 939329 h 1004703"/>
                <a:gd name="connsiteX168" fmla="*/ 191582 w 300931"/>
                <a:gd name="connsiteY168" fmla="*/ 941651 h 1004703"/>
                <a:gd name="connsiteX169" fmla="*/ 208433 w 300931"/>
                <a:gd name="connsiteY169" fmla="*/ 949068 h 1004703"/>
                <a:gd name="connsiteX170" fmla="*/ 191356 w 300931"/>
                <a:gd name="connsiteY170" fmla="*/ 944908 h 1004703"/>
                <a:gd name="connsiteX171" fmla="*/ 196829 w 300931"/>
                <a:gd name="connsiteY171" fmla="*/ 947940 h 1004703"/>
                <a:gd name="connsiteX172" fmla="*/ 200648 w 300931"/>
                <a:gd name="connsiteY172" fmla="*/ 952326 h 1004703"/>
                <a:gd name="connsiteX173" fmla="*/ 198322 w 300931"/>
                <a:gd name="connsiteY173" fmla="*/ 956969 h 1004703"/>
                <a:gd name="connsiteX174" fmla="*/ 191356 w 300931"/>
                <a:gd name="connsiteY174" fmla="*/ 947456 h 1004703"/>
                <a:gd name="connsiteX175" fmla="*/ 197387 w 300931"/>
                <a:gd name="connsiteY175" fmla="*/ 959292 h 1004703"/>
                <a:gd name="connsiteX176" fmla="*/ 187196 w 300931"/>
                <a:gd name="connsiteY176" fmla="*/ 950004 h 1004703"/>
                <a:gd name="connsiteX177" fmla="*/ 192066 w 300931"/>
                <a:gd name="connsiteY177" fmla="*/ 953487 h 1004703"/>
                <a:gd name="connsiteX178" fmla="*/ 187648 w 300931"/>
                <a:gd name="connsiteY178" fmla="*/ 946747 h 1004703"/>
                <a:gd name="connsiteX179" fmla="*/ 183004 w 300931"/>
                <a:gd name="connsiteY179" fmla="*/ 947907 h 1004703"/>
                <a:gd name="connsiteX180" fmla="*/ 179956 w 300931"/>
                <a:gd name="connsiteY180" fmla="*/ 945005 h 1004703"/>
                <a:gd name="connsiteX181" fmla="*/ 175103 w 300931"/>
                <a:gd name="connsiteY181" fmla="*/ 937942 h 1004703"/>
                <a:gd name="connsiteX182" fmla="*/ 184842 w 300931"/>
                <a:gd name="connsiteY182" fmla="*/ 944908 h 1004703"/>
                <a:gd name="connsiteX183" fmla="*/ 176038 w 300931"/>
                <a:gd name="connsiteY183" fmla="*/ 933524 h 1004703"/>
                <a:gd name="connsiteX184" fmla="*/ 174877 w 300931"/>
                <a:gd name="connsiteY184" fmla="*/ 931879 h 1004703"/>
                <a:gd name="connsiteX185" fmla="*/ 174167 w 300931"/>
                <a:gd name="connsiteY185" fmla="*/ 934201 h 1004703"/>
                <a:gd name="connsiteX186" fmla="*/ 169072 w 300931"/>
                <a:gd name="connsiteY186" fmla="*/ 931428 h 1004703"/>
                <a:gd name="connsiteX187" fmla="*/ 163370 w 300931"/>
                <a:gd name="connsiteY187" fmla="*/ 926945 h 1004703"/>
                <a:gd name="connsiteX188" fmla="*/ 166102 w 300931"/>
                <a:gd name="connsiteY188" fmla="*/ 924849 h 1004703"/>
                <a:gd name="connsiteX189" fmla="*/ 169243 w 300931"/>
                <a:gd name="connsiteY189" fmla="*/ 924526 h 1004703"/>
                <a:gd name="connsiteX190" fmla="*/ 171394 w 300931"/>
                <a:gd name="connsiteY190" fmla="*/ 923366 h 1004703"/>
                <a:gd name="connsiteX191" fmla="*/ 172781 w 300931"/>
                <a:gd name="connsiteY191" fmla="*/ 918012 h 1004703"/>
                <a:gd name="connsiteX192" fmla="*/ 169075 w 300931"/>
                <a:gd name="connsiteY192" fmla="*/ 912691 h 1004703"/>
                <a:gd name="connsiteX193" fmla="*/ 167189 w 300931"/>
                <a:gd name="connsiteY193" fmla="*/ 922688 h 1004703"/>
                <a:gd name="connsiteX194" fmla="*/ 155369 w 300931"/>
                <a:gd name="connsiteY194" fmla="*/ 913852 h 1004703"/>
                <a:gd name="connsiteX195" fmla="*/ 160239 w 300931"/>
                <a:gd name="connsiteY195" fmla="*/ 916399 h 1004703"/>
                <a:gd name="connsiteX196" fmla="*/ 163045 w 300931"/>
                <a:gd name="connsiteY196" fmla="*/ 915013 h 1004703"/>
                <a:gd name="connsiteX197" fmla="*/ 152112 w 300931"/>
                <a:gd name="connsiteY197" fmla="*/ 908756 h 1004703"/>
                <a:gd name="connsiteX198" fmla="*/ 142824 w 300931"/>
                <a:gd name="connsiteY198" fmla="*/ 905951 h 1004703"/>
                <a:gd name="connsiteX199" fmla="*/ 161883 w 300931"/>
                <a:gd name="connsiteY199" fmla="*/ 908756 h 1004703"/>
                <a:gd name="connsiteX200" fmla="*/ 147016 w 300931"/>
                <a:gd name="connsiteY200" fmla="*/ 899211 h 1004703"/>
                <a:gd name="connsiteX201" fmla="*/ 157465 w 300931"/>
                <a:gd name="connsiteY201" fmla="*/ 901532 h 1004703"/>
                <a:gd name="connsiteX202" fmla="*/ 155372 w 300931"/>
                <a:gd name="connsiteY202" fmla="*/ 897824 h 1004703"/>
                <a:gd name="connsiteX203" fmla="*/ 149793 w 300931"/>
                <a:gd name="connsiteY203" fmla="*/ 893405 h 1004703"/>
                <a:gd name="connsiteX204" fmla="*/ 145255 w 300931"/>
                <a:gd name="connsiteY204" fmla="*/ 889697 h 1004703"/>
                <a:gd name="connsiteX205" fmla="*/ 157923 w 300931"/>
                <a:gd name="connsiteY205" fmla="*/ 893405 h 1004703"/>
                <a:gd name="connsiteX206" fmla="*/ 148893 w 300931"/>
                <a:gd name="connsiteY206" fmla="*/ 887859 h 1004703"/>
                <a:gd name="connsiteX207" fmla="*/ 145410 w 300931"/>
                <a:gd name="connsiteY207" fmla="*/ 884601 h 1004703"/>
                <a:gd name="connsiteX208" fmla="*/ 149345 w 300931"/>
                <a:gd name="connsiteY208" fmla="*/ 882957 h 1004703"/>
                <a:gd name="connsiteX209" fmla="*/ 147474 w 300931"/>
                <a:gd name="connsiteY209" fmla="*/ 875088 h 1004703"/>
                <a:gd name="connsiteX210" fmla="*/ 142605 w 300931"/>
                <a:gd name="connsiteY210" fmla="*/ 875539 h 1004703"/>
                <a:gd name="connsiteX211" fmla="*/ 143085 w 300931"/>
                <a:gd name="connsiteY211" fmla="*/ 887601 h 1004703"/>
                <a:gd name="connsiteX212" fmla="*/ 134158 w 300931"/>
                <a:gd name="connsiteY212" fmla="*/ 872637 h 1004703"/>
                <a:gd name="connsiteX213" fmla="*/ 131920 w 300931"/>
                <a:gd name="connsiteY213" fmla="*/ 867606 h 1004703"/>
                <a:gd name="connsiteX214" fmla="*/ 138667 w 300931"/>
                <a:gd name="connsiteY214" fmla="*/ 866961 h 1004703"/>
                <a:gd name="connsiteX215" fmla="*/ 130350 w 300931"/>
                <a:gd name="connsiteY215" fmla="*/ 861124 h 1004703"/>
                <a:gd name="connsiteX216" fmla="*/ 138667 w 300931"/>
                <a:gd name="connsiteY216" fmla="*/ 862543 h 1004703"/>
                <a:gd name="connsiteX217" fmla="*/ 137280 w 300931"/>
                <a:gd name="connsiteY217" fmla="*/ 857673 h 1004703"/>
                <a:gd name="connsiteX218" fmla="*/ 132378 w 300931"/>
                <a:gd name="connsiteY218" fmla="*/ 855093 h 1004703"/>
                <a:gd name="connsiteX219" fmla="*/ 117995 w 300931"/>
                <a:gd name="connsiteY219" fmla="*/ 848837 h 1004703"/>
                <a:gd name="connsiteX220" fmla="*/ 127960 w 300931"/>
                <a:gd name="connsiteY220" fmla="*/ 851384 h 1004703"/>
                <a:gd name="connsiteX221" fmla="*/ 124509 w 300931"/>
                <a:gd name="connsiteY221" fmla="*/ 846740 h 1004703"/>
                <a:gd name="connsiteX222" fmla="*/ 136048 w 300931"/>
                <a:gd name="connsiteY222" fmla="*/ 849481 h 1004703"/>
                <a:gd name="connsiteX223" fmla="*/ 141086 w 300931"/>
                <a:gd name="connsiteY223" fmla="*/ 850546 h 1004703"/>
                <a:gd name="connsiteX224" fmla="*/ 147697 w 300931"/>
                <a:gd name="connsiteY224" fmla="*/ 852771 h 1004703"/>
                <a:gd name="connsiteX225" fmla="*/ 147245 w 300931"/>
                <a:gd name="connsiteY225" fmla="*/ 848837 h 1004703"/>
                <a:gd name="connsiteX226" fmla="*/ 138183 w 300931"/>
                <a:gd name="connsiteY226" fmla="*/ 844192 h 1004703"/>
                <a:gd name="connsiteX227" fmla="*/ 147955 w 300931"/>
                <a:gd name="connsiteY227" fmla="*/ 846740 h 1004703"/>
                <a:gd name="connsiteX228" fmla="*/ 144072 w 300931"/>
                <a:gd name="connsiteY228" fmla="*/ 846095 h 1004703"/>
                <a:gd name="connsiteX229" fmla="*/ 138183 w 300931"/>
                <a:gd name="connsiteY229" fmla="*/ 841645 h 1004703"/>
                <a:gd name="connsiteX230" fmla="*/ 133314 w 300931"/>
                <a:gd name="connsiteY230" fmla="*/ 839097 h 1004703"/>
                <a:gd name="connsiteX231" fmla="*/ 131475 w 300931"/>
                <a:gd name="connsiteY231" fmla="*/ 834195 h 1004703"/>
                <a:gd name="connsiteX232" fmla="*/ 128889 w 300931"/>
                <a:gd name="connsiteY232" fmla="*/ 842128 h 1004703"/>
                <a:gd name="connsiteX233" fmla="*/ 111739 w 300931"/>
                <a:gd name="connsiteY233" fmla="*/ 838613 h 1004703"/>
                <a:gd name="connsiteX234" fmla="*/ 113125 w 300931"/>
                <a:gd name="connsiteY234" fmla="*/ 834905 h 1004703"/>
                <a:gd name="connsiteX235" fmla="*/ 123803 w 300931"/>
                <a:gd name="connsiteY235" fmla="*/ 840000 h 1004703"/>
                <a:gd name="connsiteX236" fmla="*/ 125190 w 300931"/>
                <a:gd name="connsiteY236" fmla="*/ 836743 h 1004703"/>
                <a:gd name="connsiteX237" fmla="*/ 119653 w 300931"/>
                <a:gd name="connsiteY237" fmla="*/ 835227 h 1004703"/>
                <a:gd name="connsiteX238" fmla="*/ 114744 w 300931"/>
                <a:gd name="connsiteY238" fmla="*/ 831873 h 1004703"/>
                <a:gd name="connsiteX239" fmla="*/ 119614 w 300931"/>
                <a:gd name="connsiteY239" fmla="*/ 827229 h 1004703"/>
                <a:gd name="connsiteX240" fmla="*/ 121710 w 300931"/>
                <a:gd name="connsiteY240" fmla="*/ 824230 h 1004703"/>
                <a:gd name="connsiteX241" fmla="*/ 120323 w 300931"/>
                <a:gd name="connsiteY241" fmla="*/ 820973 h 1004703"/>
                <a:gd name="connsiteX242" fmla="*/ 115679 w 300931"/>
                <a:gd name="connsiteY242" fmla="*/ 821908 h 1004703"/>
                <a:gd name="connsiteX243" fmla="*/ 120323 w 300931"/>
                <a:gd name="connsiteY243" fmla="*/ 820747 h 1004703"/>
                <a:gd name="connsiteX244" fmla="*/ 113467 w 300931"/>
                <a:gd name="connsiteY244" fmla="*/ 816813 h 1004703"/>
                <a:gd name="connsiteX245" fmla="*/ 102909 w 300931"/>
                <a:gd name="connsiteY245" fmla="*/ 815394 h 1004703"/>
                <a:gd name="connsiteX246" fmla="*/ 107778 w 300931"/>
                <a:gd name="connsiteY246" fmla="*/ 817039 h 1004703"/>
                <a:gd name="connsiteX247" fmla="*/ 96378 w 300931"/>
                <a:gd name="connsiteY247" fmla="*/ 813427 h 1004703"/>
                <a:gd name="connsiteX248" fmla="*/ 92234 w 300931"/>
                <a:gd name="connsiteY248" fmla="*/ 804493 h 1004703"/>
                <a:gd name="connsiteX249" fmla="*/ 80621 w 300931"/>
                <a:gd name="connsiteY249" fmla="*/ 813555 h 1004703"/>
                <a:gd name="connsiteX250" fmla="*/ 82088 w 300931"/>
                <a:gd name="connsiteY250" fmla="*/ 816329 h 1004703"/>
                <a:gd name="connsiteX251" fmla="*/ 88977 w 300931"/>
                <a:gd name="connsiteY251" fmla="*/ 801688 h 1004703"/>
                <a:gd name="connsiteX252" fmla="*/ 87364 w 300931"/>
                <a:gd name="connsiteY252" fmla="*/ 797979 h 1004703"/>
                <a:gd name="connsiteX253" fmla="*/ 93137 w 300931"/>
                <a:gd name="connsiteY253" fmla="*/ 797979 h 1004703"/>
                <a:gd name="connsiteX254" fmla="*/ 90589 w 300931"/>
                <a:gd name="connsiteY254" fmla="*/ 790561 h 1004703"/>
                <a:gd name="connsiteX255" fmla="*/ 88267 w 300931"/>
                <a:gd name="connsiteY255" fmla="*/ 792400 h 1004703"/>
                <a:gd name="connsiteX256" fmla="*/ 82462 w 300931"/>
                <a:gd name="connsiteY256" fmla="*/ 788691 h 1004703"/>
                <a:gd name="connsiteX257" fmla="*/ 91873 w 300931"/>
                <a:gd name="connsiteY257" fmla="*/ 787369 h 1004703"/>
                <a:gd name="connsiteX258" fmla="*/ 98265 w 300931"/>
                <a:gd name="connsiteY258" fmla="*/ 791239 h 1004703"/>
                <a:gd name="connsiteX259" fmla="*/ 100919 w 300931"/>
                <a:gd name="connsiteY259" fmla="*/ 786917 h 1004703"/>
                <a:gd name="connsiteX260" fmla="*/ 105940 w 300931"/>
                <a:gd name="connsiteY260" fmla="*/ 790336 h 1004703"/>
                <a:gd name="connsiteX261" fmla="*/ 106843 w 300931"/>
                <a:gd name="connsiteY261" fmla="*/ 791948 h 1004703"/>
                <a:gd name="connsiteX262" fmla="*/ 99426 w 300931"/>
                <a:gd name="connsiteY262" fmla="*/ 797753 h 1004703"/>
                <a:gd name="connsiteX263" fmla="*/ 113809 w 300931"/>
                <a:gd name="connsiteY263" fmla="*/ 800527 h 1004703"/>
                <a:gd name="connsiteX264" fmla="*/ 111039 w 300931"/>
                <a:gd name="connsiteY264" fmla="*/ 796108 h 1004703"/>
                <a:gd name="connsiteX265" fmla="*/ 116373 w 300931"/>
                <a:gd name="connsiteY265" fmla="*/ 800559 h 1004703"/>
                <a:gd name="connsiteX266" fmla="*/ 115905 w 300931"/>
                <a:gd name="connsiteY266" fmla="*/ 808202 h 1004703"/>
                <a:gd name="connsiteX267" fmla="*/ 121033 w 300931"/>
                <a:gd name="connsiteY267" fmla="*/ 793109 h 1004703"/>
                <a:gd name="connsiteX268" fmla="*/ 118001 w 300931"/>
                <a:gd name="connsiteY268" fmla="*/ 800301 h 1004703"/>
                <a:gd name="connsiteX269" fmla="*/ 121259 w 300931"/>
                <a:gd name="connsiteY269" fmla="*/ 783112 h 1004703"/>
                <a:gd name="connsiteX270" fmla="*/ 114293 w 300931"/>
                <a:gd name="connsiteY270" fmla="*/ 785918 h 1004703"/>
                <a:gd name="connsiteX271" fmla="*/ 112906 w 300931"/>
                <a:gd name="connsiteY271" fmla="*/ 778468 h 1004703"/>
                <a:gd name="connsiteX272" fmla="*/ 117518 w 300931"/>
                <a:gd name="connsiteY272" fmla="*/ 773146 h 1004703"/>
                <a:gd name="connsiteX273" fmla="*/ 124142 w 300931"/>
                <a:gd name="connsiteY273" fmla="*/ 777242 h 1004703"/>
                <a:gd name="connsiteX274" fmla="*/ 125470 w 300931"/>
                <a:gd name="connsiteY274" fmla="*/ 775759 h 1004703"/>
                <a:gd name="connsiteX275" fmla="*/ 120636 w 300931"/>
                <a:gd name="connsiteY275" fmla="*/ 773985 h 1004703"/>
                <a:gd name="connsiteX276" fmla="*/ 111487 w 300931"/>
                <a:gd name="connsiteY276" fmla="*/ 772211 h 1004703"/>
                <a:gd name="connsiteX277" fmla="*/ 113973 w 300931"/>
                <a:gd name="connsiteY277" fmla="*/ 763375 h 1004703"/>
                <a:gd name="connsiteX278" fmla="*/ 120327 w 300931"/>
                <a:gd name="connsiteY278" fmla="*/ 747605 h 1004703"/>
                <a:gd name="connsiteX279" fmla="*/ 103479 w 300931"/>
                <a:gd name="connsiteY279" fmla="*/ 739800 h 1004703"/>
                <a:gd name="connsiteX280" fmla="*/ 105943 w 300931"/>
                <a:gd name="connsiteY280" fmla="*/ 739800 h 1004703"/>
                <a:gd name="connsiteX281" fmla="*/ 107556 w 300931"/>
                <a:gd name="connsiteY281" fmla="*/ 728642 h 1004703"/>
                <a:gd name="connsiteX282" fmla="*/ 104118 w 300931"/>
                <a:gd name="connsiteY282" fmla="*/ 728642 h 1004703"/>
                <a:gd name="connsiteX283" fmla="*/ 99771 w 300931"/>
                <a:gd name="connsiteY283" fmla="*/ 722708 h 1004703"/>
                <a:gd name="connsiteX284" fmla="*/ 100577 w 300931"/>
                <a:gd name="connsiteY284" fmla="*/ 715710 h 1004703"/>
                <a:gd name="connsiteX285" fmla="*/ 102460 w 300931"/>
                <a:gd name="connsiteY285" fmla="*/ 710711 h 1004703"/>
                <a:gd name="connsiteX286" fmla="*/ 99068 w 300931"/>
                <a:gd name="connsiteY286" fmla="*/ 705616 h 1004703"/>
                <a:gd name="connsiteX287" fmla="*/ 97255 w 300931"/>
                <a:gd name="connsiteY287" fmla="*/ 700391 h 1004703"/>
                <a:gd name="connsiteX288" fmla="*/ 101973 w 300931"/>
                <a:gd name="connsiteY288" fmla="*/ 697005 h 1004703"/>
                <a:gd name="connsiteX289" fmla="*/ 93621 w 300931"/>
                <a:gd name="connsiteY289" fmla="*/ 689104 h 1004703"/>
                <a:gd name="connsiteX290" fmla="*/ 103844 w 300931"/>
                <a:gd name="connsiteY290" fmla="*/ 695360 h 1004703"/>
                <a:gd name="connsiteX291" fmla="*/ 97555 w 300931"/>
                <a:gd name="connsiteY291" fmla="*/ 681461 h 1004703"/>
                <a:gd name="connsiteX292" fmla="*/ 91837 w 300931"/>
                <a:gd name="connsiteY292" fmla="*/ 675624 h 1004703"/>
                <a:gd name="connsiteX293" fmla="*/ 95720 w 300931"/>
                <a:gd name="connsiteY293" fmla="*/ 666819 h 1004703"/>
                <a:gd name="connsiteX294" fmla="*/ 82949 w 300931"/>
                <a:gd name="connsiteY294" fmla="*/ 668883 h 1004703"/>
                <a:gd name="connsiteX295" fmla="*/ 79202 w 300931"/>
                <a:gd name="connsiteY295" fmla="*/ 676333 h 1004703"/>
                <a:gd name="connsiteX296" fmla="*/ 69466 w 300931"/>
                <a:gd name="connsiteY296" fmla="*/ 671464 h 1004703"/>
                <a:gd name="connsiteX297" fmla="*/ 53579 w 300931"/>
                <a:gd name="connsiteY297" fmla="*/ 642471 h 1004703"/>
                <a:gd name="connsiteX298" fmla="*/ 52203 w 300931"/>
                <a:gd name="connsiteY298" fmla="*/ 625863 h 1004703"/>
                <a:gd name="connsiteX299" fmla="*/ 55860 w 300931"/>
                <a:gd name="connsiteY299" fmla="*/ 620477 h 1004703"/>
                <a:gd name="connsiteX300" fmla="*/ 55860 w 300931"/>
                <a:gd name="connsiteY300" fmla="*/ 610318 h 1004703"/>
                <a:gd name="connsiteX301" fmla="*/ 49423 w 300931"/>
                <a:gd name="connsiteY301" fmla="*/ 596902 h 1004703"/>
                <a:gd name="connsiteX302" fmla="*/ 39235 w 300931"/>
                <a:gd name="connsiteY302" fmla="*/ 579875 h 1004703"/>
                <a:gd name="connsiteX303" fmla="*/ 36136 w 300931"/>
                <a:gd name="connsiteY303" fmla="*/ 569554 h 1004703"/>
                <a:gd name="connsiteX304" fmla="*/ 30515 w 300931"/>
                <a:gd name="connsiteY304" fmla="*/ 562331 h 1004703"/>
                <a:gd name="connsiteX305" fmla="*/ 30157 w 300931"/>
                <a:gd name="connsiteY305" fmla="*/ 557074 h 1004703"/>
                <a:gd name="connsiteX306" fmla="*/ 27451 w 300931"/>
                <a:gd name="connsiteY306" fmla="*/ 548173 h 1004703"/>
                <a:gd name="connsiteX307" fmla="*/ 36371 w 300931"/>
                <a:gd name="connsiteY307" fmla="*/ 547270 h 1004703"/>
                <a:gd name="connsiteX308" fmla="*/ 34643 w 300931"/>
                <a:gd name="connsiteY308" fmla="*/ 533080 h 1004703"/>
                <a:gd name="connsiteX309" fmla="*/ 37674 w 300931"/>
                <a:gd name="connsiteY309" fmla="*/ 535854 h 1004703"/>
                <a:gd name="connsiteX310" fmla="*/ 36816 w 300931"/>
                <a:gd name="connsiteY310" fmla="*/ 532113 h 1004703"/>
                <a:gd name="connsiteX311" fmla="*/ 38125 w 300931"/>
                <a:gd name="connsiteY311" fmla="*/ 524728 h 1004703"/>
                <a:gd name="connsiteX312" fmla="*/ 38287 w 300931"/>
                <a:gd name="connsiteY312" fmla="*/ 511957 h 1004703"/>
                <a:gd name="connsiteX313" fmla="*/ 38125 w 300931"/>
                <a:gd name="connsiteY313" fmla="*/ 501572 h 1004703"/>
                <a:gd name="connsiteX314" fmla="*/ 42553 w 300931"/>
                <a:gd name="connsiteY314" fmla="*/ 488963 h 1004703"/>
                <a:gd name="connsiteX315" fmla="*/ 40457 w 300931"/>
                <a:gd name="connsiteY315" fmla="*/ 462937 h 1004703"/>
                <a:gd name="connsiteX316" fmla="*/ 44808 w 300931"/>
                <a:gd name="connsiteY316" fmla="*/ 450102 h 1004703"/>
                <a:gd name="connsiteX317" fmla="*/ 40351 w 300931"/>
                <a:gd name="connsiteY317" fmla="*/ 438847 h 1004703"/>
                <a:gd name="connsiteX318" fmla="*/ 42089 w 300931"/>
                <a:gd name="connsiteY318" fmla="*/ 429623 h 1004703"/>
                <a:gd name="connsiteX319" fmla="*/ 40912 w 300931"/>
                <a:gd name="connsiteY319" fmla="*/ 419529 h 1004703"/>
                <a:gd name="connsiteX320" fmla="*/ 40434 w 300931"/>
                <a:gd name="connsiteY320" fmla="*/ 414047 h 1004703"/>
                <a:gd name="connsiteX321" fmla="*/ 36752 w 300931"/>
                <a:gd name="connsiteY321" fmla="*/ 407919 h 1004703"/>
                <a:gd name="connsiteX322" fmla="*/ 32079 w 300931"/>
                <a:gd name="connsiteY322" fmla="*/ 392859 h 1004703"/>
                <a:gd name="connsiteX323" fmla="*/ 22049 w 300931"/>
                <a:gd name="connsiteY323" fmla="*/ 363350 h 1004703"/>
                <a:gd name="connsiteX324" fmla="*/ 25764 w 300931"/>
                <a:gd name="connsiteY324" fmla="*/ 355191 h 1004703"/>
                <a:gd name="connsiteX325" fmla="*/ 27667 w 300931"/>
                <a:gd name="connsiteY325" fmla="*/ 346097 h 1004703"/>
                <a:gd name="connsiteX326" fmla="*/ 21688 w 300931"/>
                <a:gd name="connsiteY326" fmla="*/ 328489 h 1004703"/>
                <a:gd name="connsiteX327" fmla="*/ 17740 w 300931"/>
                <a:gd name="connsiteY327" fmla="*/ 317104 h 1004703"/>
                <a:gd name="connsiteX328" fmla="*/ 22110 w 300931"/>
                <a:gd name="connsiteY328" fmla="*/ 303430 h 1004703"/>
                <a:gd name="connsiteX329" fmla="*/ 20872 w 300931"/>
                <a:gd name="connsiteY329" fmla="*/ 291337 h 1004703"/>
                <a:gd name="connsiteX330" fmla="*/ 23010 w 300931"/>
                <a:gd name="connsiteY330" fmla="*/ 276696 h 1004703"/>
                <a:gd name="connsiteX331" fmla="*/ 24329 w 300931"/>
                <a:gd name="connsiteY331" fmla="*/ 248638 h 1004703"/>
                <a:gd name="connsiteX332" fmla="*/ 19866 w 300931"/>
                <a:gd name="connsiteY332" fmla="*/ 226805 h 1004703"/>
                <a:gd name="connsiteX333" fmla="*/ 24497 w 300931"/>
                <a:gd name="connsiteY333" fmla="*/ 217647 h 1004703"/>
                <a:gd name="connsiteX334" fmla="*/ 19172 w 300931"/>
                <a:gd name="connsiteY334" fmla="*/ 201393 h 1004703"/>
                <a:gd name="connsiteX335" fmla="*/ 18098 w 300931"/>
                <a:gd name="connsiteY335" fmla="*/ 184494 h 1004703"/>
                <a:gd name="connsiteX336" fmla="*/ 17418 w 300931"/>
                <a:gd name="connsiteY336" fmla="*/ 176786 h 1004703"/>
                <a:gd name="connsiteX337" fmla="*/ 18540 w 300931"/>
                <a:gd name="connsiteY337" fmla="*/ 169401 h 1004703"/>
                <a:gd name="connsiteX338" fmla="*/ 12603 w 300931"/>
                <a:gd name="connsiteY338" fmla="*/ 164886 h 1004703"/>
                <a:gd name="connsiteX339" fmla="*/ 13309 w 300931"/>
                <a:gd name="connsiteY339" fmla="*/ 154115 h 1004703"/>
                <a:gd name="connsiteX340" fmla="*/ 18447 w 300931"/>
                <a:gd name="connsiteY340" fmla="*/ 140657 h 1004703"/>
                <a:gd name="connsiteX341" fmla="*/ 15847 w 300931"/>
                <a:gd name="connsiteY341" fmla="*/ 98597 h 1004703"/>
                <a:gd name="connsiteX342" fmla="*/ 8891 w 300931"/>
                <a:gd name="connsiteY342" fmla="*/ 55905 h 1004703"/>
                <a:gd name="connsiteX343" fmla="*/ 3364 w 300931"/>
                <a:gd name="connsiteY343" fmla="*/ 37026 h 1004703"/>
                <a:gd name="connsiteX344" fmla="*/ 26 w 300931"/>
                <a:gd name="connsiteY344" fmla="*/ 23384 h 10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Lst>
              <a:rect l="l" t="t" r="r" b="b"/>
              <a:pathLst>
                <a:path w="300931" h="1004703">
                  <a:moveTo>
                    <a:pt x="0" y="23481"/>
                  </a:moveTo>
                  <a:cubicBezTo>
                    <a:pt x="5111" y="20585"/>
                    <a:pt x="11220" y="23191"/>
                    <a:pt x="13255" y="16028"/>
                  </a:cubicBezTo>
                  <a:cubicBezTo>
                    <a:pt x="14193" y="12729"/>
                    <a:pt x="9665" y="7885"/>
                    <a:pt x="12258" y="5099"/>
                  </a:cubicBezTo>
                  <a:cubicBezTo>
                    <a:pt x="12874" y="4699"/>
                    <a:pt x="13538" y="4592"/>
                    <a:pt x="14257" y="4776"/>
                  </a:cubicBezTo>
                  <a:cubicBezTo>
                    <a:pt x="16334" y="4776"/>
                    <a:pt x="18160" y="1329"/>
                    <a:pt x="19285" y="0"/>
                  </a:cubicBezTo>
                  <a:cubicBezTo>
                    <a:pt x="19285" y="4031"/>
                    <a:pt x="23584" y="5818"/>
                    <a:pt x="24681" y="9394"/>
                  </a:cubicBezTo>
                  <a:cubicBezTo>
                    <a:pt x="25748" y="12868"/>
                    <a:pt x="27899" y="14174"/>
                    <a:pt x="31347" y="14864"/>
                  </a:cubicBezTo>
                  <a:cubicBezTo>
                    <a:pt x="28151" y="17908"/>
                    <a:pt x="32833" y="26432"/>
                    <a:pt x="33936" y="29631"/>
                  </a:cubicBezTo>
                  <a:cubicBezTo>
                    <a:pt x="36803" y="37961"/>
                    <a:pt x="38470" y="42850"/>
                    <a:pt x="45572" y="48594"/>
                  </a:cubicBezTo>
                  <a:cubicBezTo>
                    <a:pt x="51993" y="53786"/>
                    <a:pt x="49155" y="55447"/>
                    <a:pt x="46385" y="62007"/>
                  </a:cubicBezTo>
                  <a:cubicBezTo>
                    <a:pt x="45904" y="63148"/>
                    <a:pt x="51093" y="66421"/>
                    <a:pt x="51074" y="68634"/>
                  </a:cubicBezTo>
                  <a:cubicBezTo>
                    <a:pt x="51074" y="71401"/>
                    <a:pt x="46797" y="71633"/>
                    <a:pt x="45053" y="72687"/>
                  </a:cubicBezTo>
                  <a:cubicBezTo>
                    <a:pt x="48533" y="75912"/>
                    <a:pt x="45707" y="79383"/>
                    <a:pt x="47858" y="82911"/>
                  </a:cubicBezTo>
                  <a:cubicBezTo>
                    <a:pt x="48929" y="84665"/>
                    <a:pt x="51641" y="84184"/>
                    <a:pt x="52728" y="85910"/>
                  </a:cubicBezTo>
                  <a:cubicBezTo>
                    <a:pt x="54212" y="88271"/>
                    <a:pt x="52470" y="88487"/>
                    <a:pt x="52728" y="90815"/>
                  </a:cubicBezTo>
                  <a:cubicBezTo>
                    <a:pt x="53557" y="97878"/>
                    <a:pt x="63180" y="101245"/>
                    <a:pt x="63967" y="109391"/>
                  </a:cubicBezTo>
                  <a:cubicBezTo>
                    <a:pt x="64925" y="119256"/>
                    <a:pt x="71533" y="127506"/>
                    <a:pt x="74303" y="136771"/>
                  </a:cubicBezTo>
                  <a:cubicBezTo>
                    <a:pt x="76428" y="143859"/>
                    <a:pt x="76390" y="152889"/>
                    <a:pt x="86516" y="149664"/>
                  </a:cubicBezTo>
                  <a:cubicBezTo>
                    <a:pt x="96984" y="146343"/>
                    <a:pt x="97597" y="152857"/>
                    <a:pt x="96565" y="161435"/>
                  </a:cubicBezTo>
                  <a:cubicBezTo>
                    <a:pt x="95775" y="168014"/>
                    <a:pt x="96275" y="180430"/>
                    <a:pt x="90660" y="185300"/>
                  </a:cubicBezTo>
                  <a:cubicBezTo>
                    <a:pt x="78715" y="188751"/>
                    <a:pt x="70385" y="194072"/>
                    <a:pt x="67737" y="201747"/>
                  </a:cubicBezTo>
                  <a:cubicBezTo>
                    <a:pt x="66770" y="204553"/>
                    <a:pt x="71759" y="210003"/>
                    <a:pt x="72913" y="212938"/>
                  </a:cubicBezTo>
                  <a:cubicBezTo>
                    <a:pt x="65583" y="213261"/>
                    <a:pt x="70607" y="224870"/>
                    <a:pt x="72152" y="228257"/>
                  </a:cubicBezTo>
                  <a:cubicBezTo>
                    <a:pt x="73503" y="231256"/>
                    <a:pt x="75587" y="235448"/>
                    <a:pt x="76670" y="238544"/>
                  </a:cubicBezTo>
                  <a:cubicBezTo>
                    <a:pt x="78337" y="243317"/>
                    <a:pt x="73868" y="244381"/>
                    <a:pt x="74155" y="248703"/>
                  </a:cubicBezTo>
                  <a:cubicBezTo>
                    <a:pt x="74555" y="254734"/>
                    <a:pt x="84552" y="259345"/>
                    <a:pt x="83117" y="264441"/>
                  </a:cubicBezTo>
                  <a:cubicBezTo>
                    <a:pt x="82249" y="267537"/>
                    <a:pt x="76964" y="270246"/>
                    <a:pt x="74410" y="268988"/>
                  </a:cubicBezTo>
                  <a:cubicBezTo>
                    <a:pt x="71317" y="267440"/>
                    <a:pt x="69956" y="276309"/>
                    <a:pt x="69833" y="277824"/>
                  </a:cubicBezTo>
                  <a:cubicBezTo>
                    <a:pt x="69185" y="285919"/>
                    <a:pt x="66292" y="296045"/>
                    <a:pt x="60013" y="304785"/>
                  </a:cubicBezTo>
                  <a:cubicBezTo>
                    <a:pt x="55369" y="311235"/>
                    <a:pt x="61400" y="316105"/>
                    <a:pt x="58868" y="323264"/>
                  </a:cubicBezTo>
                  <a:cubicBezTo>
                    <a:pt x="57607" y="326811"/>
                    <a:pt x="53699" y="327070"/>
                    <a:pt x="55002" y="331585"/>
                  </a:cubicBezTo>
                  <a:cubicBezTo>
                    <a:pt x="56095" y="335358"/>
                    <a:pt x="58778" y="338454"/>
                    <a:pt x="59868" y="342195"/>
                  </a:cubicBezTo>
                  <a:cubicBezTo>
                    <a:pt x="60504" y="344355"/>
                    <a:pt x="61232" y="345968"/>
                    <a:pt x="61874" y="348128"/>
                  </a:cubicBezTo>
                  <a:cubicBezTo>
                    <a:pt x="62458" y="350128"/>
                    <a:pt x="63580" y="351708"/>
                    <a:pt x="64164" y="353482"/>
                  </a:cubicBezTo>
                  <a:cubicBezTo>
                    <a:pt x="65441" y="357449"/>
                    <a:pt x="61349" y="363383"/>
                    <a:pt x="57595" y="358771"/>
                  </a:cubicBezTo>
                  <a:cubicBezTo>
                    <a:pt x="60300" y="361867"/>
                    <a:pt x="57820" y="367994"/>
                    <a:pt x="57820" y="371509"/>
                  </a:cubicBezTo>
                  <a:cubicBezTo>
                    <a:pt x="57820" y="373928"/>
                    <a:pt x="59333" y="377605"/>
                    <a:pt x="56950" y="379701"/>
                  </a:cubicBezTo>
                  <a:cubicBezTo>
                    <a:pt x="55202" y="381217"/>
                    <a:pt x="55053" y="380862"/>
                    <a:pt x="54863" y="384055"/>
                  </a:cubicBezTo>
                  <a:cubicBezTo>
                    <a:pt x="54537" y="389440"/>
                    <a:pt x="58601" y="394923"/>
                    <a:pt x="61210" y="399373"/>
                  </a:cubicBezTo>
                  <a:cubicBezTo>
                    <a:pt x="62480" y="401534"/>
                    <a:pt x="63815" y="400824"/>
                    <a:pt x="65244" y="402824"/>
                  </a:cubicBezTo>
                  <a:cubicBezTo>
                    <a:pt x="66483" y="404598"/>
                    <a:pt x="66283" y="407242"/>
                    <a:pt x="63877" y="406146"/>
                  </a:cubicBezTo>
                  <a:cubicBezTo>
                    <a:pt x="65638" y="412273"/>
                    <a:pt x="71836" y="415466"/>
                    <a:pt x="72955" y="421722"/>
                  </a:cubicBezTo>
                  <a:cubicBezTo>
                    <a:pt x="73403" y="424205"/>
                    <a:pt x="74629" y="426044"/>
                    <a:pt x="77225" y="427334"/>
                  </a:cubicBezTo>
                  <a:cubicBezTo>
                    <a:pt x="80672" y="429075"/>
                    <a:pt x="77128" y="432881"/>
                    <a:pt x="77809" y="435622"/>
                  </a:cubicBezTo>
                  <a:cubicBezTo>
                    <a:pt x="79644" y="442878"/>
                    <a:pt x="87158" y="436589"/>
                    <a:pt x="87068" y="444845"/>
                  </a:cubicBezTo>
                  <a:cubicBezTo>
                    <a:pt x="87003" y="451360"/>
                    <a:pt x="86194" y="456616"/>
                    <a:pt x="89764" y="462292"/>
                  </a:cubicBezTo>
                  <a:cubicBezTo>
                    <a:pt x="90318" y="463195"/>
                    <a:pt x="93217" y="468097"/>
                    <a:pt x="89893" y="468323"/>
                  </a:cubicBezTo>
                  <a:cubicBezTo>
                    <a:pt x="87587" y="468323"/>
                    <a:pt x="87345" y="469742"/>
                    <a:pt x="86874" y="471387"/>
                  </a:cubicBezTo>
                  <a:cubicBezTo>
                    <a:pt x="86110" y="474031"/>
                    <a:pt x="85645" y="476708"/>
                    <a:pt x="85207" y="479417"/>
                  </a:cubicBezTo>
                  <a:cubicBezTo>
                    <a:pt x="84675" y="482674"/>
                    <a:pt x="85797" y="485641"/>
                    <a:pt x="86145" y="488866"/>
                  </a:cubicBezTo>
                  <a:cubicBezTo>
                    <a:pt x="86619" y="493349"/>
                    <a:pt x="84210" y="494348"/>
                    <a:pt x="82920" y="493897"/>
                  </a:cubicBezTo>
                  <a:cubicBezTo>
                    <a:pt x="80327" y="493026"/>
                    <a:pt x="83539" y="495703"/>
                    <a:pt x="84833" y="497541"/>
                  </a:cubicBezTo>
                  <a:cubicBezTo>
                    <a:pt x="89128" y="503669"/>
                    <a:pt x="91437" y="510119"/>
                    <a:pt x="92244" y="516827"/>
                  </a:cubicBezTo>
                  <a:cubicBezTo>
                    <a:pt x="92502" y="519019"/>
                    <a:pt x="92147" y="520277"/>
                    <a:pt x="90073" y="520535"/>
                  </a:cubicBezTo>
                  <a:cubicBezTo>
                    <a:pt x="88151" y="520858"/>
                    <a:pt x="87396" y="523760"/>
                    <a:pt x="87345" y="525244"/>
                  </a:cubicBezTo>
                  <a:cubicBezTo>
                    <a:pt x="87151" y="530565"/>
                    <a:pt x="82578" y="525663"/>
                    <a:pt x="81230" y="532113"/>
                  </a:cubicBezTo>
                  <a:cubicBezTo>
                    <a:pt x="80634" y="534951"/>
                    <a:pt x="80888" y="537402"/>
                    <a:pt x="81879" y="540272"/>
                  </a:cubicBezTo>
                  <a:cubicBezTo>
                    <a:pt x="82820" y="543013"/>
                    <a:pt x="82930" y="545658"/>
                    <a:pt x="84417" y="548238"/>
                  </a:cubicBezTo>
                  <a:cubicBezTo>
                    <a:pt x="88348" y="555075"/>
                    <a:pt x="87587" y="557783"/>
                    <a:pt x="88161" y="562234"/>
                  </a:cubicBezTo>
                  <a:cubicBezTo>
                    <a:pt x="88848" y="567491"/>
                    <a:pt x="93566" y="570329"/>
                    <a:pt x="95701" y="574908"/>
                  </a:cubicBezTo>
                  <a:cubicBezTo>
                    <a:pt x="97104" y="577940"/>
                    <a:pt x="98394" y="580745"/>
                    <a:pt x="100538" y="583390"/>
                  </a:cubicBezTo>
                  <a:cubicBezTo>
                    <a:pt x="101554" y="584647"/>
                    <a:pt x="103870" y="587937"/>
                    <a:pt x="102999" y="589969"/>
                  </a:cubicBezTo>
                  <a:cubicBezTo>
                    <a:pt x="101106" y="594387"/>
                    <a:pt x="93927" y="594064"/>
                    <a:pt x="95401" y="600256"/>
                  </a:cubicBezTo>
                  <a:cubicBezTo>
                    <a:pt x="96320" y="604094"/>
                    <a:pt x="94508" y="613317"/>
                    <a:pt x="97300" y="616026"/>
                  </a:cubicBezTo>
                  <a:cubicBezTo>
                    <a:pt x="94088" y="617058"/>
                    <a:pt x="91798" y="617897"/>
                    <a:pt x="94640" y="618574"/>
                  </a:cubicBezTo>
                  <a:cubicBezTo>
                    <a:pt x="95785" y="618897"/>
                    <a:pt x="102399" y="631861"/>
                    <a:pt x="95672" y="629732"/>
                  </a:cubicBezTo>
                  <a:cubicBezTo>
                    <a:pt x="96342" y="633312"/>
                    <a:pt x="98906" y="633441"/>
                    <a:pt x="99793" y="636085"/>
                  </a:cubicBezTo>
                  <a:cubicBezTo>
                    <a:pt x="100503" y="638182"/>
                    <a:pt x="99106" y="641278"/>
                    <a:pt x="98700" y="643213"/>
                  </a:cubicBezTo>
                  <a:cubicBezTo>
                    <a:pt x="97394" y="649372"/>
                    <a:pt x="99748" y="653533"/>
                    <a:pt x="104024" y="657854"/>
                  </a:cubicBezTo>
                  <a:cubicBezTo>
                    <a:pt x="107446" y="661305"/>
                    <a:pt x="108133" y="667819"/>
                    <a:pt x="108468" y="673334"/>
                  </a:cubicBezTo>
                  <a:cubicBezTo>
                    <a:pt x="108759" y="678075"/>
                    <a:pt x="114044" y="681009"/>
                    <a:pt x="116566" y="685008"/>
                  </a:cubicBezTo>
                  <a:cubicBezTo>
                    <a:pt x="114706" y="686782"/>
                    <a:pt x="110971" y="685976"/>
                    <a:pt x="110300" y="689007"/>
                  </a:cubicBezTo>
                  <a:cubicBezTo>
                    <a:pt x="109710" y="691652"/>
                    <a:pt x="113535" y="695876"/>
                    <a:pt x="113909" y="699037"/>
                  </a:cubicBezTo>
                  <a:cubicBezTo>
                    <a:pt x="114331" y="702616"/>
                    <a:pt x="116112" y="710002"/>
                    <a:pt x="119249" y="712130"/>
                  </a:cubicBezTo>
                  <a:cubicBezTo>
                    <a:pt x="122084" y="714098"/>
                    <a:pt x="127699" y="712743"/>
                    <a:pt x="127941" y="717516"/>
                  </a:cubicBezTo>
                  <a:cubicBezTo>
                    <a:pt x="128134" y="721676"/>
                    <a:pt x="121878" y="718613"/>
                    <a:pt x="128134" y="723708"/>
                  </a:cubicBezTo>
                  <a:cubicBezTo>
                    <a:pt x="129389" y="724740"/>
                    <a:pt x="131256" y="726159"/>
                    <a:pt x="132391" y="727417"/>
                  </a:cubicBezTo>
                  <a:cubicBezTo>
                    <a:pt x="134923" y="730222"/>
                    <a:pt x="132030" y="729287"/>
                    <a:pt x="132839" y="731190"/>
                  </a:cubicBezTo>
                  <a:cubicBezTo>
                    <a:pt x="133617" y="733028"/>
                    <a:pt x="135142" y="733737"/>
                    <a:pt x="136219" y="735447"/>
                  </a:cubicBezTo>
                  <a:cubicBezTo>
                    <a:pt x="137900" y="738091"/>
                    <a:pt x="135145" y="739800"/>
                    <a:pt x="136445" y="742155"/>
                  </a:cubicBezTo>
                  <a:cubicBezTo>
                    <a:pt x="138115" y="745154"/>
                    <a:pt x="138264" y="747637"/>
                    <a:pt x="141611" y="748282"/>
                  </a:cubicBezTo>
                  <a:cubicBezTo>
                    <a:pt x="146126" y="749153"/>
                    <a:pt x="151622" y="747411"/>
                    <a:pt x="155079" y="751023"/>
                  </a:cubicBezTo>
                  <a:cubicBezTo>
                    <a:pt x="155992" y="751959"/>
                    <a:pt x="155401" y="757441"/>
                    <a:pt x="154524" y="758215"/>
                  </a:cubicBezTo>
                  <a:cubicBezTo>
                    <a:pt x="151215" y="761214"/>
                    <a:pt x="145604" y="759795"/>
                    <a:pt x="141889" y="759924"/>
                  </a:cubicBezTo>
                  <a:cubicBezTo>
                    <a:pt x="133804" y="760247"/>
                    <a:pt x="142492" y="763343"/>
                    <a:pt x="146059" y="763633"/>
                  </a:cubicBezTo>
                  <a:cubicBezTo>
                    <a:pt x="154163" y="764310"/>
                    <a:pt x="165583" y="772502"/>
                    <a:pt x="156511" y="779725"/>
                  </a:cubicBezTo>
                  <a:cubicBezTo>
                    <a:pt x="155559" y="780499"/>
                    <a:pt x="154060" y="779403"/>
                    <a:pt x="153302" y="780725"/>
                  </a:cubicBezTo>
                  <a:cubicBezTo>
                    <a:pt x="151976" y="782757"/>
                    <a:pt x="155824" y="784853"/>
                    <a:pt x="156269" y="786724"/>
                  </a:cubicBezTo>
                  <a:cubicBezTo>
                    <a:pt x="156678" y="788433"/>
                    <a:pt x="158468" y="788723"/>
                    <a:pt x="159416" y="789981"/>
                  </a:cubicBezTo>
                  <a:cubicBezTo>
                    <a:pt x="160968" y="792013"/>
                    <a:pt x="158371" y="796108"/>
                    <a:pt x="156059" y="796205"/>
                  </a:cubicBezTo>
                  <a:cubicBezTo>
                    <a:pt x="159342" y="798624"/>
                    <a:pt x="168511" y="806944"/>
                    <a:pt x="165844" y="811653"/>
                  </a:cubicBezTo>
                  <a:cubicBezTo>
                    <a:pt x="164592" y="813878"/>
                    <a:pt x="162709" y="814426"/>
                    <a:pt x="164244" y="817490"/>
                  </a:cubicBezTo>
                  <a:cubicBezTo>
                    <a:pt x="164679" y="818360"/>
                    <a:pt x="164276" y="821166"/>
                    <a:pt x="165289" y="821618"/>
                  </a:cubicBezTo>
                  <a:cubicBezTo>
                    <a:pt x="167014" y="822392"/>
                    <a:pt x="167553" y="823682"/>
                    <a:pt x="168343" y="825456"/>
                  </a:cubicBezTo>
                  <a:cubicBezTo>
                    <a:pt x="164786" y="824940"/>
                    <a:pt x="161835" y="834357"/>
                    <a:pt x="162013" y="837001"/>
                  </a:cubicBezTo>
                  <a:cubicBezTo>
                    <a:pt x="162206" y="840064"/>
                    <a:pt x="161313" y="842967"/>
                    <a:pt x="163354" y="845612"/>
                  </a:cubicBezTo>
                  <a:cubicBezTo>
                    <a:pt x="165118" y="847901"/>
                    <a:pt x="173503" y="852384"/>
                    <a:pt x="172606" y="855770"/>
                  </a:cubicBezTo>
                  <a:cubicBezTo>
                    <a:pt x="172055" y="857866"/>
                    <a:pt x="169143" y="858092"/>
                    <a:pt x="168562" y="860027"/>
                  </a:cubicBezTo>
                  <a:cubicBezTo>
                    <a:pt x="167589" y="863252"/>
                    <a:pt x="173577" y="866961"/>
                    <a:pt x="170797" y="871444"/>
                  </a:cubicBezTo>
                  <a:cubicBezTo>
                    <a:pt x="169346" y="873798"/>
                    <a:pt x="166363" y="872346"/>
                    <a:pt x="165373" y="874959"/>
                  </a:cubicBezTo>
                  <a:cubicBezTo>
                    <a:pt x="164096" y="878281"/>
                    <a:pt x="165115" y="883601"/>
                    <a:pt x="159055" y="882602"/>
                  </a:cubicBezTo>
                  <a:cubicBezTo>
                    <a:pt x="159558" y="885891"/>
                    <a:pt x="158452" y="890277"/>
                    <a:pt x="161367" y="892115"/>
                  </a:cubicBezTo>
                  <a:cubicBezTo>
                    <a:pt x="165141" y="894502"/>
                    <a:pt x="166953" y="899404"/>
                    <a:pt x="167211" y="902113"/>
                  </a:cubicBezTo>
                  <a:cubicBezTo>
                    <a:pt x="167576" y="905918"/>
                    <a:pt x="173677" y="908627"/>
                    <a:pt x="175796" y="911627"/>
                  </a:cubicBezTo>
                  <a:cubicBezTo>
                    <a:pt x="177850" y="914561"/>
                    <a:pt x="179201" y="918721"/>
                    <a:pt x="182717" y="920302"/>
                  </a:cubicBezTo>
                  <a:cubicBezTo>
                    <a:pt x="185132" y="921398"/>
                    <a:pt x="186419" y="919689"/>
                    <a:pt x="188219" y="918431"/>
                  </a:cubicBezTo>
                  <a:cubicBezTo>
                    <a:pt x="190350" y="916916"/>
                    <a:pt x="192021" y="917883"/>
                    <a:pt x="194356" y="917915"/>
                  </a:cubicBezTo>
                  <a:cubicBezTo>
                    <a:pt x="199377" y="917915"/>
                    <a:pt x="200286" y="918431"/>
                    <a:pt x="203476" y="923333"/>
                  </a:cubicBezTo>
                  <a:cubicBezTo>
                    <a:pt x="205695" y="926719"/>
                    <a:pt x="202663" y="930880"/>
                    <a:pt x="205872" y="932750"/>
                  </a:cubicBezTo>
                  <a:cubicBezTo>
                    <a:pt x="208675" y="934363"/>
                    <a:pt x="210826" y="940522"/>
                    <a:pt x="208997" y="943199"/>
                  </a:cubicBezTo>
                  <a:cubicBezTo>
                    <a:pt x="213822" y="943812"/>
                    <a:pt x="220226" y="949230"/>
                    <a:pt x="223013" y="952874"/>
                  </a:cubicBezTo>
                  <a:cubicBezTo>
                    <a:pt x="226238" y="957099"/>
                    <a:pt x="240753" y="954519"/>
                    <a:pt x="244820" y="954131"/>
                  </a:cubicBezTo>
                  <a:cubicBezTo>
                    <a:pt x="262854" y="952422"/>
                    <a:pt x="281107" y="956841"/>
                    <a:pt x="300931" y="963678"/>
                  </a:cubicBezTo>
                  <a:cubicBezTo>
                    <a:pt x="296171" y="963678"/>
                    <a:pt x="291853" y="961710"/>
                    <a:pt x="287257" y="960872"/>
                  </a:cubicBezTo>
                  <a:cubicBezTo>
                    <a:pt x="278879" y="959292"/>
                    <a:pt x="283123" y="963871"/>
                    <a:pt x="280517" y="967386"/>
                  </a:cubicBezTo>
                  <a:cubicBezTo>
                    <a:pt x="278221" y="970450"/>
                    <a:pt x="273609" y="967386"/>
                    <a:pt x="270913" y="970514"/>
                  </a:cubicBezTo>
                  <a:cubicBezTo>
                    <a:pt x="267659" y="974126"/>
                    <a:pt x="261770" y="973417"/>
                    <a:pt x="257523" y="974804"/>
                  </a:cubicBezTo>
                  <a:cubicBezTo>
                    <a:pt x="260338" y="978512"/>
                    <a:pt x="260571" y="983188"/>
                    <a:pt x="261519" y="987575"/>
                  </a:cubicBezTo>
                  <a:cubicBezTo>
                    <a:pt x="262444" y="991864"/>
                    <a:pt x="265098" y="994250"/>
                    <a:pt x="267108" y="997927"/>
                  </a:cubicBezTo>
                  <a:cubicBezTo>
                    <a:pt x="272458" y="1007666"/>
                    <a:pt x="259703" y="1004344"/>
                    <a:pt x="254843" y="1003344"/>
                  </a:cubicBezTo>
                  <a:cubicBezTo>
                    <a:pt x="249009" y="1002151"/>
                    <a:pt x="235745" y="998475"/>
                    <a:pt x="233507" y="992057"/>
                  </a:cubicBezTo>
                  <a:cubicBezTo>
                    <a:pt x="231259" y="985607"/>
                    <a:pt x="243765" y="989316"/>
                    <a:pt x="238496" y="993605"/>
                  </a:cubicBezTo>
                  <a:cubicBezTo>
                    <a:pt x="241495" y="993605"/>
                    <a:pt x="240563" y="990025"/>
                    <a:pt x="241721" y="988445"/>
                  </a:cubicBezTo>
                  <a:cubicBezTo>
                    <a:pt x="242553" y="987316"/>
                    <a:pt x="249122" y="993089"/>
                    <a:pt x="245913" y="996185"/>
                  </a:cubicBezTo>
                  <a:cubicBezTo>
                    <a:pt x="250993" y="994443"/>
                    <a:pt x="241734" y="986607"/>
                    <a:pt x="251283" y="984898"/>
                  </a:cubicBezTo>
                  <a:cubicBezTo>
                    <a:pt x="252931" y="984575"/>
                    <a:pt x="253295" y="980125"/>
                    <a:pt x="253298" y="978932"/>
                  </a:cubicBezTo>
                  <a:cubicBezTo>
                    <a:pt x="253298" y="975642"/>
                    <a:pt x="247755" y="976351"/>
                    <a:pt x="245913" y="974578"/>
                  </a:cubicBezTo>
                  <a:cubicBezTo>
                    <a:pt x="246042" y="977996"/>
                    <a:pt x="241102" y="981157"/>
                    <a:pt x="238722" y="982931"/>
                  </a:cubicBezTo>
                  <a:cubicBezTo>
                    <a:pt x="234681" y="985898"/>
                    <a:pt x="231072" y="981286"/>
                    <a:pt x="227112" y="983866"/>
                  </a:cubicBezTo>
                  <a:cubicBezTo>
                    <a:pt x="229995" y="983317"/>
                    <a:pt x="232249" y="985801"/>
                    <a:pt x="234300" y="987349"/>
                  </a:cubicBezTo>
                  <a:cubicBezTo>
                    <a:pt x="232623" y="987703"/>
                    <a:pt x="231001" y="987671"/>
                    <a:pt x="229430" y="986865"/>
                  </a:cubicBezTo>
                  <a:cubicBezTo>
                    <a:pt x="230059" y="988606"/>
                    <a:pt x="229824" y="990251"/>
                    <a:pt x="228721" y="991767"/>
                  </a:cubicBezTo>
                  <a:cubicBezTo>
                    <a:pt x="231652" y="992154"/>
                    <a:pt x="233929" y="994218"/>
                    <a:pt x="235945" y="996185"/>
                  </a:cubicBezTo>
                  <a:cubicBezTo>
                    <a:pt x="228931" y="997959"/>
                    <a:pt x="217030" y="990348"/>
                    <a:pt x="212016" y="985962"/>
                  </a:cubicBezTo>
                  <a:cubicBezTo>
                    <a:pt x="215476" y="987607"/>
                    <a:pt x="220333" y="987446"/>
                    <a:pt x="224077" y="987349"/>
                  </a:cubicBezTo>
                  <a:cubicBezTo>
                    <a:pt x="223474" y="984221"/>
                    <a:pt x="216115" y="983995"/>
                    <a:pt x="215853" y="977900"/>
                  </a:cubicBezTo>
                  <a:cubicBezTo>
                    <a:pt x="215692" y="974256"/>
                    <a:pt x="222084" y="972772"/>
                    <a:pt x="220852" y="977351"/>
                  </a:cubicBezTo>
                  <a:cubicBezTo>
                    <a:pt x="224919" y="976158"/>
                    <a:pt x="225525" y="976545"/>
                    <a:pt x="228369" y="973094"/>
                  </a:cubicBezTo>
                  <a:cubicBezTo>
                    <a:pt x="231252" y="969644"/>
                    <a:pt x="238867" y="974771"/>
                    <a:pt x="242879" y="972030"/>
                  </a:cubicBezTo>
                  <a:cubicBezTo>
                    <a:pt x="240305" y="968676"/>
                    <a:pt x="223287" y="966257"/>
                    <a:pt x="222464" y="972030"/>
                  </a:cubicBezTo>
                  <a:cubicBezTo>
                    <a:pt x="220178" y="971224"/>
                    <a:pt x="218540" y="970224"/>
                    <a:pt x="222239" y="968773"/>
                  </a:cubicBezTo>
                  <a:cubicBezTo>
                    <a:pt x="220052" y="968773"/>
                    <a:pt x="211254" y="969095"/>
                    <a:pt x="213177" y="973191"/>
                  </a:cubicBezTo>
                  <a:cubicBezTo>
                    <a:pt x="214731" y="971675"/>
                    <a:pt x="216356" y="971611"/>
                    <a:pt x="218046" y="972869"/>
                  </a:cubicBezTo>
                  <a:cubicBezTo>
                    <a:pt x="217385" y="974643"/>
                    <a:pt x="215915" y="975997"/>
                    <a:pt x="214112" y="976577"/>
                  </a:cubicBezTo>
                  <a:cubicBezTo>
                    <a:pt x="215318" y="978577"/>
                    <a:pt x="219017" y="983511"/>
                    <a:pt x="214305" y="983930"/>
                  </a:cubicBezTo>
                  <a:cubicBezTo>
                    <a:pt x="211380" y="984253"/>
                    <a:pt x="204885" y="980480"/>
                    <a:pt x="210639" y="978899"/>
                  </a:cubicBezTo>
                  <a:cubicBezTo>
                    <a:pt x="207755" y="979802"/>
                    <a:pt x="205524" y="977384"/>
                    <a:pt x="203447" y="975868"/>
                  </a:cubicBezTo>
                  <a:cubicBezTo>
                    <a:pt x="205069" y="976190"/>
                    <a:pt x="206694" y="976190"/>
                    <a:pt x="208316" y="975868"/>
                  </a:cubicBezTo>
                  <a:cubicBezTo>
                    <a:pt x="207430" y="975449"/>
                    <a:pt x="206569" y="974997"/>
                    <a:pt x="205737" y="974481"/>
                  </a:cubicBezTo>
                  <a:cubicBezTo>
                    <a:pt x="208939" y="972514"/>
                    <a:pt x="205359" y="968708"/>
                    <a:pt x="209703" y="969837"/>
                  </a:cubicBezTo>
                  <a:cubicBezTo>
                    <a:pt x="206291" y="968580"/>
                    <a:pt x="206291" y="968031"/>
                    <a:pt x="209703" y="968225"/>
                  </a:cubicBezTo>
                  <a:cubicBezTo>
                    <a:pt x="208081" y="967676"/>
                    <a:pt x="206459" y="967676"/>
                    <a:pt x="204833" y="968225"/>
                  </a:cubicBezTo>
                  <a:cubicBezTo>
                    <a:pt x="206543" y="969418"/>
                    <a:pt x="206969" y="971353"/>
                    <a:pt x="205737" y="973094"/>
                  </a:cubicBezTo>
                  <a:cubicBezTo>
                    <a:pt x="204943" y="971450"/>
                    <a:pt x="203411" y="970256"/>
                    <a:pt x="201576" y="970063"/>
                  </a:cubicBezTo>
                  <a:cubicBezTo>
                    <a:pt x="201673" y="971998"/>
                    <a:pt x="200541" y="973675"/>
                    <a:pt x="198803" y="974481"/>
                  </a:cubicBezTo>
                  <a:cubicBezTo>
                    <a:pt x="199806" y="972224"/>
                    <a:pt x="199093" y="971385"/>
                    <a:pt x="196707" y="971933"/>
                  </a:cubicBezTo>
                  <a:cubicBezTo>
                    <a:pt x="201973" y="967612"/>
                    <a:pt x="189279" y="959679"/>
                    <a:pt x="188322" y="955680"/>
                  </a:cubicBezTo>
                  <a:cubicBezTo>
                    <a:pt x="190531" y="958163"/>
                    <a:pt x="194430" y="960614"/>
                    <a:pt x="197874" y="960453"/>
                  </a:cubicBezTo>
                  <a:cubicBezTo>
                    <a:pt x="199464" y="960453"/>
                    <a:pt x="205601" y="954873"/>
                    <a:pt x="203898" y="961259"/>
                  </a:cubicBezTo>
                  <a:cubicBezTo>
                    <a:pt x="206343" y="959807"/>
                    <a:pt x="210984" y="962258"/>
                    <a:pt x="207381" y="958002"/>
                  </a:cubicBezTo>
                  <a:cubicBezTo>
                    <a:pt x="208642" y="963484"/>
                    <a:pt x="205285" y="956260"/>
                    <a:pt x="205285" y="953583"/>
                  </a:cubicBezTo>
                  <a:cubicBezTo>
                    <a:pt x="208016" y="953906"/>
                    <a:pt x="210409" y="956615"/>
                    <a:pt x="212403" y="958227"/>
                  </a:cubicBezTo>
                  <a:cubicBezTo>
                    <a:pt x="216102" y="961194"/>
                    <a:pt x="213776" y="963839"/>
                    <a:pt x="211541" y="966806"/>
                  </a:cubicBezTo>
                  <a:cubicBezTo>
                    <a:pt x="213809" y="965322"/>
                    <a:pt x="216356" y="966386"/>
                    <a:pt x="218765" y="966483"/>
                  </a:cubicBezTo>
                  <a:cubicBezTo>
                    <a:pt x="215598" y="964903"/>
                    <a:pt x="217985" y="961097"/>
                    <a:pt x="215134" y="959388"/>
                  </a:cubicBezTo>
                  <a:cubicBezTo>
                    <a:pt x="213393" y="958356"/>
                    <a:pt x="207571" y="953938"/>
                    <a:pt x="212738" y="953261"/>
                  </a:cubicBezTo>
                  <a:cubicBezTo>
                    <a:pt x="209597" y="950778"/>
                    <a:pt x="208200" y="946875"/>
                    <a:pt x="204685" y="944779"/>
                  </a:cubicBezTo>
                  <a:cubicBezTo>
                    <a:pt x="200922" y="942522"/>
                    <a:pt x="196274" y="942457"/>
                    <a:pt x="192969" y="939329"/>
                  </a:cubicBezTo>
                  <a:cubicBezTo>
                    <a:pt x="192359" y="940006"/>
                    <a:pt x="191898" y="940780"/>
                    <a:pt x="191582" y="941651"/>
                  </a:cubicBezTo>
                  <a:cubicBezTo>
                    <a:pt x="194517" y="941328"/>
                    <a:pt x="208823" y="945069"/>
                    <a:pt x="208433" y="949068"/>
                  </a:cubicBezTo>
                  <a:cubicBezTo>
                    <a:pt x="208110" y="952358"/>
                    <a:pt x="193440" y="944715"/>
                    <a:pt x="191356" y="944908"/>
                  </a:cubicBezTo>
                  <a:cubicBezTo>
                    <a:pt x="192837" y="946940"/>
                    <a:pt x="195023" y="946488"/>
                    <a:pt x="196829" y="947940"/>
                  </a:cubicBezTo>
                  <a:cubicBezTo>
                    <a:pt x="198761" y="949455"/>
                    <a:pt x="197519" y="952293"/>
                    <a:pt x="200648" y="952326"/>
                  </a:cubicBezTo>
                  <a:cubicBezTo>
                    <a:pt x="199454" y="953680"/>
                    <a:pt x="198680" y="955228"/>
                    <a:pt x="198322" y="956969"/>
                  </a:cubicBezTo>
                  <a:cubicBezTo>
                    <a:pt x="196142" y="953777"/>
                    <a:pt x="194507" y="949875"/>
                    <a:pt x="191356" y="947456"/>
                  </a:cubicBezTo>
                  <a:cubicBezTo>
                    <a:pt x="193846" y="950649"/>
                    <a:pt x="197545" y="954970"/>
                    <a:pt x="197387" y="959292"/>
                  </a:cubicBezTo>
                  <a:cubicBezTo>
                    <a:pt x="193794" y="956131"/>
                    <a:pt x="189076" y="954841"/>
                    <a:pt x="187196" y="950004"/>
                  </a:cubicBezTo>
                  <a:cubicBezTo>
                    <a:pt x="188792" y="951197"/>
                    <a:pt x="190415" y="952358"/>
                    <a:pt x="192066" y="953487"/>
                  </a:cubicBezTo>
                  <a:cubicBezTo>
                    <a:pt x="190808" y="951262"/>
                    <a:pt x="186919" y="949842"/>
                    <a:pt x="187648" y="946747"/>
                  </a:cubicBezTo>
                  <a:cubicBezTo>
                    <a:pt x="186142" y="946747"/>
                    <a:pt x="184497" y="948262"/>
                    <a:pt x="183004" y="947907"/>
                  </a:cubicBezTo>
                  <a:cubicBezTo>
                    <a:pt x="181511" y="947553"/>
                    <a:pt x="181843" y="945360"/>
                    <a:pt x="179956" y="945005"/>
                  </a:cubicBezTo>
                  <a:cubicBezTo>
                    <a:pt x="177979" y="944682"/>
                    <a:pt x="175438" y="939684"/>
                    <a:pt x="175103" y="937942"/>
                  </a:cubicBezTo>
                  <a:cubicBezTo>
                    <a:pt x="179179" y="938942"/>
                    <a:pt x="181669" y="942489"/>
                    <a:pt x="184842" y="944908"/>
                  </a:cubicBezTo>
                  <a:cubicBezTo>
                    <a:pt x="181665" y="941296"/>
                    <a:pt x="179701" y="936717"/>
                    <a:pt x="176038" y="933524"/>
                  </a:cubicBezTo>
                  <a:cubicBezTo>
                    <a:pt x="181082" y="938071"/>
                    <a:pt x="177241" y="932363"/>
                    <a:pt x="174877" y="931879"/>
                  </a:cubicBezTo>
                  <a:cubicBezTo>
                    <a:pt x="174651" y="932653"/>
                    <a:pt x="174406" y="933427"/>
                    <a:pt x="174167" y="934201"/>
                  </a:cubicBezTo>
                  <a:cubicBezTo>
                    <a:pt x="172232" y="933718"/>
                    <a:pt x="170536" y="932782"/>
                    <a:pt x="169072" y="931428"/>
                  </a:cubicBezTo>
                  <a:cubicBezTo>
                    <a:pt x="172332" y="936685"/>
                    <a:pt x="164586" y="928009"/>
                    <a:pt x="163370" y="926945"/>
                  </a:cubicBezTo>
                  <a:cubicBezTo>
                    <a:pt x="161880" y="925591"/>
                    <a:pt x="165586" y="924946"/>
                    <a:pt x="166102" y="924849"/>
                  </a:cubicBezTo>
                  <a:cubicBezTo>
                    <a:pt x="167143" y="924526"/>
                    <a:pt x="168188" y="924526"/>
                    <a:pt x="169243" y="924526"/>
                  </a:cubicBezTo>
                  <a:cubicBezTo>
                    <a:pt x="173251" y="924849"/>
                    <a:pt x="165421" y="919947"/>
                    <a:pt x="171394" y="923366"/>
                  </a:cubicBezTo>
                  <a:cubicBezTo>
                    <a:pt x="169304" y="921592"/>
                    <a:pt x="169459" y="917947"/>
                    <a:pt x="172781" y="918012"/>
                  </a:cubicBezTo>
                  <a:cubicBezTo>
                    <a:pt x="170059" y="918012"/>
                    <a:pt x="167056" y="915432"/>
                    <a:pt x="169075" y="912691"/>
                  </a:cubicBezTo>
                  <a:cubicBezTo>
                    <a:pt x="166469" y="915013"/>
                    <a:pt x="168849" y="919915"/>
                    <a:pt x="167189" y="922688"/>
                  </a:cubicBezTo>
                  <a:cubicBezTo>
                    <a:pt x="165218" y="925945"/>
                    <a:pt x="157056" y="914819"/>
                    <a:pt x="155369" y="913852"/>
                  </a:cubicBezTo>
                  <a:cubicBezTo>
                    <a:pt x="157127" y="914432"/>
                    <a:pt x="158749" y="915303"/>
                    <a:pt x="160239" y="916399"/>
                  </a:cubicBezTo>
                  <a:cubicBezTo>
                    <a:pt x="155372" y="912014"/>
                    <a:pt x="160648" y="915239"/>
                    <a:pt x="163045" y="915013"/>
                  </a:cubicBezTo>
                  <a:cubicBezTo>
                    <a:pt x="160016" y="912336"/>
                    <a:pt x="153347" y="912562"/>
                    <a:pt x="152112" y="908756"/>
                  </a:cubicBezTo>
                  <a:cubicBezTo>
                    <a:pt x="152112" y="914142"/>
                    <a:pt x="146072" y="906176"/>
                    <a:pt x="142824" y="905951"/>
                  </a:cubicBezTo>
                  <a:cubicBezTo>
                    <a:pt x="146120" y="899404"/>
                    <a:pt x="156665" y="909498"/>
                    <a:pt x="161883" y="908756"/>
                  </a:cubicBezTo>
                  <a:cubicBezTo>
                    <a:pt x="157275" y="907692"/>
                    <a:pt x="147752" y="904919"/>
                    <a:pt x="147016" y="899211"/>
                  </a:cubicBezTo>
                  <a:cubicBezTo>
                    <a:pt x="150835" y="898888"/>
                    <a:pt x="153502" y="902984"/>
                    <a:pt x="157465" y="901532"/>
                  </a:cubicBezTo>
                  <a:cubicBezTo>
                    <a:pt x="154972" y="901532"/>
                    <a:pt x="154414" y="899791"/>
                    <a:pt x="155372" y="897824"/>
                  </a:cubicBezTo>
                  <a:cubicBezTo>
                    <a:pt x="153095" y="903403"/>
                    <a:pt x="141863" y="894857"/>
                    <a:pt x="149793" y="893405"/>
                  </a:cubicBezTo>
                  <a:cubicBezTo>
                    <a:pt x="147997" y="893857"/>
                    <a:pt x="141592" y="891858"/>
                    <a:pt x="145255" y="889697"/>
                  </a:cubicBezTo>
                  <a:cubicBezTo>
                    <a:pt x="150080" y="886891"/>
                    <a:pt x="153734" y="892051"/>
                    <a:pt x="157923" y="893405"/>
                  </a:cubicBezTo>
                  <a:cubicBezTo>
                    <a:pt x="154869" y="891535"/>
                    <a:pt x="151489" y="889503"/>
                    <a:pt x="148893" y="887859"/>
                  </a:cubicBezTo>
                  <a:cubicBezTo>
                    <a:pt x="147539" y="886988"/>
                    <a:pt x="145294" y="886795"/>
                    <a:pt x="145410" y="884601"/>
                  </a:cubicBezTo>
                  <a:cubicBezTo>
                    <a:pt x="145507" y="882473"/>
                    <a:pt x="147826" y="882021"/>
                    <a:pt x="149345" y="882957"/>
                  </a:cubicBezTo>
                  <a:cubicBezTo>
                    <a:pt x="146826" y="881763"/>
                    <a:pt x="142330" y="872443"/>
                    <a:pt x="147474" y="875088"/>
                  </a:cubicBezTo>
                  <a:cubicBezTo>
                    <a:pt x="145736" y="873959"/>
                    <a:pt x="144114" y="874120"/>
                    <a:pt x="142605" y="875539"/>
                  </a:cubicBezTo>
                  <a:cubicBezTo>
                    <a:pt x="143824" y="876700"/>
                    <a:pt x="143978" y="886117"/>
                    <a:pt x="143085" y="887601"/>
                  </a:cubicBezTo>
                  <a:cubicBezTo>
                    <a:pt x="139525" y="884118"/>
                    <a:pt x="133875" y="877926"/>
                    <a:pt x="134158" y="872637"/>
                  </a:cubicBezTo>
                  <a:cubicBezTo>
                    <a:pt x="134223" y="871411"/>
                    <a:pt x="129934" y="869154"/>
                    <a:pt x="131920" y="867606"/>
                  </a:cubicBezTo>
                  <a:cubicBezTo>
                    <a:pt x="133401" y="866445"/>
                    <a:pt x="136958" y="866348"/>
                    <a:pt x="138667" y="866961"/>
                  </a:cubicBezTo>
                  <a:cubicBezTo>
                    <a:pt x="137915" y="866413"/>
                    <a:pt x="126003" y="865155"/>
                    <a:pt x="130350" y="861124"/>
                  </a:cubicBezTo>
                  <a:cubicBezTo>
                    <a:pt x="132165" y="859447"/>
                    <a:pt x="136800" y="861865"/>
                    <a:pt x="138667" y="862543"/>
                  </a:cubicBezTo>
                  <a:cubicBezTo>
                    <a:pt x="136719" y="861511"/>
                    <a:pt x="135922" y="859576"/>
                    <a:pt x="137280" y="857673"/>
                  </a:cubicBezTo>
                  <a:cubicBezTo>
                    <a:pt x="135677" y="857995"/>
                    <a:pt x="126515" y="857092"/>
                    <a:pt x="132378" y="855093"/>
                  </a:cubicBezTo>
                  <a:cubicBezTo>
                    <a:pt x="126664" y="857705"/>
                    <a:pt x="123593" y="847095"/>
                    <a:pt x="117995" y="848837"/>
                  </a:cubicBezTo>
                  <a:cubicBezTo>
                    <a:pt x="117134" y="842612"/>
                    <a:pt x="126419" y="849901"/>
                    <a:pt x="127960" y="851384"/>
                  </a:cubicBezTo>
                  <a:cubicBezTo>
                    <a:pt x="126896" y="849772"/>
                    <a:pt x="125744" y="848224"/>
                    <a:pt x="124509" y="846740"/>
                  </a:cubicBezTo>
                  <a:cubicBezTo>
                    <a:pt x="128857" y="846063"/>
                    <a:pt x="132094" y="848224"/>
                    <a:pt x="136048" y="849481"/>
                  </a:cubicBezTo>
                  <a:cubicBezTo>
                    <a:pt x="137728" y="850030"/>
                    <a:pt x="139560" y="849481"/>
                    <a:pt x="141086" y="850546"/>
                  </a:cubicBezTo>
                  <a:cubicBezTo>
                    <a:pt x="143214" y="852094"/>
                    <a:pt x="145900" y="851255"/>
                    <a:pt x="147697" y="852771"/>
                  </a:cubicBezTo>
                  <a:cubicBezTo>
                    <a:pt x="148522" y="851352"/>
                    <a:pt x="148371" y="850030"/>
                    <a:pt x="147245" y="848837"/>
                  </a:cubicBezTo>
                  <a:cubicBezTo>
                    <a:pt x="146249" y="853964"/>
                    <a:pt x="138490" y="846966"/>
                    <a:pt x="138183" y="844192"/>
                  </a:cubicBezTo>
                  <a:cubicBezTo>
                    <a:pt x="141131" y="846514"/>
                    <a:pt x="144575" y="845805"/>
                    <a:pt x="147955" y="846740"/>
                  </a:cubicBezTo>
                  <a:cubicBezTo>
                    <a:pt x="146704" y="846257"/>
                    <a:pt x="145410" y="846063"/>
                    <a:pt x="144072" y="846095"/>
                  </a:cubicBezTo>
                  <a:cubicBezTo>
                    <a:pt x="141421" y="845773"/>
                    <a:pt x="140167" y="843032"/>
                    <a:pt x="138183" y="841645"/>
                  </a:cubicBezTo>
                  <a:cubicBezTo>
                    <a:pt x="136419" y="840387"/>
                    <a:pt x="134794" y="841000"/>
                    <a:pt x="133314" y="839097"/>
                  </a:cubicBezTo>
                  <a:cubicBezTo>
                    <a:pt x="132140" y="837582"/>
                    <a:pt x="132956" y="835646"/>
                    <a:pt x="131475" y="834195"/>
                  </a:cubicBezTo>
                  <a:cubicBezTo>
                    <a:pt x="133517" y="836936"/>
                    <a:pt x="134178" y="843386"/>
                    <a:pt x="128889" y="842128"/>
                  </a:cubicBezTo>
                  <a:cubicBezTo>
                    <a:pt x="124384" y="841064"/>
                    <a:pt x="115018" y="841806"/>
                    <a:pt x="111739" y="838613"/>
                  </a:cubicBezTo>
                  <a:cubicBezTo>
                    <a:pt x="113751" y="838097"/>
                    <a:pt x="114457" y="836614"/>
                    <a:pt x="113125" y="834905"/>
                  </a:cubicBezTo>
                  <a:cubicBezTo>
                    <a:pt x="117740" y="833679"/>
                    <a:pt x="119730" y="839129"/>
                    <a:pt x="123803" y="840000"/>
                  </a:cubicBezTo>
                  <a:cubicBezTo>
                    <a:pt x="120201" y="839323"/>
                    <a:pt x="122355" y="835646"/>
                    <a:pt x="125190" y="836743"/>
                  </a:cubicBezTo>
                  <a:cubicBezTo>
                    <a:pt x="124677" y="832486"/>
                    <a:pt x="122255" y="836743"/>
                    <a:pt x="119653" y="835227"/>
                  </a:cubicBezTo>
                  <a:cubicBezTo>
                    <a:pt x="117866" y="834260"/>
                    <a:pt x="117044" y="831873"/>
                    <a:pt x="114744" y="831873"/>
                  </a:cubicBezTo>
                  <a:cubicBezTo>
                    <a:pt x="112377" y="831873"/>
                    <a:pt x="115725" y="820973"/>
                    <a:pt x="119614" y="827229"/>
                  </a:cubicBezTo>
                  <a:cubicBezTo>
                    <a:pt x="118933" y="825327"/>
                    <a:pt x="119614" y="824133"/>
                    <a:pt x="121710" y="824230"/>
                  </a:cubicBezTo>
                  <a:cubicBezTo>
                    <a:pt x="121420" y="823069"/>
                    <a:pt x="120972" y="821972"/>
                    <a:pt x="120323" y="820973"/>
                  </a:cubicBezTo>
                  <a:cubicBezTo>
                    <a:pt x="119917" y="823940"/>
                    <a:pt x="117098" y="824843"/>
                    <a:pt x="115679" y="821908"/>
                  </a:cubicBezTo>
                  <a:cubicBezTo>
                    <a:pt x="117195" y="821392"/>
                    <a:pt x="118743" y="821005"/>
                    <a:pt x="120323" y="820747"/>
                  </a:cubicBezTo>
                  <a:cubicBezTo>
                    <a:pt x="118791" y="818619"/>
                    <a:pt x="115560" y="818199"/>
                    <a:pt x="113467" y="816813"/>
                  </a:cubicBezTo>
                  <a:cubicBezTo>
                    <a:pt x="109097" y="813975"/>
                    <a:pt x="108085" y="812524"/>
                    <a:pt x="102909" y="815394"/>
                  </a:cubicBezTo>
                  <a:cubicBezTo>
                    <a:pt x="104769" y="814781"/>
                    <a:pt x="106630" y="815394"/>
                    <a:pt x="107778" y="817039"/>
                  </a:cubicBezTo>
                  <a:cubicBezTo>
                    <a:pt x="103905" y="816071"/>
                    <a:pt x="99919" y="815361"/>
                    <a:pt x="96378" y="813427"/>
                  </a:cubicBezTo>
                  <a:cubicBezTo>
                    <a:pt x="90160" y="810040"/>
                    <a:pt x="94572" y="808525"/>
                    <a:pt x="92234" y="804493"/>
                  </a:cubicBezTo>
                  <a:cubicBezTo>
                    <a:pt x="89980" y="808944"/>
                    <a:pt x="80908" y="809556"/>
                    <a:pt x="80621" y="813555"/>
                  </a:cubicBezTo>
                  <a:cubicBezTo>
                    <a:pt x="84845" y="806783"/>
                    <a:pt x="91631" y="823779"/>
                    <a:pt x="82088" y="816329"/>
                  </a:cubicBezTo>
                  <a:cubicBezTo>
                    <a:pt x="75819" y="811395"/>
                    <a:pt x="81437" y="798591"/>
                    <a:pt x="88977" y="801688"/>
                  </a:cubicBezTo>
                  <a:cubicBezTo>
                    <a:pt x="86732" y="801365"/>
                    <a:pt x="86000" y="799849"/>
                    <a:pt x="87364" y="797979"/>
                  </a:cubicBezTo>
                  <a:cubicBezTo>
                    <a:pt x="91205" y="800978"/>
                    <a:pt x="89273" y="793851"/>
                    <a:pt x="93137" y="797979"/>
                  </a:cubicBezTo>
                  <a:cubicBezTo>
                    <a:pt x="90041" y="795625"/>
                    <a:pt x="94214" y="792690"/>
                    <a:pt x="90589" y="790561"/>
                  </a:cubicBezTo>
                  <a:cubicBezTo>
                    <a:pt x="92695" y="799430"/>
                    <a:pt x="81595" y="792109"/>
                    <a:pt x="88267" y="792400"/>
                  </a:cubicBezTo>
                  <a:cubicBezTo>
                    <a:pt x="85871" y="792077"/>
                    <a:pt x="83101" y="791432"/>
                    <a:pt x="82462" y="788691"/>
                  </a:cubicBezTo>
                  <a:cubicBezTo>
                    <a:pt x="85571" y="789820"/>
                    <a:pt x="88480" y="786724"/>
                    <a:pt x="91873" y="787369"/>
                  </a:cubicBezTo>
                  <a:cubicBezTo>
                    <a:pt x="94801" y="787917"/>
                    <a:pt x="95362" y="791045"/>
                    <a:pt x="98265" y="791239"/>
                  </a:cubicBezTo>
                  <a:cubicBezTo>
                    <a:pt x="94075" y="788369"/>
                    <a:pt x="98555" y="787208"/>
                    <a:pt x="100919" y="786917"/>
                  </a:cubicBezTo>
                  <a:cubicBezTo>
                    <a:pt x="103744" y="786530"/>
                    <a:pt x="102886" y="790110"/>
                    <a:pt x="105940" y="790336"/>
                  </a:cubicBezTo>
                  <a:cubicBezTo>
                    <a:pt x="104263" y="792593"/>
                    <a:pt x="107856" y="796850"/>
                    <a:pt x="106843" y="791948"/>
                  </a:cubicBezTo>
                  <a:cubicBezTo>
                    <a:pt x="113760" y="795076"/>
                    <a:pt x="103383" y="799624"/>
                    <a:pt x="99426" y="797753"/>
                  </a:cubicBezTo>
                  <a:cubicBezTo>
                    <a:pt x="102086" y="799365"/>
                    <a:pt x="110694" y="800752"/>
                    <a:pt x="113809" y="800527"/>
                  </a:cubicBezTo>
                  <a:cubicBezTo>
                    <a:pt x="112058" y="799720"/>
                    <a:pt x="110939" y="798043"/>
                    <a:pt x="111039" y="796108"/>
                  </a:cubicBezTo>
                  <a:cubicBezTo>
                    <a:pt x="113041" y="797431"/>
                    <a:pt x="115457" y="798076"/>
                    <a:pt x="116373" y="800559"/>
                  </a:cubicBezTo>
                  <a:cubicBezTo>
                    <a:pt x="117360" y="803268"/>
                    <a:pt x="114486" y="805493"/>
                    <a:pt x="115905" y="808202"/>
                  </a:cubicBezTo>
                  <a:cubicBezTo>
                    <a:pt x="120491" y="807589"/>
                    <a:pt x="121839" y="796496"/>
                    <a:pt x="121033" y="793109"/>
                  </a:cubicBezTo>
                  <a:cubicBezTo>
                    <a:pt x="120272" y="795592"/>
                    <a:pt x="119669" y="798204"/>
                    <a:pt x="118001" y="800301"/>
                  </a:cubicBezTo>
                  <a:cubicBezTo>
                    <a:pt x="118346" y="795366"/>
                    <a:pt x="111551" y="782918"/>
                    <a:pt x="121259" y="783112"/>
                  </a:cubicBezTo>
                  <a:cubicBezTo>
                    <a:pt x="118511" y="781596"/>
                    <a:pt x="115728" y="783724"/>
                    <a:pt x="114293" y="785918"/>
                  </a:cubicBezTo>
                  <a:cubicBezTo>
                    <a:pt x="113802" y="783660"/>
                    <a:pt x="112261" y="780790"/>
                    <a:pt x="112906" y="778468"/>
                  </a:cubicBezTo>
                  <a:cubicBezTo>
                    <a:pt x="113644" y="775791"/>
                    <a:pt x="116640" y="775759"/>
                    <a:pt x="117518" y="773146"/>
                  </a:cubicBezTo>
                  <a:cubicBezTo>
                    <a:pt x="119259" y="775243"/>
                    <a:pt x="121807" y="776049"/>
                    <a:pt x="124142" y="777242"/>
                  </a:cubicBezTo>
                  <a:cubicBezTo>
                    <a:pt x="127151" y="778790"/>
                    <a:pt x="127954" y="775533"/>
                    <a:pt x="125470" y="775759"/>
                  </a:cubicBezTo>
                  <a:cubicBezTo>
                    <a:pt x="123468" y="775759"/>
                    <a:pt x="122226" y="774985"/>
                    <a:pt x="120636" y="773985"/>
                  </a:cubicBezTo>
                  <a:cubicBezTo>
                    <a:pt x="117682" y="772147"/>
                    <a:pt x="114377" y="773663"/>
                    <a:pt x="111487" y="772211"/>
                  </a:cubicBezTo>
                  <a:cubicBezTo>
                    <a:pt x="116573" y="768406"/>
                    <a:pt x="104447" y="764471"/>
                    <a:pt x="113973" y="763375"/>
                  </a:cubicBezTo>
                  <a:cubicBezTo>
                    <a:pt x="120814" y="762601"/>
                    <a:pt x="123822" y="752959"/>
                    <a:pt x="120327" y="747605"/>
                  </a:cubicBezTo>
                  <a:cubicBezTo>
                    <a:pt x="117914" y="751572"/>
                    <a:pt x="103147" y="743638"/>
                    <a:pt x="103479" y="739800"/>
                  </a:cubicBezTo>
                  <a:cubicBezTo>
                    <a:pt x="104105" y="739026"/>
                    <a:pt x="104927" y="738962"/>
                    <a:pt x="105943" y="739800"/>
                  </a:cubicBezTo>
                  <a:cubicBezTo>
                    <a:pt x="101664" y="735285"/>
                    <a:pt x="110297" y="732351"/>
                    <a:pt x="107556" y="728642"/>
                  </a:cubicBezTo>
                  <a:cubicBezTo>
                    <a:pt x="106788" y="731448"/>
                    <a:pt x="104231" y="731512"/>
                    <a:pt x="104118" y="728642"/>
                  </a:cubicBezTo>
                  <a:cubicBezTo>
                    <a:pt x="103989" y="724804"/>
                    <a:pt x="101483" y="726256"/>
                    <a:pt x="99771" y="722708"/>
                  </a:cubicBezTo>
                  <a:cubicBezTo>
                    <a:pt x="98290" y="719612"/>
                    <a:pt x="99900" y="718387"/>
                    <a:pt x="100577" y="715710"/>
                  </a:cubicBezTo>
                  <a:cubicBezTo>
                    <a:pt x="100961" y="714162"/>
                    <a:pt x="97836" y="709615"/>
                    <a:pt x="102460" y="710711"/>
                  </a:cubicBezTo>
                  <a:cubicBezTo>
                    <a:pt x="102460" y="707873"/>
                    <a:pt x="100612" y="707486"/>
                    <a:pt x="99068" y="705616"/>
                  </a:cubicBezTo>
                  <a:cubicBezTo>
                    <a:pt x="97794" y="704068"/>
                    <a:pt x="98245" y="702036"/>
                    <a:pt x="97255" y="700391"/>
                  </a:cubicBezTo>
                  <a:cubicBezTo>
                    <a:pt x="93579" y="694328"/>
                    <a:pt x="98206" y="697844"/>
                    <a:pt x="101973" y="697005"/>
                  </a:cubicBezTo>
                  <a:cubicBezTo>
                    <a:pt x="98345" y="696522"/>
                    <a:pt x="94611" y="692490"/>
                    <a:pt x="93621" y="689104"/>
                  </a:cubicBezTo>
                  <a:cubicBezTo>
                    <a:pt x="98800" y="687266"/>
                    <a:pt x="101351" y="691652"/>
                    <a:pt x="103844" y="695360"/>
                  </a:cubicBezTo>
                  <a:cubicBezTo>
                    <a:pt x="103321" y="690491"/>
                    <a:pt x="99922" y="685589"/>
                    <a:pt x="97555" y="681461"/>
                  </a:cubicBezTo>
                  <a:cubicBezTo>
                    <a:pt x="92840" y="685879"/>
                    <a:pt x="86065" y="679429"/>
                    <a:pt x="91837" y="675624"/>
                  </a:cubicBezTo>
                  <a:cubicBezTo>
                    <a:pt x="95491" y="673205"/>
                    <a:pt x="100499" y="671431"/>
                    <a:pt x="95720" y="666819"/>
                  </a:cubicBezTo>
                  <a:cubicBezTo>
                    <a:pt x="98600" y="679526"/>
                    <a:pt x="88651" y="670270"/>
                    <a:pt x="82949" y="668883"/>
                  </a:cubicBezTo>
                  <a:cubicBezTo>
                    <a:pt x="78592" y="667852"/>
                    <a:pt x="81604" y="674753"/>
                    <a:pt x="79202" y="676333"/>
                  </a:cubicBezTo>
                  <a:cubicBezTo>
                    <a:pt x="75616" y="678687"/>
                    <a:pt x="62213" y="674721"/>
                    <a:pt x="69466" y="671464"/>
                  </a:cubicBezTo>
                  <a:cubicBezTo>
                    <a:pt x="56724" y="671141"/>
                    <a:pt x="54969" y="651243"/>
                    <a:pt x="53579" y="642471"/>
                  </a:cubicBezTo>
                  <a:cubicBezTo>
                    <a:pt x="52964" y="638601"/>
                    <a:pt x="50419" y="629732"/>
                    <a:pt x="52203" y="625863"/>
                  </a:cubicBezTo>
                  <a:cubicBezTo>
                    <a:pt x="53989" y="622025"/>
                    <a:pt x="56643" y="625411"/>
                    <a:pt x="55860" y="620477"/>
                  </a:cubicBezTo>
                  <a:cubicBezTo>
                    <a:pt x="55315" y="617058"/>
                    <a:pt x="56724" y="613801"/>
                    <a:pt x="55860" y="610318"/>
                  </a:cubicBezTo>
                  <a:cubicBezTo>
                    <a:pt x="54550" y="605126"/>
                    <a:pt x="53102" y="602288"/>
                    <a:pt x="49423" y="596902"/>
                  </a:cubicBezTo>
                  <a:cubicBezTo>
                    <a:pt x="45678" y="591420"/>
                    <a:pt x="41109" y="586389"/>
                    <a:pt x="39235" y="579875"/>
                  </a:cubicBezTo>
                  <a:cubicBezTo>
                    <a:pt x="38080" y="575843"/>
                    <a:pt x="39235" y="573005"/>
                    <a:pt x="36136" y="569554"/>
                  </a:cubicBezTo>
                  <a:cubicBezTo>
                    <a:pt x="34065" y="567233"/>
                    <a:pt x="32027" y="565104"/>
                    <a:pt x="30515" y="562331"/>
                  </a:cubicBezTo>
                  <a:cubicBezTo>
                    <a:pt x="29257" y="560041"/>
                    <a:pt x="30995" y="558815"/>
                    <a:pt x="30157" y="557074"/>
                  </a:cubicBezTo>
                  <a:cubicBezTo>
                    <a:pt x="28650" y="553978"/>
                    <a:pt x="26980" y="551817"/>
                    <a:pt x="27451" y="548173"/>
                  </a:cubicBezTo>
                  <a:cubicBezTo>
                    <a:pt x="30128" y="550140"/>
                    <a:pt x="34952" y="551430"/>
                    <a:pt x="36371" y="547270"/>
                  </a:cubicBezTo>
                  <a:cubicBezTo>
                    <a:pt x="38135" y="542110"/>
                    <a:pt x="32830" y="538176"/>
                    <a:pt x="34643" y="533080"/>
                  </a:cubicBezTo>
                  <a:cubicBezTo>
                    <a:pt x="34739" y="534919"/>
                    <a:pt x="35836" y="535918"/>
                    <a:pt x="37674" y="535854"/>
                  </a:cubicBezTo>
                  <a:cubicBezTo>
                    <a:pt x="37609" y="534564"/>
                    <a:pt x="37323" y="533306"/>
                    <a:pt x="36816" y="532113"/>
                  </a:cubicBezTo>
                  <a:cubicBezTo>
                    <a:pt x="36203" y="529758"/>
                    <a:pt x="38155" y="527179"/>
                    <a:pt x="38125" y="524728"/>
                  </a:cubicBezTo>
                  <a:cubicBezTo>
                    <a:pt x="38061" y="519826"/>
                    <a:pt x="35304" y="516601"/>
                    <a:pt x="38287" y="511957"/>
                  </a:cubicBezTo>
                  <a:cubicBezTo>
                    <a:pt x="40693" y="508216"/>
                    <a:pt x="36326" y="506023"/>
                    <a:pt x="38125" y="501572"/>
                  </a:cubicBezTo>
                  <a:cubicBezTo>
                    <a:pt x="39493" y="498186"/>
                    <a:pt x="42083" y="492478"/>
                    <a:pt x="42553" y="488963"/>
                  </a:cubicBezTo>
                  <a:cubicBezTo>
                    <a:pt x="43698" y="480384"/>
                    <a:pt x="40060" y="471354"/>
                    <a:pt x="40457" y="462937"/>
                  </a:cubicBezTo>
                  <a:cubicBezTo>
                    <a:pt x="40683" y="458261"/>
                    <a:pt x="45024" y="454262"/>
                    <a:pt x="44808" y="450102"/>
                  </a:cubicBezTo>
                  <a:cubicBezTo>
                    <a:pt x="44614" y="446458"/>
                    <a:pt x="41734" y="442201"/>
                    <a:pt x="40351" y="438847"/>
                  </a:cubicBezTo>
                  <a:cubicBezTo>
                    <a:pt x="39180" y="436009"/>
                    <a:pt x="41012" y="432203"/>
                    <a:pt x="42089" y="429623"/>
                  </a:cubicBezTo>
                  <a:cubicBezTo>
                    <a:pt x="43253" y="426818"/>
                    <a:pt x="41257" y="422271"/>
                    <a:pt x="40912" y="419529"/>
                  </a:cubicBezTo>
                  <a:cubicBezTo>
                    <a:pt x="40654" y="417530"/>
                    <a:pt x="41876" y="415885"/>
                    <a:pt x="40434" y="414047"/>
                  </a:cubicBezTo>
                  <a:cubicBezTo>
                    <a:pt x="38922" y="412144"/>
                    <a:pt x="37551" y="410241"/>
                    <a:pt x="36752" y="407919"/>
                  </a:cubicBezTo>
                  <a:cubicBezTo>
                    <a:pt x="34978" y="402759"/>
                    <a:pt x="34256" y="397986"/>
                    <a:pt x="32079" y="392859"/>
                  </a:cubicBezTo>
                  <a:cubicBezTo>
                    <a:pt x="28131" y="383506"/>
                    <a:pt x="23761" y="373380"/>
                    <a:pt x="22049" y="363350"/>
                  </a:cubicBezTo>
                  <a:cubicBezTo>
                    <a:pt x="21178" y="358255"/>
                    <a:pt x="22210" y="357771"/>
                    <a:pt x="25764" y="355191"/>
                  </a:cubicBezTo>
                  <a:cubicBezTo>
                    <a:pt x="28531" y="353192"/>
                    <a:pt x="25764" y="348709"/>
                    <a:pt x="27667" y="346097"/>
                  </a:cubicBezTo>
                  <a:cubicBezTo>
                    <a:pt x="29447" y="343646"/>
                    <a:pt x="23691" y="330133"/>
                    <a:pt x="21688" y="328489"/>
                  </a:cubicBezTo>
                  <a:cubicBezTo>
                    <a:pt x="19169" y="326392"/>
                    <a:pt x="15976" y="320394"/>
                    <a:pt x="17740" y="317104"/>
                  </a:cubicBezTo>
                  <a:cubicBezTo>
                    <a:pt x="20201" y="312493"/>
                    <a:pt x="20540" y="308365"/>
                    <a:pt x="22110" y="303430"/>
                  </a:cubicBezTo>
                  <a:cubicBezTo>
                    <a:pt x="23110" y="300302"/>
                    <a:pt x="20817" y="294788"/>
                    <a:pt x="20872" y="291337"/>
                  </a:cubicBezTo>
                  <a:cubicBezTo>
                    <a:pt x="20969" y="285758"/>
                    <a:pt x="25187" y="282372"/>
                    <a:pt x="23010" y="276696"/>
                  </a:cubicBezTo>
                  <a:cubicBezTo>
                    <a:pt x="19750" y="268182"/>
                    <a:pt x="24265" y="257636"/>
                    <a:pt x="24329" y="248638"/>
                  </a:cubicBezTo>
                  <a:cubicBezTo>
                    <a:pt x="24394" y="240769"/>
                    <a:pt x="19492" y="234255"/>
                    <a:pt x="19866" y="226805"/>
                  </a:cubicBezTo>
                  <a:cubicBezTo>
                    <a:pt x="20091" y="222516"/>
                    <a:pt x="24655" y="221774"/>
                    <a:pt x="24497" y="217647"/>
                  </a:cubicBezTo>
                  <a:cubicBezTo>
                    <a:pt x="24271" y="212164"/>
                    <a:pt x="20330" y="206811"/>
                    <a:pt x="19172" y="201393"/>
                  </a:cubicBezTo>
                  <a:cubicBezTo>
                    <a:pt x="17963" y="195717"/>
                    <a:pt x="18914" y="190137"/>
                    <a:pt x="18098" y="184494"/>
                  </a:cubicBezTo>
                  <a:cubicBezTo>
                    <a:pt x="17689" y="181656"/>
                    <a:pt x="16641" y="179753"/>
                    <a:pt x="17418" y="176786"/>
                  </a:cubicBezTo>
                  <a:cubicBezTo>
                    <a:pt x="18053" y="174400"/>
                    <a:pt x="19066" y="171949"/>
                    <a:pt x="18540" y="169401"/>
                  </a:cubicBezTo>
                  <a:cubicBezTo>
                    <a:pt x="17918" y="166370"/>
                    <a:pt x="13351" y="168208"/>
                    <a:pt x="12603" y="164886"/>
                  </a:cubicBezTo>
                  <a:cubicBezTo>
                    <a:pt x="11813" y="161371"/>
                    <a:pt x="12987" y="157598"/>
                    <a:pt x="13309" y="154115"/>
                  </a:cubicBezTo>
                  <a:cubicBezTo>
                    <a:pt x="18782" y="159017"/>
                    <a:pt x="18498" y="143021"/>
                    <a:pt x="18447" y="140657"/>
                  </a:cubicBezTo>
                  <a:cubicBezTo>
                    <a:pt x="18157" y="127041"/>
                    <a:pt x="20914" y="111381"/>
                    <a:pt x="15847" y="98597"/>
                  </a:cubicBezTo>
                  <a:cubicBezTo>
                    <a:pt x="10420" y="84904"/>
                    <a:pt x="14006" y="69853"/>
                    <a:pt x="8891" y="55905"/>
                  </a:cubicBezTo>
                  <a:cubicBezTo>
                    <a:pt x="6760" y="50097"/>
                    <a:pt x="4421" y="43102"/>
                    <a:pt x="3364" y="37026"/>
                  </a:cubicBezTo>
                  <a:cubicBezTo>
                    <a:pt x="2667" y="33208"/>
                    <a:pt x="4476" y="25442"/>
                    <a:pt x="26" y="23384"/>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27" name="Freeform: Shape 1626">
              <a:extLst>
                <a:ext uri="{FF2B5EF4-FFF2-40B4-BE49-F238E27FC236}">
                  <a16:creationId xmlns:a16="http://schemas.microsoft.com/office/drawing/2014/main" id="{BDAF2818-2622-3C84-35EA-553730B37A13}"/>
                </a:ext>
              </a:extLst>
            </p:cNvPr>
            <p:cNvSpPr/>
            <p:nvPr/>
          </p:nvSpPr>
          <p:spPr>
            <a:xfrm>
              <a:off x="5999637" y="5228133"/>
              <a:ext cx="74983" cy="65641"/>
            </a:xfrm>
            <a:custGeom>
              <a:avLst/>
              <a:gdLst>
                <a:gd name="connsiteX0" fmla="*/ 15773 w 74983"/>
                <a:gd name="connsiteY0" fmla="*/ 21909 h 65641"/>
                <a:gd name="connsiteX1" fmla="*/ 13451 w 74983"/>
                <a:gd name="connsiteY1" fmla="*/ 12396 h 65641"/>
                <a:gd name="connsiteX2" fmla="*/ 18321 w 74983"/>
                <a:gd name="connsiteY2" fmla="*/ 11912 h 65641"/>
                <a:gd name="connsiteX3" fmla="*/ 11129 w 74983"/>
                <a:gd name="connsiteY3" fmla="*/ 7752 h 65641"/>
                <a:gd name="connsiteX4" fmla="*/ 20024 w 74983"/>
                <a:gd name="connsiteY4" fmla="*/ 8945 h 65641"/>
                <a:gd name="connsiteX5" fmla="*/ 25119 w 74983"/>
                <a:gd name="connsiteY5" fmla="*/ 689 h 65641"/>
                <a:gd name="connsiteX6" fmla="*/ 34556 w 74983"/>
                <a:gd name="connsiteY6" fmla="*/ 4752 h 65641"/>
                <a:gd name="connsiteX7" fmla="*/ 44430 w 74983"/>
                <a:gd name="connsiteY7" fmla="*/ 3462 h 65641"/>
                <a:gd name="connsiteX8" fmla="*/ 50619 w 74983"/>
                <a:gd name="connsiteY8" fmla="*/ 14137 h 65641"/>
                <a:gd name="connsiteX9" fmla="*/ 58194 w 74983"/>
                <a:gd name="connsiteY9" fmla="*/ 29004 h 65641"/>
                <a:gd name="connsiteX10" fmla="*/ 74984 w 74983"/>
                <a:gd name="connsiteY10" fmla="*/ 63930 h 65641"/>
                <a:gd name="connsiteX11" fmla="*/ 67792 w 74983"/>
                <a:gd name="connsiteY11" fmla="*/ 60931 h 65641"/>
                <a:gd name="connsiteX12" fmla="*/ 72436 w 74983"/>
                <a:gd name="connsiteY12" fmla="*/ 63705 h 65641"/>
                <a:gd name="connsiteX13" fmla="*/ 57169 w 74983"/>
                <a:gd name="connsiteY13" fmla="*/ 63705 h 65641"/>
                <a:gd name="connsiteX14" fmla="*/ 50751 w 74983"/>
                <a:gd name="connsiteY14" fmla="*/ 60351 h 65641"/>
                <a:gd name="connsiteX15" fmla="*/ 44795 w 74983"/>
                <a:gd name="connsiteY15" fmla="*/ 59609 h 65641"/>
                <a:gd name="connsiteX16" fmla="*/ 46440 w 74983"/>
                <a:gd name="connsiteY16" fmla="*/ 62608 h 65641"/>
                <a:gd name="connsiteX17" fmla="*/ 39699 w 74983"/>
                <a:gd name="connsiteY17" fmla="*/ 59351 h 65641"/>
                <a:gd name="connsiteX18" fmla="*/ 29025 w 74983"/>
                <a:gd name="connsiteY18" fmla="*/ 62157 h 65641"/>
                <a:gd name="connsiteX19" fmla="*/ 33665 w 74983"/>
                <a:gd name="connsiteY19" fmla="*/ 58674 h 65641"/>
                <a:gd name="connsiteX20" fmla="*/ 24120 w 74983"/>
                <a:gd name="connsiteY20" fmla="*/ 60996 h 65641"/>
                <a:gd name="connsiteX21" fmla="*/ 21830 w 74983"/>
                <a:gd name="connsiteY21" fmla="*/ 56352 h 65641"/>
                <a:gd name="connsiteX22" fmla="*/ 14606 w 74983"/>
                <a:gd name="connsiteY22" fmla="*/ 54256 h 65641"/>
                <a:gd name="connsiteX23" fmla="*/ 9123 w 74983"/>
                <a:gd name="connsiteY23" fmla="*/ 56674 h 65641"/>
                <a:gd name="connsiteX24" fmla="*/ 3705 w 74983"/>
                <a:gd name="connsiteY24" fmla="*/ 57739 h 65641"/>
                <a:gd name="connsiteX25" fmla="*/ 0 w 74983"/>
                <a:gd name="connsiteY25" fmla="*/ 53095 h 65641"/>
                <a:gd name="connsiteX26" fmla="*/ 7417 w 74983"/>
                <a:gd name="connsiteY26" fmla="*/ 55642 h 65641"/>
                <a:gd name="connsiteX27" fmla="*/ 4160 w 74983"/>
                <a:gd name="connsiteY27" fmla="*/ 52869 h 65641"/>
                <a:gd name="connsiteX28" fmla="*/ 9062 w 74983"/>
                <a:gd name="connsiteY28" fmla="*/ 54030 h 65641"/>
                <a:gd name="connsiteX29" fmla="*/ 20875 w 74983"/>
                <a:gd name="connsiteY29" fmla="*/ 52321 h 65641"/>
                <a:gd name="connsiteX30" fmla="*/ 24842 w 74983"/>
                <a:gd name="connsiteY30" fmla="*/ 48999 h 65641"/>
                <a:gd name="connsiteX31" fmla="*/ 29476 w 74983"/>
                <a:gd name="connsiteY31" fmla="*/ 56352 h 65641"/>
                <a:gd name="connsiteX32" fmla="*/ 27380 w 74983"/>
                <a:gd name="connsiteY32" fmla="*/ 51708 h 65641"/>
                <a:gd name="connsiteX33" fmla="*/ 39474 w 74983"/>
                <a:gd name="connsiteY33" fmla="*/ 54965 h 65641"/>
                <a:gd name="connsiteX34" fmla="*/ 27751 w 74983"/>
                <a:gd name="connsiteY34" fmla="*/ 48934 h 65641"/>
                <a:gd name="connsiteX35" fmla="*/ 18092 w 74983"/>
                <a:gd name="connsiteY35" fmla="*/ 44516 h 65641"/>
                <a:gd name="connsiteX36" fmla="*/ 37377 w 74983"/>
                <a:gd name="connsiteY36" fmla="*/ 51482 h 65641"/>
                <a:gd name="connsiteX37" fmla="*/ 38019 w 74983"/>
                <a:gd name="connsiteY37" fmla="*/ 47902 h 65641"/>
                <a:gd name="connsiteX38" fmla="*/ 45504 w 74983"/>
                <a:gd name="connsiteY38" fmla="*/ 53095 h 65641"/>
                <a:gd name="connsiteX39" fmla="*/ 41799 w 74983"/>
                <a:gd name="connsiteY39" fmla="*/ 48902 h 65641"/>
                <a:gd name="connsiteX40" fmla="*/ 50148 w 74983"/>
                <a:gd name="connsiteY40" fmla="*/ 50547 h 65641"/>
                <a:gd name="connsiteX41" fmla="*/ 55469 w 74983"/>
                <a:gd name="connsiteY41" fmla="*/ 56803 h 65641"/>
                <a:gd name="connsiteX42" fmla="*/ 59888 w 74983"/>
                <a:gd name="connsiteY42" fmla="*/ 55417 h 65641"/>
                <a:gd name="connsiteX43" fmla="*/ 61984 w 74983"/>
                <a:gd name="connsiteY43" fmla="*/ 52643 h 65641"/>
                <a:gd name="connsiteX44" fmla="*/ 29579 w 74983"/>
                <a:gd name="connsiteY44" fmla="*/ 37486 h 65641"/>
                <a:gd name="connsiteX45" fmla="*/ 40570 w 74983"/>
                <a:gd name="connsiteY45" fmla="*/ 25070 h 65641"/>
                <a:gd name="connsiteX46" fmla="*/ 15773 w 74983"/>
                <a:gd name="connsiteY46" fmla="*/ 21974 h 65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4983" h="65641">
                  <a:moveTo>
                    <a:pt x="15773" y="21909"/>
                  </a:moveTo>
                  <a:cubicBezTo>
                    <a:pt x="14106" y="19749"/>
                    <a:pt x="11549" y="15104"/>
                    <a:pt x="13451" y="12396"/>
                  </a:cubicBezTo>
                  <a:cubicBezTo>
                    <a:pt x="14103" y="15524"/>
                    <a:pt x="18827" y="15266"/>
                    <a:pt x="18321" y="11912"/>
                  </a:cubicBezTo>
                  <a:cubicBezTo>
                    <a:pt x="18063" y="10138"/>
                    <a:pt x="12610" y="8300"/>
                    <a:pt x="11129" y="7752"/>
                  </a:cubicBezTo>
                  <a:cubicBezTo>
                    <a:pt x="13790" y="5269"/>
                    <a:pt x="17279" y="8300"/>
                    <a:pt x="20024" y="8945"/>
                  </a:cubicBezTo>
                  <a:cubicBezTo>
                    <a:pt x="26006" y="10332"/>
                    <a:pt x="23300" y="3269"/>
                    <a:pt x="25119" y="689"/>
                  </a:cubicBezTo>
                  <a:cubicBezTo>
                    <a:pt x="27067" y="-2052"/>
                    <a:pt x="32504" y="4236"/>
                    <a:pt x="34556" y="4752"/>
                  </a:cubicBezTo>
                  <a:cubicBezTo>
                    <a:pt x="38219" y="5688"/>
                    <a:pt x="41093" y="1398"/>
                    <a:pt x="44430" y="3462"/>
                  </a:cubicBezTo>
                  <a:cubicBezTo>
                    <a:pt x="48107" y="5752"/>
                    <a:pt x="48349" y="10815"/>
                    <a:pt x="50619" y="14137"/>
                  </a:cubicBezTo>
                  <a:cubicBezTo>
                    <a:pt x="53760" y="18749"/>
                    <a:pt x="56005" y="23909"/>
                    <a:pt x="58194" y="29004"/>
                  </a:cubicBezTo>
                  <a:cubicBezTo>
                    <a:pt x="63274" y="40840"/>
                    <a:pt x="70798" y="51772"/>
                    <a:pt x="74984" y="63930"/>
                  </a:cubicBezTo>
                  <a:cubicBezTo>
                    <a:pt x="72726" y="62576"/>
                    <a:pt x="70046" y="62286"/>
                    <a:pt x="67792" y="60931"/>
                  </a:cubicBezTo>
                  <a:cubicBezTo>
                    <a:pt x="69108" y="62253"/>
                    <a:pt x="70656" y="63189"/>
                    <a:pt x="72436" y="63705"/>
                  </a:cubicBezTo>
                  <a:cubicBezTo>
                    <a:pt x="69088" y="67285"/>
                    <a:pt x="61016" y="65059"/>
                    <a:pt x="57169" y="63705"/>
                  </a:cubicBezTo>
                  <a:cubicBezTo>
                    <a:pt x="55199" y="62963"/>
                    <a:pt x="52964" y="59706"/>
                    <a:pt x="50751" y="60351"/>
                  </a:cubicBezTo>
                  <a:cubicBezTo>
                    <a:pt x="47810" y="61189"/>
                    <a:pt x="47291" y="61996"/>
                    <a:pt x="44795" y="59609"/>
                  </a:cubicBezTo>
                  <a:cubicBezTo>
                    <a:pt x="45349" y="60609"/>
                    <a:pt x="45898" y="61609"/>
                    <a:pt x="46440" y="62608"/>
                  </a:cubicBezTo>
                  <a:cubicBezTo>
                    <a:pt x="44733" y="60835"/>
                    <a:pt x="37074" y="64414"/>
                    <a:pt x="39699" y="59351"/>
                  </a:cubicBezTo>
                  <a:cubicBezTo>
                    <a:pt x="39248" y="61834"/>
                    <a:pt x="31173" y="63124"/>
                    <a:pt x="29025" y="62157"/>
                  </a:cubicBezTo>
                  <a:cubicBezTo>
                    <a:pt x="30498" y="60899"/>
                    <a:pt x="32047" y="59738"/>
                    <a:pt x="33665" y="58674"/>
                  </a:cubicBezTo>
                  <a:cubicBezTo>
                    <a:pt x="30805" y="56997"/>
                    <a:pt x="26851" y="60415"/>
                    <a:pt x="24120" y="60996"/>
                  </a:cubicBezTo>
                  <a:cubicBezTo>
                    <a:pt x="23991" y="59158"/>
                    <a:pt x="23223" y="57610"/>
                    <a:pt x="21830" y="56352"/>
                  </a:cubicBezTo>
                  <a:cubicBezTo>
                    <a:pt x="20778" y="62189"/>
                    <a:pt x="16628" y="55384"/>
                    <a:pt x="14606" y="54256"/>
                  </a:cubicBezTo>
                  <a:cubicBezTo>
                    <a:pt x="17821" y="58641"/>
                    <a:pt x="11332" y="57029"/>
                    <a:pt x="9123" y="56674"/>
                  </a:cubicBezTo>
                  <a:cubicBezTo>
                    <a:pt x="7363" y="56352"/>
                    <a:pt x="5276" y="58287"/>
                    <a:pt x="3705" y="57739"/>
                  </a:cubicBezTo>
                  <a:cubicBezTo>
                    <a:pt x="2048" y="57190"/>
                    <a:pt x="1471" y="54095"/>
                    <a:pt x="0" y="53095"/>
                  </a:cubicBezTo>
                  <a:cubicBezTo>
                    <a:pt x="2809" y="52772"/>
                    <a:pt x="4789" y="55159"/>
                    <a:pt x="7417" y="55642"/>
                  </a:cubicBezTo>
                  <a:cubicBezTo>
                    <a:pt x="7256" y="53804"/>
                    <a:pt x="6121" y="52546"/>
                    <a:pt x="4160" y="52869"/>
                  </a:cubicBezTo>
                  <a:cubicBezTo>
                    <a:pt x="6047" y="52159"/>
                    <a:pt x="7682" y="52546"/>
                    <a:pt x="9062" y="54030"/>
                  </a:cubicBezTo>
                  <a:cubicBezTo>
                    <a:pt x="3770" y="49031"/>
                    <a:pt x="19289" y="54352"/>
                    <a:pt x="20875" y="52321"/>
                  </a:cubicBezTo>
                  <a:cubicBezTo>
                    <a:pt x="22214" y="50644"/>
                    <a:pt x="20746" y="47870"/>
                    <a:pt x="24842" y="48999"/>
                  </a:cubicBezTo>
                  <a:cubicBezTo>
                    <a:pt x="27654" y="49773"/>
                    <a:pt x="24777" y="57545"/>
                    <a:pt x="29476" y="56352"/>
                  </a:cubicBezTo>
                  <a:cubicBezTo>
                    <a:pt x="27954" y="55320"/>
                    <a:pt x="26990" y="53611"/>
                    <a:pt x="27380" y="51708"/>
                  </a:cubicBezTo>
                  <a:cubicBezTo>
                    <a:pt x="31414" y="51708"/>
                    <a:pt x="35420" y="56771"/>
                    <a:pt x="39474" y="54965"/>
                  </a:cubicBezTo>
                  <a:cubicBezTo>
                    <a:pt x="35581" y="52804"/>
                    <a:pt x="31318" y="51676"/>
                    <a:pt x="27751" y="48934"/>
                  </a:cubicBezTo>
                  <a:cubicBezTo>
                    <a:pt x="24639" y="46516"/>
                    <a:pt x="20427" y="48386"/>
                    <a:pt x="18092" y="44516"/>
                  </a:cubicBezTo>
                  <a:cubicBezTo>
                    <a:pt x="24632" y="45581"/>
                    <a:pt x="31947" y="47548"/>
                    <a:pt x="37377" y="51482"/>
                  </a:cubicBezTo>
                  <a:cubicBezTo>
                    <a:pt x="35320" y="50192"/>
                    <a:pt x="34649" y="47386"/>
                    <a:pt x="38019" y="47902"/>
                  </a:cubicBezTo>
                  <a:cubicBezTo>
                    <a:pt x="41028" y="48354"/>
                    <a:pt x="43192" y="51418"/>
                    <a:pt x="45504" y="53095"/>
                  </a:cubicBezTo>
                  <a:cubicBezTo>
                    <a:pt x="44698" y="51321"/>
                    <a:pt x="43463" y="49934"/>
                    <a:pt x="41799" y="48902"/>
                  </a:cubicBezTo>
                  <a:cubicBezTo>
                    <a:pt x="44830" y="47806"/>
                    <a:pt x="48091" y="51901"/>
                    <a:pt x="50148" y="50547"/>
                  </a:cubicBezTo>
                  <a:cubicBezTo>
                    <a:pt x="53428" y="48386"/>
                    <a:pt x="58094" y="53546"/>
                    <a:pt x="55469" y="56803"/>
                  </a:cubicBezTo>
                  <a:cubicBezTo>
                    <a:pt x="56343" y="54933"/>
                    <a:pt x="58072" y="54062"/>
                    <a:pt x="59888" y="55417"/>
                  </a:cubicBezTo>
                  <a:cubicBezTo>
                    <a:pt x="57095" y="52514"/>
                    <a:pt x="59597" y="52353"/>
                    <a:pt x="61984" y="52643"/>
                  </a:cubicBezTo>
                  <a:cubicBezTo>
                    <a:pt x="53431" y="45322"/>
                    <a:pt x="36126" y="47806"/>
                    <a:pt x="29579" y="37486"/>
                  </a:cubicBezTo>
                  <a:cubicBezTo>
                    <a:pt x="24942" y="30165"/>
                    <a:pt x="42708" y="31713"/>
                    <a:pt x="40570" y="25070"/>
                  </a:cubicBezTo>
                  <a:cubicBezTo>
                    <a:pt x="37903" y="16782"/>
                    <a:pt x="21046" y="30423"/>
                    <a:pt x="15773" y="21974"/>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28" name="Freeform: Shape 1627">
              <a:extLst>
                <a:ext uri="{FF2B5EF4-FFF2-40B4-BE49-F238E27FC236}">
                  <a16:creationId xmlns:a16="http://schemas.microsoft.com/office/drawing/2014/main" id="{CF5168B2-19AB-77E8-329F-BDB2D63B9466}"/>
                </a:ext>
              </a:extLst>
            </p:cNvPr>
            <p:cNvSpPr/>
            <p:nvPr/>
          </p:nvSpPr>
          <p:spPr>
            <a:xfrm>
              <a:off x="4849005" y="4516524"/>
              <a:ext cx="3224" cy="3224"/>
            </a:xfrm>
            <a:custGeom>
              <a:avLst/>
              <a:gdLst>
                <a:gd name="connsiteX0" fmla="*/ 3225 w 3224"/>
                <a:gd name="connsiteY0" fmla="*/ 1612 h 3224"/>
                <a:gd name="connsiteX1" fmla="*/ 1612 w 3224"/>
                <a:gd name="connsiteY1" fmla="*/ 3225 h 3224"/>
                <a:gd name="connsiteX2" fmla="*/ 0 w 3224"/>
                <a:gd name="connsiteY2" fmla="*/ 1612 h 3224"/>
                <a:gd name="connsiteX3" fmla="*/ 1612 w 3224"/>
                <a:gd name="connsiteY3" fmla="*/ 0 h 3224"/>
                <a:gd name="connsiteX4" fmla="*/ 3225 w 3224"/>
                <a:gd name="connsiteY4" fmla="*/ 1612 h 3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4" h="3224">
                  <a:moveTo>
                    <a:pt x="3225" y="1612"/>
                  </a:moveTo>
                  <a:cubicBezTo>
                    <a:pt x="3225" y="2503"/>
                    <a:pt x="2503" y="3225"/>
                    <a:pt x="1612" y="3225"/>
                  </a:cubicBezTo>
                  <a:cubicBezTo>
                    <a:pt x="722" y="3225"/>
                    <a:pt x="0" y="2503"/>
                    <a:pt x="0" y="1612"/>
                  </a:cubicBezTo>
                  <a:cubicBezTo>
                    <a:pt x="0" y="722"/>
                    <a:pt x="722" y="0"/>
                    <a:pt x="1612" y="0"/>
                  </a:cubicBezTo>
                  <a:cubicBezTo>
                    <a:pt x="2503" y="0"/>
                    <a:pt x="3225" y="722"/>
                    <a:pt x="3225" y="1612"/>
                  </a:cubicBezTo>
                  <a:close/>
                </a:path>
              </a:pathLst>
            </a:custGeom>
            <a:solidFill>
              <a:srgbClr val="C0C0C0"/>
            </a:solidFill>
            <a:ln w="645" cap="flat">
              <a:solidFill>
                <a:srgbClr val="FFFFFF"/>
              </a:solidFill>
              <a:prstDash val="solid"/>
              <a:miter/>
            </a:ln>
          </p:spPr>
          <p:txBody>
            <a:bodyPr rtlCol="0" anchor="ctr"/>
            <a:lstStyle/>
            <a:p>
              <a:endParaRPr lang="en-US"/>
            </a:p>
          </p:txBody>
        </p:sp>
      </p:grpSp>
      <p:grpSp>
        <p:nvGrpSpPr>
          <p:cNvPr id="1629" name="Content Placeholder 8">
            <a:extLst>
              <a:ext uri="{FF2B5EF4-FFF2-40B4-BE49-F238E27FC236}">
                <a16:creationId xmlns:a16="http://schemas.microsoft.com/office/drawing/2014/main" id="{583581EF-D2E0-89FC-B557-F0A1BB93988A}"/>
              </a:ext>
            </a:extLst>
          </p:cNvPr>
          <p:cNvGrpSpPr/>
          <p:nvPr/>
        </p:nvGrpSpPr>
        <p:grpSpPr>
          <a:xfrm>
            <a:off x="7072129" y="3089652"/>
            <a:ext cx="395485" cy="421852"/>
            <a:chOff x="7039519" y="2770455"/>
            <a:chExt cx="395485" cy="421852"/>
          </a:xfrm>
        </p:grpSpPr>
        <p:sp>
          <p:nvSpPr>
            <p:cNvPr id="1630" name="Freeform: Shape 1629">
              <a:extLst>
                <a:ext uri="{FF2B5EF4-FFF2-40B4-BE49-F238E27FC236}">
                  <a16:creationId xmlns:a16="http://schemas.microsoft.com/office/drawing/2014/main" id="{3B77FE73-EE42-31AD-4FC3-FE34B7392CD2}"/>
                </a:ext>
              </a:extLst>
            </p:cNvPr>
            <p:cNvSpPr/>
            <p:nvPr/>
          </p:nvSpPr>
          <p:spPr>
            <a:xfrm>
              <a:off x="7142809" y="2770455"/>
              <a:ext cx="292195" cy="229359"/>
            </a:xfrm>
            <a:custGeom>
              <a:avLst/>
              <a:gdLst>
                <a:gd name="connsiteX0" fmla="*/ 5918 w 292195"/>
                <a:gd name="connsiteY0" fmla="*/ 221921 h 229359"/>
                <a:gd name="connsiteX1" fmla="*/ 20204 w 292195"/>
                <a:gd name="connsiteY1" fmla="*/ 219009 h 229359"/>
                <a:gd name="connsiteX2" fmla="*/ 44456 w 292195"/>
                <a:gd name="connsiteY2" fmla="*/ 207980 h 229359"/>
                <a:gd name="connsiteX3" fmla="*/ 64451 w 292195"/>
                <a:gd name="connsiteY3" fmla="*/ 191133 h 229359"/>
                <a:gd name="connsiteX4" fmla="*/ 81124 w 292195"/>
                <a:gd name="connsiteY4" fmla="*/ 171576 h 229359"/>
                <a:gd name="connsiteX5" fmla="*/ 85897 w 292195"/>
                <a:gd name="connsiteY5" fmla="*/ 149008 h 229359"/>
                <a:gd name="connsiteX6" fmla="*/ 83091 w 292195"/>
                <a:gd name="connsiteY6" fmla="*/ 143477 h 229359"/>
                <a:gd name="connsiteX7" fmla="*/ 84801 w 292195"/>
                <a:gd name="connsiteY7" fmla="*/ 132583 h 229359"/>
                <a:gd name="connsiteX8" fmla="*/ 95733 w 292195"/>
                <a:gd name="connsiteY8" fmla="*/ 109128 h 229359"/>
                <a:gd name="connsiteX9" fmla="*/ 100022 w 292195"/>
                <a:gd name="connsiteY9" fmla="*/ 94684 h 229359"/>
                <a:gd name="connsiteX10" fmla="*/ 107117 w 292195"/>
                <a:gd name="connsiteY10" fmla="*/ 85363 h 229359"/>
                <a:gd name="connsiteX11" fmla="*/ 125596 w 292195"/>
                <a:gd name="connsiteY11" fmla="*/ 69600 h 229359"/>
                <a:gd name="connsiteX12" fmla="*/ 150590 w 292195"/>
                <a:gd name="connsiteY12" fmla="*/ 58425 h 229359"/>
                <a:gd name="connsiteX13" fmla="*/ 179711 w 292195"/>
                <a:gd name="connsiteY13" fmla="*/ 11802 h 229359"/>
                <a:gd name="connsiteX14" fmla="*/ 184742 w 292195"/>
                <a:gd name="connsiteY14" fmla="*/ 2617 h 229359"/>
                <a:gd name="connsiteX15" fmla="*/ 193127 w 292195"/>
                <a:gd name="connsiteY15" fmla="*/ 392 h 229359"/>
                <a:gd name="connsiteX16" fmla="*/ 197803 w 292195"/>
                <a:gd name="connsiteY16" fmla="*/ 5136 h 229359"/>
                <a:gd name="connsiteX17" fmla="*/ 205769 w 292195"/>
                <a:gd name="connsiteY17" fmla="*/ 15159 h 229359"/>
                <a:gd name="connsiteX18" fmla="*/ 229569 w 292195"/>
                <a:gd name="connsiteY18" fmla="*/ 18155 h 229359"/>
                <a:gd name="connsiteX19" fmla="*/ 251402 w 292195"/>
                <a:gd name="connsiteY19" fmla="*/ 12950 h 229359"/>
                <a:gd name="connsiteX20" fmla="*/ 252531 w 292195"/>
                <a:gd name="connsiteY20" fmla="*/ 18778 h 229359"/>
                <a:gd name="connsiteX21" fmla="*/ 253498 w 292195"/>
                <a:gd name="connsiteY21" fmla="*/ 18520 h 229359"/>
                <a:gd name="connsiteX22" fmla="*/ 262399 w 292195"/>
                <a:gd name="connsiteY22" fmla="*/ 21145 h 229359"/>
                <a:gd name="connsiteX23" fmla="*/ 269752 w 292195"/>
                <a:gd name="connsiteY23" fmla="*/ 24789 h 229359"/>
                <a:gd name="connsiteX24" fmla="*/ 277169 w 292195"/>
                <a:gd name="connsiteY24" fmla="*/ 30826 h 229359"/>
                <a:gd name="connsiteX25" fmla="*/ 279975 w 292195"/>
                <a:gd name="connsiteY25" fmla="*/ 38953 h 229359"/>
                <a:gd name="connsiteX26" fmla="*/ 278782 w 292195"/>
                <a:gd name="connsiteY26" fmla="*/ 47032 h 229359"/>
                <a:gd name="connsiteX27" fmla="*/ 278782 w 292195"/>
                <a:gd name="connsiteY27" fmla="*/ 58735 h 229359"/>
                <a:gd name="connsiteX28" fmla="*/ 280427 w 292195"/>
                <a:gd name="connsiteY28" fmla="*/ 67384 h 229359"/>
                <a:gd name="connsiteX29" fmla="*/ 282265 w 292195"/>
                <a:gd name="connsiteY29" fmla="*/ 78894 h 229359"/>
                <a:gd name="connsiteX30" fmla="*/ 283652 w 292195"/>
                <a:gd name="connsiteY30" fmla="*/ 85367 h 229359"/>
                <a:gd name="connsiteX31" fmla="*/ 291134 w 292195"/>
                <a:gd name="connsiteY31" fmla="*/ 91920 h 229359"/>
                <a:gd name="connsiteX32" fmla="*/ 289167 w 292195"/>
                <a:gd name="connsiteY32" fmla="*/ 105594 h 229359"/>
                <a:gd name="connsiteX33" fmla="*/ 247306 w 292195"/>
                <a:gd name="connsiteY33" fmla="*/ 109028 h 229359"/>
                <a:gd name="connsiteX34" fmla="*/ 232923 w 292195"/>
                <a:gd name="connsiteY34" fmla="*/ 116662 h 229359"/>
                <a:gd name="connsiteX35" fmla="*/ 228795 w 292195"/>
                <a:gd name="connsiteY35" fmla="*/ 124866 h 229359"/>
                <a:gd name="connsiteX36" fmla="*/ 230988 w 292195"/>
                <a:gd name="connsiteY36" fmla="*/ 136024 h 229359"/>
                <a:gd name="connsiteX37" fmla="*/ 220410 w 292195"/>
                <a:gd name="connsiteY37" fmla="*/ 139940 h 229359"/>
                <a:gd name="connsiteX38" fmla="*/ 210187 w 292195"/>
                <a:gd name="connsiteY38" fmla="*/ 146902 h 229359"/>
                <a:gd name="connsiteX39" fmla="*/ 201641 w 292195"/>
                <a:gd name="connsiteY39" fmla="*/ 149244 h 229359"/>
                <a:gd name="connsiteX40" fmla="*/ 190805 w 292195"/>
                <a:gd name="connsiteY40" fmla="*/ 162182 h 229359"/>
                <a:gd name="connsiteX41" fmla="*/ 172455 w 292195"/>
                <a:gd name="connsiteY41" fmla="*/ 169061 h 229359"/>
                <a:gd name="connsiteX42" fmla="*/ 160910 w 292195"/>
                <a:gd name="connsiteY42" fmla="*/ 172841 h 229359"/>
                <a:gd name="connsiteX43" fmla="*/ 148429 w 292195"/>
                <a:gd name="connsiteY43" fmla="*/ 174672 h 229359"/>
                <a:gd name="connsiteX44" fmla="*/ 141108 w 292195"/>
                <a:gd name="connsiteY44" fmla="*/ 178839 h 229359"/>
                <a:gd name="connsiteX45" fmla="*/ 133755 w 292195"/>
                <a:gd name="connsiteY45" fmla="*/ 181742 h 229359"/>
                <a:gd name="connsiteX46" fmla="*/ 126274 w 292195"/>
                <a:gd name="connsiteY46" fmla="*/ 188091 h 229359"/>
                <a:gd name="connsiteX47" fmla="*/ 117727 w 292195"/>
                <a:gd name="connsiteY47" fmla="*/ 193809 h 229359"/>
                <a:gd name="connsiteX48" fmla="*/ 108439 w 292195"/>
                <a:gd name="connsiteY48" fmla="*/ 205987 h 229359"/>
                <a:gd name="connsiteX49" fmla="*/ 107375 w 292195"/>
                <a:gd name="connsiteY49" fmla="*/ 228600 h 229359"/>
                <a:gd name="connsiteX50" fmla="*/ 0 w 292195"/>
                <a:gd name="connsiteY50" fmla="*/ 229360 h 229359"/>
                <a:gd name="connsiteX51" fmla="*/ 5918 w 292195"/>
                <a:gd name="connsiteY51" fmla="*/ 221921 h 229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292195" h="229359">
                  <a:moveTo>
                    <a:pt x="5918" y="221921"/>
                  </a:moveTo>
                  <a:cubicBezTo>
                    <a:pt x="10497" y="220261"/>
                    <a:pt x="15496" y="220048"/>
                    <a:pt x="20204" y="219009"/>
                  </a:cubicBezTo>
                  <a:cubicBezTo>
                    <a:pt x="28944" y="217081"/>
                    <a:pt x="37845" y="214314"/>
                    <a:pt x="44456" y="207980"/>
                  </a:cubicBezTo>
                  <a:cubicBezTo>
                    <a:pt x="50938" y="201769"/>
                    <a:pt x="57679" y="196889"/>
                    <a:pt x="64451" y="191133"/>
                  </a:cubicBezTo>
                  <a:cubicBezTo>
                    <a:pt x="70933" y="185621"/>
                    <a:pt x="75900" y="178268"/>
                    <a:pt x="81124" y="171576"/>
                  </a:cubicBezTo>
                  <a:cubicBezTo>
                    <a:pt x="84639" y="167036"/>
                    <a:pt x="92734" y="153962"/>
                    <a:pt x="85897" y="149008"/>
                  </a:cubicBezTo>
                  <a:cubicBezTo>
                    <a:pt x="83252" y="147092"/>
                    <a:pt x="81414" y="147028"/>
                    <a:pt x="83091" y="143477"/>
                  </a:cubicBezTo>
                  <a:cubicBezTo>
                    <a:pt x="84768" y="139952"/>
                    <a:pt x="84607" y="136428"/>
                    <a:pt x="84801" y="132583"/>
                  </a:cubicBezTo>
                  <a:cubicBezTo>
                    <a:pt x="85316" y="121880"/>
                    <a:pt x="89186" y="117104"/>
                    <a:pt x="95733" y="109128"/>
                  </a:cubicBezTo>
                  <a:cubicBezTo>
                    <a:pt x="99474" y="104568"/>
                    <a:pt x="98442" y="99927"/>
                    <a:pt x="100022" y="94684"/>
                  </a:cubicBezTo>
                  <a:cubicBezTo>
                    <a:pt x="101151" y="90888"/>
                    <a:pt x="104279" y="87947"/>
                    <a:pt x="107117" y="85363"/>
                  </a:cubicBezTo>
                  <a:cubicBezTo>
                    <a:pt x="113180" y="79839"/>
                    <a:pt x="117985" y="73038"/>
                    <a:pt x="125596" y="69600"/>
                  </a:cubicBezTo>
                  <a:cubicBezTo>
                    <a:pt x="133884" y="65856"/>
                    <a:pt x="142689" y="62931"/>
                    <a:pt x="150590" y="58425"/>
                  </a:cubicBezTo>
                  <a:cubicBezTo>
                    <a:pt x="166263" y="49508"/>
                    <a:pt x="173777" y="27788"/>
                    <a:pt x="179711" y="11802"/>
                  </a:cubicBezTo>
                  <a:cubicBezTo>
                    <a:pt x="180292" y="10257"/>
                    <a:pt x="182356" y="2375"/>
                    <a:pt x="184742" y="2617"/>
                  </a:cubicBezTo>
                  <a:cubicBezTo>
                    <a:pt x="187677" y="2908"/>
                    <a:pt x="190644" y="1731"/>
                    <a:pt x="193127" y="392"/>
                  </a:cubicBezTo>
                  <a:cubicBezTo>
                    <a:pt x="196287" y="-1298"/>
                    <a:pt x="196900" y="2885"/>
                    <a:pt x="197803" y="5136"/>
                  </a:cubicBezTo>
                  <a:cubicBezTo>
                    <a:pt x="199577" y="9483"/>
                    <a:pt x="201931" y="12437"/>
                    <a:pt x="205769" y="15159"/>
                  </a:cubicBezTo>
                  <a:cubicBezTo>
                    <a:pt x="213767" y="20842"/>
                    <a:pt x="220410" y="19252"/>
                    <a:pt x="229569" y="18155"/>
                  </a:cubicBezTo>
                  <a:cubicBezTo>
                    <a:pt x="237148" y="17249"/>
                    <a:pt x="246790" y="21861"/>
                    <a:pt x="251402" y="12950"/>
                  </a:cubicBezTo>
                  <a:cubicBezTo>
                    <a:pt x="251402" y="15853"/>
                    <a:pt x="252111" y="16575"/>
                    <a:pt x="252531" y="18778"/>
                  </a:cubicBezTo>
                  <a:cubicBezTo>
                    <a:pt x="252950" y="21138"/>
                    <a:pt x="257239" y="22332"/>
                    <a:pt x="253498" y="18520"/>
                  </a:cubicBezTo>
                  <a:cubicBezTo>
                    <a:pt x="255530" y="21332"/>
                    <a:pt x="259142" y="22767"/>
                    <a:pt x="262399" y="21145"/>
                  </a:cubicBezTo>
                  <a:cubicBezTo>
                    <a:pt x="265721" y="19490"/>
                    <a:pt x="267720" y="22899"/>
                    <a:pt x="269752" y="24789"/>
                  </a:cubicBezTo>
                  <a:cubicBezTo>
                    <a:pt x="271945" y="26817"/>
                    <a:pt x="275847" y="27966"/>
                    <a:pt x="277169" y="30826"/>
                  </a:cubicBezTo>
                  <a:cubicBezTo>
                    <a:pt x="278653" y="34096"/>
                    <a:pt x="275428" y="37092"/>
                    <a:pt x="279975" y="38953"/>
                  </a:cubicBezTo>
                  <a:cubicBezTo>
                    <a:pt x="277524" y="40885"/>
                    <a:pt x="278298" y="44432"/>
                    <a:pt x="278782" y="47032"/>
                  </a:cubicBezTo>
                  <a:cubicBezTo>
                    <a:pt x="279524" y="51147"/>
                    <a:pt x="278137" y="54765"/>
                    <a:pt x="278782" y="58735"/>
                  </a:cubicBezTo>
                  <a:cubicBezTo>
                    <a:pt x="279169" y="61924"/>
                    <a:pt x="281233" y="63959"/>
                    <a:pt x="280427" y="67384"/>
                  </a:cubicBezTo>
                  <a:cubicBezTo>
                    <a:pt x="279233" y="72535"/>
                    <a:pt x="279814" y="74363"/>
                    <a:pt x="282265" y="78894"/>
                  </a:cubicBezTo>
                  <a:cubicBezTo>
                    <a:pt x="283523" y="81200"/>
                    <a:pt x="282265" y="83254"/>
                    <a:pt x="283652" y="85367"/>
                  </a:cubicBezTo>
                  <a:cubicBezTo>
                    <a:pt x="285490" y="88508"/>
                    <a:pt x="288392" y="89756"/>
                    <a:pt x="291134" y="91920"/>
                  </a:cubicBezTo>
                  <a:cubicBezTo>
                    <a:pt x="296197" y="95909"/>
                    <a:pt x="281072" y="102533"/>
                    <a:pt x="289167" y="105594"/>
                  </a:cubicBezTo>
                  <a:cubicBezTo>
                    <a:pt x="280814" y="107735"/>
                    <a:pt x="251596" y="97709"/>
                    <a:pt x="247306" y="109028"/>
                  </a:cubicBezTo>
                  <a:cubicBezTo>
                    <a:pt x="245081" y="114940"/>
                    <a:pt x="239244" y="117191"/>
                    <a:pt x="232923" y="116662"/>
                  </a:cubicBezTo>
                  <a:cubicBezTo>
                    <a:pt x="228150" y="116259"/>
                    <a:pt x="222280" y="123079"/>
                    <a:pt x="228795" y="124866"/>
                  </a:cubicBezTo>
                  <a:cubicBezTo>
                    <a:pt x="223280" y="129903"/>
                    <a:pt x="233407" y="133635"/>
                    <a:pt x="230988" y="136024"/>
                  </a:cubicBezTo>
                  <a:cubicBezTo>
                    <a:pt x="228215" y="138756"/>
                    <a:pt x="223409" y="137769"/>
                    <a:pt x="220410" y="139940"/>
                  </a:cubicBezTo>
                  <a:cubicBezTo>
                    <a:pt x="217314" y="142216"/>
                    <a:pt x="213896" y="145628"/>
                    <a:pt x="210187" y="146902"/>
                  </a:cubicBezTo>
                  <a:cubicBezTo>
                    <a:pt x="207413" y="147863"/>
                    <a:pt x="204253" y="147779"/>
                    <a:pt x="201641" y="149244"/>
                  </a:cubicBezTo>
                  <a:cubicBezTo>
                    <a:pt x="196578" y="152078"/>
                    <a:pt x="194514" y="158022"/>
                    <a:pt x="190805" y="162182"/>
                  </a:cubicBezTo>
                  <a:cubicBezTo>
                    <a:pt x="186548" y="166952"/>
                    <a:pt x="178647" y="168816"/>
                    <a:pt x="172455" y="169061"/>
                  </a:cubicBezTo>
                  <a:cubicBezTo>
                    <a:pt x="167811" y="169254"/>
                    <a:pt x="162780" y="167290"/>
                    <a:pt x="160910" y="172841"/>
                  </a:cubicBezTo>
                  <a:cubicBezTo>
                    <a:pt x="158910" y="178762"/>
                    <a:pt x="153073" y="174327"/>
                    <a:pt x="148429" y="174672"/>
                  </a:cubicBezTo>
                  <a:cubicBezTo>
                    <a:pt x="145140" y="174898"/>
                    <a:pt x="143205" y="176556"/>
                    <a:pt x="141108" y="178839"/>
                  </a:cubicBezTo>
                  <a:cubicBezTo>
                    <a:pt x="138947" y="181161"/>
                    <a:pt x="136432" y="180671"/>
                    <a:pt x="133755" y="181742"/>
                  </a:cubicBezTo>
                  <a:cubicBezTo>
                    <a:pt x="130659" y="182977"/>
                    <a:pt x="128756" y="186034"/>
                    <a:pt x="126274" y="188091"/>
                  </a:cubicBezTo>
                  <a:cubicBezTo>
                    <a:pt x="123661" y="190278"/>
                    <a:pt x="120404" y="191639"/>
                    <a:pt x="117727" y="193809"/>
                  </a:cubicBezTo>
                  <a:cubicBezTo>
                    <a:pt x="112503" y="198044"/>
                    <a:pt x="107923" y="198660"/>
                    <a:pt x="108439" y="205987"/>
                  </a:cubicBezTo>
                  <a:cubicBezTo>
                    <a:pt x="108956" y="213275"/>
                    <a:pt x="108117" y="221354"/>
                    <a:pt x="107375" y="228600"/>
                  </a:cubicBezTo>
                  <a:lnTo>
                    <a:pt x="0" y="229360"/>
                  </a:lnTo>
                  <a:cubicBezTo>
                    <a:pt x="1048" y="228133"/>
                    <a:pt x="4660" y="222386"/>
                    <a:pt x="5918" y="221921"/>
                  </a:cubicBezTo>
                  <a:close/>
                </a:path>
              </a:pathLst>
            </a:custGeom>
            <a:solidFill>
              <a:srgbClr val="C0C0C0"/>
            </a:solidFill>
            <a:ln w="1612" cap="flat">
              <a:solidFill>
                <a:srgbClr val="FFFFFF"/>
              </a:solidFill>
              <a:prstDash val="solid"/>
              <a:miter/>
            </a:ln>
          </p:spPr>
          <p:txBody>
            <a:bodyPr rtlCol="0" anchor="ctr"/>
            <a:lstStyle/>
            <a:p>
              <a:endParaRPr lang="en-US"/>
            </a:p>
          </p:txBody>
        </p:sp>
        <p:grpSp>
          <p:nvGrpSpPr>
            <p:cNvPr id="1631" name="Content Placeholder 8">
              <a:extLst>
                <a:ext uri="{FF2B5EF4-FFF2-40B4-BE49-F238E27FC236}">
                  <a16:creationId xmlns:a16="http://schemas.microsoft.com/office/drawing/2014/main" id="{CB5C00B7-AD33-7B3F-F464-721DBBA976EC}"/>
                </a:ext>
              </a:extLst>
            </p:cNvPr>
            <p:cNvGrpSpPr/>
            <p:nvPr/>
          </p:nvGrpSpPr>
          <p:grpSpPr>
            <a:xfrm>
              <a:off x="7039519" y="2998946"/>
              <a:ext cx="210697" cy="193362"/>
              <a:chOff x="7039519" y="2998946"/>
              <a:chExt cx="210697" cy="193362"/>
            </a:xfrm>
          </p:grpSpPr>
          <p:sp>
            <p:nvSpPr>
              <p:cNvPr id="1632" name="Freeform: Shape 1631">
                <a:extLst>
                  <a:ext uri="{FF2B5EF4-FFF2-40B4-BE49-F238E27FC236}">
                    <a16:creationId xmlns:a16="http://schemas.microsoft.com/office/drawing/2014/main" id="{C20E4211-F406-8039-AE6B-CFFA7C52065F}"/>
                  </a:ext>
                </a:extLst>
              </p:cNvPr>
              <p:cNvSpPr/>
              <p:nvPr/>
            </p:nvSpPr>
            <p:spPr>
              <a:xfrm>
                <a:off x="7039519" y="2998946"/>
                <a:ext cx="210697" cy="193362"/>
              </a:xfrm>
              <a:custGeom>
                <a:avLst/>
                <a:gdLst>
                  <a:gd name="connsiteX0" fmla="*/ 4299 w 210697"/>
                  <a:gd name="connsiteY0" fmla="*/ 168246 h 193362"/>
                  <a:gd name="connsiteX1" fmla="*/ 8879 w 210697"/>
                  <a:gd name="connsiteY1" fmla="*/ 154843 h 193362"/>
                  <a:gd name="connsiteX2" fmla="*/ 19522 w 210697"/>
                  <a:gd name="connsiteY2" fmla="*/ 143485 h 193362"/>
                  <a:gd name="connsiteX3" fmla="*/ 23649 w 210697"/>
                  <a:gd name="connsiteY3" fmla="*/ 133349 h 193362"/>
                  <a:gd name="connsiteX4" fmla="*/ 25842 w 210697"/>
                  <a:gd name="connsiteY4" fmla="*/ 126512 h 193362"/>
                  <a:gd name="connsiteX5" fmla="*/ 34711 w 210697"/>
                  <a:gd name="connsiteY5" fmla="*/ 107446 h 193362"/>
                  <a:gd name="connsiteX6" fmla="*/ 30551 w 210697"/>
                  <a:gd name="connsiteY6" fmla="*/ 111858 h 193362"/>
                  <a:gd name="connsiteX7" fmla="*/ 51352 w 210697"/>
                  <a:gd name="connsiteY7" fmla="*/ 89780 h 193362"/>
                  <a:gd name="connsiteX8" fmla="*/ 62800 w 210697"/>
                  <a:gd name="connsiteY8" fmla="*/ 60268 h 193362"/>
                  <a:gd name="connsiteX9" fmla="*/ 77893 w 210697"/>
                  <a:gd name="connsiteY9" fmla="*/ 36142 h 193362"/>
                  <a:gd name="connsiteX10" fmla="*/ 96953 w 210697"/>
                  <a:gd name="connsiteY10" fmla="*/ 15370 h 193362"/>
                  <a:gd name="connsiteX11" fmla="*/ 102661 w 210697"/>
                  <a:gd name="connsiteY11" fmla="*/ 874 h 193362"/>
                  <a:gd name="connsiteX12" fmla="*/ 210697 w 210697"/>
                  <a:gd name="connsiteY12" fmla="*/ 0 h 193362"/>
                  <a:gd name="connsiteX13" fmla="*/ 209182 w 210697"/>
                  <a:gd name="connsiteY13" fmla="*/ 47072 h 193362"/>
                  <a:gd name="connsiteX14" fmla="*/ 129009 w 210697"/>
                  <a:gd name="connsiteY14" fmla="*/ 47997 h 193362"/>
                  <a:gd name="connsiteX15" fmla="*/ 125332 w 210697"/>
                  <a:gd name="connsiteY15" fmla="*/ 118408 h 193362"/>
                  <a:gd name="connsiteX16" fmla="*/ 108788 w 210697"/>
                  <a:gd name="connsiteY16" fmla="*/ 125325 h 193362"/>
                  <a:gd name="connsiteX17" fmla="*/ 98856 w 210697"/>
                  <a:gd name="connsiteY17" fmla="*/ 143827 h 193362"/>
                  <a:gd name="connsiteX18" fmla="*/ 97695 w 210697"/>
                  <a:gd name="connsiteY18" fmla="*/ 177338 h 193362"/>
                  <a:gd name="connsiteX19" fmla="*/ 8524 w 210697"/>
                  <a:gd name="connsiteY19" fmla="*/ 177338 h 193362"/>
                  <a:gd name="connsiteX20" fmla="*/ 1300 w 210697"/>
                  <a:gd name="connsiteY20" fmla="*/ 193362 h 193362"/>
                  <a:gd name="connsiteX21" fmla="*/ 4299 w 210697"/>
                  <a:gd name="connsiteY21" fmla="*/ 168246 h 19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0697" h="193362">
                    <a:moveTo>
                      <a:pt x="4299" y="168246"/>
                    </a:moveTo>
                    <a:cubicBezTo>
                      <a:pt x="5106" y="163477"/>
                      <a:pt x="6331" y="159004"/>
                      <a:pt x="8879" y="154843"/>
                    </a:cubicBezTo>
                    <a:cubicBezTo>
                      <a:pt x="11975" y="149800"/>
                      <a:pt x="17651" y="149790"/>
                      <a:pt x="19522" y="143485"/>
                    </a:cubicBezTo>
                    <a:cubicBezTo>
                      <a:pt x="20521" y="140254"/>
                      <a:pt x="20457" y="135278"/>
                      <a:pt x="23649" y="133349"/>
                    </a:cubicBezTo>
                    <a:cubicBezTo>
                      <a:pt x="25488" y="132259"/>
                      <a:pt x="24391" y="128599"/>
                      <a:pt x="25842" y="126512"/>
                    </a:cubicBezTo>
                    <a:cubicBezTo>
                      <a:pt x="28100" y="123174"/>
                      <a:pt x="37259" y="111777"/>
                      <a:pt x="34711" y="107446"/>
                    </a:cubicBezTo>
                    <a:cubicBezTo>
                      <a:pt x="33002" y="108549"/>
                      <a:pt x="31551" y="110087"/>
                      <a:pt x="30551" y="111858"/>
                    </a:cubicBezTo>
                    <a:cubicBezTo>
                      <a:pt x="34550" y="103054"/>
                      <a:pt x="44676" y="96575"/>
                      <a:pt x="51352" y="89780"/>
                    </a:cubicBezTo>
                    <a:cubicBezTo>
                      <a:pt x="60221" y="80727"/>
                      <a:pt x="58479" y="71372"/>
                      <a:pt x="62800" y="60268"/>
                    </a:cubicBezTo>
                    <a:cubicBezTo>
                      <a:pt x="66348" y="51190"/>
                      <a:pt x="69089" y="41170"/>
                      <a:pt x="77893" y="36142"/>
                    </a:cubicBezTo>
                    <a:cubicBezTo>
                      <a:pt x="87633" y="30602"/>
                      <a:pt x="92922" y="26083"/>
                      <a:pt x="96953" y="15370"/>
                    </a:cubicBezTo>
                    <a:cubicBezTo>
                      <a:pt x="99500" y="8559"/>
                      <a:pt x="101572" y="3317"/>
                      <a:pt x="102661" y="874"/>
                    </a:cubicBezTo>
                    <a:lnTo>
                      <a:pt x="210697" y="0"/>
                    </a:lnTo>
                    <a:lnTo>
                      <a:pt x="209182" y="47072"/>
                    </a:lnTo>
                    <a:lnTo>
                      <a:pt x="129009" y="47997"/>
                    </a:lnTo>
                    <a:lnTo>
                      <a:pt x="125332" y="118408"/>
                    </a:lnTo>
                    <a:cubicBezTo>
                      <a:pt x="120560" y="121849"/>
                      <a:pt x="113755" y="122226"/>
                      <a:pt x="108788" y="125325"/>
                    </a:cubicBezTo>
                    <a:cubicBezTo>
                      <a:pt x="101274" y="129985"/>
                      <a:pt x="98275" y="134971"/>
                      <a:pt x="98856" y="143827"/>
                    </a:cubicBezTo>
                    <a:cubicBezTo>
                      <a:pt x="99210" y="148974"/>
                      <a:pt x="103145" y="175790"/>
                      <a:pt x="97695" y="177338"/>
                    </a:cubicBezTo>
                    <a:lnTo>
                      <a:pt x="8524" y="177338"/>
                    </a:lnTo>
                    <a:cubicBezTo>
                      <a:pt x="1687" y="177338"/>
                      <a:pt x="591" y="188518"/>
                      <a:pt x="1300" y="193362"/>
                    </a:cubicBezTo>
                    <a:cubicBezTo>
                      <a:pt x="-2505" y="186635"/>
                      <a:pt x="3139" y="175222"/>
                      <a:pt x="4299" y="168246"/>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1633" name="Freeform: Shape 1632">
                <a:extLst>
                  <a:ext uri="{FF2B5EF4-FFF2-40B4-BE49-F238E27FC236}">
                    <a16:creationId xmlns:a16="http://schemas.microsoft.com/office/drawing/2014/main" id="{63CB3045-3156-5CFC-A4CD-343AF5ACD221}"/>
                  </a:ext>
                </a:extLst>
              </p:cNvPr>
              <p:cNvSpPr/>
              <p:nvPr/>
            </p:nvSpPr>
            <p:spPr>
              <a:xfrm>
                <a:off x="7041241" y="3000915"/>
                <a:ext cx="208618" cy="183204"/>
              </a:xfrm>
              <a:custGeom>
                <a:avLst/>
                <a:gdLst>
                  <a:gd name="connsiteX0" fmla="*/ 96960 w 208618"/>
                  <a:gd name="connsiteY0" fmla="*/ 175049 h 183204"/>
                  <a:gd name="connsiteX1" fmla="*/ 98648 w 208618"/>
                  <a:gd name="connsiteY1" fmla="*/ 131336 h 183204"/>
                  <a:gd name="connsiteX2" fmla="*/ 123864 w 208618"/>
                  <a:gd name="connsiteY2" fmla="*/ 116641 h 183204"/>
                  <a:gd name="connsiteX3" fmla="*/ 126800 w 208618"/>
                  <a:gd name="connsiteY3" fmla="*/ 46354 h 183204"/>
                  <a:gd name="connsiteX4" fmla="*/ 207729 w 208618"/>
                  <a:gd name="connsiteY4" fmla="*/ 45932 h 183204"/>
                  <a:gd name="connsiteX5" fmla="*/ 208619 w 208618"/>
                  <a:gd name="connsiteY5" fmla="*/ 0 h 183204"/>
                  <a:gd name="connsiteX6" fmla="*/ 204707 w 208618"/>
                  <a:gd name="connsiteY6" fmla="*/ 0 h 183204"/>
                  <a:gd name="connsiteX7" fmla="*/ 204707 w 208618"/>
                  <a:gd name="connsiteY7" fmla="*/ 8209 h 183204"/>
                  <a:gd name="connsiteX8" fmla="*/ 204350 w 208618"/>
                  <a:gd name="connsiteY8" fmla="*/ 12509 h 183204"/>
                  <a:gd name="connsiteX9" fmla="*/ 200436 w 208618"/>
                  <a:gd name="connsiteY9" fmla="*/ 13681 h 183204"/>
                  <a:gd name="connsiteX10" fmla="*/ 186563 w 208618"/>
                  <a:gd name="connsiteY10" fmla="*/ 16027 h 183204"/>
                  <a:gd name="connsiteX11" fmla="*/ 176604 w 208618"/>
                  <a:gd name="connsiteY11" fmla="*/ 19545 h 183204"/>
                  <a:gd name="connsiteX12" fmla="*/ 168423 w 208618"/>
                  <a:gd name="connsiteY12" fmla="*/ 19545 h 183204"/>
                  <a:gd name="connsiteX13" fmla="*/ 159174 w 208618"/>
                  <a:gd name="connsiteY13" fmla="*/ 15636 h 183204"/>
                  <a:gd name="connsiteX14" fmla="*/ 143523 w 208618"/>
                  <a:gd name="connsiteY14" fmla="*/ 19154 h 183204"/>
                  <a:gd name="connsiteX15" fmla="*/ 142455 w 208618"/>
                  <a:gd name="connsiteY15" fmla="*/ 28145 h 183204"/>
                  <a:gd name="connsiteX16" fmla="*/ 134630 w 208618"/>
                  <a:gd name="connsiteY16" fmla="*/ 41436 h 183204"/>
                  <a:gd name="connsiteX17" fmla="*/ 128939 w 208618"/>
                  <a:gd name="connsiteY17" fmla="*/ 42608 h 183204"/>
                  <a:gd name="connsiteX18" fmla="*/ 123781 w 208618"/>
                  <a:gd name="connsiteY18" fmla="*/ 46224 h 183204"/>
                  <a:gd name="connsiteX19" fmla="*/ 121113 w 208618"/>
                  <a:gd name="connsiteY19" fmla="*/ 61371 h 183204"/>
                  <a:gd name="connsiteX20" fmla="*/ 117557 w 208618"/>
                  <a:gd name="connsiteY20" fmla="*/ 72708 h 183204"/>
                  <a:gd name="connsiteX21" fmla="*/ 111153 w 208618"/>
                  <a:gd name="connsiteY21" fmla="*/ 81308 h 183204"/>
                  <a:gd name="connsiteX22" fmla="*/ 97636 w 208618"/>
                  <a:gd name="connsiteY22" fmla="*/ 94208 h 183204"/>
                  <a:gd name="connsiteX23" fmla="*/ 88743 w 208618"/>
                  <a:gd name="connsiteY23" fmla="*/ 103590 h 183204"/>
                  <a:gd name="connsiteX24" fmla="*/ 77716 w 208618"/>
                  <a:gd name="connsiteY24" fmla="*/ 112971 h 183204"/>
                  <a:gd name="connsiteX25" fmla="*/ 70246 w 208618"/>
                  <a:gd name="connsiteY25" fmla="*/ 140335 h 183204"/>
                  <a:gd name="connsiteX26" fmla="*/ 63844 w 208618"/>
                  <a:gd name="connsiteY26" fmla="*/ 154799 h 183204"/>
                  <a:gd name="connsiteX27" fmla="*/ 58507 w 208618"/>
                  <a:gd name="connsiteY27" fmla="*/ 162226 h 183204"/>
                  <a:gd name="connsiteX28" fmla="*/ 54595 w 208618"/>
                  <a:gd name="connsiteY28" fmla="*/ 172390 h 183204"/>
                  <a:gd name="connsiteX29" fmla="*/ 38019 w 208618"/>
                  <a:gd name="connsiteY29" fmla="*/ 172355 h 183204"/>
                  <a:gd name="connsiteX30" fmla="*/ 18669 w 208618"/>
                  <a:gd name="connsiteY30" fmla="*/ 172004 h 183204"/>
                  <a:gd name="connsiteX31" fmla="*/ 1380 w 208618"/>
                  <a:gd name="connsiteY31" fmla="*/ 172665 h 183204"/>
                  <a:gd name="connsiteX32" fmla="*/ 293 w 208618"/>
                  <a:gd name="connsiteY32" fmla="*/ 183204 h 183204"/>
                  <a:gd name="connsiteX33" fmla="*/ 9888 w 208618"/>
                  <a:gd name="connsiteY33" fmla="*/ 175326 h 183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08618" h="183204">
                    <a:moveTo>
                      <a:pt x="96960" y="175049"/>
                    </a:moveTo>
                    <a:cubicBezTo>
                      <a:pt x="101587" y="164549"/>
                      <a:pt x="94589" y="144033"/>
                      <a:pt x="98648" y="131336"/>
                    </a:cubicBezTo>
                    <a:cubicBezTo>
                      <a:pt x="105932" y="120774"/>
                      <a:pt x="114597" y="120168"/>
                      <a:pt x="123864" y="116641"/>
                    </a:cubicBezTo>
                    <a:lnTo>
                      <a:pt x="126800" y="46354"/>
                    </a:lnTo>
                    <a:lnTo>
                      <a:pt x="207729" y="45932"/>
                    </a:lnTo>
                    <a:lnTo>
                      <a:pt x="208619" y="0"/>
                    </a:lnTo>
                    <a:lnTo>
                      <a:pt x="204707" y="0"/>
                    </a:lnTo>
                    <a:cubicBezTo>
                      <a:pt x="204991" y="2731"/>
                      <a:pt x="204813" y="5525"/>
                      <a:pt x="204707" y="8209"/>
                    </a:cubicBezTo>
                    <a:cubicBezTo>
                      <a:pt x="205784" y="10130"/>
                      <a:pt x="205262" y="11580"/>
                      <a:pt x="204350" y="12509"/>
                    </a:cubicBezTo>
                    <a:cubicBezTo>
                      <a:pt x="203439" y="13438"/>
                      <a:pt x="202037" y="13802"/>
                      <a:pt x="200436" y="13681"/>
                    </a:cubicBezTo>
                    <a:cubicBezTo>
                      <a:pt x="195849" y="14208"/>
                      <a:pt x="190277" y="11820"/>
                      <a:pt x="186563" y="16027"/>
                    </a:cubicBezTo>
                    <a:cubicBezTo>
                      <a:pt x="183766" y="18480"/>
                      <a:pt x="180323" y="22515"/>
                      <a:pt x="176604" y="19545"/>
                    </a:cubicBezTo>
                    <a:cubicBezTo>
                      <a:pt x="174087" y="17003"/>
                      <a:pt x="171218" y="22036"/>
                      <a:pt x="168423" y="19545"/>
                    </a:cubicBezTo>
                    <a:cubicBezTo>
                      <a:pt x="165519" y="17702"/>
                      <a:pt x="162585" y="15916"/>
                      <a:pt x="159174" y="15636"/>
                    </a:cubicBezTo>
                    <a:cubicBezTo>
                      <a:pt x="153714" y="14889"/>
                      <a:pt x="148907" y="18478"/>
                      <a:pt x="143523" y="19154"/>
                    </a:cubicBezTo>
                    <a:cubicBezTo>
                      <a:pt x="144750" y="22354"/>
                      <a:pt x="146169" y="26171"/>
                      <a:pt x="142455" y="28145"/>
                    </a:cubicBezTo>
                    <a:cubicBezTo>
                      <a:pt x="139278" y="31989"/>
                      <a:pt x="135994" y="36367"/>
                      <a:pt x="134630" y="41436"/>
                    </a:cubicBezTo>
                    <a:cubicBezTo>
                      <a:pt x="133126" y="42261"/>
                      <a:pt x="130716" y="42156"/>
                      <a:pt x="128939" y="42608"/>
                    </a:cubicBezTo>
                    <a:cubicBezTo>
                      <a:pt x="127162" y="43059"/>
                      <a:pt x="124451" y="43730"/>
                      <a:pt x="123781" y="46224"/>
                    </a:cubicBezTo>
                    <a:cubicBezTo>
                      <a:pt x="122891" y="51223"/>
                      <a:pt x="122126" y="56259"/>
                      <a:pt x="121113" y="61371"/>
                    </a:cubicBezTo>
                    <a:cubicBezTo>
                      <a:pt x="119947" y="64959"/>
                      <a:pt x="118962" y="69093"/>
                      <a:pt x="117557" y="72708"/>
                    </a:cubicBezTo>
                    <a:cubicBezTo>
                      <a:pt x="116149" y="76323"/>
                      <a:pt x="114488" y="79307"/>
                      <a:pt x="111153" y="81308"/>
                    </a:cubicBezTo>
                    <a:cubicBezTo>
                      <a:pt x="106262" y="85003"/>
                      <a:pt x="99773" y="87475"/>
                      <a:pt x="97636" y="94208"/>
                    </a:cubicBezTo>
                    <a:cubicBezTo>
                      <a:pt x="95690" y="98377"/>
                      <a:pt x="93390" y="102799"/>
                      <a:pt x="88743" y="103590"/>
                    </a:cubicBezTo>
                    <a:cubicBezTo>
                      <a:pt x="84600" y="105904"/>
                      <a:pt x="79176" y="107354"/>
                      <a:pt x="77716" y="112971"/>
                    </a:cubicBezTo>
                    <a:cubicBezTo>
                      <a:pt x="73813" y="121591"/>
                      <a:pt x="72299" y="131066"/>
                      <a:pt x="70246" y="140335"/>
                    </a:cubicBezTo>
                    <a:cubicBezTo>
                      <a:pt x="70246" y="146019"/>
                      <a:pt x="68320" y="151548"/>
                      <a:pt x="63844" y="154799"/>
                    </a:cubicBezTo>
                    <a:cubicBezTo>
                      <a:pt x="62055" y="157123"/>
                      <a:pt x="59675" y="159551"/>
                      <a:pt x="58507" y="162226"/>
                    </a:cubicBezTo>
                    <a:cubicBezTo>
                      <a:pt x="59229" y="165913"/>
                      <a:pt x="57063" y="170010"/>
                      <a:pt x="54595" y="172390"/>
                    </a:cubicBezTo>
                    <a:cubicBezTo>
                      <a:pt x="49117" y="172390"/>
                      <a:pt x="43647" y="172355"/>
                      <a:pt x="38019" y="172355"/>
                    </a:cubicBezTo>
                    <a:cubicBezTo>
                      <a:pt x="32077" y="172355"/>
                      <a:pt x="25470" y="172003"/>
                      <a:pt x="18669" y="172004"/>
                    </a:cubicBezTo>
                    <a:cubicBezTo>
                      <a:pt x="6740" y="172004"/>
                      <a:pt x="5440" y="170882"/>
                      <a:pt x="1380" y="172665"/>
                    </a:cubicBezTo>
                    <a:cubicBezTo>
                      <a:pt x="190" y="177805"/>
                      <a:pt x="-393" y="181614"/>
                      <a:pt x="293" y="183204"/>
                    </a:cubicBezTo>
                    <a:cubicBezTo>
                      <a:pt x="2135" y="177119"/>
                      <a:pt x="2419" y="175229"/>
                      <a:pt x="9888" y="175326"/>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grpSp>
      </p:grpSp>
      <p:sp>
        <p:nvSpPr>
          <p:cNvPr id="1634" name="Freeform: Shape 1633">
            <a:extLst>
              <a:ext uri="{FF2B5EF4-FFF2-40B4-BE49-F238E27FC236}">
                <a16:creationId xmlns:a16="http://schemas.microsoft.com/office/drawing/2014/main" id="{03735FA4-16AE-76C8-C5D7-32C65D0DD98A}"/>
              </a:ext>
            </a:extLst>
          </p:cNvPr>
          <p:cNvSpPr/>
          <p:nvPr/>
        </p:nvSpPr>
        <p:spPr>
          <a:xfrm>
            <a:off x="7198977" y="3852725"/>
            <a:ext cx="100703" cy="116044"/>
          </a:xfrm>
          <a:custGeom>
            <a:avLst/>
            <a:gdLst>
              <a:gd name="connsiteX0" fmla="*/ 65 w 100703"/>
              <a:gd name="connsiteY0" fmla="*/ 44925 h 116044"/>
              <a:gd name="connsiteX1" fmla="*/ 5902 w 100703"/>
              <a:gd name="connsiteY1" fmla="*/ 35956 h 116044"/>
              <a:gd name="connsiteX2" fmla="*/ 19737 w 100703"/>
              <a:gd name="connsiteY2" fmla="*/ 23037 h 116044"/>
              <a:gd name="connsiteX3" fmla="*/ 22672 w 100703"/>
              <a:gd name="connsiteY3" fmla="*/ 13178 h 116044"/>
              <a:gd name="connsiteX4" fmla="*/ 29928 w 100703"/>
              <a:gd name="connsiteY4" fmla="*/ 5513 h 116044"/>
              <a:gd name="connsiteX5" fmla="*/ 30508 w 100703"/>
              <a:gd name="connsiteY5" fmla="*/ 2252 h 116044"/>
              <a:gd name="connsiteX6" fmla="*/ 37152 w 100703"/>
              <a:gd name="connsiteY6" fmla="*/ 1643 h 116044"/>
              <a:gd name="connsiteX7" fmla="*/ 42667 w 100703"/>
              <a:gd name="connsiteY7" fmla="*/ 4 h 116044"/>
              <a:gd name="connsiteX8" fmla="*/ 49729 w 100703"/>
              <a:gd name="connsiteY8" fmla="*/ 5219 h 116044"/>
              <a:gd name="connsiteX9" fmla="*/ 49729 w 100703"/>
              <a:gd name="connsiteY9" fmla="*/ 10424 h 116044"/>
              <a:gd name="connsiteX10" fmla="*/ 50858 w 100703"/>
              <a:gd name="connsiteY10" fmla="*/ 13349 h 116044"/>
              <a:gd name="connsiteX11" fmla="*/ 49439 w 100703"/>
              <a:gd name="connsiteY11" fmla="*/ 32854 h 116044"/>
              <a:gd name="connsiteX12" fmla="*/ 58501 w 100703"/>
              <a:gd name="connsiteY12" fmla="*/ 37495 h 116044"/>
              <a:gd name="connsiteX13" fmla="*/ 67660 w 100703"/>
              <a:gd name="connsiteY13" fmla="*/ 28378 h 116044"/>
              <a:gd name="connsiteX14" fmla="*/ 70756 w 100703"/>
              <a:gd name="connsiteY14" fmla="*/ 23321 h 116044"/>
              <a:gd name="connsiteX15" fmla="*/ 76077 w 100703"/>
              <a:gd name="connsiteY15" fmla="*/ 29871 h 116044"/>
              <a:gd name="connsiteX16" fmla="*/ 77980 w 100703"/>
              <a:gd name="connsiteY16" fmla="*/ 47099 h 116044"/>
              <a:gd name="connsiteX17" fmla="*/ 74110 w 100703"/>
              <a:gd name="connsiteY17" fmla="*/ 53336 h 116044"/>
              <a:gd name="connsiteX18" fmla="*/ 70853 w 100703"/>
              <a:gd name="connsiteY18" fmla="*/ 56235 h 116044"/>
              <a:gd name="connsiteX19" fmla="*/ 76142 w 100703"/>
              <a:gd name="connsiteY19" fmla="*/ 58396 h 116044"/>
              <a:gd name="connsiteX20" fmla="*/ 89332 w 100703"/>
              <a:gd name="connsiteY20" fmla="*/ 64716 h 116044"/>
              <a:gd name="connsiteX21" fmla="*/ 92621 w 100703"/>
              <a:gd name="connsiteY21" fmla="*/ 71479 h 116044"/>
              <a:gd name="connsiteX22" fmla="*/ 99619 w 100703"/>
              <a:gd name="connsiteY22" fmla="*/ 79000 h 116044"/>
              <a:gd name="connsiteX23" fmla="*/ 98620 w 100703"/>
              <a:gd name="connsiteY23" fmla="*/ 93957 h 116044"/>
              <a:gd name="connsiteX24" fmla="*/ 97072 w 100703"/>
              <a:gd name="connsiteY24" fmla="*/ 115864 h 116044"/>
              <a:gd name="connsiteX25" fmla="*/ 87106 w 100703"/>
              <a:gd name="connsiteY25" fmla="*/ 113252 h 116044"/>
              <a:gd name="connsiteX26" fmla="*/ 74336 w 100703"/>
              <a:gd name="connsiteY26" fmla="*/ 107541 h 116044"/>
              <a:gd name="connsiteX27" fmla="*/ 52470 w 100703"/>
              <a:gd name="connsiteY27" fmla="*/ 93222 h 116044"/>
              <a:gd name="connsiteX28" fmla="*/ 32766 w 100703"/>
              <a:gd name="connsiteY28" fmla="*/ 71144 h 116044"/>
              <a:gd name="connsiteX29" fmla="*/ 17866 w 100703"/>
              <a:gd name="connsiteY29" fmla="*/ 59553 h 116044"/>
              <a:gd name="connsiteX30" fmla="*/ 8579 w 100703"/>
              <a:gd name="connsiteY30" fmla="*/ 53981 h 116044"/>
              <a:gd name="connsiteX31" fmla="*/ 0 w 100703"/>
              <a:gd name="connsiteY31" fmla="*/ 44925 h 11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00703" h="116044">
                <a:moveTo>
                  <a:pt x="65" y="44925"/>
                </a:moveTo>
                <a:cubicBezTo>
                  <a:pt x="3419" y="43690"/>
                  <a:pt x="3515" y="38381"/>
                  <a:pt x="5902" y="35956"/>
                </a:cubicBezTo>
                <a:cubicBezTo>
                  <a:pt x="10288" y="31512"/>
                  <a:pt x="15577" y="27707"/>
                  <a:pt x="19737" y="23037"/>
                </a:cubicBezTo>
                <a:cubicBezTo>
                  <a:pt x="22446" y="19977"/>
                  <a:pt x="20543" y="15891"/>
                  <a:pt x="22672" y="13178"/>
                </a:cubicBezTo>
                <a:cubicBezTo>
                  <a:pt x="25832" y="9166"/>
                  <a:pt x="27831" y="11447"/>
                  <a:pt x="29928" y="5513"/>
                </a:cubicBezTo>
                <a:cubicBezTo>
                  <a:pt x="30799" y="3120"/>
                  <a:pt x="29928" y="2765"/>
                  <a:pt x="30508" y="2252"/>
                </a:cubicBezTo>
                <a:cubicBezTo>
                  <a:pt x="26123" y="785"/>
                  <a:pt x="34927" y="869"/>
                  <a:pt x="37152" y="1643"/>
                </a:cubicBezTo>
                <a:cubicBezTo>
                  <a:pt x="39345" y="2394"/>
                  <a:pt x="40603" y="-118"/>
                  <a:pt x="42667" y="4"/>
                </a:cubicBezTo>
                <a:cubicBezTo>
                  <a:pt x="45536" y="166"/>
                  <a:pt x="47697" y="3581"/>
                  <a:pt x="49729" y="5219"/>
                </a:cubicBezTo>
                <a:cubicBezTo>
                  <a:pt x="48374" y="6954"/>
                  <a:pt x="49084" y="8647"/>
                  <a:pt x="49729" y="10424"/>
                </a:cubicBezTo>
                <a:cubicBezTo>
                  <a:pt x="50245" y="11734"/>
                  <a:pt x="49407" y="14791"/>
                  <a:pt x="50858" y="13349"/>
                </a:cubicBezTo>
                <a:cubicBezTo>
                  <a:pt x="52406" y="20167"/>
                  <a:pt x="51664" y="26288"/>
                  <a:pt x="49439" y="32854"/>
                </a:cubicBezTo>
                <a:cubicBezTo>
                  <a:pt x="53825" y="31219"/>
                  <a:pt x="58243" y="32083"/>
                  <a:pt x="58501" y="37495"/>
                </a:cubicBezTo>
                <a:cubicBezTo>
                  <a:pt x="63758" y="35389"/>
                  <a:pt x="65951" y="33825"/>
                  <a:pt x="67660" y="28378"/>
                </a:cubicBezTo>
                <a:cubicBezTo>
                  <a:pt x="68144" y="26772"/>
                  <a:pt x="68595" y="23637"/>
                  <a:pt x="70756" y="23321"/>
                </a:cubicBezTo>
                <a:cubicBezTo>
                  <a:pt x="73110" y="22969"/>
                  <a:pt x="75239" y="28042"/>
                  <a:pt x="76077" y="29871"/>
                </a:cubicBezTo>
                <a:cubicBezTo>
                  <a:pt x="79076" y="36469"/>
                  <a:pt x="79076" y="40020"/>
                  <a:pt x="77980" y="47099"/>
                </a:cubicBezTo>
                <a:cubicBezTo>
                  <a:pt x="77496" y="50236"/>
                  <a:pt x="75529" y="52939"/>
                  <a:pt x="74110" y="53336"/>
                </a:cubicBezTo>
                <a:cubicBezTo>
                  <a:pt x="72239" y="53997"/>
                  <a:pt x="71175" y="55970"/>
                  <a:pt x="70853" y="56235"/>
                </a:cubicBezTo>
                <a:cubicBezTo>
                  <a:pt x="71175" y="56999"/>
                  <a:pt x="72401" y="58308"/>
                  <a:pt x="76142" y="58396"/>
                </a:cubicBezTo>
                <a:cubicBezTo>
                  <a:pt x="74271" y="65194"/>
                  <a:pt x="87945" y="59657"/>
                  <a:pt x="89332" y="64716"/>
                </a:cubicBezTo>
                <a:cubicBezTo>
                  <a:pt x="89816" y="66519"/>
                  <a:pt x="88880" y="69012"/>
                  <a:pt x="92621" y="71479"/>
                </a:cubicBezTo>
                <a:cubicBezTo>
                  <a:pt x="95588" y="73424"/>
                  <a:pt x="98523" y="75914"/>
                  <a:pt x="99619" y="79000"/>
                </a:cubicBezTo>
                <a:cubicBezTo>
                  <a:pt x="102135" y="86163"/>
                  <a:pt x="99619" y="90236"/>
                  <a:pt x="98620" y="93957"/>
                </a:cubicBezTo>
                <a:cubicBezTo>
                  <a:pt x="96362" y="102262"/>
                  <a:pt x="93298" y="108031"/>
                  <a:pt x="97072" y="115864"/>
                </a:cubicBezTo>
                <a:cubicBezTo>
                  <a:pt x="93234" y="116587"/>
                  <a:pt x="90203" y="115019"/>
                  <a:pt x="87106" y="113252"/>
                </a:cubicBezTo>
                <a:cubicBezTo>
                  <a:pt x="83011" y="110924"/>
                  <a:pt x="78044" y="110598"/>
                  <a:pt x="74336" y="107541"/>
                </a:cubicBezTo>
                <a:cubicBezTo>
                  <a:pt x="67563" y="101984"/>
                  <a:pt x="58759" y="99453"/>
                  <a:pt x="52470" y="93222"/>
                </a:cubicBezTo>
                <a:cubicBezTo>
                  <a:pt x="45472" y="86262"/>
                  <a:pt x="39893" y="77965"/>
                  <a:pt x="32766" y="71144"/>
                </a:cubicBezTo>
                <a:cubicBezTo>
                  <a:pt x="30508" y="68999"/>
                  <a:pt x="13964" y="63272"/>
                  <a:pt x="17866" y="59553"/>
                </a:cubicBezTo>
                <a:cubicBezTo>
                  <a:pt x="14867" y="59844"/>
                  <a:pt x="11159" y="55216"/>
                  <a:pt x="8579" y="53981"/>
                </a:cubicBezTo>
                <a:cubicBezTo>
                  <a:pt x="3419" y="51504"/>
                  <a:pt x="3870" y="48630"/>
                  <a:pt x="0" y="44925"/>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35" name="Freeform: Shape 1634">
            <a:extLst>
              <a:ext uri="{FF2B5EF4-FFF2-40B4-BE49-F238E27FC236}">
                <a16:creationId xmlns:a16="http://schemas.microsoft.com/office/drawing/2014/main" id="{BA4E8C45-43D4-5AEC-D6F5-BE82B5B605DC}"/>
              </a:ext>
            </a:extLst>
          </p:cNvPr>
          <p:cNvSpPr/>
          <p:nvPr/>
        </p:nvSpPr>
        <p:spPr>
          <a:xfrm>
            <a:off x="7835940" y="3783917"/>
            <a:ext cx="321142" cy="245188"/>
          </a:xfrm>
          <a:custGeom>
            <a:avLst/>
            <a:gdLst>
              <a:gd name="connsiteX0" fmla="*/ 227489 w 321142"/>
              <a:gd name="connsiteY0" fmla="*/ 44238 h 245188"/>
              <a:gd name="connsiteX1" fmla="*/ 222232 w 321142"/>
              <a:gd name="connsiteY1" fmla="*/ 56615 h 245188"/>
              <a:gd name="connsiteX2" fmla="*/ 224780 w 321142"/>
              <a:gd name="connsiteY2" fmla="*/ 55690 h 245188"/>
              <a:gd name="connsiteX3" fmla="*/ 223168 w 321142"/>
              <a:gd name="connsiteY3" fmla="*/ 62884 h 245188"/>
              <a:gd name="connsiteX4" fmla="*/ 239163 w 321142"/>
              <a:gd name="connsiteY4" fmla="*/ 65116 h 245188"/>
              <a:gd name="connsiteX5" fmla="*/ 240970 w 321142"/>
              <a:gd name="connsiteY5" fmla="*/ 67931 h 245188"/>
              <a:gd name="connsiteX6" fmla="*/ 245549 w 321142"/>
              <a:gd name="connsiteY6" fmla="*/ 76955 h 245188"/>
              <a:gd name="connsiteX7" fmla="*/ 256030 w 321142"/>
              <a:gd name="connsiteY7" fmla="*/ 79248 h 245188"/>
              <a:gd name="connsiteX8" fmla="*/ 264383 w 321142"/>
              <a:gd name="connsiteY8" fmla="*/ 86975 h 245188"/>
              <a:gd name="connsiteX9" fmla="*/ 265576 w 321142"/>
              <a:gd name="connsiteY9" fmla="*/ 96173 h 245188"/>
              <a:gd name="connsiteX10" fmla="*/ 272961 w 321142"/>
              <a:gd name="connsiteY10" fmla="*/ 103609 h 245188"/>
              <a:gd name="connsiteX11" fmla="*/ 281830 w 321142"/>
              <a:gd name="connsiteY11" fmla="*/ 108663 h 245188"/>
              <a:gd name="connsiteX12" fmla="*/ 287925 w 321142"/>
              <a:gd name="connsiteY12" fmla="*/ 116519 h 245188"/>
              <a:gd name="connsiteX13" fmla="*/ 294052 w 321142"/>
              <a:gd name="connsiteY13" fmla="*/ 123578 h 245188"/>
              <a:gd name="connsiteX14" fmla="*/ 296503 w 321142"/>
              <a:gd name="connsiteY14" fmla="*/ 131724 h 245188"/>
              <a:gd name="connsiteX15" fmla="*/ 300664 w 321142"/>
              <a:gd name="connsiteY15" fmla="*/ 139181 h 245188"/>
              <a:gd name="connsiteX16" fmla="*/ 309532 w 321142"/>
              <a:gd name="connsiteY16" fmla="*/ 143631 h 245188"/>
              <a:gd name="connsiteX17" fmla="*/ 316272 w 321142"/>
              <a:gd name="connsiteY17" fmla="*/ 154809 h 245188"/>
              <a:gd name="connsiteX18" fmla="*/ 321142 w 321142"/>
              <a:gd name="connsiteY18" fmla="*/ 167138 h 245188"/>
              <a:gd name="connsiteX19" fmla="*/ 308049 w 321142"/>
              <a:gd name="connsiteY19" fmla="*/ 164677 h 245188"/>
              <a:gd name="connsiteX20" fmla="*/ 301502 w 321142"/>
              <a:gd name="connsiteY20" fmla="*/ 165687 h 245188"/>
              <a:gd name="connsiteX21" fmla="*/ 298858 w 321142"/>
              <a:gd name="connsiteY21" fmla="*/ 165880 h 245188"/>
              <a:gd name="connsiteX22" fmla="*/ 294407 w 321142"/>
              <a:gd name="connsiteY22" fmla="*/ 164335 h 245188"/>
              <a:gd name="connsiteX23" fmla="*/ 285119 w 321142"/>
              <a:gd name="connsiteY23" fmla="*/ 161443 h 245188"/>
              <a:gd name="connsiteX24" fmla="*/ 273670 w 321142"/>
              <a:gd name="connsiteY24" fmla="*/ 158166 h 245188"/>
              <a:gd name="connsiteX25" fmla="*/ 269478 w 321142"/>
              <a:gd name="connsiteY25" fmla="*/ 162294 h 245188"/>
              <a:gd name="connsiteX26" fmla="*/ 261867 w 321142"/>
              <a:gd name="connsiteY26" fmla="*/ 168505 h 245188"/>
              <a:gd name="connsiteX27" fmla="*/ 251483 w 321142"/>
              <a:gd name="connsiteY27" fmla="*/ 168795 h 245188"/>
              <a:gd name="connsiteX28" fmla="*/ 245549 w 321142"/>
              <a:gd name="connsiteY28" fmla="*/ 165803 h 245188"/>
              <a:gd name="connsiteX29" fmla="*/ 231972 w 321142"/>
              <a:gd name="connsiteY29" fmla="*/ 173497 h 245188"/>
              <a:gd name="connsiteX30" fmla="*/ 218169 w 321142"/>
              <a:gd name="connsiteY30" fmla="*/ 177906 h 245188"/>
              <a:gd name="connsiteX31" fmla="*/ 206075 w 321142"/>
              <a:gd name="connsiteY31" fmla="*/ 175571 h 245188"/>
              <a:gd name="connsiteX32" fmla="*/ 203399 w 321142"/>
              <a:gd name="connsiteY32" fmla="*/ 182366 h 245188"/>
              <a:gd name="connsiteX33" fmla="*/ 198303 w 321142"/>
              <a:gd name="connsiteY33" fmla="*/ 191077 h 245188"/>
              <a:gd name="connsiteX34" fmla="*/ 178953 w 321142"/>
              <a:gd name="connsiteY34" fmla="*/ 187852 h 245188"/>
              <a:gd name="connsiteX35" fmla="*/ 171697 w 321142"/>
              <a:gd name="connsiteY35" fmla="*/ 187691 h 245188"/>
              <a:gd name="connsiteX36" fmla="*/ 164215 w 321142"/>
              <a:gd name="connsiteY36" fmla="*/ 185098 h 245188"/>
              <a:gd name="connsiteX37" fmla="*/ 152702 w 321142"/>
              <a:gd name="connsiteY37" fmla="*/ 183975 h 245188"/>
              <a:gd name="connsiteX38" fmla="*/ 145607 w 321142"/>
              <a:gd name="connsiteY38" fmla="*/ 174520 h 245188"/>
              <a:gd name="connsiteX39" fmla="*/ 130450 w 321142"/>
              <a:gd name="connsiteY39" fmla="*/ 164777 h 245188"/>
              <a:gd name="connsiteX40" fmla="*/ 113132 w 321142"/>
              <a:gd name="connsiteY40" fmla="*/ 173772 h 245188"/>
              <a:gd name="connsiteX41" fmla="*/ 107811 w 321142"/>
              <a:gd name="connsiteY41" fmla="*/ 182821 h 245188"/>
              <a:gd name="connsiteX42" fmla="*/ 102393 w 321142"/>
              <a:gd name="connsiteY42" fmla="*/ 186297 h 245188"/>
              <a:gd name="connsiteX43" fmla="*/ 104424 w 321142"/>
              <a:gd name="connsiteY43" fmla="*/ 195853 h 245188"/>
              <a:gd name="connsiteX44" fmla="*/ 103812 w 321142"/>
              <a:gd name="connsiteY44" fmla="*/ 209894 h 245188"/>
              <a:gd name="connsiteX45" fmla="*/ 87010 w 321142"/>
              <a:gd name="connsiteY45" fmla="*/ 208356 h 245188"/>
              <a:gd name="connsiteX46" fmla="*/ 78044 w 321142"/>
              <a:gd name="connsiteY46" fmla="*/ 204954 h 245188"/>
              <a:gd name="connsiteX47" fmla="*/ 65596 w 321142"/>
              <a:gd name="connsiteY47" fmla="*/ 207934 h 245188"/>
              <a:gd name="connsiteX48" fmla="*/ 52341 w 321142"/>
              <a:gd name="connsiteY48" fmla="*/ 215093 h 245188"/>
              <a:gd name="connsiteX49" fmla="*/ 51212 w 321142"/>
              <a:gd name="connsiteY49" fmla="*/ 228503 h 245188"/>
              <a:gd name="connsiteX50" fmla="*/ 44343 w 321142"/>
              <a:gd name="connsiteY50" fmla="*/ 245188 h 245188"/>
              <a:gd name="connsiteX51" fmla="*/ 41247 w 321142"/>
              <a:gd name="connsiteY51" fmla="*/ 226622 h 245188"/>
              <a:gd name="connsiteX52" fmla="*/ 30476 w 321142"/>
              <a:gd name="connsiteY52" fmla="*/ 216641 h 245188"/>
              <a:gd name="connsiteX53" fmla="*/ 19286 w 321142"/>
              <a:gd name="connsiteY53" fmla="*/ 194108 h 245188"/>
              <a:gd name="connsiteX54" fmla="*/ 11739 w 321142"/>
              <a:gd name="connsiteY54" fmla="*/ 181431 h 245188"/>
              <a:gd name="connsiteX55" fmla="*/ 6805 w 321142"/>
              <a:gd name="connsiteY55" fmla="*/ 164468 h 245188"/>
              <a:gd name="connsiteX56" fmla="*/ 3677 w 321142"/>
              <a:gd name="connsiteY56" fmla="*/ 158772 h 245188"/>
              <a:gd name="connsiteX57" fmla="*/ 5354 w 321142"/>
              <a:gd name="connsiteY57" fmla="*/ 151413 h 245188"/>
              <a:gd name="connsiteX58" fmla="*/ 4741 w 321142"/>
              <a:gd name="connsiteY58" fmla="*/ 143005 h 245188"/>
              <a:gd name="connsiteX59" fmla="*/ 0 w 321142"/>
              <a:gd name="connsiteY59" fmla="*/ 138371 h 245188"/>
              <a:gd name="connsiteX60" fmla="*/ 6224 w 321142"/>
              <a:gd name="connsiteY60" fmla="*/ 132218 h 245188"/>
              <a:gd name="connsiteX61" fmla="*/ 12384 w 321142"/>
              <a:gd name="connsiteY61" fmla="*/ 122288 h 245188"/>
              <a:gd name="connsiteX62" fmla="*/ 23317 w 321142"/>
              <a:gd name="connsiteY62" fmla="*/ 100797 h 245188"/>
              <a:gd name="connsiteX63" fmla="*/ 36507 w 321142"/>
              <a:gd name="connsiteY63" fmla="*/ 96450 h 245188"/>
              <a:gd name="connsiteX64" fmla="*/ 46504 w 321142"/>
              <a:gd name="connsiteY64" fmla="*/ 93509 h 245188"/>
              <a:gd name="connsiteX65" fmla="*/ 52728 w 321142"/>
              <a:gd name="connsiteY65" fmla="*/ 87291 h 245188"/>
              <a:gd name="connsiteX66" fmla="*/ 58985 w 321142"/>
              <a:gd name="connsiteY66" fmla="*/ 96579 h 245188"/>
              <a:gd name="connsiteX67" fmla="*/ 68724 w 321142"/>
              <a:gd name="connsiteY67" fmla="*/ 89442 h 245188"/>
              <a:gd name="connsiteX68" fmla="*/ 90364 w 321142"/>
              <a:gd name="connsiteY68" fmla="*/ 83292 h 245188"/>
              <a:gd name="connsiteX69" fmla="*/ 105263 w 321142"/>
              <a:gd name="connsiteY69" fmla="*/ 79419 h 245188"/>
              <a:gd name="connsiteX70" fmla="*/ 115357 w 321142"/>
              <a:gd name="connsiteY70" fmla="*/ 64774 h 245188"/>
              <a:gd name="connsiteX71" fmla="*/ 109681 w 321142"/>
              <a:gd name="connsiteY71" fmla="*/ 60066 h 245188"/>
              <a:gd name="connsiteX72" fmla="*/ 127031 w 321142"/>
              <a:gd name="connsiteY72" fmla="*/ 55428 h 245188"/>
              <a:gd name="connsiteX73" fmla="*/ 158604 w 321142"/>
              <a:gd name="connsiteY73" fmla="*/ 41816 h 245188"/>
              <a:gd name="connsiteX74" fmla="*/ 170085 w 321142"/>
              <a:gd name="connsiteY74" fmla="*/ 27890 h 245188"/>
              <a:gd name="connsiteX75" fmla="*/ 178438 w 321142"/>
              <a:gd name="connsiteY75" fmla="*/ 16471 h 245188"/>
              <a:gd name="connsiteX76" fmla="*/ 184113 w 321142"/>
              <a:gd name="connsiteY76" fmla="*/ 7838 h 245188"/>
              <a:gd name="connsiteX77" fmla="*/ 199238 w 321142"/>
              <a:gd name="connsiteY77" fmla="*/ 4 h 245188"/>
              <a:gd name="connsiteX78" fmla="*/ 211332 w 321142"/>
              <a:gd name="connsiteY78" fmla="*/ 8408 h 245188"/>
              <a:gd name="connsiteX79" fmla="*/ 224780 w 321142"/>
              <a:gd name="connsiteY79" fmla="*/ 25562 h 245188"/>
              <a:gd name="connsiteX80" fmla="*/ 227489 w 321142"/>
              <a:gd name="connsiteY80" fmla="*/ 44263 h 24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321142" h="245188">
                <a:moveTo>
                  <a:pt x="227489" y="44238"/>
                </a:moveTo>
                <a:cubicBezTo>
                  <a:pt x="227134" y="50852"/>
                  <a:pt x="221362" y="51749"/>
                  <a:pt x="222232" y="56615"/>
                </a:cubicBezTo>
                <a:cubicBezTo>
                  <a:pt x="223071" y="56325"/>
                  <a:pt x="223942" y="55999"/>
                  <a:pt x="224780" y="55690"/>
                </a:cubicBezTo>
                <a:cubicBezTo>
                  <a:pt x="225457" y="58273"/>
                  <a:pt x="224039" y="60591"/>
                  <a:pt x="223168" y="62884"/>
                </a:cubicBezTo>
                <a:cubicBezTo>
                  <a:pt x="228328" y="63823"/>
                  <a:pt x="234391" y="62491"/>
                  <a:pt x="239163" y="65116"/>
                </a:cubicBezTo>
                <a:cubicBezTo>
                  <a:pt x="240389" y="65522"/>
                  <a:pt x="240970" y="66371"/>
                  <a:pt x="240970" y="67931"/>
                </a:cubicBezTo>
                <a:cubicBezTo>
                  <a:pt x="239583" y="74082"/>
                  <a:pt x="240647" y="76133"/>
                  <a:pt x="245549" y="76955"/>
                </a:cubicBezTo>
                <a:cubicBezTo>
                  <a:pt x="248774" y="77739"/>
                  <a:pt x="253257" y="77148"/>
                  <a:pt x="256030" y="79248"/>
                </a:cubicBezTo>
                <a:cubicBezTo>
                  <a:pt x="259255" y="81686"/>
                  <a:pt x="260900" y="84382"/>
                  <a:pt x="264383" y="86975"/>
                </a:cubicBezTo>
                <a:cubicBezTo>
                  <a:pt x="269833" y="91016"/>
                  <a:pt x="265640" y="94141"/>
                  <a:pt x="265576" y="96173"/>
                </a:cubicBezTo>
                <a:cubicBezTo>
                  <a:pt x="265576" y="99591"/>
                  <a:pt x="270317" y="102048"/>
                  <a:pt x="272961" y="103609"/>
                </a:cubicBezTo>
                <a:cubicBezTo>
                  <a:pt x="275799" y="105293"/>
                  <a:pt x="278895" y="107157"/>
                  <a:pt x="281830" y="108663"/>
                </a:cubicBezTo>
                <a:cubicBezTo>
                  <a:pt x="287570" y="111594"/>
                  <a:pt x="285829" y="113178"/>
                  <a:pt x="287925" y="116519"/>
                </a:cubicBezTo>
                <a:cubicBezTo>
                  <a:pt x="289408" y="118880"/>
                  <a:pt x="295794" y="120076"/>
                  <a:pt x="294052" y="123578"/>
                </a:cubicBezTo>
                <a:cubicBezTo>
                  <a:pt x="291698" y="128241"/>
                  <a:pt x="293633" y="129048"/>
                  <a:pt x="296503" y="131724"/>
                </a:cubicBezTo>
                <a:cubicBezTo>
                  <a:pt x="299115" y="134175"/>
                  <a:pt x="296181" y="136230"/>
                  <a:pt x="300664" y="139181"/>
                </a:cubicBezTo>
                <a:cubicBezTo>
                  <a:pt x="303534" y="141061"/>
                  <a:pt x="306404" y="142015"/>
                  <a:pt x="309532" y="143631"/>
                </a:cubicBezTo>
                <a:cubicBezTo>
                  <a:pt x="314595" y="146230"/>
                  <a:pt x="316498" y="149297"/>
                  <a:pt x="316272" y="154809"/>
                </a:cubicBezTo>
                <a:cubicBezTo>
                  <a:pt x="315950" y="159956"/>
                  <a:pt x="319562" y="162781"/>
                  <a:pt x="321142" y="167138"/>
                </a:cubicBezTo>
                <a:cubicBezTo>
                  <a:pt x="317079" y="162720"/>
                  <a:pt x="311661" y="160927"/>
                  <a:pt x="308049" y="164677"/>
                </a:cubicBezTo>
                <a:cubicBezTo>
                  <a:pt x="306533" y="166270"/>
                  <a:pt x="303373" y="165877"/>
                  <a:pt x="301502" y="165687"/>
                </a:cubicBezTo>
                <a:cubicBezTo>
                  <a:pt x="300599" y="165364"/>
                  <a:pt x="299696" y="165429"/>
                  <a:pt x="298858" y="165880"/>
                </a:cubicBezTo>
                <a:cubicBezTo>
                  <a:pt x="296761" y="166938"/>
                  <a:pt x="296020" y="164964"/>
                  <a:pt x="294407" y="164335"/>
                </a:cubicBezTo>
                <a:cubicBezTo>
                  <a:pt x="291182" y="163078"/>
                  <a:pt x="288538" y="160465"/>
                  <a:pt x="285119" y="161443"/>
                </a:cubicBezTo>
                <a:cubicBezTo>
                  <a:pt x="278250" y="163394"/>
                  <a:pt x="278024" y="158840"/>
                  <a:pt x="273670" y="158166"/>
                </a:cubicBezTo>
                <a:cubicBezTo>
                  <a:pt x="270865" y="157737"/>
                  <a:pt x="268930" y="159530"/>
                  <a:pt x="269478" y="162294"/>
                </a:cubicBezTo>
                <a:cubicBezTo>
                  <a:pt x="270349" y="166819"/>
                  <a:pt x="265028" y="167512"/>
                  <a:pt x="261867" y="168505"/>
                </a:cubicBezTo>
                <a:cubicBezTo>
                  <a:pt x="258707" y="169492"/>
                  <a:pt x="254385" y="170927"/>
                  <a:pt x="251483" y="168795"/>
                </a:cubicBezTo>
                <a:cubicBezTo>
                  <a:pt x="249902" y="167651"/>
                  <a:pt x="246484" y="162723"/>
                  <a:pt x="245549" y="165803"/>
                </a:cubicBezTo>
                <a:cubicBezTo>
                  <a:pt x="244291" y="170027"/>
                  <a:pt x="235648" y="172833"/>
                  <a:pt x="231972" y="173497"/>
                </a:cubicBezTo>
                <a:cubicBezTo>
                  <a:pt x="225296" y="174713"/>
                  <a:pt x="221007" y="180996"/>
                  <a:pt x="218169" y="177906"/>
                </a:cubicBezTo>
                <a:cubicBezTo>
                  <a:pt x="214976" y="174413"/>
                  <a:pt x="211397" y="169366"/>
                  <a:pt x="206075" y="175571"/>
                </a:cubicBezTo>
                <a:cubicBezTo>
                  <a:pt x="204463" y="177458"/>
                  <a:pt x="204624" y="180302"/>
                  <a:pt x="203399" y="182366"/>
                </a:cubicBezTo>
                <a:cubicBezTo>
                  <a:pt x="201689" y="185185"/>
                  <a:pt x="201335" y="189010"/>
                  <a:pt x="198303" y="191077"/>
                </a:cubicBezTo>
                <a:cubicBezTo>
                  <a:pt x="194111" y="193960"/>
                  <a:pt x="184178" y="187658"/>
                  <a:pt x="178953" y="187852"/>
                </a:cubicBezTo>
                <a:cubicBezTo>
                  <a:pt x="175890" y="187949"/>
                  <a:pt x="175277" y="188868"/>
                  <a:pt x="171697" y="187691"/>
                </a:cubicBezTo>
                <a:cubicBezTo>
                  <a:pt x="168021" y="186468"/>
                  <a:pt x="166763" y="188252"/>
                  <a:pt x="164215" y="185098"/>
                </a:cubicBezTo>
                <a:cubicBezTo>
                  <a:pt x="161667" y="181931"/>
                  <a:pt x="156314" y="184620"/>
                  <a:pt x="152702" y="183975"/>
                </a:cubicBezTo>
                <a:cubicBezTo>
                  <a:pt x="148220" y="183166"/>
                  <a:pt x="148123" y="176961"/>
                  <a:pt x="145607" y="174520"/>
                </a:cubicBezTo>
                <a:cubicBezTo>
                  <a:pt x="141254" y="170269"/>
                  <a:pt x="134642" y="167328"/>
                  <a:pt x="130450" y="164777"/>
                </a:cubicBezTo>
                <a:cubicBezTo>
                  <a:pt x="124548" y="161181"/>
                  <a:pt x="116131" y="168615"/>
                  <a:pt x="113132" y="173772"/>
                </a:cubicBezTo>
                <a:cubicBezTo>
                  <a:pt x="111423" y="176706"/>
                  <a:pt x="109004" y="179638"/>
                  <a:pt x="107811" y="182821"/>
                </a:cubicBezTo>
                <a:cubicBezTo>
                  <a:pt x="106908" y="185307"/>
                  <a:pt x="103328" y="184882"/>
                  <a:pt x="102393" y="186297"/>
                </a:cubicBezTo>
                <a:cubicBezTo>
                  <a:pt x="100909" y="188564"/>
                  <a:pt x="104683" y="193225"/>
                  <a:pt x="104424" y="195853"/>
                </a:cubicBezTo>
                <a:cubicBezTo>
                  <a:pt x="104005" y="199665"/>
                  <a:pt x="103650" y="201322"/>
                  <a:pt x="103812" y="209894"/>
                </a:cubicBezTo>
                <a:cubicBezTo>
                  <a:pt x="100619" y="204560"/>
                  <a:pt x="92492" y="209172"/>
                  <a:pt x="87010" y="208356"/>
                </a:cubicBezTo>
                <a:cubicBezTo>
                  <a:pt x="84527" y="207992"/>
                  <a:pt x="80302" y="206002"/>
                  <a:pt x="78044" y="204954"/>
                </a:cubicBezTo>
                <a:cubicBezTo>
                  <a:pt x="73658" y="202935"/>
                  <a:pt x="70047" y="207053"/>
                  <a:pt x="65596" y="207934"/>
                </a:cubicBezTo>
                <a:cubicBezTo>
                  <a:pt x="59049" y="209230"/>
                  <a:pt x="53793" y="206969"/>
                  <a:pt x="52341" y="215093"/>
                </a:cubicBezTo>
                <a:cubicBezTo>
                  <a:pt x="51567" y="219479"/>
                  <a:pt x="52019" y="224255"/>
                  <a:pt x="51212" y="228503"/>
                </a:cubicBezTo>
                <a:cubicBezTo>
                  <a:pt x="50148" y="234204"/>
                  <a:pt x="46310" y="239706"/>
                  <a:pt x="44343" y="245188"/>
                </a:cubicBezTo>
                <a:cubicBezTo>
                  <a:pt x="42892" y="238803"/>
                  <a:pt x="41731" y="233114"/>
                  <a:pt x="41247" y="226622"/>
                </a:cubicBezTo>
                <a:cubicBezTo>
                  <a:pt x="40796" y="220105"/>
                  <a:pt x="33894" y="220446"/>
                  <a:pt x="30476" y="216641"/>
                </a:cubicBezTo>
                <a:cubicBezTo>
                  <a:pt x="28799" y="214767"/>
                  <a:pt x="11287" y="194311"/>
                  <a:pt x="19286" y="194108"/>
                </a:cubicBezTo>
                <a:cubicBezTo>
                  <a:pt x="15158" y="191183"/>
                  <a:pt x="15996" y="184753"/>
                  <a:pt x="11739" y="181431"/>
                </a:cubicBezTo>
                <a:cubicBezTo>
                  <a:pt x="6224" y="177126"/>
                  <a:pt x="7031" y="170940"/>
                  <a:pt x="6805" y="164468"/>
                </a:cubicBezTo>
                <a:cubicBezTo>
                  <a:pt x="6805" y="162049"/>
                  <a:pt x="3580" y="160394"/>
                  <a:pt x="3677" y="158772"/>
                </a:cubicBezTo>
                <a:cubicBezTo>
                  <a:pt x="3677" y="156379"/>
                  <a:pt x="5192" y="153935"/>
                  <a:pt x="5354" y="151413"/>
                </a:cubicBezTo>
                <a:cubicBezTo>
                  <a:pt x="5354" y="148659"/>
                  <a:pt x="5354" y="145685"/>
                  <a:pt x="4741" y="143005"/>
                </a:cubicBezTo>
                <a:cubicBezTo>
                  <a:pt x="4031" y="140487"/>
                  <a:pt x="935" y="141661"/>
                  <a:pt x="0" y="138371"/>
                </a:cubicBezTo>
                <a:cubicBezTo>
                  <a:pt x="1580" y="135804"/>
                  <a:pt x="3967" y="134098"/>
                  <a:pt x="6224" y="132218"/>
                </a:cubicBezTo>
                <a:cubicBezTo>
                  <a:pt x="9772" y="129303"/>
                  <a:pt x="10126" y="125952"/>
                  <a:pt x="12384" y="122288"/>
                </a:cubicBezTo>
                <a:cubicBezTo>
                  <a:pt x="16286" y="116058"/>
                  <a:pt x="18931" y="106728"/>
                  <a:pt x="23317" y="100797"/>
                </a:cubicBezTo>
                <a:cubicBezTo>
                  <a:pt x="28702" y="93441"/>
                  <a:pt x="29573" y="98472"/>
                  <a:pt x="36507" y="96450"/>
                </a:cubicBezTo>
                <a:cubicBezTo>
                  <a:pt x="40151" y="95395"/>
                  <a:pt x="42989" y="94634"/>
                  <a:pt x="46504" y="93509"/>
                </a:cubicBezTo>
                <a:cubicBezTo>
                  <a:pt x="49987" y="92396"/>
                  <a:pt x="49052" y="88610"/>
                  <a:pt x="52728" y="87291"/>
                </a:cubicBezTo>
                <a:cubicBezTo>
                  <a:pt x="53728" y="91190"/>
                  <a:pt x="56792" y="93415"/>
                  <a:pt x="58985" y="96579"/>
                </a:cubicBezTo>
                <a:cubicBezTo>
                  <a:pt x="60920" y="92712"/>
                  <a:pt x="66886" y="90829"/>
                  <a:pt x="68724" y="89442"/>
                </a:cubicBezTo>
                <a:cubicBezTo>
                  <a:pt x="74465" y="85069"/>
                  <a:pt x="83494" y="83308"/>
                  <a:pt x="90364" y="83292"/>
                </a:cubicBezTo>
                <a:cubicBezTo>
                  <a:pt x="96394" y="83292"/>
                  <a:pt x="102296" y="84985"/>
                  <a:pt x="105263" y="79419"/>
                </a:cubicBezTo>
                <a:cubicBezTo>
                  <a:pt x="107327" y="75491"/>
                  <a:pt x="115776" y="68522"/>
                  <a:pt x="115357" y="64774"/>
                </a:cubicBezTo>
                <a:cubicBezTo>
                  <a:pt x="115035" y="62449"/>
                  <a:pt x="109907" y="63046"/>
                  <a:pt x="109681" y="60066"/>
                </a:cubicBezTo>
                <a:cubicBezTo>
                  <a:pt x="109326" y="55486"/>
                  <a:pt x="123355" y="55367"/>
                  <a:pt x="127031" y="55428"/>
                </a:cubicBezTo>
                <a:cubicBezTo>
                  <a:pt x="138512" y="55622"/>
                  <a:pt x="151122" y="51113"/>
                  <a:pt x="158604" y="41816"/>
                </a:cubicBezTo>
                <a:cubicBezTo>
                  <a:pt x="162571" y="36923"/>
                  <a:pt x="164989" y="31670"/>
                  <a:pt x="170085" y="27890"/>
                </a:cubicBezTo>
                <a:cubicBezTo>
                  <a:pt x="172665" y="25978"/>
                  <a:pt x="179856" y="19463"/>
                  <a:pt x="178438" y="16471"/>
                </a:cubicBezTo>
                <a:cubicBezTo>
                  <a:pt x="176631" y="12701"/>
                  <a:pt x="179598" y="8931"/>
                  <a:pt x="184113" y="7838"/>
                </a:cubicBezTo>
                <a:cubicBezTo>
                  <a:pt x="189273" y="6599"/>
                  <a:pt x="193240" y="146"/>
                  <a:pt x="199238" y="4"/>
                </a:cubicBezTo>
                <a:cubicBezTo>
                  <a:pt x="206462" y="-157"/>
                  <a:pt x="208139" y="4532"/>
                  <a:pt x="211332" y="8408"/>
                </a:cubicBezTo>
                <a:cubicBezTo>
                  <a:pt x="216363" y="14504"/>
                  <a:pt x="221813" y="19041"/>
                  <a:pt x="224780" y="25562"/>
                </a:cubicBezTo>
                <a:cubicBezTo>
                  <a:pt x="227779" y="32238"/>
                  <a:pt x="228166" y="37694"/>
                  <a:pt x="227489" y="44263"/>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1636" name="Freeform: Shape 1635">
            <a:extLst>
              <a:ext uri="{FF2B5EF4-FFF2-40B4-BE49-F238E27FC236}">
                <a16:creationId xmlns:a16="http://schemas.microsoft.com/office/drawing/2014/main" id="{1E45F649-4F37-F2C2-AC17-A6895852862F}"/>
              </a:ext>
            </a:extLst>
          </p:cNvPr>
          <p:cNvSpPr/>
          <p:nvPr/>
        </p:nvSpPr>
        <p:spPr>
          <a:xfrm>
            <a:off x="7877510" y="2712572"/>
            <a:ext cx="120209" cy="49974"/>
          </a:xfrm>
          <a:custGeom>
            <a:avLst/>
            <a:gdLst>
              <a:gd name="connsiteX0" fmla="*/ 0 w 120209"/>
              <a:gd name="connsiteY0" fmla="*/ 25948 h 49974"/>
              <a:gd name="connsiteX1" fmla="*/ 11707 w 120209"/>
              <a:gd name="connsiteY1" fmla="*/ 20494 h 49974"/>
              <a:gd name="connsiteX2" fmla="*/ 24059 w 120209"/>
              <a:gd name="connsiteY2" fmla="*/ 13506 h 49974"/>
              <a:gd name="connsiteX3" fmla="*/ 42731 w 120209"/>
              <a:gd name="connsiteY3" fmla="*/ 5047 h 49974"/>
              <a:gd name="connsiteX4" fmla="*/ 53309 w 120209"/>
              <a:gd name="connsiteY4" fmla="*/ 125 h 49974"/>
              <a:gd name="connsiteX5" fmla="*/ 61081 w 120209"/>
              <a:gd name="connsiteY5" fmla="*/ 8065 h 49974"/>
              <a:gd name="connsiteX6" fmla="*/ 70272 w 120209"/>
              <a:gd name="connsiteY6" fmla="*/ 6088 h 49974"/>
              <a:gd name="connsiteX7" fmla="*/ 77786 w 120209"/>
              <a:gd name="connsiteY7" fmla="*/ 4482 h 49974"/>
              <a:gd name="connsiteX8" fmla="*/ 94492 w 120209"/>
              <a:gd name="connsiteY8" fmla="*/ 4057 h 49974"/>
              <a:gd name="connsiteX9" fmla="*/ 109746 w 120209"/>
              <a:gd name="connsiteY9" fmla="*/ 9362 h 49974"/>
              <a:gd name="connsiteX10" fmla="*/ 119291 w 120209"/>
              <a:gd name="connsiteY10" fmla="*/ 12712 h 49974"/>
              <a:gd name="connsiteX11" fmla="*/ 118743 w 120209"/>
              <a:gd name="connsiteY11" fmla="*/ 17705 h 49974"/>
              <a:gd name="connsiteX12" fmla="*/ 112487 w 120209"/>
              <a:gd name="connsiteY12" fmla="*/ 30259 h 49974"/>
              <a:gd name="connsiteX13" fmla="*/ 111487 w 120209"/>
              <a:gd name="connsiteY13" fmla="*/ 32107 h 49974"/>
              <a:gd name="connsiteX14" fmla="*/ 97039 w 120209"/>
              <a:gd name="connsiteY14" fmla="*/ 28066 h 49974"/>
              <a:gd name="connsiteX15" fmla="*/ 92589 w 120209"/>
              <a:gd name="connsiteY15" fmla="*/ 29182 h 49974"/>
              <a:gd name="connsiteX16" fmla="*/ 84171 w 120209"/>
              <a:gd name="connsiteY16" fmla="*/ 27367 h 49974"/>
              <a:gd name="connsiteX17" fmla="*/ 75658 w 120209"/>
              <a:gd name="connsiteY17" fmla="*/ 34110 h 49974"/>
              <a:gd name="connsiteX18" fmla="*/ 61855 w 120209"/>
              <a:gd name="connsiteY18" fmla="*/ 38809 h 49974"/>
              <a:gd name="connsiteX19" fmla="*/ 53567 w 120209"/>
              <a:gd name="connsiteY19" fmla="*/ 40918 h 49974"/>
              <a:gd name="connsiteX20" fmla="*/ 42215 w 120209"/>
              <a:gd name="connsiteY20" fmla="*/ 47871 h 49974"/>
              <a:gd name="connsiteX21" fmla="*/ 26477 w 120209"/>
              <a:gd name="connsiteY21" fmla="*/ 49922 h 49974"/>
              <a:gd name="connsiteX22" fmla="*/ 18576 w 120209"/>
              <a:gd name="connsiteY22" fmla="*/ 49512 h 49974"/>
              <a:gd name="connsiteX23" fmla="*/ 11255 w 120209"/>
              <a:gd name="connsiteY23" fmla="*/ 45665 h 49974"/>
              <a:gd name="connsiteX24" fmla="*/ 1484 w 120209"/>
              <a:gd name="connsiteY24" fmla="*/ 37525 h 49974"/>
              <a:gd name="connsiteX25" fmla="*/ 935 w 120209"/>
              <a:gd name="connsiteY25" fmla="*/ 32578 h 49974"/>
              <a:gd name="connsiteX26" fmla="*/ 0 w 120209"/>
              <a:gd name="connsiteY26" fmla="*/ 25948 h 49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20209" h="49974">
                <a:moveTo>
                  <a:pt x="0" y="25948"/>
                </a:moveTo>
                <a:cubicBezTo>
                  <a:pt x="2516" y="19401"/>
                  <a:pt x="5676" y="20559"/>
                  <a:pt x="11707" y="20494"/>
                </a:cubicBezTo>
                <a:cubicBezTo>
                  <a:pt x="14029" y="20494"/>
                  <a:pt x="23800" y="15644"/>
                  <a:pt x="24059" y="13506"/>
                </a:cubicBezTo>
                <a:cubicBezTo>
                  <a:pt x="25058" y="5295"/>
                  <a:pt x="44537" y="-1000"/>
                  <a:pt x="42731" y="5047"/>
                </a:cubicBezTo>
                <a:cubicBezTo>
                  <a:pt x="45279" y="4695"/>
                  <a:pt x="50568" y="-900"/>
                  <a:pt x="53309" y="125"/>
                </a:cubicBezTo>
                <a:cubicBezTo>
                  <a:pt x="57630" y="1722"/>
                  <a:pt x="62081" y="6288"/>
                  <a:pt x="61081" y="8065"/>
                </a:cubicBezTo>
                <a:cubicBezTo>
                  <a:pt x="64790" y="11010"/>
                  <a:pt x="66079" y="9168"/>
                  <a:pt x="70272" y="6088"/>
                </a:cubicBezTo>
                <a:cubicBezTo>
                  <a:pt x="71723" y="5027"/>
                  <a:pt x="75690" y="3728"/>
                  <a:pt x="77786" y="4482"/>
                </a:cubicBezTo>
                <a:cubicBezTo>
                  <a:pt x="85494" y="7243"/>
                  <a:pt x="88654" y="3992"/>
                  <a:pt x="94492" y="4057"/>
                </a:cubicBezTo>
                <a:cubicBezTo>
                  <a:pt x="101071" y="4121"/>
                  <a:pt x="104199" y="4057"/>
                  <a:pt x="109746" y="9362"/>
                </a:cubicBezTo>
                <a:cubicBezTo>
                  <a:pt x="111939" y="11435"/>
                  <a:pt x="117518" y="12058"/>
                  <a:pt x="119291" y="12712"/>
                </a:cubicBezTo>
                <a:cubicBezTo>
                  <a:pt x="120711" y="12938"/>
                  <a:pt x="120452" y="12680"/>
                  <a:pt x="118743" y="17705"/>
                </a:cubicBezTo>
                <a:cubicBezTo>
                  <a:pt x="117227" y="22100"/>
                  <a:pt x="113100" y="26409"/>
                  <a:pt x="112487" y="30259"/>
                </a:cubicBezTo>
                <a:cubicBezTo>
                  <a:pt x="112487" y="31020"/>
                  <a:pt x="114035" y="32320"/>
                  <a:pt x="111487" y="32107"/>
                </a:cubicBezTo>
                <a:cubicBezTo>
                  <a:pt x="103199" y="36564"/>
                  <a:pt x="98845" y="27505"/>
                  <a:pt x="97039" y="28066"/>
                </a:cubicBezTo>
                <a:cubicBezTo>
                  <a:pt x="95136" y="28657"/>
                  <a:pt x="94846" y="29618"/>
                  <a:pt x="92589" y="29182"/>
                </a:cubicBezTo>
                <a:cubicBezTo>
                  <a:pt x="89912" y="28663"/>
                  <a:pt x="86881" y="27637"/>
                  <a:pt x="84171" y="27367"/>
                </a:cubicBezTo>
                <a:cubicBezTo>
                  <a:pt x="77754" y="26725"/>
                  <a:pt x="76303" y="27986"/>
                  <a:pt x="75658" y="34110"/>
                </a:cubicBezTo>
                <a:cubicBezTo>
                  <a:pt x="75239" y="38206"/>
                  <a:pt x="65273" y="40676"/>
                  <a:pt x="61855" y="38809"/>
                </a:cubicBezTo>
                <a:cubicBezTo>
                  <a:pt x="53470" y="34239"/>
                  <a:pt x="57082" y="37886"/>
                  <a:pt x="53567" y="40918"/>
                </a:cubicBezTo>
                <a:cubicBezTo>
                  <a:pt x="50503" y="43585"/>
                  <a:pt x="34733" y="41956"/>
                  <a:pt x="42215" y="47871"/>
                </a:cubicBezTo>
                <a:cubicBezTo>
                  <a:pt x="37119" y="48493"/>
                  <a:pt x="31960" y="50306"/>
                  <a:pt x="26477" y="49922"/>
                </a:cubicBezTo>
                <a:cubicBezTo>
                  <a:pt x="24606" y="49793"/>
                  <a:pt x="21253" y="50212"/>
                  <a:pt x="18576" y="49512"/>
                </a:cubicBezTo>
                <a:cubicBezTo>
                  <a:pt x="16157" y="48887"/>
                  <a:pt x="13545" y="46791"/>
                  <a:pt x="11255" y="45665"/>
                </a:cubicBezTo>
                <a:cubicBezTo>
                  <a:pt x="7805" y="43949"/>
                  <a:pt x="3386" y="41021"/>
                  <a:pt x="1484" y="37525"/>
                </a:cubicBezTo>
                <a:cubicBezTo>
                  <a:pt x="678" y="36042"/>
                  <a:pt x="1484" y="34181"/>
                  <a:pt x="935" y="32578"/>
                </a:cubicBezTo>
                <a:cubicBezTo>
                  <a:pt x="0" y="29589"/>
                  <a:pt x="548" y="28660"/>
                  <a:pt x="0" y="25948"/>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37" name="Freeform: Shape 1636">
            <a:extLst>
              <a:ext uri="{FF2B5EF4-FFF2-40B4-BE49-F238E27FC236}">
                <a16:creationId xmlns:a16="http://schemas.microsoft.com/office/drawing/2014/main" id="{01D5A27A-3EA2-60D4-241B-145E16B86740}"/>
              </a:ext>
            </a:extLst>
          </p:cNvPr>
          <p:cNvSpPr/>
          <p:nvPr/>
        </p:nvSpPr>
        <p:spPr>
          <a:xfrm>
            <a:off x="7952749" y="2530344"/>
            <a:ext cx="119581" cy="66588"/>
          </a:xfrm>
          <a:custGeom>
            <a:avLst/>
            <a:gdLst>
              <a:gd name="connsiteX0" fmla="*/ 0 w 119581"/>
              <a:gd name="connsiteY0" fmla="*/ 9180 h 66588"/>
              <a:gd name="connsiteX1" fmla="*/ 6256 w 119581"/>
              <a:gd name="connsiteY1" fmla="*/ 4772 h 66588"/>
              <a:gd name="connsiteX2" fmla="*/ 15706 w 119581"/>
              <a:gd name="connsiteY2" fmla="*/ 1921 h 66588"/>
              <a:gd name="connsiteX3" fmla="*/ 38764 w 119581"/>
              <a:gd name="connsiteY3" fmla="*/ 589 h 66588"/>
              <a:gd name="connsiteX4" fmla="*/ 52438 w 119581"/>
              <a:gd name="connsiteY4" fmla="*/ 2008 h 66588"/>
              <a:gd name="connsiteX5" fmla="*/ 72078 w 119581"/>
              <a:gd name="connsiteY5" fmla="*/ 1640 h 66588"/>
              <a:gd name="connsiteX6" fmla="*/ 82527 w 119581"/>
              <a:gd name="connsiteY6" fmla="*/ 5091 h 66588"/>
              <a:gd name="connsiteX7" fmla="*/ 90847 w 119581"/>
              <a:gd name="connsiteY7" fmla="*/ 7052 h 66588"/>
              <a:gd name="connsiteX8" fmla="*/ 100651 w 119581"/>
              <a:gd name="connsiteY8" fmla="*/ 12096 h 66588"/>
              <a:gd name="connsiteX9" fmla="*/ 114325 w 119581"/>
              <a:gd name="connsiteY9" fmla="*/ 19174 h 66588"/>
              <a:gd name="connsiteX10" fmla="*/ 119582 w 119581"/>
              <a:gd name="connsiteY10" fmla="*/ 29613 h 66588"/>
              <a:gd name="connsiteX11" fmla="*/ 113164 w 119581"/>
              <a:gd name="connsiteY11" fmla="*/ 33638 h 66588"/>
              <a:gd name="connsiteX12" fmla="*/ 105553 w 119581"/>
              <a:gd name="connsiteY12" fmla="*/ 38492 h 66588"/>
              <a:gd name="connsiteX13" fmla="*/ 96362 w 119581"/>
              <a:gd name="connsiteY13" fmla="*/ 54462 h 66588"/>
              <a:gd name="connsiteX14" fmla="*/ 101457 w 119581"/>
              <a:gd name="connsiteY14" fmla="*/ 57477 h 66588"/>
              <a:gd name="connsiteX15" fmla="*/ 96813 w 119581"/>
              <a:gd name="connsiteY15" fmla="*/ 60031 h 66588"/>
              <a:gd name="connsiteX16" fmla="*/ 90879 w 119581"/>
              <a:gd name="connsiteY16" fmla="*/ 57651 h 66588"/>
              <a:gd name="connsiteX17" fmla="*/ 81269 w 119581"/>
              <a:gd name="connsiteY17" fmla="*/ 63437 h 66588"/>
              <a:gd name="connsiteX18" fmla="*/ 74980 w 119581"/>
              <a:gd name="connsiteY18" fmla="*/ 65936 h 66588"/>
              <a:gd name="connsiteX19" fmla="*/ 63854 w 119581"/>
              <a:gd name="connsiteY19" fmla="*/ 66065 h 66588"/>
              <a:gd name="connsiteX20" fmla="*/ 54889 w 119581"/>
              <a:gd name="connsiteY20" fmla="*/ 64517 h 66588"/>
              <a:gd name="connsiteX21" fmla="*/ 48052 w 119581"/>
              <a:gd name="connsiteY21" fmla="*/ 55778 h 66588"/>
              <a:gd name="connsiteX22" fmla="*/ 48535 w 119581"/>
              <a:gd name="connsiteY22" fmla="*/ 41275 h 66588"/>
              <a:gd name="connsiteX23" fmla="*/ 41634 w 119581"/>
              <a:gd name="connsiteY23" fmla="*/ 35412 h 66588"/>
              <a:gd name="connsiteX24" fmla="*/ 22123 w 119581"/>
              <a:gd name="connsiteY24" fmla="*/ 32797 h 66588"/>
              <a:gd name="connsiteX25" fmla="*/ 10384 w 119581"/>
              <a:gd name="connsiteY25" fmla="*/ 31494 h 66588"/>
              <a:gd name="connsiteX26" fmla="*/ 3128 w 119581"/>
              <a:gd name="connsiteY26" fmla="*/ 20645 h 66588"/>
              <a:gd name="connsiteX27" fmla="*/ 0 w 119581"/>
              <a:gd name="connsiteY27" fmla="*/ 9180 h 6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9581" h="66588">
                <a:moveTo>
                  <a:pt x="0" y="9180"/>
                </a:moveTo>
                <a:cubicBezTo>
                  <a:pt x="3289" y="9709"/>
                  <a:pt x="4063" y="6291"/>
                  <a:pt x="6256" y="4772"/>
                </a:cubicBezTo>
                <a:cubicBezTo>
                  <a:pt x="8675" y="3114"/>
                  <a:pt x="12932" y="2569"/>
                  <a:pt x="15706" y="1921"/>
                </a:cubicBezTo>
                <a:cubicBezTo>
                  <a:pt x="22929" y="237"/>
                  <a:pt x="31379" y="170"/>
                  <a:pt x="38764" y="589"/>
                </a:cubicBezTo>
                <a:cubicBezTo>
                  <a:pt x="43118" y="2498"/>
                  <a:pt x="48471" y="847"/>
                  <a:pt x="52438" y="2008"/>
                </a:cubicBezTo>
                <a:cubicBezTo>
                  <a:pt x="57243" y="2417"/>
                  <a:pt x="67466" y="4623"/>
                  <a:pt x="72078" y="1640"/>
                </a:cubicBezTo>
                <a:cubicBezTo>
                  <a:pt x="78366" y="-2436"/>
                  <a:pt x="78625" y="1995"/>
                  <a:pt x="82527" y="5091"/>
                </a:cubicBezTo>
                <a:cubicBezTo>
                  <a:pt x="84881" y="6971"/>
                  <a:pt x="87977" y="6620"/>
                  <a:pt x="90847" y="7052"/>
                </a:cubicBezTo>
                <a:cubicBezTo>
                  <a:pt x="94717" y="7629"/>
                  <a:pt x="98168" y="9267"/>
                  <a:pt x="100651" y="12096"/>
                </a:cubicBezTo>
                <a:cubicBezTo>
                  <a:pt x="102231" y="13863"/>
                  <a:pt x="112100" y="20377"/>
                  <a:pt x="114325" y="19174"/>
                </a:cubicBezTo>
                <a:cubicBezTo>
                  <a:pt x="112745" y="26131"/>
                  <a:pt x="113293" y="27937"/>
                  <a:pt x="119582" y="29613"/>
                </a:cubicBezTo>
                <a:cubicBezTo>
                  <a:pt x="115712" y="31510"/>
                  <a:pt x="118550" y="34699"/>
                  <a:pt x="113164" y="33638"/>
                </a:cubicBezTo>
                <a:cubicBezTo>
                  <a:pt x="109036" y="32822"/>
                  <a:pt x="108552" y="36747"/>
                  <a:pt x="105553" y="38492"/>
                </a:cubicBezTo>
                <a:cubicBezTo>
                  <a:pt x="98168" y="42749"/>
                  <a:pt x="102521" y="47883"/>
                  <a:pt x="96362" y="54462"/>
                </a:cubicBezTo>
                <a:cubicBezTo>
                  <a:pt x="97910" y="55094"/>
                  <a:pt x="101038" y="55349"/>
                  <a:pt x="101457" y="57477"/>
                </a:cubicBezTo>
                <a:cubicBezTo>
                  <a:pt x="101941" y="60044"/>
                  <a:pt x="98522" y="60586"/>
                  <a:pt x="96813" y="60031"/>
                </a:cubicBezTo>
                <a:cubicBezTo>
                  <a:pt x="98587" y="55275"/>
                  <a:pt x="91266" y="56694"/>
                  <a:pt x="90879" y="57651"/>
                </a:cubicBezTo>
                <a:cubicBezTo>
                  <a:pt x="89041" y="62095"/>
                  <a:pt x="83430" y="58945"/>
                  <a:pt x="81269" y="63437"/>
                </a:cubicBezTo>
                <a:cubicBezTo>
                  <a:pt x="80527" y="65004"/>
                  <a:pt x="76625" y="65027"/>
                  <a:pt x="74980" y="65936"/>
                </a:cubicBezTo>
                <a:cubicBezTo>
                  <a:pt x="72175" y="67471"/>
                  <a:pt x="66982" y="65775"/>
                  <a:pt x="63854" y="66065"/>
                </a:cubicBezTo>
                <a:cubicBezTo>
                  <a:pt x="62306" y="66194"/>
                  <a:pt x="55405" y="67136"/>
                  <a:pt x="54889" y="64517"/>
                </a:cubicBezTo>
                <a:cubicBezTo>
                  <a:pt x="54244" y="61405"/>
                  <a:pt x="51083" y="57151"/>
                  <a:pt x="48052" y="55778"/>
                </a:cubicBezTo>
                <a:cubicBezTo>
                  <a:pt x="43859" y="44732"/>
                  <a:pt x="46891" y="45613"/>
                  <a:pt x="48535" y="41275"/>
                </a:cubicBezTo>
                <a:cubicBezTo>
                  <a:pt x="48858" y="40366"/>
                  <a:pt x="42666" y="35438"/>
                  <a:pt x="41634" y="35412"/>
                </a:cubicBezTo>
                <a:cubicBezTo>
                  <a:pt x="39151" y="35347"/>
                  <a:pt x="26251" y="36105"/>
                  <a:pt x="22123" y="32797"/>
                </a:cubicBezTo>
                <a:cubicBezTo>
                  <a:pt x="17576" y="29191"/>
                  <a:pt x="11191" y="27949"/>
                  <a:pt x="10384" y="31494"/>
                </a:cubicBezTo>
                <a:cubicBezTo>
                  <a:pt x="10384" y="28053"/>
                  <a:pt x="4870" y="23567"/>
                  <a:pt x="3128" y="20645"/>
                </a:cubicBezTo>
                <a:cubicBezTo>
                  <a:pt x="967" y="17075"/>
                  <a:pt x="1290" y="13015"/>
                  <a:pt x="0" y="9180"/>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38" name="Freeform: Shape 1637">
            <a:extLst>
              <a:ext uri="{FF2B5EF4-FFF2-40B4-BE49-F238E27FC236}">
                <a16:creationId xmlns:a16="http://schemas.microsoft.com/office/drawing/2014/main" id="{3D292440-4ED7-B0CE-79B8-9DA81F2A316C}"/>
              </a:ext>
            </a:extLst>
          </p:cNvPr>
          <p:cNvSpPr/>
          <p:nvPr/>
        </p:nvSpPr>
        <p:spPr>
          <a:xfrm>
            <a:off x="8097933" y="4527017"/>
            <a:ext cx="189171" cy="190683"/>
          </a:xfrm>
          <a:custGeom>
            <a:avLst/>
            <a:gdLst>
              <a:gd name="connsiteX0" fmla="*/ 390 w 189171"/>
              <a:gd name="connsiteY0" fmla="*/ 60959 h 190683"/>
              <a:gd name="connsiteX1" fmla="*/ 9742 w 189171"/>
              <a:gd name="connsiteY1" fmla="*/ 61217 h 190683"/>
              <a:gd name="connsiteX2" fmla="*/ 16224 w 189171"/>
              <a:gd name="connsiteY2" fmla="*/ 65903 h 190683"/>
              <a:gd name="connsiteX3" fmla="*/ 24158 w 189171"/>
              <a:gd name="connsiteY3" fmla="*/ 63562 h 190683"/>
              <a:gd name="connsiteX4" fmla="*/ 33220 w 189171"/>
              <a:gd name="connsiteY4" fmla="*/ 67180 h 190683"/>
              <a:gd name="connsiteX5" fmla="*/ 47700 w 189171"/>
              <a:gd name="connsiteY5" fmla="*/ 58982 h 190683"/>
              <a:gd name="connsiteX6" fmla="*/ 60890 w 189171"/>
              <a:gd name="connsiteY6" fmla="*/ 40410 h 190683"/>
              <a:gd name="connsiteX7" fmla="*/ 67372 w 189171"/>
              <a:gd name="connsiteY7" fmla="*/ 34495 h 190683"/>
              <a:gd name="connsiteX8" fmla="*/ 78595 w 189171"/>
              <a:gd name="connsiteY8" fmla="*/ 28455 h 190683"/>
              <a:gd name="connsiteX9" fmla="*/ 88464 w 189171"/>
              <a:gd name="connsiteY9" fmla="*/ 15177 h 190683"/>
              <a:gd name="connsiteX10" fmla="*/ 100073 w 189171"/>
              <a:gd name="connsiteY10" fmla="*/ 3703 h 190683"/>
              <a:gd name="connsiteX11" fmla="*/ 112457 w 189171"/>
              <a:gd name="connsiteY11" fmla="*/ 17 h 190683"/>
              <a:gd name="connsiteX12" fmla="*/ 127163 w 189171"/>
              <a:gd name="connsiteY12" fmla="*/ 146 h 190683"/>
              <a:gd name="connsiteX13" fmla="*/ 136613 w 189171"/>
              <a:gd name="connsiteY13" fmla="*/ 10269 h 190683"/>
              <a:gd name="connsiteX14" fmla="*/ 152834 w 189171"/>
              <a:gd name="connsiteY14" fmla="*/ 14368 h 190683"/>
              <a:gd name="connsiteX15" fmla="*/ 167701 w 189171"/>
              <a:gd name="connsiteY15" fmla="*/ 22240 h 190683"/>
              <a:gd name="connsiteX16" fmla="*/ 182342 w 189171"/>
              <a:gd name="connsiteY16" fmla="*/ 27726 h 190683"/>
              <a:gd name="connsiteX17" fmla="*/ 188954 w 189171"/>
              <a:gd name="connsiteY17" fmla="*/ 30077 h 190683"/>
              <a:gd name="connsiteX18" fmla="*/ 187728 w 189171"/>
              <a:gd name="connsiteY18" fmla="*/ 41251 h 190683"/>
              <a:gd name="connsiteX19" fmla="*/ 188760 w 189171"/>
              <a:gd name="connsiteY19" fmla="*/ 55135 h 190683"/>
              <a:gd name="connsiteX20" fmla="*/ 187793 w 189171"/>
              <a:gd name="connsiteY20" fmla="*/ 70260 h 190683"/>
              <a:gd name="connsiteX21" fmla="*/ 187470 w 189171"/>
              <a:gd name="connsiteY21" fmla="*/ 79577 h 190683"/>
              <a:gd name="connsiteX22" fmla="*/ 185922 w 189171"/>
              <a:gd name="connsiteY22" fmla="*/ 87252 h 190683"/>
              <a:gd name="connsiteX23" fmla="*/ 180440 w 189171"/>
              <a:gd name="connsiteY23" fmla="*/ 93015 h 190683"/>
              <a:gd name="connsiteX24" fmla="*/ 183858 w 189171"/>
              <a:gd name="connsiteY24" fmla="*/ 96363 h 190683"/>
              <a:gd name="connsiteX25" fmla="*/ 183858 w 189171"/>
              <a:gd name="connsiteY25" fmla="*/ 100597 h 190683"/>
              <a:gd name="connsiteX26" fmla="*/ 181472 w 189171"/>
              <a:gd name="connsiteY26" fmla="*/ 105267 h 190683"/>
              <a:gd name="connsiteX27" fmla="*/ 183600 w 189171"/>
              <a:gd name="connsiteY27" fmla="*/ 113220 h 190683"/>
              <a:gd name="connsiteX28" fmla="*/ 185922 w 189171"/>
              <a:gd name="connsiteY28" fmla="*/ 112284 h 190683"/>
              <a:gd name="connsiteX29" fmla="*/ 184600 w 189171"/>
              <a:gd name="connsiteY29" fmla="*/ 124497 h 190683"/>
              <a:gd name="connsiteX30" fmla="*/ 175957 w 189171"/>
              <a:gd name="connsiteY30" fmla="*/ 137662 h 190683"/>
              <a:gd name="connsiteX31" fmla="*/ 173861 w 189171"/>
              <a:gd name="connsiteY31" fmla="*/ 147117 h 190683"/>
              <a:gd name="connsiteX32" fmla="*/ 172700 w 189171"/>
              <a:gd name="connsiteY32" fmla="*/ 159437 h 190683"/>
              <a:gd name="connsiteX33" fmla="*/ 148158 w 189171"/>
              <a:gd name="connsiteY33" fmla="*/ 184478 h 190683"/>
              <a:gd name="connsiteX34" fmla="*/ 142288 w 189171"/>
              <a:gd name="connsiteY34" fmla="*/ 190683 h 190683"/>
              <a:gd name="connsiteX35" fmla="*/ 123326 w 189171"/>
              <a:gd name="connsiteY35" fmla="*/ 187384 h 190683"/>
              <a:gd name="connsiteX36" fmla="*/ 109781 w 189171"/>
              <a:gd name="connsiteY36" fmla="*/ 184033 h 190683"/>
              <a:gd name="connsiteX37" fmla="*/ 96042 w 189171"/>
              <a:gd name="connsiteY37" fmla="*/ 182379 h 190683"/>
              <a:gd name="connsiteX38" fmla="*/ 90012 w 189171"/>
              <a:gd name="connsiteY38" fmla="*/ 179083 h 190683"/>
              <a:gd name="connsiteX39" fmla="*/ 88915 w 189171"/>
              <a:gd name="connsiteY39" fmla="*/ 172827 h 190683"/>
              <a:gd name="connsiteX40" fmla="*/ 63341 w 189171"/>
              <a:gd name="connsiteY40" fmla="*/ 163939 h 190683"/>
              <a:gd name="connsiteX41" fmla="*/ 57730 w 189171"/>
              <a:gd name="connsiteY41" fmla="*/ 144828 h 190683"/>
              <a:gd name="connsiteX42" fmla="*/ 47539 w 189171"/>
              <a:gd name="connsiteY42" fmla="*/ 135736 h 190683"/>
              <a:gd name="connsiteX43" fmla="*/ 39154 w 189171"/>
              <a:gd name="connsiteY43" fmla="*/ 121611 h 190683"/>
              <a:gd name="connsiteX44" fmla="*/ 21320 w 189171"/>
              <a:gd name="connsiteY44" fmla="*/ 107537 h 190683"/>
              <a:gd name="connsiteX45" fmla="*/ 9678 w 189171"/>
              <a:gd name="connsiteY45" fmla="*/ 81170 h 190683"/>
              <a:gd name="connsiteX46" fmla="*/ 358 w 189171"/>
              <a:gd name="connsiteY46" fmla="*/ 60975 h 190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9171" h="190683">
                <a:moveTo>
                  <a:pt x="390" y="60959"/>
                </a:moveTo>
                <a:cubicBezTo>
                  <a:pt x="3518" y="61688"/>
                  <a:pt x="6582" y="62352"/>
                  <a:pt x="9742" y="61217"/>
                </a:cubicBezTo>
                <a:cubicBezTo>
                  <a:pt x="12774" y="60098"/>
                  <a:pt x="14257" y="64642"/>
                  <a:pt x="16224" y="65903"/>
                </a:cubicBezTo>
                <a:cubicBezTo>
                  <a:pt x="18353" y="67293"/>
                  <a:pt x="22094" y="63884"/>
                  <a:pt x="24158" y="63562"/>
                </a:cubicBezTo>
                <a:cubicBezTo>
                  <a:pt x="26867" y="63146"/>
                  <a:pt x="30898" y="66180"/>
                  <a:pt x="33220" y="67180"/>
                </a:cubicBezTo>
                <a:cubicBezTo>
                  <a:pt x="39992" y="70083"/>
                  <a:pt x="44056" y="63900"/>
                  <a:pt x="47700" y="58982"/>
                </a:cubicBezTo>
                <a:cubicBezTo>
                  <a:pt x="52570" y="52413"/>
                  <a:pt x="57407" y="46260"/>
                  <a:pt x="60890" y="40410"/>
                </a:cubicBezTo>
                <a:cubicBezTo>
                  <a:pt x="62567" y="37588"/>
                  <a:pt x="64857" y="36465"/>
                  <a:pt x="67372" y="34495"/>
                </a:cubicBezTo>
                <a:cubicBezTo>
                  <a:pt x="70759" y="31825"/>
                  <a:pt x="74500" y="30151"/>
                  <a:pt x="78595" y="28455"/>
                </a:cubicBezTo>
                <a:cubicBezTo>
                  <a:pt x="86529" y="25146"/>
                  <a:pt x="87980" y="24198"/>
                  <a:pt x="88464" y="15177"/>
                </a:cubicBezTo>
                <a:cubicBezTo>
                  <a:pt x="88786" y="10756"/>
                  <a:pt x="96075" y="5290"/>
                  <a:pt x="100073" y="3703"/>
                </a:cubicBezTo>
                <a:cubicBezTo>
                  <a:pt x="103847" y="2216"/>
                  <a:pt x="108426" y="172"/>
                  <a:pt x="112457" y="17"/>
                </a:cubicBezTo>
                <a:cubicBezTo>
                  <a:pt x="117359" y="-177"/>
                  <a:pt x="122326" y="1378"/>
                  <a:pt x="127163" y="146"/>
                </a:cubicBezTo>
                <a:cubicBezTo>
                  <a:pt x="127163" y="9379"/>
                  <a:pt x="126389" y="10269"/>
                  <a:pt x="136613" y="10269"/>
                </a:cubicBezTo>
                <a:cubicBezTo>
                  <a:pt x="142998" y="10269"/>
                  <a:pt x="146545" y="11840"/>
                  <a:pt x="152834" y="14368"/>
                </a:cubicBezTo>
                <a:cubicBezTo>
                  <a:pt x="156349" y="15774"/>
                  <a:pt x="164412" y="20476"/>
                  <a:pt x="167701" y="22240"/>
                </a:cubicBezTo>
                <a:cubicBezTo>
                  <a:pt x="172474" y="24791"/>
                  <a:pt x="180440" y="23704"/>
                  <a:pt x="182342" y="27726"/>
                </a:cubicBezTo>
                <a:cubicBezTo>
                  <a:pt x="183729" y="30693"/>
                  <a:pt x="186148" y="30912"/>
                  <a:pt x="188954" y="30077"/>
                </a:cubicBezTo>
                <a:cubicBezTo>
                  <a:pt x="188244" y="34366"/>
                  <a:pt x="185729" y="36827"/>
                  <a:pt x="187728" y="41251"/>
                </a:cubicBezTo>
                <a:cubicBezTo>
                  <a:pt x="190082" y="46450"/>
                  <a:pt x="187180" y="50262"/>
                  <a:pt x="188760" y="55135"/>
                </a:cubicBezTo>
                <a:cubicBezTo>
                  <a:pt x="190340" y="59863"/>
                  <a:pt x="186793" y="65122"/>
                  <a:pt x="187793" y="70260"/>
                </a:cubicBezTo>
                <a:cubicBezTo>
                  <a:pt x="188502" y="73820"/>
                  <a:pt x="190663" y="76749"/>
                  <a:pt x="187470" y="79577"/>
                </a:cubicBezTo>
                <a:cubicBezTo>
                  <a:pt x="185148" y="81644"/>
                  <a:pt x="187147" y="86482"/>
                  <a:pt x="185922" y="87252"/>
                </a:cubicBezTo>
                <a:cubicBezTo>
                  <a:pt x="182568" y="89129"/>
                  <a:pt x="181730" y="88845"/>
                  <a:pt x="180440" y="93015"/>
                </a:cubicBezTo>
                <a:cubicBezTo>
                  <a:pt x="179891" y="94866"/>
                  <a:pt x="182955" y="95537"/>
                  <a:pt x="183858" y="96363"/>
                </a:cubicBezTo>
                <a:cubicBezTo>
                  <a:pt x="184632" y="97066"/>
                  <a:pt x="183858" y="99804"/>
                  <a:pt x="183858" y="100597"/>
                </a:cubicBezTo>
                <a:cubicBezTo>
                  <a:pt x="183536" y="102493"/>
                  <a:pt x="182020" y="103516"/>
                  <a:pt x="181472" y="105267"/>
                </a:cubicBezTo>
                <a:cubicBezTo>
                  <a:pt x="181085" y="106628"/>
                  <a:pt x="183181" y="111697"/>
                  <a:pt x="183600" y="113220"/>
                </a:cubicBezTo>
                <a:cubicBezTo>
                  <a:pt x="184374" y="112897"/>
                  <a:pt x="185116" y="112594"/>
                  <a:pt x="185922" y="112284"/>
                </a:cubicBezTo>
                <a:cubicBezTo>
                  <a:pt x="185600" y="117351"/>
                  <a:pt x="187664" y="119350"/>
                  <a:pt x="184600" y="124497"/>
                </a:cubicBezTo>
                <a:cubicBezTo>
                  <a:pt x="182149" y="128635"/>
                  <a:pt x="180569" y="135504"/>
                  <a:pt x="175957" y="137662"/>
                </a:cubicBezTo>
                <a:cubicBezTo>
                  <a:pt x="170958" y="140019"/>
                  <a:pt x="174796" y="143215"/>
                  <a:pt x="173861" y="147117"/>
                </a:cubicBezTo>
                <a:cubicBezTo>
                  <a:pt x="172700" y="151887"/>
                  <a:pt x="168991" y="154654"/>
                  <a:pt x="172700" y="159437"/>
                </a:cubicBezTo>
                <a:cubicBezTo>
                  <a:pt x="168830" y="156634"/>
                  <a:pt x="151383" y="182418"/>
                  <a:pt x="148158" y="184478"/>
                </a:cubicBezTo>
                <a:cubicBezTo>
                  <a:pt x="145126" y="186420"/>
                  <a:pt x="143578" y="190712"/>
                  <a:pt x="142288" y="190683"/>
                </a:cubicBezTo>
                <a:cubicBezTo>
                  <a:pt x="139547" y="185020"/>
                  <a:pt x="128776" y="187368"/>
                  <a:pt x="123326" y="187384"/>
                </a:cubicBezTo>
                <a:cubicBezTo>
                  <a:pt x="118552" y="187384"/>
                  <a:pt x="114199" y="185556"/>
                  <a:pt x="109781" y="184033"/>
                </a:cubicBezTo>
                <a:cubicBezTo>
                  <a:pt x="99686" y="180547"/>
                  <a:pt x="96591" y="183034"/>
                  <a:pt x="96042" y="182379"/>
                </a:cubicBezTo>
                <a:cubicBezTo>
                  <a:pt x="93398" y="179186"/>
                  <a:pt x="93043" y="180757"/>
                  <a:pt x="90012" y="179083"/>
                </a:cubicBezTo>
                <a:cubicBezTo>
                  <a:pt x="86626" y="177222"/>
                  <a:pt x="90012" y="174230"/>
                  <a:pt x="88915" y="172827"/>
                </a:cubicBezTo>
                <a:cubicBezTo>
                  <a:pt x="84078" y="166538"/>
                  <a:pt x="66050" y="170566"/>
                  <a:pt x="63341" y="163939"/>
                </a:cubicBezTo>
                <a:cubicBezTo>
                  <a:pt x="60697" y="157466"/>
                  <a:pt x="55537" y="151284"/>
                  <a:pt x="57730" y="144828"/>
                </a:cubicBezTo>
                <a:cubicBezTo>
                  <a:pt x="60761" y="135949"/>
                  <a:pt x="56408" y="133918"/>
                  <a:pt x="47539" y="135736"/>
                </a:cubicBezTo>
                <a:cubicBezTo>
                  <a:pt x="49119" y="127342"/>
                  <a:pt x="46926" y="123920"/>
                  <a:pt x="39154" y="121611"/>
                </a:cubicBezTo>
                <a:cubicBezTo>
                  <a:pt x="32994" y="119786"/>
                  <a:pt x="24771" y="112907"/>
                  <a:pt x="21320" y="107537"/>
                </a:cubicBezTo>
                <a:cubicBezTo>
                  <a:pt x="16031" y="99352"/>
                  <a:pt x="15967" y="89116"/>
                  <a:pt x="9678" y="81170"/>
                </a:cubicBezTo>
                <a:cubicBezTo>
                  <a:pt x="6904" y="77703"/>
                  <a:pt x="-1868" y="65603"/>
                  <a:pt x="358" y="60975"/>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639" name="Content Placeholder 8">
            <a:extLst>
              <a:ext uri="{FF2B5EF4-FFF2-40B4-BE49-F238E27FC236}">
                <a16:creationId xmlns:a16="http://schemas.microsoft.com/office/drawing/2014/main" id="{35EA2BD2-0AA0-6353-169A-6C0F559D1EEC}"/>
              </a:ext>
            </a:extLst>
          </p:cNvPr>
          <p:cNvGrpSpPr/>
          <p:nvPr/>
        </p:nvGrpSpPr>
        <p:grpSpPr>
          <a:xfrm>
            <a:off x="9439263" y="3817099"/>
            <a:ext cx="56265" cy="108837"/>
            <a:chOff x="9406653" y="3497902"/>
            <a:chExt cx="56265" cy="108837"/>
          </a:xfrm>
          <a:solidFill>
            <a:srgbClr val="C0C0C0"/>
          </a:solidFill>
        </p:grpSpPr>
        <p:sp>
          <p:nvSpPr>
            <p:cNvPr id="1640" name="Freeform: Shape 1639">
              <a:extLst>
                <a:ext uri="{FF2B5EF4-FFF2-40B4-BE49-F238E27FC236}">
                  <a16:creationId xmlns:a16="http://schemas.microsoft.com/office/drawing/2014/main" id="{39DC08A5-4457-58B1-DE8B-3BF326104ECF}"/>
                </a:ext>
              </a:extLst>
            </p:cNvPr>
            <p:cNvSpPr/>
            <p:nvPr/>
          </p:nvSpPr>
          <p:spPr>
            <a:xfrm>
              <a:off x="9406653" y="3517844"/>
              <a:ext cx="4644" cy="3716"/>
            </a:xfrm>
            <a:custGeom>
              <a:avLst/>
              <a:gdLst>
                <a:gd name="connsiteX0" fmla="*/ 0 w 4644"/>
                <a:gd name="connsiteY0" fmla="*/ 5 h 3716"/>
                <a:gd name="connsiteX1" fmla="*/ 4644 w 4644"/>
                <a:gd name="connsiteY1" fmla="*/ 3717 h 3716"/>
                <a:gd name="connsiteX2" fmla="*/ 0 w 4644"/>
                <a:gd name="connsiteY2" fmla="*/ 5 h 3716"/>
              </a:gdLst>
              <a:ahLst/>
              <a:cxnLst>
                <a:cxn ang="0">
                  <a:pos x="connsiteX0" y="connsiteY0"/>
                </a:cxn>
                <a:cxn ang="0">
                  <a:pos x="connsiteX1" y="connsiteY1"/>
                </a:cxn>
                <a:cxn ang="0">
                  <a:pos x="connsiteX2" y="connsiteY2"/>
                </a:cxn>
              </a:cxnLst>
              <a:rect l="l" t="t" r="r" b="b"/>
              <a:pathLst>
                <a:path w="4644" h="3716">
                  <a:moveTo>
                    <a:pt x="0" y="5"/>
                  </a:moveTo>
                  <a:cubicBezTo>
                    <a:pt x="709" y="1649"/>
                    <a:pt x="3354" y="2675"/>
                    <a:pt x="4644" y="3717"/>
                  </a:cubicBezTo>
                  <a:cubicBezTo>
                    <a:pt x="4128" y="1511"/>
                    <a:pt x="2322" y="-99"/>
                    <a:pt x="0" y="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41" name="Freeform: Shape 1640">
              <a:extLst>
                <a:ext uri="{FF2B5EF4-FFF2-40B4-BE49-F238E27FC236}">
                  <a16:creationId xmlns:a16="http://schemas.microsoft.com/office/drawing/2014/main" id="{9046003C-1A85-AE14-F429-ED36C864DFE2}"/>
                </a:ext>
              </a:extLst>
            </p:cNvPr>
            <p:cNvSpPr/>
            <p:nvPr/>
          </p:nvSpPr>
          <p:spPr>
            <a:xfrm>
              <a:off x="9406911" y="3497902"/>
              <a:ext cx="56007" cy="108837"/>
            </a:xfrm>
            <a:custGeom>
              <a:avLst/>
              <a:gdLst>
                <a:gd name="connsiteX0" fmla="*/ 3225 w 56007"/>
                <a:gd name="connsiteY0" fmla="*/ 61742 h 108837"/>
                <a:gd name="connsiteX1" fmla="*/ 26187 w 56007"/>
                <a:gd name="connsiteY1" fmla="*/ 108214 h 108837"/>
                <a:gd name="connsiteX2" fmla="*/ 52374 w 56007"/>
                <a:gd name="connsiteY2" fmla="*/ 91154 h 108837"/>
                <a:gd name="connsiteX3" fmla="*/ 53148 w 56007"/>
                <a:gd name="connsiteY3" fmla="*/ 65454 h 108837"/>
                <a:gd name="connsiteX4" fmla="*/ 47826 w 56007"/>
                <a:gd name="connsiteY4" fmla="*/ 57327 h 108837"/>
                <a:gd name="connsiteX5" fmla="*/ 45569 w 56007"/>
                <a:gd name="connsiteY5" fmla="*/ 51181 h 108837"/>
                <a:gd name="connsiteX6" fmla="*/ 40377 w 56007"/>
                <a:gd name="connsiteY6" fmla="*/ 36662 h 108837"/>
                <a:gd name="connsiteX7" fmla="*/ 35507 w 56007"/>
                <a:gd name="connsiteY7" fmla="*/ 35733 h 108837"/>
                <a:gd name="connsiteX8" fmla="*/ 27574 w 56007"/>
                <a:gd name="connsiteY8" fmla="*/ 17760 h 108837"/>
                <a:gd name="connsiteX9" fmla="*/ 9514 w 56007"/>
                <a:gd name="connsiteY9" fmla="*/ 903 h 108837"/>
                <a:gd name="connsiteX10" fmla="*/ 16254 w 56007"/>
                <a:gd name="connsiteY10" fmla="*/ 6476 h 108837"/>
                <a:gd name="connsiteX11" fmla="*/ 3483 w 56007"/>
                <a:gd name="connsiteY11" fmla="*/ 1600 h 108837"/>
                <a:gd name="connsiteX12" fmla="*/ 10675 w 56007"/>
                <a:gd name="connsiteY12" fmla="*/ 6476 h 108837"/>
                <a:gd name="connsiteX13" fmla="*/ 20188 w 56007"/>
                <a:gd name="connsiteY13" fmla="*/ 10427 h 108837"/>
                <a:gd name="connsiteX14" fmla="*/ 9030 w 56007"/>
                <a:gd name="connsiteY14" fmla="*/ 7640 h 108837"/>
                <a:gd name="connsiteX15" fmla="*/ 7998 w 56007"/>
                <a:gd name="connsiteY15" fmla="*/ 11384 h 108837"/>
                <a:gd name="connsiteX16" fmla="*/ 7675 w 56007"/>
                <a:gd name="connsiteY16" fmla="*/ 20227 h 108837"/>
                <a:gd name="connsiteX17" fmla="*/ 3419 w 56007"/>
                <a:gd name="connsiteY17" fmla="*/ 51061 h 108837"/>
                <a:gd name="connsiteX18" fmla="*/ 1322 w 56007"/>
                <a:gd name="connsiteY18" fmla="*/ 42470 h 108837"/>
                <a:gd name="connsiteX19" fmla="*/ 3161 w 56007"/>
                <a:gd name="connsiteY19" fmla="*/ 61742 h 108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6007" h="108837">
                  <a:moveTo>
                    <a:pt x="3225" y="61742"/>
                  </a:moveTo>
                  <a:cubicBezTo>
                    <a:pt x="3225" y="72094"/>
                    <a:pt x="7127" y="114448"/>
                    <a:pt x="26187" y="108214"/>
                  </a:cubicBezTo>
                  <a:cubicBezTo>
                    <a:pt x="34862" y="105376"/>
                    <a:pt x="47762" y="99432"/>
                    <a:pt x="52374" y="91154"/>
                  </a:cubicBezTo>
                  <a:cubicBezTo>
                    <a:pt x="56147" y="84327"/>
                    <a:pt x="57856" y="72281"/>
                    <a:pt x="53148" y="65454"/>
                  </a:cubicBezTo>
                  <a:cubicBezTo>
                    <a:pt x="53148" y="66670"/>
                    <a:pt x="48858" y="58398"/>
                    <a:pt x="47826" y="57327"/>
                  </a:cubicBezTo>
                  <a:cubicBezTo>
                    <a:pt x="53825" y="61607"/>
                    <a:pt x="46440" y="52622"/>
                    <a:pt x="45569" y="51181"/>
                  </a:cubicBezTo>
                  <a:cubicBezTo>
                    <a:pt x="42763" y="46614"/>
                    <a:pt x="42699" y="41367"/>
                    <a:pt x="40377" y="36662"/>
                  </a:cubicBezTo>
                  <a:cubicBezTo>
                    <a:pt x="38603" y="38158"/>
                    <a:pt x="36668" y="37639"/>
                    <a:pt x="35507" y="35733"/>
                  </a:cubicBezTo>
                  <a:cubicBezTo>
                    <a:pt x="41247" y="36188"/>
                    <a:pt x="28251" y="20047"/>
                    <a:pt x="27574" y="17760"/>
                  </a:cubicBezTo>
                  <a:cubicBezTo>
                    <a:pt x="26800" y="15296"/>
                    <a:pt x="12223" y="-1573"/>
                    <a:pt x="9514" y="903"/>
                  </a:cubicBezTo>
                  <a:cubicBezTo>
                    <a:pt x="12513" y="1610"/>
                    <a:pt x="14190" y="4486"/>
                    <a:pt x="16254" y="6476"/>
                  </a:cubicBezTo>
                  <a:cubicBezTo>
                    <a:pt x="13094" y="4638"/>
                    <a:pt x="7288" y="-3363"/>
                    <a:pt x="3483" y="1600"/>
                  </a:cubicBezTo>
                  <a:cubicBezTo>
                    <a:pt x="5224" y="4219"/>
                    <a:pt x="8449" y="4464"/>
                    <a:pt x="10675" y="6476"/>
                  </a:cubicBezTo>
                  <a:cubicBezTo>
                    <a:pt x="11062" y="3619"/>
                    <a:pt x="18640" y="8221"/>
                    <a:pt x="20188" y="10427"/>
                  </a:cubicBezTo>
                  <a:cubicBezTo>
                    <a:pt x="18802" y="9369"/>
                    <a:pt x="11126" y="7573"/>
                    <a:pt x="9030" y="7640"/>
                  </a:cubicBezTo>
                  <a:cubicBezTo>
                    <a:pt x="10610" y="9811"/>
                    <a:pt x="9030" y="9875"/>
                    <a:pt x="7998" y="11384"/>
                  </a:cubicBezTo>
                  <a:cubicBezTo>
                    <a:pt x="6450" y="13468"/>
                    <a:pt x="9772" y="16864"/>
                    <a:pt x="7675" y="20227"/>
                  </a:cubicBezTo>
                  <a:cubicBezTo>
                    <a:pt x="2903" y="28061"/>
                    <a:pt x="3773" y="41886"/>
                    <a:pt x="3419" y="51061"/>
                  </a:cubicBezTo>
                  <a:cubicBezTo>
                    <a:pt x="-290" y="49978"/>
                    <a:pt x="1419" y="45143"/>
                    <a:pt x="1322" y="42470"/>
                  </a:cubicBezTo>
                  <a:cubicBezTo>
                    <a:pt x="-2290" y="48059"/>
                    <a:pt x="2580" y="55931"/>
                    <a:pt x="3161" y="61742"/>
                  </a:cubicBezTo>
                </a:path>
              </a:pathLst>
            </a:custGeom>
            <a:solidFill>
              <a:srgbClr val="C0C0C0"/>
            </a:solidFill>
            <a:ln w="645" cap="flat">
              <a:solidFill>
                <a:srgbClr val="FFFFFF"/>
              </a:solidFill>
              <a:prstDash val="solid"/>
              <a:miter/>
            </a:ln>
          </p:spPr>
          <p:txBody>
            <a:bodyPr rtlCol="0" anchor="ctr"/>
            <a:lstStyle/>
            <a:p>
              <a:endParaRPr lang="en-US"/>
            </a:p>
          </p:txBody>
        </p:sp>
        <p:sp>
          <p:nvSpPr>
            <p:cNvPr id="1642" name="Freeform: Shape 1641">
              <a:extLst>
                <a:ext uri="{FF2B5EF4-FFF2-40B4-BE49-F238E27FC236}">
                  <a16:creationId xmlns:a16="http://schemas.microsoft.com/office/drawing/2014/main" id="{A1F37DBA-3FEB-A8B2-7305-3BD7470D5AF6}"/>
                </a:ext>
              </a:extLst>
            </p:cNvPr>
            <p:cNvSpPr/>
            <p:nvPr/>
          </p:nvSpPr>
          <p:spPr>
            <a:xfrm>
              <a:off x="9409911" y="3501369"/>
              <a:ext cx="2321" cy="1955"/>
            </a:xfrm>
            <a:custGeom>
              <a:avLst/>
              <a:gdLst>
                <a:gd name="connsiteX0" fmla="*/ 0 w 2321"/>
                <a:gd name="connsiteY0" fmla="*/ 0 h 1955"/>
                <a:gd name="connsiteX1" fmla="*/ 2322 w 2321"/>
                <a:gd name="connsiteY1" fmla="*/ 1858 h 1955"/>
                <a:gd name="connsiteX2" fmla="*/ 0 w 2321"/>
                <a:gd name="connsiteY2" fmla="*/ 0 h 1955"/>
              </a:gdLst>
              <a:ahLst/>
              <a:cxnLst>
                <a:cxn ang="0">
                  <a:pos x="connsiteX0" y="connsiteY0"/>
                </a:cxn>
                <a:cxn ang="0">
                  <a:pos x="connsiteX1" y="connsiteY1"/>
                </a:cxn>
                <a:cxn ang="0">
                  <a:pos x="connsiteX2" y="connsiteY2"/>
                </a:cxn>
              </a:cxnLst>
              <a:rect l="l" t="t" r="r" b="b"/>
              <a:pathLst>
                <a:path w="2321" h="1955">
                  <a:moveTo>
                    <a:pt x="0" y="0"/>
                  </a:moveTo>
                  <a:cubicBezTo>
                    <a:pt x="419" y="1558"/>
                    <a:pt x="322" y="2222"/>
                    <a:pt x="2322" y="1858"/>
                  </a:cubicBezTo>
                  <a:cubicBezTo>
                    <a:pt x="1548" y="1238"/>
                    <a:pt x="774" y="619"/>
                    <a:pt x="0" y="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643" name="Freeform: Shape 1642">
            <a:extLst>
              <a:ext uri="{FF2B5EF4-FFF2-40B4-BE49-F238E27FC236}">
                <a16:creationId xmlns:a16="http://schemas.microsoft.com/office/drawing/2014/main" id="{1EA8104C-1106-6BE0-1117-45D512F97400}"/>
              </a:ext>
            </a:extLst>
          </p:cNvPr>
          <p:cNvSpPr/>
          <p:nvPr/>
        </p:nvSpPr>
        <p:spPr>
          <a:xfrm>
            <a:off x="8298045" y="3162058"/>
            <a:ext cx="30761" cy="106123"/>
          </a:xfrm>
          <a:custGeom>
            <a:avLst/>
            <a:gdLst>
              <a:gd name="connsiteX0" fmla="*/ 5773 w 30761"/>
              <a:gd name="connsiteY0" fmla="*/ 47359 h 106123"/>
              <a:gd name="connsiteX1" fmla="*/ 13448 w 30761"/>
              <a:gd name="connsiteY1" fmla="*/ 21120 h 106123"/>
              <a:gd name="connsiteX2" fmla="*/ 16286 w 30761"/>
              <a:gd name="connsiteY2" fmla="*/ 11887 h 106123"/>
              <a:gd name="connsiteX3" fmla="*/ 16931 w 30761"/>
              <a:gd name="connsiteY3" fmla="*/ 5563 h 106123"/>
              <a:gd name="connsiteX4" fmla="*/ 23316 w 30761"/>
              <a:gd name="connsiteY4" fmla="*/ 5789 h 106123"/>
              <a:gd name="connsiteX5" fmla="*/ 27831 w 30761"/>
              <a:gd name="connsiteY5" fmla="*/ 0 h 106123"/>
              <a:gd name="connsiteX6" fmla="*/ 29702 w 30761"/>
              <a:gd name="connsiteY6" fmla="*/ 27748 h 106123"/>
              <a:gd name="connsiteX7" fmla="*/ 29218 w 30761"/>
              <a:gd name="connsiteY7" fmla="*/ 49419 h 106123"/>
              <a:gd name="connsiteX8" fmla="*/ 29218 w 30761"/>
              <a:gd name="connsiteY8" fmla="*/ 60342 h 106123"/>
              <a:gd name="connsiteX9" fmla="*/ 25961 w 30761"/>
              <a:gd name="connsiteY9" fmla="*/ 75651 h 106123"/>
              <a:gd name="connsiteX10" fmla="*/ 19640 w 30761"/>
              <a:gd name="connsiteY10" fmla="*/ 106124 h 106123"/>
              <a:gd name="connsiteX11" fmla="*/ 0 w 30761"/>
              <a:gd name="connsiteY11" fmla="*/ 54599 h 106123"/>
              <a:gd name="connsiteX12" fmla="*/ 5773 w 30761"/>
              <a:gd name="connsiteY12" fmla="*/ 47371 h 106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761" h="106123">
                <a:moveTo>
                  <a:pt x="5773" y="47359"/>
                </a:moveTo>
                <a:cubicBezTo>
                  <a:pt x="10297" y="39206"/>
                  <a:pt x="11707" y="30092"/>
                  <a:pt x="13448" y="21120"/>
                </a:cubicBezTo>
                <a:cubicBezTo>
                  <a:pt x="13964" y="18376"/>
                  <a:pt x="14061" y="13864"/>
                  <a:pt x="16286" y="11887"/>
                </a:cubicBezTo>
                <a:cubicBezTo>
                  <a:pt x="17931" y="10407"/>
                  <a:pt x="15415" y="7201"/>
                  <a:pt x="16931" y="5563"/>
                </a:cubicBezTo>
                <a:cubicBezTo>
                  <a:pt x="18318" y="4060"/>
                  <a:pt x="21704" y="5563"/>
                  <a:pt x="23316" y="5789"/>
                </a:cubicBezTo>
                <a:cubicBezTo>
                  <a:pt x="27154" y="6260"/>
                  <a:pt x="26638" y="2312"/>
                  <a:pt x="27831" y="0"/>
                </a:cubicBezTo>
                <a:cubicBezTo>
                  <a:pt x="33411" y="290"/>
                  <a:pt x="29218" y="21536"/>
                  <a:pt x="29702" y="27748"/>
                </a:cubicBezTo>
                <a:cubicBezTo>
                  <a:pt x="30140" y="36855"/>
                  <a:pt x="30737" y="40154"/>
                  <a:pt x="29218" y="49419"/>
                </a:cubicBezTo>
                <a:cubicBezTo>
                  <a:pt x="28735" y="52806"/>
                  <a:pt x="28896" y="54937"/>
                  <a:pt x="29218" y="60342"/>
                </a:cubicBezTo>
                <a:cubicBezTo>
                  <a:pt x="29218" y="65164"/>
                  <a:pt x="27412" y="71427"/>
                  <a:pt x="25961" y="75651"/>
                </a:cubicBezTo>
                <a:cubicBezTo>
                  <a:pt x="23155" y="83875"/>
                  <a:pt x="25219" y="98010"/>
                  <a:pt x="19640" y="106124"/>
                </a:cubicBezTo>
                <a:lnTo>
                  <a:pt x="0" y="54599"/>
                </a:lnTo>
                <a:cubicBezTo>
                  <a:pt x="2054" y="52922"/>
                  <a:pt x="4531" y="49610"/>
                  <a:pt x="5773" y="47371"/>
                </a:cubicBezTo>
                <a:close/>
              </a:path>
            </a:pathLst>
          </a:custGeom>
          <a:solidFill>
            <a:srgbClr val="C0C0C0"/>
          </a:solidFill>
          <a:ln w="1612" cap="flat">
            <a:solidFill>
              <a:srgbClr val="FFFFFF"/>
            </a:solidFill>
            <a:prstDash val="solid"/>
            <a:miter/>
          </a:ln>
        </p:spPr>
        <p:txBody>
          <a:bodyPr rtlCol="0" anchor="ctr"/>
          <a:lstStyle/>
          <a:p>
            <a:endParaRPr lang="en-US"/>
          </a:p>
        </p:txBody>
      </p:sp>
      <p:grpSp>
        <p:nvGrpSpPr>
          <p:cNvPr id="1644" name="Content Placeholder 8">
            <a:extLst>
              <a:ext uri="{FF2B5EF4-FFF2-40B4-BE49-F238E27FC236}">
                <a16:creationId xmlns:a16="http://schemas.microsoft.com/office/drawing/2014/main" id="{5ED45CA2-4124-966C-8CF1-E7C702B1BB2B}"/>
              </a:ext>
            </a:extLst>
          </p:cNvPr>
          <p:cNvGrpSpPr/>
          <p:nvPr/>
        </p:nvGrpSpPr>
        <p:grpSpPr>
          <a:xfrm>
            <a:off x="8298013" y="3183014"/>
            <a:ext cx="46439" cy="37025"/>
            <a:chOff x="8265403" y="2863817"/>
            <a:chExt cx="46439" cy="37025"/>
          </a:xfrm>
        </p:grpSpPr>
        <p:grpSp>
          <p:nvGrpSpPr>
            <p:cNvPr id="1645" name="Content Placeholder 8">
              <a:extLst>
                <a:ext uri="{FF2B5EF4-FFF2-40B4-BE49-F238E27FC236}">
                  <a16:creationId xmlns:a16="http://schemas.microsoft.com/office/drawing/2014/main" id="{F4B38896-88A0-4ED7-58EE-004C869322F2}"/>
                </a:ext>
              </a:extLst>
            </p:cNvPr>
            <p:cNvGrpSpPr/>
            <p:nvPr/>
          </p:nvGrpSpPr>
          <p:grpSpPr>
            <a:xfrm>
              <a:off x="8265403" y="2863817"/>
              <a:ext cx="30214" cy="37025"/>
              <a:chOff x="8265403" y="2863817"/>
              <a:chExt cx="30214" cy="37025"/>
            </a:xfrm>
            <a:solidFill>
              <a:srgbClr val="C0C0C0"/>
            </a:solidFill>
          </p:grpSpPr>
          <p:sp>
            <p:nvSpPr>
              <p:cNvPr id="1646" name="Freeform: Shape 1645">
                <a:extLst>
                  <a:ext uri="{FF2B5EF4-FFF2-40B4-BE49-F238E27FC236}">
                    <a16:creationId xmlns:a16="http://schemas.microsoft.com/office/drawing/2014/main" id="{18BC950E-7399-FC40-20DA-588E67FAFE75}"/>
                  </a:ext>
                </a:extLst>
              </p:cNvPr>
              <p:cNvSpPr/>
              <p:nvPr/>
            </p:nvSpPr>
            <p:spPr>
              <a:xfrm>
                <a:off x="8265403" y="2890239"/>
                <a:ext cx="6537" cy="10603"/>
              </a:xfrm>
              <a:custGeom>
                <a:avLst/>
                <a:gdLst>
                  <a:gd name="connsiteX0" fmla="*/ 5805 w 6537"/>
                  <a:gd name="connsiteY0" fmla="*/ 0 h 10603"/>
                  <a:gd name="connsiteX1" fmla="*/ 1387 w 6537"/>
                  <a:gd name="connsiteY1" fmla="*/ 10604 h 10603"/>
                  <a:gd name="connsiteX2" fmla="*/ 0 w 6537"/>
                  <a:gd name="connsiteY2" fmla="*/ 7430 h 10603"/>
                  <a:gd name="connsiteX3" fmla="*/ 5805 w 6537"/>
                  <a:gd name="connsiteY3" fmla="*/ 0 h 10603"/>
                </a:gdLst>
                <a:ahLst/>
                <a:cxnLst>
                  <a:cxn ang="0">
                    <a:pos x="connsiteX0" y="connsiteY0"/>
                  </a:cxn>
                  <a:cxn ang="0">
                    <a:pos x="connsiteX1" y="connsiteY1"/>
                  </a:cxn>
                  <a:cxn ang="0">
                    <a:pos x="connsiteX2" y="connsiteY2"/>
                  </a:cxn>
                  <a:cxn ang="0">
                    <a:pos x="connsiteX3" y="connsiteY3"/>
                  </a:cxn>
                </a:cxnLst>
                <a:rect l="l" t="t" r="r" b="b"/>
                <a:pathLst>
                  <a:path w="6537" h="10603">
                    <a:moveTo>
                      <a:pt x="5805" y="0"/>
                    </a:moveTo>
                    <a:cubicBezTo>
                      <a:pt x="8579" y="1754"/>
                      <a:pt x="2677" y="9252"/>
                      <a:pt x="1387" y="10604"/>
                    </a:cubicBezTo>
                    <a:cubicBezTo>
                      <a:pt x="839" y="9639"/>
                      <a:pt x="355" y="8478"/>
                      <a:pt x="0" y="7430"/>
                    </a:cubicBezTo>
                    <a:cubicBezTo>
                      <a:pt x="2225" y="5221"/>
                      <a:pt x="4321" y="2793"/>
                      <a:pt x="5805" y="0"/>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1647" name="Freeform: Shape 1646">
                <a:extLst>
                  <a:ext uri="{FF2B5EF4-FFF2-40B4-BE49-F238E27FC236}">
                    <a16:creationId xmlns:a16="http://schemas.microsoft.com/office/drawing/2014/main" id="{C222729F-4323-0968-CBD9-9F5A521BFF41}"/>
                  </a:ext>
                </a:extLst>
              </p:cNvPr>
              <p:cNvSpPr/>
              <p:nvPr/>
            </p:nvSpPr>
            <p:spPr>
              <a:xfrm>
                <a:off x="8281135" y="2863817"/>
                <a:ext cx="14482" cy="32900"/>
              </a:xfrm>
              <a:custGeom>
                <a:avLst/>
                <a:gdLst>
                  <a:gd name="connsiteX0" fmla="*/ 6294 w 14482"/>
                  <a:gd name="connsiteY0" fmla="*/ 32097 h 32900"/>
                  <a:gd name="connsiteX1" fmla="*/ 796 w 14482"/>
                  <a:gd name="connsiteY1" fmla="*/ 28743 h 32900"/>
                  <a:gd name="connsiteX2" fmla="*/ 6601 w 14482"/>
                  <a:gd name="connsiteY2" fmla="*/ 20629 h 32900"/>
                  <a:gd name="connsiteX3" fmla="*/ 699 w 14482"/>
                  <a:gd name="connsiteY3" fmla="*/ 19088 h 32900"/>
                  <a:gd name="connsiteX4" fmla="*/ 86 w 14482"/>
                  <a:gd name="connsiteY4" fmla="*/ 9674 h 32900"/>
                  <a:gd name="connsiteX5" fmla="*/ 6407 w 14482"/>
                  <a:gd name="connsiteY5" fmla="*/ 77 h 32900"/>
                  <a:gd name="connsiteX6" fmla="*/ 14041 w 14482"/>
                  <a:gd name="connsiteY6" fmla="*/ 5008 h 32900"/>
                  <a:gd name="connsiteX7" fmla="*/ 13270 w 14482"/>
                  <a:gd name="connsiteY7" fmla="*/ 28598 h 32900"/>
                  <a:gd name="connsiteX8" fmla="*/ 6298 w 14482"/>
                  <a:gd name="connsiteY8" fmla="*/ 32097 h 32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82" h="32900">
                    <a:moveTo>
                      <a:pt x="6294" y="32097"/>
                    </a:moveTo>
                    <a:cubicBezTo>
                      <a:pt x="2986" y="33323"/>
                      <a:pt x="-559" y="33771"/>
                      <a:pt x="796" y="28743"/>
                    </a:cubicBezTo>
                    <a:cubicBezTo>
                      <a:pt x="1183" y="27412"/>
                      <a:pt x="5923" y="20400"/>
                      <a:pt x="6601" y="20629"/>
                    </a:cubicBezTo>
                    <a:cubicBezTo>
                      <a:pt x="5182" y="20149"/>
                      <a:pt x="1538" y="21542"/>
                      <a:pt x="699" y="19088"/>
                    </a:cubicBezTo>
                    <a:cubicBezTo>
                      <a:pt x="-817" y="14753"/>
                      <a:pt x="699" y="11493"/>
                      <a:pt x="86" y="9674"/>
                    </a:cubicBezTo>
                    <a:cubicBezTo>
                      <a:pt x="1247" y="6910"/>
                      <a:pt x="1667" y="-852"/>
                      <a:pt x="6407" y="77"/>
                    </a:cubicBezTo>
                    <a:cubicBezTo>
                      <a:pt x="8020" y="399"/>
                      <a:pt x="13763" y="3415"/>
                      <a:pt x="14041" y="5008"/>
                    </a:cubicBezTo>
                    <a:cubicBezTo>
                      <a:pt x="14634" y="13522"/>
                      <a:pt x="14844" y="22845"/>
                      <a:pt x="13270" y="28598"/>
                    </a:cubicBezTo>
                    <a:cubicBezTo>
                      <a:pt x="12935" y="30591"/>
                      <a:pt x="8291" y="31359"/>
                      <a:pt x="6298" y="32097"/>
                    </a:cubicBezTo>
                    <a:close/>
                  </a:path>
                </a:pathLst>
              </a:custGeom>
              <a:solidFill>
                <a:srgbClr val="C0C0C0"/>
              </a:solidFill>
              <a:ln w="1612" cap="flat">
                <a:solidFill>
                  <a:srgbClr val="FFFFFF"/>
                </a:solidFill>
                <a:prstDash val="solid"/>
                <a:miter/>
              </a:ln>
            </p:spPr>
            <p:txBody>
              <a:bodyPr rtlCol="0" anchor="ctr"/>
              <a:lstStyle/>
              <a:p>
                <a:endParaRPr lang="en-US"/>
              </a:p>
            </p:txBody>
          </p:sp>
        </p:grpSp>
        <p:sp>
          <p:nvSpPr>
            <p:cNvPr id="1648" name="Freeform: Shape 1647">
              <a:extLst>
                <a:ext uri="{FF2B5EF4-FFF2-40B4-BE49-F238E27FC236}">
                  <a16:creationId xmlns:a16="http://schemas.microsoft.com/office/drawing/2014/main" id="{0030DF03-7063-853F-7E55-923984B04983}"/>
                </a:ext>
              </a:extLst>
            </p:cNvPr>
            <p:cNvSpPr/>
            <p:nvPr/>
          </p:nvSpPr>
          <p:spPr>
            <a:xfrm>
              <a:off x="8286043" y="2868399"/>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sp>
        <p:nvSpPr>
          <p:cNvPr id="1649" name="Freeform: Shape 1648">
            <a:extLst>
              <a:ext uri="{FF2B5EF4-FFF2-40B4-BE49-F238E27FC236}">
                <a16:creationId xmlns:a16="http://schemas.microsoft.com/office/drawing/2014/main" id="{A18CB001-8DFC-53AB-EBC8-C61593354943}"/>
              </a:ext>
            </a:extLst>
          </p:cNvPr>
          <p:cNvSpPr/>
          <p:nvPr/>
        </p:nvSpPr>
        <p:spPr>
          <a:xfrm>
            <a:off x="9907077" y="3463166"/>
            <a:ext cx="203368" cy="239164"/>
          </a:xfrm>
          <a:custGeom>
            <a:avLst/>
            <a:gdLst>
              <a:gd name="connsiteX0" fmla="*/ 65 w 203368"/>
              <a:gd name="connsiteY0" fmla="*/ 59950 h 239164"/>
              <a:gd name="connsiteX1" fmla="*/ 3322 w 203368"/>
              <a:gd name="connsiteY1" fmla="*/ 48108 h 239164"/>
              <a:gd name="connsiteX2" fmla="*/ 11223 w 203368"/>
              <a:gd name="connsiteY2" fmla="*/ 44857 h 239164"/>
              <a:gd name="connsiteX3" fmla="*/ 10868 w 203368"/>
              <a:gd name="connsiteY3" fmla="*/ 37633 h 239164"/>
              <a:gd name="connsiteX4" fmla="*/ 14609 w 203368"/>
              <a:gd name="connsiteY4" fmla="*/ 32457 h 239164"/>
              <a:gd name="connsiteX5" fmla="*/ 20736 w 203368"/>
              <a:gd name="connsiteY5" fmla="*/ 25817 h 239164"/>
              <a:gd name="connsiteX6" fmla="*/ 28896 w 203368"/>
              <a:gd name="connsiteY6" fmla="*/ 35250 h 239164"/>
              <a:gd name="connsiteX7" fmla="*/ 36603 w 203368"/>
              <a:gd name="connsiteY7" fmla="*/ 37172 h 239164"/>
              <a:gd name="connsiteX8" fmla="*/ 36055 w 203368"/>
              <a:gd name="connsiteY8" fmla="*/ 30619 h 239164"/>
              <a:gd name="connsiteX9" fmla="*/ 36861 w 203368"/>
              <a:gd name="connsiteY9" fmla="*/ 24336 h 239164"/>
              <a:gd name="connsiteX10" fmla="*/ 32024 w 203368"/>
              <a:gd name="connsiteY10" fmla="*/ 16126 h 239164"/>
              <a:gd name="connsiteX11" fmla="*/ 28508 w 203368"/>
              <a:gd name="connsiteY11" fmla="*/ 7718 h 239164"/>
              <a:gd name="connsiteX12" fmla="*/ 32636 w 203368"/>
              <a:gd name="connsiteY12" fmla="*/ 133 h 239164"/>
              <a:gd name="connsiteX13" fmla="*/ 34281 w 203368"/>
              <a:gd name="connsiteY13" fmla="*/ 1974 h 239164"/>
              <a:gd name="connsiteX14" fmla="*/ 41247 w 203368"/>
              <a:gd name="connsiteY14" fmla="*/ 2426 h 239164"/>
              <a:gd name="connsiteX15" fmla="*/ 44505 w 203368"/>
              <a:gd name="connsiteY15" fmla="*/ 7105 h 239164"/>
              <a:gd name="connsiteX16" fmla="*/ 53373 w 203368"/>
              <a:gd name="connsiteY16" fmla="*/ 15423 h 239164"/>
              <a:gd name="connsiteX17" fmla="*/ 59049 w 203368"/>
              <a:gd name="connsiteY17" fmla="*/ 23262 h 239164"/>
              <a:gd name="connsiteX18" fmla="*/ 60274 w 203368"/>
              <a:gd name="connsiteY18" fmla="*/ 19106 h 239164"/>
              <a:gd name="connsiteX19" fmla="*/ 64402 w 203368"/>
              <a:gd name="connsiteY19" fmla="*/ 24117 h 239164"/>
              <a:gd name="connsiteX20" fmla="*/ 64725 w 203368"/>
              <a:gd name="connsiteY20" fmla="*/ 34440 h 239164"/>
              <a:gd name="connsiteX21" fmla="*/ 77205 w 203368"/>
              <a:gd name="connsiteY21" fmla="*/ 46908 h 239164"/>
              <a:gd name="connsiteX22" fmla="*/ 86977 w 203368"/>
              <a:gd name="connsiteY22" fmla="*/ 51126 h 239164"/>
              <a:gd name="connsiteX23" fmla="*/ 91944 w 203368"/>
              <a:gd name="connsiteY23" fmla="*/ 43980 h 239164"/>
              <a:gd name="connsiteX24" fmla="*/ 102619 w 203368"/>
              <a:gd name="connsiteY24" fmla="*/ 46908 h 239164"/>
              <a:gd name="connsiteX25" fmla="*/ 108262 w 203368"/>
              <a:gd name="connsiteY25" fmla="*/ 52648 h 239164"/>
              <a:gd name="connsiteX26" fmla="*/ 103715 w 203368"/>
              <a:gd name="connsiteY26" fmla="*/ 57395 h 239164"/>
              <a:gd name="connsiteX27" fmla="*/ 111132 w 203368"/>
              <a:gd name="connsiteY27" fmla="*/ 60501 h 239164"/>
              <a:gd name="connsiteX28" fmla="*/ 114615 w 203368"/>
              <a:gd name="connsiteY28" fmla="*/ 63433 h 239164"/>
              <a:gd name="connsiteX29" fmla="*/ 115550 w 203368"/>
              <a:gd name="connsiteY29" fmla="*/ 73185 h 239164"/>
              <a:gd name="connsiteX30" fmla="*/ 107681 w 203368"/>
              <a:gd name="connsiteY30" fmla="*/ 79703 h 239164"/>
              <a:gd name="connsiteX31" fmla="*/ 97909 w 203368"/>
              <a:gd name="connsiteY31" fmla="*/ 78758 h 239164"/>
              <a:gd name="connsiteX32" fmla="*/ 100683 w 203368"/>
              <a:gd name="connsiteY32" fmla="*/ 85317 h 239164"/>
              <a:gd name="connsiteX33" fmla="*/ 98942 w 203368"/>
              <a:gd name="connsiteY33" fmla="*/ 90442 h 239164"/>
              <a:gd name="connsiteX34" fmla="*/ 104424 w 203368"/>
              <a:gd name="connsiteY34" fmla="*/ 92876 h 239164"/>
              <a:gd name="connsiteX35" fmla="*/ 117711 w 203368"/>
              <a:gd name="connsiteY35" fmla="*/ 102484 h 239164"/>
              <a:gd name="connsiteX36" fmla="*/ 130417 w 203368"/>
              <a:gd name="connsiteY36" fmla="*/ 108156 h 239164"/>
              <a:gd name="connsiteX37" fmla="*/ 131901 w 203368"/>
              <a:gd name="connsiteY37" fmla="*/ 115213 h 239164"/>
              <a:gd name="connsiteX38" fmla="*/ 138512 w 203368"/>
              <a:gd name="connsiteY38" fmla="*/ 120569 h 239164"/>
              <a:gd name="connsiteX39" fmla="*/ 143285 w 203368"/>
              <a:gd name="connsiteY39" fmla="*/ 126574 h 239164"/>
              <a:gd name="connsiteX40" fmla="*/ 150735 w 203368"/>
              <a:gd name="connsiteY40" fmla="*/ 136575 h 239164"/>
              <a:gd name="connsiteX41" fmla="*/ 162151 w 203368"/>
              <a:gd name="connsiteY41" fmla="*/ 145811 h 239164"/>
              <a:gd name="connsiteX42" fmla="*/ 169117 w 203368"/>
              <a:gd name="connsiteY42" fmla="*/ 154818 h 239164"/>
              <a:gd name="connsiteX43" fmla="*/ 172439 w 203368"/>
              <a:gd name="connsiteY43" fmla="*/ 164677 h 239164"/>
              <a:gd name="connsiteX44" fmla="*/ 175728 w 203368"/>
              <a:gd name="connsiteY44" fmla="*/ 168889 h 239164"/>
              <a:gd name="connsiteX45" fmla="*/ 179663 w 203368"/>
              <a:gd name="connsiteY45" fmla="*/ 168728 h 239164"/>
              <a:gd name="connsiteX46" fmla="*/ 184629 w 203368"/>
              <a:gd name="connsiteY46" fmla="*/ 172601 h 239164"/>
              <a:gd name="connsiteX47" fmla="*/ 195658 w 203368"/>
              <a:gd name="connsiteY47" fmla="*/ 180444 h 239164"/>
              <a:gd name="connsiteX48" fmla="*/ 189370 w 203368"/>
              <a:gd name="connsiteY48" fmla="*/ 187036 h 239164"/>
              <a:gd name="connsiteX49" fmla="*/ 198400 w 203368"/>
              <a:gd name="connsiteY49" fmla="*/ 195808 h 239164"/>
              <a:gd name="connsiteX50" fmla="*/ 202914 w 203368"/>
              <a:gd name="connsiteY50" fmla="*/ 205760 h 239164"/>
              <a:gd name="connsiteX51" fmla="*/ 199883 w 203368"/>
              <a:gd name="connsiteY51" fmla="*/ 209988 h 239164"/>
              <a:gd name="connsiteX52" fmla="*/ 201979 w 203368"/>
              <a:gd name="connsiteY52" fmla="*/ 214490 h 239164"/>
              <a:gd name="connsiteX53" fmla="*/ 189467 w 203368"/>
              <a:gd name="connsiteY53" fmla="*/ 226593 h 239164"/>
              <a:gd name="connsiteX54" fmla="*/ 177341 w 203368"/>
              <a:gd name="connsiteY54" fmla="*/ 221182 h 239164"/>
              <a:gd name="connsiteX55" fmla="*/ 175212 w 203368"/>
              <a:gd name="connsiteY55" fmla="*/ 223639 h 239164"/>
              <a:gd name="connsiteX56" fmla="*/ 170988 w 203368"/>
              <a:gd name="connsiteY56" fmla="*/ 224684 h 239164"/>
              <a:gd name="connsiteX57" fmla="*/ 167375 w 203368"/>
              <a:gd name="connsiteY57" fmla="*/ 226480 h 239164"/>
              <a:gd name="connsiteX58" fmla="*/ 165795 w 203368"/>
              <a:gd name="connsiteY58" fmla="*/ 229380 h 239164"/>
              <a:gd name="connsiteX59" fmla="*/ 168504 w 203368"/>
              <a:gd name="connsiteY59" fmla="*/ 238261 h 239164"/>
              <a:gd name="connsiteX60" fmla="*/ 161184 w 203368"/>
              <a:gd name="connsiteY60" fmla="*/ 236294 h 239164"/>
              <a:gd name="connsiteX61" fmla="*/ 151606 w 203368"/>
              <a:gd name="connsiteY61" fmla="*/ 233549 h 239164"/>
              <a:gd name="connsiteX62" fmla="*/ 147058 w 203368"/>
              <a:gd name="connsiteY62" fmla="*/ 226816 h 239164"/>
              <a:gd name="connsiteX63" fmla="*/ 152476 w 203368"/>
              <a:gd name="connsiteY63" fmla="*/ 219431 h 239164"/>
              <a:gd name="connsiteX64" fmla="*/ 152154 w 203368"/>
              <a:gd name="connsiteY64" fmla="*/ 209656 h 239164"/>
              <a:gd name="connsiteX65" fmla="*/ 149638 w 203368"/>
              <a:gd name="connsiteY65" fmla="*/ 205183 h 239164"/>
              <a:gd name="connsiteX66" fmla="*/ 151960 w 203368"/>
              <a:gd name="connsiteY66" fmla="*/ 199955 h 239164"/>
              <a:gd name="connsiteX67" fmla="*/ 149541 w 203368"/>
              <a:gd name="connsiteY67" fmla="*/ 199794 h 239164"/>
              <a:gd name="connsiteX68" fmla="*/ 151154 w 203368"/>
              <a:gd name="connsiteY68" fmla="*/ 189777 h 239164"/>
              <a:gd name="connsiteX69" fmla="*/ 145930 w 203368"/>
              <a:gd name="connsiteY69" fmla="*/ 181373 h 239164"/>
              <a:gd name="connsiteX70" fmla="*/ 126257 w 203368"/>
              <a:gd name="connsiteY70" fmla="*/ 161178 h 239164"/>
              <a:gd name="connsiteX71" fmla="*/ 119646 w 203368"/>
              <a:gd name="connsiteY71" fmla="*/ 136427 h 239164"/>
              <a:gd name="connsiteX72" fmla="*/ 98265 w 203368"/>
              <a:gd name="connsiteY72" fmla="*/ 115864 h 239164"/>
              <a:gd name="connsiteX73" fmla="*/ 85332 w 203368"/>
              <a:gd name="connsiteY73" fmla="*/ 117754 h 239164"/>
              <a:gd name="connsiteX74" fmla="*/ 79592 w 203368"/>
              <a:gd name="connsiteY74" fmla="*/ 125726 h 239164"/>
              <a:gd name="connsiteX75" fmla="*/ 74336 w 203368"/>
              <a:gd name="connsiteY75" fmla="*/ 128125 h 239164"/>
              <a:gd name="connsiteX76" fmla="*/ 68046 w 203368"/>
              <a:gd name="connsiteY76" fmla="*/ 126165 h 239164"/>
              <a:gd name="connsiteX77" fmla="*/ 58146 w 203368"/>
              <a:gd name="connsiteY77" fmla="*/ 120105 h 239164"/>
              <a:gd name="connsiteX78" fmla="*/ 49793 w 203368"/>
              <a:gd name="connsiteY78" fmla="*/ 123791 h 239164"/>
              <a:gd name="connsiteX79" fmla="*/ 38119 w 203368"/>
              <a:gd name="connsiteY79" fmla="*/ 139039 h 239164"/>
              <a:gd name="connsiteX80" fmla="*/ 32121 w 203368"/>
              <a:gd name="connsiteY80" fmla="*/ 138020 h 239164"/>
              <a:gd name="connsiteX81" fmla="*/ 32636 w 203368"/>
              <a:gd name="connsiteY81" fmla="*/ 129644 h 239164"/>
              <a:gd name="connsiteX82" fmla="*/ 33991 w 203368"/>
              <a:gd name="connsiteY82" fmla="*/ 119915 h 239164"/>
              <a:gd name="connsiteX83" fmla="*/ 31701 w 203368"/>
              <a:gd name="connsiteY83" fmla="*/ 111717 h 239164"/>
              <a:gd name="connsiteX84" fmla="*/ 33894 w 203368"/>
              <a:gd name="connsiteY84" fmla="*/ 108560 h 239164"/>
              <a:gd name="connsiteX85" fmla="*/ 33894 w 203368"/>
              <a:gd name="connsiteY85" fmla="*/ 104515 h 239164"/>
              <a:gd name="connsiteX86" fmla="*/ 33442 w 203368"/>
              <a:gd name="connsiteY86" fmla="*/ 93383 h 239164"/>
              <a:gd name="connsiteX87" fmla="*/ 23510 w 203368"/>
              <a:gd name="connsiteY87" fmla="*/ 81199 h 239164"/>
              <a:gd name="connsiteX88" fmla="*/ 20833 w 203368"/>
              <a:gd name="connsiteY88" fmla="*/ 82621 h 239164"/>
              <a:gd name="connsiteX89" fmla="*/ 17673 w 203368"/>
              <a:gd name="connsiteY89" fmla="*/ 83298 h 239164"/>
              <a:gd name="connsiteX90" fmla="*/ 10449 w 203368"/>
              <a:gd name="connsiteY90" fmla="*/ 78548 h 239164"/>
              <a:gd name="connsiteX91" fmla="*/ 11835 w 203368"/>
              <a:gd name="connsiteY91" fmla="*/ 66061 h 239164"/>
              <a:gd name="connsiteX92" fmla="*/ 6063 w 203368"/>
              <a:gd name="connsiteY92" fmla="*/ 59566 h 239164"/>
              <a:gd name="connsiteX93" fmla="*/ 483 w 203368"/>
              <a:gd name="connsiteY93" fmla="*/ 62252 h 239164"/>
              <a:gd name="connsiteX94" fmla="*/ 0 w 203368"/>
              <a:gd name="connsiteY94" fmla="*/ 59927 h 23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203368" h="239164">
                <a:moveTo>
                  <a:pt x="65" y="59950"/>
                </a:moveTo>
                <a:cubicBezTo>
                  <a:pt x="1000" y="56186"/>
                  <a:pt x="-258" y="50797"/>
                  <a:pt x="3322" y="48108"/>
                </a:cubicBezTo>
                <a:cubicBezTo>
                  <a:pt x="5353" y="46566"/>
                  <a:pt x="10868" y="48301"/>
                  <a:pt x="11223" y="44857"/>
                </a:cubicBezTo>
                <a:cubicBezTo>
                  <a:pt x="6450" y="47688"/>
                  <a:pt x="10255" y="39178"/>
                  <a:pt x="10868" y="37633"/>
                </a:cubicBezTo>
                <a:cubicBezTo>
                  <a:pt x="11868" y="35079"/>
                  <a:pt x="11835" y="33689"/>
                  <a:pt x="14609" y="32457"/>
                </a:cubicBezTo>
                <a:cubicBezTo>
                  <a:pt x="16931" y="31418"/>
                  <a:pt x="21446" y="29038"/>
                  <a:pt x="20736" y="25817"/>
                </a:cubicBezTo>
                <a:cubicBezTo>
                  <a:pt x="23929" y="28055"/>
                  <a:pt x="22929" y="38133"/>
                  <a:pt x="28896" y="35250"/>
                </a:cubicBezTo>
                <a:cubicBezTo>
                  <a:pt x="32927" y="33321"/>
                  <a:pt x="32765" y="36898"/>
                  <a:pt x="36603" y="37172"/>
                </a:cubicBezTo>
                <a:cubicBezTo>
                  <a:pt x="40828" y="37462"/>
                  <a:pt x="36184" y="31012"/>
                  <a:pt x="36055" y="30619"/>
                </a:cubicBezTo>
                <a:cubicBezTo>
                  <a:pt x="35087" y="27384"/>
                  <a:pt x="38087" y="26152"/>
                  <a:pt x="36861" y="24336"/>
                </a:cubicBezTo>
                <a:cubicBezTo>
                  <a:pt x="34346" y="20702"/>
                  <a:pt x="33894" y="18244"/>
                  <a:pt x="32024" y="16126"/>
                </a:cubicBezTo>
                <a:cubicBezTo>
                  <a:pt x="29444" y="13165"/>
                  <a:pt x="29025" y="9589"/>
                  <a:pt x="28508" y="7718"/>
                </a:cubicBezTo>
                <a:cubicBezTo>
                  <a:pt x="27831" y="5254"/>
                  <a:pt x="28896" y="-986"/>
                  <a:pt x="32636" y="133"/>
                </a:cubicBezTo>
                <a:cubicBezTo>
                  <a:pt x="34152" y="591"/>
                  <a:pt x="33539" y="2071"/>
                  <a:pt x="34281" y="1974"/>
                </a:cubicBezTo>
                <a:cubicBezTo>
                  <a:pt x="42731" y="875"/>
                  <a:pt x="37635" y="1242"/>
                  <a:pt x="41247" y="2426"/>
                </a:cubicBezTo>
                <a:cubicBezTo>
                  <a:pt x="41699" y="2523"/>
                  <a:pt x="42118" y="4661"/>
                  <a:pt x="44505" y="7105"/>
                </a:cubicBezTo>
                <a:cubicBezTo>
                  <a:pt x="47375" y="10021"/>
                  <a:pt x="50309" y="12672"/>
                  <a:pt x="53373" y="15423"/>
                </a:cubicBezTo>
                <a:cubicBezTo>
                  <a:pt x="55727" y="17528"/>
                  <a:pt x="55857" y="22298"/>
                  <a:pt x="59049" y="23262"/>
                </a:cubicBezTo>
                <a:cubicBezTo>
                  <a:pt x="61339" y="20953"/>
                  <a:pt x="59533" y="17793"/>
                  <a:pt x="60274" y="19106"/>
                </a:cubicBezTo>
                <a:cubicBezTo>
                  <a:pt x="61855" y="22340"/>
                  <a:pt x="63177" y="20989"/>
                  <a:pt x="64402" y="24117"/>
                </a:cubicBezTo>
                <a:cubicBezTo>
                  <a:pt x="65144" y="26078"/>
                  <a:pt x="63532" y="29142"/>
                  <a:pt x="64725" y="34440"/>
                </a:cubicBezTo>
                <a:cubicBezTo>
                  <a:pt x="65886" y="39658"/>
                  <a:pt x="72626" y="47063"/>
                  <a:pt x="77205" y="46908"/>
                </a:cubicBezTo>
                <a:cubicBezTo>
                  <a:pt x="81430" y="46779"/>
                  <a:pt x="82914" y="48633"/>
                  <a:pt x="86977" y="51126"/>
                </a:cubicBezTo>
                <a:cubicBezTo>
                  <a:pt x="88976" y="48404"/>
                  <a:pt x="88493" y="45741"/>
                  <a:pt x="91944" y="43980"/>
                </a:cubicBezTo>
                <a:cubicBezTo>
                  <a:pt x="96136" y="41841"/>
                  <a:pt x="99103" y="44238"/>
                  <a:pt x="102619" y="46908"/>
                </a:cubicBezTo>
                <a:cubicBezTo>
                  <a:pt x="104618" y="48417"/>
                  <a:pt x="107907" y="49898"/>
                  <a:pt x="108262" y="52648"/>
                </a:cubicBezTo>
                <a:cubicBezTo>
                  <a:pt x="108649" y="55486"/>
                  <a:pt x="104327" y="55090"/>
                  <a:pt x="103715" y="57395"/>
                </a:cubicBezTo>
                <a:cubicBezTo>
                  <a:pt x="105875" y="58273"/>
                  <a:pt x="110423" y="57653"/>
                  <a:pt x="111132" y="60501"/>
                </a:cubicBezTo>
                <a:cubicBezTo>
                  <a:pt x="111842" y="63229"/>
                  <a:pt x="113067" y="63181"/>
                  <a:pt x="114615" y="63433"/>
                </a:cubicBezTo>
                <a:cubicBezTo>
                  <a:pt x="123323" y="64842"/>
                  <a:pt x="119743" y="72111"/>
                  <a:pt x="115550" y="73185"/>
                </a:cubicBezTo>
                <a:cubicBezTo>
                  <a:pt x="120324" y="74552"/>
                  <a:pt x="111100" y="80219"/>
                  <a:pt x="107681" y="79703"/>
                </a:cubicBezTo>
                <a:cubicBezTo>
                  <a:pt x="106875" y="79574"/>
                  <a:pt x="98555" y="77036"/>
                  <a:pt x="97909" y="78758"/>
                </a:cubicBezTo>
                <a:cubicBezTo>
                  <a:pt x="97136" y="80860"/>
                  <a:pt x="102425" y="83856"/>
                  <a:pt x="100683" y="85317"/>
                </a:cubicBezTo>
                <a:cubicBezTo>
                  <a:pt x="99039" y="86688"/>
                  <a:pt x="94233" y="88081"/>
                  <a:pt x="98942" y="90442"/>
                </a:cubicBezTo>
                <a:cubicBezTo>
                  <a:pt x="102231" y="92093"/>
                  <a:pt x="101070" y="90848"/>
                  <a:pt x="104424" y="92876"/>
                </a:cubicBezTo>
                <a:cubicBezTo>
                  <a:pt x="107810" y="94908"/>
                  <a:pt x="114873" y="100494"/>
                  <a:pt x="117711" y="102484"/>
                </a:cubicBezTo>
                <a:cubicBezTo>
                  <a:pt x="119969" y="104054"/>
                  <a:pt x="133287" y="105489"/>
                  <a:pt x="130417" y="108156"/>
                </a:cubicBezTo>
                <a:cubicBezTo>
                  <a:pt x="129547" y="108979"/>
                  <a:pt x="128321" y="110004"/>
                  <a:pt x="131901" y="115213"/>
                </a:cubicBezTo>
                <a:cubicBezTo>
                  <a:pt x="133578" y="117641"/>
                  <a:pt x="136544" y="120414"/>
                  <a:pt x="138512" y="120569"/>
                </a:cubicBezTo>
                <a:cubicBezTo>
                  <a:pt x="140931" y="120763"/>
                  <a:pt x="142446" y="124849"/>
                  <a:pt x="143285" y="126574"/>
                </a:cubicBezTo>
                <a:cubicBezTo>
                  <a:pt x="145188" y="130525"/>
                  <a:pt x="147736" y="133443"/>
                  <a:pt x="150735" y="136575"/>
                </a:cubicBezTo>
                <a:cubicBezTo>
                  <a:pt x="152476" y="138374"/>
                  <a:pt x="160539" y="145363"/>
                  <a:pt x="162151" y="145811"/>
                </a:cubicBezTo>
                <a:cubicBezTo>
                  <a:pt x="165279" y="146688"/>
                  <a:pt x="168569" y="154086"/>
                  <a:pt x="169117" y="154818"/>
                </a:cubicBezTo>
                <a:cubicBezTo>
                  <a:pt x="171277" y="157760"/>
                  <a:pt x="170729" y="162200"/>
                  <a:pt x="172439" y="164677"/>
                </a:cubicBezTo>
                <a:cubicBezTo>
                  <a:pt x="173019" y="165525"/>
                  <a:pt x="174599" y="168712"/>
                  <a:pt x="175728" y="168889"/>
                </a:cubicBezTo>
                <a:cubicBezTo>
                  <a:pt x="177115" y="169115"/>
                  <a:pt x="178308" y="167963"/>
                  <a:pt x="179663" y="168728"/>
                </a:cubicBezTo>
                <a:cubicBezTo>
                  <a:pt x="182372" y="170305"/>
                  <a:pt x="181146" y="171724"/>
                  <a:pt x="184629" y="172601"/>
                </a:cubicBezTo>
                <a:cubicBezTo>
                  <a:pt x="185951" y="172933"/>
                  <a:pt x="190370" y="178683"/>
                  <a:pt x="195658" y="180444"/>
                </a:cubicBezTo>
                <a:cubicBezTo>
                  <a:pt x="194433" y="183217"/>
                  <a:pt x="190434" y="184166"/>
                  <a:pt x="189370" y="187036"/>
                </a:cubicBezTo>
                <a:cubicBezTo>
                  <a:pt x="188241" y="190154"/>
                  <a:pt x="196691" y="193863"/>
                  <a:pt x="198400" y="195808"/>
                </a:cubicBezTo>
                <a:cubicBezTo>
                  <a:pt x="201431" y="199265"/>
                  <a:pt x="204559" y="200607"/>
                  <a:pt x="202914" y="205760"/>
                </a:cubicBezTo>
                <a:cubicBezTo>
                  <a:pt x="202367" y="207514"/>
                  <a:pt x="199883" y="208953"/>
                  <a:pt x="199883" y="209988"/>
                </a:cubicBezTo>
                <a:cubicBezTo>
                  <a:pt x="199883" y="211249"/>
                  <a:pt x="200657" y="210562"/>
                  <a:pt x="201979" y="214490"/>
                </a:cubicBezTo>
                <a:cubicBezTo>
                  <a:pt x="203430" y="218879"/>
                  <a:pt x="197368" y="224600"/>
                  <a:pt x="189467" y="226593"/>
                </a:cubicBezTo>
                <a:cubicBezTo>
                  <a:pt x="183114" y="228199"/>
                  <a:pt x="179985" y="221640"/>
                  <a:pt x="177341" y="221182"/>
                </a:cubicBezTo>
                <a:cubicBezTo>
                  <a:pt x="175341" y="220837"/>
                  <a:pt x="176535" y="223081"/>
                  <a:pt x="175212" y="223639"/>
                </a:cubicBezTo>
                <a:cubicBezTo>
                  <a:pt x="173890" y="224194"/>
                  <a:pt x="170955" y="223255"/>
                  <a:pt x="170988" y="224684"/>
                </a:cubicBezTo>
                <a:cubicBezTo>
                  <a:pt x="170988" y="226651"/>
                  <a:pt x="169085" y="227345"/>
                  <a:pt x="167375" y="226480"/>
                </a:cubicBezTo>
                <a:cubicBezTo>
                  <a:pt x="167053" y="226351"/>
                  <a:pt x="165215" y="228383"/>
                  <a:pt x="165795" y="229380"/>
                </a:cubicBezTo>
                <a:cubicBezTo>
                  <a:pt x="167375" y="232040"/>
                  <a:pt x="171600" y="235101"/>
                  <a:pt x="168504" y="238261"/>
                </a:cubicBezTo>
                <a:cubicBezTo>
                  <a:pt x="166763" y="240035"/>
                  <a:pt x="163087" y="239100"/>
                  <a:pt x="161184" y="236294"/>
                </a:cubicBezTo>
                <a:cubicBezTo>
                  <a:pt x="160022" y="234578"/>
                  <a:pt x="154863" y="233350"/>
                  <a:pt x="151606" y="233549"/>
                </a:cubicBezTo>
                <a:cubicBezTo>
                  <a:pt x="148058" y="233775"/>
                  <a:pt x="144091" y="229289"/>
                  <a:pt x="147058" y="226816"/>
                </a:cubicBezTo>
                <a:cubicBezTo>
                  <a:pt x="149251" y="224974"/>
                  <a:pt x="152831" y="222856"/>
                  <a:pt x="152476" y="219431"/>
                </a:cubicBezTo>
                <a:cubicBezTo>
                  <a:pt x="152121" y="216248"/>
                  <a:pt x="153347" y="212184"/>
                  <a:pt x="152154" y="209656"/>
                </a:cubicBezTo>
                <a:cubicBezTo>
                  <a:pt x="151541" y="208369"/>
                  <a:pt x="149509" y="207669"/>
                  <a:pt x="149638" y="205183"/>
                </a:cubicBezTo>
                <a:cubicBezTo>
                  <a:pt x="149638" y="203299"/>
                  <a:pt x="151251" y="201590"/>
                  <a:pt x="151960" y="199955"/>
                </a:cubicBezTo>
                <a:cubicBezTo>
                  <a:pt x="151057" y="200394"/>
                  <a:pt x="150251" y="200342"/>
                  <a:pt x="149541" y="199794"/>
                </a:cubicBezTo>
                <a:cubicBezTo>
                  <a:pt x="149058" y="197188"/>
                  <a:pt x="155120" y="193779"/>
                  <a:pt x="151154" y="189777"/>
                </a:cubicBezTo>
                <a:cubicBezTo>
                  <a:pt x="149025" y="187610"/>
                  <a:pt x="140543" y="185043"/>
                  <a:pt x="145930" y="181373"/>
                </a:cubicBezTo>
                <a:cubicBezTo>
                  <a:pt x="136964" y="177861"/>
                  <a:pt x="127676" y="171788"/>
                  <a:pt x="126257" y="161178"/>
                </a:cubicBezTo>
                <a:cubicBezTo>
                  <a:pt x="125129" y="152938"/>
                  <a:pt x="128095" y="141448"/>
                  <a:pt x="119646" y="136427"/>
                </a:cubicBezTo>
                <a:cubicBezTo>
                  <a:pt x="111003" y="131305"/>
                  <a:pt x="108262" y="118022"/>
                  <a:pt x="98265" y="115864"/>
                </a:cubicBezTo>
                <a:cubicBezTo>
                  <a:pt x="96975" y="115574"/>
                  <a:pt x="80204" y="111420"/>
                  <a:pt x="85332" y="117754"/>
                </a:cubicBezTo>
                <a:cubicBezTo>
                  <a:pt x="82494" y="118318"/>
                  <a:pt x="82172" y="125610"/>
                  <a:pt x="79592" y="125726"/>
                </a:cubicBezTo>
                <a:cubicBezTo>
                  <a:pt x="78882" y="125758"/>
                  <a:pt x="76173" y="126684"/>
                  <a:pt x="74336" y="128125"/>
                </a:cubicBezTo>
                <a:cubicBezTo>
                  <a:pt x="71078" y="130664"/>
                  <a:pt x="69111" y="126294"/>
                  <a:pt x="68046" y="126165"/>
                </a:cubicBezTo>
                <a:cubicBezTo>
                  <a:pt x="62951" y="125542"/>
                  <a:pt x="61242" y="122079"/>
                  <a:pt x="58146" y="120105"/>
                </a:cubicBezTo>
                <a:cubicBezTo>
                  <a:pt x="54760" y="117909"/>
                  <a:pt x="54018" y="126881"/>
                  <a:pt x="49793" y="123791"/>
                </a:cubicBezTo>
                <a:cubicBezTo>
                  <a:pt x="49470" y="130173"/>
                  <a:pt x="41828" y="134617"/>
                  <a:pt x="38119" y="139039"/>
                </a:cubicBezTo>
                <a:cubicBezTo>
                  <a:pt x="36410" y="141080"/>
                  <a:pt x="33991" y="139951"/>
                  <a:pt x="32121" y="138020"/>
                </a:cubicBezTo>
                <a:cubicBezTo>
                  <a:pt x="30057" y="135868"/>
                  <a:pt x="31733" y="131905"/>
                  <a:pt x="32636" y="129644"/>
                </a:cubicBezTo>
                <a:cubicBezTo>
                  <a:pt x="34088" y="126120"/>
                  <a:pt x="34539" y="123739"/>
                  <a:pt x="33991" y="119915"/>
                </a:cubicBezTo>
                <a:cubicBezTo>
                  <a:pt x="33668" y="117631"/>
                  <a:pt x="31411" y="113710"/>
                  <a:pt x="31701" y="111717"/>
                </a:cubicBezTo>
                <a:cubicBezTo>
                  <a:pt x="32282" y="110562"/>
                  <a:pt x="33024" y="109508"/>
                  <a:pt x="33894" y="108560"/>
                </a:cubicBezTo>
                <a:cubicBezTo>
                  <a:pt x="35087" y="106583"/>
                  <a:pt x="34216" y="106521"/>
                  <a:pt x="33894" y="104515"/>
                </a:cubicBezTo>
                <a:cubicBezTo>
                  <a:pt x="33572" y="100123"/>
                  <a:pt x="35636" y="97585"/>
                  <a:pt x="33442" y="93383"/>
                </a:cubicBezTo>
                <a:cubicBezTo>
                  <a:pt x="30314" y="87455"/>
                  <a:pt x="33442" y="78445"/>
                  <a:pt x="23510" y="81199"/>
                </a:cubicBezTo>
                <a:cubicBezTo>
                  <a:pt x="22317" y="81199"/>
                  <a:pt x="21413" y="81663"/>
                  <a:pt x="20833" y="82621"/>
                </a:cubicBezTo>
                <a:cubicBezTo>
                  <a:pt x="19865" y="84872"/>
                  <a:pt x="19576" y="82911"/>
                  <a:pt x="17673" y="83298"/>
                </a:cubicBezTo>
                <a:cubicBezTo>
                  <a:pt x="14351" y="83963"/>
                  <a:pt x="12094" y="81750"/>
                  <a:pt x="10449" y="78548"/>
                </a:cubicBezTo>
                <a:cubicBezTo>
                  <a:pt x="8127" y="73991"/>
                  <a:pt x="14512" y="69444"/>
                  <a:pt x="11835" y="66061"/>
                </a:cubicBezTo>
                <a:cubicBezTo>
                  <a:pt x="10739" y="64671"/>
                  <a:pt x="7450" y="60408"/>
                  <a:pt x="6063" y="59566"/>
                </a:cubicBezTo>
                <a:cubicBezTo>
                  <a:pt x="3902" y="58302"/>
                  <a:pt x="2999" y="61559"/>
                  <a:pt x="483" y="62252"/>
                </a:cubicBezTo>
                <a:cubicBezTo>
                  <a:pt x="161" y="61475"/>
                  <a:pt x="161" y="60701"/>
                  <a:pt x="0" y="59927"/>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50" name="Freeform: Shape 1649">
            <a:extLst>
              <a:ext uri="{FF2B5EF4-FFF2-40B4-BE49-F238E27FC236}">
                <a16:creationId xmlns:a16="http://schemas.microsoft.com/office/drawing/2014/main" id="{B403BCEC-F358-803A-0EFF-9D0079D1175A}"/>
              </a:ext>
            </a:extLst>
          </p:cNvPr>
          <p:cNvSpPr/>
          <p:nvPr/>
        </p:nvSpPr>
        <p:spPr>
          <a:xfrm>
            <a:off x="10324419" y="2893351"/>
            <a:ext cx="111680" cy="146555"/>
          </a:xfrm>
          <a:custGeom>
            <a:avLst/>
            <a:gdLst>
              <a:gd name="connsiteX0" fmla="*/ 0 w 111680"/>
              <a:gd name="connsiteY0" fmla="*/ 79224 h 146555"/>
              <a:gd name="connsiteX1" fmla="*/ 5160 w 111680"/>
              <a:gd name="connsiteY1" fmla="*/ 71114 h 146555"/>
              <a:gd name="connsiteX2" fmla="*/ 9901 w 111680"/>
              <a:gd name="connsiteY2" fmla="*/ 68121 h 146555"/>
              <a:gd name="connsiteX3" fmla="*/ 19479 w 111680"/>
              <a:gd name="connsiteY3" fmla="*/ 59230 h 146555"/>
              <a:gd name="connsiteX4" fmla="*/ 23833 w 111680"/>
              <a:gd name="connsiteY4" fmla="*/ 57391 h 146555"/>
              <a:gd name="connsiteX5" fmla="*/ 27832 w 111680"/>
              <a:gd name="connsiteY5" fmla="*/ 50035 h 146555"/>
              <a:gd name="connsiteX6" fmla="*/ 30283 w 111680"/>
              <a:gd name="connsiteY6" fmla="*/ 35039 h 146555"/>
              <a:gd name="connsiteX7" fmla="*/ 35733 w 111680"/>
              <a:gd name="connsiteY7" fmla="*/ 32527 h 146555"/>
              <a:gd name="connsiteX8" fmla="*/ 44085 w 111680"/>
              <a:gd name="connsiteY8" fmla="*/ 38506 h 146555"/>
              <a:gd name="connsiteX9" fmla="*/ 60855 w 111680"/>
              <a:gd name="connsiteY9" fmla="*/ 42972 h 146555"/>
              <a:gd name="connsiteX10" fmla="*/ 68498 w 111680"/>
              <a:gd name="connsiteY10" fmla="*/ 38358 h 146555"/>
              <a:gd name="connsiteX11" fmla="*/ 62693 w 111680"/>
              <a:gd name="connsiteY11" fmla="*/ 34178 h 146555"/>
              <a:gd name="connsiteX12" fmla="*/ 56663 w 111680"/>
              <a:gd name="connsiteY12" fmla="*/ 26986 h 146555"/>
              <a:gd name="connsiteX13" fmla="*/ 73142 w 111680"/>
              <a:gd name="connsiteY13" fmla="*/ 25651 h 146555"/>
              <a:gd name="connsiteX14" fmla="*/ 77787 w 111680"/>
              <a:gd name="connsiteY14" fmla="*/ 16995 h 146555"/>
              <a:gd name="connsiteX15" fmla="*/ 85623 w 111680"/>
              <a:gd name="connsiteY15" fmla="*/ 14948 h 146555"/>
              <a:gd name="connsiteX16" fmla="*/ 82656 w 111680"/>
              <a:gd name="connsiteY16" fmla="*/ 45 h 146555"/>
              <a:gd name="connsiteX17" fmla="*/ 94169 w 111680"/>
              <a:gd name="connsiteY17" fmla="*/ 5092 h 146555"/>
              <a:gd name="connsiteX18" fmla="*/ 111681 w 111680"/>
              <a:gd name="connsiteY18" fmla="*/ 18618 h 146555"/>
              <a:gd name="connsiteX19" fmla="*/ 105618 w 111680"/>
              <a:gd name="connsiteY19" fmla="*/ 18266 h 146555"/>
              <a:gd name="connsiteX20" fmla="*/ 103070 w 111680"/>
              <a:gd name="connsiteY20" fmla="*/ 23174 h 146555"/>
              <a:gd name="connsiteX21" fmla="*/ 98846 w 111680"/>
              <a:gd name="connsiteY21" fmla="*/ 37774 h 146555"/>
              <a:gd name="connsiteX22" fmla="*/ 108295 w 111680"/>
              <a:gd name="connsiteY22" fmla="*/ 59323 h 146555"/>
              <a:gd name="connsiteX23" fmla="*/ 101941 w 111680"/>
              <a:gd name="connsiteY23" fmla="*/ 63896 h 146555"/>
              <a:gd name="connsiteX24" fmla="*/ 101297 w 111680"/>
              <a:gd name="connsiteY24" fmla="*/ 68966 h 146555"/>
              <a:gd name="connsiteX25" fmla="*/ 95749 w 111680"/>
              <a:gd name="connsiteY25" fmla="*/ 73587 h 146555"/>
              <a:gd name="connsiteX26" fmla="*/ 92008 w 111680"/>
              <a:gd name="connsiteY26" fmla="*/ 79744 h 146555"/>
              <a:gd name="connsiteX27" fmla="*/ 84591 w 111680"/>
              <a:gd name="connsiteY27" fmla="*/ 82130 h 146555"/>
              <a:gd name="connsiteX28" fmla="*/ 79399 w 111680"/>
              <a:gd name="connsiteY28" fmla="*/ 86316 h 146555"/>
              <a:gd name="connsiteX29" fmla="*/ 77883 w 111680"/>
              <a:gd name="connsiteY29" fmla="*/ 91702 h 146555"/>
              <a:gd name="connsiteX30" fmla="*/ 81269 w 111680"/>
              <a:gd name="connsiteY30" fmla="*/ 100351 h 146555"/>
              <a:gd name="connsiteX31" fmla="*/ 79108 w 111680"/>
              <a:gd name="connsiteY31" fmla="*/ 101331 h 146555"/>
              <a:gd name="connsiteX32" fmla="*/ 88622 w 111680"/>
              <a:gd name="connsiteY32" fmla="*/ 106578 h 146555"/>
              <a:gd name="connsiteX33" fmla="*/ 110423 w 111680"/>
              <a:gd name="connsiteY33" fmla="*/ 124180 h 146555"/>
              <a:gd name="connsiteX34" fmla="*/ 84043 w 111680"/>
              <a:gd name="connsiteY34" fmla="*/ 132814 h 146555"/>
              <a:gd name="connsiteX35" fmla="*/ 78625 w 111680"/>
              <a:gd name="connsiteY35" fmla="*/ 142862 h 146555"/>
              <a:gd name="connsiteX36" fmla="*/ 70337 w 111680"/>
              <a:gd name="connsiteY36" fmla="*/ 144701 h 146555"/>
              <a:gd name="connsiteX37" fmla="*/ 62532 w 111680"/>
              <a:gd name="connsiteY37" fmla="*/ 141140 h 146555"/>
              <a:gd name="connsiteX38" fmla="*/ 53632 w 111680"/>
              <a:gd name="connsiteY38" fmla="*/ 136806 h 146555"/>
              <a:gd name="connsiteX39" fmla="*/ 58275 w 111680"/>
              <a:gd name="connsiteY39" fmla="*/ 139589 h 146555"/>
              <a:gd name="connsiteX40" fmla="*/ 52470 w 111680"/>
              <a:gd name="connsiteY40" fmla="*/ 146555 h 146555"/>
              <a:gd name="connsiteX41" fmla="*/ 54083 w 111680"/>
              <a:gd name="connsiteY41" fmla="*/ 142843 h 146555"/>
              <a:gd name="connsiteX42" fmla="*/ 50374 w 111680"/>
              <a:gd name="connsiteY42" fmla="*/ 142617 h 146555"/>
              <a:gd name="connsiteX43" fmla="*/ 41086 w 111680"/>
              <a:gd name="connsiteY43" fmla="*/ 138670 h 146555"/>
              <a:gd name="connsiteX44" fmla="*/ 45279 w 111680"/>
              <a:gd name="connsiteY44" fmla="*/ 136580 h 146555"/>
              <a:gd name="connsiteX45" fmla="*/ 32734 w 111680"/>
              <a:gd name="connsiteY45" fmla="*/ 134491 h 146555"/>
              <a:gd name="connsiteX46" fmla="*/ 36668 w 111680"/>
              <a:gd name="connsiteY46" fmla="*/ 132404 h 146555"/>
              <a:gd name="connsiteX47" fmla="*/ 33185 w 111680"/>
              <a:gd name="connsiteY47" fmla="*/ 121026 h 146555"/>
              <a:gd name="connsiteX48" fmla="*/ 39248 w 111680"/>
              <a:gd name="connsiteY48" fmla="*/ 118691 h 146555"/>
              <a:gd name="connsiteX49" fmla="*/ 47601 w 111680"/>
              <a:gd name="connsiteY49" fmla="*/ 120330 h 146555"/>
              <a:gd name="connsiteX50" fmla="*/ 33120 w 111680"/>
              <a:gd name="connsiteY50" fmla="*/ 111984 h 146555"/>
              <a:gd name="connsiteX51" fmla="*/ 33959 w 111680"/>
              <a:gd name="connsiteY51" fmla="*/ 100690 h 146555"/>
              <a:gd name="connsiteX52" fmla="*/ 31121 w 111680"/>
              <a:gd name="connsiteY52" fmla="*/ 93859 h 146555"/>
              <a:gd name="connsiteX53" fmla="*/ 12997 w 111680"/>
              <a:gd name="connsiteY53" fmla="*/ 88519 h 146555"/>
              <a:gd name="connsiteX54" fmla="*/ 12513 w 111680"/>
              <a:gd name="connsiteY54" fmla="*/ 93163 h 146555"/>
              <a:gd name="connsiteX55" fmla="*/ 6353 w 111680"/>
              <a:gd name="connsiteY55" fmla="*/ 87571 h 146555"/>
              <a:gd name="connsiteX56" fmla="*/ 2999 w 111680"/>
              <a:gd name="connsiteY56" fmla="*/ 81553 h 146555"/>
              <a:gd name="connsiteX57" fmla="*/ 0 w 111680"/>
              <a:gd name="connsiteY57" fmla="*/ 79231 h 146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1680" h="146555">
                <a:moveTo>
                  <a:pt x="0" y="79224"/>
                </a:moveTo>
                <a:cubicBezTo>
                  <a:pt x="871" y="76093"/>
                  <a:pt x="2677" y="73600"/>
                  <a:pt x="5160" y="71114"/>
                </a:cubicBezTo>
                <a:cubicBezTo>
                  <a:pt x="6805" y="69446"/>
                  <a:pt x="9449" y="70207"/>
                  <a:pt x="9901" y="68121"/>
                </a:cubicBezTo>
                <a:cubicBezTo>
                  <a:pt x="10804" y="63819"/>
                  <a:pt x="19479" y="63538"/>
                  <a:pt x="19479" y="59230"/>
                </a:cubicBezTo>
                <a:cubicBezTo>
                  <a:pt x="19479" y="56624"/>
                  <a:pt x="22285" y="57811"/>
                  <a:pt x="23833" y="57391"/>
                </a:cubicBezTo>
                <a:cubicBezTo>
                  <a:pt x="26832" y="56585"/>
                  <a:pt x="27348" y="51928"/>
                  <a:pt x="27832" y="50035"/>
                </a:cubicBezTo>
                <a:cubicBezTo>
                  <a:pt x="29315" y="44275"/>
                  <a:pt x="26316" y="37261"/>
                  <a:pt x="30283" y="35039"/>
                </a:cubicBezTo>
                <a:cubicBezTo>
                  <a:pt x="31831" y="34155"/>
                  <a:pt x="33540" y="31437"/>
                  <a:pt x="35733" y="32527"/>
                </a:cubicBezTo>
                <a:cubicBezTo>
                  <a:pt x="38829" y="34078"/>
                  <a:pt x="41054" y="36816"/>
                  <a:pt x="44085" y="38506"/>
                </a:cubicBezTo>
                <a:cubicBezTo>
                  <a:pt x="49439" y="41499"/>
                  <a:pt x="54921" y="42466"/>
                  <a:pt x="60855" y="42972"/>
                </a:cubicBezTo>
                <a:cubicBezTo>
                  <a:pt x="64145" y="43263"/>
                  <a:pt x="70885" y="43701"/>
                  <a:pt x="68498" y="38358"/>
                </a:cubicBezTo>
                <a:cubicBezTo>
                  <a:pt x="67466" y="36039"/>
                  <a:pt x="64467" y="35678"/>
                  <a:pt x="62693" y="34178"/>
                </a:cubicBezTo>
                <a:cubicBezTo>
                  <a:pt x="60307" y="32146"/>
                  <a:pt x="58534" y="29495"/>
                  <a:pt x="56663" y="26986"/>
                </a:cubicBezTo>
                <a:cubicBezTo>
                  <a:pt x="61855" y="25658"/>
                  <a:pt x="67789" y="26145"/>
                  <a:pt x="73142" y="25651"/>
                </a:cubicBezTo>
                <a:cubicBezTo>
                  <a:pt x="80173" y="25003"/>
                  <a:pt x="76367" y="20546"/>
                  <a:pt x="77787" y="16995"/>
                </a:cubicBezTo>
                <a:cubicBezTo>
                  <a:pt x="79012" y="13925"/>
                  <a:pt x="83366" y="15963"/>
                  <a:pt x="85623" y="14948"/>
                </a:cubicBezTo>
                <a:cubicBezTo>
                  <a:pt x="88912" y="13483"/>
                  <a:pt x="83333" y="2348"/>
                  <a:pt x="82656" y="45"/>
                </a:cubicBezTo>
                <a:cubicBezTo>
                  <a:pt x="87622" y="-245"/>
                  <a:pt x="91782" y="806"/>
                  <a:pt x="94169" y="5092"/>
                </a:cubicBezTo>
                <a:cubicBezTo>
                  <a:pt x="97555" y="11242"/>
                  <a:pt x="107198" y="12893"/>
                  <a:pt x="111681" y="18618"/>
                </a:cubicBezTo>
                <a:cubicBezTo>
                  <a:pt x="109584" y="20178"/>
                  <a:pt x="107810" y="17863"/>
                  <a:pt x="105618" y="18266"/>
                </a:cubicBezTo>
                <a:cubicBezTo>
                  <a:pt x="104296" y="18492"/>
                  <a:pt x="103457" y="22181"/>
                  <a:pt x="103070" y="23174"/>
                </a:cubicBezTo>
                <a:cubicBezTo>
                  <a:pt x="101554" y="26996"/>
                  <a:pt x="97781" y="33510"/>
                  <a:pt x="98846" y="37774"/>
                </a:cubicBezTo>
                <a:cubicBezTo>
                  <a:pt x="99587" y="40773"/>
                  <a:pt x="115228" y="55901"/>
                  <a:pt x="108295" y="59323"/>
                </a:cubicBezTo>
                <a:cubicBezTo>
                  <a:pt x="106005" y="60458"/>
                  <a:pt x="103167" y="61406"/>
                  <a:pt x="101941" y="63896"/>
                </a:cubicBezTo>
                <a:cubicBezTo>
                  <a:pt x="101168" y="65489"/>
                  <a:pt x="102619" y="67663"/>
                  <a:pt x="101297" y="68966"/>
                </a:cubicBezTo>
                <a:cubicBezTo>
                  <a:pt x="99329" y="70865"/>
                  <a:pt x="97233" y="70962"/>
                  <a:pt x="95749" y="73587"/>
                </a:cubicBezTo>
                <a:cubicBezTo>
                  <a:pt x="94588" y="75651"/>
                  <a:pt x="93814" y="78102"/>
                  <a:pt x="92008" y="79744"/>
                </a:cubicBezTo>
                <a:cubicBezTo>
                  <a:pt x="89945" y="81627"/>
                  <a:pt x="87009" y="81088"/>
                  <a:pt x="84591" y="82130"/>
                </a:cubicBezTo>
                <a:cubicBezTo>
                  <a:pt x="82495" y="83023"/>
                  <a:pt x="81011" y="84813"/>
                  <a:pt x="79399" y="86316"/>
                </a:cubicBezTo>
                <a:cubicBezTo>
                  <a:pt x="77173" y="88361"/>
                  <a:pt x="74980" y="89341"/>
                  <a:pt x="77883" y="91702"/>
                </a:cubicBezTo>
                <a:cubicBezTo>
                  <a:pt x="80270" y="93653"/>
                  <a:pt x="80721" y="97516"/>
                  <a:pt x="81269" y="100351"/>
                </a:cubicBezTo>
                <a:cubicBezTo>
                  <a:pt x="80173" y="96600"/>
                  <a:pt x="78850" y="98652"/>
                  <a:pt x="79108" y="101331"/>
                </a:cubicBezTo>
                <a:cubicBezTo>
                  <a:pt x="79592" y="106449"/>
                  <a:pt x="85140" y="104421"/>
                  <a:pt x="88622" y="106578"/>
                </a:cubicBezTo>
                <a:cubicBezTo>
                  <a:pt x="93847" y="109803"/>
                  <a:pt x="111261" y="116760"/>
                  <a:pt x="110423" y="124180"/>
                </a:cubicBezTo>
                <a:cubicBezTo>
                  <a:pt x="109165" y="135048"/>
                  <a:pt x="89235" y="124374"/>
                  <a:pt x="84043" y="132814"/>
                </a:cubicBezTo>
                <a:cubicBezTo>
                  <a:pt x="82172" y="135829"/>
                  <a:pt x="82204" y="143475"/>
                  <a:pt x="78625" y="142862"/>
                </a:cubicBezTo>
                <a:cubicBezTo>
                  <a:pt x="76754" y="142540"/>
                  <a:pt x="66467" y="139131"/>
                  <a:pt x="70337" y="144701"/>
                </a:cubicBezTo>
                <a:cubicBezTo>
                  <a:pt x="68208" y="143401"/>
                  <a:pt x="64210" y="142624"/>
                  <a:pt x="62532" y="141140"/>
                </a:cubicBezTo>
                <a:cubicBezTo>
                  <a:pt x="59952" y="138812"/>
                  <a:pt x="57243" y="136951"/>
                  <a:pt x="53632" y="136806"/>
                </a:cubicBezTo>
                <a:cubicBezTo>
                  <a:pt x="55050" y="137938"/>
                  <a:pt x="56598" y="138864"/>
                  <a:pt x="58275" y="139589"/>
                </a:cubicBezTo>
                <a:cubicBezTo>
                  <a:pt x="55921" y="139815"/>
                  <a:pt x="55502" y="144040"/>
                  <a:pt x="52470" y="146555"/>
                </a:cubicBezTo>
                <a:cubicBezTo>
                  <a:pt x="50471" y="143443"/>
                  <a:pt x="54406" y="144756"/>
                  <a:pt x="54083" y="142843"/>
                </a:cubicBezTo>
                <a:cubicBezTo>
                  <a:pt x="53632" y="140234"/>
                  <a:pt x="50213" y="139028"/>
                  <a:pt x="50374" y="142617"/>
                </a:cubicBezTo>
                <a:cubicBezTo>
                  <a:pt x="48568" y="138686"/>
                  <a:pt x="43279" y="142553"/>
                  <a:pt x="41086" y="138670"/>
                </a:cubicBezTo>
                <a:cubicBezTo>
                  <a:pt x="46440" y="138670"/>
                  <a:pt x="39667" y="134678"/>
                  <a:pt x="45279" y="136580"/>
                </a:cubicBezTo>
                <a:cubicBezTo>
                  <a:pt x="42344" y="133523"/>
                  <a:pt x="36442" y="135206"/>
                  <a:pt x="32734" y="134491"/>
                </a:cubicBezTo>
                <a:cubicBezTo>
                  <a:pt x="33217" y="132568"/>
                  <a:pt x="34797" y="131675"/>
                  <a:pt x="36668" y="132404"/>
                </a:cubicBezTo>
                <a:cubicBezTo>
                  <a:pt x="32121" y="129340"/>
                  <a:pt x="36345" y="124525"/>
                  <a:pt x="33185" y="121026"/>
                </a:cubicBezTo>
                <a:cubicBezTo>
                  <a:pt x="36604" y="123503"/>
                  <a:pt x="34991" y="118933"/>
                  <a:pt x="39248" y="118691"/>
                </a:cubicBezTo>
                <a:cubicBezTo>
                  <a:pt x="41892" y="118530"/>
                  <a:pt x="45311" y="118949"/>
                  <a:pt x="47601" y="120330"/>
                </a:cubicBezTo>
                <a:cubicBezTo>
                  <a:pt x="44763" y="114431"/>
                  <a:pt x="33282" y="120426"/>
                  <a:pt x="33120" y="111984"/>
                </a:cubicBezTo>
                <a:cubicBezTo>
                  <a:pt x="33120" y="108662"/>
                  <a:pt x="34862" y="103795"/>
                  <a:pt x="33959" y="100690"/>
                </a:cubicBezTo>
                <a:cubicBezTo>
                  <a:pt x="33024" y="97529"/>
                  <a:pt x="29734" y="97878"/>
                  <a:pt x="31121" y="93859"/>
                </a:cubicBezTo>
                <a:cubicBezTo>
                  <a:pt x="25284" y="97616"/>
                  <a:pt x="18092" y="90602"/>
                  <a:pt x="12997" y="88519"/>
                </a:cubicBezTo>
                <a:cubicBezTo>
                  <a:pt x="14158" y="90199"/>
                  <a:pt x="13964" y="91744"/>
                  <a:pt x="12513" y="93163"/>
                </a:cubicBezTo>
                <a:cubicBezTo>
                  <a:pt x="11804" y="90031"/>
                  <a:pt x="8998" y="88725"/>
                  <a:pt x="6353" y="87571"/>
                </a:cubicBezTo>
                <a:cubicBezTo>
                  <a:pt x="4837" y="86922"/>
                  <a:pt x="-2354" y="81746"/>
                  <a:pt x="2999" y="81553"/>
                </a:cubicBezTo>
                <a:cubicBezTo>
                  <a:pt x="2000" y="80779"/>
                  <a:pt x="1000" y="80005"/>
                  <a:pt x="0" y="79231"/>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651" name="Content Placeholder 8">
            <a:extLst>
              <a:ext uri="{FF2B5EF4-FFF2-40B4-BE49-F238E27FC236}">
                <a16:creationId xmlns:a16="http://schemas.microsoft.com/office/drawing/2014/main" id="{92197588-2DE0-B028-EF92-8E14E1189DBF}"/>
              </a:ext>
            </a:extLst>
          </p:cNvPr>
          <p:cNvGrpSpPr/>
          <p:nvPr/>
        </p:nvGrpSpPr>
        <p:grpSpPr>
          <a:xfrm>
            <a:off x="7947389" y="2927424"/>
            <a:ext cx="200793" cy="189125"/>
            <a:chOff x="7914779" y="2608227"/>
            <a:chExt cx="200793" cy="189125"/>
          </a:xfrm>
          <a:solidFill>
            <a:srgbClr val="C0C0C0"/>
          </a:solidFill>
        </p:grpSpPr>
        <p:sp>
          <p:nvSpPr>
            <p:cNvPr id="1652" name="Freeform: Shape 1651">
              <a:extLst>
                <a:ext uri="{FF2B5EF4-FFF2-40B4-BE49-F238E27FC236}">
                  <a16:creationId xmlns:a16="http://schemas.microsoft.com/office/drawing/2014/main" id="{77F0009C-D0D9-EA38-708B-DD4F4AF6F22C}"/>
                </a:ext>
              </a:extLst>
            </p:cNvPr>
            <p:cNvSpPr/>
            <p:nvPr/>
          </p:nvSpPr>
          <p:spPr>
            <a:xfrm>
              <a:off x="7922912" y="2608227"/>
              <a:ext cx="147283" cy="146573"/>
            </a:xfrm>
            <a:custGeom>
              <a:avLst/>
              <a:gdLst>
                <a:gd name="connsiteX0" fmla="*/ 0 w 147283"/>
                <a:gd name="connsiteY0" fmla="*/ 56761 h 146573"/>
                <a:gd name="connsiteX1" fmla="*/ 5547 w 147283"/>
                <a:gd name="connsiteY1" fmla="*/ 56697 h 146573"/>
                <a:gd name="connsiteX2" fmla="*/ 8610 w 147283"/>
                <a:gd name="connsiteY2" fmla="*/ 53285 h 146573"/>
                <a:gd name="connsiteX3" fmla="*/ 9900 w 147283"/>
                <a:gd name="connsiteY3" fmla="*/ 46393 h 146573"/>
                <a:gd name="connsiteX4" fmla="*/ 15609 w 147283"/>
                <a:gd name="connsiteY4" fmla="*/ 39701 h 146573"/>
                <a:gd name="connsiteX5" fmla="*/ 21220 w 147283"/>
                <a:gd name="connsiteY5" fmla="*/ 32825 h 146573"/>
                <a:gd name="connsiteX6" fmla="*/ 19962 w 147283"/>
                <a:gd name="connsiteY6" fmla="*/ 23363 h 146573"/>
                <a:gd name="connsiteX7" fmla="*/ 28251 w 147283"/>
                <a:gd name="connsiteY7" fmla="*/ 22947 h 146573"/>
                <a:gd name="connsiteX8" fmla="*/ 45117 w 147283"/>
                <a:gd name="connsiteY8" fmla="*/ 16120 h 146573"/>
                <a:gd name="connsiteX9" fmla="*/ 57727 w 147283"/>
                <a:gd name="connsiteY9" fmla="*/ 15259 h 146573"/>
                <a:gd name="connsiteX10" fmla="*/ 62500 w 147283"/>
                <a:gd name="connsiteY10" fmla="*/ 10822 h 146573"/>
                <a:gd name="connsiteX11" fmla="*/ 70208 w 147283"/>
                <a:gd name="connsiteY11" fmla="*/ 11789 h 146573"/>
                <a:gd name="connsiteX12" fmla="*/ 81108 w 147283"/>
                <a:gd name="connsiteY12" fmla="*/ 10505 h 146573"/>
                <a:gd name="connsiteX13" fmla="*/ 90944 w 147283"/>
                <a:gd name="connsiteY13" fmla="*/ 5275 h 146573"/>
                <a:gd name="connsiteX14" fmla="*/ 100006 w 147283"/>
                <a:gd name="connsiteY14" fmla="*/ 5339 h 146573"/>
                <a:gd name="connsiteX15" fmla="*/ 106972 w 147283"/>
                <a:gd name="connsiteY15" fmla="*/ 9993 h 146573"/>
                <a:gd name="connsiteX16" fmla="*/ 116711 w 147283"/>
                <a:gd name="connsiteY16" fmla="*/ 12470 h 146573"/>
                <a:gd name="connsiteX17" fmla="*/ 126064 w 147283"/>
                <a:gd name="connsiteY17" fmla="*/ 11221 h 146573"/>
                <a:gd name="connsiteX18" fmla="*/ 135448 w 147283"/>
                <a:gd name="connsiteY18" fmla="*/ 10264 h 146573"/>
                <a:gd name="connsiteX19" fmla="*/ 134223 w 147283"/>
                <a:gd name="connsiteY19" fmla="*/ 2330 h 146573"/>
                <a:gd name="connsiteX20" fmla="*/ 143382 w 147283"/>
                <a:gd name="connsiteY20" fmla="*/ 1669 h 146573"/>
                <a:gd name="connsiteX21" fmla="*/ 147284 w 147283"/>
                <a:gd name="connsiteY21" fmla="*/ 9690 h 146573"/>
                <a:gd name="connsiteX22" fmla="*/ 141608 w 147283"/>
                <a:gd name="connsiteY22" fmla="*/ 19097 h 146573"/>
                <a:gd name="connsiteX23" fmla="*/ 134900 w 147283"/>
                <a:gd name="connsiteY23" fmla="*/ 27511 h 146573"/>
                <a:gd name="connsiteX24" fmla="*/ 116583 w 147283"/>
                <a:gd name="connsiteY24" fmla="*/ 22006 h 146573"/>
                <a:gd name="connsiteX25" fmla="*/ 106940 w 147283"/>
                <a:gd name="connsiteY25" fmla="*/ 24028 h 146573"/>
                <a:gd name="connsiteX26" fmla="*/ 97813 w 147283"/>
                <a:gd name="connsiteY26" fmla="*/ 21670 h 146573"/>
                <a:gd name="connsiteX27" fmla="*/ 87042 w 147283"/>
                <a:gd name="connsiteY27" fmla="*/ 27056 h 146573"/>
                <a:gd name="connsiteX28" fmla="*/ 83849 w 147283"/>
                <a:gd name="connsiteY28" fmla="*/ 30762 h 146573"/>
                <a:gd name="connsiteX29" fmla="*/ 85655 w 147283"/>
                <a:gd name="connsiteY29" fmla="*/ 33687 h 146573"/>
                <a:gd name="connsiteX30" fmla="*/ 88041 w 147283"/>
                <a:gd name="connsiteY30" fmla="*/ 35992 h 146573"/>
                <a:gd name="connsiteX31" fmla="*/ 98684 w 147283"/>
                <a:gd name="connsiteY31" fmla="*/ 43765 h 146573"/>
                <a:gd name="connsiteX32" fmla="*/ 86558 w 147283"/>
                <a:gd name="connsiteY32" fmla="*/ 37563 h 146573"/>
                <a:gd name="connsiteX33" fmla="*/ 89880 w 147283"/>
                <a:gd name="connsiteY33" fmla="*/ 47944 h 146573"/>
                <a:gd name="connsiteX34" fmla="*/ 78109 w 147283"/>
                <a:gd name="connsiteY34" fmla="*/ 40736 h 146573"/>
                <a:gd name="connsiteX35" fmla="*/ 75980 w 147283"/>
                <a:gd name="connsiteY35" fmla="*/ 43542 h 146573"/>
                <a:gd name="connsiteX36" fmla="*/ 83139 w 147283"/>
                <a:gd name="connsiteY36" fmla="*/ 49570 h 146573"/>
                <a:gd name="connsiteX37" fmla="*/ 73948 w 147283"/>
                <a:gd name="connsiteY37" fmla="*/ 43062 h 146573"/>
                <a:gd name="connsiteX38" fmla="*/ 62951 w 147283"/>
                <a:gd name="connsiteY38" fmla="*/ 34709 h 146573"/>
                <a:gd name="connsiteX39" fmla="*/ 65273 w 147283"/>
                <a:gd name="connsiteY39" fmla="*/ 30994 h 146573"/>
                <a:gd name="connsiteX40" fmla="*/ 63048 w 147283"/>
                <a:gd name="connsiteY40" fmla="*/ 53462 h 146573"/>
                <a:gd name="connsiteX41" fmla="*/ 70369 w 147283"/>
                <a:gd name="connsiteY41" fmla="*/ 73250 h 146573"/>
                <a:gd name="connsiteX42" fmla="*/ 66886 w 147283"/>
                <a:gd name="connsiteY42" fmla="*/ 65588 h 146573"/>
                <a:gd name="connsiteX43" fmla="*/ 70143 w 147283"/>
                <a:gd name="connsiteY43" fmla="*/ 74647 h 146573"/>
                <a:gd name="connsiteX44" fmla="*/ 59436 w 147283"/>
                <a:gd name="connsiteY44" fmla="*/ 78594 h 146573"/>
                <a:gd name="connsiteX45" fmla="*/ 70562 w 147283"/>
                <a:gd name="connsiteY45" fmla="*/ 84580 h 146573"/>
                <a:gd name="connsiteX46" fmla="*/ 75432 w 147283"/>
                <a:gd name="connsiteY46" fmla="*/ 85408 h 146573"/>
                <a:gd name="connsiteX47" fmla="*/ 78076 w 147283"/>
                <a:gd name="connsiteY47" fmla="*/ 88953 h 146573"/>
                <a:gd name="connsiteX48" fmla="*/ 90751 w 147283"/>
                <a:gd name="connsiteY48" fmla="*/ 95299 h 146573"/>
                <a:gd name="connsiteX49" fmla="*/ 93556 w 147283"/>
                <a:gd name="connsiteY49" fmla="*/ 103001 h 146573"/>
                <a:gd name="connsiteX50" fmla="*/ 94298 w 147283"/>
                <a:gd name="connsiteY50" fmla="*/ 113195 h 146573"/>
                <a:gd name="connsiteX51" fmla="*/ 81656 w 147283"/>
                <a:gd name="connsiteY51" fmla="*/ 103700 h 146573"/>
                <a:gd name="connsiteX52" fmla="*/ 70369 w 147283"/>
                <a:gd name="connsiteY52" fmla="*/ 105761 h 146573"/>
                <a:gd name="connsiteX53" fmla="*/ 73464 w 147283"/>
                <a:gd name="connsiteY53" fmla="*/ 109509 h 146573"/>
                <a:gd name="connsiteX54" fmla="*/ 78044 w 147283"/>
                <a:gd name="connsiteY54" fmla="*/ 113891 h 146573"/>
                <a:gd name="connsiteX55" fmla="*/ 81495 w 147283"/>
                <a:gd name="connsiteY55" fmla="*/ 119464 h 146573"/>
                <a:gd name="connsiteX56" fmla="*/ 75690 w 147283"/>
                <a:gd name="connsiteY56" fmla="*/ 122715 h 146573"/>
                <a:gd name="connsiteX57" fmla="*/ 72110 w 147283"/>
                <a:gd name="connsiteY57" fmla="*/ 118313 h 146573"/>
                <a:gd name="connsiteX58" fmla="*/ 64564 w 147283"/>
                <a:gd name="connsiteY58" fmla="*/ 115285 h 146573"/>
                <a:gd name="connsiteX59" fmla="*/ 71433 w 147283"/>
                <a:gd name="connsiteY59" fmla="*/ 131184 h 146573"/>
                <a:gd name="connsiteX60" fmla="*/ 73239 w 147283"/>
                <a:gd name="connsiteY60" fmla="*/ 140097 h 146573"/>
                <a:gd name="connsiteX61" fmla="*/ 76238 w 147283"/>
                <a:gd name="connsiteY61" fmla="*/ 146457 h 146573"/>
                <a:gd name="connsiteX62" fmla="*/ 67047 w 147283"/>
                <a:gd name="connsiteY62" fmla="*/ 138269 h 146573"/>
                <a:gd name="connsiteX63" fmla="*/ 60597 w 147283"/>
                <a:gd name="connsiteY63" fmla="*/ 145935 h 146573"/>
                <a:gd name="connsiteX64" fmla="*/ 53308 w 147283"/>
                <a:gd name="connsiteY64" fmla="*/ 134747 h 146573"/>
                <a:gd name="connsiteX65" fmla="*/ 49696 w 147283"/>
                <a:gd name="connsiteY65" fmla="*/ 130726 h 146573"/>
                <a:gd name="connsiteX66" fmla="*/ 47149 w 147283"/>
                <a:gd name="connsiteY66" fmla="*/ 137808 h 146573"/>
                <a:gd name="connsiteX67" fmla="*/ 40570 w 147283"/>
                <a:gd name="connsiteY67" fmla="*/ 122850 h 146573"/>
                <a:gd name="connsiteX68" fmla="*/ 26928 w 147283"/>
                <a:gd name="connsiteY68" fmla="*/ 105993 h 146573"/>
                <a:gd name="connsiteX69" fmla="*/ 33024 w 147283"/>
                <a:gd name="connsiteY69" fmla="*/ 99398 h 146573"/>
                <a:gd name="connsiteX70" fmla="*/ 39344 w 147283"/>
                <a:gd name="connsiteY70" fmla="*/ 97686 h 146573"/>
                <a:gd name="connsiteX71" fmla="*/ 44730 w 147283"/>
                <a:gd name="connsiteY71" fmla="*/ 93932 h 146573"/>
                <a:gd name="connsiteX72" fmla="*/ 56598 w 147283"/>
                <a:gd name="connsiteY72" fmla="*/ 99553 h 146573"/>
                <a:gd name="connsiteX73" fmla="*/ 65693 w 147283"/>
                <a:gd name="connsiteY73" fmla="*/ 104371 h 146573"/>
                <a:gd name="connsiteX74" fmla="*/ 71691 w 147283"/>
                <a:gd name="connsiteY74" fmla="*/ 101482 h 146573"/>
                <a:gd name="connsiteX75" fmla="*/ 72013 w 147283"/>
                <a:gd name="connsiteY75" fmla="*/ 97963 h 146573"/>
                <a:gd name="connsiteX76" fmla="*/ 65338 w 147283"/>
                <a:gd name="connsiteY76" fmla="*/ 96651 h 146573"/>
                <a:gd name="connsiteX77" fmla="*/ 60242 w 147283"/>
                <a:gd name="connsiteY77" fmla="*/ 95545 h 146573"/>
                <a:gd name="connsiteX78" fmla="*/ 56050 w 147283"/>
                <a:gd name="connsiteY78" fmla="*/ 91133 h 146573"/>
                <a:gd name="connsiteX79" fmla="*/ 45311 w 147283"/>
                <a:gd name="connsiteY79" fmla="*/ 92948 h 146573"/>
                <a:gd name="connsiteX80" fmla="*/ 31669 w 147283"/>
                <a:gd name="connsiteY80" fmla="*/ 90439 h 146573"/>
                <a:gd name="connsiteX81" fmla="*/ 27509 w 147283"/>
                <a:gd name="connsiteY81" fmla="*/ 95083 h 146573"/>
                <a:gd name="connsiteX82" fmla="*/ 21962 w 147283"/>
                <a:gd name="connsiteY82" fmla="*/ 84554 h 146573"/>
                <a:gd name="connsiteX83" fmla="*/ 17737 w 147283"/>
                <a:gd name="connsiteY83" fmla="*/ 76969 h 146573"/>
                <a:gd name="connsiteX84" fmla="*/ 25638 w 147283"/>
                <a:gd name="connsiteY84" fmla="*/ 74647 h 146573"/>
                <a:gd name="connsiteX85" fmla="*/ 17511 w 147283"/>
                <a:gd name="connsiteY85" fmla="*/ 76733 h 146573"/>
                <a:gd name="connsiteX86" fmla="*/ 6708 w 147283"/>
                <a:gd name="connsiteY86" fmla="*/ 66665 h 146573"/>
                <a:gd name="connsiteX87" fmla="*/ 96 w 147283"/>
                <a:gd name="connsiteY87" fmla="*/ 56764 h 146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47283" h="146573">
                  <a:moveTo>
                    <a:pt x="0" y="56761"/>
                  </a:moveTo>
                  <a:cubicBezTo>
                    <a:pt x="1677" y="57148"/>
                    <a:pt x="3902" y="57480"/>
                    <a:pt x="5547" y="56697"/>
                  </a:cubicBezTo>
                  <a:cubicBezTo>
                    <a:pt x="9062" y="55016"/>
                    <a:pt x="3290" y="52743"/>
                    <a:pt x="8610" y="53285"/>
                  </a:cubicBezTo>
                  <a:cubicBezTo>
                    <a:pt x="6740" y="48637"/>
                    <a:pt x="5450" y="48805"/>
                    <a:pt x="9900" y="46393"/>
                  </a:cubicBezTo>
                  <a:cubicBezTo>
                    <a:pt x="12706" y="44874"/>
                    <a:pt x="14609" y="42762"/>
                    <a:pt x="15609" y="39701"/>
                  </a:cubicBezTo>
                  <a:cubicBezTo>
                    <a:pt x="16996" y="35476"/>
                    <a:pt x="18544" y="35847"/>
                    <a:pt x="21220" y="32825"/>
                  </a:cubicBezTo>
                  <a:cubicBezTo>
                    <a:pt x="23833" y="29910"/>
                    <a:pt x="19801" y="26356"/>
                    <a:pt x="19962" y="23363"/>
                  </a:cubicBezTo>
                  <a:cubicBezTo>
                    <a:pt x="21930" y="24653"/>
                    <a:pt x="24993" y="22876"/>
                    <a:pt x="28251" y="22947"/>
                  </a:cubicBezTo>
                  <a:cubicBezTo>
                    <a:pt x="35442" y="23109"/>
                    <a:pt x="39151" y="18784"/>
                    <a:pt x="45117" y="16120"/>
                  </a:cubicBezTo>
                  <a:cubicBezTo>
                    <a:pt x="48955" y="14411"/>
                    <a:pt x="53470" y="16701"/>
                    <a:pt x="57727" y="15259"/>
                  </a:cubicBezTo>
                  <a:cubicBezTo>
                    <a:pt x="60436" y="14337"/>
                    <a:pt x="58694" y="10747"/>
                    <a:pt x="62500" y="10822"/>
                  </a:cubicBezTo>
                  <a:cubicBezTo>
                    <a:pt x="65015" y="10886"/>
                    <a:pt x="67982" y="13356"/>
                    <a:pt x="70208" y="11789"/>
                  </a:cubicBezTo>
                  <a:cubicBezTo>
                    <a:pt x="73207" y="9690"/>
                    <a:pt x="77722" y="10963"/>
                    <a:pt x="81108" y="10505"/>
                  </a:cubicBezTo>
                  <a:cubicBezTo>
                    <a:pt x="84494" y="10048"/>
                    <a:pt x="87719" y="6300"/>
                    <a:pt x="90944" y="5275"/>
                  </a:cubicBezTo>
                  <a:cubicBezTo>
                    <a:pt x="93492" y="4465"/>
                    <a:pt x="97813" y="3036"/>
                    <a:pt x="100006" y="5339"/>
                  </a:cubicBezTo>
                  <a:cubicBezTo>
                    <a:pt x="101941" y="7351"/>
                    <a:pt x="103457" y="11112"/>
                    <a:pt x="106972" y="9993"/>
                  </a:cubicBezTo>
                  <a:cubicBezTo>
                    <a:pt x="110810" y="8783"/>
                    <a:pt x="113132" y="11763"/>
                    <a:pt x="116711" y="12470"/>
                  </a:cubicBezTo>
                  <a:cubicBezTo>
                    <a:pt x="119936" y="13098"/>
                    <a:pt x="122839" y="11092"/>
                    <a:pt x="126064" y="11221"/>
                  </a:cubicBezTo>
                  <a:cubicBezTo>
                    <a:pt x="128966" y="11350"/>
                    <a:pt x="132933" y="12202"/>
                    <a:pt x="135448" y="10264"/>
                  </a:cubicBezTo>
                  <a:cubicBezTo>
                    <a:pt x="138577" y="7848"/>
                    <a:pt x="135126" y="4823"/>
                    <a:pt x="134223" y="2330"/>
                  </a:cubicBezTo>
                  <a:cubicBezTo>
                    <a:pt x="132611" y="-2140"/>
                    <a:pt x="142350" y="1092"/>
                    <a:pt x="143382" y="1669"/>
                  </a:cubicBezTo>
                  <a:cubicBezTo>
                    <a:pt x="146671" y="3494"/>
                    <a:pt x="146058" y="6468"/>
                    <a:pt x="147284" y="9690"/>
                  </a:cubicBezTo>
                  <a:cubicBezTo>
                    <a:pt x="140125" y="12763"/>
                    <a:pt x="141963" y="14579"/>
                    <a:pt x="141608" y="19097"/>
                  </a:cubicBezTo>
                  <a:cubicBezTo>
                    <a:pt x="141285" y="22625"/>
                    <a:pt x="139254" y="25427"/>
                    <a:pt x="134900" y="27511"/>
                  </a:cubicBezTo>
                  <a:cubicBezTo>
                    <a:pt x="136255" y="23802"/>
                    <a:pt x="119227" y="23051"/>
                    <a:pt x="116583" y="22006"/>
                  </a:cubicBezTo>
                  <a:cubicBezTo>
                    <a:pt x="111455" y="19974"/>
                    <a:pt x="111519" y="21000"/>
                    <a:pt x="106940" y="24028"/>
                  </a:cubicBezTo>
                  <a:cubicBezTo>
                    <a:pt x="103747" y="26114"/>
                    <a:pt x="100812" y="20177"/>
                    <a:pt x="97813" y="21670"/>
                  </a:cubicBezTo>
                  <a:cubicBezTo>
                    <a:pt x="93589" y="23767"/>
                    <a:pt x="93427" y="29391"/>
                    <a:pt x="87042" y="27056"/>
                  </a:cubicBezTo>
                  <a:cubicBezTo>
                    <a:pt x="82269" y="25308"/>
                    <a:pt x="82591" y="27572"/>
                    <a:pt x="83849" y="30762"/>
                  </a:cubicBezTo>
                  <a:cubicBezTo>
                    <a:pt x="84526" y="32487"/>
                    <a:pt x="87042" y="31207"/>
                    <a:pt x="85655" y="33687"/>
                  </a:cubicBezTo>
                  <a:cubicBezTo>
                    <a:pt x="84720" y="35370"/>
                    <a:pt x="86752" y="37366"/>
                    <a:pt x="88041" y="35992"/>
                  </a:cubicBezTo>
                  <a:cubicBezTo>
                    <a:pt x="90654" y="33196"/>
                    <a:pt x="97265" y="42165"/>
                    <a:pt x="98684" y="43765"/>
                  </a:cubicBezTo>
                  <a:cubicBezTo>
                    <a:pt x="95007" y="45770"/>
                    <a:pt x="90331" y="37882"/>
                    <a:pt x="86558" y="37563"/>
                  </a:cubicBezTo>
                  <a:cubicBezTo>
                    <a:pt x="77786" y="36834"/>
                    <a:pt x="89428" y="45470"/>
                    <a:pt x="89880" y="47944"/>
                  </a:cubicBezTo>
                  <a:cubicBezTo>
                    <a:pt x="85784" y="49270"/>
                    <a:pt x="81495" y="42097"/>
                    <a:pt x="78109" y="40736"/>
                  </a:cubicBezTo>
                  <a:cubicBezTo>
                    <a:pt x="75271" y="39598"/>
                    <a:pt x="74916" y="41407"/>
                    <a:pt x="75980" y="43542"/>
                  </a:cubicBezTo>
                  <a:cubicBezTo>
                    <a:pt x="77560" y="46661"/>
                    <a:pt x="80656" y="47441"/>
                    <a:pt x="83139" y="49570"/>
                  </a:cubicBezTo>
                  <a:cubicBezTo>
                    <a:pt x="77141" y="52075"/>
                    <a:pt x="75690" y="46815"/>
                    <a:pt x="73948" y="43062"/>
                  </a:cubicBezTo>
                  <a:cubicBezTo>
                    <a:pt x="72013" y="38827"/>
                    <a:pt x="65693" y="38266"/>
                    <a:pt x="62951" y="34709"/>
                  </a:cubicBezTo>
                  <a:cubicBezTo>
                    <a:pt x="64757" y="34183"/>
                    <a:pt x="65660" y="32874"/>
                    <a:pt x="65273" y="30994"/>
                  </a:cubicBezTo>
                  <a:cubicBezTo>
                    <a:pt x="52309" y="32771"/>
                    <a:pt x="58275" y="47183"/>
                    <a:pt x="63048" y="53462"/>
                  </a:cubicBezTo>
                  <a:cubicBezTo>
                    <a:pt x="65596" y="56797"/>
                    <a:pt x="82301" y="72076"/>
                    <a:pt x="70369" y="73250"/>
                  </a:cubicBezTo>
                  <a:cubicBezTo>
                    <a:pt x="75464" y="71470"/>
                    <a:pt x="70691" y="64482"/>
                    <a:pt x="66886" y="65588"/>
                  </a:cubicBezTo>
                  <a:cubicBezTo>
                    <a:pt x="61951" y="67033"/>
                    <a:pt x="66208" y="76211"/>
                    <a:pt x="70143" y="74647"/>
                  </a:cubicBezTo>
                  <a:cubicBezTo>
                    <a:pt x="67627" y="77872"/>
                    <a:pt x="63499" y="79813"/>
                    <a:pt x="59436" y="78594"/>
                  </a:cubicBezTo>
                  <a:cubicBezTo>
                    <a:pt x="62081" y="79958"/>
                    <a:pt x="69433" y="81977"/>
                    <a:pt x="70562" y="84580"/>
                  </a:cubicBezTo>
                  <a:cubicBezTo>
                    <a:pt x="71465" y="86669"/>
                    <a:pt x="74013" y="83280"/>
                    <a:pt x="75432" y="85408"/>
                  </a:cubicBezTo>
                  <a:cubicBezTo>
                    <a:pt x="76786" y="87418"/>
                    <a:pt x="73368" y="87627"/>
                    <a:pt x="78076" y="88953"/>
                  </a:cubicBezTo>
                  <a:cubicBezTo>
                    <a:pt x="83011" y="90349"/>
                    <a:pt x="86074" y="93200"/>
                    <a:pt x="90751" y="95299"/>
                  </a:cubicBezTo>
                  <a:cubicBezTo>
                    <a:pt x="94201" y="96851"/>
                    <a:pt x="94008" y="99753"/>
                    <a:pt x="93556" y="103001"/>
                  </a:cubicBezTo>
                  <a:cubicBezTo>
                    <a:pt x="93072" y="106580"/>
                    <a:pt x="96136" y="109773"/>
                    <a:pt x="94298" y="113195"/>
                  </a:cubicBezTo>
                  <a:cubicBezTo>
                    <a:pt x="90364" y="110070"/>
                    <a:pt x="86945" y="104691"/>
                    <a:pt x="81656" y="103700"/>
                  </a:cubicBezTo>
                  <a:cubicBezTo>
                    <a:pt x="77786" y="102978"/>
                    <a:pt x="74045" y="106042"/>
                    <a:pt x="70369" y="105761"/>
                  </a:cubicBezTo>
                  <a:cubicBezTo>
                    <a:pt x="70369" y="108970"/>
                    <a:pt x="73239" y="106084"/>
                    <a:pt x="73464" y="109509"/>
                  </a:cubicBezTo>
                  <a:cubicBezTo>
                    <a:pt x="73464" y="111737"/>
                    <a:pt x="77399" y="119712"/>
                    <a:pt x="78044" y="113891"/>
                  </a:cubicBezTo>
                  <a:cubicBezTo>
                    <a:pt x="78850" y="115485"/>
                    <a:pt x="83011" y="117223"/>
                    <a:pt x="81495" y="119464"/>
                  </a:cubicBezTo>
                  <a:cubicBezTo>
                    <a:pt x="81850" y="118945"/>
                    <a:pt x="74529" y="122689"/>
                    <a:pt x="75690" y="122715"/>
                  </a:cubicBezTo>
                  <a:cubicBezTo>
                    <a:pt x="72400" y="122650"/>
                    <a:pt x="74626" y="119316"/>
                    <a:pt x="72110" y="118313"/>
                  </a:cubicBezTo>
                  <a:cubicBezTo>
                    <a:pt x="69659" y="117323"/>
                    <a:pt x="66627" y="117097"/>
                    <a:pt x="64564" y="115285"/>
                  </a:cubicBezTo>
                  <a:cubicBezTo>
                    <a:pt x="64145" y="121009"/>
                    <a:pt x="69562" y="126066"/>
                    <a:pt x="71433" y="131184"/>
                  </a:cubicBezTo>
                  <a:cubicBezTo>
                    <a:pt x="72562" y="134228"/>
                    <a:pt x="74045" y="136863"/>
                    <a:pt x="73239" y="140097"/>
                  </a:cubicBezTo>
                  <a:cubicBezTo>
                    <a:pt x="72497" y="142952"/>
                    <a:pt x="76851" y="143784"/>
                    <a:pt x="76238" y="146457"/>
                  </a:cubicBezTo>
                  <a:cubicBezTo>
                    <a:pt x="75915" y="147644"/>
                    <a:pt x="67757" y="139375"/>
                    <a:pt x="67047" y="138269"/>
                  </a:cubicBezTo>
                  <a:cubicBezTo>
                    <a:pt x="62951" y="131761"/>
                    <a:pt x="59371" y="142136"/>
                    <a:pt x="60597" y="145935"/>
                  </a:cubicBezTo>
                  <a:cubicBezTo>
                    <a:pt x="57082" y="146434"/>
                    <a:pt x="55856" y="136524"/>
                    <a:pt x="53308" y="134747"/>
                  </a:cubicBezTo>
                  <a:cubicBezTo>
                    <a:pt x="51696" y="133609"/>
                    <a:pt x="52341" y="130461"/>
                    <a:pt x="49696" y="130726"/>
                  </a:cubicBezTo>
                  <a:cubicBezTo>
                    <a:pt x="46246" y="131071"/>
                    <a:pt x="46827" y="135457"/>
                    <a:pt x="47149" y="137808"/>
                  </a:cubicBezTo>
                  <a:cubicBezTo>
                    <a:pt x="40183" y="136624"/>
                    <a:pt x="37764" y="128597"/>
                    <a:pt x="40570" y="122850"/>
                  </a:cubicBezTo>
                  <a:cubicBezTo>
                    <a:pt x="42827" y="118177"/>
                    <a:pt x="29121" y="109205"/>
                    <a:pt x="26928" y="105993"/>
                  </a:cubicBezTo>
                  <a:cubicBezTo>
                    <a:pt x="29670" y="105126"/>
                    <a:pt x="31056" y="101250"/>
                    <a:pt x="33024" y="99398"/>
                  </a:cubicBezTo>
                  <a:cubicBezTo>
                    <a:pt x="34959" y="97596"/>
                    <a:pt x="37216" y="99527"/>
                    <a:pt x="39344" y="97686"/>
                  </a:cubicBezTo>
                  <a:cubicBezTo>
                    <a:pt x="40796" y="96412"/>
                    <a:pt x="42408" y="93484"/>
                    <a:pt x="44730" y="93932"/>
                  </a:cubicBezTo>
                  <a:cubicBezTo>
                    <a:pt x="48987" y="94754"/>
                    <a:pt x="51890" y="99131"/>
                    <a:pt x="56598" y="99553"/>
                  </a:cubicBezTo>
                  <a:cubicBezTo>
                    <a:pt x="60307" y="99882"/>
                    <a:pt x="62725" y="102578"/>
                    <a:pt x="65693" y="104371"/>
                  </a:cubicBezTo>
                  <a:cubicBezTo>
                    <a:pt x="68079" y="105794"/>
                    <a:pt x="69208" y="102965"/>
                    <a:pt x="71691" y="101482"/>
                  </a:cubicBezTo>
                  <a:cubicBezTo>
                    <a:pt x="73658" y="100282"/>
                    <a:pt x="76335" y="98512"/>
                    <a:pt x="72013" y="97963"/>
                  </a:cubicBezTo>
                  <a:cubicBezTo>
                    <a:pt x="69595" y="97673"/>
                    <a:pt x="67531" y="98028"/>
                    <a:pt x="65338" y="96651"/>
                  </a:cubicBezTo>
                  <a:cubicBezTo>
                    <a:pt x="62790" y="95077"/>
                    <a:pt x="62274" y="92281"/>
                    <a:pt x="60242" y="95545"/>
                  </a:cubicBezTo>
                  <a:cubicBezTo>
                    <a:pt x="59049" y="93861"/>
                    <a:pt x="57662" y="92387"/>
                    <a:pt x="56050" y="91133"/>
                  </a:cubicBezTo>
                  <a:cubicBezTo>
                    <a:pt x="56405" y="97167"/>
                    <a:pt x="47762" y="92397"/>
                    <a:pt x="45311" y="92948"/>
                  </a:cubicBezTo>
                  <a:cubicBezTo>
                    <a:pt x="39022" y="94358"/>
                    <a:pt x="34991" y="96325"/>
                    <a:pt x="31669" y="90439"/>
                  </a:cubicBezTo>
                  <a:cubicBezTo>
                    <a:pt x="31217" y="92552"/>
                    <a:pt x="29283" y="94113"/>
                    <a:pt x="27509" y="95083"/>
                  </a:cubicBezTo>
                  <a:cubicBezTo>
                    <a:pt x="26315" y="91252"/>
                    <a:pt x="25348" y="87063"/>
                    <a:pt x="21962" y="84554"/>
                  </a:cubicBezTo>
                  <a:cubicBezTo>
                    <a:pt x="20188" y="83228"/>
                    <a:pt x="15157" y="79633"/>
                    <a:pt x="17737" y="76969"/>
                  </a:cubicBezTo>
                  <a:cubicBezTo>
                    <a:pt x="18705" y="75963"/>
                    <a:pt x="31443" y="79974"/>
                    <a:pt x="25638" y="74647"/>
                  </a:cubicBezTo>
                  <a:cubicBezTo>
                    <a:pt x="23833" y="73005"/>
                    <a:pt x="17060" y="72599"/>
                    <a:pt x="17511" y="76733"/>
                  </a:cubicBezTo>
                  <a:cubicBezTo>
                    <a:pt x="15609" y="71106"/>
                    <a:pt x="10384" y="70303"/>
                    <a:pt x="6708" y="66665"/>
                  </a:cubicBezTo>
                  <a:cubicBezTo>
                    <a:pt x="4160" y="64111"/>
                    <a:pt x="4547" y="57158"/>
                    <a:pt x="96" y="56764"/>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53" name="Freeform: Shape 1652">
              <a:extLst>
                <a:ext uri="{FF2B5EF4-FFF2-40B4-BE49-F238E27FC236}">
                  <a16:creationId xmlns:a16="http://schemas.microsoft.com/office/drawing/2014/main" id="{555886B5-DE36-6B98-ED57-D224A3899F5D}"/>
                </a:ext>
              </a:extLst>
            </p:cNvPr>
            <p:cNvSpPr/>
            <p:nvPr/>
          </p:nvSpPr>
          <p:spPr>
            <a:xfrm>
              <a:off x="8085502" y="2742456"/>
              <a:ext cx="9009" cy="6122"/>
            </a:xfrm>
            <a:custGeom>
              <a:avLst/>
              <a:gdLst>
                <a:gd name="connsiteX0" fmla="*/ 883 w 9009"/>
                <a:gd name="connsiteY0" fmla="*/ 6123 h 6122"/>
                <a:gd name="connsiteX1" fmla="*/ 9010 w 9009"/>
                <a:gd name="connsiteY1" fmla="*/ 86 h 6122"/>
                <a:gd name="connsiteX2" fmla="*/ 883 w 9009"/>
                <a:gd name="connsiteY2" fmla="*/ 6123 h 6122"/>
              </a:gdLst>
              <a:ahLst/>
              <a:cxnLst>
                <a:cxn ang="0">
                  <a:pos x="connsiteX0" y="connsiteY0"/>
                </a:cxn>
                <a:cxn ang="0">
                  <a:pos x="connsiteX1" y="connsiteY1"/>
                </a:cxn>
                <a:cxn ang="0">
                  <a:pos x="connsiteX2" y="connsiteY2"/>
                </a:cxn>
              </a:cxnLst>
              <a:rect l="l" t="t" r="r" b="b"/>
              <a:pathLst>
                <a:path w="9009" h="6122">
                  <a:moveTo>
                    <a:pt x="883" y="6123"/>
                  </a:moveTo>
                  <a:cubicBezTo>
                    <a:pt x="-2890" y="2563"/>
                    <a:pt x="6494" y="-562"/>
                    <a:pt x="9010" y="86"/>
                  </a:cubicBezTo>
                  <a:cubicBezTo>
                    <a:pt x="7011" y="1666"/>
                    <a:pt x="1044" y="3069"/>
                    <a:pt x="883" y="612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54" name="Freeform: Shape 1653">
              <a:extLst>
                <a:ext uri="{FF2B5EF4-FFF2-40B4-BE49-F238E27FC236}">
                  <a16:creationId xmlns:a16="http://schemas.microsoft.com/office/drawing/2014/main" id="{2F011465-468A-14CF-1571-ACAF9AE0CDBD}"/>
                </a:ext>
              </a:extLst>
            </p:cNvPr>
            <p:cNvSpPr/>
            <p:nvPr/>
          </p:nvSpPr>
          <p:spPr>
            <a:xfrm>
              <a:off x="7914779" y="2661902"/>
              <a:ext cx="10229" cy="11048"/>
            </a:xfrm>
            <a:custGeom>
              <a:avLst/>
              <a:gdLst>
                <a:gd name="connsiteX0" fmla="*/ 7682 w 10229"/>
                <a:gd name="connsiteY0" fmla="*/ 9356 h 11048"/>
                <a:gd name="connsiteX1" fmla="*/ 10230 w 10229"/>
                <a:gd name="connsiteY1" fmla="*/ 10981 h 11048"/>
                <a:gd name="connsiteX2" fmla="*/ 6 w 10229"/>
                <a:gd name="connsiteY2" fmla="*/ 68 h 11048"/>
                <a:gd name="connsiteX3" fmla="*/ 7682 w 10229"/>
                <a:gd name="connsiteY3" fmla="*/ 9356 h 11048"/>
              </a:gdLst>
              <a:ahLst/>
              <a:cxnLst>
                <a:cxn ang="0">
                  <a:pos x="connsiteX0" y="connsiteY0"/>
                </a:cxn>
                <a:cxn ang="0">
                  <a:pos x="connsiteX1" y="connsiteY1"/>
                </a:cxn>
                <a:cxn ang="0">
                  <a:pos x="connsiteX2" y="connsiteY2"/>
                </a:cxn>
                <a:cxn ang="0">
                  <a:pos x="connsiteX3" y="connsiteY3"/>
                </a:cxn>
              </a:cxnLst>
              <a:rect l="l" t="t" r="r" b="b"/>
              <a:pathLst>
                <a:path w="10229" h="11048">
                  <a:moveTo>
                    <a:pt x="7682" y="9356"/>
                  </a:moveTo>
                  <a:cubicBezTo>
                    <a:pt x="8520" y="9897"/>
                    <a:pt x="9359" y="10439"/>
                    <a:pt x="10230" y="10981"/>
                  </a:cubicBezTo>
                  <a:cubicBezTo>
                    <a:pt x="5715" y="11852"/>
                    <a:pt x="-220" y="4131"/>
                    <a:pt x="6" y="68"/>
                  </a:cubicBezTo>
                  <a:cubicBezTo>
                    <a:pt x="9036" y="-822"/>
                    <a:pt x="1329" y="7311"/>
                    <a:pt x="7682" y="93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55" name="Freeform: Shape 1654">
              <a:extLst>
                <a:ext uri="{FF2B5EF4-FFF2-40B4-BE49-F238E27FC236}">
                  <a16:creationId xmlns:a16="http://schemas.microsoft.com/office/drawing/2014/main" id="{DFE3886E-87F7-A9BA-602B-242F569A783D}"/>
                </a:ext>
              </a:extLst>
            </p:cNvPr>
            <p:cNvSpPr/>
            <p:nvPr/>
          </p:nvSpPr>
          <p:spPr>
            <a:xfrm>
              <a:off x="7932011" y="2698889"/>
              <a:ext cx="10411" cy="10521"/>
            </a:xfrm>
            <a:custGeom>
              <a:avLst/>
              <a:gdLst>
                <a:gd name="connsiteX0" fmla="*/ 3929 w 10411"/>
                <a:gd name="connsiteY0" fmla="*/ 2322 h 10521"/>
                <a:gd name="connsiteX1" fmla="*/ 3929 w 10411"/>
                <a:gd name="connsiteY1" fmla="*/ 0 h 10521"/>
                <a:gd name="connsiteX2" fmla="*/ 6348 w 10411"/>
                <a:gd name="connsiteY2" fmla="*/ 5108 h 10521"/>
                <a:gd name="connsiteX3" fmla="*/ 10411 w 10411"/>
                <a:gd name="connsiteY3" fmla="*/ 10217 h 10521"/>
                <a:gd name="connsiteX4" fmla="*/ 2994 w 10411"/>
                <a:gd name="connsiteY4" fmla="*/ 7198 h 10521"/>
                <a:gd name="connsiteX5" fmla="*/ 672 w 10411"/>
                <a:gd name="connsiteY5" fmla="*/ 8591 h 10521"/>
                <a:gd name="connsiteX6" fmla="*/ 3929 w 10411"/>
                <a:gd name="connsiteY6" fmla="*/ 2322 h 1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1" h="10521">
                  <a:moveTo>
                    <a:pt x="3929" y="2322"/>
                  </a:moveTo>
                  <a:cubicBezTo>
                    <a:pt x="3929" y="1548"/>
                    <a:pt x="3929" y="777"/>
                    <a:pt x="3929" y="0"/>
                  </a:cubicBezTo>
                  <a:cubicBezTo>
                    <a:pt x="5606" y="1384"/>
                    <a:pt x="4768" y="3841"/>
                    <a:pt x="6348" y="5108"/>
                  </a:cubicBezTo>
                  <a:cubicBezTo>
                    <a:pt x="8090" y="6508"/>
                    <a:pt x="9767" y="7979"/>
                    <a:pt x="10411" y="10217"/>
                  </a:cubicBezTo>
                  <a:cubicBezTo>
                    <a:pt x="8380" y="11007"/>
                    <a:pt x="2801" y="10346"/>
                    <a:pt x="2994" y="7198"/>
                  </a:cubicBezTo>
                  <a:cubicBezTo>
                    <a:pt x="2220" y="7672"/>
                    <a:pt x="1446" y="8137"/>
                    <a:pt x="672" y="8591"/>
                  </a:cubicBezTo>
                  <a:cubicBezTo>
                    <a:pt x="-1585" y="4402"/>
                    <a:pt x="2446" y="5089"/>
                    <a:pt x="3929"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656" name="Freeform: Shape 1655">
              <a:extLst>
                <a:ext uri="{FF2B5EF4-FFF2-40B4-BE49-F238E27FC236}">
                  <a16:creationId xmlns:a16="http://schemas.microsoft.com/office/drawing/2014/main" id="{204DB6B1-1B2D-10BD-F67B-F0793B0893C5}"/>
                </a:ext>
              </a:extLst>
            </p:cNvPr>
            <p:cNvSpPr/>
            <p:nvPr/>
          </p:nvSpPr>
          <p:spPr>
            <a:xfrm>
              <a:off x="7936519" y="2688410"/>
              <a:ext cx="3320" cy="6588"/>
            </a:xfrm>
            <a:custGeom>
              <a:avLst/>
              <a:gdLst>
                <a:gd name="connsiteX0" fmla="*/ 2647 w 3320"/>
                <a:gd name="connsiteY0" fmla="*/ 30 h 6588"/>
                <a:gd name="connsiteX1" fmla="*/ 776 w 3320"/>
                <a:gd name="connsiteY1" fmla="*/ 6209 h 6588"/>
                <a:gd name="connsiteX2" fmla="*/ 2647 w 3320"/>
                <a:gd name="connsiteY2" fmla="*/ 30 h 6588"/>
              </a:gdLst>
              <a:ahLst/>
              <a:cxnLst>
                <a:cxn ang="0">
                  <a:pos x="connsiteX0" y="connsiteY0"/>
                </a:cxn>
                <a:cxn ang="0">
                  <a:pos x="connsiteX1" y="connsiteY1"/>
                </a:cxn>
                <a:cxn ang="0">
                  <a:pos x="connsiteX2" y="connsiteY2"/>
                </a:cxn>
              </a:cxnLst>
              <a:rect l="l" t="t" r="r" b="b"/>
              <a:pathLst>
                <a:path w="3320" h="6588">
                  <a:moveTo>
                    <a:pt x="2647" y="30"/>
                  </a:moveTo>
                  <a:cubicBezTo>
                    <a:pt x="3840" y="1465"/>
                    <a:pt x="3582" y="8250"/>
                    <a:pt x="776" y="6209"/>
                  </a:cubicBezTo>
                  <a:cubicBezTo>
                    <a:pt x="-836" y="5025"/>
                    <a:pt x="196" y="-451"/>
                    <a:pt x="2647" y="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57" name="Freeform: Shape 1656">
              <a:extLst>
                <a:ext uri="{FF2B5EF4-FFF2-40B4-BE49-F238E27FC236}">
                  <a16:creationId xmlns:a16="http://schemas.microsoft.com/office/drawing/2014/main" id="{B1A5142B-ED9B-E0A7-71E9-76B0683F9F37}"/>
                </a:ext>
              </a:extLst>
            </p:cNvPr>
            <p:cNvSpPr/>
            <p:nvPr/>
          </p:nvSpPr>
          <p:spPr>
            <a:xfrm>
              <a:off x="7937779" y="2698424"/>
              <a:ext cx="2547" cy="4643"/>
            </a:xfrm>
            <a:custGeom>
              <a:avLst/>
              <a:gdLst>
                <a:gd name="connsiteX0" fmla="*/ 2548 w 2547"/>
                <a:gd name="connsiteY0" fmla="*/ 4644 h 4643"/>
                <a:gd name="connsiteX1" fmla="*/ 0 w 2547"/>
                <a:gd name="connsiteY1" fmla="*/ 0 h 4643"/>
                <a:gd name="connsiteX2" fmla="*/ 2548 w 2547"/>
                <a:gd name="connsiteY2" fmla="*/ 4644 h 4643"/>
              </a:gdLst>
              <a:ahLst/>
              <a:cxnLst>
                <a:cxn ang="0">
                  <a:pos x="connsiteX0" y="connsiteY0"/>
                </a:cxn>
                <a:cxn ang="0">
                  <a:pos x="connsiteX1" y="connsiteY1"/>
                </a:cxn>
                <a:cxn ang="0">
                  <a:pos x="connsiteX2" y="connsiteY2"/>
                </a:cxn>
              </a:cxnLst>
              <a:rect l="l" t="t" r="r" b="b"/>
              <a:pathLst>
                <a:path w="2547" h="4643">
                  <a:moveTo>
                    <a:pt x="2548" y="4644"/>
                  </a:moveTo>
                  <a:cubicBezTo>
                    <a:pt x="1387" y="3264"/>
                    <a:pt x="516" y="1716"/>
                    <a:pt x="0" y="0"/>
                  </a:cubicBezTo>
                  <a:cubicBezTo>
                    <a:pt x="1161" y="1364"/>
                    <a:pt x="2032" y="2912"/>
                    <a:pt x="2548"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58" name="Freeform: Shape 1657">
              <a:extLst>
                <a:ext uri="{FF2B5EF4-FFF2-40B4-BE49-F238E27FC236}">
                  <a16:creationId xmlns:a16="http://schemas.microsoft.com/office/drawing/2014/main" id="{6E3B7A56-3029-D161-3DAC-97C7CBC9CE71}"/>
                </a:ext>
              </a:extLst>
            </p:cNvPr>
            <p:cNvSpPr/>
            <p:nvPr/>
          </p:nvSpPr>
          <p:spPr>
            <a:xfrm>
              <a:off x="7938920" y="2714907"/>
              <a:ext cx="6052" cy="6504"/>
            </a:xfrm>
            <a:custGeom>
              <a:avLst/>
              <a:gdLst>
                <a:gd name="connsiteX0" fmla="*/ 4890 w 6052"/>
                <a:gd name="connsiteY0" fmla="*/ 6505 h 6504"/>
                <a:gd name="connsiteX1" fmla="*/ 20 w 6052"/>
                <a:gd name="connsiteY1" fmla="*/ 0 h 6504"/>
                <a:gd name="connsiteX2" fmla="*/ 4890 w 6052"/>
                <a:gd name="connsiteY2" fmla="*/ 6505 h 6504"/>
              </a:gdLst>
              <a:ahLst/>
              <a:cxnLst>
                <a:cxn ang="0">
                  <a:pos x="connsiteX0" y="connsiteY0"/>
                </a:cxn>
                <a:cxn ang="0">
                  <a:pos x="connsiteX1" y="connsiteY1"/>
                </a:cxn>
                <a:cxn ang="0">
                  <a:pos x="connsiteX2" y="connsiteY2"/>
                </a:cxn>
              </a:cxnLst>
              <a:rect l="l" t="t" r="r" b="b"/>
              <a:pathLst>
                <a:path w="6052" h="6504">
                  <a:moveTo>
                    <a:pt x="4890" y="6505"/>
                  </a:moveTo>
                  <a:cubicBezTo>
                    <a:pt x="2632" y="5115"/>
                    <a:pt x="-270" y="3057"/>
                    <a:pt x="20" y="0"/>
                  </a:cubicBezTo>
                  <a:cubicBezTo>
                    <a:pt x="4922" y="0"/>
                    <a:pt x="7792" y="2580"/>
                    <a:pt x="4890" y="65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59" name="Freeform: Shape 1658">
              <a:extLst>
                <a:ext uri="{FF2B5EF4-FFF2-40B4-BE49-F238E27FC236}">
                  <a16:creationId xmlns:a16="http://schemas.microsoft.com/office/drawing/2014/main" id="{12A00F4C-029A-8087-3ADD-8F2E046DF597}"/>
                </a:ext>
              </a:extLst>
            </p:cNvPr>
            <p:cNvSpPr/>
            <p:nvPr/>
          </p:nvSpPr>
          <p:spPr>
            <a:xfrm>
              <a:off x="7993031" y="2756706"/>
              <a:ext cx="3326" cy="6269"/>
            </a:xfrm>
            <a:custGeom>
              <a:avLst/>
              <a:gdLst>
                <a:gd name="connsiteX0" fmla="*/ 1185 w 3326"/>
                <a:gd name="connsiteY0" fmla="*/ 0 h 6269"/>
                <a:gd name="connsiteX1" fmla="*/ 1185 w 3326"/>
                <a:gd name="connsiteY1" fmla="*/ 6269 h 6269"/>
                <a:gd name="connsiteX2" fmla="*/ 1185 w 3326"/>
                <a:gd name="connsiteY2" fmla="*/ 0 h 6269"/>
              </a:gdLst>
              <a:ahLst/>
              <a:cxnLst>
                <a:cxn ang="0">
                  <a:pos x="connsiteX0" y="connsiteY0"/>
                </a:cxn>
                <a:cxn ang="0">
                  <a:pos x="connsiteX1" y="connsiteY1"/>
                </a:cxn>
                <a:cxn ang="0">
                  <a:pos x="connsiteX2" y="connsiteY2"/>
                </a:cxn>
              </a:cxnLst>
              <a:rect l="l" t="t" r="r" b="b"/>
              <a:pathLst>
                <a:path w="3326" h="6269">
                  <a:moveTo>
                    <a:pt x="1185" y="0"/>
                  </a:moveTo>
                  <a:cubicBezTo>
                    <a:pt x="2765" y="1867"/>
                    <a:pt x="5087" y="5424"/>
                    <a:pt x="1185" y="6269"/>
                  </a:cubicBezTo>
                  <a:cubicBezTo>
                    <a:pt x="669" y="4405"/>
                    <a:pt x="-1202" y="1529"/>
                    <a:pt x="1185"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0" name="Freeform: Shape 1659">
              <a:extLst>
                <a:ext uri="{FF2B5EF4-FFF2-40B4-BE49-F238E27FC236}">
                  <a16:creationId xmlns:a16="http://schemas.microsoft.com/office/drawing/2014/main" id="{808F45BA-0ECB-291A-B93B-7911881C161E}"/>
                </a:ext>
              </a:extLst>
            </p:cNvPr>
            <p:cNvSpPr/>
            <p:nvPr/>
          </p:nvSpPr>
          <p:spPr>
            <a:xfrm>
              <a:off x="8002569" y="2711660"/>
              <a:ext cx="2518" cy="3022"/>
            </a:xfrm>
            <a:custGeom>
              <a:avLst/>
              <a:gdLst>
                <a:gd name="connsiteX0" fmla="*/ 1838 w 2518"/>
                <a:gd name="connsiteY0" fmla="*/ 0 h 3022"/>
                <a:gd name="connsiteX1" fmla="*/ 0 w 2518"/>
                <a:gd name="connsiteY1" fmla="*/ 3022 h 3022"/>
                <a:gd name="connsiteX2" fmla="*/ 1838 w 2518"/>
                <a:gd name="connsiteY2" fmla="*/ 0 h 3022"/>
              </a:gdLst>
              <a:ahLst/>
              <a:cxnLst>
                <a:cxn ang="0">
                  <a:pos x="connsiteX0" y="connsiteY0"/>
                </a:cxn>
                <a:cxn ang="0">
                  <a:pos x="connsiteX1" y="connsiteY1"/>
                </a:cxn>
                <a:cxn ang="0">
                  <a:pos x="connsiteX2" y="connsiteY2"/>
                </a:cxn>
              </a:cxnLst>
              <a:rect l="l" t="t" r="r" b="b"/>
              <a:pathLst>
                <a:path w="2518" h="3022">
                  <a:moveTo>
                    <a:pt x="1838" y="0"/>
                  </a:moveTo>
                  <a:cubicBezTo>
                    <a:pt x="3354" y="2435"/>
                    <a:pt x="2161" y="3044"/>
                    <a:pt x="0" y="3022"/>
                  </a:cubicBezTo>
                  <a:cubicBezTo>
                    <a:pt x="0" y="1683"/>
                    <a:pt x="677" y="677"/>
                    <a:pt x="183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1" name="Freeform: Shape 1660">
              <a:extLst>
                <a:ext uri="{FF2B5EF4-FFF2-40B4-BE49-F238E27FC236}">
                  <a16:creationId xmlns:a16="http://schemas.microsoft.com/office/drawing/2014/main" id="{480C5654-DE65-0BF2-BF12-933B9BC4E713}"/>
                </a:ext>
              </a:extLst>
            </p:cNvPr>
            <p:cNvSpPr/>
            <p:nvPr/>
          </p:nvSpPr>
          <p:spPr>
            <a:xfrm>
              <a:off x="8003020" y="2717900"/>
              <a:ext cx="2479" cy="2815"/>
            </a:xfrm>
            <a:custGeom>
              <a:avLst/>
              <a:gdLst>
                <a:gd name="connsiteX0" fmla="*/ 1645 w 2479"/>
                <a:gd name="connsiteY0" fmla="*/ 2816 h 2815"/>
                <a:gd name="connsiteX1" fmla="*/ 0 w 2479"/>
                <a:gd name="connsiteY1" fmla="*/ 265 h 2815"/>
                <a:gd name="connsiteX2" fmla="*/ 1645 w 2479"/>
                <a:gd name="connsiteY2" fmla="*/ 2816 h 2815"/>
              </a:gdLst>
              <a:ahLst/>
              <a:cxnLst>
                <a:cxn ang="0">
                  <a:pos x="connsiteX0" y="connsiteY0"/>
                </a:cxn>
                <a:cxn ang="0">
                  <a:pos x="connsiteX1" y="connsiteY1"/>
                </a:cxn>
                <a:cxn ang="0">
                  <a:pos x="connsiteX2" y="connsiteY2"/>
                </a:cxn>
              </a:cxnLst>
              <a:rect l="l" t="t" r="r" b="b"/>
              <a:pathLst>
                <a:path w="2479" h="2815">
                  <a:moveTo>
                    <a:pt x="1645" y="2816"/>
                  </a:moveTo>
                  <a:cubicBezTo>
                    <a:pt x="1000" y="2016"/>
                    <a:pt x="452" y="1164"/>
                    <a:pt x="0" y="265"/>
                  </a:cubicBezTo>
                  <a:cubicBezTo>
                    <a:pt x="2612" y="-487"/>
                    <a:pt x="3160" y="361"/>
                    <a:pt x="1645" y="28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2" name="Freeform: Shape 1661">
              <a:extLst>
                <a:ext uri="{FF2B5EF4-FFF2-40B4-BE49-F238E27FC236}">
                  <a16:creationId xmlns:a16="http://schemas.microsoft.com/office/drawing/2014/main" id="{467E7C4C-F959-8FBE-6F5D-C68EBBC5A848}"/>
                </a:ext>
              </a:extLst>
            </p:cNvPr>
            <p:cNvSpPr/>
            <p:nvPr/>
          </p:nvSpPr>
          <p:spPr>
            <a:xfrm>
              <a:off x="7990249" y="2682930"/>
              <a:ext cx="38914" cy="28900"/>
            </a:xfrm>
            <a:custGeom>
              <a:avLst/>
              <a:gdLst>
                <a:gd name="connsiteX0" fmla="*/ 15802 w 38914"/>
                <a:gd name="connsiteY0" fmla="*/ 15727 h 28900"/>
                <a:gd name="connsiteX1" fmla="*/ 0 w 38914"/>
                <a:gd name="connsiteY1" fmla="*/ 5510 h 28900"/>
                <a:gd name="connsiteX2" fmla="*/ 7159 w 38914"/>
                <a:gd name="connsiteY2" fmla="*/ 2 h 28900"/>
                <a:gd name="connsiteX3" fmla="*/ 14383 w 38914"/>
                <a:gd name="connsiteY3" fmla="*/ 6274 h 28900"/>
                <a:gd name="connsiteX4" fmla="*/ 26251 w 38914"/>
                <a:gd name="connsiteY4" fmla="*/ 9925 h 28900"/>
                <a:gd name="connsiteX5" fmla="*/ 30992 w 38914"/>
                <a:gd name="connsiteY5" fmla="*/ 21322 h 28900"/>
                <a:gd name="connsiteX6" fmla="*/ 38538 w 38914"/>
                <a:gd name="connsiteY6" fmla="*/ 26585 h 28900"/>
                <a:gd name="connsiteX7" fmla="*/ 32314 w 38914"/>
                <a:gd name="connsiteY7" fmla="*/ 26585 h 28900"/>
                <a:gd name="connsiteX8" fmla="*/ 25703 w 38914"/>
                <a:gd name="connsiteY8" fmla="*/ 17878 h 28900"/>
                <a:gd name="connsiteX9" fmla="*/ 15802 w 38914"/>
                <a:gd name="connsiteY9" fmla="*/ 15756 h 28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14" h="28900">
                  <a:moveTo>
                    <a:pt x="15802" y="15727"/>
                  </a:moveTo>
                  <a:cubicBezTo>
                    <a:pt x="16866" y="10947"/>
                    <a:pt x="3902" y="2153"/>
                    <a:pt x="0" y="5510"/>
                  </a:cubicBezTo>
                  <a:cubicBezTo>
                    <a:pt x="1870" y="3414"/>
                    <a:pt x="3967" y="92"/>
                    <a:pt x="7159" y="2"/>
                  </a:cubicBezTo>
                  <a:cubicBezTo>
                    <a:pt x="10836" y="-95"/>
                    <a:pt x="12190" y="4165"/>
                    <a:pt x="14383" y="6274"/>
                  </a:cubicBezTo>
                  <a:cubicBezTo>
                    <a:pt x="17640" y="9438"/>
                    <a:pt x="22413" y="8171"/>
                    <a:pt x="26251" y="9925"/>
                  </a:cubicBezTo>
                  <a:cubicBezTo>
                    <a:pt x="30734" y="11973"/>
                    <a:pt x="28573" y="17913"/>
                    <a:pt x="30992" y="21322"/>
                  </a:cubicBezTo>
                  <a:cubicBezTo>
                    <a:pt x="32927" y="24057"/>
                    <a:pt x="36990" y="23131"/>
                    <a:pt x="38538" y="26585"/>
                  </a:cubicBezTo>
                  <a:cubicBezTo>
                    <a:pt x="40634" y="31313"/>
                    <a:pt x="33346" y="27482"/>
                    <a:pt x="32314" y="26585"/>
                  </a:cubicBezTo>
                  <a:cubicBezTo>
                    <a:pt x="29960" y="24405"/>
                    <a:pt x="28444" y="19229"/>
                    <a:pt x="25703" y="17878"/>
                  </a:cubicBezTo>
                  <a:cubicBezTo>
                    <a:pt x="22736" y="16423"/>
                    <a:pt x="17834" y="19245"/>
                    <a:pt x="15802" y="1575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3" name="Freeform: Shape 1662">
              <a:extLst>
                <a:ext uri="{FF2B5EF4-FFF2-40B4-BE49-F238E27FC236}">
                  <a16:creationId xmlns:a16="http://schemas.microsoft.com/office/drawing/2014/main" id="{8A0D709E-DEA4-8623-4093-71544972DCF9}"/>
                </a:ext>
              </a:extLst>
            </p:cNvPr>
            <p:cNvSpPr/>
            <p:nvPr/>
          </p:nvSpPr>
          <p:spPr>
            <a:xfrm>
              <a:off x="8005568" y="2679710"/>
              <a:ext cx="2417" cy="2227"/>
            </a:xfrm>
            <a:custGeom>
              <a:avLst/>
              <a:gdLst>
                <a:gd name="connsiteX0" fmla="*/ 2322 w 2417"/>
                <a:gd name="connsiteY0" fmla="*/ 2228 h 2227"/>
                <a:gd name="connsiteX1" fmla="*/ 0 w 2417"/>
                <a:gd name="connsiteY1" fmla="*/ 138 h 2227"/>
                <a:gd name="connsiteX2" fmla="*/ 2322 w 2417"/>
                <a:gd name="connsiteY2" fmla="*/ 2228 h 2227"/>
              </a:gdLst>
              <a:ahLst/>
              <a:cxnLst>
                <a:cxn ang="0">
                  <a:pos x="connsiteX0" y="connsiteY0"/>
                </a:cxn>
                <a:cxn ang="0">
                  <a:pos x="connsiteX1" y="connsiteY1"/>
                </a:cxn>
                <a:cxn ang="0">
                  <a:pos x="connsiteX2" y="connsiteY2"/>
                </a:cxn>
              </a:cxnLst>
              <a:rect l="l" t="t" r="r" b="b"/>
              <a:pathLst>
                <a:path w="2417" h="2227">
                  <a:moveTo>
                    <a:pt x="2322" y="2228"/>
                  </a:moveTo>
                  <a:cubicBezTo>
                    <a:pt x="1483" y="1589"/>
                    <a:pt x="709" y="890"/>
                    <a:pt x="0" y="138"/>
                  </a:cubicBezTo>
                  <a:cubicBezTo>
                    <a:pt x="1741" y="-313"/>
                    <a:pt x="2741" y="332"/>
                    <a:pt x="2322" y="22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4" name="Freeform: Shape 1663">
              <a:extLst>
                <a:ext uri="{FF2B5EF4-FFF2-40B4-BE49-F238E27FC236}">
                  <a16:creationId xmlns:a16="http://schemas.microsoft.com/office/drawing/2014/main" id="{8EBBC3D8-75A5-3066-D1CE-55E2E021B36E}"/>
                </a:ext>
              </a:extLst>
            </p:cNvPr>
            <p:cNvSpPr/>
            <p:nvPr/>
          </p:nvSpPr>
          <p:spPr>
            <a:xfrm>
              <a:off x="8008802" y="2776443"/>
              <a:ext cx="64113" cy="20909"/>
            </a:xfrm>
            <a:custGeom>
              <a:avLst/>
              <a:gdLst>
                <a:gd name="connsiteX0" fmla="*/ 14213 w 64113"/>
                <a:gd name="connsiteY0" fmla="*/ 13003 h 20909"/>
                <a:gd name="connsiteX1" fmla="*/ 1668 w 64113"/>
                <a:gd name="connsiteY1" fmla="*/ 11994 h 20909"/>
                <a:gd name="connsiteX2" fmla="*/ 733 w 64113"/>
                <a:gd name="connsiteY2" fmla="*/ 3483 h 20909"/>
                <a:gd name="connsiteX3" fmla="*/ 3055 w 64113"/>
                <a:gd name="connsiteY3" fmla="*/ 4876 h 20909"/>
                <a:gd name="connsiteX4" fmla="*/ 3990 w 64113"/>
                <a:gd name="connsiteY4" fmla="*/ 0 h 20909"/>
                <a:gd name="connsiteX5" fmla="*/ 14890 w 64113"/>
                <a:gd name="connsiteY5" fmla="*/ 2786 h 20909"/>
                <a:gd name="connsiteX6" fmla="*/ 15567 w 64113"/>
                <a:gd name="connsiteY6" fmla="*/ 6914 h 20909"/>
                <a:gd name="connsiteX7" fmla="*/ 24275 w 64113"/>
                <a:gd name="connsiteY7" fmla="*/ 7779 h 20909"/>
                <a:gd name="connsiteX8" fmla="*/ 45431 w 64113"/>
                <a:gd name="connsiteY8" fmla="*/ 9988 h 20909"/>
                <a:gd name="connsiteX9" fmla="*/ 51203 w 64113"/>
                <a:gd name="connsiteY9" fmla="*/ 11504 h 20909"/>
                <a:gd name="connsiteX10" fmla="*/ 52429 w 64113"/>
                <a:gd name="connsiteY10" fmla="*/ 14651 h 20909"/>
                <a:gd name="connsiteX11" fmla="*/ 62587 w 64113"/>
                <a:gd name="connsiteY11" fmla="*/ 12168 h 20909"/>
                <a:gd name="connsiteX12" fmla="*/ 63619 w 64113"/>
                <a:gd name="connsiteY12" fmla="*/ 16876 h 20909"/>
                <a:gd name="connsiteX13" fmla="*/ 58169 w 64113"/>
                <a:gd name="connsiteY13" fmla="*/ 18208 h 20909"/>
                <a:gd name="connsiteX14" fmla="*/ 38400 w 64113"/>
                <a:gd name="connsiteY14" fmla="*/ 20140 h 20909"/>
                <a:gd name="connsiteX15" fmla="*/ 30531 w 64113"/>
                <a:gd name="connsiteY15" fmla="*/ 20237 h 20909"/>
                <a:gd name="connsiteX16" fmla="*/ 26790 w 64113"/>
                <a:gd name="connsiteY16" fmla="*/ 15590 h 20909"/>
                <a:gd name="connsiteX17" fmla="*/ 14213 w 64113"/>
                <a:gd name="connsiteY17" fmla="*/ 13013 h 2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13" h="20909">
                  <a:moveTo>
                    <a:pt x="14213" y="13003"/>
                  </a:moveTo>
                  <a:cubicBezTo>
                    <a:pt x="11117" y="13677"/>
                    <a:pt x="4602" y="13261"/>
                    <a:pt x="1668" y="11994"/>
                  </a:cubicBezTo>
                  <a:cubicBezTo>
                    <a:pt x="-1331" y="10694"/>
                    <a:pt x="604" y="5792"/>
                    <a:pt x="733" y="3483"/>
                  </a:cubicBezTo>
                  <a:cubicBezTo>
                    <a:pt x="1474" y="3960"/>
                    <a:pt x="2248" y="4425"/>
                    <a:pt x="3055" y="4876"/>
                  </a:cubicBezTo>
                  <a:cubicBezTo>
                    <a:pt x="3893" y="3354"/>
                    <a:pt x="4216" y="1729"/>
                    <a:pt x="3990" y="0"/>
                  </a:cubicBezTo>
                  <a:cubicBezTo>
                    <a:pt x="5860" y="5702"/>
                    <a:pt x="10504" y="3306"/>
                    <a:pt x="14890" y="2786"/>
                  </a:cubicBezTo>
                  <a:cubicBezTo>
                    <a:pt x="10537" y="4479"/>
                    <a:pt x="13729" y="5241"/>
                    <a:pt x="15567" y="6914"/>
                  </a:cubicBezTo>
                  <a:cubicBezTo>
                    <a:pt x="18341" y="9459"/>
                    <a:pt x="20921" y="8978"/>
                    <a:pt x="24275" y="7779"/>
                  </a:cubicBezTo>
                  <a:cubicBezTo>
                    <a:pt x="31208" y="5299"/>
                    <a:pt x="38465" y="9649"/>
                    <a:pt x="45431" y="9988"/>
                  </a:cubicBezTo>
                  <a:cubicBezTo>
                    <a:pt x="47398" y="10085"/>
                    <a:pt x="51107" y="8075"/>
                    <a:pt x="51203" y="11504"/>
                  </a:cubicBezTo>
                  <a:cubicBezTo>
                    <a:pt x="51203" y="12919"/>
                    <a:pt x="50268" y="14787"/>
                    <a:pt x="52429" y="14651"/>
                  </a:cubicBezTo>
                  <a:cubicBezTo>
                    <a:pt x="55686" y="14458"/>
                    <a:pt x="59362" y="11552"/>
                    <a:pt x="62587" y="12168"/>
                  </a:cubicBezTo>
                  <a:cubicBezTo>
                    <a:pt x="64136" y="12458"/>
                    <a:pt x="64555" y="15835"/>
                    <a:pt x="63619" y="16876"/>
                  </a:cubicBezTo>
                  <a:cubicBezTo>
                    <a:pt x="62394" y="18276"/>
                    <a:pt x="59846" y="18218"/>
                    <a:pt x="58169" y="18208"/>
                  </a:cubicBezTo>
                  <a:cubicBezTo>
                    <a:pt x="51461" y="18176"/>
                    <a:pt x="44979" y="18847"/>
                    <a:pt x="38400" y="20140"/>
                  </a:cubicBezTo>
                  <a:cubicBezTo>
                    <a:pt x="35981" y="20611"/>
                    <a:pt x="32853" y="21556"/>
                    <a:pt x="30531" y="20237"/>
                  </a:cubicBezTo>
                  <a:cubicBezTo>
                    <a:pt x="28532" y="19082"/>
                    <a:pt x="28887" y="16580"/>
                    <a:pt x="26790" y="15590"/>
                  </a:cubicBezTo>
                  <a:cubicBezTo>
                    <a:pt x="22888" y="13725"/>
                    <a:pt x="18341" y="14019"/>
                    <a:pt x="14213" y="1301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5" name="Freeform: Shape 1664">
              <a:extLst>
                <a:ext uri="{FF2B5EF4-FFF2-40B4-BE49-F238E27FC236}">
                  <a16:creationId xmlns:a16="http://schemas.microsoft.com/office/drawing/2014/main" id="{4E40C943-0FB9-DFFB-3BC3-6C101F1467E3}"/>
                </a:ext>
              </a:extLst>
            </p:cNvPr>
            <p:cNvSpPr/>
            <p:nvPr/>
          </p:nvSpPr>
          <p:spPr>
            <a:xfrm>
              <a:off x="8022873" y="2720712"/>
              <a:ext cx="2286" cy="4182"/>
            </a:xfrm>
            <a:custGeom>
              <a:avLst/>
              <a:gdLst>
                <a:gd name="connsiteX0" fmla="*/ 368 w 2286"/>
                <a:gd name="connsiteY0" fmla="*/ 4183 h 4182"/>
                <a:gd name="connsiteX1" fmla="*/ 2206 w 2286"/>
                <a:gd name="connsiteY1" fmla="*/ 0 h 4182"/>
                <a:gd name="connsiteX2" fmla="*/ 368 w 2286"/>
                <a:gd name="connsiteY2" fmla="*/ 4183 h 4182"/>
              </a:gdLst>
              <a:ahLst/>
              <a:cxnLst>
                <a:cxn ang="0">
                  <a:pos x="connsiteX0" y="connsiteY0"/>
                </a:cxn>
                <a:cxn ang="0">
                  <a:pos x="connsiteX1" y="connsiteY1"/>
                </a:cxn>
                <a:cxn ang="0">
                  <a:pos x="connsiteX2" y="connsiteY2"/>
                </a:cxn>
              </a:cxnLst>
              <a:rect l="l" t="t" r="r" b="b"/>
              <a:pathLst>
                <a:path w="2286" h="4182">
                  <a:moveTo>
                    <a:pt x="368" y="4183"/>
                  </a:moveTo>
                  <a:cubicBezTo>
                    <a:pt x="-568" y="2303"/>
                    <a:pt x="368" y="758"/>
                    <a:pt x="2206" y="0"/>
                  </a:cubicBezTo>
                  <a:cubicBezTo>
                    <a:pt x="2528" y="1809"/>
                    <a:pt x="1883" y="3206"/>
                    <a:pt x="368" y="41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6" name="Freeform: Shape 1665">
              <a:extLst>
                <a:ext uri="{FF2B5EF4-FFF2-40B4-BE49-F238E27FC236}">
                  <a16:creationId xmlns:a16="http://schemas.microsoft.com/office/drawing/2014/main" id="{DC52010C-A8AE-43D9-5CCD-D379FBF4B869}"/>
                </a:ext>
              </a:extLst>
            </p:cNvPr>
            <p:cNvSpPr/>
            <p:nvPr/>
          </p:nvSpPr>
          <p:spPr>
            <a:xfrm>
              <a:off x="8025563" y="2746260"/>
              <a:ext cx="4869" cy="3015"/>
            </a:xfrm>
            <a:custGeom>
              <a:avLst/>
              <a:gdLst>
                <a:gd name="connsiteX0" fmla="*/ 0 w 4869"/>
                <a:gd name="connsiteY0" fmla="*/ 3015 h 3015"/>
                <a:gd name="connsiteX1" fmla="*/ 0 w 4869"/>
                <a:gd name="connsiteY1" fmla="*/ 461 h 3015"/>
                <a:gd name="connsiteX2" fmla="*/ 4870 w 4869"/>
                <a:gd name="connsiteY2" fmla="*/ 0 h 3015"/>
                <a:gd name="connsiteX3" fmla="*/ 0 w 4869"/>
                <a:gd name="connsiteY3" fmla="*/ 3015 h 3015"/>
              </a:gdLst>
              <a:ahLst/>
              <a:cxnLst>
                <a:cxn ang="0">
                  <a:pos x="connsiteX0" y="connsiteY0"/>
                </a:cxn>
                <a:cxn ang="0">
                  <a:pos x="connsiteX1" y="connsiteY1"/>
                </a:cxn>
                <a:cxn ang="0">
                  <a:pos x="connsiteX2" y="connsiteY2"/>
                </a:cxn>
                <a:cxn ang="0">
                  <a:pos x="connsiteX3" y="connsiteY3"/>
                </a:cxn>
              </a:cxnLst>
              <a:rect l="l" t="t" r="r" b="b"/>
              <a:pathLst>
                <a:path w="4869" h="3015">
                  <a:moveTo>
                    <a:pt x="0" y="3015"/>
                  </a:moveTo>
                  <a:cubicBezTo>
                    <a:pt x="0" y="2164"/>
                    <a:pt x="0" y="1313"/>
                    <a:pt x="0" y="461"/>
                  </a:cubicBezTo>
                  <a:cubicBezTo>
                    <a:pt x="1612" y="2064"/>
                    <a:pt x="3547" y="1848"/>
                    <a:pt x="4870" y="0"/>
                  </a:cubicBezTo>
                  <a:cubicBezTo>
                    <a:pt x="4870" y="3057"/>
                    <a:pt x="1999" y="2490"/>
                    <a:pt x="0" y="30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7" name="Freeform: Shape 1666">
              <a:extLst>
                <a:ext uri="{FF2B5EF4-FFF2-40B4-BE49-F238E27FC236}">
                  <a16:creationId xmlns:a16="http://schemas.microsoft.com/office/drawing/2014/main" id="{3FE30893-7DDA-D153-2D40-29A76E7DC12E}"/>
                </a:ext>
              </a:extLst>
            </p:cNvPr>
            <p:cNvSpPr/>
            <p:nvPr/>
          </p:nvSpPr>
          <p:spPr>
            <a:xfrm>
              <a:off x="8023990" y="2634261"/>
              <a:ext cx="5363" cy="6110"/>
            </a:xfrm>
            <a:custGeom>
              <a:avLst/>
              <a:gdLst>
                <a:gd name="connsiteX0" fmla="*/ 2508 w 5363"/>
                <a:gd name="connsiteY0" fmla="*/ 6111 h 6110"/>
                <a:gd name="connsiteX1" fmla="*/ 2959 w 5363"/>
                <a:gd name="connsiteY1" fmla="*/ 73 h 6110"/>
                <a:gd name="connsiteX2" fmla="*/ 2508 w 5363"/>
                <a:gd name="connsiteY2" fmla="*/ 6111 h 6110"/>
              </a:gdLst>
              <a:ahLst/>
              <a:cxnLst>
                <a:cxn ang="0">
                  <a:pos x="connsiteX0" y="connsiteY0"/>
                </a:cxn>
                <a:cxn ang="0">
                  <a:pos x="connsiteX1" y="connsiteY1"/>
                </a:cxn>
                <a:cxn ang="0">
                  <a:pos x="connsiteX2" y="connsiteY2"/>
                </a:cxn>
              </a:cxnLst>
              <a:rect l="l" t="t" r="r" b="b"/>
              <a:pathLst>
                <a:path w="5363" h="6110">
                  <a:moveTo>
                    <a:pt x="2508" y="6111"/>
                  </a:moveTo>
                  <a:cubicBezTo>
                    <a:pt x="-750" y="5204"/>
                    <a:pt x="-1072" y="-723"/>
                    <a:pt x="2959" y="73"/>
                  </a:cubicBezTo>
                  <a:cubicBezTo>
                    <a:pt x="6571" y="799"/>
                    <a:pt x="5861" y="5627"/>
                    <a:pt x="2508" y="6111"/>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8" name="Freeform: Shape 1667">
              <a:extLst>
                <a:ext uri="{FF2B5EF4-FFF2-40B4-BE49-F238E27FC236}">
                  <a16:creationId xmlns:a16="http://schemas.microsoft.com/office/drawing/2014/main" id="{EEF5A5CE-5C04-F4D4-5002-40240500D78E}"/>
                </a:ext>
              </a:extLst>
            </p:cNvPr>
            <p:cNvSpPr/>
            <p:nvPr/>
          </p:nvSpPr>
          <p:spPr>
            <a:xfrm>
              <a:off x="8024672" y="2684954"/>
              <a:ext cx="5050" cy="5575"/>
            </a:xfrm>
            <a:custGeom>
              <a:avLst/>
              <a:gdLst>
                <a:gd name="connsiteX0" fmla="*/ 2955 w 5050"/>
                <a:gd name="connsiteY0" fmla="*/ 5576 h 5575"/>
                <a:gd name="connsiteX1" fmla="*/ 181 w 5050"/>
                <a:gd name="connsiteY1" fmla="*/ 0 h 5575"/>
                <a:gd name="connsiteX2" fmla="*/ 5051 w 5050"/>
                <a:gd name="connsiteY2" fmla="*/ 5341 h 5575"/>
                <a:gd name="connsiteX3" fmla="*/ 2955 w 5050"/>
                <a:gd name="connsiteY3" fmla="*/ 5566 h 5575"/>
              </a:gdLst>
              <a:ahLst/>
              <a:cxnLst>
                <a:cxn ang="0">
                  <a:pos x="connsiteX0" y="connsiteY0"/>
                </a:cxn>
                <a:cxn ang="0">
                  <a:pos x="connsiteX1" y="connsiteY1"/>
                </a:cxn>
                <a:cxn ang="0">
                  <a:pos x="connsiteX2" y="connsiteY2"/>
                </a:cxn>
                <a:cxn ang="0">
                  <a:pos x="connsiteX3" y="connsiteY3"/>
                </a:cxn>
              </a:cxnLst>
              <a:rect l="l" t="t" r="r" b="b"/>
              <a:pathLst>
                <a:path w="5050" h="5575">
                  <a:moveTo>
                    <a:pt x="2955" y="5576"/>
                  </a:moveTo>
                  <a:cubicBezTo>
                    <a:pt x="2632" y="2951"/>
                    <a:pt x="-819" y="2861"/>
                    <a:pt x="181" y="0"/>
                  </a:cubicBezTo>
                  <a:cubicBezTo>
                    <a:pt x="3051" y="193"/>
                    <a:pt x="4019" y="3164"/>
                    <a:pt x="5051" y="5341"/>
                  </a:cubicBezTo>
                  <a:cubicBezTo>
                    <a:pt x="4341" y="5405"/>
                    <a:pt x="3632" y="5502"/>
                    <a:pt x="2955" y="556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69" name="Freeform: Shape 1668">
              <a:extLst>
                <a:ext uri="{FF2B5EF4-FFF2-40B4-BE49-F238E27FC236}">
                  <a16:creationId xmlns:a16="http://schemas.microsoft.com/office/drawing/2014/main" id="{E1237C13-C368-F31E-BBC0-29F6DD6CD49A}"/>
                </a:ext>
              </a:extLst>
            </p:cNvPr>
            <p:cNvSpPr/>
            <p:nvPr/>
          </p:nvSpPr>
          <p:spPr>
            <a:xfrm>
              <a:off x="8032754" y="2739756"/>
              <a:ext cx="2323" cy="2325"/>
            </a:xfrm>
            <a:custGeom>
              <a:avLst/>
              <a:gdLst>
                <a:gd name="connsiteX0" fmla="*/ 1161 w 2323"/>
                <a:gd name="connsiteY0" fmla="*/ 2325 h 2325"/>
                <a:gd name="connsiteX1" fmla="*/ 0 w 2323"/>
                <a:gd name="connsiteY1" fmla="*/ 0 h 2325"/>
                <a:gd name="connsiteX2" fmla="*/ 1161 w 2323"/>
                <a:gd name="connsiteY2" fmla="*/ 2325 h 2325"/>
              </a:gdLst>
              <a:ahLst/>
              <a:cxnLst>
                <a:cxn ang="0">
                  <a:pos x="connsiteX0" y="connsiteY0"/>
                </a:cxn>
                <a:cxn ang="0">
                  <a:pos x="connsiteX1" y="connsiteY1"/>
                </a:cxn>
                <a:cxn ang="0">
                  <a:pos x="connsiteX2" y="connsiteY2"/>
                </a:cxn>
              </a:cxnLst>
              <a:rect l="l" t="t" r="r" b="b"/>
              <a:pathLst>
                <a:path w="2323" h="2325">
                  <a:moveTo>
                    <a:pt x="1161" y="2325"/>
                  </a:moveTo>
                  <a:cubicBezTo>
                    <a:pt x="774" y="1551"/>
                    <a:pt x="387" y="777"/>
                    <a:pt x="0" y="0"/>
                  </a:cubicBezTo>
                  <a:cubicBezTo>
                    <a:pt x="2645" y="0"/>
                    <a:pt x="3032" y="774"/>
                    <a:pt x="1161" y="232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0" name="Freeform: Shape 1669">
              <a:extLst>
                <a:ext uri="{FF2B5EF4-FFF2-40B4-BE49-F238E27FC236}">
                  <a16:creationId xmlns:a16="http://schemas.microsoft.com/office/drawing/2014/main" id="{91877239-D62C-2420-4F45-7D9732EB07CE}"/>
                </a:ext>
              </a:extLst>
            </p:cNvPr>
            <p:cNvSpPr/>
            <p:nvPr/>
          </p:nvSpPr>
          <p:spPr>
            <a:xfrm>
              <a:off x="8037105" y="2655939"/>
              <a:ext cx="8419" cy="4879"/>
            </a:xfrm>
            <a:custGeom>
              <a:avLst/>
              <a:gdLst>
                <a:gd name="connsiteX0" fmla="*/ 745 w 8419"/>
                <a:gd name="connsiteY0" fmla="*/ 226 h 4879"/>
                <a:gd name="connsiteX1" fmla="*/ 8420 w 8419"/>
                <a:gd name="connsiteY1" fmla="*/ 0 h 4879"/>
                <a:gd name="connsiteX2" fmla="*/ 7033 w 8419"/>
                <a:gd name="connsiteY2" fmla="*/ 4879 h 4879"/>
                <a:gd name="connsiteX3" fmla="*/ 745 w 8419"/>
                <a:gd name="connsiteY3" fmla="*/ 232 h 4879"/>
              </a:gdLst>
              <a:ahLst/>
              <a:cxnLst>
                <a:cxn ang="0">
                  <a:pos x="connsiteX0" y="connsiteY0"/>
                </a:cxn>
                <a:cxn ang="0">
                  <a:pos x="connsiteX1" y="connsiteY1"/>
                </a:cxn>
                <a:cxn ang="0">
                  <a:pos x="connsiteX2" y="connsiteY2"/>
                </a:cxn>
                <a:cxn ang="0">
                  <a:pos x="connsiteX3" y="connsiteY3"/>
                </a:cxn>
              </a:cxnLst>
              <a:rect l="l" t="t" r="r" b="b"/>
              <a:pathLst>
                <a:path w="8419" h="4879">
                  <a:moveTo>
                    <a:pt x="745" y="226"/>
                  </a:moveTo>
                  <a:cubicBezTo>
                    <a:pt x="3357" y="-171"/>
                    <a:pt x="5904" y="1367"/>
                    <a:pt x="8420" y="0"/>
                  </a:cubicBezTo>
                  <a:cubicBezTo>
                    <a:pt x="7517" y="1506"/>
                    <a:pt x="7065" y="3131"/>
                    <a:pt x="7033" y="4879"/>
                  </a:cubicBezTo>
                  <a:cubicBezTo>
                    <a:pt x="3453" y="2922"/>
                    <a:pt x="-1997" y="7159"/>
                    <a:pt x="745" y="2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1" name="Freeform: Shape 1670">
              <a:extLst>
                <a:ext uri="{FF2B5EF4-FFF2-40B4-BE49-F238E27FC236}">
                  <a16:creationId xmlns:a16="http://schemas.microsoft.com/office/drawing/2014/main" id="{DF84889B-6E38-ABCF-0E38-FC182FF57135}"/>
                </a:ext>
              </a:extLst>
            </p:cNvPr>
            <p:cNvSpPr/>
            <p:nvPr/>
          </p:nvSpPr>
          <p:spPr>
            <a:xfrm>
              <a:off x="8031819" y="2711892"/>
              <a:ext cx="7239" cy="8591"/>
            </a:xfrm>
            <a:custGeom>
              <a:avLst/>
              <a:gdLst>
                <a:gd name="connsiteX0" fmla="*/ 6514 w 7239"/>
                <a:gd name="connsiteY0" fmla="*/ 8591 h 8591"/>
                <a:gd name="connsiteX1" fmla="*/ 0 w 7239"/>
                <a:gd name="connsiteY1" fmla="*/ 1854 h 8591"/>
                <a:gd name="connsiteX2" fmla="*/ 2322 w 7239"/>
                <a:gd name="connsiteY2" fmla="*/ 0 h 8591"/>
                <a:gd name="connsiteX3" fmla="*/ 6514 w 7239"/>
                <a:gd name="connsiteY3" fmla="*/ 8591 h 8591"/>
              </a:gdLst>
              <a:ahLst/>
              <a:cxnLst>
                <a:cxn ang="0">
                  <a:pos x="connsiteX0" y="connsiteY0"/>
                </a:cxn>
                <a:cxn ang="0">
                  <a:pos x="connsiteX1" y="connsiteY1"/>
                </a:cxn>
                <a:cxn ang="0">
                  <a:pos x="connsiteX2" y="connsiteY2"/>
                </a:cxn>
                <a:cxn ang="0">
                  <a:pos x="connsiteX3" y="connsiteY3"/>
                </a:cxn>
              </a:cxnLst>
              <a:rect l="l" t="t" r="r" b="b"/>
              <a:pathLst>
                <a:path w="7239" h="8591">
                  <a:moveTo>
                    <a:pt x="6514" y="8591"/>
                  </a:moveTo>
                  <a:cubicBezTo>
                    <a:pt x="4386" y="6311"/>
                    <a:pt x="2612" y="3641"/>
                    <a:pt x="0" y="1854"/>
                  </a:cubicBezTo>
                  <a:cubicBezTo>
                    <a:pt x="645" y="1077"/>
                    <a:pt x="1419" y="458"/>
                    <a:pt x="2322" y="0"/>
                  </a:cubicBezTo>
                  <a:cubicBezTo>
                    <a:pt x="3418" y="3693"/>
                    <a:pt x="9256" y="3696"/>
                    <a:pt x="6514" y="8591"/>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2" name="Freeform: Shape 1671">
              <a:extLst>
                <a:ext uri="{FF2B5EF4-FFF2-40B4-BE49-F238E27FC236}">
                  <a16:creationId xmlns:a16="http://schemas.microsoft.com/office/drawing/2014/main" id="{B3623E0A-7B85-8B07-F6F8-5AA0489FB324}"/>
                </a:ext>
              </a:extLst>
            </p:cNvPr>
            <p:cNvSpPr/>
            <p:nvPr/>
          </p:nvSpPr>
          <p:spPr>
            <a:xfrm>
              <a:off x="8039269" y="2720715"/>
              <a:ext cx="5546" cy="3557"/>
            </a:xfrm>
            <a:custGeom>
              <a:avLst/>
              <a:gdLst>
                <a:gd name="connsiteX0" fmla="*/ 0 w 5546"/>
                <a:gd name="connsiteY0" fmla="*/ 0 h 3557"/>
                <a:gd name="connsiteX1" fmla="*/ 5547 w 5546"/>
                <a:gd name="connsiteY1" fmla="*/ 3483 h 3557"/>
                <a:gd name="connsiteX2" fmla="*/ 0 w 5546"/>
                <a:gd name="connsiteY2" fmla="*/ 0 h 3557"/>
              </a:gdLst>
              <a:ahLst/>
              <a:cxnLst>
                <a:cxn ang="0">
                  <a:pos x="connsiteX0" y="connsiteY0"/>
                </a:cxn>
                <a:cxn ang="0">
                  <a:pos x="connsiteX1" y="connsiteY1"/>
                </a:cxn>
                <a:cxn ang="0">
                  <a:pos x="connsiteX2" y="connsiteY2"/>
                </a:cxn>
              </a:cxnLst>
              <a:rect l="l" t="t" r="r" b="b"/>
              <a:pathLst>
                <a:path w="5546" h="3557">
                  <a:moveTo>
                    <a:pt x="0" y="0"/>
                  </a:moveTo>
                  <a:cubicBezTo>
                    <a:pt x="2129" y="642"/>
                    <a:pt x="5418" y="410"/>
                    <a:pt x="5547" y="3483"/>
                  </a:cubicBezTo>
                  <a:cubicBezTo>
                    <a:pt x="3128" y="3938"/>
                    <a:pt x="709" y="2254"/>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3" name="Freeform: Shape 1672">
              <a:extLst>
                <a:ext uri="{FF2B5EF4-FFF2-40B4-BE49-F238E27FC236}">
                  <a16:creationId xmlns:a16="http://schemas.microsoft.com/office/drawing/2014/main" id="{02EB274C-0CB6-EE2B-801B-7C0FF6D17291}"/>
                </a:ext>
              </a:extLst>
            </p:cNvPr>
            <p:cNvSpPr/>
            <p:nvPr/>
          </p:nvSpPr>
          <p:spPr>
            <a:xfrm>
              <a:off x="8037398" y="2749477"/>
              <a:ext cx="2547" cy="1424"/>
            </a:xfrm>
            <a:custGeom>
              <a:avLst/>
              <a:gdLst>
                <a:gd name="connsiteX0" fmla="*/ 2547 w 2547"/>
                <a:gd name="connsiteY0" fmla="*/ 1424 h 1424"/>
                <a:gd name="connsiteX1" fmla="*/ 0 w 2547"/>
                <a:gd name="connsiteY1" fmla="*/ 31 h 1424"/>
                <a:gd name="connsiteX2" fmla="*/ 2547 w 2547"/>
                <a:gd name="connsiteY2" fmla="*/ 1424 h 1424"/>
              </a:gdLst>
              <a:ahLst/>
              <a:cxnLst>
                <a:cxn ang="0">
                  <a:pos x="connsiteX0" y="connsiteY0"/>
                </a:cxn>
                <a:cxn ang="0">
                  <a:pos x="connsiteX1" y="connsiteY1"/>
                </a:cxn>
                <a:cxn ang="0">
                  <a:pos x="connsiteX2" y="connsiteY2"/>
                </a:cxn>
              </a:cxnLst>
              <a:rect l="l" t="t" r="r" b="b"/>
              <a:pathLst>
                <a:path w="2547" h="1424">
                  <a:moveTo>
                    <a:pt x="2547" y="1424"/>
                  </a:moveTo>
                  <a:cubicBezTo>
                    <a:pt x="1677" y="960"/>
                    <a:pt x="839" y="495"/>
                    <a:pt x="0" y="31"/>
                  </a:cubicBezTo>
                  <a:cubicBezTo>
                    <a:pt x="1709" y="-163"/>
                    <a:pt x="1483" y="585"/>
                    <a:pt x="2547" y="142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4" name="Freeform: Shape 1673">
              <a:extLst>
                <a:ext uri="{FF2B5EF4-FFF2-40B4-BE49-F238E27FC236}">
                  <a16:creationId xmlns:a16="http://schemas.microsoft.com/office/drawing/2014/main" id="{4A76C93A-2380-D41E-5F2D-1D1671735C23}"/>
                </a:ext>
              </a:extLst>
            </p:cNvPr>
            <p:cNvSpPr/>
            <p:nvPr/>
          </p:nvSpPr>
          <p:spPr>
            <a:xfrm>
              <a:off x="8043404" y="2735576"/>
              <a:ext cx="2785" cy="4643"/>
            </a:xfrm>
            <a:custGeom>
              <a:avLst/>
              <a:gdLst>
                <a:gd name="connsiteX0" fmla="*/ 1412 w 2785"/>
                <a:gd name="connsiteY0" fmla="*/ 4644 h 4643"/>
                <a:gd name="connsiteX1" fmla="*/ 1896 w 2785"/>
                <a:gd name="connsiteY1" fmla="*/ 0 h 4643"/>
                <a:gd name="connsiteX2" fmla="*/ 1412 w 2785"/>
                <a:gd name="connsiteY2" fmla="*/ 4644 h 4643"/>
              </a:gdLst>
              <a:ahLst/>
              <a:cxnLst>
                <a:cxn ang="0">
                  <a:pos x="connsiteX0" y="connsiteY0"/>
                </a:cxn>
                <a:cxn ang="0">
                  <a:pos x="connsiteX1" y="connsiteY1"/>
                </a:cxn>
                <a:cxn ang="0">
                  <a:pos x="connsiteX2" y="connsiteY2"/>
                </a:cxn>
              </a:cxnLst>
              <a:rect l="l" t="t" r="r" b="b"/>
              <a:pathLst>
                <a:path w="2785" h="4643">
                  <a:moveTo>
                    <a:pt x="1412" y="4644"/>
                  </a:moveTo>
                  <a:cubicBezTo>
                    <a:pt x="-620" y="3051"/>
                    <a:pt x="-459" y="1132"/>
                    <a:pt x="1896" y="0"/>
                  </a:cubicBezTo>
                  <a:cubicBezTo>
                    <a:pt x="3282" y="1538"/>
                    <a:pt x="2992" y="3393"/>
                    <a:pt x="1412"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5" name="Freeform: Shape 1674">
              <a:extLst>
                <a:ext uri="{FF2B5EF4-FFF2-40B4-BE49-F238E27FC236}">
                  <a16:creationId xmlns:a16="http://schemas.microsoft.com/office/drawing/2014/main" id="{287EBF8E-225F-EFAC-BE17-80B3E06F621B}"/>
                </a:ext>
              </a:extLst>
            </p:cNvPr>
            <p:cNvSpPr/>
            <p:nvPr/>
          </p:nvSpPr>
          <p:spPr>
            <a:xfrm>
              <a:off x="8046820" y="2725598"/>
              <a:ext cx="2639" cy="2547"/>
            </a:xfrm>
            <a:custGeom>
              <a:avLst/>
              <a:gdLst>
                <a:gd name="connsiteX0" fmla="*/ 1027 w 2639"/>
                <a:gd name="connsiteY0" fmla="*/ 2547 h 2547"/>
                <a:gd name="connsiteX1" fmla="*/ 2639 w 2639"/>
                <a:gd name="connsiteY1" fmla="*/ 457 h 2547"/>
                <a:gd name="connsiteX2" fmla="*/ 1027 w 2639"/>
                <a:gd name="connsiteY2" fmla="*/ 2547 h 2547"/>
              </a:gdLst>
              <a:ahLst/>
              <a:cxnLst>
                <a:cxn ang="0">
                  <a:pos x="connsiteX0" y="connsiteY0"/>
                </a:cxn>
                <a:cxn ang="0">
                  <a:pos x="connsiteX1" y="connsiteY1"/>
                </a:cxn>
                <a:cxn ang="0">
                  <a:pos x="connsiteX2" y="connsiteY2"/>
                </a:cxn>
              </a:cxnLst>
              <a:rect l="l" t="t" r="r" b="b"/>
              <a:pathLst>
                <a:path w="2639" h="2547">
                  <a:moveTo>
                    <a:pt x="1027" y="2547"/>
                  </a:moveTo>
                  <a:cubicBezTo>
                    <a:pt x="-747" y="132"/>
                    <a:pt x="-231" y="-568"/>
                    <a:pt x="2639" y="457"/>
                  </a:cubicBezTo>
                  <a:cubicBezTo>
                    <a:pt x="2091" y="1154"/>
                    <a:pt x="1543" y="1851"/>
                    <a:pt x="1027" y="254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6" name="Freeform: Shape 1675">
              <a:extLst>
                <a:ext uri="{FF2B5EF4-FFF2-40B4-BE49-F238E27FC236}">
                  <a16:creationId xmlns:a16="http://schemas.microsoft.com/office/drawing/2014/main" id="{3A8D4698-7C18-088C-7779-FF4C4200F1D9}"/>
                </a:ext>
              </a:extLst>
            </p:cNvPr>
            <p:cNvSpPr/>
            <p:nvPr/>
          </p:nvSpPr>
          <p:spPr>
            <a:xfrm>
              <a:off x="8046912" y="2746982"/>
              <a:ext cx="2684" cy="2293"/>
            </a:xfrm>
            <a:custGeom>
              <a:avLst/>
              <a:gdLst>
                <a:gd name="connsiteX0" fmla="*/ 2322 w 2684"/>
                <a:gd name="connsiteY0" fmla="*/ 2294 h 2293"/>
                <a:gd name="connsiteX1" fmla="*/ 0 w 2684"/>
                <a:gd name="connsiteY1" fmla="*/ 436 h 2293"/>
                <a:gd name="connsiteX2" fmla="*/ 2322 w 2684"/>
                <a:gd name="connsiteY2" fmla="*/ 2294 h 2293"/>
              </a:gdLst>
              <a:ahLst/>
              <a:cxnLst>
                <a:cxn ang="0">
                  <a:pos x="connsiteX0" y="connsiteY0"/>
                </a:cxn>
                <a:cxn ang="0">
                  <a:pos x="connsiteX1" y="connsiteY1"/>
                </a:cxn>
                <a:cxn ang="0">
                  <a:pos x="connsiteX2" y="connsiteY2"/>
                </a:cxn>
              </a:cxnLst>
              <a:rect l="l" t="t" r="r" b="b"/>
              <a:pathLst>
                <a:path w="2684" h="2293">
                  <a:moveTo>
                    <a:pt x="2322" y="2294"/>
                  </a:moveTo>
                  <a:cubicBezTo>
                    <a:pt x="1548" y="1675"/>
                    <a:pt x="774" y="1055"/>
                    <a:pt x="0" y="436"/>
                  </a:cubicBezTo>
                  <a:cubicBezTo>
                    <a:pt x="1742" y="-596"/>
                    <a:pt x="3451" y="275"/>
                    <a:pt x="2322" y="229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7" name="Freeform: Shape 1676">
              <a:extLst>
                <a:ext uri="{FF2B5EF4-FFF2-40B4-BE49-F238E27FC236}">
                  <a16:creationId xmlns:a16="http://schemas.microsoft.com/office/drawing/2014/main" id="{4025CADB-FBF6-8A7F-3D69-8592435BA0E1}"/>
                </a:ext>
              </a:extLst>
            </p:cNvPr>
            <p:cNvSpPr/>
            <p:nvPr/>
          </p:nvSpPr>
          <p:spPr>
            <a:xfrm>
              <a:off x="8045976" y="2642031"/>
              <a:ext cx="3483" cy="2830"/>
            </a:xfrm>
            <a:custGeom>
              <a:avLst/>
              <a:gdLst>
                <a:gd name="connsiteX0" fmla="*/ 3483 w 3483"/>
                <a:gd name="connsiteY0" fmla="*/ 434 h 2830"/>
                <a:gd name="connsiteX1" fmla="*/ 3483 w 3483"/>
                <a:gd name="connsiteY1" fmla="*/ 2756 h 2830"/>
                <a:gd name="connsiteX2" fmla="*/ 0 w 3483"/>
                <a:gd name="connsiteY2" fmla="*/ 202 h 2830"/>
                <a:gd name="connsiteX3" fmla="*/ 3483 w 3483"/>
                <a:gd name="connsiteY3" fmla="*/ 428 h 2830"/>
              </a:gdLst>
              <a:ahLst/>
              <a:cxnLst>
                <a:cxn ang="0">
                  <a:pos x="connsiteX0" y="connsiteY0"/>
                </a:cxn>
                <a:cxn ang="0">
                  <a:pos x="connsiteX1" y="connsiteY1"/>
                </a:cxn>
                <a:cxn ang="0">
                  <a:pos x="connsiteX2" y="connsiteY2"/>
                </a:cxn>
                <a:cxn ang="0">
                  <a:pos x="connsiteX3" y="connsiteY3"/>
                </a:cxn>
              </a:cxnLst>
              <a:rect l="l" t="t" r="r" b="b"/>
              <a:pathLst>
                <a:path w="3483" h="2830">
                  <a:moveTo>
                    <a:pt x="3483" y="434"/>
                  </a:moveTo>
                  <a:cubicBezTo>
                    <a:pt x="3483" y="1208"/>
                    <a:pt x="3483" y="1979"/>
                    <a:pt x="3483" y="2756"/>
                  </a:cubicBezTo>
                  <a:cubicBezTo>
                    <a:pt x="1612" y="3121"/>
                    <a:pt x="194" y="2118"/>
                    <a:pt x="0" y="202"/>
                  </a:cubicBezTo>
                  <a:cubicBezTo>
                    <a:pt x="1161" y="-127"/>
                    <a:pt x="2322" y="-56"/>
                    <a:pt x="3483" y="4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8" name="Freeform: Shape 1677">
              <a:extLst>
                <a:ext uri="{FF2B5EF4-FFF2-40B4-BE49-F238E27FC236}">
                  <a16:creationId xmlns:a16="http://schemas.microsoft.com/office/drawing/2014/main" id="{3496689E-B9F5-C971-DDAF-37B05B953304}"/>
                </a:ext>
              </a:extLst>
            </p:cNvPr>
            <p:cNvSpPr/>
            <p:nvPr/>
          </p:nvSpPr>
          <p:spPr>
            <a:xfrm>
              <a:off x="8048838" y="2734518"/>
              <a:ext cx="4888" cy="7327"/>
            </a:xfrm>
            <a:custGeom>
              <a:avLst/>
              <a:gdLst>
                <a:gd name="connsiteX0" fmla="*/ 2008 w 4888"/>
                <a:gd name="connsiteY0" fmla="*/ 7328 h 7327"/>
                <a:gd name="connsiteX1" fmla="*/ 234 w 4888"/>
                <a:gd name="connsiteY1" fmla="*/ 2355 h 7327"/>
                <a:gd name="connsiteX2" fmla="*/ 4265 w 4888"/>
                <a:gd name="connsiteY2" fmla="*/ 184 h 7327"/>
                <a:gd name="connsiteX3" fmla="*/ 2008 w 4888"/>
                <a:gd name="connsiteY3" fmla="*/ 7328 h 7327"/>
              </a:gdLst>
              <a:ahLst/>
              <a:cxnLst>
                <a:cxn ang="0">
                  <a:pos x="connsiteX0" y="connsiteY0"/>
                </a:cxn>
                <a:cxn ang="0">
                  <a:pos x="connsiteX1" y="connsiteY1"/>
                </a:cxn>
                <a:cxn ang="0">
                  <a:pos x="connsiteX2" y="connsiteY2"/>
                </a:cxn>
                <a:cxn ang="0">
                  <a:pos x="connsiteX3" y="connsiteY3"/>
                </a:cxn>
              </a:cxnLst>
              <a:rect l="l" t="t" r="r" b="b"/>
              <a:pathLst>
                <a:path w="4888" h="7327">
                  <a:moveTo>
                    <a:pt x="2008" y="7328"/>
                  </a:moveTo>
                  <a:cubicBezTo>
                    <a:pt x="1137" y="6167"/>
                    <a:pt x="-637" y="4012"/>
                    <a:pt x="234" y="2355"/>
                  </a:cubicBezTo>
                  <a:cubicBezTo>
                    <a:pt x="718" y="1455"/>
                    <a:pt x="3233" y="-628"/>
                    <a:pt x="4265" y="184"/>
                  </a:cubicBezTo>
                  <a:cubicBezTo>
                    <a:pt x="6071" y="1594"/>
                    <a:pt x="3524" y="6589"/>
                    <a:pt x="2008" y="732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79" name="Freeform: Shape 1678">
              <a:extLst>
                <a:ext uri="{FF2B5EF4-FFF2-40B4-BE49-F238E27FC236}">
                  <a16:creationId xmlns:a16="http://schemas.microsoft.com/office/drawing/2014/main" id="{4830A373-0D3C-174E-B593-2088F5231278}"/>
                </a:ext>
              </a:extLst>
            </p:cNvPr>
            <p:cNvSpPr/>
            <p:nvPr/>
          </p:nvSpPr>
          <p:spPr>
            <a:xfrm>
              <a:off x="8059005" y="2742310"/>
              <a:ext cx="6030" cy="3715"/>
            </a:xfrm>
            <a:custGeom>
              <a:avLst/>
              <a:gdLst>
                <a:gd name="connsiteX0" fmla="*/ 0 w 6030"/>
                <a:gd name="connsiteY0" fmla="*/ 3715 h 3715"/>
                <a:gd name="connsiteX1" fmla="*/ 6031 w 6030"/>
                <a:gd name="connsiteY1" fmla="*/ 0 h 3715"/>
                <a:gd name="connsiteX2" fmla="*/ 0 w 6030"/>
                <a:gd name="connsiteY2" fmla="*/ 3715 h 3715"/>
              </a:gdLst>
              <a:ahLst/>
              <a:cxnLst>
                <a:cxn ang="0">
                  <a:pos x="connsiteX0" y="connsiteY0"/>
                </a:cxn>
                <a:cxn ang="0">
                  <a:pos x="connsiteX1" y="connsiteY1"/>
                </a:cxn>
                <a:cxn ang="0">
                  <a:pos x="connsiteX2" y="connsiteY2"/>
                </a:cxn>
              </a:cxnLst>
              <a:rect l="l" t="t" r="r" b="b"/>
              <a:pathLst>
                <a:path w="6030" h="3715">
                  <a:moveTo>
                    <a:pt x="0" y="3715"/>
                  </a:moveTo>
                  <a:cubicBezTo>
                    <a:pt x="903" y="1142"/>
                    <a:pt x="3451" y="-10"/>
                    <a:pt x="6031" y="0"/>
                  </a:cubicBezTo>
                  <a:cubicBezTo>
                    <a:pt x="3806" y="906"/>
                    <a:pt x="2129" y="2693"/>
                    <a:pt x="0" y="371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0" name="Freeform: Shape 1679">
              <a:extLst>
                <a:ext uri="{FF2B5EF4-FFF2-40B4-BE49-F238E27FC236}">
                  <a16:creationId xmlns:a16="http://schemas.microsoft.com/office/drawing/2014/main" id="{9182E5EB-E741-3276-3E3E-260F20501D14}"/>
                </a:ext>
              </a:extLst>
            </p:cNvPr>
            <p:cNvSpPr/>
            <p:nvPr/>
          </p:nvSpPr>
          <p:spPr>
            <a:xfrm>
              <a:off x="8057135" y="2694943"/>
              <a:ext cx="7438" cy="12537"/>
            </a:xfrm>
            <a:custGeom>
              <a:avLst/>
              <a:gdLst>
                <a:gd name="connsiteX0" fmla="*/ 4644 w 7438"/>
                <a:gd name="connsiteY0" fmla="*/ 12537 h 12537"/>
                <a:gd name="connsiteX1" fmla="*/ 0 w 7438"/>
                <a:gd name="connsiteY1" fmla="*/ 2321 h 12537"/>
                <a:gd name="connsiteX2" fmla="*/ 4644 w 7438"/>
                <a:gd name="connsiteY2" fmla="*/ 12537 h 12537"/>
              </a:gdLst>
              <a:ahLst/>
              <a:cxnLst>
                <a:cxn ang="0">
                  <a:pos x="connsiteX0" y="connsiteY0"/>
                </a:cxn>
                <a:cxn ang="0">
                  <a:pos x="connsiteX1" y="connsiteY1"/>
                </a:cxn>
                <a:cxn ang="0">
                  <a:pos x="connsiteX2" y="connsiteY2"/>
                </a:cxn>
              </a:cxnLst>
              <a:rect l="l" t="t" r="r" b="b"/>
              <a:pathLst>
                <a:path w="7438" h="12537">
                  <a:moveTo>
                    <a:pt x="4644" y="12537"/>
                  </a:moveTo>
                  <a:cubicBezTo>
                    <a:pt x="-516" y="10551"/>
                    <a:pt x="5741" y="4549"/>
                    <a:pt x="0" y="2321"/>
                  </a:cubicBezTo>
                  <a:cubicBezTo>
                    <a:pt x="6063" y="-5542"/>
                    <a:pt x="10610" y="8790"/>
                    <a:pt x="4644" y="12537"/>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1" name="Freeform: Shape 1680">
              <a:extLst>
                <a:ext uri="{FF2B5EF4-FFF2-40B4-BE49-F238E27FC236}">
                  <a16:creationId xmlns:a16="http://schemas.microsoft.com/office/drawing/2014/main" id="{35B16020-45E2-F509-9182-74316DA5E013}"/>
                </a:ext>
              </a:extLst>
            </p:cNvPr>
            <p:cNvSpPr/>
            <p:nvPr/>
          </p:nvSpPr>
          <p:spPr>
            <a:xfrm>
              <a:off x="8062230" y="2720483"/>
              <a:ext cx="8126" cy="4876"/>
            </a:xfrm>
            <a:custGeom>
              <a:avLst/>
              <a:gdLst>
                <a:gd name="connsiteX0" fmla="*/ 0 w 8126"/>
                <a:gd name="connsiteY0" fmla="*/ 4876 h 4876"/>
                <a:gd name="connsiteX1" fmla="*/ 8127 w 8126"/>
                <a:gd name="connsiteY1" fmla="*/ 0 h 4876"/>
                <a:gd name="connsiteX2" fmla="*/ 0 w 8126"/>
                <a:gd name="connsiteY2" fmla="*/ 4876 h 4876"/>
              </a:gdLst>
              <a:ahLst/>
              <a:cxnLst>
                <a:cxn ang="0">
                  <a:pos x="connsiteX0" y="connsiteY0"/>
                </a:cxn>
                <a:cxn ang="0">
                  <a:pos x="connsiteX1" y="connsiteY1"/>
                </a:cxn>
                <a:cxn ang="0">
                  <a:pos x="connsiteX2" y="connsiteY2"/>
                </a:cxn>
              </a:cxnLst>
              <a:rect l="l" t="t" r="r" b="b"/>
              <a:pathLst>
                <a:path w="8126" h="4876">
                  <a:moveTo>
                    <a:pt x="0" y="4876"/>
                  </a:moveTo>
                  <a:cubicBezTo>
                    <a:pt x="322" y="684"/>
                    <a:pt x="5321" y="1306"/>
                    <a:pt x="8127" y="0"/>
                  </a:cubicBezTo>
                  <a:cubicBezTo>
                    <a:pt x="6772" y="3009"/>
                    <a:pt x="3096" y="4634"/>
                    <a:pt x="0"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2" name="Freeform: Shape 1681">
              <a:extLst>
                <a:ext uri="{FF2B5EF4-FFF2-40B4-BE49-F238E27FC236}">
                  <a16:creationId xmlns:a16="http://schemas.microsoft.com/office/drawing/2014/main" id="{571BC648-71E4-D9C5-A5D2-5C334DC44B25}"/>
                </a:ext>
              </a:extLst>
            </p:cNvPr>
            <p:cNvSpPr/>
            <p:nvPr/>
          </p:nvSpPr>
          <p:spPr>
            <a:xfrm>
              <a:off x="8056635" y="2674994"/>
              <a:ext cx="17431" cy="9962"/>
            </a:xfrm>
            <a:custGeom>
              <a:avLst/>
              <a:gdLst>
                <a:gd name="connsiteX0" fmla="*/ 13046 w 17431"/>
                <a:gd name="connsiteY0" fmla="*/ 9963 h 9962"/>
                <a:gd name="connsiteX1" fmla="*/ 5822 w 17431"/>
                <a:gd name="connsiteY1" fmla="*/ 6944 h 9962"/>
                <a:gd name="connsiteX2" fmla="*/ 8176 w 17431"/>
                <a:gd name="connsiteY2" fmla="*/ 5319 h 9962"/>
                <a:gd name="connsiteX3" fmla="*/ 1435 w 17431"/>
                <a:gd name="connsiteY3" fmla="*/ 4925 h 9962"/>
                <a:gd name="connsiteX4" fmla="*/ 4112 w 17431"/>
                <a:gd name="connsiteY4" fmla="*/ 610 h 9962"/>
                <a:gd name="connsiteX5" fmla="*/ 17431 w 17431"/>
                <a:gd name="connsiteY5" fmla="*/ 8337 h 9962"/>
                <a:gd name="connsiteX6" fmla="*/ 13046 w 17431"/>
                <a:gd name="connsiteY6" fmla="*/ 9963 h 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31" h="9962">
                  <a:moveTo>
                    <a:pt x="13046" y="9963"/>
                  </a:moveTo>
                  <a:cubicBezTo>
                    <a:pt x="10401" y="9673"/>
                    <a:pt x="8014" y="8366"/>
                    <a:pt x="5822" y="6944"/>
                  </a:cubicBezTo>
                  <a:cubicBezTo>
                    <a:pt x="6563" y="6364"/>
                    <a:pt x="7370" y="5822"/>
                    <a:pt x="8176" y="5319"/>
                  </a:cubicBezTo>
                  <a:cubicBezTo>
                    <a:pt x="6015" y="5125"/>
                    <a:pt x="3338" y="6283"/>
                    <a:pt x="1435" y="4925"/>
                  </a:cubicBezTo>
                  <a:cubicBezTo>
                    <a:pt x="-2144" y="2397"/>
                    <a:pt x="1822" y="1236"/>
                    <a:pt x="4112" y="610"/>
                  </a:cubicBezTo>
                  <a:cubicBezTo>
                    <a:pt x="11304" y="-1337"/>
                    <a:pt x="13529" y="1413"/>
                    <a:pt x="17431" y="8337"/>
                  </a:cubicBezTo>
                  <a:cubicBezTo>
                    <a:pt x="15561" y="7193"/>
                    <a:pt x="13916" y="8176"/>
                    <a:pt x="13046" y="9963"/>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3" name="Freeform: Shape 1682">
              <a:extLst>
                <a:ext uri="{FF2B5EF4-FFF2-40B4-BE49-F238E27FC236}">
                  <a16:creationId xmlns:a16="http://schemas.microsoft.com/office/drawing/2014/main" id="{B97FDB85-698E-BAB3-30C5-DBDD423A83F2}"/>
                </a:ext>
              </a:extLst>
            </p:cNvPr>
            <p:cNvSpPr/>
            <p:nvPr/>
          </p:nvSpPr>
          <p:spPr>
            <a:xfrm>
              <a:off x="8075733" y="2717178"/>
              <a:ext cx="9943" cy="4466"/>
            </a:xfrm>
            <a:custGeom>
              <a:avLst/>
              <a:gdLst>
                <a:gd name="connsiteX0" fmla="*/ 5331 w 9943"/>
                <a:gd name="connsiteY0" fmla="*/ 4466 h 4466"/>
                <a:gd name="connsiteX1" fmla="*/ 1655 w 9943"/>
                <a:gd name="connsiteY1" fmla="*/ 161 h 4466"/>
                <a:gd name="connsiteX2" fmla="*/ 9943 w 9943"/>
                <a:gd name="connsiteY2" fmla="*/ 755 h 4466"/>
                <a:gd name="connsiteX3" fmla="*/ 5331 w 9943"/>
                <a:gd name="connsiteY3" fmla="*/ 4466 h 4466"/>
              </a:gdLst>
              <a:ahLst/>
              <a:cxnLst>
                <a:cxn ang="0">
                  <a:pos x="connsiteX0" y="connsiteY0"/>
                </a:cxn>
                <a:cxn ang="0">
                  <a:pos x="connsiteX1" y="connsiteY1"/>
                </a:cxn>
                <a:cxn ang="0">
                  <a:pos x="connsiteX2" y="connsiteY2"/>
                </a:cxn>
                <a:cxn ang="0">
                  <a:pos x="connsiteX3" y="connsiteY3"/>
                </a:cxn>
              </a:cxnLst>
              <a:rect l="l" t="t" r="r" b="b"/>
              <a:pathLst>
                <a:path w="9943" h="4466">
                  <a:moveTo>
                    <a:pt x="5331" y="4466"/>
                  </a:moveTo>
                  <a:cubicBezTo>
                    <a:pt x="4912" y="4021"/>
                    <a:pt x="-3473" y="1551"/>
                    <a:pt x="1655" y="161"/>
                  </a:cubicBezTo>
                  <a:cubicBezTo>
                    <a:pt x="4396" y="-581"/>
                    <a:pt x="7299" y="1522"/>
                    <a:pt x="9943" y="755"/>
                  </a:cubicBezTo>
                  <a:cubicBezTo>
                    <a:pt x="9202" y="2731"/>
                    <a:pt x="7428" y="4218"/>
                    <a:pt x="5331" y="4466"/>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4" name="Freeform: Shape 1683">
              <a:extLst>
                <a:ext uri="{FF2B5EF4-FFF2-40B4-BE49-F238E27FC236}">
                  <a16:creationId xmlns:a16="http://schemas.microsoft.com/office/drawing/2014/main" id="{55585455-0162-48CB-D0A0-88FE8D9AF4E9}"/>
                </a:ext>
              </a:extLst>
            </p:cNvPr>
            <p:cNvSpPr/>
            <p:nvPr/>
          </p:nvSpPr>
          <p:spPr>
            <a:xfrm>
              <a:off x="8080806" y="2734647"/>
              <a:ext cx="2321" cy="2089"/>
            </a:xfrm>
            <a:custGeom>
              <a:avLst/>
              <a:gdLst>
                <a:gd name="connsiteX0" fmla="*/ 2322 w 2321"/>
                <a:gd name="connsiteY0" fmla="*/ 2090 h 2089"/>
                <a:gd name="connsiteX1" fmla="*/ 0 w 2321"/>
                <a:gd name="connsiteY1" fmla="*/ 0 h 2089"/>
                <a:gd name="connsiteX2" fmla="*/ 2322 w 2321"/>
                <a:gd name="connsiteY2" fmla="*/ 2090 h 2089"/>
              </a:gdLst>
              <a:ahLst/>
              <a:cxnLst>
                <a:cxn ang="0">
                  <a:pos x="connsiteX0" y="connsiteY0"/>
                </a:cxn>
                <a:cxn ang="0">
                  <a:pos x="connsiteX1" y="connsiteY1"/>
                </a:cxn>
                <a:cxn ang="0">
                  <a:pos x="connsiteX2" y="connsiteY2"/>
                </a:cxn>
              </a:cxnLst>
              <a:rect l="l" t="t" r="r" b="b"/>
              <a:pathLst>
                <a:path w="2321" h="2089">
                  <a:moveTo>
                    <a:pt x="2322" y="2090"/>
                  </a:moveTo>
                  <a:cubicBezTo>
                    <a:pt x="1548" y="1393"/>
                    <a:pt x="774" y="693"/>
                    <a:pt x="0" y="0"/>
                  </a:cubicBezTo>
                  <a:cubicBezTo>
                    <a:pt x="1838" y="0"/>
                    <a:pt x="1774" y="655"/>
                    <a:pt x="2322" y="2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5" name="Freeform: Shape 1684">
              <a:extLst>
                <a:ext uri="{FF2B5EF4-FFF2-40B4-BE49-F238E27FC236}">
                  <a16:creationId xmlns:a16="http://schemas.microsoft.com/office/drawing/2014/main" id="{BABC86D9-C893-C9E3-87E9-69C9A4C53E45}"/>
                </a:ext>
              </a:extLst>
            </p:cNvPr>
            <p:cNvSpPr/>
            <p:nvPr/>
          </p:nvSpPr>
          <p:spPr>
            <a:xfrm>
              <a:off x="8084885" y="2739033"/>
              <a:ext cx="2435" cy="2580"/>
            </a:xfrm>
            <a:custGeom>
              <a:avLst/>
              <a:gdLst>
                <a:gd name="connsiteX0" fmla="*/ 1049 w 2435"/>
                <a:gd name="connsiteY0" fmla="*/ 2580 h 2580"/>
                <a:gd name="connsiteX1" fmla="*/ 2436 w 2435"/>
                <a:gd name="connsiteY1" fmla="*/ 258 h 2580"/>
                <a:gd name="connsiteX2" fmla="*/ 1049 w 2435"/>
                <a:gd name="connsiteY2" fmla="*/ 2580 h 2580"/>
              </a:gdLst>
              <a:ahLst/>
              <a:cxnLst>
                <a:cxn ang="0">
                  <a:pos x="connsiteX0" y="connsiteY0"/>
                </a:cxn>
                <a:cxn ang="0">
                  <a:pos x="connsiteX1" y="connsiteY1"/>
                </a:cxn>
                <a:cxn ang="0">
                  <a:pos x="connsiteX2" y="connsiteY2"/>
                </a:cxn>
              </a:cxnLst>
              <a:rect l="l" t="t" r="r" b="b"/>
              <a:pathLst>
                <a:path w="2435" h="2580">
                  <a:moveTo>
                    <a:pt x="1049" y="2580"/>
                  </a:moveTo>
                  <a:cubicBezTo>
                    <a:pt x="-725" y="316"/>
                    <a:pt x="-241" y="-458"/>
                    <a:pt x="2436" y="258"/>
                  </a:cubicBezTo>
                  <a:cubicBezTo>
                    <a:pt x="1952" y="1035"/>
                    <a:pt x="1501" y="1806"/>
                    <a:pt x="1049" y="25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6" name="Freeform: Shape 1685">
              <a:extLst>
                <a:ext uri="{FF2B5EF4-FFF2-40B4-BE49-F238E27FC236}">
                  <a16:creationId xmlns:a16="http://schemas.microsoft.com/office/drawing/2014/main" id="{FBA8AA4E-FD4D-F8E1-4055-E7E1698A302B}"/>
                </a:ext>
              </a:extLst>
            </p:cNvPr>
            <p:cNvSpPr/>
            <p:nvPr/>
          </p:nvSpPr>
          <p:spPr>
            <a:xfrm>
              <a:off x="8091849" y="2772263"/>
              <a:ext cx="2124" cy="11842"/>
            </a:xfrm>
            <a:custGeom>
              <a:avLst/>
              <a:gdLst>
                <a:gd name="connsiteX0" fmla="*/ 567 w 2124"/>
                <a:gd name="connsiteY0" fmla="*/ 11842 h 11842"/>
                <a:gd name="connsiteX1" fmla="*/ 1502 w 2124"/>
                <a:gd name="connsiteY1" fmla="*/ 0 h 11842"/>
                <a:gd name="connsiteX2" fmla="*/ 567 w 2124"/>
                <a:gd name="connsiteY2" fmla="*/ 11842 h 11842"/>
              </a:gdLst>
              <a:ahLst/>
              <a:cxnLst>
                <a:cxn ang="0">
                  <a:pos x="connsiteX0" y="connsiteY0"/>
                </a:cxn>
                <a:cxn ang="0">
                  <a:pos x="connsiteX1" y="connsiteY1"/>
                </a:cxn>
                <a:cxn ang="0">
                  <a:pos x="connsiteX2" y="connsiteY2"/>
                </a:cxn>
              </a:cxnLst>
              <a:rect l="l" t="t" r="r" b="b"/>
              <a:pathLst>
                <a:path w="2124" h="11842">
                  <a:moveTo>
                    <a:pt x="567" y="11842"/>
                  </a:moveTo>
                  <a:cubicBezTo>
                    <a:pt x="-368" y="7453"/>
                    <a:pt x="-207" y="4183"/>
                    <a:pt x="1502" y="0"/>
                  </a:cubicBezTo>
                  <a:cubicBezTo>
                    <a:pt x="2115" y="2503"/>
                    <a:pt x="2857" y="10446"/>
                    <a:pt x="567" y="11842"/>
                  </a:cubicBezTo>
                </a:path>
              </a:pathLst>
            </a:custGeom>
            <a:solidFill>
              <a:srgbClr val="C0C0C0"/>
            </a:solidFill>
            <a:ln w="645" cap="flat">
              <a:solidFill>
                <a:srgbClr val="FFFFFF"/>
              </a:solidFill>
              <a:prstDash val="solid"/>
              <a:miter/>
            </a:ln>
          </p:spPr>
          <p:txBody>
            <a:bodyPr rtlCol="0" anchor="ctr"/>
            <a:lstStyle/>
            <a:p>
              <a:endParaRPr lang="en-US"/>
            </a:p>
          </p:txBody>
        </p:sp>
        <p:sp>
          <p:nvSpPr>
            <p:cNvPr id="1687" name="Freeform: Shape 1686">
              <a:extLst>
                <a:ext uri="{FF2B5EF4-FFF2-40B4-BE49-F238E27FC236}">
                  <a16:creationId xmlns:a16="http://schemas.microsoft.com/office/drawing/2014/main" id="{23C6DACB-6DB8-7D6F-7EC0-083FF9CB83BE}"/>
                </a:ext>
              </a:extLst>
            </p:cNvPr>
            <p:cNvSpPr/>
            <p:nvPr/>
          </p:nvSpPr>
          <p:spPr>
            <a:xfrm>
              <a:off x="8104663" y="2755077"/>
              <a:ext cx="10909" cy="14896"/>
            </a:xfrm>
            <a:custGeom>
              <a:avLst/>
              <a:gdLst>
                <a:gd name="connsiteX0" fmla="*/ 4716 w 10909"/>
                <a:gd name="connsiteY0" fmla="*/ 12310 h 14896"/>
                <a:gd name="connsiteX1" fmla="*/ 40 w 10909"/>
                <a:gd name="connsiteY1" fmla="*/ 9062 h 14896"/>
                <a:gd name="connsiteX2" fmla="*/ 10747 w 10909"/>
                <a:gd name="connsiteY2" fmla="*/ 0 h 14896"/>
                <a:gd name="connsiteX3" fmla="*/ 9038 w 10909"/>
                <a:gd name="connsiteY3" fmla="*/ 8040 h 14896"/>
                <a:gd name="connsiteX4" fmla="*/ 4716 w 10909"/>
                <a:gd name="connsiteY4" fmla="*/ 12310 h 148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9" h="14896">
                  <a:moveTo>
                    <a:pt x="4716" y="12310"/>
                  </a:moveTo>
                  <a:cubicBezTo>
                    <a:pt x="2362" y="18692"/>
                    <a:pt x="363" y="11565"/>
                    <a:pt x="40" y="9062"/>
                  </a:cubicBezTo>
                  <a:cubicBezTo>
                    <a:pt x="-605" y="4247"/>
                    <a:pt x="6683" y="771"/>
                    <a:pt x="10747" y="0"/>
                  </a:cubicBezTo>
                  <a:cubicBezTo>
                    <a:pt x="11424" y="2822"/>
                    <a:pt x="9812" y="5453"/>
                    <a:pt x="9038" y="8040"/>
                  </a:cubicBezTo>
                  <a:cubicBezTo>
                    <a:pt x="7651" y="12703"/>
                    <a:pt x="7264" y="8833"/>
                    <a:pt x="4716" y="1231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688" name="Freeform: Shape 1687">
            <a:extLst>
              <a:ext uri="{FF2B5EF4-FFF2-40B4-BE49-F238E27FC236}">
                <a16:creationId xmlns:a16="http://schemas.microsoft.com/office/drawing/2014/main" id="{C1737485-70A8-9F9D-2CF2-3FB42C8DE91D}"/>
              </a:ext>
            </a:extLst>
          </p:cNvPr>
          <p:cNvSpPr/>
          <p:nvPr/>
        </p:nvSpPr>
        <p:spPr>
          <a:xfrm>
            <a:off x="8682784" y="2899421"/>
            <a:ext cx="346425" cy="210850"/>
          </a:xfrm>
          <a:custGeom>
            <a:avLst/>
            <a:gdLst>
              <a:gd name="connsiteX0" fmla="*/ 0 w 346425"/>
              <a:gd name="connsiteY0" fmla="*/ 27643 h 210850"/>
              <a:gd name="connsiteX1" fmla="*/ 45633 w 346425"/>
              <a:gd name="connsiteY1" fmla="*/ 16385 h 210850"/>
              <a:gd name="connsiteX2" fmla="*/ 63822 w 346425"/>
              <a:gd name="connsiteY2" fmla="*/ 33761 h 210850"/>
              <a:gd name="connsiteX3" fmla="*/ 90428 w 346425"/>
              <a:gd name="connsiteY3" fmla="*/ 39979 h 210850"/>
              <a:gd name="connsiteX4" fmla="*/ 104521 w 346425"/>
              <a:gd name="connsiteY4" fmla="*/ 40714 h 210850"/>
              <a:gd name="connsiteX5" fmla="*/ 106101 w 346425"/>
              <a:gd name="connsiteY5" fmla="*/ 35664 h 210850"/>
              <a:gd name="connsiteX6" fmla="*/ 107423 w 346425"/>
              <a:gd name="connsiteY6" fmla="*/ 17165 h 210850"/>
              <a:gd name="connsiteX7" fmla="*/ 120194 w 346425"/>
              <a:gd name="connsiteY7" fmla="*/ 9845 h 210850"/>
              <a:gd name="connsiteX8" fmla="*/ 133255 w 346425"/>
              <a:gd name="connsiteY8" fmla="*/ 12318 h 210850"/>
              <a:gd name="connsiteX9" fmla="*/ 123903 w 346425"/>
              <a:gd name="connsiteY9" fmla="*/ 3504 h 210850"/>
              <a:gd name="connsiteX10" fmla="*/ 132127 w 346425"/>
              <a:gd name="connsiteY10" fmla="*/ 686 h 210850"/>
              <a:gd name="connsiteX11" fmla="*/ 138286 w 346425"/>
              <a:gd name="connsiteY11" fmla="*/ 2824 h 210850"/>
              <a:gd name="connsiteX12" fmla="*/ 146994 w 346425"/>
              <a:gd name="connsiteY12" fmla="*/ 6629 h 210850"/>
              <a:gd name="connsiteX13" fmla="*/ 152444 w 346425"/>
              <a:gd name="connsiteY13" fmla="*/ 11883 h 210850"/>
              <a:gd name="connsiteX14" fmla="*/ 161216 w 346425"/>
              <a:gd name="connsiteY14" fmla="*/ 11980 h 210850"/>
              <a:gd name="connsiteX15" fmla="*/ 168182 w 346425"/>
              <a:gd name="connsiteY15" fmla="*/ 18326 h 210850"/>
              <a:gd name="connsiteX16" fmla="*/ 174374 w 346425"/>
              <a:gd name="connsiteY16" fmla="*/ 26256 h 210850"/>
              <a:gd name="connsiteX17" fmla="*/ 172471 w 346425"/>
              <a:gd name="connsiteY17" fmla="*/ 28372 h 210850"/>
              <a:gd name="connsiteX18" fmla="*/ 173954 w 346425"/>
              <a:gd name="connsiteY18" fmla="*/ 34716 h 210850"/>
              <a:gd name="connsiteX19" fmla="*/ 189434 w 346425"/>
              <a:gd name="connsiteY19" fmla="*/ 41243 h 210850"/>
              <a:gd name="connsiteX20" fmla="*/ 200141 w 346425"/>
              <a:gd name="connsiteY20" fmla="*/ 43113 h 210850"/>
              <a:gd name="connsiteX21" fmla="*/ 206043 w 346425"/>
              <a:gd name="connsiteY21" fmla="*/ 39850 h 210850"/>
              <a:gd name="connsiteX22" fmla="*/ 223135 w 346425"/>
              <a:gd name="connsiteY22" fmla="*/ 55317 h 210850"/>
              <a:gd name="connsiteX23" fmla="*/ 235358 w 346425"/>
              <a:gd name="connsiteY23" fmla="*/ 73699 h 210850"/>
              <a:gd name="connsiteX24" fmla="*/ 257384 w 346425"/>
              <a:gd name="connsiteY24" fmla="*/ 89047 h 210850"/>
              <a:gd name="connsiteX25" fmla="*/ 282765 w 346425"/>
              <a:gd name="connsiteY25" fmla="*/ 104281 h 210850"/>
              <a:gd name="connsiteX26" fmla="*/ 304952 w 346425"/>
              <a:gd name="connsiteY26" fmla="*/ 116062 h 210850"/>
              <a:gd name="connsiteX27" fmla="*/ 324173 w 346425"/>
              <a:gd name="connsiteY27" fmla="*/ 124650 h 210850"/>
              <a:gd name="connsiteX28" fmla="*/ 335493 w 346425"/>
              <a:gd name="connsiteY28" fmla="*/ 128420 h 210850"/>
              <a:gd name="connsiteX29" fmla="*/ 343523 w 346425"/>
              <a:gd name="connsiteY29" fmla="*/ 131481 h 210850"/>
              <a:gd name="connsiteX30" fmla="*/ 343523 w 346425"/>
              <a:gd name="connsiteY30" fmla="*/ 137608 h 210850"/>
              <a:gd name="connsiteX31" fmla="*/ 346425 w 346425"/>
              <a:gd name="connsiteY31" fmla="*/ 149018 h 210850"/>
              <a:gd name="connsiteX32" fmla="*/ 329591 w 346425"/>
              <a:gd name="connsiteY32" fmla="*/ 144619 h 210850"/>
              <a:gd name="connsiteX33" fmla="*/ 324173 w 346425"/>
              <a:gd name="connsiteY33" fmla="*/ 148760 h 210850"/>
              <a:gd name="connsiteX34" fmla="*/ 318626 w 346425"/>
              <a:gd name="connsiteY34" fmla="*/ 153233 h 210850"/>
              <a:gd name="connsiteX35" fmla="*/ 309532 w 346425"/>
              <a:gd name="connsiteY35" fmla="*/ 153988 h 210850"/>
              <a:gd name="connsiteX36" fmla="*/ 306178 w 346425"/>
              <a:gd name="connsiteY36" fmla="*/ 162879 h 210850"/>
              <a:gd name="connsiteX37" fmla="*/ 306178 w 346425"/>
              <a:gd name="connsiteY37" fmla="*/ 173721 h 210850"/>
              <a:gd name="connsiteX38" fmla="*/ 301437 w 346425"/>
              <a:gd name="connsiteY38" fmla="*/ 181513 h 210850"/>
              <a:gd name="connsiteX39" fmla="*/ 274670 w 346425"/>
              <a:gd name="connsiteY39" fmla="*/ 190884 h 210850"/>
              <a:gd name="connsiteX40" fmla="*/ 278379 w 346425"/>
              <a:gd name="connsiteY40" fmla="*/ 195525 h 210850"/>
              <a:gd name="connsiteX41" fmla="*/ 272961 w 346425"/>
              <a:gd name="connsiteY41" fmla="*/ 204139 h 210850"/>
              <a:gd name="connsiteX42" fmla="*/ 259351 w 346425"/>
              <a:gd name="connsiteY42" fmla="*/ 210850 h 210850"/>
              <a:gd name="connsiteX43" fmla="*/ 251289 w 346425"/>
              <a:gd name="connsiteY43" fmla="*/ 203072 h 210850"/>
              <a:gd name="connsiteX44" fmla="*/ 242743 w 346425"/>
              <a:gd name="connsiteY44" fmla="*/ 202556 h 210850"/>
              <a:gd name="connsiteX45" fmla="*/ 233648 w 346425"/>
              <a:gd name="connsiteY45" fmla="*/ 198157 h 210850"/>
              <a:gd name="connsiteX46" fmla="*/ 230456 w 346425"/>
              <a:gd name="connsiteY46" fmla="*/ 189978 h 210850"/>
              <a:gd name="connsiteX47" fmla="*/ 229133 w 346425"/>
              <a:gd name="connsiteY47" fmla="*/ 185112 h 210850"/>
              <a:gd name="connsiteX48" fmla="*/ 226489 w 346425"/>
              <a:gd name="connsiteY48" fmla="*/ 171999 h 210850"/>
              <a:gd name="connsiteX49" fmla="*/ 219072 w 346425"/>
              <a:gd name="connsiteY49" fmla="*/ 168368 h 210850"/>
              <a:gd name="connsiteX50" fmla="*/ 208203 w 346425"/>
              <a:gd name="connsiteY50" fmla="*/ 168819 h 210850"/>
              <a:gd name="connsiteX51" fmla="*/ 197755 w 346425"/>
              <a:gd name="connsiteY51" fmla="*/ 158783 h 210850"/>
              <a:gd name="connsiteX52" fmla="*/ 183339 w 346425"/>
              <a:gd name="connsiteY52" fmla="*/ 151663 h 210850"/>
              <a:gd name="connsiteX53" fmla="*/ 173406 w 346425"/>
              <a:gd name="connsiteY53" fmla="*/ 142613 h 210850"/>
              <a:gd name="connsiteX54" fmla="*/ 157830 w 346425"/>
              <a:gd name="connsiteY54" fmla="*/ 141127 h 210850"/>
              <a:gd name="connsiteX55" fmla="*/ 145349 w 346425"/>
              <a:gd name="connsiteY55" fmla="*/ 135386 h 210850"/>
              <a:gd name="connsiteX56" fmla="*/ 130869 w 346425"/>
              <a:gd name="connsiteY56" fmla="*/ 130252 h 210850"/>
              <a:gd name="connsiteX57" fmla="*/ 123097 w 346425"/>
              <a:gd name="connsiteY57" fmla="*/ 125389 h 210850"/>
              <a:gd name="connsiteX58" fmla="*/ 107036 w 346425"/>
              <a:gd name="connsiteY58" fmla="*/ 129114 h 210850"/>
              <a:gd name="connsiteX59" fmla="*/ 90170 w 346425"/>
              <a:gd name="connsiteY59" fmla="*/ 128494 h 210850"/>
              <a:gd name="connsiteX60" fmla="*/ 74658 w 346425"/>
              <a:gd name="connsiteY60" fmla="*/ 138730 h 210850"/>
              <a:gd name="connsiteX61" fmla="*/ 72916 w 346425"/>
              <a:gd name="connsiteY61" fmla="*/ 145696 h 210850"/>
              <a:gd name="connsiteX62" fmla="*/ 68369 w 346425"/>
              <a:gd name="connsiteY62" fmla="*/ 148257 h 210850"/>
              <a:gd name="connsiteX63" fmla="*/ 55276 w 346425"/>
              <a:gd name="connsiteY63" fmla="*/ 148734 h 210850"/>
              <a:gd name="connsiteX64" fmla="*/ 51051 w 346425"/>
              <a:gd name="connsiteY64" fmla="*/ 137834 h 210850"/>
              <a:gd name="connsiteX65" fmla="*/ 48310 w 346425"/>
              <a:gd name="connsiteY65" fmla="*/ 118029 h 210850"/>
              <a:gd name="connsiteX66" fmla="*/ 47471 w 346425"/>
              <a:gd name="connsiteY66" fmla="*/ 105129 h 210850"/>
              <a:gd name="connsiteX67" fmla="*/ 41763 w 346425"/>
              <a:gd name="connsiteY67" fmla="*/ 98931 h 210850"/>
              <a:gd name="connsiteX68" fmla="*/ 36926 w 346425"/>
              <a:gd name="connsiteY68" fmla="*/ 96003 h 210850"/>
              <a:gd name="connsiteX69" fmla="*/ 29250 w 346425"/>
              <a:gd name="connsiteY69" fmla="*/ 95448 h 210850"/>
              <a:gd name="connsiteX70" fmla="*/ 30637 w 346425"/>
              <a:gd name="connsiteY70" fmla="*/ 84303 h 210850"/>
              <a:gd name="connsiteX71" fmla="*/ 38764 w 346425"/>
              <a:gd name="connsiteY71" fmla="*/ 88018 h 210850"/>
              <a:gd name="connsiteX72" fmla="*/ 35345 w 346425"/>
              <a:gd name="connsiteY72" fmla="*/ 85031 h 210850"/>
              <a:gd name="connsiteX73" fmla="*/ 33411 w 346425"/>
              <a:gd name="connsiteY73" fmla="*/ 79868 h 210850"/>
              <a:gd name="connsiteX74" fmla="*/ 19027 w 346425"/>
              <a:gd name="connsiteY74" fmla="*/ 75012 h 210850"/>
              <a:gd name="connsiteX75" fmla="*/ 15770 w 346425"/>
              <a:gd name="connsiteY75" fmla="*/ 74818 h 210850"/>
              <a:gd name="connsiteX76" fmla="*/ 13803 w 346425"/>
              <a:gd name="connsiteY76" fmla="*/ 68742 h 210850"/>
              <a:gd name="connsiteX77" fmla="*/ 14802 w 346425"/>
              <a:gd name="connsiteY77" fmla="*/ 55110 h 210850"/>
              <a:gd name="connsiteX78" fmla="*/ 14802 w 346425"/>
              <a:gd name="connsiteY78" fmla="*/ 48425 h 210850"/>
              <a:gd name="connsiteX79" fmla="*/ 12255 w 346425"/>
              <a:gd name="connsiteY79" fmla="*/ 43978 h 210850"/>
              <a:gd name="connsiteX80" fmla="*/ 12255 w 346425"/>
              <a:gd name="connsiteY80" fmla="*/ 43159 h 210850"/>
              <a:gd name="connsiteX81" fmla="*/ 18092 w 346425"/>
              <a:gd name="connsiteY81" fmla="*/ 49396 h 210850"/>
              <a:gd name="connsiteX82" fmla="*/ 21510 w 346425"/>
              <a:gd name="connsiteY82" fmla="*/ 50592 h 210850"/>
              <a:gd name="connsiteX83" fmla="*/ 24026 w 346425"/>
              <a:gd name="connsiteY83" fmla="*/ 50008 h 210850"/>
              <a:gd name="connsiteX84" fmla="*/ 28509 w 346425"/>
              <a:gd name="connsiteY84" fmla="*/ 48183 h 210850"/>
              <a:gd name="connsiteX85" fmla="*/ 33346 w 346425"/>
              <a:gd name="connsiteY85" fmla="*/ 56229 h 210850"/>
              <a:gd name="connsiteX86" fmla="*/ 39861 w 346425"/>
              <a:gd name="connsiteY86" fmla="*/ 53304 h 210850"/>
              <a:gd name="connsiteX87" fmla="*/ 44053 w 346425"/>
              <a:gd name="connsiteY87" fmla="*/ 52795 h 210850"/>
              <a:gd name="connsiteX88" fmla="*/ 47697 w 346425"/>
              <a:gd name="connsiteY88" fmla="*/ 54398 h 210850"/>
              <a:gd name="connsiteX89" fmla="*/ 47117 w 346425"/>
              <a:gd name="connsiteY89" fmla="*/ 54043 h 210850"/>
              <a:gd name="connsiteX90" fmla="*/ 48020 w 346425"/>
              <a:gd name="connsiteY90" fmla="*/ 53433 h 210850"/>
              <a:gd name="connsiteX91" fmla="*/ 43214 w 346425"/>
              <a:gd name="connsiteY91" fmla="*/ 48876 h 210850"/>
              <a:gd name="connsiteX92" fmla="*/ 47955 w 346425"/>
              <a:gd name="connsiteY92" fmla="*/ 50473 h 210850"/>
              <a:gd name="connsiteX93" fmla="*/ 51986 w 346425"/>
              <a:gd name="connsiteY93" fmla="*/ 43597 h 210850"/>
              <a:gd name="connsiteX94" fmla="*/ 53921 w 346425"/>
              <a:gd name="connsiteY94" fmla="*/ 44216 h 210850"/>
              <a:gd name="connsiteX95" fmla="*/ 35088 w 346425"/>
              <a:gd name="connsiteY95" fmla="*/ 30617 h 210850"/>
              <a:gd name="connsiteX96" fmla="*/ 26251 w 346425"/>
              <a:gd name="connsiteY96" fmla="*/ 14214 h 210850"/>
              <a:gd name="connsiteX97" fmla="*/ 5869 w 346425"/>
              <a:gd name="connsiteY97" fmla="*/ 21477 h 210850"/>
              <a:gd name="connsiteX98" fmla="*/ 6256 w 346425"/>
              <a:gd name="connsiteY98" fmla="*/ 27179 h 210850"/>
              <a:gd name="connsiteX99" fmla="*/ 8578 w 346425"/>
              <a:gd name="connsiteY99" fmla="*/ 33406 h 210850"/>
              <a:gd name="connsiteX100" fmla="*/ 11481 w 346425"/>
              <a:gd name="connsiteY100" fmla="*/ 42726 h 210850"/>
              <a:gd name="connsiteX101" fmla="*/ 6643 w 346425"/>
              <a:gd name="connsiteY101" fmla="*/ 35622 h 210850"/>
              <a:gd name="connsiteX102" fmla="*/ 226 w 346425"/>
              <a:gd name="connsiteY102" fmla="*/ 27650 h 21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346425" h="210850">
                <a:moveTo>
                  <a:pt x="0" y="27643"/>
                </a:moveTo>
                <a:cubicBezTo>
                  <a:pt x="10030" y="11286"/>
                  <a:pt x="28766" y="8510"/>
                  <a:pt x="45633" y="16385"/>
                </a:cubicBezTo>
                <a:cubicBezTo>
                  <a:pt x="53986" y="20287"/>
                  <a:pt x="57953" y="27546"/>
                  <a:pt x="63822" y="33761"/>
                </a:cubicBezTo>
                <a:cubicBezTo>
                  <a:pt x="71884" y="42297"/>
                  <a:pt x="79431" y="39121"/>
                  <a:pt x="90428" y="39979"/>
                </a:cubicBezTo>
                <a:cubicBezTo>
                  <a:pt x="95201" y="40350"/>
                  <a:pt x="99522" y="40540"/>
                  <a:pt x="104521" y="40714"/>
                </a:cubicBezTo>
                <a:cubicBezTo>
                  <a:pt x="109552" y="40875"/>
                  <a:pt x="106649" y="36612"/>
                  <a:pt x="106101" y="35664"/>
                </a:cubicBezTo>
                <a:cubicBezTo>
                  <a:pt x="99490" y="24283"/>
                  <a:pt x="101941" y="22812"/>
                  <a:pt x="107423" y="17165"/>
                </a:cubicBezTo>
                <a:cubicBezTo>
                  <a:pt x="111584" y="12837"/>
                  <a:pt x="120130" y="18965"/>
                  <a:pt x="120194" y="9845"/>
                </a:cubicBezTo>
                <a:cubicBezTo>
                  <a:pt x="120194" y="1782"/>
                  <a:pt x="130514" y="11667"/>
                  <a:pt x="133255" y="12318"/>
                </a:cubicBezTo>
                <a:cubicBezTo>
                  <a:pt x="132191" y="11167"/>
                  <a:pt x="124000" y="3946"/>
                  <a:pt x="123903" y="3504"/>
                </a:cubicBezTo>
                <a:cubicBezTo>
                  <a:pt x="123548" y="1750"/>
                  <a:pt x="128515" y="4814"/>
                  <a:pt x="132127" y="686"/>
                </a:cubicBezTo>
                <a:cubicBezTo>
                  <a:pt x="133771" y="-1152"/>
                  <a:pt x="136706" y="1099"/>
                  <a:pt x="138286" y="2824"/>
                </a:cubicBezTo>
                <a:cubicBezTo>
                  <a:pt x="140641" y="5359"/>
                  <a:pt x="143285" y="5433"/>
                  <a:pt x="146994" y="6629"/>
                </a:cubicBezTo>
                <a:cubicBezTo>
                  <a:pt x="149864" y="7555"/>
                  <a:pt x="149348" y="11044"/>
                  <a:pt x="152444" y="11883"/>
                </a:cubicBezTo>
                <a:cubicBezTo>
                  <a:pt x="155282" y="12650"/>
                  <a:pt x="158346" y="11883"/>
                  <a:pt x="161216" y="11980"/>
                </a:cubicBezTo>
                <a:cubicBezTo>
                  <a:pt x="165183" y="12109"/>
                  <a:pt x="168537" y="14373"/>
                  <a:pt x="168182" y="18326"/>
                </a:cubicBezTo>
                <a:cubicBezTo>
                  <a:pt x="167762" y="23090"/>
                  <a:pt x="172793" y="22306"/>
                  <a:pt x="174374" y="26256"/>
                </a:cubicBezTo>
                <a:cubicBezTo>
                  <a:pt x="172245" y="25918"/>
                  <a:pt x="171181" y="26418"/>
                  <a:pt x="172471" y="28372"/>
                </a:cubicBezTo>
                <a:cubicBezTo>
                  <a:pt x="174341" y="31281"/>
                  <a:pt x="174245" y="31494"/>
                  <a:pt x="173954" y="34716"/>
                </a:cubicBezTo>
                <a:cubicBezTo>
                  <a:pt x="173503" y="39992"/>
                  <a:pt x="186209" y="41543"/>
                  <a:pt x="189434" y="41243"/>
                </a:cubicBezTo>
                <a:cubicBezTo>
                  <a:pt x="193369" y="40882"/>
                  <a:pt x="196400" y="42297"/>
                  <a:pt x="200141" y="43113"/>
                </a:cubicBezTo>
                <a:cubicBezTo>
                  <a:pt x="204979" y="44165"/>
                  <a:pt x="202786" y="39801"/>
                  <a:pt x="206043" y="39850"/>
                </a:cubicBezTo>
                <a:cubicBezTo>
                  <a:pt x="214815" y="39979"/>
                  <a:pt x="219685" y="48944"/>
                  <a:pt x="223135" y="55317"/>
                </a:cubicBezTo>
                <a:cubicBezTo>
                  <a:pt x="228134" y="61083"/>
                  <a:pt x="232326" y="67178"/>
                  <a:pt x="235358" y="73699"/>
                </a:cubicBezTo>
                <a:cubicBezTo>
                  <a:pt x="239002" y="80855"/>
                  <a:pt x="250709" y="85306"/>
                  <a:pt x="257384" y="89047"/>
                </a:cubicBezTo>
                <a:cubicBezTo>
                  <a:pt x="265769" y="93736"/>
                  <a:pt x="278185" y="103662"/>
                  <a:pt x="282765" y="104281"/>
                </a:cubicBezTo>
                <a:cubicBezTo>
                  <a:pt x="287441" y="104913"/>
                  <a:pt x="296245" y="110889"/>
                  <a:pt x="304952" y="116062"/>
                </a:cubicBezTo>
                <a:cubicBezTo>
                  <a:pt x="311661" y="120029"/>
                  <a:pt x="315917" y="124876"/>
                  <a:pt x="324173" y="124650"/>
                </a:cubicBezTo>
                <a:cubicBezTo>
                  <a:pt x="327463" y="124457"/>
                  <a:pt x="331591" y="126130"/>
                  <a:pt x="335493" y="128420"/>
                </a:cubicBezTo>
                <a:cubicBezTo>
                  <a:pt x="339105" y="130536"/>
                  <a:pt x="343749" y="130623"/>
                  <a:pt x="343523" y="131481"/>
                </a:cubicBezTo>
                <a:cubicBezTo>
                  <a:pt x="345264" y="133541"/>
                  <a:pt x="343200" y="135496"/>
                  <a:pt x="343523" y="137608"/>
                </a:cubicBezTo>
                <a:cubicBezTo>
                  <a:pt x="343846" y="141062"/>
                  <a:pt x="344071" y="146928"/>
                  <a:pt x="346425" y="149018"/>
                </a:cubicBezTo>
                <a:cubicBezTo>
                  <a:pt x="336235" y="152295"/>
                  <a:pt x="332268" y="145483"/>
                  <a:pt x="329591" y="144619"/>
                </a:cubicBezTo>
                <a:cubicBezTo>
                  <a:pt x="323786" y="142749"/>
                  <a:pt x="324109" y="147586"/>
                  <a:pt x="324173" y="148760"/>
                </a:cubicBezTo>
                <a:cubicBezTo>
                  <a:pt x="324173" y="152649"/>
                  <a:pt x="321496" y="153307"/>
                  <a:pt x="318626" y="153233"/>
                </a:cubicBezTo>
                <a:cubicBezTo>
                  <a:pt x="315756" y="153169"/>
                  <a:pt x="312079" y="152517"/>
                  <a:pt x="309532" y="153988"/>
                </a:cubicBezTo>
                <a:cubicBezTo>
                  <a:pt x="306307" y="155842"/>
                  <a:pt x="306436" y="159589"/>
                  <a:pt x="306178" y="162879"/>
                </a:cubicBezTo>
                <a:cubicBezTo>
                  <a:pt x="305823" y="167526"/>
                  <a:pt x="306759" y="168919"/>
                  <a:pt x="306178" y="173721"/>
                </a:cubicBezTo>
                <a:cubicBezTo>
                  <a:pt x="305598" y="177598"/>
                  <a:pt x="304340" y="179694"/>
                  <a:pt x="301437" y="181513"/>
                </a:cubicBezTo>
                <a:cubicBezTo>
                  <a:pt x="293955" y="186231"/>
                  <a:pt x="284313" y="192236"/>
                  <a:pt x="274670" y="190884"/>
                </a:cubicBezTo>
                <a:cubicBezTo>
                  <a:pt x="275347" y="192781"/>
                  <a:pt x="276734" y="194380"/>
                  <a:pt x="278379" y="195525"/>
                </a:cubicBezTo>
                <a:cubicBezTo>
                  <a:pt x="274702" y="197602"/>
                  <a:pt x="279572" y="199760"/>
                  <a:pt x="272961" y="204139"/>
                </a:cubicBezTo>
                <a:cubicBezTo>
                  <a:pt x="269510" y="209086"/>
                  <a:pt x="261867" y="206271"/>
                  <a:pt x="259351" y="210850"/>
                </a:cubicBezTo>
                <a:cubicBezTo>
                  <a:pt x="258094" y="207054"/>
                  <a:pt x="255417" y="203775"/>
                  <a:pt x="251289" y="203072"/>
                </a:cubicBezTo>
                <a:cubicBezTo>
                  <a:pt x="245161" y="202033"/>
                  <a:pt x="246387" y="204636"/>
                  <a:pt x="242743" y="202556"/>
                </a:cubicBezTo>
                <a:cubicBezTo>
                  <a:pt x="241292" y="201714"/>
                  <a:pt x="235938" y="197086"/>
                  <a:pt x="233648" y="198157"/>
                </a:cubicBezTo>
                <a:cubicBezTo>
                  <a:pt x="232778" y="196657"/>
                  <a:pt x="232004" y="192133"/>
                  <a:pt x="230456" y="189978"/>
                </a:cubicBezTo>
                <a:cubicBezTo>
                  <a:pt x="228230" y="186208"/>
                  <a:pt x="228005" y="189656"/>
                  <a:pt x="229133" y="185112"/>
                </a:cubicBezTo>
                <a:cubicBezTo>
                  <a:pt x="229907" y="181974"/>
                  <a:pt x="227069" y="175492"/>
                  <a:pt x="226489" y="171999"/>
                </a:cubicBezTo>
                <a:cubicBezTo>
                  <a:pt x="225844" y="167920"/>
                  <a:pt x="222490" y="168194"/>
                  <a:pt x="219072" y="168368"/>
                </a:cubicBezTo>
                <a:cubicBezTo>
                  <a:pt x="215653" y="168561"/>
                  <a:pt x="211622" y="169658"/>
                  <a:pt x="208203" y="168819"/>
                </a:cubicBezTo>
                <a:cubicBezTo>
                  <a:pt x="203624" y="167697"/>
                  <a:pt x="201237" y="161518"/>
                  <a:pt x="197755" y="158783"/>
                </a:cubicBezTo>
                <a:cubicBezTo>
                  <a:pt x="193562" y="155484"/>
                  <a:pt x="186725" y="156358"/>
                  <a:pt x="183339" y="151663"/>
                </a:cubicBezTo>
                <a:cubicBezTo>
                  <a:pt x="180211" y="147289"/>
                  <a:pt x="178792" y="144674"/>
                  <a:pt x="173406" y="142613"/>
                </a:cubicBezTo>
                <a:cubicBezTo>
                  <a:pt x="167891" y="140501"/>
                  <a:pt x="163538" y="141462"/>
                  <a:pt x="157830" y="141127"/>
                </a:cubicBezTo>
                <a:cubicBezTo>
                  <a:pt x="152895" y="140836"/>
                  <a:pt x="149864" y="136812"/>
                  <a:pt x="145349" y="135386"/>
                </a:cubicBezTo>
                <a:cubicBezTo>
                  <a:pt x="141156" y="134061"/>
                  <a:pt x="132965" y="134760"/>
                  <a:pt x="130869" y="130252"/>
                </a:cubicBezTo>
                <a:cubicBezTo>
                  <a:pt x="129031" y="126301"/>
                  <a:pt x="127354" y="124405"/>
                  <a:pt x="123097" y="125389"/>
                </a:cubicBezTo>
                <a:cubicBezTo>
                  <a:pt x="121162" y="125840"/>
                  <a:pt x="102489" y="121641"/>
                  <a:pt x="107036" y="129114"/>
                </a:cubicBezTo>
                <a:cubicBezTo>
                  <a:pt x="101393" y="130349"/>
                  <a:pt x="95814" y="127301"/>
                  <a:pt x="90170" y="128494"/>
                </a:cubicBezTo>
                <a:cubicBezTo>
                  <a:pt x="83526" y="129894"/>
                  <a:pt x="79237" y="134157"/>
                  <a:pt x="74658" y="138730"/>
                </a:cubicBezTo>
                <a:cubicBezTo>
                  <a:pt x="72562" y="140807"/>
                  <a:pt x="74658" y="143477"/>
                  <a:pt x="72916" y="145696"/>
                </a:cubicBezTo>
                <a:cubicBezTo>
                  <a:pt x="71852" y="147028"/>
                  <a:pt x="69917" y="147731"/>
                  <a:pt x="68369" y="148257"/>
                </a:cubicBezTo>
                <a:cubicBezTo>
                  <a:pt x="64854" y="149453"/>
                  <a:pt x="58630" y="151263"/>
                  <a:pt x="55276" y="148734"/>
                </a:cubicBezTo>
                <a:cubicBezTo>
                  <a:pt x="52599" y="146738"/>
                  <a:pt x="51825" y="140772"/>
                  <a:pt x="51051" y="137834"/>
                </a:cubicBezTo>
                <a:cubicBezTo>
                  <a:pt x="49374" y="131300"/>
                  <a:pt x="49858" y="124592"/>
                  <a:pt x="48310" y="118029"/>
                </a:cubicBezTo>
                <a:cubicBezTo>
                  <a:pt x="47342" y="114008"/>
                  <a:pt x="50761" y="108180"/>
                  <a:pt x="47471" y="105129"/>
                </a:cubicBezTo>
                <a:cubicBezTo>
                  <a:pt x="45569" y="103375"/>
                  <a:pt x="41279" y="102211"/>
                  <a:pt x="41763" y="98931"/>
                </a:cubicBezTo>
                <a:cubicBezTo>
                  <a:pt x="41763" y="103401"/>
                  <a:pt x="38957" y="97822"/>
                  <a:pt x="36926" y="96003"/>
                </a:cubicBezTo>
                <a:cubicBezTo>
                  <a:pt x="34829" y="94097"/>
                  <a:pt x="30637" y="91178"/>
                  <a:pt x="29250" y="95448"/>
                </a:cubicBezTo>
                <a:cubicBezTo>
                  <a:pt x="26445" y="92055"/>
                  <a:pt x="26832" y="86786"/>
                  <a:pt x="30637" y="84303"/>
                </a:cubicBezTo>
                <a:cubicBezTo>
                  <a:pt x="25735" y="89018"/>
                  <a:pt x="36861" y="87437"/>
                  <a:pt x="38764" y="88018"/>
                </a:cubicBezTo>
                <a:cubicBezTo>
                  <a:pt x="36764" y="88050"/>
                  <a:pt x="35765" y="84877"/>
                  <a:pt x="35345" y="85031"/>
                </a:cubicBezTo>
                <a:cubicBezTo>
                  <a:pt x="32862" y="85928"/>
                  <a:pt x="33443" y="81239"/>
                  <a:pt x="33411" y="79868"/>
                </a:cubicBezTo>
                <a:cubicBezTo>
                  <a:pt x="33088" y="73051"/>
                  <a:pt x="23187" y="77230"/>
                  <a:pt x="19027" y="75012"/>
                </a:cubicBezTo>
                <a:cubicBezTo>
                  <a:pt x="21994" y="79839"/>
                  <a:pt x="16737" y="76037"/>
                  <a:pt x="15770" y="74818"/>
                </a:cubicBezTo>
                <a:cubicBezTo>
                  <a:pt x="14415" y="73109"/>
                  <a:pt x="13932" y="70867"/>
                  <a:pt x="13803" y="68742"/>
                </a:cubicBezTo>
                <a:cubicBezTo>
                  <a:pt x="13480" y="64150"/>
                  <a:pt x="14706" y="59677"/>
                  <a:pt x="14802" y="55110"/>
                </a:cubicBezTo>
                <a:cubicBezTo>
                  <a:pt x="14802" y="53146"/>
                  <a:pt x="15576" y="50276"/>
                  <a:pt x="14802" y="48425"/>
                </a:cubicBezTo>
                <a:cubicBezTo>
                  <a:pt x="14351" y="47225"/>
                  <a:pt x="10771" y="43455"/>
                  <a:pt x="12255" y="43978"/>
                </a:cubicBezTo>
                <a:cubicBezTo>
                  <a:pt x="12609" y="44107"/>
                  <a:pt x="11932" y="42930"/>
                  <a:pt x="12255" y="43159"/>
                </a:cubicBezTo>
                <a:cubicBezTo>
                  <a:pt x="13416" y="43449"/>
                  <a:pt x="14932" y="49289"/>
                  <a:pt x="18092" y="49396"/>
                </a:cubicBezTo>
                <a:cubicBezTo>
                  <a:pt x="15125" y="49492"/>
                  <a:pt x="18092" y="54049"/>
                  <a:pt x="21510" y="50592"/>
                </a:cubicBezTo>
                <a:cubicBezTo>
                  <a:pt x="20930" y="52072"/>
                  <a:pt x="21510" y="53769"/>
                  <a:pt x="24026" y="50008"/>
                </a:cubicBezTo>
                <a:cubicBezTo>
                  <a:pt x="24671" y="52766"/>
                  <a:pt x="28218" y="55346"/>
                  <a:pt x="28509" y="48183"/>
                </a:cubicBezTo>
                <a:cubicBezTo>
                  <a:pt x="29992" y="48609"/>
                  <a:pt x="31669" y="55791"/>
                  <a:pt x="33346" y="56229"/>
                </a:cubicBezTo>
                <a:cubicBezTo>
                  <a:pt x="34959" y="56636"/>
                  <a:pt x="41602" y="54433"/>
                  <a:pt x="39861" y="53304"/>
                </a:cubicBezTo>
                <a:cubicBezTo>
                  <a:pt x="40925" y="53562"/>
                  <a:pt x="43730" y="52740"/>
                  <a:pt x="44053" y="52795"/>
                </a:cubicBezTo>
                <a:cubicBezTo>
                  <a:pt x="44569" y="52956"/>
                  <a:pt x="41699" y="55504"/>
                  <a:pt x="47697" y="54398"/>
                </a:cubicBezTo>
                <a:cubicBezTo>
                  <a:pt x="48213" y="54739"/>
                  <a:pt x="47697" y="53859"/>
                  <a:pt x="47117" y="54043"/>
                </a:cubicBezTo>
                <a:cubicBezTo>
                  <a:pt x="47117" y="53882"/>
                  <a:pt x="47568" y="53849"/>
                  <a:pt x="48020" y="53433"/>
                </a:cubicBezTo>
                <a:cubicBezTo>
                  <a:pt x="44472" y="53369"/>
                  <a:pt x="46020" y="52272"/>
                  <a:pt x="43214" y="48876"/>
                </a:cubicBezTo>
                <a:cubicBezTo>
                  <a:pt x="44311" y="46638"/>
                  <a:pt x="48955" y="48102"/>
                  <a:pt x="47955" y="50473"/>
                </a:cubicBezTo>
                <a:cubicBezTo>
                  <a:pt x="52857" y="51885"/>
                  <a:pt x="55888" y="46658"/>
                  <a:pt x="51986" y="43597"/>
                </a:cubicBezTo>
                <a:lnTo>
                  <a:pt x="53921" y="44216"/>
                </a:lnTo>
                <a:cubicBezTo>
                  <a:pt x="52406" y="38605"/>
                  <a:pt x="36152" y="34793"/>
                  <a:pt x="35088" y="30617"/>
                </a:cubicBezTo>
                <a:cubicBezTo>
                  <a:pt x="34539" y="28417"/>
                  <a:pt x="29250" y="15237"/>
                  <a:pt x="26251" y="14214"/>
                </a:cubicBezTo>
                <a:cubicBezTo>
                  <a:pt x="16834" y="11009"/>
                  <a:pt x="7998" y="20074"/>
                  <a:pt x="5869" y="21477"/>
                </a:cubicBezTo>
                <a:cubicBezTo>
                  <a:pt x="4708" y="22245"/>
                  <a:pt x="5192" y="27289"/>
                  <a:pt x="6256" y="27179"/>
                </a:cubicBezTo>
                <a:cubicBezTo>
                  <a:pt x="7998" y="22874"/>
                  <a:pt x="8869" y="30223"/>
                  <a:pt x="8578" y="33406"/>
                </a:cubicBezTo>
                <a:cubicBezTo>
                  <a:pt x="8578" y="34248"/>
                  <a:pt x="13158" y="44078"/>
                  <a:pt x="11481" y="42726"/>
                </a:cubicBezTo>
                <a:cubicBezTo>
                  <a:pt x="10545" y="39924"/>
                  <a:pt x="8772" y="37547"/>
                  <a:pt x="6643" y="35622"/>
                </a:cubicBezTo>
                <a:cubicBezTo>
                  <a:pt x="3934" y="33184"/>
                  <a:pt x="3547" y="29646"/>
                  <a:pt x="226" y="27650"/>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689" name="Content Placeholder 8">
            <a:extLst>
              <a:ext uri="{FF2B5EF4-FFF2-40B4-BE49-F238E27FC236}">
                <a16:creationId xmlns:a16="http://schemas.microsoft.com/office/drawing/2014/main" id="{087B2E9C-B871-2267-F53C-E01AFF8DD9B7}"/>
              </a:ext>
            </a:extLst>
          </p:cNvPr>
          <p:cNvGrpSpPr/>
          <p:nvPr/>
        </p:nvGrpSpPr>
        <p:grpSpPr>
          <a:xfrm>
            <a:off x="5222543" y="4050906"/>
            <a:ext cx="404512" cy="178619"/>
            <a:chOff x="5189933" y="3731709"/>
            <a:chExt cx="404512" cy="178619"/>
          </a:xfrm>
          <a:solidFill>
            <a:srgbClr val="C0C0C0"/>
          </a:solidFill>
        </p:grpSpPr>
        <p:sp>
          <p:nvSpPr>
            <p:cNvPr id="1690" name="Freeform: Shape 1689">
              <a:extLst>
                <a:ext uri="{FF2B5EF4-FFF2-40B4-BE49-F238E27FC236}">
                  <a16:creationId xmlns:a16="http://schemas.microsoft.com/office/drawing/2014/main" id="{258B2E1F-C046-F269-0C38-99AEF9741ED8}"/>
                </a:ext>
              </a:extLst>
            </p:cNvPr>
            <p:cNvSpPr/>
            <p:nvPr/>
          </p:nvSpPr>
          <p:spPr>
            <a:xfrm>
              <a:off x="5453492" y="3731709"/>
              <a:ext cx="140953" cy="178619"/>
            </a:xfrm>
            <a:custGeom>
              <a:avLst/>
              <a:gdLst>
                <a:gd name="connsiteX0" fmla="*/ 0 w 140953"/>
                <a:gd name="connsiteY0" fmla="*/ 101219 h 178619"/>
                <a:gd name="connsiteX1" fmla="*/ 4786 w 140953"/>
                <a:gd name="connsiteY1" fmla="*/ 92395 h 178619"/>
                <a:gd name="connsiteX2" fmla="*/ 2709 w 140953"/>
                <a:gd name="connsiteY2" fmla="*/ 85945 h 178619"/>
                <a:gd name="connsiteX3" fmla="*/ 4057 w 140953"/>
                <a:gd name="connsiteY3" fmla="*/ 75677 h 178619"/>
                <a:gd name="connsiteX4" fmla="*/ 5337 w 140953"/>
                <a:gd name="connsiteY4" fmla="*/ 65602 h 178619"/>
                <a:gd name="connsiteX5" fmla="*/ 10213 w 140953"/>
                <a:gd name="connsiteY5" fmla="*/ 61071 h 178619"/>
                <a:gd name="connsiteX6" fmla="*/ 16251 w 140953"/>
                <a:gd name="connsiteY6" fmla="*/ 57588 h 178619"/>
                <a:gd name="connsiteX7" fmla="*/ 13577 w 140953"/>
                <a:gd name="connsiteY7" fmla="*/ 46794 h 178619"/>
                <a:gd name="connsiteX8" fmla="*/ 22304 w 140953"/>
                <a:gd name="connsiteY8" fmla="*/ 30902 h 178619"/>
                <a:gd name="connsiteX9" fmla="*/ 21265 w 140953"/>
                <a:gd name="connsiteY9" fmla="*/ 17979 h 178619"/>
                <a:gd name="connsiteX10" fmla="*/ 32275 w 140953"/>
                <a:gd name="connsiteY10" fmla="*/ 16502 h 178619"/>
                <a:gd name="connsiteX11" fmla="*/ 38403 w 140953"/>
                <a:gd name="connsiteY11" fmla="*/ 9988 h 178619"/>
                <a:gd name="connsiteX12" fmla="*/ 48065 w 140953"/>
                <a:gd name="connsiteY12" fmla="*/ 8824 h 178619"/>
                <a:gd name="connsiteX13" fmla="*/ 52477 w 140953"/>
                <a:gd name="connsiteY13" fmla="*/ 0 h 178619"/>
                <a:gd name="connsiteX14" fmla="*/ 78673 w 140953"/>
                <a:gd name="connsiteY14" fmla="*/ 16905 h 178619"/>
                <a:gd name="connsiteX15" fmla="*/ 84684 w 140953"/>
                <a:gd name="connsiteY15" fmla="*/ 21453 h 178619"/>
                <a:gd name="connsiteX16" fmla="*/ 91857 w 140953"/>
                <a:gd name="connsiteY16" fmla="*/ 30295 h 178619"/>
                <a:gd name="connsiteX17" fmla="*/ 106114 w 140953"/>
                <a:gd name="connsiteY17" fmla="*/ 32756 h 178619"/>
                <a:gd name="connsiteX18" fmla="*/ 112432 w 140953"/>
                <a:gd name="connsiteY18" fmla="*/ 31927 h 178619"/>
                <a:gd name="connsiteX19" fmla="*/ 112206 w 140953"/>
                <a:gd name="connsiteY19" fmla="*/ 29341 h 178619"/>
                <a:gd name="connsiteX20" fmla="*/ 123545 w 140953"/>
                <a:gd name="connsiteY20" fmla="*/ 34510 h 178619"/>
                <a:gd name="connsiteX21" fmla="*/ 139096 w 140953"/>
                <a:gd name="connsiteY21" fmla="*/ 43427 h 178619"/>
                <a:gd name="connsiteX22" fmla="*/ 130737 w 140953"/>
                <a:gd name="connsiteY22" fmla="*/ 43170 h 178619"/>
                <a:gd name="connsiteX23" fmla="*/ 137629 w 140953"/>
                <a:gd name="connsiteY23" fmla="*/ 52467 h 178619"/>
                <a:gd name="connsiteX24" fmla="*/ 140953 w 140953"/>
                <a:gd name="connsiteY24" fmla="*/ 67324 h 178619"/>
                <a:gd name="connsiteX25" fmla="*/ 136313 w 140953"/>
                <a:gd name="connsiteY25" fmla="*/ 65712 h 178619"/>
                <a:gd name="connsiteX26" fmla="*/ 106488 w 140953"/>
                <a:gd name="connsiteY26" fmla="*/ 111284 h 178619"/>
                <a:gd name="connsiteX27" fmla="*/ 81085 w 140953"/>
                <a:gd name="connsiteY27" fmla="*/ 121591 h 178619"/>
                <a:gd name="connsiteX28" fmla="*/ 71849 w 140953"/>
                <a:gd name="connsiteY28" fmla="*/ 129695 h 178619"/>
                <a:gd name="connsiteX29" fmla="*/ 69208 w 140953"/>
                <a:gd name="connsiteY29" fmla="*/ 133056 h 178619"/>
                <a:gd name="connsiteX30" fmla="*/ 68276 w 140953"/>
                <a:gd name="connsiteY30" fmla="*/ 137922 h 178619"/>
                <a:gd name="connsiteX31" fmla="*/ 63013 w 140953"/>
                <a:gd name="connsiteY31" fmla="*/ 145765 h 178619"/>
                <a:gd name="connsiteX32" fmla="*/ 58272 w 140953"/>
                <a:gd name="connsiteY32" fmla="*/ 161819 h 178619"/>
                <a:gd name="connsiteX33" fmla="*/ 52467 w 140953"/>
                <a:gd name="connsiteY33" fmla="*/ 172774 h 178619"/>
                <a:gd name="connsiteX34" fmla="*/ 46414 w 140953"/>
                <a:gd name="connsiteY34" fmla="*/ 178608 h 178619"/>
                <a:gd name="connsiteX35" fmla="*/ 37361 w 140953"/>
                <a:gd name="connsiteY35" fmla="*/ 167805 h 178619"/>
                <a:gd name="connsiteX36" fmla="*/ 28802 w 140953"/>
                <a:gd name="connsiteY36" fmla="*/ 164625 h 178619"/>
                <a:gd name="connsiteX37" fmla="*/ 20350 w 140953"/>
                <a:gd name="connsiteY37" fmla="*/ 161248 h 178619"/>
                <a:gd name="connsiteX38" fmla="*/ 16034 w 140953"/>
                <a:gd name="connsiteY38" fmla="*/ 158368 h 178619"/>
                <a:gd name="connsiteX39" fmla="*/ 14445 w 140953"/>
                <a:gd name="connsiteY39" fmla="*/ 151686 h 178619"/>
                <a:gd name="connsiteX40" fmla="*/ 20095 w 140953"/>
                <a:gd name="connsiteY40" fmla="*/ 149977 h 178619"/>
                <a:gd name="connsiteX41" fmla="*/ 16034 w 140953"/>
                <a:gd name="connsiteY41" fmla="*/ 134213 h 178619"/>
                <a:gd name="connsiteX42" fmla="*/ 24861 w 140953"/>
                <a:gd name="connsiteY42" fmla="*/ 129176 h 178619"/>
                <a:gd name="connsiteX43" fmla="*/ 28357 w 140953"/>
                <a:gd name="connsiteY43" fmla="*/ 117585 h 178619"/>
                <a:gd name="connsiteX44" fmla="*/ 28357 w 140953"/>
                <a:gd name="connsiteY44" fmla="*/ 108217 h 178619"/>
                <a:gd name="connsiteX45" fmla="*/ 29286 w 140953"/>
                <a:gd name="connsiteY45" fmla="*/ 96123 h 178619"/>
                <a:gd name="connsiteX46" fmla="*/ 26619 w 140953"/>
                <a:gd name="connsiteY46" fmla="*/ 108710 h 178619"/>
                <a:gd name="connsiteX47" fmla="*/ 25571 w 140953"/>
                <a:gd name="connsiteY47" fmla="*/ 109120 h 178619"/>
                <a:gd name="connsiteX48" fmla="*/ 23713 w 140953"/>
                <a:gd name="connsiteY48" fmla="*/ 104960 h 178619"/>
                <a:gd name="connsiteX49" fmla="*/ 17444 w 140953"/>
                <a:gd name="connsiteY49" fmla="*/ 116344 h 178619"/>
                <a:gd name="connsiteX50" fmla="*/ 6724 w 140953"/>
                <a:gd name="connsiteY50" fmla="*/ 107362 h 178619"/>
                <a:gd name="connsiteX51" fmla="*/ 29 w 140953"/>
                <a:gd name="connsiteY51" fmla="*/ 101222 h 17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0953" h="178619">
                  <a:moveTo>
                    <a:pt x="0" y="101219"/>
                  </a:moveTo>
                  <a:cubicBezTo>
                    <a:pt x="4970" y="102822"/>
                    <a:pt x="5066" y="95391"/>
                    <a:pt x="4786" y="92395"/>
                  </a:cubicBezTo>
                  <a:cubicBezTo>
                    <a:pt x="4560" y="89986"/>
                    <a:pt x="3525" y="88180"/>
                    <a:pt x="2709" y="85945"/>
                  </a:cubicBezTo>
                  <a:cubicBezTo>
                    <a:pt x="1329" y="82159"/>
                    <a:pt x="5566" y="79331"/>
                    <a:pt x="4057" y="75677"/>
                  </a:cubicBezTo>
                  <a:cubicBezTo>
                    <a:pt x="2409" y="71672"/>
                    <a:pt x="-2045" y="66325"/>
                    <a:pt x="5337" y="65602"/>
                  </a:cubicBezTo>
                  <a:cubicBezTo>
                    <a:pt x="8417" y="65312"/>
                    <a:pt x="9614" y="64064"/>
                    <a:pt x="10213" y="61071"/>
                  </a:cubicBezTo>
                  <a:cubicBezTo>
                    <a:pt x="10991" y="57179"/>
                    <a:pt x="13061" y="58072"/>
                    <a:pt x="16251" y="57588"/>
                  </a:cubicBezTo>
                  <a:cubicBezTo>
                    <a:pt x="10858" y="57066"/>
                    <a:pt x="10310" y="50065"/>
                    <a:pt x="13577" y="46794"/>
                  </a:cubicBezTo>
                  <a:cubicBezTo>
                    <a:pt x="18547" y="41821"/>
                    <a:pt x="21888" y="38319"/>
                    <a:pt x="22304" y="30902"/>
                  </a:cubicBezTo>
                  <a:cubicBezTo>
                    <a:pt x="22433" y="28786"/>
                    <a:pt x="19269" y="19176"/>
                    <a:pt x="21265" y="17979"/>
                  </a:cubicBezTo>
                  <a:cubicBezTo>
                    <a:pt x="23497" y="16644"/>
                    <a:pt x="32188" y="10123"/>
                    <a:pt x="32275" y="16502"/>
                  </a:cubicBezTo>
                  <a:cubicBezTo>
                    <a:pt x="30892" y="12671"/>
                    <a:pt x="35645" y="10930"/>
                    <a:pt x="38403" y="9988"/>
                  </a:cubicBezTo>
                  <a:cubicBezTo>
                    <a:pt x="41302" y="8994"/>
                    <a:pt x="47513" y="5115"/>
                    <a:pt x="48065" y="8824"/>
                  </a:cubicBezTo>
                  <a:cubicBezTo>
                    <a:pt x="49255" y="5805"/>
                    <a:pt x="50477" y="2593"/>
                    <a:pt x="52477" y="0"/>
                  </a:cubicBezTo>
                  <a:cubicBezTo>
                    <a:pt x="59020" y="5979"/>
                    <a:pt x="69014" y="16970"/>
                    <a:pt x="78673" y="16905"/>
                  </a:cubicBezTo>
                  <a:cubicBezTo>
                    <a:pt x="81679" y="16905"/>
                    <a:pt x="81805" y="20543"/>
                    <a:pt x="84684" y="21453"/>
                  </a:cubicBezTo>
                  <a:cubicBezTo>
                    <a:pt x="88541" y="22672"/>
                    <a:pt x="85152" y="30376"/>
                    <a:pt x="91857" y="30295"/>
                  </a:cubicBezTo>
                  <a:cubicBezTo>
                    <a:pt x="96887" y="30231"/>
                    <a:pt x="100832" y="32679"/>
                    <a:pt x="106114" y="32756"/>
                  </a:cubicBezTo>
                  <a:cubicBezTo>
                    <a:pt x="107859" y="32756"/>
                    <a:pt x="111677" y="35010"/>
                    <a:pt x="112432" y="31927"/>
                  </a:cubicBezTo>
                  <a:cubicBezTo>
                    <a:pt x="112658" y="30950"/>
                    <a:pt x="110884" y="29986"/>
                    <a:pt x="112206" y="29341"/>
                  </a:cubicBezTo>
                  <a:cubicBezTo>
                    <a:pt x="117079" y="26948"/>
                    <a:pt x="120746" y="31121"/>
                    <a:pt x="123545" y="34510"/>
                  </a:cubicBezTo>
                  <a:cubicBezTo>
                    <a:pt x="127873" y="39748"/>
                    <a:pt x="133730" y="39890"/>
                    <a:pt x="139096" y="43427"/>
                  </a:cubicBezTo>
                  <a:cubicBezTo>
                    <a:pt x="136290" y="44105"/>
                    <a:pt x="133520" y="43653"/>
                    <a:pt x="130737" y="43170"/>
                  </a:cubicBezTo>
                  <a:cubicBezTo>
                    <a:pt x="130401" y="45101"/>
                    <a:pt x="136471" y="50913"/>
                    <a:pt x="137629" y="52467"/>
                  </a:cubicBezTo>
                  <a:cubicBezTo>
                    <a:pt x="141099" y="57117"/>
                    <a:pt x="138586" y="61810"/>
                    <a:pt x="140953" y="67324"/>
                  </a:cubicBezTo>
                  <a:cubicBezTo>
                    <a:pt x="139128" y="67582"/>
                    <a:pt x="137580" y="67066"/>
                    <a:pt x="136313" y="65712"/>
                  </a:cubicBezTo>
                  <a:cubicBezTo>
                    <a:pt x="132917" y="84210"/>
                    <a:pt x="122107" y="100442"/>
                    <a:pt x="106488" y="111284"/>
                  </a:cubicBezTo>
                  <a:cubicBezTo>
                    <a:pt x="99000" y="116483"/>
                    <a:pt x="89341" y="117953"/>
                    <a:pt x="81085" y="121591"/>
                  </a:cubicBezTo>
                  <a:cubicBezTo>
                    <a:pt x="76909" y="123432"/>
                    <a:pt x="74529" y="126157"/>
                    <a:pt x="71849" y="129695"/>
                  </a:cubicBezTo>
                  <a:cubicBezTo>
                    <a:pt x="70833" y="130708"/>
                    <a:pt x="69953" y="131827"/>
                    <a:pt x="69208" y="133056"/>
                  </a:cubicBezTo>
                  <a:cubicBezTo>
                    <a:pt x="68663" y="135003"/>
                    <a:pt x="69846" y="136090"/>
                    <a:pt x="68276" y="137922"/>
                  </a:cubicBezTo>
                  <a:cubicBezTo>
                    <a:pt x="66695" y="130418"/>
                    <a:pt x="63432" y="145023"/>
                    <a:pt x="63013" y="145765"/>
                  </a:cubicBezTo>
                  <a:cubicBezTo>
                    <a:pt x="60475" y="150245"/>
                    <a:pt x="57991" y="156588"/>
                    <a:pt x="58272" y="161819"/>
                  </a:cubicBezTo>
                  <a:cubicBezTo>
                    <a:pt x="58607" y="168092"/>
                    <a:pt x="54028" y="167856"/>
                    <a:pt x="52467" y="172774"/>
                  </a:cubicBezTo>
                  <a:cubicBezTo>
                    <a:pt x="50867" y="177808"/>
                    <a:pt x="51206" y="178737"/>
                    <a:pt x="46414" y="178608"/>
                  </a:cubicBezTo>
                  <a:cubicBezTo>
                    <a:pt x="40618" y="178447"/>
                    <a:pt x="39187" y="172032"/>
                    <a:pt x="37361" y="167805"/>
                  </a:cubicBezTo>
                  <a:cubicBezTo>
                    <a:pt x="35007" y="162348"/>
                    <a:pt x="32388" y="166592"/>
                    <a:pt x="28802" y="164625"/>
                  </a:cubicBezTo>
                  <a:cubicBezTo>
                    <a:pt x="26293" y="163251"/>
                    <a:pt x="23526" y="158072"/>
                    <a:pt x="20350" y="161248"/>
                  </a:cubicBezTo>
                  <a:cubicBezTo>
                    <a:pt x="16038" y="165566"/>
                    <a:pt x="11513" y="164377"/>
                    <a:pt x="16034" y="158368"/>
                  </a:cubicBezTo>
                  <a:cubicBezTo>
                    <a:pt x="12723" y="157897"/>
                    <a:pt x="12019" y="153676"/>
                    <a:pt x="14445" y="151686"/>
                  </a:cubicBezTo>
                  <a:cubicBezTo>
                    <a:pt x="15889" y="150503"/>
                    <a:pt x="18495" y="151251"/>
                    <a:pt x="20095" y="149977"/>
                  </a:cubicBezTo>
                  <a:cubicBezTo>
                    <a:pt x="22636" y="147955"/>
                    <a:pt x="18944" y="135465"/>
                    <a:pt x="16034" y="134213"/>
                  </a:cubicBezTo>
                  <a:cubicBezTo>
                    <a:pt x="19663" y="132330"/>
                    <a:pt x="22642" y="133336"/>
                    <a:pt x="24861" y="129176"/>
                  </a:cubicBezTo>
                  <a:cubicBezTo>
                    <a:pt x="26783" y="125577"/>
                    <a:pt x="27183" y="121439"/>
                    <a:pt x="28357" y="117585"/>
                  </a:cubicBezTo>
                  <a:cubicBezTo>
                    <a:pt x="29805" y="112841"/>
                    <a:pt x="29899" y="112622"/>
                    <a:pt x="28357" y="108217"/>
                  </a:cubicBezTo>
                  <a:cubicBezTo>
                    <a:pt x="26864" y="103995"/>
                    <a:pt x="26335" y="99871"/>
                    <a:pt x="29286" y="96123"/>
                  </a:cubicBezTo>
                  <a:cubicBezTo>
                    <a:pt x="24071" y="98642"/>
                    <a:pt x="27393" y="104424"/>
                    <a:pt x="26619" y="108710"/>
                  </a:cubicBezTo>
                  <a:cubicBezTo>
                    <a:pt x="25352" y="115725"/>
                    <a:pt x="20517" y="109475"/>
                    <a:pt x="25571" y="109120"/>
                  </a:cubicBezTo>
                  <a:cubicBezTo>
                    <a:pt x="23042" y="108959"/>
                    <a:pt x="22823" y="106833"/>
                    <a:pt x="23713" y="104960"/>
                  </a:cubicBezTo>
                  <a:cubicBezTo>
                    <a:pt x="22027" y="106663"/>
                    <a:pt x="16167" y="113767"/>
                    <a:pt x="17444" y="116344"/>
                  </a:cubicBezTo>
                  <a:cubicBezTo>
                    <a:pt x="13616" y="113719"/>
                    <a:pt x="10820" y="109565"/>
                    <a:pt x="6724" y="107362"/>
                  </a:cubicBezTo>
                  <a:cubicBezTo>
                    <a:pt x="3860" y="105821"/>
                    <a:pt x="606" y="104947"/>
                    <a:pt x="29" y="101222"/>
                  </a:cubicBezTo>
                </a:path>
              </a:pathLst>
            </a:custGeom>
            <a:solidFill>
              <a:srgbClr val="C0C0C0"/>
            </a:solidFill>
            <a:ln w="1612" cap="flat">
              <a:solidFill>
                <a:srgbClr val="FFFFFF"/>
              </a:solidFill>
              <a:prstDash val="solid"/>
              <a:miter/>
            </a:ln>
          </p:spPr>
          <p:txBody>
            <a:bodyPr rtlCol="0" anchor="ctr"/>
            <a:lstStyle/>
            <a:p>
              <a:endParaRPr lang="en-US"/>
            </a:p>
          </p:txBody>
        </p:sp>
        <p:sp>
          <p:nvSpPr>
            <p:cNvPr id="1691" name="Freeform: Shape 1690">
              <a:extLst>
                <a:ext uri="{FF2B5EF4-FFF2-40B4-BE49-F238E27FC236}">
                  <a16:creationId xmlns:a16="http://schemas.microsoft.com/office/drawing/2014/main" id="{E6324479-486B-8E34-E46A-683CB63DDEAB}"/>
                </a:ext>
              </a:extLst>
            </p:cNvPr>
            <p:cNvSpPr/>
            <p:nvPr/>
          </p:nvSpPr>
          <p:spPr>
            <a:xfrm>
              <a:off x="5480279" y="3840829"/>
              <a:ext cx="1198" cy="4643"/>
            </a:xfrm>
            <a:custGeom>
              <a:avLst/>
              <a:gdLst>
                <a:gd name="connsiteX0" fmla="*/ 594 w 1198"/>
                <a:gd name="connsiteY0" fmla="*/ 4644 h 4643"/>
                <a:gd name="connsiteX1" fmla="*/ 368 w 1198"/>
                <a:gd name="connsiteY1" fmla="*/ 0 h 4643"/>
                <a:gd name="connsiteX2" fmla="*/ 594 w 1198"/>
                <a:gd name="connsiteY2" fmla="*/ 4644 h 4643"/>
              </a:gdLst>
              <a:ahLst/>
              <a:cxnLst>
                <a:cxn ang="0">
                  <a:pos x="connsiteX0" y="connsiteY0"/>
                </a:cxn>
                <a:cxn ang="0">
                  <a:pos x="connsiteX1" y="connsiteY1"/>
                </a:cxn>
                <a:cxn ang="0">
                  <a:pos x="connsiteX2" y="connsiteY2"/>
                </a:cxn>
              </a:cxnLst>
              <a:rect l="l" t="t" r="r" b="b"/>
              <a:pathLst>
                <a:path w="1198" h="4643">
                  <a:moveTo>
                    <a:pt x="594" y="4644"/>
                  </a:moveTo>
                  <a:cubicBezTo>
                    <a:pt x="1471" y="3073"/>
                    <a:pt x="1393" y="1525"/>
                    <a:pt x="368" y="0"/>
                  </a:cubicBezTo>
                  <a:cubicBezTo>
                    <a:pt x="-190" y="1580"/>
                    <a:pt x="-113" y="3128"/>
                    <a:pt x="594"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2" name="Freeform: Shape 1691">
              <a:extLst>
                <a:ext uri="{FF2B5EF4-FFF2-40B4-BE49-F238E27FC236}">
                  <a16:creationId xmlns:a16="http://schemas.microsoft.com/office/drawing/2014/main" id="{C434F1F2-93CB-CEAD-42FE-6C1324503960}"/>
                </a:ext>
              </a:extLst>
            </p:cNvPr>
            <p:cNvSpPr/>
            <p:nvPr/>
          </p:nvSpPr>
          <p:spPr>
            <a:xfrm>
              <a:off x="5470846" y="3846183"/>
              <a:ext cx="8868" cy="10271"/>
            </a:xfrm>
            <a:custGeom>
              <a:avLst/>
              <a:gdLst>
                <a:gd name="connsiteX0" fmla="*/ 6318 w 8868"/>
                <a:gd name="connsiteY0" fmla="*/ 0 h 10271"/>
                <a:gd name="connsiteX1" fmla="*/ 77 w 8868"/>
                <a:gd name="connsiteY1" fmla="*/ 4621 h 10271"/>
                <a:gd name="connsiteX2" fmla="*/ 2396 w 8868"/>
                <a:gd name="connsiteY2" fmla="*/ 10033 h 10271"/>
                <a:gd name="connsiteX3" fmla="*/ 4276 w 8868"/>
                <a:gd name="connsiteY3" fmla="*/ 5553 h 10271"/>
                <a:gd name="connsiteX4" fmla="*/ 8869 w 8868"/>
                <a:gd name="connsiteY4" fmla="*/ 1383 h 10271"/>
                <a:gd name="connsiteX5" fmla="*/ 6318 w 8868"/>
                <a:gd name="connsiteY5" fmla="*/ 0 h 1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68" h="10271">
                  <a:moveTo>
                    <a:pt x="6318" y="0"/>
                  </a:moveTo>
                  <a:cubicBezTo>
                    <a:pt x="3747" y="290"/>
                    <a:pt x="1032" y="2180"/>
                    <a:pt x="77" y="4621"/>
                  </a:cubicBezTo>
                  <a:cubicBezTo>
                    <a:pt x="-264" y="5502"/>
                    <a:pt x="529" y="11536"/>
                    <a:pt x="2396" y="10033"/>
                  </a:cubicBezTo>
                  <a:cubicBezTo>
                    <a:pt x="3038" y="9517"/>
                    <a:pt x="4286" y="6343"/>
                    <a:pt x="4276" y="5553"/>
                  </a:cubicBezTo>
                  <a:cubicBezTo>
                    <a:pt x="4276" y="4209"/>
                    <a:pt x="7982" y="2890"/>
                    <a:pt x="8869" y="1383"/>
                  </a:cubicBezTo>
                  <a:cubicBezTo>
                    <a:pt x="8017" y="926"/>
                    <a:pt x="7169" y="461"/>
                    <a:pt x="631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3" name="Freeform: Shape 1692">
              <a:extLst>
                <a:ext uri="{FF2B5EF4-FFF2-40B4-BE49-F238E27FC236}">
                  <a16:creationId xmlns:a16="http://schemas.microsoft.com/office/drawing/2014/main" id="{1D4CD42D-12D5-C795-0683-39FC4279E5F6}"/>
                </a:ext>
              </a:extLst>
            </p:cNvPr>
            <p:cNvSpPr/>
            <p:nvPr/>
          </p:nvSpPr>
          <p:spPr>
            <a:xfrm>
              <a:off x="5189933" y="3779226"/>
              <a:ext cx="5517" cy="6359"/>
            </a:xfrm>
            <a:custGeom>
              <a:avLst/>
              <a:gdLst>
                <a:gd name="connsiteX0" fmla="*/ 3046 w 5517"/>
                <a:gd name="connsiteY0" fmla="*/ 6360 h 6359"/>
                <a:gd name="connsiteX1" fmla="*/ 3476 w 5517"/>
                <a:gd name="connsiteY1" fmla="*/ 194 h 6359"/>
                <a:gd name="connsiteX2" fmla="*/ 3046 w 5517"/>
                <a:gd name="connsiteY2" fmla="*/ 6360 h 6359"/>
              </a:gdLst>
              <a:ahLst/>
              <a:cxnLst>
                <a:cxn ang="0">
                  <a:pos x="connsiteX0" y="connsiteY0"/>
                </a:cxn>
                <a:cxn ang="0">
                  <a:pos x="connsiteX1" y="connsiteY1"/>
                </a:cxn>
                <a:cxn ang="0">
                  <a:pos x="connsiteX2" y="connsiteY2"/>
                </a:cxn>
              </a:cxnLst>
              <a:rect l="l" t="t" r="r" b="b"/>
              <a:pathLst>
                <a:path w="5517" h="6359">
                  <a:moveTo>
                    <a:pt x="3046" y="6360"/>
                  </a:moveTo>
                  <a:cubicBezTo>
                    <a:pt x="5901" y="5763"/>
                    <a:pt x="6588" y="939"/>
                    <a:pt x="3476" y="194"/>
                  </a:cubicBezTo>
                  <a:cubicBezTo>
                    <a:pt x="-2065" y="-1138"/>
                    <a:pt x="-37" y="4783"/>
                    <a:pt x="3046" y="636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4" name="Freeform: Shape 1693">
              <a:extLst>
                <a:ext uri="{FF2B5EF4-FFF2-40B4-BE49-F238E27FC236}">
                  <a16:creationId xmlns:a16="http://schemas.microsoft.com/office/drawing/2014/main" id="{700FE657-C1B9-75C4-EE2B-E65FD307CE4E}"/>
                </a:ext>
              </a:extLst>
            </p:cNvPr>
            <p:cNvSpPr/>
            <p:nvPr/>
          </p:nvSpPr>
          <p:spPr>
            <a:xfrm>
              <a:off x="5190400" y="3769982"/>
              <a:ext cx="20295" cy="30749"/>
            </a:xfrm>
            <a:custGeom>
              <a:avLst/>
              <a:gdLst>
                <a:gd name="connsiteX0" fmla="*/ 0 w 20295"/>
                <a:gd name="connsiteY0" fmla="*/ 1672 h 30749"/>
                <a:gd name="connsiteX1" fmla="*/ 5250 w 20295"/>
                <a:gd name="connsiteY1" fmla="*/ 8190 h 30749"/>
                <a:gd name="connsiteX2" fmla="*/ 11842 w 20295"/>
                <a:gd name="connsiteY2" fmla="*/ 19313 h 30749"/>
                <a:gd name="connsiteX3" fmla="*/ 6501 w 20295"/>
                <a:gd name="connsiteY3" fmla="*/ 30213 h 30749"/>
                <a:gd name="connsiteX4" fmla="*/ 20259 w 20295"/>
                <a:gd name="connsiteY4" fmla="*/ 23805 h 30749"/>
                <a:gd name="connsiteX5" fmla="*/ 16109 w 20295"/>
                <a:gd name="connsiteY5" fmla="*/ 17432 h 30749"/>
                <a:gd name="connsiteX6" fmla="*/ 11187 w 20295"/>
                <a:gd name="connsiteY6" fmla="*/ 8428 h 30749"/>
                <a:gd name="connsiteX7" fmla="*/ 0 w 20295"/>
                <a:gd name="connsiteY7" fmla="*/ 1672 h 3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295" h="30749">
                  <a:moveTo>
                    <a:pt x="0" y="1672"/>
                  </a:moveTo>
                  <a:cubicBezTo>
                    <a:pt x="4044" y="2446"/>
                    <a:pt x="4122" y="4881"/>
                    <a:pt x="5250" y="8190"/>
                  </a:cubicBezTo>
                  <a:cubicBezTo>
                    <a:pt x="6663" y="12337"/>
                    <a:pt x="10449" y="15098"/>
                    <a:pt x="11842" y="19313"/>
                  </a:cubicBezTo>
                  <a:cubicBezTo>
                    <a:pt x="7360" y="20593"/>
                    <a:pt x="-1277" y="26682"/>
                    <a:pt x="6501" y="30213"/>
                  </a:cubicBezTo>
                  <a:cubicBezTo>
                    <a:pt x="10704" y="32119"/>
                    <a:pt x="19521" y="28704"/>
                    <a:pt x="20259" y="23805"/>
                  </a:cubicBezTo>
                  <a:cubicBezTo>
                    <a:pt x="20769" y="20412"/>
                    <a:pt x="15683" y="20235"/>
                    <a:pt x="16109" y="17432"/>
                  </a:cubicBezTo>
                  <a:cubicBezTo>
                    <a:pt x="16779" y="13079"/>
                    <a:pt x="13203" y="11589"/>
                    <a:pt x="11187" y="8428"/>
                  </a:cubicBezTo>
                  <a:cubicBezTo>
                    <a:pt x="7595" y="2794"/>
                    <a:pt x="7908" y="-2914"/>
                    <a:pt x="0" y="16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5" name="Freeform: Shape 1694">
              <a:extLst>
                <a:ext uri="{FF2B5EF4-FFF2-40B4-BE49-F238E27FC236}">
                  <a16:creationId xmlns:a16="http://schemas.microsoft.com/office/drawing/2014/main" id="{96E97D36-554A-D96D-113C-D3D23A930AC5}"/>
                </a:ext>
              </a:extLst>
            </p:cNvPr>
            <p:cNvSpPr/>
            <p:nvPr/>
          </p:nvSpPr>
          <p:spPr>
            <a:xfrm>
              <a:off x="5208440" y="3776523"/>
              <a:ext cx="7479" cy="5805"/>
            </a:xfrm>
            <a:custGeom>
              <a:avLst/>
              <a:gdLst>
                <a:gd name="connsiteX0" fmla="*/ 6599 w 7479"/>
                <a:gd name="connsiteY0" fmla="*/ 5805 h 5805"/>
                <a:gd name="connsiteX1" fmla="*/ 2184 w 7479"/>
                <a:gd name="connsiteY1" fmla="*/ 0 h 5805"/>
                <a:gd name="connsiteX2" fmla="*/ 6599 w 7479"/>
                <a:gd name="connsiteY2" fmla="*/ 5805 h 5805"/>
              </a:gdLst>
              <a:ahLst/>
              <a:cxnLst>
                <a:cxn ang="0">
                  <a:pos x="connsiteX0" y="connsiteY0"/>
                </a:cxn>
                <a:cxn ang="0">
                  <a:pos x="connsiteX1" y="connsiteY1"/>
                </a:cxn>
                <a:cxn ang="0">
                  <a:pos x="connsiteX2" y="connsiteY2"/>
                </a:cxn>
              </a:cxnLst>
              <a:rect l="l" t="t" r="r" b="b"/>
              <a:pathLst>
                <a:path w="7479" h="5805">
                  <a:moveTo>
                    <a:pt x="6599" y="5805"/>
                  </a:moveTo>
                  <a:cubicBezTo>
                    <a:pt x="9327" y="2580"/>
                    <a:pt x="5112" y="0"/>
                    <a:pt x="2184" y="0"/>
                  </a:cubicBezTo>
                  <a:cubicBezTo>
                    <a:pt x="-4521" y="0"/>
                    <a:pt x="6328" y="5621"/>
                    <a:pt x="6599" y="5805"/>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6" name="Freeform: Shape 1695">
              <a:extLst>
                <a:ext uri="{FF2B5EF4-FFF2-40B4-BE49-F238E27FC236}">
                  <a16:creationId xmlns:a16="http://schemas.microsoft.com/office/drawing/2014/main" id="{F8849DDE-B6F4-AB5A-2E16-3ECCFEDA976C}"/>
                </a:ext>
              </a:extLst>
            </p:cNvPr>
            <p:cNvSpPr/>
            <p:nvPr/>
          </p:nvSpPr>
          <p:spPr>
            <a:xfrm>
              <a:off x="5216645" y="3761882"/>
              <a:ext cx="2424" cy="2580"/>
            </a:xfrm>
            <a:custGeom>
              <a:avLst/>
              <a:gdLst>
                <a:gd name="connsiteX0" fmla="*/ 1393 w 2424"/>
                <a:gd name="connsiteY0" fmla="*/ 2580 h 2580"/>
                <a:gd name="connsiteX1" fmla="*/ 0 w 2424"/>
                <a:gd name="connsiteY1" fmla="*/ 259 h 2580"/>
                <a:gd name="connsiteX2" fmla="*/ 1393 w 2424"/>
                <a:gd name="connsiteY2" fmla="*/ 2580 h 2580"/>
              </a:gdLst>
              <a:ahLst/>
              <a:cxnLst>
                <a:cxn ang="0">
                  <a:pos x="connsiteX0" y="connsiteY0"/>
                </a:cxn>
                <a:cxn ang="0">
                  <a:pos x="connsiteX1" y="connsiteY1"/>
                </a:cxn>
                <a:cxn ang="0">
                  <a:pos x="connsiteX2" y="connsiteY2"/>
                </a:cxn>
              </a:cxnLst>
              <a:rect l="l" t="t" r="r" b="b"/>
              <a:pathLst>
                <a:path w="2424" h="2580">
                  <a:moveTo>
                    <a:pt x="1393" y="2580"/>
                  </a:moveTo>
                  <a:cubicBezTo>
                    <a:pt x="3135" y="313"/>
                    <a:pt x="2670" y="-458"/>
                    <a:pt x="0" y="259"/>
                  </a:cubicBezTo>
                  <a:cubicBezTo>
                    <a:pt x="465" y="1032"/>
                    <a:pt x="926" y="1806"/>
                    <a:pt x="1393" y="25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7" name="Freeform: Shape 1696">
              <a:extLst>
                <a:ext uri="{FF2B5EF4-FFF2-40B4-BE49-F238E27FC236}">
                  <a16:creationId xmlns:a16="http://schemas.microsoft.com/office/drawing/2014/main" id="{3AC633B8-27F6-4F07-19FA-9A8E00141279}"/>
                </a:ext>
              </a:extLst>
            </p:cNvPr>
            <p:cNvSpPr/>
            <p:nvPr/>
          </p:nvSpPr>
          <p:spPr>
            <a:xfrm>
              <a:off x="5217101" y="3785749"/>
              <a:ext cx="8108" cy="7737"/>
            </a:xfrm>
            <a:custGeom>
              <a:avLst/>
              <a:gdLst>
                <a:gd name="connsiteX0" fmla="*/ 4646 w 8108"/>
                <a:gd name="connsiteY0" fmla="*/ 7738 h 7737"/>
                <a:gd name="connsiteX1" fmla="*/ 3717 w 8108"/>
                <a:gd name="connsiteY1" fmla="*/ 63 h 7737"/>
                <a:gd name="connsiteX2" fmla="*/ 4646 w 8108"/>
                <a:gd name="connsiteY2" fmla="*/ 7738 h 7737"/>
              </a:gdLst>
              <a:ahLst/>
              <a:cxnLst>
                <a:cxn ang="0">
                  <a:pos x="connsiteX0" y="connsiteY0"/>
                </a:cxn>
                <a:cxn ang="0">
                  <a:pos x="connsiteX1" y="connsiteY1"/>
                </a:cxn>
                <a:cxn ang="0">
                  <a:pos x="connsiteX2" y="connsiteY2"/>
                </a:cxn>
              </a:cxnLst>
              <a:rect l="l" t="t" r="r" b="b"/>
              <a:pathLst>
                <a:path w="8108" h="7737">
                  <a:moveTo>
                    <a:pt x="4646" y="7738"/>
                  </a:moveTo>
                  <a:cubicBezTo>
                    <a:pt x="9451" y="6429"/>
                    <a:pt x="9360" y="-740"/>
                    <a:pt x="3717" y="63"/>
                  </a:cubicBezTo>
                  <a:cubicBezTo>
                    <a:pt x="-2014" y="878"/>
                    <a:pt x="-656" y="7651"/>
                    <a:pt x="4646" y="7738"/>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8" name="Freeform: Shape 1697">
              <a:extLst>
                <a:ext uri="{FF2B5EF4-FFF2-40B4-BE49-F238E27FC236}">
                  <a16:creationId xmlns:a16="http://schemas.microsoft.com/office/drawing/2014/main" id="{1CE5BDF8-DAE9-EE3F-4E85-BFEF3F8A67B2}"/>
                </a:ext>
              </a:extLst>
            </p:cNvPr>
            <p:cNvSpPr/>
            <p:nvPr/>
          </p:nvSpPr>
          <p:spPr>
            <a:xfrm>
              <a:off x="5217829" y="3806332"/>
              <a:ext cx="3227" cy="3150"/>
            </a:xfrm>
            <a:custGeom>
              <a:avLst/>
              <a:gdLst>
                <a:gd name="connsiteX0" fmla="*/ 1369 w 3227"/>
                <a:gd name="connsiteY0" fmla="*/ 3150 h 3150"/>
                <a:gd name="connsiteX1" fmla="*/ 3227 w 3227"/>
                <a:gd name="connsiteY1" fmla="*/ 828 h 3150"/>
                <a:gd name="connsiteX2" fmla="*/ 1369 w 3227"/>
                <a:gd name="connsiteY2" fmla="*/ 3150 h 3150"/>
              </a:gdLst>
              <a:ahLst/>
              <a:cxnLst>
                <a:cxn ang="0">
                  <a:pos x="connsiteX0" y="connsiteY0"/>
                </a:cxn>
                <a:cxn ang="0">
                  <a:pos x="connsiteX1" y="connsiteY1"/>
                </a:cxn>
                <a:cxn ang="0">
                  <a:pos x="connsiteX2" y="connsiteY2"/>
                </a:cxn>
              </a:cxnLst>
              <a:rect l="l" t="t" r="r" b="b"/>
              <a:pathLst>
                <a:path w="3227" h="3150">
                  <a:moveTo>
                    <a:pt x="1369" y="3150"/>
                  </a:moveTo>
                  <a:cubicBezTo>
                    <a:pt x="2082" y="2450"/>
                    <a:pt x="2701" y="1676"/>
                    <a:pt x="3227" y="828"/>
                  </a:cubicBezTo>
                  <a:cubicBezTo>
                    <a:pt x="460" y="-1649"/>
                    <a:pt x="-1407" y="2121"/>
                    <a:pt x="1369" y="3150"/>
                  </a:cubicBezTo>
                </a:path>
              </a:pathLst>
            </a:custGeom>
            <a:solidFill>
              <a:srgbClr val="C0C0C0"/>
            </a:solidFill>
            <a:ln w="645" cap="flat">
              <a:solidFill>
                <a:srgbClr val="FFFFFF"/>
              </a:solidFill>
              <a:prstDash val="solid"/>
              <a:miter/>
            </a:ln>
          </p:spPr>
          <p:txBody>
            <a:bodyPr rtlCol="0" anchor="ctr"/>
            <a:lstStyle/>
            <a:p>
              <a:endParaRPr lang="en-US"/>
            </a:p>
          </p:txBody>
        </p:sp>
        <p:sp>
          <p:nvSpPr>
            <p:cNvPr id="1699" name="Freeform: Shape 1698">
              <a:extLst>
                <a:ext uri="{FF2B5EF4-FFF2-40B4-BE49-F238E27FC236}">
                  <a16:creationId xmlns:a16="http://schemas.microsoft.com/office/drawing/2014/main" id="{AFEA6C16-EB0B-9611-1A12-C3E2ABE2C09E}"/>
                </a:ext>
              </a:extLst>
            </p:cNvPr>
            <p:cNvSpPr/>
            <p:nvPr/>
          </p:nvSpPr>
          <p:spPr>
            <a:xfrm>
              <a:off x="5240880" y="3790907"/>
              <a:ext cx="6470" cy="7675"/>
            </a:xfrm>
            <a:custGeom>
              <a:avLst/>
              <a:gdLst>
                <a:gd name="connsiteX0" fmla="*/ 604 w 6470"/>
                <a:gd name="connsiteY0" fmla="*/ 7675 h 7675"/>
                <a:gd name="connsiteX1" fmla="*/ 5944 w 6470"/>
                <a:gd name="connsiteY1" fmla="*/ 0 h 7675"/>
                <a:gd name="connsiteX2" fmla="*/ 604 w 6470"/>
                <a:gd name="connsiteY2" fmla="*/ 7675 h 7675"/>
              </a:gdLst>
              <a:ahLst/>
              <a:cxnLst>
                <a:cxn ang="0">
                  <a:pos x="connsiteX0" y="connsiteY0"/>
                </a:cxn>
                <a:cxn ang="0">
                  <a:pos x="connsiteX1" y="connsiteY1"/>
                </a:cxn>
                <a:cxn ang="0">
                  <a:pos x="connsiteX2" y="connsiteY2"/>
                </a:cxn>
              </a:cxnLst>
              <a:rect l="l" t="t" r="r" b="b"/>
              <a:pathLst>
                <a:path w="6470" h="7675">
                  <a:moveTo>
                    <a:pt x="604" y="7675"/>
                  </a:moveTo>
                  <a:cubicBezTo>
                    <a:pt x="3248" y="7450"/>
                    <a:pt x="8069" y="2838"/>
                    <a:pt x="5944" y="0"/>
                  </a:cubicBezTo>
                  <a:cubicBezTo>
                    <a:pt x="3500" y="480"/>
                    <a:pt x="-1780" y="4809"/>
                    <a:pt x="604" y="7675"/>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700" name="Freeform: Shape 1699">
            <a:extLst>
              <a:ext uri="{FF2B5EF4-FFF2-40B4-BE49-F238E27FC236}">
                <a16:creationId xmlns:a16="http://schemas.microsoft.com/office/drawing/2014/main" id="{813EDFFF-4EE7-72FD-D3F1-8DF740D2949B}"/>
              </a:ext>
            </a:extLst>
          </p:cNvPr>
          <p:cNvSpPr/>
          <p:nvPr/>
        </p:nvSpPr>
        <p:spPr>
          <a:xfrm>
            <a:off x="7501576" y="3745111"/>
            <a:ext cx="75428" cy="172265"/>
          </a:xfrm>
          <a:custGeom>
            <a:avLst/>
            <a:gdLst>
              <a:gd name="connsiteX0" fmla="*/ 226 w 75428"/>
              <a:gd name="connsiteY0" fmla="*/ 46888 h 172265"/>
              <a:gd name="connsiteX1" fmla="*/ 3354 w 75428"/>
              <a:gd name="connsiteY1" fmla="*/ 38603 h 172265"/>
              <a:gd name="connsiteX2" fmla="*/ 7095 w 75428"/>
              <a:gd name="connsiteY2" fmla="*/ 35498 h 172265"/>
              <a:gd name="connsiteX3" fmla="*/ 19608 w 75428"/>
              <a:gd name="connsiteY3" fmla="*/ 27297 h 172265"/>
              <a:gd name="connsiteX4" fmla="*/ 36604 w 75428"/>
              <a:gd name="connsiteY4" fmla="*/ 20921 h 172265"/>
              <a:gd name="connsiteX5" fmla="*/ 40377 w 75428"/>
              <a:gd name="connsiteY5" fmla="*/ 10782 h 172265"/>
              <a:gd name="connsiteX6" fmla="*/ 41054 w 75428"/>
              <a:gd name="connsiteY6" fmla="*/ 3216 h 172265"/>
              <a:gd name="connsiteX7" fmla="*/ 47053 w 75428"/>
              <a:gd name="connsiteY7" fmla="*/ 1993 h 172265"/>
              <a:gd name="connsiteX8" fmla="*/ 57115 w 75428"/>
              <a:gd name="connsiteY8" fmla="*/ 5290 h 172265"/>
              <a:gd name="connsiteX9" fmla="*/ 61694 w 75428"/>
              <a:gd name="connsiteY9" fmla="*/ 11014 h 172265"/>
              <a:gd name="connsiteX10" fmla="*/ 68628 w 75428"/>
              <a:gd name="connsiteY10" fmla="*/ 18673 h 172265"/>
              <a:gd name="connsiteX11" fmla="*/ 66886 w 75428"/>
              <a:gd name="connsiteY11" fmla="*/ 25803 h 172265"/>
              <a:gd name="connsiteX12" fmla="*/ 71272 w 75428"/>
              <a:gd name="connsiteY12" fmla="*/ 35149 h 172265"/>
              <a:gd name="connsiteX13" fmla="*/ 73014 w 75428"/>
              <a:gd name="connsiteY13" fmla="*/ 44576 h 172265"/>
              <a:gd name="connsiteX14" fmla="*/ 74433 w 75428"/>
              <a:gd name="connsiteY14" fmla="*/ 54544 h 172265"/>
              <a:gd name="connsiteX15" fmla="*/ 69821 w 75428"/>
              <a:gd name="connsiteY15" fmla="*/ 56976 h 172265"/>
              <a:gd name="connsiteX16" fmla="*/ 69208 w 75428"/>
              <a:gd name="connsiteY16" fmla="*/ 67780 h 172265"/>
              <a:gd name="connsiteX17" fmla="*/ 63210 w 75428"/>
              <a:gd name="connsiteY17" fmla="*/ 73056 h 172265"/>
              <a:gd name="connsiteX18" fmla="*/ 59501 w 75428"/>
              <a:gd name="connsiteY18" fmla="*/ 80138 h 172265"/>
              <a:gd name="connsiteX19" fmla="*/ 53567 w 75428"/>
              <a:gd name="connsiteY19" fmla="*/ 92970 h 172265"/>
              <a:gd name="connsiteX20" fmla="*/ 48859 w 75428"/>
              <a:gd name="connsiteY20" fmla="*/ 95489 h 172265"/>
              <a:gd name="connsiteX21" fmla="*/ 47020 w 75428"/>
              <a:gd name="connsiteY21" fmla="*/ 103941 h 172265"/>
              <a:gd name="connsiteX22" fmla="*/ 46698 w 75428"/>
              <a:gd name="connsiteY22" fmla="*/ 125013 h 172265"/>
              <a:gd name="connsiteX23" fmla="*/ 49084 w 75428"/>
              <a:gd name="connsiteY23" fmla="*/ 138622 h 172265"/>
              <a:gd name="connsiteX24" fmla="*/ 47988 w 75428"/>
              <a:gd name="connsiteY24" fmla="*/ 149216 h 172265"/>
              <a:gd name="connsiteX25" fmla="*/ 48633 w 75428"/>
              <a:gd name="connsiteY25" fmla="*/ 158885 h 172265"/>
              <a:gd name="connsiteX26" fmla="*/ 46698 w 75428"/>
              <a:gd name="connsiteY26" fmla="*/ 168318 h 172265"/>
              <a:gd name="connsiteX27" fmla="*/ 34766 w 75428"/>
              <a:gd name="connsiteY27" fmla="*/ 169711 h 172265"/>
              <a:gd name="connsiteX28" fmla="*/ 19931 w 75428"/>
              <a:gd name="connsiteY28" fmla="*/ 172265 h 172265"/>
              <a:gd name="connsiteX29" fmla="*/ 24091 w 75428"/>
              <a:gd name="connsiteY29" fmla="*/ 170640 h 172265"/>
              <a:gd name="connsiteX30" fmla="*/ 20898 w 75428"/>
              <a:gd name="connsiteY30" fmla="*/ 163335 h 172265"/>
              <a:gd name="connsiteX31" fmla="*/ 17963 w 75428"/>
              <a:gd name="connsiteY31" fmla="*/ 150838 h 172265"/>
              <a:gd name="connsiteX32" fmla="*/ 20737 w 75428"/>
              <a:gd name="connsiteY32" fmla="*/ 143270 h 172265"/>
              <a:gd name="connsiteX33" fmla="*/ 20737 w 75428"/>
              <a:gd name="connsiteY33" fmla="*/ 106031 h 172265"/>
              <a:gd name="connsiteX34" fmla="*/ 16512 w 75428"/>
              <a:gd name="connsiteY34" fmla="*/ 87707 h 172265"/>
              <a:gd name="connsiteX35" fmla="*/ 13771 w 75428"/>
              <a:gd name="connsiteY35" fmla="*/ 69173 h 172265"/>
              <a:gd name="connsiteX36" fmla="*/ 2580 w 75428"/>
              <a:gd name="connsiteY36" fmla="*/ 58466 h 172265"/>
              <a:gd name="connsiteX37" fmla="*/ 291 w 75428"/>
              <a:gd name="connsiteY37" fmla="*/ 46888 h 172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75428" h="172265">
                <a:moveTo>
                  <a:pt x="226" y="46888"/>
                </a:moveTo>
                <a:cubicBezTo>
                  <a:pt x="1323" y="44353"/>
                  <a:pt x="1581" y="40545"/>
                  <a:pt x="3354" y="38603"/>
                </a:cubicBezTo>
                <a:cubicBezTo>
                  <a:pt x="5031" y="36784"/>
                  <a:pt x="5547" y="37088"/>
                  <a:pt x="7095" y="35498"/>
                </a:cubicBezTo>
                <a:cubicBezTo>
                  <a:pt x="10288" y="32205"/>
                  <a:pt x="15351" y="22920"/>
                  <a:pt x="19608" y="27297"/>
                </a:cubicBezTo>
                <a:cubicBezTo>
                  <a:pt x="20898" y="28651"/>
                  <a:pt x="34056" y="25391"/>
                  <a:pt x="36604" y="20921"/>
                </a:cubicBezTo>
                <a:cubicBezTo>
                  <a:pt x="38249" y="18054"/>
                  <a:pt x="40441" y="14200"/>
                  <a:pt x="40377" y="10782"/>
                </a:cubicBezTo>
                <a:cubicBezTo>
                  <a:pt x="40377" y="8714"/>
                  <a:pt x="37732" y="3919"/>
                  <a:pt x="41054" y="3216"/>
                </a:cubicBezTo>
                <a:cubicBezTo>
                  <a:pt x="43183" y="2774"/>
                  <a:pt x="46117" y="3345"/>
                  <a:pt x="47053" y="1993"/>
                </a:cubicBezTo>
                <a:cubicBezTo>
                  <a:pt x="50374" y="-2934"/>
                  <a:pt x="54631" y="2480"/>
                  <a:pt x="57115" y="5290"/>
                </a:cubicBezTo>
                <a:cubicBezTo>
                  <a:pt x="58888" y="7292"/>
                  <a:pt x="59985" y="8969"/>
                  <a:pt x="61694" y="11014"/>
                </a:cubicBezTo>
                <a:cubicBezTo>
                  <a:pt x="63758" y="13420"/>
                  <a:pt x="66596" y="15816"/>
                  <a:pt x="68628" y="18673"/>
                </a:cubicBezTo>
                <a:cubicBezTo>
                  <a:pt x="69757" y="20263"/>
                  <a:pt x="67241" y="24227"/>
                  <a:pt x="66886" y="25803"/>
                </a:cubicBezTo>
                <a:cubicBezTo>
                  <a:pt x="66048" y="29428"/>
                  <a:pt x="69466" y="32421"/>
                  <a:pt x="71272" y="35149"/>
                </a:cubicBezTo>
                <a:cubicBezTo>
                  <a:pt x="73336" y="38323"/>
                  <a:pt x="71659" y="41638"/>
                  <a:pt x="73014" y="44576"/>
                </a:cubicBezTo>
                <a:cubicBezTo>
                  <a:pt x="74626" y="48098"/>
                  <a:pt x="76690" y="50755"/>
                  <a:pt x="74433" y="54544"/>
                </a:cubicBezTo>
                <a:cubicBezTo>
                  <a:pt x="73239" y="56554"/>
                  <a:pt x="70627" y="54673"/>
                  <a:pt x="69821" y="56976"/>
                </a:cubicBezTo>
                <a:cubicBezTo>
                  <a:pt x="68596" y="60478"/>
                  <a:pt x="73497" y="62965"/>
                  <a:pt x="69208" y="67780"/>
                </a:cubicBezTo>
                <a:cubicBezTo>
                  <a:pt x="67273" y="69947"/>
                  <a:pt x="64629" y="70537"/>
                  <a:pt x="63210" y="73056"/>
                </a:cubicBezTo>
                <a:cubicBezTo>
                  <a:pt x="61887" y="75403"/>
                  <a:pt x="61436" y="77748"/>
                  <a:pt x="59501" y="80138"/>
                </a:cubicBezTo>
                <a:cubicBezTo>
                  <a:pt x="55792" y="84724"/>
                  <a:pt x="61468" y="91022"/>
                  <a:pt x="53567" y="92970"/>
                </a:cubicBezTo>
                <a:cubicBezTo>
                  <a:pt x="50922" y="93621"/>
                  <a:pt x="49342" y="92428"/>
                  <a:pt x="48859" y="95489"/>
                </a:cubicBezTo>
                <a:cubicBezTo>
                  <a:pt x="48407" y="98336"/>
                  <a:pt x="46859" y="101068"/>
                  <a:pt x="47020" y="103941"/>
                </a:cubicBezTo>
                <a:cubicBezTo>
                  <a:pt x="47407" y="110984"/>
                  <a:pt x="47343" y="118028"/>
                  <a:pt x="46698" y="125013"/>
                </a:cubicBezTo>
                <a:cubicBezTo>
                  <a:pt x="46376" y="128099"/>
                  <a:pt x="49600" y="134249"/>
                  <a:pt x="49084" y="138622"/>
                </a:cubicBezTo>
                <a:cubicBezTo>
                  <a:pt x="48633" y="142473"/>
                  <a:pt x="48568" y="145846"/>
                  <a:pt x="47988" y="149216"/>
                </a:cubicBezTo>
                <a:cubicBezTo>
                  <a:pt x="47117" y="154212"/>
                  <a:pt x="48988" y="156237"/>
                  <a:pt x="48633" y="158885"/>
                </a:cubicBezTo>
                <a:cubicBezTo>
                  <a:pt x="48214" y="161852"/>
                  <a:pt x="46343" y="166270"/>
                  <a:pt x="46698" y="168318"/>
                </a:cubicBezTo>
                <a:cubicBezTo>
                  <a:pt x="43473" y="168382"/>
                  <a:pt x="37926" y="169082"/>
                  <a:pt x="34766" y="169711"/>
                </a:cubicBezTo>
                <a:cubicBezTo>
                  <a:pt x="29831" y="170691"/>
                  <a:pt x="24897" y="171588"/>
                  <a:pt x="19931" y="172265"/>
                </a:cubicBezTo>
                <a:cubicBezTo>
                  <a:pt x="21092" y="171201"/>
                  <a:pt x="22478" y="170659"/>
                  <a:pt x="24091" y="170640"/>
                </a:cubicBezTo>
                <a:cubicBezTo>
                  <a:pt x="23768" y="168134"/>
                  <a:pt x="22124" y="165457"/>
                  <a:pt x="20898" y="163335"/>
                </a:cubicBezTo>
                <a:cubicBezTo>
                  <a:pt x="18996" y="160033"/>
                  <a:pt x="18512" y="154538"/>
                  <a:pt x="17963" y="150838"/>
                </a:cubicBezTo>
                <a:cubicBezTo>
                  <a:pt x="18447" y="150806"/>
                  <a:pt x="21092" y="150032"/>
                  <a:pt x="20737" y="143270"/>
                </a:cubicBezTo>
                <a:cubicBezTo>
                  <a:pt x="20124" y="130960"/>
                  <a:pt x="20737" y="118441"/>
                  <a:pt x="20737" y="106031"/>
                </a:cubicBezTo>
                <a:cubicBezTo>
                  <a:pt x="20737" y="99013"/>
                  <a:pt x="20414" y="93676"/>
                  <a:pt x="16512" y="87707"/>
                </a:cubicBezTo>
                <a:cubicBezTo>
                  <a:pt x="12804" y="82050"/>
                  <a:pt x="13964" y="75465"/>
                  <a:pt x="13771" y="69173"/>
                </a:cubicBezTo>
                <a:cubicBezTo>
                  <a:pt x="13771" y="64242"/>
                  <a:pt x="6224" y="61875"/>
                  <a:pt x="2580" y="58466"/>
                </a:cubicBezTo>
                <a:cubicBezTo>
                  <a:pt x="-838" y="55280"/>
                  <a:pt x="33" y="50897"/>
                  <a:pt x="291" y="46888"/>
                </a:cubicBezTo>
              </a:path>
            </a:pathLst>
          </a:custGeom>
          <a:solidFill>
            <a:srgbClr val="C0C0C0"/>
          </a:solidFill>
          <a:ln w="1612" cap="flat">
            <a:solidFill>
              <a:srgbClr val="FFFFFF"/>
            </a:solidFill>
            <a:prstDash val="solid"/>
            <a:miter/>
          </a:ln>
        </p:spPr>
        <p:txBody>
          <a:bodyPr rtlCol="0" anchor="ctr"/>
          <a:lstStyle/>
          <a:p>
            <a:endParaRPr lang="en-US"/>
          </a:p>
        </p:txBody>
      </p:sp>
      <p:sp>
        <p:nvSpPr>
          <p:cNvPr id="1701" name="Freeform: Shape 1700">
            <a:extLst>
              <a:ext uri="{FF2B5EF4-FFF2-40B4-BE49-F238E27FC236}">
                <a16:creationId xmlns:a16="http://schemas.microsoft.com/office/drawing/2014/main" id="{A9174F65-CD29-3ACB-932D-F768A81E44A5}"/>
              </a:ext>
            </a:extLst>
          </p:cNvPr>
          <p:cNvSpPr/>
          <p:nvPr/>
        </p:nvSpPr>
        <p:spPr>
          <a:xfrm>
            <a:off x="7801820" y="2785799"/>
            <a:ext cx="70175" cy="39577"/>
          </a:xfrm>
          <a:custGeom>
            <a:avLst/>
            <a:gdLst>
              <a:gd name="connsiteX0" fmla="*/ 3225 w 70175"/>
              <a:gd name="connsiteY0" fmla="*/ 24909 h 39577"/>
              <a:gd name="connsiteX1" fmla="*/ 6031 w 70175"/>
              <a:gd name="connsiteY1" fmla="*/ 19362 h 39577"/>
              <a:gd name="connsiteX2" fmla="*/ 0 w 70175"/>
              <a:gd name="connsiteY2" fmla="*/ 16575 h 39577"/>
              <a:gd name="connsiteX3" fmla="*/ 8611 w 70175"/>
              <a:gd name="connsiteY3" fmla="*/ 9484 h 39577"/>
              <a:gd name="connsiteX4" fmla="*/ 26316 w 70175"/>
              <a:gd name="connsiteY4" fmla="*/ 13073 h 39577"/>
              <a:gd name="connsiteX5" fmla="*/ 39183 w 70175"/>
              <a:gd name="connsiteY5" fmla="*/ 6233 h 39577"/>
              <a:gd name="connsiteX6" fmla="*/ 48439 w 70175"/>
              <a:gd name="connsiteY6" fmla="*/ 6168 h 39577"/>
              <a:gd name="connsiteX7" fmla="*/ 57598 w 70175"/>
              <a:gd name="connsiteY7" fmla="*/ 6104 h 39577"/>
              <a:gd name="connsiteX8" fmla="*/ 62371 w 70175"/>
              <a:gd name="connsiteY8" fmla="*/ 783 h 39577"/>
              <a:gd name="connsiteX9" fmla="*/ 70175 w 70175"/>
              <a:gd name="connsiteY9" fmla="*/ 10980 h 39577"/>
              <a:gd name="connsiteX10" fmla="*/ 63628 w 70175"/>
              <a:gd name="connsiteY10" fmla="*/ 13766 h 39577"/>
              <a:gd name="connsiteX11" fmla="*/ 58533 w 70175"/>
              <a:gd name="connsiteY11" fmla="*/ 14950 h 39577"/>
              <a:gd name="connsiteX12" fmla="*/ 49600 w 70175"/>
              <a:gd name="connsiteY12" fmla="*/ 19278 h 39577"/>
              <a:gd name="connsiteX13" fmla="*/ 50729 w 70175"/>
              <a:gd name="connsiteY13" fmla="*/ 26479 h 39577"/>
              <a:gd name="connsiteX14" fmla="*/ 40860 w 70175"/>
              <a:gd name="connsiteY14" fmla="*/ 32107 h 39577"/>
              <a:gd name="connsiteX15" fmla="*/ 44118 w 70175"/>
              <a:gd name="connsiteY15" fmla="*/ 33732 h 39577"/>
              <a:gd name="connsiteX16" fmla="*/ 39570 w 70175"/>
              <a:gd name="connsiteY16" fmla="*/ 39047 h 39577"/>
              <a:gd name="connsiteX17" fmla="*/ 26219 w 70175"/>
              <a:gd name="connsiteY17" fmla="*/ 33268 h 39577"/>
              <a:gd name="connsiteX18" fmla="*/ 15706 w 70175"/>
              <a:gd name="connsiteY18" fmla="*/ 38118 h 39577"/>
              <a:gd name="connsiteX19" fmla="*/ 12835 w 70175"/>
              <a:gd name="connsiteY19" fmla="*/ 38611 h 39577"/>
              <a:gd name="connsiteX20" fmla="*/ 4644 w 70175"/>
              <a:gd name="connsiteY20" fmla="*/ 38386 h 39577"/>
              <a:gd name="connsiteX21" fmla="*/ 10223 w 70175"/>
              <a:gd name="connsiteY21" fmla="*/ 32116 h 39577"/>
              <a:gd name="connsiteX22" fmla="*/ 5354 w 70175"/>
              <a:gd name="connsiteY22" fmla="*/ 25850 h 39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0175" h="39577">
                <a:moveTo>
                  <a:pt x="3225" y="24909"/>
                </a:moveTo>
                <a:cubicBezTo>
                  <a:pt x="2806" y="22916"/>
                  <a:pt x="4708" y="20481"/>
                  <a:pt x="6031" y="19362"/>
                </a:cubicBezTo>
                <a:cubicBezTo>
                  <a:pt x="3838" y="18875"/>
                  <a:pt x="1935" y="17662"/>
                  <a:pt x="0" y="16575"/>
                </a:cubicBezTo>
                <a:cubicBezTo>
                  <a:pt x="4870" y="11267"/>
                  <a:pt x="2548" y="8029"/>
                  <a:pt x="8611" y="9484"/>
                </a:cubicBezTo>
                <a:cubicBezTo>
                  <a:pt x="10868" y="10029"/>
                  <a:pt x="24381" y="14789"/>
                  <a:pt x="26316" y="13073"/>
                </a:cubicBezTo>
                <a:cubicBezTo>
                  <a:pt x="30153" y="9654"/>
                  <a:pt x="33604" y="5885"/>
                  <a:pt x="39183" y="6233"/>
                </a:cubicBezTo>
                <a:cubicBezTo>
                  <a:pt x="42118" y="6426"/>
                  <a:pt x="45666" y="7868"/>
                  <a:pt x="48439" y="6168"/>
                </a:cubicBezTo>
                <a:cubicBezTo>
                  <a:pt x="51277" y="4440"/>
                  <a:pt x="54695" y="4285"/>
                  <a:pt x="57598" y="6104"/>
                </a:cubicBezTo>
                <a:cubicBezTo>
                  <a:pt x="55115" y="2985"/>
                  <a:pt x="58985" y="-1917"/>
                  <a:pt x="62371" y="783"/>
                </a:cubicBezTo>
                <a:cubicBezTo>
                  <a:pt x="64983" y="2882"/>
                  <a:pt x="68208" y="8145"/>
                  <a:pt x="70175" y="10980"/>
                </a:cubicBezTo>
                <a:cubicBezTo>
                  <a:pt x="67563" y="10583"/>
                  <a:pt x="59049" y="8403"/>
                  <a:pt x="63628" y="13766"/>
                </a:cubicBezTo>
                <a:cubicBezTo>
                  <a:pt x="61049" y="13670"/>
                  <a:pt x="59597" y="11964"/>
                  <a:pt x="58533" y="14950"/>
                </a:cubicBezTo>
                <a:cubicBezTo>
                  <a:pt x="57920" y="16617"/>
                  <a:pt x="51503" y="18130"/>
                  <a:pt x="49600" y="19278"/>
                </a:cubicBezTo>
                <a:cubicBezTo>
                  <a:pt x="48149" y="20171"/>
                  <a:pt x="50858" y="24576"/>
                  <a:pt x="50729" y="26479"/>
                </a:cubicBezTo>
                <a:cubicBezTo>
                  <a:pt x="50406" y="29449"/>
                  <a:pt x="43634" y="29672"/>
                  <a:pt x="40860" y="32107"/>
                </a:cubicBezTo>
                <a:cubicBezTo>
                  <a:pt x="41989" y="32481"/>
                  <a:pt x="42956" y="33471"/>
                  <a:pt x="44118" y="33732"/>
                </a:cubicBezTo>
                <a:cubicBezTo>
                  <a:pt x="42054" y="34155"/>
                  <a:pt x="43537" y="41598"/>
                  <a:pt x="39570" y="39047"/>
                </a:cubicBezTo>
                <a:cubicBezTo>
                  <a:pt x="34991" y="36119"/>
                  <a:pt x="30573" y="37463"/>
                  <a:pt x="26219" y="33268"/>
                </a:cubicBezTo>
                <a:cubicBezTo>
                  <a:pt x="24736" y="36828"/>
                  <a:pt x="19608" y="39876"/>
                  <a:pt x="15706" y="38118"/>
                </a:cubicBezTo>
                <a:cubicBezTo>
                  <a:pt x="14093" y="37396"/>
                  <a:pt x="14125" y="37347"/>
                  <a:pt x="12835" y="38611"/>
                </a:cubicBezTo>
                <a:cubicBezTo>
                  <a:pt x="10900" y="40530"/>
                  <a:pt x="6837" y="38902"/>
                  <a:pt x="4644" y="38386"/>
                </a:cubicBezTo>
                <a:cubicBezTo>
                  <a:pt x="7095" y="36235"/>
                  <a:pt x="12094" y="35422"/>
                  <a:pt x="10223" y="32116"/>
                </a:cubicBezTo>
                <a:cubicBezTo>
                  <a:pt x="8740" y="29501"/>
                  <a:pt x="2032" y="30188"/>
                  <a:pt x="5354" y="25850"/>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702" name="Content Placeholder 8">
            <a:extLst>
              <a:ext uri="{FF2B5EF4-FFF2-40B4-BE49-F238E27FC236}">
                <a16:creationId xmlns:a16="http://schemas.microsoft.com/office/drawing/2014/main" id="{B3D73166-DB00-5C2F-6D3D-CF23F5D4CA20}"/>
              </a:ext>
            </a:extLst>
          </p:cNvPr>
          <p:cNvGrpSpPr/>
          <p:nvPr/>
        </p:nvGrpSpPr>
        <p:grpSpPr>
          <a:xfrm>
            <a:off x="7393378" y="1963432"/>
            <a:ext cx="706193" cy="525640"/>
            <a:chOff x="7360768" y="1644235"/>
            <a:chExt cx="706193" cy="525640"/>
          </a:xfrm>
          <a:solidFill>
            <a:srgbClr val="C0C0C0"/>
          </a:solidFill>
        </p:grpSpPr>
        <p:grpSp>
          <p:nvGrpSpPr>
            <p:cNvPr id="1703" name="Content Placeholder 8">
              <a:extLst>
                <a:ext uri="{FF2B5EF4-FFF2-40B4-BE49-F238E27FC236}">
                  <a16:creationId xmlns:a16="http://schemas.microsoft.com/office/drawing/2014/main" id="{D5EBEDD6-64A4-B54D-DE39-5B072B62AE3E}"/>
                </a:ext>
              </a:extLst>
            </p:cNvPr>
            <p:cNvGrpSpPr/>
            <p:nvPr/>
          </p:nvGrpSpPr>
          <p:grpSpPr>
            <a:xfrm>
              <a:off x="7703485" y="1644235"/>
              <a:ext cx="351778" cy="131197"/>
              <a:chOff x="7703485" y="1644235"/>
              <a:chExt cx="351778" cy="131197"/>
            </a:xfrm>
            <a:solidFill>
              <a:srgbClr val="C0C0C0"/>
            </a:solidFill>
          </p:grpSpPr>
          <p:sp>
            <p:nvSpPr>
              <p:cNvPr id="1704" name="Freeform: Shape 1703">
                <a:extLst>
                  <a:ext uri="{FF2B5EF4-FFF2-40B4-BE49-F238E27FC236}">
                    <a16:creationId xmlns:a16="http://schemas.microsoft.com/office/drawing/2014/main" id="{F4191EA4-8181-82E0-68CC-C8232B0C1E60}"/>
                  </a:ext>
                </a:extLst>
              </p:cNvPr>
              <p:cNvSpPr/>
              <p:nvPr/>
            </p:nvSpPr>
            <p:spPr>
              <a:xfrm>
                <a:off x="7703485" y="1680132"/>
                <a:ext cx="25541" cy="13386"/>
              </a:xfrm>
              <a:custGeom>
                <a:avLst/>
                <a:gdLst>
                  <a:gd name="connsiteX0" fmla="*/ 23220 w 25541"/>
                  <a:gd name="connsiteY0" fmla="*/ 11258 h 13386"/>
                  <a:gd name="connsiteX1" fmla="*/ 10997 w 25541"/>
                  <a:gd name="connsiteY1" fmla="*/ 5840 h 13386"/>
                  <a:gd name="connsiteX2" fmla="*/ 0 w 25541"/>
                  <a:gd name="connsiteY2" fmla="*/ 577 h 13386"/>
                  <a:gd name="connsiteX3" fmla="*/ 10513 w 25541"/>
                  <a:gd name="connsiteY3" fmla="*/ 8530 h 13386"/>
                  <a:gd name="connsiteX4" fmla="*/ 25542 w 25541"/>
                  <a:gd name="connsiteY4" fmla="*/ 13348 h 13386"/>
                  <a:gd name="connsiteX5" fmla="*/ 23220 w 25541"/>
                  <a:gd name="connsiteY5" fmla="*/ 11258 h 13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41" h="13386">
                    <a:moveTo>
                      <a:pt x="23220" y="11258"/>
                    </a:moveTo>
                    <a:cubicBezTo>
                      <a:pt x="19608" y="8520"/>
                      <a:pt x="14383" y="8894"/>
                      <a:pt x="10997" y="5840"/>
                    </a:cubicBezTo>
                    <a:cubicBezTo>
                      <a:pt x="7708" y="2886"/>
                      <a:pt x="5095" y="-1603"/>
                      <a:pt x="0" y="577"/>
                    </a:cubicBezTo>
                    <a:cubicBezTo>
                      <a:pt x="1226" y="4773"/>
                      <a:pt x="6644" y="7495"/>
                      <a:pt x="10513" y="8530"/>
                    </a:cubicBezTo>
                    <a:cubicBezTo>
                      <a:pt x="15093" y="9752"/>
                      <a:pt x="20833" y="13825"/>
                      <a:pt x="25542" y="13348"/>
                    </a:cubicBezTo>
                    <a:cubicBezTo>
                      <a:pt x="24800" y="12590"/>
                      <a:pt x="24058" y="11894"/>
                      <a:pt x="23220" y="1125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05" name="Freeform: Shape 1704">
                <a:extLst>
                  <a:ext uri="{FF2B5EF4-FFF2-40B4-BE49-F238E27FC236}">
                    <a16:creationId xmlns:a16="http://schemas.microsoft.com/office/drawing/2014/main" id="{96360E13-DD03-BC7D-A3CB-3F1DDB1DC83F}"/>
                  </a:ext>
                </a:extLst>
              </p:cNvPr>
              <p:cNvSpPr/>
              <p:nvPr/>
            </p:nvSpPr>
            <p:spPr>
              <a:xfrm>
                <a:off x="7704646" y="1662242"/>
                <a:ext cx="5127" cy="1059"/>
              </a:xfrm>
              <a:custGeom>
                <a:avLst/>
                <a:gdLst>
                  <a:gd name="connsiteX0" fmla="*/ 5128 w 5127"/>
                  <a:gd name="connsiteY0" fmla="*/ 1059 h 1059"/>
                  <a:gd name="connsiteX1" fmla="*/ 0 w 5127"/>
                  <a:gd name="connsiteY1" fmla="*/ 595 h 1059"/>
                  <a:gd name="connsiteX2" fmla="*/ 5128 w 5127"/>
                  <a:gd name="connsiteY2" fmla="*/ 1059 h 1059"/>
                </a:gdLst>
                <a:ahLst/>
                <a:cxnLst>
                  <a:cxn ang="0">
                    <a:pos x="connsiteX0" y="connsiteY0"/>
                  </a:cxn>
                  <a:cxn ang="0">
                    <a:pos x="connsiteX1" y="connsiteY1"/>
                  </a:cxn>
                  <a:cxn ang="0">
                    <a:pos x="connsiteX2" y="connsiteY2"/>
                  </a:cxn>
                </a:cxnLst>
                <a:rect l="l" t="t" r="r" b="b"/>
                <a:pathLst>
                  <a:path w="5127" h="1059">
                    <a:moveTo>
                      <a:pt x="5128" y="1059"/>
                    </a:moveTo>
                    <a:cubicBezTo>
                      <a:pt x="3515" y="-176"/>
                      <a:pt x="1806" y="-331"/>
                      <a:pt x="0" y="595"/>
                    </a:cubicBezTo>
                    <a:cubicBezTo>
                      <a:pt x="1709" y="788"/>
                      <a:pt x="3419" y="927"/>
                      <a:pt x="5128" y="10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06" name="Freeform: Shape 1705">
                <a:extLst>
                  <a:ext uri="{FF2B5EF4-FFF2-40B4-BE49-F238E27FC236}">
                    <a16:creationId xmlns:a16="http://schemas.microsoft.com/office/drawing/2014/main" id="{382BBE51-93F9-669A-6BA9-6F72C2CE34D7}"/>
                  </a:ext>
                </a:extLst>
              </p:cNvPr>
              <p:cNvSpPr/>
              <p:nvPr/>
            </p:nvSpPr>
            <p:spPr>
              <a:xfrm>
                <a:off x="7705904" y="1657378"/>
                <a:ext cx="168601" cy="70468"/>
              </a:xfrm>
              <a:custGeom>
                <a:avLst/>
                <a:gdLst>
                  <a:gd name="connsiteX0" fmla="*/ 7127 w 168601"/>
                  <a:gd name="connsiteY0" fmla="*/ 16372 h 70468"/>
                  <a:gd name="connsiteX1" fmla="*/ 15706 w 168601"/>
                  <a:gd name="connsiteY1" fmla="*/ 16598 h 70468"/>
                  <a:gd name="connsiteX2" fmla="*/ 13609 w 168601"/>
                  <a:gd name="connsiteY2" fmla="*/ 14276 h 70468"/>
                  <a:gd name="connsiteX3" fmla="*/ 21027 w 168601"/>
                  <a:gd name="connsiteY3" fmla="*/ 16365 h 70468"/>
                  <a:gd name="connsiteX4" fmla="*/ 15480 w 168601"/>
                  <a:gd name="connsiteY4" fmla="*/ 19152 h 70468"/>
                  <a:gd name="connsiteX5" fmla="*/ 21511 w 168601"/>
                  <a:gd name="connsiteY5" fmla="*/ 21009 h 70468"/>
                  <a:gd name="connsiteX6" fmla="*/ 8030 w 168601"/>
                  <a:gd name="connsiteY6" fmla="*/ 21703 h 70468"/>
                  <a:gd name="connsiteX7" fmla="*/ 17931 w 168601"/>
                  <a:gd name="connsiteY7" fmla="*/ 28420 h 70468"/>
                  <a:gd name="connsiteX8" fmla="*/ 33572 w 168601"/>
                  <a:gd name="connsiteY8" fmla="*/ 30294 h 70468"/>
                  <a:gd name="connsiteX9" fmla="*/ 23123 w 168601"/>
                  <a:gd name="connsiteY9" fmla="*/ 31455 h 70468"/>
                  <a:gd name="connsiteX10" fmla="*/ 39667 w 168601"/>
                  <a:gd name="connsiteY10" fmla="*/ 36492 h 70468"/>
                  <a:gd name="connsiteX11" fmla="*/ 51470 w 168601"/>
                  <a:gd name="connsiteY11" fmla="*/ 35173 h 70468"/>
                  <a:gd name="connsiteX12" fmla="*/ 60984 w 168601"/>
                  <a:gd name="connsiteY12" fmla="*/ 32387 h 70468"/>
                  <a:gd name="connsiteX13" fmla="*/ 55888 w 168601"/>
                  <a:gd name="connsiteY13" fmla="*/ 30297 h 70468"/>
                  <a:gd name="connsiteX14" fmla="*/ 57018 w 168601"/>
                  <a:gd name="connsiteY14" fmla="*/ 26814 h 70468"/>
                  <a:gd name="connsiteX15" fmla="*/ 70272 w 168601"/>
                  <a:gd name="connsiteY15" fmla="*/ 23796 h 70468"/>
                  <a:gd name="connsiteX16" fmla="*/ 69337 w 168601"/>
                  <a:gd name="connsiteY16" fmla="*/ 28904 h 70468"/>
                  <a:gd name="connsiteX17" fmla="*/ 80527 w 168601"/>
                  <a:gd name="connsiteY17" fmla="*/ 30652 h 70468"/>
                  <a:gd name="connsiteX18" fmla="*/ 86719 w 168601"/>
                  <a:gd name="connsiteY18" fmla="*/ 27837 h 70468"/>
                  <a:gd name="connsiteX19" fmla="*/ 94653 w 168601"/>
                  <a:gd name="connsiteY19" fmla="*/ 27276 h 70468"/>
                  <a:gd name="connsiteX20" fmla="*/ 87687 w 168601"/>
                  <a:gd name="connsiteY20" fmla="*/ 31687 h 70468"/>
                  <a:gd name="connsiteX21" fmla="*/ 100683 w 168601"/>
                  <a:gd name="connsiteY21" fmla="*/ 32384 h 70468"/>
                  <a:gd name="connsiteX22" fmla="*/ 78076 w 168601"/>
                  <a:gd name="connsiteY22" fmla="*/ 34406 h 70468"/>
                  <a:gd name="connsiteX23" fmla="*/ 69272 w 168601"/>
                  <a:gd name="connsiteY23" fmla="*/ 36638 h 70468"/>
                  <a:gd name="connsiteX24" fmla="*/ 53083 w 168601"/>
                  <a:gd name="connsiteY24" fmla="*/ 39118 h 70468"/>
                  <a:gd name="connsiteX25" fmla="*/ 55179 w 168601"/>
                  <a:gd name="connsiteY25" fmla="*/ 41443 h 70468"/>
                  <a:gd name="connsiteX26" fmla="*/ 43859 w 168601"/>
                  <a:gd name="connsiteY26" fmla="*/ 40101 h 70468"/>
                  <a:gd name="connsiteX27" fmla="*/ 52503 w 168601"/>
                  <a:gd name="connsiteY27" fmla="*/ 46261 h 70468"/>
                  <a:gd name="connsiteX28" fmla="*/ 73755 w 168601"/>
                  <a:gd name="connsiteY28" fmla="*/ 44003 h 70468"/>
                  <a:gd name="connsiteX29" fmla="*/ 86784 w 168601"/>
                  <a:gd name="connsiteY29" fmla="*/ 43907 h 70468"/>
                  <a:gd name="connsiteX30" fmla="*/ 98587 w 168601"/>
                  <a:gd name="connsiteY30" fmla="*/ 42130 h 70468"/>
                  <a:gd name="connsiteX31" fmla="*/ 99974 w 168601"/>
                  <a:gd name="connsiteY31" fmla="*/ 45148 h 70468"/>
                  <a:gd name="connsiteX32" fmla="*/ 81656 w 168601"/>
                  <a:gd name="connsiteY32" fmla="*/ 45613 h 70468"/>
                  <a:gd name="connsiteX33" fmla="*/ 62145 w 168601"/>
                  <a:gd name="connsiteY33" fmla="*/ 47702 h 70468"/>
                  <a:gd name="connsiteX34" fmla="*/ 86977 w 168601"/>
                  <a:gd name="connsiteY34" fmla="*/ 52114 h 70468"/>
                  <a:gd name="connsiteX35" fmla="*/ 63467 w 168601"/>
                  <a:gd name="connsiteY35" fmla="*/ 50147 h 70468"/>
                  <a:gd name="connsiteX36" fmla="*/ 54276 w 168601"/>
                  <a:gd name="connsiteY36" fmla="*/ 49257 h 70468"/>
                  <a:gd name="connsiteX37" fmla="*/ 53954 w 168601"/>
                  <a:gd name="connsiteY37" fmla="*/ 55588 h 70468"/>
                  <a:gd name="connsiteX38" fmla="*/ 72013 w 168601"/>
                  <a:gd name="connsiteY38" fmla="*/ 60886 h 70468"/>
                  <a:gd name="connsiteX39" fmla="*/ 82398 w 168601"/>
                  <a:gd name="connsiteY39" fmla="*/ 59686 h 70468"/>
                  <a:gd name="connsiteX40" fmla="*/ 91976 w 168601"/>
                  <a:gd name="connsiteY40" fmla="*/ 61638 h 70468"/>
                  <a:gd name="connsiteX41" fmla="*/ 76657 w 168601"/>
                  <a:gd name="connsiteY41" fmla="*/ 63960 h 70468"/>
                  <a:gd name="connsiteX42" fmla="*/ 90557 w 168601"/>
                  <a:gd name="connsiteY42" fmla="*/ 69674 h 70468"/>
                  <a:gd name="connsiteX43" fmla="*/ 99619 w 168601"/>
                  <a:gd name="connsiteY43" fmla="*/ 65120 h 70468"/>
                  <a:gd name="connsiteX44" fmla="*/ 104521 w 168601"/>
                  <a:gd name="connsiteY44" fmla="*/ 62566 h 70468"/>
                  <a:gd name="connsiteX45" fmla="*/ 103586 w 168601"/>
                  <a:gd name="connsiteY45" fmla="*/ 60244 h 70468"/>
                  <a:gd name="connsiteX46" fmla="*/ 106359 w 168601"/>
                  <a:gd name="connsiteY46" fmla="*/ 58422 h 70468"/>
                  <a:gd name="connsiteX47" fmla="*/ 116486 w 168601"/>
                  <a:gd name="connsiteY47" fmla="*/ 50956 h 70468"/>
                  <a:gd name="connsiteX48" fmla="*/ 120872 w 168601"/>
                  <a:gd name="connsiteY48" fmla="*/ 43226 h 70468"/>
                  <a:gd name="connsiteX49" fmla="*/ 131675 w 168601"/>
                  <a:gd name="connsiteY49" fmla="*/ 38186 h 70468"/>
                  <a:gd name="connsiteX50" fmla="*/ 129128 w 168601"/>
                  <a:gd name="connsiteY50" fmla="*/ 36792 h 70468"/>
                  <a:gd name="connsiteX51" fmla="*/ 129805 w 168601"/>
                  <a:gd name="connsiteY51" fmla="*/ 31220 h 70468"/>
                  <a:gd name="connsiteX52" fmla="*/ 153186 w 168601"/>
                  <a:gd name="connsiteY52" fmla="*/ 27675 h 70468"/>
                  <a:gd name="connsiteX53" fmla="*/ 168601 w 168601"/>
                  <a:gd name="connsiteY53" fmla="*/ 23554 h 70468"/>
                  <a:gd name="connsiteX54" fmla="*/ 141060 w 168601"/>
                  <a:gd name="connsiteY54" fmla="*/ 18816 h 70468"/>
                  <a:gd name="connsiteX55" fmla="*/ 132449 w 168601"/>
                  <a:gd name="connsiteY55" fmla="*/ 17020 h 70468"/>
                  <a:gd name="connsiteX56" fmla="*/ 122387 w 168601"/>
                  <a:gd name="connsiteY56" fmla="*/ 14963 h 70468"/>
                  <a:gd name="connsiteX57" fmla="*/ 117647 w 168601"/>
                  <a:gd name="connsiteY57" fmla="*/ 8177 h 70468"/>
                  <a:gd name="connsiteX58" fmla="*/ 110616 w 168601"/>
                  <a:gd name="connsiteY58" fmla="*/ 10964 h 70468"/>
                  <a:gd name="connsiteX59" fmla="*/ 107295 w 168601"/>
                  <a:gd name="connsiteY59" fmla="*/ 10802 h 70468"/>
                  <a:gd name="connsiteX60" fmla="*/ 110777 w 168601"/>
                  <a:gd name="connsiteY60" fmla="*/ 5220 h 70468"/>
                  <a:gd name="connsiteX61" fmla="*/ 100748 w 168601"/>
                  <a:gd name="connsiteY61" fmla="*/ 1679 h 70468"/>
                  <a:gd name="connsiteX62" fmla="*/ 93137 w 168601"/>
                  <a:gd name="connsiteY62" fmla="*/ 2201 h 70468"/>
                  <a:gd name="connsiteX63" fmla="*/ 83365 w 168601"/>
                  <a:gd name="connsiteY63" fmla="*/ 3130 h 70468"/>
                  <a:gd name="connsiteX64" fmla="*/ 91041 w 168601"/>
                  <a:gd name="connsiteY64" fmla="*/ 22170 h 70468"/>
                  <a:gd name="connsiteX65" fmla="*/ 78979 w 168601"/>
                  <a:gd name="connsiteY65" fmla="*/ 17530 h 70468"/>
                  <a:gd name="connsiteX66" fmla="*/ 67337 w 168601"/>
                  <a:gd name="connsiteY66" fmla="*/ 5984 h 70468"/>
                  <a:gd name="connsiteX67" fmla="*/ 58114 w 168601"/>
                  <a:gd name="connsiteY67" fmla="*/ 6907 h 70468"/>
                  <a:gd name="connsiteX68" fmla="*/ 51535 w 168601"/>
                  <a:gd name="connsiteY68" fmla="*/ 9612 h 70468"/>
                  <a:gd name="connsiteX69" fmla="*/ 52503 w 168601"/>
                  <a:gd name="connsiteY69" fmla="*/ 14740 h 70468"/>
                  <a:gd name="connsiteX70" fmla="*/ 39957 w 168601"/>
                  <a:gd name="connsiteY70" fmla="*/ 11025 h 70468"/>
                  <a:gd name="connsiteX71" fmla="*/ 41344 w 168601"/>
                  <a:gd name="connsiteY71" fmla="*/ 8471 h 70468"/>
                  <a:gd name="connsiteX72" fmla="*/ 28348 w 168601"/>
                  <a:gd name="connsiteY72" fmla="*/ 8697 h 70468"/>
                  <a:gd name="connsiteX73" fmla="*/ 39925 w 168601"/>
                  <a:gd name="connsiteY73" fmla="*/ 6607 h 70468"/>
                  <a:gd name="connsiteX74" fmla="*/ 50632 w 168601"/>
                  <a:gd name="connsiteY74" fmla="*/ 5449 h 70468"/>
                  <a:gd name="connsiteX75" fmla="*/ 38893 w 168601"/>
                  <a:gd name="connsiteY75" fmla="*/ 3733 h 70468"/>
                  <a:gd name="connsiteX76" fmla="*/ 30153 w 168601"/>
                  <a:gd name="connsiteY76" fmla="*/ 5156 h 70468"/>
                  <a:gd name="connsiteX77" fmla="*/ 22768 w 168601"/>
                  <a:gd name="connsiteY77" fmla="*/ 6607 h 70468"/>
                  <a:gd name="connsiteX78" fmla="*/ 15802 w 168601"/>
                  <a:gd name="connsiteY78" fmla="*/ 3588 h 70468"/>
                  <a:gd name="connsiteX79" fmla="*/ 10481 w 168601"/>
                  <a:gd name="connsiteY79" fmla="*/ 7768 h 70468"/>
                  <a:gd name="connsiteX80" fmla="*/ 5579 w 168601"/>
                  <a:gd name="connsiteY80" fmla="*/ 9161 h 70468"/>
                  <a:gd name="connsiteX81" fmla="*/ 0 w 168601"/>
                  <a:gd name="connsiteY81" fmla="*/ 10090 h 70468"/>
                  <a:gd name="connsiteX82" fmla="*/ 1838 w 168601"/>
                  <a:gd name="connsiteY82" fmla="*/ 12292 h 70468"/>
                  <a:gd name="connsiteX83" fmla="*/ 6998 w 168601"/>
                  <a:gd name="connsiteY83" fmla="*/ 16365 h 70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68601" h="70468">
                    <a:moveTo>
                      <a:pt x="7127" y="16372"/>
                    </a:moveTo>
                    <a:cubicBezTo>
                      <a:pt x="7772" y="20126"/>
                      <a:pt x="13803" y="17459"/>
                      <a:pt x="15706" y="16598"/>
                    </a:cubicBezTo>
                    <a:cubicBezTo>
                      <a:pt x="15061" y="15785"/>
                      <a:pt x="14351" y="15011"/>
                      <a:pt x="13609" y="14276"/>
                    </a:cubicBezTo>
                    <a:cubicBezTo>
                      <a:pt x="16157" y="15527"/>
                      <a:pt x="18963" y="13834"/>
                      <a:pt x="21027" y="16365"/>
                    </a:cubicBezTo>
                    <a:cubicBezTo>
                      <a:pt x="19060" y="17078"/>
                      <a:pt x="17221" y="18007"/>
                      <a:pt x="15480" y="19152"/>
                    </a:cubicBezTo>
                    <a:cubicBezTo>
                      <a:pt x="17479" y="19771"/>
                      <a:pt x="19511" y="20390"/>
                      <a:pt x="21511" y="21009"/>
                    </a:cubicBezTo>
                    <a:cubicBezTo>
                      <a:pt x="17318" y="23947"/>
                      <a:pt x="12190" y="18491"/>
                      <a:pt x="8030" y="21703"/>
                    </a:cubicBezTo>
                    <a:cubicBezTo>
                      <a:pt x="12384" y="22596"/>
                      <a:pt x="13771" y="27382"/>
                      <a:pt x="17931" y="28420"/>
                    </a:cubicBezTo>
                    <a:cubicBezTo>
                      <a:pt x="22994" y="29685"/>
                      <a:pt x="28444" y="28801"/>
                      <a:pt x="33572" y="30294"/>
                    </a:cubicBezTo>
                    <a:cubicBezTo>
                      <a:pt x="30089" y="30710"/>
                      <a:pt x="26380" y="29872"/>
                      <a:pt x="23123" y="31455"/>
                    </a:cubicBezTo>
                    <a:cubicBezTo>
                      <a:pt x="28186" y="34487"/>
                      <a:pt x="33798" y="36660"/>
                      <a:pt x="39667" y="36492"/>
                    </a:cubicBezTo>
                    <a:cubicBezTo>
                      <a:pt x="43731" y="36363"/>
                      <a:pt x="47471" y="36164"/>
                      <a:pt x="51470" y="35173"/>
                    </a:cubicBezTo>
                    <a:cubicBezTo>
                      <a:pt x="54470" y="31865"/>
                      <a:pt x="57082" y="33903"/>
                      <a:pt x="60984" y="32387"/>
                    </a:cubicBezTo>
                    <a:cubicBezTo>
                      <a:pt x="59339" y="31574"/>
                      <a:pt x="57630" y="30878"/>
                      <a:pt x="55888" y="30297"/>
                    </a:cubicBezTo>
                    <a:cubicBezTo>
                      <a:pt x="58049" y="29875"/>
                      <a:pt x="58469" y="28417"/>
                      <a:pt x="57018" y="26814"/>
                    </a:cubicBezTo>
                    <a:cubicBezTo>
                      <a:pt x="61984" y="25163"/>
                      <a:pt x="67531" y="30710"/>
                      <a:pt x="70272" y="23796"/>
                    </a:cubicBezTo>
                    <a:cubicBezTo>
                      <a:pt x="73626" y="24957"/>
                      <a:pt x="72755" y="28901"/>
                      <a:pt x="69337" y="28904"/>
                    </a:cubicBezTo>
                    <a:cubicBezTo>
                      <a:pt x="71788" y="32529"/>
                      <a:pt x="76948" y="31700"/>
                      <a:pt x="80527" y="30652"/>
                    </a:cubicBezTo>
                    <a:cubicBezTo>
                      <a:pt x="82753" y="30001"/>
                      <a:pt x="84752" y="29059"/>
                      <a:pt x="86719" y="27837"/>
                    </a:cubicBezTo>
                    <a:cubicBezTo>
                      <a:pt x="90234" y="25650"/>
                      <a:pt x="90944" y="27292"/>
                      <a:pt x="94653" y="27276"/>
                    </a:cubicBezTo>
                    <a:cubicBezTo>
                      <a:pt x="92041" y="28227"/>
                      <a:pt x="89428" y="29414"/>
                      <a:pt x="87687" y="31687"/>
                    </a:cubicBezTo>
                    <a:cubicBezTo>
                      <a:pt x="92008" y="31249"/>
                      <a:pt x="96362" y="32084"/>
                      <a:pt x="100683" y="32384"/>
                    </a:cubicBezTo>
                    <a:cubicBezTo>
                      <a:pt x="93459" y="34619"/>
                      <a:pt x="84945" y="30813"/>
                      <a:pt x="78076" y="34406"/>
                    </a:cubicBezTo>
                    <a:cubicBezTo>
                      <a:pt x="75077" y="35977"/>
                      <a:pt x="72142" y="35203"/>
                      <a:pt x="69272" y="36638"/>
                    </a:cubicBezTo>
                    <a:cubicBezTo>
                      <a:pt x="63790" y="39376"/>
                      <a:pt x="58759" y="37557"/>
                      <a:pt x="53083" y="39118"/>
                    </a:cubicBezTo>
                    <a:cubicBezTo>
                      <a:pt x="53728" y="39930"/>
                      <a:pt x="54437" y="40704"/>
                      <a:pt x="55179" y="41443"/>
                    </a:cubicBezTo>
                    <a:cubicBezTo>
                      <a:pt x="52438" y="40243"/>
                      <a:pt x="46633" y="38311"/>
                      <a:pt x="43859" y="40101"/>
                    </a:cubicBezTo>
                    <a:cubicBezTo>
                      <a:pt x="38506" y="43533"/>
                      <a:pt x="51019" y="46319"/>
                      <a:pt x="52503" y="46261"/>
                    </a:cubicBezTo>
                    <a:cubicBezTo>
                      <a:pt x="59630" y="45971"/>
                      <a:pt x="66628" y="44423"/>
                      <a:pt x="73755" y="44003"/>
                    </a:cubicBezTo>
                    <a:cubicBezTo>
                      <a:pt x="78109" y="43745"/>
                      <a:pt x="82430" y="44326"/>
                      <a:pt x="86784" y="43907"/>
                    </a:cubicBezTo>
                    <a:cubicBezTo>
                      <a:pt x="90557" y="43565"/>
                      <a:pt x="94846" y="41530"/>
                      <a:pt x="98587" y="42130"/>
                    </a:cubicBezTo>
                    <a:cubicBezTo>
                      <a:pt x="97104" y="43836"/>
                      <a:pt x="96781" y="45122"/>
                      <a:pt x="99974" y="45148"/>
                    </a:cubicBezTo>
                    <a:cubicBezTo>
                      <a:pt x="93943" y="43478"/>
                      <a:pt x="87751" y="45613"/>
                      <a:pt x="81656" y="45613"/>
                    </a:cubicBezTo>
                    <a:cubicBezTo>
                      <a:pt x="75142" y="45613"/>
                      <a:pt x="68530" y="46219"/>
                      <a:pt x="62145" y="47702"/>
                    </a:cubicBezTo>
                    <a:cubicBezTo>
                      <a:pt x="70208" y="50424"/>
                      <a:pt x="79141" y="48357"/>
                      <a:pt x="86977" y="52114"/>
                    </a:cubicBezTo>
                    <a:cubicBezTo>
                      <a:pt x="79399" y="52275"/>
                      <a:pt x="71239" y="47922"/>
                      <a:pt x="63467" y="50147"/>
                    </a:cubicBezTo>
                    <a:cubicBezTo>
                      <a:pt x="60275" y="51053"/>
                      <a:pt x="57469" y="48976"/>
                      <a:pt x="54276" y="49257"/>
                    </a:cubicBezTo>
                    <a:cubicBezTo>
                      <a:pt x="48181" y="49792"/>
                      <a:pt x="50277" y="53343"/>
                      <a:pt x="53954" y="55588"/>
                    </a:cubicBezTo>
                    <a:cubicBezTo>
                      <a:pt x="59017" y="58596"/>
                      <a:pt x="66305" y="59551"/>
                      <a:pt x="72013" y="60886"/>
                    </a:cubicBezTo>
                    <a:cubicBezTo>
                      <a:pt x="76206" y="61870"/>
                      <a:pt x="78528" y="60096"/>
                      <a:pt x="82398" y="59686"/>
                    </a:cubicBezTo>
                    <a:cubicBezTo>
                      <a:pt x="85687" y="59341"/>
                      <a:pt x="88848" y="61022"/>
                      <a:pt x="91976" y="61638"/>
                    </a:cubicBezTo>
                    <a:cubicBezTo>
                      <a:pt x="87042" y="63692"/>
                      <a:pt x="81463" y="61167"/>
                      <a:pt x="76657" y="63960"/>
                    </a:cubicBezTo>
                    <a:cubicBezTo>
                      <a:pt x="81076" y="65011"/>
                      <a:pt x="86816" y="66936"/>
                      <a:pt x="90557" y="69674"/>
                    </a:cubicBezTo>
                    <a:cubicBezTo>
                      <a:pt x="94492" y="72567"/>
                      <a:pt x="107295" y="66749"/>
                      <a:pt x="99619" y="65120"/>
                    </a:cubicBezTo>
                    <a:cubicBezTo>
                      <a:pt x="101167" y="64237"/>
                      <a:pt x="103263" y="63898"/>
                      <a:pt x="104521" y="62566"/>
                    </a:cubicBezTo>
                    <a:cubicBezTo>
                      <a:pt x="104199" y="61792"/>
                      <a:pt x="103908" y="61018"/>
                      <a:pt x="103586" y="60244"/>
                    </a:cubicBezTo>
                    <a:cubicBezTo>
                      <a:pt x="104618" y="59786"/>
                      <a:pt x="105553" y="59180"/>
                      <a:pt x="106359" y="58422"/>
                    </a:cubicBezTo>
                    <a:cubicBezTo>
                      <a:pt x="108101" y="53717"/>
                      <a:pt x="111358" y="50956"/>
                      <a:pt x="116486" y="50956"/>
                    </a:cubicBezTo>
                    <a:cubicBezTo>
                      <a:pt x="119904" y="50956"/>
                      <a:pt x="123419" y="46000"/>
                      <a:pt x="120872" y="43226"/>
                    </a:cubicBezTo>
                    <a:cubicBezTo>
                      <a:pt x="118001" y="40143"/>
                      <a:pt x="130676" y="38898"/>
                      <a:pt x="131675" y="38186"/>
                    </a:cubicBezTo>
                    <a:cubicBezTo>
                      <a:pt x="130837" y="37712"/>
                      <a:pt x="129998" y="37244"/>
                      <a:pt x="129128" y="36792"/>
                    </a:cubicBezTo>
                    <a:cubicBezTo>
                      <a:pt x="132772" y="36728"/>
                      <a:pt x="130611" y="33006"/>
                      <a:pt x="129805" y="31220"/>
                    </a:cubicBezTo>
                    <a:cubicBezTo>
                      <a:pt x="137867" y="30359"/>
                      <a:pt x="144930" y="27317"/>
                      <a:pt x="153186" y="27675"/>
                    </a:cubicBezTo>
                    <a:cubicBezTo>
                      <a:pt x="157120" y="27837"/>
                      <a:pt x="167247" y="28924"/>
                      <a:pt x="168601" y="23554"/>
                    </a:cubicBezTo>
                    <a:cubicBezTo>
                      <a:pt x="160087" y="21761"/>
                      <a:pt x="148800" y="22703"/>
                      <a:pt x="141060" y="18816"/>
                    </a:cubicBezTo>
                    <a:cubicBezTo>
                      <a:pt x="138157" y="17352"/>
                      <a:pt x="135739" y="16575"/>
                      <a:pt x="132449" y="17020"/>
                    </a:cubicBezTo>
                    <a:cubicBezTo>
                      <a:pt x="128063" y="17610"/>
                      <a:pt x="126193" y="15017"/>
                      <a:pt x="122387" y="14963"/>
                    </a:cubicBezTo>
                    <a:cubicBezTo>
                      <a:pt x="129160" y="13537"/>
                      <a:pt x="120098" y="8919"/>
                      <a:pt x="117647" y="8177"/>
                    </a:cubicBezTo>
                    <a:cubicBezTo>
                      <a:pt x="114938" y="7374"/>
                      <a:pt x="112712" y="9758"/>
                      <a:pt x="110616" y="10964"/>
                    </a:cubicBezTo>
                    <a:cubicBezTo>
                      <a:pt x="109487" y="11609"/>
                      <a:pt x="108262" y="11912"/>
                      <a:pt x="107295" y="10802"/>
                    </a:cubicBezTo>
                    <a:cubicBezTo>
                      <a:pt x="105101" y="8268"/>
                      <a:pt x="109294" y="7207"/>
                      <a:pt x="110777" y="5220"/>
                    </a:cubicBezTo>
                    <a:cubicBezTo>
                      <a:pt x="107391" y="4172"/>
                      <a:pt x="104231" y="2488"/>
                      <a:pt x="100748" y="1679"/>
                    </a:cubicBezTo>
                    <a:cubicBezTo>
                      <a:pt x="97813" y="1005"/>
                      <a:pt x="95781" y="2576"/>
                      <a:pt x="93137" y="2201"/>
                    </a:cubicBezTo>
                    <a:cubicBezTo>
                      <a:pt x="90428" y="1821"/>
                      <a:pt x="82011" y="-3094"/>
                      <a:pt x="83365" y="3130"/>
                    </a:cubicBezTo>
                    <a:cubicBezTo>
                      <a:pt x="71498" y="-404"/>
                      <a:pt x="90944" y="20745"/>
                      <a:pt x="91041" y="22170"/>
                    </a:cubicBezTo>
                    <a:cubicBezTo>
                      <a:pt x="86655" y="20803"/>
                      <a:pt x="84139" y="15885"/>
                      <a:pt x="78979" y="17530"/>
                    </a:cubicBezTo>
                    <a:cubicBezTo>
                      <a:pt x="81366" y="13682"/>
                      <a:pt x="69691" y="7184"/>
                      <a:pt x="67337" y="5984"/>
                    </a:cubicBezTo>
                    <a:cubicBezTo>
                      <a:pt x="63693" y="4153"/>
                      <a:pt x="61177" y="4391"/>
                      <a:pt x="58114" y="6907"/>
                    </a:cubicBezTo>
                    <a:cubicBezTo>
                      <a:pt x="56018" y="8632"/>
                      <a:pt x="53599" y="8119"/>
                      <a:pt x="51535" y="9612"/>
                    </a:cubicBezTo>
                    <a:cubicBezTo>
                      <a:pt x="50568" y="10309"/>
                      <a:pt x="52696" y="13702"/>
                      <a:pt x="52503" y="14740"/>
                    </a:cubicBezTo>
                    <a:cubicBezTo>
                      <a:pt x="49116" y="9983"/>
                      <a:pt x="44505" y="12754"/>
                      <a:pt x="39957" y="11025"/>
                    </a:cubicBezTo>
                    <a:cubicBezTo>
                      <a:pt x="40409" y="10167"/>
                      <a:pt x="40860" y="9316"/>
                      <a:pt x="41344" y="8471"/>
                    </a:cubicBezTo>
                    <a:cubicBezTo>
                      <a:pt x="37023" y="8310"/>
                      <a:pt x="32604" y="9948"/>
                      <a:pt x="28348" y="8697"/>
                    </a:cubicBezTo>
                    <a:cubicBezTo>
                      <a:pt x="32346" y="8761"/>
                      <a:pt x="35926" y="6607"/>
                      <a:pt x="39925" y="6607"/>
                    </a:cubicBezTo>
                    <a:cubicBezTo>
                      <a:pt x="43472" y="6607"/>
                      <a:pt x="47214" y="6607"/>
                      <a:pt x="50632" y="5449"/>
                    </a:cubicBezTo>
                    <a:cubicBezTo>
                      <a:pt x="49826" y="1005"/>
                      <a:pt x="41667" y="3411"/>
                      <a:pt x="38893" y="3733"/>
                    </a:cubicBezTo>
                    <a:cubicBezTo>
                      <a:pt x="35958" y="4072"/>
                      <a:pt x="33088" y="4888"/>
                      <a:pt x="30153" y="5156"/>
                    </a:cubicBezTo>
                    <a:cubicBezTo>
                      <a:pt x="28251" y="5317"/>
                      <a:pt x="19801" y="1711"/>
                      <a:pt x="22768" y="6607"/>
                    </a:cubicBezTo>
                    <a:cubicBezTo>
                      <a:pt x="19737" y="7613"/>
                      <a:pt x="18511" y="3982"/>
                      <a:pt x="15802" y="3588"/>
                    </a:cubicBezTo>
                    <a:cubicBezTo>
                      <a:pt x="13738" y="3298"/>
                      <a:pt x="4708" y="6226"/>
                      <a:pt x="10481" y="7768"/>
                    </a:cubicBezTo>
                    <a:cubicBezTo>
                      <a:pt x="9191" y="7800"/>
                      <a:pt x="-1903" y="8880"/>
                      <a:pt x="5579" y="9161"/>
                    </a:cubicBezTo>
                    <a:cubicBezTo>
                      <a:pt x="3644" y="9000"/>
                      <a:pt x="1774" y="9290"/>
                      <a:pt x="0" y="10090"/>
                    </a:cubicBezTo>
                    <a:cubicBezTo>
                      <a:pt x="2483" y="10057"/>
                      <a:pt x="2161" y="10567"/>
                      <a:pt x="1838" y="12292"/>
                    </a:cubicBezTo>
                    <a:cubicBezTo>
                      <a:pt x="1419" y="14250"/>
                      <a:pt x="5934" y="15275"/>
                      <a:pt x="6998" y="16365"/>
                    </a:cubicBezTo>
                  </a:path>
                </a:pathLst>
              </a:custGeom>
              <a:solidFill>
                <a:srgbClr val="C0C0C0"/>
              </a:solidFill>
              <a:ln w="645" cap="flat">
                <a:solidFill>
                  <a:srgbClr val="FFFFFF"/>
                </a:solidFill>
                <a:prstDash val="solid"/>
                <a:miter/>
              </a:ln>
            </p:spPr>
            <p:txBody>
              <a:bodyPr rtlCol="0" anchor="ctr"/>
              <a:lstStyle/>
              <a:p>
                <a:endParaRPr lang="en-US"/>
              </a:p>
            </p:txBody>
          </p:sp>
          <p:sp>
            <p:nvSpPr>
              <p:cNvPr id="1707" name="Freeform: Shape 1706">
                <a:extLst>
                  <a:ext uri="{FF2B5EF4-FFF2-40B4-BE49-F238E27FC236}">
                    <a16:creationId xmlns:a16="http://schemas.microsoft.com/office/drawing/2014/main" id="{F8781783-B3DF-4773-ED02-40BAEF3531CE}"/>
                  </a:ext>
                </a:extLst>
              </p:cNvPr>
              <p:cNvSpPr/>
              <p:nvPr/>
            </p:nvSpPr>
            <p:spPr>
              <a:xfrm>
                <a:off x="7814263" y="1648424"/>
                <a:ext cx="144188" cy="26535"/>
              </a:xfrm>
              <a:custGeom>
                <a:avLst/>
                <a:gdLst>
                  <a:gd name="connsiteX0" fmla="*/ 12061 w 144188"/>
                  <a:gd name="connsiteY0" fmla="*/ 9523 h 26535"/>
                  <a:gd name="connsiteX1" fmla="*/ 4386 w 144188"/>
                  <a:gd name="connsiteY1" fmla="*/ 11381 h 26535"/>
                  <a:gd name="connsiteX2" fmla="*/ 35055 w 144188"/>
                  <a:gd name="connsiteY2" fmla="*/ 14167 h 26535"/>
                  <a:gd name="connsiteX3" fmla="*/ 68950 w 144188"/>
                  <a:gd name="connsiteY3" fmla="*/ 13471 h 26535"/>
                  <a:gd name="connsiteX4" fmla="*/ 42731 w 144188"/>
                  <a:gd name="connsiteY4" fmla="*/ 15557 h 26535"/>
                  <a:gd name="connsiteX5" fmla="*/ 50148 w 144188"/>
                  <a:gd name="connsiteY5" fmla="*/ 17415 h 26535"/>
                  <a:gd name="connsiteX6" fmla="*/ 29251 w 144188"/>
                  <a:gd name="connsiteY6" fmla="*/ 16950 h 26535"/>
                  <a:gd name="connsiteX7" fmla="*/ 50535 w 144188"/>
                  <a:gd name="connsiteY7" fmla="*/ 21756 h 26535"/>
                  <a:gd name="connsiteX8" fmla="*/ 78689 w 144188"/>
                  <a:gd name="connsiteY8" fmla="*/ 21130 h 26535"/>
                  <a:gd name="connsiteX9" fmla="*/ 76141 w 144188"/>
                  <a:gd name="connsiteY9" fmla="*/ 22755 h 26535"/>
                  <a:gd name="connsiteX10" fmla="*/ 100845 w 144188"/>
                  <a:gd name="connsiteY10" fmla="*/ 24852 h 26535"/>
                  <a:gd name="connsiteX11" fmla="*/ 114551 w 144188"/>
                  <a:gd name="connsiteY11" fmla="*/ 22855 h 26535"/>
                  <a:gd name="connsiteX12" fmla="*/ 126290 w 144188"/>
                  <a:gd name="connsiteY12" fmla="*/ 19505 h 26535"/>
                  <a:gd name="connsiteX13" fmla="*/ 124226 w 144188"/>
                  <a:gd name="connsiteY13" fmla="*/ 17179 h 26535"/>
                  <a:gd name="connsiteX14" fmla="*/ 144188 w 144188"/>
                  <a:gd name="connsiteY14" fmla="*/ 12071 h 26535"/>
                  <a:gd name="connsiteX15" fmla="*/ 124548 w 144188"/>
                  <a:gd name="connsiteY15" fmla="*/ 6314 h 26535"/>
                  <a:gd name="connsiteX16" fmla="*/ 109133 w 144188"/>
                  <a:gd name="connsiteY16" fmla="*/ 4641 h 26535"/>
                  <a:gd name="connsiteX17" fmla="*/ 101780 w 144188"/>
                  <a:gd name="connsiteY17" fmla="*/ 4415 h 26535"/>
                  <a:gd name="connsiteX18" fmla="*/ 95878 w 144188"/>
                  <a:gd name="connsiteY18" fmla="*/ 2783 h 26535"/>
                  <a:gd name="connsiteX19" fmla="*/ 89590 w 144188"/>
                  <a:gd name="connsiteY19" fmla="*/ 5724 h 26535"/>
                  <a:gd name="connsiteX20" fmla="*/ 79173 w 144188"/>
                  <a:gd name="connsiteY20" fmla="*/ 6730 h 26535"/>
                  <a:gd name="connsiteX21" fmla="*/ 82656 w 144188"/>
                  <a:gd name="connsiteY21" fmla="*/ 2090 h 26535"/>
                  <a:gd name="connsiteX22" fmla="*/ 75206 w 144188"/>
                  <a:gd name="connsiteY22" fmla="*/ 0 h 26535"/>
                  <a:gd name="connsiteX23" fmla="*/ 69885 w 144188"/>
                  <a:gd name="connsiteY23" fmla="*/ 1625 h 26535"/>
                  <a:gd name="connsiteX24" fmla="*/ 70691 w 144188"/>
                  <a:gd name="connsiteY24" fmla="*/ 4899 h 26535"/>
                  <a:gd name="connsiteX25" fmla="*/ 70046 w 144188"/>
                  <a:gd name="connsiteY25" fmla="*/ 9227 h 26535"/>
                  <a:gd name="connsiteX26" fmla="*/ 57566 w 144188"/>
                  <a:gd name="connsiteY26" fmla="*/ 7434 h 26535"/>
                  <a:gd name="connsiteX27" fmla="*/ 52857 w 144188"/>
                  <a:gd name="connsiteY27" fmla="*/ 5408 h 26535"/>
                  <a:gd name="connsiteX28" fmla="*/ 43569 w 144188"/>
                  <a:gd name="connsiteY28" fmla="*/ 4373 h 26535"/>
                  <a:gd name="connsiteX29" fmla="*/ 25767 w 144188"/>
                  <a:gd name="connsiteY29" fmla="*/ 935 h 26535"/>
                  <a:gd name="connsiteX30" fmla="*/ 30863 w 144188"/>
                  <a:gd name="connsiteY30" fmla="*/ 2561 h 26535"/>
                  <a:gd name="connsiteX31" fmla="*/ 18350 w 144188"/>
                  <a:gd name="connsiteY31" fmla="*/ 3025 h 26535"/>
                  <a:gd name="connsiteX32" fmla="*/ 25316 w 144188"/>
                  <a:gd name="connsiteY32" fmla="*/ 6276 h 26535"/>
                  <a:gd name="connsiteX33" fmla="*/ 14835 w 144188"/>
                  <a:gd name="connsiteY33" fmla="*/ 5927 h 26535"/>
                  <a:gd name="connsiteX34" fmla="*/ 0 w 144188"/>
                  <a:gd name="connsiteY34" fmla="*/ 6511 h 26535"/>
                  <a:gd name="connsiteX35" fmla="*/ 5096 w 144188"/>
                  <a:gd name="connsiteY35" fmla="*/ 8137 h 26535"/>
                  <a:gd name="connsiteX36" fmla="*/ 15093 w 144188"/>
                  <a:gd name="connsiteY36" fmla="*/ 8833 h 26535"/>
                  <a:gd name="connsiteX37" fmla="*/ 12061 w 144188"/>
                  <a:gd name="connsiteY37" fmla="*/ 9523 h 26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44188" h="26535">
                    <a:moveTo>
                      <a:pt x="12061" y="9523"/>
                    </a:moveTo>
                    <a:cubicBezTo>
                      <a:pt x="9610" y="10575"/>
                      <a:pt x="6901" y="10542"/>
                      <a:pt x="4386" y="11381"/>
                    </a:cubicBezTo>
                    <a:cubicBezTo>
                      <a:pt x="14512" y="13732"/>
                      <a:pt x="24639" y="16260"/>
                      <a:pt x="35055" y="14167"/>
                    </a:cubicBezTo>
                    <a:cubicBezTo>
                      <a:pt x="46214" y="11932"/>
                      <a:pt x="57695" y="12877"/>
                      <a:pt x="68950" y="13471"/>
                    </a:cubicBezTo>
                    <a:cubicBezTo>
                      <a:pt x="60629" y="16373"/>
                      <a:pt x="51374" y="15877"/>
                      <a:pt x="42731" y="15557"/>
                    </a:cubicBezTo>
                    <a:cubicBezTo>
                      <a:pt x="44892" y="17183"/>
                      <a:pt x="47568" y="17186"/>
                      <a:pt x="50148" y="17415"/>
                    </a:cubicBezTo>
                    <a:cubicBezTo>
                      <a:pt x="43150" y="18244"/>
                      <a:pt x="36216" y="16038"/>
                      <a:pt x="29251" y="16950"/>
                    </a:cubicBezTo>
                    <a:cubicBezTo>
                      <a:pt x="33572" y="21156"/>
                      <a:pt x="44859" y="21285"/>
                      <a:pt x="50535" y="21756"/>
                    </a:cubicBezTo>
                    <a:cubicBezTo>
                      <a:pt x="59404" y="22494"/>
                      <a:pt x="69853" y="22146"/>
                      <a:pt x="78689" y="21130"/>
                    </a:cubicBezTo>
                    <a:cubicBezTo>
                      <a:pt x="77818" y="21627"/>
                      <a:pt x="76948" y="22168"/>
                      <a:pt x="76141" y="22755"/>
                    </a:cubicBezTo>
                    <a:cubicBezTo>
                      <a:pt x="82495" y="26964"/>
                      <a:pt x="93846" y="27651"/>
                      <a:pt x="100845" y="24852"/>
                    </a:cubicBezTo>
                    <a:cubicBezTo>
                      <a:pt x="106263" y="22691"/>
                      <a:pt x="108907" y="22401"/>
                      <a:pt x="114551" y="22855"/>
                    </a:cubicBezTo>
                    <a:cubicBezTo>
                      <a:pt x="118324" y="23146"/>
                      <a:pt x="123290" y="21820"/>
                      <a:pt x="126290" y="19505"/>
                    </a:cubicBezTo>
                    <a:cubicBezTo>
                      <a:pt x="125613" y="18724"/>
                      <a:pt x="124935" y="17950"/>
                      <a:pt x="124226" y="17179"/>
                    </a:cubicBezTo>
                    <a:cubicBezTo>
                      <a:pt x="130740" y="15009"/>
                      <a:pt x="137448" y="13316"/>
                      <a:pt x="144188" y="12071"/>
                    </a:cubicBezTo>
                    <a:cubicBezTo>
                      <a:pt x="141576" y="3934"/>
                      <a:pt x="130998" y="6063"/>
                      <a:pt x="124548" y="6314"/>
                    </a:cubicBezTo>
                    <a:cubicBezTo>
                      <a:pt x="119324" y="6508"/>
                      <a:pt x="114357" y="4641"/>
                      <a:pt x="109133" y="4641"/>
                    </a:cubicBezTo>
                    <a:cubicBezTo>
                      <a:pt x="106811" y="4641"/>
                      <a:pt x="104037" y="3712"/>
                      <a:pt x="101780" y="4415"/>
                    </a:cubicBezTo>
                    <a:cubicBezTo>
                      <a:pt x="99619" y="5086"/>
                      <a:pt x="98555" y="1990"/>
                      <a:pt x="95878" y="2783"/>
                    </a:cubicBezTo>
                    <a:cubicBezTo>
                      <a:pt x="103134" y="3554"/>
                      <a:pt x="90977" y="4579"/>
                      <a:pt x="89590" y="5724"/>
                    </a:cubicBezTo>
                    <a:cubicBezTo>
                      <a:pt x="86719" y="8066"/>
                      <a:pt x="82463" y="6218"/>
                      <a:pt x="79173" y="6730"/>
                    </a:cubicBezTo>
                    <a:cubicBezTo>
                      <a:pt x="83720" y="4634"/>
                      <a:pt x="77754" y="2586"/>
                      <a:pt x="82656" y="2090"/>
                    </a:cubicBezTo>
                    <a:cubicBezTo>
                      <a:pt x="80431" y="555"/>
                      <a:pt x="77657" y="848"/>
                      <a:pt x="75206" y="0"/>
                    </a:cubicBezTo>
                    <a:cubicBezTo>
                      <a:pt x="76045" y="3696"/>
                      <a:pt x="71691" y="3499"/>
                      <a:pt x="69885" y="1625"/>
                    </a:cubicBezTo>
                    <a:cubicBezTo>
                      <a:pt x="71820" y="2828"/>
                      <a:pt x="71981" y="3370"/>
                      <a:pt x="70691" y="4899"/>
                    </a:cubicBezTo>
                    <a:cubicBezTo>
                      <a:pt x="69691" y="6073"/>
                      <a:pt x="70691" y="8711"/>
                      <a:pt x="70046" y="9227"/>
                    </a:cubicBezTo>
                    <a:cubicBezTo>
                      <a:pt x="66725" y="11803"/>
                      <a:pt x="61694" y="5602"/>
                      <a:pt x="57566" y="7434"/>
                    </a:cubicBezTo>
                    <a:cubicBezTo>
                      <a:pt x="64596" y="5208"/>
                      <a:pt x="54373" y="5253"/>
                      <a:pt x="52857" y="5408"/>
                    </a:cubicBezTo>
                    <a:cubicBezTo>
                      <a:pt x="49761" y="5731"/>
                      <a:pt x="46310" y="6292"/>
                      <a:pt x="43569" y="4373"/>
                    </a:cubicBezTo>
                    <a:cubicBezTo>
                      <a:pt x="39183" y="1322"/>
                      <a:pt x="30960" y="-700"/>
                      <a:pt x="25767" y="935"/>
                    </a:cubicBezTo>
                    <a:cubicBezTo>
                      <a:pt x="27348" y="1845"/>
                      <a:pt x="29057" y="2386"/>
                      <a:pt x="30863" y="2561"/>
                    </a:cubicBezTo>
                    <a:cubicBezTo>
                      <a:pt x="27251" y="6911"/>
                      <a:pt x="22768" y="3128"/>
                      <a:pt x="18350" y="3025"/>
                    </a:cubicBezTo>
                    <a:cubicBezTo>
                      <a:pt x="19704" y="5618"/>
                      <a:pt x="22542" y="6689"/>
                      <a:pt x="25316" y="6276"/>
                    </a:cubicBezTo>
                    <a:cubicBezTo>
                      <a:pt x="22575" y="9246"/>
                      <a:pt x="17931" y="6727"/>
                      <a:pt x="14835" y="5927"/>
                    </a:cubicBezTo>
                    <a:cubicBezTo>
                      <a:pt x="10126" y="4712"/>
                      <a:pt x="4741" y="6121"/>
                      <a:pt x="0" y="6511"/>
                    </a:cubicBezTo>
                    <a:cubicBezTo>
                      <a:pt x="1226" y="6705"/>
                      <a:pt x="11836" y="8411"/>
                      <a:pt x="5096" y="8137"/>
                    </a:cubicBezTo>
                    <a:cubicBezTo>
                      <a:pt x="8321" y="8891"/>
                      <a:pt x="11771" y="9372"/>
                      <a:pt x="15093" y="8833"/>
                    </a:cubicBezTo>
                    <a:cubicBezTo>
                      <a:pt x="14190" y="9572"/>
                      <a:pt x="13190" y="9804"/>
                      <a:pt x="12061" y="9523"/>
                    </a:cubicBezTo>
                  </a:path>
                </a:pathLst>
              </a:custGeom>
              <a:solidFill>
                <a:srgbClr val="C0C0C0"/>
              </a:solidFill>
              <a:ln w="645" cap="flat">
                <a:solidFill>
                  <a:srgbClr val="FFFFFF"/>
                </a:solidFill>
                <a:prstDash val="solid"/>
                <a:miter/>
              </a:ln>
            </p:spPr>
            <p:txBody>
              <a:bodyPr rtlCol="0" anchor="ctr"/>
              <a:lstStyle/>
              <a:p>
                <a:endParaRPr lang="en-US"/>
              </a:p>
            </p:txBody>
          </p:sp>
          <p:sp>
            <p:nvSpPr>
              <p:cNvPr id="1708" name="Freeform: Shape 1707">
                <a:extLst>
                  <a:ext uri="{FF2B5EF4-FFF2-40B4-BE49-F238E27FC236}">
                    <a16:creationId xmlns:a16="http://schemas.microsoft.com/office/drawing/2014/main" id="{F37090CD-C9B8-2B0F-68AC-9CE3976CA955}"/>
                  </a:ext>
                </a:extLst>
              </p:cNvPr>
              <p:cNvSpPr/>
              <p:nvPr/>
            </p:nvSpPr>
            <p:spPr>
              <a:xfrm>
                <a:off x="7817972" y="1651311"/>
                <a:ext cx="7191" cy="2218"/>
              </a:xfrm>
              <a:custGeom>
                <a:avLst/>
                <a:gdLst>
                  <a:gd name="connsiteX0" fmla="*/ 5095 w 7191"/>
                  <a:gd name="connsiteY0" fmla="*/ 2219 h 2218"/>
                  <a:gd name="connsiteX1" fmla="*/ 7192 w 7191"/>
                  <a:gd name="connsiteY1" fmla="*/ 593 h 2218"/>
                  <a:gd name="connsiteX2" fmla="*/ 0 w 7191"/>
                  <a:gd name="connsiteY2" fmla="*/ 1293 h 2218"/>
                  <a:gd name="connsiteX3" fmla="*/ 5095 w 7191"/>
                  <a:gd name="connsiteY3" fmla="*/ 2219 h 2218"/>
                </a:gdLst>
                <a:ahLst/>
                <a:cxnLst>
                  <a:cxn ang="0">
                    <a:pos x="connsiteX0" y="connsiteY0"/>
                  </a:cxn>
                  <a:cxn ang="0">
                    <a:pos x="connsiteX1" y="connsiteY1"/>
                  </a:cxn>
                  <a:cxn ang="0">
                    <a:pos x="connsiteX2" y="connsiteY2"/>
                  </a:cxn>
                  <a:cxn ang="0">
                    <a:pos x="connsiteX3" y="connsiteY3"/>
                  </a:cxn>
                </a:cxnLst>
                <a:rect l="l" t="t" r="r" b="b"/>
                <a:pathLst>
                  <a:path w="7191" h="2218">
                    <a:moveTo>
                      <a:pt x="5095" y="2219"/>
                    </a:moveTo>
                    <a:cubicBezTo>
                      <a:pt x="5805" y="1677"/>
                      <a:pt x="6482" y="1135"/>
                      <a:pt x="7192" y="593"/>
                    </a:cubicBezTo>
                    <a:cubicBezTo>
                      <a:pt x="4773" y="32"/>
                      <a:pt x="2064" y="-661"/>
                      <a:pt x="0" y="1293"/>
                    </a:cubicBezTo>
                    <a:cubicBezTo>
                      <a:pt x="1742" y="1325"/>
                      <a:pt x="3451" y="1645"/>
                      <a:pt x="5095" y="221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09" name="Freeform: Shape 1708">
                <a:extLst>
                  <a:ext uri="{FF2B5EF4-FFF2-40B4-BE49-F238E27FC236}">
                    <a16:creationId xmlns:a16="http://schemas.microsoft.com/office/drawing/2014/main" id="{0F6D8801-6198-EACE-E4B0-C92152000C40}"/>
                  </a:ext>
                </a:extLst>
              </p:cNvPr>
              <p:cNvSpPr/>
              <p:nvPr/>
            </p:nvSpPr>
            <p:spPr>
              <a:xfrm>
                <a:off x="7841191" y="1771565"/>
                <a:ext cx="7417" cy="3867"/>
              </a:xfrm>
              <a:custGeom>
                <a:avLst/>
                <a:gdLst>
                  <a:gd name="connsiteX0" fmla="*/ 4870 w 7417"/>
                  <a:gd name="connsiteY0" fmla="*/ 3868 h 3867"/>
                  <a:gd name="connsiteX1" fmla="*/ 7418 w 7417"/>
                  <a:gd name="connsiteY1" fmla="*/ 617 h 3867"/>
                  <a:gd name="connsiteX2" fmla="*/ 0 w 7417"/>
                  <a:gd name="connsiteY2" fmla="*/ 843 h 3867"/>
                  <a:gd name="connsiteX3" fmla="*/ 4870 w 7417"/>
                  <a:gd name="connsiteY3" fmla="*/ 3865 h 3867"/>
                </a:gdLst>
                <a:ahLst/>
                <a:cxnLst>
                  <a:cxn ang="0">
                    <a:pos x="connsiteX0" y="connsiteY0"/>
                  </a:cxn>
                  <a:cxn ang="0">
                    <a:pos x="connsiteX1" y="connsiteY1"/>
                  </a:cxn>
                  <a:cxn ang="0">
                    <a:pos x="connsiteX2" y="connsiteY2"/>
                  </a:cxn>
                  <a:cxn ang="0">
                    <a:pos x="connsiteX3" y="connsiteY3"/>
                  </a:cxn>
                </a:cxnLst>
                <a:rect l="l" t="t" r="r" b="b"/>
                <a:pathLst>
                  <a:path w="7417" h="3867">
                    <a:moveTo>
                      <a:pt x="4870" y="3868"/>
                    </a:moveTo>
                    <a:cubicBezTo>
                      <a:pt x="6482" y="3397"/>
                      <a:pt x="7353" y="2317"/>
                      <a:pt x="7418" y="617"/>
                    </a:cubicBezTo>
                    <a:cubicBezTo>
                      <a:pt x="4999" y="-409"/>
                      <a:pt x="2387" y="-31"/>
                      <a:pt x="0" y="843"/>
                    </a:cubicBezTo>
                    <a:cubicBezTo>
                      <a:pt x="1516" y="2010"/>
                      <a:pt x="3129" y="3016"/>
                      <a:pt x="4870" y="3865"/>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0" name="Freeform: Shape 1709">
                <a:extLst>
                  <a:ext uri="{FF2B5EF4-FFF2-40B4-BE49-F238E27FC236}">
                    <a16:creationId xmlns:a16="http://schemas.microsoft.com/office/drawing/2014/main" id="{C8BBAC23-3D49-3BCA-FF6E-974D36BF6E0D}"/>
                  </a:ext>
                </a:extLst>
              </p:cNvPr>
              <p:cNvSpPr/>
              <p:nvPr/>
            </p:nvSpPr>
            <p:spPr>
              <a:xfrm>
                <a:off x="7844191" y="1669879"/>
                <a:ext cx="7449" cy="1089"/>
              </a:xfrm>
              <a:custGeom>
                <a:avLst/>
                <a:gdLst>
                  <a:gd name="connsiteX0" fmla="*/ 4902 w 7449"/>
                  <a:gd name="connsiteY0" fmla="*/ 840 h 1089"/>
                  <a:gd name="connsiteX1" fmla="*/ 7450 w 7449"/>
                  <a:gd name="connsiteY1" fmla="*/ 840 h 1089"/>
                  <a:gd name="connsiteX2" fmla="*/ 0 w 7449"/>
                  <a:gd name="connsiteY2" fmla="*/ 1066 h 1089"/>
                  <a:gd name="connsiteX3" fmla="*/ 4902 w 7449"/>
                  <a:gd name="connsiteY3" fmla="*/ 840 h 1089"/>
                </a:gdLst>
                <a:ahLst/>
                <a:cxnLst>
                  <a:cxn ang="0">
                    <a:pos x="connsiteX0" y="connsiteY0"/>
                  </a:cxn>
                  <a:cxn ang="0">
                    <a:pos x="connsiteX1" y="connsiteY1"/>
                  </a:cxn>
                  <a:cxn ang="0">
                    <a:pos x="connsiteX2" y="connsiteY2"/>
                  </a:cxn>
                  <a:cxn ang="0">
                    <a:pos x="connsiteX3" y="connsiteY3"/>
                  </a:cxn>
                </a:cxnLst>
                <a:rect l="l" t="t" r="r" b="b"/>
                <a:pathLst>
                  <a:path w="7449" h="1089">
                    <a:moveTo>
                      <a:pt x="4902" y="840"/>
                    </a:moveTo>
                    <a:cubicBezTo>
                      <a:pt x="5741" y="840"/>
                      <a:pt x="6579" y="840"/>
                      <a:pt x="7450" y="840"/>
                    </a:cubicBezTo>
                    <a:cubicBezTo>
                      <a:pt x="5063" y="5"/>
                      <a:pt x="2225" y="-624"/>
                      <a:pt x="0" y="1066"/>
                    </a:cubicBezTo>
                    <a:cubicBezTo>
                      <a:pt x="1645" y="1130"/>
                      <a:pt x="3257" y="1066"/>
                      <a:pt x="4902" y="8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1" name="Freeform: Shape 1710">
                <a:extLst>
                  <a:ext uri="{FF2B5EF4-FFF2-40B4-BE49-F238E27FC236}">
                    <a16:creationId xmlns:a16="http://schemas.microsoft.com/office/drawing/2014/main" id="{428FF787-5679-A6BF-996C-D7A257C56DA5}"/>
                  </a:ext>
                </a:extLst>
              </p:cNvPr>
              <p:cNvSpPr/>
              <p:nvPr/>
            </p:nvSpPr>
            <p:spPr>
              <a:xfrm>
                <a:off x="7852801" y="1675476"/>
                <a:ext cx="9739" cy="2433"/>
              </a:xfrm>
              <a:custGeom>
                <a:avLst/>
                <a:gdLst>
                  <a:gd name="connsiteX0" fmla="*/ 2773 w 9739"/>
                  <a:gd name="connsiteY0" fmla="*/ 2434 h 2433"/>
                  <a:gd name="connsiteX1" fmla="*/ 9739 w 9739"/>
                  <a:gd name="connsiteY1" fmla="*/ 808 h 2433"/>
                  <a:gd name="connsiteX2" fmla="*/ 0 w 9739"/>
                  <a:gd name="connsiteY2" fmla="*/ 1737 h 2433"/>
                  <a:gd name="connsiteX3" fmla="*/ 2773 w 9739"/>
                  <a:gd name="connsiteY3" fmla="*/ 2434 h 2433"/>
                </a:gdLst>
                <a:ahLst/>
                <a:cxnLst>
                  <a:cxn ang="0">
                    <a:pos x="connsiteX0" y="connsiteY0"/>
                  </a:cxn>
                  <a:cxn ang="0">
                    <a:pos x="connsiteX1" y="connsiteY1"/>
                  </a:cxn>
                  <a:cxn ang="0">
                    <a:pos x="connsiteX2" y="connsiteY2"/>
                  </a:cxn>
                  <a:cxn ang="0">
                    <a:pos x="connsiteX3" y="connsiteY3"/>
                  </a:cxn>
                </a:cxnLst>
                <a:rect l="l" t="t" r="r" b="b"/>
                <a:pathLst>
                  <a:path w="9739" h="2433">
                    <a:moveTo>
                      <a:pt x="2773" y="2434"/>
                    </a:moveTo>
                    <a:cubicBezTo>
                      <a:pt x="5128" y="2176"/>
                      <a:pt x="7514" y="1702"/>
                      <a:pt x="9739" y="808"/>
                    </a:cubicBezTo>
                    <a:cubicBezTo>
                      <a:pt x="6482" y="112"/>
                      <a:pt x="2709" y="-959"/>
                      <a:pt x="0" y="1737"/>
                    </a:cubicBezTo>
                    <a:cubicBezTo>
                      <a:pt x="903" y="1963"/>
                      <a:pt x="1838" y="2202"/>
                      <a:pt x="2773" y="243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2" name="Freeform: Shape 1711">
                <a:extLst>
                  <a:ext uri="{FF2B5EF4-FFF2-40B4-BE49-F238E27FC236}">
                    <a16:creationId xmlns:a16="http://schemas.microsoft.com/office/drawing/2014/main" id="{842E5BDC-4D85-BE84-7C46-283039917317}"/>
                  </a:ext>
                </a:extLst>
              </p:cNvPr>
              <p:cNvSpPr/>
              <p:nvPr/>
            </p:nvSpPr>
            <p:spPr>
              <a:xfrm>
                <a:off x="7853736" y="1644235"/>
                <a:ext cx="7191" cy="1393"/>
              </a:xfrm>
              <a:custGeom>
                <a:avLst/>
                <a:gdLst>
                  <a:gd name="connsiteX0" fmla="*/ 4870 w 7191"/>
                  <a:gd name="connsiteY0" fmla="*/ 1393 h 1393"/>
                  <a:gd name="connsiteX1" fmla="*/ 7192 w 7191"/>
                  <a:gd name="connsiteY1" fmla="*/ 693 h 1393"/>
                  <a:gd name="connsiteX2" fmla="*/ 0 w 7191"/>
                  <a:gd name="connsiteY2" fmla="*/ 0 h 1393"/>
                  <a:gd name="connsiteX3" fmla="*/ 4870 w 7191"/>
                  <a:gd name="connsiteY3" fmla="*/ 1393 h 1393"/>
                </a:gdLst>
                <a:ahLst/>
                <a:cxnLst>
                  <a:cxn ang="0">
                    <a:pos x="connsiteX0" y="connsiteY0"/>
                  </a:cxn>
                  <a:cxn ang="0">
                    <a:pos x="connsiteX1" y="connsiteY1"/>
                  </a:cxn>
                  <a:cxn ang="0">
                    <a:pos x="connsiteX2" y="connsiteY2"/>
                  </a:cxn>
                  <a:cxn ang="0">
                    <a:pos x="connsiteX3" y="connsiteY3"/>
                  </a:cxn>
                </a:cxnLst>
                <a:rect l="l" t="t" r="r" b="b"/>
                <a:pathLst>
                  <a:path w="7191" h="1393">
                    <a:moveTo>
                      <a:pt x="4870" y="1393"/>
                    </a:moveTo>
                    <a:cubicBezTo>
                      <a:pt x="5644" y="1167"/>
                      <a:pt x="6418" y="926"/>
                      <a:pt x="7192" y="693"/>
                    </a:cubicBezTo>
                    <a:cubicBezTo>
                      <a:pt x="4773" y="500"/>
                      <a:pt x="2386" y="239"/>
                      <a:pt x="0" y="0"/>
                    </a:cubicBezTo>
                    <a:cubicBezTo>
                      <a:pt x="1612" y="500"/>
                      <a:pt x="3225" y="961"/>
                      <a:pt x="4870" y="1393"/>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3" name="Freeform: Shape 1712">
                <a:extLst>
                  <a:ext uri="{FF2B5EF4-FFF2-40B4-BE49-F238E27FC236}">
                    <a16:creationId xmlns:a16="http://schemas.microsoft.com/office/drawing/2014/main" id="{5A8C47DD-67A8-FAD8-17DD-BCFBF0CC2477}"/>
                  </a:ext>
                </a:extLst>
              </p:cNvPr>
              <p:cNvSpPr/>
              <p:nvPr/>
            </p:nvSpPr>
            <p:spPr>
              <a:xfrm>
                <a:off x="7853736" y="1685126"/>
                <a:ext cx="33961" cy="8557"/>
              </a:xfrm>
              <a:custGeom>
                <a:avLst/>
                <a:gdLst>
                  <a:gd name="connsiteX0" fmla="*/ 0 w 33961"/>
                  <a:gd name="connsiteY0" fmla="*/ 3233 h 8557"/>
                  <a:gd name="connsiteX1" fmla="*/ 11126 w 33961"/>
                  <a:gd name="connsiteY1" fmla="*/ 7026 h 8557"/>
                  <a:gd name="connsiteX2" fmla="*/ 21091 w 33961"/>
                  <a:gd name="connsiteY2" fmla="*/ 8316 h 8557"/>
                  <a:gd name="connsiteX3" fmla="*/ 32766 w 33961"/>
                  <a:gd name="connsiteY3" fmla="*/ 3092 h 8557"/>
                  <a:gd name="connsiteX4" fmla="*/ 0 w 33961"/>
                  <a:gd name="connsiteY4" fmla="*/ 3221 h 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1" h="8557">
                    <a:moveTo>
                      <a:pt x="0" y="3233"/>
                    </a:moveTo>
                    <a:cubicBezTo>
                      <a:pt x="4257" y="4088"/>
                      <a:pt x="7579" y="4314"/>
                      <a:pt x="11126" y="7026"/>
                    </a:cubicBezTo>
                    <a:cubicBezTo>
                      <a:pt x="14222" y="9374"/>
                      <a:pt x="17512" y="8326"/>
                      <a:pt x="21091" y="8316"/>
                    </a:cubicBezTo>
                    <a:cubicBezTo>
                      <a:pt x="22672" y="8316"/>
                      <a:pt x="38345" y="8122"/>
                      <a:pt x="32766" y="3092"/>
                    </a:cubicBezTo>
                    <a:cubicBezTo>
                      <a:pt x="26574" y="-2484"/>
                      <a:pt x="7160" y="695"/>
                      <a:pt x="0" y="322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4" name="Freeform: Shape 1713">
                <a:extLst>
                  <a:ext uri="{FF2B5EF4-FFF2-40B4-BE49-F238E27FC236}">
                    <a16:creationId xmlns:a16="http://schemas.microsoft.com/office/drawing/2014/main" id="{90B4476C-43C3-BBE4-7B6D-5E0D40ADA038}"/>
                  </a:ext>
                </a:extLst>
              </p:cNvPr>
              <p:cNvSpPr/>
              <p:nvPr/>
            </p:nvSpPr>
            <p:spPr>
              <a:xfrm>
                <a:off x="7854639" y="1645872"/>
                <a:ext cx="2354" cy="691"/>
              </a:xfrm>
              <a:custGeom>
                <a:avLst/>
                <a:gdLst>
                  <a:gd name="connsiteX0" fmla="*/ 2354 w 2354"/>
                  <a:gd name="connsiteY0" fmla="*/ 691 h 691"/>
                  <a:gd name="connsiteX1" fmla="*/ 0 w 2354"/>
                  <a:gd name="connsiteY1" fmla="*/ 224 h 691"/>
                  <a:gd name="connsiteX2" fmla="*/ 2354 w 2354"/>
                  <a:gd name="connsiteY2" fmla="*/ 691 h 691"/>
                </a:gdLst>
                <a:ahLst/>
                <a:cxnLst>
                  <a:cxn ang="0">
                    <a:pos x="connsiteX0" y="connsiteY0"/>
                  </a:cxn>
                  <a:cxn ang="0">
                    <a:pos x="connsiteX1" y="connsiteY1"/>
                  </a:cxn>
                  <a:cxn ang="0">
                    <a:pos x="connsiteX2" y="connsiteY2"/>
                  </a:cxn>
                </a:cxnLst>
                <a:rect l="l" t="t" r="r" b="b"/>
                <a:pathLst>
                  <a:path w="2354" h="691">
                    <a:moveTo>
                      <a:pt x="2354" y="691"/>
                    </a:moveTo>
                    <a:cubicBezTo>
                      <a:pt x="1774" y="-34"/>
                      <a:pt x="968" y="-186"/>
                      <a:pt x="0" y="224"/>
                    </a:cubicBezTo>
                    <a:cubicBezTo>
                      <a:pt x="774" y="385"/>
                      <a:pt x="1580" y="546"/>
                      <a:pt x="2354" y="69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5" name="Freeform: Shape 1714">
                <a:extLst>
                  <a:ext uri="{FF2B5EF4-FFF2-40B4-BE49-F238E27FC236}">
                    <a16:creationId xmlns:a16="http://schemas.microsoft.com/office/drawing/2014/main" id="{7CE8AFBF-30A9-2263-DAC9-6C7A4047EB32}"/>
                  </a:ext>
                </a:extLst>
              </p:cNvPr>
              <p:cNvSpPr/>
              <p:nvPr/>
            </p:nvSpPr>
            <p:spPr>
              <a:xfrm>
                <a:off x="7867668" y="1693372"/>
                <a:ext cx="62209" cy="19864"/>
              </a:xfrm>
              <a:custGeom>
                <a:avLst/>
                <a:gdLst>
                  <a:gd name="connsiteX0" fmla="*/ 226 w 62209"/>
                  <a:gd name="connsiteY0" fmla="*/ 15659 h 19864"/>
                  <a:gd name="connsiteX1" fmla="*/ 30186 w 62209"/>
                  <a:gd name="connsiteY1" fmla="*/ 13801 h 19864"/>
                  <a:gd name="connsiteX2" fmla="*/ 25767 w 62209"/>
                  <a:gd name="connsiteY2" fmla="*/ 18594 h 19864"/>
                  <a:gd name="connsiteX3" fmla="*/ 37055 w 62209"/>
                  <a:gd name="connsiteY3" fmla="*/ 17468 h 19864"/>
                  <a:gd name="connsiteX4" fmla="*/ 47955 w 62209"/>
                  <a:gd name="connsiteY4" fmla="*/ 14298 h 19864"/>
                  <a:gd name="connsiteX5" fmla="*/ 62209 w 62209"/>
                  <a:gd name="connsiteY5" fmla="*/ 10086 h 19864"/>
                  <a:gd name="connsiteX6" fmla="*/ 49471 w 62209"/>
                  <a:gd name="connsiteY6" fmla="*/ 7248 h 19864"/>
                  <a:gd name="connsiteX7" fmla="*/ 35055 w 62209"/>
                  <a:gd name="connsiteY7" fmla="*/ 4746 h 19864"/>
                  <a:gd name="connsiteX8" fmla="*/ 39925 w 62209"/>
                  <a:gd name="connsiteY8" fmla="*/ 1495 h 19864"/>
                  <a:gd name="connsiteX9" fmla="*/ 21027 w 62209"/>
                  <a:gd name="connsiteY9" fmla="*/ 566 h 19864"/>
                  <a:gd name="connsiteX10" fmla="*/ 0 w 62209"/>
                  <a:gd name="connsiteY10" fmla="*/ 1962 h 19864"/>
                  <a:gd name="connsiteX11" fmla="*/ 9739 w 62209"/>
                  <a:gd name="connsiteY11" fmla="*/ 5674 h 19864"/>
                  <a:gd name="connsiteX12" fmla="*/ 6611 w 62209"/>
                  <a:gd name="connsiteY12" fmla="*/ 11447 h 19864"/>
                  <a:gd name="connsiteX13" fmla="*/ 226 w 62209"/>
                  <a:gd name="connsiteY13" fmla="*/ 15659 h 19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09" h="19864">
                    <a:moveTo>
                      <a:pt x="226" y="15659"/>
                    </a:moveTo>
                    <a:cubicBezTo>
                      <a:pt x="10191" y="18319"/>
                      <a:pt x="20156" y="12931"/>
                      <a:pt x="30186" y="13801"/>
                    </a:cubicBezTo>
                    <a:cubicBezTo>
                      <a:pt x="29379" y="14572"/>
                      <a:pt x="23703" y="17017"/>
                      <a:pt x="25767" y="18594"/>
                    </a:cubicBezTo>
                    <a:cubicBezTo>
                      <a:pt x="29637" y="21583"/>
                      <a:pt x="33249" y="18497"/>
                      <a:pt x="37055" y="17468"/>
                    </a:cubicBezTo>
                    <a:cubicBezTo>
                      <a:pt x="41279" y="16326"/>
                      <a:pt x="44053" y="16823"/>
                      <a:pt x="47955" y="14298"/>
                    </a:cubicBezTo>
                    <a:cubicBezTo>
                      <a:pt x="52406" y="11431"/>
                      <a:pt x="57017" y="10541"/>
                      <a:pt x="62209" y="10086"/>
                    </a:cubicBezTo>
                    <a:cubicBezTo>
                      <a:pt x="58694" y="7442"/>
                      <a:pt x="53824" y="6065"/>
                      <a:pt x="49471" y="7248"/>
                    </a:cubicBezTo>
                    <a:cubicBezTo>
                      <a:pt x="44698" y="8558"/>
                      <a:pt x="39538" y="6100"/>
                      <a:pt x="35055" y="4746"/>
                    </a:cubicBezTo>
                    <a:cubicBezTo>
                      <a:pt x="36313" y="3217"/>
                      <a:pt x="38022" y="2021"/>
                      <a:pt x="39925" y="1495"/>
                    </a:cubicBezTo>
                    <a:cubicBezTo>
                      <a:pt x="33733" y="-1195"/>
                      <a:pt x="27444" y="566"/>
                      <a:pt x="21027" y="566"/>
                    </a:cubicBezTo>
                    <a:cubicBezTo>
                      <a:pt x="13996" y="566"/>
                      <a:pt x="6901" y="437"/>
                      <a:pt x="0" y="1962"/>
                    </a:cubicBezTo>
                    <a:cubicBezTo>
                      <a:pt x="2322" y="4623"/>
                      <a:pt x="6353" y="5545"/>
                      <a:pt x="9739" y="5674"/>
                    </a:cubicBezTo>
                    <a:cubicBezTo>
                      <a:pt x="9320" y="7667"/>
                      <a:pt x="7772" y="9802"/>
                      <a:pt x="6611" y="11447"/>
                    </a:cubicBezTo>
                    <a:cubicBezTo>
                      <a:pt x="4870" y="13966"/>
                      <a:pt x="742" y="11889"/>
                      <a:pt x="226" y="156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6" name="Freeform: Shape 1715">
                <a:extLst>
                  <a:ext uri="{FF2B5EF4-FFF2-40B4-BE49-F238E27FC236}">
                    <a16:creationId xmlns:a16="http://schemas.microsoft.com/office/drawing/2014/main" id="{34BAAF85-A520-E631-FBE4-9871C0B8AD7F}"/>
                  </a:ext>
                </a:extLst>
              </p:cNvPr>
              <p:cNvSpPr/>
              <p:nvPr/>
            </p:nvSpPr>
            <p:spPr>
              <a:xfrm>
                <a:off x="7952421" y="1682229"/>
                <a:ext cx="7191" cy="3131"/>
              </a:xfrm>
              <a:custGeom>
                <a:avLst/>
                <a:gdLst>
                  <a:gd name="connsiteX0" fmla="*/ 4869 w 7191"/>
                  <a:gd name="connsiteY0" fmla="*/ 3131 h 3131"/>
                  <a:gd name="connsiteX1" fmla="*/ 7192 w 7191"/>
                  <a:gd name="connsiteY1" fmla="*/ 1506 h 3131"/>
                  <a:gd name="connsiteX2" fmla="*/ 0 w 7191"/>
                  <a:gd name="connsiteY2" fmla="*/ 1041 h 3131"/>
                  <a:gd name="connsiteX3" fmla="*/ 4869 w 7191"/>
                  <a:gd name="connsiteY3" fmla="*/ 3131 h 3131"/>
                </a:gdLst>
                <a:ahLst/>
                <a:cxnLst>
                  <a:cxn ang="0">
                    <a:pos x="connsiteX0" y="connsiteY0"/>
                  </a:cxn>
                  <a:cxn ang="0">
                    <a:pos x="connsiteX1" y="connsiteY1"/>
                  </a:cxn>
                  <a:cxn ang="0">
                    <a:pos x="connsiteX2" y="connsiteY2"/>
                  </a:cxn>
                  <a:cxn ang="0">
                    <a:pos x="connsiteX3" y="connsiteY3"/>
                  </a:cxn>
                </a:cxnLst>
                <a:rect l="l" t="t" r="r" b="b"/>
                <a:pathLst>
                  <a:path w="7191" h="3131">
                    <a:moveTo>
                      <a:pt x="4869" y="3131"/>
                    </a:moveTo>
                    <a:cubicBezTo>
                      <a:pt x="5644" y="2589"/>
                      <a:pt x="6418" y="2048"/>
                      <a:pt x="7192" y="1506"/>
                    </a:cubicBezTo>
                    <a:cubicBezTo>
                      <a:pt x="4773" y="1041"/>
                      <a:pt x="2225" y="-1339"/>
                      <a:pt x="0" y="1041"/>
                    </a:cubicBezTo>
                    <a:cubicBezTo>
                      <a:pt x="1644" y="1667"/>
                      <a:pt x="3257" y="2364"/>
                      <a:pt x="4869" y="313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7" name="Freeform: Shape 1716">
                <a:extLst>
                  <a:ext uri="{FF2B5EF4-FFF2-40B4-BE49-F238E27FC236}">
                    <a16:creationId xmlns:a16="http://schemas.microsoft.com/office/drawing/2014/main" id="{D3499573-62D7-057C-E0C7-C817C0EAE46D}"/>
                  </a:ext>
                </a:extLst>
              </p:cNvPr>
              <p:cNvSpPr/>
              <p:nvPr/>
            </p:nvSpPr>
            <p:spPr>
              <a:xfrm>
                <a:off x="7965417" y="1654690"/>
                <a:ext cx="4869" cy="1196"/>
              </a:xfrm>
              <a:custGeom>
                <a:avLst/>
                <a:gdLst>
                  <a:gd name="connsiteX0" fmla="*/ 2322 w 4869"/>
                  <a:gd name="connsiteY0" fmla="*/ 0 h 1196"/>
                  <a:gd name="connsiteX1" fmla="*/ 0 w 4869"/>
                  <a:gd name="connsiteY1" fmla="*/ 1161 h 1196"/>
                  <a:gd name="connsiteX2" fmla="*/ 4870 w 4869"/>
                  <a:gd name="connsiteY2" fmla="*/ 461 h 1196"/>
                  <a:gd name="connsiteX3" fmla="*/ 2322 w 4869"/>
                  <a:gd name="connsiteY3" fmla="*/ 0 h 1196"/>
                </a:gdLst>
                <a:ahLst/>
                <a:cxnLst>
                  <a:cxn ang="0">
                    <a:pos x="connsiteX0" y="connsiteY0"/>
                  </a:cxn>
                  <a:cxn ang="0">
                    <a:pos x="connsiteX1" y="connsiteY1"/>
                  </a:cxn>
                  <a:cxn ang="0">
                    <a:pos x="connsiteX2" y="connsiteY2"/>
                  </a:cxn>
                  <a:cxn ang="0">
                    <a:pos x="connsiteX3" y="connsiteY3"/>
                  </a:cxn>
                </a:cxnLst>
                <a:rect l="l" t="t" r="r" b="b"/>
                <a:pathLst>
                  <a:path w="4869" h="1196">
                    <a:moveTo>
                      <a:pt x="2322" y="0"/>
                    </a:moveTo>
                    <a:cubicBezTo>
                      <a:pt x="1548" y="387"/>
                      <a:pt x="774" y="774"/>
                      <a:pt x="0" y="1161"/>
                    </a:cubicBezTo>
                    <a:cubicBezTo>
                      <a:pt x="1677" y="1290"/>
                      <a:pt x="3290" y="1064"/>
                      <a:pt x="4870" y="461"/>
                    </a:cubicBezTo>
                    <a:cubicBezTo>
                      <a:pt x="3999" y="300"/>
                      <a:pt x="3160" y="171"/>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8" name="Freeform: Shape 1717">
                <a:extLst>
                  <a:ext uri="{FF2B5EF4-FFF2-40B4-BE49-F238E27FC236}">
                    <a16:creationId xmlns:a16="http://schemas.microsoft.com/office/drawing/2014/main" id="{FF296228-6C42-C0E7-0AA6-95A62E40BDCE}"/>
                  </a:ext>
                </a:extLst>
              </p:cNvPr>
              <p:cNvSpPr/>
              <p:nvPr/>
            </p:nvSpPr>
            <p:spPr>
              <a:xfrm>
                <a:off x="7974931" y="1678422"/>
                <a:ext cx="25315" cy="2971"/>
              </a:xfrm>
              <a:custGeom>
                <a:avLst/>
                <a:gdLst>
                  <a:gd name="connsiteX0" fmla="*/ 2806 w 25315"/>
                  <a:gd name="connsiteY0" fmla="*/ 2972 h 2971"/>
                  <a:gd name="connsiteX1" fmla="*/ 25316 w 25315"/>
                  <a:gd name="connsiteY1" fmla="*/ 1114 h 2971"/>
                  <a:gd name="connsiteX2" fmla="*/ 0 w 25315"/>
                  <a:gd name="connsiteY2" fmla="*/ 2739 h 2971"/>
                  <a:gd name="connsiteX3" fmla="*/ 2806 w 25315"/>
                  <a:gd name="connsiteY3" fmla="*/ 2965 h 2971"/>
                </a:gdLst>
                <a:ahLst/>
                <a:cxnLst>
                  <a:cxn ang="0">
                    <a:pos x="connsiteX0" y="connsiteY0"/>
                  </a:cxn>
                  <a:cxn ang="0">
                    <a:pos x="connsiteX1" y="connsiteY1"/>
                  </a:cxn>
                  <a:cxn ang="0">
                    <a:pos x="connsiteX2" y="connsiteY2"/>
                  </a:cxn>
                  <a:cxn ang="0">
                    <a:pos x="connsiteX3" y="connsiteY3"/>
                  </a:cxn>
                </a:cxnLst>
                <a:rect l="l" t="t" r="r" b="b"/>
                <a:pathLst>
                  <a:path w="25315" h="2971">
                    <a:moveTo>
                      <a:pt x="2806" y="2972"/>
                    </a:moveTo>
                    <a:cubicBezTo>
                      <a:pt x="9868" y="711"/>
                      <a:pt x="19124" y="4391"/>
                      <a:pt x="25316" y="1114"/>
                    </a:cubicBezTo>
                    <a:cubicBezTo>
                      <a:pt x="17060" y="2114"/>
                      <a:pt x="7353" y="-2924"/>
                      <a:pt x="0" y="2739"/>
                    </a:cubicBezTo>
                    <a:cubicBezTo>
                      <a:pt x="935" y="2804"/>
                      <a:pt x="1870" y="2901"/>
                      <a:pt x="2806" y="2965"/>
                    </a:cubicBezTo>
                  </a:path>
                </a:pathLst>
              </a:custGeom>
              <a:solidFill>
                <a:srgbClr val="C0C0C0"/>
              </a:solidFill>
              <a:ln w="645" cap="flat">
                <a:solidFill>
                  <a:srgbClr val="FFFFFF"/>
                </a:solidFill>
                <a:prstDash val="solid"/>
                <a:miter/>
              </a:ln>
            </p:spPr>
            <p:txBody>
              <a:bodyPr rtlCol="0" anchor="ctr"/>
              <a:lstStyle/>
              <a:p>
                <a:endParaRPr lang="en-US"/>
              </a:p>
            </p:txBody>
          </p:sp>
          <p:sp>
            <p:nvSpPr>
              <p:cNvPr id="1719" name="Freeform: Shape 1718">
                <a:extLst>
                  <a:ext uri="{FF2B5EF4-FFF2-40B4-BE49-F238E27FC236}">
                    <a16:creationId xmlns:a16="http://schemas.microsoft.com/office/drawing/2014/main" id="{99F99363-617C-D6E9-B601-950510993A13}"/>
                  </a:ext>
                </a:extLst>
              </p:cNvPr>
              <p:cNvSpPr/>
              <p:nvPr/>
            </p:nvSpPr>
            <p:spPr>
              <a:xfrm>
                <a:off x="8024853" y="1653130"/>
                <a:ext cx="30411" cy="3431"/>
              </a:xfrm>
              <a:custGeom>
                <a:avLst/>
                <a:gdLst>
                  <a:gd name="connsiteX0" fmla="*/ 0 w 30411"/>
                  <a:gd name="connsiteY0" fmla="*/ 3431 h 3431"/>
                  <a:gd name="connsiteX1" fmla="*/ 30411 w 30411"/>
                  <a:gd name="connsiteY1" fmla="*/ 645 h 3431"/>
                  <a:gd name="connsiteX2" fmla="*/ 0 w 30411"/>
                  <a:gd name="connsiteY2" fmla="*/ 3431 h 3431"/>
                </a:gdLst>
                <a:ahLst/>
                <a:cxnLst>
                  <a:cxn ang="0">
                    <a:pos x="connsiteX0" y="connsiteY0"/>
                  </a:cxn>
                  <a:cxn ang="0">
                    <a:pos x="connsiteX1" y="connsiteY1"/>
                  </a:cxn>
                  <a:cxn ang="0">
                    <a:pos x="connsiteX2" y="connsiteY2"/>
                  </a:cxn>
                </a:cxnLst>
                <a:rect l="l" t="t" r="r" b="b"/>
                <a:pathLst>
                  <a:path w="30411" h="3431">
                    <a:moveTo>
                      <a:pt x="0" y="3431"/>
                    </a:moveTo>
                    <a:cubicBezTo>
                      <a:pt x="10126" y="2460"/>
                      <a:pt x="20349" y="2473"/>
                      <a:pt x="30411" y="645"/>
                    </a:cubicBezTo>
                    <a:cubicBezTo>
                      <a:pt x="20865" y="-258"/>
                      <a:pt x="8836" y="-852"/>
                      <a:pt x="0" y="3431"/>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1720" name="Freeform: Shape 1719">
              <a:extLst>
                <a:ext uri="{FF2B5EF4-FFF2-40B4-BE49-F238E27FC236}">
                  <a16:creationId xmlns:a16="http://schemas.microsoft.com/office/drawing/2014/main" id="{FE84B171-5B27-F2B8-FC2C-A78924F0ABCF}"/>
                </a:ext>
              </a:extLst>
            </p:cNvPr>
            <p:cNvSpPr/>
            <p:nvPr/>
          </p:nvSpPr>
          <p:spPr>
            <a:xfrm>
              <a:off x="7360768" y="1846951"/>
              <a:ext cx="19712" cy="8138"/>
            </a:xfrm>
            <a:custGeom>
              <a:avLst/>
              <a:gdLst>
                <a:gd name="connsiteX0" fmla="*/ 0 w 19712"/>
                <a:gd name="connsiteY0" fmla="*/ 8138 h 8138"/>
                <a:gd name="connsiteX1" fmla="*/ 10836 w 19712"/>
                <a:gd name="connsiteY1" fmla="*/ 4294 h 8138"/>
                <a:gd name="connsiteX2" fmla="*/ 19156 w 19712"/>
                <a:gd name="connsiteY2" fmla="*/ 2114 h 8138"/>
                <a:gd name="connsiteX3" fmla="*/ 9643 w 19712"/>
                <a:gd name="connsiteY3" fmla="*/ 3136 h 8138"/>
                <a:gd name="connsiteX4" fmla="*/ 0 w 19712"/>
                <a:gd name="connsiteY4" fmla="*/ 8138 h 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2" h="8138">
                  <a:moveTo>
                    <a:pt x="0" y="8138"/>
                  </a:moveTo>
                  <a:cubicBezTo>
                    <a:pt x="3483" y="6613"/>
                    <a:pt x="6966" y="4626"/>
                    <a:pt x="10836" y="4294"/>
                  </a:cubicBezTo>
                  <a:cubicBezTo>
                    <a:pt x="13158" y="4101"/>
                    <a:pt x="17673" y="4423"/>
                    <a:pt x="19156" y="2114"/>
                  </a:cubicBezTo>
                  <a:cubicBezTo>
                    <a:pt x="22349" y="-2881"/>
                    <a:pt x="10804" y="2453"/>
                    <a:pt x="9643" y="3136"/>
                  </a:cubicBezTo>
                  <a:cubicBezTo>
                    <a:pt x="6579" y="4988"/>
                    <a:pt x="1612" y="4214"/>
                    <a:pt x="0" y="813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1" name="Freeform: Shape 1720">
              <a:extLst>
                <a:ext uri="{FF2B5EF4-FFF2-40B4-BE49-F238E27FC236}">
                  <a16:creationId xmlns:a16="http://schemas.microsoft.com/office/drawing/2014/main" id="{A12EA440-1A50-674B-B62E-0DED8AF2CC31}"/>
                </a:ext>
              </a:extLst>
            </p:cNvPr>
            <p:cNvSpPr/>
            <p:nvPr/>
          </p:nvSpPr>
          <p:spPr>
            <a:xfrm>
              <a:off x="7596675" y="1847851"/>
              <a:ext cx="470287" cy="322024"/>
            </a:xfrm>
            <a:custGeom>
              <a:avLst/>
              <a:gdLst>
                <a:gd name="connsiteX0" fmla="*/ 1645 w 470287"/>
                <a:gd name="connsiteY0" fmla="*/ 235018 h 322024"/>
                <a:gd name="connsiteX1" fmla="*/ 16963 w 470287"/>
                <a:gd name="connsiteY1" fmla="*/ 233160 h 322024"/>
                <a:gd name="connsiteX2" fmla="*/ 13674 w 470287"/>
                <a:gd name="connsiteY2" fmla="*/ 233605 h 322024"/>
                <a:gd name="connsiteX3" fmla="*/ 7224 w 470287"/>
                <a:gd name="connsiteY3" fmla="*/ 232696 h 322024"/>
                <a:gd name="connsiteX4" fmla="*/ 9513 w 470287"/>
                <a:gd name="connsiteY4" fmla="*/ 230142 h 322024"/>
                <a:gd name="connsiteX5" fmla="*/ 1870 w 470287"/>
                <a:gd name="connsiteY5" fmla="*/ 230367 h 322024"/>
                <a:gd name="connsiteX6" fmla="*/ 9513 w 470287"/>
                <a:gd name="connsiteY6" fmla="*/ 228974 h 322024"/>
                <a:gd name="connsiteX7" fmla="*/ 1645 w 470287"/>
                <a:gd name="connsiteY7" fmla="*/ 227117 h 322024"/>
                <a:gd name="connsiteX8" fmla="*/ 6514 w 470287"/>
                <a:gd name="connsiteY8" fmla="*/ 225720 h 322024"/>
                <a:gd name="connsiteX9" fmla="*/ 11384 w 470287"/>
                <a:gd name="connsiteY9" fmla="*/ 222237 h 322024"/>
                <a:gd name="connsiteX10" fmla="*/ 16254 w 470287"/>
                <a:gd name="connsiteY10" fmla="*/ 224095 h 322024"/>
                <a:gd name="connsiteX11" fmla="*/ 19737 w 470287"/>
                <a:gd name="connsiteY11" fmla="*/ 226652 h 322024"/>
                <a:gd name="connsiteX12" fmla="*/ 36249 w 470287"/>
                <a:gd name="connsiteY12" fmla="*/ 223630 h 322024"/>
                <a:gd name="connsiteX13" fmla="*/ 27122 w 470287"/>
                <a:gd name="connsiteY13" fmla="*/ 223501 h 322024"/>
                <a:gd name="connsiteX14" fmla="*/ 19285 w 470287"/>
                <a:gd name="connsiteY14" fmla="*/ 222453 h 322024"/>
                <a:gd name="connsiteX15" fmla="*/ 5354 w 470287"/>
                <a:gd name="connsiteY15" fmla="*/ 221295 h 322024"/>
                <a:gd name="connsiteX16" fmla="*/ 10223 w 470287"/>
                <a:gd name="connsiteY16" fmla="*/ 219438 h 322024"/>
                <a:gd name="connsiteX17" fmla="*/ 4580 w 470287"/>
                <a:gd name="connsiteY17" fmla="*/ 215510 h 322024"/>
                <a:gd name="connsiteX18" fmla="*/ 11610 w 470287"/>
                <a:gd name="connsiteY18" fmla="*/ 219670 h 322024"/>
                <a:gd name="connsiteX19" fmla="*/ 13932 w 470287"/>
                <a:gd name="connsiteY19" fmla="*/ 218045 h 322024"/>
                <a:gd name="connsiteX20" fmla="*/ 16737 w 470287"/>
                <a:gd name="connsiteY20" fmla="*/ 217819 h 322024"/>
                <a:gd name="connsiteX21" fmla="*/ 19995 w 470287"/>
                <a:gd name="connsiteY21" fmla="*/ 216710 h 322024"/>
                <a:gd name="connsiteX22" fmla="*/ 27864 w 470287"/>
                <a:gd name="connsiteY22" fmla="*/ 218051 h 322024"/>
                <a:gd name="connsiteX23" fmla="*/ 23478 w 470287"/>
                <a:gd name="connsiteY23" fmla="*/ 212656 h 322024"/>
                <a:gd name="connsiteX24" fmla="*/ 32507 w 470287"/>
                <a:gd name="connsiteY24" fmla="*/ 215494 h 322024"/>
                <a:gd name="connsiteX25" fmla="*/ 39248 w 470287"/>
                <a:gd name="connsiteY25" fmla="*/ 217584 h 322024"/>
                <a:gd name="connsiteX26" fmla="*/ 44376 w 470287"/>
                <a:gd name="connsiteY26" fmla="*/ 216655 h 322024"/>
                <a:gd name="connsiteX27" fmla="*/ 42956 w 470287"/>
                <a:gd name="connsiteY27" fmla="*/ 212943 h 322024"/>
                <a:gd name="connsiteX28" fmla="*/ 48084 w 470287"/>
                <a:gd name="connsiteY28" fmla="*/ 212717 h 322024"/>
                <a:gd name="connsiteX29" fmla="*/ 37764 w 470287"/>
                <a:gd name="connsiteY29" fmla="*/ 208450 h 322024"/>
                <a:gd name="connsiteX30" fmla="*/ 27187 w 470287"/>
                <a:gd name="connsiteY30" fmla="*/ 208289 h 322024"/>
                <a:gd name="connsiteX31" fmla="*/ 35539 w 470287"/>
                <a:gd name="connsiteY31" fmla="*/ 207360 h 322024"/>
                <a:gd name="connsiteX32" fmla="*/ 27638 w 470287"/>
                <a:gd name="connsiteY32" fmla="*/ 205038 h 322024"/>
                <a:gd name="connsiteX33" fmla="*/ 41828 w 470287"/>
                <a:gd name="connsiteY33" fmla="*/ 204332 h 322024"/>
                <a:gd name="connsiteX34" fmla="*/ 55502 w 470287"/>
                <a:gd name="connsiteY34" fmla="*/ 205271 h 322024"/>
                <a:gd name="connsiteX35" fmla="*/ 50406 w 470287"/>
                <a:gd name="connsiteY35" fmla="*/ 205738 h 322024"/>
                <a:gd name="connsiteX36" fmla="*/ 63403 w 470287"/>
                <a:gd name="connsiteY36" fmla="*/ 202255 h 322024"/>
                <a:gd name="connsiteX37" fmla="*/ 48536 w 470287"/>
                <a:gd name="connsiteY37" fmla="*/ 201559 h 322024"/>
                <a:gd name="connsiteX38" fmla="*/ 53406 w 470287"/>
                <a:gd name="connsiteY38" fmla="*/ 200169 h 322024"/>
                <a:gd name="connsiteX39" fmla="*/ 41118 w 470287"/>
                <a:gd name="connsiteY39" fmla="*/ 200169 h 322024"/>
                <a:gd name="connsiteX40" fmla="*/ 45762 w 470287"/>
                <a:gd name="connsiteY40" fmla="*/ 199466 h 322024"/>
                <a:gd name="connsiteX41" fmla="*/ 40634 w 470287"/>
                <a:gd name="connsiteY41" fmla="*/ 196679 h 322024"/>
                <a:gd name="connsiteX42" fmla="*/ 48697 w 470287"/>
                <a:gd name="connsiteY42" fmla="*/ 196176 h 322024"/>
                <a:gd name="connsiteX43" fmla="*/ 56662 w 470287"/>
                <a:gd name="connsiteY43" fmla="*/ 195754 h 322024"/>
                <a:gd name="connsiteX44" fmla="*/ 62564 w 470287"/>
                <a:gd name="connsiteY44" fmla="*/ 198092 h 322024"/>
                <a:gd name="connsiteX45" fmla="*/ 70820 w 470287"/>
                <a:gd name="connsiteY45" fmla="*/ 202723 h 322024"/>
                <a:gd name="connsiteX46" fmla="*/ 60371 w 470287"/>
                <a:gd name="connsiteY46" fmla="*/ 192735 h 322024"/>
                <a:gd name="connsiteX47" fmla="*/ 66209 w 470287"/>
                <a:gd name="connsiteY47" fmla="*/ 195244 h 322024"/>
                <a:gd name="connsiteX48" fmla="*/ 72207 w 470287"/>
                <a:gd name="connsiteY48" fmla="*/ 197844 h 322024"/>
                <a:gd name="connsiteX49" fmla="*/ 72691 w 470287"/>
                <a:gd name="connsiteY49" fmla="*/ 195057 h 322024"/>
                <a:gd name="connsiteX50" fmla="*/ 70143 w 470287"/>
                <a:gd name="connsiteY50" fmla="*/ 194361 h 322024"/>
                <a:gd name="connsiteX51" fmla="*/ 66337 w 470287"/>
                <a:gd name="connsiteY51" fmla="*/ 191468 h 322024"/>
                <a:gd name="connsiteX52" fmla="*/ 78947 w 470287"/>
                <a:gd name="connsiteY52" fmla="*/ 189717 h 322024"/>
                <a:gd name="connsiteX53" fmla="*/ 71755 w 470287"/>
                <a:gd name="connsiteY53" fmla="*/ 189023 h 322024"/>
                <a:gd name="connsiteX54" fmla="*/ 74206 w 470287"/>
                <a:gd name="connsiteY54" fmla="*/ 186118 h 322024"/>
                <a:gd name="connsiteX55" fmla="*/ 78657 w 470287"/>
                <a:gd name="connsiteY55" fmla="*/ 184799 h 322024"/>
                <a:gd name="connsiteX56" fmla="*/ 81269 w 470287"/>
                <a:gd name="connsiteY56" fmla="*/ 187630 h 322024"/>
                <a:gd name="connsiteX57" fmla="*/ 88719 w 470287"/>
                <a:gd name="connsiteY57" fmla="*/ 185544 h 322024"/>
                <a:gd name="connsiteX58" fmla="*/ 83365 w 470287"/>
                <a:gd name="connsiteY58" fmla="*/ 185318 h 322024"/>
                <a:gd name="connsiteX59" fmla="*/ 88235 w 470287"/>
                <a:gd name="connsiteY59" fmla="*/ 183460 h 322024"/>
                <a:gd name="connsiteX60" fmla="*/ 83365 w 470287"/>
                <a:gd name="connsiteY60" fmla="*/ 183460 h 322024"/>
                <a:gd name="connsiteX61" fmla="*/ 92266 w 470287"/>
                <a:gd name="connsiteY61" fmla="*/ 180200 h 322024"/>
                <a:gd name="connsiteX62" fmla="*/ 95459 w 470287"/>
                <a:gd name="connsiteY62" fmla="*/ 187175 h 322024"/>
                <a:gd name="connsiteX63" fmla="*/ 102876 w 470287"/>
                <a:gd name="connsiteY63" fmla="*/ 186708 h 322024"/>
                <a:gd name="connsiteX64" fmla="*/ 106005 w 470287"/>
                <a:gd name="connsiteY64" fmla="*/ 183792 h 322024"/>
                <a:gd name="connsiteX65" fmla="*/ 114712 w 470287"/>
                <a:gd name="connsiteY65" fmla="*/ 183921 h 322024"/>
                <a:gd name="connsiteX66" fmla="*/ 116099 w 470287"/>
                <a:gd name="connsiteY66" fmla="*/ 181135 h 322024"/>
                <a:gd name="connsiteX67" fmla="*/ 111229 w 470287"/>
                <a:gd name="connsiteY67" fmla="*/ 181599 h 322024"/>
                <a:gd name="connsiteX68" fmla="*/ 124226 w 470287"/>
                <a:gd name="connsiteY68" fmla="*/ 175794 h 322024"/>
                <a:gd name="connsiteX69" fmla="*/ 120742 w 470287"/>
                <a:gd name="connsiteY69" fmla="*/ 173937 h 322024"/>
                <a:gd name="connsiteX70" fmla="*/ 127257 w 470287"/>
                <a:gd name="connsiteY70" fmla="*/ 169757 h 322024"/>
                <a:gd name="connsiteX71" fmla="*/ 124710 w 470287"/>
                <a:gd name="connsiteY71" fmla="*/ 167668 h 322024"/>
                <a:gd name="connsiteX72" fmla="*/ 112164 w 470287"/>
                <a:gd name="connsiteY72" fmla="*/ 173937 h 322024"/>
                <a:gd name="connsiteX73" fmla="*/ 117034 w 470287"/>
                <a:gd name="connsiteY73" fmla="*/ 172544 h 322024"/>
                <a:gd name="connsiteX74" fmla="*/ 108520 w 470287"/>
                <a:gd name="connsiteY74" fmla="*/ 180013 h 322024"/>
                <a:gd name="connsiteX75" fmla="*/ 95459 w 470287"/>
                <a:gd name="connsiteY75" fmla="*/ 177881 h 322024"/>
                <a:gd name="connsiteX76" fmla="*/ 100780 w 470287"/>
                <a:gd name="connsiteY76" fmla="*/ 175559 h 322024"/>
                <a:gd name="connsiteX77" fmla="*/ 90815 w 470287"/>
                <a:gd name="connsiteY77" fmla="*/ 178581 h 322024"/>
                <a:gd name="connsiteX78" fmla="*/ 90493 w 470287"/>
                <a:gd name="connsiteY78" fmla="*/ 175794 h 322024"/>
                <a:gd name="connsiteX79" fmla="*/ 103263 w 470287"/>
                <a:gd name="connsiteY79" fmla="*/ 172311 h 322024"/>
                <a:gd name="connsiteX80" fmla="*/ 98168 w 470287"/>
                <a:gd name="connsiteY80" fmla="*/ 172537 h 322024"/>
                <a:gd name="connsiteX81" fmla="*/ 100490 w 470287"/>
                <a:gd name="connsiteY81" fmla="*/ 170680 h 322024"/>
                <a:gd name="connsiteX82" fmla="*/ 102167 w 470287"/>
                <a:gd name="connsiteY82" fmla="*/ 167668 h 322024"/>
                <a:gd name="connsiteX83" fmla="*/ 105843 w 470287"/>
                <a:gd name="connsiteY83" fmla="*/ 165571 h 322024"/>
                <a:gd name="connsiteX84" fmla="*/ 116518 w 470287"/>
                <a:gd name="connsiteY84" fmla="*/ 155122 h 322024"/>
                <a:gd name="connsiteX85" fmla="*/ 123258 w 470287"/>
                <a:gd name="connsiteY85" fmla="*/ 159070 h 322024"/>
                <a:gd name="connsiteX86" fmla="*/ 122065 w 470287"/>
                <a:gd name="connsiteY86" fmla="*/ 161627 h 322024"/>
                <a:gd name="connsiteX87" fmla="*/ 129966 w 470287"/>
                <a:gd name="connsiteY87" fmla="*/ 158373 h 322024"/>
                <a:gd name="connsiteX88" fmla="*/ 130450 w 470287"/>
                <a:gd name="connsiteY88" fmla="*/ 155587 h 322024"/>
                <a:gd name="connsiteX89" fmla="*/ 125548 w 470287"/>
                <a:gd name="connsiteY89" fmla="*/ 154661 h 322024"/>
                <a:gd name="connsiteX90" fmla="*/ 133223 w 470287"/>
                <a:gd name="connsiteY90" fmla="*/ 150250 h 322024"/>
                <a:gd name="connsiteX91" fmla="*/ 129515 w 470287"/>
                <a:gd name="connsiteY91" fmla="*/ 149785 h 322024"/>
                <a:gd name="connsiteX92" fmla="*/ 144833 w 470287"/>
                <a:gd name="connsiteY92" fmla="*/ 147695 h 322024"/>
                <a:gd name="connsiteX93" fmla="*/ 122549 w 470287"/>
                <a:gd name="connsiteY93" fmla="*/ 151411 h 322024"/>
                <a:gd name="connsiteX94" fmla="*/ 122226 w 470287"/>
                <a:gd name="connsiteY94" fmla="*/ 149553 h 322024"/>
                <a:gd name="connsiteX95" fmla="*/ 129643 w 470287"/>
                <a:gd name="connsiteY95" fmla="*/ 147695 h 322024"/>
                <a:gd name="connsiteX96" fmla="*/ 124064 w 470287"/>
                <a:gd name="connsiteY96" fmla="*/ 147921 h 322024"/>
                <a:gd name="connsiteX97" fmla="*/ 128934 w 470287"/>
                <a:gd name="connsiteY97" fmla="*/ 147221 h 322024"/>
                <a:gd name="connsiteX98" fmla="*/ 128934 w 470287"/>
                <a:gd name="connsiteY98" fmla="*/ 145596 h 322024"/>
                <a:gd name="connsiteX99" fmla="*/ 135448 w 470287"/>
                <a:gd name="connsiteY99" fmla="*/ 143738 h 322024"/>
                <a:gd name="connsiteX100" fmla="*/ 137545 w 470287"/>
                <a:gd name="connsiteY100" fmla="*/ 143274 h 322024"/>
                <a:gd name="connsiteX101" fmla="*/ 141963 w 470287"/>
                <a:gd name="connsiteY101" fmla="*/ 143048 h 322024"/>
                <a:gd name="connsiteX102" fmla="*/ 136158 w 470287"/>
                <a:gd name="connsiteY102" fmla="*/ 143516 h 322024"/>
                <a:gd name="connsiteX103" fmla="*/ 152863 w 470287"/>
                <a:gd name="connsiteY103" fmla="*/ 138407 h 322024"/>
                <a:gd name="connsiteX104" fmla="*/ 147800 w 470287"/>
                <a:gd name="connsiteY104" fmla="*/ 141142 h 322024"/>
                <a:gd name="connsiteX105" fmla="*/ 145446 w 470287"/>
                <a:gd name="connsiteY105" fmla="*/ 140949 h 322024"/>
                <a:gd name="connsiteX106" fmla="*/ 144285 w 470287"/>
                <a:gd name="connsiteY106" fmla="*/ 137698 h 322024"/>
                <a:gd name="connsiteX107" fmla="*/ 139415 w 470287"/>
                <a:gd name="connsiteY107" fmla="*/ 139784 h 322024"/>
                <a:gd name="connsiteX108" fmla="*/ 142898 w 470287"/>
                <a:gd name="connsiteY108" fmla="*/ 132590 h 322024"/>
                <a:gd name="connsiteX109" fmla="*/ 144672 w 470287"/>
                <a:gd name="connsiteY109" fmla="*/ 134541 h 322024"/>
                <a:gd name="connsiteX110" fmla="*/ 150542 w 470287"/>
                <a:gd name="connsiteY110" fmla="*/ 134215 h 322024"/>
                <a:gd name="connsiteX111" fmla="*/ 144092 w 470287"/>
                <a:gd name="connsiteY111" fmla="*/ 131929 h 322024"/>
                <a:gd name="connsiteX112" fmla="*/ 149606 w 470287"/>
                <a:gd name="connsiteY112" fmla="*/ 129803 h 322024"/>
                <a:gd name="connsiteX113" fmla="*/ 157959 w 470287"/>
                <a:gd name="connsiteY113" fmla="*/ 125159 h 322024"/>
                <a:gd name="connsiteX114" fmla="*/ 148219 w 470287"/>
                <a:gd name="connsiteY114" fmla="*/ 120051 h 322024"/>
                <a:gd name="connsiteX115" fmla="*/ 160313 w 470287"/>
                <a:gd name="connsiteY115" fmla="*/ 115607 h 322024"/>
                <a:gd name="connsiteX116" fmla="*/ 164086 w 470287"/>
                <a:gd name="connsiteY116" fmla="*/ 117316 h 322024"/>
                <a:gd name="connsiteX117" fmla="*/ 168666 w 470287"/>
                <a:gd name="connsiteY117" fmla="*/ 117252 h 322024"/>
                <a:gd name="connsiteX118" fmla="*/ 175148 w 470287"/>
                <a:gd name="connsiteY118" fmla="*/ 112840 h 322024"/>
                <a:gd name="connsiteX119" fmla="*/ 155411 w 470287"/>
                <a:gd name="connsiteY119" fmla="*/ 116552 h 322024"/>
                <a:gd name="connsiteX120" fmla="*/ 162635 w 470287"/>
                <a:gd name="connsiteY120" fmla="*/ 113533 h 322024"/>
                <a:gd name="connsiteX121" fmla="*/ 154960 w 470287"/>
                <a:gd name="connsiteY121" fmla="*/ 113066 h 322024"/>
                <a:gd name="connsiteX122" fmla="*/ 154476 w 470287"/>
                <a:gd name="connsiteY122" fmla="*/ 108657 h 322024"/>
                <a:gd name="connsiteX123" fmla="*/ 160055 w 470287"/>
                <a:gd name="connsiteY123" fmla="*/ 109815 h 322024"/>
                <a:gd name="connsiteX124" fmla="*/ 167504 w 470287"/>
                <a:gd name="connsiteY124" fmla="*/ 106332 h 322024"/>
                <a:gd name="connsiteX125" fmla="*/ 157282 w 470287"/>
                <a:gd name="connsiteY125" fmla="*/ 105174 h 322024"/>
                <a:gd name="connsiteX126" fmla="*/ 162377 w 470287"/>
                <a:gd name="connsiteY126" fmla="*/ 104948 h 322024"/>
                <a:gd name="connsiteX127" fmla="*/ 158668 w 470287"/>
                <a:gd name="connsiteY127" fmla="*/ 103787 h 322024"/>
                <a:gd name="connsiteX128" fmla="*/ 168440 w 470287"/>
                <a:gd name="connsiteY128" fmla="*/ 103562 h 322024"/>
                <a:gd name="connsiteX129" fmla="*/ 166344 w 470287"/>
                <a:gd name="connsiteY129" fmla="*/ 102630 h 322024"/>
                <a:gd name="connsiteX130" fmla="*/ 171213 w 470287"/>
                <a:gd name="connsiteY130" fmla="*/ 101704 h 322024"/>
                <a:gd name="connsiteX131" fmla="*/ 163764 w 470287"/>
                <a:gd name="connsiteY131" fmla="*/ 98918 h 322024"/>
                <a:gd name="connsiteX132" fmla="*/ 172632 w 470287"/>
                <a:gd name="connsiteY132" fmla="*/ 96941 h 322024"/>
                <a:gd name="connsiteX133" fmla="*/ 182823 w 470287"/>
                <a:gd name="connsiteY133" fmla="*/ 96131 h 322024"/>
                <a:gd name="connsiteX134" fmla="*/ 177728 w 470287"/>
                <a:gd name="connsiteY134" fmla="*/ 94738 h 322024"/>
                <a:gd name="connsiteX135" fmla="*/ 189305 w 470287"/>
                <a:gd name="connsiteY135" fmla="*/ 92184 h 322024"/>
                <a:gd name="connsiteX136" fmla="*/ 198593 w 470287"/>
                <a:gd name="connsiteY136" fmla="*/ 93577 h 322024"/>
                <a:gd name="connsiteX137" fmla="*/ 201625 w 470287"/>
                <a:gd name="connsiteY137" fmla="*/ 91491 h 322024"/>
                <a:gd name="connsiteX138" fmla="*/ 191982 w 470287"/>
                <a:gd name="connsiteY138" fmla="*/ 89507 h 322024"/>
                <a:gd name="connsiteX139" fmla="*/ 179340 w 470287"/>
                <a:gd name="connsiteY139" fmla="*/ 89411 h 322024"/>
                <a:gd name="connsiteX140" fmla="*/ 184210 w 470287"/>
                <a:gd name="connsiteY140" fmla="*/ 86392 h 322024"/>
                <a:gd name="connsiteX141" fmla="*/ 189080 w 470287"/>
                <a:gd name="connsiteY141" fmla="*/ 85924 h 322024"/>
                <a:gd name="connsiteX142" fmla="*/ 184210 w 470287"/>
                <a:gd name="connsiteY142" fmla="*/ 85228 h 322024"/>
                <a:gd name="connsiteX143" fmla="*/ 191885 w 470287"/>
                <a:gd name="connsiteY143" fmla="*/ 83835 h 322024"/>
                <a:gd name="connsiteX144" fmla="*/ 189080 w 470287"/>
                <a:gd name="connsiteY144" fmla="*/ 85228 h 322024"/>
                <a:gd name="connsiteX145" fmla="*/ 196529 w 470287"/>
                <a:gd name="connsiteY145" fmla="*/ 85002 h 322024"/>
                <a:gd name="connsiteX146" fmla="*/ 202786 w 470287"/>
                <a:gd name="connsiteY146" fmla="*/ 87556 h 322024"/>
                <a:gd name="connsiteX147" fmla="*/ 205817 w 470287"/>
                <a:gd name="connsiteY147" fmla="*/ 83148 h 322024"/>
                <a:gd name="connsiteX148" fmla="*/ 193723 w 470287"/>
                <a:gd name="connsiteY148" fmla="*/ 83373 h 322024"/>
                <a:gd name="connsiteX149" fmla="*/ 194627 w 470287"/>
                <a:gd name="connsiteY149" fmla="*/ 80007 h 322024"/>
                <a:gd name="connsiteX150" fmla="*/ 200012 w 470287"/>
                <a:gd name="connsiteY150" fmla="*/ 80136 h 322024"/>
                <a:gd name="connsiteX151" fmla="*/ 204882 w 470287"/>
                <a:gd name="connsiteY151" fmla="*/ 80600 h 322024"/>
                <a:gd name="connsiteX152" fmla="*/ 186532 w 470287"/>
                <a:gd name="connsiteY152" fmla="*/ 81300 h 322024"/>
                <a:gd name="connsiteX153" fmla="*/ 191402 w 470287"/>
                <a:gd name="connsiteY153" fmla="*/ 78513 h 322024"/>
                <a:gd name="connsiteX154" fmla="*/ 186306 w 470287"/>
                <a:gd name="connsiteY154" fmla="*/ 76656 h 322024"/>
                <a:gd name="connsiteX155" fmla="*/ 191176 w 470287"/>
                <a:gd name="connsiteY155" fmla="*/ 76430 h 322024"/>
                <a:gd name="connsiteX156" fmla="*/ 198819 w 470287"/>
                <a:gd name="connsiteY156" fmla="*/ 74514 h 322024"/>
                <a:gd name="connsiteX157" fmla="*/ 206752 w 470287"/>
                <a:gd name="connsiteY157" fmla="*/ 72715 h 322024"/>
                <a:gd name="connsiteX158" fmla="*/ 194659 w 470287"/>
                <a:gd name="connsiteY158" fmla="*/ 72015 h 322024"/>
                <a:gd name="connsiteX159" fmla="*/ 201625 w 470287"/>
                <a:gd name="connsiteY159" fmla="*/ 68764 h 322024"/>
                <a:gd name="connsiteX160" fmla="*/ 208397 w 470287"/>
                <a:gd name="connsiteY160" fmla="*/ 67881 h 322024"/>
                <a:gd name="connsiteX161" fmla="*/ 214622 w 470287"/>
                <a:gd name="connsiteY161" fmla="*/ 75966 h 322024"/>
                <a:gd name="connsiteX162" fmla="*/ 210913 w 470287"/>
                <a:gd name="connsiteY162" fmla="*/ 72251 h 322024"/>
                <a:gd name="connsiteX163" fmla="*/ 213235 w 470287"/>
                <a:gd name="connsiteY163" fmla="*/ 72251 h 322024"/>
                <a:gd name="connsiteX164" fmla="*/ 215105 w 470287"/>
                <a:gd name="connsiteY164" fmla="*/ 70625 h 322024"/>
                <a:gd name="connsiteX165" fmla="*/ 220201 w 470287"/>
                <a:gd name="connsiteY165" fmla="*/ 70851 h 322024"/>
                <a:gd name="connsiteX166" fmla="*/ 212299 w 470287"/>
                <a:gd name="connsiteY166" fmla="*/ 69458 h 322024"/>
                <a:gd name="connsiteX167" fmla="*/ 216008 w 470287"/>
                <a:gd name="connsiteY167" fmla="*/ 68061 h 322024"/>
                <a:gd name="connsiteX168" fmla="*/ 210687 w 470287"/>
                <a:gd name="connsiteY168" fmla="*/ 67365 h 322024"/>
                <a:gd name="connsiteX169" fmla="*/ 210687 w 470287"/>
                <a:gd name="connsiteY169" fmla="*/ 65043 h 322024"/>
                <a:gd name="connsiteX170" fmla="*/ 221136 w 470287"/>
                <a:gd name="connsiteY170" fmla="*/ 68990 h 322024"/>
                <a:gd name="connsiteX171" fmla="*/ 212525 w 470287"/>
                <a:gd name="connsiteY171" fmla="*/ 63882 h 322024"/>
                <a:gd name="connsiteX172" fmla="*/ 223780 w 470287"/>
                <a:gd name="connsiteY172" fmla="*/ 64107 h 322024"/>
                <a:gd name="connsiteX173" fmla="*/ 228618 w 470287"/>
                <a:gd name="connsiteY173" fmla="*/ 64398 h 322024"/>
                <a:gd name="connsiteX174" fmla="*/ 232036 w 470287"/>
                <a:gd name="connsiteY174" fmla="*/ 66436 h 322024"/>
                <a:gd name="connsiteX175" fmla="*/ 229972 w 470287"/>
                <a:gd name="connsiteY175" fmla="*/ 64798 h 322024"/>
                <a:gd name="connsiteX176" fmla="*/ 235293 w 470287"/>
                <a:gd name="connsiteY176" fmla="*/ 64346 h 322024"/>
                <a:gd name="connsiteX177" fmla="*/ 240163 w 470287"/>
                <a:gd name="connsiteY177" fmla="*/ 63185 h 322024"/>
                <a:gd name="connsiteX178" fmla="*/ 226812 w 470287"/>
                <a:gd name="connsiteY178" fmla="*/ 62343 h 322024"/>
                <a:gd name="connsiteX179" fmla="*/ 215331 w 470287"/>
                <a:gd name="connsiteY179" fmla="*/ 61092 h 322024"/>
                <a:gd name="connsiteX180" fmla="*/ 221845 w 470287"/>
                <a:gd name="connsiteY180" fmla="*/ 56319 h 322024"/>
                <a:gd name="connsiteX181" fmla="*/ 235068 w 470287"/>
                <a:gd name="connsiteY181" fmla="*/ 56680 h 322024"/>
                <a:gd name="connsiteX182" fmla="*/ 229972 w 470287"/>
                <a:gd name="connsiteY182" fmla="*/ 54594 h 322024"/>
                <a:gd name="connsiteX183" fmla="*/ 237164 w 470287"/>
                <a:gd name="connsiteY183" fmla="*/ 54594 h 322024"/>
                <a:gd name="connsiteX184" fmla="*/ 236841 w 470287"/>
                <a:gd name="connsiteY184" fmla="*/ 51807 h 322024"/>
                <a:gd name="connsiteX185" fmla="*/ 243130 w 470287"/>
                <a:gd name="connsiteY185" fmla="*/ 46003 h 322024"/>
                <a:gd name="connsiteX186" fmla="*/ 250096 w 470287"/>
                <a:gd name="connsiteY186" fmla="*/ 44145 h 322024"/>
                <a:gd name="connsiteX187" fmla="*/ 258932 w 470287"/>
                <a:gd name="connsiteY187" fmla="*/ 42287 h 322024"/>
                <a:gd name="connsiteX188" fmla="*/ 249645 w 470287"/>
                <a:gd name="connsiteY188" fmla="*/ 37179 h 322024"/>
                <a:gd name="connsiteX189" fmla="*/ 257546 w 470287"/>
                <a:gd name="connsiteY189" fmla="*/ 38769 h 322024"/>
                <a:gd name="connsiteX190" fmla="*/ 264737 w 470287"/>
                <a:gd name="connsiteY190" fmla="*/ 43681 h 322024"/>
                <a:gd name="connsiteX191" fmla="*/ 265447 w 470287"/>
                <a:gd name="connsiteY191" fmla="*/ 40198 h 322024"/>
                <a:gd name="connsiteX192" fmla="*/ 258449 w 470287"/>
                <a:gd name="connsiteY192" fmla="*/ 37872 h 322024"/>
                <a:gd name="connsiteX193" fmla="*/ 263318 w 470287"/>
                <a:gd name="connsiteY193" fmla="*/ 36715 h 322024"/>
                <a:gd name="connsiteX194" fmla="*/ 258223 w 470287"/>
                <a:gd name="connsiteY194" fmla="*/ 36489 h 322024"/>
                <a:gd name="connsiteX195" fmla="*/ 270768 w 470287"/>
                <a:gd name="connsiteY195" fmla="*/ 29987 h 322024"/>
                <a:gd name="connsiteX196" fmla="*/ 269349 w 470287"/>
                <a:gd name="connsiteY196" fmla="*/ 39504 h 322024"/>
                <a:gd name="connsiteX197" fmla="*/ 276089 w 470287"/>
                <a:gd name="connsiteY197" fmla="*/ 35328 h 322024"/>
                <a:gd name="connsiteX198" fmla="*/ 275767 w 470287"/>
                <a:gd name="connsiteY198" fmla="*/ 31145 h 322024"/>
                <a:gd name="connsiteX199" fmla="*/ 280636 w 470287"/>
                <a:gd name="connsiteY199" fmla="*/ 26269 h 322024"/>
                <a:gd name="connsiteX200" fmla="*/ 275992 w 470287"/>
                <a:gd name="connsiteY200" fmla="*/ 42523 h 322024"/>
                <a:gd name="connsiteX201" fmla="*/ 283216 w 470287"/>
                <a:gd name="connsiteY201" fmla="*/ 37047 h 322024"/>
                <a:gd name="connsiteX202" fmla="*/ 291569 w 470287"/>
                <a:gd name="connsiteY202" fmla="*/ 37650 h 322024"/>
                <a:gd name="connsiteX203" fmla="*/ 293665 w 470287"/>
                <a:gd name="connsiteY203" fmla="*/ 26966 h 322024"/>
                <a:gd name="connsiteX204" fmla="*/ 291311 w 470287"/>
                <a:gd name="connsiteY204" fmla="*/ 29055 h 322024"/>
                <a:gd name="connsiteX205" fmla="*/ 297825 w 470287"/>
                <a:gd name="connsiteY205" fmla="*/ 29520 h 322024"/>
                <a:gd name="connsiteX206" fmla="*/ 313853 w 470287"/>
                <a:gd name="connsiteY206" fmla="*/ 31845 h 322024"/>
                <a:gd name="connsiteX207" fmla="*/ 309435 w 470287"/>
                <a:gd name="connsiteY207" fmla="*/ 29520 h 322024"/>
                <a:gd name="connsiteX208" fmla="*/ 310145 w 470287"/>
                <a:gd name="connsiteY208" fmla="*/ 28765 h 322024"/>
                <a:gd name="connsiteX209" fmla="*/ 312209 w 470287"/>
                <a:gd name="connsiteY209" fmla="*/ 27201 h 322024"/>
                <a:gd name="connsiteX210" fmla="*/ 310596 w 470287"/>
                <a:gd name="connsiteY210" fmla="*/ 23254 h 322024"/>
                <a:gd name="connsiteX211" fmla="*/ 295955 w 470287"/>
                <a:gd name="connsiteY211" fmla="*/ 20467 h 322024"/>
                <a:gd name="connsiteX212" fmla="*/ 300857 w 470287"/>
                <a:gd name="connsiteY212" fmla="*/ 20932 h 322024"/>
                <a:gd name="connsiteX213" fmla="*/ 301534 w 470287"/>
                <a:gd name="connsiteY213" fmla="*/ 18377 h 322024"/>
                <a:gd name="connsiteX214" fmla="*/ 306662 w 470287"/>
                <a:gd name="connsiteY214" fmla="*/ 21399 h 322024"/>
                <a:gd name="connsiteX215" fmla="*/ 314789 w 470287"/>
                <a:gd name="connsiteY215" fmla="*/ 19074 h 322024"/>
                <a:gd name="connsiteX216" fmla="*/ 319433 w 470287"/>
                <a:gd name="connsiteY216" fmla="*/ 22789 h 322024"/>
                <a:gd name="connsiteX217" fmla="*/ 316176 w 470287"/>
                <a:gd name="connsiteY217" fmla="*/ 19771 h 322024"/>
                <a:gd name="connsiteX218" fmla="*/ 325915 w 470287"/>
                <a:gd name="connsiteY218" fmla="*/ 20928 h 322024"/>
                <a:gd name="connsiteX219" fmla="*/ 317337 w 470287"/>
                <a:gd name="connsiteY219" fmla="*/ 24179 h 322024"/>
                <a:gd name="connsiteX220" fmla="*/ 327559 w 470287"/>
                <a:gd name="connsiteY220" fmla="*/ 22325 h 322024"/>
                <a:gd name="connsiteX221" fmla="*/ 337525 w 470287"/>
                <a:gd name="connsiteY221" fmla="*/ 25808 h 322024"/>
                <a:gd name="connsiteX222" fmla="*/ 332204 w 470287"/>
                <a:gd name="connsiteY222" fmla="*/ 23486 h 322024"/>
                <a:gd name="connsiteX223" fmla="*/ 331881 w 470287"/>
                <a:gd name="connsiteY223" fmla="*/ 20464 h 322024"/>
                <a:gd name="connsiteX224" fmla="*/ 334203 w 470287"/>
                <a:gd name="connsiteY224" fmla="*/ 19303 h 322024"/>
                <a:gd name="connsiteX225" fmla="*/ 340395 w 470287"/>
                <a:gd name="connsiteY225" fmla="*/ 15227 h 322024"/>
                <a:gd name="connsiteX226" fmla="*/ 349779 w 470287"/>
                <a:gd name="connsiteY226" fmla="*/ 14195 h 322024"/>
                <a:gd name="connsiteX227" fmla="*/ 355585 w 470287"/>
                <a:gd name="connsiteY227" fmla="*/ 9554 h 322024"/>
                <a:gd name="connsiteX228" fmla="*/ 348393 w 470287"/>
                <a:gd name="connsiteY228" fmla="*/ 7000 h 322024"/>
                <a:gd name="connsiteX229" fmla="*/ 356036 w 470287"/>
                <a:gd name="connsiteY229" fmla="*/ 5603 h 322024"/>
                <a:gd name="connsiteX230" fmla="*/ 362099 w 470287"/>
                <a:gd name="connsiteY230" fmla="*/ 3601 h 322024"/>
                <a:gd name="connsiteX231" fmla="*/ 366969 w 470287"/>
                <a:gd name="connsiteY231" fmla="*/ 3978 h 322024"/>
                <a:gd name="connsiteX232" fmla="*/ 376708 w 470287"/>
                <a:gd name="connsiteY232" fmla="*/ 5139 h 322024"/>
                <a:gd name="connsiteX233" fmla="*/ 363937 w 470287"/>
                <a:gd name="connsiteY233" fmla="*/ 14427 h 322024"/>
                <a:gd name="connsiteX234" fmla="*/ 366969 w 470287"/>
                <a:gd name="connsiteY234" fmla="*/ 16749 h 322024"/>
                <a:gd name="connsiteX235" fmla="*/ 362325 w 470287"/>
                <a:gd name="connsiteY235" fmla="*/ 22786 h 322024"/>
                <a:gd name="connsiteX236" fmla="*/ 367710 w 470287"/>
                <a:gd name="connsiteY236" fmla="*/ 22593 h 322024"/>
                <a:gd name="connsiteX237" fmla="*/ 370548 w 470287"/>
                <a:gd name="connsiteY237" fmla="*/ 19964 h 322024"/>
                <a:gd name="connsiteX238" fmla="*/ 370548 w 470287"/>
                <a:gd name="connsiteY238" fmla="*/ 17220 h 322024"/>
                <a:gd name="connsiteX239" fmla="*/ 389801 w 470287"/>
                <a:gd name="connsiteY239" fmla="*/ 3520 h 322024"/>
                <a:gd name="connsiteX240" fmla="*/ 386319 w 470287"/>
                <a:gd name="connsiteY240" fmla="*/ 10022 h 322024"/>
                <a:gd name="connsiteX241" fmla="*/ 389124 w 470287"/>
                <a:gd name="connsiteY241" fmla="*/ 17220 h 322024"/>
                <a:gd name="connsiteX242" fmla="*/ 392382 w 470287"/>
                <a:gd name="connsiteY242" fmla="*/ 15191 h 322024"/>
                <a:gd name="connsiteX243" fmla="*/ 398638 w 470287"/>
                <a:gd name="connsiteY243" fmla="*/ 14666 h 322024"/>
                <a:gd name="connsiteX244" fmla="*/ 396800 w 470287"/>
                <a:gd name="connsiteY244" fmla="*/ 12111 h 322024"/>
                <a:gd name="connsiteX245" fmla="*/ 401669 w 470287"/>
                <a:gd name="connsiteY245" fmla="*/ 12337 h 322024"/>
                <a:gd name="connsiteX246" fmla="*/ 398638 w 470287"/>
                <a:gd name="connsiteY246" fmla="*/ 8625 h 322024"/>
                <a:gd name="connsiteX247" fmla="*/ 406313 w 470287"/>
                <a:gd name="connsiteY247" fmla="*/ 7229 h 322024"/>
                <a:gd name="connsiteX248" fmla="*/ 398864 w 470287"/>
                <a:gd name="connsiteY248" fmla="*/ 4678 h 322024"/>
                <a:gd name="connsiteX249" fmla="*/ 416311 w 470287"/>
                <a:gd name="connsiteY249" fmla="*/ 1888 h 322024"/>
                <a:gd name="connsiteX250" fmla="*/ 421825 w 470287"/>
                <a:gd name="connsiteY250" fmla="*/ 3843 h 322024"/>
                <a:gd name="connsiteX251" fmla="*/ 411634 w 470287"/>
                <a:gd name="connsiteY251" fmla="*/ 7929 h 322024"/>
                <a:gd name="connsiteX252" fmla="*/ 416536 w 470287"/>
                <a:gd name="connsiteY252" fmla="*/ 9086 h 322024"/>
                <a:gd name="connsiteX253" fmla="*/ 409087 w 470287"/>
                <a:gd name="connsiteY253" fmla="*/ 11412 h 322024"/>
                <a:gd name="connsiteX254" fmla="*/ 419761 w 470287"/>
                <a:gd name="connsiteY254" fmla="*/ 10944 h 322024"/>
                <a:gd name="connsiteX255" fmla="*/ 412118 w 470287"/>
                <a:gd name="connsiteY255" fmla="*/ 14659 h 322024"/>
                <a:gd name="connsiteX256" fmla="*/ 421406 w 470287"/>
                <a:gd name="connsiteY256" fmla="*/ 14433 h 322024"/>
                <a:gd name="connsiteX257" fmla="*/ 419310 w 470287"/>
                <a:gd name="connsiteY257" fmla="*/ 19074 h 322024"/>
                <a:gd name="connsiteX258" fmla="*/ 425115 w 470287"/>
                <a:gd name="connsiteY258" fmla="*/ 14198 h 322024"/>
                <a:gd name="connsiteX259" fmla="*/ 428017 w 470287"/>
                <a:gd name="connsiteY259" fmla="*/ 5968 h 322024"/>
                <a:gd name="connsiteX260" fmla="*/ 437660 w 470287"/>
                <a:gd name="connsiteY260" fmla="*/ 10480 h 322024"/>
                <a:gd name="connsiteX261" fmla="*/ 446045 w 470287"/>
                <a:gd name="connsiteY261" fmla="*/ 11179 h 322024"/>
                <a:gd name="connsiteX262" fmla="*/ 452043 w 470287"/>
                <a:gd name="connsiteY262" fmla="*/ 13734 h 322024"/>
                <a:gd name="connsiteX263" fmla="*/ 468652 w 470287"/>
                <a:gd name="connsiteY263" fmla="*/ 16762 h 322024"/>
                <a:gd name="connsiteX264" fmla="*/ 461525 w 470287"/>
                <a:gd name="connsiteY264" fmla="*/ 20570 h 322024"/>
                <a:gd name="connsiteX265" fmla="*/ 447077 w 470287"/>
                <a:gd name="connsiteY265" fmla="*/ 24018 h 322024"/>
                <a:gd name="connsiteX266" fmla="*/ 428598 w 470287"/>
                <a:gd name="connsiteY266" fmla="*/ 23486 h 322024"/>
                <a:gd name="connsiteX267" fmla="*/ 437466 w 470287"/>
                <a:gd name="connsiteY267" fmla="*/ 24627 h 322024"/>
                <a:gd name="connsiteX268" fmla="*/ 443690 w 470287"/>
                <a:gd name="connsiteY268" fmla="*/ 27662 h 322024"/>
                <a:gd name="connsiteX269" fmla="*/ 446238 w 470287"/>
                <a:gd name="connsiteY269" fmla="*/ 32306 h 322024"/>
                <a:gd name="connsiteX270" fmla="*/ 452785 w 470287"/>
                <a:gd name="connsiteY270" fmla="*/ 31377 h 322024"/>
                <a:gd name="connsiteX271" fmla="*/ 456010 w 470287"/>
                <a:gd name="connsiteY271" fmla="*/ 33235 h 322024"/>
                <a:gd name="connsiteX272" fmla="*/ 455526 w 470287"/>
                <a:gd name="connsiteY272" fmla="*/ 29284 h 322024"/>
                <a:gd name="connsiteX273" fmla="*/ 461815 w 470287"/>
                <a:gd name="connsiteY273" fmla="*/ 32538 h 322024"/>
                <a:gd name="connsiteX274" fmla="*/ 470039 w 470287"/>
                <a:gd name="connsiteY274" fmla="*/ 33128 h 322024"/>
                <a:gd name="connsiteX275" fmla="*/ 457139 w 470287"/>
                <a:gd name="connsiteY275" fmla="*/ 33931 h 322024"/>
                <a:gd name="connsiteX276" fmla="*/ 450753 w 470287"/>
                <a:gd name="connsiteY276" fmla="*/ 40739 h 322024"/>
                <a:gd name="connsiteX277" fmla="*/ 443594 w 470287"/>
                <a:gd name="connsiteY277" fmla="*/ 43245 h 322024"/>
                <a:gd name="connsiteX278" fmla="*/ 440627 w 470287"/>
                <a:gd name="connsiteY278" fmla="*/ 48318 h 322024"/>
                <a:gd name="connsiteX279" fmla="*/ 435660 w 470287"/>
                <a:gd name="connsiteY279" fmla="*/ 47418 h 322024"/>
                <a:gd name="connsiteX280" fmla="*/ 437886 w 470287"/>
                <a:gd name="connsiteY280" fmla="*/ 42291 h 322024"/>
                <a:gd name="connsiteX281" fmla="*/ 436531 w 470287"/>
                <a:gd name="connsiteY281" fmla="*/ 32874 h 322024"/>
                <a:gd name="connsiteX282" fmla="*/ 422277 w 470287"/>
                <a:gd name="connsiteY282" fmla="*/ 29113 h 322024"/>
                <a:gd name="connsiteX283" fmla="*/ 407442 w 470287"/>
                <a:gd name="connsiteY283" fmla="*/ 25492 h 322024"/>
                <a:gd name="connsiteX284" fmla="*/ 381255 w 470287"/>
                <a:gd name="connsiteY284" fmla="*/ 36376 h 322024"/>
                <a:gd name="connsiteX285" fmla="*/ 379643 w 470287"/>
                <a:gd name="connsiteY285" fmla="*/ 44342 h 322024"/>
                <a:gd name="connsiteX286" fmla="*/ 379643 w 470287"/>
                <a:gd name="connsiteY286" fmla="*/ 50495 h 322024"/>
                <a:gd name="connsiteX287" fmla="*/ 373838 w 470287"/>
                <a:gd name="connsiteY287" fmla="*/ 52285 h 322024"/>
                <a:gd name="connsiteX288" fmla="*/ 369452 w 470287"/>
                <a:gd name="connsiteY288" fmla="*/ 57135 h 322024"/>
                <a:gd name="connsiteX289" fmla="*/ 357003 w 470287"/>
                <a:gd name="connsiteY289" fmla="*/ 55523 h 322024"/>
                <a:gd name="connsiteX290" fmla="*/ 349489 w 470287"/>
                <a:gd name="connsiteY290" fmla="*/ 53613 h 322024"/>
                <a:gd name="connsiteX291" fmla="*/ 344007 w 470287"/>
                <a:gd name="connsiteY291" fmla="*/ 56219 h 322024"/>
                <a:gd name="connsiteX292" fmla="*/ 322109 w 470287"/>
                <a:gd name="connsiteY292" fmla="*/ 55690 h 322024"/>
                <a:gd name="connsiteX293" fmla="*/ 310919 w 470287"/>
                <a:gd name="connsiteY293" fmla="*/ 46622 h 322024"/>
                <a:gd name="connsiteX294" fmla="*/ 295471 w 470287"/>
                <a:gd name="connsiteY294" fmla="*/ 44838 h 322024"/>
                <a:gd name="connsiteX295" fmla="*/ 297793 w 470287"/>
                <a:gd name="connsiteY295" fmla="*/ 46928 h 322024"/>
                <a:gd name="connsiteX296" fmla="*/ 280378 w 470287"/>
                <a:gd name="connsiteY296" fmla="*/ 49250 h 322024"/>
                <a:gd name="connsiteX297" fmla="*/ 277831 w 470287"/>
                <a:gd name="connsiteY297" fmla="*/ 59934 h 322024"/>
                <a:gd name="connsiteX298" fmla="*/ 282700 w 470287"/>
                <a:gd name="connsiteY298" fmla="*/ 61560 h 322024"/>
                <a:gd name="connsiteX299" fmla="*/ 257191 w 470287"/>
                <a:gd name="connsiteY299" fmla="*/ 61053 h 322024"/>
                <a:gd name="connsiteX300" fmla="*/ 246161 w 470287"/>
                <a:gd name="connsiteY300" fmla="*/ 60215 h 322024"/>
                <a:gd name="connsiteX301" fmla="*/ 246161 w 470287"/>
                <a:gd name="connsiteY301" fmla="*/ 68293 h 322024"/>
                <a:gd name="connsiteX302" fmla="*/ 229037 w 470287"/>
                <a:gd name="connsiteY302" fmla="*/ 71754 h 322024"/>
                <a:gd name="connsiteX303" fmla="*/ 209687 w 470287"/>
                <a:gd name="connsiteY303" fmla="*/ 86640 h 322024"/>
                <a:gd name="connsiteX304" fmla="*/ 215943 w 470287"/>
                <a:gd name="connsiteY304" fmla="*/ 94222 h 322024"/>
                <a:gd name="connsiteX305" fmla="*/ 203721 w 470287"/>
                <a:gd name="connsiteY305" fmla="*/ 105029 h 322024"/>
                <a:gd name="connsiteX306" fmla="*/ 199077 w 470287"/>
                <a:gd name="connsiteY306" fmla="*/ 108402 h 322024"/>
                <a:gd name="connsiteX307" fmla="*/ 199077 w 470287"/>
                <a:gd name="connsiteY307" fmla="*/ 114062 h 322024"/>
                <a:gd name="connsiteX308" fmla="*/ 182114 w 470287"/>
                <a:gd name="connsiteY308" fmla="*/ 117755 h 322024"/>
                <a:gd name="connsiteX309" fmla="*/ 181727 w 470287"/>
                <a:gd name="connsiteY309" fmla="*/ 138317 h 322024"/>
                <a:gd name="connsiteX310" fmla="*/ 175599 w 470287"/>
                <a:gd name="connsiteY310" fmla="*/ 146280 h 322024"/>
                <a:gd name="connsiteX311" fmla="*/ 166569 w 470287"/>
                <a:gd name="connsiteY311" fmla="*/ 155603 h 322024"/>
                <a:gd name="connsiteX312" fmla="*/ 175793 w 470287"/>
                <a:gd name="connsiteY312" fmla="*/ 166558 h 322024"/>
                <a:gd name="connsiteX313" fmla="*/ 156088 w 470287"/>
                <a:gd name="connsiteY313" fmla="*/ 168471 h 322024"/>
                <a:gd name="connsiteX314" fmla="*/ 139641 w 470287"/>
                <a:gd name="connsiteY314" fmla="*/ 180703 h 322024"/>
                <a:gd name="connsiteX315" fmla="*/ 137319 w 470287"/>
                <a:gd name="connsiteY315" fmla="*/ 187695 h 322024"/>
                <a:gd name="connsiteX316" fmla="*/ 139964 w 470287"/>
                <a:gd name="connsiteY316" fmla="*/ 195609 h 322024"/>
                <a:gd name="connsiteX317" fmla="*/ 140286 w 470287"/>
                <a:gd name="connsiteY317" fmla="*/ 207593 h 322024"/>
                <a:gd name="connsiteX318" fmla="*/ 140608 w 470287"/>
                <a:gd name="connsiteY318" fmla="*/ 225423 h 322024"/>
                <a:gd name="connsiteX319" fmla="*/ 149477 w 470287"/>
                <a:gd name="connsiteY319" fmla="*/ 232312 h 322024"/>
                <a:gd name="connsiteX320" fmla="*/ 154153 w 470287"/>
                <a:gd name="connsiteY320" fmla="*/ 235663 h 322024"/>
                <a:gd name="connsiteX321" fmla="*/ 150412 w 470287"/>
                <a:gd name="connsiteY321" fmla="*/ 243748 h 322024"/>
                <a:gd name="connsiteX322" fmla="*/ 143672 w 470287"/>
                <a:gd name="connsiteY322" fmla="*/ 249878 h 322024"/>
                <a:gd name="connsiteX323" fmla="*/ 148800 w 470287"/>
                <a:gd name="connsiteY323" fmla="*/ 257538 h 322024"/>
                <a:gd name="connsiteX324" fmla="*/ 147510 w 470287"/>
                <a:gd name="connsiteY324" fmla="*/ 265903 h 322024"/>
                <a:gd name="connsiteX325" fmla="*/ 142415 w 470287"/>
                <a:gd name="connsiteY325" fmla="*/ 271995 h 322024"/>
                <a:gd name="connsiteX326" fmla="*/ 135513 w 470287"/>
                <a:gd name="connsiteY326" fmla="*/ 275997 h 322024"/>
                <a:gd name="connsiteX327" fmla="*/ 133159 w 470287"/>
                <a:gd name="connsiteY327" fmla="*/ 281699 h 322024"/>
                <a:gd name="connsiteX328" fmla="*/ 133901 w 470287"/>
                <a:gd name="connsiteY328" fmla="*/ 289468 h 322024"/>
                <a:gd name="connsiteX329" fmla="*/ 128805 w 470287"/>
                <a:gd name="connsiteY329" fmla="*/ 299340 h 322024"/>
                <a:gd name="connsiteX330" fmla="*/ 124935 w 470287"/>
                <a:gd name="connsiteY330" fmla="*/ 294950 h 322024"/>
                <a:gd name="connsiteX331" fmla="*/ 120420 w 470287"/>
                <a:gd name="connsiteY331" fmla="*/ 292999 h 322024"/>
                <a:gd name="connsiteX332" fmla="*/ 111713 w 470287"/>
                <a:gd name="connsiteY332" fmla="*/ 286137 h 322024"/>
                <a:gd name="connsiteX333" fmla="*/ 110713 w 470287"/>
                <a:gd name="connsiteY333" fmla="*/ 279293 h 322024"/>
                <a:gd name="connsiteX334" fmla="*/ 112809 w 470287"/>
                <a:gd name="connsiteY334" fmla="*/ 277281 h 322024"/>
                <a:gd name="connsiteX335" fmla="*/ 108681 w 470287"/>
                <a:gd name="connsiteY335" fmla="*/ 275936 h 322024"/>
                <a:gd name="connsiteX336" fmla="*/ 108681 w 470287"/>
                <a:gd name="connsiteY336" fmla="*/ 283086 h 322024"/>
                <a:gd name="connsiteX337" fmla="*/ 106843 w 470287"/>
                <a:gd name="connsiteY337" fmla="*/ 280764 h 322024"/>
                <a:gd name="connsiteX338" fmla="*/ 103360 w 470287"/>
                <a:gd name="connsiteY338" fmla="*/ 282389 h 322024"/>
                <a:gd name="connsiteX339" fmla="*/ 106134 w 470287"/>
                <a:gd name="connsiteY339" fmla="*/ 291909 h 322024"/>
                <a:gd name="connsiteX340" fmla="*/ 104328 w 470287"/>
                <a:gd name="connsiteY340" fmla="*/ 292512 h 322024"/>
                <a:gd name="connsiteX341" fmla="*/ 99780 w 470287"/>
                <a:gd name="connsiteY341" fmla="*/ 295225 h 322024"/>
                <a:gd name="connsiteX342" fmla="*/ 95749 w 470287"/>
                <a:gd name="connsiteY342" fmla="*/ 296540 h 322024"/>
                <a:gd name="connsiteX343" fmla="*/ 89396 w 470287"/>
                <a:gd name="connsiteY343" fmla="*/ 293302 h 322024"/>
                <a:gd name="connsiteX344" fmla="*/ 84526 w 470287"/>
                <a:gd name="connsiteY344" fmla="*/ 300039 h 322024"/>
                <a:gd name="connsiteX345" fmla="*/ 86171 w 470287"/>
                <a:gd name="connsiteY345" fmla="*/ 302361 h 322024"/>
                <a:gd name="connsiteX346" fmla="*/ 80108 w 470287"/>
                <a:gd name="connsiteY346" fmla="*/ 303290 h 322024"/>
                <a:gd name="connsiteX347" fmla="*/ 81301 w 470287"/>
                <a:gd name="connsiteY347" fmla="*/ 305841 h 322024"/>
                <a:gd name="connsiteX348" fmla="*/ 71272 w 470287"/>
                <a:gd name="connsiteY348" fmla="*/ 313565 h 322024"/>
                <a:gd name="connsiteX349" fmla="*/ 56856 w 470287"/>
                <a:gd name="connsiteY349" fmla="*/ 319328 h 322024"/>
                <a:gd name="connsiteX350" fmla="*/ 49793 w 470287"/>
                <a:gd name="connsiteY350" fmla="*/ 322024 h 322024"/>
                <a:gd name="connsiteX351" fmla="*/ 43182 w 470287"/>
                <a:gd name="connsiteY351" fmla="*/ 320815 h 322024"/>
                <a:gd name="connsiteX352" fmla="*/ 30443 w 470287"/>
                <a:gd name="connsiteY352" fmla="*/ 318615 h 322024"/>
                <a:gd name="connsiteX353" fmla="*/ 35539 w 470287"/>
                <a:gd name="connsiteY353" fmla="*/ 315364 h 322024"/>
                <a:gd name="connsiteX354" fmla="*/ 12545 w 470287"/>
                <a:gd name="connsiteY354" fmla="*/ 297950 h 322024"/>
                <a:gd name="connsiteX355" fmla="*/ 10223 w 470287"/>
                <a:gd name="connsiteY355" fmla="*/ 296324 h 322024"/>
                <a:gd name="connsiteX356" fmla="*/ 23478 w 470287"/>
                <a:gd name="connsiteY356" fmla="*/ 300272 h 322024"/>
                <a:gd name="connsiteX357" fmla="*/ 20930 w 470287"/>
                <a:gd name="connsiteY357" fmla="*/ 298185 h 322024"/>
                <a:gd name="connsiteX358" fmla="*/ 30895 w 470287"/>
                <a:gd name="connsiteY358" fmla="*/ 295163 h 322024"/>
                <a:gd name="connsiteX359" fmla="*/ 19995 w 470287"/>
                <a:gd name="connsiteY359" fmla="*/ 298646 h 322024"/>
                <a:gd name="connsiteX360" fmla="*/ 17415 w 470287"/>
                <a:gd name="connsiteY360" fmla="*/ 294002 h 322024"/>
                <a:gd name="connsiteX361" fmla="*/ 22317 w 470287"/>
                <a:gd name="connsiteY361" fmla="*/ 292609 h 322024"/>
                <a:gd name="connsiteX362" fmla="*/ 29509 w 470287"/>
                <a:gd name="connsiteY362" fmla="*/ 288197 h 322024"/>
                <a:gd name="connsiteX363" fmla="*/ 24703 w 470287"/>
                <a:gd name="connsiteY363" fmla="*/ 288904 h 322024"/>
                <a:gd name="connsiteX364" fmla="*/ 24381 w 470287"/>
                <a:gd name="connsiteY364" fmla="*/ 288197 h 322024"/>
                <a:gd name="connsiteX365" fmla="*/ 19479 w 470287"/>
                <a:gd name="connsiteY365" fmla="*/ 287733 h 322024"/>
                <a:gd name="connsiteX366" fmla="*/ 29928 w 470287"/>
                <a:gd name="connsiteY366" fmla="*/ 281928 h 322024"/>
                <a:gd name="connsiteX367" fmla="*/ 24220 w 470287"/>
                <a:gd name="connsiteY367" fmla="*/ 282770 h 322024"/>
                <a:gd name="connsiteX368" fmla="*/ 18092 w 470287"/>
                <a:gd name="connsiteY368" fmla="*/ 287272 h 322024"/>
                <a:gd name="connsiteX369" fmla="*/ 21124 w 470287"/>
                <a:gd name="connsiteY369" fmla="*/ 284247 h 322024"/>
                <a:gd name="connsiteX370" fmla="*/ 13674 w 470287"/>
                <a:gd name="connsiteY370" fmla="*/ 285872 h 322024"/>
                <a:gd name="connsiteX371" fmla="*/ 16705 w 470287"/>
                <a:gd name="connsiteY371" fmla="*/ 287730 h 322024"/>
                <a:gd name="connsiteX372" fmla="*/ 11836 w 470287"/>
                <a:gd name="connsiteY372" fmla="*/ 288894 h 322024"/>
                <a:gd name="connsiteX373" fmla="*/ 11836 w 470287"/>
                <a:gd name="connsiteY373" fmla="*/ 283550 h 322024"/>
                <a:gd name="connsiteX374" fmla="*/ 8804 w 470287"/>
                <a:gd name="connsiteY374" fmla="*/ 285176 h 322024"/>
                <a:gd name="connsiteX375" fmla="*/ 8353 w 470287"/>
                <a:gd name="connsiteY375" fmla="*/ 286337 h 322024"/>
                <a:gd name="connsiteX376" fmla="*/ 4837 w 470287"/>
                <a:gd name="connsiteY376" fmla="*/ 284598 h 322024"/>
                <a:gd name="connsiteX377" fmla="*/ 10191 w 470287"/>
                <a:gd name="connsiteY377" fmla="*/ 278210 h 322024"/>
                <a:gd name="connsiteX378" fmla="*/ 6482 w 470287"/>
                <a:gd name="connsiteY378" fmla="*/ 283318 h 322024"/>
                <a:gd name="connsiteX379" fmla="*/ 10578 w 470287"/>
                <a:gd name="connsiteY379" fmla="*/ 280986 h 322024"/>
                <a:gd name="connsiteX380" fmla="*/ 18092 w 470287"/>
                <a:gd name="connsiteY380" fmla="*/ 279371 h 322024"/>
                <a:gd name="connsiteX381" fmla="*/ 22510 w 470287"/>
                <a:gd name="connsiteY381" fmla="*/ 276120 h 322024"/>
                <a:gd name="connsiteX382" fmla="*/ 13674 w 470287"/>
                <a:gd name="connsiteY382" fmla="*/ 275188 h 322024"/>
                <a:gd name="connsiteX383" fmla="*/ 24381 w 470287"/>
                <a:gd name="connsiteY383" fmla="*/ 267993 h 322024"/>
                <a:gd name="connsiteX384" fmla="*/ 31798 w 470287"/>
                <a:gd name="connsiteY384" fmla="*/ 259869 h 322024"/>
                <a:gd name="connsiteX385" fmla="*/ 30412 w 470287"/>
                <a:gd name="connsiteY385" fmla="*/ 267061 h 322024"/>
                <a:gd name="connsiteX386" fmla="*/ 42021 w 470287"/>
                <a:gd name="connsiteY386" fmla="*/ 258244 h 322024"/>
                <a:gd name="connsiteX387" fmla="*/ 26767 w 470287"/>
                <a:gd name="connsiteY387" fmla="*/ 260266 h 322024"/>
                <a:gd name="connsiteX388" fmla="*/ 19962 w 470287"/>
                <a:gd name="connsiteY388" fmla="*/ 265613 h 322024"/>
                <a:gd name="connsiteX389" fmla="*/ 12061 w 470287"/>
                <a:gd name="connsiteY389" fmla="*/ 265677 h 322024"/>
                <a:gd name="connsiteX390" fmla="*/ 13222 w 470287"/>
                <a:gd name="connsiteY390" fmla="*/ 261033 h 322024"/>
                <a:gd name="connsiteX391" fmla="*/ 7579 w 470287"/>
                <a:gd name="connsiteY391" fmla="*/ 266403 h 322024"/>
                <a:gd name="connsiteX392" fmla="*/ 3709 w 470287"/>
                <a:gd name="connsiteY392" fmla="*/ 261033 h 322024"/>
                <a:gd name="connsiteX393" fmla="*/ 7418 w 470287"/>
                <a:gd name="connsiteY393" fmla="*/ 257550 h 322024"/>
                <a:gd name="connsiteX394" fmla="*/ 14609 w 470287"/>
                <a:gd name="connsiteY394" fmla="*/ 251746 h 322024"/>
                <a:gd name="connsiteX395" fmla="*/ 6385 w 470287"/>
                <a:gd name="connsiteY395" fmla="*/ 256386 h 322024"/>
                <a:gd name="connsiteX396" fmla="*/ 0 w 470287"/>
                <a:gd name="connsiteY396" fmla="*/ 250352 h 322024"/>
                <a:gd name="connsiteX397" fmla="*/ 7869 w 470287"/>
                <a:gd name="connsiteY397" fmla="*/ 253835 h 322024"/>
                <a:gd name="connsiteX398" fmla="*/ 10191 w 470287"/>
                <a:gd name="connsiteY398" fmla="*/ 248495 h 322024"/>
                <a:gd name="connsiteX399" fmla="*/ 1129 w 470287"/>
                <a:gd name="connsiteY399" fmla="*/ 246869 h 322024"/>
                <a:gd name="connsiteX400" fmla="*/ 4612 w 470287"/>
                <a:gd name="connsiteY400" fmla="*/ 245941 h 322024"/>
                <a:gd name="connsiteX401" fmla="*/ 5321 w 470287"/>
                <a:gd name="connsiteY401" fmla="*/ 243657 h 322024"/>
                <a:gd name="connsiteX402" fmla="*/ 19479 w 470287"/>
                <a:gd name="connsiteY402" fmla="*/ 242225 h 322024"/>
                <a:gd name="connsiteX403" fmla="*/ 31766 w 470287"/>
                <a:gd name="connsiteY403" fmla="*/ 242322 h 322024"/>
                <a:gd name="connsiteX404" fmla="*/ 37603 w 470287"/>
                <a:gd name="connsiteY404" fmla="*/ 247102 h 322024"/>
                <a:gd name="connsiteX405" fmla="*/ 42698 w 470287"/>
                <a:gd name="connsiteY405" fmla="*/ 246634 h 322024"/>
                <a:gd name="connsiteX406" fmla="*/ 52244 w 470287"/>
                <a:gd name="connsiteY406" fmla="*/ 240132 h 322024"/>
                <a:gd name="connsiteX407" fmla="*/ 51761 w 470287"/>
                <a:gd name="connsiteY407" fmla="*/ 232934 h 322024"/>
                <a:gd name="connsiteX408" fmla="*/ 47601 w 470287"/>
                <a:gd name="connsiteY408" fmla="*/ 241061 h 322024"/>
                <a:gd name="connsiteX409" fmla="*/ 40151 w 470287"/>
                <a:gd name="connsiteY409" fmla="*/ 241287 h 322024"/>
                <a:gd name="connsiteX410" fmla="*/ 42698 w 470287"/>
                <a:gd name="connsiteY410" fmla="*/ 239200 h 322024"/>
                <a:gd name="connsiteX411" fmla="*/ 34120 w 470287"/>
                <a:gd name="connsiteY411" fmla="*/ 236879 h 322024"/>
                <a:gd name="connsiteX412" fmla="*/ 30121 w 470287"/>
                <a:gd name="connsiteY412" fmla="*/ 241352 h 322024"/>
                <a:gd name="connsiteX413" fmla="*/ 21801 w 470287"/>
                <a:gd name="connsiteY413" fmla="*/ 240858 h 322024"/>
                <a:gd name="connsiteX414" fmla="*/ 11030 w 470287"/>
                <a:gd name="connsiteY414" fmla="*/ 242864 h 322024"/>
                <a:gd name="connsiteX415" fmla="*/ 2999 w 470287"/>
                <a:gd name="connsiteY415" fmla="*/ 240361 h 322024"/>
                <a:gd name="connsiteX416" fmla="*/ 2999 w 470287"/>
                <a:gd name="connsiteY416" fmla="*/ 237575 h 322024"/>
                <a:gd name="connsiteX417" fmla="*/ 12738 w 470287"/>
                <a:gd name="connsiteY417" fmla="*/ 235950 h 322024"/>
                <a:gd name="connsiteX418" fmla="*/ 2999 w 470287"/>
                <a:gd name="connsiteY418" fmla="*/ 237111 h 322024"/>
                <a:gd name="connsiteX419" fmla="*/ 1387 w 470287"/>
                <a:gd name="connsiteY419" fmla="*/ 235011 h 322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Lst>
              <a:rect l="l" t="t" r="r" b="b"/>
              <a:pathLst>
                <a:path w="470287" h="322024">
                  <a:moveTo>
                    <a:pt x="1645" y="235018"/>
                  </a:moveTo>
                  <a:cubicBezTo>
                    <a:pt x="6547" y="232644"/>
                    <a:pt x="11900" y="234727"/>
                    <a:pt x="16963" y="233160"/>
                  </a:cubicBezTo>
                  <a:cubicBezTo>
                    <a:pt x="15802" y="232967"/>
                    <a:pt x="14738" y="233096"/>
                    <a:pt x="13674" y="233605"/>
                  </a:cubicBezTo>
                  <a:cubicBezTo>
                    <a:pt x="11352" y="234373"/>
                    <a:pt x="9546" y="232651"/>
                    <a:pt x="7224" y="232696"/>
                  </a:cubicBezTo>
                  <a:cubicBezTo>
                    <a:pt x="14706" y="230474"/>
                    <a:pt x="2257" y="231606"/>
                    <a:pt x="9513" y="230142"/>
                  </a:cubicBezTo>
                  <a:cubicBezTo>
                    <a:pt x="6966" y="229742"/>
                    <a:pt x="4418" y="230174"/>
                    <a:pt x="1870" y="230367"/>
                  </a:cubicBezTo>
                  <a:cubicBezTo>
                    <a:pt x="4418" y="229861"/>
                    <a:pt x="7031" y="229877"/>
                    <a:pt x="9513" y="228974"/>
                  </a:cubicBezTo>
                  <a:cubicBezTo>
                    <a:pt x="7288" y="229490"/>
                    <a:pt x="1612" y="231106"/>
                    <a:pt x="1645" y="227117"/>
                  </a:cubicBezTo>
                  <a:cubicBezTo>
                    <a:pt x="3451" y="227342"/>
                    <a:pt x="5095" y="226891"/>
                    <a:pt x="6514" y="225720"/>
                  </a:cubicBezTo>
                  <a:cubicBezTo>
                    <a:pt x="290" y="226346"/>
                    <a:pt x="9739" y="222273"/>
                    <a:pt x="11384" y="222237"/>
                  </a:cubicBezTo>
                  <a:cubicBezTo>
                    <a:pt x="13351" y="222205"/>
                    <a:pt x="14415" y="223737"/>
                    <a:pt x="16254" y="224095"/>
                  </a:cubicBezTo>
                  <a:cubicBezTo>
                    <a:pt x="18060" y="224449"/>
                    <a:pt x="23929" y="222614"/>
                    <a:pt x="19737" y="226652"/>
                  </a:cubicBezTo>
                  <a:cubicBezTo>
                    <a:pt x="20737" y="224143"/>
                    <a:pt x="33668" y="222460"/>
                    <a:pt x="36249" y="223630"/>
                  </a:cubicBezTo>
                  <a:cubicBezTo>
                    <a:pt x="33443" y="222105"/>
                    <a:pt x="30089" y="224059"/>
                    <a:pt x="27122" y="223501"/>
                  </a:cubicBezTo>
                  <a:cubicBezTo>
                    <a:pt x="25574" y="223211"/>
                    <a:pt x="12642" y="222673"/>
                    <a:pt x="19285" y="222453"/>
                  </a:cubicBezTo>
                  <a:cubicBezTo>
                    <a:pt x="15254" y="222163"/>
                    <a:pt x="8804" y="224050"/>
                    <a:pt x="5354" y="221295"/>
                  </a:cubicBezTo>
                  <a:cubicBezTo>
                    <a:pt x="7256" y="221392"/>
                    <a:pt x="8869" y="220789"/>
                    <a:pt x="10223" y="219438"/>
                  </a:cubicBezTo>
                  <a:cubicBezTo>
                    <a:pt x="9159" y="218274"/>
                    <a:pt x="4386" y="217596"/>
                    <a:pt x="4580" y="215510"/>
                  </a:cubicBezTo>
                  <a:cubicBezTo>
                    <a:pt x="4902" y="212520"/>
                    <a:pt x="11416" y="217832"/>
                    <a:pt x="11610" y="219670"/>
                  </a:cubicBezTo>
                  <a:cubicBezTo>
                    <a:pt x="12481" y="219270"/>
                    <a:pt x="13255" y="218728"/>
                    <a:pt x="13932" y="218045"/>
                  </a:cubicBezTo>
                  <a:cubicBezTo>
                    <a:pt x="9675" y="218077"/>
                    <a:pt x="12964" y="213004"/>
                    <a:pt x="16737" y="217819"/>
                  </a:cubicBezTo>
                  <a:cubicBezTo>
                    <a:pt x="17060" y="215545"/>
                    <a:pt x="19640" y="214013"/>
                    <a:pt x="19995" y="216710"/>
                  </a:cubicBezTo>
                  <a:cubicBezTo>
                    <a:pt x="20317" y="218358"/>
                    <a:pt x="26703" y="218038"/>
                    <a:pt x="27864" y="218051"/>
                  </a:cubicBezTo>
                  <a:cubicBezTo>
                    <a:pt x="25961" y="217632"/>
                    <a:pt x="19511" y="215029"/>
                    <a:pt x="23478" y="212656"/>
                  </a:cubicBezTo>
                  <a:cubicBezTo>
                    <a:pt x="28218" y="209798"/>
                    <a:pt x="28992" y="212656"/>
                    <a:pt x="32507" y="215494"/>
                  </a:cubicBezTo>
                  <a:cubicBezTo>
                    <a:pt x="26284" y="203274"/>
                    <a:pt x="47826" y="211940"/>
                    <a:pt x="39248" y="217584"/>
                  </a:cubicBezTo>
                  <a:cubicBezTo>
                    <a:pt x="41086" y="218038"/>
                    <a:pt x="42795" y="217745"/>
                    <a:pt x="44376" y="216655"/>
                  </a:cubicBezTo>
                  <a:cubicBezTo>
                    <a:pt x="42441" y="216242"/>
                    <a:pt x="41021" y="214594"/>
                    <a:pt x="42956" y="212943"/>
                  </a:cubicBezTo>
                  <a:cubicBezTo>
                    <a:pt x="43956" y="212079"/>
                    <a:pt x="46762" y="213343"/>
                    <a:pt x="48084" y="212717"/>
                  </a:cubicBezTo>
                  <a:cubicBezTo>
                    <a:pt x="42602" y="212911"/>
                    <a:pt x="42054" y="210034"/>
                    <a:pt x="37764" y="208450"/>
                  </a:cubicBezTo>
                  <a:cubicBezTo>
                    <a:pt x="34378" y="207196"/>
                    <a:pt x="30605" y="209228"/>
                    <a:pt x="27187" y="208289"/>
                  </a:cubicBezTo>
                  <a:cubicBezTo>
                    <a:pt x="29895" y="207389"/>
                    <a:pt x="32766" y="207715"/>
                    <a:pt x="35539" y="207360"/>
                  </a:cubicBezTo>
                  <a:cubicBezTo>
                    <a:pt x="32991" y="205806"/>
                    <a:pt x="30025" y="207070"/>
                    <a:pt x="27638" y="205038"/>
                  </a:cubicBezTo>
                  <a:cubicBezTo>
                    <a:pt x="32088" y="204055"/>
                    <a:pt x="37377" y="202700"/>
                    <a:pt x="41828" y="204332"/>
                  </a:cubicBezTo>
                  <a:cubicBezTo>
                    <a:pt x="45633" y="205712"/>
                    <a:pt x="51890" y="207725"/>
                    <a:pt x="55502" y="205271"/>
                  </a:cubicBezTo>
                  <a:cubicBezTo>
                    <a:pt x="53824" y="205716"/>
                    <a:pt x="52116" y="205870"/>
                    <a:pt x="50406" y="205738"/>
                  </a:cubicBezTo>
                  <a:cubicBezTo>
                    <a:pt x="51019" y="200575"/>
                    <a:pt x="59952" y="201072"/>
                    <a:pt x="63403" y="202255"/>
                  </a:cubicBezTo>
                  <a:cubicBezTo>
                    <a:pt x="59049" y="197792"/>
                    <a:pt x="53212" y="204935"/>
                    <a:pt x="48536" y="201559"/>
                  </a:cubicBezTo>
                  <a:cubicBezTo>
                    <a:pt x="50148" y="201130"/>
                    <a:pt x="51793" y="200669"/>
                    <a:pt x="53406" y="200169"/>
                  </a:cubicBezTo>
                  <a:cubicBezTo>
                    <a:pt x="49729" y="200362"/>
                    <a:pt x="44150" y="203665"/>
                    <a:pt x="41118" y="200169"/>
                  </a:cubicBezTo>
                  <a:cubicBezTo>
                    <a:pt x="42602" y="199556"/>
                    <a:pt x="44150" y="199321"/>
                    <a:pt x="45762" y="199466"/>
                  </a:cubicBezTo>
                  <a:cubicBezTo>
                    <a:pt x="43763" y="199046"/>
                    <a:pt x="42054" y="198118"/>
                    <a:pt x="40634" y="196679"/>
                  </a:cubicBezTo>
                  <a:cubicBezTo>
                    <a:pt x="43085" y="194960"/>
                    <a:pt x="46053" y="194335"/>
                    <a:pt x="48697" y="196176"/>
                  </a:cubicBezTo>
                  <a:cubicBezTo>
                    <a:pt x="51374" y="198053"/>
                    <a:pt x="53824" y="195186"/>
                    <a:pt x="56662" y="195754"/>
                  </a:cubicBezTo>
                  <a:cubicBezTo>
                    <a:pt x="59243" y="196273"/>
                    <a:pt x="61500" y="194793"/>
                    <a:pt x="62564" y="198092"/>
                  </a:cubicBezTo>
                  <a:cubicBezTo>
                    <a:pt x="63435" y="200862"/>
                    <a:pt x="68756" y="201123"/>
                    <a:pt x="70820" y="202723"/>
                  </a:cubicBezTo>
                  <a:cubicBezTo>
                    <a:pt x="68305" y="198253"/>
                    <a:pt x="61597" y="198301"/>
                    <a:pt x="60371" y="192735"/>
                  </a:cubicBezTo>
                  <a:cubicBezTo>
                    <a:pt x="62242" y="191552"/>
                    <a:pt x="65144" y="193983"/>
                    <a:pt x="66209" y="195244"/>
                  </a:cubicBezTo>
                  <a:cubicBezTo>
                    <a:pt x="68821" y="198301"/>
                    <a:pt x="67434" y="197676"/>
                    <a:pt x="72207" y="197844"/>
                  </a:cubicBezTo>
                  <a:cubicBezTo>
                    <a:pt x="67531" y="197389"/>
                    <a:pt x="70595" y="195447"/>
                    <a:pt x="72691" y="195057"/>
                  </a:cubicBezTo>
                  <a:cubicBezTo>
                    <a:pt x="71723" y="194960"/>
                    <a:pt x="63371" y="194709"/>
                    <a:pt x="70143" y="194361"/>
                  </a:cubicBezTo>
                  <a:cubicBezTo>
                    <a:pt x="69111" y="194425"/>
                    <a:pt x="62919" y="192242"/>
                    <a:pt x="66337" y="191468"/>
                  </a:cubicBezTo>
                  <a:cubicBezTo>
                    <a:pt x="70272" y="190574"/>
                    <a:pt x="74884" y="190410"/>
                    <a:pt x="78947" y="189717"/>
                  </a:cubicBezTo>
                  <a:cubicBezTo>
                    <a:pt x="76528" y="190039"/>
                    <a:pt x="73980" y="190291"/>
                    <a:pt x="71755" y="189023"/>
                  </a:cubicBezTo>
                  <a:cubicBezTo>
                    <a:pt x="72691" y="188149"/>
                    <a:pt x="73497" y="187179"/>
                    <a:pt x="74206" y="186118"/>
                  </a:cubicBezTo>
                  <a:cubicBezTo>
                    <a:pt x="75593" y="184415"/>
                    <a:pt x="76915" y="185479"/>
                    <a:pt x="78657" y="184799"/>
                  </a:cubicBezTo>
                  <a:cubicBezTo>
                    <a:pt x="81334" y="183744"/>
                    <a:pt x="84107" y="184766"/>
                    <a:pt x="81269" y="187630"/>
                  </a:cubicBezTo>
                  <a:cubicBezTo>
                    <a:pt x="83623" y="186546"/>
                    <a:pt x="86171" y="186005"/>
                    <a:pt x="88719" y="185544"/>
                  </a:cubicBezTo>
                  <a:cubicBezTo>
                    <a:pt x="86913" y="185876"/>
                    <a:pt x="85139" y="185801"/>
                    <a:pt x="83365" y="185318"/>
                  </a:cubicBezTo>
                  <a:cubicBezTo>
                    <a:pt x="84817" y="184283"/>
                    <a:pt x="86461" y="183660"/>
                    <a:pt x="88235" y="183460"/>
                  </a:cubicBezTo>
                  <a:cubicBezTo>
                    <a:pt x="86622" y="183202"/>
                    <a:pt x="84978" y="183202"/>
                    <a:pt x="83365" y="183460"/>
                  </a:cubicBezTo>
                  <a:cubicBezTo>
                    <a:pt x="85849" y="181780"/>
                    <a:pt x="89396" y="181003"/>
                    <a:pt x="92266" y="180200"/>
                  </a:cubicBezTo>
                  <a:cubicBezTo>
                    <a:pt x="95653" y="179255"/>
                    <a:pt x="100361" y="185034"/>
                    <a:pt x="95459" y="187175"/>
                  </a:cubicBezTo>
                  <a:cubicBezTo>
                    <a:pt x="97878" y="186282"/>
                    <a:pt x="100393" y="186788"/>
                    <a:pt x="102876" y="186708"/>
                  </a:cubicBezTo>
                  <a:cubicBezTo>
                    <a:pt x="96555" y="185227"/>
                    <a:pt x="104295" y="183776"/>
                    <a:pt x="106005" y="183792"/>
                  </a:cubicBezTo>
                  <a:cubicBezTo>
                    <a:pt x="108875" y="183825"/>
                    <a:pt x="111906" y="184582"/>
                    <a:pt x="114712" y="183921"/>
                  </a:cubicBezTo>
                  <a:cubicBezTo>
                    <a:pt x="112971" y="181803"/>
                    <a:pt x="113422" y="180874"/>
                    <a:pt x="116099" y="181135"/>
                  </a:cubicBezTo>
                  <a:cubicBezTo>
                    <a:pt x="114389" y="180529"/>
                    <a:pt x="112777" y="180680"/>
                    <a:pt x="111229" y="181599"/>
                  </a:cubicBezTo>
                  <a:cubicBezTo>
                    <a:pt x="115035" y="178674"/>
                    <a:pt x="119421" y="176349"/>
                    <a:pt x="124226" y="175794"/>
                  </a:cubicBezTo>
                  <a:cubicBezTo>
                    <a:pt x="123903" y="173708"/>
                    <a:pt x="122549" y="173021"/>
                    <a:pt x="120742" y="173937"/>
                  </a:cubicBezTo>
                  <a:cubicBezTo>
                    <a:pt x="121485" y="170770"/>
                    <a:pt x="124903" y="170896"/>
                    <a:pt x="127257" y="169757"/>
                  </a:cubicBezTo>
                  <a:cubicBezTo>
                    <a:pt x="125129" y="169499"/>
                    <a:pt x="119324" y="170809"/>
                    <a:pt x="124710" y="167668"/>
                  </a:cubicBezTo>
                  <a:cubicBezTo>
                    <a:pt x="119840" y="167861"/>
                    <a:pt x="116970" y="173298"/>
                    <a:pt x="112164" y="173937"/>
                  </a:cubicBezTo>
                  <a:cubicBezTo>
                    <a:pt x="113906" y="173937"/>
                    <a:pt x="115550" y="173466"/>
                    <a:pt x="117034" y="172544"/>
                  </a:cubicBezTo>
                  <a:cubicBezTo>
                    <a:pt x="119840" y="176378"/>
                    <a:pt x="110745" y="179223"/>
                    <a:pt x="108520" y="180013"/>
                  </a:cubicBezTo>
                  <a:cubicBezTo>
                    <a:pt x="101232" y="182615"/>
                    <a:pt x="99651" y="183986"/>
                    <a:pt x="95459" y="177881"/>
                  </a:cubicBezTo>
                  <a:cubicBezTo>
                    <a:pt x="97491" y="177881"/>
                    <a:pt x="99297" y="176881"/>
                    <a:pt x="100780" y="175559"/>
                  </a:cubicBezTo>
                  <a:cubicBezTo>
                    <a:pt x="97426" y="176365"/>
                    <a:pt x="94008" y="177217"/>
                    <a:pt x="90815" y="178581"/>
                  </a:cubicBezTo>
                  <a:cubicBezTo>
                    <a:pt x="92621" y="177375"/>
                    <a:pt x="94749" y="175769"/>
                    <a:pt x="90493" y="175794"/>
                  </a:cubicBezTo>
                  <a:cubicBezTo>
                    <a:pt x="94169" y="174172"/>
                    <a:pt x="99039" y="170702"/>
                    <a:pt x="103263" y="172311"/>
                  </a:cubicBezTo>
                  <a:cubicBezTo>
                    <a:pt x="101522" y="171218"/>
                    <a:pt x="99812" y="171299"/>
                    <a:pt x="98168" y="172537"/>
                  </a:cubicBezTo>
                  <a:cubicBezTo>
                    <a:pt x="98910" y="171860"/>
                    <a:pt x="99684" y="171241"/>
                    <a:pt x="100490" y="170680"/>
                  </a:cubicBezTo>
                  <a:cubicBezTo>
                    <a:pt x="95201" y="171754"/>
                    <a:pt x="100812" y="168774"/>
                    <a:pt x="102167" y="167668"/>
                  </a:cubicBezTo>
                  <a:cubicBezTo>
                    <a:pt x="103876" y="166294"/>
                    <a:pt x="102844" y="164523"/>
                    <a:pt x="105843" y="165571"/>
                  </a:cubicBezTo>
                  <a:cubicBezTo>
                    <a:pt x="103521" y="159105"/>
                    <a:pt x="117840" y="160789"/>
                    <a:pt x="116518" y="155122"/>
                  </a:cubicBezTo>
                  <a:cubicBezTo>
                    <a:pt x="119098" y="155893"/>
                    <a:pt x="120614" y="158460"/>
                    <a:pt x="123258" y="159070"/>
                  </a:cubicBezTo>
                  <a:cubicBezTo>
                    <a:pt x="122936" y="159950"/>
                    <a:pt x="122516" y="160802"/>
                    <a:pt x="122065" y="161627"/>
                  </a:cubicBezTo>
                  <a:cubicBezTo>
                    <a:pt x="124419" y="160092"/>
                    <a:pt x="127161" y="158754"/>
                    <a:pt x="129966" y="158373"/>
                  </a:cubicBezTo>
                  <a:cubicBezTo>
                    <a:pt x="125419" y="158838"/>
                    <a:pt x="128095" y="155596"/>
                    <a:pt x="130450" y="155587"/>
                  </a:cubicBezTo>
                  <a:cubicBezTo>
                    <a:pt x="128869" y="154990"/>
                    <a:pt x="127225" y="154684"/>
                    <a:pt x="125548" y="154661"/>
                  </a:cubicBezTo>
                  <a:cubicBezTo>
                    <a:pt x="125548" y="150972"/>
                    <a:pt x="130708" y="150907"/>
                    <a:pt x="133223" y="150250"/>
                  </a:cubicBezTo>
                  <a:cubicBezTo>
                    <a:pt x="131966" y="150217"/>
                    <a:pt x="130740" y="150056"/>
                    <a:pt x="129515" y="149785"/>
                  </a:cubicBezTo>
                  <a:cubicBezTo>
                    <a:pt x="133739" y="146534"/>
                    <a:pt x="139899" y="145683"/>
                    <a:pt x="144833" y="147695"/>
                  </a:cubicBezTo>
                  <a:cubicBezTo>
                    <a:pt x="136609" y="143642"/>
                    <a:pt x="130579" y="151523"/>
                    <a:pt x="122549" y="151411"/>
                  </a:cubicBezTo>
                  <a:cubicBezTo>
                    <a:pt x="125709" y="150469"/>
                    <a:pt x="125644" y="149853"/>
                    <a:pt x="122226" y="149553"/>
                  </a:cubicBezTo>
                  <a:cubicBezTo>
                    <a:pt x="124580" y="148318"/>
                    <a:pt x="127322" y="149027"/>
                    <a:pt x="129643" y="147695"/>
                  </a:cubicBezTo>
                  <a:cubicBezTo>
                    <a:pt x="127805" y="148427"/>
                    <a:pt x="125967" y="148505"/>
                    <a:pt x="124064" y="147921"/>
                  </a:cubicBezTo>
                  <a:cubicBezTo>
                    <a:pt x="125644" y="147283"/>
                    <a:pt x="127257" y="147047"/>
                    <a:pt x="128934" y="147221"/>
                  </a:cubicBezTo>
                  <a:cubicBezTo>
                    <a:pt x="121485" y="145715"/>
                    <a:pt x="137255" y="145044"/>
                    <a:pt x="128934" y="145596"/>
                  </a:cubicBezTo>
                  <a:cubicBezTo>
                    <a:pt x="131192" y="145402"/>
                    <a:pt x="133449" y="144857"/>
                    <a:pt x="135448" y="143738"/>
                  </a:cubicBezTo>
                  <a:cubicBezTo>
                    <a:pt x="129676" y="143900"/>
                    <a:pt x="135448" y="141116"/>
                    <a:pt x="137545" y="143274"/>
                  </a:cubicBezTo>
                  <a:cubicBezTo>
                    <a:pt x="137932" y="140297"/>
                    <a:pt x="141350" y="139981"/>
                    <a:pt x="141963" y="143048"/>
                  </a:cubicBezTo>
                  <a:cubicBezTo>
                    <a:pt x="140092" y="143819"/>
                    <a:pt x="138157" y="143974"/>
                    <a:pt x="136158" y="143516"/>
                  </a:cubicBezTo>
                  <a:cubicBezTo>
                    <a:pt x="141576" y="146028"/>
                    <a:pt x="148929" y="142035"/>
                    <a:pt x="152863" y="138407"/>
                  </a:cubicBezTo>
                  <a:cubicBezTo>
                    <a:pt x="151122" y="139246"/>
                    <a:pt x="149542" y="140359"/>
                    <a:pt x="147800" y="141142"/>
                  </a:cubicBezTo>
                  <a:cubicBezTo>
                    <a:pt x="146187" y="141855"/>
                    <a:pt x="139609" y="141645"/>
                    <a:pt x="145446" y="140949"/>
                  </a:cubicBezTo>
                  <a:cubicBezTo>
                    <a:pt x="142189" y="140658"/>
                    <a:pt x="142608" y="139336"/>
                    <a:pt x="144285" y="137698"/>
                  </a:cubicBezTo>
                  <a:cubicBezTo>
                    <a:pt x="142350" y="137330"/>
                    <a:pt x="140576" y="138295"/>
                    <a:pt x="139415" y="139784"/>
                  </a:cubicBezTo>
                  <a:cubicBezTo>
                    <a:pt x="137738" y="137508"/>
                    <a:pt x="139834" y="132438"/>
                    <a:pt x="142898" y="132590"/>
                  </a:cubicBezTo>
                  <a:cubicBezTo>
                    <a:pt x="143575" y="133160"/>
                    <a:pt x="144156" y="133809"/>
                    <a:pt x="144672" y="134541"/>
                  </a:cubicBezTo>
                  <a:cubicBezTo>
                    <a:pt x="146349" y="136182"/>
                    <a:pt x="148735" y="134766"/>
                    <a:pt x="150542" y="134215"/>
                  </a:cubicBezTo>
                  <a:cubicBezTo>
                    <a:pt x="149799" y="134441"/>
                    <a:pt x="144317" y="132280"/>
                    <a:pt x="144092" y="131929"/>
                  </a:cubicBezTo>
                  <a:cubicBezTo>
                    <a:pt x="141124" y="127220"/>
                    <a:pt x="147252" y="128520"/>
                    <a:pt x="149606" y="129803"/>
                  </a:cubicBezTo>
                  <a:cubicBezTo>
                    <a:pt x="143543" y="127401"/>
                    <a:pt x="150961" y="118209"/>
                    <a:pt x="157959" y="125159"/>
                  </a:cubicBezTo>
                  <a:cubicBezTo>
                    <a:pt x="157120" y="121341"/>
                    <a:pt x="151348" y="119716"/>
                    <a:pt x="148219" y="120051"/>
                  </a:cubicBezTo>
                  <a:cubicBezTo>
                    <a:pt x="151444" y="119954"/>
                    <a:pt x="157120" y="116768"/>
                    <a:pt x="160313" y="115607"/>
                  </a:cubicBezTo>
                  <a:cubicBezTo>
                    <a:pt x="163280" y="114533"/>
                    <a:pt x="162248" y="116184"/>
                    <a:pt x="164086" y="117316"/>
                  </a:cubicBezTo>
                  <a:cubicBezTo>
                    <a:pt x="165247" y="118039"/>
                    <a:pt x="167343" y="116994"/>
                    <a:pt x="168666" y="117252"/>
                  </a:cubicBezTo>
                  <a:cubicBezTo>
                    <a:pt x="164731" y="116275"/>
                    <a:pt x="173342" y="114681"/>
                    <a:pt x="175148" y="112840"/>
                  </a:cubicBezTo>
                  <a:cubicBezTo>
                    <a:pt x="168634" y="114394"/>
                    <a:pt x="161925" y="114988"/>
                    <a:pt x="155411" y="116552"/>
                  </a:cubicBezTo>
                  <a:cubicBezTo>
                    <a:pt x="157056" y="113985"/>
                    <a:pt x="159894" y="113740"/>
                    <a:pt x="162635" y="113533"/>
                  </a:cubicBezTo>
                  <a:cubicBezTo>
                    <a:pt x="160087" y="113117"/>
                    <a:pt x="157475" y="113824"/>
                    <a:pt x="154960" y="113066"/>
                  </a:cubicBezTo>
                  <a:cubicBezTo>
                    <a:pt x="157088" y="111553"/>
                    <a:pt x="156733" y="109734"/>
                    <a:pt x="154476" y="108657"/>
                  </a:cubicBezTo>
                  <a:cubicBezTo>
                    <a:pt x="156862" y="107029"/>
                    <a:pt x="157798" y="109834"/>
                    <a:pt x="160055" y="109815"/>
                  </a:cubicBezTo>
                  <a:cubicBezTo>
                    <a:pt x="160829" y="109815"/>
                    <a:pt x="167086" y="106774"/>
                    <a:pt x="167504" y="106332"/>
                  </a:cubicBezTo>
                  <a:cubicBezTo>
                    <a:pt x="163731" y="105206"/>
                    <a:pt x="159990" y="109683"/>
                    <a:pt x="157282" y="105174"/>
                  </a:cubicBezTo>
                  <a:cubicBezTo>
                    <a:pt x="158959" y="104690"/>
                    <a:pt x="160668" y="104613"/>
                    <a:pt x="162377" y="104948"/>
                  </a:cubicBezTo>
                  <a:cubicBezTo>
                    <a:pt x="161184" y="104478"/>
                    <a:pt x="159926" y="104087"/>
                    <a:pt x="158668" y="103787"/>
                  </a:cubicBezTo>
                  <a:cubicBezTo>
                    <a:pt x="161925" y="102936"/>
                    <a:pt x="165247" y="104726"/>
                    <a:pt x="168440" y="103562"/>
                  </a:cubicBezTo>
                  <a:cubicBezTo>
                    <a:pt x="167473" y="103658"/>
                    <a:pt x="160410" y="103233"/>
                    <a:pt x="166344" y="102630"/>
                  </a:cubicBezTo>
                  <a:cubicBezTo>
                    <a:pt x="159861" y="101998"/>
                    <a:pt x="170246" y="101769"/>
                    <a:pt x="171213" y="101704"/>
                  </a:cubicBezTo>
                  <a:cubicBezTo>
                    <a:pt x="168537" y="101291"/>
                    <a:pt x="166344" y="99611"/>
                    <a:pt x="163764" y="98918"/>
                  </a:cubicBezTo>
                  <a:cubicBezTo>
                    <a:pt x="166311" y="97615"/>
                    <a:pt x="169730" y="96422"/>
                    <a:pt x="172632" y="96941"/>
                  </a:cubicBezTo>
                  <a:cubicBezTo>
                    <a:pt x="176373" y="97612"/>
                    <a:pt x="179050" y="94219"/>
                    <a:pt x="182823" y="96131"/>
                  </a:cubicBezTo>
                  <a:cubicBezTo>
                    <a:pt x="181275" y="95177"/>
                    <a:pt x="179566" y="94712"/>
                    <a:pt x="177728" y="94738"/>
                  </a:cubicBezTo>
                  <a:cubicBezTo>
                    <a:pt x="178663" y="91468"/>
                    <a:pt x="189305" y="89746"/>
                    <a:pt x="189305" y="92184"/>
                  </a:cubicBezTo>
                  <a:cubicBezTo>
                    <a:pt x="192079" y="90426"/>
                    <a:pt x="196239" y="91674"/>
                    <a:pt x="198593" y="93577"/>
                  </a:cubicBezTo>
                  <a:cubicBezTo>
                    <a:pt x="198593" y="90988"/>
                    <a:pt x="199045" y="90536"/>
                    <a:pt x="201625" y="91491"/>
                  </a:cubicBezTo>
                  <a:cubicBezTo>
                    <a:pt x="198432" y="90859"/>
                    <a:pt x="195272" y="89630"/>
                    <a:pt x="191982" y="89507"/>
                  </a:cubicBezTo>
                  <a:cubicBezTo>
                    <a:pt x="187370" y="89346"/>
                    <a:pt x="184017" y="91313"/>
                    <a:pt x="179340" y="89411"/>
                  </a:cubicBezTo>
                  <a:cubicBezTo>
                    <a:pt x="181243" y="88862"/>
                    <a:pt x="182307" y="86918"/>
                    <a:pt x="184210" y="86392"/>
                  </a:cubicBezTo>
                  <a:cubicBezTo>
                    <a:pt x="186371" y="85795"/>
                    <a:pt x="187306" y="88595"/>
                    <a:pt x="189080" y="85924"/>
                  </a:cubicBezTo>
                  <a:cubicBezTo>
                    <a:pt x="187403" y="86053"/>
                    <a:pt x="185790" y="85828"/>
                    <a:pt x="184210" y="85228"/>
                  </a:cubicBezTo>
                  <a:cubicBezTo>
                    <a:pt x="186435" y="83983"/>
                    <a:pt x="189305" y="82164"/>
                    <a:pt x="191885" y="83835"/>
                  </a:cubicBezTo>
                  <a:cubicBezTo>
                    <a:pt x="190950" y="84299"/>
                    <a:pt x="190015" y="84763"/>
                    <a:pt x="189080" y="85228"/>
                  </a:cubicBezTo>
                  <a:cubicBezTo>
                    <a:pt x="191434" y="84654"/>
                    <a:pt x="194175" y="84267"/>
                    <a:pt x="196529" y="85002"/>
                  </a:cubicBezTo>
                  <a:cubicBezTo>
                    <a:pt x="198658" y="85660"/>
                    <a:pt x="200238" y="88566"/>
                    <a:pt x="202786" y="87556"/>
                  </a:cubicBezTo>
                  <a:cubicBezTo>
                    <a:pt x="197529" y="87363"/>
                    <a:pt x="203366" y="83073"/>
                    <a:pt x="205817" y="83148"/>
                  </a:cubicBezTo>
                  <a:cubicBezTo>
                    <a:pt x="201689" y="82680"/>
                    <a:pt x="197819" y="84889"/>
                    <a:pt x="193723" y="83373"/>
                  </a:cubicBezTo>
                  <a:cubicBezTo>
                    <a:pt x="201560" y="81655"/>
                    <a:pt x="190047" y="83309"/>
                    <a:pt x="194627" y="80007"/>
                  </a:cubicBezTo>
                  <a:cubicBezTo>
                    <a:pt x="196046" y="78978"/>
                    <a:pt x="198464" y="80265"/>
                    <a:pt x="200012" y="80136"/>
                  </a:cubicBezTo>
                  <a:cubicBezTo>
                    <a:pt x="194046" y="79181"/>
                    <a:pt x="202657" y="79281"/>
                    <a:pt x="204882" y="80600"/>
                  </a:cubicBezTo>
                  <a:cubicBezTo>
                    <a:pt x="198916" y="74598"/>
                    <a:pt x="193143" y="81145"/>
                    <a:pt x="186532" y="81300"/>
                  </a:cubicBezTo>
                  <a:cubicBezTo>
                    <a:pt x="187564" y="79610"/>
                    <a:pt x="189402" y="78500"/>
                    <a:pt x="191402" y="78513"/>
                  </a:cubicBezTo>
                  <a:cubicBezTo>
                    <a:pt x="189531" y="78384"/>
                    <a:pt x="187822" y="77752"/>
                    <a:pt x="186306" y="76656"/>
                  </a:cubicBezTo>
                  <a:cubicBezTo>
                    <a:pt x="187919" y="76462"/>
                    <a:pt x="189531" y="76366"/>
                    <a:pt x="191176" y="76430"/>
                  </a:cubicBezTo>
                  <a:cubicBezTo>
                    <a:pt x="183275" y="76108"/>
                    <a:pt x="197432" y="74640"/>
                    <a:pt x="198819" y="74514"/>
                  </a:cubicBezTo>
                  <a:cubicBezTo>
                    <a:pt x="200915" y="74321"/>
                    <a:pt x="205914" y="75663"/>
                    <a:pt x="206752" y="72715"/>
                  </a:cubicBezTo>
                  <a:cubicBezTo>
                    <a:pt x="202883" y="70632"/>
                    <a:pt x="198722" y="72489"/>
                    <a:pt x="194659" y="72015"/>
                  </a:cubicBezTo>
                  <a:cubicBezTo>
                    <a:pt x="196142" y="69187"/>
                    <a:pt x="199206" y="69999"/>
                    <a:pt x="201625" y="68764"/>
                  </a:cubicBezTo>
                  <a:cubicBezTo>
                    <a:pt x="197626" y="73992"/>
                    <a:pt x="205882" y="66291"/>
                    <a:pt x="208397" y="67881"/>
                  </a:cubicBezTo>
                  <a:cubicBezTo>
                    <a:pt x="211493" y="69864"/>
                    <a:pt x="209171" y="76353"/>
                    <a:pt x="214622" y="75966"/>
                  </a:cubicBezTo>
                  <a:cubicBezTo>
                    <a:pt x="212719" y="75585"/>
                    <a:pt x="211300" y="74156"/>
                    <a:pt x="210913" y="72251"/>
                  </a:cubicBezTo>
                  <a:cubicBezTo>
                    <a:pt x="212041" y="73157"/>
                    <a:pt x="219878" y="76146"/>
                    <a:pt x="213235" y="72251"/>
                  </a:cubicBezTo>
                  <a:cubicBezTo>
                    <a:pt x="215976" y="73776"/>
                    <a:pt x="216589" y="73234"/>
                    <a:pt x="215105" y="70625"/>
                  </a:cubicBezTo>
                  <a:cubicBezTo>
                    <a:pt x="216782" y="71109"/>
                    <a:pt x="218491" y="71186"/>
                    <a:pt x="220201" y="70851"/>
                  </a:cubicBezTo>
                  <a:cubicBezTo>
                    <a:pt x="217524" y="70690"/>
                    <a:pt x="214879" y="70254"/>
                    <a:pt x="212299" y="69458"/>
                  </a:cubicBezTo>
                  <a:cubicBezTo>
                    <a:pt x="213525" y="68919"/>
                    <a:pt x="214750" y="68452"/>
                    <a:pt x="216008" y="68061"/>
                  </a:cubicBezTo>
                  <a:cubicBezTo>
                    <a:pt x="214266" y="67642"/>
                    <a:pt x="212493" y="67410"/>
                    <a:pt x="210687" y="67365"/>
                  </a:cubicBezTo>
                  <a:cubicBezTo>
                    <a:pt x="214105" y="67107"/>
                    <a:pt x="214105" y="66336"/>
                    <a:pt x="210687" y="65043"/>
                  </a:cubicBezTo>
                  <a:cubicBezTo>
                    <a:pt x="214266" y="66110"/>
                    <a:pt x="217427" y="68323"/>
                    <a:pt x="221136" y="68990"/>
                  </a:cubicBezTo>
                  <a:cubicBezTo>
                    <a:pt x="218007" y="68155"/>
                    <a:pt x="214912" y="66013"/>
                    <a:pt x="212525" y="63882"/>
                  </a:cubicBezTo>
                  <a:cubicBezTo>
                    <a:pt x="216363" y="63624"/>
                    <a:pt x="220072" y="62611"/>
                    <a:pt x="223780" y="64107"/>
                  </a:cubicBezTo>
                  <a:cubicBezTo>
                    <a:pt x="225393" y="64269"/>
                    <a:pt x="227005" y="64365"/>
                    <a:pt x="228618" y="64398"/>
                  </a:cubicBezTo>
                  <a:cubicBezTo>
                    <a:pt x="230327" y="64869"/>
                    <a:pt x="229843" y="66329"/>
                    <a:pt x="232036" y="66436"/>
                  </a:cubicBezTo>
                  <a:cubicBezTo>
                    <a:pt x="230843" y="66339"/>
                    <a:pt x="230166" y="65804"/>
                    <a:pt x="229972" y="64798"/>
                  </a:cubicBezTo>
                  <a:cubicBezTo>
                    <a:pt x="230617" y="63214"/>
                    <a:pt x="234229" y="63766"/>
                    <a:pt x="235293" y="64346"/>
                  </a:cubicBezTo>
                  <a:cubicBezTo>
                    <a:pt x="228908" y="62908"/>
                    <a:pt x="238776" y="62892"/>
                    <a:pt x="240163" y="63185"/>
                  </a:cubicBezTo>
                  <a:cubicBezTo>
                    <a:pt x="235132" y="61679"/>
                    <a:pt x="231907" y="61718"/>
                    <a:pt x="226812" y="62343"/>
                  </a:cubicBezTo>
                  <a:cubicBezTo>
                    <a:pt x="223587" y="62740"/>
                    <a:pt x="218104" y="63169"/>
                    <a:pt x="215331" y="61092"/>
                  </a:cubicBezTo>
                  <a:cubicBezTo>
                    <a:pt x="218620" y="60486"/>
                    <a:pt x="217298" y="57009"/>
                    <a:pt x="221845" y="56319"/>
                  </a:cubicBezTo>
                  <a:cubicBezTo>
                    <a:pt x="226199" y="55658"/>
                    <a:pt x="230746" y="56126"/>
                    <a:pt x="235068" y="56680"/>
                  </a:cubicBezTo>
                  <a:cubicBezTo>
                    <a:pt x="233391" y="55910"/>
                    <a:pt x="231714" y="55213"/>
                    <a:pt x="229972" y="54594"/>
                  </a:cubicBezTo>
                  <a:cubicBezTo>
                    <a:pt x="232230" y="53123"/>
                    <a:pt x="234810" y="54175"/>
                    <a:pt x="237164" y="54594"/>
                  </a:cubicBezTo>
                  <a:cubicBezTo>
                    <a:pt x="233101" y="54010"/>
                    <a:pt x="234842" y="52833"/>
                    <a:pt x="236841" y="51807"/>
                  </a:cubicBezTo>
                  <a:cubicBezTo>
                    <a:pt x="230327" y="52440"/>
                    <a:pt x="237680" y="45003"/>
                    <a:pt x="243130" y="46003"/>
                  </a:cubicBezTo>
                  <a:cubicBezTo>
                    <a:pt x="236938" y="41352"/>
                    <a:pt x="251225" y="33577"/>
                    <a:pt x="250096" y="44145"/>
                  </a:cubicBezTo>
                  <a:cubicBezTo>
                    <a:pt x="250741" y="39833"/>
                    <a:pt x="255449" y="40823"/>
                    <a:pt x="258932" y="42287"/>
                  </a:cubicBezTo>
                  <a:cubicBezTo>
                    <a:pt x="255643" y="40759"/>
                    <a:pt x="251612" y="40688"/>
                    <a:pt x="249645" y="37179"/>
                  </a:cubicBezTo>
                  <a:cubicBezTo>
                    <a:pt x="252547" y="36502"/>
                    <a:pt x="255030" y="37373"/>
                    <a:pt x="257546" y="38769"/>
                  </a:cubicBezTo>
                  <a:cubicBezTo>
                    <a:pt x="260384" y="40343"/>
                    <a:pt x="266640" y="40246"/>
                    <a:pt x="264737" y="43681"/>
                  </a:cubicBezTo>
                  <a:cubicBezTo>
                    <a:pt x="266511" y="43487"/>
                    <a:pt x="268027" y="40198"/>
                    <a:pt x="265447" y="40198"/>
                  </a:cubicBezTo>
                  <a:cubicBezTo>
                    <a:pt x="262673" y="40198"/>
                    <a:pt x="260061" y="40778"/>
                    <a:pt x="258449" y="37872"/>
                  </a:cubicBezTo>
                  <a:cubicBezTo>
                    <a:pt x="259835" y="36411"/>
                    <a:pt x="261448" y="36024"/>
                    <a:pt x="263318" y="36715"/>
                  </a:cubicBezTo>
                  <a:cubicBezTo>
                    <a:pt x="261641" y="35966"/>
                    <a:pt x="259964" y="35886"/>
                    <a:pt x="258223" y="36489"/>
                  </a:cubicBezTo>
                  <a:cubicBezTo>
                    <a:pt x="257675" y="30129"/>
                    <a:pt x="266737" y="30816"/>
                    <a:pt x="270768" y="29987"/>
                  </a:cubicBezTo>
                  <a:cubicBezTo>
                    <a:pt x="270381" y="33438"/>
                    <a:pt x="271091" y="36260"/>
                    <a:pt x="269349" y="39504"/>
                  </a:cubicBezTo>
                  <a:cubicBezTo>
                    <a:pt x="271639" y="37988"/>
                    <a:pt x="272606" y="33677"/>
                    <a:pt x="276089" y="35328"/>
                  </a:cubicBezTo>
                  <a:cubicBezTo>
                    <a:pt x="271026" y="35038"/>
                    <a:pt x="274896" y="27675"/>
                    <a:pt x="275767" y="31145"/>
                  </a:cubicBezTo>
                  <a:cubicBezTo>
                    <a:pt x="276799" y="28433"/>
                    <a:pt x="280378" y="29455"/>
                    <a:pt x="280636" y="26269"/>
                  </a:cubicBezTo>
                  <a:cubicBezTo>
                    <a:pt x="286764" y="28768"/>
                    <a:pt x="278379" y="39962"/>
                    <a:pt x="275992" y="42523"/>
                  </a:cubicBezTo>
                  <a:cubicBezTo>
                    <a:pt x="278605" y="40752"/>
                    <a:pt x="281894" y="40301"/>
                    <a:pt x="283216" y="37047"/>
                  </a:cubicBezTo>
                  <a:cubicBezTo>
                    <a:pt x="284539" y="33728"/>
                    <a:pt x="289408" y="37450"/>
                    <a:pt x="291569" y="37650"/>
                  </a:cubicBezTo>
                  <a:cubicBezTo>
                    <a:pt x="283797" y="34963"/>
                    <a:pt x="287151" y="28301"/>
                    <a:pt x="293665" y="26966"/>
                  </a:cubicBezTo>
                  <a:cubicBezTo>
                    <a:pt x="292827" y="27598"/>
                    <a:pt x="292053" y="28294"/>
                    <a:pt x="291311" y="29055"/>
                  </a:cubicBezTo>
                  <a:cubicBezTo>
                    <a:pt x="294310" y="32848"/>
                    <a:pt x="294665" y="27185"/>
                    <a:pt x="297825" y="29520"/>
                  </a:cubicBezTo>
                  <a:cubicBezTo>
                    <a:pt x="292246" y="21596"/>
                    <a:pt x="312564" y="31661"/>
                    <a:pt x="313853" y="31845"/>
                  </a:cubicBezTo>
                  <a:cubicBezTo>
                    <a:pt x="312692" y="30503"/>
                    <a:pt x="311209" y="29729"/>
                    <a:pt x="309435" y="29520"/>
                  </a:cubicBezTo>
                  <a:cubicBezTo>
                    <a:pt x="312273" y="29520"/>
                    <a:pt x="312531" y="29294"/>
                    <a:pt x="310145" y="28765"/>
                  </a:cubicBezTo>
                  <a:cubicBezTo>
                    <a:pt x="308693" y="27759"/>
                    <a:pt x="308565" y="24382"/>
                    <a:pt x="312209" y="27201"/>
                  </a:cubicBezTo>
                  <a:cubicBezTo>
                    <a:pt x="311241" y="24582"/>
                    <a:pt x="305017" y="24702"/>
                    <a:pt x="310596" y="23254"/>
                  </a:cubicBezTo>
                  <a:cubicBezTo>
                    <a:pt x="306759" y="24402"/>
                    <a:pt x="298922" y="23670"/>
                    <a:pt x="295955" y="20467"/>
                  </a:cubicBezTo>
                  <a:cubicBezTo>
                    <a:pt x="297664" y="19861"/>
                    <a:pt x="299309" y="20016"/>
                    <a:pt x="300857" y="20932"/>
                  </a:cubicBezTo>
                  <a:cubicBezTo>
                    <a:pt x="301179" y="20080"/>
                    <a:pt x="301309" y="19232"/>
                    <a:pt x="301534" y="18377"/>
                  </a:cubicBezTo>
                  <a:cubicBezTo>
                    <a:pt x="303308" y="19274"/>
                    <a:pt x="305017" y="20280"/>
                    <a:pt x="306662" y="21399"/>
                  </a:cubicBezTo>
                  <a:cubicBezTo>
                    <a:pt x="307436" y="15688"/>
                    <a:pt x="311951" y="21464"/>
                    <a:pt x="314789" y="19074"/>
                  </a:cubicBezTo>
                  <a:cubicBezTo>
                    <a:pt x="314079" y="22109"/>
                    <a:pt x="317337" y="22493"/>
                    <a:pt x="319433" y="22789"/>
                  </a:cubicBezTo>
                  <a:cubicBezTo>
                    <a:pt x="317627" y="22660"/>
                    <a:pt x="316466" y="21564"/>
                    <a:pt x="316176" y="19771"/>
                  </a:cubicBezTo>
                  <a:cubicBezTo>
                    <a:pt x="319368" y="19235"/>
                    <a:pt x="322787" y="20441"/>
                    <a:pt x="325915" y="20928"/>
                  </a:cubicBezTo>
                  <a:cubicBezTo>
                    <a:pt x="325141" y="24492"/>
                    <a:pt x="319981" y="23979"/>
                    <a:pt x="317337" y="24179"/>
                  </a:cubicBezTo>
                  <a:cubicBezTo>
                    <a:pt x="320755" y="24276"/>
                    <a:pt x="324560" y="24244"/>
                    <a:pt x="327559" y="22325"/>
                  </a:cubicBezTo>
                  <a:cubicBezTo>
                    <a:pt x="327946" y="28426"/>
                    <a:pt x="333816" y="25950"/>
                    <a:pt x="337525" y="25808"/>
                  </a:cubicBezTo>
                  <a:cubicBezTo>
                    <a:pt x="337106" y="24476"/>
                    <a:pt x="333655" y="24902"/>
                    <a:pt x="332204" y="23486"/>
                  </a:cubicBezTo>
                  <a:cubicBezTo>
                    <a:pt x="334396" y="22344"/>
                    <a:pt x="336364" y="21006"/>
                    <a:pt x="331881" y="20464"/>
                  </a:cubicBezTo>
                  <a:cubicBezTo>
                    <a:pt x="332945" y="20529"/>
                    <a:pt x="340879" y="19858"/>
                    <a:pt x="334203" y="19303"/>
                  </a:cubicBezTo>
                  <a:cubicBezTo>
                    <a:pt x="336880" y="19848"/>
                    <a:pt x="338460" y="16378"/>
                    <a:pt x="340395" y="15227"/>
                  </a:cubicBezTo>
                  <a:cubicBezTo>
                    <a:pt x="343297" y="13479"/>
                    <a:pt x="346619" y="14304"/>
                    <a:pt x="349779" y="14195"/>
                  </a:cubicBezTo>
                  <a:cubicBezTo>
                    <a:pt x="345071" y="10257"/>
                    <a:pt x="353746" y="10741"/>
                    <a:pt x="355585" y="9554"/>
                  </a:cubicBezTo>
                  <a:cubicBezTo>
                    <a:pt x="353263" y="8367"/>
                    <a:pt x="350553" y="8596"/>
                    <a:pt x="348393" y="7000"/>
                  </a:cubicBezTo>
                  <a:cubicBezTo>
                    <a:pt x="350973" y="4862"/>
                    <a:pt x="353650" y="8322"/>
                    <a:pt x="356036" y="5603"/>
                  </a:cubicBezTo>
                  <a:cubicBezTo>
                    <a:pt x="349328" y="4265"/>
                    <a:pt x="359648" y="3081"/>
                    <a:pt x="362099" y="3601"/>
                  </a:cubicBezTo>
                  <a:cubicBezTo>
                    <a:pt x="362099" y="3633"/>
                    <a:pt x="371580" y="9931"/>
                    <a:pt x="366969" y="3978"/>
                  </a:cubicBezTo>
                  <a:cubicBezTo>
                    <a:pt x="370290" y="3656"/>
                    <a:pt x="373419" y="6880"/>
                    <a:pt x="376708" y="5139"/>
                  </a:cubicBezTo>
                  <a:cubicBezTo>
                    <a:pt x="374708" y="10202"/>
                    <a:pt x="367259" y="10538"/>
                    <a:pt x="363937" y="14427"/>
                  </a:cubicBezTo>
                  <a:cubicBezTo>
                    <a:pt x="365808" y="13966"/>
                    <a:pt x="366904" y="14862"/>
                    <a:pt x="366969" y="16749"/>
                  </a:cubicBezTo>
                  <a:cubicBezTo>
                    <a:pt x="365808" y="16878"/>
                    <a:pt x="362067" y="20335"/>
                    <a:pt x="362325" y="22786"/>
                  </a:cubicBezTo>
                  <a:cubicBezTo>
                    <a:pt x="363937" y="21873"/>
                    <a:pt x="367065" y="23654"/>
                    <a:pt x="367710" y="22593"/>
                  </a:cubicBezTo>
                  <a:cubicBezTo>
                    <a:pt x="368388" y="21438"/>
                    <a:pt x="369323" y="20564"/>
                    <a:pt x="370548" y="19964"/>
                  </a:cubicBezTo>
                  <a:cubicBezTo>
                    <a:pt x="372000" y="18948"/>
                    <a:pt x="369839" y="18265"/>
                    <a:pt x="370548" y="17220"/>
                  </a:cubicBezTo>
                  <a:cubicBezTo>
                    <a:pt x="374451" y="12427"/>
                    <a:pt x="383900" y="5129"/>
                    <a:pt x="389801" y="3520"/>
                  </a:cubicBezTo>
                  <a:cubicBezTo>
                    <a:pt x="390833" y="7393"/>
                    <a:pt x="391059" y="9696"/>
                    <a:pt x="386319" y="10022"/>
                  </a:cubicBezTo>
                  <a:cubicBezTo>
                    <a:pt x="390801" y="9238"/>
                    <a:pt x="390511" y="14559"/>
                    <a:pt x="389124" y="17220"/>
                  </a:cubicBezTo>
                  <a:cubicBezTo>
                    <a:pt x="391091" y="17413"/>
                    <a:pt x="391317" y="16397"/>
                    <a:pt x="392382" y="15191"/>
                  </a:cubicBezTo>
                  <a:cubicBezTo>
                    <a:pt x="393929" y="13440"/>
                    <a:pt x="396703" y="14733"/>
                    <a:pt x="398638" y="14666"/>
                  </a:cubicBezTo>
                  <a:cubicBezTo>
                    <a:pt x="398025" y="13821"/>
                    <a:pt x="397412" y="12969"/>
                    <a:pt x="396800" y="12111"/>
                  </a:cubicBezTo>
                  <a:cubicBezTo>
                    <a:pt x="398444" y="11789"/>
                    <a:pt x="400089" y="11886"/>
                    <a:pt x="401669" y="12337"/>
                  </a:cubicBezTo>
                  <a:cubicBezTo>
                    <a:pt x="399863" y="11944"/>
                    <a:pt x="398670" y="10489"/>
                    <a:pt x="398638" y="8625"/>
                  </a:cubicBezTo>
                  <a:cubicBezTo>
                    <a:pt x="401411" y="8819"/>
                    <a:pt x="403508" y="6029"/>
                    <a:pt x="406313" y="7229"/>
                  </a:cubicBezTo>
                  <a:cubicBezTo>
                    <a:pt x="404443" y="4926"/>
                    <a:pt x="401476" y="5245"/>
                    <a:pt x="398864" y="4678"/>
                  </a:cubicBezTo>
                  <a:cubicBezTo>
                    <a:pt x="400637" y="4388"/>
                    <a:pt x="415182" y="-3523"/>
                    <a:pt x="416311" y="1888"/>
                  </a:cubicBezTo>
                  <a:cubicBezTo>
                    <a:pt x="416633" y="2836"/>
                    <a:pt x="420987" y="3023"/>
                    <a:pt x="421825" y="3843"/>
                  </a:cubicBezTo>
                  <a:cubicBezTo>
                    <a:pt x="424212" y="6123"/>
                    <a:pt x="412279" y="7538"/>
                    <a:pt x="411634" y="7929"/>
                  </a:cubicBezTo>
                  <a:cubicBezTo>
                    <a:pt x="413408" y="7735"/>
                    <a:pt x="415053" y="8122"/>
                    <a:pt x="416536" y="9086"/>
                  </a:cubicBezTo>
                  <a:cubicBezTo>
                    <a:pt x="414021" y="9754"/>
                    <a:pt x="411667" y="10908"/>
                    <a:pt x="409087" y="11412"/>
                  </a:cubicBezTo>
                  <a:cubicBezTo>
                    <a:pt x="412312" y="11315"/>
                    <a:pt x="416827" y="8593"/>
                    <a:pt x="419761" y="10944"/>
                  </a:cubicBezTo>
                  <a:cubicBezTo>
                    <a:pt x="417407" y="12540"/>
                    <a:pt x="414698" y="13453"/>
                    <a:pt x="412118" y="14659"/>
                  </a:cubicBezTo>
                  <a:cubicBezTo>
                    <a:pt x="415214" y="14853"/>
                    <a:pt x="418375" y="13646"/>
                    <a:pt x="421406" y="14433"/>
                  </a:cubicBezTo>
                  <a:cubicBezTo>
                    <a:pt x="419761" y="15401"/>
                    <a:pt x="418665" y="17117"/>
                    <a:pt x="419310" y="19074"/>
                  </a:cubicBezTo>
                  <a:cubicBezTo>
                    <a:pt x="418987" y="15810"/>
                    <a:pt x="422212" y="13917"/>
                    <a:pt x="425115" y="14198"/>
                  </a:cubicBezTo>
                  <a:cubicBezTo>
                    <a:pt x="419116" y="14262"/>
                    <a:pt x="426050" y="7148"/>
                    <a:pt x="428017" y="5968"/>
                  </a:cubicBezTo>
                  <a:cubicBezTo>
                    <a:pt x="430630" y="4394"/>
                    <a:pt x="440401" y="5871"/>
                    <a:pt x="437660" y="10480"/>
                  </a:cubicBezTo>
                  <a:cubicBezTo>
                    <a:pt x="439982" y="9786"/>
                    <a:pt x="445239" y="7129"/>
                    <a:pt x="446045" y="11179"/>
                  </a:cubicBezTo>
                  <a:cubicBezTo>
                    <a:pt x="449334" y="7838"/>
                    <a:pt x="457526" y="12560"/>
                    <a:pt x="452043" y="13734"/>
                  </a:cubicBezTo>
                  <a:cubicBezTo>
                    <a:pt x="457074" y="13353"/>
                    <a:pt x="464556" y="12653"/>
                    <a:pt x="468652" y="16762"/>
                  </a:cubicBezTo>
                  <a:cubicBezTo>
                    <a:pt x="471264" y="19426"/>
                    <a:pt x="462718" y="20329"/>
                    <a:pt x="461525" y="20570"/>
                  </a:cubicBezTo>
                  <a:cubicBezTo>
                    <a:pt x="456139" y="21651"/>
                    <a:pt x="453107" y="24869"/>
                    <a:pt x="447077" y="24018"/>
                  </a:cubicBezTo>
                  <a:cubicBezTo>
                    <a:pt x="442239" y="23331"/>
                    <a:pt x="432855" y="19806"/>
                    <a:pt x="428598" y="23486"/>
                  </a:cubicBezTo>
                  <a:cubicBezTo>
                    <a:pt x="431597" y="23679"/>
                    <a:pt x="434532" y="24105"/>
                    <a:pt x="437466" y="24627"/>
                  </a:cubicBezTo>
                  <a:cubicBezTo>
                    <a:pt x="439530" y="24995"/>
                    <a:pt x="450108" y="25298"/>
                    <a:pt x="443690" y="27662"/>
                  </a:cubicBezTo>
                  <a:cubicBezTo>
                    <a:pt x="446432" y="28020"/>
                    <a:pt x="452656" y="29549"/>
                    <a:pt x="446238" y="32306"/>
                  </a:cubicBezTo>
                  <a:cubicBezTo>
                    <a:pt x="448431" y="32048"/>
                    <a:pt x="450592" y="31726"/>
                    <a:pt x="452785" y="31377"/>
                  </a:cubicBezTo>
                  <a:cubicBezTo>
                    <a:pt x="453107" y="33254"/>
                    <a:pt x="454139" y="33322"/>
                    <a:pt x="456010" y="33235"/>
                  </a:cubicBezTo>
                  <a:cubicBezTo>
                    <a:pt x="455655" y="31942"/>
                    <a:pt x="455494" y="30623"/>
                    <a:pt x="455526" y="29284"/>
                  </a:cubicBezTo>
                  <a:cubicBezTo>
                    <a:pt x="458042" y="29413"/>
                    <a:pt x="460944" y="29736"/>
                    <a:pt x="461815" y="32538"/>
                  </a:cubicBezTo>
                  <a:cubicBezTo>
                    <a:pt x="463040" y="28314"/>
                    <a:pt x="468942" y="29839"/>
                    <a:pt x="470039" y="33128"/>
                  </a:cubicBezTo>
                  <a:cubicBezTo>
                    <a:pt x="472296" y="39859"/>
                    <a:pt x="458493" y="35515"/>
                    <a:pt x="457139" y="33931"/>
                  </a:cubicBezTo>
                  <a:cubicBezTo>
                    <a:pt x="459622" y="38659"/>
                    <a:pt x="454172" y="40159"/>
                    <a:pt x="450753" y="40739"/>
                  </a:cubicBezTo>
                  <a:cubicBezTo>
                    <a:pt x="448979" y="41030"/>
                    <a:pt x="443852" y="41217"/>
                    <a:pt x="443594" y="43245"/>
                  </a:cubicBezTo>
                  <a:cubicBezTo>
                    <a:pt x="443594" y="44651"/>
                    <a:pt x="444400" y="46264"/>
                    <a:pt x="440627" y="48318"/>
                  </a:cubicBezTo>
                  <a:cubicBezTo>
                    <a:pt x="438853" y="49292"/>
                    <a:pt x="437208" y="48350"/>
                    <a:pt x="435660" y="47418"/>
                  </a:cubicBezTo>
                  <a:cubicBezTo>
                    <a:pt x="432500" y="45483"/>
                    <a:pt x="436628" y="43519"/>
                    <a:pt x="437886" y="42291"/>
                  </a:cubicBezTo>
                  <a:cubicBezTo>
                    <a:pt x="441239" y="39059"/>
                    <a:pt x="442755" y="34499"/>
                    <a:pt x="436531" y="32874"/>
                  </a:cubicBezTo>
                  <a:cubicBezTo>
                    <a:pt x="431758" y="31626"/>
                    <a:pt x="426888" y="30926"/>
                    <a:pt x="422277" y="29113"/>
                  </a:cubicBezTo>
                  <a:cubicBezTo>
                    <a:pt x="416988" y="27046"/>
                    <a:pt x="413053" y="21889"/>
                    <a:pt x="407442" y="25492"/>
                  </a:cubicBezTo>
                  <a:cubicBezTo>
                    <a:pt x="398283" y="31371"/>
                    <a:pt x="384577" y="24931"/>
                    <a:pt x="381255" y="36376"/>
                  </a:cubicBezTo>
                  <a:cubicBezTo>
                    <a:pt x="380513" y="39014"/>
                    <a:pt x="379933" y="41597"/>
                    <a:pt x="379643" y="44342"/>
                  </a:cubicBezTo>
                  <a:cubicBezTo>
                    <a:pt x="379643" y="46067"/>
                    <a:pt x="381126" y="49011"/>
                    <a:pt x="379643" y="50495"/>
                  </a:cubicBezTo>
                  <a:cubicBezTo>
                    <a:pt x="377805" y="52127"/>
                    <a:pt x="375837" y="51298"/>
                    <a:pt x="373838" y="52285"/>
                  </a:cubicBezTo>
                  <a:cubicBezTo>
                    <a:pt x="371806" y="53275"/>
                    <a:pt x="370742" y="55436"/>
                    <a:pt x="369452" y="57135"/>
                  </a:cubicBezTo>
                  <a:cubicBezTo>
                    <a:pt x="366356" y="61124"/>
                    <a:pt x="360680" y="56497"/>
                    <a:pt x="357003" y="55523"/>
                  </a:cubicBezTo>
                  <a:cubicBezTo>
                    <a:pt x="354488" y="54868"/>
                    <a:pt x="351973" y="54358"/>
                    <a:pt x="349489" y="53613"/>
                  </a:cubicBezTo>
                  <a:cubicBezTo>
                    <a:pt x="346426" y="52698"/>
                    <a:pt x="346297" y="55197"/>
                    <a:pt x="344007" y="56219"/>
                  </a:cubicBezTo>
                  <a:cubicBezTo>
                    <a:pt x="336976" y="59393"/>
                    <a:pt x="329527" y="58764"/>
                    <a:pt x="322109" y="55690"/>
                  </a:cubicBezTo>
                  <a:cubicBezTo>
                    <a:pt x="319110" y="54452"/>
                    <a:pt x="313725" y="48779"/>
                    <a:pt x="310919" y="46622"/>
                  </a:cubicBezTo>
                  <a:cubicBezTo>
                    <a:pt x="305694" y="42623"/>
                    <a:pt x="301276" y="41839"/>
                    <a:pt x="295471" y="44838"/>
                  </a:cubicBezTo>
                  <a:cubicBezTo>
                    <a:pt x="296245" y="45554"/>
                    <a:pt x="297019" y="46251"/>
                    <a:pt x="297793" y="46928"/>
                  </a:cubicBezTo>
                  <a:cubicBezTo>
                    <a:pt x="293182" y="49502"/>
                    <a:pt x="285474" y="46960"/>
                    <a:pt x="280378" y="49250"/>
                  </a:cubicBezTo>
                  <a:cubicBezTo>
                    <a:pt x="287312" y="52065"/>
                    <a:pt x="281830" y="57493"/>
                    <a:pt x="277831" y="59934"/>
                  </a:cubicBezTo>
                  <a:cubicBezTo>
                    <a:pt x="279508" y="60312"/>
                    <a:pt x="281153" y="60853"/>
                    <a:pt x="282700" y="61560"/>
                  </a:cubicBezTo>
                  <a:cubicBezTo>
                    <a:pt x="274831" y="67587"/>
                    <a:pt x="265318" y="60447"/>
                    <a:pt x="257191" y="61053"/>
                  </a:cubicBezTo>
                  <a:cubicBezTo>
                    <a:pt x="253127" y="61344"/>
                    <a:pt x="250289" y="58635"/>
                    <a:pt x="246161" y="60215"/>
                  </a:cubicBezTo>
                  <a:cubicBezTo>
                    <a:pt x="243195" y="61340"/>
                    <a:pt x="246774" y="65949"/>
                    <a:pt x="246161" y="68293"/>
                  </a:cubicBezTo>
                  <a:cubicBezTo>
                    <a:pt x="244420" y="76446"/>
                    <a:pt x="234100" y="70067"/>
                    <a:pt x="229037" y="71754"/>
                  </a:cubicBezTo>
                  <a:cubicBezTo>
                    <a:pt x="220684" y="74537"/>
                    <a:pt x="217588" y="83025"/>
                    <a:pt x="209687" y="86640"/>
                  </a:cubicBezTo>
                  <a:cubicBezTo>
                    <a:pt x="211590" y="88285"/>
                    <a:pt x="216556" y="91129"/>
                    <a:pt x="215943" y="94222"/>
                  </a:cubicBezTo>
                  <a:cubicBezTo>
                    <a:pt x="215460" y="96828"/>
                    <a:pt x="205946" y="102562"/>
                    <a:pt x="203721" y="105029"/>
                  </a:cubicBezTo>
                  <a:cubicBezTo>
                    <a:pt x="202173" y="106748"/>
                    <a:pt x="201044" y="107325"/>
                    <a:pt x="199077" y="108402"/>
                  </a:cubicBezTo>
                  <a:cubicBezTo>
                    <a:pt x="196755" y="109679"/>
                    <a:pt x="200335" y="112337"/>
                    <a:pt x="199077" y="114062"/>
                  </a:cubicBezTo>
                  <a:cubicBezTo>
                    <a:pt x="196142" y="117845"/>
                    <a:pt x="186306" y="117913"/>
                    <a:pt x="182114" y="117755"/>
                  </a:cubicBezTo>
                  <a:cubicBezTo>
                    <a:pt x="182823" y="120273"/>
                    <a:pt x="185016" y="136530"/>
                    <a:pt x="181727" y="138317"/>
                  </a:cubicBezTo>
                  <a:cubicBezTo>
                    <a:pt x="179115" y="139720"/>
                    <a:pt x="178018" y="144138"/>
                    <a:pt x="175599" y="146280"/>
                  </a:cubicBezTo>
                  <a:cubicBezTo>
                    <a:pt x="172374" y="149121"/>
                    <a:pt x="169311" y="152275"/>
                    <a:pt x="166569" y="155603"/>
                  </a:cubicBezTo>
                  <a:cubicBezTo>
                    <a:pt x="171117" y="157112"/>
                    <a:pt x="179437" y="159970"/>
                    <a:pt x="175793" y="166558"/>
                  </a:cubicBezTo>
                  <a:cubicBezTo>
                    <a:pt x="173245" y="171138"/>
                    <a:pt x="160603" y="167745"/>
                    <a:pt x="156088" y="168471"/>
                  </a:cubicBezTo>
                  <a:cubicBezTo>
                    <a:pt x="151928" y="169141"/>
                    <a:pt x="139867" y="175720"/>
                    <a:pt x="139641" y="180703"/>
                  </a:cubicBezTo>
                  <a:cubicBezTo>
                    <a:pt x="139641" y="183312"/>
                    <a:pt x="137126" y="185350"/>
                    <a:pt x="137319" y="187695"/>
                  </a:cubicBezTo>
                  <a:cubicBezTo>
                    <a:pt x="137319" y="189539"/>
                    <a:pt x="141479" y="194564"/>
                    <a:pt x="139964" y="195609"/>
                  </a:cubicBezTo>
                  <a:cubicBezTo>
                    <a:pt x="136706" y="197844"/>
                    <a:pt x="138609" y="204200"/>
                    <a:pt x="140286" y="207593"/>
                  </a:cubicBezTo>
                  <a:cubicBezTo>
                    <a:pt x="143575" y="214342"/>
                    <a:pt x="139802" y="218751"/>
                    <a:pt x="140608" y="225423"/>
                  </a:cubicBezTo>
                  <a:cubicBezTo>
                    <a:pt x="141060" y="229661"/>
                    <a:pt x="146252" y="231064"/>
                    <a:pt x="149477" y="232312"/>
                  </a:cubicBezTo>
                  <a:cubicBezTo>
                    <a:pt x="151089" y="232925"/>
                    <a:pt x="153605" y="233824"/>
                    <a:pt x="154153" y="235663"/>
                  </a:cubicBezTo>
                  <a:cubicBezTo>
                    <a:pt x="154540" y="236837"/>
                    <a:pt x="151799" y="243754"/>
                    <a:pt x="150412" y="243748"/>
                  </a:cubicBezTo>
                  <a:cubicBezTo>
                    <a:pt x="146155" y="243748"/>
                    <a:pt x="141898" y="244899"/>
                    <a:pt x="143672" y="249878"/>
                  </a:cubicBezTo>
                  <a:cubicBezTo>
                    <a:pt x="144736" y="252852"/>
                    <a:pt x="147607" y="254635"/>
                    <a:pt x="148800" y="257538"/>
                  </a:cubicBezTo>
                  <a:cubicBezTo>
                    <a:pt x="150186" y="260943"/>
                    <a:pt x="147155" y="262640"/>
                    <a:pt x="147510" y="265903"/>
                  </a:cubicBezTo>
                  <a:cubicBezTo>
                    <a:pt x="147832" y="268677"/>
                    <a:pt x="144672" y="271134"/>
                    <a:pt x="142415" y="271995"/>
                  </a:cubicBezTo>
                  <a:cubicBezTo>
                    <a:pt x="138706" y="273427"/>
                    <a:pt x="135158" y="271618"/>
                    <a:pt x="135513" y="275997"/>
                  </a:cubicBezTo>
                  <a:cubicBezTo>
                    <a:pt x="135513" y="278355"/>
                    <a:pt x="134223" y="279906"/>
                    <a:pt x="133159" y="281699"/>
                  </a:cubicBezTo>
                  <a:cubicBezTo>
                    <a:pt x="131837" y="283882"/>
                    <a:pt x="134126" y="287027"/>
                    <a:pt x="133901" y="289468"/>
                  </a:cubicBezTo>
                  <a:cubicBezTo>
                    <a:pt x="133578" y="291803"/>
                    <a:pt x="132578" y="300017"/>
                    <a:pt x="128805" y="299340"/>
                  </a:cubicBezTo>
                  <a:cubicBezTo>
                    <a:pt x="127096" y="299017"/>
                    <a:pt x="125870" y="296108"/>
                    <a:pt x="124935" y="294950"/>
                  </a:cubicBezTo>
                  <a:cubicBezTo>
                    <a:pt x="123839" y="293564"/>
                    <a:pt x="122000" y="293815"/>
                    <a:pt x="120420" y="292999"/>
                  </a:cubicBezTo>
                  <a:cubicBezTo>
                    <a:pt x="116228" y="290874"/>
                    <a:pt x="113196" y="291084"/>
                    <a:pt x="111713" y="286137"/>
                  </a:cubicBezTo>
                  <a:cubicBezTo>
                    <a:pt x="111036" y="283937"/>
                    <a:pt x="110681" y="281593"/>
                    <a:pt x="110713" y="279293"/>
                  </a:cubicBezTo>
                  <a:cubicBezTo>
                    <a:pt x="110713" y="277868"/>
                    <a:pt x="112261" y="271769"/>
                    <a:pt x="112809" y="277281"/>
                  </a:cubicBezTo>
                  <a:cubicBezTo>
                    <a:pt x="115196" y="272834"/>
                    <a:pt x="109133" y="271305"/>
                    <a:pt x="108681" y="275936"/>
                  </a:cubicBezTo>
                  <a:cubicBezTo>
                    <a:pt x="108359" y="278584"/>
                    <a:pt x="111648" y="280970"/>
                    <a:pt x="108681" y="283086"/>
                  </a:cubicBezTo>
                  <a:cubicBezTo>
                    <a:pt x="108069" y="282325"/>
                    <a:pt x="107456" y="281547"/>
                    <a:pt x="106843" y="280764"/>
                  </a:cubicBezTo>
                  <a:cubicBezTo>
                    <a:pt x="106456" y="282741"/>
                    <a:pt x="105101" y="283221"/>
                    <a:pt x="103360" y="282389"/>
                  </a:cubicBezTo>
                  <a:cubicBezTo>
                    <a:pt x="106746" y="285495"/>
                    <a:pt x="107391" y="287507"/>
                    <a:pt x="106134" y="291909"/>
                  </a:cubicBezTo>
                  <a:cubicBezTo>
                    <a:pt x="106134" y="287233"/>
                    <a:pt x="105811" y="291190"/>
                    <a:pt x="104328" y="292512"/>
                  </a:cubicBezTo>
                  <a:cubicBezTo>
                    <a:pt x="102941" y="293638"/>
                    <a:pt x="101264" y="294238"/>
                    <a:pt x="99780" y="295225"/>
                  </a:cubicBezTo>
                  <a:cubicBezTo>
                    <a:pt x="97394" y="296824"/>
                    <a:pt x="99297" y="298256"/>
                    <a:pt x="95749" y="296540"/>
                  </a:cubicBezTo>
                  <a:cubicBezTo>
                    <a:pt x="93589" y="295512"/>
                    <a:pt x="91621" y="294183"/>
                    <a:pt x="89396" y="293302"/>
                  </a:cubicBezTo>
                  <a:cubicBezTo>
                    <a:pt x="95523" y="295950"/>
                    <a:pt x="88074" y="300288"/>
                    <a:pt x="84526" y="300039"/>
                  </a:cubicBezTo>
                  <a:cubicBezTo>
                    <a:pt x="85075" y="300810"/>
                    <a:pt x="85623" y="301584"/>
                    <a:pt x="86171" y="302361"/>
                  </a:cubicBezTo>
                  <a:cubicBezTo>
                    <a:pt x="84204" y="303013"/>
                    <a:pt x="82204" y="303326"/>
                    <a:pt x="80108" y="303290"/>
                  </a:cubicBezTo>
                  <a:cubicBezTo>
                    <a:pt x="80527" y="304138"/>
                    <a:pt x="80914" y="304986"/>
                    <a:pt x="81301" y="305841"/>
                  </a:cubicBezTo>
                  <a:cubicBezTo>
                    <a:pt x="76657" y="306538"/>
                    <a:pt x="75013" y="311330"/>
                    <a:pt x="71272" y="313565"/>
                  </a:cubicBezTo>
                  <a:cubicBezTo>
                    <a:pt x="66724" y="316303"/>
                    <a:pt x="61790" y="317567"/>
                    <a:pt x="56856" y="319328"/>
                  </a:cubicBezTo>
                  <a:cubicBezTo>
                    <a:pt x="54760" y="320066"/>
                    <a:pt x="52051" y="322040"/>
                    <a:pt x="49793" y="322024"/>
                  </a:cubicBezTo>
                  <a:cubicBezTo>
                    <a:pt x="47536" y="322024"/>
                    <a:pt x="45472" y="320869"/>
                    <a:pt x="43182" y="320815"/>
                  </a:cubicBezTo>
                  <a:cubicBezTo>
                    <a:pt x="39538" y="320718"/>
                    <a:pt x="33024" y="322130"/>
                    <a:pt x="30443" y="318615"/>
                  </a:cubicBezTo>
                  <a:cubicBezTo>
                    <a:pt x="31960" y="317216"/>
                    <a:pt x="33637" y="316132"/>
                    <a:pt x="35539" y="315364"/>
                  </a:cubicBezTo>
                  <a:cubicBezTo>
                    <a:pt x="27380" y="320389"/>
                    <a:pt x="1387" y="304077"/>
                    <a:pt x="12545" y="297950"/>
                  </a:cubicBezTo>
                  <a:cubicBezTo>
                    <a:pt x="11803" y="297356"/>
                    <a:pt x="11030" y="296814"/>
                    <a:pt x="10223" y="296324"/>
                  </a:cubicBezTo>
                  <a:cubicBezTo>
                    <a:pt x="15061" y="296002"/>
                    <a:pt x="18640" y="300526"/>
                    <a:pt x="23478" y="300272"/>
                  </a:cubicBezTo>
                  <a:cubicBezTo>
                    <a:pt x="22607" y="299614"/>
                    <a:pt x="21769" y="298917"/>
                    <a:pt x="20930" y="298185"/>
                  </a:cubicBezTo>
                  <a:cubicBezTo>
                    <a:pt x="23962" y="296424"/>
                    <a:pt x="27574" y="296037"/>
                    <a:pt x="30895" y="295163"/>
                  </a:cubicBezTo>
                  <a:cubicBezTo>
                    <a:pt x="27057" y="295486"/>
                    <a:pt x="23155" y="296266"/>
                    <a:pt x="19995" y="298646"/>
                  </a:cubicBezTo>
                  <a:cubicBezTo>
                    <a:pt x="20446" y="296611"/>
                    <a:pt x="19285" y="294805"/>
                    <a:pt x="17415" y="294002"/>
                  </a:cubicBezTo>
                  <a:cubicBezTo>
                    <a:pt x="19060" y="293509"/>
                    <a:pt x="20672" y="293044"/>
                    <a:pt x="22317" y="292609"/>
                  </a:cubicBezTo>
                  <a:cubicBezTo>
                    <a:pt x="16350" y="291416"/>
                    <a:pt x="27541" y="288539"/>
                    <a:pt x="29509" y="288197"/>
                  </a:cubicBezTo>
                  <a:cubicBezTo>
                    <a:pt x="27864" y="288133"/>
                    <a:pt x="26251" y="288359"/>
                    <a:pt x="24703" y="288904"/>
                  </a:cubicBezTo>
                  <a:cubicBezTo>
                    <a:pt x="21833" y="289745"/>
                    <a:pt x="20382" y="288678"/>
                    <a:pt x="24381" y="288197"/>
                  </a:cubicBezTo>
                  <a:cubicBezTo>
                    <a:pt x="22736" y="288294"/>
                    <a:pt x="21091" y="288133"/>
                    <a:pt x="19479" y="287733"/>
                  </a:cubicBezTo>
                  <a:cubicBezTo>
                    <a:pt x="22897" y="285534"/>
                    <a:pt x="25993" y="283115"/>
                    <a:pt x="29928" y="281928"/>
                  </a:cubicBezTo>
                  <a:cubicBezTo>
                    <a:pt x="27638" y="282483"/>
                    <a:pt x="25542" y="280274"/>
                    <a:pt x="24220" y="282770"/>
                  </a:cubicBezTo>
                  <a:cubicBezTo>
                    <a:pt x="23252" y="284685"/>
                    <a:pt x="19995" y="286466"/>
                    <a:pt x="18092" y="287272"/>
                  </a:cubicBezTo>
                  <a:cubicBezTo>
                    <a:pt x="18092" y="285453"/>
                    <a:pt x="19318" y="284350"/>
                    <a:pt x="21124" y="284247"/>
                  </a:cubicBezTo>
                  <a:cubicBezTo>
                    <a:pt x="18576" y="284150"/>
                    <a:pt x="15770" y="284086"/>
                    <a:pt x="13674" y="285872"/>
                  </a:cubicBezTo>
                  <a:cubicBezTo>
                    <a:pt x="15512" y="285011"/>
                    <a:pt x="16609" y="285743"/>
                    <a:pt x="16705" y="287730"/>
                  </a:cubicBezTo>
                  <a:cubicBezTo>
                    <a:pt x="14964" y="287536"/>
                    <a:pt x="13319" y="287923"/>
                    <a:pt x="11836" y="288894"/>
                  </a:cubicBezTo>
                  <a:cubicBezTo>
                    <a:pt x="11836" y="287111"/>
                    <a:pt x="11836" y="285334"/>
                    <a:pt x="11836" y="283550"/>
                  </a:cubicBezTo>
                  <a:cubicBezTo>
                    <a:pt x="10739" y="283915"/>
                    <a:pt x="9739" y="284456"/>
                    <a:pt x="8804" y="285176"/>
                  </a:cubicBezTo>
                  <a:cubicBezTo>
                    <a:pt x="14899" y="285695"/>
                    <a:pt x="6644" y="292906"/>
                    <a:pt x="8353" y="286337"/>
                  </a:cubicBezTo>
                  <a:cubicBezTo>
                    <a:pt x="7966" y="291387"/>
                    <a:pt x="4741" y="286595"/>
                    <a:pt x="4837" y="284598"/>
                  </a:cubicBezTo>
                  <a:cubicBezTo>
                    <a:pt x="4837" y="281718"/>
                    <a:pt x="7546" y="279038"/>
                    <a:pt x="10191" y="278210"/>
                  </a:cubicBezTo>
                  <a:cubicBezTo>
                    <a:pt x="9869" y="280451"/>
                    <a:pt x="9449" y="283399"/>
                    <a:pt x="6482" y="283318"/>
                  </a:cubicBezTo>
                  <a:cubicBezTo>
                    <a:pt x="8965" y="284872"/>
                    <a:pt x="9900" y="283124"/>
                    <a:pt x="10578" y="280986"/>
                  </a:cubicBezTo>
                  <a:cubicBezTo>
                    <a:pt x="11481" y="278116"/>
                    <a:pt x="15802" y="280522"/>
                    <a:pt x="18092" y="279371"/>
                  </a:cubicBezTo>
                  <a:cubicBezTo>
                    <a:pt x="11610" y="278568"/>
                    <a:pt x="21188" y="277255"/>
                    <a:pt x="22510" y="276120"/>
                  </a:cubicBezTo>
                  <a:cubicBezTo>
                    <a:pt x="19801" y="277713"/>
                    <a:pt x="16189" y="276791"/>
                    <a:pt x="13674" y="275188"/>
                  </a:cubicBezTo>
                  <a:cubicBezTo>
                    <a:pt x="15931" y="272285"/>
                    <a:pt x="20446" y="267941"/>
                    <a:pt x="24381" y="267993"/>
                  </a:cubicBezTo>
                  <a:cubicBezTo>
                    <a:pt x="18189" y="266148"/>
                    <a:pt x="29831" y="261166"/>
                    <a:pt x="31798" y="259869"/>
                  </a:cubicBezTo>
                  <a:cubicBezTo>
                    <a:pt x="32862" y="262423"/>
                    <a:pt x="30992" y="264707"/>
                    <a:pt x="30412" y="267061"/>
                  </a:cubicBezTo>
                  <a:cubicBezTo>
                    <a:pt x="34346" y="262685"/>
                    <a:pt x="35475" y="258799"/>
                    <a:pt x="42021" y="258244"/>
                  </a:cubicBezTo>
                  <a:cubicBezTo>
                    <a:pt x="37023" y="257418"/>
                    <a:pt x="31411" y="258405"/>
                    <a:pt x="26767" y="260266"/>
                  </a:cubicBezTo>
                  <a:cubicBezTo>
                    <a:pt x="25380" y="260821"/>
                    <a:pt x="20801" y="264175"/>
                    <a:pt x="19962" y="265613"/>
                  </a:cubicBezTo>
                  <a:cubicBezTo>
                    <a:pt x="13738" y="276317"/>
                    <a:pt x="16996" y="264952"/>
                    <a:pt x="12061" y="265677"/>
                  </a:cubicBezTo>
                  <a:cubicBezTo>
                    <a:pt x="12577" y="264152"/>
                    <a:pt x="12964" y="262604"/>
                    <a:pt x="13222" y="261033"/>
                  </a:cubicBezTo>
                  <a:cubicBezTo>
                    <a:pt x="12545" y="262601"/>
                    <a:pt x="10159" y="267583"/>
                    <a:pt x="7579" y="266403"/>
                  </a:cubicBezTo>
                  <a:cubicBezTo>
                    <a:pt x="5482" y="265448"/>
                    <a:pt x="6289" y="261562"/>
                    <a:pt x="3709" y="261033"/>
                  </a:cubicBezTo>
                  <a:cubicBezTo>
                    <a:pt x="5450" y="260559"/>
                    <a:pt x="6837" y="259244"/>
                    <a:pt x="7418" y="257550"/>
                  </a:cubicBezTo>
                  <a:cubicBezTo>
                    <a:pt x="9739" y="264339"/>
                    <a:pt x="16093" y="256244"/>
                    <a:pt x="14609" y="251746"/>
                  </a:cubicBezTo>
                  <a:cubicBezTo>
                    <a:pt x="11449" y="252536"/>
                    <a:pt x="9836" y="256386"/>
                    <a:pt x="6385" y="256386"/>
                  </a:cubicBezTo>
                  <a:cubicBezTo>
                    <a:pt x="2999" y="256386"/>
                    <a:pt x="2903" y="251333"/>
                    <a:pt x="0" y="250352"/>
                  </a:cubicBezTo>
                  <a:cubicBezTo>
                    <a:pt x="2806" y="250352"/>
                    <a:pt x="6128" y="251581"/>
                    <a:pt x="7869" y="253835"/>
                  </a:cubicBezTo>
                  <a:cubicBezTo>
                    <a:pt x="7546" y="251742"/>
                    <a:pt x="6934" y="248366"/>
                    <a:pt x="10191" y="248495"/>
                  </a:cubicBezTo>
                  <a:cubicBezTo>
                    <a:pt x="7192" y="247766"/>
                    <a:pt x="1870" y="252300"/>
                    <a:pt x="1129" y="246869"/>
                  </a:cubicBezTo>
                  <a:cubicBezTo>
                    <a:pt x="3257" y="248437"/>
                    <a:pt x="3644" y="248427"/>
                    <a:pt x="4612" y="245941"/>
                  </a:cubicBezTo>
                  <a:cubicBezTo>
                    <a:pt x="2129" y="246589"/>
                    <a:pt x="194" y="242806"/>
                    <a:pt x="5321" y="243657"/>
                  </a:cubicBezTo>
                  <a:cubicBezTo>
                    <a:pt x="10771" y="244557"/>
                    <a:pt x="14222" y="242413"/>
                    <a:pt x="19479" y="242225"/>
                  </a:cubicBezTo>
                  <a:cubicBezTo>
                    <a:pt x="23284" y="242096"/>
                    <a:pt x="28251" y="244635"/>
                    <a:pt x="31766" y="242322"/>
                  </a:cubicBezTo>
                  <a:cubicBezTo>
                    <a:pt x="35475" y="239855"/>
                    <a:pt x="42763" y="245599"/>
                    <a:pt x="37603" y="247102"/>
                  </a:cubicBezTo>
                  <a:cubicBezTo>
                    <a:pt x="39248" y="246160"/>
                    <a:pt x="40957" y="246005"/>
                    <a:pt x="42698" y="246634"/>
                  </a:cubicBezTo>
                  <a:cubicBezTo>
                    <a:pt x="37410" y="242793"/>
                    <a:pt x="50084" y="240184"/>
                    <a:pt x="52244" y="240132"/>
                  </a:cubicBezTo>
                  <a:cubicBezTo>
                    <a:pt x="45279" y="239262"/>
                    <a:pt x="47891" y="236482"/>
                    <a:pt x="51761" y="232934"/>
                  </a:cubicBezTo>
                  <a:cubicBezTo>
                    <a:pt x="48600" y="234231"/>
                    <a:pt x="44601" y="237436"/>
                    <a:pt x="47601" y="241061"/>
                  </a:cubicBezTo>
                  <a:cubicBezTo>
                    <a:pt x="45085" y="240868"/>
                    <a:pt x="42666" y="242187"/>
                    <a:pt x="40151" y="241287"/>
                  </a:cubicBezTo>
                  <a:cubicBezTo>
                    <a:pt x="40957" y="240529"/>
                    <a:pt x="41828" y="239833"/>
                    <a:pt x="42698" y="239200"/>
                  </a:cubicBezTo>
                  <a:cubicBezTo>
                    <a:pt x="40377" y="240694"/>
                    <a:pt x="28928" y="241248"/>
                    <a:pt x="34120" y="236879"/>
                  </a:cubicBezTo>
                  <a:cubicBezTo>
                    <a:pt x="31282" y="237304"/>
                    <a:pt x="31766" y="239713"/>
                    <a:pt x="30121" y="241352"/>
                  </a:cubicBezTo>
                  <a:cubicBezTo>
                    <a:pt x="27767" y="243738"/>
                    <a:pt x="24349" y="241255"/>
                    <a:pt x="21801" y="240858"/>
                  </a:cubicBezTo>
                  <a:cubicBezTo>
                    <a:pt x="18866" y="240394"/>
                    <a:pt x="13835" y="242026"/>
                    <a:pt x="11030" y="242864"/>
                  </a:cubicBezTo>
                  <a:cubicBezTo>
                    <a:pt x="8030" y="243754"/>
                    <a:pt x="5708" y="241003"/>
                    <a:pt x="2999" y="240361"/>
                  </a:cubicBezTo>
                  <a:cubicBezTo>
                    <a:pt x="7385" y="240329"/>
                    <a:pt x="4870" y="238688"/>
                    <a:pt x="2999" y="237575"/>
                  </a:cubicBezTo>
                  <a:cubicBezTo>
                    <a:pt x="5966" y="236188"/>
                    <a:pt x="9513" y="235730"/>
                    <a:pt x="12738" y="235950"/>
                  </a:cubicBezTo>
                  <a:cubicBezTo>
                    <a:pt x="9578" y="234950"/>
                    <a:pt x="6031" y="236079"/>
                    <a:pt x="2999" y="237111"/>
                  </a:cubicBezTo>
                  <a:cubicBezTo>
                    <a:pt x="5063" y="234389"/>
                    <a:pt x="4547" y="233692"/>
                    <a:pt x="1387" y="235011"/>
                  </a:cubicBezTo>
                </a:path>
              </a:pathLst>
            </a:custGeom>
            <a:solidFill>
              <a:srgbClr val="C0C0C0"/>
            </a:solidFill>
            <a:ln w="1612" cap="flat">
              <a:solidFill>
                <a:srgbClr val="FFFFFF"/>
              </a:solidFill>
              <a:prstDash val="solid"/>
              <a:miter/>
            </a:ln>
          </p:spPr>
          <p:txBody>
            <a:bodyPr rtlCol="0" anchor="ctr"/>
            <a:lstStyle/>
            <a:p>
              <a:endParaRPr lang="en-US"/>
            </a:p>
          </p:txBody>
        </p:sp>
        <p:sp>
          <p:nvSpPr>
            <p:cNvPr id="1722" name="Freeform: Shape 1721">
              <a:extLst>
                <a:ext uri="{FF2B5EF4-FFF2-40B4-BE49-F238E27FC236}">
                  <a16:creationId xmlns:a16="http://schemas.microsoft.com/office/drawing/2014/main" id="{BB048022-62C2-EFB2-C624-E612D19B2F91}"/>
                </a:ext>
              </a:extLst>
            </p:cNvPr>
            <p:cNvSpPr/>
            <p:nvPr/>
          </p:nvSpPr>
          <p:spPr>
            <a:xfrm>
              <a:off x="7595684" y="2087974"/>
              <a:ext cx="2861" cy="2736"/>
            </a:xfrm>
            <a:custGeom>
              <a:avLst/>
              <a:gdLst>
                <a:gd name="connsiteX0" fmla="*/ 2861 w 2861"/>
                <a:gd name="connsiteY0" fmla="*/ 2087 h 2736"/>
                <a:gd name="connsiteX1" fmla="*/ 314 w 2861"/>
                <a:gd name="connsiteY1" fmla="*/ 0 h 2736"/>
                <a:gd name="connsiteX2" fmla="*/ 2861 w 2861"/>
                <a:gd name="connsiteY2" fmla="*/ 2087 h 2736"/>
              </a:gdLst>
              <a:ahLst/>
              <a:cxnLst>
                <a:cxn ang="0">
                  <a:pos x="connsiteX0" y="connsiteY0"/>
                </a:cxn>
                <a:cxn ang="0">
                  <a:pos x="connsiteX1" y="connsiteY1"/>
                </a:cxn>
                <a:cxn ang="0">
                  <a:pos x="connsiteX2" y="connsiteY2"/>
                </a:cxn>
              </a:cxnLst>
              <a:rect l="l" t="t" r="r" b="b"/>
              <a:pathLst>
                <a:path w="2861" h="2736">
                  <a:moveTo>
                    <a:pt x="2861" y="2087"/>
                  </a:moveTo>
                  <a:cubicBezTo>
                    <a:pt x="2087" y="1296"/>
                    <a:pt x="1249" y="603"/>
                    <a:pt x="314" y="0"/>
                  </a:cubicBezTo>
                  <a:cubicBezTo>
                    <a:pt x="-525" y="2712"/>
                    <a:pt x="314" y="3409"/>
                    <a:pt x="2861" y="20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3" name="Freeform: Shape 1722">
              <a:extLst>
                <a:ext uri="{FF2B5EF4-FFF2-40B4-BE49-F238E27FC236}">
                  <a16:creationId xmlns:a16="http://schemas.microsoft.com/office/drawing/2014/main" id="{21BB8967-5845-49DA-B1EE-D0FBA56E52A3}"/>
                </a:ext>
              </a:extLst>
            </p:cNvPr>
            <p:cNvSpPr/>
            <p:nvPr/>
          </p:nvSpPr>
          <p:spPr>
            <a:xfrm>
              <a:off x="7596449" y="2107475"/>
              <a:ext cx="3249" cy="5114"/>
            </a:xfrm>
            <a:custGeom>
              <a:avLst/>
              <a:gdLst>
                <a:gd name="connsiteX0" fmla="*/ 3031 w 3249"/>
                <a:gd name="connsiteY0" fmla="*/ 2322 h 5114"/>
                <a:gd name="connsiteX1" fmla="*/ 0 w 3249"/>
                <a:gd name="connsiteY1" fmla="*/ 0 h 5114"/>
                <a:gd name="connsiteX2" fmla="*/ 935 w 3249"/>
                <a:gd name="connsiteY2" fmla="*/ 5108 h 5114"/>
                <a:gd name="connsiteX3" fmla="*/ 3031 w 3249"/>
                <a:gd name="connsiteY3" fmla="*/ 2322 h 5114"/>
              </a:gdLst>
              <a:ahLst/>
              <a:cxnLst>
                <a:cxn ang="0">
                  <a:pos x="connsiteX0" y="connsiteY0"/>
                </a:cxn>
                <a:cxn ang="0">
                  <a:pos x="connsiteX1" y="connsiteY1"/>
                </a:cxn>
                <a:cxn ang="0">
                  <a:pos x="connsiteX2" y="connsiteY2"/>
                </a:cxn>
                <a:cxn ang="0">
                  <a:pos x="connsiteX3" y="connsiteY3"/>
                </a:cxn>
              </a:cxnLst>
              <a:rect l="l" t="t" r="r" b="b"/>
              <a:pathLst>
                <a:path w="3249" h="5114">
                  <a:moveTo>
                    <a:pt x="3031" y="2322"/>
                  </a:moveTo>
                  <a:cubicBezTo>
                    <a:pt x="2032" y="1542"/>
                    <a:pt x="1000" y="768"/>
                    <a:pt x="0" y="0"/>
                  </a:cubicBezTo>
                  <a:cubicBezTo>
                    <a:pt x="580" y="1654"/>
                    <a:pt x="903" y="3357"/>
                    <a:pt x="935" y="5108"/>
                  </a:cubicBezTo>
                  <a:cubicBezTo>
                    <a:pt x="2870" y="5205"/>
                    <a:pt x="3676" y="4173"/>
                    <a:pt x="3031"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4" name="Freeform: Shape 1723">
              <a:extLst>
                <a:ext uri="{FF2B5EF4-FFF2-40B4-BE49-F238E27FC236}">
                  <a16:creationId xmlns:a16="http://schemas.microsoft.com/office/drawing/2014/main" id="{E76E6535-6126-DFA4-6E67-C695916E82F7}"/>
                </a:ext>
              </a:extLst>
            </p:cNvPr>
            <p:cNvSpPr/>
            <p:nvPr/>
          </p:nvSpPr>
          <p:spPr>
            <a:xfrm>
              <a:off x="7597384" y="2105153"/>
              <a:ext cx="2547" cy="1854"/>
            </a:xfrm>
            <a:custGeom>
              <a:avLst/>
              <a:gdLst>
                <a:gd name="connsiteX0" fmla="*/ 0 w 2547"/>
                <a:gd name="connsiteY0" fmla="*/ 0 h 1854"/>
                <a:gd name="connsiteX1" fmla="*/ 2548 w 2547"/>
                <a:gd name="connsiteY1" fmla="*/ 1854 h 1854"/>
                <a:gd name="connsiteX2" fmla="*/ 0 w 2547"/>
                <a:gd name="connsiteY2" fmla="*/ 0 h 1854"/>
              </a:gdLst>
              <a:ahLst/>
              <a:cxnLst>
                <a:cxn ang="0">
                  <a:pos x="connsiteX0" y="connsiteY0"/>
                </a:cxn>
                <a:cxn ang="0">
                  <a:pos x="connsiteX1" y="connsiteY1"/>
                </a:cxn>
                <a:cxn ang="0">
                  <a:pos x="connsiteX2" y="connsiteY2"/>
                </a:cxn>
              </a:cxnLst>
              <a:rect l="l" t="t" r="r" b="b"/>
              <a:pathLst>
                <a:path w="2547" h="1854">
                  <a:moveTo>
                    <a:pt x="0" y="0"/>
                  </a:moveTo>
                  <a:cubicBezTo>
                    <a:pt x="839" y="616"/>
                    <a:pt x="1709" y="1238"/>
                    <a:pt x="2548" y="1854"/>
                  </a:cubicBezTo>
                  <a:cubicBezTo>
                    <a:pt x="1967" y="835"/>
                    <a:pt x="1097" y="216"/>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5" name="Freeform: Shape 1724">
              <a:extLst>
                <a:ext uri="{FF2B5EF4-FFF2-40B4-BE49-F238E27FC236}">
                  <a16:creationId xmlns:a16="http://schemas.microsoft.com/office/drawing/2014/main" id="{8BB08C70-DC10-5A20-2B5E-2C61EAF5992F}"/>
                </a:ext>
              </a:extLst>
            </p:cNvPr>
            <p:cNvSpPr/>
            <p:nvPr/>
          </p:nvSpPr>
          <p:spPr>
            <a:xfrm>
              <a:off x="7597610" y="2103302"/>
              <a:ext cx="2321" cy="464"/>
            </a:xfrm>
            <a:custGeom>
              <a:avLst/>
              <a:gdLst>
                <a:gd name="connsiteX0" fmla="*/ 0 w 2321"/>
                <a:gd name="connsiteY0" fmla="*/ 464 h 464"/>
                <a:gd name="connsiteX1" fmla="*/ 2322 w 2321"/>
                <a:gd name="connsiteY1" fmla="*/ 0 h 464"/>
                <a:gd name="connsiteX2" fmla="*/ 0 w 2321"/>
                <a:gd name="connsiteY2" fmla="*/ 464 h 464"/>
              </a:gdLst>
              <a:ahLst/>
              <a:cxnLst>
                <a:cxn ang="0">
                  <a:pos x="connsiteX0" y="connsiteY0"/>
                </a:cxn>
                <a:cxn ang="0">
                  <a:pos x="connsiteX1" y="connsiteY1"/>
                </a:cxn>
                <a:cxn ang="0">
                  <a:pos x="connsiteX2" y="connsiteY2"/>
                </a:cxn>
              </a:cxnLst>
              <a:rect l="l" t="t" r="r" b="b"/>
              <a:pathLst>
                <a:path w="2321" h="464">
                  <a:moveTo>
                    <a:pt x="0" y="464"/>
                  </a:moveTo>
                  <a:cubicBezTo>
                    <a:pt x="806" y="464"/>
                    <a:pt x="1580" y="303"/>
                    <a:pt x="2322" y="0"/>
                  </a:cubicBezTo>
                  <a:cubicBezTo>
                    <a:pt x="1548" y="161"/>
                    <a:pt x="774" y="323"/>
                    <a:pt x="0" y="46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6" name="Freeform: Shape 1725">
              <a:extLst>
                <a:ext uri="{FF2B5EF4-FFF2-40B4-BE49-F238E27FC236}">
                  <a16:creationId xmlns:a16="http://schemas.microsoft.com/office/drawing/2014/main" id="{49082BF7-6694-A513-3DA9-3C471DBAA17D}"/>
                </a:ext>
              </a:extLst>
            </p:cNvPr>
            <p:cNvSpPr/>
            <p:nvPr/>
          </p:nvSpPr>
          <p:spPr>
            <a:xfrm>
              <a:off x="7598996" y="2067209"/>
              <a:ext cx="2724" cy="1953"/>
            </a:xfrm>
            <a:custGeom>
              <a:avLst/>
              <a:gdLst>
                <a:gd name="connsiteX0" fmla="*/ 2548 w 2724"/>
                <a:gd name="connsiteY0" fmla="*/ 1954 h 1953"/>
                <a:gd name="connsiteX1" fmla="*/ 0 w 2724"/>
                <a:gd name="connsiteY1" fmla="*/ 329 h 1953"/>
                <a:gd name="connsiteX2" fmla="*/ 2548 w 2724"/>
                <a:gd name="connsiteY2" fmla="*/ 1954 h 1953"/>
              </a:gdLst>
              <a:ahLst/>
              <a:cxnLst>
                <a:cxn ang="0">
                  <a:pos x="connsiteX0" y="connsiteY0"/>
                </a:cxn>
                <a:cxn ang="0">
                  <a:pos x="connsiteX1" y="connsiteY1"/>
                </a:cxn>
                <a:cxn ang="0">
                  <a:pos x="connsiteX2" y="connsiteY2"/>
                </a:cxn>
              </a:cxnLst>
              <a:rect l="l" t="t" r="r" b="b"/>
              <a:pathLst>
                <a:path w="2724" h="1953">
                  <a:moveTo>
                    <a:pt x="2548" y="1954"/>
                  </a:moveTo>
                  <a:cubicBezTo>
                    <a:pt x="3290" y="-284"/>
                    <a:pt x="1548" y="-239"/>
                    <a:pt x="0" y="329"/>
                  </a:cubicBezTo>
                  <a:cubicBezTo>
                    <a:pt x="839" y="870"/>
                    <a:pt x="1709" y="1412"/>
                    <a:pt x="2548" y="19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7" name="Freeform: Shape 1726">
              <a:extLst>
                <a:ext uri="{FF2B5EF4-FFF2-40B4-BE49-F238E27FC236}">
                  <a16:creationId xmlns:a16="http://schemas.microsoft.com/office/drawing/2014/main" id="{3A33C113-A15C-D5F9-1309-003C41420D00}"/>
                </a:ext>
              </a:extLst>
            </p:cNvPr>
            <p:cNvSpPr/>
            <p:nvPr/>
          </p:nvSpPr>
          <p:spPr>
            <a:xfrm>
              <a:off x="7599720" y="2133959"/>
              <a:ext cx="2702" cy="6501"/>
            </a:xfrm>
            <a:custGeom>
              <a:avLst/>
              <a:gdLst>
                <a:gd name="connsiteX0" fmla="*/ 696 w 2702"/>
                <a:gd name="connsiteY0" fmla="*/ 2090 h 6501"/>
                <a:gd name="connsiteX1" fmla="*/ 2082 w 2702"/>
                <a:gd name="connsiteY1" fmla="*/ 6501 h 6501"/>
                <a:gd name="connsiteX2" fmla="*/ 1147 w 2702"/>
                <a:gd name="connsiteY2" fmla="*/ 0 h 6501"/>
                <a:gd name="connsiteX3" fmla="*/ 696 w 2702"/>
                <a:gd name="connsiteY3" fmla="*/ 2090 h 6501"/>
              </a:gdLst>
              <a:ahLst/>
              <a:cxnLst>
                <a:cxn ang="0">
                  <a:pos x="connsiteX0" y="connsiteY0"/>
                </a:cxn>
                <a:cxn ang="0">
                  <a:pos x="connsiteX1" y="connsiteY1"/>
                </a:cxn>
                <a:cxn ang="0">
                  <a:pos x="connsiteX2" y="connsiteY2"/>
                </a:cxn>
                <a:cxn ang="0">
                  <a:pos x="connsiteX3" y="connsiteY3"/>
                </a:cxn>
              </a:cxnLst>
              <a:rect l="l" t="t" r="r" b="b"/>
              <a:pathLst>
                <a:path w="2702" h="6501">
                  <a:moveTo>
                    <a:pt x="696" y="2090"/>
                  </a:moveTo>
                  <a:cubicBezTo>
                    <a:pt x="-659" y="3928"/>
                    <a:pt x="50" y="5686"/>
                    <a:pt x="2082" y="6501"/>
                  </a:cubicBezTo>
                  <a:cubicBezTo>
                    <a:pt x="2985" y="4428"/>
                    <a:pt x="3082" y="1590"/>
                    <a:pt x="1147" y="0"/>
                  </a:cubicBezTo>
                  <a:cubicBezTo>
                    <a:pt x="1147" y="697"/>
                    <a:pt x="824" y="1393"/>
                    <a:pt x="696" y="2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8" name="Freeform: Shape 1727">
              <a:extLst>
                <a:ext uri="{FF2B5EF4-FFF2-40B4-BE49-F238E27FC236}">
                  <a16:creationId xmlns:a16="http://schemas.microsoft.com/office/drawing/2014/main" id="{C126EE83-7570-2060-17A5-733F1DAEE65A}"/>
                </a:ext>
              </a:extLst>
            </p:cNvPr>
            <p:cNvSpPr/>
            <p:nvPr/>
          </p:nvSpPr>
          <p:spPr>
            <a:xfrm>
              <a:off x="7599600" y="2123276"/>
              <a:ext cx="4040" cy="5342"/>
            </a:xfrm>
            <a:custGeom>
              <a:avLst/>
              <a:gdLst>
                <a:gd name="connsiteX0" fmla="*/ 2203 w 4040"/>
                <a:gd name="connsiteY0" fmla="*/ 2 h 5342"/>
                <a:gd name="connsiteX1" fmla="*/ 106 w 4040"/>
                <a:gd name="connsiteY1" fmla="*/ 5343 h 5342"/>
                <a:gd name="connsiteX2" fmla="*/ 4041 w 4040"/>
                <a:gd name="connsiteY2" fmla="*/ 3485 h 5342"/>
                <a:gd name="connsiteX3" fmla="*/ 2203 w 4040"/>
                <a:gd name="connsiteY3" fmla="*/ 2 h 5342"/>
              </a:gdLst>
              <a:ahLst/>
              <a:cxnLst>
                <a:cxn ang="0">
                  <a:pos x="connsiteX0" y="connsiteY0"/>
                </a:cxn>
                <a:cxn ang="0">
                  <a:pos x="connsiteX1" y="connsiteY1"/>
                </a:cxn>
                <a:cxn ang="0">
                  <a:pos x="connsiteX2" y="connsiteY2"/>
                </a:cxn>
                <a:cxn ang="0">
                  <a:pos x="connsiteX3" y="connsiteY3"/>
                </a:cxn>
              </a:cxnLst>
              <a:rect l="l" t="t" r="r" b="b"/>
              <a:pathLst>
                <a:path w="4040" h="5342">
                  <a:moveTo>
                    <a:pt x="2203" y="2"/>
                  </a:moveTo>
                  <a:cubicBezTo>
                    <a:pt x="-1216" y="-95"/>
                    <a:pt x="461" y="3343"/>
                    <a:pt x="106" y="5343"/>
                  </a:cubicBezTo>
                  <a:cubicBezTo>
                    <a:pt x="622" y="3379"/>
                    <a:pt x="2106" y="2298"/>
                    <a:pt x="4041" y="3485"/>
                  </a:cubicBezTo>
                  <a:cubicBezTo>
                    <a:pt x="4041" y="2085"/>
                    <a:pt x="3267" y="924"/>
                    <a:pt x="2203" y="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29" name="Freeform: Shape 1728">
              <a:extLst>
                <a:ext uri="{FF2B5EF4-FFF2-40B4-BE49-F238E27FC236}">
                  <a16:creationId xmlns:a16="http://schemas.microsoft.com/office/drawing/2014/main" id="{5ADD2809-BBC1-FE39-3E36-36ADC63D10D6}"/>
                </a:ext>
              </a:extLst>
            </p:cNvPr>
            <p:cNvSpPr/>
            <p:nvPr/>
          </p:nvSpPr>
          <p:spPr>
            <a:xfrm>
              <a:off x="7603028" y="2119537"/>
              <a:ext cx="4048" cy="5809"/>
            </a:xfrm>
            <a:custGeom>
              <a:avLst/>
              <a:gdLst>
                <a:gd name="connsiteX0" fmla="*/ 612 w 4048"/>
                <a:gd name="connsiteY0" fmla="*/ 0 h 5809"/>
                <a:gd name="connsiteX1" fmla="*/ 2483 w 4048"/>
                <a:gd name="connsiteY1" fmla="*/ 5808 h 5809"/>
                <a:gd name="connsiteX2" fmla="*/ 612 w 4048"/>
                <a:gd name="connsiteY2" fmla="*/ 0 h 5809"/>
              </a:gdLst>
              <a:ahLst/>
              <a:cxnLst>
                <a:cxn ang="0">
                  <a:pos x="connsiteX0" y="connsiteY0"/>
                </a:cxn>
                <a:cxn ang="0">
                  <a:pos x="connsiteX1" y="connsiteY1"/>
                </a:cxn>
                <a:cxn ang="0">
                  <a:pos x="connsiteX2" y="connsiteY2"/>
                </a:cxn>
              </a:cxnLst>
              <a:rect l="l" t="t" r="r" b="b"/>
              <a:pathLst>
                <a:path w="4048" h="5809">
                  <a:moveTo>
                    <a:pt x="612" y="0"/>
                  </a:moveTo>
                  <a:cubicBezTo>
                    <a:pt x="-549" y="1683"/>
                    <a:pt x="-130" y="5724"/>
                    <a:pt x="2483" y="5808"/>
                  </a:cubicBezTo>
                  <a:cubicBezTo>
                    <a:pt x="5998" y="5905"/>
                    <a:pt x="2805" y="287"/>
                    <a:pt x="61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0" name="Freeform: Shape 1729">
              <a:extLst>
                <a:ext uri="{FF2B5EF4-FFF2-40B4-BE49-F238E27FC236}">
                  <a16:creationId xmlns:a16="http://schemas.microsoft.com/office/drawing/2014/main" id="{CB212065-5E1F-4623-DA0F-D6E72C49F22B}"/>
                </a:ext>
              </a:extLst>
            </p:cNvPr>
            <p:cNvSpPr/>
            <p:nvPr/>
          </p:nvSpPr>
          <p:spPr>
            <a:xfrm>
              <a:off x="7604350" y="2117550"/>
              <a:ext cx="6193" cy="2811"/>
            </a:xfrm>
            <a:custGeom>
              <a:avLst/>
              <a:gdLst>
                <a:gd name="connsiteX0" fmla="*/ 2322 w 6193"/>
                <a:gd name="connsiteY0" fmla="*/ 1083 h 2811"/>
                <a:gd name="connsiteX1" fmla="*/ 0 w 6193"/>
                <a:gd name="connsiteY1" fmla="*/ 1548 h 2811"/>
                <a:gd name="connsiteX2" fmla="*/ 5837 w 6193"/>
                <a:gd name="connsiteY2" fmla="*/ 1677 h 2811"/>
                <a:gd name="connsiteX3" fmla="*/ 2322 w 6193"/>
                <a:gd name="connsiteY3" fmla="*/ 1074 h 2811"/>
              </a:gdLst>
              <a:ahLst/>
              <a:cxnLst>
                <a:cxn ang="0">
                  <a:pos x="connsiteX0" y="connsiteY0"/>
                </a:cxn>
                <a:cxn ang="0">
                  <a:pos x="connsiteX1" y="connsiteY1"/>
                </a:cxn>
                <a:cxn ang="0">
                  <a:pos x="connsiteX2" y="connsiteY2"/>
                </a:cxn>
                <a:cxn ang="0">
                  <a:pos x="connsiteX3" y="connsiteY3"/>
                </a:cxn>
              </a:cxnLst>
              <a:rect l="l" t="t" r="r" b="b"/>
              <a:pathLst>
                <a:path w="6193" h="2811">
                  <a:moveTo>
                    <a:pt x="2322" y="1083"/>
                  </a:moveTo>
                  <a:cubicBezTo>
                    <a:pt x="1548" y="1245"/>
                    <a:pt x="774" y="1406"/>
                    <a:pt x="0" y="1548"/>
                  </a:cubicBezTo>
                  <a:cubicBezTo>
                    <a:pt x="2257" y="1709"/>
                    <a:pt x="4063" y="4225"/>
                    <a:pt x="5837" y="1677"/>
                  </a:cubicBezTo>
                  <a:cubicBezTo>
                    <a:pt x="7418" y="-597"/>
                    <a:pt x="3290" y="-313"/>
                    <a:pt x="2322" y="107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1" name="Freeform: Shape 1730">
              <a:extLst>
                <a:ext uri="{FF2B5EF4-FFF2-40B4-BE49-F238E27FC236}">
                  <a16:creationId xmlns:a16="http://schemas.microsoft.com/office/drawing/2014/main" id="{BAF2BA46-6833-5A17-0F08-4AD2070E7377}"/>
                </a:ext>
              </a:extLst>
            </p:cNvPr>
            <p:cNvSpPr/>
            <p:nvPr/>
          </p:nvSpPr>
          <p:spPr>
            <a:xfrm>
              <a:off x="7610155" y="2060165"/>
              <a:ext cx="4869" cy="2621"/>
            </a:xfrm>
            <a:custGeom>
              <a:avLst/>
              <a:gdLst>
                <a:gd name="connsiteX0" fmla="*/ 4869 w 4869"/>
                <a:gd name="connsiteY0" fmla="*/ 420 h 2621"/>
                <a:gd name="connsiteX1" fmla="*/ 0 w 4869"/>
                <a:gd name="connsiteY1" fmla="*/ 194 h 2621"/>
                <a:gd name="connsiteX2" fmla="*/ 4869 w 4869"/>
                <a:gd name="connsiteY2" fmla="*/ 420 h 2621"/>
              </a:gdLst>
              <a:ahLst/>
              <a:cxnLst>
                <a:cxn ang="0">
                  <a:pos x="connsiteX0" y="connsiteY0"/>
                </a:cxn>
                <a:cxn ang="0">
                  <a:pos x="connsiteX1" y="connsiteY1"/>
                </a:cxn>
                <a:cxn ang="0">
                  <a:pos x="connsiteX2" y="connsiteY2"/>
                </a:cxn>
              </a:cxnLst>
              <a:rect l="l" t="t" r="r" b="b"/>
              <a:pathLst>
                <a:path w="4869" h="2621">
                  <a:moveTo>
                    <a:pt x="4869" y="420"/>
                  </a:moveTo>
                  <a:cubicBezTo>
                    <a:pt x="3257" y="-51"/>
                    <a:pt x="1644" y="-125"/>
                    <a:pt x="0" y="194"/>
                  </a:cubicBezTo>
                  <a:cubicBezTo>
                    <a:pt x="0" y="3883"/>
                    <a:pt x="3805" y="2877"/>
                    <a:pt x="4869" y="42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2" name="Freeform: Shape 1731">
              <a:extLst>
                <a:ext uri="{FF2B5EF4-FFF2-40B4-BE49-F238E27FC236}">
                  <a16:creationId xmlns:a16="http://schemas.microsoft.com/office/drawing/2014/main" id="{EF2E7D50-2581-D27B-581A-F42B23322C8F}"/>
                </a:ext>
              </a:extLst>
            </p:cNvPr>
            <p:cNvSpPr/>
            <p:nvPr/>
          </p:nvSpPr>
          <p:spPr>
            <a:xfrm>
              <a:off x="7616186" y="2057314"/>
              <a:ext cx="2774" cy="4640"/>
            </a:xfrm>
            <a:custGeom>
              <a:avLst/>
              <a:gdLst>
                <a:gd name="connsiteX0" fmla="*/ 2773 w 2774"/>
                <a:gd name="connsiteY0" fmla="*/ 464 h 4640"/>
                <a:gd name="connsiteX1" fmla="*/ 483 w 2774"/>
                <a:gd name="connsiteY1" fmla="*/ 0 h 4640"/>
                <a:gd name="connsiteX2" fmla="*/ 0 w 2774"/>
                <a:gd name="connsiteY2" fmla="*/ 4641 h 4640"/>
                <a:gd name="connsiteX3" fmla="*/ 2773 w 2774"/>
                <a:gd name="connsiteY3" fmla="*/ 464 h 4640"/>
              </a:gdLst>
              <a:ahLst/>
              <a:cxnLst>
                <a:cxn ang="0">
                  <a:pos x="connsiteX0" y="connsiteY0"/>
                </a:cxn>
                <a:cxn ang="0">
                  <a:pos x="connsiteX1" y="connsiteY1"/>
                </a:cxn>
                <a:cxn ang="0">
                  <a:pos x="connsiteX2" y="connsiteY2"/>
                </a:cxn>
                <a:cxn ang="0">
                  <a:pos x="connsiteX3" y="connsiteY3"/>
                </a:cxn>
              </a:cxnLst>
              <a:rect l="l" t="t" r="r" b="b"/>
              <a:pathLst>
                <a:path w="2774" h="4640">
                  <a:moveTo>
                    <a:pt x="2773" y="464"/>
                  </a:moveTo>
                  <a:cubicBezTo>
                    <a:pt x="1999" y="303"/>
                    <a:pt x="1257" y="142"/>
                    <a:pt x="483" y="0"/>
                  </a:cubicBezTo>
                  <a:cubicBezTo>
                    <a:pt x="161" y="1545"/>
                    <a:pt x="129" y="3093"/>
                    <a:pt x="0" y="4641"/>
                  </a:cubicBezTo>
                  <a:cubicBezTo>
                    <a:pt x="1612" y="3841"/>
                    <a:pt x="2806" y="2345"/>
                    <a:pt x="2773" y="46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3" name="Freeform: Shape 1732">
              <a:extLst>
                <a:ext uri="{FF2B5EF4-FFF2-40B4-BE49-F238E27FC236}">
                  <a16:creationId xmlns:a16="http://schemas.microsoft.com/office/drawing/2014/main" id="{6A941E71-D9F3-48AD-DFA0-13D3F120CF5E}"/>
                </a:ext>
              </a:extLst>
            </p:cNvPr>
            <p:cNvSpPr/>
            <p:nvPr/>
          </p:nvSpPr>
          <p:spPr>
            <a:xfrm>
              <a:off x="7621313" y="2055941"/>
              <a:ext cx="2321" cy="225"/>
            </a:xfrm>
            <a:custGeom>
              <a:avLst/>
              <a:gdLst>
                <a:gd name="connsiteX0" fmla="*/ 2322 w 2321"/>
                <a:gd name="connsiteY0" fmla="*/ 226 h 225"/>
                <a:gd name="connsiteX1" fmla="*/ 0 w 2321"/>
                <a:gd name="connsiteY1" fmla="*/ 0 h 225"/>
                <a:gd name="connsiteX2" fmla="*/ 2322 w 2321"/>
                <a:gd name="connsiteY2" fmla="*/ 226 h 225"/>
              </a:gdLst>
              <a:ahLst/>
              <a:cxnLst>
                <a:cxn ang="0">
                  <a:pos x="connsiteX0" y="connsiteY0"/>
                </a:cxn>
                <a:cxn ang="0">
                  <a:pos x="connsiteX1" y="connsiteY1"/>
                </a:cxn>
                <a:cxn ang="0">
                  <a:pos x="connsiteX2" y="connsiteY2"/>
                </a:cxn>
              </a:cxnLst>
              <a:rect l="l" t="t" r="r" b="b"/>
              <a:pathLst>
                <a:path w="2321" h="225">
                  <a:moveTo>
                    <a:pt x="2322" y="226"/>
                  </a:moveTo>
                  <a:cubicBezTo>
                    <a:pt x="1548" y="64"/>
                    <a:pt x="774" y="0"/>
                    <a:pt x="0" y="0"/>
                  </a:cubicBezTo>
                  <a:cubicBezTo>
                    <a:pt x="774" y="64"/>
                    <a:pt x="1548" y="161"/>
                    <a:pt x="2322"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4" name="Freeform: Shape 1733">
              <a:extLst>
                <a:ext uri="{FF2B5EF4-FFF2-40B4-BE49-F238E27FC236}">
                  <a16:creationId xmlns:a16="http://schemas.microsoft.com/office/drawing/2014/main" id="{38D7FC11-423F-0505-2F30-EEB8722CE0A9}"/>
                </a:ext>
              </a:extLst>
            </p:cNvPr>
            <p:cNvSpPr/>
            <p:nvPr/>
          </p:nvSpPr>
          <p:spPr>
            <a:xfrm>
              <a:off x="7621990" y="2056818"/>
              <a:ext cx="2547" cy="986"/>
            </a:xfrm>
            <a:custGeom>
              <a:avLst/>
              <a:gdLst>
                <a:gd name="connsiteX0" fmla="*/ 0 w 2547"/>
                <a:gd name="connsiteY0" fmla="*/ 57 h 986"/>
                <a:gd name="connsiteX1" fmla="*/ 2548 w 2547"/>
                <a:gd name="connsiteY1" fmla="*/ 986 h 986"/>
                <a:gd name="connsiteX2" fmla="*/ 0 w 2547"/>
                <a:gd name="connsiteY2" fmla="*/ 57 h 986"/>
              </a:gdLst>
              <a:ahLst/>
              <a:cxnLst>
                <a:cxn ang="0">
                  <a:pos x="connsiteX0" y="connsiteY0"/>
                </a:cxn>
                <a:cxn ang="0">
                  <a:pos x="connsiteX1" y="connsiteY1"/>
                </a:cxn>
                <a:cxn ang="0">
                  <a:pos x="connsiteX2" y="connsiteY2"/>
                </a:cxn>
              </a:cxnLst>
              <a:rect l="l" t="t" r="r" b="b"/>
              <a:pathLst>
                <a:path w="2547" h="986">
                  <a:moveTo>
                    <a:pt x="0" y="57"/>
                  </a:moveTo>
                  <a:cubicBezTo>
                    <a:pt x="839" y="380"/>
                    <a:pt x="1709" y="677"/>
                    <a:pt x="2548" y="986"/>
                  </a:cubicBezTo>
                  <a:cubicBezTo>
                    <a:pt x="1903" y="170"/>
                    <a:pt x="1032" y="-139"/>
                    <a:pt x="0" y="5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5" name="Freeform: Shape 1734">
              <a:extLst>
                <a:ext uri="{FF2B5EF4-FFF2-40B4-BE49-F238E27FC236}">
                  <a16:creationId xmlns:a16="http://schemas.microsoft.com/office/drawing/2014/main" id="{DDC9B5AF-C1C0-A918-03E8-0F6EA9608E78}"/>
                </a:ext>
              </a:extLst>
            </p:cNvPr>
            <p:cNvSpPr/>
            <p:nvPr/>
          </p:nvSpPr>
          <p:spPr>
            <a:xfrm>
              <a:off x="7632439" y="2049426"/>
              <a:ext cx="3257" cy="1160"/>
            </a:xfrm>
            <a:custGeom>
              <a:avLst/>
              <a:gdLst>
                <a:gd name="connsiteX0" fmla="*/ 2548 w 3257"/>
                <a:gd name="connsiteY0" fmla="*/ 0 h 1160"/>
                <a:gd name="connsiteX1" fmla="*/ 0 w 3257"/>
                <a:gd name="connsiteY1" fmla="*/ 0 h 1160"/>
                <a:gd name="connsiteX2" fmla="*/ 3257 w 3257"/>
                <a:gd name="connsiteY2" fmla="*/ 1161 h 1160"/>
                <a:gd name="connsiteX3" fmla="*/ 2548 w 3257"/>
                <a:gd name="connsiteY3" fmla="*/ 0 h 1160"/>
              </a:gdLst>
              <a:ahLst/>
              <a:cxnLst>
                <a:cxn ang="0">
                  <a:pos x="connsiteX0" y="connsiteY0"/>
                </a:cxn>
                <a:cxn ang="0">
                  <a:pos x="connsiteX1" y="connsiteY1"/>
                </a:cxn>
                <a:cxn ang="0">
                  <a:pos x="connsiteX2" y="connsiteY2"/>
                </a:cxn>
                <a:cxn ang="0">
                  <a:pos x="connsiteX3" y="connsiteY3"/>
                </a:cxn>
              </a:cxnLst>
              <a:rect l="l" t="t" r="r" b="b"/>
              <a:pathLst>
                <a:path w="3257" h="1160">
                  <a:moveTo>
                    <a:pt x="2548" y="0"/>
                  </a:moveTo>
                  <a:cubicBezTo>
                    <a:pt x="1709" y="0"/>
                    <a:pt x="839" y="0"/>
                    <a:pt x="0" y="0"/>
                  </a:cubicBezTo>
                  <a:cubicBezTo>
                    <a:pt x="1032" y="506"/>
                    <a:pt x="2129" y="893"/>
                    <a:pt x="3257" y="1161"/>
                  </a:cubicBezTo>
                  <a:cubicBezTo>
                    <a:pt x="2935" y="774"/>
                    <a:pt x="2773" y="387"/>
                    <a:pt x="254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6" name="Freeform: Shape 1735">
              <a:extLst>
                <a:ext uri="{FF2B5EF4-FFF2-40B4-BE49-F238E27FC236}">
                  <a16:creationId xmlns:a16="http://schemas.microsoft.com/office/drawing/2014/main" id="{15371C27-EC27-E159-F448-6CC7FE2B5973}"/>
                </a:ext>
              </a:extLst>
            </p:cNvPr>
            <p:cNvSpPr/>
            <p:nvPr/>
          </p:nvSpPr>
          <p:spPr>
            <a:xfrm>
              <a:off x="7634536" y="2046398"/>
              <a:ext cx="2547" cy="668"/>
            </a:xfrm>
            <a:custGeom>
              <a:avLst/>
              <a:gdLst>
                <a:gd name="connsiteX0" fmla="*/ 2548 w 2547"/>
                <a:gd name="connsiteY0" fmla="*/ 29 h 668"/>
                <a:gd name="connsiteX1" fmla="*/ 0 w 2547"/>
                <a:gd name="connsiteY1" fmla="*/ 29 h 668"/>
                <a:gd name="connsiteX2" fmla="*/ 2548 w 2547"/>
                <a:gd name="connsiteY2" fmla="*/ 29 h 668"/>
              </a:gdLst>
              <a:ahLst/>
              <a:cxnLst>
                <a:cxn ang="0">
                  <a:pos x="connsiteX0" y="connsiteY0"/>
                </a:cxn>
                <a:cxn ang="0">
                  <a:pos x="connsiteX1" y="connsiteY1"/>
                </a:cxn>
                <a:cxn ang="0">
                  <a:pos x="connsiteX2" y="connsiteY2"/>
                </a:cxn>
              </a:cxnLst>
              <a:rect l="l" t="t" r="r" b="b"/>
              <a:pathLst>
                <a:path w="2547" h="668">
                  <a:moveTo>
                    <a:pt x="2548" y="29"/>
                  </a:moveTo>
                  <a:cubicBezTo>
                    <a:pt x="1709" y="-36"/>
                    <a:pt x="839" y="29"/>
                    <a:pt x="0" y="29"/>
                  </a:cubicBezTo>
                  <a:cubicBezTo>
                    <a:pt x="1774" y="1383"/>
                    <a:pt x="1903" y="190"/>
                    <a:pt x="2548" y="2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7" name="Freeform: Shape 1736">
              <a:extLst>
                <a:ext uri="{FF2B5EF4-FFF2-40B4-BE49-F238E27FC236}">
                  <a16:creationId xmlns:a16="http://schemas.microsoft.com/office/drawing/2014/main" id="{792A43FA-7EA9-87BC-BD6E-5D0756BA6113}"/>
                </a:ext>
              </a:extLst>
            </p:cNvPr>
            <p:cNvSpPr/>
            <p:nvPr/>
          </p:nvSpPr>
          <p:spPr>
            <a:xfrm>
              <a:off x="7647004" y="2039900"/>
              <a:ext cx="4946" cy="4060"/>
            </a:xfrm>
            <a:custGeom>
              <a:avLst/>
              <a:gdLst>
                <a:gd name="connsiteX0" fmla="*/ 2625 w 4946"/>
                <a:gd name="connsiteY0" fmla="*/ 3947 h 4060"/>
                <a:gd name="connsiteX1" fmla="*/ 4947 w 4946"/>
                <a:gd name="connsiteY1" fmla="*/ 2322 h 4060"/>
                <a:gd name="connsiteX2" fmla="*/ 2851 w 4946"/>
                <a:gd name="connsiteY2" fmla="*/ 0 h 4060"/>
                <a:gd name="connsiteX3" fmla="*/ 77 w 4946"/>
                <a:gd name="connsiteY3" fmla="*/ 1393 h 4060"/>
                <a:gd name="connsiteX4" fmla="*/ 2625 w 4946"/>
                <a:gd name="connsiteY4" fmla="*/ 3947 h 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6" h="4060">
                  <a:moveTo>
                    <a:pt x="2625" y="3947"/>
                  </a:moveTo>
                  <a:cubicBezTo>
                    <a:pt x="3399" y="3406"/>
                    <a:pt x="4173" y="2864"/>
                    <a:pt x="4947" y="2322"/>
                  </a:cubicBezTo>
                  <a:cubicBezTo>
                    <a:pt x="4399" y="1416"/>
                    <a:pt x="3689" y="642"/>
                    <a:pt x="2851" y="0"/>
                  </a:cubicBezTo>
                  <a:cubicBezTo>
                    <a:pt x="3173" y="2657"/>
                    <a:pt x="2206" y="3122"/>
                    <a:pt x="77" y="1393"/>
                  </a:cubicBezTo>
                  <a:cubicBezTo>
                    <a:pt x="-278" y="3354"/>
                    <a:pt x="593" y="4425"/>
                    <a:pt x="2625" y="394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8" name="Freeform: Shape 1737">
              <a:extLst>
                <a:ext uri="{FF2B5EF4-FFF2-40B4-BE49-F238E27FC236}">
                  <a16:creationId xmlns:a16="http://schemas.microsoft.com/office/drawing/2014/main" id="{9310086E-836B-BD91-FEB3-CE69EF952C89}"/>
                </a:ext>
              </a:extLst>
            </p:cNvPr>
            <p:cNvSpPr/>
            <p:nvPr/>
          </p:nvSpPr>
          <p:spPr>
            <a:xfrm>
              <a:off x="7653821" y="2031650"/>
              <a:ext cx="7191" cy="2977"/>
            </a:xfrm>
            <a:custGeom>
              <a:avLst/>
              <a:gdLst>
                <a:gd name="connsiteX0" fmla="*/ 7192 w 7191"/>
                <a:gd name="connsiteY0" fmla="*/ 2232 h 2977"/>
                <a:gd name="connsiteX1" fmla="*/ 0 w 7191"/>
                <a:gd name="connsiteY1" fmla="*/ 2006 h 2977"/>
                <a:gd name="connsiteX2" fmla="*/ 7192 w 7191"/>
                <a:gd name="connsiteY2" fmla="*/ 2232 h 2977"/>
              </a:gdLst>
              <a:ahLst/>
              <a:cxnLst>
                <a:cxn ang="0">
                  <a:pos x="connsiteX0" y="connsiteY0"/>
                </a:cxn>
                <a:cxn ang="0">
                  <a:pos x="connsiteX1" y="connsiteY1"/>
                </a:cxn>
                <a:cxn ang="0">
                  <a:pos x="connsiteX2" y="connsiteY2"/>
                </a:cxn>
              </a:cxnLst>
              <a:rect l="l" t="t" r="r" b="b"/>
              <a:pathLst>
                <a:path w="7191" h="2977">
                  <a:moveTo>
                    <a:pt x="7192" y="2232"/>
                  </a:moveTo>
                  <a:cubicBezTo>
                    <a:pt x="6160" y="-1235"/>
                    <a:pt x="1742" y="-145"/>
                    <a:pt x="0" y="2006"/>
                  </a:cubicBezTo>
                  <a:cubicBezTo>
                    <a:pt x="2322" y="2703"/>
                    <a:pt x="4870" y="3673"/>
                    <a:pt x="7192" y="223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39" name="Freeform: Shape 1738">
              <a:extLst>
                <a:ext uri="{FF2B5EF4-FFF2-40B4-BE49-F238E27FC236}">
                  <a16:creationId xmlns:a16="http://schemas.microsoft.com/office/drawing/2014/main" id="{76AD89AD-0C24-57F8-DB9D-0E774D856774}"/>
                </a:ext>
              </a:extLst>
            </p:cNvPr>
            <p:cNvSpPr/>
            <p:nvPr/>
          </p:nvSpPr>
          <p:spPr>
            <a:xfrm>
              <a:off x="7656369" y="2037436"/>
              <a:ext cx="4869" cy="1766"/>
            </a:xfrm>
            <a:custGeom>
              <a:avLst/>
              <a:gdLst>
                <a:gd name="connsiteX0" fmla="*/ 2322 w 4869"/>
                <a:gd name="connsiteY0" fmla="*/ 1767 h 1766"/>
                <a:gd name="connsiteX1" fmla="*/ 4870 w 4869"/>
                <a:gd name="connsiteY1" fmla="*/ 1299 h 1766"/>
                <a:gd name="connsiteX2" fmla="*/ 0 w 4869"/>
                <a:gd name="connsiteY2" fmla="*/ 1299 h 1766"/>
                <a:gd name="connsiteX3" fmla="*/ 2322 w 4869"/>
                <a:gd name="connsiteY3" fmla="*/ 1767 h 1766"/>
              </a:gdLst>
              <a:ahLst/>
              <a:cxnLst>
                <a:cxn ang="0">
                  <a:pos x="connsiteX0" y="connsiteY0"/>
                </a:cxn>
                <a:cxn ang="0">
                  <a:pos x="connsiteX1" y="connsiteY1"/>
                </a:cxn>
                <a:cxn ang="0">
                  <a:pos x="connsiteX2" y="connsiteY2"/>
                </a:cxn>
                <a:cxn ang="0">
                  <a:pos x="connsiteX3" y="connsiteY3"/>
                </a:cxn>
              </a:cxnLst>
              <a:rect l="l" t="t" r="r" b="b"/>
              <a:pathLst>
                <a:path w="4869" h="1766">
                  <a:moveTo>
                    <a:pt x="2322" y="1767"/>
                  </a:moveTo>
                  <a:cubicBezTo>
                    <a:pt x="3160" y="1605"/>
                    <a:pt x="3999" y="1444"/>
                    <a:pt x="4870" y="1299"/>
                  </a:cubicBezTo>
                  <a:cubicBezTo>
                    <a:pt x="3386" y="-388"/>
                    <a:pt x="1419" y="-478"/>
                    <a:pt x="0" y="1299"/>
                  </a:cubicBezTo>
                  <a:cubicBezTo>
                    <a:pt x="774" y="1460"/>
                    <a:pt x="1548" y="1622"/>
                    <a:pt x="2322" y="176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0" name="Freeform: Shape 1739">
              <a:extLst>
                <a:ext uri="{FF2B5EF4-FFF2-40B4-BE49-F238E27FC236}">
                  <a16:creationId xmlns:a16="http://schemas.microsoft.com/office/drawing/2014/main" id="{9E465E01-E0D0-9910-D7CE-46E696E59023}"/>
                </a:ext>
              </a:extLst>
            </p:cNvPr>
            <p:cNvSpPr/>
            <p:nvPr/>
          </p:nvSpPr>
          <p:spPr>
            <a:xfrm>
              <a:off x="7662851" y="2036123"/>
              <a:ext cx="4869" cy="2575"/>
            </a:xfrm>
            <a:custGeom>
              <a:avLst/>
              <a:gdLst>
                <a:gd name="connsiteX0" fmla="*/ 0 w 4869"/>
                <a:gd name="connsiteY0" fmla="*/ 1467 h 2575"/>
                <a:gd name="connsiteX1" fmla="*/ 4870 w 4869"/>
                <a:gd name="connsiteY1" fmla="*/ 2399 h 2575"/>
                <a:gd name="connsiteX2" fmla="*/ 0 w 4869"/>
                <a:gd name="connsiteY2" fmla="*/ 1467 h 2575"/>
              </a:gdLst>
              <a:ahLst/>
              <a:cxnLst>
                <a:cxn ang="0">
                  <a:pos x="connsiteX0" y="connsiteY0"/>
                </a:cxn>
                <a:cxn ang="0">
                  <a:pos x="connsiteX1" y="connsiteY1"/>
                </a:cxn>
                <a:cxn ang="0">
                  <a:pos x="connsiteX2" y="connsiteY2"/>
                </a:cxn>
              </a:cxnLst>
              <a:rect l="l" t="t" r="r" b="b"/>
              <a:pathLst>
                <a:path w="4869" h="2575">
                  <a:moveTo>
                    <a:pt x="0" y="1467"/>
                  </a:moveTo>
                  <a:cubicBezTo>
                    <a:pt x="1483" y="2499"/>
                    <a:pt x="3096" y="2812"/>
                    <a:pt x="4870" y="2399"/>
                  </a:cubicBezTo>
                  <a:cubicBezTo>
                    <a:pt x="4418" y="-597"/>
                    <a:pt x="1612" y="-645"/>
                    <a:pt x="0" y="146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1" name="Freeform: Shape 1740">
              <a:extLst>
                <a:ext uri="{FF2B5EF4-FFF2-40B4-BE49-F238E27FC236}">
                  <a16:creationId xmlns:a16="http://schemas.microsoft.com/office/drawing/2014/main" id="{13BCC0D9-60B8-C573-7305-FD81D00E0264}"/>
                </a:ext>
              </a:extLst>
            </p:cNvPr>
            <p:cNvSpPr/>
            <p:nvPr/>
          </p:nvSpPr>
          <p:spPr>
            <a:xfrm>
              <a:off x="7663560" y="2026627"/>
              <a:ext cx="14867" cy="5769"/>
            </a:xfrm>
            <a:custGeom>
              <a:avLst/>
              <a:gdLst>
                <a:gd name="connsiteX0" fmla="*/ 0 w 14867"/>
                <a:gd name="connsiteY0" fmla="*/ 4449 h 5769"/>
                <a:gd name="connsiteX1" fmla="*/ 14867 w 14867"/>
                <a:gd name="connsiteY1" fmla="*/ 1199 h 5769"/>
                <a:gd name="connsiteX2" fmla="*/ 8869 w 14867"/>
                <a:gd name="connsiteY2" fmla="*/ 283 h 5769"/>
                <a:gd name="connsiteX3" fmla="*/ 7418 w 14867"/>
                <a:gd name="connsiteY3" fmla="*/ 2363 h 5769"/>
                <a:gd name="connsiteX4" fmla="*/ 0 w 14867"/>
                <a:gd name="connsiteY4" fmla="*/ 4449 h 5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7" h="5769">
                  <a:moveTo>
                    <a:pt x="0" y="4449"/>
                  </a:moveTo>
                  <a:cubicBezTo>
                    <a:pt x="2677" y="7400"/>
                    <a:pt x="13642" y="5004"/>
                    <a:pt x="14867" y="1199"/>
                  </a:cubicBezTo>
                  <a:cubicBezTo>
                    <a:pt x="13222" y="-236"/>
                    <a:pt x="10868" y="-159"/>
                    <a:pt x="8869" y="283"/>
                  </a:cubicBezTo>
                  <a:cubicBezTo>
                    <a:pt x="7353" y="621"/>
                    <a:pt x="1677" y="1582"/>
                    <a:pt x="7418" y="2363"/>
                  </a:cubicBezTo>
                  <a:cubicBezTo>
                    <a:pt x="4676" y="2363"/>
                    <a:pt x="1870" y="1934"/>
                    <a:pt x="0" y="444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2" name="Freeform: Shape 1741">
              <a:extLst>
                <a:ext uri="{FF2B5EF4-FFF2-40B4-BE49-F238E27FC236}">
                  <a16:creationId xmlns:a16="http://schemas.microsoft.com/office/drawing/2014/main" id="{43DBAF6A-BA59-4CC5-C35E-DE1CBEDB2533}"/>
                </a:ext>
              </a:extLst>
            </p:cNvPr>
            <p:cNvSpPr/>
            <p:nvPr/>
          </p:nvSpPr>
          <p:spPr>
            <a:xfrm>
              <a:off x="7664012" y="2023590"/>
              <a:ext cx="9545" cy="2462"/>
            </a:xfrm>
            <a:custGeom>
              <a:avLst/>
              <a:gdLst>
                <a:gd name="connsiteX0" fmla="*/ 9546 w 9545"/>
                <a:gd name="connsiteY0" fmla="*/ 778 h 2462"/>
                <a:gd name="connsiteX1" fmla="*/ 0 w 9545"/>
                <a:gd name="connsiteY1" fmla="*/ 2172 h 2462"/>
                <a:gd name="connsiteX2" fmla="*/ 9546 w 9545"/>
                <a:gd name="connsiteY2" fmla="*/ 778 h 2462"/>
              </a:gdLst>
              <a:ahLst/>
              <a:cxnLst>
                <a:cxn ang="0">
                  <a:pos x="connsiteX0" y="connsiteY0"/>
                </a:cxn>
                <a:cxn ang="0">
                  <a:pos x="connsiteX1" y="connsiteY1"/>
                </a:cxn>
                <a:cxn ang="0">
                  <a:pos x="connsiteX2" y="connsiteY2"/>
                </a:cxn>
              </a:cxnLst>
              <a:rect l="l" t="t" r="r" b="b"/>
              <a:pathLst>
                <a:path w="9545" h="2462">
                  <a:moveTo>
                    <a:pt x="9546" y="778"/>
                  </a:moveTo>
                  <a:cubicBezTo>
                    <a:pt x="7095" y="-1408"/>
                    <a:pt x="2516" y="1652"/>
                    <a:pt x="0" y="2172"/>
                  </a:cubicBezTo>
                  <a:cubicBezTo>
                    <a:pt x="3257" y="1978"/>
                    <a:pt x="6934" y="3600"/>
                    <a:pt x="9546" y="77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3" name="Freeform: Shape 1742">
              <a:extLst>
                <a:ext uri="{FF2B5EF4-FFF2-40B4-BE49-F238E27FC236}">
                  <a16:creationId xmlns:a16="http://schemas.microsoft.com/office/drawing/2014/main" id="{65EC9B46-20DA-EB06-B024-EC5E156BD666}"/>
                </a:ext>
              </a:extLst>
            </p:cNvPr>
            <p:cNvSpPr/>
            <p:nvPr/>
          </p:nvSpPr>
          <p:spPr>
            <a:xfrm>
              <a:off x="7666818" y="2033166"/>
              <a:ext cx="2773" cy="1390"/>
            </a:xfrm>
            <a:custGeom>
              <a:avLst/>
              <a:gdLst>
                <a:gd name="connsiteX0" fmla="*/ 2322 w 2773"/>
                <a:gd name="connsiteY0" fmla="*/ 6 h 1390"/>
                <a:gd name="connsiteX1" fmla="*/ 0 w 2773"/>
                <a:gd name="connsiteY1" fmla="*/ 232 h 1390"/>
                <a:gd name="connsiteX2" fmla="*/ 2773 w 2773"/>
                <a:gd name="connsiteY2" fmla="*/ 1390 h 1390"/>
                <a:gd name="connsiteX3" fmla="*/ 2322 w 2773"/>
                <a:gd name="connsiteY3" fmla="*/ 0 h 1390"/>
              </a:gdLst>
              <a:ahLst/>
              <a:cxnLst>
                <a:cxn ang="0">
                  <a:pos x="connsiteX0" y="connsiteY0"/>
                </a:cxn>
                <a:cxn ang="0">
                  <a:pos x="connsiteX1" y="connsiteY1"/>
                </a:cxn>
                <a:cxn ang="0">
                  <a:pos x="connsiteX2" y="connsiteY2"/>
                </a:cxn>
                <a:cxn ang="0">
                  <a:pos x="connsiteX3" y="connsiteY3"/>
                </a:cxn>
              </a:cxnLst>
              <a:rect l="l" t="t" r="r" b="b"/>
              <a:pathLst>
                <a:path w="2773" h="1390">
                  <a:moveTo>
                    <a:pt x="2322" y="6"/>
                  </a:moveTo>
                  <a:cubicBezTo>
                    <a:pt x="1548" y="71"/>
                    <a:pt x="774" y="168"/>
                    <a:pt x="0" y="232"/>
                  </a:cubicBezTo>
                  <a:cubicBezTo>
                    <a:pt x="871" y="742"/>
                    <a:pt x="1806" y="1129"/>
                    <a:pt x="2773" y="1390"/>
                  </a:cubicBezTo>
                  <a:cubicBezTo>
                    <a:pt x="2773" y="929"/>
                    <a:pt x="2451" y="464"/>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4" name="Freeform: Shape 1743">
              <a:extLst>
                <a:ext uri="{FF2B5EF4-FFF2-40B4-BE49-F238E27FC236}">
                  <a16:creationId xmlns:a16="http://schemas.microsoft.com/office/drawing/2014/main" id="{76F72FA4-C928-7428-BB5E-C0BC97F36E4D}"/>
                </a:ext>
              </a:extLst>
            </p:cNvPr>
            <p:cNvSpPr/>
            <p:nvPr/>
          </p:nvSpPr>
          <p:spPr>
            <a:xfrm>
              <a:off x="7710451" y="1994408"/>
              <a:ext cx="5127" cy="1625"/>
            </a:xfrm>
            <a:custGeom>
              <a:avLst/>
              <a:gdLst>
                <a:gd name="connsiteX0" fmla="*/ 2580 w 5127"/>
                <a:gd name="connsiteY0" fmla="*/ 0 h 1625"/>
                <a:gd name="connsiteX1" fmla="*/ 0 w 5127"/>
                <a:gd name="connsiteY1" fmla="*/ 1625 h 1625"/>
                <a:gd name="connsiteX2" fmla="*/ 5128 w 5127"/>
                <a:gd name="connsiteY2" fmla="*/ 0 h 1625"/>
                <a:gd name="connsiteX3" fmla="*/ 2580 w 5127"/>
                <a:gd name="connsiteY3" fmla="*/ 0 h 1625"/>
              </a:gdLst>
              <a:ahLst/>
              <a:cxnLst>
                <a:cxn ang="0">
                  <a:pos x="connsiteX0" y="connsiteY0"/>
                </a:cxn>
                <a:cxn ang="0">
                  <a:pos x="connsiteX1" y="connsiteY1"/>
                </a:cxn>
                <a:cxn ang="0">
                  <a:pos x="connsiteX2" y="connsiteY2"/>
                </a:cxn>
                <a:cxn ang="0">
                  <a:pos x="connsiteX3" y="connsiteY3"/>
                </a:cxn>
              </a:cxnLst>
              <a:rect l="l" t="t" r="r" b="b"/>
              <a:pathLst>
                <a:path w="5127" h="1625">
                  <a:moveTo>
                    <a:pt x="2580" y="0"/>
                  </a:moveTo>
                  <a:cubicBezTo>
                    <a:pt x="1709" y="542"/>
                    <a:pt x="871" y="1084"/>
                    <a:pt x="0" y="1625"/>
                  </a:cubicBezTo>
                  <a:cubicBezTo>
                    <a:pt x="1741" y="1216"/>
                    <a:pt x="3451" y="674"/>
                    <a:pt x="5128" y="0"/>
                  </a:cubicBezTo>
                  <a:cubicBezTo>
                    <a:pt x="4257" y="0"/>
                    <a:pt x="3418" y="0"/>
                    <a:pt x="25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5" name="Freeform: Shape 1744">
              <a:extLst>
                <a:ext uri="{FF2B5EF4-FFF2-40B4-BE49-F238E27FC236}">
                  <a16:creationId xmlns:a16="http://schemas.microsoft.com/office/drawing/2014/main" id="{8A7E14DD-C76F-0D35-8C08-F3B40D681289}"/>
                </a:ext>
              </a:extLst>
            </p:cNvPr>
            <p:cNvSpPr/>
            <p:nvPr/>
          </p:nvSpPr>
          <p:spPr>
            <a:xfrm>
              <a:off x="7712773" y="1994801"/>
              <a:ext cx="7223" cy="1701"/>
            </a:xfrm>
            <a:custGeom>
              <a:avLst/>
              <a:gdLst>
                <a:gd name="connsiteX0" fmla="*/ 0 w 7223"/>
                <a:gd name="connsiteY0" fmla="*/ 994 h 1701"/>
                <a:gd name="connsiteX1" fmla="*/ 7224 w 7223"/>
                <a:gd name="connsiteY1" fmla="*/ 526 h 1701"/>
                <a:gd name="connsiteX2" fmla="*/ 0 w 7223"/>
                <a:gd name="connsiteY2" fmla="*/ 994 h 1701"/>
              </a:gdLst>
              <a:ahLst/>
              <a:cxnLst>
                <a:cxn ang="0">
                  <a:pos x="connsiteX0" y="connsiteY0"/>
                </a:cxn>
                <a:cxn ang="0">
                  <a:pos x="connsiteX1" y="connsiteY1"/>
                </a:cxn>
                <a:cxn ang="0">
                  <a:pos x="connsiteX2" y="connsiteY2"/>
                </a:cxn>
              </a:cxnLst>
              <a:rect l="l" t="t" r="r" b="b"/>
              <a:pathLst>
                <a:path w="7223" h="1701">
                  <a:moveTo>
                    <a:pt x="0" y="994"/>
                  </a:moveTo>
                  <a:cubicBezTo>
                    <a:pt x="2741" y="191"/>
                    <a:pt x="4934" y="3297"/>
                    <a:pt x="7224" y="526"/>
                  </a:cubicBezTo>
                  <a:cubicBezTo>
                    <a:pt x="4805" y="-531"/>
                    <a:pt x="2322" y="204"/>
                    <a:pt x="0" y="99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6" name="Freeform: Shape 1745">
              <a:extLst>
                <a:ext uri="{FF2B5EF4-FFF2-40B4-BE49-F238E27FC236}">
                  <a16:creationId xmlns:a16="http://schemas.microsoft.com/office/drawing/2014/main" id="{997607B9-9663-FE0A-9E12-9548878A34A0}"/>
                </a:ext>
              </a:extLst>
            </p:cNvPr>
            <p:cNvSpPr/>
            <p:nvPr/>
          </p:nvSpPr>
          <p:spPr>
            <a:xfrm>
              <a:off x="7716918" y="2002548"/>
              <a:ext cx="5368" cy="3251"/>
            </a:xfrm>
            <a:custGeom>
              <a:avLst/>
              <a:gdLst>
                <a:gd name="connsiteX0" fmla="*/ 3079 w 5368"/>
                <a:gd name="connsiteY0" fmla="*/ 3244 h 3251"/>
                <a:gd name="connsiteX1" fmla="*/ 5368 w 5368"/>
                <a:gd name="connsiteY1" fmla="*/ 3019 h 3251"/>
                <a:gd name="connsiteX2" fmla="*/ 48 w 5368"/>
                <a:gd name="connsiteY2" fmla="*/ 0 h 3251"/>
                <a:gd name="connsiteX3" fmla="*/ 3079 w 5368"/>
                <a:gd name="connsiteY3" fmla="*/ 3251 h 3251"/>
              </a:gdLst>
              <a:ahLst/>
              <a:cxnLst>
                <a:cxn ang="0">
                  <a:pos x="connsiteX0" y="connsiteY0"/>
                </a:cxn>
                <a:cxn ang="0">
                  <a:pos x="connsiteX1" y="connsiteY1"/>
                </a:cxn>
                <a:cxn ang="0">
                  <a:pos x="connsiteX2" y="connsiteY2"/>
                </a:cxn>
                <a:cxn ang="0">
                  <a:pos x="connsiteX3" y="connsiteY3"/>
                </a:cxn>
              </a:cxnLst>
              <a:rect l="l" t="t" r="r" b="b"/>
              <a:pathLst>
                <a:path w="5368" h="3251">
                  <a:moveTo>
                    <a:pt x="3079" y="3244"/>
                  </a:moveTo>
                  <a:cubicBezTo>
                    <a:pt x="3853" y="3180"/>
                    <a:pt x="4594" y="3083"/>
                    <a:pt x="5368" y="3019"/>
                  </a:cubicBezTo>
                  <a:cubicBezTo>
                    <a:pt x="3369" y="2509"/>
                    <a:pt x="1531" y="1425"/>
                    <a:pt x="48" y="0"/>
                  </a:cubicBezTo>
                  <a:cubicBezTo>
                    <a:pt x="-275" y="2009"/>
                    <a:pt x="1079" y="3296"/>
                    <a:pt x="3079" y="325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7" name="Freeform: Shape 1746">
              <a:extLst>
                <a:ext uri="{FF2B5EF4-FFF2-40B4-BE49-F238E27FC236}">
                  <a16:creationId xmlns:a16="http://schemas.microsoft.com/office/drawing/2014/main" id="{833776FA-6E66-5598-FA01-4F103050C27E}"/>
                </a:ext>
              </a:extLst>
            </p:cNvPr>
            <p:cNvSpPr/>
            <p:nvPr/>
          </p:nvSpPr>
          <p:spPr>
            <a:xfrm>
              <a:off x="7717643" y="2000887"/>
              <a:ext cx="2580" cy="2086"/>
            </a:xfrm>
            <a:custGeom>
              <a:avLst/>
              <a:gdLst>
                <a:gd name="connsiteX0" fmla="*/ 2580 w 2580"/>
                <a:gd name="connsiteY0" fmla="*/ 3 h 2086"/>
                <a:gd name="connsiteX1" fmla="*/ 0 w 2580"/>
                <a:gd name="connsiteY1" fmla="*/ 229 h 2086"/>
                <a:gd name="connsiteX2" fmla="*/ 2580 w 2580"/>
                <a:gd name="connsiteY2" fmla="*/ 2087 h 2086"/>
                <a:gd name="connsiteX3" fmla="*/ 2580 w 2580"/>
                <a:gd name="connsiteY3" fmla="*/ 0 h 2086"/>
              </a:gdLst>
              <a:ahLst/>
              <a:cxnLst>
                <a:cxn ang="0">
                  <a:pos x="connsiteX0" y="connsiteY0"/>
                </a:cxn>
                <a:cxn ang="0">
                  <a:pos x="connsiteX1" y="connsiteY1"/>
                </a:cxn>
                <a:cxn ang="0">
                  <a:pos x="connsiteX2" y="connsiteY2"/>
                </a:cxn>
                <a:cxn ang="0">
                  <a:pos x="connsiteX3" y="connsiteY3"/>
                </a:cxn>
              </a:cxnLst>
              <a:rect l="l" t="t" r="r" b="b"/>
              <a:pathLst>
                <a:path w="2580" h="2086">
                  <a:moveTo>
                    <a:pt x="2580" y="3"/>
                  </a:moveTo>
                  <a:cubicBezTo>
                    <a:pt x="1709" y="68"/>
                    <a:pt x="871" y="164"/>
                    <a:pt x="0" y="229"/>
                  </a:cubicBezTo>
                  <a:cubicBezTo>
                    <a:pt x="742" y="984"/>
                    <a:pt x="1612" y="1603"/>
                    <a:pt x="2580" y="2087"/>
                  </a:cubicBezTo>
                  <a:cubicBezTo>
                    <a:pt x="2580" y="1393"/>
                    <a:pt x="2580" y="697"/>
                    <a:pt x="258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8" name="Freeform: Shape 1747">
              <a:extLst>
                <a:ext uri="{FF2B5EF4-FFF2-40B4-BE49-F238E27FC236}">
                  <a16:creationId xmlns:a16="http://schemas.microsoft.com/office/drawing/2014/main" id="{D1F25E5B-4D6C-B0D4-C136-4DB58D1267F2}"/>
                </a:ext>
              </a:extLst>
            </p:cNvPr>
            <p:cNvSpPr/>
            <p:nvPr/>
          </p:nvSpPr>
          <p:spPr>
            <a:xfrm>
              <a:off x="7720868" y="2002761"/>
              <a:ext cx="2612" cy="1590"/>
            </a:xfrm>
            <a:custGeom>
              <a:avLst/>
              <a:gdLst>
                <a:gd name="connsiteX0" fmla="*/ 290 w 2612"/>
                <a:gd name="connsiteY0" fmla="*/ 0 h 1590"/>
                <a:gd name="connsiteX1" fmla="*/ 2612 w 2612"/>
                <a:gd name="connsiteY1" fmla="*/ 1158 h 1590"/>
                <a:gd name="connsiteX2" fmla="*/ 290 w 2612"/>
                <a:gd name="connsiteY2" fmla="*/ 0 h 1590"/>
              </a:gdLst>
              <a:ahLst/>
              <a:cxnLst>
                <a:cxn ang="0">
                  <a:pos x="connsiteX0" y="connsiteY0"/>
                </a:cxn>
                <a:cxn ang="0">
                  <a:pos x="connsiteX1" y="connsiteY1"/>
                </a:cxn>
                <a:cxn ang="0">
                  <a:pos x="connsiteX2" y="connsiteY2"/>
                </a:cxn>
              </a:cxnLst>
              <a:rect l="l" t="t" r="r" b="b"/>
              <a:pathLst>
                <a:path w="2612" h="1590">
                  <a:moveTo>
                    <a:pt x="290" y="0"/>
                  </a:moveTo>
                  <a:cubicBezTo>
                    <a:pt x="-484" y="1612"/>
                    <a:pt x="290" y="1999"/>
                    <a:pt x="2612" y="1158"/>
                  </a:cubicBezTo>
                  <a:cubicBezTo>
                    <a:pt x="1838" y="774"/>
                    <a:pt x="1064" y="390"/>
                    <a:pt x="29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49" name="Freeform: Shape 1748">
              <a:extLst>
                <a:ext uri="{FF2B5EF4-FFF2-40B4-BE49-F238E27FC236}">
                  <a16:creationId xmlns:a16="http://schemas.microsoft.com/office/drawing/2014/main" id="{E2D13FA2-9AE3-2F2B-E583-B2958BD855EA}"/>
                </a:ext>
              </a:extLst>
            </p:cNvPr>
            <p:cNvSpPr/>
            <p:nvPr/>
          </p:nvSpPr>
          <p:spPr>
            <a:xfrm>
              <a:off x="7724383" y="1990109"/>
              <a:ext cx="4902" cy="1964"/>
            </a:xfrm>
            <a:custGeom>
              <a:avLst/>
              <a:gdLst>
                <a:gd name="connsiteX0" fmla="*/ 4902 w 4902"/>
                <a:gd name="connsiteY0" fmla="*/ 107 h 1964"/>
                <a:gd name="connsiteX1" fmla="*/ 0 w 4902"/>
                <a:gd name="connsiteY1" fmla="*/ 1964 h 1964"/>
                <a:gd name="connsiteX2" fmla="*/ 4902 w 4902"/>
                <a:gd name="connsiteY2" fmla="*/ 107 h 1964"/>
              </a:gdLst>
              <a:ahLst/>
              <a:cxnLst>
                <a:cxn ang="0">
                  <a:pos x="connsiteX0" y="connsiteY0"/>
                </a:cxn>
                <a:cxn ang="0">
                  <a:pos x="connsiteX1" y="connsiteY1"/>
                </a:cxn>
                <a:cxn ang="0">
                  <a:pos x="connsiteX2" y="connsiteY2"/>
                </a:cxn>
              </a:cxnLst>
              <a:rect l="l" t="t" r="r" b="b"/>
              <a:pathLst>
                <a:path w="4902" h="1964">
                  <a:moveTo>
                    <a:pt x="4902" y="107"/>
                  </a:moveTo>
                  <a:cubicBezTo>
                    <a:pt x="3032" y="-296"/>
                    <a:pt x="1161" y="468"/>
                    <a:pt x="0" y="1964"/>
                  </a:cubicBezTo>
                  <a:cubicBezTo>
                    <a:pt x="1774" y="1771"/>
                    <a:pt x="3419" y="1139"/>
                    <a:pt x="4902" y="1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0" name="Freeform: Shape 1749">
              <a:extLst>
                <a:ext uri="{FF2B5EF4-FFF2-40B4-BE49-F238E27FC236}">
                  <a16:creationId xmlns:a16="http://schemas.microsoft.com/office/drawing/2014/main" id="{41CD5DD8-045F-C975-6FDD-B542CB492A2E}"/>
                </a:ext>
              </a:extLst>
            </p:cNvPr>
            <p:cNvSpPr/>
            <p:nvPr/>
          </p:nvSpPr>
          <p:spPr>
            <a:xfrm>
              <a:off x="7728801" y="1976162"/>
              <a:ext cx="3257" cy="2297"/>
            </a:xfrm>
            <a:custGeom>
              <a:avLst/>
              <a:gdLst>
                <a:gd name="connsiteX0" fmla="*/ 0 w 3257"/>
                <a:gd name="connsiteY0" fmla="*/ 1508 h 2297"/>
                <a:gd name="connsiteX1" fmla="*/ 3257 w 3257"/>
                <a:gd name="connsiteY1" fmla="*/ 2205 h 2297"/>
                <a:gd name="connsiteX2" fmla="*/ 0 w 3257"/>
                <a:gd name="connsiteY2" fmla="*/ 1508 h 2297"/>
              </a:gdLst>
              <a:ahLst/>
              <a:cxnLst>
                <a:cxn ang="0">
                  <a:pos x="connsiteX0" y="connsiteY0"/>
                </a:cxn>
                <a:cxn ang="0">
                  <a:pos x="connsiteX1" y="connsiteY1"/>
                </a:cxn>
                <a:cxn ang="0">
                  <a:pos x="connsiteX2" y="connsiteY2"/>
                </a:cxn>
              </a:cxnLst>
              <a:rect l="l" t="t" r="r" b="b"/>
              <a:pathLst>
                <a:path w="3257" h="2297">
                  <a:moveTo>
                    <a:pt x="0" y="1508"/>
                  </a:moveTo>
                  <a:cubicBezTo>
                    <a:pt x="968" y="2215"/>
                    <a:pt x="2064" y="2447"/>
                    <a:pt x="3257" y="2205"/>
                  </a:cubicBezTo>
                  <a:cubicBezTo>
                    <a:pt x="2806" y="-1026"/>
                    <a:pt x="1451" y="-211"/>
                    <a:pt x="0" y="150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1" name="Freeform: Shape 1750">
              <a:extLst>
                <a:ext uri="{FF2B5EF4-FFF2-40B4-BE49-F238E27FC236}">
                  <a16:creationId xmlns:a16="http://schemas.microsoft.com/office/drawing/2014/main" id="{A56CA84B-EB70-0694-9775-BFA73FD6E58A}"/>
                </a:ext>
              </a:extLst>
            </p:cNvPr>
            <p:cNvSpPr/>
            <p:nvPr/>
          </p:nvSpPr>
          <p:spPr>
            <a:xfrm>
              <a:off x="7739960" y="1968593"/>
              <a:ext cx="8352" cy="3288"/>
            </a:xfrm>
            <a:custGeom>
              <a:avLst/>
              <a:gdLst>
                <a:gd name="connsiteX0" fmla="*/ 2322 w 8352"/>
                <a:gd name="connsiteY0" fmla="*/ 2821 h 3288"/>
                <a:gd name="connsiteX1" fmla="*/ 8353 w 8352"/>
                <a:gd name="connsiteY1" fmla="*/ 732 h 3288"/>
                <a:gd name="connsiteX2" fmla="*/ 0 w 8352"/>
                <a:gd name="connsiteY2" fmla="*/ 3289 h 3288"/>
                <a:gd name="connsiteX3" fmla="*/ 2322 w 8352"/>
                <a:gd name="connsiteY3" fmla="*/ 2821 h 3288"/>
              </a:gdLst>
              <a:ahLst/>
              <a:cxnLst>
                <a:cxn ang="0">
                  <a:pos x="connsiteX0" y="connsiteY0"/>
                </a:cxn>
                <a:cxn ang="0">
                  <a:pos x="connsiteX1" y="connsiteY1"/>
                </a:cxn>
                <a:cxn ang="0">
                  <a:pos x="connsiteX2" y="connsiteY2"/>
                </a:cxn>
                <a:cxn ang="0">
                  <a:pos x="connsiteX3" y="connsiteY3"/>
                </a:cxn>
              </a:cxnLst>
              <a:rect l="l" t="t" r="r" b="b"/>
              <a:pathLst>
                <a:path w="8352" h="3288">
                  <a:moveTo>
                    <a:pt x="2322" y="2821"/>
                  </a:moveTo>
                  <a:cubicBezTo>
                    <a:pt x="4224" y="1796"/>
                    <a:pt x="6224" y="1096"/>
                    <a:pt x="8353" y="732"/>
                  </a:cubicBezTo>
                  <a:cubicBezTo>
                    <a:pt x="5224" y="-697"/>
                    <a:pt x="1483" y="-129"/>
                    <a:pt x="0" y="3289"/>
                  </a:cubicBezTo>
                  <a:cubicBezTo>
                    <a:pt x="774" y="3128"/>
                    <a:pt x="1548" y="2966"/>
                    <a:pt x="2322" y="282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2" name="Freeform: Shape 1751">
              <a:extLst>
                <a:ext uri="{FF2B5EF4-FFF2-40B4-BE49-F238E27FC236}">
                  <a16:creationId xmlns:a16="http://schemas.microsoft.com/office/drawing/2014/main" id="{34D7E472-F15C-134C-EDE6-082399711F34}"/>
                </a:ext>
              </a:extLst>
            </p:cNvPr>
            <p:cNvSpPr/>
            <p:nvPr/>
          </p:nvSpPr>
          <p:spPr>
            <a:xfrm>
              <a:off x="7741063" y="1964285"/>
              <a:ext cx="3991" cy="3083"/>
            </a:xfrm>
            <a:custGeom>
              <a:avLst/>
              <a:gdLst>
                <a:gd name="connsiteX0" fmla="*/ 3057 w 3991"/>
                <a:gd name="connsiteY0" fmla="*/ 873 h 3083"/>
                <a:gd name="connsiteX1" fmla="*/ 3992 w 3991"/>
                <a:gd name="connsiteY1" fmla="*/ 2031 h 3083"/>
                <a:gd name="connsiteX2" fmla="*/ 3057 w 3991"/>
                <a:gd name="connsiteY2" fmla="*/ 873 h 3083"/>
              </a:gdLst>
              <a:ahLst/>
              <a:cxnLst>
                <a:cxn ang="0">
                  <a:pos x="connsiteX0" y="connsiteY0"/>
                </a:cxn>
                <a:cxn ang="0">
                  <a:pos x="connsiteX1" y="connsiteY1"/>
                </a:cxn>
                <a:cxn ang="0">
                  <a:pos x="connsiteX2" y="connsiteY2"/>
                </a:cxn>
              </a:cxnLst>
              <a:rect l="l" t="t" r="r" b="b"/>
              <a:pathLst>
                <a:path w="3991" h="3083">
                  <a:moveTo>
                    <a:pt x="3057" y="873"/>
                  </a:moveTo>
                  <a:cubicBezTo>
                    <a:pt x="-1523" y="-2668"/>
                    <a:pt x="-749" y="5968"/>
                    <a:pt x="3992" y="2031"/>
                  </a:cubicBezTo>
                  <a:cubicBezTo>
                    <a:pt x="3669" y="1647"/>
                    <a:pt x="3347" y="1263"/>
                    <a:pt x="3057" y="873"/>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3" name="Freeform: Shape 1752">
              <a:extLst>
                <a:ext uri="{FF2B5EF4-FFF2-40B4-BE49-F238E27FC236}">
                  <a16:creationId xmlns:a16="http://schemas.microsoft.com/office/drawing/2014/main" id="{CF8187B8-5932-0172-F8B2-2058BE990E7C}"/>
                </a:ext>
              </a:extLst>
            </p:cNvPr>
            <p:cNvSpPr/>
            <p:nvPr/>
          </p:nvSpPr>
          <p:spPr>
            <a:xfrm>
              <a:off x="7747603" y="1918235"/>
              <a:ext cx="5163" cy="5130"/>
            </a:xfrm>
            <a:custGeom>
              <a:avLst/>
              <a:gdLst>
                <a:gd name="connsiteX0" fmla="*/ 1645 w 5163"/>
                <a:gd name="connsiteY0" fmla="*/ 2322 h 5130"/>
                <a:gd name="connsiteX1" fmla="*/ 0 w 5163"/>
                <a:gd name="connsiteY1" fmla="*/ 4644 h 5130"/>
                <a:gd name="connsiteX2" fmla="*/ 4902 w 5163"/>
                <a:gd name="connsiteY2" fmla="*/ 0 h 5130"/>
                <a:gd name="connsiteX3" fmla="*/ 1645 w 5163"/>
                <a:gd name="connsiteY3" fmla="*/ 2322 h 5130"/>
              </a:gdLst>
              <a:ahLst/>
              <a:cxnLst>
                <a:cxn ang="0">
                  <a:pos x="connsiteX0" y="connsiteY0"/>
                </a:cxn>
                <a:cxn ang="0">
                  <a:pos x="connsiteX1" y="connsiteY1"/>
                </a:cxn>
                <a:cxn ang="0">
                  <a:pos x="connsiteX2" y="connsiteY2"/>
                </a:cxn>
                <a:cxn ang="0">
                  <a:pos x="connsiteX3" y="connsiteY3"/>
                </a:cxn>
              </a:cxnLst>
              <a:rect l="l" t="t" r="r" b="b"/>
              <a:pathLst>
                <a:path w="5163" h="5130">
                  <a:moveTo>
                    <a:pt x="1645" y="2322"/>
                  </a:moveTo>
                  <a:cubicBezTo>
                    <a:pt x="1000" y="3035"/>
                    <a:pt x="451" y="3809"/>
                    <a:pt x="0" y="4644"/>
                  </a:cubicBezTo>
                  <a:cubicBezTo>
                    <a:pt x="2999" y="6431"/>
                    <a:pt x="6095" y="2941"/>
                    <a:pt x="4902" y="0"/>
                  </a:cubicBezTo>
                  <a:cubicBezTo>
                    <a:pt x="3644" y="532"/>
                    <a:pt x="2547" y="1306"/>
                    <a:pt x="1645"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4" name="Freeform: Shape 1753">
              <a:extLst>
                <a:ext uri="{FF2B5EF4-FFF2-40B4-BE49-F238E27FC236}">
                  <a16:creationId xmlns:a16="http://schemas.microsoft.com/office/drawing/2014/main" id="{B794647F-6FA6-6208-E0BD-7024CD50B937}"/>
                </a:ext>
              </a:extLst>
            </p:cNvPr>
            <p:cNvSpPr/>
            <p:nvPr/>
          </p:nvSpPr>
          <p:spPr>
            <a:xfrm>
              <a:off x="7748312" y="1963739"/>
              <a:ext cx="2321" cy="928"/>
            </a:xfrm>
            <a:custGeom>
              <a:avLst/>
              <a:gdLst>
                <a:gd name="connsiteX0" fmla="*/ 2322 w 2321"/>
                <a:gd name="connsiteY0" fmla="*/ 0 h 928"/>
                <a:gd name="connsiteX1" fmla="*/ 0 w 2321"/>
                <a:gd name="connsiteY1" fmla="*/ 929 h 928"/>
                <a:gd name="connsiteX2" fmla="*/ 2322 w 2321"/>
                <a:gd name="connsiteY2" fmla="*/ 0 h 928"/>
              </a:gdLst>
              <a:ahLst/>
              <a:cxnLst>
                <a:cxn ang="0">
                  <a:pos x="connsiteX0" y="connsiteY0"/>
                </a:cxn>
                <a:cxn ang="0">
                  <a:pos x="connsiteX1" y="connsiteY1"/>
                </a:cxn>
                <a:cxn ang="0">
                  <a:pos x="connsiteX2" y="connsiteY2"/>
                </a:cxn>
              </a:cxnLst>
              <a:rect l="l" t="t" r="r" b="b"/>
              <a:pathLst>
                <a:path w="2321" h="928">
                  <a:moveTo>
                    <a:pt x="2322" y="0"/>
                  </a:moveTo>
                  <a:cubicBezTo>
                    <a:pt x="1548" y="323"/>
                    <a:pt x="774" y="619"/>
                    <a:pt x="0" y="929"/>
                  </a:cubicBezTo>
                  <a:cubicBezTo>
                    <a:pt x="806" y="735"/>
                    <a:pt x="1580" y="413"/>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5" name="Freeform: Shape 1754">
              <a:extLst>
                <a:ext uri="{FF2B5EF4-FFF2-40B4-BE49-F238E27FC236}">
                  <a16:creationId xmlns:a16="http://schemas.microsoft.com/office/drawing/2014/main" id="{A5201E58-6E73-96E5-D79A-03C147F04BDA}"/>
                </a:ext>
              </a:extLst>
            </p:cNvPr>
            <p:cNvSpPr/>
            <p:nvPr/>
          </p:nvSpPr>
          <p:spPr>
            <a:xfrm>
              <a:off x="7749925" y="1962456"/>
              <a:ext cx="2579" cy="821"/>
            </a:xfrm>
            <a:custGeom>
              <a:avLst/>
              <a:gdLst>
                <a:gd name="connsiteX0" fmla="*/ 2580 w 2579"/>
                <a:gd name="connsiteY0" fmla="*/ 122 h 821"/>
                <a:gd name="connsiteX1" fmla="*/ 0 w 2579"/>
                <a:gd name="connsiteY1" fmla="*/ 822 h 821"/>
                <a:gd name="connsiteX2" fmla="*/ 2580 w 2579"/>
                <a:gd name="connsiteY2" fmla="*/ 122 h 821"/>
              </a:gdLst>
              <a:ahLst/>
              <a:cxnLst>
                <a:cxn ang="0">
                  <a:pos x="connsiteX0" y="connsiteY0"/>
                </a:cxn>
                <a:cxn ang="0">
                  <a:pos x="connsiteX1" y="connsiteY1"/>
                </a:cxn>
                <a:cxn ang="0">
                  <a:pos x="connsiteX2" y="connsiteY2"/>
                </a:cxn>
              </a:cxnLst>
              <a:rect l="l" t="t" r="r" b="b"/>
              <a:pathLst>
                <a:path w="2579" h="821">
                  <a:moveTo>
                    <a:pt x="2580" y="122"/>
                  </a:moveTo>
                  <a:cubicBezTo>
                    <a:pt x="1612" y="-168"/>
                    <a:pt x="774" y="57"/>
                    <a:pt x="0" y="822"/>
                  </a:cubicBezTo>
                  <a:cubicBezTo>
                    <a:pt x="839" y="596"/>
                    <a:pt x="1709" y="357"/>
                    <a:pt x="2580" y="1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6" name="Freeform: Shape 1755">
              <a:extLst>
                <a:ext uri="{FF2B5EF4-FFF2-40B4-BE49-F238E27FC236}">
                  <a16:creationId xmlns:a16="http://schemas.microsoft.com/office/drawing/2014/main" id="{E7827DA0-9D91-50AE-3EA5-F446C488DBA9}"/>
                </a:ext>
              </a:extLst>
            </p:cNvPr>
            <p:cNvSpPr/>
            <p:nvPr/>
          </p:nvSpPr>
          <p:spPr>
            <a:xfrm>
              <a:off x="7753632" y="1917113"/>
              <a:ext cx="4678" cy="3303"/>
            </a:xfrm>
            <a:custGeom>
              <a:avLst/>
              <a:gdLst>
                <a:gd name="connsiteX0" fmla="*/ 34 w 4678"/>
                <a:gd name="connsiteY0" fmla="*/ 3218 h 3303"/>
                <a:gd name="connsiteX1" fmla="*/ 4678 w 4678"/>
                <a:gd name="connsiteY1" fmla="*/ 431 h 3303"/>
                <a:gd name="connsiteX2" fmla="*/ 34 w 4678"/>
                <a:gd name="connsiteY2" fmla="*/ 3218 h 3303"/>
              </a:gdLst>
              <a:ahLst/>
              <a:cxnLst>
                <a:cxn ang="0">
                  <a:pos x="connsiteX0" y="connsiteY0"/>
                </a:cxn>
                <a:cxn ang="0">
                  <a:pos x="connsiteX1" y="connsiteY1"/>
                </a:cxn>
                <a:cxn ang="0">
                  <a:pos x="connsiteX2" y="connsiteY2"/>
                </a:cxn>
              </a:cxnLst>
              <a:rect l="l" t="t" r="r" b="b"/>
              <a:pathLst>
                <a:path w="4678" h="3303">
                  <a:moveTo>
                    <a:pt x="34" y="3218"/>
                  </a:moveTo>
                  <a:cubicBezTo>
                    <a:pt x="2163" y="3666"/>
                    <a:pt x="3904" y="2302"/>
                    <a:pt x="4678" y="431"/>
                  </a:cubicBezTo>
                  <a:cubicBezTo>
                    <a:pt x="2614" y="-759"/>
                    <a:pt x="-353" y="625"/>
                    <a:pt x="34" y="321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7" name="Freeform: Shape 1756">
              <a:extLst>
                <a:ext uri="{FF2B5EF4-FFF2-40B4-BE49-F238E27FC236}">
                  <a16:creationId xmlns:a16="http://schemas.microsoft.com/office/drawing/2014/main" id="{08769C1D-F688-904F-4B02-225A3E897D1D}"/>
                </a:ext>
              </a:extLst>
            </p:cNvPr>
            <p:cNvSpPr/>
            <p:nvPr/>
          </p:nvSpPr>
          <p:spPr>
            <a:xfrm>
              <a:off x="7756891" y="1948460"/>
              <a:ext cx="4901" cy="670"/>
            </a:xfrm>
            <a:custGeom>
              <a:avLst/>
              <a:gdLst>
                <a:gd name="connsiteX0" fmla="*/ 0 w 4901"/>
                <a:gd name="connsiteY0" fmla="*/ 670 h 670"/>
                <a:gd name="connsiteX1" fmla="*/ 4902 w 4901"/>
                <a:gd name="connsiteY1" fmla="*/ 206 h 670"/>
                <a:gd name="connsiteX2" fmla="*/ 0 w 4901"/>
                <a:gd name="connsiteY2" fmla="*/ 670 h 670"/>
              </a:gdLst>
              <a:ahLst/>
              <a:cxnLst>
                <a:cxn ang="0">
                  <a:pos x="connsiteX0" y="connsiteY0"/>
                </a:cxn>
                <a:cxn ang="0">
                  <a:pos x="connsiteX1" y="connsiteY1"/>
                </a:cxn>
                <a:cxn ang="0">
                  <a:pos x="connsiteX2" y="connsiteY2"/>
                </a:cxn>
              </a:cxnLst>
              <a:rect l="l" t="t" r="r" b="b"/>
              <a:pathLst>
                <a:path w="4901" h="670">
                  <a:moveTo>
                    <a:pt x="0" y="670"/>
                  </a:moveTo>
                  <a:cubicBezTo>
                    <a:pt x="1644" y="541"/>
                    <a:pt x="3257" y="380"/>
                    <a:pt x="4902" y="206"/>
                  </a:cubicBezTo>
                  <a:cubicBezTo>
                    <a:pt x="3225" y="-181"/>
                    <a:pt x="1580" y="-20"/>
                    <a:pt x="0" y="67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8" name="Freeform: Shape 1757">
              <a:extLst>
                <a:ext uri="{FF2B5EF4-FFF2-40B4-BE49-F238E27FC236}">
                  <a16:creationId xmlns:a16="http://schemas.microsoft.com/office/drawing/2014/main" id="{493E630F-0E49-929A-CD4E-C8A17E147FA3}"/>
                </a:ext>
              </a:extLst>
            </p:cNvPr>
            <p:cNvSpPr/>
            <p:nvPr/>
          </p:nvSpPr>
          <p:spPr>
            <a:xfrm>
              <a:off x="7758987" y="1912899"/>
              <a:ext cx="11835" cy="6270"/>
            </a:xfrm>
            <a:custGeom>
              <a:avLst/>
              <a:gdLst>
                <a:gd name="connsiteX0" fmla="*/ 1612 w 11835"/>
                <a:gd name="connsiteY0" fmla="*/ 3948 h 6270"/>
                <a:gd name="connsiteX1" fmla="*/ 0 w 11835"/>
                <a:gd name="connsiteY1" fmla="*/ 6270 h 6270"/>
                <a:gd name="connsiteX2" fmla="*/ 11836 w 11835"/>
                <a:gd name="connsiteY2" fmla="*/ 1630 h 6270"/>
                <a:gd name="connsiteX3" fmla="*/ 6966 w 11835"/>
                <a:gd name="connsiteY3" fmla="*/ 4 h 6270"/>
                <a:gd name="connsiteX4" fmla="*/ 1871 w 11835"/>
                <a:gd name="connsiteY4" fmla="*/ 933 h 6270"/>
                <a:gd name="connsiteX5" fmla="*/ 226 w 11835"/>
                <a:gd name="connsiteY5" fmla="*/ 2791 h 6270"/>
                <a:gd name="connsiteX6" fmla="*/ 1612 w 11835"/>
                <a:gd name="connsiteY6" fmla="*/ 3948 h 6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35" h="6270">
                  <a:moveTo>
                    <a:pt x="1612" y="3948"/>
                  </a:moveTo>
                  <a:cubicBezTo>
                    <a:pt x="1064" y="4722"/>
                    <a:pt x="548" y="5493"/>
                    <a:pt x="0" y="6270"/>
                  </a:cubicBezTo>
                  <a:cubicBezTo>
                    <a:pt x="3483" y="3842"/>
                    <a:pt x="8933" y="5038"/>
                    <a:pt x="11836" y="1630"/>
                  </a:cubicBezTo>
                  <a:cubicBezTo>
                    <a:pt x="9707" y="2004"/>
                    <a:pt x="8901" y="104"/>
                    <a:pt x="6966" y="4"/>
                  </a:cubicBezTo>
                  <a:cubicBezTo>
                    <a:pt x="5031" y="-92"/>
                    <a:pt x="3902" y="1485"/>
                    <a:pt x="1871" y="933"/>
                  </a:cubicBezTo>
                  <a:cubicBezTo>
                    <a:pt x="3161" y="2471"/>
                    <a:pt x="2612" y="3087"/>
                    <a:pt x="226" y="2791"/>
                  </a:cubicBezTo>
                  <a:cubicBezTo>
                    <a:pt x="678" y="3178"/>
                    <a:pt x="1129" y="3561"/>
                    <a:pt x="1612" y="394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59" name="Freeform: Shape 1758">
              <a:extLst>
                <a:ext uri="{FF2B5EF4-FFF2-40B4-BE49-F238E27FC236}">
                  <a16:creationId xmlns:a16="http://schemas.microsoft.com/office/drawing/2014/main" id="{3B2DED1B-DA74-E480-2834-1521C1B684E9}"/>
                </a:ext>
              </a:extLst>
            </p:cNvPr>
            <p:cNvSpPr/>
            <p:nvPr/>
          </p:nvSpPr>
          <p:spPr>
            <a:xfrm>
              <a:off x="7769436" y="1912436"/>
              <a:ext cx="2558" cy="2089"/>
            </a:xfrm>
            <a:custGeom>
              <a:avLst/>
              <a:gdLst>
                <a:gd name="connsiteX0" fmla="*/ 2096 w 2558"/>
                <a:gd name="connsiteY0" fmla="*/ 2090 h 2089"/>
                <a:gd name="connsiteX1" fmla="*/ 0 w 2558"/>
                <a:gd name="connsiteY1" fmla="*/ 0 h 2089"/>
                <a:gd name="connsiteX2" fmla="*/ 2096 w 2558"/>
                <a:gd name="connsiteY2" fmla="*/ 2090 h 2089"/>
              </a:gdLst>
              <a:ahLst/>
              <a:cxnLst>
                <a:cxn ang="0">
                  <a:pos x="connsiteX0" y="connsiteY0"/>
                </a:cxn>
                <a:cxn ang="0">
                  <a:pos x="connsiteX1" y="connsiteY1"/>
                </a:cxn>
                <a:cxn ang="0">
                  <a:pos x="connsiteX2" y="connsiteY2"/>
                </a:cxn>
              </a:cxnLst>
              <a:rect l="l" t="t" r="r" b="b"/>
              <a:pathLst>
                <a:path w="2558" h="2089">
                  <a:moveTo>
                    <a:pt x="2096" y="2090"/>
                  </a:moveTo>
                  <a:cubicBezTo>
                    <a:pt x="3612" y="452"/>
                    <a:pt x="1000" y="-3"/>
                    <a:pt x="0" y="0"/>
                  </a:cubicBezTo>
                  <a:cubicBezTo>
                    <a:pt x="710" y="697"/>
                    <a:pt x="1387" y="1393"/>
                    <a:pt x="2096" y="209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0" name="Freeform: Shape 1759">
              <a:extLst>
                <a:ext uri="{FF2B5EF4-FFF2-40B4-BE49-F238E27FC236}">
                  <a16:creationId xmlns:a16="http://schemas.microsoft.com/office/drawing/2014/main" id="{50207B30-7ADD-6714-9A2C-0BD63448A142}"/>
                </a:ext>
              </a:extLst>
            </p:cNvPr>
            <p:cNvSpPr/>
            <p:nvPr/>
          </p:nvSpPr>
          <p:spPr>
            <a:xfrm>
              <a:off x="7770371" y="1940777"/>
              <a:ext cx="2547" cy="2443"/>
            </a:xfrm>
            <a:custGeom>
              <a:avLst/>
              <a:gdLst>
                <a:gd name="connsiteX0" fmla="*/ 0 w 2547"/>
                <a:gd name="connsiteY0" fmla="*/ 226 h 2443"/>
                <a:gd name="connsiteX1" fmla="*/ 2548 w 2547"/>
                <a:gd name="connsiteY1" fmla="*/ 0 h 2443"/>
                <a:gd name="connsiteX2" fmla="*/ 0 w 2547"/>
                <a:gd name="connsiteY2" fmla="*/ 226 h 2443"/>
              </a:gdLst>
              <a:ahLst/>
              <a:cxnLst>
                <a:cxn ang="0">
                  <a:pos x="connsiteX0" y="connsiteY0"/>
                </a:cxn>
                <a:cxn ang="0">
                  <a:pos x="connsiteX1" y="connsiteY1"/>
                </a:cxn>
                <a:cxn ang="0">
                  <a:pos x="connsiteX2" y="connsiteY2"/>
                </a:cxn>
              </a:cxnLst>
              <a:rect l="l" t="t" r="r" b="b"/>
              <a:pathLst>
                <a:path w="2547" h="2443">
                  <a:moveTo>
                    <a:pt x="0" y="226"/>
                  </a:moveTo>
                  <a:cubicBezTo>
                    <a:pt x="613" y="2777"/>
                    <a:pt x="2548" y="3647"/>
                    <a:pt x="2548" y="0"/>
                  </a:cubicBezTo>
                  <a:cubicBezTo>
                    <a:pt x="1677" y="65"/>
                    <a:pt x="839"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1" name="Freeform: Shape 1760">
              <a:extLst>
                <a:ext uri="{FF2B5EF4-FFF2-40B4-BE49-F238E27FC236}">
                  <a16:creationId xmlns:a16="http://schemas.microsoft.com/office/drawing/2014/main" id="{176B577B-D407-6C5B-2689-0E7E0B34B1E8}"/>
                </a:ext>
              </a:extLst>
            </p:cNvPr>
            <p:cNvSpPr/>
            <p:nvPr/>
          </p:nvSpPr>
          <p:spPr>
            <a:xfrm>
              <a:off x="7772919" y="1909637"/>
              <a:ext cx="14415" cy="6237"/>
            </a:xfrm>
            <a:custGeom>
              <a:avLst/>
              <a:gdLst>
                <a:gd name="connsiteX0" fmla="*/ 0 w 14415"/>
                <a:gd name="connsiteY0" fmla="*/ 5341 h 6237"/>
                <a:gd name="connsiteX1" fmla="*/ 14415 w 14415"/>
                <a:gd name="connsiteY1" fmla="*/ 0 h 6237"/>
                <a:gd name="connsiteX2" fmla="*/ 9513 w 14415"/>
                <a:gd name="connsiteY2" fmla="*/ 2090 h 6237"/>
                <a:gd name="connsiteX3" fmla="*/ 0 w 14415"/>
                <a:gd name="connsiteY3" fmla="*/ 5341 h 6237"/>
              </a:gdLst>
              <a:ahLst/>
              <a:cxnLst>
                <a:cxn ang="0">
                  <a:pos x="connsiteX0" y="connsiteY0"/>
                </a:cxn>
                <a:cxn ang="0">
                  <a:pos x="connsiteX1" y="connsiteY1"/>
                </a:cxn>
                <a:cxn ang="0">
                  <a:pos x="connsiteX2" y="connsiteY2"/>
                </a:cxn>
                <a:cxn ang="0">
                  <a:pos x="connsiteX3" y="connsiteY3"/>
                </a:cxn>
              </a:cxnLst>
              <a:rect l="l" t="t" r="r" b="b"/>
              <a:pathLst>
                <a:path w="14415" h="6237">
                  <a:moveTo>
                    <a:pt x="0" y="5341"/>
                  </a:moveTo>
                  <a:cubicBezTo>
                    <a:pt x="3967" y="8140"/>
                    <a:pt x="12513" y="3838"/>
                    <a:pt x="14415" y="0"/>
                  </a:cubicBezTo>
                  <a:cubicBezTo>
                    <a:pt x="12481" y="0"/>
                    <a:pt x="10836" y="671"/>
                    <a:pt x="9513" y="2090"/>
                  </a:cubicBezTo>
                  <a:cubicBezTo>
                    <a:pt x="8159" y="-2906"/>
                    <a:pt x="1806" y="4357"/>
                    <a:pt x="0" y="534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2" name="Freeform: Shape 1761">
              <a:extLst>
                <a:ext uri="{FF2B5EF4-FFF2-40B4-BE49-F238E27FC236}">
                  <a16:creationId xmlns:a16="http://schemas.microsoft.com/office/drawing/2014/main" id="{21D534A1-F4DB-76E3-705B-C2962E35FEC3}"/>
                </a:ext>
              </a:extLst>
            </p:cNvPr>
            <p:cNvSpPr/>
            <p:nvPr/>
          </p:nvSpPr>
          <p:spPr>
            <a:xfrm>
              <a:off x="7774789" y="1896869"/>
              <a:ext cx="17866" cy="9981"/>
            </a:xfrm>
            <a:custGeom>
              <a:avLst/>
              <a:gdLst>
                <a:gd name="connsiteX0" fmla="*/ 8804 w 17866"/>
                <a:gd name="connsiteY0" fmla="*/ 9981 h 9981"/>
                <a:gd name="connsiteX1" fmla="*/ 17866 w 17866"/>
                <a:gd name="connsiteY1" fmla="*/ 7195 h 9981"/>
                <a:gd name="connsiteX2" fmla="*/ 16576 w 17866"/>
                <a:gd name="connsiteY2" fmla="*/ 4499 h 9981"/>
                <a:gd name="connsiteX3" fmla="*/ 11610 w 17866"/>
                <a:gd name="connsiteY3" fmla="*/ 0 h 9981"/>
                <a:gd name="connsiteX4" fmla="*/ 10900 w 17866"/>
                <a:gd name="connsiteY4" fmla="*/ 4876 h 9981"/>
                <a:gd name="connsiteX5" fmla="*/ 0 w 17866"/>
                <a:gd name="connsiteY5" fmla="*/ 8127 h 9981"/>
                <a:gd name="connsiteX6" fmla="*/ 12287 w 17866"/>
                <a:gd name="connsiteY6" fmla="*/ 6966 h 9981"/>
                <a:gd name="connsiteX7" fmla="*/ 7418 w 17866"/>
                <a:gd name="connsiteY7" fmla="*/ 8362 h 9981"/>
                <a:gd name="connsiteX8" fmla="*/ 8804 w 17866"/>
                <a:gd name="connsiteY8" fmla="*/ 9981 h 9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866" h="9981">
                  <a:moveTo>
                    <a:pt x="8804" y="9981"/>
                  </a:moveTo>
                  <a:cubicBezTo>
                    <a:pt x="11836" y="9852"/>
                    <a:pt x="15545" y="9404"/>
                    <a:pt x="17866" y="7195"/>
                  </a:cubicBezTo>
                  <a:cubicBezTo>
                    <a:pt x="15512" y="6592"/>
                    <a:pt x="15932" y="6105"/>
                    <a:pt x="16576" y="4499"/>
                  </a:cubicBezTo>
                  <a:cubicBezTo>
                    <a:pt x="17318" y="2619"/>
                    <a:pt x="12674" y="790"/>
                    <a:pt x="11610" y="0"/>
                  </a:cubicBezTo>
                  <a:cubicBezTo>
                    <a:pt x="11610" y="1680"/>
                    <a:pt x="11610" y="3302"/>
                    <a:pt x="10900" y="4876"/>
                  </a:cubicBezTo>
                  <a:cubicBezTo>
                    <a:pt x="8353" y="1845"/>
                    <a:pt x="3322" y="6553"/>
                    <a:pt x="0" y="8127"/>
                  </a:cubicBezTo>
                  <a:cubicBezTo>
                    <a:pt x="3580" y="11152"/>
                    <a:pt x="8288" y="5244"/>
                    <a:pt x="12287" y="6966"/>
                  </a:cubicBezTo>
                  <a:cubicBezTo>
                    <a:pt x="10739" y="7714"/>
                    <a:pt x="9127" y="8182"/>
                    <a:pt x="7418" y="8362"/>
                  </a:cubicBezTo>
                  <a:cubicBezTo>
                    <a:pt x="7869" y="8898"/>
                    <a:pt x="8321" y="9439"/>
                    <a:pt x="8804" y="998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3" name="Freeform: Shape 1762">
              <a:extLst>
                <a:ext uri="{FF2B5EF4-FFF2-40B4-BE49-F238E27FC236}">
                  <a16:creationId xmlns:a16="http://schemas.microsoft.com/office/drawing/2014/main" id="{04158D8A-C756-F805-DE1B-ABD5197D9655}"/>
                </a:ext>
              </a:extLst>
            </p:cNvPr>
            <p:cNvSpPr/>
            <p:nvPr/>
          </p:nvSpPr>
          <p:spPr>
            <a:xfrm>
              <a:off x="7778273" y="1906939"/>
              <a:ext cx="6481" cy="2051"/>
            </a:xfrm>
            <a:custGeom>
              <a:avLst/>
              <a:gdLst>
                <a:gd name="connsiteX0" fmla="*/ 2547 w 6481"/>
                <a:gd name="connsiteY0" fmla="*/ 2008 h 2051"/>
                <a:gd name="connsiteX1" fmla="*/ 6482 w 6481"/>
                <a:gd name="connsiteY1" fmla="*/ 615 h 2051"/>
                <a:gd name="connsiteX2" fmla="*/ 0 w 6481"/>
                <a:gd name="connsiteY2" fmla="*/ 840 h 2051"/>
                <a:gd name="connsiteX3" fmla="*/ 2547 w 6481"/>
                <a:gd name="connsiteY3" fmla="*/ 2001 h 2051"/>
              </a:gdLst>
              <a:ahLst/>
              <a:cxnLst>
                <a:cxn ang="0">
                  <a:pos x="connsiteX0" y="connsiteY0"/>
                </a:cxn>
                <a:cxn ang="0">
                  <a:pos x="connsiteX1" y="connsiteY1"/>
                </a:cxn>
                <a:cxn ang="0">
                  <a:pos x="connsiteX2" y="connsiteY2"/>
                </a:cxn>
                <a:cxn ang="0">
                  <a:pos x="connsiteX3" y="connsiteY3"/>
                </a:cxn>
              </a:cxnLst>
              <a:rect l="l" t="t" r="r" b="b"/>
              <a:pathLst>
                <a:path w="6481" h="2051">
                  <a:moveTo>
                    <a:pt x="2547" y="2008"/>
                  </a:moveTo>
                  <a:cubicBezTo>
                    <a:pt x="4095" y="2201"/>
                    <a:pt x="5418" y="1750"/>
                    <a:pt x="6482" y="615"/>
                  </a:cubicBezTo>
                  <a:cubicBezTo>
                    <a:pt x="4386" y="-227"/>
                    <a:pt x="1999" y="-253"/>
                    <a:pt x="0" y="840"/>
                  </a:cubicBezTo>
                  <a:cubicBezTo>
                    <a:pt x="838" y="1227"/>
                    <a:pt x="1677" y="1614"/>
                    <a:pt x="2547" y="200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4" name="Freeform: Shape 1763">
              <a:extLst>
                <a:ext uri="{FF2B5EF4-FFF2-40B4-BE49-F238E27FC236}">
                  <a16:creationId xmlns:a16="http://schemas.microsoft.com/office/drawing/2014/main" id="{DAE81938-D749-6ABC-C3C5-FCDD0B85E55A}"/>
                </a:ext>
              </a:extLst>
            </p:cNvPr>
            <p:cNvSpPr/>
            <p:nvPr/>
          </p:nvSpPr>
          <p:spPr>
            <a:xfrm>
              <a:off x="7781981" y="1898484"/>
              <a:ext cx="2625" cy="1400"/>
            </a:xfrm>
            <a:custGeom>
              <a:avLst/>
              <a:gdLst>
                <a:gd name="connsiteX0" fmla="*/ 2548 w 2625"/>
                <a:gd name="connsiteY0" fmla="*/ 1400 h 1400"/>
                <a:gd name="connsiteX1" fmla="*/ 0 w 2625"/>
                <a:gd name="connsiteY1" fmla="*/ 1400 h 1400"/>
                <a:gd name="connsiteX2" fmla="*/ 2548 w 2625"/>
                <a:gd name="connsiteY2" fmla="*/ 1400 h 1400"/>
              </a:gdLst>
              <a:ahLst/>
              <a:cxnLst>
                <a:cxn ang="0">
                  <a:pos x="connsiteX0" y="connsiteY0"/>
                </a:cxn>
                <a:cxn ang="0">
                  <a:pos x="connsiteX1" y="connsiteY1"/>
                </a:cxn>
                <a:cxn ang="0">
                  <a:pos x="connsiteX2" y="connsiteY2"/>
                </a:cxn>
              </a:cxnLst>
              <a:rect l="l" t="t" r="r" b="b"/>
              <a:pathLst>
                <a:path w="2625" h="1400">
                  <a:moveTo>
                    <a:pt x="2548" y="1400"/>
                  </a:moveTo>
                  <a:cubicBezTo>
                    <a:pt x="2903" y="-467"/>
                    <a:pt x="2032" y="-467"/>
                    <a:pt x="0" y="1400"/>
                  </a:cubicBezTo>
                  <a:cubicBezTo>
                    <a:pt x="839" y="1400"/>
                    <a:pt x="1677" y="1400"/>
                    <a:pt x="2548" y="14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5" name="Freeform: Shape 1764">
              <a:extLst>
                <a:ext uri="{FF2B5EF4-FFF2-40B4-BE49-F238E27FC236}">
                  <a16:creationId xmlns:a16="http://schemas.microsoft.com/office/drawing/2014/main" id="{53085CCD-D79C-8363-9BE2-F43AB8F8C5C9}"/>
                </a:ext>
              </a:extLst>
            </p:cNvPr>
            <p:cNvSpPr/>
            <p:nvPr/>
          </p:nvSpPr>
          <p:spPr>
            <a:xfrm>
              <a:off x="7782432" y="1914074"/>
              <a:ext cx="2580" cy="1160"/>
            </a:xfrm>
            <a:custGeom>
              <a:avLst/>
              <a:gdLst>
                <a:gd name="connsiteX0" fmla="*/ 0 w 2580"/>
                <a:gd name="connsiteY0" fmla="*/ 1161 h 1160"/>
                <a:gd name="connsiteX1" fmla="*/ 2580 w 2580"/>
                <a:gd name="connsiteY1" fmla="*/ 0 h 1160"/>
                <a:gd name="connsiteX2" fmla="*/ 0 w 2580"/>
                <a:gd name="connsiteY2" fmla="*/ 1161 h 1160"/>
              </a:gdLst>
              <a:ahLst/>
              <a:cxnLst>
                <a:cxn ang="0">
                  <a:pos x="connsiteX0" y="connsiteY0"/>
                </a:cxn>
                <a:cxn ang="0">
                  <a:pos x="connsiteX1" y="connsiteY1"/>
                </a:cxn>
                <a:cxn ang="0">
                  <a:pos x="connsiteX2" y="connsiteY2"/>
                </a:cxn>
              </a:cxnLst>
              <a:rect l="l" t="t" r="r" b="b"/>
              <a:pathLst>
                <a:path w="2580" h="1160">
                  <a:moveTo>
                    <a:pt x="0" y="1161"/>
                  </a:moveTo>
                  <a:cubicBezTo>
                    <a:pt x="871" y="774"/>
                    <a:pt x="1709" y="387"/>
                    <a:pt x="2580" y="0"/>
                  </a:cubicBezTo>
                  <a:cubicBezTo>
                    <a:pt x="1516" y="0"/>
                    <a:pt x="645" y="371"/>
                    <a:pt x="0"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6" name="Freeform: Shape 1765">
              <a:extLst>
                <a:ext uri="{FF2B5EF4-FFF2-40B4-BE49-F238E27FC236}">
                  <a16:creationId xmlns:a16="http://schemas.microsoft.com/office/drawing/2014/main" id="{21FAC1C3-8D26-48FB-DFCF-BDC76F0B24CF}"/>
                </a:ext>
              </a:extLst>
            </p:cNvPr>
            <p:cNvSpPr/>
            <p:nvPr/>
          </p:nvSpPr>
          <p:spPr>
            <a:xfrm>
              <a:off x="7785464" y="1921024"/>
              <a:ext cx="4869" cy="1854"/>
            </a:xfrm>
            <a:custGeom>
              <a:avLst/>
              <a:gdLst>
                <a:gd name="connsiteX0" fmla="*/ 0 w 4869"/>
                <a:gd name="connsiteY0" fmla="*/ 1854 h 1854"/>
                <a:gd name="connsiteX1" fmla="*/ 4870 w 4869"/>
                <a:gd name="connsiteY1" fmla="*/ 925 h 1854"/>
                <a:gd name="connsiteX2" fmla="*/ 0 w 4869"/>
                <a:gd name="connsiteY2" fmla="*/ 1854 h 1854"/>
              </a:gdLst>
              <a:ahLst/>
              <a:cxnLst>
                <a:cxn ang="0">
                  <a:pos x="connsiteX0" y="connsiteY0"/>
                </a:cxn>
                <a:cxn ang="0">
                  <a:pos x="connsiteX1" y="connsiteY1"/>
                </a:cxn>
                <a:cxn ang="0">
                  <a:pos x="connsiteX2" y="connsiteY2"/>
                </a:cxn>
              </a:cxnLst>
              <a:rect l="l" t="t" r="r" b="b"/>
              <a:pathLst>
                <a:path w="4869" h="1854">
                  <a:moveTo>
                    <a:pt x="0" y="1854"/>
                  </a:moveTo>
                  <a:cubicBezTo>
                    <a:pt x="1677" y="1854"/>
                    <a:pt x="3290" y="1519"/>
                    <a:pt x="4870" y="925"/>
                  </a:cubicBezTo>
                  <a:cubicBezTo>
                    <a:pt x="3257" y="-419"/>
                    <a:pt x="774" y="-452"/>
                    <a:pt x="0" y="185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7" name="Freeform: Shape 1766">
              <a:extLst>
                <a:ext uri="{FF2B5EF4-FFF2-40B4-BE49-F238E27FC236}">
                  <a16:creationId xmlns:a16="http://schemas.microsoft.com/office/drawing/2014/main" id="{09FDD6EA-82A1-336F-6097-AA3C91378A60}"/>
                </a:ext>
              </a:extLst>
            </p:cNvPr>
            <p:cNvSpPr/>
            <p:nvPr/>
          </p:nvSpPr>
          <p:spPr>
            <a:xfrm>
              <a:off x="7787334" y="1897799"/>
              <a:ext cx="27085" cy="16033"/>
            </a:xfrm>
            <a:custGeom>
              <a:avLst/>
              <a:gdLst>
                <a:gd name="connsiteX0" fmla="*/ 5773 w 27085"/>
                <a:gd name="connsiteY0" fmla="*/ 6278 h 16033"/>
                <a:gd name="connsiteX1" fmla="*/ 6482 w 27085"/>
                <a:gd name="connsiteY1" fmla="*/ 8600 h 16033"/>
                <a:gd name="connsiteX2" fmla="*/ 1838 w 27085"/>
                <a:gd name="connsiteY2" fmla="*/ 9529 h 16033"/>
                <a:gd name="connsiteX3" fmla="*/ 0 w 27085"/>
                <a:gd name="connsiteY3" fmla="*/ 16034 h 16033"/>
                <a:gd name="connsiteX4" fmla="*/ 7643 w 27085"/>
                <a:gd name="connsiteY4" fmla="*/ 12319 h 16033"/>
                <a:gd name="connsiteX5" fmla="*/ 5547 w 27085"/>
                <a:gd name="connsiteY5" fmla="*/ 14873 h 16033"/>
                <a:gd name="connsiteX6" fmla="*/ 10191 w 27085"/>
                <a:gd name="connsiteY6" fmla="*/ 15802 h 16033"/>
                <a:gd name="connsiteX7" fmla="*/ 14158 w 27085"/>
                <a:gd name="connsiteY7" fmla="*/ 11390 h 16033"/>
                <a:gd name="connsiteX8" fmla="*/ 17640 w 27085"/>
                <a:gd name="connsiteY8" fmla="*/ 10806 h 16033"/>
                <a:gd name="connsiteX9" fmla="*/ 22833 w 27085"/>
                <a:gd name="connsiteY9" fmla="*/ 9868 h 16033"/>
                <a:gd name="connsiteX10" fmla="*/ 25606 w 27085"/>
                <a:gd name="connsiteY10" fmla="*/ 3215 h 16033"/>
                <a:gd name="connsiteX11" fmla="*/ 19898 w 27085"/>
                <a:gd name="connsiteY11" fmla="*/ 3311 h 16033"/>
                <a:gd name="connsiteX12" fmla="*/ 11836 w 27085"/>
                <a:gd name="connsiteY12" fmla="*/ 9994 h 16033"/>
                <a:gd name="connsiteX13" fmla="*/ 12997 w 27085"/>
                <a:gd name="connsiteY13" fmla="*/ 5350 h 16033"/>
                <a:gd name="connsiteX14" fmla="*/ 10094 w 27085"/>
                <a:gd name="connsiteY14" fmla="*/ 541 h 16033"/>
                <a:gd name="connsiteX15" fmla="*/ 10094 w 27085"/>
                <a:gd name="connsiteY15" fmla="*/ 6278 h 16033"/>
                <a:gd name="connsiteX16" fmla="*/ 5676 w 27085"/>
                <a:gd name="connsiteY16" fmla="*/ 6278 h 16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085" h="16033">
                  <a:moveTo>
                    <a:pt x="5773" y="6278"/>
                  </a:moveTo>
                  <a:cubicBezTo>
                    <a:pt x="6095" y="7052"/>
                    <a:pt x="6257" y="7823"/>
                    <a:pt x="6482" y="8600"/>
                  </a:cubicBezTo>
                  <a:cubicBezTo>
                    <a:pt x="4967" y="9158"/>
                    <a:pt x="3419" y="9471"/>
                    <a:pt x="1838" y="9529"/>
                  </a:cubicBezTo>
                  <a:cubicBezTo>
                    <a:pt x="4257" y="12164"/>
                    <a:pt x="97" y="13399"/>
                    <a:pt x="0" y="16034"/>
                  </a:cubicBezTo>
                  <a:cubicBezTo>
                    <a:pt x="2161" y="14128"/>
                    <a:pt x="4870" y="13032"/>
                    <a:pt x="7643" y="12319"/>
                  </a:cubicBezTo>
                  <a:cubicBezTo>
                    <a:pt x="6901" y="13148"/>
                    <a:pt x="6224" y="13999"/>
                    <a:pt x="5547" y="14873"/>
                  </a:cubicBezTo>
                  <a:cubicBezTo>
                    <a:pt x="6966" y="14937"/>
                    <a:pt x="8772" y="16260"/>
                    <a:pt x="10191" y="15802"/>
                  </a:cubicBezTo>
                  <a:cubicBezTo>
                    <a:pt x="11932" y="15231"/>
                    <a:pt x="12738" y="12457"/>
                    <a:pt x="14158" y="11390"/>
                  </a:cubicBezTo>
                  <a:cubicBezTo>
                    <a:pt x="13835" y="16750"/>
                    <a:pt x="16415" y="12141"/>
                    <a:pt x="17640" y="10806"/>
                  </a:cubicBezTo>
                  <a:cubicBezTo>
                    <a:pt x="18995" y="9313"/>
                    <a:pt x="21091" y="9939"/>
                    <a:pt x="22833" y="9868"/>
                  </a:cubicBezTo>
                  <a:cubicBezTo>
                    <a:pt x="25993" y="9739"/>
                    <a:pt x="28960" y="5369"/>
                    <a:pt x="25606" y="3215"/>
                  </a:cubicBezTo>
                  <a:cubicBezTo>
                    <a:pt x="24187" y="2289"/>
                    <a:pt x="21156" y="1760"/>
                    <a:pt x="19898" y="3311"/>
                  </a:cubicBezTo>
                  <a:cubicBezTo>
                    <a:pt x="18157" y="5511"/>
                    <a:pt x="14480" y="7217"/>
                    <a:pt x="11836" y="9994"/>
                  </a:cubicBezTo>
                  <a:cubicBezTo>
                    <a:pt x="11836" y="9320"/>
                    <a:pt x="19253" y="802"/>
                    <a:pt x="12997" y="5350"/>
                  </a:cubicBezTo>
                  <a:cubicBezTo>
                    <a:pt x="15093" y="2660"/>
                    <a:pt x="14319" y="-1490"/>
                    <a:pt x="10094" y="541"/>
                  </a:cubicBezTo>
                  <a:cubicBezTo>
                    <a:pt x="8062" y="1515"/>
                    <a:pt x="7256" y="6140"/>
                    <a:pt x="10094" y="6278"/>
                  </a:cubicBezTo>
                  <a:cubicBezTo>
                    <a:pt x="8611" y="5766"/>
                    <a:pt x="7127" y="5766"/>
                    <a:pt x="5676" y="627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8" name="Freeform: Shape 1767">
              <a:extLst>
                <a:ext uri="{FF2B5EF4-FFF2-40B4-BE49-F238E27FC236}">
                  <a16:creationId xmlns:a16="http://schemas.microsoft.com/office/drawing/2014/main" id="{D34D6A37-87CC-B2F9-DD18-75AC846B8228}"/>
                </a:ext>
              </a:extLst>
            </p:cNvPr>
            <p:cNvSpPr/>
            <p:nvPr/>
          </p:nvSpPr>
          <p:spPr>
            <a:xfrm>
              <a:off x="7793107" y="1890317"/>
              <a:ext cx="12545" cy="8621"/>
            </a:xfrm>
            <a:custGeom>
              <a:avLst/>
              <a:gdLst>
                <a:gd name="connsiteX0" fmla="*/ 4192 w 12545"/>
                <a:gd name="connsiteY0" fmla="*/ 7246 h 8621"/>
                <a:gd name="connsiteX1" fmla="*/ 12545 w 12545"/>
                <a:gd name="connsiteY1" fmla="*/ 509 h 8621"/>
                <a:gd name="connsiteX2" fmla="*/ 0 w 12545"/>
                <a:gd name="connsiteY2" fmla="*/ 8403 h 8621"/>
                <a:gd name="connsiteX3" fmla="*/ 4192 w 12545"/>
                <a:gd name="connsiteY3" fmla="*/ 7246 h 8621"/>
              </a:gdLst>
              <a:ahLst/>
              <a:cxnLst>
                <a:cxn ang="0">
                  <a:pos x="connsiteX0" y="connsiteY0"/>
                </a:cxn>
                <a:cxn ang="0">
                  <a:pos x="connsiteX1" y="connsiteY1"/>
                </a:cxn>
                <a:cxn ang="0">
                  <a:pos x="connsiteX2" y="connsiteY2"/>
                </a:cxn>
                <a:cxn ang="0">
                  <a:pos x="connsiteX3" y="connsiteY3"/>
                </a:cxn>
              </a:cxnLst>
              <a:rect l="l" t="t" r="r" b="b"/>
              <a:pathLst>
                <a:path w="12545" h="8621">
                  <a:moveTo>
                    <a:pt x="4192" y="7246"/>
                  </a:moveTo>
                  <a:cubicBezTo>
                    <a:pt x="7482" y="6646"/>
                    <a:pt x="11707" y="3972"/>
                    <a:pt x="12545" y="509"/>
                  </a:cubicBezTo>
                  <a:cubicBezTo>
                    <a:pt x="8095" y="-1845"/>
                    <a:pt x="1258" y="4517"/>
                    <a:pt x="0" y="8403"/>
                  </a:cubicBezTo>
                  <a:cubicBezTo>
                    <a:pt x="1645" y="8913"/>
                    <a:pt x="3031" y="8532"/>
                    <a:pt x="4192" y="724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69" name="Freeform: Shape 1768">
              <a:extLst>
                <a:ext uri="{FF2B5EF4-FFF2-40B4-BE49-F238E27FC236}">
                  <a16:creationId xmlns:a16="http://schemas.microsoft.com/office/drawing/2014/main" id="{910EF238-6524-755C-C57E-577CAA5FD280}"/>
                </a:ext>
              </a:extLst>
            </p:cNvPr>
            <p:cNvSpPr/>
            <p:nvPr/>
          </p:nvSpPr>
          <p:spPr>
            <a:xfrm>
              <a:off x="7794978" y="1919847"/>
              <a:ext cx="7191" cy="1104"/>
            </a:xfrm>
            <a:custGeom>
              <a:avLst/>
              <a:gdLst>
                <a:gd name="connsiteX0" fmla="*/ 2322 w 7191"/>
                <a:gd name="connsiteY0" fmla="*/ 0 h 1104"/>
                <a:gd name="connsiteX1" fmla="*/ 0 w 7191"/>
                <a:gd name="connsiteY1" fmla="*/ 932 h 1104"/>
                <a:gd name="connsiteX2" fmla="*/ 7192 w 7191"/>
                <a:gd name="connsiteY2" fmla="*/ 464 h 1104"/>
                <a:gd name="connsiteX3" fmla="*/ 2322 w 7191"/>
                <a:gd name="connsiteY3" fmla="*/ 0 h 1104"/>
              </a:gdLst>
              <a:ahLst/>
              <a:cxnLst>
                <a:cxn ang="0">
                  <a:pos x="connsiteX0" y="connsiteY0"/>
                </a:cxn>
                <a:cxn ang="0">
                  <a:pos x="connsiteX1" y="connsiteY1"/>
                </a:cxn>
                <a:cxn ang="0">
                  <a:pos x="connsiteX2" y="connsiteY2"/>
                </a:cxn>
                <a:cxn ang="0">
                  <a:pos x="connsiteX3" y="connsiteY3"/>
                </a:cxn>
              </a:cxnLst>
              <a:rect l="l" t="t" r="r" b="b"/>
              <a:pathLst>
                <a:path w="7191" h="1104">
                  <a:moveTo>
                    <a:pt x="2322" y="0"/>
                  </a:moveTo>
                  <a:cubicBezTo>
                    <a:pt x="1548" y="322"/>
                    <a:pt x="774" y="619"/>
                    <a:pt x="0" y="932"/>
                  </a:cubicBezTo>
                  <a:cubicBezTo>
                    <a:pt x="2386" y="1309"/>
                    <a:pt x="4837" y="1029"/>
                    <a:pt x="7192" y="464"/>
                  </a:cubicBezTo>
                  <a:cubicBezTo>
                    <a:pt x="5547" y="335"/>
                    <a:pt x="3934" y="174"/>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0" name="Freeform: Shape 1769">
              <a:extLst>
                <a:ext uri="{FF2B5EF4-FFF2-40B4-BE49-F238E27FC236}">
                  <a16:creationId xmlns:a16="http://schemas.microsoft.com/office/drawing/2014/main" id="{4BAB149B-A6F1-A419-0ACC-82C8995BAB85}"/>
                </a:ext>
              </a:extLst>
            </p:cNvPr>
            <p:cNvSpPr/>
            <p:nvPr/>
          </p:nvSpPr>
          <p:spPr>
            <a:xfrm>
              <a:off x="7805878" y="1907927"/>
              <a:ext cx="4639" cy="3233"/>
            </a:xfrm>
            <a:custGeom>
              <a:avLst/>
              <a:gdLst>
                <a:gd name="connsiteX0" fmla="*/ 0 w 4639"/>
                <a:gd name="connsiteY0" fmla="*/ 1955 h 3233"/>
                <a:gd name="connsiteX1" fmla="*/ 0 w 4639"/>
                <a:gd name="connsiteY1" fmla="*/ 1955 h 3233"/>
              </a:gdLst>
              <a:ahLst/>
              <a:cxnLst>
                <a:cxn ang="0">
                  <a:pos x="connsiteX0" y="connsiteY0"/>
                </a:cxn>
                <a:cxn ang="0">
                  <a:pos x="connsiteX1" y="connsiteY1"/>
                </a:cxn>
              </a:cxnLst>
              <a:rect l="l" t="t" r="r" b="b"/>
              <a:pathLst>
                <a:path w="4639" h="3233">
                  <a:moveTo>
                    <a:pt x="0" y="1955"/>
                  </a:moveTo>
                  <a:cubicBezTo>
                    <a:pt x="6966" y="6835"/>
                    <a:pt x="5354" y="-4282"/>
                    <a:pt x="0" y="1955"/>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1" name="Freeform: Shape 1770">
              <a:extLst>
                <a:ext uri="{FF2B5EF4-FFF2-40B4-BE49-F238E27FC236}">
                  <a16:creationId xmlns:a16="http://schemas.microsoft.com/office/drawing/2014/main" id="{BB6526A4-F5C3-F00C-A523-A49145D8E910}"/>
                </a:ext>
              </a:extLst>
            </p:cNvPr>
            <p:cNvSpPr/>
            <p:nvPr/>
          </p:nvSpPr>
          <p:spPr>
            <a:xfrm>
              <a:off x="7809845" y="1898154"/>
              <a:ext cx="4869" cy="1730"/>
            </a:xfrm>
            <a:custGeom>
              <a:avLst/>
              <a:gdLst>
                <a:gd name="connsiteX0" fmla="*/ 2548 w 4869"/>
                <a:gd name="connsiteY0" fmla="*/ 1730 h 1730"/>
                <a:gd name="connsiteX1" fmla="*/ 4870 w 4869"/>
                <a:gd name="connsiteY1" fmla="*/ 569 h 1730"/>
                <a:gd name="connsiteX2" fmla="*/ 0 w 4869"/>
                <a:gd name="connsiteY2" fmla="*/ 1037 h 1730"/>
                <a:gd name="connsiteX3" fmla="*/ 2548 w 4869"/>
                <a:gd name="connsiteY3" fmla="*/ 1730 h 1730"/>
              </a:gdLst>
              <a:ahLst/>
              <a:cxnLst>
                <a:cxn ang="0">
                  <a:pos x="connsiteX0" y="connsiteY0"/>
                </a:cxn>
                <a:cxn ang="0">
                  <a:pos x="connsiteX1" y="connsiteY1"/>
                </a:cxn>
                <a:cxn ang="0">
                  <a:pos x="connsiteX2" y="connsiteY2"/>
                </a:cxn>
                <a:cxn ang="0">
                  <a:pos x="connsiteX3" y="connsiteY3"/>
                </a:cxn>
              </a:cxnLst>
              <a:rect l="l" t="t" r="r" b="b"/>
              <a:pathLst>
                <a:path w="4869" h="1730">
                  <a:moveTo>
                    <a:pt x="2548" y="1730"/>
                  </a:moveTo>
                  <a:cubicBezTo>
                    <a:pt x="3322" y="1343"/>
                    <a:pt x="4096" y="956"/>
                    <a:pt x="4870" y="569"/>
                  </a:cubicBezTo>
                  <a:cubicBezTo>
                    <a:pt x="3128" y="-321"/>
                    <a:pt x="1516" y="-169"/>
                    <a:pt x="0" y="1037"/>
                  </a:cubicBezTo>
                  <a:cubicBezTo>
                    <a:pt x="839" y="1263"/>
                    <a:pt x="1677" y="1498"/>
                    <a:pt x="2548" y="173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2" name="Freeform: Shape 1771">
              <a:extLst>
                <a:ext uri="{FF2B5EF4-FFF2-40B4-BE49-F238E27FC236}">
                  <a16:creationId xmlns:a16="http://schemas.microsoft.com/office/drawing/2014/main" id="{DE2C8F52-FC6D-C3C9-E2DB-74ED865B9FFC}"/>
                </a:ext>
              </a:extLst>
            </p:cNvPr>
            <p:cNvSpPr/>
            <p:nvPr/>
          </p:nvSpPr>
          <p:spPr>
            <a:xfrm>
              <a:off x="7817972" y="1883635"/>
              <a:ext cx="21008" cy="11638"/>
            </a:xfrm>
            <a:custGeom>
              <a:avLst/>
              <a:gdLst>
                <a:gd name="connsiteX0" fmla="*/ 2548 w 21008"/>
                <a:gd name="connsiteY0" fmla="*/ 6962 h 11638"/>
                <a:gd name="connsiteX1" fmla="*/ 5095 w 21008"/>
                <a:gd name="connsiteY1" fmla="*/ 6736 h 11638"/>
                <a:gd name="connsiteX2" fmla="*/ 5095 w 21008"/>
                <a:gd name="connsiteY2" fmla="*/ 9058 h 11638"/>
                <a:gd name="connsiteX3" fmla="*/ 226 w 21008"/>
                <a:gd name="connsiteY3" fmla="*/ 10684 h 11638"/>
                <a:gd name="connsiteX4" fmla="*/ 9320 w 21008"/>
                <a:gd name="connsiteY4" fmla="*/ 10119 h 11638"/>
                <a:gd name="connsiteX5" fmla="*/ 20188 w 21008"/>
                <a:gd name="connsiteY5" fmla="*/ 9294 h 11638"/>
                <a:gd name="connsiteX6" fmla="*/ 19737 w 21008"/>
                <a:gd name="connsiteY6" fmla="*/ 7097 h 11638"/>
                <a:gd name="connsiteX7" fmla="*/ 18124 w 21008"/>
                <a:gd name="connsiteY7" fmla="*/ 3718 h 11638"/>
                <a:gd name="connsiteX8" fmla="*/ 15770 w 21008"/>
                <a:gd name="connsiteY8" fmla="*/ 731 h 11638"/>
                <a:gd name="connsiteX9" fmla="*/ 11836 w 21008"/>
                <a:gd name="connsiteY9" fmla="*/ 3 h 11638"/>
                <a:gd name="connsiteX10" fmla="*/ 5805 w 21008"/>
                <a:gd name="connsiteY10" fmla="*/ 1628 h 11638"/>
                <a:gd name="connsiteX11" fmla="*/ 10900 w 21008"/>
                <a:gd name="connsiteY11" fmla="*/ 3253 h 11638"/>
                <a:gd name="connsiteX12" fmla="*/ 0 w 21008"/>
                <a:gd name="connsiteY12" fmla="*/ 4650 h 11638"/>
                <a:gd name="connsiteX13" fmla="*/ 2548 w 21008"/>
                <a:gd name="connsiteY13" fmla="*/ 6968 h 1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008" h="11638">
                  <a:moveTo>
                    <a:pt x="2548" y="6962"/>
                  </a:moveTo>
                  <a:cubicBezTo>
                    <a:pt x="3386" y="6898"/>
                    <a:pt x="4257" y="6801"/>
                    <a:pt x="5095" y="6736"/>
                  </a:cubicBezTo>
                  <a:cubicBezTo>
                    <a:pt x="1709" y="7510"/>
                    <a:pt x="1709" y="8284"/>
                    <a:pt x="5095" y="9058"/>
                  </a:cubicBezTo>
                  <a:cubicBezTo>
                    <a:pt x="3483" y="9684"/>
                    <a:pt x="1870" y="10226"/>
                    <a:pt x="226" y="10684"/>
                  </a:cubicBezTo>
                  <a:cubicBezTo>
                    <a:pt x="3128" y="12351"/>
                    <a:pt x="6547" y="11622"/>
                    <a:pt x="9320" y="10119"/>
                  </a:cubicBezTo>
                  <a:cubicBezTo>
                    <a:pt x="12610" y="8339"/>
                    <a:pt x="16705" y="10184"/>
                    <a:pt x="20188" y="9294"/>
                  </a:cubicBezTo>
                  <a:cubicBezTo>
                    <a:pt x="17253" y="8623"/>
                    <a:pt x="17092" y="7891"/>
                    <a:pt x="19737" y="7097"/>
                  </a:cubicBezTo>
                  <a:cubicBezTo>
                    <a:pt x="21252" y="5437"/>
                    <a:pt x="22123" y="1544"/>
                    <a:pt x="18124" y="3718"/>
                  </a:cubicBezTo>
                  <a:cubicBezTo>
                    <a:pt x="23800" y="2096"/>
                    <a:pt x="17737" y="1709"/>
                    <a:pt x="15770" y="731"/>
                  </a:cubicBezTo>
                  <a:cubicBezTo>
                    <a:pt x="9643" y="-2329"/>
                    <a:pt x="17157" y="5562"/>
                    <a:pt x="11836" y="3"/>
                  </a:cubicBezTo>
                  <a:cubicBezTo>
                    <a:pt x="16866" y="4414"/>
                    <a:pt x="8159" y="441"/>
                    <a:pt x="5805" y="1628"/>
                  </a:cubicBezTo>
                  <a:cubicBezTo>
                    <a:pt x="7256" y="2928"/>
                    <a:pt x="8965" y="3469"/>
                    <a:pt x="10900" y="3253"/>
                  </a:cubicBezTo>
                  <a:cubicBezTo>
                    <a:pt x="7385" y="4530"/>
                    <a:pt x="3580" y="3885"/>
                    <a:pt x="0" y="4650"/>
                  </a:cubicBezTo>
                  <a:cubicBezTo>
                    <a:pt x="2290" y="4424"/>
                    <a:pt x="2806" y="4811"/>
                    <a:pt x="2548" y="696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3" name="Freeform: Shape 1772">
              <a:extLst>
                <a:ext uri="{FF2B5EF4-FFF2-40B4-BE49-F238E27FC236}">
                  <a16:creationId xmlns:a16="http://schemas.microsoft.com/office/drawing/2014/main" id="{0E32214A-4488-2B22-82D9-EBFB566A1F63}"/>
                </a:ext>
              </a:extLst>
            </p:cNvPr>
            <p:cNvSpPr/>
            <p:nvPr/>
          </p:nvSpPr>
          <p:spPr>
            <a:xfrm>
              <a:off x="7818197" y="1901142"/>
              <a:ext cx="4869" cy="2225"/>
            </a:xfrm>
            <a:custGeom>
              <a:avLst/>
              <a:gdLst>
                <a:gd name="connsiteX0" fmla="*/ 4870 w 4869"/>
                <a:gd name="connsiteY0" fmla="*/ 2000 h 2225"/>
                <a:gd name="connsiteX1" fmla="*/ 0 w 4869"/>
                <a:gd name="connsiteY1" fmla="*/ 2226 h 2225"/>
                <a:gd name="connsiteX2" fmla="*/ 4870 w 4869"/>
                <a:gd name="connsiteY2" fmla="*/ 2000 h 2225"/>
              </a:gdLst>
              <a:ahLst/>
              <a:cxnLst>
                <a:cxn ang="0">
                  <a:pos x="connsiteX0" y="connsiteY0"/>
                </a:cxn>
                <a:cxn ang="0">
                  <a:pos x="connsiteX1" y="connsiteY1"/>
                </a:cxn>
                <a:cxn ang="0">
                  <a:pos x="connsiteX2" y="connsiteY2"/>
                </a:cxn>
              </a:cxnLst>
              <a:rect l="l" t="t" r="r" b="b"/>
              <a:pathLst>
                <a:path w="4869" h="2225">
                  <a:moveTo>
                    <a:pt x="4870" y="2000"/>
                  </a:moveTo>
                  <a:cubicBezTo>
                    <a:pt x="4547" y="-1631"/>
                    <a:pt x="1032" y="452"/>
                    <a:pt x="0" y="2226"/>
                  </a:cubicBezTo>
                  <a:cubicBezTo>
                    <a:pt x="1612" y="2032"/>
                    <a:pt x="3225" y="1936"/>
                    <a:pt x="4870" y="200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4" name="Freeform: Shape 1773">
              <a:extLst>
                <a:ext uri="{FF2B5EF4-FFF2-40B4-BE49-F238E27FC236}">
                  <a16:creationId xmlns:a16="http://schemas.microsoft.com/office/drawing/2014/main" id="{6B29F32D-4874-1C1A-D338-8816802F0B0E}"/>
                </a:ext>
              </a:extLst>
            </p:cNvPr>
            <p:cNvSpPr/>
            <p:nvPr/>
          </p:nvSpPr>
          <p:spPr>
            <a:xfrm>
              <a:off x="7823325" y="1898841"/>
              <a:ext cx="5321" cy="2705"/>
            </a:xfrm>
            <a:custGeom>
              <a:avLst/>
              <a:gdLst>
                <a:gd name="connsiteX0" fmla="*/ 0 w 5321"/>
                <a:gd name="connsiteY0" fmla="*/ 1302 h 2705"/>
                <a:gd name="connsiteX1" fmla="*/ 5321 w 5321"/>
                <a:gd name="connsiteY1" fmla="*/ 1998 h 2705"/>
                <a:gd name="connsiteX2" fmla="*/ 0 w 5321"/>
                <a:gd name="connsiteY2" fmla="*/ 1302 h 2705"/>
              </a:gdLst>
              <a:ahLst/>
              <a:cxnLst>
                <a:cxn ang="0">
                  <a:pos x="connsiteX0" y="connsiteY0"/>
                </a:cxn>
                <a:cxn ang="0">
                  <a:pos x="connsiteX1" y="connsiteY1"/>
                </a:cxn>
                <a:cxn ang="0">
                  <a:pos x="connsiteX2" y="connsiteY2"/>
                </a:cxn>
              </a:cxnLst>
              <a:rect l="l" t="t" r="r" b="b"/>
              <a:pathLst>
                <a:path w="5321" h="2705">
                  <a:moveTo>
                    <a:pt x="0" y="1302"/>
                  </a:moveTo>
                  <a:cubicBezTo>
                    <a:pt x="1451" y="2805"/>
                    <a:pt x="3515" y="3201"/>
                    <a:pt x="5321" y="1998"/>
                  </a:cubicBezTo>
                  <a:cubicBezTo>
                    <a:pt x="4257" y="670"/>
                    <a:pt x="935" y="-1359"/>
                    <a:pt x="0" y="130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5" name="Freeform: Shape 1774">
              <a:extLst>
                <a:ext uri="{FF2B5EF4-FFF2-40B4-BE49-F238E27FC236}">
                  <a16:creationId xmlns:a16="http://schemas.microsoft.com/office/drawing/2014/main" id="{D4CFC609-ACC6-041B-BE4B-D35FBA7CC6FA}"/>
                </a:ext>
              </a:extLst>
            </p:cNvPr>
            <p:cNvSpPr/>
            <p:nvPr/>
          </p:nvSpPr>
          <p:spPr>
            <a:xfrm>
              <a:off x="7839966" y="1876552"/>
              <a:ext cx="16092" cy="8163"/>
            </a:xfrm>
            <a:custGeom>
              <a:avLst/>
              <a:gdLst>
                <a:gd name="connsiteX0" fmla="*/ 12384 w 16092"/>
                <a:gd name="connsiteY0" fmla="*/ 4531 h 8163"/>
                <a:gd name="connsiteX1" fmla="*/ 16093 w 16092"/>
                <a:gd name="connsiteY1" fmla="*/ 2209 h 8163"/>
                <a:gd name="connsiteX2" fmla="*/ 8901 w 16092"/>
                <a:gd name="connsiteY2" fmla="*/ 352 h 8163"/>
                <a:gd name="connsiteX3" fmla="*/ 9352 w 16092"/>
                <a:gd name="connsiteY3" fmla="*/ 4064 h 8163"/>
                <a:gd name="connsiteX4" fmla="*/ 7966 w 16092"/>
                <a:gd name="connsiteY4" fmla="*/ 1513 h 8163"/>
                <a:gd name="connsiteX5" fmla="*/ 7644 w 16092"/>
                <a:gd name="connsiteY5" fmla="*/ 4296 h 8163"/>
                <a:gd name="connsiteX6" fmla="*/ 5096 w 16092"/>
                <a:gd name="connsiteY6" fmla="*/ 5689 h 8163"/>
                <a:gd name="connsiteX7" fmla="*/ 0 w 16092"/>
                <a:gd name="connsiteY7" fmla="*/ 7547 h 8163"/>
                <a:gd name="connsiteX8" fmla="*/ 12320 w 16092"/>
                <a:gd name="connsiteY8" fmla="*/ 4531 h 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2" h="8163">
                  <a:moveTo>
                    <a:pt x="12384" y="4531"/>
                  </a:moveTo>
                  <a:cubicBezTo>
                    <a:pt x="13738" y="3954"/>
                    <a:pt x="14964" y="3183"/>
                    <a:pt x="16093" y="2209"/>
                  </a:cubicBezTo>
                  <a:cubicBezTo>
                    <a:pt x="13868" y="1097"/>
                    <a:pt x="11578" y="-783"/>
                    <a:pt x="8901" y="352"/>
                  </a:cubicBezTo>
                  <a:cubicBezTo>
                    <a:pt x="12094" y="1303"/>
                    <a:pt x="11287" y="2651"/>
                    <a:pt x="9352" y="4064"/>
                  </a:cubicBezTo>
                  <a:cubicBezTo>
                    <a:pt x="8901" y="3206"/>
                    <a:pt x="8450" y="2354"/>
                    <a:pt x="7966" y="1513"/>
                  </a:cubicBezTo>
                  <a:cubicBezTo>
                    <a:pt x="6224" y="2467"/>
                    <a:pt x="2903" y="4315"/>
                    <a:pt x="7644" y="4296"/>
                  </a:cubicBezTo>
                  <a:cubicBezTo>
                    <a:pt x="5934" y="3773"/>
                    <a:pt x="-1064" y="6408"/>
                    <a:pt x="5096" y="5689"/>
                  </a:cubicBezTo>
                  <a:cubicBezTo>
                    <a:pt x="3193" y="5754"/>
                    <a:pt x="1484" y="6376"/>
                    <a:pt x="0" y="7547"/>
                  </a:cubicBezTo>
                  <a:cubicBezTo>
                    <a:pt x="2290" y="8498"/>
                    <a:pt x="12900" y="8898"/>
                    <a:pt x="12320" y="453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6" name="Freeform: Shape 1775">
              <a:extLst>
                <a:ext uri="{FF2B5EF4-FFF2-40B4-BE49-F238E27FC236}">
                  <a16:creationId xmlns:a16="http://schemas.microsoft.com/office/drawing/2014/main" id="{49422B86-DE22-59A9-0B47-59CDB838D8D8}"/>
                </a:ext>
              </a:extLst>
            </p:cNvPr>
            <p:cNvSpPr/>
            <p:nvPr/>
          </p:nvSpPr>
          <p:spPr>
            <a:xfrm>
              <a:off x="7849318" y="1871344"/>
              <a:ext cx="4869" cy="2321"/>
            </a:xfrm>
            <a:custGeom>
              <a:avLst/>
              <a:gdLst>
                <a:gd name="connsiteX0" fmla="*/ 0 w 4869"/>
                <a:gd name="connsiteY0" fmla="*/ 2322 h 2321"/>
                <a:gd name="connsiteX1" fmla="*/ 4870 w 4869"/>
                <a:gd name="connsiteY1" fmla="*/ 0 h 2321"/>
                <a:gd name="connsiteX2" fmla="*/ 0 w 4869"/>
                <a:gd name="connsiteY2" fmla="*/ 0 h 2321"/>
                <a:gd name="connsiteX3" fmla="*/ 0 w 4869"/>
                <a:gd name="connsiteY3" fmla="*/ 2322 h 2321"/>
              </a:gdLst>
              <a:ahLst/>
              <a:cxnLst>
                <a:cxn ang="0">
                  <a:pos x="connsiteX0" y="connsiteY0"/>
                </a:cxn>
                <a:cxn ang="0">
                  <a:pos x="connsiteX1" y="connsiteY1"/>
                </a:cxn>
                <a:cxn ang="0">
                  <a:pos x="connsiteX2" y="connsiteY2"/>
                </a:cxn>
                <a:cxn ang="0">
                  <a:pos x="connsiteX3" y="connsiteY3"/>
                </a:cxn>
              </a:cxnLst>
              <a:rect l="l" t="t" r="r" b="b"/>
              <a:pathLst>
                <a:path w="4869" h="2321">
                  <a:moveTo>
                    <a:pt x="0" y="2322"/>
                  </a:moveTo>
                  <a:cubicBezTo>
                    <a:pt x="1548" y="1432"/>
                    <a:pt x="3193" y="658"/>
                    <a:pt x="4870" y="0"/>
                  </a:cubicBezTo>
                  <a:cubicBezTo>
                    <a:pt x="3257" y="258"/>
                    <a:pt x="1612" y="258"/>
                    <a:pt x="0" y="0"/>
                  </a:cubicBezTo>
                  <a:cubicBezTo>
                    <a:pt x="0" y="777"/>
                    <a:pt x="0" y="1548"/>
                    <a:pt x="0"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7" name="Freeform: Shape 1776">
              <a:extLst>
                <a:ext uri="{FF2B5EF4-FFF2-40B4-BE49-F238E27FC236}">
                  <a16:creationId xmlns:a16="http://schemas.microsoft.com/office/drawing/2014/main" id="{1C68A934-5B10-0D7C-BC96-4FF1ACA809C2}"/>
                </a:ext>
              </a:extLst>
            </p:cNvPr>
            <p:cNvSpPr/>
            <p:nvPr/>
          </p:nvSpPr>
          <p:spPr>
            <a:xfrm>
              <a:off x="7851530" y="1871803"/>
              <a:ext cx="15428" cy="6304"/>
            </a:xfrm>
            <a:custGeom>
              <a:avLst/>
              <a:gdLst>
                <a:gd name="connsiteX0" fmla="*/ 110 w 15428"/>
                <a:gd name="connsiteY0" fmla="*/ 1863 h 6304"/>
                <a:gd name="connsiteX1" fmla="*/ 15429 w 15428"/>
                <a:gd name="connsiteY1" fmla="*/ 1863 h 6304"/>
                <a:gd name="connsiteX2" fmla="*/ 10140 w 15428"/>
                <a:gd name="connsiteY2" fmla="*/ 1863 h 6304"/>
                <a:gd name="connsiteX3" fmla="*/ 7527 w 15428"/>
                <a:gd name="connsiteY3" fmla="*/ 25 h 6304"/>
                <a:gd name="connsiteX4" fmla="*/ 110 w 15428"/>
                <a:gd name="connsiteY4" fmla="*/ 1882 h 6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28" h="6304">
                  <a:moveTo>
                    <a:pt x="110" y="1863"/>
                  </a:moveTo>
                  <a:cubicBezTo>
                    <a:pt x="-1438" y="11660"/>
                    <a:pt x="13848" y="2250"/>
                    <a:pt x="15429" y="1863"/>
                  </a:cubicBezTo>
                  <a:cubicBezTo>
                    <a:pt x="13300" y="2057"/>
                    <a:pt x="11526" y="1573"/>
                    <a:pt x="10140" y="1863"/>
                  </a:cubicBezTo>
                  <a:cubicBezTo>
                    <a:pt x="9397" y="1992"/>
                    <a:pt x="8495" y="105"/>
                    <a:pt x="7527" y="25"/>
                  </a:cubicBezTo>
                  <a:cubicBezTo>
                    <a:pt x="4851" y="-201"/>
                    <a:pt x="2593" y="1170"/>
                    <a:pt x="110" y="188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8" name="Freeform: Shape 1777">
              <a:extLst>
                <a:ext uri="{FF2B5EF4-FFF2-40B4-BE49-F238E27FC236}">
                  <a16:creationId xmlns:a16="http://schemas.microsoft.com/office/drawing/2014/main" id="{48288A53-7F57-4166-04A0-ADE3D7109A81}"/>
                </a:ext>
              </a:extLst>
            </p:cNvPr>
            <p:cNvSpPr/>
            <p:nvPr/>
          </p:nvSpPr>
          <p:spPr>
            <a:xfrm>
              <a:off x="7855575" y="1867587"/>
              <a:ext cx="2648" cy="2827"/>
            </a:xfrm>
            <a:custGeom>
              <a:avLst/>
              <a:gdLst>
                <a:gd name="connsiteX0" fmla="*/ 0 w 2648"/>
                <a:gd name="connsiteY0" fmla="*/ 1435 h 2827"/>
                <a:gd name="connsiteX1" fmla="*/ 2580 w 2648"/>
                <a:gd name="connsiteY1" fmla="*/ 2828 h 2827"/>
                <a:gd name="connsiteX2" fmla="*/ 0 w 2648"/>
                <a:gd name="connsiteY2" fmla="*/ 1435 h 2827"/>
              </a:gdLst>
              <a:ahLst/>
              <a:cxnLst>
                <a:cxn ang="0">
                  <a:pos x="connsiteX0" y="connsiteY0"/>
                </a:cxn>
                <a:cxn ang="0">
                  <a:pos x="connsiteX1" y="connsiteY1"/>
                </a:cxn>
                <a:cxn ang="0">
                  <a:pos x="connsiteX2" y="connsiteY2"/>
                </a:cxn>
              </a:cxnLst>
              <a:rect l="l" t="t" r="r" b="b"/>
              <a:pathLst>
                <a:path w="2648" h="2827">
                  <a:moveTo>
                    <a:pt x="0" y="1435"/>
                  </a:moveTo>
                  <a:cubicBezTo>
                    <a:pt x="806" y="1983"/>
                    <a:pt x="1677" y="2447"/>
                    <a:pt x="2580" y="2828"/>
                  </a:cubicBezTo>
                  <a:cubicBezTo>
                    <a:pt x="3096" y="677"/>
                    <a:pt x="548" y="-1526"/>
                    <a:pt x="0" y="1435"/>
                  </a:cubicBezTo>
                </a:path>
              </a:pathLst>
            </a:custGeom>
            <a:solidFill>
              <a:srgbClr val="C0C0C0"/>
            </a:solidFill>
            <a:ln w="645" cap="flat">
              <a:solidFill>
                <a:srgbClr val="FFFFFF"/>
              </a:solidFill>
              <a:prstDash val="solid"/>
              <a:miter/>
            </a:ln>
          </p:spPr>
          <p:txBody>
            <a:bodyPr rtlCol="0" anchor="ctr"/>
            <a:lstStyle/>
            <a:p>
              <a:endParaRPr lang="en-US"/>
            </a:p>
          </p:txBody>
        </p:sp>
        <p:sp>
          <p:nvSpPr>
            <p:cNvPr id="1779" name="Freeform: Shape 1778">
              <a:extLst>
                <a:ext uri="{FF2B5EF4-FFF2-40B4-BE49-F238E27FC236}">
                  <a16:creationId xmlns:a16="http://schemas.microsoft.com/office/drawing/2014/main" id="{8907FBF3-0719-E34E-E51D-CF842CAA4110}"/>
                </a:ext>
              </a:extLst>
            </p:cNvPr>
            <p:cNvSpPr/>
            <p:nvPr/>
          </p:nvSpPr>
          <p:spPr>
            <a:xfrm>
              <a:off x="7860219" y="1870183"/>
              <a:ext cx="3031" cy="392"/>
            </a:xfrm>
            <a:custGeom>
              <a:avLst/>
              <a:gdLst>
                <a:gd name="connsiteX0" fmla="*/ 0 w 3031"/>
                <a:gd name="connsiteY0" fmla="*/ 226 h 392"/>
                <a:gd name="connsiteX1" fmla="*/ 3032 w 3031"/>
                <a:gd name="connsiteY1" fmla="*/ 0 h 392"/>
                <a:gd name="connsiteX2" fmla="*/ 0 w 3031"/>
                <a:gd name="connsiteY2" fmla="*/ 226 h 392"/>
              </a:gdLst>
              <a:ahLst/>
              <a:cxnLst>
                <a:cxn ang="0">
                  <a:pos x="connsiteX0" y="connsiteY0"/>
                </a:cxn>
                <a:cxn ang="0">
                  <a:pos x="connsiteX1" y="connsiteY1"/>
                </a:cxn>
                <a:cxn ang="0">
                  <a:pos x="connsiteX2" y="connsiteY2"/>
                </a:cxn>
              </a:cxnLst>
              <a:rect l="l" t="t" r="r" b="b"/>
              <a:pathLst>
                <a:path w="3031" h="392">
                  <a:moveTo>
                    <a:pt x="0" y="226"/>
                  </a:moveTo>
                  <a:cubicBezTo>
                    <a:pt x="1032" y="516"/>
                    <a:pt x="2032" y="419"/>
                    <a:pt x="3032" y="0"/>
                  </a:cubicBezTo>
                  <a:cubicBezTo>
                    <a:pt x="1999" y="65"/>
                    <a:pt x="1000"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0" name="Freeform: Shape 1779">
              <a:extLst>
                <a:ext uri="{FF2B5EF4-FFF2-40B4-BE49-F238E27FC236}">
                  <a16:creationId xmlns:a16="http://schemas.microsoft.com/office/drawing/2014/main" id="{4B7611C9-41E9-4F01-374F-0461E54CFB7F}"/>
                </a:ext>
              </a:extLst>
            </p:cNvPr>
            <p:cNvSpPr/>
            <p:nvPr/>
          </p:nvSpPr>
          <p:spPr>
            <a:xfrm>
              <a:off x="7863927" y="1873666"/>
              <a:ext cx="6514" cy="3479"/>
            </a:xfrm>
            <a:custGeom>
              <a:avLst/>
              <a:gdLst>
                <a:gd name="connsiteX0" fmla="*/ 4418 w 6514"/>
                <a:gd name="connsiteY0" fmla="*/ 0 h 3479"/>
                <a:gd name="connsiteX1" fmla="*/ 0 w 6514"/>
                <a:gd name="connsiteY1" fmla="*/ 3480 h 3479"/>
                <a:gd name="connsiteX2" fmla="*/ 6514 w 6514"/>
                <a:gd name="connsiteY2" fmla="*/ 0 h 3479"/>
                <a:gd name="connsiteX3" fmla="*/ 4418 w 6514"/>
                <a:gd name="connsiteY3" fmla="*/ 0 h 3479"/>
              </a:gdLst>
              <a:ahLst/>
              <a:cxnLst>
                <a:cxn ang="0">
                  <a:pos x="connsiteX0" y="connsiteY0"/>
                </a:cxn>
                <a:cxn ang="0">
                  <a:pos x="connsiteX1" y="connsiteY1"/>
                </a:cxn>
                <a:cxn ang="0">
                  <a:pos x="connsiteX2" y="connsiteY2"/>
                </a:cxn>
                <a:cxn ang="0">
                  <a:pos x="connsiteX3" y="connsiteY3"/>
                </a:cxn>
              </a:cxnLst>
              <a:rect l="l" t="t" r="r" b="b"/>
              <a:pathLst>
                <a:path w="6514" h="3479">
                  <a:moveTo>
                    <a:pt x="4418" y="0"/>
                  </a:moveTo>
                  <a:cubicBezTo>
                    <a:pt x="2773" y="951"/>
                    <a:pt x="1290" y="2112"/>
                    <a:pt x="0" y="3480"/>
                  </a:cubicBezTo>
                  <a:cubicBezTo>
                    <a:pt x="2483" y="3122"/>
                    <a:pt x="5611" y="2899"/>
                    <a:pt x="6514" y="0"/>
                  </a:cubicBezTo>
                  <a:cubicBezTo>
                    <a:pt x="5805" y="0"/>
                    <a:pt x="5095" y="0"/>
                    <a:pt x="441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1" name="Freeform: Shape 1780">
              <a:extLst>
                <a:ext uri="{FF2B5EF4-FFF2-40B4-BE49-F238E27FC236}">
                  <a16:creationId xmlns:a16="http://schemas.microsoft.com/office/drawing/2014/main" id="{0140CBE8-F76B-15C9-3B37-4084E706C701}"/>
                </a:ext>
              </a:extLst>
            </p:cNvPr>
            <p:cNvSpPr/>
            <p:nvPr/>
          </p:nvSpPr>
          <p:spPr>
            <a:xfrm>
              <a:off x="7863927" y="1867861"/>
              <a:ext cx="9771" cy="4420"/>
            </a:xfrm>
            <a:custGeom>
              <a:avLst/>
              <a:gdLst>
                <a:gd name="connsiteX0" fmla="*/ 7224 w 9771"/>
                <a:gd name="connsiteY0" fmla="*/ 2322 h 4420"/>
                <a:gd name="connsiteX1" fmla="*/ 0 w 9771"/>
                <a:gd name="connsiteY1" fmla="*/ 0 h 4420"/>
                <a:gd name="connsiteX2" fmla="*/ 9772 w 9771"/>
                <a:gd name="connsiteY2" fmla="*/ 3483 h 4420"/>
                <a:gd name="connsiteX3" fmla="*/ 7224 w 9771"/>
                <a:gd name="connsiteY3" fmla="*/ 2322 h 4420"/>
              </a:gdLst>
              <a:ahLst/>
              <a:cxnLst>
                <a:cxn ang="0">
                  <a:pos x="connsiteX0" y="connsiteY0"/>
                </a:cxn>
                <a:cxn ang="0">
                  <a:pos x="connsiteX1" y="connsiteY1"/>
                </a:cxn>
                <a:cxn ang="0">
                  <a:pos x="connsiteX2" y="connsiteY2"/>
                </a:cxn>
                <a:cxn ang="0">
                  <a:pos x="connsiteX3" y="connsiteY3"/>
                </a:cxn>
              </a:cxnLst>
              <a:rect l="l" t="t" r="r" b="b"/>
              <a:pathLst>
                <a:path w="9771" h="4420">
                  <a:moveTo>
                    <a:pt x="7224" y="2322"/>
                  </a:moveTo>
                  <a:cubicBezTo>
                    <a:pt x="5160" y="590"/>
                    <a:pt x="2580" y="177"/>
                    <a:pt x="0" y="0"/>
                  </a:cubicBezTo>
                  <a:cubicBezTo>
                    <a:pt x="3838" y="2009"/>
                    <a:pt x="4773" y="6318"/>
                    <a:pt x="9772" y="3483"/>
                  </a:cubicBezTo>
                  <a:cubicBezTo>
                    <a:pt x="8901" y="3096"/>
                    <a:pt x="8062" y="2709"/>
                    <a:pt x="7224"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2" name="Freeform: Shape 1781">
              <a:extLst>
                <a:ext uri="{FF2B5EF4-FFF2-40B4-BE49-F238E27FC236}">
                  <a16:creationId xmlns:a16="http://schemas.microsoft.com/office/drawing/2014/main" id="{59962BC8-F970-E715-97C0-DF9AEF2424B3}"/>
                </a:ext>
              </a:extLst>
            </p:cNvPr>
            <p:cNvSpPr/>
            <p:nvPr/>
          </p:nvSpPr>
          <p:spPr>
            <a:xfrm>
              <a:off x="7878794" y="1868196"/>
              <a:ext cx="7449" cy="4384"/>
            </a:xfrm>
            <a:custGeom>
              <a:avLst/>
              <a:gdLst>
                <a:gd name="connsiteX0" fmla="*/ 0 w 7449"/>
                <a:gd name="connsiteY0" fmla="*/ 1986 h 4384"/>
                <a:gd name="connsiteX1" fmla="*/ 7450 w 7449"/>
                <a:gd name="connsiteY1" fmla="*/ 361 h 4384"/>
                <a:gd name="connsiteX2" fmla="*/ 0 w 7449"/>
                <a:gd name="connsiteY2" fmla="*/ 1986 h 4384"/>
              </a:gdLst>
              <a:ahLst/>
              <a:cxnLst>
                <a:cxn ang="0">
                  <a:pos x="connsiteX0" y="connsiteY0"/>
                </a:cxn>
                <a:cxn ang="0">
                  <a:pos x="connsiteX1" y="connsiteY1"/>
                </a:cxn>
                <a:cxn ang="0">
                  <a:pos x="connsiteX2" y="connsiteY2"/>
                </a:cxn>
              </a:cxnLst>
              <a:rect l="l" t="t" r="r" b="b"/>
              <a:pathLst>
                <a:path w="7449" h="4384">
                  <a:moveTo>
                    <a:pt x="0" y="1986"/>
                  </a:moveTo>
                  <a:cubicBezTo>
                    <a:pt x="1580" y="6288"/>
                    <a:pt x="7031" y="4218"/>
                    <a:pt x="7450" y="361"/>
                  </a:cubicBezTo>
                  <a:cubicBezTo>
                    <a:pt x="4837" y="-561"/>
                    <a:pt x="2096" y="393"/>
                    <a:pt x="0" y="19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3" name="Freeform: Shape 1782">
              <a:extLst>
                <a:ext uri="{FF2B5EF4-FFF2-40B4-BE49-F238E27FC236}">
                  <a16:creationId xmlns:a16="http://schemas.microsoft.com/office/drawing/2014/main" id="{6086FF61-39F8-0231-A9F3-CBD45BEB16F9}"/>
                </a:ext>
              </a:extLst>
            </p:cNvPr>
            <p:cNvSpPr/>
            <p:nvPr/>
          </p:nvSpPr>
          <p:spPr>
            <a:xfrm>
              <a:off x="7882761" y="1875480"/>
              <a:ext cx="3257" cy="2604"/>
            </a:xfrm>
            <a:custGeom>
              <a:avLst/>
              <a:gdLst>
                <a:gd name="connsiteX0" fmla="*/ 1838 w 3257"/>
                <a:gd name="connsiteY0" fmla="*/ 2604 h 2604"/>
                <a:gd name="connsiteX1" fmla="*/ 3257 w 3257"/>
                <a:gd name="connsiteY1" fmla="*/ 279 h 2604"/>
                <a:gd name="connsiteX2" fmla="*/ 0 w 3257"/>
                <a:gd name="connsiteY2" fmla="*/ 2369 h 2604"/>
                <a:gd name="connsiteX3" fmla="*/ 1838 w 3257"/>
                <a:gd name="connsiteY3" fmla="*/ 2594 h 2604"/>
              </a:gdLst>
              <a:ahLst/>
              <a:cxnLst>
                <a:cxn ang="0">
                  <a:pos x="connsiteX0" y="connsiteY0"/>
                </a:cxn>
                <a:cxn ang="0">
                  <a:pos x="connsiteX1" y="connsiteY1"/>
                </a:cxn>
                <a:cxn ang="0">
                  <a:pos x="connsiteX2" y="connsiteY2"/>
                </a:cxn>
                <a:cxn ang="0">
                  <a:pos x="connsiteX3" y="connsiteY3"/>
                </a:cxn>
              </a:cxnLst>
              <a:rect l="l" t="t" r="r" b="b"/>
              <a:pathLst>
                <a:path w="3257" h="2604">
                  <a:moveTo>
                    <a:pt x="1838" y="2604"/>
                  </a:moveTo>
                  <a:cubicBezTo>
                    <a:pt x="2290" y="1830"/>
                    <a:pt x="2773" y="1056"/>
                    <a:pt x="3257" y="279"/>
                  </a:cubicBezTo>
                  <a:cubicBezTo>
                    <a:pt x="1419" y="-460"/>
                    <a:pt x="0" y="279"/>
                    <a:pt x="0" y="2369"/>
                  </a:cubicBezTo>
                  <a:cubicBezTo>
                    <a:pt x="613" y="2465"/>
                    <a:pt x="1226" y="2530"/>
                    <a:pt x="1838" y="2594"/>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4" name="Freeform: Shape 1783">
              <a:extLst>
                <a:ext uri="{FF2B5EF4-FFF2-40B4-BE49-F238E27FC236}">
                  <a16:creationId xmlns:a16="http://schemas.microsoft.com/office/drawing/2014/main" id="{0426D3C8-DAFB-3778-A27A-FC3FAEE584BC}"/>
                </a:ext>
              </a:extLst>
            </p:cNvPr>
            <p:cNvSpPr/>
            <p:nvPr/>
          </p:nvSpPr>
          <p:spPr>
            <a:xfrm>
              <a:off x="7886018" y="1873070"/>
              <a:ext cx="5546" cy="1548"/>
            </a:xfrm>
            <a:custGeom>
              <a:avLst/>
              <a:gdLst>
                <a:gd name="connsiteX0" fmla="*/ 0 w 5546"/>
                <a:gd name="connsiteY0" fmla="*/ 596 h 1548"/>
                <a:gd name="connsiteX1" fmla="*/ 5547 w 5546"/>
                <a:gd name="connsiteY1" fmla="*/ 596 h 1548"/>
                <a:gd name="connsiteX2" fmla="*/ 0 w 5546"/>
                <a:gd name="connsiteY2" fmla="*/ 596 h 1548"/>
              </a:gdLst>
              <a:ahLst/>
              <a:cxnLst>
                <a:cxn ang="0">
                  <a:pos x="connsiteX0" y="connsiteY0"/>
                </a:cxn>
                <a:cxn ang="0">
                  <a:pos x="connsiteX1" y="connsiteY1"/>
                </a:cxn>
                <a:cxn ang="0">
                  <a:pos x="connsiteX2" y="connsiteY2"/>
                </a:cxn>
              </a:cxnLst>
              <a:rect l="l" t="t" r="r" b="b"/>
              <a:pathLst>
                <a:path w="5546" h="1548">
                  <a:moveTo>
                    <a:pt x="0" y="596"/>
                  </a:moveTo>
                  <a:cubicBezTo>
                    <a:pt x="1677" y="1866"/>
                    <a:pt x="3838" y="1866"/>
                    <a:pt x="5547" y="596"/>
                  </a:cubicBezTo>
                  <a:cubicBezTo>
                    <a:pt x="4063" y="789"/>
                    <a:pt x="1193" y="-836"/>
                    <a:pt x="0" y="59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5" name="Freeform: Shape 1784">
              <a:extLst>
                <a:ext uri="{FF2B5EF4-FFF2-40B4-BE49-F238E27FC236}">
                  <a16:creationId xmlns:a16="http://schemas.microsoft.com/office/drawing/2014/main" id="{BDB976B2-769B-D716-32D8-BC3E43F92FE9}"/>
                </a:ext>
              </a:extLst>
            </p:cNvPr>
            <p:cNvSpPr/>
            <p:nvPr/>
          </p:nvSpPr>
          <p:spPr>
            <a:xfrm>
              <a:off x="7900402" y="1872737"/>
              <a:ext cx="1612" cy="928"/>
            </a:xfrm>
            <a:custGeom>
              <a:avLst/>
              <a:gdLst>
                <a:gd name="connsiteX0" fmla="*/ 1612 w 1612"/>
                <a:gd name="connsiteY0" fmla="*/ 929 h 928"/>
                <a:gd name="connsiteX1" fmla="*/ 0 w 1612"/>
                <a:gd name="connsiteY1" fmla="*/ 0 h 928"/>
                <a:gd name="connsiteX2" fmla="*/ 1612 w 1612"/>
                <a:gd name="connsiteY2" fmla="*/ 929 h 928"/>
              </a:gdLst>
              <a:ahLst/>
              <a:cxnLst>
                <a:cxn ang="0">
                  <a:pos x="connsiteX0" y="connsiteY0"/>
                </a:cxn>
                <a:cxn ang="0">
                  <a:pos x="connsiteX1" y="connsiteY1"/>
                </a:cxn>
                <a:cxn ang="0">
                  <a:pos x="connsiteX2" y="connsiteY2"/>
                </a:cxn>
              </a:cxnLst>
              <a:rect l="l" t="t" r="r" b="b"/>
              <a:pathLst>
                <a:path w="1612" h="928">
                  <a:moveTo>
                    <a:pt x="1612" y="929"/>
                  </a:moveTo>
                  <a:cubicBezTo>
                    <a:pt x="1612" y="371"/>
                    <a:pt x="1290" y="381"/>
                    <a:pt x="0" y="0"/>
                  </a:cubicBezTo>
                  <a:cubicBezTo>
                    <a:pt x="516" y="322"/>
                    <a:pt x="1064" y="622"/>
                    <a:pt x="1612" y="92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6" name="Freeform: Shape 1785">
              <a:extLst>
                <a:ext uri="{FF2B5EF4-FFF2-40B4-BE49-F238E27FC236}">
                  <a16:creationId xmlns:a16="http://schemas.microsoft.com/office/drawing/2014/main" id="{5287AF47-8F19-681E-3799-7F20CF54582B}"/>
                </a:ext>
              </a:extLst>
            </p:cNvPr>
            <p:cNvSpPr/>
            <p:nvPr/>
          </p:nvSpPr>
          <p:spPr>
            <a:xfrm>
              <a:off x="7905723" y="1854870"/>
              <a:ext cx="26025" cy="7662"/>
            </a:xfrm>
            <a:custGeom>
              <a:avLst/>
              <a:gdLst>
                <a:gd name="connsiteX0" fmla="*/ 25090 w 26025"/>
                <a:gd name="connsiteY0" fmla="*/ 1155 h 7662"/>
                <a:gd name="connsiteX1" fmla="*/ 26026 w 26025"/>
                <a:gd name="connsiteY1" fmla="*/ 226 h 7662"/>
                <a:gd name="connsiteX2" fmla="*/ 18834 w 26025"/>
                <a:gd name="connsiteY2" fmla="*/ 0 h 7662"/>
                <a:gd name="connsiteX3" fmla="*/ 14867 w 26025"/>
                <a:gd name="connsiteY3" fmla="*/ 3712 h 7662"/>
                <a:gd name="connsiteX4" fmla="*/ 8546 w 26025"/>
                <a:gd name="connsiteY4" fmla="*/ 3422 h 7662"/>
                <a:gd name="connsiteX5" fmla="*/ 0 w 26025"/>
                <a:gd name="connsiteY5" fmla="*/ 4180 h 7662"/>
                <a:gd name="connsiteX6" fmla="*/ 4902 w 26025"/>
                <a:gd name="connsiteY6" fmla="*/ 5805 h 7662"/>
                <a:gd name="connsiteX7" fmla="*/ 2580 w 26025"/>
                <a:gd name="connsiteY7" fmla="*/ 7663 h 7662"/>
                <a:gd name="connsiteX8" fmla="*/ 13932 w 26025"/>
                <a:gd name="connsiteY8" fmla="*/ 6850 h 7662"/>
                <a:gd name="connsiteX9" fmla="*/ 25090 w 26025"/>
                <a:gd name="connsiteY9" fmla="*/ 1158 h 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5" h="7662">
                  <a:moveTo>
                    <a:pt x="25090" y="1155"/>
                  </a:moveTo>
                  <a:cubicBezTo>
                    <a:pt x="25413" y="832"/>
                    <a:pt x="25703" y="535"/>
                    <a:pt x="26026" y="226"/>
                  </a:cubicBezTo>
                  <a:cubicBezTo>
                    <a:pt x="23639" y="484"/>
                    <a:pt x="21156" y="997"/>
                    <a:pt x="18834" y="0"/>
                  </a:cubicBezTo>
                  <a:cubicBezTo>
                    <a:pt x="24091" y="5915"/>
                    <a:pt x="7127" y="65"/>
                    <a:pt x="14867" y="3712"/>
                  </a:cubicBezTo>
                  <a:cubicBezTo>
                    <a:pt x="12384" y="3744"/>
                    <a:pt x="10643" y="1635"/>
                    <a:pt x="8546" y="3422"/>
                  </a:cubicBezTo>
                  <a:cubicBezTo>
                    <a:pt x="6740" y="4966"/>
                    <a:pt x="2258" y="3786"/>
                    <a:pt x="0" y="4180"/>
                  </a:cubicBezTo>
                  <a:cubicBezTo>
                    <a:pt x="1580" y="4892"/>
                    <a:pt x="3225" y="5434"/>
                    <a:pt x="4902" y="5805"/>
                  </a:cubicBezTo>
                  <a:cubicBezTo>
                    <a:pt x="4160" y="6476"/>
                    <a:pt x="3386" y="7095"/>
                    <a:pt x="2580" y="7663"/>
                  </a:cubicBezTo>
                  <a:cubicBezTo>
                    <a:pt x="5676" y="5315"/>
                    <a:pt x="10417" y="7192"/>
                    <a:pt x="13932" y="6850"/>
                  </a:cubicBezTo>
                  <a:cubicBezTo>
                    <a:pt x="18157" y="6427"/>
                    <a:pt x="21607" y="3260"/>
                    <a:pt x="25090" y="115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7" name="Freeform: Shape 1786">
              <a:extLst>
                <a:ext uri="{FF2B5EF4-FFF2-40B4-BE49-F238E27FC236}">
                  <a16:creationId xmlns:a16="http://schemas.microsoft.com/office/drawing/2014/main" id="{01314E41-5B34-D2AC-B5FE-7C2565F6437D}"/>
                </a:ext>
              </a:extLst>
            </p:cNvPr>
            <p:cNvSpPr/>
            <p:nvPr/>
          </p:nvSpPr>
          <p:spPr>
            <a:xfrm>
              <a:off x="7914559" y="1864873"/>
              <a:ext cx="9287" cy="2987"/>
            </a:xfrm>
            <a:custGeom>
              <a:avLst/>
              <a:gdLst>
                <a:gd name="connsiteX0" fmla="*/ 6740 w 9287"/>
                <a:gd name="connsiteY0" fmla="*/ 2988 h 2987"/>
                <a:gd name="connsiteX1" fmla="*/ 9288 w 9287"/>
                <a:gd name="connsiteY1" fmla="*/ 2988 h 2987"/>
                <a:gd name="connsiteX2" fmla="*/ 0 w 9287"/>
                <a:gd name="connsiteY2" fmla="*/ 430 h 2987"/>
                <a:gd name="connsiteX3" fmla="*/ 6740 w 9287"/>
                <a:gd name="connsiteY3" fmla="*/ 2988 h 2987"/>
              </a:gdLst>
              <a:ahLst/>
              <a:cxnLst>
                <a:cxn ang="0">
                  <a:pos x="connsiteX0" y="connsiteY0"/>
                </a:cxn>
                <a:cxn ang="0">
                  <a:pos x="connsiteX1" y="connsiteY1"/>
                </a:cxn>
                <a:cxn ang="0">
                  <a:pos x="connsiteX2" y="connsiteY2"/>
                </a:cxn>
                <a:cxn ang="0">
                  <a:pos x="connsiteX3" y="connsiteY3"/>
                </a:cxn>
              </a:cxnLst>
              <a:rect l="l" t="t" r="r" b="b"/>
              <a:pathLst>
                <a:path w="9287" h="2987">
                  <a:moveTo>
                    <a:pt x="6740" y="2988"/>
                  </a:moveTo>
                  <a:cubicBezTo>
                    <a:pt x="7579" y="2988"/>
                    <a:pt x="8449" y="2988"/>
                    <a:pt x="9288" y="2988"/>
                  </a:cubicBezTo>
                  <a:cubicBezTo>
                    <a:pt x="7934" y="288"/>
                    <a:pt x="2548" y="-631"/>
                    <a:pt x="0" y="430"/>
                  </a:cubicBezTo>
                  <a:cubicBezTo>
                    <a:pt x="1645" y="2714"/>
                    <a:pt x="4193" y="2701"/>
                    <a:pt x="6740" y="298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8" name="Freeform: Shape 1787">
              <a:extLst>
                <a:ext uri="{FF2B5EF4-FFF2-40B4-BE49-F238E27FC236}">
                  <a16:creationId xmlns:a16="http://schemas.microsoft.com/office/drawing/2014/main" id="{9A1D63E0-39B7-88E0-5693-2F612912A48E}"/>
                </a:ext>
              </a:extLst>
            </p:cNvPr>
            <p:cNvSpPr/>
            <p:nvPr/>
          </p:nvSpPr>
          <p:spPr>
            <a:xfrm>
              <a:off x="7921751" y="1859253"/>
              <a:ext cx="13434" cy="7894"/>
            </a:xfrm>
            <a:custGeom>
              <a:avLst/>
              <a:gdLst>
                <a:gd name="connsiteX0" fmla="*/ 12545 w 13434"/>
                <a:gd name="connsiteY0" fmla="*/ 1158 h 7894"/>
                <a:gd name="connsiteX1" fmla="*/ 12094 w 13434"/>
                <a:gd name="connsiteY1" fmla="*/ 0 h 7894"/>
                <a:gd name="connsiteX2" fmla="*/ 0 w 13434"/>
                <a:gd name="connsiteY2" fmla="*/ 4876 h 7894"/>
                <a:gd name="connsiteX3" fmla="*/ 5805 w 13434"/>
                <a:gd name="connsiteY3" fmla="*/ 7895 h 7894"/>
                <a:gd name="connsiteX4" fmla="*/ 12545 w 13434"/>
                <a:gd name="connsiteY4" fmla="*/ 1158 h 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34" h="7894">
                  <a:moveTo>
                    <a:pt x="12545" y="1158"/>
                  </a:moveTo>
                  <a:cubicBezTo>
                    <a:pt x="12545" y="771"/>
                    <a:pt x="12222" y="387"/>
                    <a:pt x="12094" y="0"/>
                  </a:cubicBezTo>
                  <a:cubicBezTo>
                    <a:pt x="8804" y="3747"/>
                    <a:pt x="3644" y="1903"/>
                    <a:pt x="0" y="4876"/>
                  </a:cubicBezTo>
                  <a:cubicBezTo>
                    <a:pt x="2580" y="6882"/>
                    <a:pt x="5869" y="3660"/>
                    <a:pt x="5805" y="7895"/>
                  </a:cubicBezTo>
                  <a:cubicBezTo>
                    <a:pt x="7579" y="6572"/>
                    <a:pt x="16189" y="4644"/>
                    <a:pt x="12545" y="1158"/>
                  </a:cubicBezTo>
                </a:path>
              </a:pathLst>
            </a:custGeom>
            <a:solidFill>
              <a:srgbClr val="C0C0C0"/>
            </a:solidFill>
            <a:ln w="645" cap="flat">
              <a:solidFill>
                <a:srgbClr val="FFFFFF"/>
              </a:solidFill>
              <a:prstDash val="solid"/>
              <a:miter/>
            </a:ln>
          </p:spPr>
          <p:txBody>
            <a:bodyPr rtlCol="0" anchor="ctr"/>
            <a:lstStyle/>
            <a:p>
              <a:endParaRPr lang="en-US"/>
            </a:p>
          </p:txBody>
        </p:sp>
        <p:sp>
          <p:nvSpPr>
            <p:cNvPr id="1789" name="Freeform: Shape 1788">
              <a:extLst>
                <a:ext uri="{FF2B5EF4-FFF2-40B4-BE49-F238E27FC236}">
                  <a16:creationId xmlns:a16="http://schemas.microsoft.com/office/drawing/2014/main" id="{E270B54C-BF12-B9BE-5729-F444461D3091}"/>
                </a:ext>
              </a:extLst>
            </p:cNvPr>
            <p:cNvSpPr/>
            <p:nvPr/>
          </p:nvSpPr>
          <p:spPr>
            <a:xfrm>
              <a:off x="7934882" y="1857356"/>
              <a:ext cx="7507" cy="4289"/>
            </a:xfrm>
            <a:custGeom>
              <a:avLst/>
              <a:gdLst>
                <a:gd name="connsiteX0" fmla="*/ 6606 w 7507"/>
                <a:gd name="connsiteY0" fmla="*/ 4216 h 4289"/>
                <a:gd name="connsiteX1" fmla="*/ 2704 w 7507"/>
                <a:gd name="connsiteY1" fmla="*/ 14 h 4289"/>
                <a:gd name="connsiteX2" fmla="*/ 6606 w 7507"/>
                <a:gd name="connsiteY2" fmla="*/ 4216 h 4289"/>
              </a:gdLst>
              <a:ahLst/>
              <a:cxnLst>
                <a:cxn ang="0">
                  <a:pos x="connsiteX0" y="connsiteY0"/>
                </a:cxn>
                <a:cxn ang="0">
                  <a:pos x="connsiteX1" y="connsiteY1"/>
                </a:cxn>
                <a:cxn ang="0">
                  <a:pos x="connsiteX2" y="connsiteY2"/>
                </a:cxn>
              </a:cxnLst>
              <a:rect l="l" t="t" r="r" b="b"/>
              <a:pathLst>
                <a:path w="7507" h="4289">
                  <a:moveTo>
                    <a:pt x="6606" y="4216"/>
                  </a:moveTo>
                  <a:cubicBezTo>
                    <a:pt x="9251" y="617"/>
                    <a:pt x="5509" y="159"/>
                    <a:pt x="2704" y="14"/>
                  </a:cubicBezTo>
                  <a:cubicBezTo>
                    <a:pt x="-3520" y="-308"/>
                    <a:pt x="2381" y="4965"/>
                    <a:pt x="6606" y="42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0" name="Freeform: Shape 1789">
              <a:extLst>
                <a:ext uri="{FF2B5EF4-FFF2-40B4-BE49-F238E27FC236}">
                  <a16:creationId xmlns:a16="http://schemas.microsoft.com/office/drawing/2014/main" id="{CC4F1E98-BFBB-ABC3-3B5D-6B794C96A0A3}"/>
                </a:ext>
              </a:extLst>
            </p:cNvPr>
            <p:cNvSpPr/>
            <p:nvPr/>
          </p:nvSpPr>
          <p:spPr>
            <a:xfrm>
              <a:off x="7938714" y="1849982"/>
              <a:ext cx="4869" cy="2484"/>
            </a:xfrm>
            <a:custGeom>
              <a:avLst/>
              <a:gdLst>
                <a:gd name="connsiteX0" fmla="*/ 0 w 4869"/>
                <a:gd name="connsiteY0" fmla="*/ 916 h 2484"/>
                <a:gd name="connsiteX1" fmla="*/ 4869 w 4869"/>
                <a:gd name="connsiteY1" fmla="*/ 2312 h 2484"/>
                <a:gd name="connsiteX2" fmla="*/ 0 w 4869"/>
                <a:gd name="connsiteY2" fmla="*/ 916 h 2484"/>
              </a:gdLst>
              <a:ahLst/>
              <a:cxnLst>
                <a:cxn ang="0">
                  <a:pos x="connsiteX0" y="connsiteY0"/>
                </a:cxn>
                <a:cxn ang="0">
                  <a:pos x="connsiteX1" y="connsiteY1"/>
                </a:cxn>
                <a:cxn ang="0">
                  <a:pos x="connsiteX2" y="connsiteY2"/>
                </a:cxn>
              </a:cxnLst>
              <a:rect l="l" t="t" r="r" b="b"/>
              <a:pathLst>
                <a:path w="4869" h="2484">
                  <a:moveTo>
                    <a:pt x="0" y="916"/>
                  </a:moveTo>
                  <a:cubicBezTo>
                    <a:pt x="1354" y="2309"/>
                    <a:pt x="2967" y="2773"/>
                    <a:pt x="4869" y="2312"/>
                  </a:cubicBezTo>
                  <a:cubicBezTo>
                    <a:pt x="3999" y="1041"/>
                    <a:pt x="1419" y="-1300"/>
                    <a:pt x="0" y="9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1" name="Freeform: Shape 1790">
              <a:extLst>
                <a:ext uri="{FF2B5EF4-FFF2-40B4-BE49-F238E27FC236}">
                  <a16:creationId xmlns:a16="http://schemas.microsoft.com/office/drawing/2014/main" id="{36CA7289-AF67-0769-A2AD-17A96422C794}"/>
                </a:ext>
              </a:extLst>
            </p:cNvPr>
            <p:cNvSpPr/>
            <p:nvPr/>
          </p:nvSpPr>
          <p:spPr>
            <a:xfrm>
              <a:off x="7940327" y="1848833"/>
              <a:ext cx="2321" cy="517"/>
            </a:xfrm>
            <a:custGeom>
              <a:avLst/>
              <a:gdLst>
                <a:gd name="connsiteX0" fmla="*/ 0 w 2321"/>
                <a:gd name="connsiteY0" fmla="*/ 226 h 517"/>
                <a:gd name="connsiteX1" fmla="*/ 2322 w 2321"/>
                <a:gd name="connsiteY1" fmla="*/ 0 h 517"/>
                <a:gd name="connsiteX2" fmla="*/ 0 w 2321"/>
                <a:gd name="connsiteY2" fmla="*/ 226 h 517"/>
              </a:gdLst>
              <a:ahLst/>
              <a:cxnLst>
                <a:cxn ang="0">
                  <a:pos x="connsiteX0" y="connsiteY0"/>
                </a:cxn>
                <a:cxn ang="0">
                  <a:pos x="connsiteX1" y="connsiteY1"/>
                </a:cxn>
                <a:cxn ang="0">
                  <a:pos x="connsiteX2" y="connsiteY2"/>
                </a:cxn>
              </a:cxnLst>
              <a:rect l="l" t="t" r="r" b="b"/>
              <a:pathLst>
                <a:path w="2321" h="517">
                  <a:moveTo>
                    <a:pt x="0" y="226"/>
                  </a:moveTo>
                  <a:cubicBezTo>
                    <a:pt x="742" y="680"/>
                    <a:pt x="1516" y="603"/>
                    <a:pt x="2322" y="0"/>
                  </a:cubicBezTo>
                  <a:cubicBezTo>
                    <a:pt x="1548" y="97"/>
                    <a:pt x="774" y="161"/>
                    <a:pt x="0"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2" name="Freeform: Shape 1791">
              <a:extLst>
                <a:ext uri="{FF2B5EF4-FFF2-40B4-BE49-F238E27FC236}">
                  <a16:creationId xmlns:a16="http://schemas.microsoft.com/office/drawing/2014/main" id="{BF9F2E96-CE5A-B3BF-FF65-0D40CFEE7915}"/>
                </a:ext>
              </a:extLst>
            </p:cNvPr>
            <p:cNvSpPr/>
            <p:nvPr/>
          </p:nvSpPr>
          <p:spPr>
            <a:xfrm>
              <a:off x="7963772" y="1846718"/>
              <a:ext cx="13480" cy="5337"/>
            </a:xfrm>
            <a:custGeom>
              <a:avLst/>
              <a:gdLst>
                <a:gd name="connsiteX0" fmla="*/ 10933 w 13480"/>
                <a:gd name="connsiteY0" fmla="*/ 4180 h 5337"/>
                <a:gd name="connsiteX1" fmla="*/ 13481 w 13480"/>
                <a:gd name="connsiteY1" fmla="*/ 4180 h 5337"/>
                <a:gd name="connsiteX2" fmla="*/ 12320 w 13480"/>
                <a:gd name="connsiteY2" fmla="*/ 1393 h 5337"/>
                <a:gd name="connsiteX3" fmla="*/ 6773 w 13480"/>
                <a:gd name="connsiteY3" fmla="*/ 0 h 5337"/>
                <a:gd name="connsiteX4" fmla="*/ 0 w 13480"/>
                <a:gd name="connsiteY4" fmla="*/ 1858 h 5337"/>
                <a:gd name="connsiteX5" fmla="*/ 3677 w 13480"/>
                <a:gd name="connsiteY5" fmla="*/ 4850 h 5337"/>
                <a:gd name="connsiteX6" fmla="*/ 10933 w 13480"/>
                <a:gd name="connsiteY6" fmla="*/ 4180 h 5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0" h="5337">
                  <a:moveTo>
                    <a:pt x="10933" y="4180"/>
                  </a:moveTo>
                  <a:cubicBezTo>
                    <a:pt x="11771" y="4180"/>
                    <a:pt x="12610" y="4180"/>
                    <a:pt x="13481" y="4180"/>
                  </a:cubicBezTo>
                  <a:cubicBezTo>
                    <a:pt x="10062" y="4373"/>
                    <a:pt x="10739" y="2993"/>
                    <a:pt x="12320" y="1393"/>
                  </a:cubicBezTo>
                  <a:cubicBezTo>
                    <a:pt x="10481" y="848"/>
                    <a:pt x="8643" y="384"/>
                    <a:pt x="6773" y="0"/>
                  </a:cubicBezTo>
                  <a:cubicBezTo>
                    <a:pt x="4322" y="0"/>
                    <a:pt x="2419" y="1748"/>
                    <a:pt x="0" y="1858"/>
                  </a:cubicBezTo>
                  <a:cubicBezTo>
                    <a:pt x="1612" y="2206"/>
                    <a:pt x="2516" y="3883"/>
                    <a:pt x="3677" y="4850"/>
                  </a:cubicBezTo>
                  <a:cubicBezTo>
                    <a:pt x="5289" y="6163"/>
                    <a:pt x="9191" y="4438"/>
                    <a:pt x="10933" y="4180"/>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3" name="Freeform: Shape 1792">
              <a:extLst>
                <a:ext uri="{FF2B5EF4-FFF2-40B4-BE49-F238E27FC236}">
                  <a16:creationId xmlns:a16="http://schemas.microsoft.com/office/drawing/2014/main" id="{EA82E5AB-9F22-A296-74A3-7CB88CC82EE9}"/>
                </a:ext>
              </a:extLst>
            </p:cNvPr>
            <p:cNvSpPr/>
            <p:nvPr/>
          </p:nvSpPr>
          <p:spPr>
            <a:xfrm>
              <a:off x="7596223" y="2100723"/>
              <a:ext cx="4644" cy="1882"/>
            </a:xfrm>
            <a:custGeom>
              <a:avLst/>
              <a:gdLst>
                <a:gd name="connsiteX0" fmla="*/ 2322 w 4644"/>
                <a:gd name="connsiteY0" fmla="*/ 1883 h 1882"/>
                <a:gd name="connsiteX1" fmla="*/ 0 w 4644"/>
                <a:gd name="connsiteY1" fmla="*/ 490 h 1882"/>
                <a:gd name="connsiteX2" fmla="*/ 4644 w 4644"/>
                <a:gd name="connsiteY2" fmla="*/ 1883 h 1882"/>
                <a:gd name="connsiteX3" fmla="*/ 2322 w 4644"/>
                <a:gd name="connsiteY3" fmla="*/ 1883 h 1882"/>
              </a:gdLst>
              <a:ahLst/>
              <a:cxnLst>
                <a:cxn ang="0">
                  <a:pos x="connsiteX0" y="connsiteY0"/>
                </a:cxn>
                <a:cxn ang="0">
                  <a:pos x="connsiteX1" y="connsiteY1"/>
                </a:cxn>
                <a:cxn ang="0">
                  <a:pos x="connsiteX2" y="connsiteY2"/>
                </a:cxn>
                <a:cxn ang="0">
                  <a:pos x="connsiteX3" y="connsiteY3"/>
                </a:cxn>
              </a:cxnLst>
              <a:rect l="l" t="t" r="r" b="b"/>
              <a:pathLst>
                <a:path w="4644" h="1882">
                  <a:moveTo>
                    <a:pt x="2322" y="1883"/>
                  </a:moveTo>
                  <a:cubicBezTo>
                    <a:pt x="1548" y="1418"/>
                    <a:pt x="774" y="954"/>
                    <a:pt x="0" y="490"/>
                  </a:cubicBezTo>
                  <a:cubicBezTo>
                    <a:pt x="1806" y="-594"/>
                    <a:pt x="3612" y="232"/>
                    <a:pt x="4644" y="1883"/>
                  </a:cubicBezTo>
                  <a:cubicBezTo>
                    <a:pt x="3870" y="1883"/>
                    <a:pt x="3096" y="1883"/>
                    <a:pt x="2322" y="18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4" name="Freeform: Shape 1793">
              <a:extLst>
                <a:ext uri="{FF2B5EF4-FFF2-40B4-BE49-F238E27FC236}">
                  <a16:creationId xmlns:a16="http://schemas.microsoft.com/office/drawing/2014/main" id="{137E77C8-B1FE-1FAC-4882-FDFB0DE1E0DA}"/>
                </a:ext>
              </a:extLst>
            </p:cNvPr>
            <p:cNvSpPr/>
            <p:nvPr/>
          </p:nvSpPr>
          <p:spPr>
            <a:xfrm>
              <a:off x="7595997" y="2070227"/>
              <a:ext cx="7643" cy="1934"/>
            </a:xfrm>
            <a:custGeom>
              <a:avLst/>
              <a:gdLst>
                <a:gd name="connsiteX0" fmla="*/ 5095 w 7643"/>
                <a:gd name="connsiteY0" fmla="*/ 581 h 1934"/>
                <a:gd name="connsiteX1" fmla="*/ 7643 w 7643"/>
                <a:gd name="connsiteY1" fmla="*/ 1739 h 1934"/>
                <a:gd name="connsiteX2" fmla="*/ 0 w 7643"/>
                <a:gd name="connsiteY2" fmla="*/ 1042 h 1934"/>
                <a:gd name="connsiteX3" fmla="*/ 5095 w 7643"/>
                <a:gd name="connsiteY3" fmla="*/ 581 h 1934"/>
              </a:gdLst>
              <a:ahLst/>
              <a:cxnLst>
                <a:cxn ang="0">
                  <a:pos x="connsiteX0" y="connsiteY0"/>
                </a:cxn>
                <a:cxn ang="0">
                  <a:pos x="connsiteX1" y="connsiteY1"/>
                </a:cxn>
                <a:cxn ang="0">
                  <a:pos x="connsiteX2" y="connsiteY2"/>
                </a:cxn>
                <a:cxn ang="0">
                  <a:pos x="connsiteX3" y="connsiteY3"/>
                </a:cxn>
              </a:cxnLst>
              <a:rect l="l" t="t" r="r" b="b"/>
              <a:pathLst>
                <a:path w="7643" h="1934">
                  <a:moveTo>
                    <a:pt x="5095" y="581"/>
                  </a:moveTo>
                  <a:cubicBezTo>
                    <a:pt x="5934" y="968"/>
                    <a:pt x="6805" y="1352"/>
                    <a:pt x="7643" y="1739"/>
                  </a:cubicBezTo>
                  <a:cubicBezTo>
                    <a:pt x="5095" y="2155"/>
                    <a:pt x="2451" y="1900"/>
                    <a:pt x="0" y="1042"/>
                  </a:cubicBezTo>
                  <a:cubicBezTo>
                    <a:pt x="1580" y="-171"/>
                    <a:pt x="3290" y="-325"/>
                    <a:pt x="5095" y="581"/>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5" name="Freeform: Shape 1794">
              <a:extLst>
                <a:ext uri="{FF2B5EF4-FFF2-40B4-BE49-F238E27FC236}">
                  <a16:creationId xmlns:a16="http://schemas.microsoft.com/office/drawing/2014/main" id="{98661F3A-4795-8F45-53A5-4DB9893A2FA8}"/>
                </a:ext>
              </a:extLst>
            </p:cNvPr>
            <p:cNvSpPr/>
            <p:nvPr/>
          </p:nvSpPr>
          <p:spPr>
            <a:xfrm>
              <a:off x="7604124" y="2100980"/>
              <a:ext cx="7423" cy="6269"/>
            </a:xfrm>
            <a:custGeom>
              <a:avLst/>
              <a:gdLst>
                <a:gd name="connsiteX0" fmla="*/ 4644 w 7423"/>
                <a:gd name="connsiteY0" fmla="*/ 6269 h 6269"/>
                <a:gd name="connsiteX1" fmla="*/ 0 w 7423"/>
                <a:gd name="connsiteY1" fmla="*/ 3715 h 6269"/>
                <a:gd name="connsiteX2" fmla="*/ 7192 w 7423"/>
                <a:gd name="connsiteY2" fmla="*/ 0 h 6269"/>
                <a:gd name="connsiteX3" fmla="*/ 4644 w 7423"/>
                <a:gd name="connsiteY3" fmla="*/ 6269 h 6269"/>
              </a:gdLst>
              <a:ahLst/>
              <a:cxnLst>
                <a:cxn ang="0">
                  <a:pos x="connsiteX0" y="connsiteY0"/>
                </a:cxn>
                <a:cxn ang="0">
                  <a:pos x="connsiteX1" y="connsiteY1"/>
                </a:cxn>
                <a:cxn ang="0">
                  <a:pos x="connsiteX2" y="connsiteY2"/>
                </a:cxn>
                <a:cxn ang="0">
                  <a:pos x="connsiteX3" y="connsiteY3"/>
                </a:cxn>
              </a:cxnLst>
              <a:rect l="l" t="t" r="r" b="b"/>
              <a:pathLst>
                <a:path w="7423" h="6269">
                  <a:moveTo>
                    <a:pt x="4644" y="6269"/>
                  </a:moveTo>
                  <a:cubicBezTo>
                    <a:pt x="2902" y="5731"/>
                    <a:pt x="1354" y="4879"/>
                    <a:pt x="0" y="3715"/>
                  </a:cubicBezTo>
                  <a:cubicBezTo>
                    <a:pt x="2354" y="2403"/>
                    <a:pt x="5095" y="1803"/>
                    <a:pt x="7192" y="0"/>
                  </a:cubicBezTo>
                  <a:cubicBezTo>
                    <a:pt x="7611" y="2474"/>
                    <a:pt x="7804" y="5608"/>
                    <a:pt x="4644" y="6269"/>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6" name="Freeform: Shape 1795">
              <a:extLst>
                <a:ext uri="{FF2B5EF4-FFF2-40B4-BE49-F238E27FC236}">
                  <a16:creationId xmlns:a16="http://schemas.microsoft.com/office/drawing/2014/main" id="{B5061341-7C1D-8E58-CC82-BE20E514FC6E}"/>
                </a:ext>
              </a:extLst>
            </p:cNvPr>
            <p:cNvSpPr/>
            <p:nvPr/>
          </p:nvSpPr>
          <p:spPr>
            <a:xfrm>
              <a:off x="7620152" y="2129779"/>
              <a:ext cx="6707" cy="2786"/>
            </a:xfrm>
            <a:custGeom>
              <a:avLst/>
              <a:gdLst>
                <a:gd name="connsiteX0" fmla="*/ 0 w 6707"/>
                <a:gd name="connsiteY0" fmla="*/ 2786 h 2786"/>
                <a:gd name="connsiteX1" fmla="*/ 6708 w 6707"/>
                <a:gd name="connsiteY1" fmla="*/ 0 h 2786"/>
                <a:gd name="connsiteX2" fmla="*/ 0 w 6707"/>
                <a:gd name="connsiteY2" fmla="*/ 2786 h 2786"/>
              </a:gdLst>
              <a:ahLst/>
              <a:cxnLst>
                <a:cxn ang="0">
                  <a:pos x="connsiteX0" y="connsiteY0"/>
                </a:cxn>
                <a:cxn ang="0">
                  <a:pos x="connsiteX1" y="connsiteY1"/>
                </a:cxn>
                <a:cxn ang="0">
                  <a:pos x="connsiteX2" y="connsiteY2"/>
                </a:cxn>
              </a:cxnLst>
              <a:rect l="l" t="t" r="r" b="b"/>
              <a:pathLst>
                <a:path w="6707" h="2786">
                  <a:moveTo>
                    <a:pt x="0" y="2786"/>
                  </a:moveTo>
                  <a:cubicBezTo>
                    <a:pt x="935" y="-1564"/>
                    <a:pt x="3612" y="735"/>
                    <a:pt x="6708" y="0"/>
                  </a:cubicBezTo>
                  <a:cubicBezTo>
                    <a:pt x="4386" y="693"/>
                    <a:pt x="1903" y="1161"/>
                    <a:pt x="0" y="2786"/>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7" name="Freeform: Shape 1796">
              <a:extLst>
                <a:ext uri="{FF2B5EF4-FFF2-40B4-BE49-F238E27FC236}">
                  <a16:creationId xmlns:a16="http://schemas.microsoft.com/office/drawing/2014/main" id="{ADB65025-3962-5DEF-37FB-75F6CA66C155}"/>
                </a:ext>
              </a:extLst>
            </p:cNvPr>
            <p:cNvSpPr/>
            <p:nvPr/>
          </p:nvSpPr>
          <p:spPr>
            <a:xfrm>
              <a:off x="7653111" y="2040148"/>
              <a:ext cx="1266" cy="2086"/>
            </a:xfrm>
            <a:custGeom>
              <a:avLst/>
              <a:gdLst>
                <a:gd name="connsiteX0" fmla="*/ 0 w 1266"/>
                <a:gd name="connsiteY0" fmla="*/ 2087 h 2086"/>
                <a:gd name="connsiteX1" fmla="*/ 935 w 1266"/>
                <a:gd name="connsiteY1" fmla="*/ 0 h 2086"/>
                <a:gd name="connsiteX2" fmla="*/ 0 w 1266"/>
                <a:gd name="connsiteY2" fmla="*/ 2087 h 2086"/>
              </a:gdLst>
              <a:ahLst/>
              <a:cxnLst>
                <a:cxn ang="0">
                  <a:pos x="connsiteX0" y="connsiteY0"/>
                </a:cxn>
                <a:cxn ang="0">
                  <a:pos x="connsiteX1" y="connsiteY1"/>
                </a:cxn>
                <a:cxn ang="0">
                  <a:pos x="connsiteX2" y="connsiteY2"/>
                </a:cxn>
              </a:cxnLst>
              <a:rect l="l" t="t" r="r" b="b"/>
              <a:pathLst>
                <a:path w="1266" h="2086">
                  <a:moveTo>
                    <a:pt x="0" y="2087"/>
                  </a:moveTo>
                  <a:cubicBezTo>
                    <a:pt x="322" y="1390"/>
                    <a:pt x="613" y="693"/>
                    <a:pt x="935" y="0"/>
                  </a:cubicBezTo>
                  <a:cubicBezTo>
                    <a:pt x="1742" y="1838"/>
                    <a:pt x="935" y="1074"/>
                    <a:pt x="0" y="2087"/>
                  </a:cubicBezTo>
                </a:path>
              </a:pathLst>
            </a:custGeom>
            <a:solidFill>
              <a:srgbClr val="C0C0C0"/>
            </a:solidFill>
            <a:ln w="645" cap="flat">
              <a:solidFill>
                <a:srgbClr val="FFFFFF"/>
              </a:solidFill>
              <a:prstDash val="solid"/>
              <a:miter/>
            </a:ln>
          </p:spPr>
          <p:txBody>
            <a:bodyPr rtlCol="0" anchor="ctr"/>
            <a:lstStyle/>
            <a:p>
              <a:endParaRPr lang="en-US"/>
            </a:p>
          </p:txBody>
        </p:sp>
        <p:sp>
          <p:nvSpPr>
            <p:cNvPr id="1798" name="Freeform: Shape 1797">
              <a:extLst>
                <a:ext uri="{FF2B5EF4-FFF2-40B4-BE49-F238E27FC236}">
                  <a16:creationId xmlns:a16="http://schemas.microsoft.com/office/drawing/2014/main" id="{51A1129B-DCB0-22BD-8385-413D194F9245}"/>
                </a:ext>
              </a:extLst>
            </p:cNvPr>
            <p:cNvSpPr/>
            <p:nvPr/>
          </p:nvSpPr>
          <p:spPr>
            <a:xfrm>
              <a:off x="8046986" y="1875856"/>
              <a:ext cx="5279" cy="2928"/>
            </a:xfrm>
            <a:custGeom>
              <a:avLst/>
              <a:gdLst>
                <a:gd name="connsiteX0" fmla="*/ 2474 w 5279"/>
                <a:gd name="connsiteY0" fmla="*/ 132 h 2928"/>
                <a:gd name="connsiteX1" fmla="*/ 5280 w 5279"/>
                <a:gd name="connsiteY1" fmla="*/ 1525 h 2928"/>
                <a:gd name="connsiteX2" fmla="*/ 2474 w 5279"/>
                <a:gd name="connsiteY2" fmla="*/ 132 h 2928"/>
              </a:gdLst>
              <a:ahLst/>
              <a:cxnLst>
                <a:cxn ang="0">
                  <a:pos x="connsiteX0" y="connsiteY0"/>
                </a:cxn>
                <a:cxn ang="0">
                  <a:pos x="connsiteX1" y="connsiteY1"/>
                </a:cxn>
                <a:cxn ang="0">
                  <a:pos x="connsiteX2" y="connsiteY2"/>
                </a:cxn>
              </a:cxnLst>
              <a:rect l="l" t="t" r="r" b="b"/>
              <a:pathLst>
                <a:path w="5279" h="2928">
                  <a:moveTo>
                    <a:pt x="2474" y="132"/>
                  </a:moveTo>
                  <a:cubicBezTo>
                    <a:pt x="-2138" y="-1010"/>
                    <a:pt x="216" y="5747"/>
                    <a:pt x="5280" y="1525"/>
                  </a:cubicBezTo>
                  <a:cubicBezTo>
                    <a:pt x="3087" y="2802"/>
                    <a:pt x="2152" y="2338"/>
                    <a:pt x="2474" y="132"/>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1799" name="Content Placeholder 8">
            <a:extLst>
              <a:ext uri="{FF2B5EF4-FFF2-40B4-BE49-F238E27FC236}">
                <a16:creationId xmlns:a16="http://schemas.microsoft.com/office/drawing/2014/main" id="{1F6D06A7-4C82-BA04-238F-14422E92168A}"/>
              </a:ext>
            </a:extLst>
          </p:cNvPr>
          <p:cNvGrpSpPr/>
          <p:nvPr/>
        </p:nvGrpSpPr>
        <p:grpSpPr>
          <a:xfrm>
            <a:off x="8087423" y="2742107"/>
            <a:ext cx="79978" cy="83032"/>
            <a:chOff x="8054813" y="2422910"/>
            <a:chExt cx="79978" cy="83032"/>
          </a:xfrm>
        </p:grpSpPr>
        <p:sp>
          <p:nvSpPr>
            <p:cNvPr id="1800" name="Freeform: Shape 1799">
              <a:extLst>
                <a:ext uri="{FF2B5EF4-FFF2-40B4-BE49-F238E27FC236}">
                  <a16:creationId xmlns:a16="http://schemas.microsoft.com/office/drawing/2014/main" id="{60872AE2-538A-4F83-7A50-BC5F6C9E1041}"/>
                </a:ext>
              </a:extLst>
            </p:cNvPr>
            <p:cNvSpPr/>
            <p:nvPr/>
          </p:nvSpPr>
          <p:spPr>
            <a:xfrm>
              <a:off x="8054813" y="2422910"/>
              <a:ext cx="79978" cy="83032"/>
            </a:xfrm>
            <a:custGeom>
              <a:avLst/>
              <a:gdLst>
                <a:gd name="connsiteX0" fmla="*/ 0 w 79978"/>
                <a:gd name="connsiteY0" fmla="*/ 6398 h 83032"/>
                <a:gd name="connsiteX1" fmla="*/ 2999 w 79978"/>
                <a:gd name="connsiteY1" fmla="*/ 3931 h 83032"/>
                <a:gd name="connsiteX2" fmla="*/ 7127 w 79978"/>
                <a:gd name="connsiteY2" fmla="*/ 2737 h 83032"/>
                <a:gd name="connsiteX3" fmla="*/ 18092 w 79978"/>
                <a:gd name="connsiteY3" fmla="*/ 938 h 83032"/>
                <a:gd name="connsiteX4" fmla="*/ 36055 w 79978"/>
                <a:gd name="connsiteY4" fmla="*/ 8552 h 83032"/>
                <a:gd name="connsiteX5" fmla="*/ 40151 w 79978"/>
                <a:gd name="connsiteY5" fmla="*/ 11661 h 83032"/>
                <a:gd name="connsiteX6" fmla="*/ 46955 w 79978"/>
                <a:gd name="connsiteY6" fmla="*/ 11500 h 83032"/>
                <a:gd name="connsiteX7" fmla="*/ 51631 w 79978"/>
                <a:gd name="connsiteY7" fmla="*/ 14434 h 83032"/>
                <a:gd name="connsiteX8" fmla="*/ 55502 w 79978"/>
                <a:gd name="connsiteY8" fmla="*/ 17089 h 83032"/>
                <a:gd name="connsiteX9" fmla="*/ 60790 w 79978"/>
                <a:gd name="connsiteY9" fmla="*/ 27408 h 83032"/>
                <a:gd name="connsiteX10" fmla="*/ 62661 w 79978"/>
                <a:gd name="connsiteY10" fmla="*/ 32494 h 83032"/>
                <a:gd name="connsiteX11" fmla="*/ 65563 w 79978"/>
                <a:gd name="connsiteY11" fmla="*/ 32269 h 83032"/>
                <a:gd name="connsiteX12" fmla="*/ 63661 w 79978"/>
                <a:gd name="connsiteY12" fmla="*/ 41176 h 83032"/>
                <a:gd name="connsiteX13" fmla="*/ 75238 w 79978"/>
                <a:gd name="connsiteY13" fmla="*/ 52844 h 83032"/>
                <a:gd name="connsiteX14" fmla="*/ 79979 w 79978"/>
                <a:gd name="connsiteY14" fmla="*/ 56559 h 83032"/>
                <a:gd name="connsiteX15" fmla="*/ 61758 w 79978"/>
                <a:gd name="connsiteY15" fmla="*/ 57256 h 83032"/>
                <a:gd name="connsiteX16" fmla="*/ 60145 w 79978"/>
                <a:gd name="connsiteY16" fmla="*/ 53076 h 83032"/>
                <a:gd name="connsiteX17" fmla="*/ 53986 w 79978"/>
                <a:gd name="connsiteY17" fmla="*/ 68320 h 83032"/>
                <a:gd name="connsiteX18" fmla="*/ 47826 w 79978"/>
                <a:gd name="connsiteY18" fmla="*/ 78157 h 83032"/>
                <a:gd name="connsiteX19" fmla="*/ 46407 w 79978"/>
                <a:gd name="connsiteY19" fmla="*/ 81111 h 83032"/>
                <a:gd name="connsiteX20" fmla="*/ 41312 w 79978"/>
                <a:gd name="connsiteY20" fmla="*/ 83033 h 83032"/>
                <a:gd name="connsiteX21" fmla="*/ 38119 w 79978"/>
                <a:gd name="connsiteY21" fmla="*/ 75799 h 83032"/>
                <a:gd name="connsiteX22" fmla="*/ 38441 w 79978"/>
                <a:gd name="connsiteY22" fmla="*/ 52366 h 83032"/>
                <a:gd name="connsiteX23" fmla="*/ 29605 w 79978"/>
                <a:gd name="connsiteY23" fmla="*/ 37570 h 83032"/>
                <a:gd name="connsiteX24" fmla="*/ 15189 w 79978"/>
                <a:gd name="connsiteY24" fmla="*/ 20220 h 83032"/>
                <a:gd name="connsiteX25" fmla="*/ 129 w 79978"/>
                <a:gd name="connsiteY25" fmla="*/ 6411 h 83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9978" h="83032">
                  <a:moveTo>
                    <a:pt x="0" y="6398"/>
                  </a:moveTo>
                  <a:cubicBezTo>
                    <a:pt x="2225" y="5095"/>
                    <a:pt x="2096" y="6062"/>
                    <a:pt x="2999" y="3931"/>
                  </a:cubicBezTo>
                  <a:cubicBezTo>
                    <a:pt x="3612" y="2492"/>
                    <a:pt x="5934" y="2660"/>
                    <a:pt x="7127" y="2737"/>
                  </a:cubicBezTo>
                  <a:cubicBezTo>
                    <a:pt x="10674" y="2963"/>
                    <a:pt x="14996" y="3266"/>
                    <a:pt x="18092" y="938"/>
                  </a:cubicBezTo>
                  <a:cubicBezTo>
                    <a:pt x="24542" y="-3893"/>
                    <a:pt x="29444" y="11664"/>
                    <a:pt x="36055" y="8552"/>
                  </a:cubicBezTo>
                  <a:cubicBezTo>
                    <a:pt x="36829" y="12570"/>
                    <a:pt x="39409" y="7494"/>
                    <a:pt x="40151" y="11661"/>
                  </a:cubicBezTo>
                  <a:cubicBezTo>
                    <a:pt x="40989" y="7672"/>
                    <a:pt x="45053" y="9275"/>
                    <a:pt x="46955" y="11500"/>
                  </a:cubicBezTo>
                  <a:cubicBezTo>
                    <a:pt x="47891" y="12593"/>
                    <a:pt x="50374" y="15637"/>
                    <a:pt x="51631" y="14434"/>
                  </a:cubicBezTo>
                  <a:cubicBezTo>
                    <a:pt x="53599" y="12538"/>
                    <a:pt x="54018" y="15134"/>
                    <a:pt x="55502" y="17089"/>
                  </a:cubicBezTo>
                  <a:cubicBezTo>
                    <a:pt x="59113" y="21804"/>
                    <a:pt x="57436" y="23071"/>
                    <a:pt x="60790" y="27408"/>
                  </a:cubicBezTo>
                  <a:cubicBezTo>
                    <a:pt x="61822" y="28560"/>
                    <a:pt x="61564" y="31417"/>
                    <a:pt x="62661" y="32494"/>
                  </a:cubicBezTo>
                  <a:cubicBezTo>
                    <a:pt x="63951" y="33936"/>
                    <a:pt x="64306" y="30717"/>
                    <a:pt x="65563" y="32269"/>
                  </a:cubicBezTo>
                  <a:cubicBezTo>
                    <a:pt x="67982" y="35287"/>
                    <a:pt x="62403" y="45220"/>
                    <a:pt x="63661" y="41176"/>
                  </a:cubicBezTo>
                  <a:cubicBezTo>
                    <a:pt x="65854" y="33955"/>
                    <a:pt x="82140" y="50396"/>
                    <a:pt x="75238" y="52844"/>
                  </a:cubicBezTo>
                  <a:cubicBezTo>
                    <a:pt x="77367" y="53727"/>
                    <a:pt x="77722" y="55866"/>
                    <a:pt x="79979" y="56559"/>
                  </a:cubicBezTo>
                  <a:cubicBezTo>
                    <a:pt x="74787" y="62054"/>
                    <a:pt x="65209" y="50109"/>
                    <a:pt x="61758" y="57256"/>
                  </a:cubicBezTo>
                  <a:cubicBezTo>
                    <a:pt x="61177" y="55875"/>
                    <a:pt x="60629" y="54485"/>
                    <a:pt x="60145" y="53076"/>
                  </a:cubicBezTo>
                  <a:cubicBezTo>
                    <a:pt x="51793" y="56111"/>
                    <a:pt x="58565" y="62248"/>
                    <a:pt x="53986" y="68320"/>
                  </a:cubicBezTo>
                  <a:cubicBezTo>
                    <a:pt x="51309" y="71832"/>
                    <a:pt x="49632" y="74322"/>
                    <a:pt x="47826" y="78157"/>
                  </a:cubicBezTo>
                  <a:cubicBezTo>
                    <a:pt x="47407" y="78989"/>
                    <a:pt x="47504" y="80811"/>
                    <a:pt x="46407" y="81111"/>
                  </a:cubicBezTo>
                  <a:cubicBezTo>
                    <a:pt x="44730" y="81533"/>
                    <a:pt x="41602" y="80075"/>
                    <a:pt x="41312" y="83033"/>
                  </a:cubicBezTo>
                  <a:cubicBezTo>
                    <a:pt x="38216" y="80388"/>
                    <a:pt x="39312" y="79101"/>
                    <a:pt x="38119" y="75799"/>
                  </a:cubicBezTo>
                  <a:cubicBezTo>
                    <a:pt x="34539" y="65744"/>
                    <a:pt x="39635" y="59284"/>
                    <a:pt x="38441" y="52366"/>
                  </a:cubicBezTo>
                  <a:cubicBezTo>
                    <a:pt x="37635" y="48097"/>
                    <a:pt x="32443" y="40163"/>
                    <a:pt x="29605" y="37570"/>
                  </a:cubicBezTo>
                  <a:cubicBezTo>
                    <a:pt x="23090" y="31575"/>
                    <a:pt x="19704" y="27947"/>
                    <a:pt x="15189" y="20220"/>
                  </a:cubicBezTo>
                  <a:cubicBezTo>
                    <a:pt x="11545" y="14051"/>
                    <a:pt x="8288" y="6836"/>
                    <a:pt x="129" y="6411"/>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801" name="Content Placeholder 8">
              <a:extLst>
                <a:ext uri="{FF2B5EF4-FFF2-40B4-BE49-F238E27FC236}">
                  <a16:creationId xmlns:a16="http://schemas.microsoft.com/office/drawing/2014/main" id="{D55264E8-4630-AC49-C1A8-9D7C26583313}"/>
                </a:ext>
              </a:extLst>
            </p:cNvPr>
            <p:cNvGrpSpPr/>
            <p:nvPr/>
          </p:nvGrpSpPr>
          <p:grpSpPr>
            <a:xfrm>
              <a:off x="8085837" y="2432129"/>
              <a:ext cx="45907" cy="43722"/>
              <a:chOff x="8085837" y="2432129"/>
              <a:chExt cx="45907" cy="43722"/>
            </a:xfrm>
            <a:solidFill>
              <a:srgbClr val="C0C0C0">
                <a:alpha val="0"/>
              </a:srgbClr>
            </a:solidFill>
          </p:grpSpPr>
          <p:sp>
            <p:nvSpPr>
              <p:cNvPr id="1802" name="Freeform: Shape 1801">
                <a:extLst>
                  <a:ext uri="{FF2B5EF4-FFF2-40B4-BE49-F238E27FC236}">
                    <a16:creationId xmlns:a16="http://schemas.microsoft.com/office/drawing/2014/main" id="{50E728FE-D5D2-4D1D-6295-8D3FAC479A6E}"/>
                  </a:ext>
                </a:extLst>
              </p:cNvPr>
              <p:cNvSpPr/>
              <p:nvPr/>
            </p:nvSpPr>
            <p:spPr>
              <a:xfrm>
                <a:off x="8094960" y="2432129"/>
                <a:ext cx="36784" cy="43722"/>
              </a:xfrm>
              <a:custGeom>
                <a:avLst/>
                <a:gdLst>
                  <a:gd name="connsiteX0" fmla="*/ 4 w 36784"/>
                  <a:gd name="connsiteY0" fmla="*/ 2441 h 43722"/>
                  <a:gd name="connsiteX1" fmla="*/ 6809 w 36784"/>
                  <a:gd name="connsiteY1" fmla="*/ 2280 h 43722"/>
                  <a:gd name="connsiteX2" fmla="*/ 11485 w 36784"/>
                  <a:gd name="connsiteY2" fmla="*/ 5215 h 43722"/>
                  <a:gd name="connsiteX3" fmla="*/ 15355 w 36784"/>
                  <a:gd name="connsiteY3" fmla="*/ 7869 h 43722"/>
                  <a:gd name="connsiteX4" fmla="*/ 20644 w 36784"/>
                  <a:gd name="connsiteY4" fmla="*/ 18189 h 43722"/>
                  <a:gd name="connsiteX5" fmla="*/ 22514 w 36784"/>
                  <a:gd name="connsiteY5" fmla="*/ 23275 h 43722"/>
                  <a:gd name="connsiteX6" fmla="*/ 25417 w 36784"/>
                  <a:gd name="connsiteY6" fmla="*/ 23049 h 43722"/>
                  <a:gd name="connsiteX7" fmla="*/ 23514 w 36784"/>
                  <a:gd name="connsiteY7" fmla="*/ 31956 h 43722"/>
                  <a:gd name="connsiteX8" fmla="*/ 35092 w 36784"/>
                  <a:gd name="connsiteY8" fmla="*/ 43624 h 43722"/>
                  <a:gd name="connsiteX9" fmla="*/ 33157 w 36784"/>
                  <a:gd name="connsiteY9" fmla="*/ 43624 h 43722"/>
                  <a:gd name="connsiteX10" fmla="*/ 22031 w 36784"/>
                  <a:gd name="connsiteY10" fmla="*/ 38016 h 43722"/>
                  <a:gd name="connsiteX11" fmla="*/ 19902 w 36784"/>
                  <a:gd name="connsiteY11" fmla="*/ 33466 h 43722"/>
                  <a:gd name="connsiteX12" fmla="*/ 15129 w 36784"/>
                  <a:gd name="connsiteY12" fmla="*/ 29076 h 43722"/>
                  <a:gd name="connsiteX13" fmla="*/ 14807 w 36784"/>
                  <a:gd name="connsiteY13" fmla="*/ 24526 h 43722"/>
                  <a:gd name="connsiteX14" fmla="*/ 11388 w 36784"/>
                  <a:gd name="connsiteY14" fmla="*/ 16725 h 43722"/>
                  <a:gd name="connsiteX15" fmla="*/ 8292 w 36784"/>
                  <a:gd name="connsiteY15" fmla="*/ 9330 h 43722"/>
                  <a:gd name="connsiteX16" fmla="*/ 4132 w 36784"/>
                  <a:gd name="connsiteY16" fmla="*/ 7540 h 43722"/>
                  <a:gd name="connsiteX17" fmla="*/ 649 w 36784"/>
                  <a:gd name="connsiteY17" fmla="*/ 4293 h 43722"/>
                  <a:gd name="connsiteX18" fmla="*/ 4 w 36784"/>
                  <a:gd name="connsiteY18" fmla="*/ 2448 h 43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784" h="43722">
                    <a:moveTo>
                      <a:pt x="4" y="2441"/>
                    </a:moveTo>
                    <a:cubicBezTo>
                      <a:pt x="843" y="-1548"/>
                      <a:pt x="4906" y="55"/>
                      <a:pt x="6809" y="2280"/>
                    </a:cubicBezTo>
                    <a:cubicBezTo>
                      <a:pt x="7744" y="3374"/>
                      <a:pt x="10227" y="6418"/>
                      <a:pt x="11485" y="5215"/>
                    </a:cubicBezTo>
                    <a:cubicBezTo>
                      <a:pt x="13452" y="3319"/>
                      <a:pt x="13872" y="5915"/>
                      <a:pt x="15355" y="7869"/>
                    </a:cubicBezTo>
                    <a:cubicBezTo>
                      <a:pt x="18967" y="12584"/>
                      <a:pt x="17290" y="13851"/>
                      <a:pt x="20644" y="18189"/>
                    </a:cubicBezTo>
                    <a:cubicBezTo>
                      <a:pt x="21676" y="19340"/>
                      <a:pt x="21418" y="22198"/>
                      <a:pt x="22514" y="23275"/>
                    </a:cubicBezTo>
                    <a:cubicBezTo>
                      <a:pt x="23804" y="24716"/>
                      <a:pt x="24159" y="21498"/>
                      <a:pt x="25417" y="23049"/>
                    </a:cubicBezTo>
                    <a:cubicBezTo>
                      <a:pt x="27836" y="26068"/>
                      <a:pt x="22256" y="36000"/>
                      <a:pt x="23514" y="31956"/>
                    </a:cubicBezTo>
                    <a:cubicBezTo>
                      <a:pt x="25707" y="24736"/>
                      <a:pt x="41993" y="41177"/>
                      <a:pt x="35092" y="43624"/>
                    </a:cubicBezTo>
                    <a:cubicBezTo>
                      <a:pt x="34769" y="43786"/>
                      <a:pt x="33576" y="43721"/>
                      <a:pt x="33157" y="43624"/>
                    </a:cubicBezTo>
                    <a:cubicBezTo>
                      <a:pt x="32738" y="43528"/>
                      <a:pt x="24449" y="39561"/>
                      <a:pt x="22031" y="38016"/>
                    </a:cubicBezTo>
                    <a:cubicBezTo>
                      <a:pt x="19580" y="36471"/>
                      <a:pt x="19999" y="34520"/>
                      <a:pt x="19902" y="33466"/>
                    </a:cubicBezTo>
                    <a:cubicBezTo>
                      <a:pt x="19902" y="32408"/>
                      <a:pt x="15613" y="29644"/>
                      <a:pt x="15129" y="29076"/>
                    </a:cubicBezTo>
                    <a:cubicBezTo>
                      <a:pt x="14613" y="28509"/>
                      <a:pt x="14807" y="26232"/>
                      <a:pt x="14807" y="24526"/>
                    </a:cubicBezTo>
                    <a:cubicBezTo>
                      <a:pt x="14807" y="22820"/>
                      <a:pt x="12517" y="18998"/>
                      <a:pt x="11388" y="16725"/>
                    </a:cubicBezTo>
                    <a:cubicBezTo>
                      <a:pt x="10227" y="14448"/>
                      <a:pt x="9260" y="10304"/>
                      <a:pt x="8292" y="9330"/>
                    </a:cubicBezTo>
                    <a:cubicBezTo>
                      <a:pt x="7325" y="8353"/>
                      <a:pt x="5616" y="8437"/>
                      <a:pt x="4132" y="7540"/>
                    </a:cubicBezTo>
                    <a:cubicBezTo>
                      <a:pt x="2681" y="6647"/>
                      <a:pt x="1391" y="5105"/>
                      <a:pt x="649" y="4293"/>
                    </a:cubicBezTo>
                    <a:cubicBezTo>
                      <a:pt x="-93" y="3480"/>
                      <a:pt x="4" y="2448"/>
                      <a:pt x="4" y="2448"/>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1803" name="Freeform: Shape 1802">
                <a:extLst>
                  <a:ext uri="{FF2B5EF4-FFF2-40B4-BE49-F238E27FC236}">
                    <a16:creationId xmlns:a16="http://schemas.microsoft.com/office/drawing/2014/main" id="{55CA0CC2-1C00-7613-3DAA-5CA4DD837699}"/>
                  </a:ext>
                </a:extLst>
              </p:cNvPr>
              <p:cNvSpPr/>
              <p:nvPr/>
            </p:nvSpPr>
            <p:spPr>
              <a:xfrm>
                <a:off x="8085837" y="2438344"/>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grpSp>
        <p:nvGrpSpPr>
          <p:cNvPr id="1804" name="Content Placeholder 8">
            <a:extLst>
              <a:ext uri="{FF2B5EF4-FFF2-40B4-BE49-F238E27FC236}">
                <a16:creationId xmlns:a16="http://schemas.microsoft.com/office/drawing/2014/main" id="{AA50AF36-646B-147F-6F78-FECA435332EA}"/>
              </a:ext>
            </a:extLst>
          </p:cNvPr>
          <p:cNvGrpSpPr/>
          <p:nvPr/>
        </p:nvGrpSpPr>
        <p:grpSpPr>
          <a:xfrm>
            <a:off x="7990057" y="2638012"/>
            <a:ext cx="386670" cy="193587"/>
            <a:chOff x="7957447" y="2318815"/>
            <a:chExt cx="386670" cy="193587"/>
          </a:xfrm>
        </p:grpSpPr>
        <p:sp>
          <p:nvSpPr>
            <p:cNvPr id="1805" name="Freeform: Shape 1804">
              <a:extLst>
                <a:ext uri="{FF2B5EF4-FFF2-40B4-BE49-F238E27FC236}">
                  <a16:creationId xmlns:a16="http://schemas.microsoft.com/office/drawing/2014/main" id="{E2BDA99E-F9F8-EAA8-396C-D85EE62B0A43}"/>
                </a:ext>
              </a:extLst>
            </p:cNvPr>
            <p:cNvSpPr/>
            <p:nvPr/>
          </p:nvSpPr>
          <p:spPr>
            <a:xfrm>
              <a:off x="7957447" y="2318815"/>
              <a:ext cx="386670" cy="193587"/>
            </a:xfrm>
            <a:custGeom>
              <a:avLst/>
              <a:gdLst>
                <a:gd name="connsiteX0" fmla="*/ 224992 w 386670"/>
                <a:gd name="connsiteY0" fmla="*/ 15 h 193587"/>
                <a:gd name="connsiteX1" fmla="*/ 207793 w 386670"/>
                <a:gd name="connsiteY1" fmla="*/ 453 h 193587"/>
                <a:gd name="connsiteX2" fmla="*/ 197386 w 386670"/>
                <a:gd name="connsiteY2" fmla="*/ 6697 h 193587"/>
                <a:gd name="connsiteX3" fmla="*/ 189280 w 386670"/>
                <a:gd name="connsiteY3" fmla="*/ 6587 h 193587"/>
                <a:gd name="connsiteX4" fmla="*/ 184569 w 386670"/>
                <a:gd name="connsiteY4" fmla="*/ 8012 h 193587"/>
                <a:gd name="connsiteX5" fmla="*/ 173504 w 386670"/>
                <a:gd name="connsiteY5" fmla="*/ 14694 h 193587"/>
                <a:gd name="connsiteX6" fmla="*/ 173833 w 386670"/>
                <a:gd name="connsiteY6" fmla="*/ 27621 h 193587"/>
                <a:gd name="connsiteX7" fmla="*/ 164302 w 386670"/>
                <a:gd name="connsiteY7" fmla="*/ 23348 h 193587"/>
                <a:gd name="connsiteX8" fmla="*/ 156415 w 386670"/>
                <a:gd name="connsiteY8" fmla="*/ 24006 h 193587"/>
                <a:gd name="connsiteX9" fmla="*/ 151814 w 386670"/>
                <a:gd name="connsiteY9" fmla="*/ 24334 h 193587"/>
                <a:gd name="connsiteX10" fmla="*/ 143049 w 386670"/>
                <a:gd name="connsiteY10" fmla="*/ 20938 h 193587"/>
                <a:gd name="connsiteX11" fmla="*/ 134505 w 386670"/>
                <a:gd name="connsiteY11" fmla="*/ 25320 h 193587"/>
                <a:gd name="connsiteX12" fmla="*/ 131000 w 386670"/>
                <a:gd name="connsiteY12" fmla="*/ 21157 h 193587"/>
                <a:gd name="connsiteX13" fmla="*/ 125741 w 386670"/>
                <a:gd name="connsiteY13" fmla="*/ 21267 h 193587"/>
                <a:gd name="connsiteX14" fmla="*/ 119168 w 386670"/>
                <a:gd name="connsiteY14" fmla="*/ 20172 h 193587"/>
                <a:gd name="connsiteX15" fmla="*/ 114019 w 386670"/>
                <a:gd name="connsiteY15" fmla="*/ 22253 h 193587"/>
                <a:gd name="connsiteX16" fmla="*/ 106570 w 386670"/>
                <a:gd name="connsiteY16" fmla="*/ 19843 h 193587"/>
                <a:gd name="connsiteX17" fmla="*/ 99340 w 386670"/>
                <a:gd name="connsiteY17" fmla="*/ 16337 h 193587"/>
                <a:gd name="connsiteX18" fmla="*/ 86194 w 386670"/>
                <a:gd name="connsiteY18" fmla="*/ 14475 h 193587"/>
                <a:gd name="connsiteX19" fmla="*/ 70309 w 386670"/>
                <a:gd name="connsiteY19" fmla="*/ 11189 h 193587"/>
                <a:gd name="connsiteX20" fmla="*/ 50481 w 386670"/>
                <a:gd name="connsiteY20" fmla="*/ 12065 h 193587"/>
                <a:gd name="connsiteX21" fmla="*/ 40731 w 386670"/>
                <a:gd name="connsiteY21" fmla="*/ 14146 h 193587"/>
                <a:gd name="connsiteX22" fmla="*/ 34487 w 386670"/>
                <a:gd name="connsiteY22" fmla="*/ 19733 h 193587"/>
                <a:gd name="connsiteX23" fmla="*/ 24846 w 386670"/>
                <a:gd name="connsiteY23" fmla="*/ 21048 h 193587"/>
                <a:gd name="connsiteX24" fmla="*/ 38102 w 386670"/>
                <a:gd name="connsiteY24" fmla="*/ 40109 h 193587"/>
                <a:gd name="connsiteX25" fmla="*/ 34268 w 386670"/>
                <a:gd name="connsiteY25" fmla="*/ 41972 h 193587"/>
                <a:gd name="connsiteX26" fmla="*/ 29886 w 386670"/>
                <a:gd name="connsiteY26" fmla="*/ 53255 h 193587"/>
                <a:gd name="connsiteX27" fmla="*/ 17945 w 386670"/>
                <a:gd name="connsiteY27" fmla="*/ 64320 h 193587"/>
                <a:gd name="connsiteX28" fmla="*/ 10824 w 386670"/>
                <a:gd name="connsiteY28" fmla="*/ 79985 h 193587"/>
                <a:gd name="connsiteX29" fmla="*/ 12467 w 386670"/>
                <a:gd name="connsiteY29" fmla="*/ 87106 h 193587"/>
                <a:gd name="connsiteX30" fmla="*/ 14658 w 386670"/>
                <a:gd name="connsiteY30" fmla="*/ 90064 h 193587"/>
                <a:gd name="connsiteX31" fmla="*/ 7209 w 386670"/>
                <a:gd name="connsiteY31" fmla="*/ 87654 h 193587"/>
                <a:gd name="connsiteX32" fmla="*/ 5456 w 386670"/>
                <a:gd name="connsiteY32" fmla="*/ 94008 h 193587"/>
                <a:gd name="connsiteX33" fmla="*/ 88 w 386670"/>
                <a:gd name="connsiteY33" fmla="*/ 106277 h 193587"/>
                <a:gd name="connsiteX34" fmla="*/ 198 w 386670"/>
                <a:gd name="connsiteY34" fmla="*/ 106277 h 193587"/>
                <a:gd name="connsiteX35" fmla="*/ 5347 w 386670"/>
                <a:gd name="connsiteY35" fmla="*/ 110440 h 193587"/>
                <a:gd name="connsiteX36" fmla="*/ 9839 w 386670"/>
                <a:gd name="connsiteY36" fmla="*/ 112850 h 193587"/>
                <a:gd name="connsiteX37" fmla="*/ 17179 w 386670"/>
                <a:gd name="connsiteY37" fmla="*/ 118656 h 193587"/>
                <a:gd name="connsiteX38" fmla="*/ 26819 w 386670"/>
                <a:gd name="connsiteY38" fmla="*/ 116684 h 193587"/>
                <a:gd name="connsiteX39" fmla="*/ 35911 w 386670"/>
                <a:gd name="connsiteY39" fmla="*/ 118108 h 193587"/>
                <a:gd name="connsiteX40" fmla="*/ 44018 w 386670"/>
                <a:gd name="connsiteY40" fmla="*/ 119313 h 193587"/>
                <a:gd name="connsiteX41" fmla="*/ 52234 w 386670"/>
                <a:gd name="connsiteY41" fmla="*/ 118985 h 193587"/>
                <a:gd name="connsiteX42" fmla="*/ 66804 w 386670"/>
                <a:gd name="connsiteY42" fmla="*/ 122162 h 193587"/>
                <a:gd name="connsiteX43" fmla="*/ 81922 w 386670"/>
                <a:gd name="connsiteY43" fmla="*/ 118327 h 193587"/>
                <a:gd name="connsiteX44" fmla="*/ 90028 w 386670"/>
                <a:gd name="connsiteY44" fmla="*/ 114055 h 193587"/>
                <a:gd name="connsiteX45" fmla="*/ 94520 w 386670"/>
                <a:gd name="connsiteY45" fmla="*/ 110988 h 193587"/>
                <a:gd name="connsiteX46" fmla="*/ 100545 w 386670"/>
                <a:gd name="connsiteY46" fmla="*/ 109564 h 193587"/>
                <a:gd name="connsiteX47" fmla="*/ 103941 w 386670"/>
                <a:gd name="connsiteY47" fmla="*/ 106934 h 193587"/>
                <a:gd name="connsiteX48" fmla="*/ 119278 w 386670"/>
                <a:gd name="connsiteY48" fmla="*/ 104415 h 193587"/>
                <a:gd name="connsiteX49" fmla="*/ 133410 w 386670"/>
                <a:gd name="connsiteY49" fmla="*/ 112740 h 193587"/>
                <a:gd name="connsiteX50" fmla="*/ 137682 w 386670"/>
                <a:gd name="connsiteY50" fmla="*/ 115698 h 193587"/>
                <a:gd name="connsiteX51" fmla="*/ 145789 w 386670"/>
                <a:gd name="connsiteY51" fmla="*/ 116903 h 193587"/>
                <a:gd name="connsiteX52" fmla="*/ 152800 w 386670"/>
                <a:gd name="connsiteY52" fmla="*/ 120957 h 193587"/>
                <a:gd name="connsiteX53" fmla="*/ 156525 w 386670"/>
                <a:gd name="connsiteY53" fmla="*/ 128406 h 193587"/>
                <a:gd name="connsiteX54" fmla="*/ 161016 w 386670"/>
                <a:gd name="connsiteY54" fmla="*/ 137060 h 193587"/>
                <a:gd name="connsiteX55" fmla="*/ 162659 w 386670"/>
                <a:gd name="connsiteY55" fmla="*/ 143305 h 193587"/>
                <a:gd name="connsiteX56" fmla="*/ 172300 w 386670"/>
                <a:gd name="connsiteY56" fmla="*/ 156889 h 193587"/>
                <a:gd name="connsiteX57" fmla="*/ 177558 w 386670"/>
                <a:gd name="connsiteY57" fmla="*/ 160504 h 193587"/>
                <a:gd name="connsiteX58" fmla="*/ 159263 w 386670"/>
                <a:gd name="connsiteY58" fmla="*/ 161271 h 193587"/>
                <a:gd name="connsiteX59" fmla="*/ 157620 w 386670"/>
                <a:gd name="connsiteY59" fmla="*/ 157108 h 193587"/>
                <a:gd name="connsiteX60" fmla="*/ 153019 w 386670"/>
                <a:gd name="connsiteY60" fmla="*/ 165433 h 193587"/>
                <a:gd name="connsiteX61" fmla="*/ 147432 w 386670"/>
                <a:gd name="connsiteY61" fmla="*/ 177593 h 193587"/>
                <a:gd name="connsiteX62" fmla="*/ 140750 w 386670"/>
                <a:gd name="connsiteY62" fmla="*/ 185262 h 193587"/>
                <a:gd name="connsiteX63" fmla="*/ 143598 w 386670"/>
                <a:gd name="connsiteY63" fmla="*/ 190739 h 193587"/>
                <a:gd name="connsiteX64" fmla="*/ 157292 w 386670"/>
                <a:gd name="connsiteY64" fmla="*/ 189534 h 193587"/>
                <a:gd name="connsiteX65" fmla="*/ 171094 w 386670"/>
                <a:gd name="connsiteY65" fmla="*/ 193587 h 193587"/>
                <a:gd name="connsiteX66" fmla="*/ 169780 w 386670"/>
                <a:gd name="connsiteY66" fmla="*/ 185700 h 193587"/>
                <a:gd name="connsiteX67" fmla="*/ 171314 w 386670"/>
                <a:gd name="connsiteY67" fmla="*/ 183399 h 193587"/>
                <a:gd name="connsiteX68" fmla="*/ 170218 w 386670"/>
                <a:gd name="connsiteY68" fmla="*/ 178689 h 193587"/>
                <a:gd name="connsiteX69" fmla="*/ 179530 w 386670"/>
                <a:gd name="connsiteY69" fmla="*/ 175512 h 193587"/>
                <a:gd name="connsiteX70" fmla="*/ 176791 w 386670"/>
                <a:gd name="connsiteY70" fmla="*/ 179565 h 193587"/>
                <a:gd name="connsiteX71" fmla="*/ 185884 w 386670"/>
                <a:gd name="connsiteY71" fmla="*/ 169377 h 193587"/>
                <a:gd name="connsiteX72" fmla="*/ 178325 w 386670"/>
                <a:gd name="connsiteY72" fmla="*/ 162256 h 193587"/>
                <a:gd name="connsiteX73" fmla="*/ 186651 w 386670"/>
                <a:gd name="connsiteY73" fmla="*/ 169706 h 193587"/>
                <a:gd name="connsiteX74" fmla="*/ 198701 w 386670"/>
                <a:gd name="connsiteY74" fmla="*/ 155136 h 193587"/>
                <a:gd name="connsiteX75" fmla="*/ 205821 w 386670"/>
                <a:gd name="connsiteY75" fmla="*/ 154698 h 193587"/>
                <a:gd name="connsiteX76" fmla="*/ 208999 w 386670"/>
                <a:gd name="connsiteY76" fmla="*/ 150425 h 193587"/>
                <a:gd name="connsiteX77" fmla="*/ 208670 w 386670"/>
                <a:gd name="connsiteY77" fmla="*/ 155026 h 193587"/>
                <a:gd name="connsiteX78" fmla="*/ 216448 w 386670"/>
                <a:gd name="connsiteY78" fmla="*/ 153054 h 193587"/>
                <a:gd name="connsiteX79" fmla="*/ 216448 w 386670"/>
                <a:gd name="connsiteY79" fmla="*/ 148015 h 193587"/>
                <a:gd name="connsiteX80" fmla="*/ 218529 w 386670"/>
                <a:gd name="connsiteY80" fmla="*/ 153931 h 193587"/>
                <a:gd name="connsiteX81" fmla="*/ 232552 w 386670"/>
                <a:gd name="connsiteY81" fmla="*/ 154369 h 193587"/>
                <a:gd name="connsiteX82" fmla="*/ 208451 w 386670"/>
                <a:gd name="connsiteY82" fmla="*/ 156450 h 193587"/>
                <a:gd name="connsiteX83" fmla="*/ 214476 w 386670"/>
                <a:gd name="connsiteY83" fmla="*/ 163681 h 193587"/>
                <a:gd name="connsiteX84" fmla="*/ 225760 w 386670"/>
                <a:gd name="connsiteY84" fmla="*/ 167296 h 193587"/>
                <a:gd name="connsiteX85" fmla="*/ 236605 w 386670"/>
                <a:gd name="connsiteY85" fmla="*/ 168939 h 193587"/>
                <a:gd name="connsiteX86" fmla="*/ 248874 w 386670"/>
                <a:gd name="connsiteY86" fmla="*/ 168720 h 193587"/>
                <a:gd name="connsiteX87" fmla="*/ 252708 w 386670"/>
                <a:gd name="connsiteY87" fmla="*/ 170144 h 193587"/>
                <a:gd name="connsiteX88" fmla="*/ 253256 w 386670"/>
                <a:gd name="connsiteY88" fmla="*/ 169815 h 193587"/>
                <a:gd name="connsiteX89" fmla="*/ 257967 w 386670"/>
                <a:gd name="connsiteY89" fmla="*/ 166967 h 193587"/>
                <a:gd name="connsiteX90" fmla="*/ 256762 w 386670"/>
                <a:gd name="connsiteY90" fmla="*/ 165981 h 193587"/>
                <a:gd name="connsiteX91" fmla="*/ 267169 w 386670"/>
                <a:gd name="connsiteY91" fmla="*/ 164338 h 193587"/>
                <a:gd name="connsiteX92" fmla="*/ 271113 w 386670"/>
                <a:gd name="connsiteY92" fmla="*/ 169049 h 193587"/>
                <a:gd name="connsiteX93" fmla="*/ 273852 w 386670"/>
                <a:gd name="connsiteY93" fmla="*/ 167625 h 193587"/>
                <a:gd name="connsiteX94" fmla="*/ 276041 w 386670"/>
                <a:gd name="connsiteY94" fmla="*/ 167392 h 193587"/>
                <a:gd name="connsiteX95" fmla="*/ 275713 w 386670"/>
                <a:gd name="connsiteY95" fmla="*/ 169818 h 193587"/>
                <a:gd name="connsiteX96" fmla="*/ 278561 w 386670"/>
                <a:gd name="connsiteY96" fmla="*/ 167079 h 193587"/>
                <a:gd name="connsiteX97" fmla="*/ 279657 w 386670"/>
                <a:gd name="connsiteY97" fmla="*/ 171132 h 193587"/>
                <a:gd name="connsiteX98" fmla="*/ 284586 w 386670"/>
                <a:gd name="connsiteY98" fmla="*/ 175624 h 193587"/>
                <a:gd name="connsiteX99" fmla="*/ 283053 w 386670"/>
                <a:gd name="connsiteY99" fmla="*/ 165983 h 193587"/>
                <a:gd name="connsiteX100" fmla="*/ 288530 w 386670"/>
                <a:gd name="connsiteY100" fmla="*/ 158972 h 193587"/>
                <a:gd name="connsiteX101" fmla="*/ 285900 w 386670"/>
                <a:gd name="connsiteY101" fmla="*/ 169927 h 193587"/>
                <a:gd name="connsiteX102" fmla="*/ 302772 w 386670"/>
                <a:gd name="connsiteY102" fmla="*/ 154700 h 193587"/>
                <a:gd name="connsiteX103" fmla="*/ 314931 w 386670"/>
                <a:gd name="connsiteY103" fmla="*/ 151961 h 193587"/>
                <a:gd name="connsiteX104" fmla="*/ 323257 w 386670"/>
                <a:gd name="connsiteY104" fmla="*/ 153166 h 193587"/>
                <a:gd name="connsiteX105" fmla="*/ 332569 w 386670"/>
                <a:gd name="connsiteY105" fmla="*/ 146812 h 193587"/>
                <a:gd name="connsiteX106" fmla="*/ 339360 w 386670"/>
                <a:gd name="connsiteY106" fmla="*/ 142649 h 193587"/>
                <a:gd name="connsiteX107" fmla="*/ 351849 w 386670"/>
                <a:gd name="connsiteY107" fmla="*/ 142102 h 193587"/>
                <a:gd name="connsiteX108" fmla="*/ 353931 w 386670"/>
                <a:gd name="connsiteY108" fmla="*/ 136734 h 193587"/>
                <a:gd name="connsiteX109" fmla="*/ 357874 w 386670"/>
                <a:gd name="connsiteY109" fmla="*/ 127094 h 193587"/>
                <a:gd name="connsiteX110" fmla="*/ 363352 w 386670"/>
                <a:gd name="connsiteY110" fmla="*/ 121835 h 193587"/>
                <a:gd name="connsiteX111" fmla="*/ 370472 w 386670"/>
                <a:gd name="connsiteY111" fmla="*/ 121616 h 193587"/>
                <a:gd name="connsiteX112" fmla="*/ 384056 w 386670"/>
                <a:gd name="connsiteY112" fmla="*/ 120083 h 193587"/>
                <a:gd name="connsiteX113" fmla="*/ 386576 w 386670"/>
                <a:gd name="connsiteY113" fmla="*/ 109237 h 193587"/>
                <a:gd name="connsiteX114" fmla="*/ 383290 w 386670"/>
                <a:gd name="connsiteY114" fmla="*/ 108580 h 193587"/>
                <a:gd name="connsiteX115" fmla="*/ 378469 w 386670"/>
                <a:gd name="connsiteY115" fmla="*/ 101021 h 193587"/>
                <a:gd name="connsiteX116" fmla="*/ 384386 w 386670"/>
                <a:gd name="connsiteY116" fmla="*/ 95872 h 193587"/>
                <a:gd name="connsiteX117" fmla="*/ 378141 w 386670"/>
                <a:gd name="connsiteY117" fmla="*/ 91709 h 193587"/>
                <a:gd name="connsiteX118" fmla="*/ 382304 w 386670"/>
                <a:gd name="connsiteY118" fmla="*/ 87875 h 193587"/>
                <a:gd name="connsiteX119" fmla="*/ 384056 w 386670"/>
                <a:gd name="connsiteY119" fmla="*/ 73743 h 193587"/>
                <a:gd name="connsiteX120" fmla="*/ 376827 w 386670"/>
                <a:gd name="connsiteY120" fmla="*/ 74729 h 193587"/>
                <a:gd name="connsiteX121" fmla="*/ 371130 w 386670"/>
                <a:gd name="connsiteY121" fmla="*/ 71552 h 193587"/>
                <a:gd name="connsiteX122" fmla="*/ 362038 w 386670"/>
                <a:gd name="connsiteY122" fmla="*/ 66294 h 193587"/>
                <a:gd name="connsiteX123" fmla="*/ 346700 w 386670"/>
                <a:gd name="connsiteY123" fmla="*/ 63993 h 193587"/>
                <a:gd name="connsiteX124" fmla="*/ 337169 w 386670"/>
                <a:gd name="connsiteY124" fmla="*/ 65856 h 193587"/>
                <a:gd name="connsiteX125" fmla="*/ 327639 w 386670"/>
                <a:gd name="connsiteY125" fmla="*/ 56763 h 193587"/>
                <a:gd name="connsiteX126" fmla="*/ 319751 w 386670"/>
                <a:gd name="connsiteY126" fmla="*/ 51395 h 193587"/>
                <a:gd name="connsiteX127" fmla="*/ 305072 w 386670"/>
                <a:gd name="connsiteY127" fmla="*/ 57201 h 193587"/>
                <a:gd name="connsiteX128" fmla="*/ 291049 w 386670"/>
                <a:gd name="connsiteY128" fmla="*/ 51286 h 193587"/>
                <a:gd name="connsiteX129" fmla="*/ 281628 w 386670"/>
                <a:gd name="connsiteY129" fmla="*/ 51395 h 193587"/>
                <a:gd name="connsiteX130" fmla="*/ 275713 w 386670"/>
                <a:gd name="connsiteY130" fmla="*/ 35073 h 193587"/>
                <a:gd name="connsiteX131" fmla="*/ 264867 w 386670"/>
                <a:gd name="connsiteY131" fmla="*/ 31019 h 193587"/>
                <a:gd name="connsiteX132" fmla="*/ 250735 w 386670"/>
                <a:gd name="connsiteY132" fmla="*/ 29047 h 193587"/>
                <a:gd name="connsiteX133" fmla="*/ 247230 w 386670"/>
                <a:gd name="connsiteY133" fmla="*/ 18531 h 193587"/>
                <a:gd name="connsiteX134" fmla="*/ 253584 w 386670"/>
                <a:gd name="connsiteY134" fmla="*/ 16011 h 193587"/>
                <a:gd name="connsiteX135" fmla="*/ 244054 w 386670"/>
                <a:gd name="connsiteY135" fmla="*/ 5714 h 193587"/>
                <a:gd name="connsiteX136" fmla="*/ 236604 w 386670"/>
                <a:gd name="connsiteY136" fmla="*/ 236 h 193587"/>
                <a:gd name="connsiteX137" fmla="*/ 224991 w 386670"/>
                <a:gd name="connsiteY137" fmla="*/ 17 h 19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Lst>
              <a:rect l="l" t="t" r="r" b="b"/>
              <a:pathLst>
                <a:path w="386670" h="193587">
                  <a:moveTo>
                    <a:pt x="224992" y="15"/>
                  </a:moveTo>
                  <a:cubicBezTo>
                    <a:pt x="217027" y="2617"/>
                    <a:pt x="219758" y="2133"/>
                    <a:pt x="207793" y="453"/>
                  </a:cubicBezTo>
                  <a:cubicBezTo>
                    <a:pt x="206825" y="9141"/>
                    <a:pt x="202030" y="7826"/>
                    <a:pt x="197386" y="6697"/>
                  </a:cubicBezTo>
                  <a:cubicBezTo>
                    <a:pt x="195032" y="6139"/>
                    <a:pt x="191666" y="6001"/>
                    <a:pt x="189280" y="6587"/>
                  </a:cubicBezTo>
                  <a:cubicBezTo>
                    <a:pt x="188538" y="6774"/>
                    <a:pt x="185375" y="8408"/>
                    <a:pt x="184569" y="8012"/>
                  </a:cubicBezTo>
                  <a:cubicBezTo>
                    <a:pt x="179506" y="5502"/>
                    <a:pt x="175665" y="10527"/>
                    <a:pt x="173504" y="14694"/>
                  </a:cubicBezTo>
                  <a:cubicBezTo>
                    <a:pt x="170473" y="20557"/>
                    <a:pt x="175026" y="22287"/>
                    <a:pt x="173833" y="27621"/>
                  </a:cubicBezTo>
                  <a:cubicBezTo>
                    <a:pt x="172833" y="31942"/>
                    <a:pt x="165915" y="23697"/>
                    <a:pt x="164302" y="23348"/>
                  </a:cubicBezTo>
                  <a:cubicBezTo>
                    <a:pt x="161755" y="22794"/>
                    <a:pt x="158705" y="25147"/>
                    <a:pt x="156415" y="24006"/>
                  </a:cubicBezTo>
                  <a:cubicBezTo>
                    <a:pt x="154641" y="23125"/>
                    <a:pt x="153362" y="23215"/>
                    <a:pt x="151814" y="24334"/>
                  </a:cubicBezTo>
                  <a:cubicBezTo>
                    <a:pt x="146428" y="28220"/>
                    <a:pt x="146694" y="22867"/>
                    <a:pt x="143049" y="20938"/>
                  </a:cubicBezTo>
                  <a:cubicBezTo>
                    <a:pt x="139599" y="19103"/>
                    <a:pt x="133893" y="20621"/>
                    <a:pt x="134505" y="25320"/>
                  </a:cubicBezTo>
                  <a:cubicBezTo>
                    <a:pt x="132731" y="24520"/>
                    <a:pt x="132644" y="21838"/>
                    <a:pt x="131000" y="21157"/>
                  </a:cubicBezTo>
                  <a:cubicBezTo>
                    <a:pt x="129290" y="20432"/>
                    <a:pt x="127225" y="22331"/>
                    <a:pt x="125741" y="21267"/>
                  </a:cubicBezTo>
                  <a:cubicBezTo>
                    <a:pt x="123709" y="19767"/>
                    <a:pt x="121554" y="19914"/>
                    <a:pt x="119168" y="20172"/>
                  </a:cubicBezTo>
                  <a:cubicBezTo>
                    <a:pt x="115975" y="20533"/>
                    <a:pt x="114438" y="18380"/>
                    <a:pt x="114019" y="22253"/>
                  </a:cubicBezTo>
                  <a:cubicBezTo>
                    <a:pt x="111472" y="21605"/>
                    <a:pt x="109440" y="18892"/>
                    <a:pt x="106570" y="19843"/>
                  </a:cubicBezTo>
                  <a:cubicBezTo>
                    <a:pt x="103248" y="20949"/>
                    <a:pt x="101339" y="18550"/>
                    <a:pt x="99340" y="16337"/>
                  </a:cubicBezTo>
                  <a:cubicBezTo>
                    <a:pt x="97437" y="14225"/>
                    <a:pt x="88871" y="15146"/>
                    <a:pt x="86194" y="14475"/>
                  </a:cubicBezTo>
                  <a:cubicBezTo>
                    <a:pt x="80776" y="13104"/>
                    <a:pt x="76147" y="10963"/>
                    <a:pt x="70309" y="11189"/>
                  </a:cubicBezTo>
                  <a:cubicBezTo>
                    <a:pt x="63763" y="11440"/>
                    <a:pt x="57060" y="12033"/>
                    <a:pt x="50481" y="12065"/>
                  </a:cubicBezTo>
                  <a:cubicBezTo>
                    <a:pt x="47579" y="12078"/>
                    <a:pt x="42698" y="11244"/>
                    <a:pt x="40731" y="14146"/>
                  </a:cubicBezTo>
                  <a:cubicBezTo>
                    <a:pt x="39183" y="16449"/>
                    <a:pt x="36970" y="18427"/>
                    <a:pt x="34487" y="19733"/>
                  </a:cubicBezTo>
                  <a:cubicBezTo>
                    <a:pt x="31810" y="21136"/>
                    <a:pt x="25169" y="16217"/>
                    <a:pt x="24846" y="21048"/>
                  </a:cubicBezTo>
                  <a:cubicBezTo>
                    <a:pt x="24460" y="26656"/>
                    <a:pt x="32426" y="38813"/>
                    <a:pt x="38102" y="40109"/>
                  </a:cubicBezTo>
                  <a:cubicBezTo>
                    <a:pt x="36812" y="40767"/>
                    <a:pt x="35590" y="41391"/>
                    <a:pt x="34268" y="41972"/>
                  </a:cubicBezTo>
                  <a:cubicBezTo>
                    <a:pt x="41040" y="47983"/>
                    <a:pt x="34917" y="50179"/>
                    <a:pt x="29886" y="53255"/>
                  </a:cubicBezTo>
                  <a:cubicBezTo>
                    <a:pt x="25339" y="56022"/>
                    <a:pt x="21589" y="60511"/>
                    <a:pt x="17945" y="64320"/>
                  </a:cubicBezTo>
                  <a:cubicBezTo>
                    <a:pt x="13559" y="68938"/>
                    <a:pt x="8083" y="73323"/>
                    <a:pt x="10824" y="79985"/>
                  </a:cubicBezTo>
                  <a:cubicBezTo>
                    <a:pt x="11663" y="82040"/>
                    <a:pt x="10500" y="85745"/>
                    <a:pt x="12467" y="87106"/>
                  </a:cubicBezTo>
                  <a:cubicBezTo>
                    <a:pt x="13822" y="88051"/>
                    <a:pt x="14981" y="88251"/>
                    <a:pt x="14658" y="90064"/>
                  </a:cubicBezTo>
                  <a:cubicBezTo>
                    <a:pt x="11692" y="87964"/>
                    <a:pt x="8435" y="86796"/>
                    <a:pt x="7209" y="87654"/>
                  </a:cubicBezTo>
                  <a:cubicBezTo>
                    <a:pt x="5951" y="88515"/>
                    <a:pt x="6585" y="91728"/>
                    <a:pt x="5456" y="94008"/>
                  </a:cubicBezTo>
                  <a:cubicBezTo>
                    <a:pt x="3457" y="98081"/>
                    <a:pt x="-653" y="101375"/>
                    <a:pt x="88" y="106277"/>
                  </a:cubicBezTo>
                  <a:lnTo>
                    <a:pt x="198" y="106277"/>
                  </a:lnTo>
                  <a:cubicBezTo>
                    <a:pt x="2972" y="106909"/>
                    <a:pt x="3412" y="109011"/>
                    <a:pt x="5347" y="110440"/>
                  </a:cubicBezTo>
                  <a:cubicBezTo>
                    <a:pt x="7056" y="111704"/>
                    <a:pt x="8065" y="110915"/>
                    <a:pt x="9839" y="112850"/>
                  </a:cubicBezTo>
                  <a:cubicBezTo>
                    <a:pt x="12322" y="115594"/>
                    <a:pt x="17179" y="113670"/>
                    <a:pt x="17179" y="118656"/>
                  </a:cubicBezTo>
                  <a:cubicBezTo>
                    <a:pt x="21467" y="117556"/>
                    <a:pt x="22110" y="113395"/>
                    <a:pt x="26819" y="116684"/>
                  </a:cubicBezTo>
                  <a:cubicBezTo>
                    <a:pt x="29657" y="118655"/>
                    <a:pt x="32751" y="117570"/>
                    <a:pt x="35911" y="118108"/>
                  </a:cubicBezTo>
                  <a:cubicBezTo>
                    <a:pt x="39007" y="118640"/>
                    <a:pt x="40696" y="119707"/>
                    <a:pt x="44018" y="119313"/>
                  </a:cubicBezTo>
                  <a:cubicBezTo>
                    <a:pt x="46662" y="118991"/>
                    <a:pt x="49621" y="118130"/>
                    <a:pt x="52234" y="118985"/>
                  </a:cubicBezTo>
                  <a:cubicBezTo>
                    <a:pt x="57781" y="120775"/>
                    <a:pt x="60999" y="128705"/>
                    <a:pt x="66804" y="122162"/>
                  </a:cubicBezTo>
                  <a:cubicBezTo>
                    <a:pt x="70771" y="117721"/>
                    <a:pt x="76536" y="118811"/>
                    <a:pt x="81922" y="118327"/>
                  </a:cubicBezTo>
                  <a:cubicBezTo>
                    <a:pt x="86276" y="117937"/>
                    <a:pt x="88545" y="118293"/>
                    <a:pt x="90028" y="114055"/>
                  </a:cubicBezTo>
                  <a:cubicBezTo>
                    <a:pt x="90673" y="112220"/>
                    <a:pt x="92843" y="111381"/>
                    <a:pt x="94520" y="110988"/>
                  </a:cubicBezTo>
                  <a:cubicBezTo>
                    <a:pt x="96229" y="110578"/>
                    <a:pt x="99449" y="110947"/>
                    <a:pt x="100545" y="109564"/>
                  </a:cubicBezTo>
                  <a:cubicBezTo>
                    <a:pt x="99900" y="107019"/>
                    <a:pt x="102070" y="106522"/>
                    <a:pt x="103941" y="106934"/>
                  </a:cubicBezTo>
                  <a:cubicBezTo>
                    <a:pt x="113519" y="109037"/>
                    <a:pt x="116021" y="103383"/>
                    <a:pt x="119278" y="104415"/>
                  </a:cubicBezTo>
                  <a:cubicBezTo>
                    <a:pt x="123374" y="105711"/>
                    <a:pt x="128669" y="114966"/>
                    <a:pt x="133410" y="112740"/>
                  </a:cubicBezTo>
                  <a:cubicBezTo>
                    <a:pt x="134183" y="116759"/>
                    <a:pt x="136973" y="111532"/>
                    <a:pt x="137682" y="115698"/>
                  </a:cubicBezTo>
                  <a:cubicBezTo>
                    <a:pt x="138714" y="111003"/>
                    <a:pt x="143854" y="114672"/>
                    <a:pt x="145789" y="116903"/>
                  </a:cubicBezTo>
                  <a:cubicBezTo>
                    <a:pt x="150433" y="122237"/>
                    <a:pt x="148511" y="114484"/>
                    <a:pt x="152800" y="120957"/>
                  </a:cubicBezTo>
                  <a:cubicBezTo>
                    <a:pt x="154477" y="123530"/>
                    <a:pt x="154944" y="126039"/>
                    <a:pt x="156525" y="128406"/>
                  </a:cubicBezTo>
                  <a:cubicBezTo>
                    <a:pt x="157137" y="129331"/>
                    <a:pt x="160146" y="138202"/>
                    <a:pt x="161016" y="137060"/>
                  </a:cubicBezTo>
                  <a:cubicBezTo>
                    <a:pt x="163918" y="133274"/>
                    <a:pt x="163982" y="141237"/>
                    <a:pt x="162659" y="143305"/>
                  </a:cubicBezTo>
                  <a:cubicBezTo>
                    <a:pt x="167755" y="143991"/>
                    <a:pt x="178395" y="153851"/>
                    <a:pt x="172300" y="156889"/>
                  </a:cubicBezTo>
                  <a:cubicBezTo>
                    <a:pt x="174428" y="157772"/>
                    <a:pt x="175300" y="159810"/>
                    <a:pt x="177558" y="160504"/>
                  </a:cubicBezTo>
                  <a:cubicBezTo>
                    <a:pt x="172366" y="165999"/>
                    <a:pt x="162746" y="154124"/>
                    <a:pt x="159263" y="161271"/>
                  </a:cubicBezTo>
                  <a:cubicBezTo>
                    <a:pt x="158683" y="159890"/>
                    <a:pt x="158136" y="158517"/>
                    <a:pt x="157620" y="157108"/>
                  </a:cubicBezTo>
                  <a:cubicBezTo>
                    <a:pt x="151589" y="159301"/>
                    <a:pt x="152342" y="160551"/>
                    <a:pt x="153019" y="165433"/>
                  </a:cubicBezTo>
                  <a:cubicBezTo>
                    <a:pt x="153825" y="171000"/>
                    <a:pt x="150431" y="173846"/>
                    <a:pt x="147432" y="177593"/>
                  </a:cubicBezTo>
                  <a:cubicBezTo>
                    <a:pt x="144723" y="180992"/>
                    <a:pt x="146426" y="184288"/>
                    <a:pt x="140750" y="185262"/>
                  </a:cubicBezTo>
                  <a:cubicBezTo>
                    <a:pt x="135235" y="186207"/>
                    <a:pt x="142598" y="190065"/>
                    <a:pt x="143598" y="190739"/>
                  </a:cubicBezTo>
                  <a:cubicBezTo>
                    <a:pt x="150176" y="195157"/>
                    <a:pt x="151454" y="190972"/>
                    <a:pt x="157292" y="189534"/>
                  </a:cubicBezTo>
                  <a:cubicBezTo>
                    <a:pt x="161839" y="188412"/>
                    <a:pt x="170063" y="183664"/>
                    <a:pt x="171094" y="193587"/>
                  </a:cubicBezTo>
                  <a:cubicBezTo>
                    <a:pt x="174803" y="192423"/>
                    <a:pt x="173069" y="186174"/>
                    <a:pt x="169780" y="185700"/>
                  </a:cubicBezTo>
                  <a:cubicBezTo>
                    <a:pt x="170296" y="184900"/>
                    <a:pt x="170733" y="184151"/>
                    <a:pt x="171314" y="183399"/>
                  </a:cubicBezTo>
                  <a:cubicBezTo>
                    <a:pt x="166670" y="185525"/>
                    <a:pt x="168767" y="180292"/>
                    <a:pt x="170218" y="178689"/>
                  </a:cubicBezTo>
                  <a:cubicBezTo>
                    <a:pt x="170863" y="185848"/>
                    <a:pt x="176466" y="175738"/>
                    <a:pt x="179530" y="175512"/>
                  </a:cubicBezTo>
                  <a:cubicBezTo>
                    <a:pt x="179127" y="177187"/>
                    <a:pt x="178045" y="178462"/>
                    <a:pt x="176791" y="179565"/>
                  </a:cubicBezTo>
                  <a:cubicBezTo>
                    <a:pt x="181160" y="176618"/>
                    <a:pt x="186777" y="172411"/>
                    <a:pt x="185884" y="169377"/>
                  </a:cubicBezTo>
                  <a:cubicBezTo>
                    <a:pt x="184884" y="165949"/>
                    <a:pt x="179518" y="165668"/>
                    <a:pt x="178325" y="162256"/>
                  </a:cubicBezTo>
                  <a:cubicBezTo>
                    <a:pt x="181582" y="159883"/>
                    <a:pt x="186199" y="167264"/>
                    <a:pt x="186651" y="169706"/>
                  </a:cubicBezTo>
                  <a:cubicBezTo>
                    <a:pt x="191553" y="164565"/>
                    <a:pt x="190284" y="156590"/>
                    <a:pt x="198701" y="155136"/>
                  </a:cubicBezTo>
                  <a:cubicBezTo>
                    <a:pt x="200668" y="154794"/>
                    <a:pt x="204499" y="156555"/>
                    <a:pt x="205821" y="154698"/>
                  </a:cubicBezTo>
                  <a:cubicBezTo>
                    <a:pt x="206757" y="153375"/>
                    <a:pt x="207128" y="150822"/>
                    <a:pt x="208999" y="150425"/>
                  </a:cubicBezTo>
                  <a:cubicBezTo>
                    <a:pt x="207934" y="151928"/>
                    <a:pt x="207831" y="153433"/>
                    <a:pt x="208670" y="155026"/>
                  </a:cubicBezTo>
                  <a:cubicBezTo>
                    <a:pt x="210186" y="154062"/>
                    <a:pt x="216448" y="155799"/>
                    <a:pt x="216448" y="153054"/>
                  </a:cubicBezTo>
                  <a:cubicBezTo>
                    <a:pt x="216416" y="151261"/>
                    <a:pt x="216564" y="149633"/>
                    <a:pt x="216448" y="148015"/>
                  </a:cubicBezTo>
                  <a:cubicBezTo>
                    <a:pt x="216700" y="150158"/>
                    <a:pt x="216946" y="152349"/>
                    <a:pt x="218529" y="153931"/>
                  </a:cubicBezTo>
                  <a:cubicBezTo>
                    <a:pt x="222399" y="157743"/>
                    <a:pt x="228230" y="155601"/>
                    <a:pt x="232552" y="154369"/>
                  </a:cubicBezTo>
                  <a:cubicBezTo>
                    <a:pt x="226166" y="159132"/>
                    <a:pt x="216030" y="160169"/>
                    <a:pt x="208451" y="156450"/>
                  </a:cubicBezTo>
                  <a:cubicBezTo>
                    <a:pt x="211418" y="160694"/>
                    <a:pt x="226602" y="158901"/>
                    <a:pt x="214476" y="163681"/>
                  </a:cubicBezTo>
                  <a:cubicBezTo>
                    <a:pt x="218571" y="162484"/>
                    <a:pt x="222405" y="165441"/>
                    <a:pt x="225760" y="167296"/>
                  </a:cubicBezTo>
                  <a:cubicBezTo>
                    <a:pt x="229662" y="169453"/>
                    <a:pt x="232348" y="169003"/>
                    <a:pt x="236605" y="168939"/>
                  </a:cubicBezTo>
                  <a:cubicBezTo>
                    <a:pt x="240539" y="168875"/>
                    <a:pt x="245295" y="166956"/>
                    <a:pt x="248874" y="168720"/>
                  </a:cubicBezTo>
                  <a:cubicBezTo>
                    <a:pt x="251051" y="169802"/>
                    <a:pt x="251951" y="170232"/>
                    <a:pt x="252708" y="170144"/>
                  </a:cubicBezTo>
                  <a:cubicBezTo>
                    <a:pt x="252847" y="170128"/>
                    <a:pt x="253119" y="169865"/>
                    <a:pt x="253256" y="169815"/>
                  </a:cubicBezTo>
                  <a:lnTo>
                    <a:pt x="257967" y="166967"/>
                  </a:lnTo>
                  <a:cubicBezTo>
                    <a:pt x="257712" y="166682"/>
                    <a:pt x="256892" y="166208"/>
                    <a:pt x="256762" y="165981"/>
                  </a:cubicBezTo>
                  <a:cubicBezTo>
                    <a:pt x="269468" y="168210"/>
                    <a:pt x="267492" y="166547"/>
                    <a:pt x="267169" y="164338"/>
                  </a:cubicBezTo>
                  <a:cubicBezTo>
                    <a:pt x="267940" y="164935"/>
                    <a:pt x="270742" y="168302"/>
                    <a:pt x="271113" y="169049"/>
                  </a:cubicBezTo>
                  <a:cubicBezTo>
                    <a:pt x="271532" y="165376"/>
                    <a:pt x="272594" y="167431"/>
                    <a:pt x="273852" y="167625"/>
                  </a:cubicBezTo>
                  <a:cubicBezTo>
                    <a:pt x="274787" y="167760"/>
                    <a:pt x="276041" y="167392"/>
                    <a:pt x="276041" y="167392"/>
                  </a:cubicBezTo>
                  <a:cubicBezTo>
                    <a:pt x="276128" y="168457"/>
                    <a:pt x="275987" y="168347"/>
                    <a:pt x="275713" y="169818"/>
                  </a:cubicBezTo>
                  <a:cubicBezTo>
                    <a:pt x="271198" y="166435"/>
                    <a:pt x="275529" y="180234"/>
                    <a:pt x="278561" y="167079"/>
                  </a:cubicBezTo>
                  <a:cubicBezTo>
                    <a:pt x="282624" y="168733"/>
                    <a:pt x="279334" y="170439"/>
                    <a:pt x="279657" y="171132"/>
                  </a:cubicBezTo>
                  <a:cubicBezTo>
                    <a:pt x="279882" y="170249"/>
                    <a:pt x="283941" y="173379"/>
                    <a:pt x="284586" y="175624"/>
                  </a:cubicBezTo>
                  <a:cubicBezTo>
                    <a:pt x="284715" y="174834"/>
                    <a:pt x="282117" y="166625"/>
                    <a:pt x="283053" y="165983"/>
                  </a:cubicBezTo>
                  <a:cubicBezTo>
                    <a:pt x="285697" y="164213"/>
                    <a:pt x="291593" y="163378"/>
                    <a:pt x="288530" y="158972"/>
                  </a:cubicBezTo>
                  <a:cubicBezTo>
                    <a:pt x="297269" y="160114"/>
                    <a:pt x="286223" y="168579"/>
                    <a:pt x="285900" y="169927"/>
                  </a:cubicBezTo>
                  <a:cubicBezTo>
                    <a:pt x="293737" y="167931"/>
                    <a:pt x="294999" y="157035"/>
                    <a:pt x="302772" y="154700"/>
                  </a:cubicBezTo>
                  <a:cubicBezTo>
                    <a:pt x="307415" y="153307"/>
                    <a:pt x="310513" y="154473"/>
                    <a:pt x="314931" y="151961"/>
                  </a:cubicBezTo>
                  <a:cubicBezTo>
                    <a:pt x="317543" y="150468"/>
                    <a:pt x="321515" y="150231"/>
                    <a:pt x="323257" y="153166"/>
                  </a:cubicBezTo>
                  <a:cubicBezTo>
                    <a:pt x="324225" y="149067"/>
                    <a:pt x="328763" y="147103"/>
                    <a:pt x="332569" y="146812"/>
                  </a:cubicBezTo>
                  <a:cubicBezTo>
                    <a:pt x="335794" y="146567"/>
                    <a:pt x="336233" y="143224"/>
                    <a:pt x="339360" y="142649"/>
                  </a:cubicBezTo>
                  <a:cubicBezTo>
                    <a:pt x="342521" y="142079"/>
                    <a:pt x="349205" y="143624"/>
                    <a:pt x="351849" y="142102"/>
                  </a:cubicBezTo>
                  <a:cubicBezTo>
                    <a:pt x="353945" y="140857"/>
                    <a:pt x="352156" y="138295"/>
                    <a:pt x="353931" y="136734"/>
                  </a:cubicBezTo>
                  <a:cubicBezTo>
                    <a:pt x="352447" y="136643"/>
                    <a:pt x="348393" y="132621"/>
                    <a:pt x="357874" y="127094"/>
                  </a:cubicBezTo>
                  <a:cubicBezTo>
                    <a:pt x="361068" y="126010"/>
                    <a:pt x="361094" y="123054"/>
                    <a:pt x="363352" y="121835"/>
                  </a:cubicBezTo>
                  <a:cubicBezTo>
                    <a:pt x="365771" y="120529"/>
                    <a:pt x="367989" y="122113"/>
                    <a:pt x="370472" y="121616"/>
                  </a:cubicBezTo>
                  <a:cubicBezTo>
                    <a:pt x="374730" y="120768"/>
                    <a:pt x="381380" y="124439"/>
                    <a:pt x="384056" y="120083"/>
                  </a:cubicBezTo>
                  <a:cubicBezTo>
                    <a:pt x="384895" y="118696"/>
                    <a:pt x="387157" y="111163"/>
                    <a:pt x="386576" y="109237"/>
                  </a:cubicBezTo>
                  <a:cubicBezTo>
                    <a:pt x="385351" y="109553"/>
                    <a:pt x="384258" y="109360"/>
                    <a:pt x="383290" y="108580"/>
                  </a:cubicBezTo>
                  <a:cubicBezTo>
                    <a:pt x="387837" y="105265"/>
                    <a:pt x="379018" y="102211"/>
                    <a:pt x="378469" y="101021"/>
                  </a:cubicBezTo>
                  <a:cubicBezTo>
                    <a:pt x="376921" y="97541"/>
                    <a:pt x="381644" y="95047"/>
                    <a:pt x="384386" y="95872"/>
                  </a:cubicBezTo>
                  <a:cubicBezTo>
                    <a:pt x="384289" y="90803"/>
                    <a:pt x="380076" y="95734"/>
                    <a:pt x="378141" y="91709"/>
                  </a:cubicBezTo>
                  <a:cubicBezTo>
                    <a:pt x="376690" y="88620"/>
                    <a:pt x="380659" y="89084"/>
                    <a:pt x="382304" y="87875"/>
                  </a:cubicBezTo>
                  <a:cubicBezTo>
                    <a:pt x="388044" y="83631"/>
                    <a:pt x="380800" y="76843"/>
                    <a:pt x="384056" y="73743"/>
                  </a:cubicBezTo>
                  <a:cubicBezTo>
                    <a:pt x="381412" y="72782"/>
                    <a:pt x="380439" y="75629"/>
                    <a:pt x="376827" y="74729"/>
                  </a:cubicBezTo>
                  <a:cubicBezTo>
                    <a:pt x="374795" y="74217"/>
                    <a:pt x="372484" y="73171"/>
                    <a:pt x="371130" y="71552"/>
                  </a:cubicBezTo>
                  <a:cubicBezTo>
                    <a:pt x="368356" y="68273"/>
                    <a:pt x="364489" y="71144"/>
                    <a:pt x="362038" y="66294"/>
                  </a:cubicBezTo>
                  <a:cubicBezTo>
                    <a:pt x="359231" y="69593"/>
                    <a:pt x="350087" y="65774"/>
                    <a:pt x="346700" y="63993"/>
                  </a:cubicBezTo>
                  <a:cubicBezTo>
                    <a:pt x="340121" y="60556"/>
                    <a:pt x="342588" y="62737"/>
                    <a:pt x="337169" y="65856"/>
                  </a:cubicBezTo>
                  <a:cubicBezTo>
                    <a:pt x="335847" y="62025"/>
                    <a:pt x="329638" y="61049"/>
                    <a:pt x="327639" y="56763"/>
                  </a:cubicBezTo>
                  <a:cubicBezTo>
                    <a:pt x="326413" y="54128"/>
                    <a:pt x="323621" y="50389"/>
                    <a:pt x="319751" y="51395"/>
                  </a:cubicBezTo>
                  <a:cubicBezTo>
                    <a:pt x="312979" y="53143"/>
                    <a:pt x="308426" y="57201"/>
                    <a:pt x="305072" y="57201"/>
                  </a:cubicBezTo>
                  <a:cubicBezTo>
                    <a:pt x="299848" y="55579"/>
                    <a:pt x="295500" y="50854"/>
                    <a:pt x="291049" y="51286"/>
                  </a:cubicBezTo>
                  <a:cubicBezTo>
                    <a:pt x="288534" y="51544"/>
                    <a:pt x="285241" y="55146"/>
                    <a:pt x="281628" y="51395"/>
                  </a:cubicBezTo>
                  <a:cubicBezTo>
                    <a:pt x="273760" y="36880"/>
                    <a:pt x="275713" y="36311"/>
                    <a:pt x="275713" y="35073"/>
                  </a:cubicBezTo>
                  <a:cubicBezTo>
                    <a:pt x="271359" y="35308"/>
                    <a:pt x="268931" y="28814"/>
                    <a:pt x="264867" y="31019"/>
                  </a:cubicBezTo>
                  <a:cubicBezTo>
                    <a:pt x="261288" y="32961"/>
                    <a:pt x="253606" y="30021"/>
                    <a:pt x="250735" y="29047"/>
                  </a:cubicBezTo>
                  <a:cubicBezTo>
                    <a:pt x="254187" y="27003"/>
                    <a:pt x="246456" y="19363"/>
                    <a:pt x="247230" y="18531"/>
                  </a:cubicBezTo>
                  <a:cubicBezTo>
                    <a:pt x="248552" y="17112"/>
                    <a:pt x="251875" y="17079"/>
                    <a:pt x="253584" y="16011"/>
                  </a:cubicBezTo>
                  <a:cubicBezTo>
                    <a:pt x="251423" y="11541"/>
                    <a:pt x="247471" y="13902"/>
                    <a:pt x="244054" y="5714"/>
                  </a:cubicBezTo>
                  <a:cubicBezTo>
                    <a:pt x="243118" y="3453"/>
                    <a:pt x="238893" y="-1073"/>
                    <a:pt x="236604" y="236"/>
                  </a:cubicBezTo>
                  <a:cubicBezTo>
                    <a:pt x="232540" y="2536"/>
                    <a:pt x="228765" y="-241"/>
                    <a:pt x="224991" y="17"/>
                  </a:cubicBezTo>
                  <a:close/>
                </a:path>
              </a:pathLst>
            </a:custGeom>
            <a:solidFill>
              <a:srgbClr val="C0C0C0"/>
            </a:solidFill>
            <a:ln w="1612" cap="flat">
              <a:solidFill>
                <a:srgbClr val="FFFFFF"/>
              </a:solidFill>
              <a:prstDash val="solid"/>
              <a:miter/>
            </a:ln>
          </p:spPr>
          <p:txBody>
            <a:bodyPr rtlCol="0" anchor="ctr"/>
            <a:lstStyle/>
            <a:p>
              <a:endParaRPr lang="en-US"/>
            </a:p>
          </p:txBody>
        </p:sp>
        <p:grpSp>
          <p:nvGrpSpPr>
            <p:cNvPr id="1806" name="Content Placeholder 8">
              <a:extLst>
                <a:ext uri="{FF2B5EF4-FFF2-40B4-BE49-F238E27FC236}">
                  <a16:creationId xmlns:a16="http://schemas.microsoft.com/office/drawing/2014/main" id="{76ABAEEF-CC8E-5EE1-B4D6-5F5646DC5E07}"/>
                </a:ext>
              </a:extLst>
            </p:cNvPr>
            <p:cNvGrpSpPr/>
            <p:nvPr/>
          </p:nvGrpSpPr>
          <p:grpSpPr>
            <a:xfrm>
              <a:off x="8291654" y="2424933"/>
              <a:ext cx="29250" cy="36022"/>
              <a:chOff x="8291654" y="2424933"/>
              <a:chExt cx="29250" cy="36022"/>
            </a:xfrm>
            <a:solidFill>
              <a:srgbClr val="C0C0C0">
                <a:alpha val="0"/>
              </a:srgbClr>
            </a:solidFill>
          </p:grpSpPr>
          <p:sp>
            <p:nvSpPr>
              <p:cNvPr id="1807" name="Freeform: Shape 1806">
                <a:extLst>
                  <a:ext uri="{FF2B5EF4-FFF2-40B4-BE49-F238E27FC236}">
                    <a16:creationId xmlns:a16="http://schemas.microsoft.com/office/drawing/2014/main" id="{284F0CA1-C4EE-B4B9-9BDE-084B88BF0B02}"/>
                  </a:ext>
                </a:extLst>
              </p:cNvPr>
              <p:cNvSpPr/>
              <p:nvPr/>
            </p:nvSpPr>
            <p:spPr>
              <a:xfrm>
                <a:off x="8296953" y="2424933"/>
                <a:ext cx="23952" cy="36022"/>
              </a:xfrm>
              <a:custGeom>
                <a:avLst/>
                <a:gdLst>
                  <a:gd name="connsiteX0" fmla="*/ 9825 w 23952"/>
                  <a:gd name="connsiteY0" fmla="*/ 49 h 36022"/>
                  <a:gd name="connsiteX1" fmla="*/ 8401 w 23952"/>
                  <a:gd name="connsiteY1" fmla="*/ 925 h 36022"/>
                  <a:gd name="connsiteX2" fmla="*/ 7853 w 23952"/>
                  <a:gd name="connsiteY2" fmla="*/ 1692 h 36022"/>
                  <a:gd name="connsiteX3" fmla="*/ 7637 w 23952"/>
                  <a:gd name="connsiteY3" fmla="*/ 2787 h 36022"/>
                  <a:gd name="connsiteX4" fmla="*/ 7199 w 23952"/>
                  <a:gd name="connsiteY4" fmla="*/ 4211 h 36022"/>
                  <a:gd name="connsiteX5" fmla="*/ 7199 w 23952"/>
                  <a:gd name="connsiteY5" fmla="*/ 5636 h 36022"/>
                  <a:gd name="connsiteX6" fmla="*/ 7089 w 23952"/>
                  <a:gd name="connsiteY6" fmla="*/ 6293 h 36022"/>
                  <a:gd name="connsiteX7" fmla="*/ 6759 w 23952"/>
                  <a:gd name="connsiteY7" fmla="*/ 6731 h 36022"/>
                  <a:gd name="connsiteX8" fmla="*/ 6321 w 23952"/>
                  <a:gd name="connsiteY8" fmla="*/ 6840 h 36022"/>
                  <a:gd name="connsiteX9" fmla="*/ 5335 w 23952"/>
                  <a:gd name="connsiteY9" fmla="*/ 6731 h 36022"/>
                  <a:gd name="connsiteX10" fmla="*/ 4897 w 23952"/>
                  <a:gd name="connsiteY10" fmla="*/ 8484 h 36022"/>
                  <a:gd name="connsiteX11" fmla="*/ 4897 w 23952"/>
                  <a:gd name="connsiteY11" fmla="*/ 8593 h 36022"/>
                  <a:gd name="connsiteX12" fmla="*/ 4675 w 23952"/>
                  <a:gd name="connsiteY12" fmla="*/ 8812 h 36022"/>
                  <a:gd name="connsiteX13" fmla="*/ 3908 w 23952"/>
                  <a:gd name="connsiteY13" fmla="*/ 9250 h 36022"/>
                  <a:gd name="connsiteX14" fmla="*/ 3360 w 23952"/>
                  <a:gd name="connsiteY14" fmla="*/ 9250 h 36022"/>
                  <a:gd name="connsiteX15" fmla="*/ 1498 w 23952"/>
                  <a:gd name="connsiteY15" fmla="*/ 10236 h 36022"/>
                  <a:gd name="connsiteX16" fmla="*/ 841 w 23952"/>
                  <a:gd name="connsiteY16" fmla="*/ 11003 h 36022"/>
                  <a:gd name="connsiteX17" fmla="*/ 293 w 23952"/>
                  <a:gd name="connsiteY17" fmla="*/ 11880 h 36022"/>
                  <a:gd name="connsiteX18" fmla="*/ 77 w 23952"/>
                  <a:gd name="connsiteY18" fmla="*/ 13632 h 36022"/>
                  <a:gd name="connsiteX19" fmla="*/ 1391 w 23952"/>
                  <a:gd name="connsiteY19" fmla="*/ 15276 h 36022"/>
                  <a:gd name="connsiteX20" fmla="*/ 953 w 23952"/>
                  <a:gd name="connsiteY20" fmla="*/ 16919 h 36022"/>
                  <a:gd name="connsiteX21" fmla="*/ 953 w 23952"/>
                  <a:gd name="connsiteY21" fmla="*/ 17028 h 36022"/>
                  <a:gd name="connsiteX22" fmla="*/ 953 w 23952"/>
                  <a:gd name="connsiteY22" fmla="*/ 19329 h 36022"/>
                  <a:gd name="connsiteX23" fmla="*/ 953 w 23952"/>
                  <a:gd name="connsiteY23" fmla="*/ 19438 h 36022"/>
                  <a:gd name="connsiteX24" fmla="*/ 1283 w 23952"/>
                  <a:gd name="connsiteY24" fmla="*/ 19986 h 36022"/>
                  <a:gd name="connsiteX25" fmla="*/ 1721 w 23952"/>
                  <a:gd name="connsiteY25" fmla="*/ 20314 h 36022"/>
                  <a:gd name="connsiteX26" fmla="*/ 1937 w 23952"/>
                  <a:gd name="connsiteY26" fmla="*/ 20533 h 36022"/>
                  <a:gd name="connsiteX27" fmla="*/ 2047 w 23952"/>
                  <a:gd name="connsiteY27" fmla="*/ 20533 h 36022"/>
                  <a:gd name="connsiteX28" fmla="*/ 3033 w 23952"/>
                  <a:gd name="connsiteY28" fmla="*/ 20862 h 36022"/>
                  <a:gd name="connsiteX29" fmla="*/ 3690 w 23952"/>
                  <a:gd name="connsiteY29" fmla="*/ 21300 h 36022"/>
                  <a:gd name="connsiteX30" fmla="*/ 3800 w 23952"/>
                  <a:gd name="connsiteY30" fmla="*/ 21300 h 36022"/>
                  <a:gd name="connsiteX31" fmla="*/ 6758 w 23952"/>
                  <a:gd name="connsiteY31" fmla="*/ 26230 h 36022"/>
                  <a:gd name="connsiteX32" fmla="*/ 6428 w 23952"/>
                  <a:gd name="connsiteY32" fmla="*/ 27763 h 36022"/>
                  <a:gd name="connsiteX33" fmla="*/ 5223 w 23952"/>
                  <a:gd name="connsiteY33" fmla="*/ 32364 h 36022"/>
                  <a:gd name="connsiteX34" fmla="*/ 5333 w 23952"/>
                  <a:gd name="connsiteY34" fmla="*/ 32803 h 36022"/>
                  <a:gd name="connsiteX35" fmla="*/ 5110 w 23952"/>
                  <a:gd name="connsiteY35" fmla="*/ 33241 h 36022"/>
                  <a:gd name="connsiteX36" fmla="*/ 5768 w 23952"/>
                  <a:gd name="connsiteY36" fmla="*/ 35651 h 36022"/>
                  <a:gd name="connsiteX37" fmla="*/ 9164 w 23952"/>
                  <a:gd name="connsiteY37" fmla="*/ 35979 h 36022"/>
                  <a:gd name="connsiteX38" fmla="*/ 11903 w 23952"/>
                  <a:gd name="connsiteY38" fmla="*/ 35870 h 36022"/>
                  <a:gd name="connsiteX39" fmla="*/ 12560 w 23952"/>
                  <a:gd name="connsiteY39" fmla="*/ 35322 h 36022"/>
                  <a:gd name="connsiteX40" fmla="*/ 12998 w 23952"/>
                  <a:gd name="connsiteY40" fmla="*/ 34884 h 36022"/>
                  <a:gd name="connsiteX41" fmla="*/ 13656 w 23952"/>
                  <a:gd name="connsiteY41" fmla="*/ 32364 h 36022"/>
                  <a:gd name="connsiteX42" fmla="*/ 14313 w 23952"/>
                  <a:gd name="connsiteY42" fmla="*/ 30940 h 36022"/>
                  <a:gd name="connsiteX43" fmla="*/ 14642 w 23952"/>
                  <a:gd name="connsiteY43" fmla="*/ 30392 h 36022"/>
                  <a:gd name="connsiteX44" fmla="*/ 14426 w 23952"/>
                  <a:gd name="connsiteY44" fmla="*/ 30064 h 36022"/>
                  <a:gd name="connsiteX45" fmla="*/ 11907 w 23952"/>
                  <a:gd name="connsiteY45" fmla="*/ 28530 h 36022"/>
                  <a:gd name="connsiteX46" fmla="*/ 11687 w 23952"/>
                  <a:gd name="connsiteY46" fmla="*/ 28092 h 36022"/>
                  <a:gd name="connsiteX47" fmla="*/ 12017 w 23952"/>
                  <a:gd name="connsiteY47" fmla="*/ 27435 h 36022"/>
                  <a:gd name="connsiteX48" fmla="*/ 12674 w 23952"/>
                  <a:gd name="connsiteY48" fmla="*/ 25463 h 36022"/>
                  <a:gd name="connsiteX49" fmla="*/ 13441 w 23952"/>
                  <a:gd name="connsiteY49" fmla="*/ 24148 h 36022"/>
                  <a:gd name="connsiteX50" fmla="*/ 16180 w 23952"/>
                  <a:gd name="connsiteY50" fmla="*/ 22286 h 36022"/>
                  <a:gd name="connsiteX51" fmla="*/ 21547 w 23952"/>
                  <a:gd name="connsiteY51" fmla="*/ 17904 h 36022"/>
                  <a:gd name="connsiteX52" fmla="*/ 22862 w 23952"/>
                  <a:gd name="connsiteY52" fmla="*/ 16261 h 36022"/>
                  <a:gd name="connsiteX53" fmla="*/ 23078 w 23952"/>
                  <a:gd name="connsiteY53" fmla="*/ 15932 h 36022"/>
                  <a:gd name="connsiteX54" fmla="*/ 23188 w 23952"/>
                  <a:gd name="connsiteY54" fmla="*/ 15823 h 36022"/>
                  <a:gd name="connsiteX55" fmla="*/ 23404 w 23952"/>
                  <a:gd name="connsiteY55" fmla="*/ 15604 h 36022"/>
                  <a:gd name="connsiteX56" fmla="*/ 23952 w 23952"/>
                  <a:gd name="connsiteY56" fmla="*/ 15276 h 36022"/>
                  <a:gd name="connsiteX57" fmla="*/ 21761 w 23952"/>
                  <a:gd name="connsiteY57" fmla="*/ 12975 h 36022"/>
                  <a:gd name="connsiteX58" fmla="*/ 19680 w 23952"/>
                  <a:gd name="connsiteY58" fmla="*/ 10565 h 36022"/>
                  <a:gd name="connsiteX59" fmla="*/ 18475 w 23952"/>
                  <a:gd name="connsiteY59" fmla="*/ 8703 h 36022"/>
                  <a:gd name="connsiteX60" fmla="*/ 17379 w 23952"/>
                  <a:gd name="connsiteY60" fmla="*/ 7278 h 36022"/>
                  <a:gd name="connsiteX61" fmla="*/ 17269 w 23952"/>
                  <a:gd name="connsiteY61" fmla="*/ 7278 h 36022"/>
                  <a:gd name="connsiteX62" fmla="*/ 16503 w 23952"/>
                  <a:gd name="connsiteY62" fmla="*/ 7278 h 36022"/>
                  <a:gd name="connsiteX63" fmla="*/ 15736 w 23952"/>
                  <a:gd name="connsiteY63" fmla="*/ 6950 h 36022"/>
                  <a:gd name="connsiteX64" fmla="*/ 15078 w 23952"/>
                  <a:gd name="connsiteY64" fmla="*/ 6293 h 36022"/>
                  <a:gd name="connsiteX65" fmla="*/ 14531 w 23952"/>
                  <a:gd name="connsiteY65" fmla="*/ 5416 h 36022"/>
                  <a:gd name="connsiteX66" fmla="*/ 13655 w 23952"/>
                  <a:gd name="connsiteY66" fmla="*/ 3664 h 36022"/>
                  <a:gd name="connsiteX67" fmla="*/ 13655 w 23952"/>
                  <a:gd name="connsiteY67" fmla="*/ 3554 h 36022"/>
                  <a:gd name="connsiteX68" fmla="*/ 12887 w 23952"/>
                  <a:gd name="connsiteY68" fmla="*/ 1801 h 36022"/>
                  <a:gd name="connsiteX69" fmla="*/ 12230 w 23952"/>
                  <a:gd name="connsiteY69" fmla="*/ 925 h 36022"/>
                  <a:gd name="connsiteX70" fmla="*/ 9820 w 23952"/>
                  <a:gd name="connsiteY70" fmla="*/ 49 h 36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23952" h="36022">
                    <a:moveTo>
                      <a:pt x="9825" y="49"/>
                    </a:moveTo>
                    <a:cubicBezTo>
                      <a:pt x="9274" y="165"/>
                      <a:pt x="8799" y="458"/>
                      <a:pt x="8401" y="925"/>
                    </a:cubicBezTo>
                    <a:cubicBezTo>
                      <a:pt x="8204" y="1157"/>
                      <a:pt x="7978" y="1381"/>
                      <a:pt x="7853" y="1692"/>
                    </a:cubicBezTo>
                    <a:cubicBezTo>
                      <a:pt x="7704" y="2025"/>
                      <a:pt x="7672" y="2369"/>
                      <a:pt x="7637" y="2787"/>
                    </a:cubicBezTo>
                    <a:cubicBezTo>
                      <a:pt x="7360" y="3156"/>
                      <a:pt x="7234" y="3703"/>
                      <a:pt x="7199" y="4211"/>
                    </a:cubicBezTo>
                    <a:cubicBezTo>
                      <a:pt x="7160" y="4725"/>
                      <a:pt x="7234" y="5175"/>
                      <a:pt x="7199" y="5636"/>
                    </a:cubicBezTo>
                    <a:cubicBezTo>
                      <a:pt x="7199" y="5901"/>
                      <a:pt x="7157" y="6091"/>
                      <a:pt x="7089" y="6293"/>
                    </a:cubicBezTo>
                    <a:cubicBezTo>
                      <a:pt x="7018" y="6504"/>
                      <a:pt x="6937" y="6629"/>
                      <a:pt x="6759" y="6731"/>
                    </a:cubicBezTo>
                    <a:cubicBezTo>
                      <a:pt x="6640" y="6800"/>
                      <a:pt x="6511" y="6838"/>
                      <a:pt x="6321" y="6840"/>
                    </a:cubicBezTo>
                    <a:cubicBezTo>
                      <a:pt x="6060" y="6879"/>
                      <a:pt x="5791" y="6879"/>
                      <a:pt x="5335" y="6731"/>
                    </a:cubicBezTo>
                    <a:cubicBezTo>
                      <a:pt x="5113" y="7291"/>
                      <a:pt x="5107" y="7950"/>
                      <a:pt x="4897" y="8484"/>
                    </a:cubicBezTo>
                    <a:cubicBezTo>
                      <a:pt x="4897" y="8516"/>
                      <a:pt x="4897" y="8564"/>
                      <a:pt x="4897" y="8593"/>
                    </a:cubicBezTo>
                    <a:cubicBezTo>
                      <a:pt x="4852" y="8692"/>
                      <a:pt x="4739" y="8731"/>
                      <a:pt x="4675" y="8812"/>
                    </a:cubicBezTo>
                    <a:cubicBezTo>
                      <a:pt x="4513" y="9058"/>
                      <a:pt x="4274" y="9213"/>
                      <a:pt x="3908" y="9250"/>
                    </a:cubicBezTo>
                    <a:cubicBezTo>
                      <a:pt x="3760" y="9257"/>
                      <a:pt x="3549" y="9286"/>
                      <a:pt x="3360" y="9250"/>
                    </a:cubicBezTo>
                    <a:cubicBezTo>
                      <a:pt x="2683" y="9456"/>
                      <a:pt x="2041" y="9786"/>
                      <a:pt x="1498" y="10236"/>
                    </a:cubicBezTo>
                    <a:cubicBezTo>
                      <a:pt x="1247" y="10448"/>
                      <a:pt x="1040" y="10757"/>
                      <a:pt x="841" y="11003"/>
                    </a:cubicBezTo>
                    <a:cubicBezTo>
                      <a:pt x="631" y="11268"/>
                      <a:pt x="424" y="11591"/>
                      <a:pt x="293" y="11880"/>
                    </a:cubicBezTo>
                    <a:cubicBezTo>
                      <a:pt x="29" y="12457"/>
                      <a:pt x="-90" y="13047"/>
                      <a:pt x="77" y="13632"/>
                    </a:cubicBezTo>
                    <a:cubicBezTo>
                      <a:pt x="241" y="14218"/>
                      <a:pt x="656" y="14800"/>
                      <a:pt x="1391" y="15276"/>
                    </a:cubicBezTo>
                    <a:cubicBezTo>
                      <a:pt x="1252" y="15828"/>
                      <a:pt x="1085" y="16336"/>
                      <a:pt x="953" y="16919"/>
                    </a:cubicBezTo>
                    <a:cubicBezTo>
                      <a:pt x="953" y="16954"/>
                      <a:pt x="953" y="16994"/>
                      <a:pt x="953" y="17028"/>
                    </a:cubicBezTo>
                    <a:cubicBezTo>
                      <a:pt x="766" y="17865"/>
                      <a:pt x="711" y="18662"/>
                      <a:pt x="953" y="19329"/>
                    </a:cubicBezTo>
                    <a:cubicBezTo>
                      <a:pt x="953" y="19361"/>
                      <a:pt x="953" y="19408"/>
                      <a:pt x="953" y="19438"/>
                    </a:cubicBezTo>
                    <a:cubicBezTo>
                      <a:pt x="1034" y="19635"/>
                      <a:pt x="1130" y="19821"/>
                      <a:pt x="1283" y="19986"/>
                    </a:cubicBezTo>
                    <a:cubicBezTo>
                      <a:pt x="1395" y="20107"/>
                      <a:pt x="1566" y="20213"/>
                      <a:pt x="1721" y="20314"/>
                    </a:cubicBezTo>
                    <a:cubicBezTo>
                      <a:pt x="1808" y="20371"/>
                      <a:pt x="1837" y="20484"/>
                      <a:pt x="1937" y="20533"/>
                    </a:cubicBezTo>
                    <a:cubicBezTo>
                      <a:pt x="1973" y="20546"/>
                      <a:pt x="2018" y="20520"/>
                      <a:pt x="2047" y="20533"/>
                    </a:cubicBezTo>
                    <a:cubicBezTo>
                      <a:pt x="2314" y="20653"/>
                      <a:pt x="2659" y="20794"/>
                      <a:pt x="3033" y="20862"/>
                    </a:cubicBezTo>
                    <a:cubicBezTo>
                      <a:pt x="3300" y="20991"/>
                      <a:pt x="3476" y="21125"/>
                      <a:pt x="3690" y="21300"/>
                    </a:cubicBezTo>
                    <a:cubicBezTo>
                      <a:pt x="3726" y="21316"/>
                      <a:pt x="3777" y="21284"/>
                      <a:pt x="3800" y="21300"/>
                    </a:cubicBezTo>
                    <a:cubicBezTo>
                      <a:pt x="5247" y="22538"/>
                      <a:pt x="5592" y="24727"/>
                      <a:pt x="6758" y="26230"/>
                    </a:cubicBezTo>
                    <a:cubicBezTo>
                      <a:pt x="6758" y="26762"/>
                      <a:pt x="6603" y="27255"/>
                      <a:pt x="6428" y="27763"/>
                    </a:cubicBezTo>
                    <a:cubicBezTo>
                      <a:pt x="5930" y="29320"/>
                      <a:pt x="4908" y="30734"/>
                      <a:pt x="5223" y="32364"/>
                    </a:cubicBezTo>
                    <a:cubicBezTo>
                      <a:pt x="5301" y="32467"/>
                      <a:pt x="5355" y="32646"/>
                      <a:pt x="5333" y="32803"/>
                    </a:cubicBezTo>
                    <a:cubicBezTo>
                      <a:pt x="5297" y="32960"/>
                      <a:pt x="5197" y="33049"/>
                      <a:pt x="5110" y="33241"/>
                    </a:cubicBezTo>
                    <a:cubicBezTo>
                      <a:pt x="4630" y="34385"/>
                      <a:pt x="3326" y="36010"/>
                      <a:pt x="5768" y="35651"/>
                    </a:cubicBezTo>
                    <a:cubicBezTo>
                      <a:pt x="6978" y="36080"/>
                      <a:pt x="8123" y="36053"/>
                      <a:pt x="9164" y="35979"/>
                    </a:cubicBezTo>
                    <a:cubicBezTo>
                      <a:pt x="10195" y="35894"/>
                      <a:pt x="11104" y="35739"/>
                      <a:pt x="11903" y="35870"/>
                    </a:cubicBezTo>
                    <a:cubicBezTo>
                      <a:pt x="12161" y="35709"/>
                      <a:pt x="12386" y="35493"/>
                      <a:pt x="12560" y="35322"/>
                    </a:cubicBezTo>
                    <a:cubicBezTo>
                      <a:pt x="12734" y="35152"/>
                      <a:pt x="12889" y="35065"/>
                      <a:pt x="12998" y="34884"/>
                    </a:cubicBezTo>
                    <a:cubicBezTo>
                      <a:pt x="13437" y="34142"/>
                      <a:pt x="13390" y="33312"/>
                      <a:pt x="13656" y="32364"/>
                    </a:cubicBezTo>
                    <a:cubicBezTo>
                      <a:pt x="13781" y="31906"/>
                      <a:pt x="13978" y="31454"/>
                      <a:pt x="14313" y="30940"/>
                    </a:cubicBezTo>
                    <a:cubicBezTo>
                      <a:pt x="14567" y="30720"/>
                      <a:pt x="14666" y="30563"/>
                      <a:pt x="14642" y="30392"/>
                    </a:cubicBezTo>
                    <a:cubicBezTo>
                      <a:pt x="14642" y="30244"/>
                      <a:pt x="14555" y="30190"/>
                      <a:pt x="14426" y="30064"/>
                    </a:cubicBezTo>
                    <a:cubicBezTo>
                      <a:pt x="13880" y="29543"/>
                      <a:pt x="12385" y="29179"/>
                      <a:pt x="11907" y="28530"/>
                    </a:cubicBezTo>
                    <a:cubicBezTo>
                      <a:pt x="11771" y="28380"/>
                      <a:pt x="11681" y="28279"/>
                      <a:pt x="11687" y="28092"/>
                    </a:cubicBezTo>
                    <a:cubicBezTo>
                      <a:pt x="11687" y="27906"/>
                      <a:pt x="11810" y="27668"/>
                      <a:pt x="12017" y="27435"/>
                    </a:cubicBezTo>
                    <a:cubicBezTo>
                      <a:pt x="12252" y="26597"/>
                      <a:pt x="12445" y="26017"/>
                      <a:pt x="12674" y="25463"/>
                    </a:cubicBezTo>
                    <a:cubicBezTo>
                      <a:pt x="12900" y="24907"/>
                      <a:pt x="13128" y="24525"/>
                      <a:pt x="13441" y="24148"/>
                    </a:cubicBezTo>
                    <a:cubicBezTo>
                      <a:pt x="14017" y="23455"/>
                      <a:pt x="14816" y="22933"/>
                      <a:pt x="16180" y="22286"/>
                    </a:cubicBezTo>
                    <a:cubicBezTo>
                      <a:pt x="18346" y="21580"/>
                      <a:pt x="19782" y="19708"/>
                      <a:pt x="21547" y="17904"/>
                    </a:cubicBezTo>
                    <a:cubicBezTo>
                      <a:pt x="22248" y="17078"/>
                      <a:pt x="22523" y="16691"/>
                      <a:pt x="22862" y="16261"/>
                    </a:cubicBezTo>
                    <a:cubicBezTo>
                      <a:pt x="22950" y="16148"/>
                      <a:pt x="22991" y="16028"/>
                      <a:pt x="23078" y="15932"/>
                    </a:cubicBezTo>
                    <a:cubicBezTo>
                      <a:pt x="23114" y="15897"/>
                      <a:pt x="23156" y="15856"/>
                      <a:pt x="23188" y="15823"/>
                    </a:cubicBezTo>
                    <a:cubicBezTo>
                      <a:pt x="23256" y="15756"/>
                      <a:pt x="23333" y="15665"/>
                      <a:pt x="23404" y="15604"/>
                    </a:cubicBezTo>
                    <a:cubicBezTo>
                      <a:pt x="23552" y="15481"/>
                      <a:pt x="23752" y="15385"/>
                      <a:pt x="23952" y="15276"/>
                    </a:cubicBezTo>
                    <a:cubicBezTo>
                      <a:pt x="23402" y="14363"/>
                      <a:pt x="22300" y="13895"/>
                      <a:pt x="21761" y="12975"/>
                    </a:cubicBezTo>
                    <a:cubicBezTo>
                      <a:pt x="21222" y="12052"/>
                      <a:pt x="20618" y="11891"/>
                      <a:pt x="19680" y="10565"/>
                    </a:cubicBezTo>
                    <a:cubicBezTo>
                      <a:pt x="19256" y="9966"/>
                      <a:pt x="19118" y="9349"/>
                      <a:pt x="18475" y="8703"/>
                    </a:cubicBezTo>
                    <a:cubicBezTo>
                      <a:pt x="17871" y="8097"/>
                      <a:pt x="17565" y="7715"/>
                      <a:pt x="17379" y="7278"/>
                    </a:cubicBezTo>
                    <a:cubicBezTo>
                      <a:pt x="17343" y="7285"/>
                      <a:pt x="17305" y="7272"/>
                      <a:pt x="17269" y="7278"/>
                    </a:cubicBezTo>
                    <a:cubicBezTo>
                      <a:pt x="16995" y="7331"/>
                      <a:pt x="16742" y="7330"/>
                      <a:pt x="16503" y="7278"/>
                    </a:cubicBezTo>
                    <a:cubicBezTo>
                      <a:pt x="16235" y="7221"/>
                      <a:pt x="15965" y="7112"/>
                      <a:pt x="15736" y="6950"/>
                    </a:cubicBezTo>
                    <a:cubicBezTo>
                      <a:pt x="15500" y="6783"/>
                      <a:pt x="15281" y="6543"/>
                      <a:pt x="15078" y="6293"/>
                    </a:cubicBezTo>
                    <a:cubicBezTo>
                      <a:pt x="14859" y="6019"/>
                      <a:pt x="14720" y="5753"/>
                      <a:pt x="14531" y="5416"/>
                    </a:cubicBezTo>
                    <a:cubicBezTo>
                      <a:pt x="14201" y="4839"/>
                      <a:pt x="13912" y="4284"/>
                      <a:pt x="13655" y="3664"/>
                    </a:cubicBezTo>
                    <a:cubicBezTo>
                      <a:pt x="13655" y="3628"/>
                      <a:pt x="13655" y="3588"/>
                      <a:pt x="13655" y="3554"/>
                    </a:cubicBezTo>
                    <a:cubicBezTo>
                      <a:pt x="13383" y="2906"/>
                      <a:pt x="13125" y="2266"/>
                      <a:pt x="12887" y="1801"/>
                    </a:cubicBezTo>
                    <a:cubicBezTo>
                      <a:pt x="12726" y="1435"/>
                      <a:pt x="12454" y="1176"/>
                      <a:pt x="12230" y="925"/>
                    </a:cubicBezTo>
                    <a:cubicBezTo>
                      <a:pt x="11560" y="172"/>
                      <a:pt x="10647" y="-126"/>
                      <a:pt x="9820" y="49"/>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1808" name="Freeform: Shape 1807">
                <a:extLst>
                  <a:ext uri="{FF2B5EF4-FFF2-40B4-BE49-F238E27FC236}">
                    <a16:creationId xmlns:a16="http://schemas.microsoft.com/office/drawing/2014/main" id="{C41B6717-A441-73BB-36FE-2191D6BFA241}"/>
                  </a:ext>
                </a:extLst>
              </p:cNvPr>
              <p:cNvSpPr/>
              <p:nvPr/>
            </p:nvSpPr>
            <p:spPr>
              <a:xfrm>
                <a:off x="8291654" y="2428359"/>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nvGrpSpPr>
            <p:cNvPr id="1809" name="Content Placeholder 8">
              <a:extLst>
                <a:ext uri="{FF2B5EF4-FFF2-40B4-BE49-F238E27FC236}">
                  <a16:creationId xmlns:a16="http://schemas.microsoft.com/office/drawing/2014/main" id="{8F0B934D-2C66-B294-1CA7-109EBB05422E}"/>
                </a:ext>
              </a:extLst>
            </p:cNvPr>
            <p:cNvGrpSpPr/>
            <p:nvPr/>
          </p:nvGrpSpPr>
          <p:grpSpPr>
            <a:xfrm>
              <a:off x="8301329" y="2405785"/>
              <a:ext cx="41625" cy="34680"/>
              <a:chOff x="8301329" y="2405785"/>
              <a:chExt cx="41625" cy="34680"/>
            </a:xfrm>
            <a:solidFill>
              <a:srgbClr val="C0C0C0">
                <a:alpha val="0"/>
              </a:srgbClr>
            </a:solidFill>
          </p:grpSpPr>
          <p:sp>
            <p:nvSpPr>
              <p:cNvPr id="1810" name="Freeform: Shape 1809">
                <a:extLst>
                  <a:ext uri="{FF2B5EF4-FFF2-40B4-BE49-F238E27FC236}">
                    <a16:creationId xmlns:a16="http://schemas.microsoft.com/office/drawing/2014/main" id="{7DCE7824-7D85-3F36-2BB9-07F0CE9D5317}"/>
                  </a:ext>
                </a:extLst>
              </p:cNvPr>
              <p:cNvSpPr/>
              <p:nvPr/>
            </p:nvSpPr>
            <p:spPr>
              <a:xfrm>
                <a:off x="8313272" y="2415007"/>
                <a:ext cx="29683" cy="25457"/>
              </a:xfrm>
              <a:custGeom>
                <a:avLst/>
                <a:gdLst>
                  <a:gd name="connsiteX0" fmla="*/ 17058 w 29683"/>
                  <a:gd name="connsiteY0" fmla="*/ 6 h 25457"/>
                  <a:gd name="connsiteX1" fmla="*/ 13771 w 29683"/>
                  <a:gd name="connsiteY1" fmla="*/ 2087 h 25457"/>
                  <a:gd name="connsiteX2" fmla="*/ 7527 w 29683"/>
                  <a:gd name="connsiteY2" fmla="*/ 1868 h 25457"/>
                  <a:gd name="connsiteX3" fmla="*/ 2379 w 29683"/>
                  <a:gd name="connsiteY3" fmla="*/ 3621 h 25457"/>
                  <a:gd name="connsiteX4" fmla="*/ 1283 w 29683"/>
                  <a:gd name="connsiteY4" fmla="*/ 8770 h 25457"/>
                  <a:gd name="connsiteX5" fmla="*/ 2817 w 29683"/>
                  <a:gd name="connsiteY5" fmla="*/ 13261 h 25457"/>
                  <a:gd name="connsiteX6" fmla="*/ 1502 w 29683"/>
                  <a:gd name="connsiteY6" fmla="*/ 17095 h 25457"/>
                  <a:gd name="connsiteX7" fmla="*/ 1064 w 29683"/>
                  <a:gd name="connsiteY7" fmla="*/ 17205 h 25457"/>
                  <a:gd name="connsiteX8" fmla="*/ 2160 w 29683"/>
                  <a:gd name="connsiteY8" fmla="*/ 18629 h 25457"/>
                  <a:gd name="connsiteX9" fmla="*/ 3364 w 29683"/>
                  <a:gd name="connsiteY9" fmla="*/ 20491 h 25457"/>
                  <a:gd name="connsiteX10" fmla="*/ 5446 w 29683"/>
                  <a:gd name="connsiteY10" fmla="*/ 22901 h 25457"/>
                  <a:gd name="connsiteX11" fmla="*/ 7637 w 29683"/>
                  <a:gd name="connsiteY11" fmla="*/ 25202 h 25457"/>
                  <a:gd name="connsiteX12" fmla="*/ 8733 w 29683"/>
                  <a:gd name="connsiteY12" fmla="*/ 24764 h 25457"/>
                  <a:gd name="connsiteX13" fmla="*/ 15853 w 29683"/>
                  <a:gd name="connsiteY13" fmla="*/ 24873 h 25457"/>
                  <a:gd name="connsiteX14" fmla="*/ 19468 w 29683"/>
                  <a:gd name="connsiteY14" fmla="*/ 25201 h 25457"/>
                  <a:gd name="connsiteX15" fmla="*/ 25932 w 29683"/>
                  <a:gd name="connsiteY15" fmla="*/ 23996 h 25457"/>
                  <a:gd name="connsiteX16" fmla="*/ 29437 w 29683"/>
                  <a:gd name="connsiteY16" fmla="*/ 19286 h 25457"/>
                  <a:gd name="connsiteX17" fmla="*/ 29328 w 29683"/>
                  <a:gd name="connsiteY17" fmla="*/ 13589 h 25457"/>
                  <a:gd name="connsiteX18" fmla="*/ 28561 w 29683"/>
                  <a:gd name="connsiteY18" fmla="*/ 11179 h 25457"/>
                  <a:gd name="connsiteX19" fmla="*/ 27027 w 29683"/>
                  <a:gd name="connsiteY19" fmla="*/ 7783 h 25457"/>
                  <a:gd name="connsiteX20" fmla="*/ 21659 w 29683"/>
                  <a:gd name="connsiteY20" fmla="*/ 3839 h 25457"/>
                  <a:gd name="connsiteX21" fmla="*/ 17715 w 29683"/>
                  <a:gd name="connsiteY21" fmla="*/ 224 h 25457"/>
                  <a:gd name="connsiteX22" fmla="*/ 17058 w 29683"/>
                  <a:gd name="connsiteY22" fmla="*/ 5 h 25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683" h="25457">
                    <a:moveTo>
                      <a:pt x="17058" y="6"/>
                    </a:moveTo>
                    <a:cubicBezTo>
                      <a:pt x="15698" y="199"/>
                      <a:pt x="15650" y="4453"/>
                      <a:pt x="13771" y="2087"/>
                    </a:cubicBezTo>
                    <a:cubicBezTo>
                      <a:pt x="12223" y="16"/>
                      <a:pt x="8920" y="-434"/>
                      <a:pt x="7527" y="1868"/>
                    </a:cubicBezTo>
                    <a:cubicBezTo>
                      <a:pt x="5513" y="1718"/>
                      <a:pt x="3390" y="1477"/>
                      <a:pt x="2379" y="3621"/>
                    </a:cubicBezTo>
                    <a:cubicBezTo>
                      <a:pt x="-346" y="4135"/>
                      <a:pt x="-756" y="7088"/>
                      <a:pt x="1283" y="8770"/>
                    </a:cubicBezTo>
                    <a:cubicBezTo>
                      <a:pt x="2704" y="10378"/>
                      <a:pt x="765" y="12058"/>
                      <a:pt x="2817" y="13261"/>
                    </a:cubicBezTo>
                    <a:cubicBezTo>
                      <a:pt x="3488" y="14735"/>
                      <a:pt x="1761" y="15663"/>
                      <a:pt x="1502" y="17095"/>
                    </a:cubicBezTo>
                    <a:cubicBezTo>
                      <a:pt x="1341" y="17167"/>
                      <a:pt x="1215" y="17169"/>
                      <a:pt x="1064" y="17205"/>
                    </a:cubicBezTo>
                    <a:cubicBezTo>
                      <a:pt x="1251" y="17641"/>
                      <a:pt x="1555" y="18023"/>
                      <a:pt x="2160" y="18629"/>
                    </a:cubicBezTo>
                    <a:cubicBezTo>
                      <a:pt x="2803" y="19275"/>
                      <a:pt x="2940" y="19893"/>
                      <a:pt x="3364" y="20491"/>
                    </a:cubicBezTo>
                    <a:cubicBezTo>
                      <a:pt x="4303" y="21817"/>
                      <a:pt x="4906" y="21978"/>
                      <a:pt x="5446" y="22901"/>
                    </a:cubicBezTo>
                    <a:cubicBezTo>
                      <a:pt x="5985" y="23822"/>
                      <a:pt x="7087" y="24289"/>
                      <a:pt x="7637" y="25202"/>
                    </a:cubicBezTo>
                    <a:cubicBezTo>
                      <a:pt x="7934" y="25040"/>
                      <a:pt x="8221" y="24929"/>
                      <a:pt x="8733" y="24764"/>
                    </a:cubicBezTo>
                    <a:cubicBezTo>
                      <a:pt x="11061" y="23420"/>
                      <a:pt x="13380" y="25914"/>
                      <a:pt x="15853" y="24873"/>
                    </a:cubicBezTo>
                    <a:cubicBezTo>
                      <a:pt x="17190" y="24374"/>
                      <a:pt x="18271" y="25352"/>
                      <a:pt x="19468" y="25201"/>
                    </a:cubicBezTo>
                    <a:cubicBezTo>
                      <a:pt x="21539" y="24686"/>
                      <a:pt x="24943" y="26733"/>
                      <a:pt x="25932" y="23996"/>
                    </a:cubicBezTo>
                    <a:cubicBezTo>
                      <a:pt x="28517" y="22885"/>
                      <a:pt x="28066" y="20257"/>
                      <a:pt x="29437" y="19286"/>
                    </a:cubicBezTo>
                    <a:cubicBezTo>
                      <a:pt x="29818" y="16879"/>
                      <a:pt x="29737" y="15286"/>
                      <a:pt x="29328" y="13589"/>
                    </a:cubicBezTo>
                    <a:cubicBezTo>
                      <a:pt x="27954" y="13860"/>
                      <a:pt x="26456" y="12602"/>
                      <a:pt x="28561" y="11179"/>
                    </a:cubicBezTo>
                    <a:cubicBezTo>
                      <a:pt x="29303" y="9353"/>
                      <a:pt x="28596" y="9417"/>
                      <a:pt x="27027" y="7783"/>
                    </a:cubicBezTo>
                    <a:cubicBezTo>
                      <a:pt x="25106" y="7496"/>
                      <a:pt x="22939" y="5491"/>
                      <a:pt x="21659" y="3839"/>
                    </a:cubicBezTo>
                    <a:cubicBezTo>
                      <a:pt x="20349" y="2208"/>
                      <a:pt x="17342" y="2726"/>
                      <a:pt x="17715" y="224"/>
                    </a:cubicBezTo>
                    <a:cubicBezTo>
                      <a:pt x="17460" y="59"/>
                      <a:pt x="17252" y="-22"/>
                      <a:pt x="17058" y="5"/>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1811" name="Freeform: Shape 1810">
                <a:extLst>
                  <a:ext uri="{FF2B5EF4-FFF2-40B4-BE49-F238E27FC236}">
                    <a16:creationId xmlns:a16="http://schemas.microsoft.com/office/drawing/2014/main" id="{89027074-87C0-8010-64C9-6C4FC5AB5DEF}"/>
                  </a:ext>
                </a:extLst>
              </p:cNvPr>
              <p:cNvSpPr/>
              <p:nvPr/>
            </p:nvSpPr>
            <p:spPr>
              <a:xfrm>
                <a:off x="8301329" y="2405785"/>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sp>
        <p:nvSpPr>
          <p:cNvPr id="1812" name="Freeform: Shape 1811">
            <a:extLst>
              <a:ext uri="{FF2B5EF4-FFF2-40B4-BE49-F238E27FC236}">
                <a16:creationId xmlns:a16="http://schemas.microsoft.com/office/drawing/2014/main" id="{7867EA9D-E9DE-A7F6-159E-AB80C45DB8D6}"/>
              </a:ext>
            </a:extLst>
          </p:cNvPr>
          <p:cNvSpPr/>
          <p:nvPr/>
        </p:nvSpPr>
        <p:spPr>
          <a:xfrm>
            <a:off x="9390939" y="3241790"/>
            <a:ext cx="203271" cy="112813"/>
          </a:xfrm>
          <a:custGeom>
            <a:avLst/>
            <a:gdLst>
              <a:gd name="connsiteX0" fmla="*/ 498 w 203271"/>
              <a:gd name="connsiteY0" fmla="*/ 40768 h 112813"/>
              <a:gd name="connsiteX1" fmla="*/ 2755 w 203271"/>
              <a:gd name="connsiteY1" fmla="*/ 31009 h 112813"/>
              <a:gd name="connsiteX2" fmla="*/ 2755 w 203271"/>
              <a:gd name="connsiteY2" fmla="*/ 25472 h 112813"/>
              <a:gd name="connsiteX3" fmla="*/ 6883 w 203271"/>
              <a:gd name="connsiteY3" fmla="*/ 18355 h 112813"/>
              <a:gd name="connsiteX4" fmla="*/ 17752 w 203271"/>
              <a:gd name="connsiteY4" fmla="*/ 7419 h 112813"/>
              <a:gd name="connsiteX5" fmla="*/ 21912 w 203271"/>
              <a:gd name="connsiteY5" fmla="*/ 9409 h 112813"/>
              <a:gd name="connsiteX6" fmla="*/ 24331 w 203271"/>
              <a:gd name="connsiteY6" fmla="*/ 2459 h 112813"/>
              <a:gd name="connsiteX7" fmla="*/ 29748 w 203271"/>
              <a:gd name="connsiteY7" fmla="*/ 66 h 112813"/>
              <a:gd name="connsiteX8" fmla="*/ 39681 w 203271"/>
              <a:gd name="connsiteY8" fmla="*/ 3646 h 112813"/>
              <a:gd name="connsiteX9" fmla="*/ 60966 w 203271"/>
              <a:gd name="connsiteY9" fmla="*/ 19042 h 112813"/>
              <a:gd name="connsiteX10" fmla="*/ 74833 w 203271"/>
              <a:gd name="connsiteY10" fmla="*/ 26769 h 112813"/>
              <a:gd name="connsiteX11" fmla="*/ 86604 w 203271"/>
              <a:gd name="connsiteY11" fmla="*/ 33125 h 112813"/>
              <a:gd name="connsiteX12" fmla="*/ 95118 w 203271"/>
              <a:gd name="connsiteY12" fmla="*/ 34702 h 112813"/>
              <a:gd name="connsiteX13" fmla="*/ 100053 w 203271"/>
              <a:gd name="connsiteY13" fmla="*/ 43255 h 112813"/>
              <a:gd name="connsiteX14" fmla="*/ 116532 w 203271"/>
              <a:gd name="connsiteY14" fmla="*/ 51465 h 112813"/>
              <a:gd name="connsiteX15" fmla="*/ 122982 w 203271"/>
              <a:gd name="connsiteY15" fmla="*/ 52355 h 112813"/>
              <a:gd name="connsiteX16" fmla="*/ 123305 w 203271"/>
              <a:gd name="connsiteY16" fmla="*/ 58031 h 112813"/>
              <a:gd name="connsiteX17" fmla="*/ 136559 w 203271"/>
              <a:gd name="connsiteY17" fmla="*/ 58418 h 112813"/>
              <a:gd name="connsiteX18" fmla="*/ 145299 w 203271"/>
              <a:gd name="connsiteY18" fmla="*/ 68438 h 112813"/>
              <a:gd name="connsiteX19" fmla="*/ 148879 w 203271"/>
              <a:gd name="connsiteY19" fmla="*/ 63295 h 112813"/>
              <a:gd name="connsiteX20" fmla="*/ 158457 w 203271"/>
              <a:gd name="connsiteY20" fmla="*/ 68097 h 112813"/>
              <a:gd name="connsiteX21" fmla="*/ 162359 w 203271"/>
              <a:gd name="connsiteY21" fmla="*/ 65633 h 112813"/>
              <a:gd name="connsiteX22" fmla="*/ 167583 w 203271"/>
              <a:gd name="connsiteY22" fmla="*/ 67652 h 112813"/>
              <a:gd name="connsiteX23" fmla="*/ 179999 w 203271"/>
              <a:gd name="connsiteY23" fmla="*/ 71583 h 112813"/>
              <a:gd name="connsiteX24" fmla="*/ 196511 w 203271"/>
              <a:gd name="connsiteY24" fmla="*/ 71357 h 112813"/>
              <a:gd name="connsiteX25" fmla="*/ 197059 w 203271"/>
              <a:gd name="connsiteY25" fmla="*/ 89643 h 112813"/>
              <a:gd name="connsiteX26" fmla="*/ 202993 w 203271"/>
              <a:gd name="connsiteY26" fmla="*/ 108096 h 112813"/>
              <a:gd name="connsiteX27" fmla="*/ 190223 w 203271"/>
              <a:gd name="connsiteY27" fmla="*/ 112278 h 112813"/>
              <a:gd name="connsiteX28" fmla="*/ 177903 w 203271"/>
              <a:gd name="connsiteY28" fmla="*/ 107635 h 112813"/>
              <a:gd name="connsiteX29" fmla="*/ 167229 w 203271"/>
              <a:gd name="connsiteY29" fmla="*/ 110008 h 112813"/>
              <a:gd name="connsiteX30" fmla="*/ 151749 w 203271"/>
              <a:gd name="connsiteY30" fmla="*/ 105848 h 112813"/>
              <a:gd name="connsiteX31" fmla="*/ 144944 w 203271"/>
              <a:gd name="connsiteY31" fmla="*/ 102526 h 112813"/>
              <a:gd name="connsiteX32" fmla="*/ 133560 w 203271"/>
              <a:gd name="connsiteY32" fmla="*/ 102526 h 112813"/>
              <a:gd name="connsiteX33" fmla="*/ 124046 w 203271"/>
              <a:gd name="connsiteY33" fmla="*/ 96373 h 112813"/>
              <a:gd name="connsiteX34" fmla="*/ 117693 w 203271"/>
              <a:gd name="connsiteY34" fmla="*/ 89384 h 112813"/>
              <a:gd name="connsiteX35" fmla="*/ 97569 w 203271"/>
              <a:gd name="connsiteY35" fmla="*/ 85811 h 112813"/>
              <a:gd name="connsiteX36" fmla="*/ 87991 w 203271"/>
              <a:gd name="connsiteY36" fmla="*/ 83057 h 112813"/>
              <a:gd name="connsiteX37" fmla="*/ 77639 w 203271"/>
              <a:gd name="connsiteY37" fmla="*/ 83460 h 112813"/>
              <a:gd name="connsiteX38" fmla="*/ 69770 w 203271"/>
              <a:gd name="connsiteY38" fmla="*/ 78926 h 112813"/>
              <a:gd name="connsiteX39" fmla="*/ 60740 w 203271"/>
              <a:gd name="connsiteY39" fmla="*/ 75504 h 112813"/>
              <a:gd name="connsiteX40" fmla="*/ 50711 w 203271"/>
              <a:gd name="connsiteY40" fmla="*/ 70483 h 112813"/>
              <a:gd name="connsiteX41" fmla="*/ 36392 w 203271"/>
              <a:gd name="connsiteY41" fmla="*/ 64975 h 112813"/>
              <a:gd name="connsiteX42" fmla="*/ 25459 w 203271"/>
              <a:gd name="connsiteY42" fmla="*/ 56058 h 112813"/>
              <a:gd name="connsiteX43" fmla="*/ 12108 w 203271"/>
              <a:gd name="connsiteY43" fmla="*/ 48889 h 112813"/>
              <a:gd name="connsiteX44" fmla="*/ 4852 w 203271"/>
              <a:gd name="connsiteY44" fmla="*/ 47573 h 112813"/>
              <a:gd name="connsiteX45" fmla="*/ 498 w 203271"/>
              <a:gd name="connsiteY45" fmla="*/ 40758 h 11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03271" h="112813">
                <a:moveTo>
                  <a:pt x="498" y="40768"/>
                </a:moveTo>
                <a:cubicBezTo>
                  <a:pt x="1756" y="36966"/>
                  <a:pt x="4690" y="35041"/>
                  <a:pt x="2755" y="31009"/>
                </a:cubicBezTo>
                <a:cubicBezTo>
                  <a:pt x="1562" y="28465"/>
                  <a:pt x="1820" y="28097"/>
                  <a:pt x="2755" y="25472"/>
                </a:cubicBezTo>
                <a:cubicBezTo>
                  <a:pt x="4723" y="20335"/>
                  <a:pt x="4787" y="21728"/>
                  <a:pt x="6883" y="18355"/>
                </a:cubicBezTo>
                <a:cubicBezTo>
                  <a:pt x="10108" y="13240"/>
                  <a:pt x="12043" y="3120"/>
                  <a:pt x="17752" y="7419"/>
                </a:cubicBezTo>
                <a:cubicBezTo>
                  <a:pt x="18751" y="8180"/>
                  <a:pt x="20267" y="10679"/>
                  <a:pt x="21912" y="9409"/>
                </a:cubicBezTo>
                <a:cubicBezTo>
                  <a:pt x="24524" y="7412"/>
                  <a:pt x="24782" y="5432"/>
                  <a:pt x="24331" y="2459"/>
                </a:cubicBezTo>
                <a:cubicBezTo>
                  <a:pt x="27265" y="3584"/>
                  <a:pt x="27781" y="-566"/>
                  <a:pt x="29748" y="66"/>
                </a:cubicBezTo>
                <a:cubicBezTo>
                  <a:pt x="33167" y="1179"/>
                  <a:pt x="36295" y="933"/>
                  <a:pt x="39681" y="3646"/>
                </a:cubicBezTo>
                <a:cubicBezTo>
                  <a:pt x="46938" y="9505"/>
                  <a:pt x="54258" y="15523"/>
                  <a:pt x="60966" y="19042"/>
                </a:cubicBezTo>
                <a:cubicBezTo>
                  <a:pt x="66481" y="21954"/>
                  <a:pt x="70899" y="22209"/>
                  <a:pt x="74833" y="26769"/>
                </a:cubicBezTo>
                <a:cubicBezTo>
                  <a:pt x="78864" y="31432"/>
                  <a:pt x="81380" y="37498"/>
                  <a:pt x="86604" y="33125"/>
                </a:cubicBezTo>
                <a:cubicBezTo>
                  <a:pt x="89185" y="30974"/>
                  <a:pt x="92603" y="32774"/>
                  <a:pt x="95118" y="34702"/>
                </a:cubicBezTo>
                <a:cubicBezTo>
                  <a:pt x="98150" y="37050"/>
                  <a:pt x="98569" y="42058"/>
                  <a:pt x="100053" y="43255"/>
                </a:cubicBezTo>
                <a:cubicBezTo>
                  <a:pt x="104309" y="46663"/>
                  <a:pt x="112533" y="51482"/>
                  <a:pt x="116532" y="51465"/>
                </a:cubicBezTo>
                <a:cubicBezTo>
                  <a:pt x="119273" y="51465"/>
                  <a:pt x="121305" y="48431"/>
                  <a:pt x="122982" y="52355"/>
                </a:cubicBezTo>
                <a:cubicBezTo>
                  <a:pt x="123917" y="54484"/>
                  <a:pt x="120337" y="55726"/>
                  <a:pt x="123305" y="58031"/>
                </a:cubicBezTo>
                <a:cubicBezTo>
                  <a:pt x="125530" y="59789"/>
                  <a:pt x="134012" y="61614"/>
                  <a:pt x="136559" y="58418"/>
                </a:cubicBezTo>
                <a:cubicBezTo>
                  <a:pt x="138043" y="62953"/>
                  <a:pt x="143203" y="64391"/>
                  <a:pt x="145299" y="68438"/>
                </a:cubicBezTo>
                <a:cubicBezTo>
                  <a:pt x="148040" y="73640"/>
                  <a:pt x="147814" y="64149"/>
                  <a:pt x="148879" y="63295"/>
                </a:cubicBezTo>
                <a:cubicBezTo>
                  <a:pt x="148879" y="66142"/>
                  <a:pt x="156360" y="72118"/>
                  <a:pt x="158457" y="68097"/>
                </a:cubicBezTo>
                <a:cubicBezTo>
                  <a:pt x="159231" y="66600"/>
                  <a:pt x="159747" y="64333"/>
                  <a:pt x="162359" y="65633"/>
                </a:cubicBezTo>
                <a:cubicBezTo>
                  <a:pt x="164681" y="66778"/>
                  <a:pt x="165487" y="66297"/>
                  <a:pt x="167583" y="67652"/>
                </a:cubicBezTo>
                <a:cubicBezTo>
                  <a:pt x="174001" y="71763"/>
                  <a:pt x="175259" y="71305"/>
                  <a:pt x="179999" y="71583"/>
                </a:cubicBezTo>
                <a:cubicBezTo>
                  <a:pt x="184160" y="71841"/>
                  <a:pt x="191738" y="69786"/>
                  <a:pt x="196511" y="71357"/>
                </a:cubicBezTo>
                <a:cubicBezTo>
                  <a:pt x="199897" y="72473"/>
                  <a:pt x="196511" y="85834"/>
                  <a:pt x="197059" y="89643"/>
                </a:cubicBezTo>
                <a:cubicBezTo>
                  <a:pt x="198027" y="96905"/>
                  <a:pt x="204703" y="99927"/>
                  <a:pt x="202993" y="108096"/>
                </a:cubicBezTo>
                <a:cubicBezTo>
                  <a:pt x="201607" y="114710"/>
                  <a:pt x="196285" y="111537"/>
                  <a:pt x="190223" y="112278"/>
                </a:cubicBezTo>
                <a:cubicBezTo>
                  <a:pt x="185450" y="112859"/>
                  <a:pt x="178774" y="114268"/>
                  <a:pt x="177903" y="107635"/>
                </a:cubicBezTo>
                <a:cubicBezTo>
                  <a:pt x="173549" y="109089"/>
                  <a:pt x="172131" y="112949"/>
                  <a:pt x="167229" y="110008"/>
                </a:cubicBezTo>
                <a:cubicBezTo>
                  <a:pt x="164874" y="108602"/>
                  <a:pt x="154264" y="104868"/>
                  <a:pt x="151749" y="105848"/>
                </a:cubicBezTo>
                <a:cubicBezTo>
                  <a:pt x="146750" y="107822"/>
                  <a:pt x="147621" y="105325"/>
                  <a:pt x="144944" y="102526"/>
                </a:cubicBezTo>
                <a:cubicBezTo>
                  <a:pt x="140849" y="98253"/>
                  <a:pt x="137817" y="104632"/>
                  <a:pt x="133560" y="102526"/>
                </a:cubicBezTo>
                <a:cubicBezTo>
                  <a:pt x="131432" y="101468"/>
                  <a:pt x="128110" y="97111"/>
                  <a:pt x="124046" y="96373"/>
                </a:cubicBezTo>
                <a:cubicBezTo>
                  <a:pt x="119080" y="95476"/>
                  <a:pt x="119660" y="93348"/>
                  <a:pt x="117693" y="89384"/>
                </a:cubicBezTo>
                <a:cubicBezTo>
                  <a:pt x="115694" y="85411"/>
                  <a:pt x="95183" y="79468"/>
                  <a:pt x="97569" y="85811"/>
                </a:cubicBezTo>
                <a:cubicBezTo>
                  <a:pt x="94893" y="84631"/>
                  <a:pt x="91119" y="81512"/>
                  <a:pt x="87991" y="83057"/>
                </a:cubicBezTo>
                <a:cubicBezTo>
                  <a:pt x="83702" y="85205"/>
                  <a:pt x="82670" y="85689"/>
                  <a:pt x="77639" y="83460"/>
                </a:cubicBezTo>
                <a:cubicBezTo>
                  <a:pt x="74898" y="82241"/>
                  <a:pt x="71060" y="82067"/>
                  <a:pt x="69770" y="78926"/>
                </a:cubicBezTo>
                <a:cubicBezTo>
                  <a:pt x="67932" y="74395"/>
                  <a:pt x="64417" y="77726"/>
                  <a:pt x="60740" y="75504"/>
                </a:cubicBezTo>
                <a:cubicBezTo>
                  <a:pt x="57322" y="73431"/>
                  <a:pt x="53936" y="69664"/>
                  <a:pt x="50711" y="70483"/>
                </a:cubicBezTo>
                <a:cubicBezTo>
                  <a:pt x="45873" y="71705"/>
                  <a:pt x="41358" y="67252"/>
                  <a:pt x="36392" y="64975"/>
                </a:cubicBezTo>
                <a:cubicBezTo>
                  <a:pt x="32102" y="62991"/>
                  <a:pt x="29587" y="58563"/>
                  <a:pt x="25459" y="56058"/>
                </a:cubicBezTo>
                <a:cubicBezTo>
                  <a:pt x="21138" y="53423"/>
                  <a:pt x="16397" y="51565"/>
                  <a:pt x="12108" y="48889"/>
                </a:cubicBezTo>
                <a:cubicBezTo>
                  <a:pt x="12108" y="53162"/>
                  <a:pt x="7400" y="49211"/>
                  <a:pt x="4852" y="47573"/>
                </a:cubicBezTo>
                <a:cubicBezTo>
                  <a:pt x="3046" y="46425"/>
                  <a:pt x="-1501" y="43461"/>
                  <a:pt x="498" y="40758"/>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813" name="Content Placeholder 8">
            <a:extLst>
              <a:ext uri="{FF2B5EF4-FFF2-40B4-BE49-F238E27FC236}">
                <a16:creationId xmlns:a16="http://schemas.microsoft.com/office/drawing/2014/main" id="{69A58400-8F6B-13F5-763E-F64D58A7B8B1}"/>
              </a:ext>
            </a:extLst>
          </p:cNvPr>
          <p:cNvGrpSpPr/>
          <p:nvPr/>
        </p:nvGrpSpPr>
        <p:grpSpPr>
          <a:xfrm>
            <a:off x="8372413" y="3588846"/>
            <a:ext cx="165867" cy="156882"/>
            <a:chOff x="8339803" y="3269649"/>
            <a:chExt cx="165867" cy="156882"/>
          </a:xfrm>
          <a:solidFill>
            <a:srgbClr val="C0C0C0"/>
          </a:solidFill>
        </p:grpSpPr>
        <p:sp>
          <p:nvSpPr>
            <p:cNvPr id="1814" name="Freeform: Shape 1813">
              <a:extLst>
                <a:ext uri="{FF2B5EF4-FFF2-40B4-BE49-F238E27FC236}">
                  <a16:creationId xmlns:a16="http://schemas.microsoft.com/office/drawing/2014/main" id="{D2483743-3B87-0EAE-56F6-D7548B0A84C4}"/>
                </a:ext>
              </a:extLst>
            </p:cNvPr>
            <p:cNvSpPr/>
            <p:nvPr/>
          </p:nvSpPr>
          <p:spPr>
            <a:xfrm>
              <a:off x="8424684" y="3328719"/>
              <a:ext cx="11868" cy="8602"/>
            </a:xfrm>
            <a:custGeom>
              <a:avLst/>
              <a:gdLst>
                <a:gd name="connsiteX0" fmla="*/ 1193 w 11868"/>
                <a:gd name="connsiteY0" fmla="*/ 340 h 8602"/>
                <a:gd name="connsiteX1" fmla="*/ 0 w 11868"/>
                <a:gd name="connsiteY1" fmla="*/ 4981 h 8602"/>
                <a:gd name="connsiteX2" fmla="*/ 11868 w 11868"/>
                <a:gd name="connsiteY2" fmla="*/ 8464 h 8602"/>
                <a:gd name="connsiteX3" fmla="*/ 4354 w 11868"/>
                <a:gd name="connsiteY3" fmla="*/ 4694 h 8602"/>
                <a:gd name="connsiteX4" fmla="*/ 1193 w 11868"/>
                <a:gd name="connsiteY4" fmla="*/ 340 h 8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68" h="8602">
                  <a:moveTo>
                    <a:pt x="1193" y="340"/>
                  </a:moveTo>
                  <a:cubicBezTo>
                    <a:pt x="1193" y="2162"/>
                    <a:pt x="3257" y="7642"/>
                    <a:pt x="0" y="4981"/>
                  </a:cubicBezTo>
                  <a:cubicBezTo>
                    <a:pt x="1387" y="9090"/>
                    <a:pt x="8514" y="8712"/>
                    <a:pt x="11868" y="8464"/>
                  </a:cubicBezTo>
                  <a:cubicBezTo>
                    <a:pt x="10223" y="4913"/>
                    <a:pt x="5579" y="8367"/>
                    <a:pt x="4354" y="4694"/>
                  </a:cubicBezTo>
                  <a:cubicBezTo>
                    <a:pt x="3870" y="3275"/>
                    <a:pt x="3838" y="-1269"/>
                    <a:pt x="1193" y="340"/>
                  </a:cubicBezTo>
                </a:path>
              </a:pathLst>
            </a:custGeom>
            <a:solidFill>
              <a:srgbClr val="C0C0C0"/>
            </a:solidFill>
            <a:ln w="645" cap="flat">
              <a:solidFill>
                <a:srgbClr val="FFFFFF"/>
              </a:solidFill>
              <a:prstDash val="solid"/>
              <a:miter/>
            </a:ln>
          </p:spPr>
          <p:txBody>
            <a:bodyPr rtlCol="0" anchor="ctr"/>
            <a:lstStyle/>
            <a:p>
              <a:endParaRPr lang="en-US"/>
            </a:p>
          </p:txBody>
        </p:sp>
        <p:sp>
          <p:nvSpPr>
            <p:cNvPr id="1815" name="Freeform: Shape 1814">
              <a:extLst>
                <a:ext uri="{FF2B5EF4-FFF2-40B4-BE49-F238E27FC236}">
                  <a16:creationId xmlns:a16="http://schemas.microsoft.com/office/drawing/2014/main" id="{2C79E764-4B8A-5F1C-5ABB-23B9A539AC27}"/>
                </a:ext>
              </a:extLst>
            </p:cNvPr>
            <p:cNvSpPr/>
            <p:nvPr/>
          </p:nvSpPr>
          <p:spPr>
            <a:xfrm>
              <a:off x="8339803" y="3269649"/>
              <a:ext cx="165867" cy="156882"/>
            </a:xfrm>
            <a:custGeom>
              <a:avLst/>
              <a:gdLst>
                <a:gd name="connsiteX0" fmla="*/ 161 w 165867"/>
                <a:gd name="connsiteY0" fmla="*/ 79405 h 156882"/>
                <a:gd name="connsiteX1" fmla="*/ 5224 w 165867"/>
                <a:gd name="connsiteY1" fmla="*/ 65825 h 156882"/>
                <a:gd name="connsiteX2" fmla="*/ 10642 w 165867"/>
                <a:gd name="connsiteY2" fmla="*/ 51000 h 156882"/>
                <a:gd name="connsiteX3" fmla="*/ 14867 w 165867"/>
                <a:gd name="connsiteY3" fmla="*/ 26654 h 156882"/>
                <a:gd name="connsiteX4" fmla="*/ 22575 w 165867"/>
                <a:gd name="connsiteY4" fmla="*/ 26097 h 156882"/>
                <a:gd name="connsiteX5" fmla="*/ 27767 w 165867"/>
                <a:gd name="connsiteY5" fmla="*/ 17699 h 156882"/>
                <a:gd name="connsiteX6" fmla="*/ 39731 w 165867"/>
                <a:gd name="connsiteY6" fmla="*/ 12036 h 156882"/>
                <a:gd name="connsiteX7" fmla="*/ 49826 w 165867"/>
                <a:gd name="connsiteY7" fmla="*/ 0 h 156882"/>
                <a:gd name="connsiteX8" fmla="*/ 65886 w 165867"/>
                <a:gd name="connsiteY8" fmla="*/ 43995 h 156882"/>
                <a:gd name="connsiteX9" fmla="*/ 68369 w 165867"/>
                <a:gd name="connsiteY9" fmla="*/ 54992 h 156882"/>
                <a:gd name="connsiteX10" fmla="*/ 72723 w 165867"/>
                <a:gd name="connsiteY10" fmla="*/ 66054 h 156882"/>
                <a:gd name="connsiteX11" fmla="*/ 77657 w 165867"/>
                <a:gd name="connsiteY11" fmla="*/ 72201 h 156882"/>
                <a:gd name="connsiteX12" fmla="*/ 81430 w 165867"/>
                <a:gd name="connsiteY12" fmla="*/ 81733 h 156882"/>
                <a:gd name="connsiteX13" fmla="*/ 82688 w 165867"/>
                <a:gd name="connsiteY13" fmla="*/ 70669 h 156882"/>
                <a:gd name="connsiteX14" fmla="*/ 87944 w 165867"/>
                <a:gd name="connsiteY14" fmla="*/ 76474 h 156882"/>
                <a:gd name="connsiteX15" fmla="*/ 92814 w 165867"/>
                <a:gd name="connsiteY15" fmla="*/ 85155 h 156882"/>
                <a:gd name="connsiteX16" fmla="*/ 102715 w 165867"/>
                <a:gd name="connsiteY16" fmla="*/ 86068 h 156882"/>
                <a:gd name="connsiteX17" fmla="*/ 111358 w 165867"/>
                <a:gd name="connsiteY17" fmla="*/ 92892 h 156882"/>
                <a:gd name="connsiteX18" fmla="*/ 122581 w 165867"/>
                <a:gd name="connsiteY18" fmla="*/ 102883 h 156882"/>
                <a:gd name="connsiteX19" fmla="*/ 132965 w 165867"/>
                <a:gd name="connsiteY19" fmla="*/ 114935 h 156882"/>
                <a:gd name="connsiteX20" fmla="*/ 139028 w 165867"/>
                <a:gd name="connsiteY20" fmla="*/ 119898 h 156882"/>
                <a:gd name="connsiteX21" fmla="*/ 142253 w 165867"/>
                <a:gd name="connsiteY21" fmla="*/ 121436 h 156882"/>
                <a:gd name="connsiteX22" fmla="*/ 146349 w 165867"/>
                <a:gd name="connsiteY22" fmla="*/ 130943 h 156882"/>
                <a:gd name="connsiteX23" fmla="*/ 151960 w 165867"/>
                <a:gd name="connsiteY23" fmla="*/ 134755 h 156882"/>
                <a:gd name="connsiteX24" fmla="*/ 162925 w 165867"/>
                <a:gd name="connsiteY24" fmla="*/ 142798 h 156882"/>
                <a:gd name="connsiteX25" fmla="*/ 165247 w 165867"/>
                <a:gd name="connsiteY25" fmla="*/ 148023 h 156882"/>
                <a:gd name="connsiteX26" fmla="*/ 158507 w 165867"/>
                <a:gd name="connsiteY26" fmla="*/ 154240 h 156882"/>
                <a:gd name="connsiteX27" fmla="*/ 146252 w 165867"/>
                <a:gd name="connsiteY27" fmla="*/ 156195 h 156882"/>
                <a:gd name="connsiteX28" fmla="*/ 138254 w 165867"/>
                <a:gd name="connsiteY28" fmla="*/ 143898 h 156882"/>
                <a:gd name="connsiteX29" fmla="*/ 124451 w 165867"/>
                <a:gd name="connsiteY29" fmla="*/ 127296 h 156882"/>
                <a:gd name="connsiteX30" fmla="*/ 111681 w 165867"/>
                <a:gd name="connsiteY30" fmla="*/ 111832 h 156882"/>
                <a:gd name="connsiteX31" fmla="*/ 95459 w 165867"/>
                <a:gd name="connsiteY31" fmla="*/ 101377 h 156882"/>
                <a:gd name="connsiteX32" fmla="*/ 82527 w 165867"/>
                <a:gd name="connsiteY32" fmla="*/ 99287 h 156882"/>
                <a:gd name="connsiteX33" fmla="*/ 68659 w 165867"/>
                <a:gd name="connsiteY33" fmla="*/ 99384 h 156882"/>
                <a:gd name="connsiteX34" fmla="*/ 64048 w 165867"/>
                <a:gd name="connsiteY34" fmla="*/ 92753 h 156882"/>
                <a:gd name="connsiteX35" fmla="*/ 56405 w 165867"/>
                <a:gd name="connsiteY35" fmla="*/ 99097 h 156882"/>
                <a:gd name="connsiteX36" fmla="*/ 46923 w 165867"/>
                <a:gd name="connsiteY36" fmla="*/ 96343 h 156882"/>
                <a:gd name="connsiteX37" fmla="*/ 36119 w 165867"/>
                <a:gd name="connsiteY37" fmla="*/ 86845 h 156882"/>
                <a:gd name="connsiteX38" fmla="*/ 28476 w 165867"/>
                <a:gd name="connsiteY38" fmla="*/ 108672 h 156882"/>
                <a:gd name="connsiteX39" fmla="*/ 19092 w 165867"/>
                <a:gd name="connsiteY39" fmla="*/ 100242 h 156882"/>
                <a:gd name="connsiteX40" fmla="*/ 13642 w 165867"/>
                <a:gd name="connsiteY40" fmla="*/ 103644 h 156882"/>
                <a:gd name="connsiteX41" fmla="*/ 2225 w 165867"/>
                <a:gd name="connsiteY41" fmla="*/ 108330 h 156882"/>
                <a:gd name="connsiteX42" fmla="*/ 0 w 165867"/>
                <a:gd name="connsiteY42" fmla="*/ 79992 h 156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65867" h="156882">
                  <a:moveTo>
                    <a:pt x="161" y="79405"/>
                  </a:moveTo>
                  <a:cubicBezTo>
                    <a:pt x="4031" y="75919"/>
                    <a:pt x="3838" y="70449"/>
                    <a:pt x="5224" y="65825"/>
                  </a:cubicBezTo>
                  <a:cubicBezTo>
                    <a:pt x="6740" y="60807"/>
                    <a:pt x="8836" y="55927"/>
                    <a:pt x="10642" y="51000"/>
                  </a:cubicBezTo>
                  <a:cubicBezTo>
                    <a:pt x="12287" y="46469"/>
                    <a:pt x="7611" y="27664"/>
                    <a:pt x="14867" y="26654"/>
                  </a:cubicBezTo>
                  <a:cubicBezTo>
                    <a:pt x="16318" y="26461"/>
                    <a:pt x="21704" y="27544"/>
                    <a:pt x="22575" y="26097"/>
                  </a:cubicBezTo>
                  <a:cubicBezTo>
                    <a:pt x="24929" y="22178"/>
                    <a:pt x="23123" y="19169"/>
                    <a:pt x="27767" y="17699"/>
                  </a:cubicBezTo>
                  <a:cubicBezTo>
                    <a:pt x="31508" y="16515"/>
                    <a:pt x="35829" y="13577"/>
                    <a:pt x="39731" y="12036"/>
                  </a:cubicBezTo>
                  <a:cubicBezTo>
                    <a:pt x="45504" y="9759"/>
                    <a:pt x="45697" y="3838"/>
                    <a:pt x="49826" y="0"/>
                  </a:cubicBezTo>
                  <a:cubicBezTo>
                    <a:pt x="57049" y="14406"/>
                    <a:pt x="62338" y="28267"/>
                    <a:pt x="65886" y="43995"/>
                  </a:cubicBezTo>
                  <a:cubicBezTo>
                    <a:pt x="66724" y="47746"/>
                    <a:pt x="66660" y="51454"/>
                    <a:pt x="68369" y="54992"/>
                  </a:cubicBezTo>
                  <a:cubicBezTo>
                    <a:pt x="70207" y="58817"/>
                    <a:pt x="71981" y="61852"/>
                    <a:pt x="72723" y="66054"/>
                  </a:cubicBezTo>
                  <a:cubicBezTo>
                    <a:pt x="73239" y="68917"/>
                    <a:pt x="76851" y="69159"/>
                    <a:pt x="77657" y="72201"/>
                  </a:cubicBezTo>
                  <a:cubicBezTo>
                    <a:pt x="78366" y="75006"/>
                    <a:pt x="78947" y="79815"/>
                    <a:pt x="81430" y="81733"/>
                  </a:cubicBezTo>
                  <a:cubicBezTo>
                    <a:pt x="84526" y="79537"/>
                    <a:pt x="79463" y="71201"/>
                    <a:pt x="82688" y="70669"/>
                  </a:cubicBezTo>
                  <a:cubicBezTo>
                    <a:pt x="85849" y="70146"/>
                    <a:pt x="87719" y="74119"/>
                    <a:pt x="87944" y="76474"/>
                  </a:cubicBezTo>
                  <a:cubicBezTo>
                    <a:pt x="88267" y="79231"/>
                    <a:pt x="90170" y="83933"/>
                    <a:pt x="92814" y="85155"/>
                  </a:cubicBezTo>
                  <a:cubicBezTo>
                    <a:pt x="96555" y="86884"/>
                    <a:pt x="98909" y="81811"/>
                    <a:pt x="102715" y="86068"/>
                  </a:cubicBezTo>
                  <a:cubicBezTo>
                    <a:pt x="105875" y="89586"/>
                    <a:pt x="106262" y="92192"/>
                    <a:pt x="111358" y="92892"/>
                  </a:cubicBezTo>
                  <a:cubicBezTo>
                    <a:pt x="117227" y="93701"/>
                    <a:pt x="119452" y="98213"/>
                    <a:pt x="122581" y="102883"/>
                  </a:cubicBezTo>
                  <a:cubicBezTo>
                    <a:pt x="125612" y="107385"/>
                    <a:pt x="128256" y="111964"/>
                    <a:pt x="132965" y="114935"/>
                  </a:cubicBezTo>
                  <a:cubicBezTo>
                    <a:pt x="135190" y="116337"/>
                    <a:pt x="137157" y="118060"/>
                    <a:pt x="139028" y="119898"/>
                  </a:cubicBezTo>
                  <a:cubicBezTo>
                    <a:pt x="139963" y="120820"/>
                    <a:pt x="144510" y="127067"/>
                    <a:pt x="142253" y="121436"/>
                  </a:cubicBezTo>
                  <a:cubicBezTo>
                    <a:pt x="145381" y="123426"/>
                    <a:pt x="145349" y="127828"/>
                    <a:pt x="146349" y="130943"/>
                  </a:cubicBezTo>
                  <a:cubicBezTo>
                    <a:pt x="147187" y="133659"/>
                    <a:pt x="150219" y="132917"/>
                    <a:pt x="151960" y="134755"/>
                  </a:cubicBezTo>
                  <a:cubicBezTo>
                    <a:pt x="153669" y="136532"/>
                    <a:pt x="160377" y="149093"/>
                    <a:pt x="162925" y="142798"/>
                  </a:cubicBezTo>
                  <a:cubicBezTo>
                    <a:pt x="165473" y="145178"/>
                    <a:pt x="166698" y="146275"/>
                    <a:pt x="165247" y="148023"/>
                  </a:cubicBezTo>
                  <a:cubicBezTo>
                    <a:pt x="161538" y="149771"/>
                    <a:pt x="158571" y="152170"/>
                    <a:pt x="158507" y="154240"/>
                  </a:cubicBezTo>
                  <a:cubicBezTo>
                    <a:pt x="158184" y="161413"/>
                    <a:pt x="152637" y="151148"/>
                    <a:pt x="146252" y="156195"/>
                  </a:cubicBezTo>
                  <a:cubicBezTo>
                    <a:pt x="147058" y="154357"/>
                    <a:pt x="145188" y="148658"/>
                    <a:pt x="138254" y="143898"/>
                  </a:cubicBezTo>
                  <a:cubicBezTo>
                    <a:pt x="132127" y="134684"/>
                    <a:pt x="128192" y="128292"/>
                    <a:pt x="124451" y="127296"/>
                  </a:cubicBezTo>
                  <a:cubicBezTo>
                    <a:pt x="117808" y="125516"/>
                    <a:pt x="115679" y="117321"/>
                    <a:pt x="111681" y="111832"/>
                  </a:cubicBezTo>
                  <a:cubicBezTo>
                    <a:pt x="107359" y="105889"/>
                    <a:pt x="100941" y="105598"/>
                    <a:pt x="95459" y="101377"/>
                  </a:cubicBezTo>
                  <a:cubicBezTo>
                    <a:pt x="90331" y="97423"/>
                    <a:pt x="87267" y="100709"/>
                    <a:pt x="82527" y="99287"/>
                  </a:cubicBezTo>
                  <a:cubicBezTo>
                    <a:pt x="78786" y="98178"/>
                    <a:pt x="72336" y="94688"/>
                    <a:pt x="68659" y="99384"/>
                  </a:cubicBezTo>
                  <a:cubicBezTo>
                    <a:pt x="68659" y="96494"/>
                    <a:pt x="62758" y="90751"/>
                    <a:pt x="64048" y="92753"/>
                  </a:cubicBezTo>
                  <a:cubicBezTo>
                    <a:pt x="64628" y="93705"/>
                    <a:pt x="59887" y="98894"/>
                    <a:pt x="56405" y="99097"/>
                  </a:cubicBezTo>
                  <a:cubicBezTo>
                    <a:pt x="54147" y="99226"/>
                    <a:pt x="49277" y="99906"/>
                    <a:pt x="46923" y="96343"/>
                  </a:cubicBezTo>
                  <a:cubicBezTo>
                    <a:pt x="42602" y="89828"/>
                    <a:pt x="41182" y="95156"/>
                    <a:pt x="36119" y="86845"/>
                  </a:cubicBezTo>
                  <a:cubicBezTo>
                    <a:pt x="34185" y="94317"/>
                    <a:pt x="31347" y="101525"/>
                    <a:pt x="28476" y="108672"/>
                  </a:cubicBezTo>
                  <a:cubicBezTo>
                    <a:pt x="26928" y="106459"/>
                    <a:pt x="22865" y="98197"/>
                    <a:pt x="19092" y="100242"/>
                  </a:cubicBezTo>
                  <a:cubicBezTo>
                    <a:pt x="16705" y="101519"/>
                    <a:pt x="16995" y="103899"/>
                    <a:pt x="13642" y="103644"/>
                  </a:cubicBezTo>
                  <a:cubicBezTo>
                    <a:pt x="4450" y="102941"/>
                    <a:pt x="4611" y="102554"/>
                    <a:pt x="2225" y="108330"/>
                  </a:cubicBezTo>
                  <a:cubicBezTo>
                    <a:pt x="483" y="100113"/>
                    <a:pt x="32" y="87603"/>
                    <a:pt x="0" y="79992"/>
                  </a:cubicBezTo>
                </a:path>
              </a:pathLst>
            </a:custGeom>
            <a:solidFill>
              <a:srgbClr val="C0C0C0"/>
            </a:solidFill>
            <a:ln w="1612" cap="flat">
              <a:solidFill>
                <a:srgbClr val="FFFFFF"/>
              </a:solidFill>
              <a:prstDash val="solid"/>
              <a:miter/>
            </a:ln>
          </p:spPr>
          <p:txBody>
            <a:bodyPr rtlCol="0" anchor="ctr"/>
            <a:lstStyle/>
            <a:p>
              <a:endParaRPr lang="en-US"/>
            </a:p>
          </p:txBody>
        </p:sp>
      </p:grpSp>
      <p:grpSp>
        <p:nvGrpSpPr>
          <p:cNvPr id="1816" name="Content Placeholder 8">
            <a:extLst>
              <a:ext uri="{FF2B5EF4-FFF2-40B4-BE49-F238E27FC236}">
                <a16:creationId xmlns:a16="http://schemas.microsoft.com/office/drawing/2014/main" id="{6A0EDB28-BA34-557D-BDDB-8875A992E20B}"/>
              </a:ext>
            </a:extLst>
          </p:cNvPr>
          <p:cNvGrpSpPr/>
          <p:nvPr/>
        </p:nvGrpSpPr>
        <p:grpSpPr>
          <a:xfrm>
            <a:off x="3619755" y="2160381"/>
            <a:ext cx="7871907" cy="1401190"/>
            <a:chOff x="3587145" y="1841184"/>
            <a:chExt cx="7871907" cy="1401190"/>
          </a:xfrm>
          <a:solidFill>
            <a:schemeClr val="accent4"/>
          </a:solidFill>
        </p:grpSpPr>
        <p:sp>
          <p:nvSpPr>
            <p:cNvPr id="1817" name="Freeform: Shape 1816">
              <a:extLst>
                <a:ext uri="{FF2B5EF4-FFF2-40B4-BE49-F238E27FC236}">
                  <a16:creationId xmlns:a16="http://schemas.microsoft.com/office/drawing/2014/main" id="{8DAC65A5-297A-BCDB-1224-0046B975C33F}"/>
                </a:ext>
              </a:extLst>
            </p:cNvPr>
            <p:cNvSpPr/>
            <p:nvPr/>
          </p:nvSpPr>
          <p:spPr>
            <a:xfrm>
              <a:off x="4122298" y="1841184"/>
              <a:ext cx="886748" cy="413801"/>
            </a:xfrm>
            <a:custGeom>
              <a:avLst/>
              <a:gdLst>
                <a:gd name="connsiteX0" fmla="*/ 18344 w 886748"/>
                <a:gd name="connsiteY0" fmla="*/ 407255 h 413801"/>
                <a:gd name="connsiteX1" fmla="*/ 13468 w 886748"/>
                <a:gd name="connsiteY1" fmla="*/ 409113 h 413801"/>
                <a:gd name="connsiteX2" fmla="*/ 9881 w 886748"/>
                <a:gd name="connsiteY2" fmla="*/ 406449 h 413801"/>
                <a:gd name="connsiteX3" fmla="*/ 0 w 886748"/>
                <a:gd name="connsiteY3" fmla="*/ 412131 h 413801"/>
                <a:gd name="connsiteX4" fmla="*/ 18808 w 886748"/>
                <a:gd name="connsiteY4" fmla="*/ 400986 h 413801"/>
                <a:gd name="connsiteX5" fmla="*/ 20121 w 886748"/>
                <a:gd name="connsiteY5" fmla="*/ 402001 h 413801"/>
                <a:gd name="connsiteX6" fmla="*/ 26438 w 886748"/>
                <a:gd name="connsiteY6" fmla="*/ 399115 h 413801"/>
                <a:gd name="connsiteX7" fmla="*/ 41015 w 886748"/>
                <a:gd name="connsiteY7" fmla="*/ 392404 h 413801"/>
                <a:gd name="connsiteX8" fmla="*/ 76625 w 886748"/>
                <a:gd name="connsiteY8" fmla="*/ 381478 h 413801"/>
                <a:gd name="connsiteX9" fmla="*/ 84056 w 886748"/>
                <a:gd name="connsiteY9" fmla="*/ 381478 h 413801"/>
                <a:gd name="connsiteX10" fmla="*/ 78251 w 886748"/>
                <a:gd name="connsiteY10" fmla="*/ 388676 h 413801"/>
                <a:gd name="connsiteX11" fmla="*/ 89860 w 886748"/>
                <a:gd name="connsiteY11" fmla="*/ 387047 h 413801"/>
                <a:gd name="connsiteX12" fmla="*/ 92182 w 886748"/>
                <a:gd name="connsiteY12" fmla="*/ 385654 h 413801"/>
                <a:gd name="connsiteX13" fmla="*/ 128528 w 886748"/>
                <a:gd name="connsiteY13" fmla="*/ 365908 h 413801"/>
                <a:gd name="connsiteX14" fmla="*/ 145320 w 886748"/>
                <a:gd name="connsiteY14" fmla="*/ 360161 h 413801"/>
                <a:gd name="connsiteX15" fmla="*/ 152309 w 886748"/>
                <a:gd name="connsiteY15" fmla="*/ 360451 h 413801"/>
                <a:gd name="connsiteX16" fmla="*/ 159262 w 886748"/>
                <a:gd name="connsiteY16" fmla="*/ 355497 h 413801"/>
                <a:gd name="connsiteX17" fmla="*/ 175403 w 886748"/>
                <a:gd name="connsiteY17" fmla="*/ 347429 h 413801"/>
                <a:gd name="connsiteX18" fmla="*/ 195746 w 886748"/>
                <a:gd name="connsiteY18" fmla="*/ 340376 h 413801"/>
                <a:gd name="connsiteX19" fmla="*/ 201783 w 886748"/>
                <a:gd name="connsiteY19" fmla="*/ 340843 h 413801"/>
                <a:gd name="connsiteX20" fmla="*/ 196442 w 886748"/>
                <a:gd name="connsiteY20" fmla="*/ 342236 h 413801"/>
                <a:gd name="connsiteX21" fmla="*/ 201551 w 886748"/>
                <a:gd name="connsiteY21" fmla="*/ 335735 h 413801"/>
                <a:gd name="connsiteX22" fmla="*/ 209349 w 886748"/>
                <a:gd name="connsiteY22" fmla="*/ 330375 h 413801"/>
                <a:gd name="connsiteX23" fmla="*/ 225696 w 886748"/>
                <a:gd name="connsiteY23" fmla="*/ 324818 h 413801"/>
                <a:gd name="connsiteX24" fmla="*/ 220820 w 886748"/>
                <a:gd name="connsiteY24" fmla="*/ 323661 h 413801"/>
                <a:gd name="connsiteX25" fmla="*/ 236938 w 886748"/>
                <a:gd name="connsiteY25" fmla="*/ 312786 h 413801"/>
                <a:gd name="connsiteX26" fmla="*/ 263080 w 886748"/>
                <a:gd name="connsiteY26" fmla="*/ 299280 h 413801"/>
                <a:gd name="connsiteX27" fmla="*/ 248903 w 886748"/>
                <a:gd name="connsiteY27" fmla="*/ 305910 h 413801"/>
                <a:gd name="connsiteX28" fmla="*/ 236435 w 886748"/>
                <a:gd name="connsiteY28" fmla="*/ 309364 h 413801"/>
                <a:gd name="connsiteX29" fmla="*/ 217105 w 886748"/>
                <a:gd name="connsiteY29" fmla="*/ 312051 h 413801"/>
                <a:gd name="connsiteX30" fmla="*/ 218682 w 886748"/>
                <a:gd name="connsiteY30" fmla="*/ 307836 h 413801"/>
                <a:gd name="connsiteX31" fmla="*/ 223490 w 886748"/>
                <a:gd name="connsiteY31" fmla="*/ 304233 h 413801"/>
                <a:gd name="connsiteX32" fmla="*/ 230343 w 886748"/>
                <a:gd name="connsiteY32" fmla="*/ 305317 h 413801"/>
                <a:gd name="connsiteX33" fmla="*/ 232665 w 886748"/>
                <a:gd name="connsiteY33" fmla="*/ 303230 h 413801"/>
                <a:gd name="connsiteX34" fmla="*/ 228950 w 886748"/>
                <a:gd name="connsiteY34" fmla="*/ 298819 h 413801"/>
                <a:gd name="connsiteX35" fmla="*/ 223058 w 886748"/>
                <a:gd name="connsiteY35" fmla="*/ 303788 h 413801"/>
                <a:gd name="connsiteX36" fmla="*/ 217572 w 886748"/>
                <a:gd name="connsiteY36" fmla="*/ 304159 h 413801"/>
                <a:gd name="connsiteX37" fmla="*/ 206020 w 886748"/>
                <a:gd name="connsiteY37" fmla="*/ 313173 h 413801"/>
                <a:gd name="connsiteX38" fmla="*/ 197287 w 886748"/>
                <a:gd name="connsiteY38" fmla="*/ 318394 h 413801"/>
                <a:gd name="connsiteX39" fmla="*/ 196442 w 886748"/>
                <a:gd name="connsiteY39" fmla="*/ 307642 h 413801"/>
                <a:gd name="connsiteX40" fmla="*/ 198996 w 886748"/>
                <a:gd name="connsiteY40" fmla="*/ 306017 h 413801"/>
                <a:gd name="connsiteX41" fmla="*/ 189012 w 886748"/>
                <a:gd name="connsiteY41" fmla="*/ 309268 h 413801"/>
                <a:gd name="connsiteX42" fmla="*/ 190637 w 886748"/>
                <a:gd name="connsiteY42" fmla="*/ 306484 h 413801"/>
                <a:gd name="connsiteX43" fmla="*/ 186690 w 886748"/>
                <a:gd name="connsiteY43" fmla="*/ 304395 h 413801"/>
                <a:gd name="connsiteX44" fmla="*/ 189244 w 886748"/>
                <a:gd name="connsiteY44" fmla="*/ 303237 h 413801"/>
                <a:gd name="connsiteX45" fmla="*/ 164067 w 886748"/>
                <a:gd name="connsiteY45" fmla="*/ 308449 h 413801"/>
                <a:gd name="connsiteX46" fmla="*/ 152409 w 886748"/>
                <a:gd name="connsiteY46" fmla="*/ 312931 h 413801"/>
                <a:gd name="connsiteX47" fmla="*/ 147878 w 886748"/>
                <a:gd name="connsiteY47" fmla="*/ 314141 h 413801"/>
                <a:gd name="connsiteX48" fmla="*/ 142105 w 886748"/>
                <a:gd name="connsiteY48" fmla="*/ 312989 h 413801"/>
                <a:gd name="connsiteX49" fmla="*/ 155292 w 886748"/>
                <a:gd name="connsiteY49" fmla="*/ 307784 h 413801"/>
                <a:gd name="connsiteX50" fmla="*/ 166718 w 886748"/>
                <a:gd name="connsiteY50" fmla="*/ 300451 h 413801"/>
                <a:gd name="connsiteX51" fmla="*/ 159520 w 886748"/>
                <a:gd name="connsiteY51" fmla="*/ 300915 h 413801"/>
                <a:gd name="connsiteX52" fmla="*/ 176061 w 886748"/>
                <a:gd name="connsiteY52" fmla="*/ 290476 h 413801"/>
                <a:gd name="connsiteX53" fmla="*/ 181056 w 886748"/>
                <a:gd name="connsiteY53" fmla="*/ 280746 h 413801"/>
                <a:gd name="connsiteX54" fmla="*/ 189938 w 886748"/>
                <a:gd name="connsiteY54" fmla="*/ 272358 h 413801"/>
                <a:gd name="connsiteX55" fmla="*/ 185297 w 886748"/>
                <a:gd name="connsiteY55" fmla="*/ 273751 h 413801"/>
                <a:gd name="connsiteX56" fmla="*/ 211535 w 886748"/>
                <a:gd name="connsiteY56" fmla="*/ 259587 h 413801"/>
                <a:gd name="connsiteX57" fmla="*/ 207123 w 886748"/>
                <a:gd name="connsiteY57" fmla="*/ 258890 h 413801"/>
                <a:gd name="connsiteX58" fmla="*/ 182752 w 886748"/>
                <a:gd name="connsiteY58" fmla="*/ 271565 h 413801"/>
                <a:gd name="connsiteX59" fmla="*/ 139786 w 886748"/>
                <a:gd name="connsiteY59" fmla="*/ 281875 h 413801"/>
                <a:gd name="connsiteX60" fmla="*/ 145127 w 886748"/>
                <a:gd name="connsiteY60" fmla="*/ 277466 h 413801"/>
                <a:gd name="connsiteX61" fmla="*/ 145352 w 886748"/>
                <a:gd name="connsiteY61" fmla="*/ 269107 h 413801"/>
                <a:gd name="connsiteX62" fmla="*/ 143727 w 886748"/>
                <a:gd name="connsiteY62" fmla="*/ 264931 h 413801"/>
                <a:gd name="connsiteX63" fmla="*/ 138851 w 886748"/>
                <a:gd name="connsiteY63" fmla="*/ 264931 h 413801"/>
                <a:gd name="connsiteX64" fmla="*/ 152409 w 886748"/>
                <a:gd name="connsiteY64" fmla="*/ 258752 h 413801"/>
                <a:gd name="connsiteX65" fmla="*/ 156637 w 886748"/>
                <a:gd name="connsiteY65" fmla="*/ 256136 h 413801"/>
                <a:gd name="connsiteX66" fmla="*/ 163232 w 886748"/>
                <a:gd name="connsiteY66" fmla="*/ 254472 h 413801"/>
                <a:gd name="connsiteX67" fmla="*/ 166182 w 886748"/>
                <a:gd name="connsiteY67" fmla="*/ 258281 h 413801"/>
                <a:gd name="connsiteX68" fmla="*/ 157194 w 886748"/>
                <a:gd name="connsiteY68" fmla="*/ 263064 h 413801"/>
                <a:gd name="connsiteX69" fmla="*/ 173913 w 886748"/>
                <a:gd name="connsiteY69" fmla="*/ 257726 h 413801"/>
                <a:gd name="connsiteX70" fmla="*/ 170430 w 886748"/>
                <a:gd name="connsiteY70" fmla="*/ 262370 h 413801"/>
                <a:gd name="connsiteX71" fmla="*/ 180995 w 886748"/>
                <a:gd name="connsiteY71" fmla="*/ 259477 h 413801"/>
                <a:gd name="connsiteX72" fmla="*/ 178324 w 886748"/>
                <a:gd name="connsiteY72" fmla="*/ 256101 h 413801"/>
                <a:gd name="connsiteX73" fmla="*/ 185519 w 886748"/>
                <a:gd name="connsiteY73" fmla="*/ 254472 h 413801"/>
                <a:gd name="connsiteX74" fmla="*/ 185519 w 886748"/>
                <a:gd name="connsiteY74" fmla="*/ 252618 h 413801"/>
                <a:gd name="connsiteX75" fmla="*/ 169553 w 886748"/>
                <a:gd name="connsiteY75" fmla="*/ 255437 h 413801"/>
                <a:gd name="connsiteX76" fmla="*/ 156495 w 886748"/>
                <a:gd name="connsiteY76" fmla="*/ 254475 h 413801"/>
                <a:gd name="connsiteX77" fmla="*/ 167408 w 886748"/>
                <a:gd name="connsiteY77" fmla="*/ 249599 h 413801"/>
                <a:gd name="connsiteX78" fmla="*/ 162532 w 886748"/>
                <a:gd name="connsiteY78" fmla="*/ 250528 h 413801"/>
                <a:gd name="connsiteX79" fmla="*/ 165783 w 886748"/>
                <a:gd name="connsiteY79" fmla="*/ 246816 h 413801"/>
                <a:gd name="connsiteX80" fmla="*/ 161139 w 886748"/>
                <a:gd name="connsiteY80" fmla="*/ 248209 h 413801"/>
                <a:gd name="connsiteX81" fmla="*/ 168337 w 886748"/>
                <a:gd name="connsiteY81" fmla="*/ 242869 h 413801"/>
                <a:gd name="connsiteX82" fmla="*/ 153476 w 886748"/>
                <a:gd name="connsiteY82" fmla="*/ 250067 h 413801"/>
                <a:gd name="connsiteX83" fmla="*/ 154892 w 886748"/>
                <a:gd name="connsiteY83" fmla="*/ 244227 h 413801"/>
                <a:gd name="connsiteX84" fmla="*/ 161832 w 886748"/>
                <a:gd name="connsiteY84" fmla="*/ 239615 h 413801"/>
                <a:gd name="connsiteX85" fmla="*/ 157188 w 886748"/>
                <a:gd name="connsiteY85" fmla="*/ 238686 h 413801"/>
                <a:gd name="connsiteX86" fmla="*/ 168101 w 886748"/>
                <a:gd name="connsiteY86" fmla="*/ 234739 h 413801"/>
                <a:gd name="connsiteX87" fmla="*/ 172091 w 886748"/>
                <a:gd name="connsiteY87" fmla="*/ 231059 h 413801"/>
                <a:gd name="connsiteX88" fmla="*/ 187325 w 886748"/>
                <a:gd name="connsiteY88" fmla="*/ 222587 h 413801"/>
                <a:gd name="connsiteX89" fmla="*/ 206024 w 886748"/>
                <a:gd name="connsiteY89" fmla="*/ 214915 h 413801"/>
                <a:gd name="connsiteX90" fmla="*/ 212409 w 886748"/>
                <a:gd name="connsiteY90" fmla="*/ 213570 h 413801"/>
                <a:gd name="connsiteX91" fmla="*/ 211522 w 886748"/>
                <a:gd name="connsiteY91" fmla="*/ 217324 h 413801"/>
                <a:gd name="connsiteX92" fmla="*/ 216631 w 886748"/>
                <a:gd name="connsiteY92" fmla="*/ 215466 h 413801"/>
                <a:gd name="connsiteX93" fmla="*/ 228473 w 886748"/>
                <a:gd name="connsiteY93" fmla="*/ 208036 h 413801"/>
                <a:gd name="connsiteX94" fmla="*/ 218256 w 886748"/>
                <a:gd name="connsiteY94" fmla="*/ 211519 h 413801"/>
                <a:gd name="connsiteX95" fmla="*/ 240315 w 886748"/>
                <a:gd name="connsiteY95" fmla="*/ 201534 h 413801"/>
                <a:gd name="connsiteX96" fmla="*/ 251715 w 886748"/>
                <a:gd name="connsiteY96" fmla="*/ 195533 h 413801"/>
                <a:gd name="connsiteX97" fmla="*/ 257707 w 886748"/>
                <a:gd name="connsiteY97" fmla="*/ 197049 h 413801"/>
                <a:gd name="connsiteX98" fmla="*/ 249370 w 886748"/>
                <a:gd name="connsiteY98" fmla="*/ 202228 h 413801"/>
                <a:gd name="connsiteX99" fmla="*/ 274415 w 886748"/>
                <a:gd name="connsiteY99" fmla="*/ 197281 h 413801"/>
                <a:gd name="connsiteX100" fmla="*/ 298364 w 886748"/>
                <a:gd name="connsiteY100" fmla="*/ 188528 h 413801"/>
                <a:gd name="connsiteX101" fmla="*/ 295810 w 886748"/>
                <a:gd name="connsiteY101" fmla="*/ 190850 h 413801"/>
                <a:gd name="connsiteX102" fmla="*/ 330198 w 886748"/>
                <a:gd name="connsiteY102" fmla="*/ 183655 h 413801"/>
                <a:gd name="connsiteX103" fmla="*/ 341085 w 886748"/>
                <a:gd name="connsiteY103" fmla="*/ 174719 h 413801"/>
                <a:gd name="connsiteX104" fmla="*/ 341085 w 886748"/>
                <a:gd name="connsiteY104" fmla="*/ 166708 h 413801"/>
                <a:gd name="connsiteX105" fmla="*/ 364769 w 886748"/>
                <a:gd name="connsiteY105" fmla="*/ 154634 h 413801"/>
                <a:gd name="connsiteX106" fmla="*/ 368484 w 886748"/>
                <a:gd name="connsiteY106" fmla="*/ 153705 h 413801"/>
                <a:gd name="connsiteX107" fmla="*/ 356410 w 886748"/>
                <a:gd name="connsiteY107" fmla="*/ 157417 h 413801"/>
                <a:gd name="connsiteX108" fmla="*/ 344104 w 886748"/>
                <a:gd name="connsiteY108" fmla="*/ 158813 h 413801"/>
                <a:gd name="connsiteX109" fmla="*/ 341053 w 886748"/>
                <a:gd name="connsiteY109" fmla="*/ 160149 h 413801"/>
                <a:gd name="connsiteX110" fmla="*/ 332236 w 886748"/>
                <a:gd name="connsiteY110" fmla="*/ 161913 h 413801"/>
                <a:gd name="connsiteX111" fmla="*/ 315079 w 886748"/>
                <a:gd name="connsiteY111" fmla="*/ 168337 h 413801"/>
                <a:gd name="connsiteX112" fmla="*/ 312757 w 886748"/>
                <a:gd name="connsiteY112" fmla="*/ 162067 h 413801"/>
                <a:gd name="connsiteX113" fmla="*/ 315311 w 886748"/>
                <a:gd name="connsiteY113" fmla="*/ 164154 h 413801"/>
                <a:gd name="connsiteX114" fmla="*/ 309584 w 886748"/>
                <a:gd name="connsiteY114" fmla="*/ 165273 h 413801"/>
                <a:gd name="connsiteX115" fmla="*/ 305191 w 886748"/>
                <a:gd name="connsiteY115" fmla="*/ 162757 h 413801"/>
                <a:gd name="connsiteX116" fmla="*/ 293659 w 886748"/>
                <a:gd name="connsiteY116" fmla="*/ 162596 h 413801"/>
                <a:gd name="connsiteX117" fmla="*/ 269452 w 886748"/>
                <a:gd name="connsiteY117" fmla="*/ 164309 h 413801"/>
                <a:gd name="connsiteX118" fmla="*/ 258352 w 886748"/>
                <a:gd name="connsiteY118" fmla="*/ 159058 h 413801"/>
                <a:gd name="connsiteX119" fmla="*/ 263821 w 886748"/>
                <a:gd name="connsiteY119" fmla="*/ 154424 h 413801"/>
                <a:gd name="connsiteX120" fmla="*/ 270500 w 886748"/>
                <a:gd name="connsiteY120" fmla="*/ 145359 h 413801"/>
                <a:gd name="connsiteX121" fmla="*/ 265624 w 886748"/>
                <a:gd name="connsiteY121" fmla="*/ 147916 h 413801"/>
                <a:gd name="connsiteX122" fmla="*/ 274773 w 886748"/>
                <a:gd name="connsiteY122" fmla="*/ 147113 h 413801"/>
                <a:gd name="connsiteX123" fmla="*/ 283968 w 886748"/>
                <a:gd name="connsiteY123" fmla="*/ 146520 h 413801"/>
                <a:gd name="connsiteX124" fmla="*/ 265589 w 886748"/>
                <a:gd name="connsiteY124" fmla="*/ 142166 h 413801"/>
                <a:gd name="connsiteX125" fmla="*/ 260400 w 886748"/>
                <a:gd name="connsiteY125" fmla="*/ 137448 h 413801"/>
                <a:gd name="connsiteX126" fmla="*/ 269107 w 886748"/>
                <a:gd name="connsiteY126" fmla="*/ 133514 h 413801"/>
                <a:gd name="connsiteX127" fmla="*/ 261677 w 886748"/>
                <a:gd name="connsiteY127" fmla="*/ 135839 h 413801"/>
                <a:gd name="connsiteX128" fmla="*/ 278431 w 886748"/>
                <a:gd name="connsiteY128" fmla="*/ 131837 h 413801"/>
                <a:gd name="connsiteX129" fmla="*/ 293120 w 886748"/>
                <a:gd name="connsiteY129" fmla="*/ 128595 h 413801"/>
                <a:gd name="connsiteX130" fmla="*/ 325767 w 886748"/>
                <a:gd name="connsiteY130" fmla="*/ 124229 h 413801"/>
                <a:gd name="connsiteX131" fmla="*/ 323212 w 886748"/>
                <a:gd name="connsiteY131" fmla="*/ 122603 h 413801"/>
                <a:gd name="connsiteX132" fmla="*/ 343404 w 886748"/>
                <a:gd name="connsiteY132" fmla="*/ 117256 h 413801"/>
                <a:gd name="connsiteX133" fmla="*/ 374064 w 886748"/>
                <a:gd name="connsiteY133" fmla="*/ 113316 h 413801"/>
                <a:gd name="connsiteX134" fmla="*/ 365421 w 886748"/>
                <a:gd name="connsiteY134" fmla="*/ 117689 h 413801"/>
                <a:gd name="connsiteX135" fmla="*/ 352934 w 886748"/>
                <a:gd name="connsiteY135" fmla="*/ 123065 h 413801"/>
                <a:gd name="connsiteX136" fmla="*/ 355678 w 886748"/>
                <a:gd name="connsiteY136" fmla="*/ 124813 h 413801"/>
                <a:gd name="connsiteX137" fmla="*/ 361080 w 886748"/>
                <a:gd name="connsiteY137" fmla="*/ 125748 h 413801"/>
                <a:gd name="connsiteX138" fmla="*/ 369533 w 886748"/>
                <a:gd name="connsiteY138" fmla="*/ 125554 h 413801"/>
                <a:gd name="connsiteX139" fmla="*/ 373367 w 886748"/>
                <a:gd name="connsiteY139" fmla="*/ 127709 h 413801"/>
                <a:gd name="connsiteX140" fmla="*/ 393104 w 886748"/>
                <a:gd name="connsiteY140" fmla="*/ 126083 h 413801"/>
                <a:gd name="connsiteX141" fmla="*/ 409125 w 886748"/>
                <a:gd name="connsiteY141" fmla="*/ 122371 h 413801"/>
                <a:gd name="connsiteX142" fmla="*/ 406571 w 886748"/>
                <a:gd name="connsiteY142" fmla="*/ 124693 h 413801"/>
                <a:gd name="connsiteX143" fmla="*/ 413305 w 886748"/>
                <a:gd name="connsiteY143" fmla="*/ 120282 h 413801"/>
                <a:gd name="connsiteX144" fmla="*/ 398677 w 886748"/>
                <a:gd name="connsiteY144" fmla="*/ 119814 h 413801"/>
                <a:gd name="connsiteX145" fmla="*/ 406007 w 886748"/>
                <a:gd name="connsiteY145" fmla="*/ 113083 h 413801"/>
                <a:gd name="connsiteX146" fmla="*/ 404107 w 886748"/>
                <a:gd name="connsiteY146" fmla="*/ 107653 h 413801"/>
                <a:gd name="connsiteX147" fmla="*/ 409525 w 886748"/>
                <a:gd name="connsiteY147" fmla="*/ 110926 h 413801"/>
                <a:gd name="connsiteX148" fmla="*/ 418088 w 886748"/>
                <a:gd name="connsiteY148" fmla="*/ 115773 h 413801"/>
                <a:gd name="connsiteX149" fmla="*/ 438382 w 886748"/>
                <a:gd name="connsiteY149" fmla="*/ 112616 h 413801"/>
                <a:gd name="connsiteX150" fmla="*/ 433274 w 886748"/>
                <a:gd name="connsiteY150" fmla="*/ 113545 h 413801"/>
                <a:gd name="connsiteX151" fmla="*/ 426508 w 886748"/>
                <a:gd name="connsiteY151" fmla="*/ 112029 h 413801"/>
                <a:gd name="connsiteX152" fmla="*/ 414343 w 886748"/>
                <a:gd name="connsiteY152" fmla="*/ 114586 h 413801"/>
                <a:gd name="connsiteX153" fmla="*/ 426543 w 886748"/>
                <a:gd name="connsiteY153" fmla="*/ 104718 h 413801"/>
                <a:gd name="connsiteX154" fmla="*/ 417488 w 886748"/>
                <a:gd name="connsiteY154" fmla="*/ 101931 h 413801"/>
                <a:gd name="connsiteX155" fmla="*/ 412379 w 886748"/>
                <a:gd name="connsiteY155" fmla="*/ 103789 h 413801"/>
                <a:gd name="connsiteX156" fmla="*/ 419578 w 886748"/>
                <a:gd name="connsiteY156" fmla="*/ 99842 h 413801"/>
                <a:gd name="connsiteX157" fmla="*/ 411821 w 886748"/>
                <a:gd name="connsiteY157" fmla="*/ 102851 h 413801"/>
                <a:gd name="connsiteX158" fmla="*/ 398393 w 886748"/>
                <a:gd name="connsiteY158" fmla="*/ 102125 h 413801"/>
                <a:gd name="connsiteX159" fmla="*/ 399802 w 886748"/>
                <a:gd name="connsiteY159" fmla="*/ 94366 h 413801"/>
                <a:gd name="connsiteX160" fmla="*/ 394603 w 886748"/>
                <a:gd name="connsiteY160" fmla="*/ 78628 h 413801"/>
                <a:gd name="connsiteX161" fmla="*/ 388611 w 886748"/>
                <a:gd name="connsiteY161" fmla="*/ 75619 h 413801"/>
                <a:gd name="connsiteX162" fmla="*/ 381965 w 886748"/>
                <a:gd name="connsiteY162" fmla="*/ 71514 h 413801"/>
                <a:gd name="connsiteX163" fmla="*/ 404688 w 886748"/>
                <a:gd name="connsiteY163" fmla="*/ 62793 h 413801"/>
                <a:gd name="connsiteX164" fmla="*/ 428662 w 886748"/>
                <a:gd name="connsiteY164" fmla="*/ 58865 h 413801"/>
                <a:gd name="connsiteX165" fmla="*/ 484596 w 886748"/>
                <a:gd name="connsiteY165" fmla="*/ 45972 h 413801"/>
                <a:gd name="connsiteX166" fmla="*/ 479720 w 886748"/>
                <a:gd name="connsiteY166" fmla="*/ 48294 h 413801"/>
                <a:gd name="connsiteX167" fmla="*/ 506387 w 886748"/>
                <a:gd name="connsiteY167" fmla="*/ 36223 h 413801"/>
                <a:gd name="connsiteX168" fmla="*/ 539856 w 886748"/>
                <a:gd name="connsiteY168" fmla="*/ 25074 h 413801"/>
                <a:gd name="connsiteX169" fmla="*/ 535444 w 886748"/>
                <a:gd name="connsiteY169" fmla="*/ 28328 h 413801"/>
                <a:gd name="connsiteX170" fmla="*/ 560057 w 886748"/>
                <a:gd name="connsiteY170" fmla="*/ 24145 h 413801"/>
                <a:gd name="connsiteX171" fmla="*/ 582812 w 886748"/>
                <a:gd name="connsiteY171" fmla="*/ 18808 h 413801"/>
                <a:gd name="connsiteX172" fmla="*/ 575382 w 886748"/>
                <a:gd name="connsiteY172" fmla="*/ 21594 h 413801"/>
                <a:gd name="connsiteX173" fmla="*/ 572360 w 886748"/>
                <a:gd name="connsiteY173" fmla="*/ 24377 h 413801"/>
                <a:gd name="connsiteX174" fmla="*/ 573289 w 886748"/>
                <a:gd name="connsiteY174" fmla="*/ 26703 h 413801"/>
                <a:gd name="connsiteX175" fmla="*/ 581322 w 886748"/>
                <a:gd name="connsiteY175" fmla="*/ 21756 h 413801"/>
                <a:gd name="connsiteX176" fmla="*/ 592561 w 886748"/>
                <a:gd name="connsiteY176" fmla="*/ 20433 h 413801"/>
                <a:gd name="connsiteX177" fmla="*/ 585363 w 886748"/>
                <a:gd name="connsiteY177" fmla="*/ 20898 h 413801"/>
                <a:gd name="connsiteX178" fmla="*/ 581880 w 886748"/>
                <a:gd name="connsiteY178" fmla="*/ 18344 h 413801"/>
                <a:gd name="connsiteX179" fmla="*/ 605564 w 886748"/>
                <a:gd name="connsiteY179" fmla="*/ 12539 h 413801"/>
                <a:gd name="connsiteX180" fmla="*/ 600456 w 886748"/>
                <a:gd name="connsiteY180" fmla="*/ 14396 h 413801"/>
                <a:gd name="connsiteX181" fmla="*/ 636608 w 886748"/>
                <a:gd name="connsiteY181" fmla="*/ 11187 h 413801"/>
                <a:gd name="connsiteX182" fmla="*/ 674295 w 886748"/>
                <a:gd name="connsiteY182" fmla="*/ 0 h 413801"/>
                <a:gd name="connsiteX183" fmla="*/ 669187 w 886748"/>
                <a:gd name="connsiteY183" fmla="*/ 2554 h 413801"/>
                <a:gd name="connsiteX184" fmla="*/ 678610 w 886748"/>
                <a:gd name="connsiteY184" fmla="*/ 6827 h 413801"/>
                <a:gd name="connsiteX185" fmla="*/ 661988 w 886748"/>
                <a:gd name="connsiteY185" fmla="*/ 11145 h 413801"/>
                <a:gd name="connsiteX186" fmla="*/ 659666 w 886748"/>
                <a:gd name="connsiteY186" fmla="*/ 14857 h 413801"/>
                <a:gd name="connsiteX187" fmla="*/ 674295 w 886748"/>
                <a:gd name="connsiteY187" fmla="*/ 10678 h 413801"/>
                <a:gd name="connsiteX188" fmla="*/ 683025 w 886748"/>
                <a:gd name="connsiteY188" fmla="*/ 7572 h 413801"/>
                <a:gd name="connsiteX189" fmla="*/ 686601 w 886748"/>
                <a:gd name="connsiteY189" fmla="*/ 8124 h 413801"/>
                <a:gd name="connsiteX190" fmla="*/ 692252 w 886748"/>
                <a:gd name="connsiteY190" fmla="*/ 8124 h 413801"/>
                <a:gd name="connsiteX191" fmla="*/ 684741 w 886748"/>
                <a:gd name="connsiteY191" fmla="*/ 12081 h 413801"/>
                <a:gd name="connsiteX192" fmla="*/ 702404 w 886748"/>
                <a:gd name="connsiteY192" fmla="*/ 12081 h 413801"/>
                <a:gd name="connsiteX193" fmla="*/ 726536 w 886748"/>
                <a:gd name="connsiteY193" fmla="*/ 12552 h 413801"/>
                <a:gd name="connsiteX194" fmla="*/ 716784 w 886748"/>
                <a:gd name="connsiteY194" fmla="*/ 17660 h 413801"/>
                <a:gd name="connsiteX195" fmla="*/ 721428 w 886748"/>
                <a:gd name="connsiteY195" fmla="*/ 18821 h 413801"/>
                <a:gd name="connsiteX196" fmla="*/ 711443 w 886748"/>
                <a:gd name="connsiteY196" fmla="*/ 19517 h 413801"/>
                <a:gd name="connsiteX197" fmla="*/ 726304 w 886748"/>
                <a:gd name="connsiteY197" fmla="*/ 19517 h 413801"/>
                <a:gd name="connsiteX198" fmla="*/ 721196 w 886748"/>
                <a:gd name="connsiteY198" fmla="*/ 21375 h 413801"/>
                <a:gd name="connsiteX199" fmla="*/ 734679 w 886748"/>
                <a:gd name="connsiteY199" fmla="*/ 22472 h 413801"/>
                <a:gd name="connsiteX200" fmla="*/ 742958 w 886748"/>
                <a:gd name="connsiteY200" fmla="*/ 21114 h 413801"/>
                <a:gd name="connsiteX201" fmla="*/ 746737 w 886748"/>
                <a:gd name="connsiteY201" fmla="*/ 22301 h 413801"/>
                <a:gd name="connsiteX202" fmla="*/ 769048 w 886748"/>
                <a:gd name="connsiteY202" fmla="*/ 21049 h 413801"/>
                <a:gd name="connsiteX203" fmla="*/ 776655 w 886748"/>
                <a:gd name="connsiteY203" fmla="*/ 23542 h 413801"/>
                <a:gd name="connsiteX204" fmla="*/ 786498 w 886748"/>
                <a:gd name="connsiteY204" fmla="*/ 25732 h 413801"/>
                <a:gd name="connsiteX205" fmla="*/ 809402 w 886748"/>
                <a:gd name="connsiteY205" fmla="*/ 28564 h 413801"/>
                <a:gd name="connsiteX206" fmla="*/ 818302 w 886748"/>
                <a:gd name="connsiteY206" fmla="*/ 30289 h 413801"/>
                <a:gd name="connsiteX207" fmla="*/ 821734 w 886748"/>
                <a:gd name="connsiteY207" fmla="*/ 32517 h 413801"/>
                <a:gd name="connsiteX208" fmla="*/ 834905 w 886748"/>
                <a:gd name="connsiteY208" fmla="*/ 32485 h 413801"/>
                <a:gd name="connsiteX209" fmla="*/ 841438 w 886748"/>
                <a:gd name="connsiteY209" fmla="*/ 31847 h 413801"/>
                <a:gd name="connsiteX210" fmla="*/ 843560 w 886748"/>
                <a:gd name="connsiteY210" fmla="*/ 32524 h 413801"/>
                <a:gd name="connsiteX211" fmla="*/ 866280 w 886748"/>
                <a:gd name="connsiteY211" fmla="*/ 31108 h 413801"/>
                <a:gd name="connsiteX212" fmla="*/ 875046 w 886748"/>
                <a:gd name="connsiteY212" fmla="*/ 36965 h 413801"/>
                <a:gd name="connsiteX213" fmla="*/ 879496 w 886748"/>
                <a:gd name="connsiteY213" fmla="*/ 40080 h 413801"/>
                <a:gd name="connsiteX214" fmla="*/ 886749 w 886748"/>
                <a:gd name="connsiteY214" fmla="*/ 40883 h 413801"/>
                <a:gd name="connsiteX215" fmla="*/ 610196 w 886748"/>
                <a:gd name="connsiteY215" fmla="*/ 270294 h 413801"/>
                <a:gd name="connsiteX216" fmla="*/ 618055 w 886748"/>
                <a:gd name="connsiteY216" fmla="*/ 270691 h 413801"/>
                <a:gd name="connsiteX217" fmla="*/ 625646 w 886748"/>
                <a:gd name="connsiteY217" fmla="*/ 272210 h 413801"/>
                <a:gd name="connsiteX218" fmla="*/ 636040 w 886748"/>
                <a:gd name="connsiteY218" fmla="*/ 269336 h 413801"/>
                <a:gd name="connsiteX219" fmla="*/ 647344 w 886748"/>
                <a:gd name="connsiteY219" fmla="*/ 269143 h 413801"/>
                <a:gd name="connsiteX220" fmla="*/ 639149 w 886748"/>
                <a:gd name="connsiteY220" fmla="*/ 275225 h 413801"/>
                <a:gd name="connsiteX221" fmla="*/ 641597 w 886748"/>
                <a:gd name="connsiteY221" fmla="*/ 282239 h 413801"/>
                <a:gd name="connsiteX222" fmla="*/ 645244 w 886748"/>
                <a:gd name="connsiteY222" fmla="*/ 294720 h 413801"/>
                <a:gd name="connsiteX223" fmla="*/ 640842 w 886748"/>
                <a:gd name="connsiteY223" fmla="*/ 305365 h 413801"/>
                <a:gd name="connsiteX224" fmla="*/ 665149 w 886748"/>
                <a:gd name="connsiteY224" fmla="*/ 297655 h 413801"/>
                <a:gd name="connsiteX225" fmla="*/ 674540 w 886748"/>
                <a:gd name="connsiteY225" fmla="*/ 291601 h 413801"/>
                <a:gd name="connsiteX226" fmla="*/ 678081 w 886748"/>
                <a:gd name="connsiteY226" fmla="*/ 291072 h 413801"/>
                <a:gd name="connsiteX227" fmla="*/ 681248 w 886748"/>
                <a:gd name="connsiteY227" fmla="*/ 287718 h 413801"/>
                <a:gd name="connsiteX228" fmla="*/ 689575 w 886748"/>
                <a:gd name="connsiteY228" fmla="*/ 286203 h 413801"/>
                <a:gd name="connsiteX229" fmla="*/ 702588 w 886748"/>
                <a:gd name="connsiteY229" fmla="*/ 283361 h 413801"/>
                <a:gd name="connsiteX230" fmla="*/ 701478 w 886748"/>
                <a:gd name="connsiteY230" fmla="*/ 296516 h 413801"/>
                <a:gd name="connsiteX231" fmla="*/ 704474 w 886748"/>
                <a:gd name="connsiteY231" fmla="*/ 301015 h 413801"/>
                <a:gd name="connsiteX232" fmla="*/ 703971 w 886748"/>
                <a:gd name="connsiteY232" fmla="*/ 308432 h 413801"/>
                <a:gd name="connsiteX233" fmla="*/ 705155 w 886748"/>
                <a:gd name="connsiteY233" fmla="*/ 322058 h 413801"/>
                <a:gd name="connsiteX234" fmla="*/ 702033 w 886748"/>
                <a:gd name="connsiteY234" fmla="*/ 337870 h 413801"/>
                <a:gd name="connsiteX235" fmla="*/ 699756 w 886748"/>
                <a:gd name="connsiteY235" fmla="*/ 349119 h 413801"/>
                <a:gd name="connsiteX236" fmla="*/ 699185 w 886748"/>
                <a:gd name="connsiteY236" fmla="*/ 354820 h 413801"/>
                <a:gd name="connsiteX237" fmla="*/ 694019 w 886748"/>
                <a:gd name="connsiteY237" fmla="*/ 365501 h 413801"/>
                <a:gd name="connsiteX238" fmla="*/ 708128 w 886748"/>
                <a:gd name="connsiteY238" fmla="*/ 372203 h 413801"/>
                <a:gd name="connsiteX239" fmla="*/ 716078 w 886748"/>
                <a:gd name="connsiteY239" fmla="*/ 378737 h 413801"/>
                <a:gd name="connsiteX240" fmla="*/ 707354 w 886748"/>
                <a:gd name="connsiteY240" fmla="*/ 386325 h 413801"/>
                <a:gd name="connsiteX241" fmla="*/ 698482 w 886748"/>
                <a:gd name="connsiteY241" fmla="*/ 397822 h 413801"/>
                <a:gd name="connsiteX242" fmla="*/ 671031 w 886748"/>
                <a:gd name="connsiteY242" fmla="*/ 413802 h 413801"/>
                <a:gd name="connsiteX243" fmla="*/ 674746 w 886748"/>
                <a:gd name="connsiteY243" fmla="*/ 408925 h 413801"/>
                <a:gd name="connsiteX244" fmla="*/ 667552 w 886748"/>
                <a:gd name="connsiteY244" fmla="*/ 413566 h 413801"/>
                <a:gd name="connsiteX245" fmla="*/ 688914 w 886748"/>
                <a:gd name="connsiteY245" fmla="*/ 399170 h 413801"/>
                <a:gd name="connsiteX246" fmla="*/ 673356 w 886748"/>
                <a:gd name="connsiteY246" fmla="*/ 402653 h 413801"/>
                <a:gd name="connsiteX247" fmla="*/ 685663 w 886748"/>
                <a:gd name="connsiteY247" fmla="*/ 399631 h 413801"/>
                <a:gd name="connsiteX248" fmla="*/ 680787 w 886748"/>
                <a:gd name="connsiteY248" fmla="*/ 399405 h 413801"/>
                <a:gd name="connsiteX249" fmla="*/ 690297 w 886748"/>
                <a:gd name="connsiteY249" fmla="*/ 386277 h 413801"/>
                <a:gd name="connsiteX250" fmla="*/ 697276 w 886748"/>
                <a:gd name="connsiteY250" fmla="*/ 378279 h 413801"/>
                <a:gd name="connsiteX251" fmla="*/ 681022 w 886748"/>
                <a:gd name="connsiteY251" fmla="*/ 383155 h 413801"/>
                <a:gd name="connsiteX252" fmla="*/ 685434 w 886748"/>
                <a:gd name="connsiteY252" fmla="*/ 381529 h 413801"/>
                <a:gd name="connsiteX253" fmla="*/ 673015 w 886748"/>
                <a:gd name="connsiteY253" fmla="*/ 385441 h 413801"/>
                <a:gd name="connsiteX254" fmla="*/ 670073 w 886748"/>
                <a:gd name="connsiteY254" fmla="*/ 389173 h 413801"/>
                <a:gd name="connsiteX255" fmla="*/ 665175 w 886748"/>
                <a:gd name="connsiteY255" fmla="*/ 392056 h 413801"/>
                <a:gd name="connsiteX256" fmla="*/ 661011 w 886748"/>
                <a:gd name="connsiteY256" fmla="*/ 391317 h 413801"/>
                <a:gd name="connsiteX257" fmla="*/ 669412 w 886748"/>
                <a:gd name="connsiteY257" fmla="*/ 384780 h 413801"/>
                <a:gd name="connsiteX258" fmla="*/ 678158 w 886748"/>
                <a:gd name="connsiteY258" fmla="*/ 377953 h 413801"/>
                <a:gd name="connsiteX259" fmla="*/ 688220 w 886748"/>
                <a:gd name="connsiteY259" fmla="*/ 376189 h 413801"/>
                <a:gd name="connsiteX260" fmla="*/ 681951 w 886748"/>
                <a:gd name="connsiteY260" fmla="*/ 372474 h 413801"/>
                <a:gd name="connsiteX261" fmla="*/ 675185 w 886748"/>
                <a:gd name="connsiteY261" fmla="*/ 377234 h 413801"/>
                <a:gd name="connsiteX262" fmla="*/ 679397 w 886748"/>
                <a:gd name="connsiteY262" fmla="*/ 368526 h 413801"/>
                <a:gd name="connsiteX263" fmla="*/ 681483 w 886748"/>
                <a:gd name="connsiteY263" fmla="*/ 371548 h 413801"/>
                <a:gd name="connsiteX264" fmla="*/ 681951 w 886748"/>
                <a:gd name="connsiteY264" fmla="*/ 365972 h 413801"/>
                <a:gd name="connsiteX265" fmla="*/ 679397 w 886748"/>
                <a:gd name="connsiteY265" fmla="*/ 365043 h 413801"/>
                <a:gd name="connsiteX266" fmla="*/ 686363 w 886748"/>
                <a:gd name="connsiteY266" fmla="*/ 360167 h 413801"/>
                <a:gd name="connsiteX267" fmla="*/ 680687 w 886748"/>
                <a:gd name="connsiteY267" fmla="*/ 359203 h 413801"/>
                <a:gd name="connsiteX268" fmla="*/ 684273 w 886748"/>
                <a:gd name="connsiteY268" fmla="*/ 353669 h 413801"/>
                <a:gd name="connsiteX269" fmla="*/ 679165 w 886748"/>
                <a:gd name="connsiteY269" fmla="*/ 350644 h 413801"/>
                <a:gd name="connsiteX270" fmla="*/ 676878 w 886748"/>
                <a:gd name="connsiteY270" fmla="*/ 347987 h 413801"/>
                <a:gd name="connsiteX271" fmla="*/ 687063 w 886748"/>
                <a:gd name="connsiteY271" fmla="*/ 346232 h 413801"/>
                <a:gd name="connsiteX272" fmla="*/ 679864 w 886748"/>
                <a:gd name="connsiteY272" fmla="*/ 346458 h 413801"/>
                <a:gd name="connsiteX273" fmla="*/ 686134 w 886748"/>
                <a:gd name="connsiteY273" fmla="*/ 340189 h 413801"/>
                <a:gd name="connsiteX274" fmla="*/ 685066 w 886748"/>
                <a:gd name="connsiteY274" fmla="*/ 336947 h 413801"/>
                <a:gd name="connsiteX275" fmla="*/ 690545 w 886748"/>
                <a:gd name="connsiteY275" fmla="*/ 340656 h 413801"/>
                <a:gd name="connsiteX276" fmla="*/ 688482 w 886748"/>
                <a:gd name="connsiteY276" fmla="*/ 334548 h 413801"/>
                <a:gd name="connsiteX277" fmla="*/ 698672 w 886748"/>
                <a:gd name="connsiteY277" fmla="*/ 332761 h 413801"/>
                <a:gd name="connsiteX278" fmla="*/ 686598 w 886748"/>
                <a:gd name="connsiteY278" fmla="*/ 334387 h 413801"/>
                <a:gd name="connsiteX279" fmla="*/ 694028 w 886748"/>
                <a:gd name="connsiteY279" fmla="*/ 325796 h 413801"/>
                <a:gd name="connsiteX280" fmla="*/ 686272 w 886748"/>
                <a:gd name="connsiteY280" fmla="*/ 328579 h 413801"/>
                <a:gd name="connsiteX281" fmla="*/ 689088 w 886748"/>
                <a:gd name="connsiteY281" fmla="*/ 323251 h 413801"/>
                <a:gd name="connsiteX282" fmla="*/ 702852 w 886748"/>
                <a:gd name="connsiteY282" fmla="*/ 315579 h 413801"/>
                <a:gd name="connsiteX283" fmla="*/ 690117 w 886748"/>
                <a:gd name="connsiteY283" fmla="*/ 321523 h 413801"/>
                <a:gd name="connsiteX284" fmla="*/ 679632 w 886748"/>
                <a:gd name="connsiteY284" fmla="*/ 319297 h 413801"/>
                <a:gd name="connsiteX285" fmla="*/ 682238 w 886748"/>
                <a:gd name="connsiteY285" fmla="*/ 312931 h 413801"/>
                <a:gd name="connsiteX286" fmla="*/ 686830 w 886748"/>
                <a:gd name="connsiteY286" fmla="*/ 308384 h 413801"/>
                <a:gd name="connsiteX287" fmla="*/ 688301 w 886748"/>
                <a:gd name="connsiteY287" fmla="*/ 300741 h 413801"/>
                <a:gd name="connsiteX288" fmla="*/ 697047 w 886748"/>
                <a:gd name="connsiteY288" fmla="*/ 291434 h 413801"/>
                <a:gd name="connsiteX289" fmla="*/ 691587 w 886748"/>
                <a:gd name="connsiteY289" fmla="*/ 294952 h 413801"/>
                <a:gd name="connsiteX290" fmla="*/ 688227 w 886748"/>
                <a:gd name="connsiteY290" fmla="*/ 300022 h 413801"/>
                <a:gd name="connsiteX291" fmla="*/ 682593 w 886748"/>
                <a:gd name="connsiteY291" fmla="*/ 304259 h 413801"/>
                <a:gd name="connsiteX292" fmla="*/ 675969 w 886748"/>
                <a:gd name="connsiteY292" fmla="*/ 314092 h 413801"/>
                <a:gd name="connsiteX293" fmla="*/ 667635 w 886748"/>
                <a:gd name="connsiteY293" fmla="*/ 323032 h 413801"/>
                <a:gd name="connsiteX294" fmla="*/ 667097 w 886748"/>
                <a:gd name="connsiteY294" fmla="*/ 317901 h 413801"/>
                <a:gd name="connsiteX295" fmla="*/ 657348 w 886748"/>
                <a:gd name="connsiteY295" fmla="*/ 319062 h 413801"/>
                <a:gd name="connsiteX296" fmla="*/ 672441 w 886748"/>
                <a:gd name="connsiteY296" fmla="*/ 306291 h 413801"/>
                <a:gd name="connsiteX297" fmla="*/ 667332 w 886748"/>
                <a:gd name="connsiteY297" fmla="*/ 306988 h 413801"/>
                <a:gd name="connsiteX298" fmla="*/ 660795 w 886748"/>
                <a:gd name="connsiteY298" fmla="*/ 309597 h 413801"/>
                <a:gd name="connsiteX299" fmla="*/ 658044 w 886748"/>
                <a:gd name="connsiteY299" fmla="*/ 303043 h 413801"/>
                <a:gd name="connsiteX300" fmla="*/ 653168 w 886748"/>
                <a:gd name="connsiteY300" fmla="*/ 302576 h 413801"/>
                <a:gd name="connsiteX301" fmla="*/ 644345 w 886748"/>
                <a:gd name="connsiteY301" fmla="*/ 307684 h 413801"/>
                <a:gd name="connsiteX302" fmla="*/ 654097 w 886748"/>
                <a:gd name="connsiteY302" fmla="*/ 307220 h 413801"/>
                <a:gd name="connsiteX303" fmla="*/ 655955 w 886748"/>
                <a:gd name="connsiteY303" fmla="*/ 310471 h 413801"/>
                <a:gd name="connsiteX304" fmla="*/ 651078 w 886748"/>
                <a:gd name="connsiteY304" fmla="*/ 313257 h 413801"/>
                <a:gd name="connsiteX305" fmla="*/ 657115 w 886748"/>
                <a:gd name="connsiteY305" fmla="*/ 314650 h 413801"/>
                <a:gd name="connsiteX306" fmla="*/ 655074 w 886748"/>
                <a:gd name="connsiteY306" fmla="*/ 317453 h 413801"/>
                <a:gd name="connsiteX307" fmla="*/ 647828 w 886748"/>
                <a:gd name="connsiteY307" fmla="*/ 321152 h 413801"/>
                <a:gd name="connsiteX308" fmla="*/ 644112 w 886748"/>
                <a:gd name="connsiteY308" fmla="*/ 319526 h 413801"/>
                <a:gd name="connsiteX309" fmla="*/ 642448 w 886748"/>
                <a:gd name="connsiteY309" fmla="*/ 320265 h 413801"/>
                <a:gd name="connsiteX310" fmla="*/ 637147 w 886748"/>
                <a:gd name="connsiteY310" fmla="*/ 323477 h 413801"/>
                <a:gd name="connsiteX311" fmla="*/ 631806 w 886748"/>
                <a:gd name="connsiteY311" fmla="*/ 312560 h 413801"/>
                <a:gd name="connsiteX312" fmla="*/ 628700 w 886748"/>
                <a:gd name="connsiteY312" fmla="*/ 307439 h 413801"/>
                <a:gd name="connsiteX313" fmla="*/ 623915 w 886748"/>
                <a:gd name="connsiteY313" fmla="*/ 300489 h 413801"/>
                <a:gd name="connsiteX314" fmla="*/ 627862 w 886748"/>
                <a:gd name="connsiteY314" fmla="*/ 298632 h 413801"/>
                <a:gd name="connsiteX315" fmla="*/ 617645 w 886748"/>
                <a:gd name="connsiteY315" fmla="*/ 293523 h 413801"/>
                <a:gd name="connsiteX316" fmla="*/ 611376 w 886748"/>
                <a:gd name="connsiteY316" fmla="*/ 290502 h 413801"/>
                <a:gd name="connsiteX317" fmla="*/ 620125 w 886748"/>
                <a:gd name="connsiteY317" fmla="*/ 285226 h 413801"/>
                <a:gd name="connsiteX318" fmla="*/ 626604 w 886748"/>
                <a:gd name="connsiteY318" fmla="*/ 279076 h 413801"/>
                <a:gd name="connsiteX319" fmla="*/ 623682 w 886748"/>
                <a:gd name="connsiteY319" fmla="*/ 287483 h 413801"/>
                <a:gd name="connsiteX320" fmla="*/ 635757 w 886748"/>
                <a:gd name="connsiteY320" fmla="*/ 282607 h 413801"/>
                <a:gd name="connsiteX321" fmla="*/ 628323 w 886748"/>
                <a:gd name="connsiteY321" fmla="*/ 277569 h 413801"/>
                <a:gd name="connsiteX322" fmla="*/ 616516 w 886748"/>
                <a:gd name="connsiteY322" fmla="*/ 282484 h 413801"/>
                <a:gd name="connsiteX323" fmla="*/ 589314 w 886748"/>
                <a:gd name="connsiteY323" fmla="*/ 280981 h 413801"/>
                <a:gd name="connsiteX324" fmla="*/ 595819 w 886748"/>
                <a:gd name="connsiteY324" fmla="*/ 275173 h 413801"/>
                <a:gd name="connsiteX325" fmla="*/ 585766 w 886748"/>
                <a:gd name="connsiteY325" fmla="*/ 277969 h 413801"/>
                <a:gd name="connsiteX326" fmla="*/ 569313 w 886748"/>
                <a:gd name="connsiteY326" fmla="*/ 274828 h 413801"/>
                <a:gd name="connsiteX327" fmla="*/ 539856 w 886748"/>
                <a:gd name="connsiteY327" fmla="*/ 276795 h 413801"/>
                <a:gd name="connsiteX328" fmla="*/ 532193 w 886748"/>
                <a:gd name="connsiteY328" fmla="*/ 270062 h 413801"/>
                <a:gd name="connsiteX329" fmla="*/ 549608 w 886748"/>
                <a:gd name="connsiteY329" fmla="*/ 259381 h 413801"/>
                <a:gd name="connsiteX330" fmla="*/ 531213 w 886748"/>
                <a:gd name="connsiteY330" fmla="*/ 266866 h 413801"/>
                <a:gd name="connsiteX331" fmla="*/ 524695 w 886748"/>
                <a:gd name="connsiteY331" fmla="*/ 268443 h 413801"/>
                <a:gd name="connsiteX332" fmla="*/ 518490 w 886748"/>
                <a:gd name="connsiteY332" fmla="*/ 265882 h 413801"/>
                <a:gd name="connsiteX333" fmla="*/ 528243 w 886748"/>
                <a:gd name="connsiteY333" fmla="*/ 260774 h 413801"/>
                <a:gd name="connsiteX334" fmla="*/ 523134 w 886748"/>
                <a:gd name="connsiteY334" fmla="*/ 260077 h 413801"/>
                <a:gd name="connsiteX335" fmla="*/ 515704 w 886748"/>
                <a:gd name="connsiteY335" fmla="*/ 261470 h 413801"/>
                <a:gd name="connsiteX336" fmla="*/ 522902 w 886748"/>
                <a:gd name="connsiteY336" fmla="*/ 258687 h 413801"/>
                <a:gd name="connsiteX337" fmla="*/ 510828 w 886748"/>
                <a:gd name="connsiteY337" fmla="*/ 259616 h 413801"/>
                <a:gd name="connsiteX338" fmla="*/ 524295 w 886748"/>
                <a:gd name="connsiteY338" fmla="*/ 256362 h 413801"/>
                <a:gd name="connsiteX339" fmla="*/ 515078 w 886748"/>
                <a:gd name="connsiteY339" fmla="*/ 255988 h 413801"/>
                <a:gd name="connsiteX340" fmla="*/ 528243 w 886748"/>
                <a:gd name="connsiteY340" fmla="*/ 250096 h 413801"/>
                <a:gd name="connsiteX341" fmla="*/ 515927 w 886748"/>
                <a:gd name="connsiteY341" fmla="*/ 251425 h 413801"/>
                <a:gd name="connsiteX342" fmla="*/ 501540 w 886748"/>
                <a:gd name="connsiteY342" fmla="*/ 254737 h 413801"/>
                <a:gd name="connsiteX343" fmla="*/ 503630 w 886748"/>
                <a:gd name="connsiteY343" fmla="*/ 252415 h 413801"/>
                <a:gd name="connsiteX344" fmla="*/ 498754 w 886748"/>
                <a:gd name="connsiteY344" fmla="*/ 254501 h 413801"/>
                <a:gd name="connsiteX345" fmla="*/ 505952 w 886748"/>
                <a:gd name="connsiteY345" fmla="*/ 248235 h 413801"/>
                <a:gd name="connsiteX346" fmla="*/ 493877 w 886748"/>
                <a:gd name="connsiteY346" fmla="*/ 255898 h 413801"/>
                <a:gd name="connsiteX347" fmla="*/ 496199 w 886748"/>
                <a:gd name="connsiteY347" fmla="*/ 253576 h 413801"/>
                <a:gd name="connsiteX348" fmla="*/ 491323 w 886748"/>
                <a:gd name="connsiteY348" fmla="*/ 256594 h 413801"/>
                <a:gd name="connsiteX349" fmla="*/ 505487 w 886748"/>
                <a:gd name="connsiteY349" fmla="*/ 245220 h 413801"/>
                <a:gd name="connsiteX350" fmla="*/ 493845 w 886748"/>
                <a:gd name="connsiteY350" fmla="*/ 250428 h 413801"/>
                <a:gd name="connsiteX351" fmla="*/ 483432 w 886748"/>
                <a:gd name="connsiteY351" fmla="*/ 252183 h 413801"/>
                <a:gd name="connsiteX352" fmla="*/ 490862 w 886748"/>
                <a:gd name="connsiteY352" fmla="*/ 250328 h 413801"/>
                <a:gd name="connsiteX353" fmla="*/ 473680 w 886748"/>
                <a:gd name="connsiteY353" fmla="*/ 257062 h 413801"/>
                <a:gd name="connsiteX354" fmla="*/ 469036 w 886748"/>
                <a:gd name="connsiteY354" fmla="*/ 260080 h 413801"/>
                <a:gd name="connsiteX355" fmla="*/ 476466 w 886748"/>
                <a:gd name="connsiteY355" fmla="*/ 257991 h 413801"/>
                <a:gd name="connsiteX356" fmla="*/ 474376 w 886748"/>
                <a:gd name="connsiteY356" fmla="*/ 260316 h 413801"/>
                <a:gd name="connsiteX357" fmla="*/ 479252 w 886748"/>
                <a:gd name="connsiteY357" fmla="*/ 258458 h 413801"/>
                <a:gd name="connsiteX358" fmla="*/ 462998 w 886748"/>
                <a:gd name="connsiteY358" fmla="*/ 265424 h 413801"/>
                <a:gd name="connsiteX359" fmla="*/ 477395 w 886748"/>
                <a:gd name="connsiteY359" fmla="*/ 262638 h 413801"/>
                <a:gd name="connsiteX360" fmla="*/ 460677 w 886748"/>
                <a:gd name="connsiteY360" fmla="*/ 272158 h 413801"/>
                <a:gd name="connsiteX361" fmla="*/ 465320 w 886748"/>
                <a:gd name="connsiteY361" fmla="*/ 270997 h 413801"/>
                <a:gd name="connsiteX362" fmla="*/ 465320 w 886748"/>
                <a:gd name="connsiteY362" fmla="*/ 272393 h 413801"/>
                <a:gd name="connsiteX363" fmla="*/ 454939 w 886748"/>
                <a:gd name="connsiteY363" fmla="*/ 277299 h 413801"/>
                <a:gd name="connsiteX364" fmla="*/ 449450 w 886748"/>
                <a:gd name="connsiteY364" fmla="*/ 278940 h 413801"/>
                <a:gd name="connsiteX365" fmla="*/ 439776 w 886748"/>
                <a:gd name="connsiteY365" fmla="*/ 278198 h 413801"/>
                <a:gd name="connsiteX366" fmla="*/ 443026 w 886748"/>
                <a:gd name="connsiteY366" fmla="*/ 276573 h 413801"/>
                <a:gd name="connsiteX367" fmla="*/ 433738 w 886748"/>
                <a:gd name="connsiteY367" fmla="*/ 280752 h 413801"/>
                <a:gd name="connsiteX368" fmla="*/ 438382 w 886748"/>
                <a:gd name="connsiteY368" fmla="*/ 275177 h 413801"/>
                <a:gd name="connsiteX369" fmla="*/ 424450 w 886748"/>
                <a:gd name="connsiteY369" fmla="*/ 284468 h 413801"/>
                <a:gd name="connsiteX370" fmla="*/ 426772 w 886748"/>
                <a:gd name="connsiteY370" fmla="*/ 280285 h 413801"/>
                <a:gd name="connsiteX371" fmla="*/ 421664 w 886748"/>
                <a:gd name="connsiteY371" fmla="*/ 281214 h 413801"/>
                <a:gd name="connsiteX372" fmla="*/ 417949 w 886748"/>
                <a:gd name="connsiteY372" fmla="*/ 286093 h 413801"/>
                <a:gd name="connsiteX373" fmla="*/ 412763 w 886748"/>
                <a:gd name="connsiteY373" fmla="*/ 285900 h 413801"/>
                <a:gd name="connsiteX374" fmla="*/ 399838 w 886748"/>
                <a:gd name="connsiteY374" fmla="*/ 291214 h 413801"/>
                <a:gd name="connsiteX375" fmla="*/ 409358 w 886748"/>
                <a:gd name="connsiteY375" fmla="*/ 285406 h 413801"/>
                <a:gd name="connsiteX376" fmla="*/ 397051 w 886748"/>
                <a:gd name="connsiteY376" fmla="*/ 291446 h 413801"/>
                <a:gd name="connsiteX377" fmla="*/ 399141 w 886748"/>
                <a:gd name="connsiteY377" fmla="*/ 288889 h 413801"/>
                <a:gd name="connsiteX378" fmla="*/ 388728 w 886748"/>
                <a:gd name="connsiteY378" fmla="*/ 293714 h 413801"/>
                <a:gd name="connsiteX379" fmla="*/ 377318 w 886748"/>
                <a:gd name="connsiteY379" fmla="*/ 295158 h 413801"/>
                <a:gd name="connsiteX380" fmla="*/ 374209 w 886748"/>
                <a:gd name="connsiteY380" fmla="*/ 296790 h 413801"/>
                <a:gd name="connsiteX381" fmla="*/ 366140 w 886748"/>
                <a:gd name="connsiteY381" fmla="*/ 298696 h 413801"/>
                <a:gd name="connsiteX382" fmla="*/ 362921 w 886748"/>
                <a:gd name="connsiteY382" fmla="*/ 295394 h 413801"/>
                <a:gd name="connsiteX383" fmla="*/ 366927 w 886748"/>
                <a:gd name="connsiteY383" fmla="*/ 293575 h 413801"/>
                <a:gd name="connsiteX384" fmla="*/ 394965 w 886748"/>
                <a:gd name="connsiteY384" fmla="*/ 284016 h 413801"/>
                <a:gd name="connsiteX385" fmla="*/ 379707 w 886748"/>
                <a:gd name="connsiteY385" fmla="*/ 285780 h 413801"/>
                <a:gd name="connsiteX386" fmla="*/ 399480 w 886748"/>
                <a:gd name="connsiteY386" fmla="*/ 272632 h 413801"/>
                <a:gd name="connsiteX387" fmla="*/ 410986 w 886748"/>
                <a:gd name="connsiteY387" fmla="*/ 266137 h 413801"/>
                <a:gd name="connsiteX388" fmla="*/ 417162 w 886748"/>
                <a:gd name="connsiteY388" fmla="*/ 259223 h 413801"/>
                <a:gd name="connsiteX389" fmla="*/ 445816 w 886748"/>
                <a:gd name="connsiteY389" fmla="*/ 251273 h 413801"/>
                <a:gd name="connsiteX390" fmla="*/ 452221 w 886748"/>
                <a:gd name="connsiteY390" fmla="*/ 253576 h 413801"/>
                <a:gd name="connsiteX391" fmla="*/ 467642 w 886748"/>
                <a:gd name="connsiteY391" fmla="*/ 255685 h 413801"/>
                <a:gd name="connsiteX392" fmla="*/ 461596 w 886748"/>
                <a:gd name="connsiteY392" fmla="*/ 245320 h 413801"/>
                <a:gd name="connsiteX393" fmla="*/ 480878 w 886748"/>
                <a:gd name="connsiteY393" fmla="*/ 240131 h 413801"/>
                <a:gd name="connsiteX394" fmla="*/ 462792 w 886748"/>
                <a:gd name="connsiteY394" fmla="*/ 244397 h 413801"/>
                <a:gd name="connsiteX395" fmla="*/ 452782 w 886748"/>
                <a:gd name="connsiteY395" fmla="*/ 242914 h 413801"/>
                <a:gd name="connsiteX396" fmla="*/ 441372 w 886748"/>
                <a:gd name="connsiteY396" fmla="*/ 246803 h 413801"/>
                <a:gd name="connsiteX397" fmla="*/ 429091 w 886748"/>
                <a:gd name="connsiteY397" fmla="*/ 251579 h 413801"/>
                <a:gd name="connsiteX398" fmla="*/ 416166 w 886748"/>
                <a:gd name="connsiteY398" fmla="*/ 255259 h 413801"/>
                <a:gd name="connsiteX399" fmla="*/ 407255 w 886748"/>
                <a:gd name="connsiteY399" fmla="*/ 259532 h 413801"/>
                <a:gd name="connsiteX400" fmla="*/ 390563 w 886748"/>
                <a:gd name="connsiteY400" fmla="*/ 266995 h 413801"/>
                <a:gd name="connsiteX401" fmla="*/ 379910 w 886748"/>
                <a:gd name="connsiteY401" fmla="*/ 271416 h 413801"/>
                <a:gd name="connsiteX402" fmla="*/ 371048 w 886748"/>
                <a:gd name="connsiteY402" fmla="*/ 270078 h 413801"/>
                <a:gd name="connsiteX403" fmla="*/ 371809 w 886748"/>
                <a:gd name="connsiteY403" fmla="*/ 277179 h 413801"/>
                <a:gd name="connsiteX404" fmla="*/ 353866 w 886748"/>
                <a:gd name="connsiteY404" fmla="*/ 281691 h 413801"/>
                <a:gd name="connsiteX405" fmla="*/ 353221 w 886748"/>
                <a:gd name="connsiteY405" fmla="*/ 285480 h 413801"/>
                <a:gd name="connsiteX406" fmla="*/ 345274 w 886748"/>
                <a:gd name="connsiteY406" fmla="*/ 286799 h 413801"/>
                <a:gd name="connsiteX407" fmla="*/ 342585 w 886748"/>
                <a:gd name="connsiteY407" fmla="*/ 286799 h 413801"/>
                <a:gd name="connsiteX408" fmla="*/ 333887 w 886748"/>
                <a:gd name="connsiteY408" fmla="*/ 289441 h 413801"/>
                <a:gd name="connsiteX409" fmla="*/ 331639 w 886748"/>
                <a:gd name="connsiteY409" fmla="*/ 292017 h 413801"/>
                <a:gd name="connsiteX410" fmla="*/ 322983 w 886748"/>
                <a:gd name="connsiteY410" fmla="*/ 293749 h 413801"/>
                <a:gd name="connsiteX411" fmla="*/ 319726 w 886748"/>
                <a:gd name="connsiteY411" fmla="*/ 295945 h 413801"/>
                <a:gd name="connsiteX412" fmla="*/ 311374 w 886748"/>
                <a:gd name="connsiteY412" fmla="*/ 301876 h 413801"/>
                <a:gd name="connsiteX413" fmla="*/ 322819 w 886748"/>
                <a:gd name="connsiteY413" fmla="*/ 302424 h 413801"/>
                <a:gd name="connsiteX414" fmla="*/ 315453 w 886748"/>
                <a:gd name="connsiteY414" fmla="*/ 310667 h 413801"/>
                <a:gd name="connsiteX415" fmla="*/ 301141 w 886748"/>
                <a:gd name="connsiteY415" fmla="*/ 315079 h 413801"/>
                <a:gd name="connsiteX416" fmla="*/ 294642 w 886748"/>
                <a:gd name="connsiteY416" fmla="*/ 318027 h 413801"/>
                <a:gd name="connsiteX417" fmla="*/ 284671 w 886748"/>
                <a:gd name="connsiteY417" fmla="*/ 322309 h 413801"/>
                <a:gd name="connsiteX418" fmla="*/ 289547 w 886748"/>
                <a:gd name="connsiteY418" fmla="*/ 320916 h 413801"/>
                <a:gd name="connsiteX419" fmla="*/ 280027 w 886748"/>
                <a:gd name="connsiteY419" fmla="*/ 324399 h 413801"/>
                <a:gd name="connsiteX420" fmla="*/ 267121 w 886748"/>
                <a:gd name="connsiteY420" fmla="*/ 328230 h 413801"/>
                <a:gd name="connsiteX421" fmla="*/ 257055 w 886748"/>
                <a:gd name="connsiteY421" fmla="*/ 332239 h 413801"/>
                <a:gd name="connsiteX422" fmla="*/ 244762 w 886748"/>
                <a:gd name="connsiteY422" fmla="*/ 335464 h 413801"/>
                <a:gd name="connsiteX423" fmla="*/ 230611 w 886748"/>
                <a:gd name="connsiteY423" fmla="*/ 340866 h 413801"/>
                <a:gd name="connsiteX424" fmla="*/ 224435 w 886748"/>
                <a:gd name="connsiteY424" fmla="*/ 342988 h 413801"/>
                <a:gd name="connsiteX425" fmla="*/ 211529 w 886748"/>
                <a:gd name="connsiteY425" fmla="*/ 347158 h 413801"/>
                <a:gd name="connsiteX426" fmla="*/ 210013 w 886748"/>
                <a:gd name="connsiteY426" fmla="*/ 351166 h 413801"/>
                <a:gd name="connsiteX427" fmla="*/ 200983 w 886748"/>
                <a:gd name="connsiteY427" fmla="*/ 354862 h 413801"/>
                <a:gd name="connsiteX428" fmla="*/ 193114 w 886748"/>
                <a:gd name="connsiteY428" fmla="*/ 356826 h 413801"/>
                <a:gd name="connsiteX429" fmla="*/ 183939 w 886748"/>
                <a:gd name="connsiteY429" fmla="*/ 360612 h 413801"/>
                <a:gd name="connsiteX430" fmla="*/ 180737 w 886748"/>
                <a:gd name="connsiteY430" fmla="*/ 359006 h 413801"/>
                <a:gd name="connsiteX431" fmla="*/ 173961 w 886748"/>
                <a:gd name="connsiteY431" fmla="*/ 362908 h 413801"/>
                <a:gd name="connsiteX432" fmla="*/ 168301 w 886748"/>
                <a:gd name="connsiteY432" fmla="*/ 365050 h 413801"/>
                <a:gd name="connsiteX433" fmla="*/ 158584 w 886748"/>
                <a:gd name="connsiteY433" fmla="*/ 366195 h 413801"/>
                <a:gd name="connsiteX434" fmla="*/ 153708 w 886748"/>
                <a:gd name="connsiteY434" fmla="*/ 368720 h 413801"/>
                <a:gd name="connsiteX435" fmla="*/ 138383 w 886748"/>
                <a:gd name="connsiteY435" fmla="*/ 374089 h 413801"/>
                <a:gd name="connsiteX436" fmla="*/ 145581 w 886748"/>
                <a:gd name="connsiteY436" fmla="*/ 372932 h 413801"/>
                <a:gd name="connsiteX437" fmla="*/ 145807 w 886748"/>
                <a:gd name="connsiteY437" fmla="*/ 375486 h 413801"/>
                <a:gd name="connsiteX438" fmla="*/ 138609 w 886748"/>
                <a:gd name="connsiteY438" fmla="*/ 377808 h 413801"/>
                <a:gd name="connsiteX439" fmla="*/ 133036 w 886748"/>
                <a:gd name="connsiteY439" fmla="*/ 381523 h 413801"/>
                <a:gd name="connsiteX440" fmla="*/ 138841 w 886748"/>
                <a:gd name="connsiteY440" fmla="*/ 376647 h 413801"/>
                <a:gd name="connsiteX441" fmla="*/ 130314 w 886748"/>
                <a:gd name="connsiteY441" fmla="*/ 380817 h 413801"/>
                <a:gd name="connsiteX442" fmla="*/ 119666 w 886748"/>
                <a:gd name="connsiteY442" fmla="*/ 383864 h 413801"/>
                <a:gd name="connsiteX443" fmla="*/ 107320 w 886748"/>
                <a:gd name="connsiteY443" fmla="*/ 386180 h 413801"/>
                <a:gd name="connsiteX444" fmla="*/ 95420 w 886748"/>
                <a:gd name="connsiteY444" fmla="*/ 392668 h 413801"/>
                <a:gd name="connsiteX445" fmla="*/ 102851 w 886748"/>
                <a:gd name="connsiteY445" fmla="*/ 387328 h 413801"/>
                <a:gd name="connsiteX446" fmla="*/ 90999 w 886748"/>
                <a:gd name="connsiteY446" fmla="*/ 389015 h 413801"/>
                <a:gd name="connsiteX447" fmla="*/ 85500 w 886748"/>
                <a:gd name="connsiteY447" fmla="*/ 390279 h 413801"/>
                <a:gd name="connsiteX448" fmla="*/ 77077 w 886748"/>
                <a:gd name="connsiteY448" fmla="*/ 394758 h 413801"/>
                <a:gd name="connsiteX449" fmla="*/ 74455 w 886748"/>
                <a:gd name="connsiteY449" fmla="*/ 394500 h 413801"/>
                <a:gd name="connsiteX450" fmla="*/ 68918 w 886748"/>
                <a:gd name="connsiteY450" fmla="*/ 394823 h 413801"/>
                <a:gd name="connsiteX451" fmla="*/ 62926 w 886748"/>
                <a:gd name="connsiteY451" fmla="*/ 396625 h 413801"/>
                <a:gd name="connsiteX452" fmla="*/ 53625 w 886748"/>
                <a:gd name="connsiteY452" fmla="*/ 398003 h 413801"/>
                <a:gd name="connsiteX453" fmla="*/ 65699 w 886748"/>
                <a:gd name="connsiteY453" fmla="*/ 393594 h 413801"/>
                <a:gd name="connsiteX454" fmla="*/ 45940 w 886748"/>
                <a:gd name="connsiteY454" fmla="*/ 398857 h 413801"/>
                <a:gd name="connsiteX455" fmla="*/ 39228 w 886748"/>
                <a:gd name="connsiteY455" fmla="*/ 401257 h 413801"/>
                <a:gd name="connsiteX456" fmla="*/ 34352 w 886748"/>
                <a:gd name="connsiteY456" fmla="*/ 405204 h 413801"/>
                <a:gd name="connsiteX457" fmla="*/ 30879 w 886748"/>
                <a:gd name="connsiteY457" fmla="*/ 405268 h 413801"/>
                <a:gd name="connsiteX458" fmla="*/ 24832 w 886748"/>
                <a:gd name="connsiteY458" fmla="*/ 406597 h 413801"/>
                <a:gd name="connsiteX459" fmla="*/ 28315 w 886748"/>
                <a:gd name="connsiteY459" fmla="*/ 400331 h 413801"/>
                <a:gd name="connsiteX460" fmla="*/ 18324 w 886748"/>
                <a:gd name="connsiteY460" fmla="*/ 407287 h 413801"/>
                <a:gd name="connsiteX461" fmla="*/ 228002 w 886748"/>
                <a:gd name="connsiteY461" fmla="*/ 327876 h 413801"/>
                <a:gd name="connsiteX462" fmla="*/ 233342 w 886748"/>
                <a:gd name="connsiteY462" fmla="*/ 336003 h 413801"/>
                <a:gd name="connsiteX463" fmla="*/ 230788 w 886748"/>
                <a:gd name="connsiteY463" fmla="*/ 338092 h 413801"/>
                <a:gd name="connsiteX464" fmla="*/ 235780 w 886748"/>
                <a:gd name="connsiteY464" fmla="*/ 334842 h 413801"/>
                <a:gd name="connsiteX465" fmla="*/ 241701 w 886748"/>
                <a:gd name="connsiteY465" fmla="*/ 330894 h 413801"/>
                <a:gd name="connsiteX466" fmla="*/ 228002 w 886748"/>
                <a:gd name="connsiteY466" fmla="*/ 327876 h 413801"/>
                <a:gd name="connsiteX467" fmla="*/ 286516 w 886748"/>
                <a:gd name="connsiteY467" fmla="*/ 294671 h 413801"/>
                <a:gd name="connsiteX468" fmla="*/ 303401 w 886748"/>
                <a:gd name="connsiteY468" fmla="*/ 292279 h 413801"/>
                <a:gd name="connsiteX469" fmla="*/ 317862 w 886748"/>
                <a:gd name="connsiteY469" fmla="*/ 290956 h 413801"/>
                <a:gd name="connsiteX470" fmla="*/ 318194 w 886748"/>
                <a:gd name="connsiteY470" fmla="*/ 289969 h 413801"/>
                <a:gd name="connsiteX471" fmla="*/ 326192 w 886748"/>
                <a:gd name="connsiteY471" fmla="*/ 287086 h 413801"/>
                <a:gd name="connsiteX472" fmla="*/ 339921 w 886748"/>
                <a:gd name="connsiteY472" fmla="*/ 283058 h 413801"/>
                <a:gd name="connsiteX473" fmla="*/ 323135 w 886748"/>
                <a:gd name="connsiteY473" fmla="*/ 283529 h 413801"/>
                <a:gd name="connsiteX474" fmla="*/ 310154 w 886748"/>
                <a:gd name="connsiteY474" fmla="*/ 286680 h 413801"/>
                <a:gd name="connsiteX475" fmla="*/ 286516 w 886748"/>
                <a:gd name="connsiteY475" fmla="*/ 294671 h 413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Lst>
              <a:rect l="l" t="t" r="r" b="b"/>
              <a:pathLst>
                <a:path w="886748" h="413801">
                  <a:moveTo>
                    <a:pt x="18344" y="407255"/>
                  </a:moveTo>
                  <a:cubicBezTo>
                    <a:pt x="16912" y="408384"/>
                    <a:pt x="15286" y="409003"/>
                    <a:pt x="13468" y="409113"/>
                  </a:cubicBezTo>
                  <a:cubicBezTo>
                    <a:pt x="15251" y="406204"/>
                    <a:pt x="10188" y="403153"/>
                    <a:pt x="9881" y="406449"/>
                  </a:cubicBezTo>
                  <a:cubicBezTo>
                    <a:pt x="9523" y="410286"/>
                    <a:pt x="3415" y="411744"/>
                    <a:pt x="0" y="412131"/>
                  </a:cubicBezTo>
                  <a:cubicBezTo>
                    <a:pt x="5073" y="406475"/>
                    <a:pt x="11813" y="403530"/>
                    <a:pt x="18808" y="400986"/>
                  </a:cubicBezTo>
                  <a:cubicBezTo>
                    <a:pt x="12771" y="402853"/>
                    <a:pt x="18776" y="402695"/>
                    <a:pt x="20121" y="402001"/>
                  </a:cubicBezTo>
                  <a:cubicBezTo>
                    <a:pt x="22362" y="400850"/>
                    <a:pt x="23852" y="399692"/>
                    <a:pt x="26438" y="399115"/>
                  </a:cubicBezTo>
                  <a:cubicBezTo>
                    <a:pt x="32595" y="397741"/>
                    <a:pt x="35452" y="394881"/>
                    <a:pt x="41015" y="392404"/>
                  </a:cubicBezTo>
                  <a:cubicBezTo>
                    <a:pt x="52738" y="387192"/>
                    <a:pt x="63957" y="383690"/>
                    <a:pt x="76625" y="381478"/>
                  </a:cubicBezTo>
                  <a:cubicBezTo>
                    <a:pt x="70604" y="382781"/>
                    <a:pt x="82420" y="381903"/>
                    <a:pt x="84056" y="381478"/>
                  </a:cubicBezTo>
                  <a:cubicBezTo>
                    <a:pt x="80595" y="383642"/>
                    <a:pt x="79131" y="384513"/>
                    <a:pt x="78251" y="388676"/>
                  </a:cubicBezTo>
                  <a:cubicBezTo>
                    <a:pt x="81276" y="389398"/>
                    <a:pt x="88587" y="378940"/>
                    <a:pt x="89860" y="387047"/>
                  </a:cubicBezTo>
                  <a:cubicBezTo>
                    <a:pt x="90731" y="386725"/>
                    <a:pt x="91505" y="386280"/>
                    <a:pt x="92182" y="385654"/>
                  </a:cubicBezTo>
                  <a:cubicBezTo>
                    <a:pt x="84117" y="379104"/>
                    <a:pt x="126086" y="366659"/>
                    <a:pt x="128528" y="365908"/>
                  </a:cubicBezTo>
                  <a:cubicBezTo>
                    <a:pt x="134191" y="364169"/>
                    <a:pt x="139680" y="361931"/>
                    <a:pt x="145320" y="360161"/>
                  </a:cubicBezTo>
                  <a:cubicBezTo>
                    <a:pt x="148045" y="359306"/>
                    <a:pt x="149642" y="360258"/>
                    <a:pt x="152309" y="360451"/>
                  </a:cubicBezTo>
                  <a:cubicBezTo>
                    <a:pt x="155653" y="360677"/>
                    <a:pt x="157243" y="357474"/>
                    <a:pt x="159262" y="355497"/>
                  </a:cubicBezTo>
                  <a:cubicBezTo>
                    <a:pt x="163348" y="351502"/>
                    <a:pt x="170326" y="349715"/>
                    <a:pt x="175403" y="347429"/>
                  </a:cubicBezTo>
                  <a:cubicBezTo>
                    <a:pt x="181914" y="344494"/>
                    <a:pt x="188609" y="341398"/>
                    <a:pt x="195746" y="340376"/>
                  </a:cubicBezTo>
                  <a:cubicBezTo>
                    <a:pt x="191950" y="345171"/>
                    <a:pt x="200444" y="342220"/>
                    <a:pt x="201783" y="340843"/>
                  </a:cubicBezTo>
                  <a:cubicBezTo>
                    <a:pt x="200170" y="341940"/>
                    <a:pt x="198390" y="342404"/>
                    <a:pt x="196442" y="342236"/>
                  </a:cubicBezTo>
                  <a:cubicBezTo>
                    <a:pt x="199177" y="341001"/>
                    <a:pt x="199571" y="337692"/>
                    <a:pt x="201551" y="335735"/>
                  </a:cubicBezTo>
                  <a:cubicBezTo>
                    <a:pt x="203818" y="333494"/>
                    <a:pt x="206882" y="332349"/>
                    <a:pt x="209349" y="330375"/>
                  </a:cubicBezTo>
                  <a:cubicBezTo>
                    <a:pt x="213051" y="327415"/>
                    <a:pt x="220778" y="320713"/>
                    <a:pt x="225696" y="324818"/>
                  </a:cubicBezTo>
                  <a:cubicBezTo>
                    <a:pt x="224522" y="323177"/>
                    <a:pt x="222613" y="322629"/>
                    <a:pt x="220820" y="323661"/>
                  </a:cubicBezTo>
                  <a:cubicBezTo>
                    <a:pt x="221213" y="317369"/>
                    <a:pt x="232226" y="314331"/>
                    <a:pt x="236938" y="312786"/>
                  </a:cubicBezTo>
                  <a:cubicBezTo>
                    <a:pt x="246639" y="309603"/>
                    <a:pt x="253921" y="303424"/>
                    <a:pt x="263080" y="299280"/>
                  </a:cubicBezTo>
                  <a:cubicBezTo>
                    <a:pt x="257997" y="300709"/>
                    <a:pt x="253863" y="304208"/>
                    <a:pt x="248903" y="305910"/>
                  </a:cubicBezTo>
                  <a:cubicBezTo>
                    <a:pt x="244826" y="307307"/>
                    <a:pt x="240540" y="308026"/>
                    <a:pt x="236435" y="309364"/>
                  </a:cubicBezTo>
                  <a:cubicBezTo>
                    <a:pt x="232178" y="310754"/>
                    <a:pt x="221191" y="315724"/>
                    <a:pt x="217105" y="312051"/>
                  </a:cubicBezTo>
                  <a:cubicBezTo>
                    <a:pt x="218801" y="311006"/>
                    <a:pt x="219188" y="309700"/>
                    <a:pt x="218682" y="307836"/>
                  </a:cubicBezTo>
                  <a:cubicBezTo>
                    <a:pt x="218320" y="306510"/>
                    <a:pt x="222574" y="304733"/>
                    <a:pt x="223490" y="304233"/>
                  </a:cubicBezTo>
                  <a:cubicBezTo>
                    <a:pt x="225373" y="303205"/>
                    <a:pt x="231981" y="300476"/>
                    <a:pt x="230343" y="305317"/>
                  </a:cubicBezTo>
                  <a:cubicBezTo>
                    <a:pt x="231611" y="305220"/>
                    <a:pt x="232381" y="304520"/>
                    <a:pt x="232665" y="303230"/>
                  </a:cubicBezTo>
                  <a:cubicBezTo>
                    <a:pt x="230682" y="302789"/>
                    <a:pt x="228579" y="301112"/>
                    <a:pt x="228950" y="298819"/>
                  </a:cubicBezTo>
                  <a:cubicBezTo>
                    <a:pt x="227863" y="301202"/>
                    <a:pt x="225312" y="302705"/>
                    <a:pt x="223058" y="303788"/>
                  </a:cubicBezTo>
                  <a:cubicBezTo>
                    <a:pt x="221320" y="304624"/>
                    <a:pt x="212025" y="308987"/>
                    <a:pt x="217572" y="304159"/>
                  </a:cubicBezTo>
                  <a:cubicBezTo>
                    <a:pt x="214202" y="306946"/>
                    <a:pt x="208023" y="309416"/>
                    <a:pt x="206020" y="313173"/>
                  </a:cubicBezTo>
                  <a:cubicBezTo>
                    <a:pt x="204618" y="315801"/>
                    <a:pt x="200809" y="319826"/>
                    <a:pt x="197287" y="318394"/>
                  </a:cubicBezTo>
                  <a:cubicBezTo>
                    <a:pt x="193969" y="317049"/>
                    <a:pt x="202076" y="307691"/>
                    <a:pt x="196442" y="307642"/>
                  </a:cubicBezTo>
                  <a:cubicBezTo>
                    <a:pt x="197290" y="307094"/>
                    <a:pt x="198142" y="306552"/>
                    <a:pt x="198996" y="306017"/>
                  </a:cubicBezTo>
                  <a:cubicBezTo>
                    <a:pt x="195542" y="304546"/>
                    <a:pt x="192063" y="308319"/>
                    <a:pt x="189012" y="309268"/>
                  </a:cubicBezTo>
                  <a:cubicBezTo>
                    <a:pt x="189557" y="308342"/>
                    <a:pt x="190099" y="307413"/>
                    <a:pt x="190637" y="306484"/>
                  </a:cubicBezTo>
                  <a:cubicBezTo>
                    <a:pt x="188760" y="307188"/>
                    <a:pt x="187322" y="306146"/>
                    <a:pt x="186690" y="304395"/>
                  </a:cubicBezTo>
                  <a:cubicBezTo>
                    <a:pt x="187525" y="303969"/>
                    <a:pt x="188373" y="303585"/>
                    <a:pt x="189244" y="303237"/>
                  </a:cubicBezTo>
                  <a:cubicBezTo>
                    <a:pt x="183884" y="299867"/>
                    <a:pt x="170017" y="307842"/>
                    <a:pt x="164067" y="308449"/>
                  </a:cubicBezTo>
                  <a:cubicBezTo>
                    <a:pt x="159852" y="308881"/>
                    <a:pt x="156540" y="311922"/>
                    <a:pt x="152409" y="312931"/>
                  </a:cubicBezTo>
                  <a:cubicBezTo>
                    <a:pt x="150877" y="313254"/>
                    <a:pt x="149367" y="313657"/>
                    <a:pt x="147878" y="314141"/>
                  </a:cubicBezTo>
                  <a:cubicBezTo>
                    <a:pt x="145865" y="314869"/>
                    <a:pt x="144314" y="312318"/>
                    <a:pt x="142105" y="312989"/>
                  </a:cubicBezTo>
                  <a:cubicBezTo>
                    <a:pt x="145704" y="309900"/>
                    <a:pt x="152573" y="312015"/>
                    <a:pt x="155292" y="307784"/>
                  </a:cubicBezTo>
                  <a:cubicBezTo>
                    <a:pt x="159071" y="301908"/>
                    <a:pt x="160548" y="303008"/>
                    <a:pt x="166718" y="300451"/>
                  </a:cubicBezTo>
                  <a:cubicBezTo>
                    <a:pt x="164309" y="300128"/>
                    <a:pt x="161838" y="300047"/>
                    <a:pt x="159520" y="300915"/>
                  </a:cubicBezTo>
                  <a:cubicBezTo>
                    <a:pt x="161738" y="293546"/>
                    <a:pt x="170755" y="294049"/>
                    <a:pt x="176061" y="290476"/>
                  </a:cubicBezTo>
                  <a:cubicBezTo>
                    <a:pt x="178128" y="289083"/>
                    <a:pt x="179463" y="283026"/>
                    <a:pt x="181056" y="280746"/>
                  </a:cubicBezTo>
                  <a:cubicBezTo>
                    <a:pt x="183404" y="277386"/>
                    <a:pt x="186416" y="274470"/>
                    <a:pt x="189938" y="272358"/>
                  </a:cubicBezTo>
                  <a:cubicBezTo>
                    <a:pt x="188251" y="272358"/>
                    <a:pt x="186703" y="272819"/>
                    <a:pt x="185297" y="273751"/>
                  </a:cubicBezTo>
                  <a:cubicBezTo>
                    <a:pt x="192014" y="265692"/>
                    <a:pt x="202386" y="263651"/>
                    <a:pt x="211535" y="259587"/>
                  </a:cubicBezTo>
                  <a:cubicBezTo>
                    <a:pt x="209168" y="260010"/>
                    <a:pt x="206227" y="262467"/>
                    <a:pt x="207123" y="258890"/>
                  </a:cubicBezTo>
                  <a:cubicBezTo>
                    <a:pt x="205533" y="261396"/>
                    <a:pt x="182310" y="270462"/>
                    <a:pt x="182752" y="271565"/>
                  </a:cubicBezTo>
                  <a:cubicBezTo>
                    <a:pt x="186219" y="280227"/>
                    <a:pt x="144266" y="282829"/>
                    <a:pt x="139786" y="281875"/>
                  </a:cubicBezTo>
                  <a:cubicBezTo>
                    <a:pt x="140305" y="279001"/>
                    <a:pt x="143050" y="278747"/>
                    <a:pt x="145127" y="277466"/>
                  </a:cubicBezTo>
                  <a:cubicBezTo>
                    <a:pt x="141663" y="276457"/>
                    <a:pt x="142572" y="270365"/>
                    <a:pt x="145352" y="269107"/>
                  </a:cubicBezTo>
                  <a:cubicBezTo>
                    <a:pt x="140018" y="272332"/>
                    <a:pt x="136864" y="267140"/>
                    <a:pt x="143727" y="264931"/>
                  </a:cubicBezTo>
                  <a:cubicBezTo>
                    <a:pt x="142102" y="264415"/>
                    <a:pt x="140476" y="264415"/>
                    <a:pt x="138851" y="264931"/>
                  </a:cubicBezTo>
                  <a:cubicBezTo>
                    <a:pt x="141853" y="260684"/>
                    <a:pt x="148119" y="260919"/>
                    <a:pt x="152409" y="258752"/>
                  </a:cubicBezTo>
                  <a:cubicBezTo>
                    <a:pt x="153779" y="258062"/>
                    <a:pt x="155576" y="257301"/>
                    <a:pt x="156637" y="256136"/>
                  </a:cubicBezTo>
                  <a:cubicBezTo>
                    <a:pt x="158691" y="253879"/>
                    <a:pt x="160713" y="255404"/>
                    <a:pt x="163232" y="254472"/>
                  </a:cubicBezTo>
                  <a:cubicBezTo>
                    <a:pt x="159345" y="258384"/>
                    <a:pt x="164238" y="255927"/>
                    <a:pt x="166182" y="258281"/>
                  </a:cubicBezTo>
                  <a:cubicBezTo>
                    <a:pt x="167466" y="259832"/>
                    <a:pt x="158410" y="262657"/>
                    <a:pt x="157194" y="263064"/>
                  </a:cubicBezTo>
                  <a:cubicBezTo>
                    <a:pt x="163061" y="262232"/>
                    <a:pt x="168053" y="258555"/>
                    <a:pt x="173913" y="257726"/>
                  </a:cubicBezTo>
                  <a:cubicBezTo>
                    <a:pt x="173361" y="259632"/>
                    <a:pt x="172087" y="261293"/>
                    <a:pt x="170430" y="262370"/>
                  </a:cubicBezTo>
                  <a:cubicBezTo>
                    <a:pt x="173316" y="262964"/>
                    <a:pt x="178873" y="261648"/>
                    <a:pt x="180995" y="259477"/>
                  </a:cubicBezTo>
                  <a:cubicBezTo>
                    <a:pt x="183081" y="257342"/>
                    <a:pt x="180369" y="255753"/>
                    <a:pt x="178324" y="256101"/>
                  </a:cubicBezTo>
                  <a:cubicBezTo>
                    <a:pt x="180656" y="255240"/>
                    <a:pt x="183188" y="255340"/>
                    <a:pt x="185519" y="254472"/>
                  </a:cubicBezTo>
                  <a:cubicBezTo>
                    <a:pt x="182410" y="254408"/>
                    <a:pt x="182410" y="253776"/>
                    <a:pt x="185519" y="252618"/>
                  </a:cubicBezTo>
                  <a:cubicBezTo>
                    <a:pt x="179985" y="252650"/>
                    <a:pt x="175199" y="256414"/>
                    <a:pt x="169553" y="255437"/>
                  </a:cubicBezTo>
                  <a:cubicBezTo>
                    <a:pt x="165686" y="254766"/>
                    <a:pt x="160219" y="251995"/>
                    <a:pt x="156495" y="254475"/>
                  </a:cubicBezTo>
                  <a:cubicBezTo>
                    <a:pt x="157314" y="250922"/>
                    <a:pt x="164509" y="249812"/>
                    <a:pt x="167408" y="249599"/>
                  </a:cubicBezTo>
                  <a:cubicBezTo>
                    <a:pt x="165586" y="248877"/>
                    <a:pt x="163960" y="249190"/>
                    <a:pt x="162532" y="250528"/>
                  </a:cubicBezTo>
                  <a:cubicBezTo>
                    <a:pt x="162725" y="248683"/>
                    <a:pt x="163967" y="247235"/>
                    <a:pt x="165783" y="246816"/>
                  </a:cubicBezTo>
                  <a:cubicBezTo>
                    <a:pt x="164305" y="247513"/>
                    <a:pt x="162758" y="247977"/>
                    <a:pt x="161139" y="248209"/>
                  </a:cubicBezTo>
                  <a:cubicBezTo>
                    <a:pt x="162003" y="245226"/>
                    <a:pt x="166150" y="244501"/>
                    <a:pt x="168337" y="242869"/>
                  </a:cubicBezTo>
                  <a:cubicBezTo>
                    <a:pt x="162825" y="243559"/>
                    <a:pt x="159365" y="251157"/>
                    <a:pt x="153476" y="250067"/>
                  </a:cubicBezTo>
                  <a:cubicBezTo>
                    <a:pt x="153128" y="247245"/>
                    <a:pt x="156943" y="246636"/>
                    <a:pt x="154892" y="244227"/>
                  </a:cubicBezTo>
                  <a:cubicBezTo>
                    <a:pt x="153170" y="242205"/>
                    <a:pt x="160848" y="240205"/>
                    <a:pt x="161832" y="239615"/>
                  </a:cubicBezTo>
                  <a:cubicBezTo>
                    <a:pt x="160481" y="238312"/>
                    <a:pt x="158933" y="238002"/>
                    <a:pt x="157188" y="238686"/>
                  </a:cubicBezTo>
                  <a:cubicBezTo>
                    <a:pt x="158475" y="233416"/>
                    <a:pt x="164222" y="235416"/>
                    <a:pt x="168101" y="234739"/>
                  </a:cubicBezTo>
                  <a:cubicBezTo>
                    <a:pt x="162822" y="234997"/>
                    <a:pt x="168904" y="230849"/>
                    <a:pt x="172091" y="231059"/>
                  </a:cubicBezTo>
                  <a:cubicBezTo>
                    <a:pt x="176786" y="231382"/>
                    <a:pt x="182836" y="224535"/>
                    <a:pt x="187325" y="222587"/>
                  </a:cubicBezTo>
                  <a:cubicBezTo>
                    <a:pt x="193501" y="219904"/>
                    <a:pt x="199709" y="217243"/>
                    <a:pt x="206024" y="214915"/>
                  </a:cubicBezTo>
                  <a:cubicBezTo>
                    <a:pt x="207901" y="214225"/>
                    <a:pt x="210345" y="213135"/>
                    <a:pt x="212409" y="213570"/>
                  </a:cubicBezTo>
                  <a:cubicBezTo>
                    <a:pt x="215537" y="214231"/>
                    <a:pt x="213286" y="216789"/>
                    <a:pt x="211522" y="217324"/>
                  </a:cubicBezTo>
                  <a:cubicBezTo>
                    <a:pt x="213306" y="216927"/>
                    <a:pt x="215008" y="216308"/>
                    <a:pt x="216631" y="215466"/>
                  </a:cubicBezTo>
                  <a:cubicBezTo>
                    <a:pt x="210174" y="214350"/>
                    <a:pt x="226383" y="208797"/>
                    <a:pt x="228473" y="208036"/>
                  </a:cubicBezTo>
                  <a:cubicBezTo>
                    <a:pt x="224996" y="208987"/>
                    <a:pt x="221732" y="210561"/>
                    <a:pt x="218256" y="211519"/>
                  </a:cubicBezTo>
                  <a:cubicBezTo>
                    <a:pt x="222123" y="205966"/>
                    <a:pt x="233433" y="199196"/>
                    <a:pt x="240315" y="201534"/>
                  </a:cubicBezTo>
                  <a:cubicBezTo>
                    <a:pt x="236471" y="197252"/>
                    <a:pt x="249638" y="195671"/>
                    <a:pt x="251715" y="195533"/>
                  </a:cubicBezTo>
                  <a:cubicBezTo>
                    <a:pt x="253711" y="195404"/>
                    <a:pt x="256014" y="195975"/>
                    <a:pt x="257707" y="197049"/>
                  </a:cubicBezTo>
                  <a:cubicBezTo>
                    <a:pt x="260932" y="199096"/>
                    <a:pt x="250506" y="201457"/>
                    <a:pt x="249370" y="202228"/>
                  </a:cubicBezTo>
                  <a:cubicBezTo>
                    <a:pt x="257388" y="198813"/>
                    <a:pt x="266437" y="200912"/>
                    <a:pt x="274415" y="197281"/>
                  </a:cubicBezTo>
                  <a:cubicBezTo>
                    <a:pt x="282126" y="193772"/>
                    <a:pt x="290127" y="190560"/>
                    <a:pt x="298364" y="188528"/>
                  </a:cubicBezTo>
                  <a:cubicBezTo>
                    <a:pt x="297490" y="189276"/>
                    <a:pt x="296639" y="190050"/>
                    <a:pt x="295810" y="190850"/>
                  </a:cubicBezTo>
                  <a:cubicBezTo>
                    <a:pt x="307971" y="191279"/>
                    <a:pt x="319491" y="189709"/>
                    <a:pt x="330198" y="183655"/>
                  </a:cubicBezTo>
                  <a:cubicBezTo>
                    <a:pt x="334438" y="181259"/>
                    <a:pt x="337493" y="177918"/>
                    <a:pt x="341085" y="174719"/>
                  </a:cubicBezTo>
                  <a:cubicBezTo>
                    <a:pt x="343314" y="172732"/>
                    <a:pt x="348615" y="163470"/>
                    <a:pt x="341085" y="166708"/>
                  </a:cubicBezTo>
                  <a:cubicBezTo>
                    <a:pt x="343172" y="165741"/>
                    <a:pt x="371755" y="161142"/>
                    <a:pt x="364769" y="154634"/>
                  </a:cubicBezTo>
                  <a:cubicBezTo>
                    <a:pt x="366001" y="154298"/>
                    <a:pt x="367240" y="153989"/>
                    <a:pt x="368484" y="153705"/>
                  </a:cubicBezTo>
                  <a:cubicBezTo>
                    <a:pt x="364179" y="154028"/>
                    <a:pt x="360416" y="156024"/>
                    <a:pt x="356410" y="157417"/>
                  </a:cubicBezTo>
                  <a:cubicBezTo>
                    <a:pt x="352382" y="158820"/>
                    <a:pt x="347983" y="156746"/>
                    <a:pt x="344104" y="158813"/>
                  </a:cubicBezTo>
                  <a:cubicBezTo>
                    <a:pt x="350657" y="157507"/>
                    <a:pt x="341624" y="160007"/>
                    <a:pt x="341053" y="160149"/>
                  </a:cubicBezTo>
                  <a:cubicBezTo>
                    <a:pt x="338141" y="160861"/>
                    <a:pt x="335174" y="161322"/>
                    <a:pt x="332236" y="161913"/>
                  </a:cubicBezTo>
                  <a:cubicBezTo>
                    <a:pt x="326105" y="163145"/>
                    <a:pt x="321094" y="166940"/>
                    <a:pt x="315079" y="168337"/>
                  </a:cubicBezTo>
                  <a:cubicBezTo>
                    <a:pt x="318140" y="164909"/>
                    <a:pt x="319113" y="159716"/>
                    <a:pt x="312757" y="162067"/>
                  </a:cubicBezTo>
                  <a:cubicBezTo>
                    <a:pt x="313615" y="162754"/>
                    <a:pt x="314466" y="163451"/>
                    <a:pt x="315311" y="164154"/>
                  </a:cubicBezTo>
                  <a:cubicBezTo>
                    <a:pt x="312625" y="165234"/>
                    <a:pt x="311483" y="167601"/>
                    <a:pt x="309584" y="165273"/>
                  </a:cubicBezTo>
                  <a:cubicBezTo>
                    <a:pt x="308484" y="163925"/>
                    <a:pt x="306836" y="163180"/>
                    <a:pt x="305191" y="162757"/>
                  </a:cubicBezTo>
                  <a:cubicBezTo>
                    <a:pt x="301457" y="161806"/>
                    <a:pt x="297442" y="162167"/>
                    <a:pt x="293659" y="162596"/>
                  </a:cubicBezTo>
                  <a:cubicBezTo>
                    <a:pt x="284816" y="163573"/>
                    <a:pt x="278344" y="165934"/>
                    <a:pt x="269452" y="164309"/>
                  </a:cubicBezTo>
                  <a:cubicBezTo>
                    <a:pt x="268066" y="164051"/>
                    <a:pt x="255340" y="162071"/>
                    <a:pt x="258352" y="159058"/>
                  </a:cubicBezTo>
                  <a:cubicBezTo>
                    <a:pt x="259842" y="157569"/>
                    <a:pt x="264692" y="157098"/>
                    <a:pt x="263821" y="154424"/>
                  </a:cubicBezTo>
                  <a:cubicBezTo>
                    <a:pt x="262348" y="149903"/>
                    <a:pt x="266353" y="146046"/>
                    <a:pt x="270500" y="145359"/>
                  </a:cubicBezTo>
                  <a:cubicBezTo>
                    <a:pt x="268788" y="146046"/>
                    <a:pt x="267163" y="146900"/>
                    <a:pt x="265624" y="147916"/>
                  </a:cubicBezTo>
                  <a:cubicBezTo>
                    <a:pt x="268365" y="150503"/>
                    <a:pt x="272106" y="148716"/>
                    <a:pt x="274773" y="147113"/>
                  </a:cubicBezTo>
                  <a:cubicBezTo>
                    <a:pt x="277663" y="145378"/>
                    <a:pt x="280852" y="146181"/>
                    <a:pt x="283968" y="146520"/>
                  </a:cubicBezTo>
                  <a:cubicBezTo>
                    <a:pt x="280091" y="141486"/>
                    <a:pt x="271126" y="142676"/>
                    <a:pt x="265589" y="142166"/>
                  </a:cubicBezTo>
                  <a:cubicBezTo>
                    <a:pt x="263715" y="142005"/>
                    <a:pt x="261164" y="138977"/>
                    <a:pt x="260400" y="137448"/>
                  </a:cubicBezTo>
                  <a:cubicBezTo>
                    <a:pt x="259026" y="134710"/>
                    <a:pt x="267533" y="133733"/>
                    <a:pt x="269107" y="133514"/>
                  </a:cubicBezTo>
                  <a:cubicBezTo>
                    <a:pt x="266688" y="134458"/>
                    <a:pt x="264186" y="135178"/>
                    <a:pt x="261677" y="135839"/>
                  </a:cubicBezTo>
                  <a:cubicBezTo>
                    <a:pt x="267624" y="137177"/>
                    <a:pt x="272948" y="133339"/>
                    <a:pt x="278431" y="131837"/>
                  </a:cubicBezTo>
                  <a:cubicBezTo>
                    <a:pt x="283310" y="130501"/>
                    <a:pt x="288750" y="131643"/>
                    <a:pt x="293120" y="128595"/>
                  </a:cubicBezTo>
                  <a:cubicBezTo>
                    <a:pt x="302660" y="121904"/>
                    <a:pt x="315389" y="126373"/>
                    <a:pt x="325767" y="124229"/>
                  </a:cubicBezTo>
                  <a:cubicBezTo>
                    <a:pt x="324893" y="123719"/>
                    <a:pt x="324041" y="123178"/>
                    <a:pt x="323212" y="122603"/>
                  </a:cubicBezTo>
                  <a:cubicBezTo>
                    <a:pt x="327930" y="117247"/>
                    <a:pt x="336954" y="117792"/>
                    <a:pt x="343404" y="117256"/>
                  </a:cubicBezTo>
                  <a:cubicBezTo>
                    <a:pt x="353737" y="116402"/>
                    <a:pt x="363518" y="111651"/>
                    <a:pt x="374064" y="113316"/>
                  </a:cubicBezTo>
                  <a:cubicBezTo>
                    <a:pt x="371448" y="112954"/>
                    <a:pt x="367440" y="116347"/>
                    <a:pt x="365421" y="117689"/>
                  </a:cubicBezTo>
                  <a:cubicBezTo>
                    <a:pt x="361412" y="120349"/>
                    <a:pt x="357445" y="121555"/>
                    <a:pt x="352934" y="123065"/>
                  </a:cubicBezTo>
                  <a:cubicBezTo>
                    <a:pt x="355185" y="122468"/>
                    <a:pt x="354949" y="123323"/>
                    <a:pt x="355678" y="124813"/>
                  </a:cubicBezTo>
                  <a:cubicBezTo>
                    <a:pt x="356478" y="126438"/>
                    <a:pt x="359761" y="125857"/>
                    <a:pt x="361080" y="125748"/>
                  </a:cubicBezTo>
                  <a:cubicBezTo>
                    <a:pt x="363882" y="125522"/>
                    <a:pt x="366724" y="125554"/>
                    <a:pt x="369533" y="125554"/>
                  </a:cubicBezTo>
                  <a:cubicBezTo>
                    <a:pt x="371355" y="125554"/>
                    <a:pt x="379365" y="124355"/>
                    <a:pt x="373367" y="127709"/>
                  </a:cubicBezTo>
                  <a:cubicBezTo>
                    <a:pt x="379549" y="124416"/>
                    <a:pt x="386760" y="128628"/>
                    <a:pt x="393104" y="126083"/>
                  </a:cubicBezTo>
                  <a:cubicBezTo>
                    <a:pt x="395884" y="126083"/>
                    <a:pt x="403482" y="118234"/>
                    <a:pt x="409125" y="122371"/>
                  </a:cubicBezTo>
                  <a:cubicBezTo>
                    <a:pt x="408332" y="123210"/>
                    <a:pt x="407481" y="123984"/>
                    <a:pt x="406571" y="124693"/>
                  </a:cubicBezTo>
                  <a:cubicBezTo>
                    <a:pt x="409171" y="123784"/>
                    <a:pt x="412063" y="123055"/>
                    <a:pt x="413305" y="120282"/>
                  </a:cubicBezTo>
                  <a:cubicBezTo>
                    <a:pt x="409148" y="116792"/>
                    <a:pt x="403266" y="118034"/>
                    <a:pt x="398677" y="119814"/>
                  </a:cubicBezTo>
                  <a:cubicBezTo>
                    <a:pt x="400986" y="117985"/>
                    <a:pt x="406339" y="116734"/>
                    <a:pt x="406007" y="113083"/>
                  </a:cubicBezTo>
                  <a:cubicBezTo>
                    <a:pt x="405717" y="110020"/>
                    <a:pt x="401960" y="110639"/>
                    <a:pt x="404107" y="107653"/>
                  </a:cubicBezTo>
                  <a:cubicBezTo>
                    <a:pt x="408029" y="102199"/>
                    <a:pt x="414743" y="108065"/>
                    <a:pt x="409525" y="110926"/>
                  </a:cubicBezTo>
                  <a:cubicBezTo>
                    <a:pt x="398815" y="116799"/>
                    <a:pt x="418191" y="115876"/>
                    <a:pt x="418088" y="115773"/>
                  </a:cubicBezTo>
                  <a:cubicBezTo>
                    <a:pt x="422935" y="120620"/>
                    <a:pt x="435564" y="119669"/>
                    <a:pt x="438382" y="112616"/>
                  </a:cubicBezTo>
                  <a:cubicBezTo>
                    <a:pt x="436663" y="112841"/>
                    <a:pt x="434961" y="113145"/>
                    <a:pt x="433274" y="113545"/>
                  </a:cubicBezTo>
                  <a:cubicBezTo>
                    <a:pt x="430871" y="113416"/>
                    <a:pt x="428994" y="111581"/>
                    <a:pt x="426508" y="112029"/>
                  </a:cubicBezTo>
                  <a:cubicBezTo>
                    <a:pt x="422648" y="112729"/>
                    <a:pt x="418404" y="116154"/>
                    <a:pt x="414343" y="114586"/>
                  </a:cubicBezTo>
                  <a:cubicBezTo>
                    <a:pt x="407623" y="111990"/>
                    <a:pt x="423348" y="104386"/>
                    <a:pt x="426543" y="104718"/>
                  </a:cubicBezTo>
                  <a:cubicBezTo>
                    <a:pt x="425253" y="99606"/>
                    <a:pt x="417488" y="105160"/>
                    <a:pt x="417488" y="101931"/>
                  </a:cubicBezTo>
                  <a:cubicBezTo>
                    <a:pt x="416040" y="103257"/>
                    <a:pt x="414337" y="103876"/>
                    <a:pt x="412379" y="103789"/>
                  </a:cubicBezTo>
                  <a:cubicBezTo>
                    <a:pt x="414531" y="102044"/>
                    <a:pt x="417149" y="101099"/>
                    <a:pt x="419578" y="99842"/>
                  </a:cubicBezTo>
                  <a:cubicBezTo>
                    <a:pt x="416762" y="99551"/>
                    <a:pt x="414266" y="101873"/>
                    <a:pt x="411821" y="102851"/>
                  </a:cubicBezTo>
                  <a:cubicBezTo>
                    <a:pt x="408471" y="104192"/>
                    <a:pt x="401772" y="102883"/>
                    <a:pt x="398393" y="102125"/>
                  </a:cubicBezTo>
                  <a:cubicBezTo>
                    <a:pt x="390740" y="100412"/>
                    <a:pt x="397212" y="98062"/>
                    <a:pt x="399802" y="94366"/>
                  </a:cubicBezTo>
                  <a:cubicBezTo>
                    <a:pt x="403204" y="89496"/>
                    <a:pt x="400618" y="81230"/>
                    <a:pt x="394603" y="78628"/>
                  </a:cubicBezTo>
                  <a:cubicBezTo>
                    <a:pt x="392646" y="77780"/>
                    <a:pt x="389211" y="78247"/>
                    <a:pt x="388611" y="75619"/>
                  </a:cubicBezTo>
                  <a:cubicBezTo>
                    <a:pt x="387708" y="71655"/>
                    <a:pt x="385454" y="71781"/>
                    <a:pt x="381965" y="71514"/>
                  </a:cubicBezTo>
                  <a:cubicBezTo>
                    <a:pt x="390288" y="70707"/>
                    <a:pt x="397487" y="66728"/>
                    <a:pt x="404688" y="62793"/>
                  </a:cubicBezTo>
                  <a:cubicBezTo>
                    <a:pt x="412860" y="58330"/>
                    <a:pt x="419536" y="59523"/>
                    <a:pt x="428662" y="58865"/>
                  </a:cubicBezTo>
                  <a:cubicBezTo>
                    <a:pt x="448612" y="57424"/>
                    <a:pt x="465807" y="52812"/>
                    <a:pt x="484596" y="45972"/>
                  </a:cubicBezTo>
                  <a:cubicBezTo>
                    <a:pt x="482996" y="46801"/>
                    <a:pt x="481371" y="47575"/>
                    <a:pt x="479720" y="48294"/>
                  </a:cubicBezTo>
                  <a:cubicBezTo>
                    <a:pt x="488956" y="46530"/>
                    <a:pt x="497151" y="39019"/>
                    <a:pt x="506387" y="36223"/>
                  </a:cubicBezTo>
                  <a:cubicBezTo>
                    <a:pt x="517539" y="32849"/>
                    <a:pt x="528175" y="26438"/>
                    <a:pt x="539856" y="25074"/>
                  </a:cubicBezTo>
                  <a:cubicBezTo>
                    <a:pt x="537869" y="26090"/>
                    <a:pt x="537798" y="27873"/>
                    <a:pt x="535444" y="28328"/>
                  </a:cubicBezTo>
                  <a:cubicBezTo>
                    <a:pt x="543635" y="26880"/>
                    <a:pt x="552043" y="26509"/>
                    <a:pt x="560057" y="24145"/>
                  </a:cubicBezTo>
                  <a:cubicBezTo>
                    <a:pt x="567416" y="21975"/>
                    <a:pt x="574992" y="18576"/>
                    <a:pt x="582812" y="18808"/>
                  </a:cubicBezTo>
                  <a:cubicBezTo>
                    <a:pt x="580755" y="20533"/>
                    <a:pt x="578097" y="21649"/>
                    <a:pt x="575382" y="21594"/>
                  </a:cubicBezTo>
                  <a:cubicBezTo>
                    <a:pt x="583241" y="20414"/>
                    <a:pt x="573953" y="23742"/>
                    <a:pt x="572360" y="24377"/>
                  </a:cubicBezTo>
                  <a:cubicBezTo>
                    <a:pt x="574976" y="23481"/>
                    <a:pt x="575285" y="24248"/>
                    <a:pt x="573289" y="26703"/>
                  </a:cubicBezTo>
                  <a:cubicBezTo>
                    <a:pt x="575879" y="24913"/>
                    <a:pt x="578501" y="23168"/>
                    <a:pt x="581322" y="21756"/>
                  </a:cubicBezTo>
                  <a:cubicBezTo>
                    <a:pt x="584792" y="20021"/>
                    <a:pt x="588917" y="21404"/>
                    <a:pt x="592561" y="20433"/>
                  </a:cubicBezTo>
                  <a:cubicBezTo>
                    <a:pt x="590156" y="20433"/>
                    <a:pt x="587724" y="20304"/>
                    <a:pt x="585363" y="20898"/>
                  </a:cubicBezTo>
                  <a:cubicBezTo>
                    <a:pt x="586305" y="18179"/>
                    <a:pt x="584002" y="17457"/>
                    <a:pt x="581880" y="18344"/>
                  </a:cubicBezTo>
                  <a:cubicBezTo>
                    <a:pt x="589446" y="15225"/>
                    <a:pt x="597657" y="14399"/>
                    <a:pt x="605564" y="12539"/>
                  </a:cubicBezTo>
                  <a:cubicBezTo>
                    <a:pt x="603952" y="13400"/>
                    <a:pt x="602246" y="14019"/>
                    <a:pt x="600456" y="14396"/>
                  </a:cubicBezTo>
                  <a:cubicBezTo>
                    <a:pt x="611082" y="17015"/>
                    <a:pt x="626146" y="13645"/>
                    <a:pt x="636608" y="11187"/>
                  </a:cubicBezTo>
                  <a:cubicBezTo>
                    <a:pt x="649369" y="8195"/>
                    <a:pt x="661618" y="3318"/>
                    <a:pt x="674295" y="0"/>
                  </a:cubicBezTo>
                  <a:cubicBezTo>
                    <a:pt x="672428" y="526"/>
                    <a:pt x="670728" y="1377"/>
                    <a:pt x="669187" y="2554"/>
                  </a:cubicBezTo>
                  <a:cubicBezTo>
                    <a:pt x="670506" y="3041"/>
                    <a:pt x="681048" y="4086"/>
                    <a:pt x="678610" y="6827"/>
                  </a:cubicBezTo>
                  <a:cubicBezTo>
                    <a:pt x="675127" y="10749"/>
                    <a:pt x="666823" y="11174"/>
                    <a:pt x="661988" y="11145"/>
                  </a:cubicBezTo>
                  <a:cubicBezTo>
                    <a:pt x="662795" y="13026"/>
                    <a:pt x="661321" y="14370"/>
                    <a:pt x="659666" y="14857"/>
                  </a:cubicBezTo>
                  <a:cubicBezTo>
                    <a:pt x="664556" y="13506"/>
                    <a:pt x="669499" y="12342"/>
                    <a:pt x="674295" y="10678"/>
                  </a:cubicBezTo>
                  <a:cubicBezTo>
                    <a:pt x="677214" y="9668"/>
                    <a:pt x="680087" y="8527"/>
                    <a:pt x="683025" y="7572"/>
                  </a:cubicBezTo>
                  <a:cubicBezTo>
                    <a:pt x="684447" y="7111"/>
                    <a:pt x="692864" y="3664"/>
                    <a:pt x="686601" y="8124"/>
                  </a:cubicBezTo>
                  <a:cubicBezTo>
                    <a:pt x="687720" y="7359"/>
                    <a:pt x="691577" y="6147"/>
                    <a:pt x="692252" y="8124"/>
                  </a:cubicBezTo>
                  <a:cubicBezTo>
                    <a:pt x="693319" y="11239"/>
                    <a:pt x="686521" y="11874"/>
                    <a:pt x="684741" y="12081"/>
                  </a:cubicBezTo>
                  <a:cubicBezTo>
                    <a:pt x="689436" y="16525"/>
                    <a:pt x="697050" y="12951"/>
                    <a:pt x="702404" y="12081"/>
                  </a:cubicBezTo>
                  <a:cubicBezTo>
                    <a:pt x="709937" y="10852"/>
                    <a:pt x="719112" y="10713"/>
                    <a:pt x="726536" y="12552"/>
                  </a:cubicBezTo>
                  <a:cubicBezTo>
                    <a:pt x="724063" y="15367"/>
                    <a:pt x="719996" y="16054"/>
                    <a:pt x="716784" y="17660"/>
                  </a:cubicBezTo>
                  <a:cubicBezTo>
                    <a:pt x="718241" y="18408"/>
                    <a:pt x="719790" y="18798"/>
                    <a:pt x="721428" y="18821"/>
                  </a:cubicBezTo>
                  <a:cubicBezTo>
                    <a:pt x="718106" y="19205"/>
                    <a:pt x="714730" y="18756"/>
                    <a:pt x="711443" y="19517"/>
                  </a:cubicBezTo>
                  <a:cubicBezTo>
                    <a:pt x="716384" y="20153"/>
                    <a:pt x="721354" y="19517"/>
                    <a:pt x="726304" y="19517"/>
                  </a:cubicBezTo>
                  <a:cubicBezTo>
                    <a:pt x="724601" y="20137"/>
                    <a:pt x="722898" y="20756"/>
                    <a:pt x="721196" y="21375"/>
                  </a:cubicBezTo>
                  <a:cubicBezTo>
                    <a:pt x="725443" y="23520"/>
                    <a:pt x="730132" y="23252"/>
                    <a:pt x="734679" y="22472"/>
                  </a:cubicBezTo>
                  <a:cubicBezTo>
                    <a:pt x="737433" y="22001"/>
                    <a:pt x="740171" y="21391"/>
                    <a:pt x="742958" y="21114"/>
                  </a:cubicBezTo>
                  <a:cubicBezTo>
                    <a:pt x="744480" y="20953"/>
                    <a:pt x="751262" y="19469"/>
                    <a:pt x="746737" y="22301"/>
                  </a:cubicBezTo>
                  <a:cubicBezTo>
                    <a:pt x="754084" y="22301"/>
                    <a:pt x="761653" y="20137"/>
                    <a:pt x="769048" y="21049"/>
                  </a:cubicBezTo>
                  <a:cubicBezTo>
                    <a:pt x="771347" y="21340"/>
                    <a:pt x="774807" y="22030"/>
                    <a:pt x="776655" y="23542"/>
                  </a:cubicBezTo>
                  <a:cubicBezTo>
                    <a:pt x="779532" y="25893"/>
                    <a:pt x="783563" y="24003"/>
                    <a:pt x="786498" y="25732"/>
                  </a:cubicBezTo>
                  <a:cubicBezTo>
                    <a:pt x="793738" y="30005"/>
                    <a:pt x="801420" y="27554"/>
                    <a:pt x="809402" y="28564"/>
                  </a:cubicBezTo>
                  <a:cubicBezTo>
                    <a:pt x="811824" y="28854"/>
                    <a:pt x="817438" y="27403"/>
                    <a:pt x="818302" y="30289"/>
                  </a:cubicBezTo>
                  <a:cubicBezTo>
                    <a:pt x="818689" y="31576"/>
                    <a:pt x="825739" y="30515"/>
                    <a:pt x="821734" y="32517"/>
                  </a:cubicBezTo>
                  <a:cubicBezTo>
                    <a:pt x="826123" y="32421"/>
                    <a:pt x="830515" y="32646"/>
                    <a:pt x="834905" y="32485"/>
                  </a:cubicBezTo>
                  <a:cubicBezTo>
                    <a:pt x="837097" y="32421"/>
                    <a:pt x="839274" y="32195"/>
                    <a:pt x="841438" y="31847"/>
                  </a:cubicBezTo>
                  <a:cubicBezTo>
                    <a:pt x="844934" y="30376"/>
                    <a:pt x="845644" y="30602"/>
                    <a:pt x="843560" y="32524"/>
                  </a:cubicBezTo>
                  <a:cubicBezTo>
                    <a:pt x="848111" y="27377"/>
                    <a:pt x="860620" y="29508"/>
                    <a:pt x="866280" y="31108"/>
                  </a:cubicBezTo>
                  <a:cubicBezTo>
                    <a:pt x="870121" y="32192"/>
                    <a:pt x="871163" y="36107"/>
                    <a:pt x="875046" y="36965"/>
                  </a:cubicBezTo>
                  <a:cubicBezTo>
                    <a:pt x="878016" y="37619"/>
                    <a:pt x="877887" y="37980"/>
                    <a:pt x="879496" y="40080"/>
                  </a:cubicBezTo>
                  <a:cubicBezTo>
                    <a:pt x="881408" y="42576"/>
                    <a:pt x="884392" y="39264"/>
                    <a:pt x="886749" y="40883"/>
                  </a:cubicBezTo>
                  <a:lnTo>
                    <a:pt x="610196" y="270294"/>
                  </a:lnTo>
                  <a:cubicBezTo>
                    <a:pt x="612921" y="271007"/>
                    <a:pt x="615288" y="271945"/>
                    <a:pt x="618055" y="270691"/>
                  </a:cubicBezTo>
                  <a:cubicBezTo>
                    <a:pt x="620893" y="269404"/>
                    <a:pt x="622970" y="271903"/>
                    <a:pt x="625646" y="272210"/>
                  </a:cubicBezTo>
                  <a:cubicBezTo>
                    <a:pt x="628887" y="272584"/>
                    <a:pt x="632902" y="270068"/>
                    <a:pt x="636040" y="269336"/>
                  </a:cubicBezTo>
                  <a:cubicBezTo>
                    <a:pt x="639759" y="268469"/>
                    <a:pt x="643603" y="268259"/>
                    <a:pt x="647344" y="269143"/>
                  </a:cubicBezTo>
                  <a:cubicBezTo>
                    <a:pt x="644722" y="271142"/>
                    <a:pt x="640962" y="272293"/>
                    <a:pt x="639149" y="275225"/>
                  </a:cubicBezTo>
                  <a:cubicBezTo>
                    <a:pt x="637285" y="278237"/>
                    <a:pt x="641942" y="278921"/>
                    <a:pt x="641597" y="282239"/>
                  </a:cubicBezTo>
                  <a:cubicBezTo>
                    <a:pt x="641136" y="286664"/>
                    <a:pt x="643764" y="290656"/>
                    <a:pt x="645244" y="294720"/>
                  </a:cubicBezTo>
                  <a:cubicBezTo>
                    <a:pt x="646663" y="298619"/>
                    <a:pt x="642645" y="302386"/>
                    <a:pt x="640842" y="305365"/>
                  </a:cubicBezTo>
                  <a:cubicBezTo>
                    <a:pt x="648866" y="302563"/>
                    <a:pt x="657374" y="301173"/>
                    <a:pt x="665149" y="297655"/>
                  </a:cubicBezTo>
                  <a:cubicBezTo>
                    <a:pt x="668558" y="296113"/>
                    <a:pt x="671773" y="294136"/>
                    <a:pt x="674540" y="291601"/>
                  </a:cubicBezTo>
                  <a:cubicBezTo>
                    <a:pt x="675695" y="291259"/>
                    <a:pt x="676875" y="291082"/>
                    <a:pt x="678081" y="291072"/>
                  </a:cubicBezTo>
                  <a:cubicBezTo>
                    <a:pt x="679739" y="290308"/>
                    <a:pt x="679781" y="288538"/>
                    <a:pt x="681248" y="287718"/>
                  </a:cubicBezTo>
                  <a:cubicBezTo>
                    <a:pt x="683770" y="286309"/>
                    <a:pt x="686834" y="286699"/>
                    <a:pt x="689575" y="286203"/>
                  </a:cubicBezTo>
                  <a:cubicBezTo>
                    <a:pt x="692584" y="285658"/>
                    <a:pt x="699830" y="282075"/>
                    <a:pt x="702588" y="283361"/>
                  </a:cubicBezTo>
                  <a:cubicBezTo>
                    <a:pt x="712001" y="287754"/>
                    <a:pt x="697137" y="292185"/>
                    <a:pt x="701478" y="296516"/>
                  </a:cubicBezTo>
                  <a:cubicBezTo>
                    <a:pt x="702655" y="297690"/>
                    <a:pt x="705567" y="298838"/>
                    <a:pt x="704474" y="301015"/>
                  </a:cubicBezTo>
                  <a:cubicBezTo>
                    <a:pt x="703484" y="302992"/>
                    <a:pt x="702026" y="306768"/>
                    <a:pt x="703971" y="308432"/>
                  </a:cubicBezTo>
                  <a:cubicBezTo>
                    <a:pt x="709782" y="313408"/>
                    <a:pt x="706187" y="316282"/>
                    <a:pt x="705155" y="322058"/>
                  </a:cubicBezTo>
                  <a:cubicBezTo>
                    <a:pt x="704213" y="327340"/>
                    <a:pt x="702562" y="332520"/>
                    <a:pt x="702033" y="337870"/>
                  </a:cubicBezTo>
                  <a:cubicBezTo>
                    <a:pt x="701691" y="341285"/>
                    <a:pt x="702065" y="346310"/>
                    <a:pt x="699756" y="349119"/>
                  </a:cubicBezTo>
                  <a:cubicBezTo>
                    <a:pt x="698253" y="350934"/>
                    <a:pt x="695199" y="353466"/>
                    <a:pt x="699185" y="354820"/>
                  </a:cubicBezTo>
                  <a:cubicBezTo>
                    <a:pt x="695177" y="356571"/>
                    <a:pt x="694854" y="361886"/>
                    <a:pt x="694019" y="365501"/>
                  </a:cubicBezTo>
                  <a:cubicBezTo>
                    <a:pt x="698150" y="364876"/>
                    <a:pt x="705019" y="369707"/>
                    <a:pt x="708128" y="372203"/>
                  </a:cubicBezTo>
                  <a:cubicBezTo>
                    <a:pt x="711366" y="374809"/>
                    <a:pt x="710666" y="379369"/>
                    <a:pt x="716078" y="378737"/>
                  </a:cubicBezTo>
                  <a:cubicBezTo>
                    <a:pt x="714491" y="382803"/>
                    <a:pt x="710740" y="384148"/>
                    <a:pt x="707354" y="386325"/>
                  </a:cubicBezTo>
                  <a:cubicBezTo>
                    <a:pt x="702920" y="389173"/>
                    <a:pt x="701991" y="394323"/>
                    <a:pt x="698482" y="397822"/>
                  </a:cubicBezTo>
                  <a:cubicBezTo>
                    <a:pt x="691384" y="404894"/>
                    <a:pt x="679281" y="410373"/>
                    <a:pt x="671031" y="413802"/>
                  </a:cubicBezTo>
                  <a:cubicBezTo>
                    <a:pt x="672202" y="412125"/>
                    <a:pt x="673440" y="410502"/>
                    <a:pt x="674746" y="408925"/>
                  </a:cubicBezTo>
                  <a:cubicBezTo>
                    <a:pt x="672715" y="410941"/>
                    <a:pt x="670393" y="412847"/>
                    <a:pt x="667552" y="413566"/>
                  </a:cubicBezTo>
                  <a:cubicBezTo>
                    <a:pt x="669135" y="405836"/>
                    <a:pt x="682625" y="402256"/>
                    <a:pt x="688914" y="399170"/>
                  </a:cubicBezTo>
                  <a:cubicBezTo>
                    <a:pt x="687169" y="399738"/>
                    <a:pt x="672373" y="406900"/>
                    <a:pt x="673356" y="402653"/>
                  </a:cubicBezTo>
                  <a:cubicBezTo>
                    <a:pt x="674024" y="399750"/>
                    <a:pt x="683725" y="399502"/>
                    <a:pt x="685663" y="399631"/>
                  </a:cubicBezTo>
                  <a:cubicBezTo>
                    <a:pt x="684044" y="399438"/>
                    <a:pt x="682419" y="399341"/>
                    <a:pt x="680787" y="399405"/>
                  </a:cubicBezTo>
                  <a:cubicBezTo>
                    <a:pt x="683583" y="395752"/>
                    <a:pt x="689933" y="391198"/>
                    <a:pt x="690297" y="386277"/>
                  </a:cubicBezTo>
                  <a:cubicBezTo>
                    <a:pt x="690713" y="380636"/>
                    <a:pt x="693222" y="381381"/>
                    <a:pt x="697276" y="378279"/>
                  </a:cubicBezTo>
                  <a:cubicBezTo>
                    <a:pt x="691948" y="380027"/>
                    <a:pt x="686798" y="383229"/>
                    <a:pt x="681022" y="383155"/>
                  </a:cubicBezTo>
                  <a:cubicBezTo>
                    <a:pt x="682477" y="382565"/>
                    <a:pt x="683947" y="382023"/>
                    <a:pt x="685434" y="381529"/>
                  </a:cubicBezTo>
                  <a:cubicBezTo>
                    <a:pt x="683912" y="382058"/>
                    <a:pt x="672692" y="383671"/>
                    <a:pt x="673015" y="385441"/>
                  </a:cubicBezTo>
                  <a:cubicBezTo>
                    <a:pt x="673511" y="388173"/>
                    <a:pt x="671805" y="387557"/>
                    <a:pt x="670073" y="389173"/>
                  </a:cubicBezTo>
                  <a:cubicBezTo>
                    <a:pt x="667374" y="391698"/>
                    <a:pt x="667429" y="389044"/>
                    <a:pt x="665175" y="392056"/>
                  </a:cubicBezTo>
                  <a:cubicBezTo>
                    <a:pt x="663772" y="393933"/>
                    <a:pt x="659383" y="393875"/>
                    <a:pt x="661011" y="391317"/>
                  </a:cubicBezTo>
                  <a:cubicBezTo>
                    <a:pt x="662972" y="388231"/>
                    <a:pt x="666371" y="386564"/>
                    <a:pt x="669412" y="384780"/>
                  </a:cubicBezTo>
                  <a:cubicBezTo>
                    <a:pt x="672669" y="382874"/>
                    <a:pt x="675620" y="380772"/>
                    <a:pt x="678158" y="377953"/>
                  </a:cubicBezTo>
                  <a:cubicBezTo>
                    <a:pt x="680629" y="375212"/>
                    <a:pt x="685066" y="376711"/>
                    <a:pt x="688220" y="376189"/>
                  </a:cubicBezTo>
                  <a:cubicBezTo>
                    <a:pt x="685573" y="375447"/>
                    <a:pt x="682409" y="376028"/>
                    <a:pt x="681951" y="372474"/>
                  </a:cubicBezTo>
                  <a:cubicBezTo>
                    <a:pt x="681758" y="374709"/>
                    <a:pt x="677559" y="378875"/>
                    <a:pt x="675185" y="377234"/>
                  </a:cubicBezTo>
                  <a:cubicBezTo>
                    <a:pt x="671770" y="374876"/>
                    <a:pt x="677684" y="369903"/>
                    <a:pt x="679397" y="368526"/>
                  </a:cubicBezTo>
                  <a:cubicBezTo>
                    <a:pt x="679074" y="370178"/>
                    <a:pt x="679655" y="371445"/>
                    <a:pt x="681483" y="371548"/>
                  </a:cubicBezTo>
                  <a:cubicBezTo>
                    <a:pt x="680419" y="369597"/>
                    <a:pt x="680574" y="367739"/>
                    <a:pt x="681951" y="365972"/>
                  </a:cubicBezTo>
                  <a:cubicBezTo>
                    <a:pt x="681112" y="365624"/>
                    <a:pt x="680264" y="365314"/>
                    <a:pt x="679397" y="365043"/>
                  </a:cubicBezTo>
                  <a:cubicBezTo>
                    <a:pt x="682177" y="364018"/>
                    <a:pt x="683444" y="360948"/>
                    <a:pt x="686363" y="360167"/>
                  </a:cubicBezTo>
                  <a:cubicBezTo>
                    <a:pt x="684176" y="360977"/>
                    <a:pt x="682048" y="361699"/>
                    <a:pt x="680687" y="359203"/>
                  </a:cubicBezTo>
                  <a:cubicBezTo>
                    <a:pt x="678874" y="355878"/>
                    <a:pt x="683454" y="356297"/>
                    <a:pt x="684273" y="353669"/>
                  </a:cubicBezTo>
                  <a:cubicBezTo>
                    <a:pt x="681915" y="355381"/>
                    <a:pt x="678771" y="353572"/>
                    <a:pt x="679165" y="350644"/>
                  </a:cubicBezTo>
                  <a:cubicBezTo>
                    <a:pt x="676207" y="353927"/>
                    <a:pt x="672557" y="350354"/>
                    <a:pt x="676878" y="347987"/>
                  </a:cubicBezTo>
                  <a:cubicBezTo>
                    <a:pt x="679945" y="346316"/>
                    <a:pt x="683812" y="347316"/>
                    <a:pt x="687063" y="346232"/>
                  </a:cubicBezTo>
                  <a:cubicBezTo>
                    <a:pt x="684653" y="346393"/>
                    <a:pt x="682270" y="347219"/>
                    <a:pt x="679864" y="346458"/>
                  </a:cubicBezTo>
                  <a:cubicBezTo>
                    <a:pt x="683763" y="345129"/>
                    <a:pt x="680967" y="340489"/>
                    <a:pt x="686134" y="340189"/>
                  </a:cubicBezTo>
                  <a:cubicBezTo>
                    <a:pt x="683428" y="340821"/>
                    <a:pt x="682509" y="337970"/>
                    <a:pt x="685066" y="336947"/>
                  </a:cubicBezTo>
                  <a:cubicBezTo>
                    <a:pt x="687014" y="336170"/>
                    <a:pt x="689539" y="339460"/>
                    <a:pt x="690545" y="340656"/>
                  </a:cubicBezTo>
                  <a:cubicBezTo>
                    <a:pt x="691516" y="337957"/>
                    <a:pt x="687653" y="336857"/>
                    <a:pt x="688482" y="334548"/>
                  </a:cubicBezTo>
                  <a:cubicBezTo>
                    <a:pt x="690039" y="330201"/>
                    <a:pt x="695622" y="331742"/>
                    <a:pt x="698672" y="332761"/>
                  </a:cubicBezTo>
                  <a:cubicBezTo>
                    <a:pt x="694383" y="329998"/>
                    <a:pt x="690358" y="331662"/>
                    <a:pt x="686598" y="334387"/>
                  </a:cubicBezTo>
                  <a:cubicBezTo>
                    <a:pt x="684876" y="331520"/>
                    <a:pt x="691484" y="326850"/>
                    <a:pt x="694028" y="325796"/>
                  </a:cubicBezTo>
                  <a:cubicBezTo>
                    <a:pt x="692351" y="326224"/>
                    <a:pt x="686966" y="330617"/>
                    <a:pt x="686272" y="328579"/>
                  </a:cubicBezTo>
                  <a:cubicBezTo>
                    <a:pt x="685569" y="326508"/>
                    <a:pt x="687727" y="324444"/>
                    <a:pt x="689088" y="323251"/>
                  </a:cubicBezTo>
                  <a:cubicBezTo>
                    <a:pt x="692796" y="319987"/>
                    <a:pt x="698018" y="316820"/>
                    <a:pt x="702852" y="315579"/>
                  </a:cubicBezTo>
                  <a:cubicBezTo>
                    <a:pt x="698202" y="315163"/>
                    <a:pt x="693371" y="318565"/>
                    <a:pt x="690117" y="321523"/>
                  </a:cubicBezTo>
                  <a:cubicBezTo>
                    <a:pt x="685624" y="325605"/>
                    <a:pt x="684128" y="319842"/>
                    <a:pt x="679632" y="319297"/>
                  </a:cubicBezTo>
                  <a:cubicBezTo>
                    <a:pt x="681606" y="317614"/>
                    <a:pt x="681558" y="315205"/>
                    <a:pt x="682238" y="312931"/>
                  </a:cubicBezTo>
                  <a:cubicBezTo>
                    <a:pt x="682851" y="310887"/>
                    <a:pt x="685624" y="309993"/>
                    <a:pt x="686830" y="308384"/>
                  </a:cubicBezTo>
                  <a:cubicBezTo>
                    <a:pt x="681641" y="312741"/>
                    <a:pt x="687350" y="302011"/>
                    <a:pt x="688301" y="300741"/>
                  </a:cubicBezTo>
                  <a:cubicBezTo>
                    <a:pt x="690787" y="297413"/>
                    <a:pt x="693680" y="293917"/>
                    <a:pt x="697047" y="291434"/>
                  </a:cubicBezTo>
                  <a:cubicBezTo>
                    <a:pt x="695131" y="292453"/>
                    <a:pt x="693603" y="294101"/>
                    <a:pt x="691587" y="294952"/>
                  </a:cubicBezTo>
                  <a:cubicBezTo>
                    <a:pt x="688236" y="296365"/>
                    <a:pt x="690652" y="297229"/>
                    <a:pt x="688227" y="300022"/>
                  </a:cubicBezTo>
                  <a:cubicBezTo>
                    <a:pt x="687263" y="295187"/>
                    <a:pt x="684009" y="302031"/>
                    <a:pt x="682593" y="304259"/>
                  </a:cubicBezTo>
                  <a:cubicBezTo>
                    <a:pt x="680755" y="307158"/>
                    <a:pt x="676936" y="310874"/>
                    <a:pt x="675969" y="314092"/>
                  </a:cubicBezTo>
                  <a:cubicBezTo>
                    <a:pt x="674808" y="317965"/>
                    <a:pt x="671854" y="322193"/>
                    <a:pt x="667635" y="323032"/>
                  </a:cubicBezTo>
                  <a:cubicBezTo>
                    <a:pt x="663817" y="323790"/>
                    <a:pt x="666071" y="319265"/>
                    <a:pt x="667097" y="317901"/>
                  </a:cubicBezTo>
                  <a:cubicBezTo>
                    <a:pt x="664939" y="320378"/>
                    <a:pt x="660131" y="318910"/>
                    <a:pt x="657348" y="319062"/>
                  </a:cubicBezTo>
                  <a:cubicBezTo>
                    <a:pt x="661937" y="313450"/>
                    <a:pt x="665142" y="307616"/>
                    <a:pt x="672441" y="306291"/>
                  </a:cubicBezTo>
                  <a:cubicBezTo>
                    <a:pt x="670709" y="305101"/>
                    <a:pt x="668706" y="305456"/>
                    <a:pt x="667332" y="306988"/>
                  </a:cubicBezTo>
                  <a:cubicBezTo>
                    <a:pt x="671073" y="300789"/>
                    <a:pt x="662005" y="309264"/>
                    <a:pt x="660795" y="309597"/>
                  </a:cubicBezTo>
                  <a:cubicBezTo>
                    <a:pt x="656880" y="310664"/>
                    <a:pt x="659250" y="304691"/>
                    <a:pt x="658044" y="303043"/>
                  </a:cubicBezTo>
                  <a:cubicBezTo>
                    <a:pt x="657322" y="306549"/>
                    <a:pt x="653958" y="305062"/>
                    <a:pt x="653168" y="302576"/>
                  </a:cubicBezTo>
                  <a:cubicBezTo>
                    <a:pt x="651823" y="305891"/>
                    <a:pt x="647115" y="306256"/>
                    <a:pt x="644345" y="307684"/>
                  </a:cubicBezTo>
                  <a:cubicBezTo>
                    <a:pt x="647705" y="306378"/>
                    <a:pt x="650653" y="307291"/>
                    <a:pt x="654097" y="307220"/>
                  </a:cubicBezTo>
                  <a:cubicBezTo>
                    <a:pt x="653291" y="309042"/>
                    <a:pt x="652014" y="314157"/>
                    <a:pt x="655955" y="310471"/>
                  </a:cubicBezTo>
                  <a:cubicBezTo>
                    <a:pt x="654594" y="311864"/>
                    <a:pt x="652968" y="312793"/>
                    <a:pt x="651078" y="313257"/>
                  </a:cubicBezTo>
                  <a:cubicBezTo>
                    <a:pt x="653275" y="313160"/>
                    <a:pt x="656483" y="311196"/>
                    <a:pt x="657115" y="314650"/>
                  </a:cubicBezTo>
                  <a:cubicBezTo>
                    <a:pt x="654764" y="314876"/>
                    <a:pt x="655284" y="315759"/>
                    <a:pt x="655074" y="317453"/>
                  </a:cubicBezTo>
                  <a:cubicBezTo>
                    <a:pt x="654752" y="320074"/>
                    <a:pt x="649740" y="320810"/>
                    <a:pt x="647828" y="321152"/>
                  </a:cubicBezTo>
                  <a:cubicBezTo>
                    <a:pt x="651285" y="317033"/>
                    <a:pt x="645696" y="318562"/>
                    <a:pt x="644112" y="319526"/>
                  </a:cubicBezTo>
                  <a:cubicBezTo>
                    <a:pt x="649775" y="318975"/>
                    <a:pt x="643674" y="320326"/>
                    <a:pt x="642448" y="320265"/>
                  </a:cubicBezTo>
                  <a:cubicBezTo>
                    <a:pt x="640239" y="320136"/>
                    <a:pt x="639914" y="323457"/>
                    <a:pt x="637147" y="323477"/>
                  </a:cubicBezTo>
                  <a:cubicBezTo>
                    <a:pt x="639943" y="319842"/>
                    <a:pt x="624595" y="315988"/>
                    <a:pt x="631806" y="312560"/>
                  </a:cubicBezTo>
                  <a:cubicBezTo>
                    <a:pt x="628307" y="313592"/>
                    <a:pt x="628101" y="309803"/>
                    <a:pt x="628700" y="307439"/>
                  </a:cubicBezTo>
                  <a:cubicBezTo>
                    <a:pt x="629642" y="303724"/>
                    <a:pt x="628042" y="301160"/>
                    <a:pt x="623915" y="300489"/>
                  </a:cubicBezTo>
                  <a:cubicBezTo>
                    <a:pt x="625101" y="299596"/>
                    <a:pt x="626417" y="298977"/>
                    <a:pt x="627862" y="298632"/>
                  </a:cubicBezTo>
                  <a:cubicBezTo>
                    <a:pt x="624095" y="298203"/>
                    <a:pt x="617397" y="299299"/>
                    <a:pt x="617645" y="293523"/>
                  </a:cubicBezTo>
                  <a:cubicBezTo>
                    <a:pt x="614891" y="295639"/>
                    <a:pt x="613424" y="291569"/>
                    <a:pt x="611376" y="290502"/>
                  </a:cubicBezTo>
                  <a:cubicBezTo>
                    <a:pt x="613769" y="287912"/>
                    <a:pt x="617603" y="287647"/>
                    <a:pt x="620125" y="285226"/>
                  </a:cubicBezTo>
                  <a:cubicBezTo>
                    <a:pt x="622363" y="283074"/>
                    <a:pt x="623550" y="280320"/>
                    <a:pt x="626604" y="279076"/>
                  </a:cubicBezTo>
                  <a:cubicBezTo>
                    <a:pt x="634180" y="275996"/>
                    <a:pt x="623831" y="287002"/>
                    <a:pt x="623682" y="287483"/>
                  </a:cubicBezTo>
                  <a:cubicBezTo>
                    <a:pt x="626359" y="284126"/>
                    <a:pt x="631216" y="279498"/>
                    <a:pt x="635757" y="282607"/>
                  </a:cubicBezTo>
                  <a:cubicBezTo>
                    <a:pt x="633544" y="281259"/>
                    <a:pt x="631387" y="276695"/>
                    <a:pt x="628323" y="277569"/>
                  </a:cubicBezTo>
                  <a:cubicBezTo>
                    <a:pt x="624324" y="278711"/>
                    <a:pt x="620664" y="281314"/>
                    <a:pt x="616516" y="282484"/>
                  </a:cubicBezTo>
                  <a:cubicBezTo>
                    <a:pt x="606896" y="285209"/>
                    <a:pt x="598405" y="285890"/>
                    <a:pt x="589314" y="280981"/>
                  </a:cubicBezTo>
                  <a:cubicBezTo>
                    <a:pt x="591681" y="279282"/>
                    <a:pt x="595490" y="278692"/>
                    <a:pt x="595819" y="275173"/>
                  </a:cubicBezTo>
                  <a:cubicBezTo>
                    <a:pt x="592152" y="274851"/>
                    <a:pt x="589933" y="278737"/>
                    <a:pt x="585766" y="277969"/>
                  </a:cubicBezTo>
                  <a:cubicBezTo>
                    <a:pt x="580274" y="276957"/>
                    <a:pt x="574808" y="275825"/>
                    <a:pt x="569313" y="274828"/>
                  </a:cubicBezTo>
                  <a:cubicBezTo>
                    <a:pt x="559551" y="273061"/>
                    <a:pt x="549415" y="280704"/>
                    <a:pt x="539856" y="276795"/>
                  </a:cubicBezTo>
                  <a:cubicBezTo>
                    <a:pt x="545935" y="276202"/>
                    <a:pt x="534599" y="269678"/>
                    <a:pt x="532193" y="270062"/>
                  </a:cubicBezTo>
                  <a:cubicBezTo>
                    <a:pt x="536550" y="264395"/>
                    <a:pt x="544303" y="263734"/>
                    <a:pt x="549608" y="259381"/>
                  </a:cubicBezTo>
                  <a:cubicBezTo>
                    <a:pt x="542762" y="260442"/>
                    <a:pt x="537450" y="264334"/>
                    <a:pt x="531213" y="266866"/>
                  </a:cubicBezTo>
                  <a:cubicBezTo>
                    <a:pt x="529571" y="267533"/>
                    <a:pt x="526556" y="269101"/>
                    <a:pt x="524695" y="268443"/>
                  </a:cubicBezTo>
                  <a:cubicBezTo>
                    <a:pt x="522509" y="267669"/>
                    <a:pt x="521174" y="265002"/>
                    <a:pt x="518490" y="265882"/>
                  </a:cubicBezTo>
                  <a:cubicBezTo>
                    <a:pt x="521306" y="263499"/>
                    <a:pt x="524895" y="262186"/>
                    <a:pt x="528243" y="260774"/>
                  </a:cubicBezTo>
                  <a:cubicBezTo>
                    <a:pt x="526982" y="261000"/>
                    <a:pt x="516620" y="262860"/>
                    <a:pt x="523134" y="260077"/>
                  </a:cubicBezTo>
                  <a:cubicBezTo>
                    <a:pt x="520651" y="260516"/>
                    <a:pt x="518187" y="261035"/>
                    <a:pt x="515704" y="261470"/>
                  </a:cubicBezTo>
                  <a:cubicBezTo>
                    <a:pt x="517816" y="259877"/>
                    <a:pt x="520445" y="259448"/>
                    <a:pt x="522902" y="258687"/>
                  </a:cubicBezTo>
                  <a:cubicBezTo>
                    <a:pt x="518845" y="258429"/>
                    <a:pt x="514882" y="260506"/>
                    <a:pt x="510828" y="259616"/>
                  </a:cubicBezTo>
                  <a:cubicBezTo>
                    <a:pt x="514327" y="257365"/>
                    <a:pt x="520135" y="255688"/>
                    <a:pt x="524295" y="256362"/>
                  </a:cubicBezTo>
                  <a:cubicBezTo>
                    <a:pt x="521638" y="254592"/>
                    <a:pt x="517558" y="258000"/>
                    <a:pt x="515078" y="255988"/>
                  </a:cubicBezTo>
                  <a:cubicBezTo>
                    <a:pt x="512053" y="253537"/>
                    <a:pt x="525498" y="249661"/>
                    <a:pt x="528243" y="250096"/>
                  </a:cubicBezTo>
                  <a:cubicBezTo>
                    <a:pt x="525005" y="247042"/>
                    <a:pt x="519158" y="249806"/>
                    <a:pt x="515927" y="251425"/>
                  </a:cubicBezTo>
                  <a:cubicBezTo>
                    <a:pt x="511728" y="253518"/>
                    <a:pt x="506242" y="253108"/>
                    <a:pt x="501540" y="254737"/>
                  </a:cubicBezTo>
                  <a:cubicBezTo>
                    <a:pt x="502230" y="253959"/>
                    <a:pt x="502930" y="253186"/>
                    <a:pt x="503630" y="252415"/>
                  </a:cubicBezTo>
                  <a:cubicBezTo>
                    <a:pt x="501933" y="252947"/>
                    <a:pt x="500308" y="253643"/>
                    <a:pt x="498754" y="254501"/>
                  </a:cubicBezTo>
                  <a:cubicBezTo>
                    <a:pt x="500647" y="251850"/>
                    <a:pt x="503762" y="250576"/>
                    <a:pt x="505952" y="248235"/>
                  </a:cubicBezTo>
                  <a:cubicBezTo>
                    <a:pt x="501937" y="250289"/>
                    <a:pt x="498563" y="255349"/>
                    <a:pt x="493877" y="255898"/>
                  </a:cubicBezTo>
                  <a:cubicBezTo>
                    <a:pt x="494655" y="255127"/>
                    <a:pt x="495425" y="254353"/>
                    <a:pt x="496199" y="253576"/>
                  </a:cubicBezTo>
                  <a:cubicBezTo>
                    <a:pt x="494203" y="253769"/>
                    <a:pt x="492430" y="254943"/>
                    <a:pt x="491323" y="256594"/>
                  </a:cubicBezTo>
                  <a:cubicBezTo>
                    <a:pt x="487044" y="252479"/>
                    <a:pt x="503414" y="246858"/>
                    <a:pt x="505487" y="245220"/>
                  </a:cubicBezTo>
                  <a:cubicBezTo>
                    <a:pt x="501408" y="246439"/>
                    <a:pt x="497564" y="248396"/>
                    <a:pt x="493845" y="250428"/>
                  </a:cubicBezTo>
                  <a:cubicBezTo>
                    <a:pt x="490459" y="252276"/>
                    <a:pt x="486599" y="248916"/>
                    <a:pt x="483432" y="252183"/>
                  </a:cubicBezTo>
                  <a:cubicBezTo>
                    <a:pt x="485980" y="251821"/>
                    <a:pt x="488302" y="250625"/>
                    <a:pt x="490862" y="250328"/>
                  </a:cubicBezTo>
                  <a:cubicBezTo>
                    <a:pt x="485531" y="254904"/>
                    <a:pt x="479433" y="254417"/>
                    <a:pt x="473680" y="257062"/>
                  </a:cubicBezTo>
                  <a:cubicBezTo>
                    <a:pt x="480030" y="256543"/>
                    <a:pt x="470409" y="259045"/>
                    <a:pt x="469036" y="260080"/>
                  </a:cubicBezTo>
                  <a:cubicBezTo>
                    <a:pt x="471674" y="259887"/>
                    <a:pt x="473831" y="258181"/>
                    <a:pt x="476466" y="257991"/>
                  </a:cubicBezTo>
                  <a:cubicBezTo>
                    <a:pt x="475779" y="258771"/>
                    <a:pt x="475082" y="259545"/>
                    <a:pt x="474376" y="260316"/>
                  </a:cubicBezTo>
                  <a:cubicBezTo>
                    <a:pt x="476076" y="259890"/>
                    <a:pt x="477701" y="259271"/>
                    <a:pt x="479252" y="258458"/>
                  </a:cubicBezTo>
                  <a:cubicBezTo>
                    <a:pt x="476240" y="264392"/>
                    <a:pt x="468284" y="263312"/>
                    <a:pt x="462998" y="265424"/>
                  </a:cubicBezTo>
                  <a:cubicBezTo>
                    <a:pt x="468168" y="264570"/>
                    <a:pt x="472457" y="263902"/>
                    <a:pt x="477395" y="262638"/>
                  </a:cubicBezTo>
                  <a:cubicBezTo>
                    <a:pt x="479517" y="268311"/>
                    <a:pt x="463092" y="269178"/>
                    <a:pt x="460677" y="272158"/>
                  </a:cubicBezTo>
                  <a:cubicBezTo>
                    <a:pt x="462315" y="272158"/>
                    <a:pt x="463863" y="271745"/>
                    <a:pt x="465320" y="270997"/>
                  </a:cubicBezTo>
                  <a:cubicBezTo>
                    <a:pt x="464308" y="271939"/>
                    <a:pt x="460393" y="275328"/>
                    <a:pt x="465320" y="272393"/>
                  </a:cubicBezTo>
                  <a:cubicBezTo>
                    <a:pt x="462515" y="274657"/>
                    <a:pt x="458396" y="276379"/>
                    <a:pt x="454939" y="277299"/>
                  </a:cubicBezTo>
                  <a:cubicBezTo>
                    <a:pt x="452975" y="277821"/>
                    <a:pt x="451337" y="278089"/>
                    <a:pt x="449450" y="278940"/>
                  </a:cubicBezTo>
                  <a:cubicBezTo>
                    <a:pt x="446000" y="280501"/>
                    <a:pt x="443210" y="278369"/>
                    <a:pt x="439776" y="278198"/>
                  </a:cubicBezTo>
                  <a:cubicBezTo>
                    <a:pt x="440807" y="277553"/>
                    <a:pt x="441891" y="277012"/>
                    <a:pt x="443026" y="276573"/>
                  </a:cubicBezTo>
                  <a:cubicBezTo>
                    <a:pt x="439434" y="276670"/>
                    <a:pt x="436525" y="278730"/>
                    <a:pt x="433738" y="280752"/>
                  </a:cubicBezTo>
                  <a:cubicBezTo>
                    <a:pt x="435409" y="278998"/>
                    <a:pt x="436896" y="277086"/>
                    <a:pt x="438382" y="275177"/>
                  </a:cubicBezTo>
                  <a:cubicBezTo>
                    <a:pt x="435325" y="275435"/>
                    <a:pt x="424673" y="281072"/>
                    <a:pt x="424450" y="284468"/>
                  </a:cubicBezTo>
                  <a:cubicBezTo>
                    <a:pt x="423938" y="282539"/>
                    <a:pt x="424931" y="280923"/>
                    <a:pt x="426772" y="280285"/>
                  </a:cubicBezTo>
                  <a:cubicBezTo>
                    <a:pt x="425179" y="280901"/>
                    <a:pt x="423154" y="280285"/>
                    <a:pt x="421664" y="281214"/>
                  </a:cubicBezTo>
                  <a:cubicBezTo>
                    <a:pt x="419881" y="282294"/>
                    <a:pt x="419736" y="284919"/>
                    <a:pt x="417949" y="286093"/>
                  </a:cubicBezTo>
                  <a:cubicBezTo>
                    <a:pt x="418355" y="281526"/>
                    <a:pt x="414659" y="284619"/>
                    <a:pt x="412763" y="285900"/>
                  </a:cubicBezTo>
                  <a:cubicBezTo>
                    <a:pt x="409251" y="288238"/>
                    <a:pt x="403859" y="289960"/>
                    <a:pt x="399838" y="291214"/>
                  </a:cubicBezTo>
                  <a:cubicBezTo>
                    <a:pt x="402618" y="288721"/>
                    <a:pt x="406142" y="287225"/>
                    <a:pt x="409358" y="285406"/>
                  </a:cubicBezTo>
                  <a:cubicBezTo>
                    <a:pt x="404901" y="286661"/>
                    <a:pt x="401360" y="289844"/>
                    <a:pt x="397051" y="291446"/>
                  </a:cubicBezTo>
                  <a:cubicBezTo>
                    <a:pt x="397777" y="290618"/>
                    <a:pt x="398473" y="289766"/>
                    <a:pt x="399141" y="288889"/>
                  </a:cubicBezTo>
                  <a:cubicBezTo>
                    <a:pt x="395239" y="288447"/>
                    <a:pt x="392265" y="292753"/>
                    <a:pt x="388728" y="293714"/>
                  </a:cubicBezTo>
                  <a:cubicBezTo>
                    <a:pt x="383297" y="295194"/>
                    <a:pt x="382852" y="296523"/>
                    <a:pt x="377318" y="295158"/>
                  </a:cubicBezTo>
                  <a:cubicBezTo>
                    <a:pt x="379494" y="299103"/>
                    <a:pt x="376147" y="297242"/>
                    <a:pt x="374209" y="296790"/>
                  </a:cubicBezTo>
                  <a:cubicBezTo>
                    <a:pt x="371619" y="296187"/>
                    <a:pt x="368562" y="298035"/>
                    <a:pt x="366140" y="298696"/>
                  </a:cubicBezTo>
                  <a:cubicBezTo>
                    <a:pt x="364250" y="299209"/>
                    <a:pt x="362076" y="297422"/>
                    <a:pt x="362921" y="295394"/>
                  </a:cubicBezTo>
                  <a:cubicBezTo>
                    <a:pt x="363383" y="294288"/>
                    <a:pt x="366014" y="293856"/>
                    <a:pt x="366927" y="293575"/>
                  </a:cubicBezTo>
                  <a:cubicBezTo>
                    <a:pt x="376250" y="290695"/>
                    <a:pt x="385570" y="286661"/>
                    <a:pt x="394965" y="284016"/>
                  </a:cubicBezTo>
                  <a:cubicBezTo>
                    <a:pt x="390130" y="282765"/>
                    <a:pt x="384042" y="289505"/>
                    <a:pt x="379707" y="285780"/>
                  </a:cubicBezTo>
                  <a:cubicBezTo>
                    <a:pt x="375979" y="282578"/>
                    <a:pt x="396361" y="274057"/>
                    <a:pt x="399480" y="272632"/>
                  </a:cubicBezTo>
                  <a:cubicBezTo>
                    <a:pt x="403485" y="270800"/>
                    <a:pt x="407458" y="268801"/>
                    <a:pt x="410986" y="266137"/>
                  </a:cubicBezTo>
                  <a:cubicBezTo>
                    <a:pt x="413234" y="264444"/>
                    <a:pt x="414350" y="260064"/>
                    <a:pt x="417162" y="259223"/>
                  </a:cubicBezTo>
                  <a:cubicBezTo>
                    <a:pt x="426556" y="256404"/>
                    <a:pt x="436293" y="253872"/>
                    <a:pt x="445816" y="251273"/>
                  </a:cubicBezTo>
                  <a:cubicBezTo>
                    <a:pt x="445687" y="255414"/>
                    <a:pt x="449583" y="254301"/>
                    <a:pt x="452221" y="253576"/>
                  </a:cubicBezTo>
                  <a:cubicBezTo>
                    <a:pt x="456768" y="252321"/>
                    <a:pt x="463282" y="254179"/>
                    <a:pt x="467642" y="255685"/>
                  </a:cubicBezTo>
                  <a:cubicBezTo>
                    <a:pt x="464282" y="251770"/>
                    <a:pt x="451305" y="250509"/>
                    <a:pt x="461596" y="245320"/>
                  </a:cubicBezTo>
                  <a:cubicBezTo>
                    <a:pt x="467520" y="242333"/>
                    <a:pt x="474366" y="241085"/>
                    <a:pt x="480878" y="240131"/>
                  </a:cubicBezTo>
                  <a:cubicBezTo>
                    <a:pt x="474695" y="237390"/>
                    <a:pt x="468326" y="242372"/>
                    <a:pt x="462792" y="244397"/>
                  </a:cubicBezTo>
                  <a:cubicBezTo>
                    <a:pt x="460818" y="245120"/>
                    <a:pt x="450424" y="248458"/>
                    <a:pt x="452782" y="242914"/>
                  </a:cubicBezTo>
                  <a:cubicBezTo>
                    <a:pt x="449934" y="245778"/>
                    <a:pt x="445190" y="246455"/>
                    <a:pt x="441372" y="246803"/>
                  </a:cubicBezTo>
                  <a:cubicBezTo>
                    <a:pt x="436825" y="247216"/>
                    <a:pt x="433426" y="250602"/>
                    <a:pt x="429091" y="251579"/>
                  </a:cubicBezTo>
                  <a:cubicBezTo>
                    <a:pt x="424450" y="252624"/>
                    <a:pt x="420284" y="252489"/>
                    <a:pt x="416166" y="255259"/>
                  </a:cubicBezTo>
                  <a:cubicBezTo>
                    <a:pt x="413215" y="257243"/>
                    <a:pt x="410709" y="258691"/>
                    <a:pt x="407255" y="259532"/>
                  </a:cubicBezTo>
                  <a:cubicBezTo>
                    <a:pt x="400279" y="261235"/>
                    <a:pt x="395945" y="262486"/>
                    <a:pt x="390563" y="266995"/>
                  </a:cubicBezTo>
                  <a:cubicBezTo>
                    <a:pt x="387654" y="269433"/>
                    <a:pt x="383442" y="270307"/>
                    <a:pt x="379910" y="271416"/>
                  </a:cubicBezTo>
                  <a:cubicBezTo>
                    <a:pt x="376215" y="272574"/>
                    <a:pt x="374157" y="268672"/>
                    <a:pt x="371048" y="270078"/>
                  </a:cubicBezTo>
                  <a:cubicBezTo>
                    <a:pt x="375828" y="269262"/>
                    <a:pt x="374925" y="275609"/>
                    <a:pt x="371809" y="277179"/>
                  </a:cubicBezTo>
                  <a:cubicBezTo>
                    <a:pt x="365934" y="280137"/>
                    <a:pt x="359903" y="279662"/>
                    <a:pt x="353866" y="281691"/>
                  </a:cubicBezTo>
                  <a:cubicBezTo>
                    <a:pt x="358910" y="281346"/>
                    <a:pt x="355207" y="284938"/>
                    <a:pt x="353221" y="285480"/>
                  </a:cubicBezTo>
                  <a:cubicBezTo>
                    <a:pt x="350673" y="286177"/>
                    <a:pt x="347625" y="285384"/>
                    <a:pt x="345274" y="286799"/>
                  </a:cubicBezTo>
                  <a:cubicBezTo>
                    <a:pt x="352027" y="282681"/>
                    <a:pt x="343794" y="286245"/>
                    <a:pt x="342585" y="286799"/>
                  </a:cubicBezTo>
                  <a:cubicBezTo>
                    <a:pt x="340056" y="287989"/>
                    <a:pt x="336038" y="288060"/>
                    <a:pt x="333887" y="289441"/>
                  </a:cubicBezTo>
                  <a:cubicBezTo>
                    <a:pt x="332865" y="290098"/>
                    <a:pt x="332765" y="291434"/>
                    <a:pt x="331639" y="292017"/>
                  </a:cubicBezTo>
                  <a:cubicBezTo>
                    <a:pt x="329624" y="293062"/>
                    <a:pt x="325263" y="293485"/>
                    <a:pt x="322983" y="293749"/>
                  </a:cubicBezTo>
                  <a:cubicBezTo>
                    <a:pt x="329098" y="293781"/>
                    <a:pt x="321171" y="295375"/>
                    <a:pt x="319726" y="295945"/>
                  </a:cubicBezTo>
                  <a:cubicBezTo>
                    <a:pt x="316666" y="297148"/>
                    <a:pt x="312996" y="298812"/>
                    <a:pt x="311374" y="301876"/>
                  </a:cubicBezTo>
                  <a:cubicBezTo>
                    <a:pt x="314850" y="301586"/>
                    <a:pt x="319655" y="300412"/>
                    <a:pt x="322819" y="302424"/>
                  </a:cubicBezTo>
                  <a:cubicBezTo>
                    <a:pt x="328395" y="305968"/>
                    <a:pt x="317453" y="309984"/>
                    <a:pt x="315453" y="310667"/>
                  </a:cubicBezTo>
                  <a:cubicBezTo>
                    <a:pt x="310703" y="312293"/>
                    <a:pt x="305336" y="312338"/>
                    <a:pt x="301141" y="315079"/>
                  </a:cubicBezTo>
                  <a:cubicBezTo>
                    <a:pt x="298941" y="316514"/>
                    <a:pt x="296677" y="316172"/>
                    <a:pt x="294642" y="318027"/>
                  </a:cubicBezTo>
                  <a:cubicBezTo>
                    <a:pt x="291663" y="320745"/>
                    <a:pt x="287722" y="319855"/>
                    <a:pt x="284671" y="322309"/>
                  </a:cubicBezTo>
                  <a:cubicBezTo>
                    <a:pt x="286216" y="321558"/>
                    <a:pt x="287838" y="321094"/>
                    <a:pt x="289547" y="320916"/>
                  </a:cubicBezTo>
                  <a:cubicBezTo>
                    <a:pt x="287038" y="322313"/>
                    <a:pt x="279514" y="329578"/>
                    <a:pt x="280027" y="324399"/>
                  </a:cubicBezTo>
                  <a:cubicBezTo>
                    <a:pt x="277715" y="327611"/>
                    <a:pt x="270813" y="327682"/>
                    <a:pt x="267121" y="328230"/>
                  </a:cubicBezTo>
                  <a:cubicBezTo>
                    <a:pt x="263173" y="328817"/>
                    <a:pt x="260664" y="330530"/>
                    <a:pt x="257055" y="332239"/>
                  </a:cubicBezTo>
                  <a:cubicBezTo>
                    <a:pt x="253024" y="334151"/>
                    <a:pt x="248664" y="333935"/>
                    <a:pt x="244762" y="335464"/>
                  </a:cubicBezTo>
                  <a:cubicBezTo>
                    <a:pt x="239989" y="337325"/>
                    <a:pt x="235684" y="340882"/>
                    <a:pt x="230611" y="340866"/>
                  </a:cubicBezTo>
                  <a:cubicBezTo>
                    <a:pt x="227786" y="340866"/>
                    <a:pt x="226692" y="343891"/>
                    <a:pt x="224435" y="342988"/>
                  </a:cubicBezTo>
                  <a:cubicBezTo>
                    <a:pt x="221410" y="341778"/>
                    <a:pt x="214457" y="346348"/>
                    <a:pt x="211529" y="347158"/>
                  </a:cubicBezTo>
                  <a:cubicBezTo>
                    <a:pt x="216611" y="346448"/>
                    <a:pt x="211690" y="349951"/>
                    <a:pt x="210013" y="351166"/>
                  </a:cubicBezTo>
                  <a:cubicBezTo>
                    <a:pt x="207446" y="353017"/>
                    <a:pt x="203695" y="352976"/>
                    <a:pt x="200983" y="354862"/>
                  </a:cubicBezTo>
                  <a:cubicBezTo>
                    <a:pt x="198735" y="356426"/>
                    <a:pt x="195733" y="356533"/>
                    <a:pt x="193114" y="356826"/>
                  </a:cubicBezTo>
                  <a:cubicBezTo>
                    <a:pt x="189112" y="357281"/>
                    <a:pt x="187361" y="359448"/>
                    <a:pt x="183939" y="360612"/>
                  </a:cubicBezTo>
                  <a:cubicBezTo>
                    <a:pt x="182314" y="361167"/>
                    <a:pt x="182240" y="358403"/>
                    <a:pt x="180737" y="359006"/>
                  </a:cubicBezTo>
                  <a:cubicBezTo>
                    <a:pt x="179027" y="359690"/>
                    <a:pt x="174525" y="360848"/>
                    <a:pt x="173961" y="362908"/>
                  </a:cubicBezTo>
                  <a:cubicBezTo>
                    <a:pt x="173268" y="365456"/>
                    <a:pt x="170407" y="365621"/>
                    <a:pt x="168301" y="365050"/>
                  </a:cubicBezTo>
                  <a:cubicBezTo>
                    <a:pt x="164409" y="363992"/>
                    <a:pt x="162390" y="365050"/>
                    <a:pt x="158584" y="366195"/>
                  </a:cubicBezTo>
                  <a:cubicBezTo>
                    <a:pt x="164883" y="366836"/>
                    <a:pt x="155505" y="368697"/>
                    <a:pt x="153708" y="368720"/>
                  </a:cubicBezTo>
                  <a:cubicBezTo>
                    <a:pt x="148358" y="368784"/>
                    <a:pt x="142908" y="371387"/>
                    <a:pt x="138383" y="374089"/>
                  </a:cubicBezTo>
                  <a:cubicBezTo>
                    <a:pt x="140821" y="373799"/>
                    <a:pt x="143027" y="371867"/>
                    <a:pt x="145581" y="372932"/>
                  </a:cubicBezTo>
                  <a:cubicBezTo>
                    <a:pt x="143505" y="374505"/>
                    <a:pt x="142553" y="375154"/>
                    <a:pt x="145807" y="375486"/>
                  </a:cubicBezTo>
                  <a:cubicBezTo>
                    <a:pt x="143575" y="376824"/>
                    <a:pt x="140918" y="376695"/>
                    <a:pt x="138609" y="377808"/>
                  </a:cubicBezTo>
                  <a:cubicBezTo>
                    <a:pt x="136658" y="378746"/>
                    <a:pt x="135365" y="381339"/>
                    <a:pt x="133036" y="381523"/>
                  </a:cubicBezTo>
                  <a:cubicBezTo>
                    <a:pt x="133833" y="378872"/>
                    <a:pt x="136358" y="377405"/>
                    <a:pt x="138841" y="376647"/>
                  </a:cubicBezTo>
                  <a:cubicBezTo>
                    <a:pt x="135800" y="374873"/>
                    <a:pt x="132391" y="379278"/>
                    <a:pt x="130314" y="380817"/>
                  </a:cubicBezTo>
                  <a:cubicBezTo>
                    <a:pt x="127547" y="382868"/>
                    <a:pt x="123010" y="383600"/>
                    <a:pt x="119666" y="383864"/>
                  </a:cubicBezTo>
                  <a:cubicBezTo>
                    <a:pt x="115228" y="384213"/>
                    <a:pt x="111448" y="383864"/>
                    <a:pt x="107320" y="386180"/>
                  </a:cubicBezTo>
                  <a:cubicBezTo>
                    <a:pt x="103496" y="388311"/>
                    <a:pt x="100309" y="392904"/>
                    <a:pt x="95420" y="392668"/>
                  </a:cubicBezTo>
                  <a:cubicBezTo>
                    <a:pt x="98181" y="391330"/>
                    <a:pt x="100661" y="389463"/>
                    <a:pt x="102851" y="387328"/>
                  </a:cubicBezTo>
                  <a:cubicBezTo>
                    <a:pt x="100126" y="384458"/>
                    <a:pt x="93705" y="387586"/>
                    <a:pt x="90999" y="389015"/>
                  </a:cubicBezTo>
                  <a:cubicBezTo>
                    <a:pt x="89051" y="390037"/>
                    <a:pt x="87690" y="390163"/>
                    <a:pt x="85500" y="390279"/>
                  </a:cubicBezTo>
                  <a:cubicBezTo>
                    <a:pt x="82856" y="390408"/>
                    <a:pt x="79360" y="393471"/>
                    <a:pt x="77077" y="394758"/>
                  </a:cubicBezTo>
                  <a:cubicBezTo>
                    <a:pt x="80011" y="389976"/>
                    <a:pt x="75603" y="393655"/>
                    <a:pt x="74455" y="394500"/>
                  </a:cubicBezTo>
                  <a:cubicBezTo>
                    <a:pt x="72684" y="395810"/>
                    <a:pt x="70814" y="395684"/>
                    <a:pt x="68918" y="394823"/>
                  </a:cubicBezTo>
                  <a:cubicBezTo>
                    <a:pt x="67992" y="394400"/>
                    <a:pt x="63635" y="396416"/>
                    <a:pt x="62926" y="396625"/>
                  </a:cubicBezTo>
                  <a:cubicBezTo>
                    <a:pt x="59926" y="397506"/>
                    <a:pt x="56401" y="396983"/>
                    <a:pt x="53625" y="398003"/>
                  </a:cubicBezTo>
                  <a:cubicBezTo>
                    <a:pt x="57272" y="394442"/>
                    <a:pt x="60652" y="393320"/>
                    <a:pt x="65699" y="393594"/>
                  </a:cubicBezTo>
                  <a:cubicBezTo>
                    <a:pt x="60358" y="386722"/>
                    <a:pt x="50809" y="395868"/>
                    <a:pt x="45940" y="398857"/>
                  </a:cubicBezTo>
                  <a:cubicBezTo>
                    <a:pt x="43834" y="400150"/>
                    <a:pt x="41399" y="400205"/>
                    <a:pt x="39228" y="401257"/>
                  </a:cubicBezTo>
                  <a:cubicBezTo>
                    <a:pt x="37290" y="402195"/>
                    <a:pt x="36291" y="404275"/>
                    <a:pt x="34352" y="405204"/>
                  </a:cubicBezTo>
                  <a:cubicBezTo>
                    <a:pt x="32398" y="406133"/>
                    <a:pt x="33056" y="402156"/>
                    <a:pt x="30879" y="405268"/>
                  </a:cubicBezTo>
                  <a:cubicBezTo>
                    <a:pt x="29625" y="407061"/>
                    <a:pt x="26741" y="407303"/>
                    <a:pt x="24832" y="406597"/>
                  </a:cubicBezTo>
                  <a:cubicBezTo>
                    <a:pt x="27844" y="405623"/>
                    <a:pt x="27415" y="402750"/>
                    <a:pt x="28315" y="400331"/>
                  </a:cubicBezTo>
                  <a:cubicBezTo>
                    <a:pt x="23413" y="399415"/>
                    <a:pt x="23358" y="408568"/>
                    <a:pt x="18324" y="407287"/>
                  </a:cubicBezTo>
                  <a:moveTo>
                    <a:pt x="228002" y="327876"/>
                  </a:moveTo>
                  <a:cubicBezTo>
                    <a:pt x="220846" y="330865"/>
                    <a:pt x="231362" y="333735"/>
                    <a:pt x="233342" y="336003"/>
                  </a:cubicBezTo>
                  <a:cubicBezTo>
                    <a:pt x="232549" y="336773"/>
                    <a:pt x="231701" y="337470"/>
                    <a:pt x="230788" y="338092"/>
                  </a:cubicBezTo>
                  <a:cubicBezTo>
                    <a:pt x="232275" y="337383"/>
                    <a:pt x="235568" y="336983"/>
                    <a:pt x="235780" y="334842"/>
                  </a:cubicBezTo>
                  <a:cubicBezTo>
                    <a:pt x="235974" y="332745"/>
                    <a:pt x="240669" y="332845"/>
                    <a:pt x="241701" y="330894"/>
                  </a:cubicBezTo>
                  <a:cubicBezTo>
                    <a:pt x="237048" y="328737"/>
                    <a:pt x="233310" y="326292"/>
                    <a:pt x="228002" y="327876"/>
                  </a:cubicBezTo>
                  <a:moveTo>
                    <a:pt x="286516" y="294671"/>
                  </a:moveTo>
                  <a:cubicBezTo>
                    <a:pt x="292359" y="296432"/>
                    <a:pt x="297684" y="292498"/>
                    <a:pt x="303401" y="292279"/>
                  </a:cubicBezTo>
                  <a:cubicBezTo>
                    <a:pt x="307833" y="292117"/>
                    <a:pt x="313983" y="293833"/>
                    <a:pt x="317862" y="290956"/>
                  </a:cubicBezTo>
                  <a:cubicBezTo>
                    <a:pt x="314637" y="291843"/>
                    <a:pt x="314744" y="291517"/>
                    <a:pt x="318194" y="289969"/>
                  </a:cubicBezTo>
                  <a:cubicBezTo>
                    <a:pt x="320752" y="288721"/>
                    <a:pt x="323454" y="287831"/>
                    <a:pt x="326192" y="287086"/>
                  </a:cubicBezTo>
                  <a:cubicBezTo>
                    <a:pt x="330801" y="285835"/>
                    <a:pt x="335493" y="284893"/>
                    <a:pt x="339921" y="283058"/>
                  </a:cubicBezTo>
                  <a:cubicBezTo>
                    <a:pt x="334538" y="282865"/>
                    <a:pt x="328456" y="282639"/>
                    <a:pt x="323135" y="283529"/>
                  </a:cubicBezTo>
                  <a:cubicBezTo>
                    <a:pt x="318710" y="284268"/>
                    <a:pt x="314647" y="286151"/>
                    <a:pt x="310154" y="286680"/>
                  </a:cubicBezTo>
                  <a:cubicBezTo>
                    <a:pt x="301644" y="287686"/>
                    <a:pt x="292408" y="287293"/>
                    <a:pt x="286516" y="294671"/>
                  </a:cubicBezTo>
                </a:path>
              </a:pathLst>
            </a:custGeom>
            <a:grpFill/>
            <a:ln w="1612" cap="flat">
              <a:solidFill>
                <a:srgbClr val="FFFFFF"/>
              </a:solidFill>
              <a:prstDash val="solid"/>
              <a:miter/>
            </a:ln>
          </p:spPr>
          <p:txBody>
            <a:bodyPr rtlCol="0" anchor="ctr"/>
            <a:lstStyle/>
            <a:p>
              <a:endParaRPr lang="en-US"/>
            </a:p>
          </p:txBody>
        </p:sp>
        <p:sp>
          <p:nvSpPr>
            <p:cNvPr id="1818" name="Freeform: Shape 1817">
              <a:extLst>
                <a:ext uri="{FF2B5EF4-FFF2-40B4-BE49-F238E27FC236}">
                  <a16:creationId xmlns:a16="http://schemas.microsoft.com/office/drawing/2014/main" id="{0328123C-F669-914E-F08D-2A245C67E0F4}"/>
                </a:ext>
              </a:extLst>
            </p:cNvPr>
            <p:cNvSpPr/>
            <p:nvPr/>
          </p:nvSpPr>
          <p:spPr>
            <a:xfrm>
              <a:off x="4642691" y="2397571"/>
              <a:ext cx="1354590" cy="672329"/>
            </a:xfrm>
            <a:custGeom>
              <a:avLst/>
              <a:gdLst>
                <a:gd name="connsiteX0" fmla="*/ 5302 w 1354590"/>
                <a:gd name="connsiteY0" fmla="*/ 305490 h 672329"/>
                <a:gd name="connsiteX1" fmla="*/ 194 w 1354590"/>
                <a:gd name="connsiteY1" fmla="*/ 286682 h 672329"/>
                <a:gd name="connsiteX2" fmla="*/ 9237 w 1354590"/>
                <a:gd name="connsiteY2" fmla="*/ 263237 h 672329"/>
                <a:gd name="connsiteX3" fmla="*/ 5138 w 1354590"/>
                <a:gd name="connsiteY3" fmla="*/ 250785 h 672329"/>
                <a:gd name="connsiteX4" fmla="*/ 18770 w 1354590"/>
                <a:gd name="connsiteY4" fmla="*/ 235831 h 672329"/>
                <a:gd name="connsiteX5" fmla="*/ 18012 w 1354590"/>
                <a:gd name="connsiteY5" fmla="*/ 234915 h 672329"/>
                <a:gd name="connsiteX6" fmla="*/ 22485 w 1354590"/>
                <a:gd name="connsiteY6" fmla="*/ 228401 h 672329"/>
                <a:gd name="connsiteX7" fmla="*/ 30602 w 1354590"/>
                <a:gd name="connsiteY7" fmla="*/ 217110 h 672329"/>
                <a:gd name="connsiteX8" fmla="*/ 32579 w 1354590"/>
                <a:gd name="connsiteY8" fmla="*/ 207100 h 672329"/>
                <a:gd name="connsiteX9" fmla="*/ 34604 w 1354590"/>
                <a:gd name="connsiteY9" fmla="*/ 197609 h 672329"/>
                <a:gd name="connsiteX10" fmla="*/ 39368 w 1354590"/>
                <a:gd name="connsiteY10" fmla="*/ 189527 h 672329"/>
                <a:gd name="connsiteX11" fmla="*/ 42405 w 1354590"/>
                <a:gd name="connsiteY11" fmla="*/ 180526 h 672329"/>
                <a:gd name="connsiteX12" fmla="*/ 49559 w 1354590"/>
                <a:gd name="connsiteY12" fmla="*/ 171129 h 672329"/>
                <a:gd name="connsiteX13" fmla="*/ 55225 w 1354590"/>
                <a:gd name="connsiteY13" fmla="*/ 167333 h 672329"/>
                <a:gd name="connsiteX14" fmla="*/ 58804 w 1354590"/>
                <a:gd name="connsiteY14" fmla="*/ 165201 h 672329"/>
                <a:gd name="connsiteX15" fmla="*/ 57779 w 1354590"/>
                <a:gd name="connsiteY15" fmla="*/ 164314 h 672329"/>
                <a:gd name="connsiteX16" fmla="*/ 67763 w 1354590"/>
                <a:gd name="connsiteY16" fmla="*/ 155723 h 672329"/>
                <a:gd name="connsiteX17" fmla="*/ 68757 w 1354590"/>
                <a:gd name="connsiteY17" fmla="*/ 151015 h 672329"/>
                <a:gd name="connsiteX18" fmla="*/ 74571 w 1354590"/>
                <a:gd name="connsiteY18" fmla="*/ 143688 h 672329"/>
                <a:gd name="connsiteX19" fmla="*/ 83011 w 1354590"/>
                <a:gd name="connsiteY19" fmla="*/ 132342 h 672329"/>
                <a:gd name="connsiteX20" fmla="*/ 96949 w 1354590"/>
                <a:gd name="connsiteY20" fmla="*/ 113895 h 672329"/>
                <a:gd name="connsiteX21" fmla="*/ 104451 w 1354590"/>
                <a:gd name="connsiteY21" fmla="*/ 106730 h 672329"/>
                <a:gd name="connsiteX22" fmla="*/ 109614 w 1354590"/>
                <a:gd name="connsiteY22" fmla="*/ 95903 h 672329"/>
                <a:gd name="connsiteX23" fmla="*/ 117970 w 1354590"/>
                <a:gd name="connsiteY23" fmla="*/ 87657 h 672329"/>
                <a:gd name="connsiteX24" fmla="*/ 131150 w 1354590"/>
                <a:gd name="connsiteY24" fmla="*/ 88154 h 672329"/>
                <a:gd name="connsiteX25" fmla="*/ 125374 w 1354590"/>
                <a:gd name="connsiteY25" fmla="*/ 86070 h 672329"/>
                <a:gd name="connsiteX26" fmla="*/ 118066 w 1354590"/>
                <a:gd name="connsiteY26" fmla="*/ 85909 h 672329"/>
                <a:gd name="connsiteX27" fmla="*/ 119540 w 1354590"/>
                <a:gd name="connsiteY27" fmla="*/ 77234 h 672329"/>
                <a:gd name="connsiteX28" fmla="*/ 117450 w 1354590"/>
                <a:gd name="connsiteY28" fmla="*/ 82113 h 672329"/>
                <a:gd name="connsiteX29" fmla="*/ 127667 w 1354590"/>
                <a:gd name="connsiteY29" fmla="*/ 74451 h 672329"/>
                <a:gd name="connsiteX30" fmla="*/ 122559 w 1354590"/>
                <a:gd name="connsiteY30" fmla="*/ 73054 h 672329"/>
                <a:gd name="connsiteX31" fmla="*/ 132079 w 1354590"/>
                <a:gd name="connsiteY31" fmla="*/ 66553 h 672329"/>
                <a:gd name="connsiteX32" fmla="*/ 127203 w 1354590"/>
                <a:gd name="connsiteY32" fmla="*/ 64231 h 672329"/>
                <a:gd name="connsiteX33" fmla="*/ 125345 w 1354590"/>
                <a:gd name="connsiteY33" fmla="*/ 66553 h 672329"/>
                <a:gd name="connsiteX34" fmla="*/ 132798 w 1354590"/>
                <a:gd name="connsiteY34" fmla="*/ 43146 h 672329"/>
                <a:gd name="connsiteX35" fmla="*/ 141109 w 1354590"/>
                <a:gd name="connsiteY35" fmla="*/ 28066 h 672329"/>
                <a:gd name="connsiteX36" fmla="*/ 158336 w 1354590"/>
                <a:gd name="connsiteY36" fmla="*/ 34345 h 672329"/>
                <a:gd name="connsiteX37" fmla="*/ 172481 w 1354590"/>
                <a:gd name="connsiteY37" fmla="*/ 37989 h 672329"/>
                <a:gd name="connsiteX38" fmla="*/ 176196 w 1354590"/>
                <a:gd name="connsiteY38" fmla="*/ 34506 h 672329"/>
                <a:gd name="connsiteX39" fmla="*/ 175326 w 1354590"/>
                <a:gd name="connsiteY39" fmla="*/ 40515 h 672329"/>
                <a:gd name="connsiteX40" fmla="*/ 167370 w 1354590"/>
                <a:gd name="connsiteY40" fmla="*/ 46813 h 672329"/>
                <a:gd name="connsiteX41" fmla="*/ 164277 w 1354590"/>
                <a:gd name="connsiteY41" fmla="*/ 47197 h 672329"/>
                <a:gd name="connsiteX42" fmla="*/ 155066 w 1354590"/>
                <a:gd name="connsiteY42" fmla="*/ 54475 h 672329"/>
                <a:gd name="connsiteX43" fmla="*/ 162032 w 1354590"/>
                <a:gd name="connsiteY43" fmla="*/ 53547 h 672329"/>
                <a:gd name="connsiteX44" fmla="*/ 157392 w 1354590"/>
                <a:gd name="connsiteY44" fmla="*/ 55172 h 672329"/>
                <a:gd name="connsiteX45" fmla="*/ 164332 w 1354590"/>
                <a:gd name="connsiteY45" fmla="*/ 48522 h 672329"/>
                <a:gd name="connsiteX46" fmla="*/ 176429 w 1354590"/>
                <a:gd name="connsiteY46" fmla="*/ 41008 h 672329"/>
                <a:gd name="connsiteX47" fmla="*/ 167373 w 1354590"/>
                <a:gd name="connsiteY47" fmla="*/ 50992 h 672329"/>
                <a:gd name="connsiteX48" fmla="*/ 163425 w 1354590"/>
                <a:gd name="connsiteY48" fmla="*/ 57726 h 672329"/>
                <a:gd name="connsiteX49" fmla="*/ 165512 w 1354590"/>
                <a:gd name="connsiteY49" fmla="*/ 55404 h 672329"/>
                <a:gd name="connsiteX50" fmla="*/ 159011 w 1354590"/>
                <a:gd name="connsiteY50" fmla="*/ 60745 h 672329"/>
                <a:gd name="connsiteX51" fmla="*/ 161565 w 1354590"/>
                <a:gd name="connsiteY51" fmla="*/ 56101 h 672329"/>
                <a:gd name="connsiteX52" fmla="*/ 152045 w 1354590"/>
                <a:gd name="connsiteY52" fmla="*/ 61441 h 672329"/>
                <a:gd name="connsiteX53" fmla="*/ 152045 w 1354590"/>
                <a:gd name="connsiteY53" fmla="*/ 63067 h 672329"/>
                <a:gd name="connsiteX54" fmla="*/ 153902 w 1354590"/>
                <a:gd name="connsiteY54" fmla="*/ 64228 h 672329"/>
                <a:gd name="connsiteX55" fmla="*/ 159510 w 1354590"/>
                <a:gd name="connsiteY55" fmla="*/ 61777 h 672329"/>
                <a:gd name="connsiteX56" fmla="*/ 165490 w 1354590"/>
                <a:gd name="connsiteY56" fmla="*/ 58703 h 672329"/>
                <a:gd name="connsiteX57" fmla="*/ 176080 w 1354590"/>
                <a:gd name="connsiteY57" fmla="*/ 47974 h 672329"/>
                <a:gd name="connsiteX58" fmla="*/ 185062 w 1354590"/>
                <a:gd name="connsiteY58" fmla="*/ 37225 h 672329"/>
                <a:gd name="connsiteX59" fmla="*/ 186413 w 1354590"/>
                <a:gd name="connsiteY59" fmla="*/ 28698 h 672329"/>
                <a:gd name="connsiteX60" fmla="*/ 184323 w 1354590"/>
                <a:gd name="connsiteY60" fmla="*/ 25219 h 672329"/>
                <a:gd name="connsiteX61" fmla="*/ 193379 w 1354590"/>
                <a:gd name="connsiteY61" fmla="*/ 18482 h 672329"/>
                <a:gd name="connsiteX62" fmla="*/ 193637 w 1354590"/>
                <a:gd name="connsiteY62" fmla="*/ 12112 h 672329"/>
                <a:gd name="connsiteX63" fmla="*/ 790746 w 1354590"/>
                <a:gd name="connsiteY63" fmla="*/ 11735 h 672329"/>
                <a:gd name="connsiteX64" fmla="*/ 791878 w 1354590"/>
                <a:gd name="connsiteY64" fmla="*/ 1022 h 672329"/>
                <a:gd name="connsiteX65" fmla="*/ 797992 w 1354590"/>
                <a:gd name="connsiteY65" fmla="*/ 3943 h 672329"/>
                <a:gd name="connsiteX66" fmla="*/ 797702 w 1354590"/>
                <a:gd name="connsiteY66" fmla="*/ 19317 h 672329"/>
                <a:gd name="connsiteX67" fmla="*/ 809631 w 1354590"/>
                <a:gd name="connsiteY67" fmla="*/ 23242 h 672329"/>
                <a:gd name="connsiteX68" fmla="*/ 821841 w 1354590"/>
                <a:gd name="connsiteY68" fmla="*/ 21290 h 672329"/>
                <a:gd name="connsiteX69" fmla="*/ 835008 w 1354590"/>
                <a:gd name="connsiteY69" fmla="*/ 24245 h 672329"/>
                <a:gd name="connsiteX70" fmla="*/ 836824 w 1354590"/>
                <a:gd name="connsiteY70" fmla="*/ 27541 h 672329"/>
                <a:gd name="connsiteX71" fmla="*/ 837978 w 1354590"/>
                <a:gd name="connsiteY71" fmla="*/ 31846 h 672329"/>
                <a:gd name="connsiteX72" fmla="*/ 840352 w 1354590"/>
                <a:gd name="connsiteY72" fmla="*/ 29401 h 672329"/>
                <a:gd name="connsiteX73" fmla="*/ 846131 w 1354590"/>
                <a:gd name="connsiteY73" fmla="*/ 32455 h 672329"/>
                <a:gd name="connsiteX74" fmla="*/ 849292 w 1354590"/>
                <a:gd name="connsiteY74" fmla="*/ 33868 h 672329"/>
                <a:gd name="connsiteX75" fmla="*/ 851139 w 1354590"/>
                <a:gd name="connsiteY75" fmla="*/ 36735 h 672329"/>
                <a:gd name="connsiteX76" fmla="*/ 869335 w 1354590"/>
                <a:gd name="connsiteY76" fmla="*/ 32413 h 672329"/>
                <a:gd name="connsiteX77" fmla="*/ 877036 w 1354590"/>
                <a:gd name="connsiteY77" fmla="*/ 35816 h 672329"/>
                <a:gd name="connsiteX78" fmla="*/ 883392 w 1354590"/>
                <a:gd name="connsiteY78" fmla="*/ 36606 h 672329"/>
                <a:gd name="connsiteX79" fmla="*/ 893174 w 1354590"/>
                <a:gd name="connsiteY79" fmla="*/ 38118 h 672329"/>
                <a:gd name="connsiteX80" fmla="*/ 853216 w 1354590"/>
                <a:gd name="connsiteY80" fmla="*/ 53611 h 672329"/>
                <a:gd name="connsiteX81" fmla="*/ 838220 w 1354590"/>
                <a:gd name="connsiteY81" fmla="*/ 62831 h 672329"/>
                <a:gd name="connsiteX82" fmla="*/ 820805 w 1354590"/>
                <a:gd name="connsiteY82" fmla="*/ 72119 h 672329"/>
                <a:gd name="connsiteX83" fmla="*/ 851920 w 1354590"/>
                <a:gd name="connsiteY83" fmla="*/ 67243 h 672329"/>
                <a:gd name="connsiteX84" fmla="*/ 844954 w 1354590"/>
                <a:gd name="connsiteY84" fmla="*/ 75834 h 672329"/>
                <a:gd name="connsiteX85" fmla="*/ 850333 w 1354590"/>
                <a:gd name="connsiteY85" fmla="*/ 75076 h 672329"/>
                <a:gd name="connsiteX86" fmla="*/ 854400 w 1354590"/>
                <a:gd name="connsiteY86" fmla="*/ 76911 h 672329"/>
                <a:gd name="connsiteX87" fmla="*/ 868325 w 1354590"/>
                <a:gd name="connsiteY87" fmla="*/ 72013 h 672329"/>
                <a:gd name="connsiteX88" fmla="*/ 883602 w 1354590"/>
                <a:gd name="connsiteY88" fmla="*/ 68830 h 672329"/>
                <a:gd name="connsiteX89" fmla="*/ 902307 w 1354590"/>
                <a:gd name="connsiteY89" fmla="*/ 59581 h 672329"/>
                <a:gd name="connsiteX90" fmla="*/ 903468 w 1354590"/>
                <a:gd name="connsiteY90" fmla="*/ 65618 h 672329"/>
                <a:gd name="connsiteX91" fmla="*/ 900914 w 1354590"/>
                <a:gd name="connsiteY91" fmla="*/ 71655 h 672329"/>
                <a:gd name="connsiteX92" fmla="*/ 906022 w 1354590"/>
                <a:gd name="connsiteY92" fmla="*/ 69797 h 672329"/>
                <a:gd name="connsiteX93" fmla="*/ 919999 w 1354590"/>
                <a:gd name="connsiteY93" fmla="*/ 74847 h 672329"/>
                <a:gd name="connsiteX94" fmla="*/ 931090 w 1354590"/>
                <a:gd name="connsiteY94" fmla="*/ 79904 h 672329"/>
                <a:gd name="connsiteX95" fmla="*/ 950643 w 1354590"/>
                <a:gd name="connsiteY95" fmla="*/ 74551 h 672329"/>
                <a:gd name="connsiteX96" fmla="*/ 962085 w 1354590"/>
                <a:gd name="connsiteY96" fmla="*/ 74138 h 672329"/>
                <a:gd name="connsiteX97" fmla="*/ 976381 w 1354590"/>
                <a:gd name="connsiteY97" fmla="*/ 71887 h 672329"/>
                <a:gd name="connsiteX98" fmla="*/ 972666 w 1354590"/>
                <a:gd name="connsiteY98" fmla="*/ 79782 h 672329"/>
                <a:gd name="connsiteX99" fmla="*/ 985617 w 1354590"/>
                <a:gd name="connsiteY99" fmla="*/ 79782 h 672329"/>
                <a:gd name="connsiteX100" fmla="*/ 985204 w 1354590"/>
                <a:gd name="connsiteY100" fmla="*/ 87428 h 672329"/>
                <a:gd name="connsiteX101" fmla="*/ 990313 w 1354590"/>
                <a:gd name="connsiteY101" fmla="*/ 92762 h 672329"/>
                <a:gd name="connsiteX102" fmla="*/ 973440 w 1354590"/>
                <a:gd name="connsiteY102" fmla="*/ 93320 h 672329"/>
                <a:gd name="connsiteX103" fmla="*/ 970215 w 1354590"/>
                <a:gd name="connsiteY103" fmla="*/ 96913 h 672329"/>
                <a:gd name="connsiteX104" fmla="*/ 964423 w 1354590"/>
                <a:gd name="connsiteY104" fmla="*/ 91721 h 672329"/>
                <a:gd name="connsiteX105" fmla="*/ 943722 w 1354590"/>
                <a:gd name="connsiteY105" fmla="*/ 94017 h 672329"/>
                <a:gd name="connsiteX106" fmla="*/ 924604 w 1354590"/>
                <a:gd name="connsiteY106" fmla="*/ 103214 h 672329"/>
                <a:gd name="connsiteX107" fmla="*/ 930641 w 1354590"/>
                <a:gd name="connsiteY107" fmla="*/ 96713 h 672329"/>
                <a:gd name="connsiteX108" fmla="*/ 919031 w 1354590"/>
                <a:gd name="connsiteY108" fmla="*/ 101821 h 672329"/>
                <a:gd name="connsiteX109" fmla="*/ 921121 w 1354590"/>
                <a:gd name="connsiteY109" fmla="*/ 96942 h 672329"/>
                <a:gd name="connsiteX110" fmla="*/ 899620 w 1354590"/>
                <a:gd name="connsiteY110" fmla="*/ 115305 h 672329"/>
                <a:gd name="connsiteX111" fmla="*/ 895580 w 1354590"/>
                <a:gd name="connsiteY111" fmla="*/ 120162 h 672329"/>
                <a:gd name="connsiteX112" fmla="*/ 889039 w 1354590"/>
                <a:gd name="connsiteY112" fmla="*/ 122987 h 672329"/>
                <a:gd name="connsiteX113" fmla="*/ 881183 w 1354590"/>
                <a:gd name="connsiteY113" fmla="*/ 132932 h 672329"/>
                <a:gd name="connsiteX114" fmla="*/ 898953 w 1354590"/>
                <a:gd name="connsiteY114" fmla="*/ 124657 h 672329"/>
                <a:gd name="connsiteX115" fmla="*/ 892700 w 1354590"/>
                <a:gd name="connsiteY115" fmla="*/ 133597 h 672329"/>
                <a:gd name="connsiteX116" fmla="*/ 885582 w 1354590"/>
                <a:gd name="connsiteY116" fmla="*/ 143884 h 672329"/>
                <a:gd name="connsiteX117" fmla="*/ 871131 w 1354590"/>
                <a:gd name="connsiteY117" fmla="*/ 162918 h 672329"/>
                <a:gd name="connsiteX118" fmla="*/ 864468 w 1354590"/>
                <a:gd name="connsiteY118" fmla="*/ 174267 h 672329"/>
                <a:gd name="connsiteX119" fmla="*/ 861466 w 1354590"/>
                <a:gd name="connsiteY119" fmla="*/ 185506 h 672329"/>
                <a:gd name="connsiteX120" fmla="*/ 856832 w 1354590"/>
                <a:gd name="connsiteY120" fmla="*/ 210164 h 672329"/>
                <a:gd name="connsiteX121" fmla="*/ 870370 w 1354590"/>
                <a:gd name="connsiteY121" fmla="*/ 210825 h 672329"/>
                <a:gd name="connsiteX122" fmla="*/ 890371 w 1354590"/>
                <a:gd name="connsiteY122" fmla="*/ 194439 h 672329"/>
                <a:gd name="connsiteX123" fmla="*/ 898250 w 1354590"/>
                <a:gd name="connsiteY123" fmla="*/ 182764 h 672329"/>
                <a:gd name="connsiteX124" fmla="*/ 903706 w 1354590"/>
                <a:gd name="connsiteY124" fmla="*/ 168462 h 672329"/>
                <a:gd name="connsiteX125" fmla="*/ 905577 w 1354590"/>
                <a:gd name="connsiteY125" fmla="*/ 154269 h 672329"/>
                <a:gd name="connsiteX126" fmla="*/ 908202 w 1354590"/>
                <a:gd name="connsiteY126" fmla="*/ 146506 h 672329"/>
                <a:gd name="connsiteX127" fmla="*/ 915858 w 1354590"/>
                <a:gd name="connsiteY127" fmla="*/ 139353 h 672329"/>
                <a:gd name="connsiteX128" fmla="*/ 920412 w 1354590"/>
                <a:gd name="connsiteY128" fmla="*/ 131007 h 672329"/>
                <a:gd name="connsiteX129" fmla="*/ 926455 w 1354590"/>
                <a:gd name="connsiteY129" fmla="*/ 126237 h 672329"/>
                <a:gd name="connsiteX130" fmla="*/ 932954 w 1354590"/>
                <a:gd name="connsiteY130" fmla="*/ 121922 h 672329"/>
                <a:gd name="connsiteX131" fmla="*/ 943177 w 1354590"/>
                <a:gd name="connsiteY131" fmla="*/ 115050 h 672329"/>
                <a:gd name="connsiteX132" fmla="*/ 936907 w 1354590"/>
                <a:gd name="connsiteY132" fmla="*/ 125267 h 672329"/>
                <a:gd name="connsiteX133" fmla="*/ 941319 w 1354590"/>
                <a:gd name="connsiteY133" fmla="*/ 121551 h 672329"/>
                <a:gd name="connsiteX134" fmla="*/ 938300 w 1354590"/>
                <a:gd name="connsiteY134" fmla="*/ 126431 h 672329"/>
                <a:gd name="connsiteX135" fmla="*/ 947427 w 1354590"/>
                <a:gd name="connsiteY135" fmla="*/ 115147 h 672329"/>
                <a:gd name="connsiteX136" fmla="*/ 960595 w 1354590"/>
                <a:gd name="connsiteY136" fmla="*/ 109248 h 672329"/>
                <a:gd name="connsiteX137" fmla="*/ 967364 w 1354590"/>
                <a:gd name="connsiteY137" fmla="*/ 98890 h 672329"/>
                <a:gd name="connsiteX138" fmla="*/ 975688 w 1354590"/>
                <a:gd name="connsiteY138" fmla="*/ 102282 h 672329"/>
                <a:gd name="connsiteX139" fmla="*/ 988336 w 1354590"/>
                <a:gd name="connsiteY139" fmla="*/ 109687 h 672329"/>
                <a:gd name="connsiteX140" fmla="*/ 990345 w 1354590"/>
                <a:gd name="connsiteY140" fmla="*/ 118384 h 672329"/>
                <a:gd name="connsiteX141" fmla="*/ 987449 w 1354590"/>
                <a:gd name="connsiteY141" fmla="*/ 128295 h 672329"/>
                <a:gd name="connsiteX142" fmla="*/ 979858 w 1354590"/>
                <a:gd name="connsiteY142" fmla="*/ 139466 h 672329"/>
                <a:gd name="connsiteX143" fmla="*/ 970615 w 1354590"/>
                <a:gd name="connsiteY143" fmla="*/ 146932 h 672329"/>
                <a:gd name="connsiteX144" fmla="*/ 961340 w 1354590"/>
                <a:gd name="connsiteY144" fmla="*/ 155194 h 672329"/>
                <a:gd name="connsiteX145" fmla="*/ 970021 w 1354590"/>
                <a:gd name="connsiteY145" fmla="*/ 155971 h 672329"/>
                <a:gd name="connsiteX146" fmla="*/ 989964 w 1354590"/>
                <a:gd name="connsiteY146" fmla="*/ 147138 h 672329"/>
                <a:gd name="connsiteX147" fmla="*/ 988100 w 1354590"/>
                <a:gd name="connsiteY147" fmla="*/ 167052 h 672329"/>
                <a:gd name="connsiteX148" fmla="*/ 975923 w 1354590"/>
                <a:gd name="connsiteY148" fmla="*/ 187731 h 672329"/>
                <a:gd name="connsiteX149" fmla="*/ 972888 w 1354590"/>
                <a:gd name="connsiteY149" fmla="*/ 185780 h 672329"/>
                <a:gd name="connsiteX150" fmla="*/ 968493 w 1354590"/>
                <a:gd name="connsiteY150" fmla="*/ 192378 h 672329"/>
                <a:gd name="connsiteX151" fmla="*/ 961501 w 1354590"/>
                <a:gd name="connsiteY151" fmla="*/ 197122 h 672329"/>
                <a:gd name="connsiteX152" fmla="*/ 955445 w 1354590"/>
                <a:gd name="connsiteY152" fmla="*/ 203636 h 672329"/>
                <a:gd name="connsiteX153" fmla="*/ 949985 w 1354590"/>
                <a:gd name="connsiteY153" fmla="*/ 212037 h 672329"/>
                <a:gd name="connsiteX154" fmla="*/ 955261 w 1354590"/>
                <a:gd name="connsiteY154" fmla="*/ 213737 h 672329"/>
                <a:gd name="connsiteX155" fmla="*/ 957076 w 1354590"/>
                <a:gd name="connsiteY155" fmla="*/ 215649 h 672329"/>
                <a:gd name="connsiteX156" fmla="*/ 962227 w 1354590"/>
                <a:gd name="connsiteY156" fmla="*/ 216523 h 672329"/>
                <a:gd name="connsiteX157" fmla="*/ 955028 w 1354590"/>
                <a:gd name="connsiteY157" fmla="*/ 218149 h 672329"/>
                <a:gd name="connsiteX158" fmla="*/ 962227 w 1354590"/>
                <a:gd name="connsiteY158" fmla="*/ 217923 h 672329"/>
                <a:gd name="connsiteX159" fmla="*/ 967100 w 1354590"/>
                <a:gd name="connsiteY159" fmla="*/ 219042 h 672329"/>
                <a:gd name="connsiteX160" fmla="*/ 983021 w 1354590"/>
                <a:gd name="connsiteY160" fmla="*/ 216946 h 672329"/>
                <a:gd name="connsiteX161" fmla="*/ 997791 w 1354590"/>
                <a:gd name="connsiteY161" fmla="*/ 210157 h 672329"/>
                <a:gd name="connsiteX162" fmla="*/ 1014706 w 1354590"/>
                <a:gd name="connsiteY162" fmla="*/ 204459 h 672329"/>
                <a:gd name="connsiteX163" fmla="*/ 1048620 w 1354590"/>
                <a:gd name="connsiteY163" fmla="*/ 190163 h 672329"/>
                <a:gd name="connsiteX164" fmla="*/ 1062110 w 1354590"/>
                <a:gd name="connsiteY164" fmla="*/ 181897 h 672329"/>
                <a:gd name="connsiteX165" fmla="*/ 1063745 w 1354590"/>
                <a:gd name="connsiteY165" fmla="*/ 177879 h 672329"/>
                <a:gd name="connsiteX166" fmla="*/ 1064526 w 1354590"/>
                <a:gd name="connsiteY166" fmla="*/ 168084 h 672329"/>
                <a:gd name="connsiteX167" fmla="*/ 1077339 w 1354590"/>
                <a:gd name="connsiteY167" fmla="*/ 164985 h 672329"/>
                <a:gd name="connsiteX168" fmla="*/ 1090061 w 1354590"/>
                <a:gd name="connsiteY168" fmla="*/ 165146 h 672329"/>
                <a:gd name="connsiteX169" fmla="*/ 1099094 w 1354590"/>
                <a:gd name="connsiteY169" fmla="*/ 168536 h 672329"/>
                <a:gd name="connsiteX170" fmla="*/ 1111246 w 1354590"/>
                <a:gd name="connsiteY170" fmla="*/ 167636 h 672329"/>
                <a:gd name="connsiteX171" fmla="*/ 1124010 w 1354590"/>
                <a:gd name="connsiteY171" fmla="*/ 162415 h 672329"/>
                <a:gd name="connsiteX172" fmla="*/ 1132247 w 1354590"/>
                <a:gd name="connsiteY172" fmla="*/ 157226 h 672329"/>
                <a:gd name="connsiteX173" fmla="*/ 1139387 w 1354590"/>
                <a:gd name="connsiteY173" fmla="*/ 147803 h 672329"/>
                <a:gd name="connsiteX174" fmla="*/ 1136839 w 1354590"/>
                <a:gd name="connsiteY174" fmla="*/ 145945 h 672329"/>
                <a:gd name="connsiteX175" fmla="*/ 1134969 w 1354590"/>
                <a:gd name="connsiteY175" fmla="*/ 144691 h 672329"/>
                <a:gd name="connsiteX176" fmla="*/ 1140470 w 1354590"/>
                <a:gd name="connsiteY176" fmla="*/ 139337 h 672329"/>
                <a:gd name="connsiteX177" fmla="*/ 1180515 w 1354590"/>
                <a:gd name="connsiteY177" fmla="*/ 120287 h 672329"/>
                <a:gd name="connsiteX178" fmla="*/ 1252789 w 1354590"/>
                <a:gd name="connsiteY178" fmla="*/ 120481 h 672329"/>
                <a:gd name="connsiteX179" fmla="*/ 1257936 w 1354590"/>
                <a:gd name="connsiteY179" fmla="*/ 113244 h 672329"/>
                <a:gd name="connsiteX180" fmla="*/ 1266641 w 1354590"/>
                <a:gd name="connsiteY180" fmla="*/ 110880 h 672329"/>
                <a:gd name="connsiteX181" fmla="*/ 1267802 w 1354590"/>
                <a:gd name="connsiteY181" fmla="*/ 113202 h 672329"/>
                <a:gd name="connsiteX182" fmla="*/ 1272887 w 1354590"/>
                <a:gd name="connsiteY182" fmla="*/ 109513 h 672329"/>
                <a:gd name="connsiteX183" fmla="*/ 1282620 w 1354590"/>
                <a:gd name="connsiteY183" fmla="*/ 99889 h 672329"/>
                <a:gd name="connsiteX184" fmla="*/ 1289151 w 1354590"/>
                <a:gd name="connsiteY184" fmla="*/ 91601 h 672329"/>
                <a:gd name="connsiteX185" fmla="*/ 1297207 w 1354590"/>
                <a:gd name="connsiteY185" fmla="*/ 83032 h 672329"/>
                <a:gd name="connsiteX186" fmla="*/ 1303344 w 1354590"/>
                <a:gd name="connsiteY186" fmla="*/ 73725 h 672329"/>
                <a:gd name="connsiteX187" fmla="*/ 1316021 w 1354590"/>
                <a:gd name="connsiteY187" fmla="*/ 63196 h 672329"/>
                <a:gd name="connsiteX188" fmla="*/ 1331114 w 1354590"/>
                <a:gd name="connsiteY188" fmla="*/ 57391 h 672329"/>
                <a:gd name="connsiteX189" fmla="*/ 1346075 w 1354590"/>
                <a:gd name="connsiteY189" fmla="*/ 56604 h 672329"/>
                <a:gd name="connsiteX190" fmla="*/ 1352928 w 1354590"/>
                <a:gd name="connsiteY190" fmla="*/ 73012 h 672329"/>
                <a:gd name="connsiteX191" fmla="*/ 1346558 w 1354590"/>
                <a:gd name="connsiteY191" fmla="*/ 88699 h 672329"/>
                <a:gd name="connsiteX192" fmla="*/ 1342560 w 1354590"/>
                <a:gd name="connsiteY192" fmla="*/ 101608 h 672329"/>
                <a:gd name="connsiteX193" fmla="*/ 1346594 w 1354590"/>
                <a:gd name="connsiteY193" fmla="*/ 106671 h 672329"/>
                <a:gd name="connsiteX194" fmla="*/ 1345365 w 1354590"/>
                <a:gd name="connsiteY194" fmla="*/ 116456 h 672329"/>
                <a:gd name="connsiteX195" fmla="*/ 1349896 w 1354590"/>
                <a:gd name="connsiteY195" fmla="*/ 117846 h 672329"/>
                <a:gd name="connsiteX196" fmla="*/ 1347203 w 1354590"/>
                <a:gd name="connsiteY196" fmla="*/ 124347 h 672329"/>
                <a:gd name="connsiteX197" fmla="*/ 1348932 w 1354590"/>
                <a:gd name="connsiteY197" fmla="*/ 126260 h 672329"/>
                <a:gd name="connsiteX198" fmla="*/ 1342718 w 1354590"/>
                <a:gd name="connsiteY198" fmla="*/ 128943 h 672329"/>
                <a:gd name="connsiteX199" fmla="*/ 1335803 w 1354590"/>
                <a:gd name="connsiteY199" fmla="*/ 131284 h 672329"/>
                <a:gd name="connsiteX200" fmla="*/ 1330498 w 1354590"/>
                <a:gd name="connsiteY200" fmla="*/ 131317 h 672329"/>
                <a:gd name="connsiteX201" fmla="*/ 1324468 w 1354590"/>
                <a:gd name="connsiteY201" fmla="*/ 134567 h 672329"/>
                <a:gd name="connsiteX202" fmla="*/ 1320985 w 1354590"/>
                <a:gd name="connsiteY202" fmla="*/ 138518 h 672329"/>
                <a:gd name="connsiteX203" fmla="*/ 1318505 w 1354590"/>
                <a:gd name="connsiteY203" fmla="*/ 133884 h 672329"/>
                <a:gd name="connsiteX204" fmla="*/ 1313532 w 1354590"/>
                <a:gd name="connsiteY204" fmla="*/ 134338 h 672329"/>
                <a:gd name="connsiteX205" fmla="*/ 1311277 w 1354590"/>
                <a:gd name="connsiteY205" fmla="*/ 136086 h 672329"/>
                <a:gd name="connsiteX206" fmla="*/ 1309597 w 1354590"/>
                <a:gd name="connsiteY206" fmla="*/ 141304 h 672329"/>
                <a:gd name="connsiteX207" fmla="*/ 1307049 w 1354590"/>
                <a:gd name="connsiteY207" fmla="*/ 132013 h 672329"/>
                <a:gd name="connsiteX208" fmla="*/ 1301245 w 1354590"/>
                <a:gd name="connsiteY208" fmla="*/ 136889 h 672329"/>
                <a:gd name="connsiteX209" fmla="*/ 1296343 w 1354590"/>
                <a:gd name="connsiteY209" fmla="*/ 144087 h 672329"/>
                <a:gd name="connsiteX210" fmla="*/ 1283604 w 1354590"/>
                <a:gd name="connsiteY210" fmla="*/ 152218 h 672329"/>
                <a:gd name="connsiteX211" fmla="*/ 1283346 w 1354590"/>
                <a:gd name="connsiteY211" fmla="*/ 148735 h 672329"/>
                <a:gd name="connsiteX212" fmla="*/ 1281024 w 1354590"/>
                <a:gd name="connsiteY212" fmla="*/ 150821 h 672329"/>
                <a:gd name="connsiteX213" fmla="*/ 1277799 w 1354590"/>
                <a:gd name="connsiteY213" fmla="*/ 152911 h 672329"/>
                <a:gd name="connsiteX214" fmla="*/ 1280347 w 1354590"/>
                <a:gd name="connsiteY214" fmla="*/ 145945 h 672329"/>
                <a:gd name="connsiteX215" fmla="*/ 1277089 w 1354590"/>
                <a:gd name="connsiteY215" fmla="*/ 148964 h 672329"/>
                <a:gd name="connsiteX216" fmla="*/ 1274993 w 1354590"/>
                <a:gd name="connsiteY216" fmla="*/ 155930 h 672329"/>
                <a:gd name="connsiteX217" fmla="*/ 1274542 w 1354590"/>
                <a:gd name="connsiteY217" fmla="*/ 152911 h 672329"/>
                <a:gd name="connsiteX218" fmla="*/ 1273832 w 1354590"/>
                <a:gd name="connsiteY218" fmla="*/ 152443 h 672329"/>
                <a:gd name="connsiteX219" fmla="*/ 1272897 w 1354590"/>
                <a:gd name="connsiteY219" fmla="*/ 151515 h 672329"/>
                <a:gd name="connsiteX220" fmla="*/ 1264860 w 1354590"/>
                <a:gd name="connsiteY220" fmla="*/ 158332 h 672329"/>
                <a:gd name="connsiteX221" fmla="*/ 1258520 w 1354590"/>
                <a:gd name="connsiteY221" fmla="*/ 164553 h 672329"/>
                <a:gd name="connsiteX222" fmla="*/ 1245288 w 1354590"/>
                <a:gd name="connsiteY222" fmla="*/ 186112 h 672329"/>
                <a:gd name="connsiteX223" fmla="*/ 1234507 w 1354590"/>
                <a:gd name="connsiteY223" fmla="*/ 194232 h 672329"/>
                <a:gd name="connsiteX224" fmla="*/ 1239335 w 1354590"/>
                <a:gd name="connsiteY224" fmla="*/ 197899 h 672329"/>
                <a:gd name="connsiteX225" fmla="*/ 1242228 w 1354590"/>
                <a:gd name="connsiteY225" fmla="*/ 209715 h 672329"/>
                <a:gd name="connsiteX226" fmla="*/ 1253157 w 1354590"/>
                <a:gd name="connsiteY226" fmla="*/ 205384 h 672329"/>
                <a:gd name="connsiteX227" fmla="*/ 1249932 w 1354590"/>
                <a:gd name="connsiteY227" fmla="*/ 200744 h 672329"/>
                <a:gd name="connsiteX228" fmla="*/ 1252496 w 1354590"/>
                <a:gd name="connsiteY228" fmla="*/ 210499 h 672329"/>
                <a:gd name="connsiteX229" fmla="*/ 1234807 w 1354590"/>
                <a:gd name="connsiteY229" fmla="*/ 215372 h 672329"/>
                <a:gd name="connsiteX230" fmla="*/ 1237161 w 1354590"/>
                <a:gd name="connsiteY230" fmla="*/ 210493 h 672329"/>
                <a:gd name="connsiteX231" fmla="*/ 1221810 w 1354590"/>
                <a:gd name="connsiteY231" fmla="*/ 216997 h 672329"/>
                <a:gd name="connsiteX232" fmla="*/ 1225551 w 1354590"/>
                <a:gd name="connsiteY232" fmla="*/ 210032 h 672329"/>
                <a:gd name="connsiteX233" fmla="*/ 1220198 w 1354590"/>
                <a:gd name="connsiteY233" fmla="*/ 210032 h 672329"/>
                <a:gd name="connsiteX234" fmla="*/ 1208040 w 1354590"/>
                <a:gd name="connsiteY234" fmla="*/ 221348 h 672329"/>
                <a:gd name="connsiteX235" fmla="*/ 1194202 w 1354590"/>
                <a:gd name="connsiteY235" fmla="*/ 220713 h 672329"/>
                <a:gd name="connsiteX236" fmla="*/ 1187387 w 1354590"/>
                <a:gd name="connsiteY236" fmla="*/ 223747 h 672329"/>
                <a:gd name="connsiteX237" fmla="*/ 1176110 w 1354590"/>
                <a:gd name="connsiteY237" fmla="*/ 225495 h 672329"/>
                <a:gd name="connsiteX238" fmla="*/ 1151471 w 1354590"/>
                <a:gd name="connsiteY238" fmla="*/ 237431 h 672329"/>
                <a:gd name="connsiteX239" fmla="*/ 1157727 w 1354590"/>
                <a:gd name="connsiteY239" fmla="*/ 222335 h 672329"/>
                <a:gd name="connsiteX240" fmla="*/ 1148933 w 1354590"/>
                <a:gd name="connsiteY240" fmla="*/ 239469 h 672329"/>
                <a:gd name="connsiteX241" fmla="*/ 1148900 w 1354590"/>
                <a:gd name="connsiteY241" fmla="*/ 246719 h 672329"/>
                <a:gd name="connsiteX242" fmla="*/ 1140548 w 1354590"/>
                <a:gd name="connsiteY242" fmla="*/ 263205 h 672329"/>
                <a:gd name="connsiteX243" fmla="*/ 1142870 w 1354590"/>
                <a:gd name="connsiteY243" fmla="*/ 258561 h 672329"/>
                <a:gd name="connsiteX244" fmla="*/ 1130583 w 1354590"/>
                <a:gd name="connsiteY244" fmla="*/ 272131 h 672329"/>
                <a:gd name="connsiteX245" fmla="*/ 1122820 w 1354590"/>
                <a:gd name="connsiteY245" fmla="*/ 280932 h 672329"/>
                <a:gd name="connsiteX246" fmla="*/ 1112007 w 1354590"/>
                <a:gd name="connsiteY246" fmla="*/ 288050 h 672329"/>
                <a:gd name="connsiteX247" fmla="*/ 1114151 w 1354590"/>
                <a:gd name="connsiteY247" fmla="*/ 281423 h 672329"/>
                <a:gd name="connsiteX248" fmla="*/ 1105509 w 1354590"/>
                <a:gd name="connsiteY248" fmla="*/ 274605 h 672329"/>
                <a:gd name="connsiteX249" fmla="*/ 1116654 w 1354590"/>
                <a:gd name="connsiteY249" fmla="*/ 261347 h 672329"/>
                <a:gd name="connsiteX250" fmla="*/ 1103890 w 1354590"/>
                <a:gd name="connsiteY250" fmla="*/ 275476 h 672329"/>
                <a:gd name="connsiteX251" fmla="*/ 1105789 w 1354590"/>
                <a:gd name="connsiteY251" fmla="*/ 289743 h 672329"/>
                <a:gd name="connsiteX252" fmla="*/ 1103880 w 1354590"/>
                <a:gd name="connsiteY252" fmla="*/ 298034 h 672329"/>
                <a:gd name="connsiteX253" fmla="*/ 1104331 w 1354590"/>
                <a:gd name="connsiteY253" fmla="*/ 303839 h 672329"/>
                <a:gd name="connsiteX254" fmla="*/ 1103335 w 1354590"/>
                <a:gd name="connsiteY254" fmla="*/ 304504 h 672329"/>
                <a:gd name="connsiteX255" fmla="*/ 1098468 w 1354590"/>
                <a:gd name="connsiteY255" fmla="*/ 308919 h 672329"/>
                <a:gd name="connsiteX256" fmla="*/ 1089010 w 1354590"/>
                <a:gd name="connsiteY256" fmla="*/ 320093 h 672329"/>
                <a:gd name="connsiteX257" fmla="*/ 1079638 w 1354590"/>
                <a:gd name="connsiteY257" fmla="*/ 329865 h 672329"/>
                <a:gd name="connsiteX258" fmla="*/ 1072982 w 1354590"/>
                <a:gd name="connsiteY258" fmla="*/ 337511 h 672329"/>
                <a:gd name="connsiteX259" fmla="*/ 1079741 w 1354590"/>
                <a:gd name="connsiteY259" fmla="*/ 323305 h 672329"/>
                <a:gd name="connsiteX260" fmla="*/ 1087397 w 1354590"/>
                <a:gd name="connsiteY260" fmla="*/ 315220 h 672329"/>
                <a:gd name="connsiteX261" fmla="*/ 1082044 w 1354590"/>
                <a:gd name="connsiteY261" fmla="*/ 315917 h 672329"/>
                <a:gd name="connsiteX262" fmla="*/ 1082721 w 1354590"/>
                <a:gd name="connsiteY262" fmla="*/ 309183 h 672329"/>
                <a:gd name="connsiteX263" fmla="*/ 1085301 w 1354590"/>
                <a:gd name="connsiteY263" fmla="*/ 304304 h 672329"/>
                <a:gd name="connsiteX264" fmla="*/ 1080883 w 1354590"/>
                <a:gd name="connsiteY264" fmla="*/ 307787 h 672329"/>
                <a:gd name="connsiteX265" fmla="*/ 1077351 w 1354590"/>
                <a:gd name="connsiteY265" fmla="*/ 303007 h 672329"/>
                <a:gd name="connsiteX266" fmla="*/ 1079499 w 1354590"/>
                <a:gd name="connsiteY266" fmla="*/ 296877 h 672329"/>
                <a:gd name="connsiteX267" fmla="*/ 1084140 w 1354590"/>
                <a:gd name="connsiteY267" fmla="*/ 298038 h 672329"/>
                <a:gd name="connsiteX268" fmla="*/ 1078786 w 1354590"/>
                <a:gd name="connsiteY268" fmla="*/ 293626 h 672329"/>
                <a:gd name="connsiteX269" fmla="*/ 1083824 w 1354590"/>
                <a:gd name="connsiteY269" fmla="*/ 291236 h 672329"/>
                <a:gd name="connsiteX270" fmla="*/ 1079722 w 1354590"/>
                <a:gd name="connsiteY270" fmla="*/ 289214 h 672329"/>
                <a:gd name="connsiteX271" fmla="*/ 1086913 w 1354590"/>
                <a:gd name="connsiteY271" fmla="*/ 282480 h 672329"/>
                <a:gd name="connsiteX272" fmla="*/ 1084591 w 1354590"/>
                <a:gd name="connsiteY272" fmla="*/ 284338 h 672329"/>
                <a:gd name="connsiteX273" fmla="*/ 1096201 w 1354590"/>
                <a:gd name="connsiteY273" fmla="*/ 275747 h 672329"/>
                <a:gd name="connsiteX274" fmla="*/ 1093879 w 1354590"/>
                <a:gd name="connsiteY274" fmla="*/ 273889 h 672329"/>
                <a:gd name="connsiteX275" fmla="*/ 1098297 w 1354590"/>
                <a:gd name="connsiteY275" fmla="*/ 270174 h 672329"/>
                <a:gd name="connsiteX276" fmla="*/ 1093428 w 1354590"/>
                <a:gd name="connsiteY276" fmla="*/ 272960 h 672329"/>
                <a:gd name="connsiteX277" fmla="*/ 1095524 w 1354590"/>
                <a:gd name="connsiteY277" fmla="*/ 270406 h 672329"/>
                <a:gd name="connsiteX278" fmla="*/ 1090774 w 1354590"/>
                <a:gd name="connsiteY278" fmla="*/ 273341 h 672329"/>
                <a:gd name="connsiteX279" fmla="*/ 1088300 w 1354590"/>
                <a:gd name="connsiteY279" fmla="*/ 273663 h 672329"/>
                <a:gd name="connsiteX280" fmla="*/ 1085527 w 1354590"/>
                <a:gd name="connsiteY280" fmla="*/ 277379 h 672329"/>
                <a:gd name="connsiteX281" fmla="*/ 1080657 w 1354590"/>
                <a:gd name="connsiteY281" fmla="*/ 280165 h 672329"/>
                <a:gd name="connsiteX282" fmla="*/ 1078109 w 1354590"/>
                <a:gd name="connsiteY282" fmla="*/ 279004 h 672329"/>
                <a:gd name="connsiteX283" fmla="*/ 1080399 w 1354590"/>
                <a:gd name="connsiteY283" fmla="*/ 283648 h 672329"/>
                <a:gd name="connsiteX284" fmla="*/ 1079722 w 1354590"/>
                <a:gd name="connsiteY284" fmla="*/ 286202 h 672329"/>
                <a:gd name="connsiteX285" fmla="*/ 1073207 w 1354590"/>
                <a:gd name="connsiteY285" fmla="*/ 304778 h 672329"/>
                <a:gd name="connsiteX286" fmla="*/ 1070434 w 1354590"/>
                <a:gd name="connsiteY286" fmla="*/ 295258 h 672329"/>
                <a:gd name="connsiteX287" fmla="*/ 1070827 w 1354590"/>
                <a:gd name="connsiteY287" fmla="*/ 303884 h 672329"/>
                <a:gd name="connsiteX288" fmla="*/ 1072046 w 1354590"/>
                <a:gd name="connsiteY288" fmla="*/ 311747 h 672329"/>
                <a:gd name="connsiteX289" fmla="*/ 1064145 w 1354590"/>
                <a:gd name="connsiteY289" fmla="*/ 303852 h 672329"/>
                <a:gd name="connsiteX290" fmla="*/ 1063242 w 1354590"/>
                <a:gd name="connsiteY290" fmla="*/ 306174 h 672329"/>
                <a:gd name="connsiteX291" fmla="*/ 1059749 w 1354590"/>
                <a:gd name="connsiteY291" fmla="*/ 301995 h 672329"/>
                <a:gd name="connsiteX292" fmla="*/ 1057434 w 1354590"/>
                <a:gd name="connsiteY292" fmla="*/ 297957 h 672329"/>
                <a:gd name="connsiteX293" fmla="*/ 1063690 w 1354590"/>
                <a:gd name="connsiteY293" fmla="*/ 288995 h 672329"/>
                <a:gd name="connsiteX294" fmla="*/ 1053638 w 1354590"/>
                <a:gd name="connsiteY294" fmla="*/ 304042 h 672329"/>
                <a:gd name="connsiteX295" fmla="*/ 1059459 w 1354590"/>
                <a:gd name="connsiteY295" fmla="*/ 305919 h 672329"/>
                <a:gd name="connsiteX296" fmla="*/ 1066602 w 1354590"/>
                <a:gd name="connsiteY296" fmla="*/ 309831 h 672329"/>
                <a:gd name="connsiteX297" fmla="*/ 1070947 w 1354590"/>
                <a:gd name="connsiteY297" fmla="*/ 315194 h 672329"/>
                <a:gd name="connsiteX298" fmla="*/ 1070818 w 1354590"/>
                <a:gd name="connsiteY298" fmla="*/ 320854 h 672329"/>
                <a:gd name="connsiteX299" fmla="*/ 1059059 w 1354590"/>
                <a:gd name="connsiteY299" fmla="*/ 312679 h 672329"/>
                <a:gd name="connsiteX300" fmla="*/ 1066038 w 1354590"/>
                <a:gd name="connsiteY300" fmla="*/ 325672 h 672329"/>
                <a:gd name="connsiteX301" fmla="*/ 1063926 w 1354590"/>
                <a:gd name="connsiteY301" fmla="*/ 331255 h 672329"/>
                <a:gd name="connsiteX302" fmla="*/ 1064861 w 1354590"/>
                <a:gd name="connsiteY302" fmla="*/ 333809 h 672329"/>
                <a:gd name="connsiteX303" fmla="*/ 1057666 w 1354590"/>
                <a:gd name="connsiteY303" fmla="*/ 328933 h 672329"/>
                <a:gd name="connsiteX304" fmla="*/ 1060917 w 1354590"/>
                <a:gd name="connsiteY304" fmla="*/ 342861 h 672329"/>
                <a:gd name="connsiteX305" fmla="*/ 1045127 w 1354590"/>
                <a:gd name="connsiteY305" fmla="*/ 332416 h 672329"/>
                <a:gd name="connsiteX306" fmla="*/ 1052884 w 1354590"/>
                <a:gd name="connsiteY306" fmla="*/ 335728 h 672329"/>
                <a:gd name="connsiteX307" fmla="*/ 1057898 w 1354590"/>
                <a:gd name="connsiteY307" fmla="*/ 345880 h 672329"/>
                <a:gd name="connsiteX308" fmla="*/ 1062542 w 1354590"/>
                <a:gd name="connsiteY308" fmla="*/ 346106 h 672329"/>
                <a:gd name="connsiteX309" fmla="*/ 1068199 w 1354590"/>
                <a:gd name="connsiteY309" fmla="*/ 344219 h 672329"/>
                <a:gd name="connsiteX310" fmla="*/ 1070282 w 1354590"/>
                <a:gd name="connsiteY310" fmla="*/ 349766 h 672329"/>
                <a:gd name="connsiteX311" fmla="*/ 1069640 w 1354590"/>
                <a:gd name="connsiteY311" fmla="*/ 360025 h 672329"/>
                <a:gd name="connsiteX312" fmla="*/ 1070440 w 1354590"/>
                <a:gd name="connsiteY312" fmla="*/ 373505 h 672329"/>
                <a:gd name="connsiteX313" fmla="*/ 1069002 w 1354590"/>
                <a:gd name="connsiteY313" fmla="*/ 362263 h 672329"/>
                <a:gd name="connsiteX314" fmla="*/ 1068118 w 1354590"/>
                <a:gd name="connsiteY314" fmla="*/ 351911 h 672329"/>
                <a:gd name="connsiteX315" fmla="*/ 1066022 w 1354590"/>
                <a:gd name="connsiteY315" fmla="*/ 353304 h 672329"/>
                <a:gd name="connsiteX316" fmla="*/ 1066735 w 1354590"/>
                <a:gd name="connsiteY316" fmla="*/ 367003 h 672329"/>
                <a:gd name="connsiteX317" fmla="*/ 1065345 w 1354590"/>
                <a:gd name="connsiteY317" fmla="*/ 362127 h 672329"/>
                <a:gd name="connsiteX318" fmla="*/ 1060917 w 1354590"/>
                <a:gd name="connsiteY318" fmla="*/ 362824 h 672329"/>
                <a:gd name="connsiteX319" fmla="*/ 1062078 w 1354590"/>
                <a:gd name="connsiteY319" fmla="*/ 365378 h 672329"/>
                <a:gd name="connsiteX320" fmla="*/ 1057202 w 1354590"/>
                <a:gd name="connsiteY320" fmla="*/ 364681 h 672329"/>
                <a:gd name="connsiteX321" fmla="*/ 1053251 w 1354590"/>
                <a:gd name="connsiteY321" fmla="*/ 364907 h 672329"/>
                <a:gd name="connsiteX322" fmla="*/ 1055109 w 1354590"/>
                <a:gd name="connsiteY322" fmla="*/ 367229 h 672329"/>
                <a:gd name="connsiteX323" fmla="*/ 1048375 w 1354590"/>
                <a:gd name="connsiteY323" fmla="*/ 368855 h 672329"/>
                <a:gd name="connsiteX324" fmla="*/ 1048375 w 1354590"/>
                <a:gd name="connsiteY324" fmla="*/ 361657 h 672329"/>
                <a:gd name="connsiteX325" fmla="*/ 1045966 w 1354590"/>
                <a:gd name="connsiteY325" fmla="*/ 371493 h 672329"/>
                <a:gd name="connsiteX326" fmla="*/ 1052055 w 1354590"/>
                <a:gd name="connsiteY326" fmla="*/ 370722 h 672329"/>
                <a:gd name="connsiteX327" fmla="*/ 1060440 w 1354590"/>
                <a:gd name="connsiteY327" fmla="*/ 372080 h 672329"/>
                <a:gd name="connsiteX328" fmla="*/ 1057431 w 1354590"/>
                <a:gd name="connsiteY328" fmla="*/ 379303 h 672329"/>
                <a:gd name="connsiteX329" fmla="*/ 1060862 w 1354590"/>
                <a:gd name="connsiteY329" fmla="*/ 374927 h 672329"/>
                <a:gd name="connsiteX330" fmla="*/ 1066016 w 1354590"/>
                <a:gd name="connsiteY330" fmla="*/ 371409 h 672329"/>
                <a:gd name="connsiteX331" fmla="*/ 1063923 w 1354590"/>
                <a:gd name="connsiteY331" fmla="*/ 380929 h 672329"/>
                <a:gd name="connsiteX332" fmla="*/ 1056754 w 1354590"/>
                <a:gd name="connsiteY332" fmla="*/ 385779 h 672329"/>
                <a:gd name="connsiteX333" fmla="*/ 1044428 w 1354590"/>
                <a:gd name="connsiteY333" fmla="*/ 385108 h 672329"/>
                <a:gd name="connsiteX334" fmla="*/ 1046053 w 1354590"/>
                <a:gd name="connsiteY334" fmla="*/ 382783 h 672329"/>
                <a:gd name="connsiteX335" fmla="*/ 1043499 w 1354590"/>
                <a:gd name="connsiteY335" fmla="*/ 386498 h 672329"/>
                <a:gd name="connsiteX336" fmla="*/ 1033979 w 1354590"/>
                <a:gd name="connsiteY336" fmla="*/ 383248 h 672329"/>
                <a:gd name="connsiteX337" fmla="*/ 1042283 w 1354590"/>
                <a:gd name="connsiteY337" fmla="*/ 391371 h 672329"/>
                <a:gd name="connsiteX338" fmla="*/ 1039922 w 1354590"/>
                <a:gd name="connsiteY338" fmla="*/ 395599 h 672329"/>
                <a:gd name="connsiteX339" fmla="*/ 1030496 w 1354590"/>
                <a:gd name="connsiteY339" fmla="*/ 395093 h 672329"/>
                <a:gd name="connsiteX340" fmla="*/ 1035981 w 1354590"/>
                <a:gd name="connsiteY340" fmla="*/ 399102 h 672329"/>
                <a:gd name="connsiteX341" fmla="*/ 1043502 w 1354590"/>
                <a:gd name="connsiteY341" fmla="*/ 399037 h 672329"/>
                <a:gd name="connsiteX342" fmla="*/ 1046753 w 1354590"/>
                <a:gd name="connsiteY342" fmla="*/ 397641 h 672329"/>
                <a:gd name="connsiteX343" fmla="*/ 1041180 w 1354590"/>
                <a:gd name="connsiteY343" fmla="*/ 403446 h 672329"/>
                <a:gd name="connsiteX344" fmla="*/ 1034679 w 1354590"/>
                <a:gd name="connsiteY344" fmla="*/ 405303 h 672329"/>
                <a:gd name="connsiteX345" fmla="*/ 1023214 w 1354590"/>
                <a:gd name="connsiteY345" fmla="*/ 406580 h 672329"/>
                <a:gd name="connsiteX346" fmla="*/ 1018657 w 1354590"/>
                <a:gd name="connsiteY346" fmla="*/ 406232 h 672329"/>
                <a:gd name="connsiteX347" fmla="*/ 1017141 w 1354590"/>
                <a:gd name="connsiteY347" fmla="*/ 410579 h 672329"/>
                <a:gd name="connsiteX348" fmla="*/ 1012313 w 1354590"/>
                <a:gd name="connsiteY348" fmla="*/ 413327 h 672329"/>
                <a:gd name="connsiteX349" fmla="*/ 1001010 w 1354590"/>
                <a:gd name="connsiteY349" fmla="*/ 426204 h 672329"/>
                <a:gd name="connsiteX350" fmla="*/ 1001474 w 1354590"/>
                <a:gd name="connsiteY350" fmla="*/ 421560 h 672329"/>
                <a:gd name="connsiteX351" fmla="*/ 983689 w 1354590"/>
                <a:gd name="connsiteY351" fmla="*/ 429868 h 672329"/>
                <a:gd name="connsiteX352" fmla="*/ 965019 w 1354590"/>
                <a:gd name="connsiteY352" fmla="*/ 446405 h 672329"/>
                <a:gd name="connsiteX353" fmla="*/ 965948 w 1354590"/>
                <a:gd name="connsiteY353" fmla="*/ 441761 h 672329"/>
                <a:gd name="connsiteX354" fmla="*/ 962233 w 1354590"/>
                <a:gd name="connsiteY354" fmla="*/ 448959 h 672329"/>
                <a:gd name="connsiteX355" fmla="*/ 960179 w 1354590"/>
                <a:gd name="connsiteY355" fmla="*/ 451420 h 672329"/>
                <a:gd name="connsiteX356" fmla="*/ 955964 w 1354590"/>
                <a:gd name="connsiteY356" fmla="*/ 452442 h 672329"/>
                <a:gd name="connsiteX357" fmla="*/ 944589 w 1354590"/>
                <a:gd name="connsiteY357" fmla="*/ 457551 h 672329"/>
                <a:gd name="connsiteX358" fmla="*/ 937675 w 1354590"/>
                <a:gd name="connsiteY358" fmla="*/ 465391 h 672329"/>
                <a:gd name="connsiteX359" fmla="*/ 930986 w 1354590"/>
                <a:gd name="connsiteY359" fmla="*/ 467232 h 672329"/>
                <a:gd name="connsiteX360" fmla="*/ 928800 w 1354590"/>
                <a:gd name="connsiteY360" fmla="*/ 468232 h 672329"/>
                <a:gd name="connsiteX361" fmla="*/ 926478 w 1354590"/>
                <a:gd name="connsiteY361" fmla="*/ 471715 h 672329"/>
                <a:gd name="connsiteX362" fmla="*/ 923691 w 1354590"/>
                <a:gd name="connsiteY362" fmla="*/ 470322 h 672329"/>
                <a:gd name="connsiteX363" fmla="*/ 920905 w 1354590"/>
                <a:gd name="connsiteY363" fmla="*/ 468000 h 672329"/>
                <a:gd name="connsiteX364" fmla="*/ 921760 w 1354590"/>
                <a:gd name="connsiteY364" fmla="*/ 474104 h 672329"/>
                <a:gd name="connsiteX365" fmla="*/ 919512 w 1354590"/>
                <a:gd name="connsiteY365" fmla="*/ 475894 h 672329"/>
                <a:gd name="connsiteX366" fmla="*/ 908831 w 1354590"/>
                <a:gd name="connsiteY366" fmla="*/ 485415 h 672329"/>
                <a:gd name="connsiteX367" fmla="*/ 909760 w 1354590"/>
                <a:gd name="connsiteY367" fmla="*/ 487740 h 672329"/>
                <a:gd name="connsiteX368" fmla="*/ 905116 w 1354590"/>
                <a:gd name="connsiteY368" fmla="*/ 488204 h 672329"/>
                <a:gd name="connsiteX369" fmla="*/ 905341 w 1354590"/>
                <a:gd name="connsiteY369" fmla="*/ 490758 h 672329"/>
                <a:gd name="connsiteX370" fmla="*/ 907896 w 1354590"/>
                <a:gd name="connsiteY370" fmla="*/ 489829 h 672329"/>
                <a:gd name="connsiteX371" fmla="*/ 901858 w 1354590"/>
                <a:gd name="connsiteY371" fmla="*/ 493783 h 672329"/>
                <a:gd name="connsiteX372" fmla="*/ 901162 w 1354590"/>
                <a:gd name="connsiteY372" fmla="*/ 497492 h 672329"/>
                <a:gd name="connsiteX373" fmla="*/ 896982 w 1354590"/>
                <a:gd name="connsiteY373" fmla="*/ 499117 h 672329"/>
                <a:gd name="connsiteX374" fmla="*/ 901162 w 1354590"/>
                <a:gd name="connsiteY374" fmla="*/ 502368 h 672329"/>
                <a:gd name="connsiteX375" fmla="*/ 895141 w 1354590"/>
                <a:gd name="connsiteY375" fmla="*/ 507467 h 672329"/>
                <a:gd name="connsiteX376" fmla="*/ 892458 w 1354590"/>
                <a:gd name="connsiteY376" fmla="*/ 517909 h 672329"/>
                <a:gd name="connsiteX377" fmla="*/ 892264 w 1354590"/>
                <a:gd name="connsiteY377" fmla="*/ 520086 h 672329"/>
                <a:gd name="connsiteX378" fmla="*/ 892006 w 1354590"/>
                <a:gd name="connsiteY378" fmla="*/ 524685 h 672329"/>
                <a:gd name="connsiteX379" fmla="*/ 891535 w 1354590"/>
                <a:gd name="connsiteY379" fmla="*/ 540449 h 672329"/>
                <a:gd name="connsiteX380" fmla="*/ 897892 w 1354590"/>
                <a:gd name="connsiteY380" fmla="*/ 572295 h 672329"/>
                <a:gd name="connsiteX381" fmla="*/ 897956 w 1354590"/>
                <a:gd name="connsiteY381" fmla="*/ 583079 h 672329"/>
                <a:gd name="connsiteX382" fmla="*/ 898601 w 1354590"/>
                <a:gd name="connsiteY382" fmla="*/ 596640 h 672329"/>
                <a:gd name="connsiteX383" fmla="*/ 897882 w 1354590"/>
                <a:gd name="connsiteY383" fmla="*/ 581854 h 672329"/>
                <a:gd name="connsiteX384" fmla="*/ 894422 w 1354590"/>
                <a:gd name="connsiteY384" fmla="*/ 572956 h 672329"/>
                <a:gd name="connsiteX385" fmla="*/ 897801 w 1354590"/>
                <a:gd name="connsiteY385" fmla="*/ 597750 h 672329"/>
                <a:gd name="connsiteX386" fmla="*/ 898830 w 1354590"/>
                <a:gd name="connsiteY386" fmla="*/ 615448 h 672329"/>
                <a:gd name="connsiteX387" fmla="*/ 895328 w 1354590"/>
                <a:gd name="connsiteY387" fmla="*/ 650188 h 672329"/>
                <a:gd name="connsiteX388" fmla="*/ 883505 w 1354590"/>
                <a:gd name="connsiteY388" fmla="*/ 671176 h 672329"/>
                <a:gd name="connsiteX389" fmla="*/ 880032 w 1354590"/>
                <a:gd name="connsiteY389" fmla="*/ 671047 h 672329"/>
                <a:gd name="connsiteX390" fmla="*/ 873553 w 1354590"/>
                <a:gd name="connsiteY390" fmla="*/ 671882 h 672329"/>
                <a:gd name="connsiteX391" fmla="*/ 868177 w 1354590"/>
                <a:gd name="connsiteY391" fmla="*/ 666999 h 672329"/>
                <a:gd name="connsiteX392" fmla="*/ 872124 w 1354590"/>
                <a:gd name="connsiteY392" fmla="*/ 670482 h 672329"/>
                <a:gd name="connsiteX393" fmla="*/ 867748 w 1354590"/>
                <a:gd name="connsiteY393" fmla="*/ 663468 h 672329"/>
                <a:gd name="connsiteX394" fmla="*/ 862278 w 1354590"/>
                <a:gd name="connsiteY394" fmla="*/ 651800 h 672329"/>
                <a:gd name="connsiteX395" fmla="*/ 856103 w 1354590"/>
                <a:gd name="connsiteY395" fmla="*/ 645866 h 672329"/>
                <a:gd name="connsiteX396" fmla="*/ 853549 w 1354590"/>
                <a:gd name="connsiteY396" fmla="*/ 634256 h 672329"/>
                <a:gd name="connsiteX397" fmla="*/ 860053 w 1354590"/>
                <a:gd name="connsiteY397" fmla="*/ 628916 h 672329"/>
                <a:gd name="connsiteX398" fmla="*/ 853781 w 1354590"/>
                <a:gd name="connsiteY398" fmla="*/ 633392 h 672329"/>
                <a:gd name="connsiteX399" fmla="*/ 855174 w 1354590"/>
                <a:gd name="connsiteY399" fmla="*/ 621721 h 672329"/>
                <a:gd name="connsiteX400" fmla="*/ 850533 w 1354590"/>
                <a:gd name="connsiteY400" fmla="*/ 621495 h 672329"/>
                <a:gd name="connsiteX401" fmla="*/ 846818 w 1354590"/>
                <a:gd name="connsiteY401" fmla="*/ 621495 h 672329"/>
                <a:gd name="connsiteX402" fmla="*/ 842638 w 1354590"/>
                <a:gd name="connsiteY402" fmla="*/ 607099 h 672329"/>
                <a:gd name="connsiteX403" fmla="*/ 851230 w 1354590"/>
                <a:gd name="connsiteY403" fmla="*/ 594792 h 672329"/>
                <a:gd name="connsiteX404" fmla="*/ 848908 w 1354590"/>
                <a:gd name="connsiteY404" fmla="*/ 596418 h 672329"/>
                <a:gd name="connsiteX405" fmla="*/ 846122 w 1354590"/>
                <a:gd name="connsiteY405" fmla="*/ 592006 h 672329"/>
                <a:gd name="connsiteX406" fmla="*/ 846679 w 1354590"/>
                <a:gd name="connsiteY406" fmla="*/ 596231 h 672329"/>
                <a:gd name="connsiteX407" fmla="*/ 844261 w 1354590"/>
                <a:gd name="connsiteY407" fmla="*/ 601529 h 672329"/>
                <a:gd name="connsiteX408" fmla="*/ 842635 w 1354590"/>
                <a:gd name="connsiteY408" fmla="*/ 601529 h 672329"/>
                <a:gd name="connsiteX409" fmla="*/ 851236 w 1354590"/>
                <a:gd name="connsiteY409" fmla="*/ 574278 h 672329"/>
                <a:gd name="connsiteX410" fmla="*/ 851365 w 1354590"/>
                <a:gd name="connsiteY410" fmla="*/ 565197 h 672329"/>
                <a:gd name="connsiteX411" fmla="*/ 844835 w 1354590"/>
                <a:gd name="connsiteY411" fmla="*/ 558357 h 672329"/>
                <a:gd name="connsiteX412" fmla="*/ 835595 w 1354590"/>
                <a:gd name="connsiteY412" fmla="*/ 541277 h 672329"/>
                <a:gd name="connsiteX413" fmla="*/ 828229 w 1354590"/>
                <a:gd name="connsiteY413" fmla="*/ 534424 h 672329"/>
                <a:gd name="connsiteX414" fmla="*/ 816852 w 1354590"/>
                <a:gd name="connsiteY414" fmla="*/ 536978 h 672329"/>
                <a:gd name="connsiteX415" fmla="*/ 811395 w 1354590"/>
                <a:gd name="connsiteY415" fmla="*/ 541506 h 672329"/>
                <a:gd name="connsiteX416" fmla="*/ 805706 w 1354590"/>
                <a:gd name="connsiteY416" fmla="*/ 542548 h 672329"/>
                <a:gd name="connsiteX417" fmla="*/ 794096 w 1354590"/>
                <a:gd name="connsiteY417" fmla="*/ 545802 h 672329"/>
                <a:gd name="connsiteX418" fmla="*/ 791310 w 1354590"/>
                <a:gd name="connsiteY418" fmla="*/ 536978 h 672329"/>
                <a:gd name="connsiteX419" fmla="*/ 790613 w 1354590"/>
                <a:gd name="connsiteY419" fmla="*/ 534424 h 672329"/>
                <a:gd name="connsiteX420" fmla="*/ 791668 w 1354590"/>
                <a:gd name="connsiteY420" fmla="*/ 533502 h 672329"/>
                <a:gd name="connsiteX421" fmla="*/ 792935 w 1354590"/>
                <a:gd name="connsiteY421" fmla="*/ 529084 h 672329"/>
                <a:gd name="connsiteX422" fmla="*/ 786202 w 1354590"/>
                <a:gd name="connsiteY422" fmla="*/ 529309 h 672329"/>
                <a:gd name="connsiteX423" fmla="*/ 788059 w 1354590"/>
                <a:gd name="connsiteY423" fmla="*/ 531631 h 672329"/>
                <a:gd name="connsiteX424" fmla="*/ 772037 w 1354590"/>
                <a:gd name="connsiteY424" fmla="*/ 525594 h 672329"/>
                <a:gd name="connsiteX425" fmla="*/ 780006 w 1354590"/>
                <a:gd name="connsiteY425" fmla="*/ 525304 h 672329"/>
                <a:gd name="connsiteX426" fmla="*/ 775501 w 1354590"/>
                <a:gd name="connsiteY426" fmla="*/ 522647 h 672329"/>
                <a:gd name="connsiteX427" fmla="*/ 768796 w 1354590"/>
                <a:gd name="connsiteY427" fmla="*/ 525040 h 672329"/>
                <a:gd name="connsiteX428" fmla="*/ 756483 w 1354590"/>
                <a:gd name="connsiteY428" fmla="*/ 526301 h 672329"/>
                <a:gd name="connsiteX429" fmla="*/ 762521 w 1354590"/>
                <a:gd name="connsiteY429" fmla="*/ 524446 h 672329"/>
                <a:gd name="connsiteX430" fmla="*/ 761127 w 1354590"/>
                <a:gd name="connsiteY430" fmla="*/ 520496 h 672329"/>
                <a:gd name="connsiteX431" fmla="*/ 757877 w 1354590"/>
                <a:gd name="connsiteY431" fmla="*/ 524675 h 672329"/>
                <a:gd name="connsiteX432" fmla="*/ 754020 w 1354590"/>
                <a:gd name="connsiteY432" fmla="*/ 525698 h 672329"/>
                <a:gd name="connsiteX433" fmla="*/ 746964 w 1354590"/>
                <a:gd name="connsiteY433" fmla="*/ 528626 h 672329"/>
                <a:gd name="connsiteX434" fmla="*/ 750446 w 1354590"/>
                <a:gd name="connsiteY434" fmla="*/ 523750 h 672329"/>
                <a:gd name="connsiteX435" fmla="*/ 736282 w 1354590"/>
                <a:gd name="connsiteY435" fmla="*/ 529784 h 672329"/>
                <a:gd name="connsiteX436" fmla="*/ 738140 w 1354590"/>
                <a:gd name="connsiteY436" fmla="*/ 516548 h 672329"/>
                <a:gd name="connsiteX437" fmla="*/ 733735 w 1354590"/>
                <a:gd name="connsiteY437" fmla="*/ 524866 h 672329"/>
                <a:gd name="connsiteX438" fmla="*/ 727285 w 1354590"/>
                <a:gd name="connsiteY438" fmla="*/ 526717 h 672329"/>
                <a:gd name="connsiteX439" fmla="*/ 721657 w 1354590"/>
                <a:gd name="connsiteY439" fmla="*/ 526652 h 672329"/>
                <a:gd name="connsiteX440" fmla="*/ 715156 w 1354590"/>
                <a:gd name="connsiteY440" fmla="*/ 525607 h 672329"/>
                <a:gd name="connsiteX441" fmla="*/ 707342 w 1354590"/>
                <a:gd name="connsiteY441" fmla="*/ 527684 h 672329"/>
                <a:gd name="connsiteX442" fmla="*/ 699260 w 1354590"/>
                <a:gd name="connsiteY442" fmla="*/ 531606 h 672329"/>
                <a:gd name="connsiteX443" fmla="*/ 684473 w 1354590"/>
                <a:gd name="connsiteY443" fmla="*/ 526330 h 672329"/>
                <a:gd name="connsiteX444" fmla="*/ 678810 w 1354590"/>
                <a:gd name="connsiteY444" fmla="*/ 534357 h 672329"/>
                <a:gd name="connsiteX445" fmla="*/ 687618 w 1354590"/>
                <a:gd name="connsiteY445" fmla="*/ 534518 h 672329"/>
                <a:gd name="connsiteX446" fmla="*/ 695187 w 1354590"/>
                <a:gd name="connsiteY446" fmla="*/ 533041 h 672329"/>
                <a:gd name="connsiteX447" fmla="*/ 689959 w 1354590"/>
                <a:gd name="connsiteY447" fmla="*/ 537920 h 672329"/>
                <a:gd name="connsiteX448" fmla="*/ 695274 w 1354590"/>
                <a:gd name="connsiteY448" fmla="*/ 537630 h 672329"/>
                <a:gd name="connsiteX449" fmla="*/ 699698 w 1354590"/>
                <a:gd name="connsiteY449" fmla="*/ 541535 h 672329"/>
                <a:gd name="connsiteX450" fmla="*/ 693790 w 1354590"/>
                <a:gd name="connsiteY450" fmla="*/ 546508 h 672329"/>
                <a:gd name="connsiteX451" fmla="*/ 691062 w 1354590"/>
                <a:gd name="connsiteY451" fmla="*/ 550020 h 672329"/>
                <a:gd name="connsiteX452" fmla="*/ 698773 w 1354590"/>
                <a:gd name="connsiteY452" fmla="*/ 555361 h 672329"/>
                <a:gd name="connsiteX453" fmla="*/ 702527 w 1354590"/>
                <a:gd name="connsiteY453" fmla="*/ 559734 h 672329"/>
                <a:gd name="connsiteX454" fmla="*/ 699363 w 1354590"/>
                <a:gd name="connsiteY454" fmla="*/ 565316 h 672329"/>
                <a:gd name="connsiteX455" fmla="*/ 692165 w 1354590"/>
                <a:gd name="connsiteY455" fmla="*/ 566942 h 672329"/>
                <a:gd name="connsiteX456" fmla="*/ 695648 w 1354590"/>
                <a:gd name="connsiteY456" fmla="*/ 561366 h 672329"/>
                <a:gd name="connsiteX457" fmla="*/ 693174 w 1354590"/>
                <a:gd name="connsiteY457" fmla="*/ 558570 h 672329"/>
                <a:gd name="connsiteX458" fmla="*/ 686128 w 1354590"/>
                <a:gd name="connsiteY458" fmla="*/ 555796 h 672329"/>
                <a:gd name="connsiteX459" fmla="*/ 677978 w 1354590"/>
                <a:gd name="connsiteY459" fmla="*/ 549395 h 672329"/>
                <a:gd name="connsiteX460" fmla="*/ 679459 w 1354590"/>
                <a:gd name="connsiteY460" fmla="*/ 554629 h 672329"/>
                <a:gd name="connsiteX461" fmla="*/ 673818 w 1354590"/>
                <a:gd name="connsiteY461" fmla="*/ 562298 h 672329"/>
                <a:gd name="connsiteX462" fmla="*/ 670567 w 1354590"/>
                <a:gd name="connsiteY462" fmla="*/ 557189 h 672329"/>
                <a:gd name="connsiteX463" fmla="*/ 663066 w 1354590"/>
                <a:gd name="connsiteY463" fmla="*/ 561346 h 672329"/>
                <a:gd name="connsiteX464" fmla="*/ 653153 w 1354590"/>
                <a:gd name="connsiteY464" fmla="*/ 548833 h 672329"/>
                <a:gd name="connsiteX465" fmla="*/ 646248 w 1354590"/>
                <a:gd name="connsiteY465" fmla="*/ 548608 h 672329"/>
                <a:gd name="connsiteX466" fmla="*/ 644793 w 1354590"/>
                <a:gd name="connsiteY466" fmla="*/ 544177 h 672329"/>
                <a:gd name="connsiteX467" fmla="*/ 641078 w 1354590"/>
                <a:gd name="connsiteY467" fmla="*/ 541851 h 672329"/>
                <a:gd name="connsiteX468" fmla="*/ 634112 w 1354590"/>
                <a:gd name="connsiteY468" fmla="*/ 548585 h 672329"/>
                <a:gd name="connsiteX469" fmla="*/ 621145 w 1354590"/>
                <a:gd name="connsiteY469" fmla="*/ 548843 h 672329"/>
                <a:gd name="connsiteX470" fmla="*/ 605320 w 1354590"/>
                <a:gd name="connsiteY470" fmla="*/ 542316 h 672329"/>
                <a:gd name="connsiteX471" fmla="*/ 607642 w 1354590"/>
                <a:gd name="connsiteY471" fmla="*/ 534653 h 672329"/>
                <a:gd name="connsiteX472" fmla="*/ 603111 w 1354590"/>
                <a:gd name="connsiteY472" fmla="*/ 543767 h 672329"/>
                <a:gd name="connsiteX473" fmla="*/ 592088 w 1354590"/>
                <a:gd name="connsiteY473" fmla="*/ 543703 h 672329"/>
                <a:gd name="connsiteX474" fmla="*/ 596035 w 1354590"/>
                <a:gd name="connsiteY474" fmla="*/ 537201 h 672329"/>
                <a:gd name="connsiteX475" fmla="*/ 592320 w 1354590"/>
                <a:gd name="connsiteY475" fmla="*/ 545792 h 672329"/>
                <a:gd name="connsiteX476" fmla="*/ 567939 w 1354590"/>
                <a:gd name="connsiteY476" fmla="*/ 554848 h 672329"/>
                <a:gd name="connsiteX477" fmla="*/ 576531 w 1354590"/>
                <a:gd name="connsiteY477" fmla="*/ 549275 h 672329"/>
                <a:gd name="connsiteX478" fmla="*/ 569332 w 1354590"/>
                <a:gd name="connsiteY478" fmla="*/ 550204 h 672329"/>
                <a:gd name="connsiteX479" fmla="*/ 571887 w 1354590"/>
                <a:gd name="connsiteY479" fmla="*/ 543006 h 672329"/>
                <a:gd name="connsiteX480" fmla="*/ 567707 w 1354590"/>
                <a:gd name="connsiteY480" fmla="*/ 546257 h 672329"/>
                <a:gd name="connsiteX481" fmla="*/ 564224 w 1354590"/>
                <a:gd name="connsiteY481" fmla="*/ 545792 h 672329"/>
                <a:gd name="connsiteX482" fmla="*/ 566778 w 1354590"/>
                <a:gd name="connsiteY482" fmla="*/ 554384 h 672329"/>
                <a:gd name="connsiteX483" fmla="*/ 554436 w 1354590"/>
                <a:gd name="connsiteY483" fmla="*/ 565168 h 672329"/>
                <a:gd name="connsiteX484" fmla="*/ 534735 w 1354590"/>
                <a:gd name="connsiteY484" fmla="*/ 575281 h 672329"/>
                <a:gd name="connsiteX485" fmla="*/ 539376 w 1354590"/>
                <a:gd name="connsiteY485" fmla="*/ 573888 h 672329"/>
                <a:gd name="connsiteX486" fmla="*/ 527534 w 1354590"/>
                <a:gd name="connsiteY486" fmla="*/ 579229 h 672329"/>
                <a:gd name="connsiteX487" fmla="*/ 533571 w 1354590"/>
                <a:gd name="connsiteY487" fmla="*/ 574817 h 672329"/>
                <a:gd name="connsiteX488" fmla="*/ 528927 w 1354590"/>
                <a:gd name="connsiteY488" fmla="*/ 576442 h 672329"/>
                <a:gd name="connsiteX489" fmla="*/ 523819 w 1354590"/>
                <a:gd name="connsiteY489" fmla="*/ 572260 h 672329"/>
                <a:gd name="connsiteX490" fmla="*/ 522657 w 1354590"/>
                <a:gd name="connsiteY490" fmla="*/ 576442 h 672329"/>
                <a:gd name="connsiteX491" fmla="*/ 522657 w 1354590"/>
                <a:gd name="connsiteY491" fmla="*/ 580154 h 672329"/>
                <a:gd name="connsiteX492" fmla="*/ 513370 w 1354590"/>
                <a:gd name="connsiteY492" fmla="*/ 579690 h 672329"/>
                <a:gd name="connsiteX493" fmla="*/ 508029 w 1354590"/>
                <a:gd name="connsiteY493" fmla="*/ 586885 h 672329"/>
                <a:gd name="connsiteX494" fmla="*/ 500599 w 1354590"/>
                <a:gd name="connsiteY494" fmla="*/ 591064 h 672329"/>
                <a:gd name="connsiteX495" fmla="*/ 505475 w 1354590"/>
                <a:gd name="connsiteY495" fmla="*/ 589671 h 672329"/>
                <a:gd name="connsiteX496" fmla="*/ 492240 w 1354590"/>
                <a:gd name="connsiteY496" fmla="*/ 597105 h 672329"/>
                <a:gd name="connsiteX497" fmla="*/ 495026 w 1354590"/>
                <a:gd name="connsiteY497" fmla="*/ 597330 h 672329"/>
                <a:gd name="connsiteX498" fmla="*/ 496113 w 1354590"/>
                <a:gd name="connsiteY498" fmla="*/ 601687 h 672329"/>
                <a:gd name="connsiteX499" fmla="*/ 492430 w 1354590"/>
                <a:gd name="connsiteY499" fmla="*/ 608744 h 672329"/>
                <a:gd name="connsiteX500" fmla="*/ 483184 w 1354590"/>
                <a:gd name="connsiteY500" fmla="*/ 608486 h 672329"/>
                <a:gd name="connsiteX501" fmla="*/ 482958 w 1354590"/>
                <a:gd name="connsiteY501" fmla="*/ 613362 h 672329"/>
                <a:gd name="connsiteX502" fmla="*/ 489924 w 1354590"/>
                <a:gd name="connsiteY502" fmla="*/ 613136 h 672329"/>
                <a:gd name="connsiteX503" fmla="*/ 485419 w 1354590"/>
                <a:gd name="connsiteY503" fmla="*/ 621192 h 672329"/>
                <a:gd name="connsiteX504" fmla="*/ 485290 w 1354590"/>
                <a:gd name="connsiteY504" fmla="*/ 629390 h 672329"/>
                <a:gd name="connsiteX505" fmla="*/ 486219 w 1354590"/>
                <a:gd name="connsiteY505" fmla="*/ 649359 h 672329"/>
                <a:gd name="connsiteX506" fmla="*/ 488541 w 1354590"/>
                <a:gd name="connsiteY506" fmla="*/ 647272 h 672329"/>
                <a:gd name="connsiteX507" fmla="*/ 481478 w 1354590"/>
                <a:gd name="connsiteY507" fmla="*/ 652281 h 672329"/>
                <a:gd name="connsiteX508" fmla="*/ 472242 w 1354590"/>
                <a:gd name="connsiteY508" fmla="*/ 647040 h 672329"/>
                <a:gd name="connsiteX509" fmla="*/ 462147 w 1354590"/>
                <a:gd name="connsiteY509" fmla="*/ 646118 h 672329"/>
                <a:gd name="connsiteX510" fmla="*/ 450808 w 1354590"/>
                <a:gd name="connsiteY510" fmla="*/ 638800 h 672329"/>
                <a:gd name="connsiteX511" fmla="*/ 442691 w 1354590"/>
                <a:gd name="connsiteY511" fmla="*/ 625852 h 672329"/>
                <a:gd name="connsiteX512" fmla="*/ 441230 w 1354590"/>
                <a:gd name="connsiteY512" fmla="*/ 612481 h 672329"/>
                <a:gd name="connsiteX513" fmla="*/ 442246 w 1354590"/>
                <a:gd name="connsiteY513" fmla="*/ 606444 h 672329"/>
                <a:gd name="connsiteX514" fmla="*/ 437122 w 1354590"/>
                <a:gd name="connsiteY514" fmla="*/ 599962 h 672329"/>
                <a:gd name="connsiteX515" fmla="*/ 427902 w 1354590"/>
                <a:gd name="connsiteY515" fmla="*/ 576826 h 672329"/>
                <a:gd name="connsiteX516" fmla="*/ 426608 w 1354590"/>
                <a:gd name="connsiteY516" fmla="*/ 564749 h 672329"/>
                <a:gd name="connsiteX517" fmla="*/ 424332 w 1354590"/>
                <a:gd name="connsiteY517" fmla="*/ 559366 h 672329"/>
                <a:gd name="connsiteX518" fmla="*/ 420391 w 1354590"/>
                <a:gd name="connsiteY518" fmla="*/ 553468 h 672329"/>
                <a:gd name="connsiteX519" fmla="*/ 413415 w 1354590"/>
                <a:gd name="connsiteY519" fmla="*/ 543983 h 672329"/>
                <a:gd name="connsiteX520" fmla="*/ 405982 w 1354590"/>
                <a:gd name="connsiteY520" fmla="*/ 542938 h 672329"/>
                <a:gd name="connsiteX521" fmla="*/ 383752 w 1354590"/>
                <a:gd name="connsiteY521" fmla="*/ 545238 h 672329"/>
                <a:gd name="connsiteX522" fmla="*/ 366927 w 1354590"/>
                <a:gd name="connsiteY522" fmla="*/ 564868 h 672329"/>
                <a:gd name="connsiteX523" fmla="*/ 356188 w 1354590"/>
                <a:gd name="connsiteY523" fmla="*/ 560430 h 672329"/>
                <a:gd name="connsiteX524" fmla="*/ 348722 w 1354590"/>
                <a:gd name="connsiteY524" fmla="*/ 555722 h 672329"/>
                <a:gd name="connsiteX525" fmla="*/ 337719 w 1354590"/>
                <a:gd name="connsiteY525" fmla="*/ 538459 h 672329"/>
                <a:gd name="connsiteX526" fmla="*/ 338254 w 1354590"/>
                <a:gd name="connsiteY526" fmla="*/ 523569 h 672329"/>
                <a:gd name="connsiteX527" fmla="*/ 331443 w 1354590"/>
                <a:gd name="connsiteY527" fmla="*/ 515149 h 672329"/>
                <a:gd name="connsiteX528" fmla="*/ 321355 w 1354590"/>
                <a:gd name="connsiteY528" fmla="*/ 500704 h 672329"/>
                <a:gd name="connsiteX529" fmla="*/ 308113 w 1354590"/>
                <a:gd name="connsiteY529" fmla="*/ 487288 h 672329"/>
                <a:gd name="connsiteX530" fmla="*/ 265918 w 1354590"/>
                <a:gd name="connsiteY530" fmla="*/ 487320 h 672329"/>
                <a:gd name="connsiteX531" fmla="*/ 265341 w 1354590"/>
                <a:gd name="connsiteY531" fmla="*/ 499630 h 672329"/>
                <a:gd name="connsiteX532" fmla="*/ 200142 w 1354590"/>
                <a:gd name="connsiteY532" fmla="*/ 499285 h 672329"/>
                <a:gd name="connsiteX533" fmla="*/ 123604 w 1354590"/>
                <a:gd name="connsiteY533" fmla="*/ 467084 h 672329"/>
                <a:gd name="connsiteX534" fmla="*/ 128177 w 1354590"/>
                <a:gd name="connsiteY534" fmla="*/ 461276 h 672329"/>
                <a:gd name="connsiteX535" fmla="*/ 69734 w 1354590"/>
                <a:gd name="connsiteY535" fmla="*/ 466548 h 672329"/>
                <a:gd name="connsiteX536" fmla="*/ 71553 w 1354590"/>
                <a:gd name="connsiteY536" fmla="*/ 450424 h 672329"/>
                <a:gd name="connsiteX537" fmla="*/ 63329 w 1354590"/>
                <a:gd name="connsiteY537" fmla="*/ 436650 h 672329"/>
                <a:gd name="connsiteX538" fmla="*/ 54944 w 1354590"/>
                <a:gd name="connsiteY538" fmla="*/ 432931 h 672329"/>
                <a:gd name="connsiteX539" fmla="*/ 49536 w 1354590"/>
                <a:gd name="connsiteY539" fmla="*/ 423889 h 672329"/>
                <a:gd name="connsiteX540" fmla="*/ 38987 w 1354590"/>
                <a:gd name="connsiteY540" fmla="*/ 417932 h 672329"/>
                <a:gd name="connsiteX541" fmla="*/ 24826 w 1354590"/>
                <a:gd name="connsiteY541" fmla="*/ 412888 h 672329"/>
                <a:gd name="connsiteX542" fmla="*/ 12807 w 1354590"/>
                <a:gd name="connsiteY542" fmla="*/ 407728 h 672329"/>
                <a:gd name="connsiteX543" fmla="*/ 18115 w 1354590"/>
                <a:gd name="connsiteY543" fmla="*/ 395793 h 672329"/>
                <a:gd name="connsiteX544" fmla="*/ 15812 w 1354590"/>
                <a:gd name="connsiteY544" fmla="*/ 388046 h 672329"/>
                <a:gd name="connsiteX545" fmla="*/ 11888 w 1354590"/>
                <a:gd name="connsiteY545" fmla="*/ 379716 h 672329"/>
                <a:gd name="connsiteX546" fmla="*/ 9975 w 1354590"/>
                <a:gd name="connsiteY546" fmla="*/ 371947 h 672329"/>
                <a:gd name="connsiteX547" fmla="*/ 5293 w 1354590"/>
                <a:gd name="connsiteY547" fmla="*/ 359902 h 672329"/>
                <a:gd name="connsiteX548" fmla="*/ 11862 w 1354590"/>
                <a:gd name="connsiteY548" fmla="*/ 350050 h 672329"/>
                <a:gd name="connsiteX549" fmla="*/ 8611 w 1354590"/>
                <a:gd name="connsiteY549" fmla="*/ 341604 h 672329"/>
                <a:gd name="connsiteX550" fmla="*/ 6773 w 1354590"/>
                <a:gd name="connsiteY550" fmla="*/ 328997 h 672329"/>
                <a:gd name="connsiteX551" fmla="*/ 12775 w 1354590"/>
                <a:gd name="connsiteY551" fmla="*/ 319400 h 672329"/>
                <a:gd name="connsiteX552" fmla="*/ 11381 w 1354590"/>
                <a:gd name="connsiteY552" fmla="*/ 324041 h 672329"/>
                <a:gd name="connsiteX553" fmla="*/ 15329 w 1354590"/>
                <a:gd name="connsiteY553" fmla="*/ 328920 h 672329"/>
                <a:gd name="connsiteX554" fmla="*/ 21134 w 1354590"/>
                <a:gd name="connsiteY554" fmla="*/ 312198 h 672329"/>
                <a:gd name="connsiteX555" fmla="*/ 10833 w 1354590"/>
                <a:gd name="connsiteY555" fmla="*/ 317949 h 672329"/>
                <a:gd name="connsiteX556" fmla="*/ 1861 w 1354590"/>
                <a:gd name="connsiteY556" fmla="*/ 314056 h 672329"/>
                <a:gd name="connsiteX557" fmla="*/ 7202 w 1354590"/>
                <a:gd name="connsiteY557" fmla="*/ 311502 h 672329"/>
                <a:gd name="connsiteX558" fmla="*/ 5357 w 1354590"/>
                <a:gd name="connsiteY558" fmla="*/ 305455 h 672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Lst>
              <a:rect l="l" t="t" r="r" b="b"/>
              <a:pathLst>
                <a:path w="1354590" h="672329">
                  <a:moveTo>
                    <a:pt x="5302" y="305490"/>
                  </a:moveTo>
                  <a:cubicBezTo>
                    <a:pt x="7373" y="299182"/>
                    <a:pt x="-1396" y="293768"/>
                    <a:pt x="194" y="286682"/>
                  </a:cubicBezTo>
                  <a:cubicBezTo>
                    <a:pt x="1997" y="278652"/>
                    <a:pt x="8866" y="271416"/>
                    <a:pt x="9237" y="263237"/>
                  </a:cubicBezTo>
                  <a:cubicBezTo>
                    <a:pt x="9366" y="260064"/>
                    <a:pt x="4003" y="253059"/>
                    <a:pt x="5138" y="250785"/>
                  </a:cubicBezTo>
                  <a:cubicBezTo>
                    <a:pt x="8327" y="244410"/>
                    <a:pt x="11926" y="238701"/>
                    <a:pt x="18770" y="235831"/>
                  </a:cubicBezTo>
                  <a:cubicBezTo>
                    <a:pt x="15629" y="237392"/>
                    <a:pt x="15377" y="237089"/>
                    <a:pt x="18012" y="234915"/>
                  </a:cubicBezTo>
                  <a:cubicBezTo>
                    <a:pt x="19811" y="233106"/>
                    <a:pt x="21959" y="231029"/>
                    <a:pt x="22485" y="228401"/>
                  </a:cubicBezTo>
                  <a:cubicBezTo>
                    <a:pt x="23359" y="224044"/>
                    <a:pt x="28690" y="221138"/>
                    <a:pt x="30602" y="217110"/>
                  </a:cubicBezTo>
                  <a:cubicBezTo>
                    <a:pt x="32082" y="213985"/>
                    <a:pt x="30602" y="209461"/>
                    <a:pt x="32579" y="207100"/>
                  </a:cubicBezTo>
                  <a:cubicBezTo>
                    <a:pt x="35830" y="203172"/>
                    <a:pt x="33843" y="202047"/>
                    <a:pt x="34604" y="197609"/>
                  </a:cubicBezTo>
                  <a:cubicBezTo>
                    <a:pt x="35143" y="194468"/>
                    <a:pt x="37562" y="192004"/>
                    <a:pt x="39368" y="189527"/>
                  </a:cubicBezTo>
                  <a:cubicBezTo>
                    <a:pt x="41596" y="186473"/>
                    <a:pt x="41022" y="183680"/>
                    <a:pt x="42405" y="180526"/>
                  </a:cubicBezTo>
                  <a:cubicBezTo>
                    <a:pt x="43970" y="176966"/>
                    <a:pt x="46869" y="173870"/>
                    <a:pt x="49559" y="171129"/>
                  </a:cubicBezTo>
                  <a:cubicBezTo>
                    <a:pt x="50671" y="169994"/>
                    <a:pt x="56866" y="163495"/>
                    <a:pt x="55225" y="167333"/>
                  </a:cubicBezTo>
                  <a:cubicBezTo>
                    <a:pt x="56005" y="165514"/>
                    <a:pt x="57215" y="165637"/>
                    <a:pt x="58804" y="165201"/>
                  </a:cubicBezTo>
                  <a:cubicBezTo>
                    <a:pt x="59869" y="164911"/>
                    <a:pt x="62268" y="160522"/>
                    <a:pt x="57779" y="164314"/>
                  </a:cubicBezTo>
                  <a:cubicBezTo>
                    <a:pt x="60217" y="161115"/>
                    <a:pt x="63174" y="155901"/>
                    <a:pt x="67763" y="155723"/>
                  </a:cubicBezTo>
                  <a:cubicBezTo>
                    <a:pt x="62678" y="156981"/>
                    <a:pt x="67505" y="152734"/>
                    <a:pt x="68757" y="151015"/>
                  </a:cubicBezTo>
                  <a:cubicBezTo>
                    <a:pt x="70595" y="148493"/>
                    <a:pt x="72594" y="146100"/>
                    <a:pt x="74571" y="143688"/>
                  </a:cubicBezTo>
                  <a:cubicBezTo>
                    <a:pt x="77554" y="140043"/>
                    <a:pt x="79447" y="135512"/>
                    <a:pt x="83011" y="132342"/>
                  </a:cubicBezTo>
                  <a:cubicBezTo>
                    <a:pt x="88207" y="127721"/>
                    <a:pt x="93157" y="119887"/>
                    <a:pt x="96949" y="113895"/>
                  </a:cubicBezTo>
                  <a:cubicBezTo>
                    <a:pt x="98342" y="111699"/>
                    <a:pt x="101097" y="106152"/>
                    <a:pt x="104451" y="106730"/>
                  </a:cubicBezTo>
                  <a:cubicBezTo>
                    <a:pt x="103235" y="103111"/>
                    <a:pt x="107447" y="98309"/>
                    <a:pt x="109614" y="95903"/>
                  </a:cubicBezTo>
                  <a:cubicBezTo>
                    <a:pt x="112400" y="92811"/>
                    <a:pt x="113310" y="87902"/>
                    <a:pt x="117970" y="87657"/>
                  </a:cubicBezTo>
                  <a:cubicBezTo>
                    <a:pt x="121466" y="87464"/>
                    <a:pt x="128383" y="90524"/>
                    <a:pt x="131150" y="88154"/>
                  </a:cubicBezTo>
                  <a:cubicBezTo>
                    <a:pt x="129305" y="88957"/>
                    <a:pt x="126864" y="86831"/>
                    <a:pt x="125374" y="86070"/>
                  </a:cubicBezTo>
                  <a:cubicBezTo>
                    <a:pt x="122510" y="84606"/>
                    <a:pt x="120972" y="85458"/>
                    <a:pt x="118066" y="85909"/>
                  </a:cubicBezTo>
                  <a:cubicBezTo>
                    <a:pt x="113684" y="86596"/>
                    <a:pt x="118824" y="78508"/>
                    <a:pt x="119540" y="77234"/>
                  </a:cubicBezTo>
                  <a:cubicBezTo>
                    <a:pt x="118911" y="78888"/>
                    <a:pt x="118215" y="80517"/>
                    <a:pt x="117450" y="82113"/>
                  </a:cubicBezTo>
                  <a:cubicBezTo>
                    <a:pt x="121395" y="81268"/>
                    <a:pt x="123004" y="72303"/>
                    <a:pt x="127667" y="74451"/>
                  </a:cubicBezTo>
                  <a:cubicBezTo>
                    <a:pt x="126184" y="73183"/>
                    <a:pt x="124481" y="72719"/>
                    <a:pt x="122559" y="73054"/>
                  </a:cubicBezTo>
                  <a:cubicBezTo>
                    <a:pt x="123313" y="67720"/>
                    <a:pt x="127861" y="67788"/>
                    <a:pt x="132079" y="66553"/>
                  </a:cubicBezTo>
                  <a:cubicBezTo>
                    <a:pt x="130150" y="66682"/>
                    <a:pt x="128393" y="65689"/>
                    <a:pt x="127203" y="64231"/>
                  </a:cubicBezTo>
                  <a:cubicBezTo>
                    <a:pt x="126513" y="64950"/>
                    <a:pt x="125893" y="65721"/>
                    <a:pt x="125345" y="66553"/>
                  </a:cubicBezTo>
                  <a:cubicBezTo>
                    <a:pt x="127712" y="58981"/>
                    <a:pt x="133333" y="51267"/>
                    <a:pt x="132798" y="43146"/>
                  </a:cubicBezTo>
                  <a:cubicBezTo>
                    <a:pt x="132540" y="39276"/>
                    <a:pt x="137207" y="27047"/>
                    <a:pt x="141109" y="28066"/>
                  </a:cubicBezTo>
                  <a:cubicBezTo>
                    <a:pt x="147333" y="29692"/>
                    <a:pt x="151758" y="33216"/>
                    <a:pt x="158336" y="34345"/>
                  </a:cubicBezTo>
                  <a:cubicBezTo>
                    <a:pt x="162300" y="35026"/>
                    <a:pt x="172446" y="34023"/>
                    <a:pt x="172481" y="37989"/>
                  </a:cubicBezTo>
                  <a:cubicBezTo>
                    <a:pt x="172939" y="36177"/>
                    <a:pt x="174377" y="34871"/>
                    <a:pt x="176196" y="34506"/>
                  </a:cubicBezTo>
                  <a:cubicBezTo>
                    <a:pt x="175142" y="36300"/>
                    <a:pt x="175906" y="38602"/>
                    <a:pt x="175326" y="40515"/>
                  </a:cubicBezTo>
                  <a:cubicBezTo>
                    <a:pt x="174648" y="42817"/>
                    <a:pt x="169266" y="45429"/>
                    <a:pt x="167370" y="46813"/>
                  </a:cubicBezTo>
                  <a:cubicBezTo>
                    <a:pt x="172581" y="41459"/>
                    <a:pt x="165299" y="46490"/>
                    <a:pt x="164277" y="47197"/>
                  </a:cubicBezTo>
                  <a:cubicBezTo>
                    <a:pt x="161033" y="49396"/>
                    <a:pt x="158120" y="52031"/>
                    <a:pt x="155066" y="54475"/>
                  </a:cubicBezTo>
                  <a:cubicBezTo>
                    <a:pt x="157350" y="56481"/>
                    <a:pt x="159949" y="54669"/>
                    <a:pt x="162032" y="53547"/>
                  </a:cubicBezTo>
                  <a:cubicBezTo>
                    <a:pt x="160446" y="53976"/>
                    <a:pt x="158898" y="54517"/>
                    <a:pt x="157392" y="55172"/>
                  </a:cubicBezTo>
                  <a:cubicBezTo>
                    <a:pt x="157392" y="51660"/>
                    <a:pt x="161584" y="49596"/>
                    <a:pt x="164332" y="48522"/>
                  </a:cubicBezTo>
                  <a:cubicBezTo>
                    <a:pt x="169050" y="46687"/>
                    <a:pt x="172185" y="43604"/>
                    <a:pt x="176429" y="41008"/>
                  </a:cubicBezTo>
                  <a:cubicBezTo>
                    <a:pt x="177777" y="44646"/>
                    <a:pt x="168656" y="47100"/>
                    <a:pt x="167373" y="50992"/>
                  </a:cubicBezTo>
                  <a:cubicBezTo>
                    <a:pt x="171927" y="48506"/>
                    <a:pt x="167373" y="57294"/>
                    <a:pt x="163425" y="57726"/>
                  </a:cubicBezTo>
                  <a:cubicBezTo>
                    <a:pt x="164122" y="56952"/>
                    <a:pt x="164819" y="56181"/>
                    <a:pt x="165512" y="55404"/>
                  </a:cubicBezTo>
                  <a:cubicBezTo>
                    <a:pt x="162490" y="55772"/>
                    <a:pt x="160846" y="58713"/>
                    <a:pt x="159011" y="60745"/>
                  </a:cubicBezTo>
                  <a:cubicBezTo>
                    <a:pt x="158849" y="58790"/>
                    <a:pt x="159962" y="57104"/>
                    <a:pt x="161565" y="56101"/>
                  </a:cubicBezTo>
                  <a:cubicBezTo>
                    <a:pt x="158082" y="57284"/>
                    <a:pt x="155769" y="60854"/>
                    <a:pt x="152045" y="61441"/>
                  </a:cubicBezTo>
                  <a:cubicBezTo>
                    <a:pt x="155186" y="60703"/>
                    <a:pt x="155186" y="61248"/>
                    <a:pt x="152045" y="63067"/>
                  </a:cubicBezTo>
                  <a:cubicBezTo>
                    <a:pt x="154467" y="61090"/>
                    <a:pt x="155086" y="61477"/>
                    <a:pt x="153902" y="64228"/>
                  </a:cubicBezTo>
                  <a:cubicBezTo>
                    <a:pt x="154802" y="61680"/>
                    <a:pt x="156995" y="60406"/>
                    <a:pt x="159510" y="61777"/>
                  </a:cubicBezTo>
                  <a:cubicBezTo>
                    <a:pt x="161100" y="62644"/>
                    <a:pt x="164364" y="59458"/>
                    <a:pt x="165490" y="58703"/>
                  </a:cubicBezTo>
                  <a:cubicBezTo>
                    <a:pt x="169646" y="55911"/>
                    <a:pt x="175451" y="54227"/>
                    <a:pt x="176080" y="47974"/>
                  </a:cubicBezTo>
                  <a:cubicBezTo>
                    <a:pt x="176538" y="43407"/>
                    <a:pt x="186094" y="40692"/>
                    <a:pt x="185062" y="37225"/>
                  </a:cubicBezTo>
                  <a:cubicBezTo>
                    <a:pt x="184194" y="34313"/>
                    <a:pt x="187426" y="31933"/>
                    <a:pt x="186413" y="28698"/>
                  </a:cubicBezTo>
                  <a:cubicBezTo>
                    <a:pt x="185652" y="26267"/>
                    <a:pt x="182566" y="29353"/>
                    <a:pt x="184323" y="25219"/>
                  </a:cubicBezTo>
                  <a:cubicBezTo>
                    <a:pt x="189761" y="28015"/>
                    <a:pt x="190599" y="21287"/>
                    <a:pt x="193379" y="18482"/>
                  </a:cubicBezTo>
                  <a:cubicBezTo>
                    <a:pt x="189838" y="19001"/>
                    <a:pt x="192118" y="13783"/>
                    <a:pt x="193637" y="12112"/>
                  </a:cubicBezTo>
                  <a:lnTo>
                    <a:pt x="790746" y="11735"/>
                  </a:lnTo>
                  <a:lnTo>
                    <a:pt x="791878" y="1022"/>
                  </a:lnTo>
                  <a:cubicBezTo>
                    <a:pt x="792071" y="-904"/>
                    <a:pt x="797221" y="-204"/>
                    <a:pt x="797992" y="3943"/>
                  </a:cubicBezTo>
                  <a:cubicBezTo>
                    <a:pt x="799005" y="9394"/>
                    <a:pt x="790846" y="18336"/>
                    <a:pt x="797702" y="19317"/>
                  </a:cubicBezTo>
                  <a:cubicBezTo>
                    <a:pt x="799885" y="19639"/>
                    <a:pt x="809950" y="20159"/>
                    <a:pt x="809631" y="23242"/>
                  </a:cubicBezTo>
                  <a:cubicBezTo>
                    <a:pt x="809292" y="26531"/>
                    <a:pt x="819919" y="22058"/>
                    <a:pt x="821841" y="21290"/>
                  </a:cubicBezTo>
                  <a:cubicBezTo>
                    <a:pt x="826062" y="19610"/>
                    <a:pt x="831022" y="23351"/>
                    <a:pt x="835008" y="24245"/>
                  </a:cubicBezTo>
                  <a:cubicBezTo>
                    <a:pt x="833825" y="26128"/>
                    <a:pt x="834782" y="27412"/>
                    <a:pt x="836824" y="27541"/>
                  </a:cubicBezTo>
                  <a:cubicBezTo>
                    <a:pt x="835924" y="28524"/>
                    <a:pt x="836259" y="32542"/>
                    <a:pt x="837978" y="31846"/>
                  </a:cubicBezTo>
                  <a:cubicBezTo>
                    <a:pt x="838865" y="31488"/>
                    <a:pt x="839259" y="29417"/>
                    <a:pt x="840352" y="29401"/>
                  </a:cubicBezTo>
                  <a:cubicBezTo>
                    <a:pt x="843009" y="29369"/>
                    <a:pt x="844157" y="31020"/>
                    <a:pt x="846131" y="32455"/>
                  </a:cubicBezTo>
                  <a:cubicBezTo>
                    <a:pt x="847727" y="33616"/>
                    <a:pt x="848663" y="33658"/>
                    <a:pt x="849292" y="33868"/>
                  </a:cubicBezTo>
                  <a:cubicBezTo>
                    <a:pt x="849098" y="35164"/>
                    <a:pt x="849227" y="36722"/>
                    <a:pt x="851139" y="36735"/>
                  </a:cubicBezTo>
                  <a:cubicBezTo>
                    <a:pt x="857573" y="36767"/>
                    <a:pt x="863181" y="32478"/>
                    <a:pt x="869335" y="32413"/>
                  </a:cubicBezTo>
                  <a:cubicBezTo>
                    <a:pt x="866868" y="36903"/>
                    <a:pt x="874849" y="35987"/>
                    <a:pt x="877036" y="35816"/>
                  </a:cubicBezTo>
                  <a:cubicBezTo>
                    <a:pt x="879100" y="35655"/>
                    <a:pt x="881422" y="35558"/>
                    <a:pt x="883392" y="36606"/>
                  </a:cubicBezTo>
                  <a:cubicBezTo>
                    <a:pt x="888152" y="39105"/>
                    <a:pt x="889597" y="38534"/>
                    <a:pt x="893174" y="38118"/>
                  </a:cubicBezTo>
                  <a:cubicBezTo>
                    <a:pt x="879738" y="42298"/>
                    <a:pt x="865681" y="46955"/>
                    <a:pt x="853216" y="53611"/>
                  </a:cubicBezTo>
                  <a:cubicBezTo>
                    <a:pt x="848034" y="56378"/>
                    <a:pt x="843354" y="59980"/>
                    <a:pt x="838220" y="62831"/>
                  </a:cubicBezTo>
                  <a:cubicBezTo>
                    <a:pt x="832489" y="66018"/>
                    <a:pt x="825933" y="67904"/>
                    <a:pt x="820805" y="72119"/>
                  </a:cubicBezTo>
                  <a:cubicBezTo>
                    <a:pt x="825337" y="79021"/>
                    <a:pt x="846063" y="67695"/>
                    <a:pt x="851920" y="67243"/>
                  </a:cubicBezTo>
                  <a:cubicBezTo>
                    <a:pt x="851230" y="70449"/>
                    <a:pt x="847727" y="74241"/>
                    <a:pt x="844954" y="75834"/>
                  </a:cubicBezTo>
                  <a:cubicBezTo>
                    <a:pt x="846505" y="76289"/>
                    <a:pt x="849343" y="74254"/>
                    <a:pt x="850333" y="75076"/>
                  </a:cubicBezTo>
                  <a:cubicBezTo>
                    <a:pt x="852081" y="76531"/>
                    <a:pt x="851626" y="76911"/>
                    <a:pt x="854400" y="76911"/>
                  </a:cubicBezTo>
                  <a:cubicBezTo>
                    <a:pt x="859218" y="76911"/>
                    <a:pt x="864049" y="73877"/>
                    <a:pt x="868325" y="72013"/>
                  </a:cubicBezTo>
                  <a:cubicBezTo>
                    <a:pt x="873388" y="69804"/>
                    <a:pt x="878781" y="71171"/>
                    <a:pt x="883602" y="68830"/>
                  </a:cubicBezTo>
                  <a:cubicBezTo>
                    <a:pt x="889962" y="65740"/>
                    <a:pt x="896257" y="63350"/>
                    <a:pt x="902307" y="59581"/>
                  </a:cubicBezTo>
                  <a:cubicBezTo>
                    <a:pt x="901313" y="61899"/>
                    <a:pt x="903042" y="63483"/>
                    <a:pt x="903468" y="65618"/>
                  </a:cubicBezTo>
                  <a:cubicBezTo>
                    <a:pt x="903916" y="67862"/>
                    <a:pt x="901388" y="69639"/>
                    <a:pt x="900914" y="71655"/>
                  </a:cubicBezTo>
                  <a:cubicBezTo>
                    <a:pt x="902071" y="70681"/>
                    <a:pt x="911914" y="64286"/>
                    <a:pt x="906022" y="69797"/>
                  </a:cubicBezTo>
                  <a:cubicBezTo>
                    <a:pt x="912120" y="65095"/>
                    <a:pt x="916897" y="69194"/>
                    <a:pt x="919999" y="74847"/>
                  </a:cubicBezTo>
                  <a:cubicBezTo>
                    <a:pt x="922911" y="80159"/>
                    <a:pt x="926181" y="78085"/>
                    <a:pt x="931090" y="79904"/>
                  </a:cubicBezTo>
                  <a:cubicBezTo>
                    <a:pt x="937888" y="82423"/>
                    <a:pt x="944322" y="76134"/>
                    <a:pt x="950643" y="74551"/>
                  </a:cubicBezTo>
                  <a:cubicBezTo>
                    <a:pt x="954425" y="73606"/>
                    <a:pt x="958247" y="74422"/>
                    <a:pt x="962085" y="74138"/>
                  </a:cubicBezTo>
                  <a:cubicBezTo>
                    <a:pt x="966906" y="73774"/>
                    <a:pt x="971602" y="72555"/>
                    <a:pt x="976381" y="71887"/>
                  </a:cubicBezTo>
                  <a:cubicBezTo>
                    <a:pt x="974875" y="74396"/>
                    <a:pt x="973291" y="76873"/>
                    <a:pt x="972666" y="79782"/>
                  </a:cubicBezTo>
                  <a:cubicBezTo>
                    <a:pt x="977213" y="80839"/>
                    <a:pt x="981360" y="80388"/>
                    <a:pt x="985617" y="79782"/>
                  </a:cubicBezTo>
                  <a:cubicBezTo>
                    <a:pt x="989455" y="79253"/>
                    <a:pt x="988313" y="86748"/>
                    <a:pt x="985204" y="87428"/>
                  </a:cubicBezTo>
                  <a:cubicBezTo>
                    <a:pt x="988204" y="87622"/>
                    <a:pt x="988549" y="91024"/>
                    <a:pt x="990313" y="92762"/>
                  </a:cubicBezTo>
                  <a:cubicBezTo>
                    <a:pt x="985885" y="96945"/>
                    <a:pt x="978542" y="90360"/>
                    <a:pt x="973440" y="93320"/>
                  </a:cubicBezTo>
                  <a:cubicBezTo>
                    <a:pt x="973246" y="93417"/>
                    <a:pt x="970102" y="96919"/>
                    <a:pt x="970215" y="96913"/>
                  </a:cubicBezTo>
                  <a:cubicBezTo>
                    <a:pt x="967196" y="97106"/>
                    <a:pt x="967135" y="92778"/>
                    <a:pt x="964423" y="91721"/>
                  </a:cubicBezTo>
                  <a:cubicBezTo>
                    <a:pt x="956422" y="88595"/>
                    <a:pt x="951549" y="94423"/>
                    <a:pt x="943722" y="94017"/>
                  </a:cubicBezTo>
                  <a:cubicBezTo>
                    <a:pt x="935430" y="93584"/>
                    <a:pt x="931934" y="101244"/>
                    <a:pt x="924604" y="103214"/>
                  </a:cubicBezTo>
                  <a:cubicBezTo>
                    <a:pt x="925836" y="100402"/>
                    <a:pt x="928648" y="98890"/>
                    <a:pt x="930641" y="96713"/>
                  </a:cubicBezTo>
                  <a:cubicBezTo>
                    <a:pt x="925675" y="97522"/>
                    <a:pt x="923559" y="100608"/>
                    <a:pt x="919031" y="101821"/>
                  </a:cubicBezTo>
                  <a:cubicBezTo>
                    <a:pt x="919354" y="100028"/>
                    <a:pt x="920034" y="98399"/>
                    <a:pt x="921121" y="96942"/>
                  </a:cubicBezTo>
                  <a:cubicBezTo>
                    <a:pt x="913072" y="99925"/>
                    <a:pt x="906251" y="110009"/>
                    <a:pt x="899620" y="115305"/>
                  </a:cubicBezTo>
                  <a:cubicBezTo>
                    <a:pt x="897930" y="116653"/>
                    <a:pt x="897289" y="118842"/>
                    <a:pt x="895580" y="120162"/>
                  </a:cubicBezTo>
                  <a:cubicBezTo>
                    <a:pt x="893680" y="121629"/>
                    <a:pt x="891010" y="121500"/>
                    <a:pt x="889039" y="122987"/>
                  </a:cubicBezTo>
                  <a:cubicBezTo>
                    <a:pt x="886037" y="125250"/>
                    <a:pt x="881828" y="128991"/>
                    <a:pt x="881183" y="132932"/>
                  </a:cubicBezTo>
                  <a:cubicBezTo>
                    <a:pt x="886917" y="131791"/>
                    <a:pt x="892584" y="122116"/>
                    <a:pt x="898953" y="124657"/>
                  </a:cubicBezTo>
                  <a:cubicBezTo>
                    <a:pt x="901268" y="125583"/>
                    <a:pt x="893522" y="132639"/>
                    <a:pt x="892700" y="133597"/>
                  </a:cubicBezTo>
                  <a:cubicBezTo>
                    <a:pt x="889984" y="136754"/>
                    <a:pt x="888591" y="141021"/>
                    <a:pt x="885582" y="143884"/>
                  </a:cubicBezTo>
                  <a:cubicBezTo>
                    <a:pt x="879468" y="149709"/>
                    <a:pt x="876917" y="156755"/>
                    <a:pt x="871131" y="162918"/>
                  </a:cubicBezTo>
                  <a:cubicBezTo>
                    <a:pt x="868193" y="166046"/>
                    <a:pt x="865623" y="170107"/>
                    <a:pt x="864468" y="174267"/>
                  </a:cubicBezTo>
                  <a:cubicBezTo>
                    <a:pt x="863394" y="178140"/>
                    <a:pt x="864146" y="182155"/>
                    <a:pt x="861466" y="185506"/>
                  </a:cubicBezTo>
                  <a:cubicBezTo>
                    <a:pt x="857086" y="190978"/>
                    <a:pt x="854693" y="203353"/>
                    <a:pt x="856832" y="210164"/>
                  </a:cubicBezTo>
                  <a:cubicBezTo>
                    <a:pt x="858612" y="215830"/>
                    <a:pt x="866852" y="212383"/>
                    <a:pt x="870370" y="210825"/>
                  </a:cubicBezTo>
                  <a:cubicBezTo>
                    <a:pt x="878481" y="207242"/>
                    <a:pt x="884689" y="201111"/>
                    <a:pt x="890371" y="194439"/>
                  </a:cubicBezTo>
                  <a:cubicBezTo>
                    <a:pt x="893441" y="190837"/>
                    <a:pt x="896231" y="187070"/>
                    <a:pt x="898250" y="182764"/>
                  </a:cubicBezTo>
                  <a:cubicBezTo>
                    <a:pt x="899969" y="179101"/>
                    <a:pt x="899985" y="170419"/>
                    <a:pt x="903706" y="168462"/>
                  </a:cubicBezTo>
                  <a:cubicBezTo>
                    <a:pt x="897695" y="164853"/>
                    <a:pt x="902803" y="158161"/>
                    <a:pt x="905577" y="154269"/>
                  </a:cubicBezTo>
                  <a:cubicBezTo>
                    <a:pt x="907367" y="151760"/>
                    <a:pt x="906944" y="149135"/>
                    <a:pt x="908202" y="146506"/>
                  </a:cubicBezTo>
                  <a:cubicBezTo>
                    <a:pt x="909515" y="143765"/>
                    <a:pt x="913807" y="141675"/>
                    <a:pt x="915858" y="139353"/>
                  </a:cubicBezTo>
                  <a:cubicBezTo>
                    <a:pt x="918183" y="136718"/>
                    <a:pt x="919009" y="134142"/>
                    <a:pt x="920412" y="131007"/>
                  </a:cubicBezTo>
                  <a:cubicBezTo>
                    <a:pt x="921673" y="128198"/>
                    <a:pt x="924298" y="127972"/>
                    <a:pt x="926455" y="126237"/>
                  </a:cubicBezTo>
                  <a:cubicBezTo>
                    <a:pt x="929161" y="124064"/>
                    <a:pt x="929361" y="122703"/>
                    <a:pt x="932954" y="121922"/>
                  </a:cubicBezTo>
                  <a:cubicBezTo>
                    <a:pt x="937188" y="121003"/>
                    <a:pt x="939245" y="116575"/>
                    <a:pt x="943177" y="115050"/>
                  </a:cubicBezTo>
                  <a:cubicBezTo>
                    <a:pt x="940690" y="118197"/>
                    <a:pt x="939913" y="122496"/>
                    <a:pt x="936907" y="125267"/>
                  </a:cubicBezTo>
                  <a:cubicBezTo>
                    <a:pt x="938700" y="124409"/>
                    <a:pt x="940171" y="123174"/>
                    <a:pt x="941319" y="121551"/>
                  </a:cubicBezTo>
                  <a:cubicBezTo>
                    <a:pt x="940997" y="123499"/>
                    <a:pt x="939845" y="125238"/>
                    <a:pt x="938300" y="126431"/>
                  </a:cubicBezTo>
                  <a:cubicBezTo>
                    <a:pt x="943177" y="124386"/>
                    <a:pt x="945221" y="119562"/>
                    <a:pt x="947427" y="115147"/>
                  </a:cubicBezTo>
                  <a:cubicBezTo>
                    <a:pt x="950162" y="109671"/>
                    <a:pt x="956131" y="111815"/>
                    <a:pt x="960595" y="109248"/>
                  </a:cubicBezTo>
                  <a:cubicBezTo>
                    <a:pt x="953113" y="108019"/>
                    <a:pt x="964071" y="99493"/>
                    <a:pt x="967364" y="98890"/>
                  </a:cubicBezTo>
                  <a:cubicBezTo>
                    <a:pt x="969360" y="98525"/>
                    <a:pt x="973837" y="101263"/>
                    <a:pt x="975688" y="102282"/>
                  </a:cubicBezTo>
                  <a:cubicBezTo>
                    <a:pt x="980064" y="104695"/>
                    <a:pt x="983676" y="107713"/>
                    <a:pt x="988336" y="109687"/>
                  </a:cubicBezTo>
                  <a:cubicBezTo>
                    <a:pt x="992199" y="111325"/>
                    <a:pt x="993938" y="116643"/>
                    <a:pt x="990345" y="118384"/>
                  </a:cubicBezTo>
                  <a:cubicBezTo>
                    <a:pt x="986891" y="120058"/>
                    <a:pt x="988094" y="125270"/>
                    <a:pt x="987449" y="128295"/>
                  </a:cubicBezTo>
                  <a:cubicBezTo>
                    <a:pt x="986656" y="131991"/>
                    <a:pt x="983682" y="138237"/>
                    <a:pt x="979858" y="139466"/>
                  </a:cubicBezTo>
                  <a:cubicBezTo>
                    <a:pt x="975662" y="140817"/>
                    <a:pt x="974520" y="145155"/>
                    <a:pt x="970615" y="146932"/>
                  </a:cubicBezTo>
                  <a:cubicBezTo>
                    <a:pt x="966919" y="148612"/>
                    <a:pt x="962117" y="150554"/>
                    <a:pt x="961340" y="155194"/>
                  </a:cubicBezTo>
                  <a:cubicBezTo>
                    <a:pt x="960334" y="161189"/>
                    <a:pt x="968367" y="156468"/>
                    <a:pt x="970021" y="155971"/>
                  </a:cubicBezTo>
                  <a:cubicBezTo>
                    <a:pt x="973443" y="154946"/>
                    <a:pt x="986033" y="141469"/>
                    <a:pt x="989964" y="147138"/>
                  </a:cubicBezTo>
                  <a:cubicBezTo>
                    <a:pt x="993022" y="151547"/>
                    <a:pt x="988584" y="162454"/>
                    <a:pt x="988100" y="167052"/>
                  </a:cubicBezTo>
                  <a:cubicBezTo>
                    <a:pt x="987472" y="173044"/>
                    <a:pt x="983934" y="187118"/>
                    <a:pt x="975923" y="187731"/>
                  </a:cubicBezTo>
                  <a:cubicBezTo>
                    <a:pt x="978661" y="184922"/>
                    <a:pt x="974817" y="183368"/>
                    <a:pt x="972888" y="185780"/>
                  </a:cubicBezTo>
                  <a:cubicBezTo>
                    <a:pt x="971250" y="187831"/>
                    <a:pt x="970521" y="190627"/>
                    <a:pt x="968493" y="192378"/>
                  </a:cubicBezTo>
                  <a:cubicBezTo>
                    <a:pt x="966335" y="194239"/>
                    <a:pt x="963678" y="195310"/>
                    <a:pt x="961501" y="197122"/>
                  </a:cubicBezTo>
                  <a:cubicBezTo>
                    <a:pt x="959169" y="199057"/>
                    <a:pt x="957857" y="201724"/>
                    <a:pt x="955445" y="203636"/>
                  </a:cubicBezTo>
                  <a:cubicBezTo>
                    <a:pt x="953671" y="205046"/>
                    <a:pt x="945167" y="210309"/>
                    <a:pt x="949985" y="212037"/>
                  </a:cubicBezTo>
                  <a:cubicBezTo>
                    <a:pt x="951710" y="212657"/>
                    <a:pt x="953577" y="213008"/>
                    <a:pt x="955261" y="213737"/>
                  </a:cubicBezTo>
                  <a:cubicBezTo>
                    <a:pt x="956009" y="214240"/>
                    <a:pt x="956615" y="214879"/>
                    <a:pt x="957076" y="215649"/>
                  </a:cubicBezTo>
                  <a:cubicBezTo>
                    <a:pt x="958221" y="216546"/>
                    <a:pt x="960734" y="215649"/>
                    <a:pt x="962227" y="216523"/>
                  </a:cubicBezTo>
                  <a:cubicBezTo>
                    <a:pt x="959817" y="217036"/>
                    <a:pt x="957273" y="216994"/>
                    <a:pt x="955028" y="218149"/>
                  </a:cubicBezTo>
                  <a:cubicBezTo>
                    <a:pt x="957409" y="219526"/>
                    <a:pt x="959769" y="217552"/>
                    <a:pt x="962227" y="217923"/>
                  </a:cubicBezTo>
                  <a:cubicBezTo>
                    <a:pt x="963858" y="218181"/>
                    <a:pt x="965445" y="218991"/>
                    <a:pt x="967100" y="219042"/>
                  </a:cubicBezTo>
                  <a:cubicBezTo>
                    <a:pt x="972476" y="219203"/>
                    <a:pt x="977487" y="216781"/>
                    <a:pt x="983021" y="216946"/>
                  </a:cubicBezTo>
                  <a:cubicBezTo>
                    <a:pt x="988371" y="217107"/>
                    <a:pt x="993235" y="212360"/>
                    <a:pt x="997791" y="210157"/>
                  </a:cubicBezTo>
                  <a:cubicBezTo>
                    <a:pt x="1003084" y="207597"/>
                    <a:pt x="1009105" y="206197"/>
                    <a:pt x="1014706" y="204459"/>
                  </a:cubicBezTo>
                  <a:cubicBezTo>
                    <a:pt x="1026361" y="200840"/>
                    <a:pt x="1038187" y="196596"/>
                    <a:pt x="1048620" y="190163"/>
                  </a:cubicBezTo>
                  <a:cubicBezTo>
                    <a:pt x="1053035" y="187441"/>
                    <a:pt x="1057915" y="184909"/>
                    <a:pt x="1062110" y="181897"/>
                  </a:cubicBezTo>
                  <a:cubicBezTo>
                    <a:pt x="1064548" y="180146"/>
                    <a:pt x="1068425" y="178017"/>
                    <a:pt x="1063745" y="177879"/>
                  </a:cubicBezTo>
                  <a:cubicBezTo>
                    <a:pt x="1059791" y="175167"/>
                    <a:pt x="1063745" y="171313"/>
                    <a:pt x="1064526" y="168084"/>
                  </a:cubicBezTo>
                  <a:cubicBezTo>
                    <a:pt x="1066361" y="165721"/>
                    <a:pt x="1073546" y="165495"/>
                    <a:pt x="1077339" y="164985"/>
                  </a:cubicBezTo>
                  <a:cubicBezTo>
                    <a:pt x="1081431" y="164437"/>
                    <a:pt x="1085991" y="164447"/>
                    <a:pt x="1090061" y="165146"/>
                  </a:cubicBezTo>
                  <a:cubicBezTo>
                    <a:pt x="1093305" y="165704"/>
                    <a:pt x="1095798" y="169368"/>
                    <a:pt x="1099094" y="168536"/>
                  </a:cubicBezTo>
                  <a:cubicBezTo>
                    <a:pt x="1103274" y="167481"/>
                    <a:pt x="1107021" y="168130"/>
                    <a:pt x="1111246" y="167636"/>
                  </a:cubicBezTo>
                  <a:cubicBezTo>
                    <a:pt x="1115887" y="167098"/>
                    <a:pt x="1119772" y="164108"/>
                    <a:pt x="1124010" y="162415"/>
                  </a:cubicBezTo>
                  <a:cubicBezTo>
                    <a:pt x="1127235" y="161128"/>
                    <a:pt x="1131086" y="161212"/>
                    <a:pt x="1132247" y="157226"/>
                  </a:cubicBezTo>
                  <a:cubicBezTo>
                    <a:pt x="1133437" y="153140"/>
                    <a:pt x="1136081" y="150331"/>
                    <a:pt x="1139387" y="147803"/>
                  </a:cubicBezTo>
                  <a:cubicBezTo>
                    <a:pt x="1137503" y="148638"/>
                    <a:pt x="1134414" y="149380"/>
                    <a:pt x="1136839" y="145945"/>
                  </a:cubicBezTo>
                  <a:cubicBezTo>
                    <a:pt x="1134159" y="147799"/>
                    <a:pt x="1133688" y="146371"/>
                    <a:pt x="1134969" y="144691"/>
                  </a:cubicBezTo>
                  <a:cubicBezTo>
                    <a:pt x="1136288" y="142962"/>
                    <a:pt x="1138551" y="140179"/>
                    <a:pt x="1140470" y="139337"/>
                  </a:cubicBezTo>
                  <a:cubicBezTo>
                    <a:pt x="1153238" y="133068"/>
                    <a:pt x="1165799" y="123902"/>
                    <a:pt x="1180515" y="120287"/>
                  </a:cubicBezTo>
                  <a:lnTo>
                    <a:pt x="1252789" y="120481"/>
                  </a:lnTo>
                  <a:cubicBezTo>
                    <a:pt x="1254260" y="118368"/>
                    <a:pt x="1255618" y="114553"/>
                    <a:pt x="1257936" y="113244"/>
                  </a:cubicBezTo>
                  <a:cubicBezTo>
                    <a:pt x="1260526" y="111786"/>
                    <a:pt x="1263758" y="112580"/>
                    <a:pt x="1266641" y="110880"/>
                  </a:cubicBezTo>
                  <a:cubicBezTo>
                    <a:pt x="1267034" y="111651"/>
                    <a:pt x="1267421" y="112425"/>
                    <a:pt x="1267802" y="113202"/>
                  </a:cubicBezTo>
                  <a:cubicBezTo>
                    <a:pt x="1270675" y="111973"/>
                    <a:pt x="1269585" y="109132"/>
                    <a:pt x="1272887" y="109513"/>
                  </a:cubicBezTo>
                  <a:cubicBezTo>
                    <a:pt x="1271398" y="108951"/>
                    <a:pt x="1280285" y="100989"/>
                    <a:pt x="1282620" y="99889"/>
                  </a:cubicBezTo>
                  <a:cubicBezTo>
                    <a:pt x="1285429" y="98570"/>
                    <a:pt x="1287764" y="95765"/>
                    <a:pt x="1289151" y="91601"/>
                  </a:cubicBezTo>
                  <a:cubicBezTo>
                    <a:pt x="1290005" y="89034"/>
                    <a:pt x="1293763" y="85296"/>
                    <a:pt x="1297207" y="83032"/>
                  </a:cubicBezTo>
                  <a:cubicBezTo>
                    <a:pt x="1300670" y="80759"/>
                    <a:pt x="1300857" y="76724"/>
                    <a:pt x="1303344" y="73725"/>
                  </a:cubicBezTo>
                  <a:cubicBezTo>
                    <a:pt x="1306798" y="69562"/>
                    <a:pt x="1311858" y="66598"/>
                    <a:pt x="1316021" y="63196"/>
                  </a:cubicBezTo>
                  <a:cubicBezTo>
                    <a:pt x="1319559" y="60306"/>
                    <a:pt x="1332291" y="46074"/>
                    <a:pt x="1331114" y="57391"/>
                  </a:cubicBezTo>
                  <a:cubicBezTo>
                    <a:pt x="1330485" y="63444"/>
                    <a:pt x="1344282" y="57101"/>
                    <a:pt x="1346075" y="56604"/>
                  </a:cubicBezTo>
                  <a:cubicBezTo>
                    <a:pt x="1356765" y="53714"/>
                    <a:pt x="1355227" y="67249"/>
                    <a:pt x="1352928" y="73012"/>
                  </a:cubicBezTo>
                  <a:cubicBezTo>
                    <a:pt x="1350860" y="78169"/>
                    <a:pt x="1348426" y="83471"/>
                    <a:pt x="1346558" y="88699"/>
                  </a:cubicBezTo>
                  <a:cubicBezTo>
                    <a:pt x="1345588" y="91421"/>
                    <a:pt x="1340708" y="98741"/>
                    <a:pt x="1342560" y="101608"/>
                  </a:cubicBezTo>
                  <a:cubicBezTo>
                    <a:pt x="1344520" y="104646"/>
                    <a:pt x="1348564" y="102137"/>
                    <a:pt x="1346594" y="106671"/>
                  </a:cubicBezTo>
                  <a:cubicBezTo>
                    <a:pt x="1345198" y="109880"/>
                    <a:pt x="1342937" y="113176"/>
                    <a:pt x="1345365" y="116456"/>
                  </a:cubicBezTo>
                  <a:cubicBezTo>
                    <a:pt x="1347300" y="114498"/>
                    <a:pt x="1349280" y="115321"/>
                    <a:pt x="1349896" y="117846"/>
                  </a:cubicBezTo>
                  <a:cubicBezTo>
                    <a:pt x="1350625" y="120823"/>
                    <a:pt x="1347587" y="121674"/>
                    <a:pt x="1347203" y="124347"/>
                  </a:cubicBezTo>
                  <a:cubicBezTo>
                    <a:pt x="1350387" y="122196"/>
                    <a:pt x="1350287" y="124670"/>
                    <a:pt x="1348932" y="126260"/>
                  </a:cubicBezTo>
                  <a:cubicBezTo>
                    <a:pt x="1347478" y="127985"/>
                    <a:pt x="1344804" y="128530"/>
                    <a:pt x="1342718" y="128943"/>
                  </a:cubicBezTo>
                  <a:cubicBezTo>
                    <a:pt x="1340176" y="129443"/>
                    <a:pt x="1338038" y="129820"/>
                    <a:pt x="1335803" y="131284"/>
                  </a:cubicBezTo>
                  <a:cubicBezTo>
                    <a:pt x="1334197" y="132336"/>
                    <a:pt x="1328370" y="136631"/>
                    <a:pt x="1330498" y="131317"/>
                  </a:cubicBezTo>
                  <a:cubicBezTo>
                    <a:pt x="1328366" y="132020"/>
                    <a:pt x="1326860" y="134567"/>
                    <a:pt x="1324468" y="134567"/>
                  </a:cubicBezTo>
                  <a:cubicBezTo>
                    <a:pt x="1322671" y="134567"/>
                    <a:pt x="1323071" y="137963"/>
                    <a:pt x="1320985" y="138518"/>
                  </a:cubicBezTo>
                  <a:cubicBezTo>
                    <a:pt x="1320985" y="137076"/>
                    <a:pt x="1321017" y="133294"/>
                    <a:pt x="1318505" y="133884"/>
                  </a:cubicBezTo>
                  <a:cubicBezTo>
                    <a:pt x="1315657" y="134554"/>
                    <a:pt x="1313973" y="138860"/>
                    <a:pt x="1313532" y="134338"/>
                  </a:cubicBezTo>
                  <a:cubicBezTo>
                    <a:pt x="1313467" y="136425"/>
                    <a:pt x="1312777" y="136177"/>
                    <a:pt x="1311277" y="136086"/>
                  </a:cubicBezTo>
                  <a:cubicBezTo>
                    <a:pt x="1309504" y="135990"/>
                    <a:pt x="1309642" y="140411"/>
                    <a:pt x="1309597" y="141304"/>
                  </a:cubicBezTo>
                  <a:cubicBezTo>
                    <a:pt x="1305885" y="138908"/>
                    <a:pt x="1306324" y="135883"/>
                    <a:pt x="1307049" y="132013"/>
                  </a:cubicBezTo>
                  <a:cubicBezTo>
                    <a:pt x="1306163" y="134703"/>
                    <a:pt x="1303028" y="135061"/>
                    <a:pt x="1301245" y="136889"/>
                  </a:cubicBezTo>
                  <a:cubicBezTo>
                    <a:pt x="1299206" y="138976"/>
                    <a:pt x="1298258" y="141894"/>
                    <a:pt x="1296343" y="144087"/>
                  </a:cubicBezTo>
                  <a:cubicBezTo>
                    <a:pt x="1291863" y="149222"/>
                    <a:pt x="1287771" y="146600"/>
                    <a:pt x="1283604" y="152218"/>
                  </a:cubicBezTo>
                  <a:cubicBezTo>
                    <a:pt x="1283082" y="150712"/>
                    <a:pt x="1282691" y="150383"/>
                    <a:pt x="1283346" y="148735"/>
                  </a:cubicBezTo>
                  <a:cubicBezTo>
                    <a:pt x="1282582" y="149441"/>
                    <a:pt x="1281804" y="150138"/>
                    <a:pt x="1281024" y="150821"/>
                  </a:cubicBezTo>
                  <a:cubicBezTo>
                    <a:pt x="1282527" y="144871"/>
                    <a:pt x="1278125" y="151376"/>
                    <a:pt x="1277799" y="152911"/>
                  </a:cubicBezTo>
                  <a:cubicBezTo>
                    <a:pt x="1277960" y="150347"/>
                    <a:pt x="1278296" y="147767"/>
                    <a:pt x="1280347" y="145945"/>
                  </a:cubicBezTo>
                  <a:cubicBezTo>
                    <a:pt x="1278934" y="146597"/>
                    <a:pt x="1277847" y="147603"/>
                    <a:pt x="1277089" y="148964"/>
                  </a:cubicBezTo>
                  <a:cubicBezTo>
                    <a:pt x="1279495" y="148380"/>
                    <a:pt x="1276251" y="154969"/>
                    <a:pt x="1274993" y="155930"/>
                  </a:cubicBezTo>
                  <a:cubicBezTo>
                    <a:pt x="1274864" y="154920"/>
                    <a:pt x="1274735" y="153914"/>
                    <a:pt x="1274542" y="152911"/>
                  </a:cubicBezTo>
                  <a:cubicBezTo>
                    <a:pt x="1273390" y="153862"/>
                    <a:pt x="1269604" y="157191"/>
                    <a:pt x="1273832" y="152443"/>
                  </a:cubicBezTo>
                  <a:cubicBezTo>
                    <a:pt x="1269917" y="157768"/>
                    <a:pt x="1272184" y="153011"/>
                    <a:pt x="1272897" y="151515"/>
                  </a:cubicBezTo>
                  <a:cubicBezTo>
                    <a:pt x="1270362" y="153156"/>
                    <a:pt x="1265105" y="154775"/>
                    <a:pt x="1264860" y="158332"/>
                  </a:cubicBezTo>
                  <a:cubicBezTo>
                    <a:pt x="1264796" y="159358"/>
                    <a:pt x="1259642" y="163879"/>
                    <a:pt x="1258520" y="164553"/>
                  </a:cubicBezTo>
                  <a:cubicBezTo>
                    <a:pt x="1254105" y="167214"/>
                    <a:pt x="1238187" y="180765"/>
                    <a:pt x="1245288" y="186112"/>
                  </a:cubicBezTo>
                  <a:cubicBezTo>
                    <a:pt x="1243050" y="187431"/>
                    <a:pt x="1234123" y="190788"/>
                    <a:pt x="1234507" y="194232"/>
                  </a:cubicBezTo>
                  <a:cubicBezTo>
                    <a:pt x="1234701" y="195861"/>
                    <a:pt x="1238445" y="196445"/>
                    <a:pt x="1239335" y="197899"/>
                  </a:cubicBezTo>
                  <a:cubicBezTo>
                    <a:pt x="1241583" y="201569"/>
                    <a:pt x="1238180" y="206055"/>
                    <a:pt x="1242228" y="209715"/>
                  </a:cubicBezTo>
                  <a:cubicBezTo>
                    <a:pt x="1245643" y="212802"/>
                    <a:pt x="1252389" y="209780"/>
                    <a:pt x="1253157" y="205384"/>
                  </a:cubicBezTo>
                  <a:cubicBezTo>
                    <a:pt x="1250319" y="205384"/>
                    <a:pt x="1252689" y="202575"/>
                    <a:pt x="1249932" y="200744"/>
                  </a:cubicBezTo>
                  <a:cubicBezTo>
                    <a:pt x="1254857" y="200518"/>
                    <a:pt x="1254099" y="207745"/>
                    <a:pt x="1252496" y="210499"/>
                  </a:cubicBezTo>
                  <a:cubicBezTo>
                    <a:pt x="1250613" y="213747"/>
                    <a:pt x="1238358" y="215811"/>
                    <a:pt x="1234807" y="215372"/>
                  </a:cubicBezTo>
                  <a:cubicBezTo>
                    <a:pt x="1235523" y="213711"/>
                    <a:pt x="1236307" y="212086"/>
                    <a:pt x="1237161" y="210493"/>
                  </a:cubicBezTo>
                  <a:cubicBezTo>
                    <a:pt x="1232301" y="213011"/>
                    <a:pt x="1227151" y="216623"/>
                    <a:pt x="1221810" y="216997"/>
                  </a:cubicBezTo>
                  <a:cubicBezTo>
                    <a:pt x="1222826" y="214563"/>
                    <a:pt x="1223420" y="211821"/>
                    <a:pt x="1225551" y="210032"/>
                  </a:cubicBezTo>
                  <a:cubicBezTo>
                    <a:pt x="1223252" y="211183"/>
                    <a:pt x="1220678" y="214269"/>
                    <a:pt x="1220198" y="210032"/>
                  </a:cubicBezTo>
                  <a:cubicBezTo>
                    <a:pt x="1215947" y="215304"/>
                    <a:pt x="1215709" y="220135"/>
                    <a:pt x="1208040" y="221348"/>
                  </a:cubicBezTo>
                  <a:cubicBezTo>
                    <a:pt x="1206531" y="221574"/>
                    <a:pt x="1193976" y="223586"/>
                    <a:pt x="1194202" y="220713"/>
                  </a:cubicBezTo>
                  <a:cubicBezTo>
                    <a:pt x="1194072" y="223760"/>
                    <a:pt x="1189474" y="223773"/>
                    <a:pt x="1187387" y="223747"/>
                  </a:cubicBezTo>
                  <a:cubicBezTo>
                    <a:pt x="1182837" y="223683"/>
                    <a:pt x="1180463" y="223747"/>
                    <a:pt x="1176110" y="225495"/>
                  </a:cubicBezTo>
                  <a:cubicBezTo>
                    <a:pt x="1167415" y="228969"/>
                    <a:pt x="1158940" y="231858"/>
                    <a:pt x="1151471" y="237431"/>
                  </a:cubicBezTo>
                  <a:cubicBezTo>
                    <a:pt x="1155118" y="232890"/>
                    <a:pt x="1158524" y="228517"/>
                    <a:pt x="1157727" y="222335"/>
                  </a:cubicBezTo>
                  <a:cubicBezTo>
                    <a:pt x="1154712" y="227443"/>
                    <a:pt x="1156753" y="237121"/>
                    <a:pt x="1148933" y="239469"/>
                  </a:cubicBezTo>
                  <a:cubicBezTo>
                    <a:pt x="1142821" y="241304"/>
                    <a:pt x="1142354" y="246032"/>
                    <a:pt x="1148900" y="246719"/>
                  </a:cubicBezTo>
                  <a:cubicBezTo>
                    <a:pt x="1147733" y="252766"/>
                    <a:pt x="1143708" y="258074"/>
                    <a:pt x="1140548" y="263205"/>
                  </a:cubicBezTo>
                  <a:cubicBezTo>
                    <a:pt x="1141322" y="261657"/>
                    <a:pt x="1142096" y="260109"/>
                    <a:pt x="1142870" y="258561"/>
                  </a:cubicBezTo>
                  <a:cubicBezTo>
                    <a:pt x="1137736" y="258432"/>
                    <a:pt x="1136404" y="272635"/>
                    <a:pt x="1130583" y="272131"/>
                  </a:cubicBezTo>
                  <a:cubicBezTo>
                    <a:pt x="1128722" y="271970"/>
                    <a:pt x="1124036" y="279613"/>
                    <a:pt x="1122820" y="280932"/>
                  </a:cubicBezTo>
                  <a:cubicBezTo>
                    <a:pt x="1120085" y="283890"/>
                    <a:pt x="1116335" y="287811"/>
                    <a:pt x="1112007" y="288050"/>
                  </a:cubicBezTo>
                  <a:cubicBezTo>
                    <a:pt x="1112574" y="286579"/>
                    <a:pt x="1116328" y="282909"/>
                    <a:pt x="1114151" y="281423"/>
                  </a:cubicBezTo>
                  <a:cubicBezTo>
                    <a:pt x="1110523" y="278946"/>
                    <a:pt x="1108069" y="278798"/>
                    <a:pt x="1105509" y="274605"/>
                  </a:cubicBezTo>
                  <a:cubicBezTo>
                    <a:pt x="1100906" y="267078"/>
                    <a:pt x="1112907" y="264627"/>
                    <a:pt x="1116654" y="261347"/>
                  </a:cubicBezTo>
                  <a:cubicBezTo>
                    <a:pt x="1110959" y="263750"/>
                    <a:pt x="1101035" y="267394"/>
                    <a:pt x="1103890" y="275476"/>
                  </a:cubicBezTo>
                  <a:cubicBezTo>
                    <a:pt x="1105541" y="280152"/>
                    <a:pt x="1103793" y="284825"/>
                    <a:pt x="1105789" y="289743"/>
                  </a:cubicBezTo>
                  <a:cubicBezTo>
                    <a:pt x="1107382" y="293687"/>
                    <a:pt x="1106518" y="296593"/>
                    <a:pt x="1103880" y="298034"/>
                  </a:cubicBezTo>
                  <a:cubicBezTo>
                    <a:pt x="1107360" y="298747"/>
                    <a:pt x="1105715" y="302027"/>
                    <a:pt x="1104331" y="303839"/>
                  </a:cubicBezTo>
                  <a:cubicBezTo>
                    <a:pt x="1106750" y="298537"/>
                    <a:pt x="1103780" y="303352"/>
                    <a:pt x="1103335" y="304504"/>
                  </a:cubicBezTo>
                  <a:cubicBezTo>
                    <a:pt x="1102625" y="306348"/>
                    <a:pt x="1099868" y="307651"/>
                    <a:pt x="1098468" y="308919"/>
                  </a:cubicBezTo>
                  <a:cubicBezTo>
                    <a:pt x="1094689" y="312347"/>
                    <a:pt x="1092122" y="316094"/>
                    <a:pt x="1089010" y="320093"/>
                  </a:cubicBezTo>
                  <a:cubicBezTo>
                    <a:pt x="1086223" y="323676"/>
                    <a:pt x="1082334" y="326337"/>
                    <a:pt x="1079638" y="329865"/>
                  </a:cubicBezTo>
                  <a:cubicBezTo>
                    <a:pt x="1078045" y="331948"/>
                    <a:pt x="1076265" y="337598"/>
                    <a:pt x="1072982" y="337511"/>
                  </a:cubicBezTo>
                  <a:cubicBezTo>
                    <a:pt x="1071846" y="332303"/>
                    <a:pt x="1076613" y="326846"/>
                    <a:pt x="1079741" y="323305"/>
                  </a:cubicBezTo>
                  <a:cubicBezTo>
                    <a:pt x="1081312" y="321528"/>
                    <a:pt x="1085404" y="315620"/>
                    <a:pt x="1087397" y="315220"/>
                  </a:cubicBezTo>
                  <a:cubicBezTo>
                    <a:pt x="1085494" y="314466"/>
                    <a:pt x="1083708" y="314698"/>
                    <a:pt x="1082044" y="315917"/>
                  </a:cubicBezTo>
                  <a:cubicBezTo>
                    <a:pt x="1082663" y="313672"/>
                    <a:pt x="1088645" y="309177"/>
                    <a:pt x="1082721" y="309183"/>
                  </a:cubicBezTo>
                  <a:cubicBezTo>
                    <a:pt x="1083853" y="307700"/>
                    <a:pt x="1084711" y="306074"/>
                    <a:pt x="1085301" y="304304"/>
                  </a:cubicBezTo>
                  <a:cubicBezTo>
                    <a:pt x="1082950" y="308164"/>
                    <a:pt x="1081534" y="302446"/>
                    <a:pt x="1080883" y="307787"/>
                  </a:cubicBezTo>
                  <a:cubicBezTo>
                    <a:pt x="1080457" y="306532"/>
                    <a:pt x="1076977" y="304288"/>
                    <a:pt x="1077351" y="303007"/>
                  </a:cubicBezTo>
                  <a:cubicBezTo>
                    <a:pt x="1078016" y="300724"/>
                    <a:pt x="1081434" y="299547"/>
                    <a:pt x="1079499" y="296877"/>
                  </a:cubicBezTo>
                  <a:cubicBezTo>
                    <a:pt x="1081137" y="296877"/>
                    <a:pt x="1082685" y="297289"/>
                    <a:pt x="1084140" y="298038"/>
                  </a:cubicBezTo>
                  <a:cubicBezTo>
                    <a:pt x="1083685" y="296103"/>
                    <a:pt x="1081395" y="292078"/>
                    <a:pt x="1078786" y="293626"/>
                  </a:cubicBezTo>
                  <a:cubicBezTo>
                    <a:pt x="1079909" y="290356"/>
                    <a:pt x="1081702" y="292539"/>
                    <a:pt x="1083824" y="291236"/>
                  </a:cubicBezTo>
                  <a:cubicBezTo>
                    <a:pt x="1087394" y="289040"/>
                    <a:pt x="1081776" y="287563"/>
                    <a:pt x="1079722" y="289214"/>
                  </a:cubicBezTo>
                  <a:cubicBezTo>
                    <a:pt x="1080873" y="285399"/>
                    <a:pt x="1086088" y="286799"/>
                    <a:pt x="1086913" y="282480"/>
                  </a:cubicBezTo>
                  <a:cubicBezTo>
                    <a:pt x="1086168" y="283138"/>
                    <a:pt x="1085394" y="283758"/>
                    <a:pt x="1084591" y="284338"/>
                  </a:cubicBezTo>
                  <a:cubicBezTo>
                    <a:pt x="1082624" y="278014"/>
                    <a:pt x="1091915" y="276276"/>
                    <a:pt x="1096201" y="275747"/>
                  </a:cubicBezTo>
                  <a:cubicBezTo>
                    <a:pt x="1095405" y="275153"/>
                    <a:pt x="1094631" y="274537"/>
                    <a:pt x="1093879" y="273889"/>
                  </a:cubicBezTo>
                  <a:cubicBezTo>
                    <a:pt x="1095672" y="273031"/>
                    <a:pt x="1097143" y="271793"/>
                    <a:pt x="1098297" y="270174"/>
                  </a:cubicBezTo>
                  <a:cubicBezTo>
                    <a:pt x="1096708" y="271164"/>
                    <a:pt x="1095085" y="272093"/>
                    <a:pt x="1093428" y="272960"/>
                  </a:cubicBezTo>
                  <a:cubicBezTo>
                    <a:pt x="1094170" y="272144"/>
                    <a:pt x="1094869" y="271290"/>
                    <a:pt x="1095524" y="270406"/>
                  </a:cubicBezTo>
                  <a:cubicBezTo>
                    <a:pt x="1093105" y="270116"/>
                    <a:pt x="1091944" y="271503"/>
                    <a:pt x="1090774" y="273341"/>
                  </a:cubicBezTo>
                  <a:cubicBezTo>
                    <a:pt x="1089964" y="274615"/>
                    <a:pt x="1085404" y="278465"/>
                    <a:pt x="1088300" y="273663"/>
                  </a:cubicBezTo>
                  <a:cubicBezTo>
                    <a:pt x="1086997" y="274618"/>
                    <a:pt x="1086072" y="275856"/>
                    <a:pt x="1085527" y="277379"/>
                  </a:cubicBezTo>
                  <a:cubicBezTo>
                    <a:pt x="1084611" y="272960"/>
                    <a:pt x="1080344" y="278085"/>
                    <a:pt x="1080657" y="280165"/>
                  </a:cubicBezTo>
                  <a:cubicBezTo>
                    <a:pt x="1079799" y="279797"/>
                    <a:pt x="1078951" y="279410"/>
                    <a:pt x="1078109" y="279004"/>
                  </a:cubicBezTo>
                  <a:cubicBezTo>
                    <a:pt x="1078438" y="280768"/>
                    <a:pt x="1079203" y="282313"/>
                    <a:pt x="1080399" y="283648"/>
                  </a:cubicBezTo>
                  <a:cubicBezTo>
                    <a:pt x="1077474" y="283938"/>
                    <a:pt x="1077829" y="284409"/>
                    <a:pt x="1079722" y="286202"/>
                  </a:cubicBezTo>
                  <a:cubicBezTo>
                    <a:pt x="1073098" y="282103"/>
                    <a:pt x="1074907" y="302756"/>
                    <a:pt x="1073207" y="304778"/>
                  </a:cubicBezTo>
                  <a:cubicBezTo>
                    <a:pt x="1069757" y="302462"/>
                    <a:pt x="1069134" y="299034"/>
                    <a:pt x="1070434" y="295258"/>
                  </a:cubicBezTo>
                  <a:cubicBezTo>
                    <a:pt x="1069344" y="298347"/>
                    <a:pt x="1068531" y="301085"/>
                    <a:pt x="1070827" y="303884"/>
                  </a:cubicBezTo>
                  <a:cubicBezTo>
                    <a:pt x="1072614" y="306061"/>
                    <a:pt x="1074994" y="309322"/>
                    <a:pt x="1072046" y="311747"/>
                  </a:cubicBezTo>
                  <a:cubicBezTo>
                    <a:pt x="1071137" y="308138"/>
                    <a:pt x="1062717" y="308083"/>
                    <a:pt x="1064145" y="303852"/>
                  </a:cubicBezTo>
                  <a:cubicBezTo>
                    <a:pt x="1062939" y="303626"/>
                    <a:pt x="1062636" y="304400"/>
                    <a:pt x="1063242" y="306174"/>
                  </a:cubicBezTo>
                  <a:cubicBezTo>
                    <a:pt x="1061617" y="305271"/>
                    <a:pt x="1060327" y="303772"/>
                    <a:pt x="1059749" y="301995"/>
                  </a:cubicBezTo>
                  <a:cubicBezTo>
                    <a:pt x="1055960" y="305378"/>
                    <a:pt x="1054170" y="301024"/>
                    <a:pt x="1057434" y="297957"/>
                  </a:cubicBezTo>
                  <a:cubicBezTo>
                    <a:pt x="1059927" y="295616"/>
                    <a:pt x="1065670" y="293303"/>
                    <a:pt x="1063690" y="288995"/>
                  </a:cubicBezTo>
                  <a:cubicBezTo>
                    <a:pt x="1063852" y="293420"/>
                    <a:pt x="1050849" y="301566"/>
                    <a:pt x="1053638" y="304042"/>
                  </a:cubicBezTo>
                  <a:cubicBezTo>
                    <a:pt x="1055328" y="305545"/>
                    <a:pt x="1058105" y="303594"/>
                    <a:pt x="1059459" y="305919"/>
                  </a:cubicBezTo>
                  <a:cubicBezTo>
                    <a:pt x="1061743" y="309831"/>
                    <a:pt x="1062445" y="308738"/>
                    <a:pt x="1066602" y="309831"/>
                  </a:cubicBezTo>
                  <a:cubicBezTo>
                    <a:pt x="1068302" y="310280"/>
                    <a:pt x="1069460" y="313963"/>
                    <a:pt x="1070947" y="315194"/>
                  </a:cubicBezTo>
                  <a:cubicBezTo>
                    <a:pt x="1073433" y="317246"/>
                    <a:pt x="1073049" y="318374"/>
                    <a:pt x="1070818" y="320854"/>
                  </a:cubicBezTo>
                  <a:cubicBezTo>
                    <a:pt x="1064896" y="327404"/>
                    <a:pt x="1061217" y="317403"/>
                    <a:pt x="1059059" y="312679"/>
                  </a:cubicBezTo>
                  <a:cubicBezTo>
                    <a:pt x="1058834" y="317017"/>
                    <a:pt x="1062300" y="323547"/>
                    <a:pt x="1066038" y="325672"/>
                  </a:cubicBezTo>
                  <a:cubicBezTo>
                    <a:pt x="1070634" y="328285"/>
                    <a:pt x="1069631" y="332196"/>
                    <a:pt x="1063926" y="331255"/>
                  </a:cubicBezTo>
                  <a:cubicBezTo>
                    <a:pt x="1064264" y="332096"/>
                    <a:pt x="1064577" y="332948"/>
                    <a:pt x="1064861" y="333809"/>
                  </a:cubicBezTo>
                  <a:cubicBezTo>
                    <a:pt x="1061294" y="335892"/>
                    <a:pt x="1059514" y="330919"/>
                    <a:pt x="1057666" y="328933"/>
                  </a:cubicBezTo>
                  <a:cubicBezTo>
                    <a:pt x="1060124" y="333341"/>
                    <a:pt x="1069421" y="339933"/>
                    <a:pt x="1060917" y="342861"/>
                  </a:cubicBezTo>
                  <a:cubicBezTo>
                    <a:pt x="1058037" y="334531"/>
                    <a:pt x="1052609" y="335189"/>
                    <a:pt x="1045127" y="332416"/>
                  </a:cubicBezTo>
                  <a:cubicBezTo>
                    <a:pt x="1045914" y="333990"/>
                    <a:pt x="1050958" y="334354"/>
                    <a:pt x="1052884" y="335728"/>
                  </a:cubicBezTo>
                  <a:cubicBezTo>
                    <a:pt x="1055538" y="337624"/>
                    <a:pt x="1061056" y="342297"/>
                    <a:pt x="1057898" y="345880"/>
                  </a:cubicBezTo>
                  <a:cubicBezTo>
                    <a:pt x="1059359" y="344316"/>
                    <a:pt x="1061230" y="344467"/>
                    <a:pt x="1062542" y="346106"/>
                  </a:cubicBezTo>
                  <a:cubicBezTo>
                    <a:pt x="1062168" y="342362"/>
                    <a:pt x="1066048" y="343603"/>
                    <a:pt x="1068199" y="344219"/>
                  </a:cubicBezTo>
                  <a:cubicBezTo>
                    <a:pt x="1070911" y="345000"/>
                    <a:pt x="1070289" y="347157"/>
                    <a:pt x="1070282" y="349766"/>
                  </a:cubicBezTo>
                  <a:cubicBezTo>
                    <a:pt x="1070282" y="353223"/>
                    <a:pt x="1069944" y="356584"/>
                    <a:pt x="1069640" y="360025"/>
                  </a:cubicBezTo>
                  <a:cubicBezTo>
                    <a:pt x="1069253" y="364443"/>
                    <a:pt x="1071821" y="369200"/>
                    <a:pt x="1070440" y="373505"/>
                  </a:cubicBezTo>
                  <a:cubicBezTo>
                    <a:pt x="1070215" y="369764"/>
                    <a:pt x="1070060" y="365884"/>
                    <a:pt x="1069002" y="362263"/>
                  </a:cubicBezTo>
                  <a:cubicBezTo>
                    <a:pt x="1067976" y="358751"/>
                    <a:pt x="1070766" y="355116"/>
                    <a:pt x="1068118" y="351911"/>
                  </a:cubicBezTo>
                  <a:cubicBezTo>
                    <a:pt x="1067957" y="353155"/>
                    <a:pt x="1067399" y="355661"/>
                    <a:pt x="1066022" y="353304"/>
                  </a:cubicBezTo>
                  <a:cubicBezTo>
                    <a:pt x="1065958" y="357851"/>
                    <a:pt x="1068995" y="362566"/>
                    <a:pt x="1066735" y="367003"/>
                  </a:cubicBezTo>
                  <a:cubicBezTo>
                    <a:pt x="1066961" y="365185"/>
                    <a:pt x="1066509" y="363559"/>
                    <a:pt x="1065345" y="362127"/>
                  </a:cubicBezTo>
                  <a:cubicBezTo>
                    <a:pt x="1064413" y="364630"/>
                    <a:pt x="1062571" y="364923"/>
                    <a:pt x="1060917" y="362824"/>
                  </a:cubicBezTo>
                  <a:cubicBezTo>
                    <a:pt x="1061372" y="363643"/>
                    <a:pt x="1061759" y="364498"/>
                    <a:pt x="1062078" y="365378"/>
                  </a:cubicBezTo>
                  <a:cubicBezTo>
                    <a:pt x="1060262" y="366529"/>
                    <a:pt x="1058637" y="366297"/>
                    <a:pt x="1057202" y="364681"/>
                  </a:cubicBezTo>
                  <a:cubicBezTo>
                    <a:pt x="1059517" y="369403"/>
                    <a:pt x="1054831" y="365768"/>
                    <a:pt x="1053251" y="364907"/>
                  </a:cubicBezTo>
                  <a:cubicBezTo>
                    <a:pt x="1053922" y="365643"/>
                    <a:pt x="1054541" y="366413"/>
                    <a:pt x="1055109" y="367229"/>
                  </a:cubicBezTo>
                  <a:cubicBezTo>
                    <a:pt x="1052826" y="367813"/>
                    <a:pt x="1050887" y="370374"/>
                    <a:pt x="1048375" y="368855"/>
                  </a:cubicBezTo>
                  <a:cubicBezTo>
                    <a:pt x="1045708" y="367242"/>
                    <a:pt x="1046930" y="363601"/>
                    <a:pt x="1048375" y="361657"/>
                  </a:cubicBezTo>
                  <a:cubicBezTo>
                    <a:pt x="1047137" y="362721"/>
                    <a:pt x="1043944" y="370241"/>
                    <a:pt x="1045966" y="371493"/>
                  </a:cubicBezTo>
                  <a:cubicBezTo>
                    <a:pt x="1047766" y="372605"/>
                    <a:pt x="1050242" y="370061"/>
                    <a:pt x="1052055" y="370722"/>
                  </a:cubicBezTo>
                  <a:cubicBezTo>
                    <a:pt x="1053532" y="371260"/>
                    <a:pt x="1060759" y="368780"/>
                    <a:pt x="1060440" y="372080"/>
                  </a:cubicBezTo>
                  <a:cubicBezTo>
                    <a:pt x="1060214" y="374337"/>
                    <a:pt x="1058956" y="377597"/>
                    <a:pt x="1057431" y="379303"/>
                  </a:cubicBezTo>
                  <a:cubicBezTo>
                    <a:pt x="1059517" y="378617"/>
                    <a:pt x="1060327" y="376885"/>
                    <a:pt x="1060862" y="374927"/>
                  </a:cubicBezTo>
                  <a:cubicBezTo>
                    <a:pt x="1061562" y="372354"/>
                    <a:pt x="1064403" y="373089"/>
                    <a:pt x="1066016" y="371409"/>
                  </a:cubicBezTo>
                  <a:cubicBezTo>
                    <a:pt x="1067760" y="375014"/>
                    <a:pt x="1064423" y="377556"/>
                    <a:pt x="1063923" y="380929"/>
                  </a:cubicBezTo>
                  <a:cubicBezTo>
                    <a:pt x="1060672" y="378578"/>
                    <a:pt x="1058460" y="383976"/>
                    <a:pt x="1056754" y="385779"/>
                  </a:cubicBezTo>
                  <a:cubicBezTo>
                    <a:pt x="1053593" y="389124"/>
                    <a:pt x="1047704" y="387218"/>
                    <a:pt x="1044428" y="385108"/>
                  </a:cubicBezTo>
                  <a:cubicBezTo>
                    <a:pt x="1044911" y="384292"/>
                    <a:pt x="1045453" y="383519"/>
                    <a:pt x="1046053" y="382783"/>
                  </a:cubicBezTo>
                  <a:cubicBezTo>
                    <a:pt x="1044228" y="383215"/>
                    <a:pt x="1042986" y="384528"/>
                    <a:pt x="1043499" y="386498"/>
                  </a:cubicBezTo>
                  <a:cubicBezTo>
                    <a:pt x="1040451" y="384999"/>
                    <a:pt x="1036759" y="385389"/>
                    <a:pt x="1033979" y="383248"/>
                  </a:cubicBezTo>
                  <a:cubicBezTo>
                    <a:pt x="1035666" y="385028"/>
                    <a:pt x="1047104" y="389498"/>
                    <a:pt x="1042283" y="391371"/>
                  </a:cubicBezTo>
                  <a:cubicBezTo>
                    <a:pt x="1040442" y="392087"/>
                    <a:pt x="1041609" y="394419"/>
                    <a:pt x="1039922" y="395599"/>
                  </a:cubicBezTo>
                  <a:cubicBezTo>
                    <a:pt x="1036188" y="398218"/>
                    <a:pt x="1034169" y="397947"/>
                    <a:pt x="1030496" y="395093"/>
                  </a:cubicBezTo>
                  <a:cubicBezTo>
                    <a:pt x="1030786" y="398318"/>
                    <a:pt x="1032982" y="399472"/>
                    <a:pt x="1035981" y="399102"/>
                  </a:cubicBezTo>
                  <a:cubicBezTo>
                    <a:pt x="1038013" y="398844"/>
                    <a:pt x="1044486" y="396064"/>
                    <a:pt x="1043502" y="399037"/>
                  </a:cubicBezTo>
                  <a:cubicBezTo>
                    <a:pt x="1044537" y="398460"/>
                    <a:pt x="1045621" y="397995"/>
                    <a:pt x="1046753" y="397641"/>
                  </a:cubicBezTo>
                  <a:cubicBezTo>
                    <a:pt x="1045495" y="399695"/>
                    <a:pt x="1043341" y="402301"/>
                    <a:pt x="1041180" y="403446"/>
                  </a:cubicBezTo>
                  <a:cubicBezTo>
                    <a:pt x="1039955" y="404094"/>
                    <a:pt x="1032934" y="403542"/>
                    <a:pt x="1034679" y="405303"/>
                  </a:cubicBezTo>
                  <a:cubicBezTo>
                    <a:pt x="1031005" y="404703"/>
                    <a:pt x="1025955" y="404142"/>
                    <a:pt x="1023214" y="406580"/>
                  </a:cubicBezTo>
                  <a:cubicBezTo>
                    <a:pt x="1021343" y="408251"/>
                    <a:pt x="1017444" y="411108"/>
                    <a:pt x="1018657" y="406232"/>
                  </a:cubicBezTo>
                  <a:cubicBezTo>
                    <a:pt x="1017470" y="407283"/>
                    <a:pt x="1017544" y="409196"/>
                    <a:pt x="1017141" y="410579"/>
                  </a:cubicBezTo>
                  <a:cubicBezTo>
                    <a:pt x="1016706" y="412063"/>
                    <a:pt x="1013523" y="412662"/>
                    <a:pt x="1012313" y="413327"/>
                  </a:cubicBezTo>
                  <a:cubicBezTo>
                    <a:pt x="1007034" y="416216"/>
                    <a:pt x="1004048" y="421238"/>
                    <a:pt x="1001010" y="426204"/>
                  </a:cubicBezTo>
                  <a:cubicBezTo>
                    <a:pt x="1001416" y="424679"/>
                    <a:pt x="1001571" y="423134"/>
                    <a:pt x="1001474" y="421560"/>
                  </a:cubicBezTo>
                  <a:cubicBezTo>
                    <a:pt x="999404" y="430567"/>
                    <a:pt x="991029" y="427672"/>
                    <a:pt x="983689" y="429868"/>
                  </a:cubicBezTo>
                  <a:cubicBezTo>
                    <a:pt x="975359" y="432367"/>
                    <a:pt x="970054" y="439836"/>
                    <a:pt x="965019" y="446405"/>
                  </a:cubicBezTo>
                  <a:cubicBezTo>
                    <a:pt x="963768" y="444728"/>
                    <a:pt x="964310" y="442897"/>
                    <a:pt x="965948" y="441761"/>
                  </a:cubicBezTo>
                  <a:cubicBezTo>
                    <a:pt x="963197" y="443306"/>
                    <a:pt x="965348" y="448334"/>
                    <a:pt x="962233" y="448959"/>
                  </a:cubicBezTo>
                  <a:cubicBezTo>
                    <a:pt x="960553" y="449295"/>
                    <a:pt x="961253" y="450443"/>
                    <a:pt x="960179" y="451420"/>
                  </a:cubicBezTo>
                  <a:cubicBezTo>
                    <a:pt x="958270" y="453155"/>
                    <a:pt x="957712" y="451388"/>
                    <a:pt x="955964" y="452442"/>
                  </a:cubicBezTo>
                  <a:cubicBezTo>
                    <a:pt x="954106" y="453581"/>
                    <a:pt x="945699" y="463894"/>
                    <a:pt x="944589" y="457551"/>
                  </a:cubicBezTo>
                  <a:cubicBezTo>
                    <a:pt x="945618" y="462785"/>
                    <a:pt x="941245" y="463504"/>
                    <a:pt x="937675" y="465391"/>
                  </a:cubicBezTo>
                  <a:cubicBezTo>
                    <a:pt x="935440" y="466574"/>
                    <a:pt x="933637" y="467726"/>
                    <a:pt x="930986" y="467232"/>
                  </a:cubicBezTo>
                  <a:cubicBezTo>
                    <a:pt x="929858" y="467006"/>
                    <a:pt x="922853" y="467232"/>
                    <a:pt x="928800" y="468232"/>
                  </a:cubicBezTo>
                  <a:cubicBezTo>
                    <a:pt x="921747" y="469641"/>
                    <a:pt x="933844" y="468770"/>
                    <a:pt x="926478" y="471715"/>
                  </a:cubicBezTo>
                  <a:cubicBezTo>
                    <a:pt x="932096" y="471167"/>
                    <a:pt x="922759" y="475811"/>
                    <a:pt x="923691" y="470322"/>
                  </a:cubicBezTo>
                  <a:cubicBezTo>
                    <a:pt x="923072" y="476594"/>
                    <a:pt x="921134" y="469386"/>
                    <a:pt x="920905" y="468000"/>
                  </a:cubicBezTo>
                  <a:cubicBezTo>
                    <a:pt x="920970" y="470070"/>
                    <a:pt x="921714" y="472037"/>
                    <a:pt x="921760" y="474104"/>
                  </a:cubicBezTo>
                  <a:cubicBezTo>
                    <a:pt x="921824" y="476675"/>
                    <a:pt x="916280" y="480616"/>
                    <a:pt x="919512" y="475894"/>
                  </a:cubicBezTo>
                  <a:cubicBezTo>
                    <a:pt x="915852" y="481419"/>
                    <a:pt x="915426" y="483441"/>
                    <a:pt x="908831" y="485415"/>
                  </a:cubicBezTo>
                  <a:cubicBezTo>
                    <a:pt x="909153" y="486185"/>
                    <a:pt x="909453" y="486959"/>
                    <a:pt x="909760" y="487740"/>
                  </a:cubicBezTo>
                  <a:cubicBezTo>
                    <a:pt x="908286" y="488652"/>
                    <a:pt x="906738" y="488807"/>
                    <a:pt x="905116" y="488204"/>
                  </a:cubicBezTo>
                  <a:cubicBezTo>
                    <a:pt x="905019" y="489072"/>
                    <a:pt x="905116" y="489920"/>
                    <a:pt x="905341" y="490758"/>
                  </a:cubicBezTo>
                  <a:cubicBezTo>
                    <a:pt x="906206" y="490468"/>
                    <a:pt x="907057" y="490175"/>
                    <a:pt x="907896" y="489829"/>
                  </a:cubicBezTo>
                  <a:cubicBezTo>
                    <a:pt x="907322" y="492696"/>
                    <a:pt x="904526" y="493906"/>
                    <a:pt x="901858" y="493783"/>
                  </a:cubicBezTo>
                  <a:cubicBezTo>
                    <a:pt x="904741" y="495367"/>
                    <a:pt x="903329" y="499650"/>
                    <a:pt x="901162" y="497492"/>
                  </a:cubicBezTo>
                  <a:cubicBezTo>
                    <a:pt x="901920" y="501304"/>
                    <a:pt x="899882" y="499798"/>
                    <a:pt x="896982" y="499117"/>
                  </a:cubicBezTo>
                  <a:cubicBezTo>
                    <a:pt x="898759" y="499708"/>
                    <a:pt x="900152" y="500791"/>
                    <a:pt x="901162" y="502368"/>
                  </a:cubicBezTo>
                  <a:cubicBezTo>
                    <a:pt x="898988" y="504484"/>
                    <a:pt x="896315" y="504226"/>
                    <a:pt x="895141" y="507467"/>
                  </a:cubicBezTo>
                  <a:cubicBezTo>
                    <a:pt x="894306" y="509776"/>
                    <a:pt x="890561" y="515603"/>
                    <a:pt x="892458" y="517909"/>
                  </a:cubicBezTo>
                  <a:cubicBezTo>
                    <a:pt x="893287" y="518719"/>
                    <a:pt x="893229" y="519447"/>
                    <a:pt x="892264" y="520086"/>
                  </a:cubicBezTo>
                  <a:cubicBezTo>
                    <a:pt x="889987" y="521624"/>
                    <a:pt x="891593" y="522144"/>
                    <a:pt x="892006" y="524685"/>
                  </a:cubicBezTo>
                  <a:cubicBezTo>
                    <a:pt x="892790" y="529635"/>
                    <a:pt x="891564" y="535427"/>
                    <a:pt x="891535" y="540449"/>
                  </a:cubicBezTo>
                  <a:cubicBezTo>
                    <a:pt x="891471" y="551265"/>
                    <a:pt x="894215" y="562182"/>
                    <a:pt x="897892" y="572295"/>
                  </a:cubicBezTo>
                  <a:cubicBezTo>
                    <a:pt x="899704" y="577271"/>
                    <a:pt x="899369" y="578358"/>
                    <a:pt x="897956" y="583079"/>
                  </a:cubicBezTo>
                  <a:cubicBezTo>
                    <a:pt x="896560" y="587736"/>
                    <a:pt x="898118" y="592006"/>
                    <a:pt x="898601" y="596640"/>
                  </a:cubicBezTo>
                  <a:cubicBezTo>
                    <a:pt x="896689" y="591854"/>
                    <a:pt x="895847" y="586746"/>
                    <a:pt x="897882" y="581854"/>
                  </a:cubicBezTo>
                  <a:cubicBezTo>
                    <a:pt x="900217" y="576249"/>
                    <a:pt x="894651" y="577555"/>
                    <a:pt x="894422" y="572956"/>
                  </a:cubicBezTo>
                  <a:cubicBezTo>
                    <a:pt x="894422" y="581457"/>
                    <a:pt x="895534" y="589568"/>
                    <a:pt x="897801" y="597750"/>
                  </a:cubicBezTo>
                  <a:cubicBezTo>
                    <a:pt x="899033" y="602194"/>
                    <a:pt x="902152" y="611307"/>
                    <a:pt x="898830" y="615448"/>
                  </a:cubicBezTo>
                  <a:cubicBezTo>
                    <a:pt x="906435" y="614384"/>
                    <a:pt x="896895" y="646669"/>
                    <a:pt x="895328" y="650188"/>
                  </a:cubicBezTo>
                  <a:cubicBezTo>
                    <a:pt x="892764" y="655941"/>
                    <a:pt x="889120" y="668012"/>
                    <a:pt x="883505" y="671176"/>
                  </a:cubicBezTo>
                  <a:cubicBezTo>
                    <a:pt x="881632" y="672233"/>
                    <a:pt x="882383" y="667735"/>
                    <a:pt x="880032" y="671047"/>
                  </a:cubicBezTo>
                  <a:cubicBezTo>
                    <a:pt x="878355" y="673404"/>
                    <a:pt x="875801" y="671047"/>
                    <a:pt x="873553" y="671882"/>
                  </a:cubicBezTo>
                  <a:cubicBezTo>
                    <a:pt x="869796" y="673246"/>
                    <a:pt x="864133" y="671453"/>
                    <a:pt x="868177" y="666999"/>
                  </a:cubicBezTo>
                  <a:cubicBezTo>
                    <a:pt x="868935" y="668657"/>
                    <a:pt x="870373" y="669953"/>
                    <a:pt x="872124" y="670482"/>
                  </a:cubicBezTo>
                  <a:cubicBezTo>
                    <a:pt x="873101" y="667948"/>
                    <a:pt x="868770" y="665371"/>
                    <a:pt x="867748" y="663468"/>
                  </a:cubicBezTo>
                  <a:cubicBezTo>
                    <a:pt x="865500" y="659285"/>
                    <a:pt x="867148" y="654722"/>
                    <a:pt x="862278" y="651800"/>
                  </a:cubicBezTo>
                  <a:cubicBezTo>
                    <a:pt x="859399" y="650075"/>
                    <a:pt x="856435" y="649830"/>
                    <a:pt x="856103" y="645866"/>
                  </a:cubicBezTo>
                  <a:cubicBezTo>
                    <a:pt x="855774" y="641961"/>
                    <a:pt x="858244" y="636481"/>
                    <a:pt x="853549" y="634256"/>
                  </a:cubicBezTo>
                  <a:cubicBezTo>
                    <a:pt x="856319" y="633318"/>
                    <a:pt x="857712" y="630477"/>
                    <a:pt x="860053" y="628916"/>
                  </a:cubicBezTo>
                  <a:cubicBezTo>
                    <a:pt x="857647" y="629645"/>
                    <a:pt x="856174" y="632499"/>
                    <a:pt x="853781" y="633392"/>
                  </a:cubicBezTo>
                  <a:cubicBezTo>
                    <a:pt x="851775" y="634140"/>
                    <a:pt x="853877" y="623143"/>
                    <a:pt x="855174" y="621721"/>
                  </a:cubicBezTo>
                  <a:cubicBezTo>
                    <a:pt x="853568" y="622811"/>
                    <a:pt x="852020" y="622733"/>
                    <a:pt x="850533" y="621495"/>
                  </a:cubicBezTo>
                  <a:cubicBezTo>
                    <a:pt x="853877" y="625304"/>
                    <a:pt x="848572" y="626120"/>
                    <a:pt x="846818" y="621495"/>
                  </a:cubicBezTo>
                  <a:cubicBezTo>
                    <a:pt x="845205" y="617245"/>
                    <a:pt x="847108" y="609908"/>
                    <a:pt x="842638" y="607099"/>
                  </a:cubicBezTo>
                  <a:cubicBezTo>
                    <a:pt x="846263" y="606841"/>
                    <a:pt x="853339" y="598440"/>
                    <a:pt x="851230" y="594792"/>
                  </a:cubicBezTo>
                  <a:cubicBezTo>
                    <a:pt x="850443" y="595318"/>
                    <a:pt x="849672" y="595860"/>
                    <a:pt x="848908" y="596418"/>
                  </a:cubicBezTo>
                  <a:cubicBezTo>
                    <a:pt x="849133" y="594412"/>
                    <a:pt x="847850" y="592822"/>
                    <a:pt x="846122" y="592006"/>
                  </a:cubicBezTo>
                  <a:cubicBezTo>
                    <a:pt x="845002" y="593660"/>
                    <a:pt x="844951" y="595021"/>
                    <a:pt x="846679" y="596231"/>
                  </a:cubicBezTo>
                  <a:cubicBezTo>
                    <a:pt x="848208" y="597301"/>
                    <a:pt x="844890" y="600781"/>
                    <a:pt x="844261" y="601529"/>
                  </a:cubicBezTo>
                  <a:cubicBezTo>
                    <a:pt x="843180" y="599785"/>
                    <a:pt x="842235" y="597501"/>
                    <a:pt x="842635" y="601529"/>
                  </a:cubicBezTo>
                  <a:cubicBezTo>
                    <a:pt x="839691" y="592041"/>
                    <a:pt x="849046" y="583041"/>
                    <a:pt x="851236" y="574278"/>
                  </a:cubicBezTo>
                  <a:cubicBezTo>
                    <a:pt x="852017" y="571157"/>
                    <a:pt x="851997" y="568357"/>
                    <a:pt x="851365" y="565197"/>
                  </a:cubicBezTo>
                  <a:cubicBezTo>
                    <a:pt x="850301" y="559821"/>
                    <a:pt x="848179" y="561530"/>
                    <a:pt x="844835" y="558357"/>
                  </a:cubicBezTo>
                  <a:cubicBezTo>
                    <a:pt x="839975" y="553745"/>
                    <a:pt x="838356" y="547047"/>
                    <a:pt x="835595" y="541277"/>
                  </a:cubicBezTo>
                  <a:cubicBezTo>
                    <a:pt x="834257" y="538478"/>
                    <a:pt x="831225" y="535411"/>
                    <a:pt x="828229" y="534424"/>
                  </a:cubicBezTo>
                  <a:cubicBezTo>
                    <a:pt x="823860" y="532983"/>
                    <a:pt x="821015" y="537423"/>
                    <a:pt x="816852" y="536978"/>
                  </a:cubicBezTo>
                  <a:cubicBezTo>
                    <a:pt x="817568" y="540532"/>
                    <a:pt x="814323" y="539691"/>
                    <a:pt x="811395" y="541506"/>
                  </a:cubicBezTo>
                  <a:cubicBezTo>
                    <a:pt x="810253" y="542213"/>
                    <a:pt x="805097" y="545599"/>
                    <a:pt x="805706" y="542548"/>
                  </a:cubicBezTo>
                  <a:cubicBezTo>
                    <a:pt x="802423" y="545022"/>
                    <a:pt x="798115" y="545802"/>
                    <a:pt x="794096" y="545802"/>
                  </a:cubicBezTo>
                  <a:cubicBezTo>
                    <a:pt x="796515" y="542664"/>
                    <a:pt x="794528" y="538549"/>
                    <a:pt x="791310" y="536978"/>
                  </a:cubicBezTo>
                  <a:cubicBezTo>
                    <a:pt x="792855" y="537172"/>
                    <a:pt x="792622" y="536330"/>
                    <a:pt x="790613" y="534424"/>
                  </a:cubicBezTo>
                  <a:cubicBezTo>
                    <a:pt x="793767" y="536849"/>
                    <a:pt x="794773" y="533818"/>
                    <a:pt x="791668" y="533502"/>
                  </a:cubicBezTo>
                  <a:cubicBezTo>
                    <a:pt x="786982" y="533025"/>
                    <a:pt x="790313" y="529748"/>
                    <a:pt x="792935" y="529084"/>
                  </a:cubicBezTo>
                  <a:cubicBezTo>
                    <a:pt x="790691" y="529180"/>
                    <a:pt x="788446" y="529277"/>
                    <a:pt x="786202" y="529309"/>
                  </a:cubicBezTo>
                  <a:cubicBezTo>
                    <a:pt x="786831" y="530077"/>
                    <a:pt x="787450" y="530851"/>
                    <a:pt x="788059" y="531631"/>
                  </a:cubicBezTo>
                  <a:cubicBezTo>
                    <a:pt x="783515" y="532786"/>
                    <a:pt x="775959" y="527523"/>
                    <a:pt x="772037" y="525594"/>
                  </a:cubicBezTo>
                  <a:cubicBezTo>
                    <a:pt x="772563" y="525691"/>
                    <a:pt x="780577" y="526788"/>
                    <a:pt x="780006" y="525304"/>
                  </a:cubicBezTo>
                  <a:cubicBezTo>
                    <a:pt x="779455" y="523866"/>
                    <a:pt x="776830" y="522927"/>
                    <a:pt x="775501" y="522647"/>
                  </a:cubicBezTo>
                  <a:cubicBezTo>
                    <a:pt x="773121" y="522144"/>
                    <a:pt x="770877" y="524246"/>
                    <a:pt x="768796" y="525040"/>
                  </a:cubicBezTo>
                  <a:cubicBezTo>
                    <a:pt x="765249" y="526391"/>
                    <a:pt x="760228" y="526401"/>
                    <a:pt x="756483" y="526301"/>
                  </a:cubicBezTo>
                  <a:cubicBezTo>
                    <a:pt x="758618" y="526075"/>
                    <a:pt x="760631" y="525459"/>
                    <a:pt x="762521" y="524446"/>
                  </a:cubicBezTo>
                  <a:cubicBezTo>
                    <a:pt x="760553" y="523804"/>
                    <a:pt x="759786" y="522244"/>
                    <a:pt x="761127" y="520496"/>
                  </a:cubicBezTo>
                  <a:cubicBezTo>
                    <a:pt x="759944" y="521811"/>
                    <a:pt x="758860" y="523205"/>
                    <a:pt x="757877" y="524675"/>
                  </a:cubicBezTo>
                  <a:cubicBezTo>
                    <a:pt x="759289" y="518254"/>
                    <a:pt x="755306" y="524340"/>
                    <a:pt x="754020" y="525698"/>
                  </a:cubicBezTo>
                  <a:cubicBezTo>
                    <a:pt x="752094" y="527732"/>
                    <a:pt x="749805" y="528777"/>
                    <a:pt x="746964" y="528626"/>
                  </a:cubicBezTo>
                  <a:cubicBezTo>
                    <a:pt x="748715" y="528177"/>
                    <a:pt x="753052" y="526078"/>
                    <a:pt x="750446" y="523750"/>
                  </a:cubicBezTo>
                  <a:cubicBezTo>
                    <a:pt x="748495" y="529029"/>
                    <a:pt x="741423" y="531854"/>
                    <a:pt x="736282" y="529784"/>
                  </a:cubicBezTo>
                  <a:cubicBezTo>
                    <a:pt x="741439" y="531719"/>
                    <a:pt x="739027" y="519051"/>
                    <a:pt x="738140" y="516548"/>
                  </a:cubicBezTo>
                  <a:cubicBezTo>
                    <a:pt x="736873" y="519257"/>
                    <a:pt x="735325" y="522340"/>
                    <a:pt x="733735" y="524866"/>
                  </a:cubicBezTo>
                  <a:cubicBezTo>
                    <a:pt x="732522" y="526791"/>
                    <a:pt x="729175" y="525669"/>
                    <a:pt x="727285" y="526717"/>
                  </a:cubicBezTo>
                  <a:cubicBezTo>
                    <a:pt x="726266" y="527281"/>
                    <a:pt x="721128" y="527445"/>
                    <a:pt x="721657" y="526652"/>
                  </a:cubicBezTo>
                  <a:cubicBezTo>
                    <a:pt x="719706" y="529590"/>
                    <a:pt x="717300" y="524717"/>
                    <a:pt x="715156" y="525607"/>
                  </a:cubicBezTo>
                  <a:cubicBezTo>
                    <a:pt x="716133" y="525939"/>
                    <a:pt x="708870" y="527510"/>
                    <a:pt x="707342" y="527684"/>
                  </a:cubicBezTo>
                  <a:cubicBezTo>
                    <a:pt x="703478" y="528126"/>
                    <a:pt x="702975" y="530332"/>
                    <a:pt x="699260" y="531606"/>
                  </a:cubicBezTo>
                  <a:cubicBezTo>
                    <a:pt x="692568" y="533895"/>
                    <a:pt x="690443" y="526207"/>
                    <a:pt x="684473" y="526330"/>
                  </a:cubicBezTo>
                  <a:cubicBezTo>
                    <a:pt x="682364" y="526362"/>
                    <a:pt x="675256" y="532399"/>
                    <a:pt x="678810" y="534357"/>
                  </a:cubicBezTo>
                  <a:cubicBezTo>
                    <a:pt x="681148" y="535643"/>
                    <a:pt x="685205" y="535466"/>
                    <a:pt x="687618" y="534518"/>
                  </a:cubicBezTo>
                  <a:cubicBezTo>
                    <a:pt x="689591" y="533741"/>
                    <a:pt x="693864" y="534176"/>
                    <a:pt x="695187" y="533041"/>
                  </a:cubicBezTo>
                  <a:cubicBezTo>
                    <a:pt x="694368" y="534112"/>
                    <a:pt x="689337" y="536256"/>
                    <a:pt x="689959" y="537920"/>
                  </a:cubicBezTo>
                  <a:cubicBezTo>
                    <a:pt x="691539" y="542125"/>
                    <a:pt x="693319" y="539752"/>
                    <a:pt x="695274" y="537630"/>
                  </a:cubicBezTo>
                  <a:cubicBezTo>
                    <a:pt x="697841" y="534850"/>
                    <a:pt x="701553" y="538446"/>
                    <a:pt x="699698" y="541535"/>
                  </a:cubicBezTo>
                  <a:cubicBezTo>
                    <a:pt x="698121" y="544164"/>
                    <a:pt x="692832" y="542013"/>
                    <a:pt x="693790" y="546508"/>
                  </a:cubicBezTo>
                  <a:cubicBezTo>
                    <a:pt x="690646" y="545354"/>
                    <a:pt x="690291" y="547595"/>
                    <a:pt x="691062" y="550020"/>
                  </a:cubicBezTo>
                  <a:cubicBezTo>
                    <a:pt x="692310" y="553935"/>
                    <a:pt x="695180" y="554296"/>
                    <a:pt x="698773" y="555361"/>
                  </a:cubicBezTo>
                  <a:cubicBezTo>
                    <a:pt x="700524" y="555880"/>
                    <a:pt x="701237" y="558360"/>
                    <a:pt x="702527" y="559734"/>
                  </a:cubicBezTo>
                  <a:cubicBezTo>
                    <a:pt x="703820" y="561114"/>
                    <a:pt x="699263" y="563501"/>
                    <a:pt x="699363" y="565316"/>
                  </a:cubicBezTo>
                  <a:cubicBezTo>
                    <a:pt x="696925" y="561643"/>
                    <a:pt x="694316" y="565219"/>
                    <a:pt x="692165" y="566942"/>
                  </a:cubicBezTo>
                  <a:cubicBezTo>
                    <a:pt x="693474" y="565184"/>
                    <a:pt x="694780" y="563394"/>
                    <a:pt x="695648" y="561366"/>
                  </a:cubicBezTo>
                  <a:cubicBezTo>
                    <a:pt x="693455" y="561108"/>
                    <a:pt x="694064" y="559918"/>
                    <a:pt x="693174" y="558570"/>
                  </a:cubicBezTo>
                  <a:cubicBezTo>
                    <a:pt x="692629" y="557738"/>
                    <a:pt x="687134" y="555809"/>
                    <a:pt x="686128" y="555796"/>
                  </a:cubicBezTo>
                  <a:cubicBezTo>
                    <a:pt x="687969" y="552810"/>
                    <a:pt x="679059" y="548440"/>
                    <a:pt x="677978" y="549395"/>
                  </a:cubicBezTo>
                  <a:cubicBezTo>
                    <a:pt x="677372" y="549933"/>
                    <a:pt x="679671" y="553393"/>
                    <a:pt x="679459" y="554629"/>
                  </a:cubicBezTo>
                  <a:cubicBezTo>
                    <a:pt x="678846" y="558228"/>
                    <a:pt x="677698" y="561404"/>
                    <a:pt x="673818" y="562298"/>
                  </a:cubicBezTo>
                  <a:cubicBezTo>
                    <a:pt x="673721" y="558937"/>
                    <a:pt x="674247" y="557928"/>
                    <a:pt x="670567" y="557189"/>
                  </a:cubicBezTo>
                  <a:cubicBezTo>
                    <a:pt x="664675" y="556006"/>
                    <a:pt x="667255" y="560459"/>
                    <a:pt x="663066" y="561346"/>
                  </a:cubicBezTo>
                  <a:cubicBezTo>
                    <a:pt x="656487" y="562736"/>
                    <a:pt x="649411" y="555119"/>
                    <a:pt x="653153" y="548833"/>
                  </a:cubicBezTo>
                  <a:cubicBezTo>
                    <a:pt x="651650" y="551646"/>
                    <a:pt x="648012" y="550356"/>
                    <a:pt x="646248" y="548608"/>
                  </a:cubicBezTo>
                  <a:cubicBezTo>
                    <a:pt x="645100" y="547479"/>
                    <a:pt x="644264" y="545818"/>
                    <a:pt x="644793" y="544177"/>
                  </a:cubicBezTo>
                  <a:cubicBezTo>
                    <a:pt x="642433" y="543806"/>
                    <a:pt x="638031" y="545828"/>
                    <a:pt x="641078" y="541851"/>
                  </a:cubicBezTo>
                  <a:cubicBezTo>
                    <a:pt x="638166" y="541884"/>
                    <a:pt x="631178" y="544625"/>
                    <a:pt x="634112" y="548585"/>
                  </a:cubicBezTo>
                  <a:cubicBezTo>
                    <a:pt x="629707" y="547847"/>
                    <a:pt x="625863" y="550069"/>
                    <a:pt x="621145" y="548843"/>
                  </a:cubicBezTo>
                  <a:cubicBezTo>
                    <a:pt x="615598" y="547405"/>
                    <a:pt x="610786" y="544009"/>
                    <a:pt x="605320" y="542316"/>
                  </a:cubicBezTo>
                  <a:cubicBezTo>
                    <a:pt x="607861" y="540081"/>
                    <a:pt x="608977" y="537981"/>
                    <a:pt x="607642" y="534653"/>
                  </a:cubicBezTo>
                  <a:cubicBezTo>
                    <a:pt x="606700" y="537091"/>
                    <a:pt x="606191" y="543051"/>
                    <a:pt x="603111" y="543767"/>
                  </a:cubicBezTo>
                  <a:cubicBezTo>
                    <a:pt x="600231" y="544435"/>
                    <a:pt x="594836" y="545086"/>
                    <a:pt x="592088" y="543703"/>
                  </a:cubicBezTo>
                  <a:cubicBezTo>
                    <a:pt x="593500" y="541626"/>
                    <a:pt x="596293" y="540091"/>
                    <a:pt x="596035" y="537201"/>
                  </a:cubicBezTo>
                  <a:cubicBezTo>
                    <a:pt x="592810" y="538817"/>
                    <a:pt x="589737" y="542174"/>
                    <a:pt x="592320" y="545792"/>
                  </a:cubicBezTo>
                  <a:cubicBezTo>
                    <a:pt x="583764" y="546918"/>
                    <a:pt x="574963" y="549717"/>
                    <a:pt x="567939" y="554848"/>
                  </a:cubicBezTo>
                  <a:cubicBezTo>
                    <a:pt x="570003" y="552162"/>
                    <a:pt x="573412" y="550407"/>
                    <a:pt x="576531" y="549275"/>
                  </a:cubicBezTo>
                  <a:cubicBezTo>
                    <a:pt x="574076" y="548798"/>
                    <a:pt x="571654" y="549501"/>
                    <a:pt x="569332" y="550204"/>
                  </a:cubicBezTo>
                  <a:cubicBezTo>
                    <a:pt x="570919" y="548198"/>
                    <a:pt x="572690" y="545757"/>
                    <a:pt x="571887" y="543006"/>
                  </a:cubicBezTo>
                  <a:cubicBezTo>
                    <a:pt x="569803" y="543454"/>
                    <a:pt x="569487" y="545441"/>
                    <a:pt x="567707" y="546257"/>
                  </a:cubicBezTo>
                  <a:cubicBezTo>
                    <a:pt x="566011" y="547034"/>
                    <a:pt x="565872" y="543867"/>
                    <a:pt x="564224" y="545792"/>
                  </a:cubicBezTo>
                  <a:cubicBezTo>
                    <a:pt x="562802" y="547456"/>
                    <a:pt x="564514" y="553722"/>
                    <a:pt x="566778" y="554384"/>
                  </a:cubicBezTo>
                  <a:cubicBezTo>
                    <a:pt x="562763" y="558347"/>
                    <a:pt x="558287" y="560966"/>
                    <a:pt x="554436" y="565168"/>
                  </a:cubicBezTo>
                  <a:cubicBezTo>
                    <a:pt x="549170" y="570915"/>
                    <a:pt x="539285" y="569857"/>
                    <a:pt x="534735" y="575281"/>
                  </a:cubicBezTo>
                  <a:cubicBezTo>
                    <a:pt x="536283" y="574817"/>
                    <a:pt x="537828" y="574353"/>
                    <a:pt x="539376" y="573888"/>
                  </a:cubicBezTo>
                  <a:cubicBezTo>
                    <a:pt x="535599" y="575984"/>
                    <a:pt x="531639" y="577868"/>
                    <a:pt x="527534" y="579229"/>
                  </a:cubicBezTo>
                  <a:cubicBezTo>
                    <a:pt x="529391" y="577519"/>
                    <a:pt x="531868" y="576723"/>
                    <a:pt x="533571" y="574817"/>
                  </a:cubicBezTo>
                  <a:cubicBezTo>
                    <a:pt x="531981" y="575243"/>
                    <a:pt x="530433" y="575784"/>
                    <a:pt x="528927" y="576442"/>
                  </a:cubicBezTo>
                  <a:cubicBezTo>
                    <a:pt x="532510" y="574224"/>
                    <a:pt x="524644" y="574820"/>
                    <a:pt x="523819" y="572260"/>
                  </a:cubicBezTo>
                  <a:cubicBezTo>
                    <a:pt x="524199" y="573866"/>
                    <a:pt x="523819" y="575259"/>
                    <a:pt x="522657" y="576442"/>
                  </a:cubicBezTo>
                  <a:cubicBezTo>
                    <a:pt x="523444" y="569538"/>
                    <a:pt x="514137" y="580490"/>
                    <a:pt x="522657" y="580154"/>
                  </a:cubicBezTo>
                  <a:cubicBezTo>
                    <a:pt x="519771" y="582892"/>
                    <a:pt x="515379" y="584085"/>
                    <a:pt x="513370" y="579690"/>
                  </a:cubicBezTo>
                  <a:cubicBezTo>
                    <a:pt x="513660" y="583521"/>
                    <a:pt x="507026" y="591925"/>
                    <a:pt x="508029" y="586885"/>
                  </a:cubicBezTo>
                  <a:cubicBezTo>
                    <a:pt x="506326" y="590529"/>
                    <a:pt x="501992" y="586756"/>
                    <a:pt x="500599" y="591064"/>
                  </a:cubicBezTo>
                  <a:cubicBezTo>
                    <a:pt x="502508" y="591603"/>
                    <a:pt x="504133" y="591129"/>
                    <a:pt x="505475" y="589671"/>
                  </a:cubicBezTo>
                  <a:cubicBezTo>
                    <a:pt x="504540" y="596860"/>
                    <a:pt x="497470" y="595582"/>
                    <a:pt x="492240" y="597105"/>
                  </a:cubicBezTo>
                  <a:cubicBezTo>
                    <a:pt x="493165" y="597234"/>
                    <a:pt x="494094" y="597298"/>
                    <a:pt x="495026" y="597330"/>
                  </a:cubicBezTo>
                  <a:cubicBezTo>
                    <a:pt x="494259" y="599069"/>
                    <a:pt x="495587" y="600207"/>
                    <a:pt x="496113" y="601687"/>
                  </a:cubicBezTo>
                  <a:cubicBezTo>
                    <a:pt x="496748" y="603480"/>
                    <a:pt x="493291" y="607389"/>
                    <a:pt x="492430" y="608744"/>
                  </a:cubicBezTo>
                  <a:cubicBezTo>
                    <a:pt x="490118" y="612375"/>
                    <a:pt x="485096" y="612607"/>
                    <a:pt x="483184" y="608486"/>
                  </a:cubicBezTo>
                  <a:cubicBezTo>
                    <a:pt x="484271" y="610166"/>
                    <a:pt x="484193" y="611788"/>
                    <a:pt x="482958" y="613362"/>
                  </a:cubicBezTo>
                  <a:cubicBezTo>
                    <a:pt x="485274" y="613903"/>
                    <a:pt x="487721" y="614429"/>
                    <a:pt x="489924" y="613136"/>
                  </a:cubicBezTo>
                  <a:cubicBezTo>
                    <a:pt x="489276" y="615668"/>
                    <a:pt x="487976" y="619915"/>
                    <a:pt x="485419" y="621192"/>
                  </a:cubicBezTo>
                  <a:cubicBezTo>
                    <a:pt x="483287" y="622259"/>
                    <a:pt x="485290" y="627674"/>
                    <a:pt x="485290" y="629390"/>
                  </a:cubicBezTo>
                  <a:cubicBezTo>
                    <a:pt x="485290" y="634537"/>
                    <a:pt x="482175" y="645189"/>
                    <a:pt x="486219" y="649359"/>
                  </a:cubicBezTo>
                  <a:cubicBezTo>
                    <a:pt x="487022" y="648691"/>
                    <a:pt x="487796" y="647998"/>
                    <a:pt x="488541" y="647272"/>
                  </a:cubicBezTo>
                  <a:cubicBezTo>
                    <a:pt x="489150" y="649733"/>
                    <a:pt x="483155" y="652045"/>
                    <a:pt x="481478" y="652281"/>
                  </a:cubicBezTo>
                  <a:cubicBezTo>
                    <a:pt x="478166" y="652745"/>
                    <a:pt x="476037" y="647040"/>
                    <a:pt x="472242" y="647040"/>
                  </a:cubicBezTo>
                  <a:cubicBezTo>
                    <a:pt x="469136" y="647040"/>
                    <a:pt x="465011" y="647753"/>
                    <a:pt x="462147" y="646118"/>
                  </a:cubicBezTo>
                  <a:cubicBezTo>
                    <a:pt x="458577" y="644080"/>
                    <a:pt x="454520" y="639423"/>
                    <a:pt x="450808" y="638800"/>
                  </a:cubicBezTo>
                  <a:cubicBezTo>
                    <a:pt x="443456" y="637568"/>
                    <a:pt x="445619" y="632160"/>
                    <a:pt x="442691" y="625852"/>
                  </a:cubicBezTo>
                  <a:cubicBezTo>
                    <a:pt x="440547" y="621227"/>
                    <a:pt x="440244" y="617245"/>
                    <a:pt x="441230" y="612481"/>
                  </a:cubicBezTo>
                  <a:cubicBezTo>
                    <a:pt x="441646" y="610469"/>
                    <a:pt x="442798" y="608444"/>
                    <a:pt x="442246" y="606444"/>
                  </a:cubicBezTo>
                  <a:cubicBezTo>
                    <a:pt x="441717" y="604545"/>
                    <a:pt x="438154" y="603003"/>
                    <a:pt x="437122" y="599962"/>
                  </a:cubicBezTo>
                  <a:cubicBezTo>
                    <a:pt x="434355" y="592619"/>
                    <a:pt x="429879" y="586598"/>
                    <a:pt x="427902" y="576826"/>
                  </a:cubicBezTo>
                  <a:cubicBezTo>
                    <a:pt x="427141" y="572824"/>
                    <a:pt x="427566" y="568738"/>
                    <a:pt x="426608" y="564749"/>
                  </a:cubicBezTo>
                  <a:cubicBezTo>
                    <a:pt x="426131" y="562765"/>
                    <a:pt x="424880" y="561272"/>
                    <a:pt x="424332" y="559366"/>
                  </a:cubicBezTo>
                  <a:cubicBezTo>
                    <a:pt x="423664" y="557044"/>
                    <a:pt x="421361" y="555341"/>
                    <a:pt x="420391" y="553468"/>
                  </a:cubicBezTo>
                  <a:cubicBezTo>
                    <a:pt x="418365" y="549559"/>
                    <a:pt x="415540" y="547705"/>
                    <a:pt x="413415" y="543983"/>
                  </a:cubicBezTo>
                  <a:cubicBezTo>
                    <a:pt x="413189" y="543586"/>
                    <a:pt x="406668" y="543041"/>
                    <a:pt x="405982" y="542938"/>
                  </a:cubicBezTo>
                  <a:cubicBezTo>
                    <a:pt x="398374" y="541816"/>
                    <a:pt x="390447" y="541032"/>
                    <a:pt x="383752" y="545238"/>
                  </a:cubicBezTo>
                  <a:cubicBezTo>
                    <a:pt x="376773" y="549620"/>
                    <a:pt x="376176" y="560608"/>
                    <a:pt x="366927" y="564868"/>
                  </a:cubicBezTo>
                  <a:cubicBezTo>
                    <a:pt x="363257" y="566558"/>
                    <a:pt x="358891" y="562256"/>
                    <a:pt x="356188" y="560430"/>
                  </a:cubicBezTo>
                  <a:cubicBezTo>
                    <a:pt x="353750" y="558782"/>
                    <a:pt x="351135" y="557412"/>
                    <a:pt x="348722" y="555722"/>
                  </a:cubicBezTo>
                  <a:cubicBezTo>
                    <a:pt x="341440" y="550459"/>
                    <a:pt x="337932" y="545289"/>
                    <a:pt x="337719" y="538459"/>
                  </a:cubicBezTo>
                  <a:cubicBezTo>
                    <a:pt x="339557" y="533718"/>
                    <a:pt x="338460" y="528339"/>
                    <a:pt x="338254" y="523569"/>
                  </a:cubicBezTo>
                  <a:cubicBezTo>
                    <a:pt x="338764" y="518867"/>
                    <a:pt x="335458" y="516626"/>
                    <a:pt x="331443" y="515149"/>
                  </a:cubicBezTo>
                  <a:cubicBezTo>
                    <a:pt x="327492" y="513694"/>
                    <a:pt x="324300" y="505745"/>
                    <a:pt x="321355" y="500704"/>
                  </a:cubicBezTo>
                  <a:cubicBezTo>
                    <a:pt x="309871" y="494461"/>
                    <a:pt x="317340" y="488033"/>
                    <a:pt x="308113" y="487288"/>
                  </a:cubicBezTo>
                  <a:lnTo>
                    <a:pt x="265918" y="487320"/>
                  </a:lnTo>
                  <a:lnTo>
                    <a:pt x="265341" y="499630"/>
                  </a:lnTo>
                  <a:lnTo>
                    <a:pt x="200142" y="499285"/>
                  </a:lnTo>
                  <a:lnTo>
                    <a:pt x="123604" y="467084"/>
                  </a:lnTo>
                  <a:cubicBezTo>
                    <a:pt x="124487" y="464713"/>
                    <a:pt x="126712" y="463236"/>
                    <a:pt x="128177" y="461276"/>
                  </a:cubicBezTo>
                  <a:cubicBezTo>
                    <a:pt x="108669" y="461895"/>
                    <a:pt x="89138" y="464630"/>
                    <a:pt x="69734" y="466548"/>
                  </a:cubicBezTo>
                  <a:cubicBezTo>
                    <a:pt x="69508" y="461089"/>
                    <a:pt x="71479" y="455822"/>
                    <a:pt x="71553" y="450424"/>
                  </a:cubicBezTo>
                  <a:cubicBezTo>
                    <a:pt x="71650" y="443841"/>
                    <a:pt x="67022" y="441329"/>
                    <a:pt x="63329" y="436650"/>
                  </a:cubicBezTo>
                  <a:cubicBezTo>
                    <a:pt x="59540" y="431848"/>
                    <a:pt x="59524" y="434624"/>
                    <a:pt x="54944" y="432931"/>
                  </a:cubicBezTo>
                  <a:cubicBezTo>
                    <a:pt x="51819" y="431780"/>
                    <a:pt x="58572" y="423569"/>
                    <a:pt x="49536" y="423889"/>
                  </a:cubicBezTo>
                  <a:cubicBezTo>
                    <a:pt x="43995" y="424082"/>
                    <a:pt x="41857" y="422486"/>
                    <a:pt x="38987" y="417932"/>
                  </a:cubicBezTo>
                  <a:cubicBezTo>
                    <a:pt x="35956" y="413124"/>
                    <a:pt x="29686" y="413936"/>
                    <a:pt x="24826" y="412888"/>
                  </a:cubicBezTo>
                  <a:cubicBezTo>
                    <a:pt x="21640" y="412201"/>
                    <a:pt x="11556" y="414156"/>
                    <a:pt x="12807" y="407728"/>
                  </a:cubicBezTo>
                  <a:cubicBezTo>
                    <a:pt x="13594" y="403687"/>
                    <a:pt x="17941" y="399937"/>
                    <a:pt x="18115" y="395793"/>
                  </a:cubicBezTo>
                  <a:cubicBezTo>
                    <a:pt x="18276" y="391820"/>
                    <a:pt x="13142" y="392500"/>
                    <a:pt x="15812" y="388046"/>
                  </a:cubicBezTo>
                  <a:cubicBezTo>
                    <a:pt x="17483" y="385263"/>
                    <a:pt x="13897" y="381887"/>
                    <a:pt x="11888" y="379716"/>
                  </a:cubicBezTo>
                  <a:cubicBezTo>
                    <a:pt x="9911" y="377575"/>
                    <a:pt x="10120" y="374805"/>
                    <a:pt x="9975" y="371947"/>
                  </a:cubicBezTo>
                  <a:cubicBezTo>
                    <a:pt x="9750" y="367781"/>
                    <a:pt x="4170" y="363649"/>
                    <a:pt x="5293" y="359902"/>
                  </a:cubicBezTo>
                  <a:cubicBezTo>
                    <a:pt x="7050" y="354029"/>
                    <a:pt x="7789" y="354065"/>
                    <a:pt x="11862" y="350050"/>
                  </a:cubicBezTo>
                  <a:cubicBezTo>
                    <a:pt x="16625" y="345354"/>
                    <a:pt x="12413" y="344271"/>
                    <a:pt x="8611" y="341604"/>
                  </a:cubicBezTo>
                  <a:cubicBezTo>
                    <a:pt x="2964" y="337647"/>
                    <a:pt x="7792" y="333909"/>
                    <a:pt x="6773" y="328997"/>
                  </a:cubicBezTo>
                  <a:cubicBezTo>
                    <a:pt x="6170" y="326095"/>
                    <a:pt x="9459" y="319564"/>
                    <a:pt x="12775" y="319400"/>
                  </a:cubicBezTo>
                  <a:cubicBezTo>
                    <a:pt x="12775" y="320961"/>
                    <a:pt x="11094" y="322512"/>
                    <a:pt x="11381" y="324041"/>
                  </a:cubicBezTo>
                  <a:cubicBezTo>
                    <a:pt x="11743" y="325966"/>
                    <a:pt x="14152" y="327498"/>
                    <a:pt x="15329" y="328920"/>
                  </a:cubicBezTo>
                  <a:cubicBezTo>
                    <a:pt x="17280" y="322618"/>
                    <a:pt x="13526" y="315530"/>
                    <a:pt x="21134" y="312198"/>
                  </a:cubicBezTo>
                  <a:cubicBezTo>
                    <a:pt x="14223" y="304858"/>
                    <a:pt x="15132" y="318864"/>
                    <a:pt x="10833" y="317949"/>
                  </a:cubicBezTo>
                  <a:cubicBezTo>
                    <a:pt x="8079" y="317362"/>
                    <a:pt x="4857" y="309812"/>
                    <a:pt x="1861" y="314056"/>
                  </a:cubicBezTo>
                  <a:cubicBezTo>
                    <a:pt x="3416" y="312169"/>
                    <a:pt x="5573" y="306416"/>
                    <a:pt x="7202" y="311502"/>
                  </a:cubicBezTo>
                  <a:cubicBezTo>
                    <a:pt x="7073" y="309348"/>
                    <a:pt x="6912" y="307129"/>
                    <a:pt x="5357" y="305455"/>
                  </a:cubicBezTo>
                </a:path>
              </a:pathLst>
            </a:custGeom>
            <a:grpFill/>
            <a:ln w="1612" cap="flat">
              <a:solidFill>
                <a:srgbClr val="FFFFFF"/>
              </a:solidFill>
              <a:prstDash val="solid"/>
              <a:miter/>
            </a:ln>
          </p:spPr>
          <p:txBody>
            <a:bodyPr rtlCol="0" anchor="ctr"/>
            <a:lstStyle/>
            <a:p>
              <a:endParaRPr lang="en-US"/>
            </a:p>
          </p:txBody>
        </p:sp>
        <p:sp>
          <p:nvSpPr>
            <p:cNvPr id="1819" name="Freeform: Shape 1818">
              <a:extLst>
                <a:ext uri="{FF2B5EF4-FFF2-40B4-BE49-F238E27FC236}">
                  <a16:creationId xmlns:a16="http://schemas.microsoft.com/office/drawing/2014/main" id="{A621E41B-73FF-7E38-82FF-82C7560D62EA}"/>
                </a:ext>
              </a:extLst>
            </p:cNvPr>
            <p:cNvSpPr/>
            <p:nvPr/>
          </p:nvSpPr>
          <p:spPr>
            <a:xfrm>
              <a:off x="4811241" y="2449289"/>
              <a:ext cx="3018" cy="4411"/>
            </a:xfrm>
            <a:custGeom>
              <a:avLst/>
              <a:gdLst>
                <a:gd name="connsiteX0" fmla="*/ 2322 w 3018"/>
                <a:gd name="connsiteY0" fmla="*/ 3483 h 4411"/>
                <a:gd name="connsiteX1" fmla="*/ 3019 w 3018"/>
                <a:gd name="connsiteY1" fmla="*/ 0 h 4411"/>
                <a:gd name="connsiteX2" fmla="*/ 0 w 3018"/>
                <a:gd name="connsiteY2" fmla="*/ 4412 h 4411"/>
                <a:gd name="connsiteX3" fmla="*/ 2322 w 3018"/>
                <a:gd name="connsiteY3" fmla="*/ 3483 h 4411"/>
              </a:gdLst>
              <a:ahLst/>
              <a:cxnLst>
                <a:cxn ang="0">
                  <a:pos x="connsiteX0" y="connsiteY0"/>
                </a:cxn>
                <a:cxn ang="0">
                  <a:pos x="connsiteX1" y="connsiteY1"/>
                </a:cxn>
                <a:cxn ang="0">
                  <a:pos x="connsiteX2" y="connsiteY2"/>
                </a:cxn>
                <a:cxn ang="0">
                  <a:pos x="connsiteX3" y="connsiteY3"/>
                </a:cxn>
              </a:cxnLst>
              <a:rect l="l" t="t" r="r" b="b"/>
              <a:pathLst>
                <a:path w="3018" h="4411">
                  <a:moveTo>
                    <a:pt x="2322" y="3483"/>
                  </a:moveTo>
                  <a:cubicBezTo>
                    <a:pt x="2193" y="2254"/>
                    <a:pt x="2451" y="1093"/>
                    <a:pt x="3019" y="0"/>
                  </a:cubicBezTo>
                  <a:cubicBezTo>
                    <a:pt x="1412" y="939"/>
                    <a:pt x="229" y="2541"/>
                    <a:pt x="0" y="4412"/>
                  </a:cubicBezTo>
                  <a:cubicBezTo>
                    <a:pt x="774" y="4089"/>
                    <a:pt x="1548" y="3789"/>
                    <a:pt x="2322" y="3483"/>
                  </a:cubicBezTo>
                </a:path>
              </a:pathLst>
            </a:custGeom>
            <a:grpFill/>
            <a:ln w="645" cap="flat">
              <a:solidFill>
                <a:srgbClr val="FFFFFF"/>
              </a:solidFill>
              <a:prstDash val="solid"/>
              <a:miter/>
            </a:ln>
          </p:spPr>
          <p:txBody>
            <a:bodyPr rtlCol="0" anchor="ctr"/>
            <a:lstStyle/>
            <a:p>
              <a:endParaRPr lang="en-US"/>
            </a:p>
          </p:txBody>
        </p:sp>
        <p:sp>
          <p:nvSpPr>
            <p:cNvPr id="1820" name="Freeform: Shape 1819">
              <a:extLst>
                <a:ext uri="{FF2B5EF4-FFF2-40B4-BE49-F238E27FC236}">
                  <a16:creationId xmlns:a16="http://schemas.microsoft.com/office/drawing/2014/main" id="{D003FD4B-0023-92D3-7D09-46C8B1988589}"/>
                </a:ext>
              </a:extLst>
            </p:cNvPr>
            <p:cNvSpPr/>
            <p:nvPr/>
          </p:nvSpPr>
          <p:spPr>
            <a:xfrm>
              <a:off x="4815161" y="2444162"/>
              <a:ext cx="1401" cy="2325"/>
            </a:xfrm>
            <a:custGeom>
              <a:avLst/>
              <a:gdLst>
                <a:gd name="connsiteX0" fmla="*/ 1401 w 1401"/>
                <a:gd name="connsiteY0" fmla="*/ 0 h 2325"/>
                <a:gd name="connsiteX1" fmla="*/ 8 w 1401"/>
                <a:gd name="connsiteY1" fmla="*/ 2325 h 2325"/>
                <a:gd name="connsiteX2" fmla="*/ 1401 w 1401"/>
                <a:gd name="connsiteY2" fmla="*/ 0 h 2325"/>
              </a:gdLst>
              <a:ahLst/>
              <a:cxnLst>
                <a:cxn ang="0">
                  <a:pos x="connsiteX0" y="connsiteY0"/>
                </a:cxn>
                <a:cxn ang="0">
                  <a:pos x="connsiteX1" y="connsiteY1"/>
                </a:cxn>
                <a:cxn ang="0">
                  <a:pos x="connsiteX2" y="connsiteY2"/>
                </a:cxn>
              </a:cxnLst>
              <a:rect l="l" t="t" r="r" b="b"/>
              <a:pathLst>
                <a:path w="1401" h="2325">
                  <a:moveTo>
                    <a:pt x="1401" y="0"/>
                  </a:moveTo>
                  <a:cubicBezTo>
                    <a:pt x="395" y="403"/>
                    <a:pt x="-69" y="1177"/>
                    <a:pt x="8" y="2325"/>
                  </a:cubicBezTo>
                  <a:cubicBezTo>
                    <a:pt x="473" y="1548"/>
                    <a:pt x="937" y="774"/>
                    <a:pt x="1401" y="0"/>
                  </a:cubicBezTo>
                </a:path>
              </a:pathLst>
            </a:custGeom>
            <a:grpFill/>
            <a:ln w="645" cap="flat">
              <a:solidFill>
                <a:srgbClr val="FFFFFF"/>
              </a:solidFill>
              <a:prstDash val="solid"/>
              <a:miter/>
            </a:ln>
          </p:spPr>
          <p:txBody>
            <a:bodyPr rtlCol="0" anchor="ctr"/>
            <a:lstStyle/>
            <a:p>
              <a:endParaRPr lang="en-US"/>
            </a:p>
          </p:txBody>
        </p:sp>
        <p:sp>
          <p:nvSpPr>
            <p:cNvPr id="1821" name="Freeform: Shape 1820">
              <a:extLst>
                <a:ext uri="{FF2B5EF4-FFF2-40B4-BE49-F238E27FC236}">
                  <a16:creationId xmlns:a16="http://schemas.microsoft.com/office/drawing/2014/main" id="{E522CFE6-2988-6858-EF2B-EAED560B050B}"/>
                </a:ext>
              </a:extLst>
            </p:cNvPr>
            <p:cNvSpPr/>
            <p:nvPr/>
          </p:nvSpPr>
          <p:spPr>
            <a:xfrm>
              <a:off x="4825561" y="2429536"/>
              <a:ext cx="3094" cy="4183"/>
            </a:xfrm>
            <a:custGeom>
              <a:avLst/>
              <a:gdLst>
                <a:gd name="connsiteX0" fmla="*/ 3094 w 3094"/>
                <a:gd name="connsiteY0" fmla="*/ 468 h 4183"/>
                <a:gd name="connsiteX1" fmla="*/ 1008 w 3094"/>
                <a:gd name="connsiteY1" fmla="*/ 4183 h 4183"/>
                <a:gd name="connsiteX2" fmla="*/ 3094 w 3094"/>
                <a:gd name="connsiteY2" fmla="*/ 468 h 4183"/>
              </a:gdLst>
              <a:ahLst/>
              <a:cxnLst>
                <a:cxn ang="0">
                  <a:pos x="connsiteX0" y="connsiteY0"/>
                </a:cxn>
                <a:cxn ang="0">
                  <a:pos x="connsiteX1" y="connsiteY1"/>
                </a:cxn>
                <a:cxn ang="0">
                  <a:pos x="connsiteX2" y="connsiteY2"/>
                </a:cxn>
              </a:cxnLst>
              <a:rect l="l" t="t" r="r" b="b"/>
              <a:pathLst>
                <a:path w="3094" h="4183">
                  <a:moveTo>
                    <a:pt x="3094" y="468"/>
                  </a:moveTo>
                  <a:cubicBezTo>
                    <a:pt x="234" y="-1299"/>
                    <a:pt x="-1046" y="2380"/>
                    <a:pt x="1008" y="4183"/>
                  </a:cubicBezTo>
                  <a:cubicBezTo>
                    <a:pt x="31" y="2232"/>
                    <a:pt x="1201" y="907"/>
                    <a:pt x="3094" y="468"/>
                  </a:cubicBezTo>
                </a:path>
              </a:pathLst>
            </a:custGeom>
            <a:grpFill/>
            <a:ln w="645" cap="flat">
              <a:solidFill>
                <a:srgbClr val="FFFFFF"/>
              </a:solidFill>
              <a:prstDash val="solid"/>
              <a:miter/>
            </a:ln>
          </p:spPr>
          <p:txBody>
            <a:bodyPr rtlCol="0" anchor="ctr"/>
            <a:lstStyle/>
            <a:p>
              <a:endParaRPr lang="en-US"/>
            </a:p>
          </p:txBody>
        </p:sp>
        <p:sp>
          <p:nvSpPr>
            <p:cNvPr id="1822" name="Freeform: Shape 1821">
              <a:extLst>
                <a:ext uri="{FF2B5EF4-FFF2-40B4-BE49-F238E27FC236}">
                  <a16:creationId xmlns:a16="http://schemas.microsoft.com/office/drawing/2014/main" id="{9AC869F3-37FB-BFD1-CFA8-D73066E06E4F}"/>
                </a:ext>
              </a:extLst>
            </p:cNvPr>
            <p:cNvSpPr/>
            <p:nvPr/>
          </p:nvSpPr>
          <p:spPr>
            <a:xfrm>
              <a:off x="4821124" y="2425586"/>
              <a:ext cx="6587" cy="12774"/>
            </a:xfrm>
            <a:custGeom>
              <a:avLst/>
              <a:gdLst>
                <a:gd name="connsiteX0" fmla="*/ 5887 w 6587"/>
                <a:gd name="connsiteY0" fmla="*/ 0 h 12774"/>
                <a:gd name="connsiteX1" fmla="*/ 3662 w 6587"/>
                <a:gd name="connsiteY1" fmla="*/ 2748 h 12774"/>
                <a:gd name="connsiteX2" fmla="*/ 1475 w 6587"/>
                <a:gd name="connsiteY2" fmla="*/ 8827 h 12774"/>
                <a:gd name="connsiteX3" fmla="*/ 1475 w 6587"/>
                <a:gd name="connsiteY3" fmla="*/ 12774 h 12774"/>
                <a:gd name="connsiteX4" fmla="*/ 5887 w 6587"/>
                <a:gd name="connsiteY4" fmla="*/ 0 h 127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7" h="12774">
                  <a:moveTo>
                    <a:pt x="5887" y="0"/>
                  </a:moveTo>
                  <a:cubicBezTo>
                    <a:pt x="7913" y="2383"/>
                    <a:pt x="5036" y="1783"/>
                    <a:pt x="3662" y="2748"/>
                  </a:cubicBezTo>
                  <a:cubicBezTo>
                    <a:pt x="1385" y="4341"/>
                    <a:pt x="3078" y="6798"/>
                    <a:pt x="1475" y="8827"/>
                  </a:cubicBezTo>
                  <a:cubicBezTo>
                    <a:pt x="4920" y="8633"/>
                    <a:pt x="4326" y="12323"/>
                    <a:pt x="1475" y="12774"/>
                  </a:cubicBezTo>
                  <a:cubicBezTo>
                    <a:pt x="-1995" y="7682"/>
                    <a:pt x="1137" y="2664"/>
                    <a:pt x="5887" y="0"/>
                  </a:cubicBezTo>
                </a:path>
              </a:pathLst>
            </a:custGeom>
            <a:grpFill/>
            <a:ln w="645" cap="flat">
              <a:solidFill>
                <a:srgbClr val="FFFFFF"/>
              </a:solidFill>
              <a:prstDash val="solid"/>
              <a:miter/>
            </a:ln>
          </p:spPr>
          <p:txBody>
            <a:bodyPr rtlCol="0" anchor="ctr"/>
            <a:lstStyle/>
            <a:p>
              <a:endParaRPr lang="en-US"/>
            </a:p>
          </p:txBody>
        </p:sp>
        <p:sp>
          <p:nvSpPr>
            <p:cNvPr id="1823" name="Freeform: Shape 1822">
              <a:extLst>
                <a:ext uri="{FF2B5EF4-FFF2-40B4-BE49-F238E27FC236}">
                  <a16:creationId xmlns:a16="http://schemas.microsoft.com/office/drawing/2014/main" id="{998799E6-C5BC-21DE-A29F-2C0773505C02}"/>
                </a:ext>
              </a:extLst>
            </p:cNvPr>
            <p:cNvSpPr/>
            <p:nvPr/>
          </p:nvSpPr>
          <p:spPr>
            <a:xfrm>
              <a:off x="4656830" y="2821728"/>
              <a:ext cx="4643" cy="3437"/>
            </a:xfrm>
            <a:custGeom>
              <a:avLst/>
              <a:gdLst>
                <a:gd name="connsiteX0" fmla="*/ 4418 w 4643"/>
                <a:gd name="connsiteY0" fmla="*/ 2786 h 3437"/>
                <a:gd name="connsiteX1" fmla="*/ 4644 w 4643"/>
                <a:gd name="connsiteY1" fmla="*/ 0 h 3437"/>
                <a:gd name="connsiteX2" fmla="*/ 0 w 4643"/>
                <a:gd name="connsiteY2" fmla="*/ 1161 h 3437"/>
                <a:gd name="connsiteX3" fmla="*/ 4412 w 4643"/>
                <a:gd name="connsiteY3" fmla="*/ 2786 h 3437"/>
              </a:gdLst>
              <a:ahLst/>
              <a:cxnLst>
                <a:cxn ang="0">
                  <a:pos x="connsiteX0" y="connsiteY0"/>
                </a:cxn>
                <a:cxn ang="0">
                  <a:pos x="connsiteX1" y="connsiteY1"/>
                </a:cxn>
                <a:cxn ang="0">
                  <a:pos x="connsiteX2" y="connsiteY2"/>
                </a:cxn>
                <a:cxn ang="0">
                  <a:pos x="connsiteX3" y="connsiteY3"/>
                </a:cxn>
              </a:cxnLst>
              <a:rect l="l" t="t" r="r" b="b"/>
              <a:pathLst>
                <a:path w="4643" h="3437">
                  <a:moveTo>
                    <a:pt x="4418" y="2786"/>
                  </a:moveTo>
                  <a:cubicBezTo>
                    <a:pt x="4483" y="1858"/>
                    <a:pt x="4579" y="929"/>
                    <a:pt x="4644" y="0"/>
                  </a:cubicBezTo>
                  <a:cubicBezTo>
                    <a:pt x="3067" y="258"/>
                    <a:pt x="1519" y="655"/>
                    <a:pt x="0" y="1161"/>
                  </a:cubicBezTo>
                  <a:cubicBezTo>
                    <a:pt x="790" y="3128"/>
                    <a:pt x="2490" y="4212"/>
                    <a:pt x="4412" y="2786"/>
                  </a:cubicBezTo>
                </a:path>
              </a:pathLst>
            </a:custGeom>
            <a:grpFill/>
            <a:ln w="645" cap="flat">
              <a:solidFill>
                <a:srgbClr val="FFFFFF"/>
              </a:solidFill>
              <a:prstDash val="solid"/>
              <a:miter/>
            </a:ln>
          </p:spPr>
          <p:txBody>
            <a:bodyPr rtlCol="0" anchor="ctr"/>
            <a:lstStyle/>
            <a:p>
              <a:endParaRPr lang="en-US"/>
            </a:p>
          </p:txBody>
        </p:sp>
        <p:sp>
          <p:nvSpPr>
            <p:cNvPr id="1824" name="Freeform: Shape 1823">
              <a:extLst>
                <a:ext uri="{FF2B5EF4-FFF2-40B4-BE49-F238E27FC236}">
                  <a16:creationId xmlns:a16="http://schemas.microsoft.com/office/drawing/2014/main" id="{3A68A5C8-BC9B-6FBB-19C0-6C3406D71C5C}"/>
                </a:ext>
              </a:extLst>
            </p:cNvPr>
            <p:cNvSpPr/>
            <p:nvPr/>
          </p:nvSpPr>
          <p:spPr>
            <a:xfrm>
              <a:off x="4665297" y="2820805"/>
              <a:ext cx="7792" cy="2599"/>
            </a:xfrm>
            <a:custGeom>
              <a:avLst/>
              <a:gdLst>
                <a:gd name="connsiteX0" fmla="*/ 595 w 7792"/>
                <a:gd name="connsiteY0" fmla="*/ 0 h 2599"/>
                <a:gd name="connsiteX1" fmla="*/ 7793 w 7792"/>
                <a:gd name="connsiteY1" fmla="*/ 468 h 2599"/>
                <a:gd name="connsiteX2" fmla="*/ 595 w 7792"/>
                <a:gd name="connsiteY2" fmla="*/ 0 h 2599"/>
              </a:gdLst>
              <a:ahLst/>
              <a:cxnLst>
                <a:cxn ang="0">
                  <a:pos x="connsiteX0" y="connsiteY0"/>
                </a:cxn>
                <a:cxn ang="0">
                  <a:pos x="connsiteX1" y="connsiteY1"/>
                </a:cxn>
                <a:cxn ang="0">
                  <a:pos x="connsiteX2" y="connsiteY2"/>
                </a:cxn>
              </a:cxnLst>
              <a:rect l="l" t="t" r="r" b="b"/>
              <a:pathLst>
                <a:path w="7792" h="2599">
                  <a:moveTo>
                    <a:pt x="595" y="0"/>
                  </a:moveTo>
                  <a:cubicBezTo>
                    <a:pt x="-2301" y="4486"/>
                    <a:pt x="6241" y="2158"/>
                    <a:pt x="7793" y="468"/>
                  </a:cubicBezTo>
                  <a:cubicBezTo>
                    <a:pt x="5416" y="2116"/>
                    <a:pt x="2987" y="339"/>
                    <a:pt x="595" y="0"/>
                  </a:cubicBezTo>
                </a:path>
              </a:pathLst>
            </a:custGeom>
            <a:grpFill/>
            <a:ln w="645" cap="flat">
              <a:solidFill>
                <a:srgbClr val="FFFFFF"/>
              </a:solidFill>
              <a:prstDash val="solid"/>
              <a:miter/>
            </a:ln>
          </p:spPr>
          <p:txBody>
            <a:bodyPr rtlCol="0" anchor="ctr"/>
            <a:lstStyle/>
            <a:p>
              <a:endParaRPr lang="en-US"/>
            </a:p>
          </p:txBody>
        </p:sp>
        <p:sp>
          <p:nvSpPr>
            <p:cNvPr id="1825" name="Freeform: Shape 1824">
              <a:extLst>
                <a:ext uri="{FF2B5EF4-FFF2-40B4-BE49-F238E27FC236}">
                  <a16:creationId xmlns:a16="http://schemas.microsoft.com/office/drawing/2014/main" id="{CD865483-040B-AB03-8B61-5CC6949FC0D2}"/>
                </a:ext>
              </a:extLst>
            </p:cNvPr>
            <p:cNvSpPr/>
            <p:nvPr/>
          </p:nvSpPr>
          <p:spPr>
            <a:xfrm>
              <a:off x="4683532" y="2851217"/>
              <a:ext cx="2384" cy="4640"/>
            </a:xfrm>
            <a:custGeom>
              <a:avLst/>
              <a:gdLst>
                <a:gd name="connsiteX0" fmla="*/ 1161 w 2384"/>
                <a:gd name="connsiteY0" fmla="*/ 0 h 4640"/>
                <a:gd name="connsiteX1" fmla="*/ 0 w 2384"/>
                <a:gd name="connsiteY1" fmla="*/ 0 h 4640"/>
                <a:gd name="connsiteX2" fmla="*/ 2322 w 2384"/>
                <a:gd name="connsiteY2" fmla="*/ 4641 h 4640"/>
                <a:gd name="connsiteX3" fmla="*/ 1161 w 2384"/>
                <a:gd name="connsiteY3" fmla="*/ 0 h 4640"/>
              </a:gdLst>
              <a:ahLst/>
              <a:cxnLst>
                <a:cxn ang="0">
                  <a:pos x="connsiteX0" y="connsiteY0"/>
                </a:cxn>
                <a:cxn ang="0">
                  <a:pos x="connsiteX1" y="connsiteY1"/>
                </a:cxn>
                <a:cxn ang="0">
                  <a:pos x="connsiteX2" y="connsiteY2"/>
                </a:cxn>
                <a:cxn ang="0">
                  <a:pos x="connsiteX3" y="connsiteY3"/>
                </a:cxn>
              </a:cxnLst>
              <a:rect l="l" t="t" r="r" b="b"/>
              <a:pathLst>
                <a:path w="2384" h="4640">
                  <a:moveTo>
                    <a:pt x="1161" y="0"/>
                  </a:moveTo>
                  <a:cubicBezTo>
                    <a:pt x="774" y="0"/>
                    <a:pt x="387" y="0"/>
                    <a:pt x="0" y="0"/>
                  </a:cubicBezTo>
                  <a:cubicBezTo>
                    <a:pt x="161" y="1861"/>
                    <a:pt x="922" y="3409"/>
                    <a:pt x="2322" y="4641"/>
                  </a:cubicBezTo>
                  <a:cubicBezTo>
                    <a:pt x="2548" y="2944"/>
                    <a:pt x="2161" y="1396"/>
                    <a:pt x="1161" y="0"/>
                  </a:cubicBezTo>
                </a:path>
              </a:pathLst>
            </a:custGeom>
            <a:grpFill/>
            <a:ln w="645" cap="flat">
              <a:solidFill>
                <a:srgbClr val="FFFFFF"/>
              </a:solidFill>
              <a:prstDash val="solid"/>
              <a:miter/>
            </a:ln>
          </p:spPr>
          <p:txBody>
            <a:bodyPr rtlCol="0" anchor="ctr"/>
            <a:lstStyle/>
            <a:p>
              <a:endParaRPr lang="en-US"/>
            </a:p>
          </p:txBody>
        </p:sp>
        <p:sp>
          <p:nvSpPr>
            <p:cNvPr id="1826" name="Freeform: Shape 1825">
              <a:extLst>
                <a:ext uri="{FF2B5EF4-FFF2-40B4-BE49-F238E27FC236}">
                  <a16:creationId xmlns:a16="http://schemas.microsoft.com/office/drawing/2014/main" id="{624A008E-9D8F-CD95-F929-7AB2BF905D4A}"/>
                </a:ext>
              </a:extLst>
            </p:cNvPr>
            <p:cNvSpPr/>
            <p:nvPr/>
          </p:nvSpPr>
          <p:spPr>
            <a:xfrm>
              <a:off x="4688853" y="2869309"/>
              <a:ext cx="5340" cy="4529"/>
            </a:xfrm>
            <a:custGeom>
              <a:avLst/>
              <a:gdLst>
                <a:gd name="connsiteX0" fmla="*/ 0 w 5340"/>
                <a:gd name="connsiteY0" fmla="*/ 0 h 4529"/>
                <a:gd name="connsiteX1" fmla="*/ 5341 w 5340"/>
                <a:gd name="connsiteY1" fmla="*/ 4180 h 4529"/>
                <a:gd name="connsiteX2" fmla="*/ 0 w 5340"/>
                <a:gd name="connsiteY2" fmla="*/ 0 h 4529"/>
              </a:gdLst>
              <a:ahLst/>
              <a:cxnLst>
                <a:cxn ang="0">
                  <a:pos x="connsiteX0" y="connsiteY0"/>
                </a:cxn>
                <a:cxn ang="0">
                  <a:pos x="connsiteX1" y="connsiteY1"/>
                </a:cxn>
                <a:cxn ang="0">
                  <a:pos x="connsiteX2" y="connsiteY2"/>
                </a:cxn>
              </a:cxnLst>
              <a:rect l="l" t="t" r="r" b="b"/>
              <a:pathLst>
                <a:path w="5340" h="4529">
                  <a:moveTo>
                    <a:pt x="0" y="0"/>
                  </a:moveTo>
                  <a:cubicBezTo>
                    <a:pt x="1783" y="1509"/>
                    <a:pt x="2145" y="5769"/>
                    <a:pt x="5341" y="4180"/>
                  </a:cubicBezTo>
                  <a:cubicBezTo>
                    <a:pt x="5005" y="1242"/>
                    <a:pt x="2238" y="896"/>
                    <a:pt x="0" y="0"/>
                  </a:cubicBezTo>
                </a:path>
              </a:pathLst>
            </a:custGeom>
            <a:grpFill/>
            <a:ln w="645" cap="flat">
              <a:solidFill>
                <a:srgbClr val="FFFFFF"/>
              </a:solidFill>
              <a:prstDash val="solid"/>
              <a:miter/>
            </a:ln>
          </p:spPr>
          <p:txBody>
            <a:bodyPr rtlCol="0" anchor="ctr"/>
            <a:lstStyle/>
            <a:p>
              <a:endParaRPr lang="en-US"/>
            </a:p>
          </p:txBody>
        </p:sp>
        <p:sp>
          <p:nvSpPr>
            <p:cNvPr id="1827" name="Freeform: Shape 1826">
              <a:extLst>
                <a:ext uri="{FF2B5EF4-FFF2-40B4-BE49-F238E27FC236}">
                  <a16:creationId xmlns:a16="http://schemas.microsoft.com/office/drawing/2014/main" id="{84ECD525-5BBA-A8CA-8C27-96A37F09549B}"/>
                </a:ext>
              </a:extLst>
            </p:cNvPr>
            <p:cNvSpPr/>
            <p:nvPr/>
          </p:nvSpPr>
          <p:spPr>
            <a:xfrm>
              <a:off x="5134675" y="2996114"/>
              <a:ext cx="9297" cy="14164"/>
            </a:xfrm>
            <a:custGeom>
              <a:avLst/>
              <a:gdLst>
                <a:gd name="connsiteX0" fmla="*/ 4190 w 9297"/>
                <a:gd name="connsiteY0" fmla="*/ 6966 h 14164"/>
                <a:gd name="connsiteX1" fmla="*/ 9298 w 9297"/>
                <a:gd name="connsiteY1" fmla="*/ 0 h 14164"/>
                <a:gd name="connsiteX2" fmla="*/ 10 w 9297"/>
                <a:gd name="connsiteY2" fmla="*/ 14164 h 14164"/>
                <a:gd name="connsiteX3" fmla="*/ 4190 w 9297"/>
                <a:gd name="connsiteY3" fmla="*/ 6966 h 14164"/>
              </a:gdLst>
              <a:ahLst/>
              <a:cxnLst>
                <a:cxn ang="0">
                  <a:pos x="connsiteX0" y="connsiteY0"/>
                </a:cxn>
                <a:cxn ang="0">
                  <a:pos x="connsiteX1" y="connsiteY1"/>
                </a:cxn>
                <a:cxn ang="0">
                  <a:pos x="connsiteX2" y="connsiteY2"/>
                </a:cxn>
                <a:cxn ang="0">
                  <a:pos x="connsiteX3" y="connsiteY3"/>
                </a:cxn>
              </a:cxnLst>
              <a:rect l="l" t="t" r="r" b="b"/>
              <a:pathLst>
                <a:path w="9297" h="14164">
                  <a:moveTo>
                    <a:pt x="4190" y="6966"/>
                  </a:moveTo>
                  <a:cubicBezTo>
                    <a:pt x="6186" y="4879"/>
                    <a:pt x="7892" y="2522"/>
                    <a:pt x="9298" y="0"/>
                  </a:cubicBezTo>
                  <a:cubicBezTo>
                    <a:pt x="5902" y="3786"/>
                    <a:pt x="-283" y="8469"/>
                    <a:pt x="10" y="14164"/>
                  </a:cubicBezTo>
                  <a:cubicBezTo>
                    <a:pt x="1178" y="11639"/>
                    <a:pt x="2677" y="9291"/>
                    <a:pt x="4190" y="6966"/>
                  </a:cubicBezTo>
                </a:path>
              </a:pathLst>
            </a:custGeom>
            <a:grpFill/>
            <a:ln w="645" cap="flat">
              <a:solidFill>
                <a:srgbClr val="FFFFFF"/>
              </a:solidFill>
              <a:prstDash val="solid"/>
              <a:miter/>
            </a:ln>
          </p:spPr>
          <p:txBody>
            <a:bodyPr rtlCol="0" anchor="ctr"/>
            <a:lstStyle/>
            <a:p>
              <a:endParaRPr lang="en-US"/>
            </a:p>
          </p:txBody>
        </p:sp>
        <p:sp>
          <p:nvSpPr>
            <p:cNvPr id="1828" name="Freeform: Shape 1827">
              <a:extLst>
                <a:ext uri="{FF2B5EF4-FFF2-40B4-BE49-F238E27FC236}">
                  <a16:creationId xmlns:a16="http://schemas.microsoft.com/office/drawing/2014/main" id="{78F58745-E8BC-B767-60B6-B475E6CD0A79}"/>
                </a:ext>
              </a:extLst>
            </p:cNvPr>
            <p:cNvSpPr/>
            <p:nvPr/>
          </p:nvSpPr>
          <p:spPr>
            <a:xfrm>
              <a:off x="5154667" y="2980073"/>
              <a:ext cx="9519" cy="6733"/>
            </a:xfrm>
            <a:custGeom>
              <a:avLst/>
              <a:gdLst>
                <a:gd name="connsiteX0" fmla="*/ 0 w 9519"/>
                <a:gd name="connsiteY0" fmla="*/ 5108 h 6733"/>
                <a:gd name="connsiteX1" fmla="*/ 0 w 9519"/>
                <a:gd name="connsiteY1" fmla="*/ 6734 h 6733"/>
                <a:gd name="connsiteX2" fmla="*/ 9520 w 9519"/>
                <a:gd name="connsiteY2" fmla="*/ 0 h 6733"/>
                <a:gd name="connsiteX3" fmla="*/ 0 w 9519"/>
                <a:gd name="connsiteY3" fmla="*/ 5108 h 6733"/>
              </a:gdLst>
              <a:ahLst/>
              <a:cxnLst>
                <a:cxn ang="0">
                  <a:pos x="connsiteX0" y="connsiteY0"/>
                </a:cxn>
                <a:cxn ang="0">
                  <a:pos x="connsiteX1" y="connsiteY1"/>
                </a:cxn>
                <a:cxn ang="0">
                  <a:pos x="connsiteX2" y="connsiteY2"/>
                </a:cxn>
                <a:cxn ang="0">
                  <a:pos x="connsiteX3" y="connsiteY3"/>
                </a:cxn>
              </a:cxnLst>
              <a:rect l="l" t="t" r="r" b="b"/>
              <a:pathLst>
                <a:path w="9519" h="6733">
                  <a:moveTo>
                    <a:pt x="0" y="5108"/>
                  </a:moveTo>
                  <a:cubicBezTo>
                    <a:pt x="0" y="5650"/>
                    <a:pt x="0" y="6192"/>
                    <a:pt x="0" y="6734"/>
                  </a:cubicBezTo>
                  <a:cubicBezTo>
                    <a:pt x="3125" y="4418"/>
                    <a:pt x="6827" y="2883"/>
                    <a:pt x="9520" y="0"/>
                  </a:cubicBezTo>
                  <a:cubicBezTo>
                    <a:pt x="6272" y="1567"/>
                    <a:pt x="3270" y="3593"/>
                    <a:pt x="0" y="5108"/>
                  </a:cubicBezTo>
                </a:path>
              </a:pathLst>
            </a:custGeom>
            <a:grpFill/>
            <a:ln w="645" cap="flat">
              <a:solidFill>
                <a:srgbClr val="FFFFFF"/>
              </a:solidFill>
              <a:prstDash val="solid"/>
              <a:miter/>
            </a:ln>
          </p:spPr>
          <p:txBody>
            <a:bodyPr rtlCol="0" anchor="ctr"/>
            <a:lstStyle/>
            <a:p>
              <a:endParaRPr lang="en-US"/>
            </a:p>
          </p:txBody>
        </p:sp>
        <p:sp>
          <p:nvSpPr>
            <p:cNvPr id="1829" name="Freeform: Shape 1828">
              <a:extLst>
                <a:ext uri="{FF2B5EF4-FFF2-40B4-BE49-F238E27FC236}">
                  <a16:creationId xmlns:a16="http://schemas.microsoft.com/office/drawing/2014/main" id="{9986EEE4-4584-4D57-6B92-97D51563B687}"/>
                </a:ext>
              </a:extLst>
            </p:cNvPr>
            <p:cNvSpPr/>
            <p:nvPr/>
          </p:nvSpPr>
          <p:spPr>
            <a:xfrm>
              <a:off x="4818145" y="2419781"/>
              <a:ext cx="3052" cy="4179"/>
            </a:xfrm>
            <a:custGeom>
              <a:avLst/>
              <a:gdLst>
                <a:gd name="connsiteX0" fmla="*/ 2384 w 3052"/>
                <a:gd name="connsiteY0" fmla="*/ 0 h 4179"/>
                <a:gd name="connsiteX1" fmla="*/ 991 w 3052"/>
                <a:gd name="connsiteY1" fmla="*/ 4180 h 4179"/>
                <a:gd name="connsiteX2" fmla="*/ 2384 w 3052"/>
                <a:gd name="connsiteY2" fmla="*/ 0 h 4179"/>
              </a:gdLst>
              <a:ahLst/>
              <a:cxnLst>
                <a:cxn ang="0">
                  <a:pos x="connsiteX0" y="connsiteY0"/>
                </a:cxn>
                <a:cxn ang="0">
                  <a:pos x="connsiteX1" y="connsiteY1"/>
                </a:cxn>
                <a:cxn ang="0">
                  <a:pos x="connsiteX2" y="connsiteY2"/>
                </a:cxn>
              </a:cxnLst>
              <a:rect l="l" t="t" r="r" b="b"/>
              <a:pathLst>
                <a:path w="3052" h="4179">
                  <a:moveTo>
                    <a:pt x="2384" y="0"/>
                  </a:moveTo>
                  <a:cubicBezTo>
                    <a:pt x="-57" y="390"/>
                    <a:pt x="-802" y="2351"/>
                    <a:pt x="991" y="4180"/>
                  </a:cubicBezTo>
                  <a:cubicBezTo>
                    <a:pt x="2913" y="3418"/>
                    <a:pt x="3739" y="1780"/>
                    <a:pt x="2384" y="0"/>
                  </a:cubicBezTo>
                </a:path>
              </a:pathLst>
            </a:custGeom>
            <a:grpFill/>
            <a:ln w="645" cap="flat">
              <a:solidFill>
                <a:srgbClr val="FFFFFF"/>
              </a:solidFill>
              <a:prstDash val="solid"/>
              <a:miter/>
            </a:ln>
          </p:spPr>
          <p:txBody>
            <a:bodyPr rtlCol="0" anchor="ctr"/>
            <a:lstStyle/>
            <a:p>
              <a:endParaRPr lang="en-US"/>
            </a:p>
          </p:txBody>
        </p:sp>
        <p:sp>
          <p:nvSpPr>
            <p:cNvPr id="1830" name="Freeform: Shape 1829">
              <a:extLst>
                <a:ext uri="{FF2B5EF4-FFF2-40B4-BE49-F238E27FC236}">
                  <a16:creationId xmlns:a16="http://schemas.microsoft.com/office/drawing/2014/main" id="{D8E3043B-3A6E-0D11-A329-EE772A6110A2}"/>
                </a:ext>
              </a:extLst>
            </p:cNvPr>
            <p:cNvSpPr/>
            <p:nvPr/>
          </p:nvSpPr>
          <p:spPr>
            <a:xfrm>
              <a:off x="4822599" y="2417008"/>
              <a:ext cx="4779" cy="3209"/>
            </a:xfrm>
            <a:custGeom>
              <a:avLst/>
              <a:gdLst>
                <a:gd name="connsiteX0" fmla="*/ 4412 w 4779"/>
                <a:gd name="connsiteY0" fmla="*/ 0 h 3209"/>
                <a:gd name="connsiteX1" fmla="*/ 0 w 4779"/>
                <a:gd name="connsiteY1" fmla="*/ 3022 h 3209"/>
                <a:gd name="connsiteX2" fmla="*/ 4412 w 4779"/>
                <a:gd name="connsiteY2" fmla="*/ 0 h 3209"/>
              </a:gdLst>
              <a:ahLst/>
              <a:cxnLst>
                <a:cxn ang="0">
                  <a:pos x="connsiteX0" y="connsiteY0"/>
                </a:cxn>
                <a:cxn ang="0">
                  <a:pos x="connsiteX1" y="connsiteY1"/>
                </a:cxn>
                <a:cxn ang="0">
                  <a:pos x="connsiteX2" y="connsiteY2"/>
                </a:cxn>
              </a:cxnLst>
              <a:rect l="l" t="t" r="r" b="b"/>
              <a:pathLst>
                <a:path w="4779" h="3209">
                  <a:moveTo>
                    <a:pt x="4412" y="0"/>
                  </a:moveTo>
                  <a:cubicBezTo>
                    <a:pt x="2673" y="616"/>
                    <a:pt x="1203" y="1622"/>
                    <a:pt x="0" y="3022"/>
                  </a:cubicBezTo>
                  <a:cubicBezTo>
                    <a:pt x="1993" y="3531"/>
                    <a:pt x="6011" y="3151"/>
                    <a:pt x="4412" y="0"/>
                  </a:cubicBezTo>
                </a:path>
              </a:pathLst>
            </a:custGeom>
            <a:grpFill/>
            <a:ln w="645" cap="flat">
              <a:solidFill>
                <a:srgbClr val="FFFFFF"/>
              </a:solidFill>
              <a:prstDash val="solid"/>
              <a:miter/>
            </a:ln>
          </p:spPr>
          <p:txBody>
            <a:bodyPr rtlCol="0" anchor="ctr"/>
            <a:lstStyle/>
            <a:p>
              <a:endParaRPr lang="en-US"/>
            </a:p>
          </p:txBody>
        </p:sp>
        <p:sp>
          <p:nvSpPr>
            <p:cNvPr id="1831" name="Freeform: Shape 1830">
              <a:extLst>
                <a:ext uri="{FF2B5EF4-FFF2-40B4-BE49-F238E27FC236}">
                  <a16:creationId xmlns:a16="http://schemas.microsoft.com/office/drawing/2014/main" id="{64379FE1-FD56-345D-2BF3-15DB07BE164C}"/>
                </a:ext>
              </a:extLst>
            </p:cNvPr>
            <p:cNvSpPr/>
            <p:nvPr/>
          </p:nvSpPr>
          <p:spPr>
            <a:xfrm>
              <a:off x="4823064" y="2421168"/>
              <a:ext cx="1625" cy="2554"/>
            </a:xfrm>
            <a:custGeom>
              <a:avLst/>
              <a:gdLst>
                <a:gd name="connsiteX0" fmla="*/ 1625 w 1625"/>
                <a:gd name="connsiteY0" fmla="*/ 0 h 2554"/>
                <a:gd name="connsiteX1" fmla="*/ 0 w 1625"/>
                <a:gd name="connsiteY1" fmla="*/ 2554 h 2554"/>
                <a:gd name="connsiteX2" fmla="*/ 1625 w 1625"/>
                <a:gd name="connsiteY2" fmla="*/ 0 h 2554"/>
              </a:gdLst>
              <a:ahLst/>
              <a:cxnLst>
                <a:cxn ang="0">
                  <a:pos x="connsiteX0" y="connsiteY0"/>
                </a:cxn>
                <a:cxn ang="0">
                  <a:pos x="connsiteX1" y="connsiteY1"/>
                </a:cxn>
                <a:cxn ang="0">
                  <a:pos x="connsiteX2" y="connsiteY2"/>
                </a:cxn>
              </a:cxnLst>
              <a:rect l="l" t="t" r="r" b="b"/>
              <a:pathLst>
                <a:path w="1625" h="2554">
                  <a:moveTo>
                    <a:pt x="1625" y="0"/>
                  </a:moveTo>
                  <a:cubicBezTo>
                    <a:pt x="745" y="622"/>
                    <a:pt x="203" y="1474"/>
                    <a:pt x="0" y="2554"/>
                  </a:cubicBezTo>
                  <a:cubicBezTo>
                    <a:pt x="542" y="1703"/>
                    <a:pt x="1084" y="848"/>
                    <a:pt x="1625" y="0"/>
                  </a:cubicBezTo>
                </a:path>
              </a:pathLst>
            </a:custGeom>
            <a:grpFill/>
            <a:ln w="645" cap="flat">
              <a:solidFill>
                <a:srgbClr val="FFFFFF"/>
              </a:solidFill>
              <a:prstDash val="solid"/>
              <a:miter/>
            </a:ln>
          </p:spPr>
          <p:txBody>
            <a:bodyPr rtlCol="0" anchor="ctr"/>
            <a:lstStyle/>
            <a:p>
              <a:endParaRPr lang="en-US"/>
            </a:p>
          </p:txBody>
        </p:sp>
        <p:sp>
          <p:nvSpPr>
            <p:cNvPr id="1832" name="Freeform: Shape 1831">
              <a:extLst>
                <a:ext uri="{FF2B5EF4-FFF2-40B4-BE49-F238E27FC236}">
                  <a16:creationId xmlns:a16="http://schemas.microsoft.com/office/drawing/2014/main" id="{75F53E9E-3F3C-87D4-B08B-A25995AA744A}"/>
                </a:ext>
              </a:extLst>
            </p:cNvPr>
            <p:cNvSpPr/>
            <p:nvPr/>
          </p:nvSpPr>
          <p:spPr>
            <a:xfrm>
              <a:off x="4831577" y="2416298"/>
              <a:ext cx="303" cy="2321"/>
            </a:xfrm>
            <a:custGeom>
              <a:avLst/>
              <a:gdLst>
                <a:gd name="connsiteX0" fmla="*/ 78 w 303"/>
                <a:gd name="connsiteY0" fmla="*/ 0 h 2321"/>
                <a:gd name="connsiteX1" fmla="*/ 303 w 303"/>
                <a:gd name="connsiteY1" fmla="*/ 2322 h 2321"/>
                <a:gd name="connsiteX2" fmla="*/ 78 w 303"/>
                <a:gd name="connsiteY2" fmla="*/ 0 h 2321"/>
              </a:gdLst>
              <a:ahLst/>
              <a:cxnLst>
                <a:cxn ang="0">
                  <a:pos x="connsiteX0" y="connsiteY0"/>
                </a:cxn>
                <a:cxn ang="0">
                  <a:pos x="connsiteX1" y="connsiteY1"/>
                </a:cxn>
                <a:cxn ang="0">
                  <a:pos x="connsiteX2" y="connsiteY2"/>
                </a:cxn>
              </a:cxnLst>
              <a:rect l="l" t="t" r="r" b="b"/>
              <a:pathLst>
                <a:path w="303" h="2321">
                  <a:moveTo>
                    <a:pt x="78" y="0"/>
                  </a:moveTo>
                  <a:cubicBezTo>
                    <a:pt x="-84" y="787"/>
                    <a:pt x="13" y="1561"/>
                    <a:pt x="303" y="2322"/>
                  </a:cubicBezTo>
                  <a:cubicBezTo>
                    <a:pt x="239" y="1545"/>
                    <a:pt x="142" y="774"/>
                    <a:pt x="78" y="0"/>
                  </a:cubicBezTo>
                </a:path>
              </a:pathLst>
            </a:custGeom>
            <a:grpFill/>
            <a:ln w="645" cap="flat">
              <a:solidFill>
                <a:srgbClr val="FFFFFF"/>
              </a:solidFill>
              <a:prstDash val="solid"/>
              <a:miter/>
            </a:ln>
          </p:spPr>
          <p:txBody>
            <a:bodyPr rtlCol="0" anchor="ctr"/>
            <a:lstStyle/>
            <a:p>
              <a:endParaRPr lang="en-US"/>
            </a:p>
          </p:txBody>
        </p:sp>
        <p:sp>
          <p:nvSpPr>
            <p:cNvPr id="1833" name="Freeform: Shape 1832">
              <a:extLst>
                <a:ext uri="{FF2B5EF4-FFF2-40B4-BE49-F238E27FC236}">
                  <a16:creationId xmlns:a16="http://schemas.microsoft.com/office/drawing/2014/main" id="{4C01EE47-165B-BF95-F376-136C6494F380}"/>
                </a:ext>
              </a:extLst>
            </p:cNvPr>
            <p:cNvSpPr/>
            <p:nvPr/>
          </p:nvSpPr>
          <p:spPr>
            <a:xfrm>
              <a:off x="5435637" y="2938507"/>
              <a:ext cx="1149" cy="4879"/>
            </a:xfrm>
            <a:custGeom>
              <a:avLst/>
              <a:gdLst>
                <a:gd name="connsiteX0" fmla="*/ 1150 w 1149"/>
                <a:gd name="connsiteY0" fmla="*/ 4879 h 4879"/>
                <a:gd name="connsiteX1" fmla="*/ 924 w 1149"/>
                <a:gd name="connsiteY1" fmla="*/ 0 h 4879"/>
                <a:gd name="connsiteX2" fmla="*/ 1150 w 1149"/>
                <a:gd name="connsiteY2" fmla="*/ 4879 h 4879"/>
              </a:gdLst>
              <a:ahLst/>
              <a:cxnLst>
                <a:cxn ang="0">
                  <a:pos x="connsiteX0" y="connsiteY0"/>
                </a:cxn>
                <a:cxn ang="0">
                  <a:pos x="connsiteX1" y="connsiteY1"/>
                </a:cxn>
                <a:cxn ang="0">
                  <a:pos x="connsiteX2" y="connsiteY2"/>
                </a:cxn>
              </a:cxnLst>
              <a:rect l="l" t="t" r="r" b="b"/>
              <a:pathLst>
                <a:path w="1149" h="4879">
                  <a:moveTo>
                    <a:pt x="1150" y="4879"/>
                  </a:moveTo>
                  <a:cubicBezTo>
                    <a:pt x="-763" y="3899"/>
                    <a:pt x="108" y="1319"/>
                    <a:pt x="924" y="0"/>
                  </a:cubicBezTo>
                  <a:cubicBezTo>
                    <a:pt x="369" y="1658"/>
                    <a:pt x="447" y="3283"/>
                    <a:pt x="1150" y="4879"/>
                  </a:cubicBezTo>
                </a:path>
              </a:pathLst>
            </a:custGeom>
            <a:grpFill/>
            <a:ln w="645" cap="flat">
              <a:solidFill>
                <a:srgbClr val="FFFFFF"/>
              </a:solidFill>
              <a:prstDash val="solid"/>
              <a:miter/>
            </a:ln>
          </p:spPr>
          <p:txBody>
            <a:bodyPr rtlCol="0" anchor="ctr"/>
            <a:lstStyle/>
            <a:p>
              <a:endParaRPr lang="en-US"/>
            </a:p>
          </p:txBody>
        </p:sp>
        <p:sp>
          <p:nvSpPr>
            <p:cNvPr id="1834" name="Freeform: Shape 1833">
              <a:extLst>
                <a:ext uri="{FF2B5EF4-FFF2-40B4-BE49-F238E27FC236}">
                  <a16:creationId xmlns:a16="http://schemas.microsoft.com/office/drawing/2014/main" id="{52623D2A-9FAE-B465-2559-BB54E8DD848C}"/>
                </a:ext>
              </a:extLst>
            </p:cNvPr>
            <p:cNvSpPr/>
            <p:nvPr/>
          </p:nvSpPr>
          <p:spPr>
            <a:xfrm>
              <a:off x="5535690" y="2908331"/>
              <a:ext cx="2554" cy="4876"/>
            </a:xfrm>
            <a:custGeom>
              <a:avLst/>
              <a:gdLst>
                <a:gd name="connsiteX0" fmla="*/ 2554 w 2554"/>
                <a:gd name="connsiteY0" fmla="*/ 0 h 4876"/>
                <a:gd name="connsiteX1" fmla="*/ 0 w 2554"/>
                <a:gd name="connsiteY1" fmla="*/ 4876 h 4876"/>
                <a:gd name="connsiteX2" fmla="*/ 2554 w 2554"/>
                <a:gd name="connsiteY2" fmla="*/ 0 h 4876"/>
              </a:gdLst>
              <a:ahLst/>
              <a:cxnLst>
                <a:cxn ang="0">
                  <a:pos x="connsiteX0" y="connsiteY0"/>
                </a:cxn>
                <a:cxn ang="0">
                  <a:pos x="connsiteX1" y="connsiteY1"/>
                </a:cxn>
                <a:cxn ang="0">
                  <a:pos x="connsiteX2" y="connsiteY2"/>
                </a:cxn>
              </a:cxnLst>
              <a:rect l="l" t="t" r="r" b="b"/>
              <a:pathLst>
                <a:path w="2554" h="4876">
                  <a:moveTo>
                    <a:pt x="2554" y="0"/>
                  </a:moveTo>
                  <a:cubicBezTo>
                    <a:pt x="1877" y="1716"/>
                    <a:pt x="1022" y="3341"/>
                    <a:pt x="0" y="4876"/>
                  </a:cubicBezTo>
                  <a:cubicBezTo>
                    <a:pt x="193" y="2903"/>
                    <a:pt x="1032" y="1277"/>
                    <a:pt x="2554" y="0"/>
                  </a:cubicBezTo>
                </a:path>
              </a:pathLst>
            </a:custGeom>
            <a:grpFill/>
            <a:ln w="645" cap="flat">
              <a:solidFill>
                <a:srgbClr val="FFFFFF"/>
              </a:solidFill>
              <a:prstDash val="solid"/>
              <a:miter/>
            </a:ln>
          </p:spPr>
          <p:txBody>
            <a:bodyPr rtlCol="0" anchor="ctr"/>
            <a:lstStyle/>
            <a:p>
              <a:endParaRPr lang="en-US"/>
            </a:p>
          </p:txBody>
        </p:sp>
        <p:sp>
          <p:nvSpPr>
            <p:cNvPr id="1835" name="Freeform: Shape 1834">
              <a:extLst>
                <a:ext uri="{FF2B5EF4-FFF2-40B4-BE49-F238E27FC236}">
                  <a16:creationId xmlns:a16="http://schemas.microsoft.com/office/drawing/2014/main" id="{62B84625-543A-11BE-82B3-49A44CA7CEAC}"/>
                </a:ext>
              </a:extLst>
            </p:cNvPr>
            <p:cNvSpPr/>
            <p:nvPr/>
          </p:nvSpPr>
          <p:spPr>
            <a:xfrm>
              <a:off x="5201313" y="2953158"/>
              <a:ext cx="9287" cy="6269"/>
            </a:xfrm>
            <a:custGeom>
              <a:avLst/>
              <a:gdLst>
                <a:gd name="connsiteX0" fmla="*/ 6501 w 9287"/>
                <a:gd name="connsiteY0" fmla="*/ 1161 h 6269"/>
                <a:gd name="connsiteX1" fmla="*/ 0 w 9287"/>
                <a:gd name="connsiteY1" fmla="*/ 6269 h 6269"/>
                <a:gd name="connsiteX2" fmla="*/ 9288 w 9287"/>
                <a:gd name="connsiteY2" fmla="*/ 0 h 6269"/>
                <a:gd name="connsiteX3" fmla="*/ 6501 w 9287"/>
                <a:gd name="connsiteY3" fmla="*/ 1161 h 6269"/>
              </a:gdLst>
              <a:ahLst/>
              <a:cxnLst>
                <a:cxn ang="0">
                  <a:pos x="connsiteX0" y="connsiteY0"/>
                </a:cxn>
                <a:cxn ang="0">
                  <a:pos x="connsiteX1" y="connsiteY1"/>
                </a:cxn>
                <a:cxn ang="0">
                  <a:pos x="connsiteX2" y="connsiteY2"/>
                </a:cxn>
                <a:cxn ang="0">
                  <a:pos x="connsiteX3" y="connsiteY3"/>
                </a:cxn>
              </a:cxnLst>
              <a:rect l="l" t="t" r="r" b="b"/>
              <a:pathLst>
                <a:path w="9287" h="6269">
                  <a:moveTo>
                    <a:pt x="6501" y="1161"/>
                  </a:moveTo>
                  <a:cubicBezTo>
                    <a:pt x="4479" y="3057"/>
                    <a:pt x="1941" y="4273"/>
                    <a:pt x="0" y="6269"/>
                  </a:cubicBezTo>
                  <a:cubicBezTo>
                    <a:pt x="3196" y="4350"/>
                    <a:pt x="6624" y="2670"/>
                    <a:pt x="9288" y="0"/>
                  </a:cubicBezTo>
                  <a:cubicBezTo>
                    <a:pt x="8359" y="387"/>
                    <a:pt x="7430" y="774"/>
                    <a:pt x="6501" y="1161"/>
                  </a:cubicBezTo>
                </a:path>
              </a:pathLst>
            </a:custGeom>
            <a:grpFill/>
            <a:ln w="645" cap="flat">
              <a:solidFill>
                <a:srgbClr val="FFFFFF"/>
              </a:solidFill>
              <a:prstDash val="solid"/>
              <a:miter/>
            </a:ln>
          </p:spPr>
          <p:txBody>
            <a:bodyPr rtlCol="0" anchor="ctr"/>
            <a:lstStyle/>
            <a:p>
              <a:endParaRPr lang="en-US"/>
            </a:p>
          </p:txBody>
        </p:sp>
        <p:sp>
          <p:nvSpPr>
            <p:cNvPr id="1836" name="Freeform: Shape 1835">
              <a:extLst>
                <a:ext uri="{FF2B5EF4-FFF2-40B4-BE49-F238E27FC236}">
                  <a16:creationId xmlns:a16="http://schemas.microsoft.com/office/drawing/2014/main" id="{035CD3B6-7BA2-12E9-429A-4CECD4DEFEAB}"/>
                </a:ext>
              </a:extLst>
            </p:cNvPr>
            <p:cNvSpPr/>
            <p:nvPr/>
          </p:nvSpPr>
          <p:spPr>
            <a:xfrm>
              <a:off x="5277245" y="2945108"/>
              <a:ext cx="7194" cy="3479"/>
            </a:xfrm>
            <a:custGeom>
              <a:avLst/>
              <a:gdLst>
                <a:gd name="connsiteX0" fmla="*/ 7195 w 7194"/>
                <a:gd name="connsiteY0" fmla="*/ 1761 h 3479"/>
                <a:gd name="connsiteX1" fmla="*/ 0 w 7194"/>
                <a:gd name="connsiteY1" fmla="*/ 1535 h 3479"/>
                <a:gd name="connsiteX2" fmla="*/ 7195 w 7194"/>
                <a:gd name="connsiteY2" fmla="*/ 1761 h 3479"/>
              </a:gdLst>
              <a:ahLst/>
              <a:cxnLst>
                <a:cxn ang="0">
                  <a:pos x="connsiteX0" y="connsiteY0"/>
                </a:cxn>
                <a:cxn ang="0">
                  <a:pos x="connsiteX1" y="connsiteY1"/>
                </a:cxn>
                <a:cxn ang="0">
                  <a:pos x="connsiteX2" y="connsiteY2"/>
                </a:cxn>
              </a:cxnLst>
              <a:rect l="l" t="t" r="r" b="b"/>
              <a:pathLst>
                <a:path w="7194" h="3479">
                  <a:moveTo>
                    <a:pt x="7195" y="1761"/>
                  </a:moveTo>
                  <a:cubicBezTo>
                    <a:pt x="5737" y="-1113"/>
                    <a:pt x="1971" y="64"/>
                    <a:pt x="0" y="1535"/>
                  </a:cubicBezTo>
                  <a:cubicBezTo>
                    <a:pt x="2212" y="3096"/>
                    <a:pt x="5292" y="4883"/>
                    <a:pt x="7195" y="1761"/>
                  </a:cubicBezTo>
                </a:path>
              </a:pathLst>
            </a:custGeom>
            <a:grpFill/>
            <a:ln w="645" cap="flat">
              <a:solidFill>
                <a:srgbClr val="FFFFFF"/>
              </a:solidFill>
              <a:prstDash val="solid"/>
              <a:miter/>
            </a:ln>
          </p:spPr>
          <p:txBody>
            <a:bodyPr rtlCol="0" anchor="ctr"/>
            <a:lstStyle/>
            <a:p>
              <a:endParaRPr lang="en-US"/>
            </a:p>
          </p:txBody>
        </p:sp>
        <p:sp>
          <p:nvSpPr>
            <p:cNvPr id="1837" name="Freeform: Shape 1836">
              <a:extLst>
                <a:ext uri="{FF2B5EF4-FFF2-40B4-BE49-F238E27FC236}">
                  <a16:creationId xmlns:a16="http://schemas.microsoft.com/office/drawing/2014/main" id="{191EDD7E-B6A5-F30A-41C3-3C9C11BCE9F0}"/>
                </a:ext>
              </a:extLst>
            </p:cNvPr>
            <p:cNvSpPr/>
            <p:nvPr/>
          </p:nvSpPr>
          <p:spPr>
            <a:xfrm>
              <a:off x="5292976" y="2953183"/>
              <a:ext cx="3202" cy="2806"/>
            </a:xfrm>
            <a:custGeom>
              <a:avLst/>
              <a:gdLst>
                <a:gd name="connsiteX0" fmla="*/ 2622 w 3202"/>
                <a:gd name="connsiteY0" fmla="*/ 2748 h 2806"/>
                <a:gd name="connsiteX1" fmla="*/ 2622 w 3202"/>
                <a:gd name="connsiteY1" fmla="*/ 2748 h 2806"/>
              </a:gdLst>
              <a:ahLst/>
              <a:cxnLst>
                <a:cxn ang="0">
                  <a:pos x="connsiteX0" y="connsiteY0"/>
                </a:cxn>
                <a:cxn ang="0">
                  <a:pos x="connsiteX1" y="connsiteY1"/>
                </a:cxn>
              </a:cxnLst>
              <a:rect l="l" t="t" r="r" b="b"/>
              <a:pathLst>
                <a:path w="3202" h="2806">
                  <a:moveTo>
                    <a:pt x="2622" y="2748"/>
                  </a:moveTo>
                  <a:cubicBezTo>
                    <a:pt x="5660" y="-3805"/>
                    <a:pt x="-4576" y="3522"/>
                    <a:pt x="2622" y="2748"/>
                  </a:cubicBezTo>
                </a:path>
              </a:pathLst>
            </a:custGeom>
            <a:grpFill/>
            <a:ln w="645" cap="flat">
              <a:solidFill>
                <a:srgbClr val="FFFFFF"/>
              </a:solidFill>
              <a:prstDash val="solid"/>
              <a:miter/>
            </a:ln>
          </p:spPr>
          <p:txBody>
            <a:bodyPr rtlCol="0" anchor="ctr"/>
            <a:lstStyle/>
            <a:p>
              <a:endParaRPr lang="en-US"/>
            </a:p>
          </p:txBody>
        </p:sp>
        <p:sp>
          <p:nvSpPr>
            <p:cNvPr id="1838" name="Freeform: Shape 1837">
              <a:extLst>
                <a:ext uri="{FF2B5EF4-FFF2-40B4-BE49-F238E27FC236}">
                  <a16:creationId xmlns:a16="http://schemas.microsoft.com/office/drawing/2014/main" id="{6CF9921B-A06A-6148-E716-D6FACAA61D4D}"/>
                </a:ext>
              </a:extLst>
            </p:cNvPr>
            <p:cNvSpPr/>
            <p:nvPr/>
          </p:nvSpPr>
          <p:spPr>
            <a:xfrm>
              <a:off x="5345069" y="2931325"/>
              <a:ext cx="2579" cy="2423"/>
            </a:xfrm>
            <a:custGeom>
              <a:avLst/>
              <a:gdLst>
                <a:gd name="connsiteX0" fmla="*/ 2322 w 2579"/>
                <a:gd name="connsiteY0" fmla="*/ 0 h 2423"/>
                <a:gd name="connsiteX1" fmla="*/ 0 w 2579"/>
                <a:gd name="connsiteY1" fmla="*/ 1393 h 2423"/>
                <a:gd name="connsiteX2" fmla="*/ 2322 w 2579"/>
                <a:gd name="connsiteY2" fmla="*/ 0 h 2423"/>
              </a:gdLst>
              <a:ahLst/>
              <a:cxnLst>
                <a:cxn ang="0">
                  <a:pos x="connsiteX0" y="connsiteY0"/>
                </a:cxn>
                <a:cxn ang="0">
                  <a:pos x="connsiteX1" y="connsiteY1"/>
                </a:cxn>
                <a:cxn ang="0">
                  <a:pos x="connsiteX2" y="connsiteY2"/>
                </a:cxn>
              </a:cxnLst>
              <a:rect l="l" t="t" r="r" b="b"/>
              <a:pathLst>
                <a:path w="2579" h="2423">
                  <a:moveTo>
                    <a:pt x="2322" y="0"/>
                  </a:moveTo>
                  <a:cubicBezTo>
                    <a:pt x="1548" y="464"/>
                    <a:pt x="774" y="929"/>
                    <a:pt x="0" y="1393"/>
                  </a:cubicBezTo>
                  <a:cubicBezTo>
                    <a:pt x="2264" y="3135"/>
                    <a:pt x="3038" y="2667"/>
                    <a:pt x="2322" y="0"/>
                  </a:cubicBezTo>
                </a:path>
              </a:pathLst>
            </a:custGeom>
            <a:grpFill/>
            <a:ln w="645" cap="flat">
              <a:solidFill>
                <a:srgbClr val="FFFFFF"/>
              </a:solidFill>
              <a:prstDash val="solid"/>
              <a:miter/>
            </a:ln>
          </p:spPr>
          <p:txBody>
            <a:bodyPr rtlCol="0" anchor="ctr"/>
            <a:lstStyle/>
            <a:p>
              <a:endParaRPr lang="en-US"/>
            </a:p>
          </p:txBody>
        </p:sp>
        <p:sp>
          <p:nvSpPr>
            <p:cNvPr id="1839" name="Freeform: Shape 1838">
              <a:extLst>
                <a:ext uri="{FF2B5EF4-FFF2-40B4-BE49-F238E27FC236}">
                  <a16:creationId xmlns:a16="http://schemas.microsoft.com/office/drawing/2014/main" id="{33196BDC-F7E8-D3DC-5DCE-CB0397D2A59F}"/>
                </a:ext>
              </a:extLst>
            </p:cNvPr>
            <p:cNvSpPr/>
            <p:nvPr/>
          </p:nvSpPr>
          <p:spPr>
            <a:xfrm>
              <a:off x="5442108" y="2942009"/>
              <a:ext cx="9520" cy="3599"/>
            </a:xfrm>
            <a:custGeom>
              <a:avLst/>
              <a:gdLst>
                <a:gd name="connsiteX0" fmla="*/ 0 w 9520"/>
                <a:gd name="connsiteY0" fmla="*/ 3022 h 3599"/>
                <a:gd name="connsiteX1" fmla="*/ 9520 w 9520"/>
                <a:gd name="connsiteY1" fmla="*/ 0 h 3599"/>
                <a:gd name="connsiteX2" fmla="*/ 0 w 9520"/>
                <a:gd name="connsiteY2" fmla="*/ 3022 h 3599"/>
              </a:gdLst>
              <a:ahLst/>
              <a:cxnLst>
                <a:cxn ang="0">
                  <a:pos x="connsiteX0" y="connsiteY0"/>
                </a:cxn>
                <a:cxn ang="0">
                  <a:pos x="connsiteX1" y="connsiteY1"/>
                </a:cxn>
                <a:cxn ang="0">
                  <a:pos x="connsiteX2" y="connsiteY2"/>
                </a:cxn>
              </a:cxnLst>
              <a:rect l="l" t="t" r="r" b="b"/>
              <a:pathLst>
                <a:path w="9520" h="3599">
                  <a:moveTo>
                    <a:pt x="0" y="3022"/>
                  </a:moveTo>
                  <a:cubicBezTo>
                    <a:pt x="2990" y="4360"/>
                    <a:pt x="7069" y="1364"/>
                    <a:pt x="9520" y="0"/>
                  </a:cubicBezTo>
                  <a:cubicBezTo>
                    <a:pt x="7534" y="1716"/>
                    <a:pt x="2703" y="4908"/>
                    <a:pt x="0" y="3022"/>
                  </a:cubicBezTo>
                </a:path>
              </a:pathLst>
            </a:custGeom>
            <a:grpFill/>
            <a:ln w="645" cap="flat">
              <a:solidFill>
                <a:srgbClr val="FFFFFF"/>
              </a:solidFill>
              <a:prstDash val="solid"/>
              <a:miter/>
            </a:ln>
          </p:spPr>
          <p:txBody>
            <a:bodyPr rtlCol="0" anchor="ctr"/>
            <a:lstStyle/>
            <a:p>
              <a:endParaRPr lang="en-US"/>
            </a:p>
          </p:txBody>
        </p:sp>
        <p:sp>
          <p:nvSpPr>
            <p:cNvPr id="1840" name="Freeform: Shape 1839">
              <a:extLst>
                <a:ext uri="{FF2B5EF4-FFF2-40B4-BE49-F238E27FC236}">
                  <a16:creationId xmlns:a16="http://schemas.microsoft.com/office/drawing/2014/main" id="{4B90462F-2321-2B96-4A71-FDED218A5DDD}"/>
                </a:ext>
              </a:extLst>
            </p:cNvPr>
            <p:cNvSpPr/>
            <p:nvPr/>
          </p:nvSpPr>
          <p:spPr>
            <a:xfrm>
              <a:off x="5537833" y="2974507"/>
              <a:ext cx="2258" cy="9287"/>
            </a:xfrm>
            <a:custGeom>
              <a:avLst/>
              <a:gdLst>
                <a:gd name="connsiteX0" fmla="*/ 863 w 2258"/>
                <a:gd name="connsiteY0" fmla="*/ 6966 h 9287"/>
                <a:gd name="connsiteX1" fmla="*/ 637 w 2258"/>
                <a:gd name="connsiteY1" fmla="*/ 9288 h 9287"/>
                <a:gd name="connsiteX2" fmla="*/ 1566 w 2258"/>
                <a:gd name="connsiteY2" fmla="*/ 0 h 9287"/>
                <a:gd name="connsiteX3" fmla="*/ 870 w 2258"/>
                <a:gd name="connsiteY3" fmla="*/ 6966 h 9287"/>
              </a:gdLst>
              <a:ahLst/>
              <a:cxnLst>
                <a:cxn ang="0">
                  <a:pos x="connsiteX0" y="connsiteY0"/>
                </a:cxn>
                <a:cxn ang="0">
                  <a:pos x="connsiteX1" y="connsiteY1"/>
                </a:cxn>
                <a:cxn ang="0">
                  <a:pos x="connsiteX2" y="connsiteY2"/>
                </a:cxn>
                <a:cxn ang="0">
                  <a:pos x="connsiteX3" y="connsiteY3"/>
                </a:cxn>
              </a:cxnLst>
              <a:rect l="l" t="t" r="r" b="b"/>
              <a:pathLst>
                <a:path w="2258" h="9287">
                  <a:moveTo>
                    <a:pt x="863" y="6966"/>
                  </a:moveTo>
                  <a:cubicBezTo>
                    <a:pt x="799" y="7740"/>
                    <a:pt x="702" y="8511"/>
                    <a:pt x="637" y="9288"/>
                  </a:cubicBezTo>
                  <a:cubicBezTo>
                    <a:pt x="-88" y="6198"/>
                    <a:pt x="-633" y="2677"/>
                    <a:pt x="1566" y="0"/>
                  </a:cubicBezTo>
                  <a:cubicBezTo>
                    <a:pt x="3221" y="2315"/>
                    <a:pt x="1469" y="4715"/>
                    <a:pt x="870" y="6966"/>
                  </a:cubicBezTo>
                </a:path>
              </a:pathLst>
            </a:custGeom>
            <a:grpFill/>
            <a:ln w="645" cap="flat">
              <a:solidFill>
                <a:srgbClr val="FFFFFF"/>
              </a:solidFill>
              <a:prstDash val="solid"/>
              <a:miter/>
            </a:ln>
          </p:spPr>
          <p:txBody>
            <a:bodyPr rtlCol="0" anchor="ctr"/>
            <a:lstStyle/>
            <a:p>
              <a:endParaRPr lang="en-US"/>
            </a:p>
          </p:txBody>
        </p:sp>
        <p:sp>
          <p:nvSpPr>
            <p:cNvPr id="1841" name="Freeform: Shape 1840">
              <a:extLst>
                <a:ext uri="{FF2B5EF4-FFF2-40B4-BE49-F238E27FC236}">
                  <a16:creationId xmlns:a16="http://schemas.microsoft.com/office/drawing/2014/main" id="{633A2147-4418-1E54-853C-1D55C8F8F9FF}"/>
                </a:ext>
              </a:extLst>
            </p:cNvPr>
            <p:cNvSpPr/>
            <p:nvPr/>
          </p:nvSpPr>
          <p:spPr>
            <a:xfrm>
              <a:off x="5541222" y="2994953"/>
              <a:ext cx="2195" cy="16721"/>
            </a:xfrm>
            <a:custGeom>
              <a:avLst/>
              <a:gdLst>
                <a:gd name="connsiteX0" fmla="*/ 54 w 2195"/>
                <a:gd name="connsiteY0" fmla="*/ 0 h 16721"/>
                <a:gd name="connsiteX1" fmla="*/ 2143 w 2195"/>
                <a:gd name="connsiteY1" fmla="*/ 16721 h 16721"/>
                <a:gd name="connsiteX2" fmla="*/ 54 w 2195"/>
                <a:gd name="connsiteY2" fmla="*/ 0 h 16721"/>
              </a:gdLst>
              <a:ahLst/>
              <a:cxnLst>
                <a:cxn ang="0">
                  <a:pos x="connsiteX0" y="connsiteY0"/>
                </a:cxn>
                <a:cxn ang="0">
                  <a:pos x="connsiteX1" y="connsiteY1"/>
                </a:cxn>
                <a:cxn ang="0">
                  <a:pos x="connsiteX2" y="connsiteY2"/>
                </a:cxn>
              </a:cxnLst>
              <a:rect l="l" t="t" r="r" b="b"/>
              <a:pathLst>
                <a:path w="2195" h="16721">
                  <a:moveTo>
                    <a:pt x="54" y="0"/>
                  </a:moveTo>
                  <a:cubicBezTo>
                    <a:pt x="1450" y="5376"/>
                    <a:pt x="2437" y="11149"/>
                    <a:pt x="2143" y="16721"/>
                  </a:cubicBezTo>
                  <a:cubicBezTo>
                    <a:pt x="1157" y="11210"/>
                    <a:pt x="-298" y="5640"/>
                    <a:pt x="54" y="0"/>
                  </a:cubicBezTo>
                </a:path>
              </a:pathLst>
            </a:custGeom>
            <a:grpFill/>
            <a:ln w="645" cap="flat">
              <a:solidFill>
                <a:srgbClr val="FFFFFF"/>
              </a:solidFill>
              <a:prstDash val="solid"/>
              <a:miter/>
            </a:ln>
          </p:spPr>
          <p:txBody>
            <a:bodyPr rtlCol="0" anchor="ctr"/>
            <a:lstStyle/>
            <a:p>
              <a:endParaRPr lang="en-US"/>
            </a:p>
          </p:txBody>
        </p:sp>
        <p:sp>
          <p:nvSpPr>
            <p:cNvPr id="1842" name="Freeform: Shape 1841">
              <a:extLst>
                <a:ext uri="{FF2B5EF4-FFF2-40B4-BE49-F238E27FC236}">
                  <a16:creationId xmlns:a16="http://schemas.microsoft.com/office/drawing/2014/main" id="{272C508B-9A69-61B0-FA00-D65DD768A60D}"/>
                </a:ext>
              </a:extLst>
            </p:cNvPr>
            <p:cNvSpPr/>
            <p:nvPr/>
          </p:nvSpPr>
          <p:spPr>
            <a:xfrm>
              <a:off x="5522913" y="3065064"/>
              <a:ext cx="8591" cy="9520"/>
            </a:xfrm>
            <a:custGeom>
              <a:avLst/>
              <a:gdLst>
                <a:gd name="connsiteX0" fmla="*/ 8591 w 8591"/>
                <a:gd name="connsiteY0" fmla="*/ 0 h 9520"/>
                <a:gd name="connsiteX1" fmla="*/ 0 w 8591"/>
                <a:gd name="connsiteY1" fmla="*/ 9520 h 9520"/>
                <a:gd name="connsiteX2" fmla="*/ 8591 w 8591"/>
                <a:gd name="connsiteY2" fmla="*/ 0 h 9520"/>
              </a:gdLst>
              <a:ahLst/>
              <a:cxnLst>
                <a:cxn ang="0">
                  <a:pos x="connsiteX0" y="connsiteY0"/>
                </a:cxn>
                <a:cxn ang="0">
                  <a:pos x="connsiteX1" y="connsiteY1"/>
                </a:cxn>
                <a:cxn ang="0">
                  <a:pos x="connsiteX2" y="connsiteY2"/>
                </a:cxn>
              </a:cxnLst>
              <a:rect l="l" t="t" r="r" b="b"/>
              <a:pathLst>
                <a:path w="8591" h="9520">
                  <a:moveTo>
                    <a:pt x="8591" y="0"/>
                  </a:moveTo>
                  <a:cubicBezTo>
                    <a:pt x="6015" y="3431"/>
                    <a:pt x="3118" y="6576"/>
                    <a:pt x="0" y="9520"/>
                  </a:cubicBezTo>
                  <a:cubicBezTo>
                    <a:pt x="2851" y="6976"/>
                    <a:pt x="4325" y="642"/>
                    <a:pt x="8591" y="0"/>
                  </a:cubicBezTo>
                </a:path>
              </a:pathLst>
            </a:custGeom>
            <a:grpFill/>
            <a:ln w="645" cap="flat">
              <a:solidFill>
                <a:srgbClr val="FFFFFF"/>
              </a:solidFill>
              <a:prstDash val="solid"/>
              <a:miter/>
            </a:ln>
          </p:spPr>
          <p:txBody>
            <a:bodyPr rtlCol="0" anchor="ctr"/>
            <a:lstStyle/>
            <a:p>
              <a:endParaRPr lang="en-US"/>
            </a:p>
          </p:txBody>
        </p:sp>
        <p:sp>
          <p:nvSpPr>
            <p:cNvPr id="1843" name="Freeform: Shape 1842">
              <a:extLst>
                <a:ext uri="{FF2B5EF4-FFF2-40B4-BE49-F238E27FC236}">
                  <a16:creationId xmlns:a16="http://schemas.microsoft.com/office/drawing/2014/main" id="{A3F2DA15-C8BF-EE88-F22F-8F0EF3F9EA30}"/>
                </a:ext>
              </a:extLst>
            </p:cNvPr>
            <p:cNvSpPr/>
            <p:nvPr/>
          </p:nvSpPr>
          <p:spPr>
            <a:xfrm>
              <a:off x="5491112" y="3023978"/>
              <a:ext cx="467" cy="2321"/>
            </a:xfrm>
            <a:custGeom>
              <a:avLst/>
              <a:gdLst>
                <a:gd name="connsiteX0" fmla="*/ 468 w 467"/>
                <a:gd name="connsiteY0" fmla="*/ 0 h 2321"/>
                <a:gd name="connsiteX1" fmla="*/ 0 w 467"/>
                <a:gd name="connsiteY1" fmla="*/ 2322 h 2321"/>
                <a:gd name="connsiteX2" fmla="*/ 468 w 467"/>
                <a:gd name="connsiteY2" fmla="*/ 0 h 2321"/>
              </a:gdLst>
              <a:ahLst/>
              <a:cxnLst>
                <a:cxn ang="0">
                  <a:pos x="connsiteX0" y="connsiteY0"/>
                </a:cxn>
                <a:cxn ang="0">
                  <a:pos x="connsiteX1" y="connsiteY1"/>
                </a:cxn>
                <a:cxn ang="0">
                  <a:pos x="connsiteX2" y="connsiteY2"/>
                </a:cxn>
              </a:cxnLst>
              <a:rect l="l" t="t" r="r" b="b"/>
              <a:pathLst>
                <a:path w="467" h="2321">
                  <a:moveTo>
                    <a:pt x="468" y="0"/>
                  </a:moveTo>
                  <a:cubicBezTo>
                    <a:pt x="306" y="774"/>
                    <a:pt x="145" y="1545"/>
                    <a:pt x="0" y="2322"/>
                  </a:cubicBezTo>
                  <a:cubicBezTo>
                    <a:pt x="97" y="1532"/>
                    <a:pt x="258" y="758"/>
                    <a:pt x="468" y="0"/>
                  </a:cubicBezTo>
                </a:path>
              </a:pathLst>
            </a:custGeom>
            <a:grpFill/>
            <a:ln w="645" cap="flat">
              <a:solidFill>
                <a:srgbClr val="FFFFFF"/>
              </a:solidFill>
              <a:prstDash val="solid"/>
              <a:miter/>
            </a:ln>
          </p:spPr>
          <p:txBody>
            <a:bodyPr rtlCol="0" anchor="ctr"/>
            <a:lstStyle/>
            <a:p>
              <a:endParaRPr lang="en-US"/>
            </a:p>
          </p:txBody>
        </p:sp>
        <p:sp>
          <p:nvSpPr>
            <p:cNvPr id="1844" name="Freeform: Shape 1843">
              <a:extLst>
                <a:ext uri="{FF2B5EF4-FFF2-40B4-BE49-F238E27FC236}">
                  <a16:creationId xmlns:a16="http://schemas.microsoft.com/office/drawing/2014/main" id="{7340766F-06F3-F842-2877-DF4CD8F96E22}"/>
                </a:ext>
              </a:extLst>
            </p:cNvPr>
            <p:cNvSpPr/>
            <p:nvPr/>
          </p:nvSpPr>
          <p:spPr>
            <a:xfrm>
              <a:off x="5491700" y="3031847"/>
              <a:ext cx="2652" cy="1863"/>
            </a:xfrm>
            <a:custGeom>
              <a:avLst/>
              <a:gdLst>
                <a:gd name="connsiteX0" fmla="*/ 330 w 2652"/>
                <a:gd name="connsiteY0" fmla="*/ 0 h 1863"/>
                <a:gd name="connsiteX1" fmla="*/ 2652 w 2652"/>
                <a:gd name="connsiteY1" fmla="*/ 1858 h 1863"/>
                <a:gd name="connsiteX2" fmla="*/ 330 w 2652"/>
                <a:gd name="connsiteY2" fmla="*/ 0 h 1863"/>
              </a:gdLst>
              <a:ahLst/>
              <a:cxnLst>
                <a:cxn ang="0">
                  <a:pos x="connsiteX0" y="connsiteY0"/>
                </a:cxn>
                <a:cxn ang="0">
                  <a:pos x="connsiteX1" y="connsiteY1"/>
                </a:cxn>
                <a:cxn ang="0">
                  <a:pos x="connsiteX2" y="connsiteY2"/>
                </a:cxn>
              </a:cxnLst>
              <a:rect l="l" t="t" r="r" b="b"/>
              <a:pathLst>
                <a:path w="2652" h="1863">
                  <a:moveTo>
                    <a:pt x="330" y="0"/>
                  </a:moveTo>
                  <a:cubicBezTo>
                    <a:pt x="1104" y="619"/>
                    <a:pt x="1878" y="1238"/>
                    <a:pt x="2652" y="1858"/>
                  </a:cubicBezTo>
                  <a:cubicBezTo>
                    <a:pt x="1662" y="1987"/>
                    <a:pt x="-908" y="35"/>
                    <a:pt x="330" y="0"/>
                  </a:cubicBezTo>
                </a:path>
              </a:pathLst>
            </a:custGeom>
            <a:grpFill/>
            <a:ln w="645" cap="flat">
              <a:solidFill>
                <a:srgbClr val="FFFFFF"/>
              </a:solidFill>
              <a:prstDash val="solid"/>
              <a:miter/>
            </a:ln>
          </p:spPr>
          <p:txBody>
            <a:bodyPr rtlCol="0" anchor="ctr"/>
            <a:lstStyle/>
            <a:p>
              <a:endParaRPr lang="en-US"/>
            </a:p>
          </p:txBody>
        </p:sp>
        <p:sp>
          <p:nvSpPr>
            <p:cNvPr id="1845" name="Freeform: Shape 1844">
              <a:extLst>
                <a:ext uri="{FF2B5EF4-FFF2-40B4-BE49-F238E27FC236}">
                  <a16:creationId xmlns:a16="http://schemas.microsoft.com/office/drawing/2014/main" id="{F307E8C3-9DB4-50FD-35E8-BEDAE33836C6}"/>
                </a:ext>
              </a:extLst>
            </p:cNvPr>
            <p:cNvSpPr/>
            <p:nvPr/>
          </p:nvSpPr>
          <p:spPr>
            <a:xfrm>
              <a:off x="5493205" y="3027451"/>
              <a:ext cx="1072" cy="4879"/>
            </a:xfrm>
            <a:custGeom>
              <a:avLst/>
              <a:gdLst>
                <a:gd name="connsiteX0" fmla="*/ 696 w 1072"/>
                <a:gd name="connsiteY0" fmla="*/ 4879 h 4879"/>
                <a:gd name="connsiteX1" fmla="*/ 0 w 1072"/>
                <a:gd name="connsiteY1" fmla="*/ 0 h 4879"/>
                <a:gd name="connsiteX2" fmla="*/ 696 w 1072"/>
                <a:gd name="connsiteY2" fmla="*/ 4879 h 4879"/>
              </a:gdLst>
              <a:ahLst/>
              <a:cxnLst>
                <a:cxn ang="0">
                  <a:pos x="connsiteX0" y="connsiteY0"/>
                </a:cxn>
                <a:cxn ang="0">
                  <a:pos x="connsiteX1" y="connsiteY1"/>
                </a:cxn>
                <a:cxn ang="0">
                  <a:pos x="connsiteX2" y="connsiteY2"/>
                </a:cxn>
              </a:cxnLst>
              <a:rect l="l" t="t" r="r" b="b"/>
              <a:pathLst>
                <a:path w="1072" h="4879">
                  <a:moveTo>
                    <a:pt x="696" y="4879"/>
                  </a:moveTo>
                  <a:cubicBezTo>
                    <a:pt x="600" y="3231"/>
                    <a:pt x="374" y="1606"/>
                    <a:pt x="0" y="0"/>
                  </a:cubicBezTo>
                  <a:cubicBezTo>
                    <a:pt x="1138" y="1522"/>
                    <a:pt x="1371" y="3144"/>
                    <a:pt x="696" y="4879"/>
                  </a:cubicBezTo>
                </a:path>
              </a:pathLst>
            </a:custGeom>
            <a:grpFill/>
            <a:ln w="645" cap="flat">
              <a:solidFill>
                <a:srgbClr val="FFFFFF"/>
              </a:solidFill>
              <a:prstDash val="solid"/>
              <a:miter/>
            </a:ln>
          </p:spPr>
          <p:txBody>
            <a:bodyPr rtlCol="0" anchor="ctr"/>
            <a:lstStyle/>
            <a:p>
              <a:endParaRPr lang="en-US"/>
            </a:p>
          </p:txBody>
        </p:sp>
        <p:sp>
          <p:nvSpPr>
            <p:cNvPr id="1846" name="Freeform: Shape 1845">
              <a:extLst>
                <a:ext uri="{FF2B5EF4-FFF2-40B4-BE49-F238E27FC236}">
                  <a16:creationId xmlns:a16="http://schemas.microsoft.com/office/drawing/2014/main" id="{82E36881-A78F-4634-D7BD-E0425B55EE9C}"/>
                </a:ext>
              </a:extLst>
            </p:cNvPr>
            <p:cNvSpPr/>
            <p:nvPr/>
          </p:nvSpPr>
          <p:spPr>
            <a:xfrm>
              <a:off x="5497836" y="3026532"/>
              <a:ext cx="4879" cy="4411"/>
            </a:xfrm>
            <a:custGeom>
              <a:avLst/>
              <a:gdLst>
                <a:gd name="connsiteX0" fmla="*/ 0 w 4879"/>
                <a:gd name="connsiteY0" fmla="*/ 4412 h 4411"/>
                <a:gd name="connsiteX1" fmla="*/ 4879 w 4879"/>
                <a:gd name="connsiteY1" fmla="*/ 0 h 4411"/>
                <a:gd name="connsiteX2" fmla="*/ 0 w 4879"/>
                <a:gd name="connsiteY2" fmla="*/ 4412 h 4411"/>
              </a:gdLst>
              <a:ahLst/>
              <a:cxnLst>
                <a:cxn ang="0">
                  <a:pos x="connsiteX0" y="connsiteY0"/>
                </a:cxn>
                <a:cxn ang="0">
                  <a:pos x="connsiteX1" y="connsiteY1"/>
                </a:cxn>
                <a:cxn ang="0">
                  <a:pos x="connsiteX2" y="connsiteY2"/>
                </a:cxn>
              </a:cxnLst>
              <a:rect l="l" t="t" r="r" b="b"/>
              <a:pathLst>
                <a:path w="4879" h="4411">
                  <a:moveTo>
                    <a:pt x="0" y="4412"/>
                  </a:moveTo>
                  <a:cubicBezTo>
                    <a:pt x="851" y="2270"/>
                    <a:pt x="2686" y="664"/>
                    <a:pt x="4879" y="0"/>
                  </a:cubicBezTo>
                  <a:cubicBezTo>
                    <a:pt x="3031" y="1235"/>
                    <a:pt x="1825" y="3154"/>
                    <a:pt x="0" y="4412"/>
                  </a:cubicBezTo>
                </a:path>
              </a:pathLst>
            </a:custGeom>
            <a:grpFill/>
            <a:ln w="645" cap="flat">
              <a:solidFill>
                <a:srgbClr val="FFFFFF"/>
              </a:solidFill>
              <a:prstDash val="solid"/>
              <a:miter/>
            </a:ln>
          </p:spPr>
          <p:txBody>
            <a:bodyPr rtlCol="0" anchor="ctr"/>
            <a:lstStyle/>
            <a:p>
              <a:endParaRPr lang="en-US"/>
            </a:p>
          </p:txBody>
        </p:sp>
        <p:sp>
          <p:nvSpPr>
            <p:cNvPr id="1847" name="Freeform: Shape 1846">
              <a:extLst>
                <a:ext uri="{FF2B5EF4-FFF2-40B4-BE49-F238E27FC236}">
                  <a16:creationId xmlns:a16="http://schemas.microsoft.com/office/drawing/2014/main" id="{616A2733-F558-1740-5C6B-0256D17F7DBC}"/>
                </a:ext>
              </a:extLst>
            </p:cNvPr>
            <p:cNvSpPr/>
            <p:nvPr/>
          </p:nvSpPr>
          <p:spPr>
            <a:xfrm>
              <a:off x="5705669" y="2774121"/>
              <a:ext cx="8820" cy="14665"/>
            </a:xfrm>
            <a:custGeom>
              <a:avLst/>
              <a:gdLst>
                <a:gd name="connsiteX0" fmla="*/ 3725 w 8820"/>
                <a:gd name="connsiteY0" fmla="*/ 14403 h 14665"/>
                <a:gd name="connsiteX1" fmla="*/ 0 w 8820"/>
                <a:gd name="connsiteY1" fmla="*/ 14628 h 14665"/>
                <a:gd name="connsiteX2" fmla="*/ 8820 w 8820"/>
                <a:gd name="connsiteY2" fmla="*/ 0 h 14665"/>
                <a:gd name="connsiteX3" fmla="*/ 3725 w 8820"/>
                <a:gd name="connsiteY3" fmla="*/ 14396 h 14665"/>
              </a:gdLst>
              <a:ahLst/>
              <a:cxnLst>
                <a:cxn ang="0">
                  <a:pos x="connsiteX0" y="connsiteY0"/>
                </a:cxn>
                <a:cxn ang="0">
                  <a:pos x="connsiteX1" y="connsiteY1"/>
                </a:cxn>
                <a:cxn ang="0">
                  <a:pos x="connsiteX2" y="connsiteY2"/>
                </a:cxn>
                <a:cxn ang="0">
                  <a:pos x="connsiteX3" y="connsiteY3"/>
                </a:cxn>
              </a:cxnLst>
              <a:rect l="l" t="t" r="r" b="b"/>
              <a:pathLst>
                <a:path w="8820" h="14665">
                  <a:moveTo>
                    <a:pt x="3725" y="14403"/>
                  </a:moveTo>
                  <a:cubicBezTo>
                    <a:pt x="2493" y="14628"/>
                    <a:pt x="1251" y="14725"/>
                    <a:pt x="0" y="14628"/>
                  </a:cubicBezTo>
                  <a:cubicBezTo>
                    <a:pt x="6211" y="12752"/>
                    <a:pt x="7891" y="5599"/>
                    <a:pt x="8820" y="0"/>
                  </a:cubicBezTo>
                  <a:cubicBezTo>
                    <a:pt x="8317" y="5034"/>
                    <a:pt x="7050" y="10426"/>
                    <a:pt x="3725" y="14396"/>
                  </a:cubicBezTo>
                </a:path>
              </a:pathLst>
            </a:custGeom>
            <a:grpFill/>
            <a:ln w="645" cap="flat">
              <a:solidFill>
                <a:srgbClr val="FFFFFF"/>
              </a:solidFill>
              <a:prstDash val="solid"/>
              <a:miter/>
            </a:ln>
          </p:spPr>
          <p:txBody>
            <a:bodyPr rtlCol="0" anchor="ctr"/>
            <a:lstStyle/>
            <a:p>
              <a:endParaRPr lang="en-US"/>
            </a:p>
          </p:txBody>
        </p:sp>
        <p:sp>
          <p:nvSpPr>
            <p:cNvPr id="1848" name="Freeform: Shape 1847">
              <a:extLst>
                <a:ext uri="{FF2B5EF4-FFF2-40B4-BE49-F238E27FC236}">
                  <a16:creationId xmlns:a16="http://schemas.microsoft.com/office/drawing/2014/main" id="{1FAB02FC-2551-4737-869C-326D46202E98}"/>
                </a:ext>
              </a:extLst>
            </p:cNvPr>
            <p:cNvSpPr/>
            <p:nvPr/>
          </p:nvSpPr>
          <p:spPr>
            <a:xfrm>
              <a:off x="5786954" y="2638272"/>
              <a:ext cx="4385" cy="3483"/>
            </a:xfrm>
            <a:custGeom>
              <a:avLst/>
              <a:gdLst>
                <a:gd name="connsiteX0" fmla="*/ 4386 w 4385"/>
                <a:gd name="connsiteY0" fmla="*/ 0 h 3483"/>
                <a:gd name="connsiteX1" fmla="*/ 0 w 4385"/>
                <a:gd name="connsiteY1" fmla="*/ 3483 h 3483"/>
                <a:gd name="connsiteX2" fmla="*/ 4386 w 4385"/>
                <a:gd name="connsiteY2" fmla="*/ 0 h 3483"/>
              </a:gdLst>
              <a:ahLst/>
              <a:cxnLst>
                <a:cxn ang="0">
                  <a:pos x="connsiteX0" y="connsiteY0"/>
                </a:cxn>
                <a:cxn ang="0">
                  <a:pos x="connsiteX1" y="connsiteY1"/>
                </a:cxn>
                <a:cxn ang="0">
                  <a:pos x="connsiteX2" y="connsiteY2"/>
                </a:cxn>
              </a:cxnLst>
              <a:rect l="l" t="t" r="r" b="b"/>
              <a:pathLst>
                <a:path w="4385" h="3483">
                  <a:moveTo>
                    <a:pt x="4386" y="0"/>
                  </a:moveTo>
                  <a:cubicBezTo>
                    <a:pt x="3486" y="1706"/>
                    <a:pt x="1906" y="3054"/>
                    <a:pt x="0" y="3483"/>
                  </a:cubicBezTo>
                  <a:cubicBezTo>
                    <a:pt x="693" y="1655"/>
                    <a:pt x="2280" y="-25"/>
                    <a:pt x="4386" y="0"/>
                  </a:cubicBezTo>
                </a:path>
              </a:pathLst>
            </a:custGeom>
            <a:grpFill/>
            <a:ln w="645" cap="flat">
              <a:solidFill>
                <a:srgbClr val="FFFFFF"/>
              </a:solidFill>
              <a:prstDash val="solid"/>
              <a:miter/>
            </a:ln>
          </p:spPr>
          <p:txBody>
            <a:bodyPr rtlCol="0" anchor="ctr"/>
            <a:lstStyle/>
            <a:p>
              <a:endParaRPr lang="en-US"/>
            </a:p>
          </p:txBody>
        </p:sp>
        <p:sp>
          <p:nvSpPr>
            <p:cNvPr id="1849" name="Freeform: Shape 1848">
              <a:extLst>
                <a:ext uri="{FF2B5EF4-FFF2-40B4-BE49-F238E27FC236}">
                  <a16:creationId xmlns:a16="http://schemas.microsoft.com/office/drawing/2014/main" id="{AA6B092B-C053-A7F2-5919-EAD766870AF1}"/>
                </a:ext>
              </a:extLst>
            </p:cNvPr>
            <p:cNvSpPr/>
            <p:nvPr/>
          </p:nvSpPr>
          <p:spPr>
            <a:xfrm>
              <a:off x="5792049" y="2623895"/>
              <a:ext cx="52467" cy="16482"/>
            </a:xfrm>
            <a:custGeom>
              <a:avLst/>
              <a:gdLst>
                <a:gd name="connsiteX0" fmla="*/ 14383 w 52467"/>
                <a:gd name="connsiteY0" fmla="*/ 13700 h 16482"/>
                <a:gd name="connsiteX1" fmla="*/ 9739 w 52467"/>
                <a:gd name="connsiteY1" fmla="*/ 15325 h 16482"/>
                <a:gd name="connsiteX2" fmla="*/ 2322 w 52467"/>
                <a:gd name="connsiteY2" fmla="*/ 16483 h 16482"/>
                <a:gd name="connsiteX3" fmla="*/ 0 w 52467"/>
                <a:gd name="connsiteY3" fmla="*/ 14857 h 16482"/>
                <a:gd name="connsiteX4" fmla="*/ 8601 w 52467"/>
                <a:gd name="connsiteY4" fmla="*/ 9375 h 16482"/>
                <a:gd name="connsiteX5" fmla="*/ 14770 w 52467"/>
                <a:gd name="connsiteY5" fmla="*/ 6376 h 16482"/>
                <a:gd name="connsiteX6" fmla="*/ 21123 w 52467"/>
                <a:gd name="connsiteY6" fmla="*/ 6966 h 16482"/>
                <a:gd name="connsiteX7" fmla="*/ 31382 w 52467"/>
                <a:gd name="connsiteY7" fmla="*/ 5282 h 16482"/>
                <a:gd name="connsiteX8" fmla="*/ 45279 w 52467"/>
                <a:gd name="connsiteY8" fmla="*/ 0 h 16482"/>
                <a:gd name="connsiteX9" fmla="*/ 35536 w 52467"/>
                <a:gd name="connsiteY9" fmla="*/ 6273 h 16482"/>
                <a:gd name="connsiteX10" fmla="*/ 41928 w 52467"/>
                <a:gd name="connsiteY10" fmla="*/ 3838 h 16482"/>
                <a:gd name="connsiteX11" fmla="*/ 52467 w 52467"/>
                <a:gd name="connsiteY11" fmla="*/ 2319 h 16482"/>
                <a:gd name="connsiteX12" fmla="*/ 14383 w 52467"/>
                <a:gd name="connsiteY12" fmla="*/ 13700 h 16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467" h="16482">
                  <a:moveTo>
                    <a:pt x="14383" y="13700"/>
                  </a:moveTo>
                  <a:cubicBezTo>
                    <a:pt x="13593" y="13861"/>
                    <a:pt x="3064" y="14645"/>
                    <a:pt x="9739" y="15325"/>
                  </a:cubicBezTo>
                  <a:cubicBezTo>
                    <a:pt x="7292" y="15931"/>
                    <a:pt x="4715" y="15583"/>
                    <a:pt x="2322" y="16483"/>
                  </a:cubicBezTo>
                  <a:cubicBezTo>
                    <a:pt x="7669" y="14812"/>
                    <a:pt x="1732" y="15567"/>
                    <a:pt x="0" y="14857"/>
                  </a:cubicBezTo>
                  <a:cubicBezTo>
                    <a:pt x="2790" y="10984"/>
                    <a:pt x="4189" y="10559"/>
                    <a:pt x="8601" y="9375"/>
                  </a:cubicBezTo>
                  <a:cubicBezTo>
                    <a:pt x="11058" y="8714"/>
                    <a:pt x="11990" y="6444"/>
                    <a:pt x="14770" y="6376"/>
                  </a:cubicBezTo>
                  <a:cubicBezTo>
                    <a:pt x="16915" y="6311"/>
                    <a:pt x="18979" y="7076"/>
                    <a:pt x="21123" y="6966"/>
                  </a:cubicBezTo>
                  <a:cubicBezTo>
                    <a:pt x="24416" y="6805"/>
                    <a:pt x="27873" y="5502"/>
                    <a:pt x="31382" y="5282"/>
                  </a:cubicBezTo>
                  <a:cubicBezTo>
                    <a:pt x="36729" y="4947"/>
                    <a:pt x="40280" y="1232"/>
                    <a:pt x="45279" y="0"/>
                  </a:cubicBezTo>
                  <a:cubicBezTo>
                    <a:pt x="41863" y="1812"/>
                    <a:pt x="38696" y="4057"/>
                    <a:pt x="35536" y="6273"/>
                  </a:cubicBezTo>
                  <a:cubicBezTo>
                    <a:pt x="38448" y="7946"/>
                    <a:pt x="39687" y="4960"/>
                    <a:pt x="41928" y="3838"/>
                  </a:cubicBezTo>
                  <a:cubicBezTo>
                    <a:pt x="44798" y="2403"/>
                    <a:pt x="49236" y="3454"/>
                    <a:pt x="52467" y="2319"/>
                  </a:cubicBezTo>
                  <a:cubicBezTo>
                    <a:pt x="42279" y="11123"/>
                    <a:pt x="26858" y="10897"/>
                    <a:pt x="14383" y="13700"/>
                  </a:cubicBezTo>
                </a:path>
              </a:pathLst>
            </a:custGeom>
            <a:grpFill/>
            <a:ln w="645" cap="flat">
              <a:solidFill>
                <a:srgbClr val="FFFFFF"/>
              </a:solidFill>
              <a:prstDash val="solid"/>
              <a:miter/>
            </a:ln>
          </p:spPr>
          <p:txBody>
            <a:bodyPr rtlCol="0" anchor="ctr"/>
            <a:lstStyle/>
            <a:p>
              <a:endParaRPr lang="en-US"/>
            </a:p>
          </p:txBody>
        </p:sp>
        <p:sp>
          <p:nvSpPr>
            <p:cNvPr id="1850" name="Freeform: Shape 1849">
              <a:extLst>
                <a:ext uri="{FF2B5EF4-FFF2-40B4-BE49-F238E27FC236}">
                  <a16:creationId xmlns:a16="http://schemas.microsoft.com/office/drawing/2014/main" id="{C8D7DA19-F11E-C80E-64C3-FF9A7606306F}"/>
                </a:ext>
              </a:extLst>
            </p:cNvPr>
            <p:cNvSpPr/>
            <p:nvPr/>
          </p:nvSpPr>
          <p:spPr>
            <a:xfrm>
              <a:off x="5861934" y="2610892"/>
              <a:ext cx="3482" cy="4876"/>
            </a:xfrm>
            <a:custGeom>
              <a:avLst/>
              <a:gdLst>
                <a:gd name="connsiteX0" fmla="*/ 3483 w 3482"/>
                <a:gd name="connsiteY0" fmla="*/ 0 h 4876"/>
                <a:gd name="connsiteX1" fmla="*/ 0 w 3482"/>
                <a:gd name="connsiteY1" fmla="*/ 4876 h 4876"/>
                <a:gd name="connsiteX2" fmla="*/ 3483 w 3482"/>
                <a:gd name="connsiteY2" fmla="*/ 0 h 4876"/>
              </a:gdLst>
              <a:ahLst/>
              <a:cxnLst>
                <a:cxn ang="0">
                  <a:pos x="connsiteX0" y="connsiteY0"/>
                </a:cxn>
                <a:cxn ang="0">
                  <a:pos x="connsiteX1" y="connsiteY1"/>
                </a:cxn>
                <a:cxn ang="0">
                  <a:pos x="connsiteX2" y="connsiteY2"/>
                </a:cxn>
              </a:cxnLst>
              <a:rect l="l" t="t" r="r" b="b"/>
              <a:pathLst>
                <a:path w="3482" h="4876">
                  <a:moveTo>
                    <a:pt x="3483" y="0"/>
                  </a:moveTo>
                  <a:cubicBezTo>
                    <a:pt x="3080" y="2038"/>
                    <a:pt x="1748" y="3793"/>
                    <a:pt x="0" y="4876"/>
                  </a:cubicBezTo>
                  <a:cubicBezTo>
                    <a:pt x="258" y="2961"/>
                    <a:pt x="1254" y="368"/>
                    <a:pt x="3483" y="0"/>
                  </a:cubicBezTo>
                </a:path>
              </a:pathLst>
            </a:custGeom>
            <a:grpFill/>
            <a:ln w="645" cap="flat">
              <a:solidFill>
                <a:srgbClr val="FFFFFF"/>
              </a:solidFill>
              <a:prstDash val="solid"/>
              <a:miter/>
            </a:ln>
          </p:spPr>
          <p:txBody>
            <a:bodyPr rtlCol="0" anchor="ctr"/>
            <a:lstStyle/>
            <a:p>
              <a:endParaRPr lang="en-US"/>
            </a:p>
          </p:txBody>
        </p:sp>
        <p:sp>
          <p:nvSpPr>
            <p:cNvPr id="1851" name="Freeform: Shape 1850">
              <a:extLst>
                <a:ext uri="{FF2B5EF4-FFF2-40B4-BE49-F238E27FC236}">
                  <a16:creationId xmlns:a16="http://schemas.microsoft.com/office/drawing/2014/main" id="{4E00C17E-FC94-3A55-48E0-2AC10A345262}"/>
                </a:ext>
              </a:extLst>
            </p:cNvPr>
            <p:cNvSpPr/>
            <p:nvPr/>
          </p:nvSpPr>
          <p:spPr>
            <a:xfrm>
              <a:off x="5871706" y="2615524"/>
              <a:ext cx="7131" cy="3334"/>
            </a:xfrm>
            <a:custGeom>
              <a:avLst/>
              <a:gdLst>
                <a:gd name="connsiteX0" fmla="*/ 6934 w 7131"/>
                <a:gd name="connsiteY0" fmla="*/ 12 h 3334"/>
                <a:gd name="connsiteX1" fmla="*/ 0 w 7131"/>
                <a:gd name="connsiteY1" fmla="*/ 3263 h 3334"/>
                <a:gd name="connsiteX2" fmla="*/ 6934 w 7131"/>
                <a:gd name="connsiteY2" fmla="*/ 12 h 3334"/>
              </a:gdLst>
              <a:ahLst/>
              <a:cxnLst>
                <a:cxn ang="0">
                  <a:pos x="connsiteX0" y="connsiteY0"/>
                </a:cxn>
                <a:cxn ang="0">
                  <a:pos x="connsiteX1" y="connsiteY1"/>
                </a:cxn>
                <a:cxn ang="0">
                  <a:pos x="connsiteX2" y="connsiteY2"/>
                </a:cxn>
              </a:cxnLst>
              <a:rect l="l" t="t" r="r" b="b"/>
              <a:pathLst>
                <a:path w="7131" h="3334">
                  <a:moveTo>
                    <a:pt x="6934" y="12"/>
                  </a:moveTo>
                  <a:cubicBezTo>
                    <a:pt x="8314" y="3934"/>
                    <a:pt x="2093" y="3328"/>
                    <a:pt x="0" y="3263"/>
                  </a:cubicBezTo>
                  <a:cubicBezTo>
                    <a:pt x="2364" y="2302"/>
                    <a:pt x="4147" y="-197"/>
                    <a:pt x="6934" y="12"/>
                  </a:cubicBezTo>
                </a:path>
              </a:pathLst>
            </a:custGeom>
            <a:grpFill/>
            <a:ln w="645" cap="flat">
              <a:solidFill>
                <a:srgbClr val="FFFFFF"/>
              </a:solidFill>
              <a:prstDash val="solid"/>
              <a:miter/>
            </a:ln>
          </p:spPr>
          <p:txBody>
            <a:bodyPr rtlCol="0" anchor="ctr"/>
            <a:lstStyle/>
            <a:p>
              <a:endParaRPr lang="en-US"/>
            </a:p>
          </p:txBody>
        </p:sp>
        <p:sp>
          <p:nvSpPr>
            <p:cNvPr id="1852" name="Freeform: Shape 1851">
              <a:extLst>
                <a:ext uri="{FF2B5EF4-FFF2-40B4-BE49-F238E27FC236}">
                  <a16:creationId xmlns:a16="http://schemas.microsoft.com/office/drawing/2014/main" id="{DB9C0079-EB3F-B8C4-C88C-D0B487278256}"/>
                </a:ext>
              </a:extLst>
            </p:cNvPr>
            <p:cNvSpPr/>
            <p:nvPr/>
          </p:nvSpPr>
          <p:spPr>
            <a:xfrm>
              <a:off x="5884219" y="2617391"/>
              <a:ext cx="5696" cy="4216"/>
            </a:xfrm>
            <a:custGeom>
              <a:avLst/>
              <a:gdLst>
                <a:gd name="connsiteX0" fmla="*/ 4870 w 5696"/>
                <a:gd name="connsiteY0" fmla="*/ 4176 h 4216"/>
                <a:gd name="connsiteX1" fmla="*/ 0 w 5696"/>
                <a:gd name="connsiteY1" fmla="*/ 3251 h 4216"/>
                <a:gd name="connsiteX2" fmla="*/ 5353 w 5696"/>
                <a:gd name="connsiteY2" fmla="*/ 0 h 4216"/>
                <a:gd name="connsiteX3" fmla="*/ 4870 w 5696"/>
                <a:gd name="connsiteY3" fmla="*/ 4176 h 4216"/>
              </a:gdLst>
              <a:ahLst/>
              <a:cxnLst>
                <a:cxn ang="0">
                  <a:pos x="connsiteX0" y="connsiteY0"/>
                </a:cxn>
                <a:cxn ang="0">
                  <a:pos x="connsiteX1" y="connsiteY1"/>
                </a:cxn>
                <a:cxn ang="0">
                  <a:pos x="connsiteX2" y="connsiteY2"/>
                </a:cxn>
                <a:cxn ang="0">
                  <a:pos x="connsiteX3" y="connsiteY3"/>
                </a:cxn>
              </a:cxnLst>
              <a:rect l="l" t="t" r="r" b="b"/>
              <a:pathLst>
                <a:path w="5696" h="4216">
                  <a:moveTo>
                    <a:pt x="4870" y="4176"/>
                  </a:moveTo>
                  <a:cubicBezTo>
                    <a:pt x="3157" y="4338"/>
                    <a:pt x="1535" y="4015"/>
                    <a:pt x="0" y="3251"/>
                  </a:cubicBezTo>
                  <a:cubicBezTo>
                    <a:pt x="2109" y="2877"/>
                    <a:pt x="5473" y="3122"/>
                    <a:pt x="5353" y="0"/>
                  </a:cubicBezTo>
                  <a:cubicBezTo>
                    <a:pt x="5937" y="1487"/>
                    <a:pt x="5776" y="2880"/>
                    <a:pt x="4870" y="4176"/>
                  </a:cubicBezTo>
                </a:path>
              </a:pathLst>
            </a:custGeom>
            <a:grpFill/>
            <a:ln w="645" cap="flat">
              <a:solidFill>
                <a:srgbClr val="FFFFFF"/>
              </a:solidFill>
              <a:prstDash val="solid"/>
              <a:miter/>
            </a:ln>
          </p:spPr>
          <p:txBody>
            <a:bodyPr rtlCol="0" anchor="ctr"/>
            <a:lstStyle/>
            <a:p>
              <a:endParaRPr lang="en-US"/>
            </a:p>
          </p:txBody>
        </p:sp>
        <p:sp>
          <p:nvSpPr>
            <p:cNvPr id="1853" name="Freeform: Shape 1852">
              <a:extLst>
                <a:ext uri="{FF2B5EF4-FFF2-40B4-BE49-F238E27FC236}">
                  <a16:creationId xmlns:a16="http://schemas.microsoft.com/office/drawing/2014/main" id="{8796BDC8-A3AA-C92E-864F-EDE4252CE813}"/>
                </a:ext>
              </a:extLst>
            </p:cNvPr>
            <p:cNvSpPr/>
            <p:nvPr/>
          </p:nvSpPr>
          <p:spPr>
            <a:xfrm>
              <a:off x="5944364" y="2535428"/>
              <a:ext cx="1644" cy="2321"/>
            </a:xfrm>
            <a:custGeom>
              <a:avLst/>
              <a:gdLst>
                <a:gd name="connsiteX0" fmla="*/ 1645 w 1644"/>
                <a:gd name="connsiteY0" fmla="*/ 0 h 2321"/>
                <a:gd name="connsiteX1" fmla="*/ 0 w 1644"/>
                <a:gd name="connsiteY1" fmla="*/ 2322 h 2321"/>
                <a:gd name="connsiteX2" fmla="*/ 1645 w 1644"/>
                <a:gd name="connsiteY2" fmla="*/ 0 h 2321"/>
              </a:gdLst>
              <a:ahLst/>
              <a:cxnLst>
                <a:cxn ang="0">
                  <a:pos x="connsiteX0" y="connsiteY0"/>
                </a:cxn>
                <a:cxn ang="0">
                  <a:pos x="connsiteX1" y="connsiteY1"/>
                </a:cxn>
                <a:cxn ang="0">
                  <a:pos x="connsiteX2" y="connsiteY2"/>
                </a:cxn>
              </a:cxnLst>
              <a:rect l="l" t="t" r="r" b="b"/>
              <a:pathLst>
                <a:path w="1644" h="2321">
                  <a:moveTo>
                    <a:pt x="1645" y="0"/>
                  </a:moveTo>
                  <a:cubicBezTo>
                    <a:pt x="1096" y="774"/>
                    <a:pt x="548" y="1545"/>
                    <a:pt x="0" y="2322"/>
                  </a:cubicBezTo>
                  <a:cubicBezTo>
                    <a:pt x="32" y="1151"/>
                    <a:pt x="590" y="380"/>
                    <a:pt x="1645" y="0"/>
                  </a:cubicBezTo>
                </a:path>
              </a:pathLst>
            </a:custGeom>
            <a:grpFill/>
            <a:ln w="645" cap="flat">
              <a:solidFill>
                <a:srgbClr val="FFFFFF"/>
              </a:solidFill>
              <a:prstDash val="solid"/>
              <a:miter/>
            </a:ln>
          </p:spPr>
          <p:txBody>
            <a:bodyPr rtlCol="0" anchor="ctr"/>
            <a:lstStyle/>
            <a:p>
              <a:endParaRPr lang="en-US"/>
            </a:p>
          </p:txBody>
        </p:sp>
        <p:sp>
          <p:nvSpPr>
            <p:cNvPr id="1854" name="Freeform: Shape 1853">
              <a:extLst>
                <a:ext uri="{FF2B5EF4-FFF2-40B4-BE49-F238E27FC236}">
                  <a16:creationId xmlns:a16="http://schemas.microsoft.com/office/drawing/2014/main" id="{97BAE95B-DEDA-A440-0E2B-4F265809D332}"/>
                </a:ext>
              </a:extLst>
            </p:cNvPr>
            <p:cNvSpPr/>
            <p:nvPr/>
          </p:nvSpPr>
          <p:spPr>
            <a:xfrm>
              <a:off x="5947396" y="2537976"/>
              <a:ext cx="2779" cy="2791"/>
            </a:xfrm>
            <a:custGeom>
              <a:avLst/>
              <a:gdLst>
                <a:gd name="connsiteX0" fmla="*/ 2773 w 2779"/>
                <a:gd name="connsiteY0" fmla="*/ 0 h 2791"/>
                <a:gd name="connsiteX1" fmla="*/ 0 w 2779"/>
                <a:gd name="connsiteY1" fmla="*/ 2786 h 2791"/>
                <a:gd name="connsiteX2" fmla="*/ 2773 w 2779"/>
                <a:gd name="connsiteY2" fmla="*/ 0 h 2791"/>
              </a:gdLst>
              <a:ahLst/>
              <a:cxnLst>
                <a:cxn ang="0">
                  <a:pos x="connsiteX0" y="connsiteY0"/>
                </a:cxn>
                <a:cxn ang="0">
                  <a:pos x="connsiteX1" y="connsiteY1"/>
                </a:cxn>
                <a:cxn ang="0">
                  <a:pos x="connsiteX2" y="connsiteY2"/>
                </a:cxn>
              </a:cxnLst>
              <a:rect l="l" t="t" r="r" b="b"/>
              <a:pathLst>
                <a:path w="2779" h="2791">
                  <a:moveTo>
                    <a:pt x="2773" y="0"/>
                  </a:moveTo>
                  <a:cubicBezTo>
                    <a:pt x="2870" y="1848"/>
                    <a:pt x="1851" y="2874"/>
                    <a:pt x="0" y="2786"/>
                  </a:cubicBezTo>
                  <a:cubicBezTo>
                    <a:pt x="348" y="1271"/>
                    <a:pt x="1274" y="342"/>
                    <a:pt x="2773" y="0"/>
                  </a:cubicBezTo>
                </a:path>
              </a:pathLst>
            </a:custGeom>
            <a:grpFill/>
            <a:ln w="645" cap="flat">
              <a:solidFill>
                <a:srgbClr val="FFFFFF"/>
              </a:solidFill>
              <a:prstDash val="solid"/>
              <a:miter/>
            </a:ln>
          </p:spPr>
          <p:txBody>
            <a:bodyPr rtlCol="0" anchor="ctr"/>
            <a:lstStyle/>
            <a:p>
              <a:endParaRPr lang="en-US"/>
            </a:p>
          </p:txBody>
        </p:sp>
        <p:sp>
          <p:nvSpPr>
            <p:cNvPr id="1855" name="Freeform: Shape 1854">
              <a:extLst>
                <a:ext uri="{FF2B5EF4-FFF2-40B4-BE49-F238E27FC236}">
                  <a16:creationId xmlns:a16="http://schemas.microsoft.com/office/drawing/2014/main" id="{1A5B4822-7435-1D52-F0DC-A1D377EAA20F}"/>
                </a:ext>
              </a:extLst>
            </p:cNvPr>
            <p:cNvSpPr/>
            <p:nvPr/>
          </p:nvSpPr>
          <p:spPr>
            <a:xfrm>
              <a:off x="5952040" y="2540298"/>
              <a:ext cx="2547" cy="928"/>
            </a:xfrm>
            <a:custGeom>
              <a:avLst/>
              <a:gdLst>
                <a:gd name="connsiteX0" fmla="*/ 2548 w 2547"/>
                <a:gd name="connsiteY0" fmla="*/ 0 h 928"/>
                <a:gd name="connsiteX1" fmla="*/ 0 w 2547"/>
                <a:gd name="connsiteY1" fmla="*/ 929 h 928"/>
                <a:gd name="connsiteX2" fmla="*/ 2548 w 2547"/>
                <a:gd name="connsiteY2" fmla="*/ 0 h 928"/>
              </a:gdLst>
              <a:ahLst/>
              <a:cxnLst>
                <a:cxn ang="0">
                  <a:pos x="connsiteX0" y="connsiteY0"/>
                </a:cxn>
                <a:cxn ang="0">
                  <a:pos x="connsiteX1" y="connsiteY1"/>
                </a:cxn>
                <a:cxn ang="0">
                  <a:pos x="connsiteX2" y="connsiteY2"/>
                </a:cxn>
              </a:cxnLst>
              <a:rect l="l" t="t" r="r" b="b"/>
              <a:pathLst>
                <a:path w="2547" h="928">
                  <a:moveTo>
                    <a:pt x="2548" y="0"/>
                  </a:moveTo>
                  <a:cubicBezTo>
                    <a:pt x="1699" y="323"/>
                    <a:pt x="851" y="619"/>
                    <a:pt x="0" y="929"/>
                  </a:cubicBezTo>
                  <a:cubicBezTo>
                    <a:pt x="800" y="474"/>
                    <a:pt x="1648" y="161"/>
                    <a:pt x="2548" y="0"/>
                  </a:cubicBezTo>
                </a:path>
              </a:pathLst>
            </a:custGeom>
            <a:grpFill/>
            <a:ln w="645" cap="flat">
              <a:solidFill>
                <a:srgbClr val="FFFFFF"/>
              </a:solidFill>
              <a:prstDash val="solid"/>
              <a:miter/>
            </a:ln>
          </p:spPr>
          <p:txBody>
            <a:bodyPr rtlCol="0" anchor="ctr"/>
            <a:lstStyle/>
            <a:p>
              <a:endParaRPr lang="en-US"/>
            </a:p>
          </p:txBody>
        </p:sp>
        <p:sp>
          <p:nvSpPr>
            <p:cNvPr id="1856" name="Freeform: Shape 1855">
              <a:extLst>
                <a:ext uri="{FF2B5EF4-FFF2-40B4-BE49-F238E27FC236}">
                  <a16:creationId xmlns:a16="http://schemas.microsoft.com/office/drawing/2014/main" id="{CB8587D0-CD40-1B3F-6C79-B68EE1805EB8}"/>
                </a:ext>
              </a:extLst>
            </p:cNvPr>
            <p:cNvSpPr/>
            <p:nvPr/>
          </p:nvSpPr>
          <p:spPr>
            <a:xfrm>
              <a:off x="5955766" y="2533422"/>
              <a:ext cx="5312" cy="5708"/>
            </a:xfrm>
            <a:custGeom>
              <a:avLst/>
              <a:gdLst>
                <a:gd name="connsiteX0" fmla="*/ 4852 w 5312"/>
                <a:gd name="connsiteY0" fmla="*/ 136 h 5708"/>
                <a:gd name="connsiteX1" fmla="*/ 660 w 5312"/>
                <a:gd name="connsiteY1" fmla="*/ 5708 h 5708"/>
                <a:gd name="connsiteX2" fmla="*/ 4852 w 5312"/>
                <a:gd name="connsiteY2" fmla="*/ 136 h 5708"/>
              </a:gdLst>
              <a:ahLst/>
              <a:cxnLst>
                <a:cxn ang="0">
                  <a:pos x="connsiteX0" y="connsiteY0"/>
                </a:cxn>
                <a:cxn ang="0">
                  <a:pos x="connsiteX1" y="connsiteY1"/>
                </a:cxn>
                <a:cxn ang="0">
                  <a:pos x="connsiteX2" y="connsiteY2"/>
                </a:cxn>
              </a:cxnLst>
              <a:rect l="l" t="t" r="r" b="b"/>
              <a:pathLst>
                <a:path w="5312" h="5708">
                  <a:moveTo>
                    <a:pt x="4852" y="136"/>
                  </a:moveTo>
                  <a:cubicBezTo>
                    <a:pt x="6749" y="3129"/>
                    <a:pt x="2269" y="4257"/>
                    <a:pt x="660" y="5708"/>
                  </a:cubicBezTo>
                  <a:cubicBezTo>
                    <a:pt x="-1465" y="3145"/>
                    <a:pt x="1976" y="-780"/>
                    <a:pt x="4852" y="136"/>
                  </a:cubicBezTo>
                </a:path>
              </a:pathLst>
            </a:custGeom>
            <a:grpFill/>
            <a:ln w="645" cap="flat">
              <a:solidFill>
                <a:srgbClr val="FFFFFF"/>
              </a:solidFill>
              <a:prstDash val="solid"/>
              <a:miter/>
            </a:ln>
          </p:spPr>
          <p:txBody>
            <a:bodyPr rtlCol="0" anchor="ctr"/>
            <a:lstStyle/>
            <a:p>
              <a:endParaRPr lang="en-US"/>
            </a:p>
          </p:txBody>
        </p:sp>
        <p:sp>
          <p:nvSpPr>
            <p:cNvPr id="1857" name="Freeform: Shape 1856">
              <a:extLst>
                <a:ext uri="{FF2B5EF4-FFF2-40B4-BE49-F238E27FC236}">
                  <a16:creationId xmlns:a16="http://schemas.microsoft.com/office/drawing/2014/main" id="{B29365EA-96BA-5921-9D83-E0CC0B3B8725}"/>
                </a:ext>
              </a:extLst>
            </p:cNvPr>
            <p:cNvSpPr/>
            <p:nvPr/>
          </p:nvSpPr>
          <p:spPr>
            <a:xfrm>
              <a:off x="5546245" y="2450284"/>
              <a:ext cx="20798" cy="13388"/>
            </a:xfrm>
            <a:custGeom>
              <a:avLst/>
              <a:gdLst>
                <a:gd name="connsiteX0" fmla="*/ 15219 w 20798"/>
                <a:gd name="connsiteY0" fmla="*/ 4101 h 13388"/>
                <a:gd name="connsiteX1" fmla="*/ 14994 w 20798"/>
                <a:gd name="connsiteY1" fmla="*/ 2472 h 13388"/>
                <a:gd name="connsiteX2" fmla="*/ 20799 w 20798"/>
                <a:gd name="connsiteY2" fmla="*/ 150 h 13388"/>
                <a:gd name="connsiteX3" fmla="*/ 5161 w 20798"/>
                <a:gd name="connsiteY3" fmla="*/ 3530 h 13388"/>
                <a:gd name="connsiteX4" fmla="*/ 91 w 20798"/>
                <a:gd name="connsiteY4" fmla="*/ 8019 h 13388"/>
                <a:gd name="connsiteX5" fmla="*/ 3387 w 20798"/>
                <a:gd name="connsiteY5" fmla="*/ 9206 h 13388"/>
                <a:gd name="connsiteX6" fmla="*/ 1065 w 20798"/>
                <a:gd name="connsiteY6" fmla="*/ 13389 h 13388"/>
                <a:gd name="connsiteX7" fmla="*/ 15226 w 20798"/>
                <a:gd name="connsiteY7" fmla="*/ 4101 h 13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98" h="13388">
                  <a:moveTo>
                    <a:pt x="15219" y="4101"/>
                  </a:moveTo>
                  <a:cubicBezTo>
                    <a:pt x="15155" y="3559"/>
                    <a:pt x="15058" y="3014"/>
                    <a:pt x="14994" y="2472"/>
                  </a:cubicBezTo>
                  <a:cubicBezTo>
                    <a:pt x="17142" y="2134"/>
                    <a:pt x="20483" y="3443"/>
                    <a:pt x="20799" y="150"/>
                  </a:cubicBezTo>
                  <a:cubicBezTo>
                    <a:pt x="16000" y="-475"/>
                    <a:pt x="9266" y="892"/>
                    <a:pt x="5161" y="3530"/>
                  </a:cubicBezTo>
                  <a:cubicBezTo>
                    <a:pt x="3774" y="4420"/>
                    <a:pt x="581" y="6265"/>
                    <a:pt x="91" y="8019"/>
                  </a:cubicBezTo>
                  <a:cubicBezTo>
                    <a:pt x="-550" y="10322"/>
                    <a:pt x="2368" y="9990"/>
                    <a:pt x="3387" y="9206"/>
                  </a:cubicBezTo>
                  <a:cubicBezTo>
                    <a:pt x="1575" y="9883"/>
                    <a:pt x="356" y="11389"/>
                    <a:pt x="1065" y="13389"/>
                  </a:cubicBezTo>
                  <a:cubicBezTo>
                    <a:pt x="5096" y="9448"/>
                    <a:pt x="9815" y="5884"/>
                    <a:pt x="15226" y="4101"/>
                  </a:cubicBezTo>
                </a:path>
              </a:pathLst>
            </a:custGeom>
            <a:grpFill/>
            <a:ln w="645" cap="flat">
              <a:solidFill>
                <a:srgbClr val="FFFFFF"/>
              </a:solidFill>
              <a:prstDash val="solid"/>
              <a:miter/>
            </a:ln>
          </p:spPr>
          <p:txBody>
            <a:bodyPr rtlCol="0" anchor="ctr"/>
            <a:lstStyle/>
            <a:p>
              <a:endParaRPr lang="en-US"/>
            </a:p>
          </p:txBody>
        </p:sp>
        <p:sp>
          <p:nvSpPr>
            <p:cNvPr id="1858" name="Freeform: Shape 1857">
              <a:extLst>
                <a:ext uri="{FF2B5EF4-FFF2-40B4-BE49-F238E27FC236}">
                  <a16:creationId xmlns:a16="http://schemas.microsoft.com/office/drawing/2014/main" id="{00447C9C-192C-C5C5-D281-FE82FBE79879}"/>
                </a:ext>
              </a:extLst>
            </p:cNvPr>
            <p:cNvSpPr/>
            <p:nvPr/>
          </p:nvSpPr>
          <p:spPr>
            <a:xfrm>
              <a:off x="5543078" y="2431659"/>
              <a:ext cx="19096" cy="9271"/>
            </a:xfrm>
            <a:custGeom>
              <a:avLst/>
              <a:gdLst>
                <a:gd name="connsiteX0" fmla="*/ 19096 w 19096"/>
                <a:gd name="connsiteY0" fmla="*/ 216 h 9271"/>
                <a:gd name="connsiteX1" fmla="*/ 56 w 19096"/>
                <a:gd name="connsiteY1" fmla="*/ 9271 h 9271"/>
                <a:gd name="connsiteX2" fmla="*/ 19096 w 19096"/>
                <a:gd name="connsiteY2" fmla="*/ 216 h 9271"/>
              </a:gdLst>
              <a:ahLst/>
              <a:cxnLst>
                <a:cxn ang="0">
                  <a:pos x="connsiteX0" y="connsiteY0"/>
                </a:cxn>
                <a:cxn ang="0">
                  <a:pos x="connsiteX1" y="connsiteY1"/>
                </a:cxn>
                <a:cxn ang="0">
                  <a:pos x="connsiteX2" y="connsiteY2"/>
                </a:cxn>
              </a:cxnLst>
              <a:rect l="l" t="t" r="r" b="b"/>
              <a:pathLst>
                <a:path w="19096" h="9271">
                  <a:moveTo>
                    <a:pt x="19096" y="216"/>
                  </a:moveTo>
                  <a:cubicBezTo>
                    <a:pt x="16577" y="-1300"/>
                    <a:pt x="-1118" y="5540"/>
                    <a:pt x="56" y="9271"/>
                  </a:cubicBezTo>
                  <a:cubicBezTo>
                    <a:pt x="6760" y="7220"/>
                    <a:pt x="12498" y="2367"/>
                    <a:pt x="19096" y="216"/>
                  </a:cubicBezTo>
                </a:path>
              </a:pathLst>
            </a:custGeom>
            <a:grpFill/>
            <a:ln w="645" cap="flat">
              <a:solidFill>
                <a:srgbClr val="FFFFFF"/>
              </a:solidFill>
              <a:prstDash val="solid"/>
              <a:miter/>
            </a:ln>
          </p:spPr>
          <p:txBody>
            <a:bodyPr rtlCol="0" anchor="ctr"/>
            <a:lstStyle/>
            <a:p>
              <a:endParaRPr lang="en-US"/>
            </a:p>
          </p:txBody>
        </p:sp>
        <p:sp>
          <p:nvSpPr>
            <p:cNvPr id="1859" name="Freeform: Shape 1858">
              <a:extLst>
                <a:ext uri="{FF2B5EF4-FFF2-40B4-BE49-F238E27FC236}">
                  <a16:creationId xmlns:a16="http://schemas.microsoft.com/office/drawing/2014/main" id="{7C21D572-4693-3165-BE7A-F0201062F3C2}"/>
                </a:ext>
              </a:extLst>
            </p:cNvPr>
            <p:cNvSpPr/>
            <p:nvPr/>
          </p:nvSpPr>
          <p:spPr>
            <a:xfrm>
              <a:off x="5635535" y="2487828"/>
              <a:ext cx="5882" cy="4179"/>
            </a:xfrm>
            <a:custGeom>
              <a:avLst/>
              <a:gdLst>
                <a:gd name="connsiteX0" fmla="*/ 4876 w 5882"/>
                <a:gd name="connsiteY0" fmla="*/ 0 h 4179"/>
                <a:gd name="connsiteX1" fmla="*/ 0 w 5882"/>
                <a:gd name="connsiteY1" fmla="*/ 4180 h 4179"/>
                <a:gd name="connsiteX2" fmla="*/ 4876 w 5882"/>
                <a:gd name="connsiteY2" fmla="*/ 0 h 4179"/>
              </a:gdLst>
              <a:ahLst/>
              <a:cxnLst>
                <a:cxn ang="0">
                  <a:pos x="connsiteX0" y="connsiteY0"/>
                </a:cxn>
                <a:cxn ang="0">
                  <a:pos x="connsiteX1" y="connsiteY1"/>
                </a:cxn>
                <a:cxn ang="0">
                  <a:pos x="connsiteX2" y="connsiteY2"/>
                </a:cxn>
              </a:cxnLst>
              <a:rect l="l" t="t" r="r" b="b"/>
              <a:pathLst>
                <a:path w="5882" h="4179">
                  <a:moveTo>
                    <a:pt x="4876" y="0"/>
                  </a:moveTo>
                  <a:cubicBezTo>
                    <a:pt x="3054" y="1161"/>
                    <a:pt x="1429" y="2554"/>
                    <a:pt x="0" y="4180"/>
                  </a:cubicBezTo>
                  <a:cubicBezTo>
                    <a:pt x="3109" y="3954"/>
                    <a:pt x="8007" y="4689"/>
                    <a:pt x="4876" y="0"/>
                  </a:cubicBezTo>
                </a:path>
              </a:pathLst>
            </a:custGeom>
            <a:grpFill/>
            <a:ln w="645" cap="flat">
              <a:solidFill>
                <a:srgbClr val="FFFFFF"/>
              </a:solidFill>
              <a:prstDash val="solid"/>
              <a:miter/>
            </a:ln>
          </p:spPr>
          <p:txBody>
            <a:bodyPr rtlCol="0" anchor="ctr"/>
            <a:lstStyle/>
            <a:p>
              <a:endParaRPr lang="en-US"/>
            </a:p>
          </p:txBody>
        </p:sp>
        <p:sp>
          <p:nvSpPr>
            <p:cNvPr id="1860" name="Freeform: Shape 1859">
              <a:extLst>
                <a:ext uri="{FF2B5EF4-FFF2-40B4-BE49-F238E27FC236}">
                  <a16:creationId xmlns:a16="http://schemas.microsoft.com/office/drawing/2014/main" id="{A4DF78AD-9714-A539-5EDF-E16A9400D26A}"/>
                </a:ext>
              </a:extLst>
            </p:cNvPr>
            <p:cNvSpPr/>
            <p:nvPr/>
          </p:nvSpPr>
          <p:spPr>
            <a:xfrm>
              <a:off x="5591173" y="2497122"/>
              <a:ext cx="3250" cy="4879"/>
            </a:xfrm>
            <a:custGeom>
              <a:avLst/>
              <a:gdLst>
                <a:gd name="connsiteX0" fmla="*/ 3251 w 3250"/>
                <a:gd name="connsiteY0" fmla="*/ 929 h 4879"/>
                <a:gd name="connsiteX1" fmla="*/ 2554 w 3250"/>
                <a:gd name="connsiteY1" fmla="*/ 0 h 4879"/>
                <a:gd name="connsiteX2" fmla="*/ 0 w 3250"/>
                <a:gd name="connsiteY2" fmla="*/ 4879 h 4879"/>
                <a:gd name="connsiteX3" fmla="*/ 3251 w 3250"/>
                <a:gd name="connsiteY3" fmla="*/ 929 h 4879"/>
              </a:gdLst>
              <a:ahLst/>
              <a:cxnLst>
                <a:cxn ang="0">
                  <a:pos x="connsiteX0" y="connsiteY0"/>
                </a:cxn>
                <a:cxn ang="0">
                  <a:pos x="connsiteX1" y="connsiteY1"/>
                </a:cxn>
                <a:cxn ang="0">
                  <a:pos x="connsiteX2" y="connsiteY2"/>
                </a:cxn>
                <a:cxn ang="0">
                  <a:pos x="connsiteX3" y="connsiteY3"/>
                </a:cxn>
              </a:cxnLst>
              <a:rect l="l" t="t" r="r" b="b"/>
              <a:pathLst>
                <a:path w="3250" h="4879">
                  <a:moveTo>
                    <a:pt x="3251" y="929"/>
                  </a:moveTo>
                  <a:cubicBezTo>
                    <a:pt x="3025" y="606"/>
                    <a:pt x="2786" y="310"/>
                    <a:pt x="2554" y="0"/>
                  </a:cubicBezTo>
                  <a:cubicBezTo>
                    <a:pt x="1035" y="1277"/>
                    <a:pt x="184" y="2902"/>
                    <a:pt x="0" y="4879"/>
                  </a:cubicBezTo>
                  <a:cubicBezTo>
                    <a:pt x="1767" y="4286"/>
                    <a:pt x="3096" y="2828"/>
                    <a:pt x="3251" y="929"/>
                  </a:cubicBezTo>
                </a:path>
              </a:pathLst>
            </a:custGeom>
            <a:grpFill/>
            <a:ln w="645" cap="flat">
              <a:solidFill>
                <a:srgbClr val="FFFFFF"/>
              </a:solidFill>
              <a:prstDash val="solid"/>
              <a:miter/>
            </a:ln>
          </p:spPr>
          <p:txBody>
            <a:bodyPr rtlCol="0" anchor="ctr"/>
            <a:lstStyle/>
            <a:p>
              <a:endParaRPr lang="en-US"/>
            </a:p>
          </p:txBody>
        </p:sp>
        <p:sp>
          <p:nvSpPr>
            <p:cNvPr id="1861" name="Freeform: Shape 1860">
              <a:extLst>
                <a:ext uri="{FF2B5EF4-FFF2-40B4-BE49-F238E27FC236}">
                  <a16:creationId xmlns:a16="http://schemas.microsoft.com/office/drawing/2014/main" id="{333E33E7-21DB-A1A4-DBD4-FB6182008A98}"/>
                </a:ext>
              </a:extLst>
            </p:cNvPr>
            <p:cNvSpPr/>
            <p:nvPr/>
          </p:nvSpPr>
          <p:spPr>
            <a:xfrm>
              <a:off x="5542424" y="2510112"/>
              <a:ext cx="13003" cy="11988"/>
            </a:xfrm>
            <a:custGeom>
              <a:avLst/>
              <a:gdLst>
                <a:gd name="connsiteX0" fmla="*/ 1626 w 13003"/>
                <a:gd name="connsiteY0" fmla="*/ 8127 h 11988"/>
                <a:gd name="connsiteX1" fmla="*/ 3605 w 13003"/>
                <a:gd name="connsiteY1" fmla="*/ 10584 h 11988"/>
                <a:gd name="connsiteX2" fmla="*/ 13003 w 13003"/>
                <a:gd name="connsiteY2" fmla="*/ 0 h 11988"/>
                <a:gd name="connsiteX3" fmla="*/ 1626 w 13003"/>
                <a:gd name="connsiteY3" fmla="*/ 8127 h 11988"/>
              </a:gdLst>
              <a:ahLst/>
              <a:cxnLst>
                <a:cxn ang="0">
                  <a:pos x="connsiteX0" y="connsiteY0"/>
                </a:cxn>
                <a:cxn ang="0">
                  <a:pos x="connsiteX1" y="connsiteY1"/>
                </a:cxn>
                <a:cxn ang="0">
                  <a:pos x="connsiteX2" y="connsiteY2"/>
                </a:cxn>
                <a:cxn ang="0">
                  <a:pos x="connsiteX3" y="connsiteY3"/>
                </a:cxn>
              </a:cxnLst>
              <a:rect l="l" t="t" r="r" b="b"/>
              <a:pathLst>
                <a:path w="13003" h="11988">
                  <a:moveTo>
                    <a:pt x="1626" y="8127"/>
                  </a:moveTo>
                  <a:cubicBezTo>
                    <a:pt x="-1112" y="9636"/>
                    <a:pt x="-352" y="14299"/>
                    <a:pt x="3605" y="10584"/>
                  </a:cubicBezTo>
                  <a:cubicBezTo>
                    <a:pt x="7056" y="7346"/>
                    <a:pt x="9972" y="3615"/>
                    <a:pt x="13003" y="0"/>
                  </a:cubicBezTo>
                  <a:cubicBezTo>
                    <a:pt x="8046" y="697"/>
                    <a:pt x="5741" y="5927"/>
                    <a:pt x="1626" y="8127"/>
                  </a:cubicBezTo>
                </a:path>
              </a:pathLst>
            </a:custGeom>
            <a:grpFill/>
            <a:ln w="645" cap="flat">
              <a:solidFill>
                <a:srgbClr val="FFFFFF"/>
              </a:solidFill>
              <a:prstDash val="solid"/>
              <a:miter/>
            </a:ln>
          </p:spPr>
          <p:txBody>
            <a:bodyPr rtlCol="0" anchor="ctr"/>
            <a:lstStyle/>
            <a:p>
              <a:endParaRPr lang="en-US"/>
            </a:p>
          </p:txBody>
        </p:sp>
        <p:sp>
          <p:nvSpPr>
            <p:cNvPr id="1862" name="Freeform: Shape 1861">
              <a:extLst>
                <a:ext uri="{FF2B5EF4-FFF2-40B4-BE49-F238E27FC236}">
                  <a16:creationId xmlns:a16="http://schemas.microsoft.com/office/drawing/2014/main" id="{A54AED5D-ABE7-BF0F-BE37-8B4CC07A4173}"/>
                </a:ext>
              </a:extLst>
            </p:cNvPr>
            <p:cNvSpPr/>
            <p:nvPr/>
          </p:nvSpPr>
          <p:spPr>
            <a:xfrm>
              <a:off x="3587145" y="3157472"/>
              <a:ext cx="4834" cy="6501"/>
            </a:xfrm>
            <a:custGeom>
              <a:avLst/>
              <a:gdLst>
                <a:gd name="connsiteX0" fmla="*/ 189 w 4834"/>
                <a:gd name="connsiteY0" fmla="*/ 6501 h 6501"/>
                <a:gd name="connsiteX1" fmla="*/ 4833 w 4834"/>
                <a:gd name="connsiteY1" fmla="*/ 0 h 6501"/>
                <a:gd name="connsiteX2" fmla="*/ 189 w 4834"/>
                <a:gd name="connsiteY2" fmla="*/ 6501 h 6501"/>
              </a:gdLst>
              <a:ahLst/>
              <a:cxnLst>
                <a:cxn ang="0">
                  <a:pos x="connsiteX0" y="connsiteY0"/>
                </a:cxn>
                <a:cxn ang="0">
                  <a:pos x="connsiteX1" y="connsiteY1"/>
                </a:cxn>
                <a:cxn ang="0">
                  <a:pos x="connsiteX2" y="connsiteY2"/>
                </a:cxn>
              </a:cxnLst>
              <a:rect l="l" t="t" r="r" b="b"/>
              <a:pathLst>
                <a:path w="4834" h="6501">
                  <a:moveTo>
                    <a:pt x="189" y="6501"/>
                  </a:moveTo>
                  <a:cubicBezTo>
                    <a:pt x="1270" y="3999"/>
                    <a:pt x="4911" y="3073"/>
                    <a:pt x="4833" y="0"/>
                  </a:cubicBezTo>
                  <a:cubicBezTo>
                    <a:pt x="2921" y="1503"/>
                    <a:pt x="-891" y="3383"/>
                    <a:pt x="189" y="6501"/>
                  </a:cubicBezTo>
                </a:path>
              </a:pathLst>
            </a:custGeom>
            <a:grpFill/>
            <a:ln w="645" cap="flat">
              <a:solidFill>
                <a:srgbClr val="FFFFFF"/>
              </a:solidFill>
              <a:prstDash val="solid"/>
              <a:miter/>
            </a:ln>
          </p:spPr>
          <p:txBody>
            <a:bodyPr rtlCol="0" anchor="ctr"/>
            <a:lstStyle/>
            <a:p>
              <a:endParaRPr lang="en-US"/>
            </a:p>
          </p:txBody>
        </p:sp>
        <p:sp>
          <p:nvSpPr>
            <p:cNvPr id="1863" name="Freeform: Shape 1862">
              <a:extLst>
                <a:ext uri="{FF2B5EF4-FFF2-40B4-BE49-F238E27FC236}">
                  <a16:creationId xmlns:a16="http://schemas.microsoft.com/office/drawing/2014/main" id="{922EF428-1D66-2AF8-0366-1616433CE8F7}"/>
                </a:ext>
              </a:extLst>
            </p:cNvPr>
            <p:cNvSpPr/>
            <p:nvPr/>
          </p:nvSpPr>
          <p:spPr>
            <a:xfrm>
              <a:off x="3600073" y="3151317"/>
              <a:ext cx="11133" cy="10109"/>
            </a:xfrm>
            <a:custGeom>
              <a:avLst/>
              <a:gdLst>
                <a:gd name="connsiteX0" fmla="*/ 6063 w 11133"/>
                <a:gd name="connsiteY0" fmla="*/ 10109 h 10109"/>
                <a:gd name="connsiteX1" fmla="*/ 8011 w 11133"/>
                <a:gd name="connsiteY1" fmla="*/ 9 h 10109"/>
                <a:gd name="connsiteX2" fmla="*/ 6063 w 11133"/>
                <a:gd name="connsiteY2" fmla="*/ 10109 h 10109"/>
              </a:gdLst>
              <a:ahLst/>
              <a:cxnLst>
                <a:cxn ang="0">
                  <a:pos x="connsiteX0" y="connsiteY0"/>
                </a:cxn>
                <a:cxn ang="0">
                  <a:pos x="connsiteX1" y="connsiteY1"/>
                </a:cxn>
                <a:cxn ang="0">
                  <a:pos x="connsiteX2" y="connsiteY2"/>
                </a:cxn>
              </a:cxnLst>
              <a:rect l="l" t="t" r="r" b="b"/>
              <a:pathLst>
                <a:path w="11133" h="10109">
                  <a:moveTo>
                    <a:pt x="6063" y="10109"/>
                  </a:moveTo>
                  <a:cubicBezTo>
                    <a:pt x="8669" y="8551"/>
                    <a:pt x="14870" y="-314"/>
                    <a:pt x="8011" y="9"/>
                  </a:cubicBezTo>
                  <a:cubicBezTo>
                    <a:pt x="-52" y="389"/>
                    <a:pt x="-4154" y="8668"/>
                    <a:pt x="6063" y="10109"/>
                  </a:cubicBezTo>
                </a:path>
              </a:pathLst>
            </a:custGeom>
            <a:grpFill/>
            <a:ln w="645" cap="flat">
              <a:solidFill>
                <a:srgbClr val="FFFFFF"/>
              </a:solidFill>
              <a:prstDash val="solid"/>
              <a:miter/>
            </a:ln>
          </p:spPr>
          <p:txBody>
            <a:bodyPr rtlCol="0" anchor="ctr"/>
            <a:lstStyle/>
            <a:p>
              <a:endParaRPr lang="en-US"/>
            </a:p>
          </p:txBody>
        </p:sp>
        <p:sp>
          <p:nvSpPr>
            <p:cNvPr id="1864" name="Freeform: Shape 1863">
              <a:extLst>
                <a:ext uri="{FF2B5EF4-FFF2-40B4-BE49-F238E27FC236}">
                  <a16:creationId xmlns:a16="http://schemas.microsoft.com/office/drawing/2014/main" id="{BBC35C28-14C4-A066-75EF-78122BB0DDE4}"/>
                </a:ext>
              </a:extLst>
            </p:cNvPr>
            <p:cNvSpPr/>
            <p:nvPr/>
          </p:nvSpPr>
          <p:spPr>
            <a:xfrm>
              <a:off x="3632439" y="3167066"/>
              <a:ext cx="11494" cy="11615"/>
            </a:xfrm>
            <a:custGeom>
              <a:avLst/>
              <a:gdLst>
                <a:gd name="connsiteX0" fmla="*/ 8753 w 11494"/>
                <a:gd name="connsiteY0" fmla="*/ 11549 h 11615"/>
                <a:gd name="connsiteX1" fmla="*/ 7266 w 11494"/>
                <a:gd name="connsiteY1" fmla="*/ 0 h 11615"/>
                <a:gd name="connsiteX2" fmla="*/ 0 w 11494"/>
                <a:gd name="connsiteY2" fmla="*/ 4560 h 11615"/>
                <a:gd name="connsiteX3" fmla="*/ 8753 w 11494"/>
                <a:gd name="connsiteY3" fmla="*/ 11549 h 11615"/>
              </a:gdLst>
              <a:ahLst/>
              <a:cxnLst>
                <a:cxn ang="0">
                  <a:pos x="connsiteX0" y="connsiteY0"/>
                </a:cxn>
                <a:cxn ang="0">
                  <a:pos x="connsiteX1" y="connsiteY1"/>
                </a:cxn>
                <a:cxn ang="0">
                  <a:pos x="connsiteX2" y="connsiteY2"/>
                </a:cxn>
                <a:cxn ang="0">
                  <a:pos x="connsiteX3" y="connsiteY3"/>
                </a:cxn>
              </a:cxnLst>
              <a:rect l="l" t="t" r="r" b="b"/>
              <a:pathLst>
                <a:path w="11494" h="11615">
                  <a:moveTo>
                    <a:pt x="8753" y="11549"/>
                  </a:moveTo>
                  <a:cubicBezTo>
                    <a:pt x="15190" y="12642"/>
                    <a:pt x="8430" y="-55"/>
                    <a:pt x="7266" y="0"/>
                  </a:cubicBezTo>
                  <a:cubicBezTo>
                    <a:pt x="5666" y="65"/>
                    <a:pt x="-13" y="2658"/>
                    <a:pt x="0" y="4560"/>
                  </a:cubicBezTo>
                  <a:cubicBezTo>
                    <a:pt x="32" y="9088"/>
                    <a:pt x="6502" y="8940"/>
                    <a:pt x="8753" y="11549"/>
                  </a:cubicBezTo>
                </a:path>
              </a:pathLst>
            </a:custGeom>
            <a:grpFill/>
            <a:ln w="645" cap="flat">
              <a:solidFill>
                <a:srgbClr val="FFFFFF"/>
              </a:solidFill>
              <a:prstDash val="solid"/>
              <a:miter/>
            </a:ln>
          </p:spPr>
          <p:txBody>
            <a:bodyPr rtlCol="0" anchor="ctr"/>
            <a:lstStyle/>
            <a:p>
              <a:endParaRPr lang="en-US"/>
            </a:p>
          </p:txBody>
        </p:sp>
        <p:sp>
          <p:nvSpPr>
            <p:cNvPr id="1865" name="Freeform: Shape 1864">
              <a:extLst>
                <a:ext uri="{FF2B5EF4-FFF2-40B4-BE49-F238E27FC236}">
                  <a16:creationId xmlns:a16="http://schemas.microsoft.com/office/drawing/2014/main" id="{753A1FF0-A813-DD53-AF7E-C775B4DCF56E}"/>
                </a:ext>
              </a:extLst>
            </p:cNvPr>
            <p:cNvSpPr/>
            <p:nvPr/>
          </p:nvSpPr>
          <p:spPr>
            <a:xfrm>
              <a:off x="3652795" y="3180127"/>
              <a:ext cx="13022" cy="4295"/>
            </a:xfrm>
            <a:custGeom>
              <a:avLst/>
              <a:gdLst>
                <a:gd name="connsiteX0" fmla="*/ 9520 w 13022"/>
                <a:gd name="connsiteY0" fmla="*/ 4293 h 4295"/>
                <a:gd name="connsiteX1" fmla="*/ 13003 w 13022"/>
                <a:gd name="connsiteY1" fmla="*/ 810 h 4295"/>
                <a:gd name="connsiteX2" fmla="*/ 0 w 13022"/>
                <a:gd name="connsiteY2" fmla="*/ 3135 h 4295"/>
                <a:gd name="connsiteX3" fmla="*/ 9520 w 13022"/>
                <a:gd name="connsiteY3" fmla="*/ 4293 h 4295"/>
              </a:gdLst>
              <a:ahLst/>
              <a:cxnLst>
                <a:cxn ang="0">
                  <a:pos x="connsiteX0" y="connsiteY0"/>
                </a:cxn>
                <a:cxn ang="0">
                  <a:pos x="connsiteX1" y="connsiteY1"/>
                </a:cxn>
                <a:cxn ang="0">
                  <a:pos x="connsiteX2" y="connsiteY2"/>
                </a:cxn>
                <a:cxn ang="0">
                  <a:pos x="connsiteX3" y="connsiteY3"/>
                </a:cxn>
              </a:cxnLst>
              <a:rect l="l" t="t" r="r" b="b"/>
              <a:pathLst>
                <a:path w="13022" h="4295">
                  <a:moveTo>
                    <a:pt x="9520" y="4293"/>
                  </a:moveTo>
                  <a:cubicBezTo>
                    <a:pt x="11616" y="4358"/>
                    <a:pt x="13216" y="3007"/>
                    <a:pt x="13003" y="810"/>
                  </a:cubicBezTo>
                  <a:cubicBezTo>
                    <a:pt x="9272" y="1704"/>
                    <a:pt x="1251" y="-2818"/>
                    <a:pt x="0" y="3135"/>
                  </a:cubicBezTo>
                  <a:cubicBezTo>
                    <a:pt x="3312" y="2845"/>
                    <a:pt x="6340" y="3426"/>
                    <a:pt x="9520" y="4293"/>
                  </a:cubicBezTo>
                </a:path>
              </a:pathLst>
            </a:custGeom>
            <a:grpFill/>
            <a:ln w="645" cap="flat">
              <a:solidFill>
                <a:srgbClr val="FFFFFF"/>
              </a:solidFill>
              <a:prstDash val="solid"/>
              <a:miter/>
            </a:ln>
          </p:spPr>
          <p:txBody>
            <a:bodyPr rtlCol="0" anchor="ctr"/>
            <a:lstStyle/>
            <a:p>
              <a:endParaRPr lang="en-US"/>
            </a:p>
          </p:txBody>
        </p:sp>
        <p:sp>
          <p:nvSpPr>
            <p:cNvPr id="1866" name="Freeform: Shape 1865">
              <a:extLst>
                <a:ext uri="{FF2B5EF4-FFF2-40B4-BE49-F238E27FC236}">
                  <a16:creationId xmlns:a16="http://schemas.microsoft.com/office/drawing/2014/main" id="{A1183087-4AD2-19D3-43BC-171FA9734EA2}"/>
                </a:ext>
              </a:extLst>
            </p:cNvPr>
            <p:cNvSpPr/>
            <p:nvPr/>
          </p:nvSpPr>
          <p:spPr>
            <a:xfrm>
              <a:off x="3656762" y="3188043"/>
              <a:ext cx="4759" cy="4955"/>
            </a:xfrm>
            <a:custGeom>
              <a:avLst/>
              <a:gdLst>
                <a:gd name="connsiteX0" fmla="*/ 2554 w 4759"/>
                <a:gd name="connsiteY0" fmla="*/ 4955 h 4955"/>
                <a:gd name="connsiteX1" fmla="*/ 0 w 4759"/>
                <a:gd name="connsiteY1" fmla="*/ 315 h 4955"/>
                <a:gd name="connsiteX2" fmla="*/ 2554 w 4759"/>
                <a:gd name="connsiteY2" fmla="*/ 4955 h 4955"/>
              </a:gdLst>
              <a:ahLst/>
              <a:cxnLst>
                <a:cxn ang="0">
                  <a:pos x="connsiteX0" y="connsiteY0"/>
                </a:cxn>
                <a:cxn ang="0">
                  <a:pos x="connsiteX1" y="connsiteY1"/>
                </a:cxn>
                <a:cxn ang="0">
                  <a:pos x="connsiteX2" y="connsiteY2"/>
                </a:cxn>
              </a:cxnLst>
              <a:rect l="l" t="t" r="r" b="b"/>
              <a:pathLst>
                <a:path w="4759" h="4955">
                  <a:moveTo>
                    <a:pt x="2554" y="4955"/>
                  </a:moveTo>
                  <a:cubicBezTo>
                    <a:pt x="7176" y="3610"/>
                    <a:pt x="3657" y="-1275"/>
                    <a:pt x="0" y="315"/>
                  </a:cubicBezTo>
                  <a:cubicBezTo>
                    <a:pt x="745" y="1917"/>
                    <a:pt x="1596" y="3465"/>
                    <a:pt x="2554" y="4955"/>
                  </a:cubicBezTo>
                </a:path>
              </a:pathLst>
            </a:custGeom>
            <a:grpFill/>
            <a:ln w="645" cap="flat">
              <a:solidFill>
                <a:srgbClr val="FFFFFF"/>
              </a:solidFill>
              <a:prstDash val="solid"/>
              <a:miter/>
            </a:ln>
          </p:spPr>
          <p:txBody>
            <a:bodyPr rtlCol="0" anchor="ctr"/>
            <a:lstStyle/>
            <a:p>
              <a:endParaRPr lang="en-US"/>
            </a:p>
          </p:txBody>
        </p:sp>
        <p:sp>
          <p:nvSpPr>
            <p:cNvPr id="1867" name="Freeform: Shape 1866">
              <a:extLst>
                <a:ext uri="{FF2B5EF4-FFF2-40B4-BE49-F238E27FC236}">
                  <a16:creationId xmlns:a16="http://schemas.microsoft.com/office/drawing/2014/main" id="{17299E84-B09A-9074-72ED-F76A12BCE1A5}"/>
                </a:ext>
              </a:extLst>
            </p:cNvPr>
            <p:cNvSpPr/>
            <p:nvPr/>
          </p:nvSpPr>
          <p:spPr>
            <a:xfrm>
              <a:off x="3665863" y="3185342"/>
              <a:ext cx="14948" cy="12074"/>
            </a:xfrm>
            <a:custGeom>
              <a:avLst/>
              <a:gdLst>
                <a:gd name="connsiteX0" fmla="*/ 5063 w 14948"/>
                <a:gd name="connsiteY0" fmla="*/ 12074 h 12074"/>
                <a:gd name="connsiteX1" fmla="*/ 14757 w 14948"/>
                <a:gd name="connsiteY1" fmla="*/ 6227 h 12074"/>
                <a:gd name="connsiteX2" fmla="*/ 6456 w 14948"/>
                <a:gd name="connsiteY2" fmla="*/ 2680 h 12074"/>
                <a:gd name="connsiteX3" fmla="*/ 680 w 14948"/>
                <a:gd name="connsiteY3" fmla="*/ 939 h 12074"/>
                <a:gd name="connsiteX4" fmla="*/ 2099 w 14948"/>
                <a:gd name="connsiteY4" fmla="*/ 6050 h 12074"/>
                <a:gd name="connsiteX5" fmla="*/ 5063 w 14948"/>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48" h="12074">
                  <a:moveTo>
                    <a:pt x="5063" y="12074"/>
                  </a:moveTo>
                  <a:cubicBezTo>
                    <a:pt x="7613" y="11068"/>
                    <a:pt x="16347" y="11165"/>
                    <a:pt x="14757" y="6227"/>
                  </a:cubicBezTo>
                  <a:cubicBezTo>
                    <a:pt x="13331" y="1800"/>
                    <a:pt x="9616" y="3270"/>
                    <a:pt x="6456" y="2680"/>
                  </a:cubicBezTo>
                  <a:cubicBezTo>
                    <a:pt x="4676" y="2345"/>
                    <a:pt x="2157" y="-1819"/>
                    <a:pt x="680" y="939"/>
                  </a:cubicBezTo>
                  <a:cubicBezTo>
                    <a:pt x="-588" y="3306"/>
                    <a:pt x="-65" y="4609"/>
                    <a:pt x="2099" y="6050"/>
                  </a:cubicBezTo>
                  <a:cubicBezTo>
                    <a:pt x="5059" y="8024"/>
                    <a:pt x="3131" y="9581"/>
                    <a:pt x="5063" y="12074"/>
                  </a:cubicBezTo>
                </a:path>
              </a:pathLst>
            </a:custGeom>
            <a:grpFill/>
            <a:ln w="645" cap="flat">
              <a:solidFill>
                <a:srgbClr val="FFFFFF"/>
              </a:solidFill>
              <a:prstDash val="solid"/>
              <a:miter/>
            </a:ln>
          </p:spPr>
          <p:txBody>
            <a:bodyPr rtlCol="0" anchor="ctr"/>
            <a:lstStyle/>
            <a:p>
              <a:endParaRPr lang="en-US"/>
            </a:p>
          </p:txBody>
        </p:sp>
        <p:sp>
          <p:nvSpPr>
            <p:cNvPr id="1868" name="Freeform: Shape 1867">
              <a:extLst>
                <a:ext uri="{FF2B5EF4-FFF2-40B4-BE49-F238E27FC236}">
                  <a16:creationId xmlns:a16="http://schemas.microsoft.com/office/drawing/2014/main" id="{597F2ED7-A052-B745-49B1-CFCE08FADFF7}"/>
                </a:ext>
              </a:extLst>
            </p:cNvPr>
            <p:cNvSpPr/>
            <p:nvPr/>
          </p:nvSpPr>
          <p:spPr>
            <a:xfrm>
              <a:off x="3674278" y="3207109"/>
              <a:ext cx="27820" cy="35265"/>
            </a:xfrm>
            <a:custGeom>
              <a:avLst/>
              <a:gdLst>
                <a:gd name="connsiteX0" fmla="*/ 2904 w 27820"/>
                <a:gd name="connsiteY0" fmla="*/ 35135 h 35265"/>
                <a:gd name="connsiteX1" fmla="*/ 11460 w 27820"/>
                <a:gd name="connsiteY1" fmla="*/ 29933 h 35265"/>
                <a:gd name="connsiteX2" fmla="*/ 25753 w 27820"/>
                <a:gd name="connsiteY2" fmla="*/ 23016 h 35265"/>
                <a:gd name="connsiteX3" fmla="*/ 24031 w 27820"/>
                <a:gd name="connsiteY3" fmla="*/ 13305 h 35265"/>
                <a:gd name="connsiteX4" fmla="*/ 22967 w 27820"/>
                <a:gd name="connsiteY4" fmla="*/ 7887 h 35265"/>
                <a:gd name="connsiteX5" fmla="*/ 15704 w 27820"/>
                <a:gd name="connsiteY5" fmla="*/ 3247 h 35265"/>
                <a:gd name="connsiteX6" fmla="*/ 7081 w 27820"/>
                <a:gd name="connsiteY6" fmla="*/ 1699 h 35265"/>
                <a:gd name="connsiteX7" fmla="*/ 7452 w 27820"/>
                <a:gd name="connsiteY7" fmla="*/ 6230 h 35265"/>
                <a:gd name="connsiteX8" fmla="*/ 1843 w 27820"/>
                <a:gd name="connsiteY8" fmla="*/ 11364 h 35265"/>
                <a:gd name="connsiteX9" fmla="*/ 1511 w 27820"/>
                <a:gd name="connsiteY9" fmla="*/ 24686 h 35265"/>
                <a:gd name="connsiteX10" fmla="*/ 2904 w 27820"/>
                <a:gd name="connsiteY10" fmla="*/ 35135 h 3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820" h="35265">
                  <a:moveTo>
                    <a:pt x="2904" y="35135"/>
                  </a:moveTo>
                  <a:cubicBezTo>
                    <a:pt x="5707" y="36093"/>
                    <a:pt x="9696" y="31500"/>
                    <a:pt x="11460" y="29933"/>
                  </a:cubicBezTo>
                  <a:cubicBezTo>
                    <a:pt x="15724" y="26147"/>
                    <a:pt x="21241" y="26170"/>
                    <a:pt x="25753" y="23016"/>
                  </a:cubicBezTo>
                  <a:cubicBezTo>
                    <a:pt x="30736" y="19533"/>
                    <a:pt x="25311" y="17066"/>
                    <a:pt x="24031" y="13305"/>
                  </a:cubicBezTo>
                  <a:cubicBezTo>
                    <a:pt x="23315" y="11206"/>
                    <a:pt x="24970" y="9690"/>
                    <a:pt x="22967" y="7887"/>
                  </a:cubicBezTo>
                  <a:cubicBezTo>
                    <a:pt x="20700" y="5846"/>
                    <a:pt x="18262" y="4795"/>
                    <a:pt x="15704" y="3247"/>
                  </a:cubicBezTo>
                  <a:cubicBezTo>
                    <a:pt x="13592" y="1966"/>
                    <a:pt x="8793" y="-2362"/>
                    <a:pt x="7081" y="1699"/>
                  </a:cubicBezTo>
                  <a:cubicBezTo>
                    <a:pt x="6342" y="3453"/>
                    <a:pt x="7703" y="4566"/>
                    <a:pt x="7452" y="6230"/>
                  </a:cubicBezTo>
                  <a:cubicBezTo>
                    <a:pt x="7126" y="8365"/>
                    <a:pt x="3240" y="10055"/>
                    <a:pt x="1843" y="11364"/>
                  </a:cubicBezTo>
                  <a:cubicBezTo>
                    <a:pt x="-1872" y="14847"/>
                    <a:pt x="2101" y="20478"/>
                    <a:pt x="1511" y="24686"/>
                  </a:cubicBezTo>
                  <a:cubicBezTo>
                    <a:pt x="850" y="29456"/>
                    <a:pt x="-2210" y="31787"/>
                    <a:pt x="2904" y="35135"/>
                  </a:cubicBezTo>
                </a:path>
              </a:pathLst>
            </a:custGeom>
            <a:grpFill/>
            <a:ln w="645" cap="flat">
              <a:solidFill>
                <a:srgbClr val="FFFFFF"/>
              </a:solidFill>
              <a:prstDash val="solid"/>
              <a:miter/>
            </a:ln>
          </p:spPr>
          <p:txBody>
            <a:bodyPr rtlCol="0" anchor="ctr"/>
            <a:lstStyle/>
            <a:p>
              <a:endParaRPr lang="en-US"/>
            </a:p>
          </p:txBody>
        </p:sp>
        <p:sp>
          <p:nvSpPr>
            <p:cNvPr id="1869" name="Freeform: Shape 1868">
              <a:extLst>
                <a:ext uri="{FF2B5EF4-FFF2-40B4-BE49-F238E27FC236}">
                  <a16:creationId xmlns:a16="http://schemas.microsoft.com/office/drawing/2014/main" id="{0E01ACC7-5C29-D1A1-23B0-4B832284417D}"/>
                </a:ext>
              </a:extLst>
            </p:cNvPr>
            <p:cNvSpPr/>
            <p:nvPr/>
          </p:nvSpPr>
          <p:spPr>
            <a:xfrm>
              <a:off x="11096825" y="2300906"/>
              <a:ext cx="21607" cy="7420"/>
            </a:xfrm>
            <a:custGeom>
              <a:avLst/>
              <a:gdLst>
                <a:gd name="connsiteX0" fmla="*/ 13254 w 21607"/>
                <a:gd name="connsiteY0" fmla="*/ 7420 h 7420"/>
                <a:gd name="connsiteX1" fmla="*/ 21607 w 21607"/>
                <a:gd name="connsiteY1" fmla="*/ 5331 h 7420"/>
                <a:gd name="connsiteX2" fmla="*/ 0 w 21607"/>
                <a:gd name="connsiteY2" fmla="*/ 2776 h 7420"/>
                <a:gd name="connsiteX3" fmla="*/ 6966 w 21607"/>
                <a:gd name="connsiteY3" fmla="*/ 3705 h 7420"/>
                <a:gd name="connsiteX4" fmla="*/ 8192 w 21607"/>
                <a:gd name="connsiteY4" fmla="*/ 5747 h 7420"/>
                <a:gd name="connsiteX5" fmla="*/ 13254 w 21607"/>
                <a:gd name="connsiteY5" fmla="*/ 7420 h 7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7" h="7420">
                  <a:moveTo>
                    <a:pt x="13254" y="7420"/>
                  </a:moveTo>
                  <a:cubicBezTo>
                    <a:pt x="14093" y="3202"/>
                    <a:pt x="18898" y="5979"/>
                    <a:pt x="21607" y="5331"/>
                  </a:cubicBezTo>
                  <a:cubicBezTo>
                    <a:pt x="15608" y="4569"/>
                    <a:pt x="4998" y="-4425"/>
                    <a:pt x="0" y="2776"/>
                  </a:cubicBezTo>
                  <a:cubicBezTo>
                    <a:pt x="2096" y="2518"/>
                    <a:pt x="4998" y="2905"/>
                    <a:pt x="6966" y="3705"/>
                  </a:cubicBezTo>
                  <a:cubicBezTo>
                    <a:pt x="7675" y="4218"/>
                    <a:pt x="8062" y="4898"/>
                    <a:pt x="8192" y="5747"/>
                  </a:cubicBezTo>
                  <a:cubicBezTo>
                    <a:pt x="8804" y="6711"/>
                    <a:pt x="12190" y="6740"/>
                    <a:pt x="13254" y="7420"/>
                  </a:cubicBezTo>
                </a:path>
              </a:pathLst>
            </a:custGeom>
            <a:grpFill/>
            <a:ln w="645" cap="flat">
              <a:solidFill>
                <a:srgbClr val="FFFFFF"/>
              </a:solidFill>
              <a:prstDash val="solid"/>
              <a:miter/>
            </a:ln>
          </p:spPr>
          <p:txBody>
            <a:bodyPr rtlCol="0" anchor="ctr"/>
            <a:lstStyle/>
            <a:p>
              <a:endParaRPr lang="en-US"/>
            </a:p>
          </p:txBody>
        </p:sp>
        <p:sp>
          <p:nvSpPr>
            <p:cNvPr id="1870" name="Freeform: Shape 1869">
              <a:extLst>
                <a:ext uri="{FF2B5EF4-FFF2-40B4-BE49-F238E27FC236}">
                  <a16:creationId xmlns:a16="http://schemas.microsoft.com/office/drawing/2014/main" id="{2FC06867-C2C0-AC4A-D4BE-43C901A702A2}"/>
                </a:ext>
              </a:extLst>
            </p:cNvPr>
            <p:cNvSpPr/>
            <p:nvPr/>
          </p:nvSpPr>
          <p:spPr>
            <a:xfrm>
              <a:off x="11128655" y="2315557"/>
              <a:ext cx="7191" cy="3444"/>
            </a:xfrm>
            <a:custGeom>
              <a:avLst/>
              <a:gdLst>
                <a:gd name="connsiteX0" fmla="*/ 7192 w 7191"/>
                <a:gd name="connsiteY0" fmla="*/ 3444 h 3444"/>
                <a:gd name="connsiteX1" fmla="*/ 0 w 7191"/>
                <a:gd name="connsiteY1" fmla="*/ 2051 h 3444"/>
                <a:gd name="connsiteX2" fmla="*/ 7192 w 7191"/>
                <a:gd name="connsiteY2" fmla="*/ 3444 h 3444"/>
              </a:gdLst>
              <a:ahLst/>
              <a:cxnLst>
                <a:cxn ang="0">
                  <a:pos x="connsiteX0" y="connsiteY0"/>
                </a:cxn>
                <a:cxn ang="0">
                  <a:pos x="connsiteX1" y="connsiteY1"/>
                </a:cxn>
                <a:cxn ang="0">
                  <a:pos x="connsiteX2" y="connsiteY2"/>
                </a:cxn>
              </a:cxnLst>
              <a:rect l="l" t="t" r="r" b="b"/>
              <a:pathLst>
                <a:path w="7191" h="3444">
                  <a:moveTo>
                    <a:pt x="7192" y="3444"/>
                  </a:moveTo>
                  <a:cubicBezTo>
                    <a:pt x="5870" y="-793"/>
                    <a:pt x="2903" y="-955"/>
                    <a:pt x="0" y="2051"/>
                  </a:cubicBezTo>
                  <a:cubicBezTo>
                    <a:pt x="2419" y="2374"/>
                    <a:pt x="5063" y="1890"/>
                    <a:pt x="7192" y="3444"/>
                  </a:cubicBezTo>
                </a:path>
              </a:pathLst>
            </a:custGeom>
            <a:grpFill/>
            <a:ln w="645" cap="flat">
              <a:solidFill>
                <a:srgbClr val="FFFFFF"/>
              </a:solidFill>
              <a:prstDash val="solid"/>
              <a:miter/>
            </a:ln>
          </p:spPr>
          <p:txBody>
            <a:bodyPr rtlCol="0" anchor="ctr"/>
            <a:lstStyle/>
            <a:p>
              <a:endParaRPr lang="en-US"/>
            </a:p>
          </p:txBody>
        </p:sp>
        <p:sp>
          <p:nvSpPr>
            <p:cNvPr id="1871" name="Freeform: Shape 1870">
              <a:extLst>
                <a:ext uri="{FF2B5EF4-FFF2-40B4-BE49-F238E27FC236}">
                  <a16:creationId xmlns:a16="http://schemas.microsoft.com/office/drawing/2014/main" id="{A55C4F5D-BB71-27D1-2BBC-2988F897ADA0}"/>
                </a:ext>
              </a:extLst>
            </p:cNvPr>
            <p:cNvSpPr/>
            <p:nvPr/>
          </p:nvSpPr>
          <p:spPr>
            <a:xfrm>
              <a:off x="11160905" y="2105152"/>
              <a:ext cx="22059" cy="5806"/>
            </a:xfrm>
            <a:custGeom>
              <a:avLst/>
              <a:gdLst>
                <a:gd name="connsiteX0" fmla="*/ 22059 w 22059"/>
                <a:gd name="connsiteY0" fmla="*/ 5807 h 5806"/>
                <a:gd name="connsiteX1" fmla="*/ 11707 w 22059"/>
                <a:gd name="connsiteY1" fmla="*/ 3072 h 5806"/>
                <a:gd name="connsiteX2" fmla="*/ 0 w 22059"/>
                <a:gd name="connsiteY2" fmla="*/ 231 h 5806"/>
                <a:gd name="connsiteX3" fmla="*/ 22059 w 22059"/>
                <a:gd name="connsiteY3" fmla="*/ 5807 h 5806"/>
              </a:gdLst>
              <a:ahLst/>
              <a:cxnLst>
                <a:cxn ang="0">
                  <a:pos x="connsiteX0" y="connsiteY0"/>
                </a:cxn>
                <a:cxn ang="0">
                  <a:pos x="connsiteX1" y="connsiteY1"/>
                </a:cxn>
                <a:cxn ang="0">
                  <a:pos x="connsiteX2" y="connsiteY2"/>
                </a:cxn>
                <a:cxn ang="0">
                  <a:pos x="connsiteX3" y="connsiteY3"/>
                </a:cxn>
              </a:cxnLst>
              <a:rect l="l" t="t" r="r" b="b"/>
              <a:pathLst>
                <a:path w="22059" h="5806">
                  <a:moveTo>
                    <a:pt x="22059" y="5807"/>
                  </a:moveTo>
                  <a:cubicBezTo>
                    <a:pt x="19543" y="3046"/>
                    <a:pt x="14964" y="4039"/>
                    <a:pt x="11707" y="3072"/>
                  </a:cubicBezTo>
                  <a:cubicBezTo>
                    <a:pt x="8192" y="2020"/>
                    <a:pt x="3805" y="-824"/>
                    <a:pt x="0" y="231"/>
                  </a:cubicBezTo>
                  <a:cubicBezTo>
                    <a:pt x="6708" y="4246"/>
                    <a:pt x="15641" y="2272"/>
                    <a:pt x="22059" y="5807"/>
                  </a:cubicBezTo>
                </a:path>
              </a:pathLst>
            </a:custGeom>
            <a:grpFill/>
            <a:ln w="645" cap="flat">
              <a:solidFill>
                <a:srgbClr val="FFFFFF"/>
              </a:solidFill>
              <a:prstDash val="solid"/>
              <a:miter/>
            </a:ln>
          </p:spPr>
          <p:txBody>
            <a:bodyPr rtlCol="0" anchor="ctr"/>
            <a:lstStyle/>
            <a:p>
              <a:endParaRPr lang="en-US"/>
            </a:p>
          </p:txBody>
        </p:sp>
        <p:sp>
          <p:nvSpPr>
            <p:cNvPr id="1872" name="Freeform: Shape 1871">
              <a:extLst>
                <a:ext uri="{FF2B5EF4-FFF2-40B4-BE49-F238E27FC236}">
                  <a16:creationId xmlns:a16="http://schemas.microsoft.com/office/drawing/2014/main" id="{4E01DE4A-9CDE-5DE9-9880-D96CDE63B167}"/>
                </a:ext>
              </a:extLst>
            </p:cNvPr>
            <p:cNvSpPr/>
            <p:nvPr/>
          </p:nvSpPr>
          <p:spPr>
            <a:xfrm>
              <a:off x="11224310" y="2326295"/>
              <a:ext cx="5577" cy="6895"/>
            </a:xfrm>
            <a:custGeom>
              <a:avLst/>
              <a:gdLst>
                <a:gd name="connsiteX0" fmla="*/ 2545 w 5577"/>
                <a:gd name="connsiteY0" fmla="*/ 6896 h 6895"/>
                <a:gd name="connsiteX1" fmla="*/ 5577 w 5577"/>
                <a:gd name="connsiteY1" fmla="*/ 3645 h 6895"/>
                <a:gd name="connsiteX2" fmla="*/ 933 w 5577"/>
                <a:gd name="connsiteY2" fmla="*/ 162 h 6895"/>
                <a:gd name="connsiteX3" fmla="*/ 2094 w 5577"/>
                <a:gd name="connsiteY3" fmla="*/ 2487 h 6895"/>
                <a:gd name="connsiteX4" fmla="*/ 2545 w 5577"/>
                <a:gd name="connsiteY4" fmla="*/ 6896 h 6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7" h="6895">
                  <a:moveTo>
                    <a:pt x="2545" y="6896"/>
                  </a:moveTo>
                  <a:cubicBezTo>
                    <a:pt x="2223" y="4858"/>
                    <a:pt x="3416" y="3465"/>
                    <a:pt x="5577" y="3645"/>
                  </a:cubicBezTo>
                  <a:cubicBezTo>
                    <a:pt x="1707" y="2207"/>
                    <a:pt x="5255" y="-718"/>
                    <a:pt x="933" y="162"/>
                  </a:cubicBezTo>
                  <a:cubicBezTo>
                    <a:pt x="1320" y="930"/>
                    <a:pt x="1707" y="1707"/>
                    <a:pt x="2094" y="2487"/>
                  </a:cubicBezTo>
                  <a:cubicBezTo>
                    <a:pt x="-1614" y="2649"/>
                    <a:pt x="288" y="6177"/>
                    <a:pt x="2545" y="6896"/>
                  </a:cubicBezTo>
                </a:path>
              </a:pathLst>
            </a:custGeom>
            <a:grpFill/>
            <a:ln w="645" cap="flat">
              <a:solidFill>
                <a:srgbClr val="FFFFFF"/>
              </a:solidFill>
              <a:prstDash val="solid"/>
              <a:miter/>
            </a:ln>
          </p:spPr>
          <p:txBody>
            <a:bodyPr rtlCol="0" anchor="ctr"/>
            <a:lstStyle/>
            <a:p>
              <a:endParaRPr lang="en-US"/>
            </a:p>
          </p:txBody>
        </p:sp>
        <p:sp>
          <p:nvSpPr>
            <p:cNvPr id="1873" name="Freeform: Shape 1872">
              <a:extLst>
                <a:ext uri="{FF2B5EF4-FFF2-40B4-BE49-F238E27FC236}">
                  <a16:creationId xmlns:a16="http://schemas.microsoft.com/office/drawing/2014/main" id="{11185D7F-20B2-60F1-1F0B-1B99B8F663B3}"/>
                </a:ext>
              </a:extLst>
            </p:cNvPr>
            <p:cNvSpPr/>
            <p:nvPr/>
          </p:nvSpPr>
          <p:spPr>
            <a:xfrm>
              <a:off x="11246366" y="2333181"/>
              <a:ext cx="4643" cy="1396"/>
            </a:xfrm>
            <a:custGeom>
              <a:avLst/>
              <a:gdLst>
                <a:gd name="connsiteX0" fmla="*/ 4644 w 4643"/>
                <a:gd name="connsiteY0" fmla="*/ 1396 h 1396"/>
                <a:gd name="connsiteX1" fmla="*/ 0 w 4643"/>
                <a:gd name="connsiteY1" fmla="*/ 0 h 1396"/>
                <a:gd name="connsiteX2" fmla="*/ 4644 w 4643"/>
                <a:gd name="connsiteY2" fmla="*/ 1396 h 1396"/>
              </a:gdLst>
              <a:ahLst/>
              <a:cxnLst>
                <a:cxn ang="0">
                  <a:pos x="connsiteX0" y="connsiteY0"/>
                </a:cxn>
                <a:cxn ang="0">
                  <a:pos x="connsiteX1" y="connsiteY1"/>
                </a:cxn>
                <a:cxn ang="0">
                  <a:pos x="connsiteX2" y="connsiteY2"/>
                </a:cxn>
              </a:cxnLst>
              <a:rect l="l" t="t" r="r" b="b"/>
              <a:pathLst>
                <a:path w="4643" h="1396">
                  <a:moveTo>
                    <a:pt x="4644" y="1396"/>
                  </a:moveTo>
                  <a:cubicBezTo>
                    <a:pt x="3225" y="461"/>
                    <a:pt x="1677" y="-3"/>
                    <a:pt x="0" y="0"/>
                  </a:cubicBezTo>
                  <a:cubicBezTo>
                    <a:pt x="1548" y="468"/>
                    <a:pt x="3096" y="932"/>
                    <a:pt x="4644" y="1396"/>
                  </a:cubicBezTo>
                </a:path>
              </a:pathLst>
            </a:custGeom>
            <a:grpFill/>
            <a:ln w="645" cap="flat">
              <a:solidFill>
                <a:srgbClr val="FFFFFF"/>
              </a:solidFill>
              <a:prstDash val="solid"/>
              <a:miter/>
            </a:ln>
          </p:spPr>
          <p:txBody>
            <a:bodyPr rtlCol="0" anchor="ctr"/>
            <a:lstStyle/>
            <a:p>
              <a:endParaRPr lang="en-US"/>
            </a:p>
          </p:txBody>
        </p:sp>
        <p:sp>
          <p:nvSpPr>
            <p:cNvPr id="1874" name="Freeform: Shape 1873">
              <a:extLst>
                <a:ext uri="{FF2B5EF4-FFF2-40B4-BE49-F238E27FC236}">
                  <a16:creationId xmlns:a16="http://schemas.microsoft.com/office/drawing/2014/main" id="{039BF811-413B-7395-35AD-FC1912E75EF2}"/>
                </a:ext>
              </a:extLst>
            </p:cNvPr>
            <p:cNvSpPr/>
            <p:nvPr/>
          </p:nvSpPr>
          <p:spPr>
            <a:xfrm>
              <a:off x="11248237" y="2329291"/>
              <a:ext cx="2438" cy="1803"/>
            </a:xfrm>
            <a:custGeom>
              <a:avLst/>
              <a:gdLst>
                <a:gd name="connsiteX0" fmla="*/ 2290 w 2438"/>
                <a:gd name="connsiteY0" fmla="*/ 1804 h 1803"/>
                <a:gd name="connsiteX1" fmla="*/ 0 w 2438"/>
                <a:gd name="connsiteY1" fmla="*/ 875 h 1803"/>
                <a:gd name="connsiteX2" fmla="*/ 2290 w 2438"/>
                <a:gd name="connsiteY2" fmla="*/ 1804 h 1803"/>
              </a:gdLst>
              <a:ahLst/>
              <a:cxnLst>
                <a:cxn ang="0">
                  <a:pos x="connsiteX0" y="connsiteY0"/>
                </a:cxn>
                <a:cxn ang="0">
                  <a:pos x="connsiteX1" y="connsiteY1"/>
                </a:cxn>
                <a:cxn ang="0">
                  <a:pos x="connsiteX2" y="connsiteY2"/>
                </a:cxn>
              </a:cxnLst>
              <a:rect l="l" t="t" r="r" b="b"/>
              <a:pathLst>
                <a:path w="2438" h="1803">
                  <a:moveTo>
                    <a:pt x="2290" y="1804"/>
                  </a:moveTo>
                  <a:cubicBezTo>
                    <a:pt x="2805" y="-234"/>
                    <a:pt x="1967" y="-547"/>
                    <a:pt x="0" y="875"/>
                  </a:cubicBezTo>
                  <a:cubicBezTo>
                    <a:pt x="742" y="1197"/>
                    <a:pt x="1516" y="1494"/>
                    <a:pt x="2290" y="1804"/>
                  </a:cubicBezTo>
                </a:path>
              </a:pathLst>
            </a:custGeom>
            <a:grpFill/>
            <a:ln w="645" cap="flat">
              <a:solidFill>
                <a:srgbClr val="FFFFFF"/>
              </a:solidFill>
              <a:prstDash val="solid"/>
              <a:miter/>
            </a:ln>
          </p:spPr>
          <p:txBody>
            <a:bodyPr rtlCol="0" anchor="ctr"/>
            <a:lstStyle/>
            <a:p>
              <a:endParaRPr lang="en-US"/>
            </a:p>
          </p:txBody>
        </p:sp>
        <p:sp>
          <p:nvSpPr>
            <p:cNvPr id="1875" name="Freeform: Shape 1874">
              <a:extLst>
                <a:ext uri="{FF2B5EF4-FFF2-40B4-BE49-F238E27FC236}">
                  <a16:creationId xmlns:a16="http://schemas.microsoft.com/office/drawing/2014/main" id="{3CBCEFBF-CB8C-E311-DA51-BE5C74203698}"/>
                </a:ext>
              </a:extLst>
            </p:cNvPr>
            <p:cNvSpPr/>
            <p:nvPr/>
          </p:nvSpPr>
          <p:spPr>
            <a:xfrm>
              <a:off x="11261008" y="2338512"/>
              <a:ext cx="22962" cy="7068"/>
            </a:xfrm>
            <a:custGeom>
              <a:avLst/>
              <a:gdLst>
                <a:gd name="connsiteX0" fmla="*/ 4386 w 22962"/>
                <a:gd name="connsiteY0" fmla="*/ 0 h 7068"/>
                <a:gd name="connsiteX1" fmla="*/ 0 w 22962"/>
                <a:gd name="connsiteY1" fmla="*/ 0 h 7068"/>
                <a:gd name="connsiteX2" fmla="*/ 11384 w 22962"/>
                <a:gd name="connsiteY2" fmla="*/ 3709 h 7068"/>
                <a:gd name="connsiteX3" fmla="*/ 22962 w 22962"/>
                <a:gd name="connsiteY3" fmla="*/ 6734 h 7068"/>
                <a:gd name="connsiteX4" fmla="*/ 4386 w 22962"/>
                <a:gd name="connsiteY4" fmla="*/ 0 h 70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62" h="7068">
                  <a:moveTo>
                    <a:pt x="4386" y="0"/>
                  </a:moveTo>
                  <a:cubicBezTo>
                    <a:pt x="2934" y="0"/>
                    <a:pt x="1451" y="0"/>
                    <a:pt x="0" y="0"/>
                  </a:cubicBezTo>
                  <a:cubicBezTo>
                    <a:pt x="3548" y="1858"/>
                    <a:pt x="7644" y="2341"/>
                    <a:pt x="11384" y="3709"/>
                  </a:cubicBezTo>
                  <a:cubicBezTo>
                    <a:pt x="15028" y="5041"/>
                    <a:pt x="18834" y="8075"/>
                    <a:pt x="22962" y="6734"/>
                  </a:cubicBezTo>
                  <a:cubicBezTo>
                    <a:pt x="16996" y="3938"/>
                    <a:pt x="10610" y="2090"/>
                    <a:pt x="4386" y="0"/>
                  </a:cubicBezTo>
                </a:path>
              </a:pathLst>
            </a:custGeom>
            <a:grpFill/>
            <a:ln w="645" cap="flat">
              <a:solidFill>
                <a:srgbClr val="FFFFFF"/>
              </a:solidFill>
              <a:prstDash val="solid"/>
              <a:miter/>
            </a:ln>
          </p:spPr>
          <p:txBody>
            <a:bodyPr rtlCol="0" anchor="ctr"/>
            <a:lstStyle/>
            <a:p>
              <a:endParaRPr lang="en-US"/>
            </a:p>
          </p:txBody>
        </p:sp>
        <p:sp>
          <p:nvSpPr>
            <p:cNvPr id="1876" name="Freeform: Shape 1875">
              <a:extLst>
                <a:ext uri="{FF2B5EF4-FFF2-40B4-BE49-F238E27FC236}">
                  <a16:creationId xmlns:a16="http://schemas.microsoft.com/office/drawing/2014/main" id="{6651CABC-264E-AFE4-FDA8-7C1070CAC74E}"/>
                </a:ext>
              </a:extLst>
            </p:cNvPr>
            <p:cNvSpPr/>
            <p:nvPr/>
          </p:nvSpPr>
          <p:spPr>
            <a:xfrm>
              <a:off x="11269933" y="2327824"/>
              <a:ext cx="5299" cy="3947"/>
            </a:xfrm>
            <a:custGeom>
              <a:avLst/>
              <a:gdLst>
                <a:gd name="connsiteX0" fmla="*/ 5007 w 5299"/>
                <a:gd name="connsiteY0" fmla="*/ 3947 h 3947"/>
                <a:gd name="connsiteX1" fmla="*/ 363 w 5299"/>
                <a:gd name="connsiteY1" fmla="*/ 0 h 3947"/>
                <a:gd name="connsiteX2" fmla="*/ 5007 w 5299"/>
                <a:gd name="connsiteY2" fmla="*/ 3947 h 3947"/>
              </a:gdLst>
              <a:ahLst/>
              <a:cxnLst>
                <a:cxn ang="0">
                  <a:pos x="connsiteX0" y="connsiteY0"/>
                </a:cxn>
                <a:cxn ang="0">
                  <a:pos x="connsiteX1" y="connsiteY1"/>
                </a:cxn>
                <a:cxn ang="0">
                  <a:pos x="connsiteX2" y="connsiteY2"/>
                </a:cxn>
              </a:cxnLst>
              <a:rect l="l" t="t" r="r" b="b"/>
              <a:pathLst>
                <a:path w="5299" h="3947">
                  <a:moveTo>
                    <a:pt x="5007" y="3947"/>
                  </a:moveTo>
                  <a:cubicBezTo>
                    <a:pt x="6458" y="971"/>
                    <a:pt x="2136" y="503"/>
                    <a:pt x="363" y="0"/>
                  </a:cubicBezTo>
                  <a:cubicBezTo>
                    <a:pt x="-1249" y="3119"/>
                    <a:pt x="2910" y="3767"/>
                    <a:pt x="5007" y="3947"/>
                  </a:cubicBezTo>
                </a:path>
              </a:pathLst>
            </a:custGeom>
            <a:grpFill/>
            <a:ln w="645" cap="flat">
              <a:solidFill>
                <a:srgbClr val="FFFFFF"/>
              </a:solidFill>
              <a:prstDash val="solid"/>
              <a:miter/>
            </a:ln>
          </p:spPr>
          <p:txBody>
            <a:bodyPr rtlCol="0" anchor="ctr"/>
            <a:lstStyle/>
            <a:p>
              <a:endParaRPr lang="en-US"/>
            </a:p>
          </p:txBody>
        </p:sp>
        <p:sp>
          <p:nvSpPr>
            <p:cNvPr id="1877" name="Freeform: Shape 1876">
              <a:extLst>
                <a:ext uri="{FF2B5EF4-FFF2-40B4-BE49-F238E27FC236}">
                  <a16:creationId xmlns:a16="http://schemas.microsoft.com/office/drawing/2014/main" id="{2CF9ACB6-E1E4-CBF9-C281-D1CC762F1136}"/>
                </a:ext>
              </a:extLst>
            </p:cNvPr>
            <p:cNvSpPr/>
            <p:nvPr/>
          </p:nvSpPr>
          <p:spPr>
            <a:xfrm>
              <a:off x="11321347" y="2330825"/>
              <a:ext cx="12545" cy="8402"/>
            </a:xfrm>
            <a:custGeom>
              <a:avLst/>
              <a:gdLst>
                <a:gd name="connsiteX0" fmla="*/ 12546 w 12545"/>
                <a:gd name="connsiteY0" fmla="*/ 8396 h 8402"/>
                <a:gd name="connsiteX1" fmla="*/ 12094 w 12545"/>
                <a:gd name="connsiteY1" fmla="*/ 1895 h 8402"/>
                <a:gd name="connsiteX2" fmla="*/ 0 w 12545"/>
                <a:gd name="connsiteY2" fmla="*/ 1669 h 8402"/>
                <a:gd name="connsiteX3" fmla="*/ 7224 w 12545"/>
                <a:gd name="connsiteY3" fmla="*/ 3991 h 8402"/>
                <a:gd name="connsiteX4" fmla="*/ 7547 w 12545"/>
                <a:gd name="connsiteY4" fmla="*/ 5987 h 8402"/>
                <a:gd name="connsiteX5" fmla="*/ 12546 w 12545"/>
                <a:gd name="connsiteY5" fmla="*/ 8403 h 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5" h="8402">
                  <a:moveTo>
                    <a:pt x="12546" y="8396"/>
                  </a:moveTo>
                  <a:cubicBezTo>
                    <a:pt x="11868" y="5607"/>
                    <a:pt x="7933" y="2820"/>
                    <a:pt x="12094" y="1895"/>
                  </a:cubicBezTo>
                  <a:cubicBezTo>
                    <a:pt x="8772" y="1991"/>
                    <a:pt x="2386" y="-2259"/>
                    <a:pt x="0" y="1669"/>
                  </a:cubicBezTo>
                  <a:cubicBezTo>
                    <a:pt x="2386" y="2195"/>
                    <a:pt x="5128" y="2611"/>
                    <a:pt x="7224" y="3991"/>
                  </a:cubicBezTo>
                  <a:cubicBezTo>
                    <a:pt x="7579" y="4607"/>
                    <a:pt x="7708" y="5271"/>
                    <a:pt x="7547" y="5987"/>
                  </a:cubicBezTo>
                  <a:cubicBezTo>
                    <a:pt x="7869" y="7022"/>
                    <a:pt x="11675" y="7713"/>
                    <a:pt x="12546" y="8403"/>
                  </a:cubicBezTo>
                </a:path>
              </a:pathLst>
            </a:custGeom>
            <a:grpFill/>
            <a:ln w="645" cap="flat">
              <a:solidFill>
                <a:srgbClr val="FFFFFF"/>
              </a:solidFill>
              <a:prstDash val="solid"/>
              <a:miter/>
            </a:ln>
          </p:spPr>
          <p:txBody>
            <a:bodyPr rtlCol="0" anchor="ctr"/>
            <a:lstStyle/>
            <a:p>
              <a:endParaRPr lang="en-US"/>
            </a:p>
          </p:txBody>
        </p:sp>
        <p:sp>
          <p:nvSpPr>
            <p:cNvPr id="1878" name="Freeform: Shape 1877">
              <a:extLst>
                <a:ext uri="{FF2B5EF4-FFF2-40B4-BE49-F238E27FC236}">
                  <a16:creationId xmlns:a16="http://schemas.microsoft.com/office/drawing/2014/main" id="{66411DB1-419B-75BE-EE54-6706F9E4991D}"/>
                </a:ext>
              </a:extLst>
            </p:cNvPr>
            <p:cNvSpPr/>
            <p:nvPr/>
          </p:nvSpPr>
          <p:spPr>
            <a:xfrm>
              <a:off x="11322991" y="2190849"/>
              <a:ext cx="4783" cy="2539"/>
            </a:xfrm>
            <a:custGeom>
              <a:avLst/>
              <a:gdLst>
                <a:gd name="connsiteX0" fmla="*/ 4644 w 4783"/>
                <a:gd name="connsiteY0" fmla="*/ 2539 h 2539"/>
                <a:gd name="connsiteX1" fmla="*/ 0 w 4783"/>
                <a:gd name="connsiteY1" fmla="*/ 914 h 2539"/>
                <a:gd name="connsiteX2" fmla="*/ 4644 w 4783"/>
                <a:gd name="connsiteY2" fmla="*/ 2539 h 2539"/>
              </a:gdLst>
              <a:ahLst/>
              <a:cxnLst>
                <a:cxn ang="0">
                  <a:pos x="connsiteX0" y="connsiteY0"/>
                </a:cxn>
                <a:cxn ang="0">
                  <a:pos x="connsiteX1" y="connsiteY1"/>
                </a:cxn>
                <a:cxn ang="0">
                  <a:pos x="connsiteX2" y="connsiteY2"/>
                </a:cxn>
              </a:cxnLst>
              <a:rect l="l" t="t" r="r" b="b"/>
              <a:pathLst>
                <a:path w="4783" h="2539">
                  <a:moveTo>
                    <a:pt x="4644" y="2539"/>
                  </a:moveTo>
                  <a:cubicBezTo>
                    <a:pt x="5579" y="-589"/>
                    <a:pt x="1580" y="-437"/>
                    <a:pt x="0" y="914"/>
                  </a:cubicBezTo>
                  <a:cubicBezTo>
                    <a:pt x="1580" y="1340"/>
                    <a:pt x="3128" y="1881"/>
                    <a:pt x="4644" y="2539"/>
                  </a:cubicBezTo>
                </a:path>
              </a:pathLst>
            </a:custGeom>
            <a:grpFill/>
            <a:ln w="645" cap="flat">
              <a:solidFill>
                <a:srgbClr val="FFFFFF"/>
              </a:solidFill>
              <a:prstDash val="solid"/>
              <a:miter/>
            </a:ln>
          </p:spPr>
          <p:txBody>
            <a:bodyPr rtlCol="0" anchor="ctr"/>
            <a:lstStyle/>
            <a:p>
              <a:endParaRPr lang="en-US"/>
            </a:p>
          </p:txBody>
        </p:sp>
        <p:sp>
          <p:nvSpPr>
            <p:cNvPr id="1879" name="Freeform: Shape 1878">
              <a:extLst>
                <a:ext uri="{FF2B5EF4-FFF2-40B4-BE49-F238E27FC236}">
                  <a16:creationId xmlns:a16="http://schemas.microsoft.com/office/drawing/2014/main" id="{95407B52-7D96-EDEC-7A01-C23D197D83BF}"/>
                </a:ext>
              </a:extLst>
            </p:cNvPr>
            <p:cNvSpPr/>
            <p:nvPr/>
          </p:nvSpPr>
          <p:spPr>
            <a:xfrm>
              <a:off x="11335537" y="2330677"/>
              <a:ext cx="10900" cy="6899"/>
            </a:xfrm>
            <a:custGeom>
              <a:avLst/>
              <a:gdLst>
                <a:gd name="connsiteX0" fmla="*/ 2547 w 10900"/>
                <a:gd name="connsiteY0" fmla="*/ 6900 h 6899"/>
                <a:gd name="connsiteX1" fmla="*/ 10900 w 10900"/>
                <a:gd name="connsiteY1" fmla="*/ 4578 h 6899"/>
                <a:gd name="connsiteX2" fmla="*/ 5095 w 10900"/>
                <a:gd name="connsiteY2" fmla="*/ 166 h 6899"/>
                <a:gd name="connsiteX3" fmla="*/ 7192 w 10900"/>
                <a:gd name="connsiteY3" fmla="*/ 2720 h 6899"/>
                <a:gd name="connsiteX4" fmla="*/ 0 w 10900"/>
                <a:gd name="connsiteY4" fmla="*/ 5739 h 6899"/>
                <a:gd name="connsiteX5" fmla="*/ 2547 w 10900"/>
                <a:gd name="connsiteY5" fmla="*/ 6900 h 6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00" h="6899">
                  <a:moveTo>
                    <a:pt x="2547" y="6900"/>
                  </a:moveTo>
                  <a:cubicBezTo>
                    <a:pt x="4773" y="3346"/>
                    <a:pt x="8320" y="7255"/>
                    <a:pt x="10900" y="4578"/>
                  </a:cubicBezTo>
                  <a:cubicBezTo>
                    <a:pt x="9062" y="3165"/>
                    <a:pt x="8095" y="-863"/>
                    <a:pt x="5095" y="166"/>
                  </a:cubicBezTo>
                  <a:cubicBezTo>
                    <a:pt x="5804" y="998"/>
                    <a:pt x="6514" y="1846"/>
                    <a:pt x="7192" y="2720"/>
                  </a:cubicBezTo>
                  <a:cubicBezTo>
                    <a:pt x="4837" y="3814"/>
                    <a:pt x="2708" y="5610"/>
                    <a:pt x="0" y="5739"/>
                  </a:cubicBezTo>
                  <a:cubicBezTo>
                    <a:pt x="839" y="6126"/>
                    <a:pt x="1677" y="6513"/>
                    <a:pt x="2547" y="6900"/>
                  </a:cubicBezTo>
                </a:path>
              </a:pathLst>
            </a:custGeom>
            <a:grpFill/>
            <a:ln w="645" cap="flat">
              <a:solidFill>
                <a:srgbClr val="FFFFFF"/>
              </a:solidFill>
              <a:prstDash val="solid"/>
              <a:miter/>
            </a:ln>
          </p:spPr>
          <p:txBody>
            <a:bodyPr rtlCol="0" anchor="ctr"/>
            <a:lstStyle/>
            <a:p>
              <a:endParaRPr lang="en-US"/>
            </a:p>
          </p:txBody>
        </p:sp>
        <p:sp>
          <p:nvSpPr>
            <p:cNvPr id="1880" name="Freeform: Shape 1879">
              <a:extLst>
                <a:ext uri="{FF2B5EF4-FFF2-40B4-BE49-F238E27FC236}">
                  <a16:creationId xmlns:a16="http://schemas.microsoft.com/office/drawing/2014/main" id="{4BDE0AE9-A4F9-C4A3-D9DD-56303866A8B6}"/>
                </a:ext>
              </a:extLst>
            </p:cNvPr>
            <p:cNvSpPr/>
            <p:nvPr/>
          </p:nvSpPr>
          <p:spPr>
            <a:xfrm>
              <a:off x="11363851" y="2332451"/>
              <a:ext cx="4644" cy="1901"/>
            </a:xfrm>
            <a:custGeom>
              <a:avLst/>
              <a:gdLst>
                <a:gd name="connsiteX0" fmla="*/ 2548 w 4644"/>
                <a:gd name="connsiteY0" fmla="*/ 1901 h 1901"/>
                <a:gd name="connsiteX1" fmla="*/ 4645 w 4644"/>
                <a:gd name="connsiteY1" fmla="*/ 972 h 1901"/>
                <a:gd name="connsiteX2" fmla="*/ 0 w 4644"/>
                <a:gd name="connsiteY2" fmla="*/ 972 h 1901"/>
                <a:gd name="connsiteX3" fmla="*/ 2548 w 4644"/>
                <a:gd name="connsiteY3" fmla="*/ 1901 h 1901"/>
              </a:gdLst>
              <a:ahLst/>
              <a:cxnLst>
                <a:cxn ang="0">
                  <a:pos x="connsiteX0" y="connsiteY0"/>
                </a:cxn>
                <a:cxn ang="0">
                  <a:pos x="connsiteX1" y="connsiteY1"/>
                </a:cxn>
                <a:cxn ang="0">
                  <a:pos x="connsiteX2" y="connsiteY2"/>
                </a:cxn>
                <a:cxn ang="0">
                  <a:pos x="connsiteX3" y="connsiteY3"/>
                </a:cxn>
              </a:cxnLst>
              <a:rect l="l" t="t" r="r" b="b"/>
              <a:pathLst>
                <a:path w="4644" h="1901">
                  <a:moveTo>
                    <a:pt x="2548" y="1901"/>
                  </a:moveTo>
                  <a:cubicBezTo>
                    <a:pt x="1806" y="102"/>
                    <a:pt x="2548" y="-208"/>
                    <a:pt x="4645" y="972"/>
                  </a:cubicBezTo>
                  <a:cubicBezTo>
                    <a:pt x="3097" y="-324"/>
                    <a:pt x="1549" y="-324"/>
                    <a:pt x="0" y="972"/>
                  </a:cubicBezTo>
                  <a:cubicBezTo>
                    <a:pt x="839" y="1295"/>
                    <a:pt x="1677" y="1592"/>
                    <a:pt x="2548" y="1901"/>
                  </a:cubicBezTo>
                </a:path>
              </a:pathLst>
            </a:custGeom>
            <a:grpFill/>
            <a:ln w="645" cap="flat">
              <a:solidFill>
                <a:srgbClr val="FFFFFF"/>
              </a:solidFill>
              <a:prstDash val="solid"/>
              <a:miter/>
            </a:ln>
          </p:spPr>
          <p:txBody>
            <a:bodyPr rtlCol="0" anchor="ctr"/>
            <a:lstStyle/>
            <a:p>
              <a:endParaRPr lang="en-US"/>
            </a:p>
          </p:txBody>
        </p:sp>
        <p:sp>
          <p:nvSpPr>
            <p:cNvPr id="1881" name="Freeform: Shape 1880">
              <a:extLst>
                <a:ext uri="{FF2B5EF4-FFF2-40B4-BE49-F238E27FC236}">
                  <a16:creationId xmlns:a16="http://schemas.microsoft.com/office/drawing/2014/main" id="{65FF3F33-773D-054D-FE7C-DC33E9563EB5}"/>
                </a:ext>
              </a:extLst>
            </p:cNvPr>
            <p:cNvSpPr/>
            <p:nvPr/>
          </p:nvSpPr>
          <p:spPr>
            <a:xfrm>
              <a:off x="11378010" y="2317808"/>
              <a:ext cx="21833" cy="10248"/>
            </a:xfrm>
            <a:custGeom>
              <a:avLst/>
              <a:gdLst>
                <a:gd name="connsiteX0" fmla="*/ 11868 w 21833"/>
                <a:gd name="connsiteY0" fmla="*/ 6998 h 10248"/>
                <a:gd name="connsiteX1" fmla="*/ 0 w 21833"/>
                <a:gd name="connsiteY1" fmla="*/ 10249 h 10248"/>
                <a:gd name="connsiteX2" fmla="*/ 21833 w 21833"/>
                <a:gd name="connsiteY2" fmla="*/ 7230 h 10248"/>
                <a:gd name="connsiteX3" fmla="*/ 16963 w 21833"/>
                <a:gd name="connsiteY3" fmla="*/ 4208 h 10248"/>
                <a:gd name="connsiteX4" fmla="*/ 10223 w 21833"/>
                <a:gd name="connsiteY4" fmla="*/ 2815 h 10248"/>
                <a:gd name="connsiteX5" fmla="*/ 11868 w 21833"/>
                <a:gd name="connsiteY5" fmla="*/ 6998 h 1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33" h="10248">
                  <a:moveTo>
                    <a:pt x="11868" y="6998"/>
                  </a:moveTo>
                  <a:cubicBezTo>
                    <a:pt x="11481" y="9226"/>
                    <a:pt x="1838" y="9184"/>
                    <a:pt x="0" y="10249"/>
                  </a:cubicBezTo>
                  <a:cubicBezTo>
                    <a:pt x="7514" y="10249"/>
                    <a:pt x="14577" y="7230"/>
                    <a:pt x="21833" y="7230"/>
                  </a:cubicBezTo>
                  <a:cubicBezTo>
                    <a:pt x="20059" y="6462"/>
                    <a:pt x="18447" y="5453"/>
                    <a:pt x="16963" y="4208"/>
                  </a:cubicBezTo>
                  <a:cubicBezTo>
                    <a:pt x="23316" y="3589"/>
                    <a:pt x="9933" y="-3983"/>
                    <a:pt x="10223" y="2815"/>
                  </a:cubicBezTo>
                  <a:cubicBezTo>
                    <a:pt x="13577" y="2015"/>
                    <a:pt x="15770" y="5550"/>
                    <a:pt x="11868" y="6998"/>
                  </a:cubicBezTo>
                </a:path>
              </a:pathLst>
            </a:custGeom>
            <a:grpFill/>
            <a:ln w="645" cap="flat">
              <a:solidFill>
                <a:srgbClr val="FFFFFF"/>
              </a:solidFill>
              <a:prstDash val="solid"/>
              <a:miter/>
            </a:ln>
          </p:spPr>
          <p:txBody>
            <a:bodyPr rtlCol="0" anchor="ctr"/>
            <a:lstStyle/>
            <a:p>
              <a:endParaRPr lang="en-US"/>
            </a:p>
          </p:txBody>
        </p:sp>
        <p:sp>
          <p:nvSpPr>
            <p:cNvPr id="1882" name="Freeform: Shape 1881">
              <a:extLst>
                <a:ext uri="{FF2B5EF4-FFF2-40B4-BE49-F238E27FC236}">
                  <a16:creationId xmlns:a16="http://schemas.microsoft.com/office/drawing/2014/main" id="{F8A748EC-585B-B475-2626-33F8A0F91D13}"/>
                </a:ext>
              </a:extLst>
            </p:cNvPr>
            <p:cNvSpPr/>
            <p:nvPr/>
          </p:nvSpPr>
          <p:spPr>
            <a:xfrm>
              <a:off x="11400778" y="2324904"/>
              <a:ext cx="23896" cy="2933"/>
            </a:xfrm>
            <a:custGeom>
              <a:avLst/>
              <a:gdLst>
                <a:gd name="connsiteX0" fmla="*/ 14641 w 23896"/>
                <a:gd name="connsiteY0" fmla="*/ 2934 h 2933"/>
                <a:gd name="connsiteX1" fmla="*/ 23897 w 23896"/>
                <a:gd name="connsiteY1" fmla="*/ 1076 h 2933"/>
                <a:gd name="connsiteX2" fmla="*/ 0 w 23896"/>
                <a:gd name="connsiteY2" fmla="*/ 147 h 2933"/>
                <a:gd name="connsiteX3" fmla="*/ 6256 w 23896"/>
                <a:gd name="connsiteY3" fmla="*/ 2121 h 2933"/>
                <a:gd name="connsiteX4" fmla="*/ 14641 w 23896"/>
                <a:gd name="connsiteY4" fmla="*/ 2934 h 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96" h="2933">
                  <a:moveTo>
                    <a:pt x="14641" y="2934"/>
                  </a:moveTo>
                  <a:cubicBezTo>
                    <a:pt x="17511" y="1721"/>
                    <a:pt x="20898" y="1866"/>
                    <a:pt x="23897" y="1076"/>
                  </a:cubicBezTo>
                  <a:cubicBezTo>
                    <a:pt x="15963" y="267"/>
                    <a:pt x="7966" y="-275"/>
                    <a:pt x="0" y="147"/>
                  </a:cubicBezTo>
                  <a:cubicBezTo>
                    <a:pt x="2160" y="599"/>
                    <a:pt x="4031" y="1898"/>
                    <a:pt x="6256" y="2121"/>
                  </a:cubicBezTo>
                  <a:cubicBezTo>
                    <a:pt x="9029" y="2411"/>
                    <a:pt x="11997" y="1515"/>
                    <a:pt x="14641" y="2934"/>
                  </a:cubicBezTo>
                </a:path>
              </a:pathLst>
            </a:custGeom>
            <a:grpFill/>
            <a:ln w="645" cap="flat">
              <a:solidFill>
                <a:srgbClr val="FFFFFF"/>
              </a:solidFill>
              <a:prstDash val="solid"/>
              <a:miter/>
            </a:ln>
          </p:spPr>
          <p:txBody>
            <a:bodyPr rtlCol="0" anchor="ctr"/>
            <a:lstStyle/>
            <a:p>
              <a:endParaRPr lang="en-US"/>
            </a:p>
          </p:txBody>
        </p:sp>
        <p:sp>
          <p:nvSpPr>
            <p:cNvPr id="1883" name="Freeform: Shape 1882">
              <a:extLst>
                <a:ext uri="{FF2B5EF4-FFF2-40B4-BE49-F238E27FC236}">
                  <a16:creationId xmlns:a16="http://schemas.microsoft.com/office/drawing/2014/main" id="{5B1603AD-97F6-76EB-D7A0-7CC667FA1561}"/>
                </a:ext>
              </a:extLst>
            </p:cNvPr>
            <p:cNvSpPr/>
            <p:nvPr/>
          </p:nvSpPr>
          <p:spPr>
            <a:xfrm>
              <a:off x="11425610" y="2318400"/>
              <a:ext cx="4869" cy="3453"/>
            </a:xfrm>
            <a:custGeom>
              <a:avLst/>
              <a:gdLst>
                <a:gd name="connsiteX0" fmla="*/ 3741 w 4869"/>
                <a:gd name="connsiteY0" fmla="*/ 3407 h 3453"/>
                <a:gd name="connsiteX1" fmla="*/ 4870 w 4869"/>
                <a:gd name="connsiteY1" fmla="*/ 385 h 3453"/>
                <a:gd name="connsiteX2" fmla="*/ 0 w 4869"/>
                <a:gd name="connsiteY2" fmla="*/ 853 h 3453"/>
                <a:gd name="connsiteX3" fmla="*/ 3741 w 4869"/>
                <a:gd name="connsiteY3" fmla="*/ 3407 h 3453"/>
              </a:gdLst>
              <a:ahLst/>
              <a:cxnLst>
                <a:cxn ang="0">
                  <a:pos x="connsiteX0" y="connsiteY0"/>
                </a:cxn>
                <a:cxn ang="0">
                  <a:pos x="connsiteX1" y="connsiteY1"/>
                </a:cxn>
                <a:cxn ang="0">
                  <a:pos x="connsiteX2" y="connsiteY2"/>
                </a:cxn>
                <a:cxn ang="0">
                  <a:pos x="connsiteX3" y="connsiteY3"/>
                </a:cxn>
              </a:cxnLst>
              <a:rect l="l" t="t" r="r" b="b"/>
              <a:pathLst>
                <a:path w="4869" h="3453">
                  <a:moveTo>
                    <a:pt x="3741" y="3407"/>
                  </a:moveTo>
                  <a:cubicBezTo>
                    <a:pt x="4515" y="2546"/>
                    <a:pt x="4870" y="1540"/>
                    <a:pt x="4870" y="385"/>
                  </a:cubicBezTo>
                  <a:cubicBezTo>
                    <a:pt x="3160" y="-253"/>
                    <a:pt x="1548" y="-98"/>
                    <a:pt x="0" y="853"/>
                  </a:cubicBezTo>
                  <a:cubicBezTo>
                    <a:pt x="516" y="2581"/>
                    <a:pt x="1871" y="3701"/>
                    <a:pt x="3741" y="3407"/>
                  </a:cubicBezTo>
                </a:path>
              </a:pathLst>
            </a:custGeom>
            <a:grpFill/>
            <a:ln w="645" cap="flat">
              <a:solidFill>
                <a:srgbClr val="FFFFFF"/>
              </a:solidFill>
              <a:prstDash val="solid"/>
              <a:miter/>
            </a:ln>
          </p:spPr>
          <p:txBody>
            <a:bodyPr rtlCol="0" anchor="ctr"/>
            <a:lstStyle/>
            <a:p>
              <a:endParaRPr lang="en-US"/>
            </a:p>
          </p:txBody>
        </p:sp>
        <p:sp>
          <p:nvSpPr>
            <p:cNvPr id="1884" name="Freeform: Shape 1883">
              <a:extLst>
                <a:ext uri="{FF2B5EF4-FFF2-40B4-BE49-F238E27FC236}">
                  <a16:creationId xmlns:a16="http://schemas.microsoft.com/office/drawing/2014/main" id="{5C731DCE-C9A1-C712-7EC9-A2D04BD7F036}"/>
                </a:ext>
              </a:extLst>
            </p:cNvPr>
            <p:cNvSpPr/>
            <p:nvPr/>
          </p:nvSpPr>
          <p:spPr>
            <a:xfrm>
              <a:off x="11454183" y="2310062"/>
              <a:ext cx="4869" cy="4069"/>
            </a:xfrm>
            <a:custGeom>
              <a:avLst/>
              <a:gdLst>
                <a:gd name="connsiteX0" fmla="*/ 3257 w 4869"/>
                <a:gd name="connsiteY0" fmla="*/ 4070 h 4069"/>
                <a:gd name="connsiteX1" fmla="*/ 4870 w 4869"/>
                <a:gd name="connsiteY1" fmla="*/ 1048 h 4069"/>
                <a:gd name="connsiteX2" fmla="*/ 0 w 4869"/>
                <a:gd name="connsiteY2" fmla="*/ 351 h 4069"/>
                <a:gd name="connsiteX3" fmla="*/ 3257 w 4869"/>
                <a:gd name="connsiteY3" fmla="*/ 4070 h 4069"/>
              </a:gdLst>
              <a:ahLst/>
              <a:cxnLst>
                <a:cxn ang="0">
                  <a:pos x="connsiteX0" y="connsiteY0"/>
                </a:cxn>
                <a:cxn ang="0">
                  <a:pos x="connsiteX1" y="connsiteY1"/>
                </a:cxn>
                <a:cxn ang="0">
                  <a:pos x="connsiteX2" y="connsiteY2"/>
                </a:cxn>
                <a:cxn ang="0">
                  <a:pos x="connsiteX3" y="connsiteY3"/>
                </a:cxn>
              </a:cxnLst>
              <a:rect l="l" t="t" r="r" b="b"/>
              <a:pathLst>
                <a:path w="4869" h="4069">
                  <a:moveTo>
                    <a:pt x="3257" y="4070"/>
                  </a:moveTo>
                  <a:cubicBezTo>
                    <a:pt x="3580" y="2899"/>
                    <a:pt x="3999" y="1893"/>
                    <a:pt x="4870" y="1048"/>
                  </a:cubicBezTo>
                  <a:cubicBezTo>
                    <a:pt x="3354" y="-55"/>
                    <a:pt x="1742" y="-287"/>
                    <a:pt x="0" y="351"/>
                  </a:cubicBezTo>
                  <a:cubicBezTo>
                    <a:pt x="0" y="2238"/>
                    <a:pt x="1452" y="3621"/>
                    <a:pt x="3257" y="4070"/>
                  </a:cubicBezTo>
                </a:path>
              </a:pathLst>
            </a:custGeom>
            <a:grpFill/>
            <a:ln w="645" cap="flat">
              <a:solidFill>
                <a:srgbClr val="FFFFFF"/>
              </a:solidFill>
              <a:prstDash val="solid"/>
              <a:miter/>
            </a:ln>
          </p:spPr>
          <p:txBody>
            <a:bodyPr rtlCol="0" anchor="ctr"/>
            <a:lstStyle/>
            <a:p>
              <a:endParaRPr lang="en-US"/>
            </a:p>
          </p:txBody>
        </p:sp>
        <p:sp>
          <p:nvSpPr>
            <p:cNvPr id="1885" name="Freeform: Shape 1884">
              <a:extLst>
                <a:ext uri="{FF2B5EF4-FFF2-40B4-BE49-F238E27FC236}">
                  <a16:creationId xmlns:a16="http://schemas.microsoft.com/office/drawing/2014/main" id="{C5070FC8-EC88-6DC8-9EAB-6E33C8BE0238}"/>
                </a:ext>
              </a:extLst>
            </p:cNvPr>
            <p:cNvSpPr/>
            <p:nvPr/>
          </p:nvSpPr>
          <p:spPr>
            <a:xfrm>
              <a:off x="11077088" y="2024339"/>
              <a:ext cx="53856" cy="15092"/>
            </a:xfrm>
            <a:custGeom>
              <a:avLst/>
              <a:gdLst>
                <a:gd name="connsiteX0" fmla="*/ 26477 w 53856"/>
                <a:gd name="connsiteY0" fmla="*/ 8124 h 15092"/>
                <a:gd name="connsiteX1" fmla="*/ 13320 w 53856"/>
                <a:gd name="connsiteY1" fmla="*/ 9340 h 15092"/>
                <a:gd name="connsiteX2" fmla="*/ 0 w 53856"/>
                <a:gd name="connsiteY2" fmla="*/ 0 h 15092"/>
                <a:gd name="connsiteX3" fmla="*/ 15189 w 53856"/>
                <a:gd name="connsiteY3" fmla="*/ 3580 h 15092"/>
                <a:gd name="connsiteX4" fmla="*/ 28025 w 53856"/>
                <a:gd name="connsiteY4" fmla="*/ 1390 h 15092"/>
                <a:gd name="connsiteX5" fmla="*/ 53857 w 53856"/>
                <a:gd name="connsiteY5" fmla="*/ 15093 h 15092"/>
                <a:gd name="connsiteX6" fmla="*/ 23446 w 53856"/>
                <a:gd name="connsiteY6" fmla="*/ 7663 h 15092"/>
                <a:gd name="connsiteX7" fmla="*/ 26477 w 53856"/>
                <a:gd name="connsiteY7" fmla="*/ 8124 h 1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856" h="15092">
                  <a:moveTo>
                    <a:pt x="26477" y="8124"/>
                  </a:moveTo>
                  <a:cubicBezTo>
                    <a:pt x="21639" y="6969"/>
                    <a:pt x="18705" y="10952"/>
                    <a:pt x="13320" y="9340"/>
                  </a:cubicBezTo>
                  <a:cubicBezTo>
                    <a:pt x="7127" y="7479"/>
                    <a:pt x="5063" y="3051"/>
                    <a:pt x="0" y="0"/>
                  </a:cubicBezTo>
                  <a:cubicBezTo>
                    <a:pt x="5063" y="1403"/>
                    <a:pt x="9901" y="3170"/>
                    <a:pt x="15189" y="3580"/>
                  </a:cubicBezTo>
                  <a:cubicBezTo>
                    <a:pt x="20188" y="3967"/>
                    <a:pt x="23284" y="1458"/>
                    <a:pt x="28025" y="1390"/>
                  </a:cubicBezTo>
                  <a:cubicBezTo>
                    <a:pt x="37926" y="1261"/>
                    <a:pt x="46311" y="9772"/>
                    <a:pt x="53857" y="15093"/>
                  </a:cubicBezTo>
                  <a:cubicBezTo>
                    <a:pt x="47439" y="11707"/>
                    <a:pt x="30734" y="5095"/>
                    <a:pt x="23446" y="7663"/>
                  </a:cubicBezTo>
                  <a:cubicBezTo>
                    <a:pt x="24445" y="7824"/>
                    <a:pt x="25478" y="7985"/>
                    <a:pt x="26477" y="8124"/>
                  </a:cubicBezTo>
                </a:path>
              </a:pathLst>
            </a:custGeom>
            <a:grpFill/>
            <a:ln w="645" cap="flat">
              <a:solidFill>
                <a:srgbClr val="FFFFFF"/>
              </a:solidFill>
              <a:prstDash val="solid"/>
              <a:miter/>
            </a:ln>
          </p:spPr>
          <p:txBody>
            <a:bodyPr rtlCol="0" anchor="ctr"/>
            <a:lstStyle/>
            <a:p>
              <a:endParaRPr lang="en-US"/>
            </a:p>
          </p:txBody>
        </p:sp>
        <p:sp>
          <p:nvSpPr>
            <p:cNvPr id="1886" name="Freeform: Shape 1885">
              <a:extLst>
                <a:ext uri="{FF2B5EF4-FFF2-40B4-BE49-F238E27FC236}">
                  <a16:creationId xmlns:a16="http://schemas.microsoft.com/office/drawing/2014/main" id="{07E6D08A-CF9A-5AD5-2F1B-35D5F3C4261F}"/>
                </a:ext>
              </a:extLst>
            </p:cNvPr>
            <p:cNvSpPr/>
            <p:nvPr/>
          </p:nvSpPr>
          <p:spPr>
            <a:xfrm>
              <a:off x="11349211" y="2329003"/>
              <a:ext cx="11867" cy="10443"/>
            </a:xfrm>
            <a:custGeom>
              <a:avLst/>
              <a:gdLst>
                <a:gd name="connsiteX0" fmla="*/ 5353 w 11867"/>
                <a:gd name="connsiteY0" fmla="*/ 10444 h 10443"/>
                <a:gd name="connsiteX1" fmla="*/ 0 w 11867"/>
                <a:gd name="connsiteY1" fmla="*/ 4639 h 10443"/>
                <a:gd name="connsiteX2" fmla="*/ 4902 w 11867"/>
                <a:gd name="connsiteY2" fmla="*/ 5103 h 10443"/>
                <a:gd name="connsiteX3" fmla="*/ 2612 w 11867"/>
                <a:gd name="connsiteY3" fmla="*/ 208 h 10443"/>
                <a:gd name="connsiteX4" fmla="*/ 11868 w 11867"/>
                <a:gd name="connsiteY4" fmla="*/ 6032 h 10443"/>
                <a:gd name="connsiteX5" fmla="*/ 5579 w 11867"/>
                <a:gd name="connsiteY5" fmla="*/ 8357 h 10443"/>
                <a:gd name="connsiteX6" fmla="*/ 5256 w 11867"/>
                <a:gd name="connsiteY6" fmla="*/ 10444 h 1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67" h="10443">
                  <a:moveTo>
                    <a:pt x="5353" y="10444"/>
                  </a:moveTo>
                  <a:cubicBezTo>
                    <a:pt x="2451" y="9354"/>
                    <a:pt x="3064" y="5577"/>
                    <a:pt x="0" y="4639"/>
                  </a:cubicBezTo>
                  <a:cubicBezTo>
                    <a:pt x="1612" y="5055"/>
                    <a:pt x="3225" y="5210"/>
                    <a:pt x="4902" y="5103"/>
                  </a:cubicBezTo>
                  <a:cubicBezTo>
                    <a:pt x="1967" y="4490"/>
                    <a:pt x="-1742" y="-1140"/>
                    <a:pt x="2612" y="208"/>
                  </a:cubicBezTo>
                  <a:cubicBezTo>
                    <a:pt x="4676" y="856"/>
                    <a:pt x="10739" y="4171"/>
                    <a:pt x="11868" y="6032"/>
                  </a:cubicBezTo>
                  <a:cubicBezTo>
                    <a:pt x="9417" y="6958"/>
                    <a:pt x="8417" y="11163"/>
                    <a:pt x="5579" y="8357"/>
                  </a:cubicBezTo>
                  <a:cubicBezTo>
                    <a:pt x="5579" y="9051"/>
                    <a:pt x="5579" y="9747"/>
                    <a:pt x="5256" y="10444"/>
                  </a:cubicBezTo>
                </a:path>
              </a:pathLst>
            </a:custGeom>
            <a:grpFill/>
            <a:ln w="645" cap="flat">
              <a:solidFill>
                <a:srgbClr val="FFFFFF"/>
              </a:solidFill>
              <a:prstDash val="solid"/>
              <a:miter/>
            </a:ln>
          </p:spPr>
          <p:txBody>
            <a:bodyPr rtlCol="0" anchor="ctr"/>
            <a:lstStyle/>
            <a:p>
              <a:endParaRPr lang="en-US"/>
            </a:p>
          </p:txBody>
        </p:sp>
        <p:sp>
          <p:nvSpPr>
            <p:cNvPr id="1887" name="Freeform: Shape 1886">
              <a:extLst>
                <a:ext uri="{FF2B5EF4-FFF2-40B4-BE49-F238E27FC236}">
                  <a16:creationId xmlns:a16="http://schemas.microsoft.com/office/drawing/2014/main" id="{9E7844EF-D463-0064-C636-BE994C1132C0}"/>
                </a:ext>
              </a:extLst>
            </p:cNvPr>
            <p:cNvSpPr/>
            <p:nvPr/>
          </p:nvSpPr>
          <p:spPr>
            <a:xfrm>
              <a:off x="11358757" y="2332241"/>
              <a:ext cx="4876" cy="3487"/>
            </a:xfrm>
            <a:custGeom>
              <a:avLst/>
              <a:gdLst>
                <a:gd name="connsiteX0" fmla="*/ 0 w 4876"/>
                <a:gd name="connsiteY0" fmla="*/ 466 h 3487"/>
                <a:gd name="connsiteX1" fmla="*/ 4870 w 4876"/>
                <a:gd name="connsiteY1" fmla="*/ 3488 h 3487"/>
                <a:gd name="connsiteX2" fmla="*/ 0 w 4876"/>
                <a:gd name="connsiteY2" fmla="*/ 466 h 3487"/>
              </a:gdLst>
              <a:ahLst/>
              <a:cxnLst>
                <a:cxn ang="0">
                  <a:pos x="connsiteX0" y="connsiteY0"/>
                </a:cxn>
                <a:cxn ang="0">
                  <a:pos x="connsiteX1" y="connsiteY1"/>
                </a:cxn>
                <a:cxn ang="0">
                  <a:pos x="connsiteX2" y="connsiteY2"/>
                </a:cxn>
              </a:cxnLst>
              <a:rect l="l" t="t" r="r" b="b"/>
              <a:pathLst>
                <a:path w="4876" h="3487">
                  <a:moveTo>
                    <a:pt x="0" y="466"/>
                  </a:moveTo>
                  <a:cubicBezTo>
                    <a:pt x="2290" y="-875"/>
                    <a:pt x="5031" y="847"/>
                    <a:pt x="4870" y="3488"/>
                  </a:cubicBezTo>
                  <a:cubicBezTo>
                    <a:pt x="3031" y="2830"/>
                    <a:pt x="1387" y="1827"/>
                    <a:pt x="0" y="466"/>
                  </a:cubicBezTo>
                </a:path>
              </a:pathLst>
            </a:custGeom>
            <a:grpFill/>
            <a:ln w="645" cap="flat">
              <a:solidFill>
                <a:srgbClr val="FFFFFF"/>
              </a:solidFill>
              <a:prstDash val="solid"/>
              <a:miter/>
            </a:ln>
          </p:spPr>
          <p:txBody>
            <a:bodyPr rtlCol="0" anchor="ctr"/>
            <a:lstStyle/>
            <a:p>
              <a:endParaRPr lang="en-US"/>
            </a:p>
          </p:txBody>
        </p:sp>
        <p:sp>
          <p:nvSpPr>
            <p:cNvPr id="1888" name="Freeform: Shape 1887">
              <a:extLst>
                <a:ext uri="{FF2B5EF4-FFF2-40B4-BE49-F238E27FC236}">
                  <a16:creationId xmlns:a16="http://schemas.microsoft.com/office/drawing/2014/main" id="{05180131-9D7C-6724-DEF7-EFA69B0379EC}"/>
                </a:ext>
              </a:extLst>
            </p:cNvPr>
            <p:cNvSpPr/>
            <p:nvPr/>
          </p:nvSpPr>
          <p:spPr>
            <a:xfrm>
              <a:off x="4800786" y="2248181"/>
              <a:ext cx="9520" cy="6037"/>
            </a:xfrm>
            <a:custGeom>
              <a:avLst/>
              <a:gdLst>
                <a:gd name="connsiteX0" fmla="*/ 9520 w 9520"/>
                <a:gd name="connsiteY0" fmla="*/ 0 h 6037"/>
                <a:gd name="connsiteX1" fmla="*/ 0 w 9520"/>
                <a:gd name="connsiteY1" fmla="*/ 6037 h 6037"/>
                <a:gd name="connsiteX2" fmla="*/ 9520 w 9520"/>
                <a:gd name="connsiteY2" fmla="*/ 0 h 6037"/>
              </a:gdLst>
              <a:ahLst/>
              <a:cxnLst>
                <a:cxn ang="0">
                  <a:pos x="connsiteX0" y="connsiteY0"/>
                </a:cxn>
                <a:cxn ang="0">
                  <a:pos x="connsiteX1" y="connsiteY1"/>
                </a:cxn>
                <a:cxn ang="0">
                  <a:pos x="connsiteX2" y="connsiteY2"/>
                </a:cxn>
              </a:cxnLst>
              <a:rect l="l" t="t" r="r" b="b"/>
              <a:pathLst>
                <a:path w="9520" h="6037">
                  <a:moveTo>
                    <a:pt x="9520" y="0"/>
                  </a:moveTo>
                  <a:cubicBezTo>
                    <a:pt x="6031" y="909"/>
                    <a:pt x="1925" y="2815"/>
                    <a:pt x="0" y="6037"/>
                  </a:cubicBezTo>
                  <a:cubicBezTo>
                    <a:pt x="3502" y="4873"/>
                    <a:pt x="7179" y="2935"/>
                    <a:pt x="9520" y="0"/>
                  </a:cubicBezTo>
                </a:path>
              </a:pathLst>
            </a:custGeom>
            <a:grpFill/>
            <a:ln w="645" cap="flat">
              <a:solidFill>
                <a:srgbClr val="FFFFFF"/>
              </a:solidFill>
              <a:prstDash val="solid"/>
              <a:miter/>
            </a:ln>
          </p:spPr>
          <p:txBody>
            <a:bodyPr rtlCol="0" anchor="ctr"/>
            <a:lstStyle/>
            <a:p>
              <a:endParaRPr lang="en-US"/>
            </a:p>
          </p:txBody>
        </p:sp>
        <p:sp>
          <p:nvSpPr>
            <p:cNvPr id="1889" name="Freeform: Shape 1888">
              <a:extLst>
                <a:ext uri="{FF2B5EF4-FFF2-40B4-BE49-F238E27FC236}">
                  <a16:creationId xmlns:a16="http://schemas.microsoft.com/office/drawing/2014/main" id="{984D1DA0-9BF9-4A73-BAA4-B487D37CDBAF}"/>
                </a:ext>
              </a:extLst>
            </p:cNvPr>
            <p:cNvSpPr/>
            <p:nvPr/>
          </p:nvSpPr>
          <p:spPr>
            <a:xfrm>
              <a:off x="4796825" y="2253760"/>
              <a:ext cx="2321" cy="2550"/>
            </a:xfrm>
            <a:custGeom>
              <a:avLst/>
              <a:gdLst>
                <a:gd name="connsiteX0" fmla="*/ 2322 w 2321"/>
                <a:gd name="connsiteY0" fmla="*/ 0 h 2550"/>
                <a:gd name="connsiteX1" fmla="*/ 0 w 2321"/>
                <a:gd name="connsiteY1" fmla="*/ 2551 h 2550"/>
                <a:gd name="connsiteX2" fmla="*/ 2322 w 2321"/>
                <a:gd name="connsiteY2" fmla="*/ 0 h 2550"/>
              </a:gdLst>
              <a:ahLst/>
              <a:cxnLst>
                <a:cxn ang="0">
                  <a:pos x="connsiteX0" y="connsiteY0"/>
                </a:cxn>
                <a:cxn ang="0">
                  <a:pos x="connsiteX1" y="connsiteY1"/>
                </a:cxn>
                <a:cxn ang="0">
                  <a:pos x="connsiteX2" y="connsiteY2"/>
                </a:cxn>
              </a:cxnLst>
              <a:rect l="l" t="t" r="r" b="b"/>
              <a:pathLst>
                <a:path w="2321" h="2550">
                  <a:moveTo>
                    <a:pt x="2322" y="0"/>
                  </a:moveTo>
                  <a:cubicBezTo>
                    <a:pt x="1061" y="393"/>
                    <a:pt x="287" y="1245"/>
                    <a:pt x="0" y="2551"/>
                  </a:cubicBezTo>
                  <a:cubicBezTo>
                    <a:pt x="800" y="1725"/>
                    <a:pt x="1574" y="874"/>
                    <a:pt x="2322" y="0"/>
                  </a:cubicBezTo>
                </a:path>
              </a:pathLst>
            </a:custGeom>
            <a:grpFill/>
            <a:ln w="645" cap="flat">
              <a:solidFill>
                <a:srgbClr val="FFFFFF"/>
              </a:solidFill>
              <a:prstDash val="solid"/>
              <a:miter/>
            </a:ln>
          </p:spPr>
          <p:txBody>
            <a:bodyPr rtlCol="0" anchor="ctr"/>
            <a:lstStyle/>
            <a:p>
              <a:endParaRPr lang="en-US"/>
            </a:p>
          </p:txBody>
        </p:sp>
        <p:sp>
          <p:nvSpPr>
            <p:cNvPr id="1890" name="Freeform: Shape 1889">
              <a:extLst>
                <a:ext uri="{FF2B5EF4-FFF2-40B4-BE49-F238E27FC236}">
                  <a16:creationId xmlns:a16="http://schemas.microsoft.com/office/drawing/2014/main" id="{7964EE8D-49CE-8C51-31F6-4E3B0A73D2F3}"/>
                </a:ext>
              </a:extLst>
            </p:cNvPr>
            <p:cNvSpPr/>
            <p:nvPr/>
          </p:nvSpPr>
          <p:spPr>
            <a:xfrm>
              <a:off x="4792234" y="2201460"/>
              <a:ext cx="7848" cy="7943"/>
            </a:xfrm>
            <a:custGeom>
              <a:avLst/>
              <a:gdLst>
                <a:gd name="connsiteX0" fmla="*/ 7849 w 7848"/>
                <a:gd name="connsiteY0" fmla="*/ 281 h 7943"/>
                <a:gd name="connsiteX1" fmla="*/ 186 w 7848"/>
                <a:gd name="connsiteY1" fmla="*/ 7944 h 7943"/>
                <a:gd name="connsiteX2" fmla="*/ 5295 w 7848"/>
                <a:gd name="connsiteY2" fmla="*/ 6551 h 7943"/>
                <a:gd name="connsiteX3" fmla="*/ 7849 w 7848"/>
                <a:gd name="connsiteY3" fmla="*/ 281 h 7943"/>
              </a:gdLst>
              <a:ahLst/>
              <a:cxnLst>
                <a:cxn ang="0">
                  <a:pos x="connsiteX0" y="connsiteY0"/>
                </a:cxn>
                <a:cxn ang="0">
                  <a:pos x="connsiteX1" y="connsiteY1"/>
                </a:cxn>
                <a:cxn ang="0">
                  <a:pos x="connsiteX2" y="connsiteY2"/>
                </a:cxn>
                <a:cxn ang="0">
                  <a:pos x="connsiteX3" y="connsiteY3"/>
                </a:cxn>
              </a:cxnLst>
              <a:rect l="l" t="t" r="r" b="b"/>
              <a:pathLst>
                <a:path w="7848" h="7943">
                  <a:moveTo>
                    <a:pt x="7849" y="281"/>
                  </a:moveTo>
                  <a:cubicBezTo>
                    <a:pt x="5062" y="-1447"/>
                    <a:pt x="-1152" y="5245"/>
                    <a:pt x="186" y="7944"/>
                  </a:cubicBezTo>
                  <a:cubicBezTo>
                    <a:pt x="1763" y="6657"/>
                    <a:pt x="3714" y="7599"/>
                    <a:pt x="5295" y="6551"/>
                  </a:cubicBezTo>
                  <a:cubicBezTo>
                    <a:pt x="8017" y="4751"/>
                    <a:pt x="7375" y="3145"/>
                    <a:pt x="7849" y="281"/>
                  </a:cubicBezTo>
                </a:path>
              </a:pathLst>
            </a:custGeom>
            <a:grpFill/>
            <a:ln w="645" cap="flat">
              <a:solidFill>
                <a:srgbClr val="FFFFFF"/>
              </a:solidFill>
              <a:prstDash val="solid"/>
              <a:miter/>
            </a:ln>
          </p:spPr>
          <p:txBody>
            <a:bodyPr rtlCol="0" anchor="ctr"/>
            <a:lstStyle/>
            <a:p>
              <a:endParaRPr lang="en-US"/>
            </a:p>
          </p:txBody>
        </p:sp>
        <p:sp>
          <p:nvSpPr>
            <p:cNvPr id="1891" name="Freeform: Shape 1890">
              <a:extLst>
                <a:ext uri="{FF2B5EF4-FFF2-40B4-BE49-F238E27FC236}">
                  <a16:creationId xmlns:a16="http://schemas.microsoft.com/office/drawing/2014/main" id="{58FA9985-AB57-5AF7-B56A-35D8EEF1C0FD}"/>
                </a:ext>
              </a:extLst>
            </p:cNvPr>
            <p:cNvSpPr/>
            <p:nvPr/>
          </p:nvSpPr>
          <p:spPr>
            <a:xfrm>
              <a:off x="4745058" y="2237820"/>
              <a:ext cx="7198" cy="4581"/>
            </a:xfrm>
            <a:custGeom>
              <a:avLst/>
              <a:gdLst>
                <a:gd name="connsiteX0" fmla="*/ 7198 w 7198"/>
                <a:gd name="connsiteY0" fmla="*/ 170 h 4581"/>
                <a:gd name="connsiteX1" fmla="*/ 0 w 7198"/>
                <a:gd name="connsiteY1" fmla="*/ 4582 h 4581"/>
                <a:gd name="connsiteX2" fmla="*/ 7198 w 7198"/>
                <a:gd name="connsiteY2" fmla="*/ 170 h 4581"/>
              </a:gdLst>
              <a:ahLst/>
              <a:cxnLst>
                <a:cxn ang="0">
                  <a:pos x="connsiteX0" y="connsiteY0"/>
                </a:cxn>
                <a:cxn ang="0">
                  <a:pos x="connsiteX1" y="connsiteY1"/>
                </a:cxn>
                <a:cxn ang="0">
                  <a:pos x="connsiteX2" y="connsiteY2"/>
                </a:cxn>
              </a:cxnLst>
              <a:rect l="l" t="t" r="r" b="b"/>
              <a:pathLst>
                <a:path w="7198" h="4581">
                  <a:moveTo>
                    <a:pt x="7198" y="170"/>
                  </a:moveTo>
                  <a:cubicBezTo>
                    <a:pt x="3993" y="-697"/>
                    <a:pt x="1226" y="1902"/>
                    <a:pt x="0" y="4582"/>
                  </a:cubicBezTo>
                  <a:cubicBezTo>
                    <a:pt x="2177" y="2757"/>
                    <a:pt x="4828" y="1692"/>
                    <a:pt x="7198" y="170"/>
                  </a:cubicBezTo>
                </a:path>
              </a:pathLst>
            </a:custGeom>
            <a:grpFill/>
            <a:ln w="645" cap="flat">
              <a:solidFill>
                <a:srgbClr val="FFFFFF"/>
              </a:solidFill>
              <a:prstDash val="solid"/>
              <a:miter/>
            </a:ln>
          </p:spPr>
          <p:txBody>
            <a:bodyPr rtlCol="0" anchor="ctr"/>
            <a:lstStyle/>
            <a:p>
              <a:endParaRPr lang="en-US"/>
            </a:p>
          </p:txBody>
        </p:sp>
        <p:sp>
          <p:nvSpPr>
            <p:cNvPr id="1892" name="Freeform: Shape 1891">
              <a:extLst>
                <a:ext uri="{FF2B5EF4-FFF2-40B4-BE49-F238E27FC236}">
                  <a16:creationId xmlns:a16="http://schemas.microsoft.com/office/drawing/2014/main" id="{F9C529BC-9822-8C90-A0D7-62B7BAD00492}"/>
                </a:ext>
              </a:extLst>
            </p:cNvPr>
            <p:cNvSpPr/>
            <p:nvPr/>
          </p:nvSpPr>
          <p:spPr>
            <a:xfrm>
              <a:off x="4752031" y="2234958"/>
              <a:ext cx="2321" cy="2321"/>
            </a:xfrm>
            <a:custGeom>
              <a:avLst/>
              <a:gdLst>
                <a:gd name="connsiteX0" fmla="*/ 2322 w 2321"/>
                <a:gd name="connsiteY0" fmla="*/ 0 h 2321"/>
                <a:gd name="connsiteX1" fmla="*/ 0 w 2321"/>
                <a:gd name="connsiteY1" fmla="*/ 2322 h 2321"/>
                <a:gd name="connsiteX2" fmla="*/ 2322 w 2321"/>
                <a:gd name="connsiteY2" fmla="*/ 0 h 2321"/>
              </a:gdLst>
              <a:ahLst/>
              <a:cxnLst>
                <a:cxn ang="0">
                  <a:pos x="connsiteX0" y="connsiteY0"/>
                </a:cxn>
                <a:cxn ang="0">
                  <a:pos x="connsiteX1" y="connsiteY1"/>
                </a:cxn>
                <a:cxn ang="0">
                  <a:pos x="connsiteX2" y="connsiteY2"/>
                </a:cxn>
              </a:cxnLst>
              <a:rect l="l" t="t" r="r" b="b"/>
              <a:pathLst>
                <a:path w="2321" h="2321">
                  <a:moveTo>
                    <a:pt x="2322" y="0"/>
                  </a:moveTo>
                  <a:cubicBezTo>
                    <a:pt x="1264" y="484"/>
                    <a:pt x="493" y="1258"/>
                    <a:pt x="0" y="2322"/>
                  </a:cubicBezTo>
                  <a:cubicBezTo>
                    <a:pt x="774" y="1548"/>
                    <a:pt x="1551" y="777"/>
                    <a:pt x="2322" y="0"/>
                  </a:cubicBezTo>
                </a:path>
              </a:pathLst>
            </a:custGeom>
            <a:grpFill/>
            <a:ln w="645" cap="flat">
              <a:solidFill>
                <a:srgbClr val="FFFFFF"/>
              </a:solidFill>
              <a:prstDash val="solid"/>
              <a:miter/>
            </a:ln>
          </p:spPr>
          <p:txBody>
            <a:bodyPr rtlCol="0" anchor="ctr"/>
            <a:lstStyle/>
            <a:p>
              <a:endParaRPr lang="en-US"/>
            </a:p>
          </p:txBody>
        </p:sp>
        <p:sp>
          <p:nvSpPr>
            <p:cNvPr id="1893" name="Freeform: Shape 1892">
              <a:extLst>
                <a:ext uri="{FF2B5EF4-FFF2-40B4-BE49-F238E27FC236}">
                  <a16:creationId xmlns:a16="http://schemas.microsoft.com/office/drawing/2014/main" id="{3FD9BF00-4284-C778-8DFB-F68A05C793DA}"/>
                </a:ext>
              </a:extLst>
            </p:cNvPr>
            <p:cNvSpPr/>
            <p:nvPr/>
          </p:nvSpPr>
          <p:spPr>
            <a:xfrm>
              <a:off x="4765253" y="2223123"/>
              <a:ext cx="2321" cy="703"/>
            </a:xfrm>
            <a:custGeom>
              <a:avLst/>
              <a:gdLst>
                <a:gd name="connsiteX0" fmla="*/ 2322 w 2321"/>
                <a:gd name="connsiteY0" fmla="*/ 0 h 703"/>
                <a:gd name="connsiteX1" fmla="*/ 0 w 2321"/>
                <a:gd name="connsiteY1" fmla="*/ 703 h 703"/>
                <a:gd name="connsiteX2" fmla="*/ 2322 w 2321"/>
                <a:gd name="connsiteY2" fmla="*/ 0 h 703"/>
              </a:gdLst>
              <a:ahLst/>
              <a:cxnLst>
                <a:cxn ang="0">
                  <a:pos x="connsiteX0" y="connsiteY0"/>
                </a:cxn>
                <a:cxn ang="0">
                  <a:pos x="connsiteX1" y="connsiteY1"/>
                </a:cxn>
                <a:cxn ang="0">
                  <a:pos x="connsiteX2" y="connsiteY2"/>
                </a:cxn>
              </a:cxnLst>
              <a:rect l="l" t="t" r="r" b="b"/>
              <a:pathLst>
                <a:path w="2321" h="703">
                  <a:moveTo>
                    <a:pt x="2322" y="0"/>
                  </a:moveTo>
                  <a:cubicBezTo>
                    <a:pt x="1500" y="32"/>
                    <a:pt x="722" y="258"/>
                    <a:pt x="0" y="703"/>
                  </a:cubicBezTo>
                  <a:cubicBezTo>
                    <a:pt x="774" y="477"/>
                    <a:pt x="1548" y="232"/>
                    <a:pt x="2322" y="0"/>
                  </a:cubicBezTo>
                </a:path>
              </a:pathLst>
            </a:custGeom>
            <a:grpFill/>
            <a:ln w="645" cap="flat">
              <a:solidFill>
                <a:srgbClr val="FFFFFF"/>
              </a:solidFill>
              <a:prstDash val="solid"/>
              <a:miter/>
            </a:ln>
          </p:spPr>
          <p:txBody>
            <a:bodyPr rtlCol="0" anchor="ctr"/>
            <a:lstStyle/>
            <a:p>
              <a:endParaRPr lang="en-US"/>
            </a:p>
          </p:txBody>
        </p:sp>
        <p:sp>
          <p:nvSpPr>
            <p:cNvPr id="1894" name="Freeform: Shape 1893">
              <a:extLst>
                <a:ext uri="{FF2B5EF4-FFF2-40B4-BE49-F238E27FC236}">
                  <a16:creationId xmlns:a16="http://schemas.microsoft.com/office/drawing/2014/main" id="{404ADBB7-6DD9-A787-0952-E9891955B4BA}"/>
                </a:ext>
              </a:extLst>
            </p:cNvPr>
            <p:cNvSpPr/>
            <p:nvPr/>
          </p:nvSpPr>
          <p:spPr>
            <a:xfrm>
              <a:off x="4770361" y="2161345"/>
              <a:ext cx="37383" cy="33842"/>
            </a:xfrm>
            <a:custGeom>
              <a:avLst/>
              <a:gdLst>
                <a:gd name="connsiteX0" fmla="*/ 12306 w 37383"/>
                <a:gd name="connsiteY0" fmla="*/ 21595 h 33842"/>
                <a:gd name="connsiteX1" fmla="*/ 17183 w 37383"/>
                <a:gd name="connsiteY1" fmla="*/ 20669 h 33842"/>
                <a:gd name="connsiteX2" fmla="*/ 13932 w 37383"/>
                <a:gd name="connsiteY2" fmla="*/ 24846 h 33842"/>
                <a:gd name="connsiteX3" fmla="*/ 0 w 37383"/>
                <a:gd name="connsiteY3" fmla="*/ 33669 h 33842"/>
                <a:gd name="connsiteX4" fmla="*/ 11842 w 37383"/>
                <a:gd name="connsiteY4" fmla="*/ 30186 h 33842"/>
                <a:gd name="connsiteX5" fmla="*/ 16718 w 37383"/>
                <a:gd name="connsiteY5" fmla="*/ 26239 h 33842"/>
                <a:gd name="connsiteX6" fmla="*/ 23684 w 37383"/>
                <a:gd name="connsiteY6" fmla="*/ 24381 h 33842"/>
                <a:gd name="connsiteX7" fmla="*/ 21362 w 37383"/>
                <a:gd name="connsiteY7" fmla="*/ 22756 h 33842"/>
                <a:gd name="connsiteX8" fmla="*/ 27225 w 37383"/>
                <a:gd name="connsiteY8" fmla="*/ 17715 h 33842"/>
                <a:gd name="connsiteX9" fmla="*/ 28792 w 37383"/>
                <a:gd name="connsiteY9" fmla="*/ 11143 h 33842"/>
                <a:gd name="connsiteX10" fmla="*/ 32508 w 37383"/>
                <a:gd name="connsiteY10" fmla="*/ 7431 h 33842"/>
                <a:gd name="connsiteX11" fmla="*/ 29489 w 37383"/>
                <a:gd name="connsiteY11" fmla="*/ 19273 h 33842"/>
                <a:gd name="connsiteX12" fmla="*/ 37384 w 37383"/>
                <a:gd name="connsiteY12" fmla="*/ 4877 h 33842"/>
                <a:gd name="connsiteX13" fmla="*/ 27864 w 37383"/>
                <a:gd name="connsiteY13" fmla="*/ 4651 h 33842"/>
                <a:gd name="connsiteX14" fmla="*/ 28792 w 37383"/>
                <a:gd name="connsiteY14" fmla="*/ 10 h 33842"/>
                <a:gd name="connsiteX15" fmla="*/ 26470 w 37383"/>
                <a:gd name="connsiteY15" fmla="*/ 4190 h 33842"/>
                <a:gd name="connsiteX16" fmla="*/ 12306 w 37383"/>
                <a:gd name="connsiteY16" fmla="*/ 21601 h 3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383" h="33842">
                  <a:moveTo>
                    <a:pt x="12306" y="21595"/>
                  </a:moveTo>
                  <a:cubicBezTo>
                    <a:pt x="13935" y="21305"/>
                    <a:pt x="15560" y="21002"/>
                    <a:pt x="17183" y="20669"/>
                  </a:cubicBezTo>
                  <a:cubicBezTo>
                    <a:pt x="15319" y="21243"/>
                    <a:pt x="7685" y="24233"/>
                    <a:pt x="13932" y="24846"/>
                  </a:cubicBezTo>
                  <a:cubicBezTo>
                    <a:pt x="8182" y="26390"/>
                    <a:pt x="4299" y="29744"/>
                    <a:pt x="0" y="33669"/>
                  </a:cubicBezTo>
                  <a:cubicBezTo>
                    <a:pt x="3731" y="34569"/>
                    <a:pt x="8620" y="31757"/>
                    <a:pt x="11842" y="30186"/>
                  </a:cubicBezTo>
                  <a:cubicBezTo>
                    <a:pt x="13758" y="29251"/>
                    <a:pt x="14699" y="27003"/>
                    <a:pt x="16718" y="26239"/>
                  </a:cubicBezTo>
                  <a:cubicBezTo>
                    <a:pt x="19237" y="25287"/>
                    <a:pt x="21478" y="26432"/>
                    <a:pt x="23684" y="24381"/>
                  </a:cubicBezTo>
                  <a:cubicBezTo>
                    <a:pt x="22933" y="23807"/>
                    <a:pt x="22159" y="23265"/>
                    <a:pt x="21362" y="22756"/>
                  </a:cubicBezTo>
                  <a:cubicBezTo>
                    <a:pt x="24877" y="23046"/>
                    <a:pt x="26448" y="20792"/>
                    <a:pt x="27225" y="17715"/>
                  </a:cubicBezTo>
                  <a:cubicBezTo>
                    <a:pt x="27751" y="15648"/>
                    <a:pt x="27702" y="13010"/>
                    <a:pt x="28792" y="11143"/>
                  </a:cubicBezTo>
                  <a:cubicBezTo>
                    <a:pt x="29753" y="9492"/>
                    <a:pt x="31772" y="9350"/>
                    <a:pt x="32508" y="7431"/>
                  </a:cubicBezTo>
                  <a:cubicBezTo>
                    <a:pt x="33856" y="11768"/>
                    <a:pt x="28663" y="14984"/>
                    <a:pt x="29489" y="19273"/>
                  </a:cubicBezTo>
                  <a:cubicBezTo>
                    <a:pt x="31566" y="15332"/>
                    <a:pt x="34204" y="7808"/>
                    <a:pt x="37384" y="4877"/>
                  </a:cubicBezTo>
                  <a:cubicBezTo>
                    <a:pt x="34201" y="4973"/>
                    <a:pt x="31043" y="4135"/>
                    <a:pt x="27864" y="4651"/>
                  </a:cubicBezTo>
                  <a:cubicBezTo>
                    <a:pt x="28186" y="3106"/>
                    <a:pt x="28483" y="1555"/>
                    <a:pt x="28792" y="10"/>
                  </a:cubicBezTo>
                  <a:cubicBezTo>
                    <a:pt x="26158" y="-312"/>
                    <a:pt x="21082" y="7124"/>
                    <a:pt x="26470" y="4190"/>
                  </a:cubicBezTo>
                  <a:cubicBezTo>
                    <a:pt x="21188" y="9521"/>
                    <a:pt x="15670" y="14771"/>
                    <a:pt x="12306" y="21601"/>
                  </a:cubicBezTo>
                </a:path>
              </a:pathLst>
            </a:custGeom>
            <a:grpFill/>
            <a:ln w="645" cap="flat">
              <a:solidFill>
                <a:srgbClr val="FFFFFF"/>
              </a:solidFill>
              <a:prstDash val="solid"/>
              <a:miter/>
            </a:ln>
          </p:spPr>
          <p:txBody>
            <a:bodyPr rtlCol="0" anchor="ctr"/>
            <a:lstStyle/>
            <a:p>
              <a:endParaRPr lang="en-US"/>
            </a:p>
          </p:txBody>
        </p:sp>
        <p:sp>
          <p:nvSpPr>
            <p:cNvPr id="1895" name="Freeform: Shape 1894">
              <a:extLst>
                <a:ext uri="{FF2B5EF4-FFF2-40B4-BE49-F238E27FC236}">
                  <a16:creationId xmlns:a16="http://schemas.microsoft.com/office/drawing/2014/main" id="{6719EE8B-5D97-7724-4B9A-E6A545F95BFA}"/>
                </a:ext>
              </a:extLst>
            </p:cNvPr>
            <p:cNvSpPr/>
            <p:nvPr/>
          </p:nvSpPr>
          <p:spPr>
            <a:xfrm>
              <a:off x="4787299" y="2223522"/>
              <a:ext cx="24005" cy="18912"/>
            </a:xfrm>
            <a:custGeom>
              <a:avLst/>
              <a:gdLst>
                <a:gd name="connsiteX0" fmla="*/ 722 w 24005"/>
                <a:gd name="connsiteY0" fmla="*/ 16531 h 18912"/>
                <a:gd name="connsiteX1" fmla="*/ 7920 w 24005"/>
                <a:gd name="connsiteY1" fmla="*/ 11652 h 18912"/>
                <a:gd name="connsiteX2" fmla="*/ 3973 w 24005"/>
                <a:gd name="connsiteY2" fmla="*/ 16296 h 18912"/>
                <a:gd name="connsiteX3" fmla="*/ 12564 w 24005"/>
                <a:gd name="connsiteY3" fmla="*/ 9098 h 18912"/>
                <a:gd name="connsiteX4" fmla="*/ 2812 w 24005"/>
                <a:gd name="connsiteY4" fmla="*/ 17457 h 18912"/>
                <a:gd name="connsiteX5" fmla="*/ 10010 w 24005"/>
                <a:gd name="connsiteY5" fmla="*/ 14674 h 18912"/>
                <a:gd name="connsiteX6" fmla="*/ 5830 w 24005"/>
                <a:gd name="connsiteY6" fmla="*/ 18386 h 18912"/>
                <a:gd name="connsiteX7" fmla="*/ 21597 w 24005"/>
                <a:gd name="connsiteY7" fmla="*/ 9156 h 18912"/>
                <a:gd name="connsiteX8" fmla="*/ 23181 w 24005"/>
                <a:gd name="connsiteY8" fmla="*/ 1210 h 18912"/>
                <a:gd name="connsiteX9" fmla="*/ 11871 w 24005"/>
                <a:gd name="connsiteY9" fmla="*/ 3064 h 18912"/>
                <a:gd name="connsiteX10" fmla="*/ 9549 w 24005"/>
                <a:gd name="connsiteY10" fmla="*/ 5386 h 18912"/>
                <a:gd name="connsiteX11" fmla="*/ 7888 w 24005"/>
                <a:gd name="connsiteY11" fmla="*/ 7237 h 18912"/>
                <a:gd name="connsiteX12" fmla="*/ 5866 w 24005"/>
                <a:gd name="connsiteY12" fmla="*/ 10272 h 18912"/>
                <a:gd name="connsiteX13" fmla="*/ 722 w 24005"/>
                <a:gd name="connsiteY13" fmla="*/ 16531 h 1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005" h="18912">
                  <a:moveTo>
                    <a:pt x="722" y="16531"/>
                  </a:moveTo>
                  <a:cubicBezTo>
                    <a:pt x="4053" y="16757"/>
                    <a:pt x="5885" y="13690"/>
                    <a:pt x="7920" y="11652"/>
                  </a:cubicBezTo>
                  <a:cubicBezTo>
                    <a:pt x="6840" y="13400"/>
                    <a:pt x="5524" y="14948"/>
                    <a:pt x="3973" y="16296"/>
                  </a:cubicBezTo>
                  <a:cubicBezTo>
                    <a:pt x="7456" y="14490"/>
                    <a:pt x="10707" y="12739"/>
                    <a:pt x="12564" y="9098"/>
                  </a:cubicBezTo>
                  <a:cubicBezTo>
                    <a:pt x="11819" y="13671"/>
                    <a:pt x="6837" y="16328"/>
                    <a:pt x="2812" y="17457"/>
                  </a:cubicBezTo>
                  <a:cubicBezTo>
                    <a:pt x="5589" y="18615"/>
                    <a:pt x="8301" y="16628"/>
                    <a:pt x="10010" y="14674"/>
                  </a:cubicBezTo>
                  <a:cubicBezTo>
                    <a:pt x="9178" y="16406"/>
                    <a:pt x="7675" y="17802"/>
                    <a:pt x="5830" y="18386"/>
                  </a:cubicBezTo>
                  <a:cubicBezTo>
                    <a:pt x="10868" y="21114"/>
                    <a:pt x="18917" y="12526"/>
                    <a:pt x="21597" y="9156"/>
                  </a:cubicBezTo>
                  <a:cubicBezTo>
                    <a:pt x="23090" y="7276"/>
                    <a:pt x="25187" y="3461"/>
                    <a:pt x="23181" y="1210"/>
                  </a:cubicBezTo>
                  <a:cubicBezTo>
                    <a:pt x="19830" y="-2554"/>
                    <a:pt x="15502" y="3728"/>
                    <a:pt x="11871" y="3064"/>
                  </a:cubicBezTo>
                  <a:cubicBezTo>
                    <a:pt x="18282" y="3354"/>
                    <a:pt x="10752" y="5154"/>
                    <a:pt x="9549" y="5386"/>
                  </a:cubicBezTo>
                  <a:cubicBezTo>
                    <a:pt x="15470" y="5844"/>
                    <a:pt x="9323" y="6715"/>
                    <a:pt x="7888" y="7237"/>
                  </a:cubicBezTo>
                  <a:cubicBezTo>
                    <a:pt x="6392" y="7782"/>
                    <a:pt x="7365" y="9727"/>
                    <a:pt x="5866" y="10272"/>
                  </a:cubicBezTo>
                  <a:cubicBezTo>
                    <a:pt x="3528" y="11120"/>
                    <a:pt x="-1961" y="13145"/>
                    <a:pt x="722" y="16531"/>
                  </a:cubicBezTo>
                </a:path>
              </a:pathLst>
            </a:custGeom>
            <a:grpFill/>
            <a:ln w="645" cap="flat">
              <a:solidFill>
                <a:srgbClr val="FFFFFF"/>
              </a:solidFill>
              <a:prstDash val="solid"/>
              <a:miter/>
            </a:ln>
          </p:spPr>
          <p:txBody>
            <a:bodyPr rtlCol="0" anchor="ctr"/>
            <a:lstStyle/>
            <a:p>
              <a:endParaRPr lang="en-US"/>
            </a:p>
          </p:txBody>
        </p:sp>
        <p:sp>
          <p:nvSpPr>
            <p:cNvPr id="1896" name="Freeform: Shape 1895">
              <a:extLst>
                <a:ext uri="{FF2B5EF4-FFF2-40B4-BE49-F238E27FC236}">
                  <a16:creationId xmlns:a16="http://schemas.microsoft.com/office/drawing/2014/main" id="{0B51616F-CEF8-F5F2-5FA3-58C1A60D8B3B}"/>
                </a:ext>
              </a:extLst>
            </p:cNvPr>
            <p:cNvSpPr/>
            <p:nvPr/>
          </p:nvSpPr>
          <p:spPr>
            <a:xfrm>
              <a:off x="3943732" y="2286397"/>
              <a:ext cx="46207" cy="19845"/>
            </a:xfrm>
            <a:custGeom>
              <a:avLst/>
              <a:gdLst>
                <a:gd name="connsiteX0" fmla="*/ 46207 w 46207"/>
                <a:gd name="connsiteY0" fmla="*/ 1967 h 19845"/>
                <a:gd name="connsiteX1" fmla="*/ 26780 w 46207"/>
                <a:gd name="connsiteY1" fmla="*/ 7501 h 19845"/>
                <a:gd name="connsiteX2" fmla="*/ 0 w 46207"/>
                <a:gd name="connsiteY2" fmla="*/ 19846 h 19845"/>
                <a:gd name="connsiteX3" fmla="*/ 46207 w 46207"/>
                <a:gd name="connsiteY3" fmla="*/ 1967 h 19845"/>
              </a:gdLst>
              <a:ahLst/>
              <a:cxnLst>
                <a:cxn ang="0">
                  <a:pos x="connsiteX0" y="connsiteY0"/>
                </a:cxn>
                <a:cxn ang="0">
                  <a:pos x="connsiteX1" y="connsiteY1"/>
                </a:cxn>
                <a:cxn ang="0">
                  <a:pos x="connsiteX2" y="connsiteY2"/>
                </a:cxn>
                <a:cxn ang="0">
                  <a:pos x="connsiteX3" y="connsiteY3"/>
                </a:cxn>
              </a:cxnLst>
              <a:rect l="l" t="t" r="r" b="b"/>
              <a:pathLst>
                <a:path w="46207" h="19845">
                  <a:moveTo>
                    <a:pt x="46207" y="1967"/>
                  </a:moveTo>
                  <a:cubicBezTo>
                    <a:pt x="42605" y="-4148"/>
                    <a:pt x="30070" y="5792"/>
                    <a:pt x="26780" y="7501"/>
                  </a:cubicBezTo>
                  <a:cubicBezTo>
                    <a:pt x="18189" y="11967"/>
                    <a:pt x="8801" y="15579"/>
                    <a:pt x="0" y="19846"/>
                  </a:cubicBezTo>
                  <a:cubicBezTo>
                    <a:pt x="15367" y="13828"/>
                    <a:pt x="31692" y="10036"/>
                    <a:pt x="46207" y="1967"/>
                  </a:cubicBezTo>
                </a:path>
              </a:pathLst>
            </a:custGeom>
            <a:grpFill/>
            <a:ln w="645" cap="flat">
              <a:solidFill>
                <a:srgbClr val="FFFFFF"/>
              </a:solidFill>
              <a:prstDash val="solid"/>
              <a:miter/>
            </a:ln>
          </p:spPr>
          <p:txBody>
            <a:bodyPr rtlCol="0" anchor="ctr"/>
            <a:lstStyle/>
            <a:p>
              <a:endParaRPr lang="en-US"/>
            </a:p>
          </p:txBody>
        </p:sp>
        <p:sp>
          <p:nvSpPr>
            <p:cNvPr id="1897" name="Freeform: Shape 1896">
              <a:extLst>
                <a:ext uri="{FF2B5EF4-FFF2-40B4-BE49-F238E27FC236}">
                  <a16:creationId xmlns:a16="http://schemas.microsoft.com/office/drawing/2014/main" id="{2AA11214-C97F-2AD4-1902-199EF5758E20}"/>
                </a:ext>
              </a:extLst>
            </p:cNvPr>
            <p:cNvSpPr/>
            <p:nvPr/>
          </p:nvSpPr>
          <p:spPr>
            <a:xfrm>
              <a:off x="3983228" y="2274677"/>
              <a:ext cx="51109" cy="20297"/>
            </a:xfrm>
            <a:custGeom>
              <a:avLst/>
              <a:gdLst>
                <a:gd name="connsiteX0" fmla="*/ 2325 w 51109"/>
                <a:gd name="connsiteY0" fmla="*/ 20201 h 20297"/>
                <a:gd name="connsiteX1" fmla="*/ 25116 w 51109"/>
                <a:gd name="connsiteY1" fmla="*/ 14899 h 20297"/>
                <a:gd name="connsiteX2" fmla="*/ 43424 w 51109"/>
                <a:gd name="connsiteY2" fmla="*/ 6969 h 20297"/>
                <a:gd name="connsiteX3" fmla="*/ 38548 w 51109"/>
                <a:gd name="connsiteY3" fmla="*/ 8130 h 20297"/>
                <a:gd name="connsiteX4" fmla="*/ 51087 w 51109"/>
                <a:gd name="connsiteY4" fmla="*/ 464 h 20297"/>
                <a:gd name="connsiteX5" fmla="*/ 41334 w 51109"/>
                <a:gd name="connsiteY5" fmla="*/ 4876 h 20297"/>
                <a:gd name="connsiteX6" fmla="*/ 45282 w 51109"/>
                <a:gd name="connsiteY6" fmla="*/ 0 h 20297"/>
                <a:gd name="connsiteX7" fmla="*/ 35762 w 51109"/>
                <a:gd name="connsiteY7" fmla="*/ 7895 h 20297"/>
                <a:gd name="connsiteX8" fmla="*/ 29721 w 51109"/>
                <a:gd name="connsiteY8" fmla="*/ 8243 h 20297"/>
                <a:gd name="connsiteX9" fmla="*/ 23684 w 51109"/>
                <a:gd name="connsiteY9" fmla="*/ 10449 h 20297"/>
                <a:gd name="connsiteX10" fmla="*/ 0 w 51109"/>
                <a:gd name="connsiteY10" fmla="*/ 19040 h 20297"/>
                <a:gd name="connsiteX11" fmla="*/ 2325 w 51109"/>
                <a:gd name="connsiteY11" fmla="*/ 20201 h 2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109" h="20297">
                  <a:moveTo>
                    <a:pt x="2325" y="20201"/>
                  </a:moveTo>
                  <a:cubicBezTo>
                    <a:pt x="9668" y="21030"/>
                    <a:pt x="17931" y="16251"/>
                    <a:pt x="25116" y="14899"/>
                  </a:cubicBezTo>
                  <a:cubicBezTo>
                    <a:pt x="29105" y="14148"/>
                    <a:pt x="41696" y="11213"/>
                    <a:pt x="43424" y="6969"/>
                  </a:cubicBezTo>
                  <a:cubicBezTo>
                    <a:pt x="41837" y="7517"/>
                    <a:pt x="40212" y="7904"/>
                    <a:pt x="38548" y="8130"/>
                  </a:cubicBezTo>
                  <a:cubicBezTo>
                    <a:pt x="41399" y="6340"/>
                    <a:pt x="51657" y="5276"/>
                    <a:pt x="51087" y="464"/>
                  </a:cubicBezTo>
                  <a:cubicBezTo>
                    <a:pt x="47971" y="2225"/>
                    <a:pt x="44630" y="3509"/>
                    <a:pt x="41334" y="4876"/>
                  </a:cubicBezTo>
                  <a:cubicBezTo>
                    <a:pt x="42802" y="3373"/>
                    <a:pt x="44117" y="1748"/>
                    <a:pt x="45282" y="0"/>
                  </a:cubicBezTo>
                  <a:cubicBezTo>
                    <a:pt x="41051" y="65"/>
                    <a:pt x="23533" y="5699"/>
                    <a:pt x="35762" y="7895"/>
                  </a:cubicBezTo>
                  <a:cubicBezTo>
                    <a:pt x="33772" y="8872"/>
                    <a:pt x="31788" y="8056"/>
                    <a:pt x="29721" y="8243"/>
                  </a:cubicBezTo>
                  <a:cubicBezTo>
                    <a:pt x="27390" y="8469"/>
                    <a:pt x="26183" y="10694"/>
                    <a:pt x="23684" y="10449"/>
                  </a:cubicBezTo>
                  <a:cubicBezTo>
                    <a:pt x="25635" y="14670"/>
                    <a:pt x="2354" y="17911"/>
                    <a:pt x="0" y="19040"/>
                  </a:cubicBezTo>
                  <a:cubicBezTo>
                    <a:pt x="777" y="19427"/>
                    <a:pt x="1551" y="19814"/>
                    <a:pt x="2325" y="20201"/>
                  </a:cubicBezTo>
                </a:path>
              </a:pathLst>
            </a:custGeom>
            <a:grpFill/>
            <a:ln w="645" cap="flat">
              <a:solidFill>
                <a:srgbClr val="FFFFFF"/>
              </a:solidFill>
              <a:prstDash val="solid"/>
              <a:miter/>
            </a:ln>
          </p:spPr>
          <p:txBody>
            <a:bodyPr rtlCol="0" anchor="ctr"/>
            <a:lstStyle/>
            <a:p>
              <a:endParaRPr lang="en-US"/>
            </a:p>
          </p:txBody>
        </p:sp>
        <p:sp>
          <p:nvSpPr>
            <p:cNvPr id="1898" name="Freeform: Shape 1897">
              <a:extLst>
                <a:ext uri="{FF2B5EF4-FFF2-40B4-BE49-F238E27FC236}">
                  <a16:creationId xmlns:a16="http://schemas.microsoft.com/office/drawing/2014/main" id="{8A3C5C58-0C1D-1421-EB8C-08D7DA97EEFB}"/>
                </a:ext>
              </a:extLst>
            </p:cNvPr>
            <p:cNvSpPr/>
            <p:nvPr/>
          </p:nvSpPr>
          <p:spPr>
            <a:xfrm>
              <a:off x="4028961" y="2279302"/>
              <a:ext cx="5804" cy="3482"/>
            </a:xfrm>
            <a:custGeom>
              <a:avLst/>
              <a:gdLst>
                <a:gd name="connsiteX0" fmla="*/ 0 w 5804"/>
                <a:gd name="connsiteY0" fmla="*/ 3483 h 3482"/>
                <a:gd name="connsiteX1" fmla="*/ 5805 w 5804"/>
                <a:gd name="connsiteY1" fmla="*/ 0 h 3482"/>
                <a:gd name="connsiteX2" fmla="*/ 0 w 5804"/>
                <a:gd name="connsiteY2" fmla="*/ 3483 h 3482"/>
              </a:gdLst>
              <a:ahLst/>
              <a:cxnLst>
                <a:cxn ang="0">
                  <a:pos x="connsiteX0" y="connsiteY0"/>
                </a:cxn>
                <a:cxn ang="0">
                  <a:pos x="connsiteX1" y="connsiteY1"/>
                </a:cxn>
                <a:cxn ang="0">
                  <a:pos x="connsiteX2" y="connsiteY2"/>
                </a:cxn>
              </a:cxnLst>
              <a:rect l="l" t="t" r="r" b="b"/>
              <a:pathLst>
                <a:path w="5804" h="3482">
                  <a:moveTo>
                    <a:pt x="0" y="3483"/>
                  </a:moveTo>
                  <a:cubicBezTo>
                    <a:pt x="2083" y="2609"/>
                    <a:pt x="4163" y="1596"/>
                    <a:pt x="5805" y="0"/>
                  </a:cubicBezTo>
                  <a:cubicBezTo>
                    <a:pt x="3564" y="745"/>
                    <a:pt x="661" y="606"/>
                    <a:pt x="0" y="3483"/>
                  </a:cubicBezTo>
                </a:path>
              </a:pathLst>
            </a:custGeom>
            <a:grpFill/>
            <a:ln w="645" cap="flat">
              <a:solidFill>
                <a:srgbClr val="FFFFFF"/>
              </a:solidFill>
              <a:prstDash val="solid"/>
              <a:miter/>
            </a:ln>
          </p:spPr>
          <p:txBody>
            <a:bodyPr rtlCol="0" anchor="ctr"/>
            <a:lstStyle/>
            <a:p>
              <a:endParaRPr lang="en-US"/>
            </a:p>
          </p:txBody>
        </p:sp>
        <p:sp>
          <p:nvSpPr>
            <p:cNvPr id="1899" name="Freeform: Shape 1898">
              <a:extLst>
                <a:ext uri="{FF2B5EF4-FFF2-40B4-BE49-F238E27FC236}">
                  <a16:creationId xmlns:a16="http://schemas.microsoft.com/office/drawing/2014/main" id="{17CB995E-FA6D-08A6-92E4-D7A3CDE1A51F}"/>
                </a:ext>
              </a:extLst>
            </p:cNvPr>
            <p:cNvSpPr/>
            <p:nvPr/>
          </p:nvSpPr>
          <p:spPr>
            <a:xfrm>
              <a:off x="4042661" y="2269367"/>
              <a:ext cx="10216" cy="4839"/>
            </a:xfrm>
            <a:custGeom>
              <a:avLst/>
              <a:gdLst>
                <a:gd name="connsiteX0" fmla="*/ 2554 w 10216"/>
                <a:gd name="connsiteY0" fmla="*/ 4839 h 4839"/>
                <a:gd name="connsiteX1" fmla="*/ 10217 w 10216"/>
                <a:gd name="connsiteY1" fmla="*/ 2282 h 4839"/>
                <a:gd name="connsiteX2" fmla="*/ 6585 w 10216"/>
                <a:gd name="connsiteY2" fmla="*/ 31 h 4839"/>
                <a:gd name="connsiteX3" fmla="*/ 0 w 10216"/>
                <a:gd name="connsiteY3" fmla="*/ 4604 h 4839"/>
                <a:gd name="connsiteX4" fmla="*/ 2554 w 10216"/>
                <a:gd name="connsiteY4" fmla="*/ 4829 h 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16" h="4839">
                  <a:moveTo>
                    <a:pt x="2554" y="4839"/>
                  </a:moveTo>
                  <a:cubicBezTo>
                    <a:pt x="5005" y="3623"/>
                    <a:pt x="7911" y="3872"/>
                    <a:pt x="10217" y="2282"/>
                  </a:cubicBezTo>
                  <a:cubicBezTo>
                    <a:pt x="4238" y="2888"/>
                    <a:pt x="11987" y="-347"/>
                    <a:pt x="6585" y="31"/>
                  </a:cubicBezTo>
                  <a:cubicBezTo>
                    <a:pt x="3922" y="224"/>
                    <a:pt x="751" y="1830"/>
                    <a:pt x="0" y="4604"/>
                  </a:cubicBezTo>
                  <a:cubicBezTo>
                    <a:pt x="851" y="4700"/>
                    <a:pt x="1700" y="4765"/>
                    <a:pt x="2554" y="4829"/>
                  </a:cubicBezTo>
                </a:path>
              </a:pathLst>
            </a:custGeom>
            <a:grpFill/>
            <a:ln w="645" cap="flat">
              <a:solidFill>
                <a:srgbClr val="FFFFFF"/>
              </a:solidFill>
              <a:prstDash val="solid"/>
              <a:miter/>
            </a:ln>
          </p:spPr>
          <p:txBody>
            <a:bodyPr rtlCol="0" anchor="ctr"/>
            <a:lstStyle/>
            <a:p>
              <a:endParaRPr lang="en-US"/>
            </a:p>
          </p:txBody>
        </p:sp>
        <p:sp>
          <p:nvSpPr>
            <p:cNvPr id="1900" name="Freeform: Shape 1899">
              <a:extLst>
                <a:ext uri="{FF2B5EF4-FFF2-40B4-BE49-F238E27FC236}">
                  <a16:creationId xmlns:a16="http://schemas.microsoft.com/office/drawing/2014/main" id="{BEF80AF3-1184-1475-AAC9-5BEC9DB738AA}"/>
                </a:ext>
              </a:extLst>
            </p:cNvPr>
            <p:cNvSpPr/>
            <p:nvPr/>
          </p:nvSpPr>
          <p:spPr>
            <a:xfrm>
              <a:off x="4054503" y="2267234"/>
              <a:ext cx="6269" cy="4876"/>
            </a:xfrm>
            <a:custGeom>
              <a:avLst/>
              <a:gdLst>
                <a:gd name="connsiteX0" fmla="*/ 0 w 6269"/>
                <a:gd name="connsiteY0" fmla="*/ 4876 h 4876"/>
                <a:gd name="connsiteX1" fmla="*/ 6269 w 6269"/>
                <a:gd name="connsiteY1" fmla="*/ 0 h 4876"/>
                <a:gd name="connsiteX2" fmla="*/ 0 w 6269"/>
                <a:gd name="connsiteY2" fmla="*/ 4876 h 4876"/>
              </a:gdLst>
              <a:ahLst/>
              <a:cxnLst>
                <a:cxn ang="0">
                  <a:pos x="connsiteX0" y="connsiteY0"/>
                </a:cxn>
                <a:cxn ang="0">
                  <a:pos x="connsiteX1" y="connsiteY1"/>
                </a:cxn>
                <a:cxn ang="0">
                  <a:pos x="connsiteX2" y="connsiteY2"/>
                </a:cxn>
              </a:cxnLst>
              <a:rect l="l" t="t" r="r" b="b"/>
              <a:pathLst>
                <a:path w="6269" h="4876">
                  <a:moveTo>
                    <a:pt x="0" y="4876"/>
                  </a:moveTo>
                  <a:cubicBezTo>
                    <a:pt x="2238" y="3438"/>
                    <a:pt x="4060" y="1474"/>
                    <a:pt x="6269" y="0"/>
                  </a:cubicBezTo>
                  <a:cubicBezTo>
                    <a:pt x="3357" y="65"/>
                    <a:pt x="906" y="2190"/>
                    <a:pt x="0" y="4876"/>
                  </a:cubicBezTo>
                </a:path>
              </a:pathLst>
            </a:custGeom>
            <a:grpFill/>
            <a:ln w="645" cap="flat">
              <a:solidFill>
                <a:srgbClr val="FFFFFF"/>
              </a:solidFill>
              <a:prstDash val="solid"/>
              <a:miter/>
            </a:ln>
          </p:spPr>
          <p:txBody>
            <a:bodyPr rtlCol="0" anchor="ctr"/>
            <a:lstStyle/>
            <a:p>
              <a:endParaRPr lang="en-US"/>
            </a:p>
          </p:txBody>
        </p:sp>
        <p:sp>
          <p:nvSpPr>
            <p:cNvPr id="1901" name="Freeform: Shape 1900">
              <a:extLst>
                <a:ext uri="{FF2B5EF4-FFF2-40B4-BE49-F238E27FC236}">
                  <a16:creationId xmlns:a16="http://schemas.microsoft.com/office/drawing/2014/main" id="{4446A158-21D2-203A-C014-09CBA011B670}"/>
                </a:ext>
              </a:extLst>
            </p:cNvPr>
            <p:cNvSpPr/>
            <p:nvPr/>
          </p:nvSpPr>
          <p:spPr>
            <a:xfrm>
              <a:off x="4055664" y="2272378"/>
              <a:ext cx="2443" cy="1602"/>
            </a:xfrm>
            <a:custGeom>
              <a:avLst/>
              <a:gdLst>
                <a:gd name="connsiteX0" fmla="*/ 2322 w 2443"/>
                <a:gd name="connsiteY0" fmla="*/ 1602 h 1602"/>
                <a:gd name="connsiteX1" fmla="*/ 0 w 2443"/>
                <a:gd name="connsiteY1" fmla="*/ 902 h 1602"/>
                <a:gd name="connsiteX2" fmla="*/ 2322 w 2443"/>
                <a:gd name="connsiteY2" fmla="*/ 1602 h 1602"/>
              </a:gdLst>
              <a:ahLst/>
              <a:cxnLst>
                <a:cxn ang="0">
                  <a:pos x="connsiteX0" y="connsiteY0"/>
                </a:cxn>
                <a:cxn ang="0">
                  <a:pos x="connsiteX1" y="connsiteY1"/>
                </a:cxn>
                <a:cxn ang="0">
                  <a:pos x="connsiteX2" y="connsiteY2"/>
                </a:cxn>
              </a:cxnLst>
              <a:rect l="l" t="t" r="r" b="b"/>
              <a:pathLst>
                <a:path w="2443" h="1602">
                  <a:moveTo>
                    <a:pt x="2322" y="1602"/>
                  </a:moveTo>
                  <a:cubicBezTo>
                    <a:pt x="2767" y="-268"/>
                    <a:pt x="1993" y="-500"/>
                    <a:pt x="0" y="902"/>
                  </a:cubicBezTo>
                  <a:cubicBezTo>
                    <a:pt x="774" y="1128"/>
                    <a:pt x="1548" y="1370"/>
                    <a:pt x="2322" y="1602"/>
                  </a:cubicBezTo>
                </a:path>
              </a:pathLst>
            </a:custGeom>
            <a:grpFill/>
            <a:ln w="645" cap="flat">
              <a:solidFill>
                <a:srgbClr val="FFFFFF"/>
              </a:solidFill>
              <a:prstDash val="solid"/>
              <a:miter/>
            </a:ln>
          </p:spPr>
          <p:txBody>
            <a:bodyPr rtlCol="0" anchor="ctr"/>
            <a:lstStyle/>
            <a:p>
              <a:endParaRPr lang="en-US"/>
            </a:p>
          </p:txBody>
        </p:sp>
        <p:sp>
          <p:nvSpPr>
            <p:cNvPr id="1902" name="Freeform: Shape 1901">
              <a:extLst>
                <a:ext uri="{FF2B5EF4-FFF2-40B4-BE49-F238E27FC236}">
                  <a16:creationId xmlns:a16="http://schemas.microsoft.com/office/drawing/2014/main" id="{96DFC976-6A25-5358-CFDA-1719921019A1}"/>
                </a:ext>
              </a:extLst>
            </p:cNvPr>
            <p:cNvSpPr/>
            <p:nvPr/>
          </p:nvSpPr>
          <p:spPr>
            <a:xfrm>
              <a:off x="4062404" y="2271822"/>
              <a:ext cx="4643" cy="1285"/>
            </a:xfrm>
            <a:custGeom>
              <a:avLst/>
              <a:gdLst>
                <a:gd name="connsiteX0" fmla="*/ 4644 w 4643"/>
                <a:gd name="connsiteY0" fmla="*/ 62 h 1285"/>
                <a:gd name="connsiteX1" fmla="*/ 0 w 4643"/>
                <a:gd name="connsiteY1" fmla="*/ 1223 h 1285"/>
                <a:gd name="connsiteX2" fmla="*/ 4644 w 4643"/>
                <a:gd name="connsiteY2" fmla="*/ 62 h 1285"/>
              </a:gdLst>
              <a:ahLst/>
              <a:cxnLst>
                <a:cxn ang="0">
                  <a:pos x="connsiteX0" y="connsiteY0"/>
                </a:cxn>
                <a:cxn ang="0">
                  <a:pos x="connsiteX1" y="connsiteY1"/>
                </a:cxn>
                <a:cxn ang="0">
                  <a:pos x="connsiteX2" y="connsiteY2"/>
                </a:cxn>
              </a:cxnLst>
              <a:rect l="l" t="t" r="r" b="b"/>
              <a:pathLst>
                <a:path w="4643" h="1285">
                  <a:moveTo>
                    <a:pt x="4644" y="62"/>
                  </a:moveTo>
                  <a:cubicBezTo>
                    <a:pt x="2944" y="-163"/>
                    <a:pt x="1396" y="224"/>
                    <a:pt x="0" y="1223"/>
                  </a:cubicBezTo>
                  <a:cubicBezTo>
                    <a:pt x="1700" y="1449"/>
                    <a:pt x="3248" y="1062"/>
                    <a:pt x="4644" y="62"/>
                  </a:cubicBezTo>
                </a:path>
              </a:pathLst>
            </a:custGeom>
            <a:grpFill/>
            <a:ln w="645" cap="flat">
              <a:solidFill>
                <a:srgbClr val="FFFFFF"/>
              </a:solidFill>
              <a:prstDash val="solid"/>
              <a:miter/>
            </a:ln>
          </p:spPr>
          <p:txBody>
            <a:bodyPr rtlCol="0" anchor="ctr"/>
            <a:lstStyle/>
            <a:p>
              <a:endParaRPr lang="en-US"/>
            </a:p>
          </p:txBody>
        </p:sp>
        <p:sp>
          <p:nvSpPr>
            <p:cNvPr id="1903" name="Freeform: Shape 1902">
              <a:extLst>
                <a:ext uri="{FF2B5EF4-FFF2-40B4-BE49-F238E27FC236}">
                  <a16:creationId xmlns:a16="http://schemas.microsoft.com/office/drawing/2014/main" id="{BCA29E0A-AD6A-B8ED-9363-1FFAC1A96306}"/>
                </a:ext>
              </a:extLst>
            </p:cNvPr>
            <p:cNvSpPr/>
            <p:nvPr/>
          </p:nvSpPr>
          <p:spPr>
            <a:xfrm>
              <a:off x="4080214" y="2247663"/>
              <a:ext cx="43725" cy="16640"/>
            </a:xfrm>
            <a:custGeom>
              <a:avLst/>
              <a:gdLst>
                <a:gd name="connsiteX0" fmla="*/ 3088 w 43725"/>
                <a:gd name="connsiteY0" fmla="*/ 11224 h 16640"/>
                <a:gd name="connsiteX1" fmla="*/ 4046 w 43725"/>
                <a:gd name="connsiteY1" fmla="*/ 16639 h 16640"/>
                <a:gd name="connsiteX2" fmla="*/ 18413 w 43725"/>
                <a:gd name="connsiteY2" fmla="*/ 11224 h 16640"/>
                <a:gd name="connsiteX3" fmla="*/ 34141 w 43725"/>
                <a:gd name="connsiteY3" fmla="*/ 9721 h 16640"/>
                <a:gd name="connsiteX4" fmla="*/ 38350 w 43725"/>
                <a:gd name="connsiteY4" fmla="*/ 8103 h 16640"/>
                <a:gd name="connsiteX5" fmla="*/ 43726 w 43725"/>
                <a:gd name="connsiteY5" fmla="*/ 7509 h 16640"/>
                <a:gd name="connsiteX6" fmla="*/ 43500 w 43725"/>
                <a:gd name="connsiteY6" fmla="*/ 311 h 16640"/>
                <a:gd name="connsiteX7" fmla="*/ 23741 w 43725"/>
                <a:gd name="connsiteY7" fmla="*/ 2843 h 16640"/>
                <a:gd name="connsiteX8" fmla="*/ 3094 w 43725"/>
                <a:gd name="connsiteY8" fmla="*/ 11224 h 16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725" h="16640">
                  <a:moveTo>
                    <a:pt x="3088" y="11224"/>
                  </a:moveTo>
                  <a:cubicBezTo>
                    <a:pt x="-1369" y="13172"/>
                    <a:pt x="-959" y="16733"/>
                    <a:pt x="4046" y="16639"/>
                  </a:cubicBezTo>
                  <a:cubicBezTo>
                    <a:pt x="9357" y="16542"/>
                    <a:pt x="13369" y="12311"/>
                    <a:pt x="18413" y="11224"/>
                  </a:cubicBezTo>
                  <a:cubicBezTo>
                    <a:pt x="23524" y="10121"/>
                    <a:pt x="29317" y="12127"/>
                    <a:pt x="34141" y="9721"/>
                  </a:cubicBezTo>
                  <a:cubicBezTo>
                    <a:pt x="34889" y="9347"/>
                    <a:pt x="37372" y="7570"/>
                    <a:pt x="38350" y="8103"/>
                  </a:cubicBezTo>
                  <a:cubicBezTo>
                    <a:pt x="40230" y="9128"/>
                    <a:pt x="43116" y="10963"/>
                    <a:pt x="43726" y="7509"/>
                  </a:cubicBezTo>
                  <a:cubicBezTo>
                    <a:pt x="38330" y="8296"/>
                    <a:pt x="43435" y="2410"/>
                    <a:pt x="43500" y="311"/>
                  </a:cubicBezTo>
                  <a:cubicBezTo>
                    <a:pt x="36611" y="-1295"/>
                    <a:pt x="30345" y="3894"/>
                    <a:pt x="23741" y="2843"/>
                  </a:cubicBezTo>
                  <a:cubicBezTo>
                    <a:pt x="16784" y="1733"/>
                    <a:pt x="9654" y="9673"/>
                    <a:pt x="3094" y="11224"/>
                  </a:cubicBezTo>
                </a:path>
              </a:pathLst>
            </a:custGeom>
            <a:grpFill/>
            <a:ln w="645" cap="flat">
              <a:solidFill>
                <a:srgbClr val="FFFFFF"/>
              </a:solidFill>
              <a:prstDash val="solid"/>
              <a:miter/>
            </a:ln>
          </p:spPr>
          <p:txBody>
            <a:bodyPr rtlCol="0" anchor="ctr"/>
            <a:lstStyle/>
            <a:p>
              <a:endParaRPr lang="en-US"/>
            </a:p>
          </p:txBody>
        </p:sp>
        <p:sp>
          <p:nvSpPr>
            <p:cNvPr id="1904" name="Freeform: Shape 1903">
              <a:extLst>
                <a:ext uri="{FF2B5EF4-FFF2-40B4-BE49-F238E27FC236}">
                  <a16:creationId xmlns:a16="http://schemas.microsoft.com/office/drawing/2014/main" id="{596C8E83-A9CD-D399-8438-72CEC1727A4E}"/>
                </a:ext>
              </a:extLst>
            </p:cNvPr>
            <p:cNvSpPr/>
            <p:nvPr/>
          </p:nvSpPr>
          <p:spPr>
            <a:xfrm>
              <a:off x="4121615" y="2262112"/>
              <a:ext cx="4643" cy="2504"/>
            </a:xfrm>
            <a:custGeom>
              <a:avLst/>
              <a:gdLst>
                <a:gd name="connsiteX0" fmla="*/ 2322 w 4643"/>
                <a:gd name="connsiteY0" fmla="*/ 0 h 2504"/>
                <a:gd name="connsiteX1" fmla="*/ 0 w 4643"/>
                <a:gd name="connsiteY1" fmla="*/ 2322 h 2504"/>
                <a:gd name="connsiteX2" fmla="*/ 4644 w 4643"/>
                <a:gd name="connsiteY2" fmla="*/ 926 h 2504"/>
                <a:gd name="connsiteX3" fmla="*/ 2322 w 4643"/>
                <a:gd name="connsiteY3" fmla="*/ 0 h 2504"/>
              </a:gdLst>
              <a:ahLst/>
              <a:cxnLst>
                <a:cxn ang="0">
                  <a:pos x="connsiteX0" y="connsiteY0"/>
                </a:cxn>
                <a:cxn ang="0">
                  <a:pos x="connsiteX1" y="connsiteY1"/>
                </a:cxn>
                <a:cxn ang="0">
                  <a:pos x="connsiteX2" y="connsiteY2"/>
                </a:cxn>
                <a:cxn ang="0">
                  <a:pos x="connsiteX3" y="connsiteY3"/>
                </a:cxn>
              </a:cxnLst>
              <a:rect l="l" t="t" r="r" b="b"/>
              <a:pathLst>
                <a:path w="4643" h="2504">
                  <a:moveTo>
                    <a:pt x="2322" y="0"/>
                  </a:moveTo>
                  <a:cubicBezTo>
                    <a:pt x="690" y="258"/>
                    <a:pt x="97" y="435"/>
                    <a:pt x="0" y="2322"/>
                  </a:cubicBezTo>
                  <a:cubicBezTo>
                    <a:pt x="1832" y="2806"/>
                    <a:pt x="3380" y="2322"/>
                    <a:pt x="4644" y="926"/>
                  </a:cubicBezTo>
                  <a:cubicBezTo>
                    <a:pt x="3870" y="635"/>
                    <a:pt x="3096" y="310"/>
                    <a:pt x="2322" y="0"/>
                  </a:cubicBezTo>
                </a:path>
              </a:pathLst>
            </a:custGeom>
            <a:grpFill/>
            <a:ln w="645" cap="flat">
              <a:solidFill>
                <a:srgbClr val="FFFFFF"/>
              </a:solidFill>
              <a:prstDash val="solid"/>
              <a:miter/>
            </a:ln>
          </p:spPr>
          <p:txBody>
            <a:bodyPr rtlCol="0" anchor="ctr"/>
            <a:lstStyle/>
            <a:p>
              <a:endParaRPr lang="en-US"/>
            </a:p>
          </p:txBody>
        </p:sp>
        <p:sp>
          <p:nvSpPr>
            <p:cNvPr id="1905" name="Freeform: Shape 1904">
              <a:extLst>
                <a:ext uri="{FF2B5EF4-FFF2-40B4-BE49-F238E27FC236}">
                  <a16:creationId xmlns:a16="http://schemas.microsoft.com/office/drawing/2014/main" id="{7EB68EE8-4503-80FD-DFCD-8EC79FA5F9BA}"/>
                </a:ext>
              </a:extLst>
            </p:cNvPr>
            <p:cNvSpPr/>
            <p:nvPr/>
          </p:nvSpPr>
          <p:spPr>
            <a:xfrm>
              <a:off x="4143803" y="2249289"/>
              <a:ext cx="5191" cy="3306"/>
            </a:xfrm>
            <a:custGeom>
              <a:avLst/>
              <a:gdLst>
                <a:gd name="connsiteX0" fmla="*/ 5192 w 5191"/>
                <a:gd name="connsiteY0" fmla="*/ 52 h 3306"/>
                <a:gd name="connsiteX1" fmla="*/ 316 w 5191"/>
                <a:gd name="connsiteY1" fmla="*/ 3306 h 3306"/>
                <a:gd name="connsiteX2" fmla="*/ 5192 w 5191"/>
                <a:gd name="connsiteY2" fmla="*/ 52 h 3306"/>
              </a:gdLst>
              <a:ahLst/>
              <a:cxnLst>
                <a:cxn ang="0">
                  <a:pos x="connsiteX0" y="connsiteY0"/>
                </a:cxn>
                <a:cxn ang="0">
                  <a:pos x="connsiteX1" y="connsiteY1"/>
                </a:cxn>
                <a:cxn ang="0">
                  <a:pos x="connsiteX2" y="connsiteY2"/>
                </a:cxn>
              </a:cxnLst>
              <a:rect l="l" t="t" r="r" b="b"/>
              <a:pathLst>
                <a:path w="5191" h="3306">
                  <a:moveTo>
                    <a:pt x="5192" y="52"/>
                  </a:moveTo>
                  <a:cubicBezTo>
                    <a:pt x="3180" y="-141"/>
                    <a:pt x="-1210" y="52"/>
                    <a:pt x="316" y="3306"/>
                  </a:cubicBezTo>
                  <a:cubicBezTo>
                    <a:pt x="2148" y="2535"/>
                    <a:pt x="3776" y="1452"/>
                    <a:pt x="5192" y="52"/>
                  </a:cubicBezTo>
                </a:path>
              </a:pathLst>
            </a:custGeom>
            <a:grpFill/>
            <a:ln w="645" cap="flat">
              <a:solidFill>
                <a:srgbClr val="FFFFFF"/>
              </a:solidFill>
              <a:prstDash val="solid"/>
              <a:miter/>
            </a:ln>
          </p:spPr>
          <p:txBody>
            <a:bodyPr rtlCol="0" anchor="ctr"/>
            <a:lstStyle/>
            <a:p>
              <a:endParaRPr lang="en-US"/>
            </a:p>
          </p:txBody>
        </p:sp>
        <p:sp>
          <p:nvSpPr>
            <p:cNvPr id="1906" name="Freeform: Shape 1905">
              <a:extLst>
                <a:ext uri="{FF2B5EF4-FFF2-40B4-BE49-F238E27FC236}">
                  <a16:creationId xmlns:a16="http://schemas.microsoft.com/office/drawing/2014/main" id="{B25645E9-2360-D4B9-C56B-7574DD2A4B53}"/>
                </a:ext>
              </a:extLst>
            </p:cNvPr>
            <p:cNvSpPr/>
            <p:nvPr/>
          </p:nvSpPr>
          <p:spPr>
            <a:xfrm>
              <a:off x="4509829" y="2134563"/>
              <a:ext cx="4876" cy="1724"/>
            </a:xfrm>
            <a:custGeom>
              <a:avLst/>
              <a:gdLst>
                <a:gd name="connsiteX0" fmla="*/ 4876 w 4876"/>
                <a:gd name="connsiteY0" fmla="*/ 99 h 1724"/>
                <a:gd name="connsiteX1" fmla="*/ 0 w 4876"/>
                <a:gd name="connsiteY1" fmla="*/ 1725 h 1724"/>
                <a:gd name="connsiteX2" fmla="*/ 4876 w 4876"/>
                <a:gd name="connsiteY2" fmla="*/ 99 h 1724"/>
              </a:gdLst>
              <a:ahLst/>
              <a:cxnLst>
                <a:cxn ang="0">
                  <a:pos x="connsiteX0" y="connsiteY0"/>
                </a:cxn>
                <a:cxn ang="0">
                  <a:pos x="connsiteX1" y="connsiteY1"/>
                </a:cxn>
                <a:cxn ang="0">
                  <a:pos x="connsiteX2" y="connsiteY2"/>
                </a:cxn>
              </a:cxnLst>
              <a:rect l="l" t="t" r="r" b="b"/>
              <a:pathLst>
                <a:path w="4876" h="1724">
                  <a:moveTo>
                    <a:pt x="4876" y="99"/>
                  </a:moveTo>
                  <a:cubicBezTo>
                    <a:pt x="3331" y="-371"/>
                    <a:pt x="1187" y="941"/>
                    <a:pt x="0" y="1725"/>
                  </a:cubicBezTo>
                  <a:cubicBezTo>
                    <a:pt x="1806" y="1725"/>
                    <a:pt x="3431" y="1193"/>
                    <a:pt x="4876" y="99"/>
                  </a:cubicBezTo>
                </a:path>
              </a:pathLst>
            </a:custGeom>
            <a:grpFill/>
            <a:ln w="645" cap="flat">
              <a:solidFill>
                <a:srgbClr val="FFFFFF"/>
              </a:solidFill>
              <a:prstDash val="solid"/>
              <a:miter/>
            </a:ln>
          </p:spPr>
          <p:txBody>
            <a:bodyPr rtlCol="0" anchor="ctr"/>
            <a:lstStyle/>
            <a:p>
              <a:endParaRPr lang="en-US"/>
            </a:p>
          </p:txBody>
        </p:sp>
        <p:sp>
          <p:nvSpPr>
            <p:cNvPr id="1907" name="Freeform: Shape 1906">
              <a:extLst>
                <a:ext uri="{FF2B5EF4-FFF2-40B4-BE49-F238E27FC236}">
                  <a16:creationId xmlns:a16="http://schemas.microsoft.com/office/drawing/2014/main" id="{DF5C0226-3EA1-24F1-CA8A-10A754642DEC}"/>
                </a:ext>
              </a:extLst>
            </p:cNvPr>
            <p:cNvSpPr/>
            <p:nvPr/>
          </p:nvSpPr>
          <p:spPr>
            <a:xfrm>
              <a:off x="4515634" y="2106372"/>
              <a:ext cx="7198" cy="3419"/>
            </a:xfrm>
            <a:custGeom>
              <a:avLst/>
              <a:gdLst>
                <a:gd name="connsiteX0" fmla="*/ 7198 w 7198"/>
                <a:gd name="connsiteY0" fmla="*/ 169 h 3419"/>
                <a:gd name="connsiteX1" fmla="*/ 0 w 7198"/>
                <a:gd name="connsiteY1" fmla="*/ 3419 h 3419"/>
                <a:gd name="connsiteX2" fmla="*/ 7198 w 7198"/>
                <a:gd name="connsiteY2" fmla="*/ 169 h 3419"/>
              </a:gdLst>
              <a:ahLst/>
              <a:cxnLst>
                <a:cxn ang="0">
                  <a:pos x="connsiteX0" y="connsiteY0"/>
                </a:cxn>
                <a:cxn ang="0">
                  <a:pos x="connsiteX1" y="connsiteY1"/>
                </a:cxn>
                <a:cxn ang="0">
                  <a:pos x="connsiteX2" y="connsiteY2"/>
                </a:cxn>
              </a:cxnLst>
              <a:rect l="l" t="t" r="r" b="b"/>
              <a:pathLst>
                <a:path w="7198" h="3419">
                  <a:moveTo>
                    <a:pt x="7198" y="169"/>
                  </a:moveTo>
                  <a:cubicBezTo>
                    <a:pt x="5373" y="-796"/>
                    <a:pt x="1464" y="2655"/>
                    <a:pt x="0" y="3419"/>
                  </a:cubicBezTo>
                  <a:cubicBezTo>
                    <a:pt x="2461" y="2481"/>
                    <a:pt x="4863" y="1388"/>
                    <a:pt x="7198" y="169"/>
                  </a:cubicBezTo>
                </a:path>
              </a:pathLst>
            </a:custGeom>
            <a:grpFill/>
            <a:ln w="645" cap="flat">
              <a:solidFill>
                <a:srgbClr val="FFFFFF"/>
              </a:solidFill>
              <a:prstDash val="solid"/>
              <a:miter/>
            </a:ln>
          </p:spPr>
          <p:txBody>
            <a:bodyPr rtlCol="0" anchor="ctr"/>
            <a:lstStyle/>
            <a:p>
              <a:endParaRPr lang="en-US"/>
            </a:p>
          </p:txBody>
        </p:sp>
        <p:sp>
          <p:nvSpPr>
            <p:cNvPr id="1908" name="Freeform: Shape 1907">
              <a:extLst>
                <a:ext uri="{FF2B5EF4-FFF2-40B4-BE49-F238E27FC236}">
                  <a16:creationId xmlns:a16="http://schemas.microsoft.com/office/drawing/2014/main" id="{1B8DE846-D158-0627-1DCC-B4CDE8AAAEEE}"/>
                </a:ext>
              </a:extLst>
            </p:cNvPr>
            <p:cNvSpPr/>
            <p:nvPr/>
          </p:nvSpPr>
          <p:spPr>
            <a:xfrm>
              <a:off x="4582526" y="2109114"/>
              <a:ext cx="30417" cy="14860"/>
            </a:xfrm>
            <a:custGeom>
              <a:avLst/>
              <a:gdLst>
                <a:gd name="connsiteX0" fmla="*/ 8127 w 30417"/>
                <a:gd name="connsiteY0" fmla="*/ 9520 h 14860"/>
                <a:gd name="connsiteX1" fmla="*/ 0 w 30417"/>
                <a:gd name="connsiteY1" fmla="*/ 14861 h 14860"/>
                <a:gd name="connsiteX2" fmla="*/ 15209 w 30417"/>
                <a:gd name="connsiteY2" fmla="*/ 9056 h 14860"/>
                <a:gd name="connsiteX3" fmla="*/ 30418 w 30417"/>
                <a:gd name="connsiteY3" fmla="*/ 2087 h 14860"/>
                <a:gd name="connsiteX4" fmla="*/ 29953 w 30417"/>
                <a:gd name="connsiteY4" fmla="*/ 0 h 14860"/>
                <a:gd name="connsiteX5" fmla="*/ 8127 w 30417"/>
                <a:gd name="connsiteY5" fmla="*/ 9520 h 14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17" h="14860">
                  <a:moveTo>
                    <a:pt x="8127" y="9520"/>
                  </a:moveTo>
                  <a:cubicBezTo>
                    <a:pt x="5760" y="11816"/>
                    <a:pt x="2322" y="12477"/>
                    <a:pt x="0" y="14861"/>
                  </a:cubicBezTo>
                  <a:cubicBezTo>
                    <a:pt x="5344" y="14093"/>
                    <a:pt x="10926" y="12484"/>
                    <a:pt x="15209" y="9056"/>
                  </a:cubicBezTo>
                  <a:cubicBezTo>
                    <a:pt x="19647" y="5505"/>
                    <a:pt x="26483" y="6398"/>
                    <a:pt x="30418" y="2087"/>
                  </a:cubicBezTo>
                  <a:cubicBezTo>
                    <a:pt x="26719" y="2825"/>
                    <a:pt x="28267" y="1680"/>
                    <a:pt x="29953" y="0"/>
                  </a:cubicBezTo>
                  <a:cubicBezTo>
                    <a:pt x="23210" y="4067"/>
                    <a:pt x="16057" y="8388"/>
                    <a:pt x="8127" y="9520"/>
                  </a:cubicBezTo>
                </a:path>
              </a:pathLst>
            </a:custGeom>
            <a:grpFill/>
            <a:ln w="645" cap="flat">
              <a:solidFill>
                <a:srgbClr val="FFFFFF"/>
              </a:solidFill>
              <a:prstDash val="solid"/>
              <a:miter/>
            </a:ln>
          </p:spPr>
          <p:txBody>
            <a:bodyPr rtlCol="0" anchor="ctr"/>
            <a:lstStyle/>
            <a:p>
              <a:endParaRPr lang="en-US"/>
            </a:p>
          </p:txBody>
        </p:sp>
        <p:sp>
          <p:nvSpPr>
            <p:cNvPr id="1909" name="Freeform: Shape 1908">
              <a:extLst>
                <a:ext uri="{FF2B5EF4-FFF2-40B4-BE49-F238E27FC236}">
                  <a16:creationId xmlns:a16="http://schemas.microsoft.com/office/drawing/2014/main" id="{817BA54E-A06F-6015-9053-D4B2D191D6BE}"/>
                </a:ext>
              </a:extLst>
            </p:cNvPr>
            <p:cNvSpPr/>
            <p:nvPr/>
          </p:nvSpPr>
          <p:spPr>
            <a:xfrm>
              <a:off x="4594607" y="2106108"/>
              <a:ext cx="10216" cy="8123"/>
            </a:xfrm>
            <a:custGeom>
              <a:avLst/>
              <a:gdLst>
                <a:gd name="connsiteX0" fmla="*/ 9752 w 10216"/>
                <a:gd name="connsiteY0" fmla="*/ 1851 h 8123"/>
                <a:gd name="connsiteX1" fmla="*/ 10217 w 10216"/>
                <a:gd name="connsiteY1" fmla="*/ 0 h 8123"/>
                <a:gd name="connsiteX2" fmla="*/ 0 w 10216"/>
                <a:gd name="connsiteY2" fmla="*/ 8124 h 8123"/>
                <a:gd name="connsiteX3" fmla="*/ 9752 w 10216"/>
                <a:gd name="connsiteY3" fmla="*/ 1851 h 8123"/>
              </a:gdLst>
              <a:ahLst/>
              <a:cxnLst>
                <a:cxn ang="0">
                  <a:pos x="connsiteX0" y="connsiteY0"/>
                </a:cxn>
                <a:cxn ang="0">
                  <a:pos x="connsiteX1" y="connsiteY1"/>
                </a:cxn>
                <a:cxn ang="0">
                  <a:pos x="connsiteX2" y="connsiteY2"/>
                </a:cxn>
                <a:cxn ang="0">
                  <a:pos x="connsiteX3" y="connsiteY3"/>
                </a:cxn>
              </a:cxnLst>
              <a:rect l="l" t="t" r="r" b="b"/>
              <a:pathLst>
                <a:path w="10216" h="8123">
                  <a:moveTo>
                    <a:pt x="9752" y="1851"/>
                  </a:moveTo>
                  <a:cubicBezTo>
                    <a:pt x="9914" y="1235"/>
                    <a:pt x="10075" y="616"/>
                    <a:pt x="10217" y="0"/>
                  </a:cubicBezTo>
                  <a:cubicBezTo>
                    <a:pt x="7188" y="451"/>
                    <a:pt x="174" y="4638"/>
                    <a:pt x="0" y="8124"/>
                  </a:cubicBezTo>
                  <a:cubicBezTo>
                    <a:pt x="2377" y="5715"/>
                    <a:pt x="6192" y="2145"/>
                    <a:pt x="9752" y="1851"/>
                  </a:cubicBezTo>
                </a:path>
              </a:pathLst>
            </a:custGeom>
            <a:grpFill/>
            <a:ln w="645" cap="flat">
              <a:solidFill>
                <a:srgbClr val="FFFFFF"/>
              </a:solidFill>
              <a:prstDash val="solid"/>
              <a:miter/>
            </a:ln>
          </p:spPr>
          <p:txBody>
            <a:bodyPr rtlCol="0" anchor="ctr"/>
            <a:lstStyle/>
            <a:p>
              <a:endParaRPr lang="en-US"/>
            </a:p>
          </p:txBody>
        </p:sp>
        <p:sp>
          <p:nvSpPr>
            <p:cNvPr id="1910" name="Freeform: Shape 1909">
              <a:extLst>
                <a:ext uri="{FF2B5EF4-FFF2-40B4-BE49-F238E27FC236}">
                  <a16:creationId xmlns:a16="http://schemas.microsoft.com/office/drawing/2014/main" id="{B66D1E35-8EAD-63CB-C9CC-01AB563BFA7A}"/>
                </a:ext>
              </a:extLst>
            </p:cNvPr>
            <p:cNvSpPr/>
            <p:nvPr/>
          </p:nvSpPr>
          <p:spPr>
            <a:xfrm>
              <a:off x="4602240" y="2099349"/>
              <a:ext cx="1861" cy="2554"/>
            </a:xfrm>
            <a:custGeom>
              <a:avLst/>
              <a:gdLst>
                <a:gd name="connsiteX0" fmla="*/ 1861 w 1861"/>
                <a:gd name="connsiteY0" fmla="*/ 0 h 2554"/>
                <a:gd name="connsiteX1" fmla="*/ 4 w 1861"/>
                <a:gd name="connsiteY1" fmla="*/ 2554 h 2554"/>
                <a:gd name="connsiteX2" fmla="*/ 1861 w 1861"/>
                <a:gd name="connsiteY2" fmla="*/ 0 h 2554"/>
              </a:gdLst>
              <a:ahLst/>
              <a:cxnLst>
                <a:cxn ang="0">
                  <a:pos x="connsiteX0" y="connsiteY0"/>
                </a:cxn>
                <a:cxn ang="0">
                  <a:pos x="connsiteX1" y="connsiteY1"/>
                </a:cxn>
                <a:cxn ang="0">
                  <a:pos x="connsiteX2" y="connsiteY2"/>
                </a:cxn>
              </a:cxnLst>
              <a:rect l="l" t="t" r="r" b="b"/>
              <a:pathLst>
                <a:path w="1861" h="2554">
                  <a:moveTo>
                    <a:pt x="1861" y="0"/>
                  </a:moveTo>
                  <a:cubicBezTo>
                    <a:pt x="558" y="687"/>
                    <a:pt x="-54" y="806"/>
                    <a:pt x="4" y="2554"/>
                  </a:cubicBezTo>
                  <a:cubicBezTo>
                    <a:pt x="626" y="1703"/>
                    <a:pt x="1242" y="848"/>
                    <a:pt x="1861" y="0"/>
                  </a:cubicBezTo>
                </a:path>
              </a:pathLst>
            </a:custGeom>
            <a:grpFill/>
            <a:ln w="645" cap="flat">
              <a:solidFill>
                <a:srgbClr val="FFFFFF"/>
              </a:solidFill>
              <a:prstDash val="solid"/>
              <a:miter/>
            </a:ln>
          </p:spPr>
          <p:txBody>
            <a:bodyPr rtlCol="0" anchor="ctr"/>
            <a:lstStyle/>
            <a:p>
              <a:endParaRPr lang="en-US"/>
            </a:p>
          </p:txBody>
        </p:sp>
        <p:sp>
          <p:nvSpPr>
            <p:cNvPr id="1911" name="Freeform: Shape 1910">
              <a:extLst>
                <a:ext uri="{FF2B5EF4-FFF2-40B4-BE49-F238E27FC236}">
                  <a16:creationId xmlns:a16="http://schemas.microsoft.com/office/drawing/2014/main" id="{69271DBA-EBEF-60F8-DE15-17EE56F8B9B8}"/>
                </a:ext>
              </a:extLst>
            </p:cNvPr>
            <p:cNvSpPr/>
            <p:nvPr/>
          </p:nvSpPr>
          <p:spPr>
            <a:xfrm>
              <a:off x="4606211" y="2095188"/>
              <a:ext cx="5340" cy="3482"/>
            </a:xfrm>
            <a:custGeom>
              <a:avLst/>
              <a:gdLst>
                <a:gd name="connsiteX0" fmla="*/ 5341 w 5340"/>
                <a:gd name="connsiteY0" fmla="*/ 0 h 3482"/>
                <a:gd name="connsiteX1" fmla="*/ 0 w 5340"/>
                <a:gd name="connsiteY1" fmla="*/ 3483 h 3482"/>
                <a:gd name="connsiteX2" fmla="*/ 5341 w 5340"/>
                <a:gd name="connsiteY2" fmla="*/ 0 h 3482"/>
              </a:gdLst>
              <a:ahLst/>
              <a:cxnLst>
                <a:cxn ang="0">
                  <a:pos x="connsiteX0" y="connsiteY0"/>
                </a:cxn>
                <a:cxn ang="0">
                  <a:pos x="connsiteX1" y="connsiteY1"/>
                </a:cxn>
                <a:cxn ang="0">
                  <a:pos x="connsiteX2" y="connsiteY2"/>
                </a:cxn>
              </a:cxnLst>
              <a:rect l="l" t="t" r="r" b="b"/>
              <a:pathLst>
                <a:path w="5340" h="3482">
                  <a:moveTo>
                    <a:pt x="5341" y="0"/>
                  </a:moveTo>
                  <a:cubicBezTo>
                    <a:pt x="3257" y="577"/>
                    <a:pt x="1448" y="1919"/>
                    <a:pt x="0" y="3483"/>
                  </a:cubicBezTo>
                  <a:cubicBezTo>
                    <a:pt x="2228" y="3109"/>
                    <a:pt x="5176" y="2948"/>
                    <a:pt x="5341" y="0"/>
                  </a:cubicBezTo>
                </a:path>
              </a:pathLst>
            </a:custGeom>
            <a:grpFill/>
            <a:ln w="645" cap="flat">
              <a:solidFill>
                <a:srgbClr val="FFFFFF"/>
              </a:solidFill>
              <a:prstDash val="solid"/>
              <a:miter/>
            </a:ln>
          </p:spPr>
          <p:txBody>
            <a:bodyPr rtlCol="0" anchor="ctr"/>
            <a:lstStyle/>
            <a:p>
              <a:endParaRPr lang="en-US"/>
            </a:p>
          </p:txBody>
        </p:sp>
        <p:sp>
          <p:nvSpPr>
            <p:cNvPr id="1912" name="Freeform: Shape 1911">
              <a:extLst>
                <a:ext uri="{FF2B5EF4-FFF2-40B4-BE49-F238E27FC236}">
                  <a16:creationId xmlns:a16="http://schemas.microsoft.com/office/drawing/2014/main" id="{C085F61F-5CD1-6A36-DE65-F5946DA212B3}"/>
                </a:ext>
              </a:extLst>
            </p:cNvPr>
            <p:cNvSpPr/>
            <p:nvPr/>
          </p:nvSpPr>
          <p:spPr>
            <a:xfrm>
              <a:off x="4619214" y="2106868"/>
              <a:ext cx="14396" cy="5715"/>
            </a:xfrm>
            <a:custGeom>
              <a:avLst/>
              <a:gdLst>
                <a:gd name="connsiteX0" fmla="*/ 14396 w 14396"/>
                <a:gd name="connsiteY0" fmla="*/ 1769 h 5715"/>
                <a:gd name="connsiteX1" fmla="*/ 7743 w 14396"/>
                <a:gd name="connsiteY1" fmla="*/ 201 h 5715"/>
                <a:gd name="connsiteX2" fmla="*/ 4644 w 14396"/>
                <a:gd name="connsiteY2" fmla="*/ 2930 h 5715"/>
                <a:gd name="connsiteX3" fmla="*/ 0 w 14396"/>
                <a:gd name="connsiteY3" fmla="*/ 5716 h 5715"/>
                <a:gd name="connsiteX4" fmla="*/ 14396 w 14396"/>
                <a:gd name="connsiteY4" fmla="*/ 1769 h 57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96" h="5715">
                  <a:moveTo>
                    <a:pt x="14396" y="1769"/>
                  </a:moveTo>
                  <a:cubicBezTo>
                    <a:pt x="13080" y="-247"/>
                    <a:pt x="9768" y="-157"/>
                    <a:pt x="7743" y="201"/>
                  </a:cubicBezTo>
                  <a:cubicBezTo>
                    <a:pt x="6250" y="459"/>
                    <a:pt x="-1022" y="2930"/>
                    <a:pt x="4644" y="2930"/>
                  </a:cubicBezTo>
                  <a:cubicBezTo>
                    <a:pt x="2744" y="3268"/>
                    <a:pt x="1196" y="4200"/>
                    <a:pt x="0" y="5716"/>
                  </a:cubicBezTo>
                  <a:cubicBezTo>
                    <a:pt x="4579" y="3720"/>
                    <a:pt x="9494" y="2623"/>
                    <a:pt x="14396" y="1769"/>
                  </a:cubicBezTo>
                </a:path>
              </a:pathLst>
            </a:custGeom>
            <a:grpFill/>
            <a:ln w="645" cap="flat">
              <a:solidFill>
                <a:srgbClr val="FFFFFF"/>
              </a:solidFill>
              <a:prstDash val="solid"/>
              <a:miter/>
            </a:ln>
          </p:spPr>
          <p:txBody>
            <a:bodyPr rtlCol="0" anchor="ctr"/>
            <a:lstStyle/>
            <a:p>
              <a:endParaRPr lang="en-US"/>
            </a:p>
          </p:txBody>
        </p:sp>
        <p:sp>
          <p:nvSpPr>
            <p:cNvPr id="1913" name="Freeform: Shape 1912">
              <a:extLst>
                <a:ext uri="{FF2B5EF4-FFF2-40B4-BE49-F238E27FC236}">
                  <a16:creationId xmlns:a16="http://schemas.microsoft.com/office/drawing/2014/main" id="{A3BECF0D-E439-1083-0EDD-D05663039612}"/>
                </a:ext>
              </a:extLst>
            </p:cNvPr>
            <p:cNvSpPr/>
            <p:nvPr/>
          </p:nvSpPr>
          <p:spPr>
            <a:xfrm>
              <a:off x="4647542" y="2118634"/>
              <a:ext cx="11609" cy="4640"/>
            </a:xfrm>
            <a:custGeom>
              <a:avLst/>
              <a:gdLst>
                <a:gd name="connsiteX0" fmla="*/ 10449 w 11609"/>
                <a:gd name="connsiteY0" fmla="*/ 0 h 4640"/>
                <a:gd name="connsiteX1" fmla="*/ 0 w 11609"/>
                <a:gd name="connsiteY1" fmla="*/ 4641 h 4640"/>
                <a:gd name="connsiteX2" fmla="*/ 11610 w 11609"/>
                <a:gd name="connsiteY2" fmla="*/ 0 h 4640"/>
                <a:gd name="connsiteX3" fmla="*/ 10449 w 11609"/>
                <a:gd name="connsiteY3" fmla="*/ 0 h 4640"/>
              </a:gdLst>
              <a:ahLst/>
              <a:cxnLst>
                <a:cxn ang="0">
                  <a:pos x="connsiteX0" y="connsiteY0"/>
                </a:cxn>
                <a:cxn ang="0">
                  <a:pos x="connsiteX1" y="connsiteY1"/>
                </a:cxn>
                <a:cxn ang="0">
                  <a:pos x="connsiteX2" y="connsiteY2"/>
                </a:cxn>
                <a:cxn ang="0">
                  <a:pos x="connsiteX3" y="connsiteY3"/>
                </a:cxn>
              </a:cxnLst>
              <a:rect l="l" t="t" r="r" b="b"/>
              <a:pathLst>
                <a:path w="11609" h="4640">
                  <a:moveTo>
                    <a:pt x="10449" y="0"/>
                  </a:moveTo>
                  <a:cubicBezTo>
                    <a:pt x="6888" y="1303"/>
                    <a:pt x="2970" y="2116"/>
                    <a:pt x="0" y="4641"/>
                  </a:cubicBezTo>
                  <a:cubicBezTo>
                    <a:pt x="3686" y="2644"/>
                    <a:pt x="7782" y="1658"/>
                    <a:pt x="11610" y="0"/>
                  </a:cubicBezTo>
                  <a:cubicBezTo>
                    <a:pt x="11226" y="0"/>
                    <a:pt x="10839" y="0"/>
                    <a:pt x="10449" y="0"/>
                  </a:cubicBezTo>
                </a:path>
              </a:pathLst>
            </a:custGeom>
            <a:grpFill/>
            <a:ln w="645" cap="flat">
              <a:solidFill>
                <a:srgbClr val="FFFFFF"/>
              </a:solidFill>
              <a:prstDash val="solid"/>
              <a:miter/>
            </a:ln>
          </p:spPr>
          <p:txBody>
            <a:bodyPr rtlCol="0" anchor="ctr"/>
            <a:lstStyle/>
            <a:p>
              <a:endParaRPr lang="en-US"/>
            </a:p>
          </p:txBody>
        </p:sp>
        <p:sp>
          <p:nvSpPr>
            <p:cNvPr id="1914" name="Freeform: Shape 1913">
              <a:extLst>
                <a:ext uri="{FF2B5EF4-FFF2-40B4-BE49-F238E27FC236}">
                  <a16:creationId xmlns:a16="http://schemas.microsoft.com/office/drawing/2014/main" id="{1E0BD4C8-A9D4-2E1A-340D-5E15F033BF6B}"/>
                </a:ext>
              </a:extLst>
            </p:cNvPr>
            <p:cNvSpPr/>
            <p:nvPr/>
          </p:nvSpPr>
          <p:spPr>
            <a:xfrm>
              <a:off x="4356131" y="2206345"/>
              <a:ext cx="7194" cy="2779"/>
            </a:xfrm>
            <a:custGeom>
              <a:avLst/>
              <a:gdLst>
                <a:gd name="connsiteX0" fmla="*/ 7195 w 7194"/>
                <a:gd name="connsiteY0" fmla="*/ 40 h 2779"/>
                <a:gd name="connsiteX1" fmla="*/ 0 w 7194"/>
                <a:gd name="connsiteY1" fmla="*/ 2594 h 2779"/>
                <a:gd name="connsiteX2" fmla="*/ 7195 w 7194"/>
                <a:gd name="connsiteY2" fmla="*/ 40 h 2779"/>
              </a:gdLst>
              <a:ahLst/>
              <a:cxnLst>
                <a:cxn ang="0">
                  <a:pos x="connsiteX0" y="connsiteY0"/>
                </a:cxn>
                <a:cxn ang="0">
                  <a:pos x="connsiteX1" y="connsiteY1"/>
                </a:cxn>
                <a:cxn ang="0">
                  <a:pos x="connsiteX2" y="connsiteY2"/>
                </a:cxn>
              </a:cxnLst>
              <a:rect l="l" t="t" r="r" b="b"/>
              <a:pathLst>
                <a:path w="7194" h="2779">
                  <a:moveTo>
                    <a:pt x="7195" y="40"/>
                  </a:moveTo>
                  <a:cubicBezTo>
                    <a:pt x="4489" y="-153"/>
                    <a:pt x="1754" y="298"/>
                    <a:pt x="0" y="2594"/>
                  </a:cubicBezTo>
                  <a:cubicBezTo>
                    <a:pt x="2696" y="3291"/>
                    <a:pt x="5366" y="1930"/>
                    <a:pt x="7195" y="40"/>
                  </a:cubicBezTo>
                </a:path>
              </a:pathLst>
            </a:custGeom>
            <a:grpFill/>
            <a:ln w="645" cap="flat">
              <a:solidFill>
                <a:srgbClr val="FFFFFF"/>
              </a:solidFill>
              <a:prstDash val="solid"/>
              <a:miter/>
            </a:ln>
          </p:spPr>
          <p:txBody>
            <a:bodyPr rtlCol="0" anchor="ctr"/>
            <a:lstStyle/>
            <a:p>
              <a:endParaRPr lang="en-US"/>
            </a:p>
          </p:txBody>
        </p:sp>
        <p:sp>
          <p:nvSpPr>
            <p:cNvPr id="1915" name="Freeform: Shape 1914">
              <a:extLst>
                <a:ext uri="{FF2B5EF4-FFF2-40B4-BE49-F238E27FC236}">
                  <a16:creationId xmlns:a16="http://schemas.microsoft.com/office/drawing/2014/main" id="{E38FC073-9269-740A-AEC5-732EDC514FD9}"/>
                </a:ext>
              </a:extLst>
            </p:cNvPr>
            <p:cNvSpPr/>
            <p:nvPr/>
          </p:nvSpPr>
          <p:spPr>
            <a:xfrm>
              <a:off x="4390725" y="2191522"/>
              <a:ext cx="12074" cy="4901"/>
            </a:xfrm>
            <a:custGeom>
              <a:avLst/>
              <a:gdLst>
                <a:gd name="connsiteX0" fmla="*/ 12074 w 12074"/>
                <a:gd name="connsiteY0" fmla="*/ 1190 h 4901"/>
                <a:gd name="connsiteX1" fmla="*/ 0 w 12074"/>
                <a:gd name="connsiteY1" fmla="*/ 4901 h 4901"/>
                <a:gd name="connsiteX2" fmla="*/ 12074 w 12074"/>
                <a:gd name="connsiteY2" fmla="*/ 1190 h 4901"/>
              </a:gdLst>
              <a:ahLst/>
              <a:cxnLst>
                <a:cxn ang="0">
                  <a:pos x="connsiteX0" y="connsiteY0"/>
                </a:cxn>
                <a:cxn ang="0">
                  <a:pos x="connsiteX1" y="connsiteY1"/>
                </a:cxn>
                <a:cxn ang="0">
                  <a:pos x="connsiteX2" y="connsiteY2"/>
                </a:cxn>
              </a:cxnLst>
              <a:rect l="l" t="t" r="r" b="b"/>
              <a:pathLst>
                <a:path w="12074" h="4901">
                  <a:moveTo>
                    <a:pt x="12074" y="1190"/>
                  </a:moveTo>
                  <a:cubicBezTo>
                    <a:pt x="8240" y="-1061"/>
                    <a:pt x="977" y="-275"/>
                    <a:pt x="0" y="4901"/>
                  </a:cubicBezTo>
                  <a:cubicBezTo>
                    <a:pt x="4009" y="3605"/>
                    <a:pt x="7933" y="2057"/>
                    <a:pt x="12074" y="1190"/>
                  </a:cubicBezTo>
                </a:path>
              </a:pathLst>
            </a:custGeom>
            <a:grpFill/>
            <a:ln w="645" cap="flat">
              <a:solidFill>
                <a:srgbClr val="FFFFFF"/>
              </a:solidFill>
              <a:prstDash val="solid"/>
              <a:miter/>
            </a:ln>
          </p:spPr>
          <p:txBody>
            <a:bodyPr rtlCol="0" anchor="ctr"/>
            <a:lstStyle/>
            <a:p>
              <a:endParaRPr lang="en-US"/>
            </a:p>
          </p:txBody>
        </p:sp>
        <p:sp>
          <p:nvSpPr>
            <p:cNvPr id="1916" name="Freeform: Shape 1915">
              <a:extLst>
                <a:ext uri="{FF2B5EF4-FFF2-40B4-BE49-F238E27FC236}">
                  <a16:creationId xmlns:a16="http://schemas.microsoft.com/office/drawing/2014/main" id="{0CA7E468-A2A0-3756-1F9B-4DFAA9E0E7B4}"/>
                </a:ext>
              </a:extLst>
            </p:cNvPr>
            <p:cNvSpPr/>
            <p:nvPr/>
          </p:nvSpPr>
          <p:spPr>
            <a:xfrm>
              <a:off x="4421375" y="2166686"/>
              <a:ext cx="4879" cy="2704"/>
            </a:xfrm>
            <a:custGeom>
              <a:avLst/>
              <a:gdLst>
                <a:gd name="connsiteX0" fmla="*/ 3483 w 4879"/>
                <a:gd name="connsiteY0" fmla="*/ 0 h 2704"/>
                <a:gd name="connsiteX1" fmla="*/ 0 w 4879"/>
                <a:gd name="connsiteY1" fmla="*/ 2322 h 2704"/>
                <a:gd name="connsiteX2" fmla="*/ 4879 w 4879"/>
                <a:gd name="connsiteY2" fmla="*/ 2322 h 2704"/>
                <a:gd name="connsiteX3" fmla="*/ 3483 w 4879"/>
                <a:gd name="connsiteY3" fmla="*/ 0 h 2704"/>
              </a:gdLst>
              <a:ahLst/>
              <a:cxnLst>
                <a:cxn ang="0">
                  <a:pos x="connsiteX0" y="connsiteY0"/>
                </a:cxn>
                <a:cxn ang="0">
                  <a:pos x="connsiteX1" y="connsiteY1"/>
                </a:cxn>
                <a:cxn ang="0">
                  <a:pos x="connsiteX2" y="connsiteY2"/>
                </a:cxn>
                <a:cxn ang="0">
                  <a:pos x="connsiteX3" y="connsiteY3"/>
                </a:cxn>
              </a:cxnLst>
              <a:rect l="l" t="t" r="r" b="b"/>
              <a:pathLst>
                <a:path w="4879" h="2704">
                  <a:moveTo>
                    <a:pt x="3483" y="0"/>
                  </a:moveTo>
                  <a:cubicBezTo>
                    <a:pt x="2003" y="290"/>
                    <a:pt x="842" y="1061"/>
                    <a:pt x="0" y="2322"/>
                  </a:cubicBezTo>
                  <a:cubicBezTo>
                    <a:pt x="1625" y="2832"/>
                    <a:pt x="3251" y="2832"/>
                    <a:pt x="4879" y="2322"/>
                  </a:cubicBezTo>
                  <a:cubicBezTo>
                    <a:pt x="4415" y="1545"/>
                    <a:pt x="3947" y="774"/>
                    <a:pt x="3483" y="0"/>
                  </a:cubicBezTo>
                </a:path>
              </a:pathLst>
            </a:custGeom>
            <a:grpFill/>
            <a:ln w="645" cap="flat">
              <a:solidFill>
                <a:srgbClr val="FFFFFF"/>
              </a:solidFill>
              <a:prstDash val="solid"/>
              <a:miter/>
            </a:ln>
          </p:spPr>
          <p:txBody>
            <a:bodyPr rtlCol="0" anchor="ctr"/>
            <a:lstStyle/>
            <a:p>
              <a:endParaRPr lang="en-US"/>
            </a:p>
          </p:txBody>
        </p:sp>
        <p:sp>
          <p:nvSpPr>
            <p:cNvPr id="1917" name="Freeform: Shape 1916">
              <a:extLst>
                <a:ext uri="{FF2B5EF4-FFF2-40B4-BE49-F238E27FC236}">
                  <a16:creationId xmlns:a16="http://schemas.microsoft.com/office/drawing/2014/main" id="{E6BAA6C5-86F0-73CD-2D20-3F410593B517}"/>
                </a:ext>
              </a:extLst>
            </p:cNvPr>
            <p:cNvSpPr/>
            <p:nvPr/>
          </p:nvSpPr>
          <p:spPr>
            <a:xfrm>
              <a:off x="4433920" y="2171391"/>
              <a:ext cx="2321" cy="886"/>
            </a:xfrm>
            <a:custGeom>
              <a:avLst/>
              <a:gdLst>
                <a:gd name="connsiteX0" fmla="*/ 2322 w 2321"/>
                <a:gd name="connsiteY0" fmla="*/ 422 h 886"/>
                <a:gd name="connsiteX1" fmla="*/ 0 w 2321"/>
                <a:gd name="connsiteY1" fmla="*/ 886 h 886"/>
                <a:gd name="connsiteX2" fmla="*/ 2322 w 2321"/>
                <a:gd name="connsiteY2" fmla="*/ 422 h 886"/>
              </a:gdLst>
              <a:ahLst/>
              <a:cxnLst>
                <a:cxn ang="0">
                  <a:pos x="connsiteX0" y="connsiteY0"/>
                </a:cxn>
                <a:cxn ang="0">
                  <a:pos x="connsiteX1" y="connsiteY1"/>
                </a:cxn>
                <a:cxn ang="0">
                  <a:pos x="connsiteX2" y="connsiteY2"/>
                </a:cxn>
              </a:cxnLst>
              <a:rect l="l" t="t" r="r" b="b"/>
              <a:pathLst>
                <a:path w="2321" h="886">
                  <a:moveTo>
                    <a:pt x="2322" y="422"/>
                  </a:moveTo>
                  <a:cubicBezTo>
                    <a:pt x="1145" y="0"/>
                    <a:pt x="1400" y="-436"/>
                    <a:pt x="0" y="886"/>
                  </a:cubicBezTo>
                  <a:cubicBezTo>
                    <a:pt x="774" y="725"/>
                    <a:pt x="1548" y="564"/>
                    <a:pt x="2322" y="422"/>
                  </a:cubicBezTo>
                </a:path>
              </a:pathLst>
            </a:custGeom>
            <a:grpFill/>
            <a:ln w="645" cap="flat">
              <a:solidFill>
                <a:srgbClr val="FFFFFF"/>
              </a:solidFill>
              <a:prstDash val="solid"/>
              <a:miter/>
            </a:ln>
          </p:spPr>
          <p:txBody>
            <a:bodyPr rtlCol="0" anchor="ctr"/>
            <a:lstStyle/>
            <a:p>
              <a:endParaRPr lang="en-US"/>
            </a:p>
          </p:txBody>
        </p:sp>
        <p:sp>
          <p:nvSpPr>
            <p:cNvPr id="1918" name="Freeform: Shape 1917">
              <a:extLst>
                <a:ext uri="{FF2B5EF4-FFF2-40B4-BE49-F238E27FC236}">
                  <a16:creationId xmlns:a16="http://schemas.microsoft.com/office/drawing/2014/main" id="{EAB98E3B-46BF-50CD-341B-479FC39BE26C}"/>
                </a:ext>
              </a:extLst>
            </p:cNvPr>
            <p:cNvSpPr/>
            <p:nvPr/>
          </p:nvSpPr>
          <p:spPr>
            <a:xfrm>
              <a:off x="4449458" y="2154361"/>
              <a:ext cx="7198" cy="3510"/>
            </a:xfrm>
            <a:custGeom>
              <a:avLst/>
              <a:gdLst>
                <a:gd name="connsiteX0" fmla="*/ 7198 w 7198"/>
                <a:gd name="connsiteY0" fmla="*/ 489 h 3510"/>
                <a:gd name="connsiteX1" fmla="*/ 0 w 7198"/>
                <a:gd name="connsiteY1" fmla="*/ 3511 h 3510"/>
                <a:gd name="connsiteX2" fmla="*/ 7198 w 7198"/>
                <a:gd name="connsiteY2" fmla="*/ 489 h 3510"/>
              </a:gdLst>
              <a:ahLst/>
              <a:cxnLst>
                <a:cxn ang="0">
                  <a:pos x="connsiteX0" y="connsiteY0"/>
                </a:cxn>
                <a:cxn ang="0">
                  <a:pos x="connsiteX1" y="connsiteY1"/>
                </a:cxn>
                <a:cxn ang="0">
                  <a:pos x="connsiteX2" y="connsiteY2"/>
                </a:cxn>
              </a:cxnLst>
              <a:rect l="l" t="t" r="r" b="b"/>
              <a:pathLst>
                <a:path w="7198" h="3510">
                  <a:moveTo>
                    <a:pt x="7198" y="489"/>
                  </a:moveTo>
                  <a:cubicBezTo>
                    <a:pt x="4654" y="-1027"/>
                    <a:pt x="1174" y="1263"/>
                    <a:pt x="0" y="3511"/>
                  </a:cubicBezTo>
                  <a:cubicBezTo>
                    <a:pt x="2606" y="3133"/>
                    <a:pt x="5176" y="2234"/>
                    <a:pt x="7198" y="489"/>
                  </a:cubicBezTo>
                </a:path>
              </a:pathLst>
            </a:custGeom>
            <a:grpFill/>
            <a:ln w="645" cap="flat">
              <a:solidFill>
                <a:srgbClr val="FFFFFF"/>
              </a:solidFill>
              <a:prstDash val="solid"/>
              <a:miter/>
            </a:ln>
          </p:spPr>
          <p:txBody>
            <a:bodyPr rtlCol="0" anchor="ctr"/>
            <a:lstStyle/>
            <a:p>
              <a:endParaRPr lang="en-US"/>
            </a:p>
          </p:txBody>
        </p:sp>
        <p:sp>
          <p:nvSpPr>
            <p:cNvPr id="1919" name="Freeform: Shape 1918">
              <a:extLst>
                <a:ext uri="{FF2B5EF4-FFF2-40B4-BE49-F238E27FC236}">
                  <a16:creationId xmlns:a16="http://schemas.microsoft.com/office/drawing/2014/main" id="{0698E279-2EF1-EC59-B65D-291FEDDD3540}"/>
                </a:ext>
              </a:extLst>
            </p:cNvPr>
            <p:cNvSpPr/>
            <p:nvPr/>
          </p:nvSpPr>
          <p:spPr>
            <a:xfrm>
              <a:off x="4450393" y="2154399"/>
              <a:ext cx="2554" cy="1157"/>
            </a:xfrm>
            <a:custGeom>
              <a:avLst/>
              <a:gdLst>
                <a:gd name="connsiteX0" fmla="*/ 2554 w 2554"/>
                <a:gd name="connsiteY0" fmla="*/ 0 h 1157"/>
                <a:gd name="connsiteX1" fmla="*/ 0 w 2554"/>
                <a:gd name="connsiteY1" fmla="*/ 1158 h 1157"/>
                <a:gd name="connsiteX2" fmla="*/ 2554 w 2554"/>
                <a:gd name="connsiteY2" fmla="*/ 0 h 1157"/>
              </a:gdLst>
              <a:ahLst/>
              <a:cxnLst>
                <a:cxn ang="0">
                  <a:pos x="connsiteX0" y="connsiteY0"/>
                </a:cxn>
                <a:cxn ang="0">
                  <a:pos x="connsiteX1" y="connsiteY1"/>
                </a:cxn>
                <a:cxn ang="0">
                  <a:pos x="connsiteX2" y="connsiteY2"/>
                </a:cxn>
              </a:cxnLst>
              <a:rect l="l" t="t" r="r" b="b"/>
              <a:pathLst>
                <a:path w="2554" h="1157">
                  <a:moveTo>
                    <a:pt x="2554" y="0"/>
                  </a:moveTo>
                  <a:cubicBezTo>
                    <a:pt x="1638" y="226"/>
                    <a:pt x="787" y="626"/>
                    <a:pt x="0" y="1158"/>
                  </a:cubicBezTo>
                  <a:cubicBezTo>
                    <a:pt x="851" y="771"/>
                    <a:pt x="1703" y="387"/>
                    <a:pt x="2554" y="0"/>
                  </a:cubicBezTo>
                </a:path>
              </a:pathLst>
            </a:custGeom>
            <a:grpFill/>
            <a:ln w="645" cap="flat">
              <a:solidFill>
                <a:srgbClr val="FFFFFF"/>
              </a:solidFill>
              <a:prstDash val="solid"/>
              <a:miter/>
            </a:ln>
          </p:spPr>
          <p:txBody>
            <a:bodyPr rtlCol="0" anchor="ctr"/>
            <a:lstStyle/>
            <a:p>
              <a:endParaRPr lang="en-US"/>
            </a:p>
          </p:txBody>
        </p:sp>
        <p:sp>
          <p:nvSpPr>
            <p:cNvPr id="1920" name="Freeform: Shape 1919">
              <a:extLst>
                <a:ext uri="{FF2B5EF4-FFF2-40B4-BE49-F238E27FC236}">
                  <a16:creationId xmlns:a16="http://schemas.microsoft.com/office/drawing/2014/main" id="{4DCDEEF3-6F68-A601-0A37-2E438048FC04}"/>
                </a:ext>
              </a:extLst>
            </p:cNvPr>
            <p:cNvSpPr/>
            <p:nvPr/>
          </p:nvSpPr>
          <p:spPr>
            <a:xfrm>
              <a:off x="4454811" y="2163912"/>
              <a:ext cx="2554" cy="1625"/>
            </a:xfrm>
            <a:custGeom>
              <a:avLst/>
              <a:gdLst>
                <a:gd name="connsiteX0" fmla="*/ 2554 w 2554"/>
                <a:gd name="connsiteY0" fmla="*/ 0 h 1625"/>
                <a:gd name="connsiteX1" fmla="*/ 0 w 2554"/>
                <a:gd name="connsiteY1" fmla="*/ 1625 h 1625"/>
                <a:gd name="connsiteX2" fmla="*/ 2554 w 2554"/>
                <a:gd name="connsiteY2" fmla="*/ 0 h 1625"/>
              </a:gdLst>
              <a:ahLst/>
              <a:cxnLst>
                <a:cxn ang="0">
                  <a:pos x="connsiteX0" y="connsiteY0"/>
                </a:cxn>
                <a:cxn ang="0">
                  <a:pos x="connsiteX1" y="connsiteY1"/>
                </a:cxn>
                <a:cxn ang="0">
                  <a:pos x="connsiteX2" y="connsiteY2"/>
                </a:cxn>
              </a:cxnLst>
              <a:rect l="l" t="t" r="r" b="b"/>
              <a:pathLst>
                <a:path w="2554" h="1625">
                  <a:moveTo>
                    <a:pt x="2554" y="0"/>
                  </a:moveTo>
                  <a:cubicBezTo>
                    <a:pt x="1542" y="258"/>
                    <a:pt x="690" y="787"/>
                    <a:pt x="0" y="1625"/>
                  </a:cubicBezTo>
                  <a:cubicBezTo>
                    <a:pt x="855" y="1084"/>
                    <a:pt x="1703" y="542"/>
                    <a:pt x="2554" y="0"/>
                  </a:cubicBezTo>
                </a:path>
              </a:pathLst>
            </a:custGeom>
            <a:grpFill/>
            <a:ln w="645" cap="flat">
              <a:solidFill>
                <a:srgbClr val="FFFFFF"/>
              </a:solidFill>
              <a:prstDash val="solid"/>
              <a:miter/>
            </a:ln>
          </p:spPr>
          <p:txBody>
            <a:bodyPr rtlCol="0" anchor="ctr"/>
            <a:lstStyle/>
            <a:p>
              <a:endParaRPr lang="en-US"/>
            </a:p>
          </p:txBody>
        </p:sp>
        <p:sp>
          <p:nvSpPr>
            <p:cNvPr id="1921" name="Freeform: Shape 1920">
              <a:extLst>
                <a:ext uri="{FF2B5EF4-FFF2-40B4-BE49-F238E27FC236}">
                  <a16:creationId xmlns:a16="http://schemas.microsoft.com/office/drawing/2014/main" id="{48D8F090-7941-7C51-7A85-04DE78F4DB0A}"/>
                </a:ext>
              </a:extLst>
            </p:cNvPr>
            <p:cNvSpPr/>
            <p:nvPr/>
          </p:nvSpPr>
          <p:spPr>
            <a:xfrm>
              <a:off x="4160856" y="2244287"/>
              <a:ext cx="3715" cy="2503"/>
            </a:xfrm>
            <a:custGeom>
              <a:avLst/>
              <a:gdLst>
                <a:gd name="connsiteX0" fmla="*/ 3715 w 3715"/>
                <a:gd name="connsiteY0" fmla="*/ 411 h 2503"/>
                <a:gd name="connsiteX1" fmla="*/ 0 w 3715"/>
                <a:gd name="connsiteY1" fmla="*/ 879 h 2503"/>
                <a:gd name="connsiteX2" fmla="*/ 1393 w 3715"/>
                <a:gd name="connsiteY2" fmla="*/ 2504 h 2503"/>
                <a:gd name="connsiteX3" fmla="*/ 3715 w 3715"/>
                <a:gd name="connsiteY3" fmla="*/ 411 h 2503"/>
              </a:gdLst>
              <a:ahLst/>
              <a:cxnLst>
                <a:cxn ang="0">
                  <a:pos x="connsiteX0" y="connsiteY0"/>
                </a:cxn>
                <a:cxn ang="0">
                  <a:pos x="connsiteX1" y="connsiteY1"/>
                </a:cxn>
                <a:cxn ang="0">
                  <a:pos x="connsiteX2" y="connsiteY2"/>
                </a:cxn>
                <a:cxn ang="0">
                  <a:pos x="connsiteX3" y="connsiteY3"/>
                </a:cxn>
              </a:cxnLst>
              <a:rect l="l" t="t" r="r" b="b"/>
              <a:pathLst>
                <a:path w="3715" h="2503">
                  <a:moveTo>
                    <a:pt x="3715" y="411"/>
                  </a:moveTo>
                  <a:cubicBezTo>
                    <a:pt x="2386" y="-263"/>
                    <a:pt x="1151" y="-108"/>
                    <a:pt x="0" y="879"/>
                  </a:cubicBezTo>
                  <a:cubicBezTo>
                    <a:pt x="2648" y="-579"/>
                    <a:pt x="3112" y="-37"/>
                    <a:pt x="1393" y="2504"/>
                  </a:cubicBezTo>
                  <a:cubicBezTo>
                    <a:pt x="2167" y="1807"/>
                    <a:pt x="2944" y="1107"/>
                    <a:pt x="3715" y="411"/>
                  </a:cubicBezTo>
                </a:path>
              </a:pathLst>
            </a:custGeom>
            <a:grpFill/>
            <a:ln w="645" cap="flat">
              <a:solidFill>
                <a:srgbClr val="FFFFFF"/>
              </a:solidFill>
              <a:prstDash val="solid"/>
              <a:miter/>
            </a:ln>
          </p:spPr>
          <p:txBody>
            <a:bodyPr rtlCol="0" anchor="ctr"/>
            <a:lstStyle/>
            <a:p>
              <a:endParaRPr lang="en-US"/>
            </a:p>
          </p:txBody>
        </p:sp>
        <p:sp>
          <p:nvSpPr>
            <p:cNvPr id="1922" name="Freeform: Shape 1921">
              <a:extLst>
                <a:ext uri="{FF2B5EF4-FFF2-40B4-BE49-F238E27FC236}">
                  <a16:creationId xmlns:a16="http://schemas.microsoft.com/office/drawing/2014/main" id="{C2A9321F-ED8E-A008-B293-116748322711}"/>
                </a:ext>
              </a:extLst>
            </p:cNvPr>
            <p:cNvSpPr/>
            <p:nvPr/>
          </p:nvSpPr>
          <p:spPr>
            <a:xfrm>
              <a:off x="4184314" y="2237990"/>
              <a:ext cx="11377" cy="6651"/>
            </a:xfrm>
            <a:custGeom>
              <a:avLst/>
              <a:gdLst>
                <a:gd name="connsiteX0" fmla="*/ 9056 w 11377"/>
                <a:gd name="connsiteY0" fmla="*/ 0 h 6651"/>
                <a:gd name="connsiteX1" fmla="*/ 0 w 11377"/>
                <a:gd name="connsiteY1" fmla="*/ 6501 h 6651"/>
                <a:gd name="connsiteX2" fmla="*/ 4637 w 11377"/>
                <a:gd name="connsiteY2" fmla="*/ 6437 h 6651"/>
                <a:gd name="connsiteX3" fmla="*/ 11378 w 11377"/>
                <a:gd name="connsiteY3" fmla="*/ 242 h 6651"/>
                <a:gd name="connsiteX4" fmla="*/ 6501 w 11377"/>
                <a:gd name="connsiteY4" fmla="*/ 2099 h 6651"/>
                <a:gd name="connsiteX5" fmla="*/ 9056 w 11377"/>
                <a:gd name="connsiteY5" fmla="*/ 6 h 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77" h="6651">
                  <a:moveTo>
                    <a:pt x="9056" y="0"/>
                  </a:moveTo>
                  <a:cubicBezTo>
                    <a:pt x="5108" y="97"/>
                    <a:pt x="1664" y="3096"/>
                    <a:pt x="0" y="6501"/>
                  </a:cubicBezTo>
                  <a:cubicBezTo>
                    <a:pt x="1471" y="6176"/>
                    <a:pt x="3264" y="7027"/>
                    <a:pt x="4637" y="6437"/>
                  </a:cubicBezTo>
                  <a:cubicBezTo>
                    <a:pt x="7053" y="5382"/>
                    <a:pt x="9210" y="1874"/>
                    <a:pt x="11378" y="242"/>
                  </a:cubicBezTo>
                  <a:cubicBezTo>
                    <a:pt x="10033" y="1596"/>
                    <a:pt x="8407" y="2216"/>
                    <a:pt x="6501" y="2099"/>
                  </a:cubicBezTo>
                  <a:cubicBezTo>
                    <a:pt x="7308" y="1345"/>
                    <a:pt x="8159" y="648"/>
                    <a:pt x="9056" y="6"/>
                  </a:cubicBezTo>
                </a:path>
              </a:pathLst>
            </a:custGeom>
            <a:grpFill/>
            <a:ln w="645" cap="flat">
              <a:solidFill>
                <a:srgbClr val="FFFFFF"/>
              </a:solidFill>
              <a:prstDash val="solid"/>
              <a:miter/>
            </a:ln>
          </p:spPr>
          <p:txBody>
            <a:bodyPr rtlCol="0" anchor="ctr"/>
            <a:lstStyle/>
            <a:p>
              <a:endParaRPr lang="en-US"/>
            </a:p>
          </p:txBody>
        </p:sp>
        <p:sp>
          <p:nvSpPr>
            <p:cNvPr id="1923" name="Freeform: Shape 1922">
              <a:extLst>
                <a:ext uri="{FF2B5EF4-FFF2-40B4-BE49-F238E27FC236}">
                  <a16:creationId xmlns:a16="http://schemas.microsoft.com/office/drawing/2014/main" id="{7511CBE2-C901-B276-8C91-9EF655C5FCB8}"/>
                </a:ext>
              </a:extLst>
            </p:cNvPr>
            <p:cNvSpPr/>
            <p:nvPr/>
          </p:nvSpPr>
          <p:spPr>
            <a:xfrm>
              <a:off x="4188239" y="2241218"/>
              <a:ext cx="17646" cy="10681"/>
            </a:xfrm>
            <a:custGeom>
              <a:avLst/>
              <a:gdLst>
                <a:gd name="connsiteX0" fmla="*/ 9517 w 17646"/>
                <a:gd name="connsiteY0" fmla="*/ 5576 h 10681"/>
                <a:gd name="connsiteX1" fmla="*/ 17647 w 17646"/>
                <a:gd name="connsiteY1" fmla="*/ 0 h 10681"/>
                <a:gd name="connsiteX2" fmla="*/ 10201 w 17646"/>
                <a:gd name="connsiteY2" fmla="*/ 3280 h 10681"/>
                <a:gd name="connsiteX3" fmla="*/ 0 w 17646"/>
                <a:gd name="connsiteY3" fmla="*/ 10681 h 10681"/>
                <a:gd name="connsiteX4" fmla="*/ 9517 w 17646"/>
                <a:gd name="connsiteY4" fmla="*/ 5576 h 10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46" h="10681">
                  <a:moveTo>
                    <a:pt x="9517" y="5576"/>
                  </a:moveTo>
                  <a:cubicBezTo>
                    <a:pt x="13097" y="5105"/>
                    <a:pt x="15264" y="2383"/>
                    <a:pt x="17647" y="0"/>
                  </a:cubicBezTo>
                  <a:cubicBezTo>
                    <a:pt x="15699" y="2132"/>
                    <a:pt x="12635" y="2083"/>
                    <a:pt x="10201" y="3280"/>
                  </a:cubicBezTo>
                  <a:cubicBezTo>
                    <a:pt x="6992" y="4854"/>
                    <a:pt x="2686" y="8282"/>
                    <a:pt x="0" y="10681"/>
                  </a:cubicBezTo>
                  <a:cubicBezTo>
                    <a:pt x="2867" y="8417"/>
                    <a:pt x="6550" y="7672"/>
                    <a:pt x="9517" y="5576"/>
                  </a:cubicBezTo>
                </a:path>
              </a:pathLst>
            </a:custGeom>
            <a:grpFill/>
            <a:ln w="645" cap="flat">
              <a:solidFill>
                <a:srgbClr val="FFFFFF"/>
              </a:solidFill>
              <a:prstDash val="solid"/>
              <a:miter/>
            </a:ln>
          </p:spPr>
          <p:txBody>
            <a:bodyPr rtlCol="0" anchor="ctr"/>
            <a:lstStyle/>
            <a:p>
              <a:endParaRPr lang="en-US"/>
            </a:p>
          </p:txBody>
        </p:sp>
        <p:sp>
          <p:nvSpPr>
            <p:cNvPr id="1924" name="Freeform: Shape 1923">
              <a:extLst>
                <a:ext uri="{FF2B5EF4-FFF2-40B4-BE49-F238E27FC236}">
                  <a16:creationId xmlns:a16="http://schemas.microsoft.com/office/drawing/2014/main" id="{6B858DCF-C73A-ED8A-EDA9-2B314BE39093}"/>
                </a:ext>
              </a:extLst>
            </p:cNvPr>
            <p:cNvSpPr/>
            <p:nvPr/>
          </p:nvSpPr>
          <p:spPr>
            <a:xfrm>
              <a:off x="4194525" y="2239251"/>
              <a:ext cx="4876" cy="2230"/>
            </a:xfrm>
            <a:custGeom>
              <a:avLst/>
              <a:gdLst>
                <a:gd name="connsiteX0" fmla="*/ 4876 w 4876"/>
                <a:gd name="connsiteY0" fmla="*/ 125 h 2230"/>
                <a:gd name="connsiteX1" fmla="*/ 0 w 4876"/>
                <a:gd name="connsiteY1" fmla="*/ 1751 h 2230"/>
                <a:gd name="connsiteX2" fmla="*/ 4876 w 4876"/>
                <a:gd name="connsiteY2" fmla="*/ 125 h 2230"/>
              </a:gdLst>
              <a:ahLst/>
              <a:cxnLst>
                <a:cxn ang="0">
                  <a:pos x="connsiteX0" y="connsiteY0"/>
                </a:cxn>
                <a:cxn ang="0">
                  <a:pos x="connsiteX1" y="connsiteY1"/>
                </a:cxn>
                <a:cxn ang="0">
                  <a:pos x="connsiteX2" y="connsiteY2"/>
                </a:cxn>
              </a:cxnLst>
              <a:rect l="l" t="t" r="r" b="b"/>
              <a:pathLst>
                <a:path w="4876" h="2230">
                  <a:moveTo>
                    <a:pt x="4876" y="125"/>
                  </a:moveTo>
                  <a:cubicBezTo>
                    <a:pt x="3309" y="-407"/>
                    <a:pt x="1158" y="877"/>
                    <a:pt x="0" y="1751"/>
                  </a:cubicBezTo>
                  <a:cubicBezTo>
                    <a:pt x="1945" y="2882"/>
                    <a:pt x="3825" y="1880"/>
                    <a:pt x="4876" y="125"/>
                  </a:cubicBezTo>
                </a:path>
              </a:pathLst>
            </a:custGeom>
            <a:grpFill/>
            <a:ln w="645" cap="flat">
              <a:solidFill>
                <a:srgbClr val="FFFFFF"/>
              </a:solidFill>
              <a:prstDash val="solid"/>
              <a:miter/>
            </a:ln>
          </p:spPr>
          <p:txBody>
            <a:bodyPr rtlCol="0" anchor="ctr"/>
            <a:lstStyle/>
            <a:p>
              <a:endParaRPr lang="en-US"/>
            </a:p>
          </p:txBody>
        </p:sp>
        <p:sp>
          <p:nvSpPr>
            <p:cNvPr id="1925" name="Freeform: Shape 1924">
              <a:extLst>
                <a:ext uri="{FF2B5EF4-FFF2-40B4-BE49-F238E27FC236}">
                  <a16:creationId xmlns:a16="http://schemas.microsoft.com/office/drawing/2014/main" id="{495C8472-47D0-4BD8-99E0-F3C75021F1E7}"/>
                </a:ext>
              </a:extLst>
            </p:cNvPr>
            <p:cNvSpPr/>
            <p:nvPr/>
          </p:nvSpPr>
          <p:spPr>
            <a:xfrm>
              <a:off x="4200791" y="2236637"/>
              <a:ext cx="4640" cy="1578"/>
            </a:xfrm>
            <a:custGeom>
              <a:avLst/>
              <a:gdLst>
                <a:gd name="connsiteX0" fmla="*/ 4641 w 4640"/>
                <a:gd name="connsiteY0" fmla="*/ 417 h 1578"/>
                <a:gd name="connsiteX1" fmla="*/ 0 w 4640"/>
                <a:gd name="connsiteY1" fmla="*/ 1578 h 1578"/>
                <a:gd name="connsiteX2" fmla="*/ 4641 w 4640"/>
                <a:gd name="connsiteY2" fmla="*/ 417 h 1578"/>
              </a:gdLst>
              <a:ahLst/>
              <a:cxnLst>
                <a:cxn ang="0">
                  <a:pos x="connsiteX0" y="connsiteY0"/>
                </a:cxn>
                <a:cxn ang="0">
                  <a:pos x="connsiteX1" y="connsiteY1"/>
                </a:cxn>
                <a:cxn ang="0">
                  <a:pos x="connsiteX2" y="connsiteY2"/>
                </a:cxn>
              </a:cxnLst>
              <a:rect l="l" t="t" r="r" b="b"/>
              <a:pathLst>
                <a:path w="4640" h="1578">
                  <a:moveTo>
                    <a:pt x="4641" y="417"/>
                  </a:moveTo>
                  <a:cubicBezTo>
                    <a:pt x="3222" y="-624"/>
                    <a:pt x="971" y="482"/>
                    <a:pt x="0" y="1578"/>
                  </a:cubicBezTo>
                  <a:cubicBezTo>
                    <a:pt x="1577" y="1320"/>
                    <a:pt x="3125" y="924"/>
                    <a:pt x="4641" y="417"/>
                  </a:cubicBezTo>
                </a:path>
              </a:pathLst>
            </a:custGeom>
            <a:grpFill/>
            <a:ln w="645" cap="flat">
              <a:solidFill>
                <a:srgbClr val="FFFFFF"/>
              </a:solidFill>
              <a:prstDash val="solid"/>
              <a:miter/>
            </a:ln>
          </p:spPr>
          <p:txBody>
            <a:bodyPr rtlCol="0" anchor="ctr"/>
            <a:lstStyle/>
            <a:p>
              <a:endParaRPr lang="en-US"/>
            </a:p>
          </p:txBody>
        </p:sp>
        <p:sp>
          <p:nvSpPr>
            <p:cNvPr id="1926" name="Freeform: Shape 1925">
              <a:extLst>
                <a:ext uri="{FF2B5EF4-FFF2-40B4-BE49-F238E27FC236}">
                  <a16:creationId xmlns:a16="http://schemas.microsoft.com/office/drawing/2014/main" id="{E1D62DCA-584B-2219-59A6-33DBB2A2497D}"/>
                </a:ext>
              </a:extLst>
            </p:cNvPr>
            <p:cNvSpPr/>
            <p:nvPr/>
          </p:nvSpPr>
          <p:spPr>
            <a:xfrm>
              <a:off x="4205419" y="2242376"/>
              <a:ext cx="7430" cy="4876"/>
            </a:xfrm>
            <a:custGeom>
              <a:avLst/>
              <a:gdLst>
                <a:gd name="connsiteX0" fmla="*/ 7430 w 7430"/>
                <a:gd name="connsiteY0" fmla="*/ 0 h 4876"/>
                <a:gd name="connsiteX1" fmla="*/ 0 w 7430"/>
                <a:gd name="connsiteY1" fmla="*/ 4876 h 4876"/>
                <a:gd name="connsiteX2" fmla="*/ 7430 w 7430"/>
                <a:gd name="connsiteY2" fmla="*/ 0 h 4876"/>
              </a:gdLst>
              <a:ahLst/>
              <a:cxnLst>
                <a:cxn ang="0">
                  <a:pos x="connsiteX0" y="connsiteY0"/>
                </a:cxn>
                <a:cxn ang="0">
                  <a:pos x="connsiteX1" y="connsiteY1"/>
                </a:cxn>
                <a:cxn ang="0">
                  <a:pos x="connsiteX2" y="connsiteY2"/>
                </a:cxn>
              </a:cxnLst>
              <a:rect l="l" t="t" r="r" b="b"/>
              <a:pathLst>
                <a:path w="7430" h="4876">
                  <a:moveTo>
                    <a:pt x="7430" y="0"/>
                  </a:moveTo>
                  <a:cubicBezTo>
                    <a:pt x="4238" y="161"/>
                    <a:pt x="2657" y="3622"/>
                    <a:pt x="0" y="4876"/>
                  </a:cubicBezTo>
                  <a:cubicBezTo>
                    <a:pt x="3135" y="4715"/>
                    <a:pt x="5341" y="1977"/>
                    <a:pt x="7430" y="0"/>
                  </a:cubicBezTo>
                </a:path>
              </a:pathLst>
            </a:custGeom>
            <a:grpFill/>
            <a:ln w="645" cap="flat">
              <a:solidFill>
                <a:srgbClr val="FFFFFF"/>
              </a:solidFill>
              <a:prstDash val="solid"/>
              <a:miter/>
            </a:ln>
          </p:spPr>
          <p:txBody>
            <a:bodyPr rtlCol="0" anchor="ctr"/>
            <a:lstStyle/>
            <a:p>
              <a:endParaRPr lang="en-US"/>
            </a:p>
          </p:txBody>
        </p:sp>
        <p:sp>
          <p:nvSpPr>
            <p:cNvPr id="1927" name="Freeform: Shape 1926">
              <a:extLst>
                <a:ext uri="{FF2B5EF4-FFF2-40B4-BE49-F238E27FC236}">
                  <a16:creationId xmlns:a16="http://schemas.microsoft.com/office/drawing/2014/main" id="{7AD5297A-58E8-5286-8557-82AE5502765D}"/>
                </a:ext>
              </a:extLst>
            </p:cNvPr>
            <p:cNvSpPr/>
            <p:nvPr/>
          </p:nvSpPr>
          <p:spPr>
            <a:xfrm>
              <a:off x="4205657" y="2247020"/>
              <a:ext cx="4643" cy="3021"/>
            </a:xfrm>
            <a:custGeom>
              <a:avLst/>
              <a:gdLst>
                <a:gd name="connsiteX0" fmla="*/ 4644 w 4643"/>
                <a:gd name="connsiteY0" fmla="*/ 0 h 3021"/>
                <a:gd name="connsiteX1" fmla="*/ 0 w 4643"/>
                <a:gd name="connsiteY1" fmla="*/ 3022 h 3021"/>
                <a:gd name="connsiteX2" fmla="*/ 4644 w 4643"/>
                <a:gd name="connsiteY2" fmla="*/ 0 h 3021"/>
              </a:gdLst>
              <a:ahLst/>
              <a:cxnLst>
                <a:cxn ang="0">
                  <a:pos x="connsiteX0" y="connsiteY0"/>
                </a:cxn>
                <a:cxn ang="0">
                  <a:pos x="connsiteX1" y="connsiteY1"/>
                </a:cxn>
                <a:cxn ang="0">
                  <a:pos x="connsiteX2" y="connsiteY2"/>
                </a:cxn>
              </a:cxnLst>
              <a:rect l="l" t="t" r="r" b="b"/>
              <a:pathLst>
                <a:path w="4643" h="3021">
                  <a:moveTo>
                    <a:pt x="4644" y="0"/>
                  </a:moveTo>
                  <a:cubicBezTo>
                    <a:pt x="3031" y="909"/>
                    <a:pt x="1487" y="1919"/>
                    <a:pt x="0" y="3022"/>
                  </a:cubicBezTo>
                  <a:cubicBezTo>
                    <a:pt x="1903" y="2732"/>
                    <a:pt x="3573" y="1571"/>
                    <a:pt x="4644" y="0"/>
                  </a:cubicBezTo>
                </a:path>
              </a:pathLst>
            </a:custGeom>
            <a:grpFill/>
            <a:ln w="645" cap="flat">
              <a:solidFill>
                <a:srgbClr val="FFFFFF"/>
              </a:solidFill>
              <a:prstDash val="solid"/>
              <a:miter/>
            </a:ln>
          </p:spPr>
          <p:txBody>
            <a:bodyPr rtlCol="0" anchor="ctr"/>
            <a:lstStyle/>
            <a:p>
              <a:endParaRPr lang="en-US"/>
            </a:p>
          </p:txBody>
        </p:sp>
        <p:sp>
          <p:nvSpPr>
            <p:cNvPr id="1928" name="Freeform: Shape 1927">
              <a:extLst>
                <a:ext uri="{FF2B5EF4-FFF2-40B4-BE49-F238E27FC236}">
                  <a16:creationId xmlns:a16="http://schemas.microsoft.com/office/drawing/2014/main" id="{23368EA4-4B49-4BB6-D84E-1C7E61FEB4FA}"/>
                </a:ext>
              </a:extLst>
            </p:cNvPr>
            <p:cNvSpPr/>
            <p:nvPr/>
          </p:nvSpPr>
          <p:spPr>
            <a:xfrm>
              <a:off x="4207547" y="2108828"/>
              <a:ext cx="37816" cy="16072"/>
            </a:xfrm>
            <a:custGeom>
              <a:avLst/>
              <a:gdLst>
                <a:gd name="connsiteX0" fmla="*/ 432 w 37816"/>
                <a:gd name="connsiteY0" fmla="*/ 9806 h 16072"/>
                <a:gd name="connsiteX1" fmla="*/ 11810 w 37816"/>
                <a:gd name="connsiteY1" fmla="*/ 16072 h 16072"/>
                <a:gd name="connsiteX2" fmla="*/ 26206 w 37816"/>
                <a:gd name="connsiteY2" fmla="*/ 12473 h 16072"/>
                <a:gd name="connsiteX3" fmla="*/ 37816 w 37816"/>
                <a:gd name="connsiteY3" fmla="*/ 1211 h 16072"/>
                <a:gd name="connsiteX4" fmla="*/ 34565 w 37816"/>
                <a:gd name="connsiteY4" fmla="*/ 566 h 16072"/>
                <a:gd name="connsiteX5" fmla="*/ 26906 w 37816"/>
                <a:gd name="connsiteY5" fmla="*/ 405 h 16072"/>
                <a:gd name="connsiteX6" fmla="*/ 15480 w 37816"/>
                <a:gd name="connsiteY6" fmla="*/ 3456 h 16072"/>
                <a:gd name="connsiteX7" fmla="*/ 432 w 37816"/>
                <a:gd name="connsiteY7" fmla="*/ 9812 h 16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816" h="16072">
                  <a:moveTo>
                    <a:pt x="432" y="9806"/>
                  </a:moveTo>
                  <a:cubicBezTo>
                    <a:pt x="1190" y="9612"/>
                    <a:pt x="10949" y="14240"/>
                    <a:pt x="11810" y="16072"/>
                  </a:cubicBezTo>
                  <a:cubicBezTo>
                    <a:pt x="12729" y="11599"/>
                    <a:pt x="23026" y="12789"/>
                    <a:pt x="26206" y="12473"/>
                  </a:cubicBezTo>
                  <a:cubicBezTo>
                    <a:pt x="30221" y="12073"/>
                    <a:pt x="36252" y="4623"/>
                    <a:pt x="37816" y="1211"/>
                  </a:cubicBezTo>
                  <a:cubicBezTo>
                    <a:pt x="36610" y="1534"/>
                    <a:pt x="35526" y="1308"/>
                    <a:pt x="34565" y="566"/>
                  </a:cubicBezTo>
                  <a:cubicBezTo>
                    <a:pt x="32214" y="-727"/>
                    <a:pt x="29402" y="631"/>
                    <a:pt x="26906" y="405"/>
                  </a:cubicBezTo>
                  <a:cubicBezTo>
                    <a:pt x="23413" y="60"/>
                    <a:pt x="18405" y="1585"/>
                    <a:pt x="15480" y="3456"/>
                  </a:cubicBezTo>
                  <a:cubicBezTo>
                    <a:pt x="12465" y="5385"/>
                    <a:pt x="-2738" y="1624"/>
                    <a:pt x="432" y="9812"/>
                  </a:cubicBezTo>
                </a:path>
              </a:pathLst>
            </a:custGeom>
            <a:grpFill/>
            <a:ln w="645" cap="flat">
              <a:solidFill>
                <a:srgbClr val="FFFFFF"/>
              </a:solidFill>
              <a:prstDash val="solid"/>
              <a:miter/>
            </a:ln>
          </p:spPr>
          <p:txBody>
            <a:bodyPr rtlCol="0" anchor="ctr"/>
            <a:lstStyle/>
            <a:p>
              <a:endParaRPr lang="en-US"/>
            </a:p>
          </p:txBody>
        </p:sp>
        <p:sp>
          <p:nvSpPr>
            <p:cNvPr id="1929" name="Freeform: Shape 1928">
              <a:extLst>
                <a:ext uri="{FF2B5EF4-FFF2-40B4-BE49-F238E27FC236}">
                  <a16:creationId xmlns:a16="http://schemas.microsoft.com/office/drawing/2014/main" id="{BC23F958-C7E2-0E4A-E0FC-F56FF20EAFBB}"/>
                </a:ext>
              </a:extLst>
            </p:cNvPr>
            <p:cNvSpPr/>
            <p:nvPr/>
          </p:nvSpPr>
          <p:spPr>
            <a:xfrm>
              <a:off x="4281344" y="2149290"/>
              <a:ext cx="14860" cy="6574"/>
            </a:xfrm>
            <a:custGeom>
              <a:avLst/>
              <a:gdLst>
                <a:gd name="connsiteX0" fmla="*/ 2325 w 14860"/>
                <a:gd name="connsiteY0" fmla="*/ 3947 h 6574"/>
                <a:gd name="connsiteX1" fmla="*/ 0 w 14860"/>
                <a:gd name="connsiteY1" fmla="*/ 6501 h 6574"/>
                <a:gd name="connsiteX2" fmla="*/ 14861 w 14860"/>
                <a:gd name="connsiteY2" fmla="*/ 0 h 6574"/>
                <a:gd name="connsiteX3" fmla="*/ 2325 w 14860"/>
                <a:gd name="connsiteY3" fmla="*/ 3947 h 6574"/>
              </a:gdLst>
              <a:ahLst/>
              <a:cxnLst>
                <a:cxn ang="0">
                  <a:pos x="connsiteX0" y="connsiteY0"/>
                </a:cxn>
                <a:cxn ang="0">
                  <a:pos x="connsiteX1" y="connsiteY1"/>
                </a:cxn>
                <a:cxn ang="0">
                  <a:pos x="connsiteX2" y="connsiteY2"/>
                </a:cxn>
                <a:cxn ang="0">
                  <a:pos x="connsiteX3" y="connsiteY3"/>
                </a:cxn>
              </a:cxnLst>
              <a:rect l="l" t="t" r="r" b="b"/>
              <a:pathLst>
                <a:path w="14860" h="6574">
                  <a:moveTo>
                    <a:pt x="2325" y="3947"/>
                  </a:moveTo>
                  <a:cubicBezTo>
                    <a:pt x="1551" y="4799"/>
                    <a:pt x="777" y="5650"/>
                    <a:pt x="0" y="6501"/>
                  </a:cubicBezTo>
                  <a:cubicBezTo>
                    <a:pt x="5437" y="7198"/>
                    <a:pt x="10629" y="2757"/>
                    <a:pt x="14861" y="0"/>
                  </a:cubicBezTo>
                  <a:cubicBezTo>
                    <a:pt x="10784" y="1635"/>
                    <a:pt x="6240" y="1854"/>
                    <a:pt x="2325" y="3947"/>
                  </a:cubicBezTo>
                </a:path>
              </a:pathLst>
            </a:custGeom>
            <a:grpFill/>
            <a:ln w="645" cap="flat">
              <a:solidFill>
                <a:srgbClr val="FFFFFF"/>
              </a:solidFill>
              <a:prstDash val="solid"/>
              <a:miter/>
            </a:ln>
          </p:spPr>
          <p:txBody>
            <a:bodyPr rtlCol="0" anchor="ctr"/>
            <a:lstStyle/>
            <a:p>
              <a:endParaRPr lang="en-US"/>
            </a:p>
          </p:txBody>
        </p:sp>
        <p:sp>
          <p:nvSpPr>
            <p:cNvPr id="1930" name="Freeform: Shape 1929">
              <a:extLst>
                <a:ext uri="{FF2B5EF4-FFF2-40B4-BE49-F238E27FC236}">
                  <a16:creationId xmlns:a16="http://schemas.microsoft.com/office/drawing/2014/main" id="{EEA4350A-48BF-2348-16C2-68A79F9013B7}"/>
                </a:ext>
              </a:extLst>
            </p:cNvPr>
            <p:cNvSpPr/>
            <p:nvPr/>
          </p:nvSpPr>
          <p:spPr>
            <a:xfrm>
              <a:off x="4296214" y="2207095"/>
              <a:ext cx="4876" cy="1478"/>
            </a:xfrm>
            <a:custGeom>
              <a:avLst/>
              <a:gdLst>
                <a:gd name="connsiteX0" fmla="*/ 2322 w 4876"/>
                <a:gd name="connsiteY0" fmla="*/ 0 h 1478"/>
                <a:gd name="connsiteX1" fmla="*/ 0 w 4876"/>
                <a:gd name="connsiteY1" fmla="*/ 1393 h 1478"/>
                <a:gd name="connsiteX2" fmla="*/ 4876 w 4876"/>
                <a:gd name="connsiteY2" fmla="*/ 0 h 1478"/>
                <a:gd name="connsiteX3" fmla="*/ 2322 w 4876"/>
                <a:gd name="connsiteY3" fmla="*/ 0 h 1478"/>
              </a:gdLst>
              <a:ahLst/>
              <a:cxnLst>
                <a:cxn ang="0">
                  <a:pos x="connsiteX0" y="connsiteY0"/>
                </a:cxn>
                <a:cxn ang="0">
                  <a:pos x="connsiteX1" y="connsiteY1"/>
                </a:cxn>
                <a:cxn ang="0">
                  <a:pos x="connsiteX2" y="connsiteY2"/>
                </a:cxn>
                <a:cxn ang="0">
                  <a:pos x="connsiteX3" y="connsiteY3"/>
                </a:cxn>
              </a:cxnLst>
              <a:rect l="l" t="t" r="r" b="b"/>
              <a:pathLst>
                <a:path w="4876" h="1478">
                  <a:moveTo>
                    <a:pt x="2322" y="0"/>
                  </a:moveTo>
                  <a:cubicBezTo>
                    <a:pt x="1548" y="464"/>
                    <a:pt x="774" y="929"/>
                    <a:pt x="0" y="1393"/>
                  </a:cubicBezTo>
                  <a:cubicBezTo>
                    <a:pt x="1845" y="1683"/>
                    <a:pt x="3470" y="1232"/>
                    <a:pt x="4876" y="0"/>
                  </a:cubicBezTo>
                  <a:cubicBezTo>
                    <a:pt x="4025" y="0"/>
                    <a:pt x="3177" y="0"/>
                    <a:pt x="2322" y="0"/>
                  </a:cubicBezTo>
                </a:path>
              </a:pathLst>
            </a:custGeom>
            <a:grpFill/>
            <a:ln w="645" cap="flat">
              <a:solidFill>
                <a:srgbClr val="FFFFFF"/>
              </a:solidFill>
              <a:prstDash val="solid"/>
              <a:miter/>
            </a:ln>
          </p:spPr>
          <p:txBody>
            <a:bodyPr rtlCol="0" anchor="ctr"/>
            <a:lstStyle/>
            <a:p>
              <a:endParaRPr lang="en-US"/>
            </a:p>
          </p:txBody>
        </p:sp>
        <p:sp>
          <p:nvSpPr>
            <p:cNvPr id="1931" name="Freeform: Shape 1930">
              <a:extLst>
                <a:ext uri="{FF2B5EF4-FFF2-40B4-BE49-F238E27FC236}">
                  <a16:creationId xmlns:a16="http://schemas.microsoft.com/office/drawing/2014/main" id="{5C9850E6-EE5D-BDC4-8C78-FB61439B198D}"/>
                </a:ext>
              </a:extLst>
            </p:cNvPr>
            <p:cNvSpPr/>
            <p:nvPr/>
          </p:nvSpPr>
          <p:spPr>
            <a:xfrm>
              <a:off x="4308759" y="2224509"/>
              <a:ext cx="4643" cy="3711"/>
            </a:xfrm>
            <a:custGeom>
              <a:avLst/>
              <a:gdLst>
                <a:gd name="connsiteX0" fmla="*/ 4644 w 4643"/>
                <a:gd name="connsiteY0" fmla="*/ 0 h 3711"/>
                <a:gd name="connsiteX1" fmla="*/ 0 w 4643"/>
                <a:gd name="connsiteY1" fmla="*/ 3712 h 3711"/>
                <a:gd name="connsiteX2" fmla="*/ 4644 w 4643"/>
                <a:gd name="connsiteY2" fmla="*/ 0 h 3711"/>
              </a:gdLst>
              <a:ahLst/>
              <a:cxnLst>
                <a:cxn ang="0">
                  <a:pos x="connsiteX0" y="connsiteY0"/>
                </a:cxn>
                <a:cxn ang="0">
                  <a:pos x="connsiteX1" y="connsiteY1"/>
                </a:cxn>
                <a:cxn ang="0">
                  <a:pos x="connsiteX2" y="connsiteY2"/>
                </a:cxn>
              </a:cxnLst>
              <a:rect l="l" t="t" r="r" b="b"/>
              <a:pathLst>
                <a:path w="4643" h="3711">
                  <a:moveTo>
                    <a:pt x="4644" y="0"/>
                  </a:moveTo>
                  <a:cubicBezTo>
                    <a:pt x="2441" y="65"/>
                    <a:pt x="574" y="1609"/>
                    <a:pt x="0" y="3712"/>
                  </a:cubicBezTo>
                  <a:cubicBezTo>
                    <a:pt x="1680" y="2644"/>
                    <a:pt x="3225" y="1406"/>
                    <a:pt x="4644" y="0"/>
                  </a:cubicBezTo>
                </a:path>
              </a:pathLst>
            </a:custGeom>
            <a:grpFill/>
            <a:ln w="645" cap="flat">
              <a:solidFill>
                <a:srgbClr val="FFFFFF"/>
              </a:solidFill>
              <a:prstDash val="solid"/>
              <a:miter/>
            </a:ln>
          </p:spPr>
          <p:txBody>
            <a:bodyPr rtlCol="0" anchor="ctr"/>
            <a:lstStyle/>
            <a:p>
              <a:endParaRPr lang="en-US"/>
            </a:p>
          </p:txBody>
        </p:sp>
        <p:sp>
          <p:nvSpPr>
            <p:cNvPr id="1932" name="Freeform: Shape 1931">
              <a:extLst>
                <a:ext uri="{FF2B5EF4-FFF2-40B4-BE49-F238E27FC236}">
                  <a16:creationId xmlns:a16="http://schemas.microsoft.com/office/drawing/2014/main" id="{6BCD1F79-708D-7BBF-95BB-1B1E132BDC3D}"/>
                </a:ext>
              </a:extLst>
            </p:cNvPr>
            <p:cNvSpPr/>
            <p:nvPr/>
          </p:nvSpPr>
          <p:spPr>
            <a:xfrm>
              <a:off x="4344060" y="2206650"/>
              <a:ext cx="12074" cy="5327"/>
            </a:xfrm>
            <a:custGeom>
              <a:avLst/>
              <a:gdLst>
                <a:gd name="connsiteX0" fmla="*/ 12074 w 12074"/>
                <a:gd name="connsiteY0" fmla="*/ 219 h 5327"/>
                <a:gd name="connsiteX1" fmla="*/ 0 w 12074"/>
                <a:gd name="connsiteY1" fmla="*/ 5328 h 5327"/>
                <a:gd name="connsiteX2" fmla="*/ 12074 w 12074"/>
                <a:gd name="connsiteY2" fmla="*/ 219 h 5327"/>
              </a:gdLst>
              <a:ahLst/>
              <a:cxnLst>
                <a:cxn ang="0">
                  <a:pos x="connsiteX0" y="connsiteY0"/>
                </a:cxn>
                <a:cxn ang="0">
                  <a:pos x="connsiteX1" y="connsiteY1"/>
                </a:cxn>
                <a:cxn ang="0">
                  <a:pos x="connsiteX2" y="connsiteY2"/>
                </a:cxn>
              </a:cxnLst>
              <a:rect l="l" t="t" r="r" b="b"/>
              <a:pathLst>
                <a:path w="12074" h="5327">
                  <a:moveTo>
                    <a:pt x="12074" y="219"/>
                  </a:moveTo>
                  <a:cubicBezTo>
                    <a:pt x="8011" y="-832"/>
                    <a:pt x="2354" y="2067"/>
                    <a:pt x="0" y="5328"/>
                  </a:cubicBezTo>
                  <a:cubicBezTo>
                    <a:pt x="3944" y="3451"/>
                    <a:pt x="8453" y="2780"/>
                    <a:pt x="12074" y="219"/>
                  </a:cubicBezTo>
                </a:path>
              </a:pathLst>
            </a:custGeom>
            <a:grpFill/>
            <a:ln w="645" cap="flat">
              <a:solidFill>
                <a:srgbClr val="FFFFFF"/>
              </a:solidFill>
              <a:prstDash val="solid"/>
              <a:miter/>
            </a:ln>
          </p:spPr>
          <p:txBody>
            <a:bodyPr rtlCol="0" anchor="ctr"/>
            <a:lstStyle/>
            <a:p>
              <a:endParaRPr lang="en-US"/>
            </a:p>
          </p:txBody>
        </p:sp>
        <p:sp>
          <p:nvSpPr>
            <p:cNvPr id="1933" name="Freeform: Shape 1932">
              <a:extLst>
                <a:ext uri="{FF2B5EF4-FFF2-40B4-BE49-F238E27FC236}">
                  <a16:creationId xmlns:a16="http://schemas.microsoft.com/office/drawing/2014/main" id="{512AB407-171A-F8B7-2E33-5A59E8FF9E7F}"/>
                </a:ext>
              </a:extLst>
            </p:cNvPr>
            <p:cNvSpPr/>
            <p:nvPr/>
          </p:nvSpPr>
          <p:spPr>
            <a:xfrm>
              <a:off x="4361223" y="2207748"/>
              <a:ext cx="4876" cy="1452"/>
            </a:xfrm>
            <a:custGeom>
              <a:avLst/>
              <a:gdLst>
                <a:gd name="connsiteX0" fmla="*/ 4876 w 4876"/>
                <a:gd name="connsiteY0" fmla="*/ 56 h 1452"/>
                <a:gd name="connsiteX1" fmla="*/ 0 w 4876"/>
                <a:gd name="connsiteY1" fmla="*/ 1453 h 1452"/>
                <a:gd name="connsiteX2" fmla="*/ 4876 w 4876"/>
                <a:gd name="connsiteY2" fmla="*/ 56 h 1452"/>
              </a:gdLst>
              <a:ahLst/>
              <a:cxnLst>
                <a:cxn ang="0">
                  <a:pos x="connsiteX0" y="connsiteY0"/>
                </a:cxn>
                <a:cxn ang="0">
                  <a:pos x="connsiteX1" y="connsiteY1"/>
                </a:cxn>
                <a:cxn ang="0">
                  <a:pos x="connsiteX2" y="connsiteY2"/>
                </a:cxn>
              </a:cxnLst>
              <a:rect l="l" t="t" r="r" b="b"/>
              <a:pathLst>
                <a:path w="4876" h="1452">
                  <a:moveTo>
                    <a:pt x="4876" y="56"/>
                  </a:moveTo>
                  <a:cubicBezTo>
                    <a:pt x="3054" y="-170"/>
                    <a:pt x="1429" y="282"/>
                    <a:pt x="0" y="1453"/>
                  </a:cubicBezTo>
                  <a:cubicBezTo>
                    <a:pt x="1754" y="1453"/>
                    <a:pt x="3380" y="972"/>
                    <a:pt x="4876" y="56"/>
                  </a:cubicBezTo>
                </a:path>
              </a:pathLst>
            </a:custGeom>
            <a:grpFill/>
            <a:ln w="645" cap="flat">
              <a:solidFill>
                <a:srgbClr val="FFFFFF"/>
              </a:solidFill>
              <a:prstDash val="solid"/>
              <a:miter/>
            </a:ln>
          </p:spPr>
          <p:txBody>
            <a:bodyPr rtlCol="0" anchor="ctr"/>
            <a:lstStyle/>
            <a:p>
              <a:endParaRPr lang="en-US"/>
            </a:p>
          </p:txBody>
        </p:sp>
        <p:sp>
          <p:nvSpPr>
            <p:cNvPr id="1934" name="Freeform: Shape 1933">
              <a:extLst>
                <a:ext uri="{FF2B5EF4-FFF2-40B4-BE49-F238E27FC236}">
                  <a16:creationId xmlns:a16="http://schemas.microsoft.com/office/drawing/2014/main" id="{696E5121-850C-599B-496F-A6D85DC6EE2F}"/>
                </a:ext>
              </a:extLst>
            </p:cNvPr>
            <p:cNvSpPr/>
            <p:nvPr/>
          </p:nvSpPr>
          <p:spPr>
            <a:xfrm>
              <a:off x="4367223" y="2170185"/>
              <a:ext cx="65852" cy="32140"/>
            </a:xfrm>
            <a:custGeom>
              <a:avLst/>
              <a:gdLst>
                <a:gd name="connsiteX0" fmla="*/ 8164 w 65852"/>
                <a:gd name="connsiteY0" fmla="*/ 28331 h 32140"/>
                <a:gd name="connsiteX1" fmla="*/ 969 w 65852"/>
                <a:gd name="connsiteY1" fmla="*/ 31350 h 32140"/>
                <a:gd name="connsiteX2" fmla="*/ 17920 w 65852"/>
                <a:gd name="connsiteY2" fmla="*/ 26474 h 32140"/>
                <a:gd name="connsiteX3" fmla="*/ 15366 w 65852"/>
                <a:gd name="connsiteY3" fmla="*/ 24848 h 32140"/>
                <a:gd name="connsiteX4" fmla="*/ 36260 w 65852"/>
                <a:gd name="connsiteY4" fmla="*/ 19972 h 32140"/>
                <a:gd name="connsiteX5" fmla="*/ 35564 w 65852"/>
                <a:gd name="connsiteY5" fmla="*/ 17418 h 32140"/>
                <a:gd name="connsiteX6" fmla="*/ 47425 w 65852"/>
                <a:gd name="connsiteY6" fmla="*/ 17096 h 32140"/>
                <a:gd name="connsiteX7" fmla="*/ 42762 w 65852"/>
                <a:gd name="connsiteY7" fmla="*/ 14396 h 32140"/>
                <a:gd name="connsiteX8" fmla="*/ 55242 w 65852"/>
                <a:gd name="connsiteY8" fmla="*/ 14854 h 32140"/>
                <a:gd name="connsiteX9" fmla="*/ 64585 w 65852"/>
                <a:gd name="connsiteY9" fmla="*/ 9988 h 32140"/>
                <a:gd name="connsiteX10" fmla="*/ 59941 w 65852"/>
                <a:gd name="connsiteY10" fmla="*/ 9988 h 32140"/>
                <a:gd name="connsiteX11" fmla="*/ 64553 w 65852"/>
                <a:gd name="connsiteY11" fmla="*/ 2270 h 32140"/>
                <a:gd name="connsiteX12" fmla="*/ 54136 w 65852"/>
                <a:gd name="connsiteY12" fmla="*/ 6737 h 32140"/>
                <a:gd name="connsiteX13" fmla="*/ 58087 w 65852"/>
                <a:gd name="connsiteY13" fmla="*/ 3254 h 32140"/>
                <a:gd name="connsiteX14" fmla="*/ 53211 w 65852"/>
                <a:gd name="connsiteY14" fmla="*/ 0 h 32140"/>
                <a:gd name="connsiteX15" fmla="*/ 43923 w 65852"/>
                <a:gd name="connsiteY15" fmla="*/ 7430 h 32140"/>
                <a:gd name="connsiteX16" fmla="*/ 39047 w 65852"/>
                <a:gd name="connsiteY16" fmla="*/ 8130 h 32140"/>
                <a:gd name="connsiteX17" fmla="*/ 42297 w 65852"/>
                <a:gd name="connsiteY17" fmla="*/ 3254 h 32140"/>
                <a:gd name="connsiteX18" fmla="*/ 33009 w 65852"/>
                <a:gd name="connsiteY18" fmla="*/ 6273 h 32140"/>
                <a:gd name="connsiteX19" fmla="*/ 35331 w 65852"/>
                <a:gd name="connsiteY19" fmla="*/ 8362 h 32140"/>
                <a:gd name="connsiteX20" fmla="*/ 30455 w 65852"/>
                <a:gd name="connsiteY20" fmla="*/ 9520 h 32140"/>
                <a:gd name="connsiteX21" fmla="*/ 31616 w 65852"/>
                <a:gd name="connsiteY21" fmla="*/ 12074 h 32140"/>
                <a:gd name="connsiteX22" fmla="*/ 24418 w 65852"/>
                <a:gd name="connsiteY22" fmla="*/ 18344 h 32140"/>
                <a:gd name="connsiteX23" fmla="*/ 25611 w 65852"/>
                <a:gd name="connsiteY23" fmla="*/ 9865 h 32140"/>
                <a:gd name="connsiteX24" fmla="*/ 10464 w 65852"/>
                <a:gd name="connsiteY24" fmla="*/ 13342 h 32140"/>
                <a:gd name="connsiteX25" fmla="*/ 1618 w 65852"/>
                <a:gd name="connsiteY25" fmla="*/ 22929 h 32140"/>
                <a:gd name="connsiteX26" fmla="*/ 10254 w 65852"/>
                <a:gd name="connsiteY26" fmla="*/ 23220 h 32140"/>
                <a:gd name="connsiteX27" fmla="*/ 3056 w 65852"/>
                <a:gd name="connsiteY27" fmla="*/ 24845 h 32140"/>
                <a:gd name="connsiteX28" fmla="*/ 12576 w 65852"/>
                <a:gd name="connsiteY28" fmla="*/ 22994 h 32140"/>
                <a:gd name="connsiteX29" fmla="*/ 7700 w 65852"/>
                <a:gd name="connsiteY29" fmla="*/ 25545 h 32140"/>
                <a:gd name="connsiteX30" fmla="*/ 17684 w 65852"/>
                <a:gd name="connsiteY30" fmla="*/ 22062 h 32140"/>
                <a:gd name="connsiteX31" fmla="*/ 10486 w 65852"/>
                <a:gd name="connsiteY31" fmla="*/ 26009 h 32140"/>
                <a:gd name="connsiteX32" fmla="*/ 8164 w 65852"/>
                <a:gd name="connsiteY32" fmla="*/ 28331 h 3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852" h="32140">
                  <a:moveTo>
                    <a:pt x="8164" y="28331"/>
                  </a:moveTo>
                  <a:cubicBezTo>
                    <a:pt x="5707" y="29189"/>
                    <a:pt x="3262" y="30108"/>
                    <a:pt x="969" y="31350"/>
                  </a:cubicBezTo>
                  <a:cubicBezTo>
                    <a:pt x="5265" y="34152"/>
                    <a:pt x="14327" y="28786"/>
                    <a:pt x="17920" y="26474"/>
                  </a:cubicBezTo>
                  <a:cubicBezTo>
                    <a:pt x="17081" y="25909"/>
                    <a:pt x="16230" y="25368"/>
                    <a:pt x="15366" y="24848"/>
                  </a:cubicBezTo>
                  <a:cubicBezTo>
                    <a:pt x="22022" y="23684"/>
                    <a:pt x="29865" y="22059"/>
                    <a:pt x="36260" y="19972"/>
                  </a:cubicBezTo>
                  <a:cubicBezTo>
                    <a:pt x="36035" y="19118"/>
                    <a:pt x="35802" y="18269"/>
                    <a:pt x="35564" y="17418"/>
                  </a:cubicBezTo>
                  <a:cubicBezTo>
                    <a:pt x="38079" y="17418"/>
                    <a:pt x="45732" y="19792"/>
                    <a:pt x="47425" y="17096"/>
                  </a:cubicBezTo>
                  <a:cubicBezTo>
                    <a:pt x="49134" y="14370"/>
                    <a:pt x="44090" y="13977"/>
                    <a:pt x="42762" y="14396"/>
                  </a:cubicBezTo>
                  <a:cubicBezTo>
                    <a:pt x="47461" y="12574"/>
                    <a:pt x="51134" y="15883"/>
                    <a:pt x="55242" y="14854"/>
                  </a:cubicBezTo>
                  <a:cubicBezTo>
                    <a:pt x="58635" y="14006"/>
                    <a:pt x="61525" y="11568"/>
                    <a:pt x="64585" y="9988"/>
                  </a:cubicBezTo>
                  <a:cubicBezTo>
                    <a:pt x="63037" y="9475"/>
                    <a:pt x="61489" y="9475"/>
                    <a:pt x="59941" y="9988"/>
                  </a:cubicBezTo>
                  <a:cubicBezTo>
                    <a:pt x="60409" y="8011"/>
                    <a:pt x="69068" y="3502"/>
                    <a:pt x="64553" y="2270"/>
                  </a:cubicBezTo>
                  <a:cubicBezTo>
                    <a:pt x="62105" y="1603"/>
                    <a:pt x="55510" y="4686"/>
                    <a:pt x="54136" y="6737"/>
                  </a:cubicBezTo>
                  <a:cubicBezTo>
                    <a:pt x="54894" y="5079"/>
                    <a:pt x="56332" y="3780"/>
                    <a:pt x="58087" y="3254"/>
                  </a:cubicBezTo>
                  <a:cubicBezTo>
                    <a:pt x="56503" y="2109"/>
                    <a:pt x="54878" y="1022"/>
                    <a:pt x="53211" y="0"/>
                  </a:cubicBezTo>
                  <a:cubicBezTo>
                    <a:pt x="54068" y="7230"/>
                    <a:pt x="42317" y="2912"/>
                    <a:pt x="43923" y="7430"/>
                  </a:cubicBezTo>
                  <a:cubicBezTo>
                    <a:pt x="42252" y="5957"/>
                    <a:pt x="40314" y="6456"/>
                    <a:pt x="39047" y="8130"/>
                  </a:cubicBezTo>
                  <a:cubicBezTo>
                    <a:pt x="40446" y="6714"/>
                    <a:pt x="41530" y="5089"/>
                    <a:pt x="42297" y="3254"/>
                  </a:cubicBezTo>
                  <a:cubicBezTo>
                    <a:pt x="38830" y="2580"/>
                    <a:pt x="35647" y="4183"/>
                    <a:pt x="33009" y="6273"/>
                  </a:cubicBezTo>
                  <a:cubicBezTo>
                    <a:pt x="33767" y="6988"/>
                    <a:pt x="34541" y="7685"/>
                    <a:pt x="35331" y="8362"/>
                  </a:cubicBezTo>
                  <a:cubicBezTo>
                    <a:pt x="33729" y="8840"/>
                    <a:pt x="32106" y="9230"/>
                    <a:pt x="30455" y="9520"/>
                  </a:cubicBezTo>
                  <a:cubicBezTo>
                    <a:pt x="30813" y="10384"/>
                    <a:pt x="31200" y="11236"/>
                    <a:pt x="31616" y="12074"/>
                  </a:cubicBezTo>
                  <a:cubicBezTo>
                    <a:pt x="28211" y="9665"/>
                    <a:pt x="24508" y="15551"/>
                    <a:pt x="24418" y="18344"/>
                  </a:cubicBezTo>
                  <a:cubicBezTo>
                    <a:pt x="22512" y="15702"/>
                    <a:pt x="27317" y="11452"/>
                    <a:pt x="25611" y="9865"/>
                  </a:cubicBezTo>
                  <a:cubicBezTo>
                    <a:pt x="22309" y="6798"/>
                    <a:pt x="13489" y="11897"/>
                    <a:pt x="10464" y="13342"/>
                  </a:cubicBezTo>
                  <a:cubicBezTo>
                    <a:pt x="4820" y="16031"/>
                    <a:pt x="4891" y="18408"/>
                    <a:pt x="1618" y="22929"/>
                  </a:cubicBezTo>
                  <a:cubicBezTo>
                    <a:pt x="-4136" y="30882"/>
                    <a:pt x="7061" y="25419"/>
                    <a:pt x="10254" y="23220"/>
                  </a:cubicBezTo>
                  <a:cubicBezTo>
                    <a:pt x="7706" y="22665"/>
                    <a:pt x="5255" y="23694"/>
                    <a:pt x="3056" y="24845"/>
                  </a:cubicBezTo>
                  <a:cubicBezTo>
                    <a:pt x="5226" y="21807"/>
                    <a:pt x="9403" y="21688"/>
                    <a:pt x="12576" y="22994"/>
                  </a:cubicBezTo>
                  <a:cubicBezTo>
                    <a:pt x="10922" y="23791"/>
                    <a:pt x="9296" y="24639"/>
                    <a:pt x="7700" y="25545"/>
                  </a:cubicBezTo>
                  <a:cubicBezTo>
                    <a:pt x="11273" y="25181"/>
                    <a:pt x="14340" y="23171"/>
                    <a:pt x="17684" y="22062"/>
                  </a:cubicBezTo>
                  <a:cubicBezTo>
                    <a:pt x="15504" y="23820"/>
                    <a:pt x="12579" y="24107"/>
                    <a:pt x="10486" y="26009"/>
                  </a:cubicBezTo>
                  <a:cubicBezTo>
                    <a:pt x="16649" y="24781"/>
                    <a:pt x="9171" y="28180"/>
                    <a:pt x="8164" y="28331"/>
                  </a:cubicBezTo>
                </a:path>
              </a:pathLst>
            </a:custGeom>
            <a:grpFill/>
            <a:ln w="645" cap="flat">
              <a:solidFill>
                <a:srgbClr val="FFFFFF"/>
              </a:solidFill>
              <a:prstDash val="solid"/>
              <a:miter/>
            </a:ln>
          </p:spPr>
          <p:txBody>
            <a:bodyPr rtlCol="0" anchor="ctr"/>
            <a:lstStyle/>
            <a:p>
              <a:endParaRPr lang="en-US"/>
            </a:p>
          </p:txBody>
        </p:sp>
        <p:sp>
          <p:nvSpPr>
            <p:cNvPr id="1935" name="Freeform: Shape 1934">
              <a:extLst>
                <a:ext uri="{FF2B5EF4-FFF2-40B4-BE49-F238E27FC236}">
                  <a16:creationId xmlns:a16="http://schemas.microsoft.com/office/drawing/2014/main" id="{A318CA0F-A959-E159-D0EF-8C5F4ADC228E}"/>
                </a:ext>
              </a:extLst>
            </p:cNvPr>
            <p:cNvSpPr/>
            <p:nvPr/>
          </p:nvSpPr>
          <p:spPr>
            <a:xfrm>
              <a:off x="4413219" y="2171104"/>
              <a:ext cx="4174" cy="2847"/>
            </a:xfrm>
            <a:custGeom>
              <a:avLst/>
              <a:gdLst>
                <a:gd name="connsiteX0" fmla="*/ 2802 w 4174"/>
                <a:gd name="connsiteY0" fmla="*/ 0 h 2847"/>
                <a:gd name="connsiteX1" fmla="*/ 2802 w 4174"/>
                <a:gd name="connsiteY1" fmla="*/ 0 h 2847"/>
              </a:gdLst>
              <a:ahLst/>
              <a:cxnLst>
                <a:cxn ang="0">
                  <a:pos x="connsiteX0" y="connsiteY0"/>
                </a:cxn>
                <a:cxn ang="0">
                  <a:pos x="connsiteX1" y="connsiteY1"/>
                </a:cxn>
              </a:cxnLst>
              <a:rect l="l" t="t" r="r" b="b"/>
              <a:pathLst>
                <a:path w="4174" h="2847">
                  <a:moveTo>
                    <a:pt x="2802" y="0"/>
                  </a:moveTo>
                  <a:cubicBezTo>
                    <a:pt x="-5718" y="387"/>
                    <a:pt x="8449" y="6208"/>
                    <a:pt x="2802" y="0"/>
                  </a:cubicBezTo>
                </a:path>
              </a:pathLst>
            </a:custGeom>
            <a:grpFill/>
            <a:ln w="645" cap="flat">
              <a:solidFill>
                <a:srgbClr val="FFFFFF"/>
              </a:solidFill>
              <a:prstDash val="solid"/>
              <a:miter/>
            </a:ln>
          </p:spPr>
          <p:txBody>
            <a:bodyPr rtlCol="0" anchor="ctr"/>
            <a:lstStyle/>
            <a:p>
              <a:endParaRPr lang="en-US"/>
            </a:p>
          </p:txBody>
        </p:sp>
        <p:sp>
          <p:nvSpPr>
            <p:cNvPr id="1936" name="Freeform: Shape 1935">
              <a:extLst>
                <a:ext uri="{FF2B5EF4-FFF2-40B4-BE49-F238E27FC236}">
                  <a16:creationId xmlns:a16="http://schemas.microsoft.com/office/drawing/2014/main" id="{E0889FF9-215A-2F72-E176-3982E55C1DCB}"/>
                </a:ext>
              </a:extLst>
            </p:cNvPr>
            <p:cNvSpPr/>
            <p:nvPr/>
          </p:nvSpPr>
          <p:spPr>
            <a:xfrm>
              <a:off x="4426662" y="2158921"/>
              <a:ext cx="28597" cy="11473"/>
            </a:xfrm>
            <a:custGeom>
              <a:avLst/>
              <a:gdLst>
                <a:gd name="connsiteX0" fmla="*/ 2130 w 28597"/>
                <a:gd name="connsiteY0" fmla="*/ 11474 h 11473"/>
                <a:gd name="connsiteX1" fmla="*/ 14433 w 28597"/>
                <a:gd name="connsiteY1" fmla="*/ 5901 h 11473"/>
                <a:gd name="connsiteX2" fmla="*/ 11879 w 28597"/>
                <a:gd name="connsiteY2" fmla="*/ 7987 h 11473"/>
                <a:gd name="connsiteX3" fmla="*/ 21631 w 28597"/>
                <a:gd name="connsiteY3" fmla="*/ 4504 h 11473"/>
                <a:gd name="connsiteX4" fmla="*/ 28597 w 28597"/>
                <a:gd name="connsiteY4" fmla="*/ 3576 h 11473"/>
                <a:gd name="connsiteX5" fmla="*/ 23718 w 28597"/>
                <a:gd name="connsiteY5" fmla="*/ 5207 h 11473"/>
                <a:gd name="connsiteX6" fmla="*/ 28362 w 28597"/>
                <a:gd name="connsiteY6" fmla="*/ 1950 h 11473"/>
                <a:gd name="connsiteX7" fmla="*/ 21164 w 28597"/>
                <a:gd name="connsiteY7" fmla="*/ 2879 h 11473"/>
                <a:gd name="connsiteX8" fmla="*/ 13450 w 28597"/>
                <a:gd name="connsiteY8" fmla="*/ 2511 h 11473"/>
                <a:gd name="connsiteX9" fmla="*/ 6071 w 28597"/>
                <a:gd name="connsiteY9" fmla="*/ 6362 h 11473"/>
                <a:gd name="connsiteX10" fmla="*/ 2130 w 28597"/>
                <a:gd name="connsiteY10" fmla="*/ 11474 h 1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597" h="11473">
                  <a:moveTo>
                    <a:pt x="2130" y="11474"/>
                  </a:moveTo>
                  <a:cubicBezTo>
                    <a:pt x="6748" y="10941"/>
                    <a:pt x="10396" y="7878"/>
                    <a:pt x="14433" y="5901"/>
                  </a:cubicBezTo>
                  <a:cubicBezTo>
                    <a:pt x="13553" y="6559"/>
                    <a:pt x="12698" y="7255"/>
                    <a:pt x="11879" y="7987"/>
                  </a:cubicBezTo>
                  <a:cubicBezTo>
                    <a:pt x="15594" y="7407"/>
                    <a:pt x="18542" y="6788"/>
                    <a:pt x="21631" y="4504"/>
                  </a:cubicBezTo>
                  <a:cubicBezTo>
                    <a:pt x="19780" y="10161"/>
                    <a:pt x="27243" y="5001"/>
                    <a:pt x="28597" y="3576"/>
                  </a:cubicBezTo>
                  <a:cubicBezTo>
                    <a:pt x="26682" y="3250"/>
                    <a:pt x="25056" y="3801"/>
                    <a:pt x="23718" y="5207"/>
                  </a:cubicBezTo>
                  <a:cubicBezTo>
                    <a:pt x="25011" y="3759"/>
                    <a:pt x="26559" y="2673"/>
                    <a:pt x="28362" y="1950"/>
                  </a:cubicBezTo>
                  <a:cubicBezTo>
                    <a:pt x="25734" y="2586"/>
                    <a:pt x="23334" y="415"/>
                    <a:pt x="21164" y="2879"/>
                  </a:cubicBezTo>
                  <a:cubicBezTo>
                    <a:pt x="22147" y="-1326"/>
                    <a:pt x="14343" y="-462"/>
                    <a:pt x="13450" y="2511"/>
                  </a:cubicBezTo>
                  <a:cubicBezTo>
                    <a:pt x="12408" y="5978"/>
                    <a:pt x="4739" y="1005"/>
                    <a:pt x="6071" y="6362"/>
                  </a:cubicBezTo>
                  <a:cubicBezTo>
                    <a:pt x="2240" y="5981"/>
                    <a:pt x="-2988" y="7762"/>
                    <a:pt x="2130" y="11474"/>
                  </a:cubicBezTo>
                </a:path>
              </a:pathLst>
            </a:custGeom>
            <a:grpFill/>
            <a:ln w="645" cap="flat">
              <a:solidFill>
                <a:srgbClr val="FFFFFF"/>
              </a:solidFill>
              <a:prstDash val="solid"/>
              <a:miter/>
            </a:ln>
          </p:spPr>
          <p:txBody>
            <a:bodyPr rtlCol="0" anchor="ctr"/>
            <a:lstStyle/>
            <a:p>
              <a:endParaRPr lang="en-US"/>
            </a:p>
          </p:txBody>
        </p:sp>
        <p:sp>
          <p:nvSpPr>
            <p:cNvPr id="1937" name="Freeform: Shape 1936">
              <a:extLst>
                <a:ext uri="{FF2B5EF4-FFF2-40B4-BE49-F238E27FC236}">
                  <a16:creationId xmlns:a16="http://schemas.microsoft.com/office/drawing/2014/main" id="{6836DB51-357D-EE0A-5C5B-F368B09AA75D}"/>
                </a:ext>
              </a:extLst>
            </p:cNvPr>
            <p:cNvSpPr/>
            <p:nvPr/>
          </p:nvSpPr>
          <p:spPr>
            <a:xfrm>
              <a:off x="4455263" y="2133952"/>
              <a:ext cx="4876" cy="1913"/>
            </a:xfrm>
            <a:custGeom>
              <a:avLst/>
              <a:gdLst>
                <a:gd name="connsiteX0" fmla="*/ 4876 w 4876"/>
                <a:gd name="connsiteY0" fmla="*/ 0 h 1913"/>
                <a:gd name="connsiteX1" fmla="*/ 0 w 4876"/>
                <a:gd name="connsiteY1" fmla="*/ 1858 h 1913"/>
                <a:gd name="connsiteX2" fmla="*/ 4876 w 4876"/>
                <a:gd name="connsiteY2" fmla="*/ 0 h 1913"/>
              </a:gdLst>
              <a:ahLst/>
              <a:cxnLst>
                <a:cxn ang="0">
                  <a:pos x="connsiteX0" y="connsiteY0"/>
                </a:cxn>
                <a:cxn ang="0">
                  <a:pos x="connsiteX1" y="connsiteY1"/>
                </a:cxn>
                <a:cxn ang="0">
                  <a:pos x="connsiteX2" y="connsiteY2"/>
                </a:cxn>
              </a:cxnLst>
              <a:rect l="l" t="t" r="r" b="b"/>
              <a:pathLst>
                <a:path w="4876" h="1913">
                  <a:moveTo>
                    <a:pt x="4876" y="0"/>
                  </a:moveTo>
                  <a:cubicBezTo>
                    <a:pt x="3090" y="193"/>
                    <a:pt x="1464" y="819"/>
                    <a:pt x="0" y="1858"/>
                  </a:cubicBezTo>
                  <a:cubicBezTo>
                    <a:pt x="1951" y="2116"/>
                    <a:pt x="3577" y="1487"/>
                    <a:pt x="4876" y="0"/>
                  </a:cubicBezTo>
                </a:path>
              </a:pathLst>
            </a:custGeom>
            <a:grpFill/>
            <a:ln w="645" cap="flat">
              <a:solidFill>
                <a:srgbClr val="FFFFFF"/>
              </a:solidFill>
              <a:prstDash val="solid"/>
              <a:miter/>
            </a:ln>
          </p:spPr>
          <p:txBody>
            <a:bodyPr rtlCol="0" anchor="ctr"/>
            <a:lstStyle/>
            <a:p>
              <a:endParaRPr lang="en-US"/>
            </a:p>
          </p:txBody>
        </p:sp>
        <p:sp>
          <p:nvSpPr>
            <p:cNvPr id="1938" name="Freeform: Shape 1937">
              <a:extLst>
                <a:ext uri="{FF2B5EF4-FFF2-40B4-BE49-F238E27FC236}">
                  <a16:creationId xmlns:a16="http://schemas.microsoft.com/office/drawing/2014/main" id="{13521D01-E82E-BD10-151C-D956D97710DD}"/>
                </a:ext>
              </a:extLst>
            </p:cNvPr>
            <p:cNvSpPr/>
            <p:nvPr/>
          </p:nvSpPr>
          <p:spPr>
            <a:xfrm>
              <a:off x="4465970" y="2145374"/>
              <a:ext cx="4876" cy="1343"/>
            </a:xfrm>
            <a:custGeom>
              <a:avLst/>
              <a:gdLst>
                <a:gd name="connsiteX0" fmla="*/ 4876 w 4876"/>
                <a:gd name="connsiteY0" fmla="*/ 414 h 1343"/>
                <a:gd name="connsiteX1" fmla="*/ 0 w 4876"/>
                <a:gd name="connsiteY1" fmla="*/ 1343 h 1343"/>
                <a:gd name="connsiteX2" fmla="*/ 4876 w 4876"/>
                <a:gd name="connsiteY2" fmla="*/ 414 h 1343"/>
              </a:gdLst>
              <a:ahLst/>
              <a:cxnLst>
                <a:cxn ang="0">
                  <a:pos x="connsiteX0" y="connsiteY0"/>
                </a:cxn>
                <a:cxn ang="0">
                  <a:pos x="connsiteX1" y="connsiteY1"/>
                </a:cxn>
                <a:cxn ang="0">
                  <a:pos x="connsiteX2" y="connsiteY2"/>
                </a:cxn>
              </a:cxnLst>
              <a:rect l="l" t="t" r="r" b="b"/>
              <a:pathLst>
                <a:path w="4876" h="1343">
                  <a:moveTo>
                    <a:pt x="4876" y="414"/>
                  </a:moveTo>
                  <a:cubicBezTo>
                    <a:pt x="3267" y="-466"/>
                    <a:pt x="1251" y="156"/>
                    <a:pt x="0" y="1343"/>
                  </a:cubicBezTo>
                  <a:cubicBezTo>
                    <a:pt x="1667" y="1246"/>
                    <a:pt x="3293" y="947"/>
                    <a:pt x="4876" y="414"/>
                  </a:cubicBezTo>
                </a:path>
              </a:pathLst>
            </a:custGeom>
            <a:grpFill/>
            <a:ln w="645" cap="flat">
              <a:solidFill>
                <a:srgbClr val="FFFFFF"/>
              </a:solidFill>
              <a:prstDash val="solid"/>
              <a:miter/>
            </a:ln>
          </p:spPr>
          <p:txBody>
            <a:bodyPr rtlCol="0" anchor="ctr"/>
            <a:lstStyle/>
            <a:p>
              <a:endParaRPr lang="en-US"/>
            </a:p>
          </p:txBody>
        </p:sp>
        <p:sp>
          <p:nvSpPr>
            <p:cNvPr id="1939" name="Freeform: Shape 1938">
              <a:extLst>
                <a:ext uri="{FF2B5EF4-FFF2-40B4-BE49-F238E27FC236}">
                  <a16:creationId xmlns:a16="http://schemas.microsoft.com/office/drawing/2014/main" id="{FA36E26E-F7BE-C9AD-649F-9BA80B8F8CBF}"/>
                </a:ext>
              </a:extLst>
            </p:cNvPr>
            <p:cNvSpPr/>
            <p:nvPr/>
          </p:nvSpPr>
          <p:spPr>
            <a:xfrm>
              <a:off x="4412300" y="2026890"/>
              <a:ext cx="7430" cy="2550"/>
            </a:xfrm>
            <a:custGeom>
              <a:avLst/>
              <a:gdLst>
                <a:gd name="connsiteX0" fmla="*/ 7430 w 7430"/>
                <a:gd name="connsiteY0" fmla="*/ 1413 h 2550"/>
                <a:gd name="connsiteX1" fmla="*/ 0 w 7430"/>
                <a:gd name="connsiteY1" fmla="*/ 2338 h 2550"/>
                <a:gd name="connsiteX2" fmla="*/ 7430 w 7430"/>
                <a:gd name="connsiteY2" fmla="*/ 1413 h 2550"/>
              </a:gdLst>
              <a:ahLst/>
              <a:cxnLst>
                <a:cxn ang="0">
                  <a:pos x="connsiteX0" y="connsiteY0"/>
                </a:cxn>
                <a:cxn ang="0">
                  <a:pos x="connsiteX1" y="connsiteY1"/>
                </a:cxn>
                <a:cxn ang="0">
                  <a:pos x="connsiteX2" y="connsiteY2"/>
                </a:cxn>
              </a:cxnLst>
              <a:rect l="l" t="t" r="r" b="b"/>
              <a:pathLst>
                <a:path w="7430" h="2550">
                  <a:moveTo>
                    <a:pt x="7430" y="1413"/>
                  </a:moveTo>
                  <a:cubicBezTo>
                    <a:pt x="7079" y="-1777"/>
                    <a:pt x="1093" y="1284"/>
                    <a:pt x="0" y="2338"/>
                  </a:cubicBezTo>
                  <a:cubicBezTo>
                    <a:pt x="2496" y="2748"/>
                    <a:pt x="5153" y="2629"/>
                    <a:pt x="7430" y="1413"/>
                  </a:cubicBezTo>
                </a:path>
              </a:pathLst>
            </a:custGeom>
            <a:grpFill/>
            <a:ln w="645" cap="flat">
              <a:solidFill>
                <a:srgbClr val="FFFFFF"/>
              </a:solidFill>
              <a:prstDash val="solid"/>
              <a:miter/>
            </a:ln>
          </p:spPr>
          <p:txBody>
            <a:bodyPr rtlCol="0" anchor="ctr"/>
            <a:lstStyle/>
            <a:p>
              <a:endParaRPr lang="en-US"/>
            </a:p>
          </p:txBody>
        </p:sp>
        <p:sp>
          <p:nvSpPr>
            <p:cNvPr id="1940" name="Freeform: Shape 1939">
              <a:extLst>
                <a:ext uri="{FF2B5EF4-FFF2-40B4-BE49-F238E27FC236}">
                  <a16:creationId xmlns:a16="http://schemas.microsoft.com/office/drawing/2014/main" id="{F05B405D-E267-EBFF-C2CB-DD71D2EE94D6}"/>
                </a:ext>
              </a:extLst>
            </p:cNvPr>
            <p:cNvSpPr/>
            <p:nvPr/>
          </p:nvSpPr>
          <p:spPr>
            <a:xfrm>
              <a:off x="4259056" y="2031803"/>
              <a:ext cx="28792" cy="12498"/>
            </a:xfrm>
            <a:custGeom>
              <a:avLst/>
              <a:gdLst>
                <a:gd name="connsiteX0" fmla="*/ 232 w 28792"/>
                <a:gd name="connsiteY0" fmla="*/ 7174 h 12498"/>
                <a:gd name="connsiteX1" fmla="*/ 15557 w 28792"/>
                <a:gd name="connsiteY1" fmla="*/ 209 h 12498"/>
                <a:gd name="connsiteX2" fmla="*/ 21101 w 28792"/>
                <a:gd name="connsiteY2" fmla="*/ 3375 h 12498"/>
                <a:gd name="connsiteX3" fmla="*/ 28793 w 28792"/>
                <a:gd name="connsiteY3" fmla="*/ 3440 h 12498"/>
                <a:gd name="connsiteX4" fmla="*/ 14396 w 28792"/>
                <a:gd name="connsiteY4" fmla="*/ 6923 h 12498"/>
                <a:gd name="connsiteX5" fmla="*/ 9378 w 28792"/>
                <a:gd name="connsiteY5" fmla="*/ 8003 h 12498"/>
                <a:gd name="connsiteX6" fmla="*/ 0 w 28792"/>
                <a:gd name="connsiteY6" fmla="*/ 12499 h 12498"/>
                <a:gd name="connsiteX7" fmla="*/ 2090 w 28792"/>
                <a:gd name="connsiteY7" fmla="*/ 7620 h 12498"/>
                <a:gd name="connsiteX8" fmla="*/ 232 w 28792"/>
                <a:gd name="connsiteY8" fmla="*/ 10177 h 12498"/>
                <a:gd name="connsiteX9" fmla="*/ 232 w 28792"/>
                <a:gd name="connsiteY9" fmla="*/ 7158 h 1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792" h="12498">
                  <a:moveTo>
                    <a:pt x="232" y="7174"/>
                  </a:moveTo>
                  <a:cubicBezTo>
                    <a:pt x="5276" y="3646"/>
                    <a:pt x="9243" y="-1049"/>
                    <a:pt x="15557" y="209"/>
                  </a:cubicBezTo>
                  <a:cubicBezTo>
                    <a:pt x="17644" y="621"/>
                    <a:pt x="19118" y="2672"/>
                    <a:pt x="21101" y="3375"/>
                  </a:cubicBezTo>
                  <a:cubicBezTo>
                    <a:pt x="23471" y="4217"/>
                    <a:pt x="26013" y="2343"/>
                    <a:pt x="28793" y="3440"/>
                  </a:cubicBezTo>
                  <a:cubicBezTo>
                    <a:pt x="24926" y="8136"/>
                    <a:pt x="19608" y="6239"/>
                    <a:pt x="14396" y="6923"/>
                  </a:cubicBezTo>
                  <a:cubicBezTo>
                    <a:pt x="20798" y="6030"/>
                    <a:pt x="11029" y="7249"/>
                    <a:pt x="9378" y="8003"/>
                  </a:cubicBezTo>
                  <a:cubicBezTo>
                    <a:pt x="6234" y="9445"/>
                    <a:pt x="3335" y="11483"/>
                    <a:pt x="0" y="12499"/>
                  </a:cubicBezTo>
                  <a:cubicBezTo>
                    <a:pt x="1422" y="11183"/>
                    <a:pt x="2119" y="9558"/>
                    <a:pt x="2090" y="7620"/>
                  </a:cubicBezTo>
                  <a:cubicBezTo>
                    <a:pt x="1467" y="8468"/>
                    <a:pt x="845" y="9319"/>
                    <a:pt x="232" y="10177"/>
                  </a:cubicBezTo>
                  <a:cubicBezTo>
                    <a:pt x="490" y="9168"/>
                    <a:pt x="490" y="8161"/>
                    <a:pt x="232" y="7158"/>
                  </a:cubicBezTo>
                </a:path>
              </a:pathLst>
            </a:custGeom>
            <a:grpFill/>
            <a:ln w="645" cap="flat">
              <a:solidFill>
                <a:srgbClr val="FFFFFF"/>
              </a:solidFill>
              <a:prstDash val="solid"/>
              <a:miter/>
            </a:ln>
          </p:spPr>
          <p:txBody>
            <a:bodyPr rtlCol="0" anchor="ctr"/>
            <a:lstStyle/>
            <a:p>
              <a:endParaRPr lang="en-US"/>
            </a:p>
          </p:txBody>
        </p:sp>
        <p:sp>
          <p:nvSpPr>
            <p:cNvPr id="1941" name="Freeform: Shape 1940">
              <a:extLst>
                <a:ext uri="{FF2B5EF4-FFF2-40B4-BE49-F238E27FC236}">
                  <a16:creationId xmlns:a16="http://schemas.microsoft.com/office/drawing/2014/main" id="{23F1222E-F6AE-0104-9A4C-9D5CE05118E1}"/>
                </a:ext>
              </a:extLst>
            </p:cNvPr>
            <p:cNvSpPr/>
            <p:nvPr/>
          </p:nvSpPr>
          <p:spPr>
            <a:xfrm>
              <a:off x="4581817" y="2115151"/>
              <a:ext cx="7430" cy="3482"/>
            </a:xfrm>
            <a:custGeom>
              <a:avLst/>
              <a:gdLst>
                <a:gd name="connsiteX0" fmla="*/ 0 w 7430"/>
                <a:gd name="connsiteY0" fmla="*/ 3483 h 3482"/>
                <a:gd name="connsiteX1" fmla="*/ 7430 w 7430"/>
                <a:gd name="connsiteY1" fmla="*/ 0 h 3482"/>
                <a:gd name="connsiteX2" fmla="*/ 0 w 7430"/>
                <a:gd name="connsiteY2" fmla="*/ 3483 h 3482"/>
              </a:gdLst>
              <a:ahLst/>
              <a:cxnLst>
                <a:cxn ang="0">
                  <a:pos x="connsiteX0" y="connsiteY0"/>
                </a:cxn>
                <a:cxn ang="0">
                  <a:pos x="connsiteX1" y="connsiteY1"/>
                </a:cxn>
                <a:cxn ang="0">
                  <a:pos x="connsiteX2" y="connsiteY2"/>
                </a:cxn>
              </a:cxnLst>
              <a:rect l="l" t="t" r="r" b="b"/>
              <a:pathLst>
                <a:path w="7430" h="3482">
                  <a:moveTo>
                    <a:pt x="0" y="3483"/>
                  </a:moveTo>
                  <a:cubicBezTo>
                    <a:pt x="2374" y="2109"/>
                    <a:pt x="4828" y="874"/>
                    <a:pt x="7430" y="0"/>
                  </a:cubicBezTo>
                  <a:cubicBezTo>
                    <a:pt x="5515" y="2080"/>
                    <a:pt x="2625" y="2799"/>
                    <a:pt x="0" y="3483"/>
                  </a:cubicBezTo>
                </a:path>
              </a:pathLst>
            </a:custGeom>
            <a:grpFill/>
            <a:ln w="645" cap="flat">
              <a:solidFill>
                <a:srgbClr val="FFFFFF"/>
              </a:solidFill>
              <a:prstDash val="solid"/>
              <a:miter/>
            </a:ln>
          </p:spPr>
          <p:txBody>
            <a:bodyPr rtlCol="0" anchor="ctr"/>
            <a:lstStyle/>
            <a:p>
              <a:endParaRPr lang="en-US"/>
            </a:p>
          </p:txBody>
        </p:sp>
        <p:sp>
          <p:nvSpPr>
            <p:cNvPr id="1942" name="Freeform: Shape 1941">
              <a:extLst>
                <a:ext uri="{FF2B5EF4-FFF2-40B4-BE49-F238E27FC236}">
                  <a16:creationId xmlns:a16="http://schemas.microsoft.com/office/drawing/2014/main" id="{B4A55547-B0B8-B2CF-C8DC-6424C264E79C}"/>
                </a:ext>
              </a:extLst>
            </p:cNvPr>
            <p:cNvSpPr/>
            <p:nvPr/>
          </p:nvSpPr>
          <p:spPr>
            <a:xfrm>
              <a:off x="4579747" y="2115128"/>
              <a:ext cx="7430" cy="3019"/>
            </a:xfrm>
            <a:custGeom>
              <a:avLst/>
              <a:gdLst>
                <a:gd name="connsiteX0" fmla="*/ 4876 w 7430"/>
                <a:gd name="connsiteY0" fmla="*/ 1861 h 3019"/>
                <a:gd name="connsiteX1" fmla="*/ 0 w 7430"/>
                <a:gd name="connsiteY1" fmla="*/ 3019 h 3019"/>
                <a:gd name="connsiteX2" fmla="*/ 7430 w 7430"/>
                <a:gd name="connsiteY2" fmla="*/ 0 h 3019"/>
                <a:gd name="connsiteX3" fmla="*/ 4876 w 7430"/>
                <a:gd name="connsiteY3" fmla="*/ 1861 h 3019"/>
              </a:gdLst>
              <a:ahLst/>
              <a:cxnLst>
                <a:cxn ang="0">
                  <a:pos x="connsiteX0" y="connsiteY0"/>
                </a:cxn>
                <a:cxn ang="0">
                  <a:pos x="connsiteX1" y="connsiteY1"/>
                </a:cxn>
                <a:cxn ang="0">
                  <a:pos x="connsiteX2" y="connsiteY2"/>
                </a:cxn>
                <a:cxn ang="0">
                  <a:pos x="connsiteX3" y="connsiteY3"/>
                </a:cxn>
              </a:cxnLst>
              <a:rect l="l" t="t" r="r" b="b"/>
              <a:pathLst>
                <a:path w="7430" h="3019">
                  <a:moveTo>
                    <a:pt x="4876" y="1861"/>
                  </a:moveTo>
                  <a:cubicBezTo>
                    <a:pt x="3347" y="2657"/>
                    <a:pt x="1722" y="3044"/>
                    <a:pt x="0" y="3019"/>
                  </a:cubicBezTo>
                  <a:cubicBezTo>
                    <a:pt x="2783" y="2677"/>
                    <a:pt x="4554" y="39"/>
                    <a:pt x="7430" y="0"/>
                  </a:cubicBezTo>
                  <a:cubicBezTo>
                    <a:pt x="6576" y="626"/>
                    <a:pt x="5728" y="1242"/>
                    <a:pt x="4876" y="1861"/>
                  </a:cubicBezTo>
                </a:path>
              </a:pathLst>
            </a:custGeom>
            <a:grpFill/>
            <a:ln w="645" cap="flat">
              <a:solidFill>
                <a:srgbClr val="FFFFFF"/>
              </a:solidFill>
              <a:prstDash val="solid"/>
              <a:miter/>
            </a:ln>
          </p:spPr>
          <p:txBody>
            <a:bodyPr rtlCol="0" anchor="ctr"/>
            <a:lstStyle/>
            <a:p>
              <a:endParaRPr lang="en-US"/>
            </a:p>
          </p:txBody>
        </p:sp>
        <p:sp>
          <p:nvSpPr>
            <p:cNvPr id="1943" name="Freeform: Shape 1942">
              <a:extLst>
                <a:ext uri="{FF2B5EF4-FFF2-40B4-BE49-F238E27FC236}">
                  <a16:creationId xmlns:a16="http://schemas.microsoft.com/office/drawing/2014/main" id="{4405CC05-947C-AF4D-52D9-F96452E3FE17}"/>
                </a:ext>
              </a:extLst>
            </p:cNvPr>
            <p:cNvSpPr/>
            <p:nvPr/>
          </p:nvSpPr>
          <p:spPr>
            <a:xfrm>
              <a:off x="4802413" y="2161458"/>
              <a:ext cx="4422" cy="2916"/>
            </a:xfrm>
            <a:custGeom>
              <a:avLst/>
              <a:gdLst>
                <a:gd name="connsiteX0" fmla="*/ 2797 w 4422"/>
                <a:gd name="connsiteY0" fmla="*/ 132 h 2916"/>
                <a:gd name="connsiteX1" fmla="*/ 4423 w 4422"/>
                <a:gd name="connsiteY1" fmla="*/ 2454 h 2916"/>
                <a:gd name="connsiteX2" fmla="*/ 2797 w 4422"/>
                <a:gd name="connsiteY2" fmla="*/ 132 h 2916"/>
              </a:gdLst>
              <a:ahLst/>
              <a:cxnLst>
                <a:cxn ang="0">
                  <a:pos x="connsiteX0" y="connsiteY0"/>
                </a:cxn>
                <a:cxn ang="0">
                  <a:pos x="connsiteX1" y="connsiteY1"/>
                </a:cxn>
                <a:cxn ang="0">
                  <a:pos x="connsiteX2" y="connsiteY2"/>
                </a:cxn>
              </a:cxnLst>
              <a:rect l="l" t="t" r="r" b="b"/>
              <a:pathLst>
                <a:path w="4422" h="2916">
                  <a:moveTo>
                    <a:pt x="2797" y="132"/>
                  </a:moveTo>
                  <a:cubicBezTo>
                    <a:pt x="3690" y="655"/>
                    <a:pt x="4232" y="1429"/>
                    <a:pt x="4423" y="2454"/>
                  </a:cubicBezTo>
                  <a:cubicBezTo>
                    <a:pt x="-657" y="4486"/>
                    <a:pt x="-1579" y="-897"/>
                    <a:pt x="2797" y="132"/>
                  </a:cubicBezTo>
                </a:path>
              </a:pathLst>
            </a:custGeom>
            <a:grpFill/>
            <a:ln w="645" cap="flat">
              <a:solidFill>
                <a:srgbClr val="FFFFFF"/>
              </a:solidFill>
              <a:prstDash val="solid"/>
              <a:miter/>
            </a:ln>
          </p:spPr>
          <p:txBody>
            <a:bodyPr rtlCol="0" anchor="ctr"/>
            <a:lstStyle/>
            <a:p>
              <a:endParaRPr lang="en-US"/>
            </a:p>
          </p:txBody>
        </p:sp>
        <p:sp>
          <p:nvSpPr>
            <p:cNvPr id="1944" name="Freeform: Shape 1943">
              <a:extLst>
                <a:ext uri="{FF2B5EF4-FFF2-40B4-BE49-F238E27FC236}">
                  <a16:creationId xmlns:a16="http://schemas.microsoft.com/office/drawing/2014/main" id="{BC40E508-838D-E640-F950-0D99722237D4}"/>
                </a:ext>
              </a:extLst>
            </p:cNvPr>
            <p:cNvSpPr/>
            <p:nvPr/>
          </p:nvSpPr>
          <p:spPr>
            <a:xfrm>
              <a:off x="4746442" y="2183701"/>
              <a:ext cx="25086" cy="33849"/>
            </a:xfrm>
            <a:custGeom>
              <a:avLst/>
              <a:gdLst>
                <a:gd name="connsiteX0" fmla="*/ 2331 w 25086"/>
                <a:gd name="connsiteY0" fmla="*/ 23168 h 33849"/>
                <a:gd name="connsiteX1" fmla="*/ 9529 w 25086"/>
                <a:gd name="connsiteY1" fmla="*/ 20614 h 33849"/>
                <a:gd name="connsiteX2" fmla="*/ 9 w 25086"/>
                <a:gd name="connsiteY2" fmla="*/ 33849 h 33849"/>
                <a:gd name="connsiteX3" fmla="*/ 13689 w 25086"/>
                <a:gd name="connsiteY3" fmla="*/ 21343 h 33849"/>
                <a:gd name="connsiteX4" fmla="*/ 19185 w 25086"/>
                <a:gd name="connsiteY4" fmla="*/ 14132 h 33849"/>
                <a:gd name="connsiteX5" fmla="*/ 25087 w 25086"/>
                <a:gd name="connsiteY5" fmla="*/ 2502 h 33849"/>
                <a:gd name="connsiteX6" fmla="*/ 17888 w 25086"/>
                <a:gd name="connsiteY6" fmla="*/ 1109 h 33849"/>
                <a:gd name="connsiteX7" fmla="*/ 14089 w 25086"/>
                <a:gd name="connsiteY7" fmla="*/ 1109 h 33849"/>
                <a:gd name="connsiteX8" fmla="*/ 12548 w 25086"/>
                <a:gd name="connsiteY8" fmla="*/ 6202 h 33849"/>
                <a:gd name="connsiteX9" fmla="*/ 12774 w 25086"/>
                <a:gd name="connsiteY9" fmla="*/ 7827 h 33849"/>
                <a:gd name="connsiteX10" fmla="*/ 3254 w 25086"/>
                <a:gd name="connsiteY10" fmla="*/ 16418 h 33849"/>
                <a:gd name="connsiteX11" fmla="*/ 6272 w 25086"/>
                <a:gd name="connsiteY11" fmla="*/ 19440 h 33849"/>
                <a:gd name="connsiteX12" fmla="*/ 2325 w 25086"/>
                <a:gd name="connsiteY12" fmla="*/ 23152 h 33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086" h="33849">
                  <a:moveTo>
                    <a:pt x="2331" y="23168"/>
                  </a:moveTo>
                  <a:cubicBezTo>
                    <a:pt x="4611" y="22194"/>
                    <a:pt x="6753" y="19385"/>
                    <a:pt x="9529" y="20614"/>
                  </a:cubicBezTo>
                  <a:cubicBezTo>
                    <a:pt x="3699" y="23678"/>
                    <a:pt x="-216" y="26741"/>
                    <a:pt x="9" y="33849"/>
                  </a:cubicBezTo>
                  <a:cubicBezTo>
                    <a:pt x="5711" y="31734"/>
                    <a:pt x="9874" y="25774"/>
                    <a:pt x="13689" y="21343"/>
                  </a:cubicBezTo>
                  <a:cubicBezTo>
                    <a:pt x="15686" y="19027"/>
                    <a:pt x="17489" y="16676"/>
                    <a:pt x="19185" y="14132"/>
                  </a:cubicBezTo>
                  <a:cubicBezTo>
                    <a:pt x="21555" y="10568"/>
                    <a:pt x="22271" y="5660"/>
                    <a:pt x="25087" y="2502"/>
                  </a:cubicBezTo>
                  <a:cubicBezTo>
                    <a:pt x="23016" y="1074"/>
                    <a:pt x="20397" y="-568"/>
                    <a:pt x="17888" y="1109"/>
                  </a:cubicBezTo>
                  <a:cubicBezTo>
                    <a:pt x="23568" y="-416"/>
                    <a:pt x="16411" y="-323"/>
                    <a:pt x="14089" y="1109"/>
                  </a:cubicBezTo>
                  <a:cubicBezTo>
                    <a:pt x="12638" y="2019"/>
                    <a:pt x="8265" y="5934"/>
                    <a:pt x="12548" y="6202"/>
                  </a:cubicBezTo>
                  <a:cubicBezTo>
                    <a:pt x="11277" y="7233"/>
                    <a:pt x="7772" y="9813"/>
                    <a:pt x="12774" y="7827"/>
                  </a:cubicBezTo>
                  <a:cubicBezTo>
                    <a:pt x="8262" y="8939"/>
                    <a:pt x="8259" y="15689"/>
                    <a:pt x="3254" y="16418"/>
                  </a:cubicBezTo>
                  <a:cubicBezTo>
                    <a:pt x="9694" y="17305"/>
                    <a:pt x="-7" y="21549"/>
                    <a:pt x="6272" y="19440"/>
                  </a:cubicBezTo>
                  <a:cubicBezTo>
                    <a:pt x="4631" y="20333"/>
                    <a:pt x="3315" y="21568"/>
                    <a:pt x="2325" y="23152"/>
                  </a:cubicBezTo>
                </a:path>
              </a:pathLst>
            </a:custGeom>
            <a:grpFill/>
            <a:ln w="645" cap="flat">
              <a:solidFill>
                <a:srgbClr val="FFFFFF"/>
              </a:solidFill>
              <a:prstDash val="solid"/>
              <a:miter/>
            </a:ln>
          </p:spPr>
          <p:txBody>
            <a:bodyPr rtlCol="0" anchor="ctr"/>
            <a:lstStyle/>
            <a:p>
              <a:endParaRPr lang="en-US"/>
            </a:p>
          </p:txBody>
        </p:sp>
        <p:sp>
          <p:nvSpPr>
            <p:cNvPr id="1945" name="Freeform: Shape 1944">
              <a:extLst>
                <a:ext uri="{FF2B5EF4-FFF2-40B4-BE49-F238E27FC236}">
                  <a16:creationId xmlns:a16="http://schemas.microsoft.com/office/drawing/2014/main" id="{0802E439-667A-9217-3885-C03B724656F5}"/>
                </a:ext>
              </a:extLst>
            </p:cNvPr>
            <p:cNvSpPr/>
            <p:nvPr/>
          </p:nvSpPr>
          <p:spPr>
            <a:xfrm>
              <a:off x="4753192" y="2197794"/>
              <a:ext cx="26238" cy="24393"/>
            </a:xfrm>
            <a:custGeom>
              <a:avLst/>
              <a:gdLst>
                <a:gd name="connsiteX0" fmla="*/ 0 w 26238"/>
                <a:gd name="connsiteY0" fmla="*/ 24394 h 24393"/>
                <a:gd name="connsiteX1" fmla="*/ 3070 w 26238"/>
                <a:gd name="connsiteY1" fmla="*/ 20811 h 24393"/>
                <a:gd name="connsiteX2" fmla="*/ 7895 w 26238"/>
                <a:gd name="connsiteY2" fmla="*/ 17653 h 24393"/>
                <a:gd name="connsiteX3" fmla="*/ 10684 w 26238"/>
                <a:gd name="connsiteY3" fmla="*/ 17179 h 24393"/>
                <a:gd name="connsiteX4" fmla="*/ 15806 w 26238"/>
                <a:gd name="connsiteY4" fmla="*/ 14129 h 24393"/>
                <a:gd name="connsiteX5" fmla="*/ 19343 w 26238"/>
                <a:gd name="connsiteY5" fmla="*/ 8956 h 24393"/>
                <a:gd name="connsiteX6" fmla="*/ 22185 w 26238"/>
                <a:gd name="connsiteY6" fmla="*/ 9214 h 24393"/>
                <a:gd name="connsiteX7" fmla="*/ 26238 w 26238"/>
                <a:gd name="connsiteY7" fmla="*/ 5341 h 24393"/>
                <a:gd name="connsiteX8" fmla="*/ 18808 w 26238"/>
                <a:gd name="connsiteY8" fmla="*/ 7663 h 24393"/>
                <a:gd name="connsiteX9" fmla="*/ 22059 w 26238"/>
                <a:gd name="connsiteY9" fmla="*/ 0 h 24393"/>
                <a:gd name="connsiteX10" fmla="*/ 17647 w 26238"/>
                <a:gd name="connsiteY10" fmla="*/ 3483 h 24393"/>
                <a:gd name="connsiteX11" fmla="*/ 12539 w 26238"/>
                <a:gd name="connsiteY11" fmla="*/ 6502 h 24393"/>
                <a:gd name="connsiteX12" fmla="*/ 10681 w 26238"/>
                <a:gd name="connsiteY12" fmla="*/ 9756 h 24393"/>
                <a:gd name="connsiteX13" fmla="*/ 7430 w 26238"/>
                <a:gd name="connsiteY13" fmla="*/ 16022 h 24393"/>
                <a:gd name="connsiteX14" fmla="*/ 0 w 26238"/>
                <a:gd name="connsiteY14" fmla="*/ 24387 h 24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238" h="24393">
                  <a:moveTo>
                    <a:pt x="0" y="24394"/>
                  </a:moveTo>
                  <a:cubicBezTo>
                    <a:pt x="1632" y="23707"/>
                    <a:pt x="2570" y="22475"/>
                    <a:pt x="3070" y="20811"/>
                  </a:cubicBezTo>
                  <a:cubicBezTo>
                    <a:pt x="3538" y="19256"/>
                    <a:pt x="6895" y="18960"/>
                    <a:pt x="7895" y="17653"/>
                  </a:cubicBezTo>
                  <a:cubicBezTo>
                    <a:pt x="4173" y="22849"/>
                    <a:pt x="9720" y="17847"/>
                    <a:pt x="10684" y="17179"/>
                  </a:cubicBezTo>
                  <a:cubicBezTo>
                    <a:pt x="12348" y="16028"/>
                    <a:pt x="14158" y="15580"/>
                    <a:pt x="15806" y="14129"/>
                  </a:cubicBezTo>
                  <a:cubicBezTo>
                    <a:pt x="17441" y="12690"/>
                    <a:pt x="17766" y="10404"/>
                    <a:pt x="19343" y="8956"/>
                  </a:cubicBezTo>
                  <a:cubicBezTo>
                    <a:pt x="20298" y="8572"/>
                    <a:pt x="21246" y="8665"/>
                    <a:pt x="22185" y="9214"/>
                  </a:cubicBezTo>
                  <a:cubicBezTo>
                    <a:pt x="24149" y="9052"/>
                    <a:pt x="25409" y="6821"/>
                    <a:pt x="26238" y="5341"/>
                  </a:cubicBezTo>
                  <a:cubicBezTo>
                    <a:pt x="23484" y="5179"/>
                    <a:pt x="21378" y="7095"/>
                    <a:pt x="18808" y="7663"/>
                  </a:cubicBezTo>
                  <a:cubicBezTo>
                    <a:pt x="21881" y="6266"/>
                    <a:pt x="26980" y="2931"/>
                    <a:pt x="22059" y="0"/>
                  </a:cubicBezTo>
                  <a:cubicBezTo>
                    <a:pt x="22688" y="5457"/>
                    <a:pt x="19430" y="-1477"/>
                    <a:pt x="17647" y="3483"/>
                  </a:cubicBezTo>
                  <a:cubicBezTo>
                    <a:pt x="16647" y="468"/>
                    <a:pt x="13522" y="4912"/>
                    <a:pt x="12539" y="6502"/>
                  </a:cubicBezTo>
                  <a:cubicBezTo>
                    <a:pt x="18356" y="5460"/>
                    <a:pt x="12345" y="9478"/>
                    <a:pt x="10681" y="9756"/>
                  </a:cubicBezTo>
                  <a:cubicBezTo>
                    <a:pt x="19140" y="12497"/>
                    <a:pt x="664" y="17373"/>
                    <a:pt x="7430" y="16022"/>
                  </a:cubicBezTo>
                  <a:cubicBezTo>
                    <a:pt x="3996" y="17421"/>
                    <a:pt x="277" y="20385"/>
                    <a:pt x="0" y="24387"/>
                  </a:cubicBezTo>
                </a:path>
              </a:pathLst>
            </a:custGeom>
            <a:grpFill/>
            <a:ln w="645" cap="flat">
              <a:solidFill>
                <a:srgbClr val="FFFFFF"/>
              </a:solidFill>
              <a:prstDash val="solid"/>
              <a:miter/>
            </a:ln>
          </p:spPr>
          <p:txBody>
            <a:bodyPr rtlCol="0" anchor="ctr"/>
            <a:lstStyle/>
            <a:p>
              <a:endParaRPr lang="en-US"/>
            </a:p>
          </p:txBody>
        </p:sp>
        <p:sp>
          <p:nvSpPr>
            <p:cNvPr id="1946" name="Freeform: Shape 1945">
              <a:extLst>
                <a:ext uri="{FF2B5EF4-FFF2-40B4-BE49-F238E27FC236}">
                  <a16:creationId xmlns:a16="http://schemas.microsoft.com/office/drawing/2014/main" id="{6A1ADA4B-092E-3C0A-1A64-DE8C375BEE56}"/>
                </a:ext>
              </a:extLst>
            </p:cNvPr>
            <p:cNvSpPr/>
            <p:nvPr/>
          </p:nvSpPr>
          <p:spPr>
            <a:xfrm>
              <a:off x="4754304" y="2164189"/>
              <a:ext cx="33638" cy="21563"/>
            </a:xfrm>
            <a:custGeom>
              <a:avLst/>
              <a:gdLst>
                <a:gd name="connsiteX0" fmla="*/ 1661 w 33638"/>
                <a:gd name="connsiteY0" fmla="*/ 9011 h 21563"/>
                <a:gd name="connsiteX1" fmla="*/ 3286 w 33638"/>
                <a:gd name="connsiteY1" fmla="*/ 16206 h 21563"/>
                <a:gd name="connsiteX2" fmla="*/ 2125 w 33638"/>
                <a:gd name="connsiteY2" fmla="*/ 20850 h 21563"/>
                <a:gd name="connsiteX3" fmla="*/ 4244 w 33638"/>
                <a:gd name="connsiteY3" fmla="*/ 21417 h 21563"/>
                <a:gd name="connsiteX4" fmla="*/ 7001 w 33638"/>
                <a:gd name="connsiteY4" fmla="*/ 15274 h 21563"/>
                <a:gd name="connsiteX5" fmla="*/ 10020 w 33638"/>
                <a:gd name="connsiteY5" fmla="*/ 12255 h 21563"/>
                <a:gd name="connsiteX6" fmla="*/ 19695 w 33638"/>
                <a:gd name="connsiteY6" fmla="*/ 20253 h 21563"/>
                <a:gd name="connsiteX7" fmla="*/ 27199 w 33638"/>
                <a:gd name="connsiteY7" fmla="*/ 13413 h 21563"/>
                <a:gd name="connsiteX8" fmla="*/ 21162 w 33638"/>
                <a:gd name="connsiteY8" fmla="*/ 13068 h 21563"/>
                <a:gd name="connsiteX9" fmla="*/ 16751 w 33638"/>
                <a:gd name="connsiteY9" fmla="*/ 8305 h 21563"/>
                <a:gd name="connsiteX10" fmla="*/ 28593 w 33638"/>
                <a:gd name="connsiteY10" fmla="*/ 11091 h 21563"/>
                <a:gd name="connsiteX11" fmla="*/ 26967 w 33638"/>
                <a:gd name="connsiteY11" fmla="*/ 8769 h 21563"/>
                <a:gd name="connsiteX12" fmla="*/ 32575 w 33638"/>
                <a:gd name="connsiteY12" fmla="*/ 4444 h 21563"/>
                <a:gd name="connsiteX13" fmla="*/ 18144 w 33638"/>
                <a:gd name="connsiteY13" fmla="*/ 7376 h 21563"/>
                <a:gd name="connsiteX14" fmla="*/ 26735 w 33638"/>
                <a:gd name="connsiteY14" fmla="*/ 1107 h 21563"/>
                <a:gd name="connsiteX15" fmla="*/ 12339 w 33638"/>
                <a:gd name="connsiteY15" fmla="*/ 3193 h 21563"/>
                <a:gd name="connsiteX16" fmla="*/ 8417 w 33638"/>
                <a:gd name="connsiteY16" fmla="*/ 3674 h 21563"/>
                <a:gd name="connsiteX17" fmla="*/ 7927 w 33638"/>
                <a:gd name="connsiteY17" fmla="*/ 9695 h 21563"/>
                <a:gd name="connsiteX18" fmla="*/ 3980 w 33638"/>
                <a:gd name="connsiteY18" fmla="*/ 7140 h 21563"/>
                <a:gd name="connsiteX19" fmla="*/ 5837 w 33638"/>
                <a:gd name="connsiteY19" fmla="*/ 3657 h 21563"/>
                <a:gd name="connsiteX20" fmla="*/ 32 w 33638"/>
                <a:gd name="connsiteY20" fmla="*/ 9927 h 21563"/>
                <a:gd name="connsiteX21" fmla="*/ 1658 w 33638"/>
                <a:gd name="connsiteY21" fmla="*/ 9011 h 2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3638" h="21563">
                  <a:moveTo>
                    <a:pt x="1661" y="9011"/>
                  </a:moveTo>
                  <a:cubicBezTo>
                    <a:pt x="190" y="11642"/>
                    <a:pt x="2174" y="13987"/>
                    <a:pt x="3286" y="16206"/>
                  </a:cubicBezTo>
                  <a:cubicBezTo>
                    <a:pt x="-874" y="16206"/>
                    <a:pt x="2077" y="17725"/>
                    <a:pt x="2125" y="20850"/>
                  </a:cubicBezTo>
                  <a:cubicBezTo>
                    <a:pt x="3" y="16438"/>
                    <a:pt x="-800" y="22565"/>
                    <a:pt x="4244" y="21417"/>
                  </a:cubicBezTo>
                  <a:cubicBezTo>
                    <a:pt x="6937" y="20805"/>
                    <a:pt x="12939" y="14310"/>
                    <a:pt x="7001" y="15274"/>
                  </a:cubicBezTo>
                  <a:cubicBezTo>
                    <a:pt x="8911" y="15274"/>
                    <a:pt x="10072" y="14206"/>
                    <a:pt x="10020" y="12255"/>
                  </a:cubicBezTo>
                  <a:cubicBezTo>
                    <a:pt x="13555" y="13800"/>
                    <a:pt x="15818" y="19944"/>
                    <a:pt x="19695" y="20253"/>
                  </a:cubicBezTo>
                  <a:cubicBezTo>
                    <a:pt x="23084" y="20511"/>
                    <a:pt x="25832" y="15899"/>
                    <a:pt x="27199" y="13413"/>
                  </a:cubicBezTo>
                  <a:cubicBezTo>
                    <a:pt x="25174" y="12055"/>
                    <a:pt x="23313" y="13284"/>
                    <a:pt x="21162" y="13068"/>
                  </a:cubicBezTo>
                  <a:cubicBezTo>
                    <a:pt x="19072" y="12874"/>
                    <a:pt x="18444" y="9304"/>
                    <a:pt x="16751" y="8305"/>
                  </a:cubicBezTo>
                  <a:cubicBezTo>
                    <a:pt x="21327" y="7914"/>
                    <a:pt x="23684" y="13087"/>
                    <a:pt x="28593" y="11091"/>
                  </a:cubicBezTo>
                  <a:cubicBezTo>
                    <a:pt x="28073" y="10301"/>
                    <a:pt x="27532" y="9527"/>
                    <a:pt x="26967" y="8769"/>
                  </a:cubicBezTo>
                  <a:cubicBezTo>
                    <a:pt x="28918" y="9240"/>
                    <a:pt x="36374" y="7321"/>
                    <a:pt x="32575" y="4444"/>
                  </a:cubicBezTo>
                  <a:cubicBezTo>
                    <a:pt x="27628" y="697"/>
                    <a:pt x="22778" y="6070"/>
                    <a:pt x="18144" y="7376"/>
                  </a:cubicBezTo>
                  <a:cubicBezTo>
                    <a:pt x="19917" y="3745"/>
                    <a:pt x="25129" y="4906"/>
                    <a:pt x="26735" y="1107"/>
                  </a:cubicBezTo>
                  <a:cubicBezTo>
                    <a:pt x="23142" y="-596"/>
                    <a:pt x="14754" y="-645"/>
                    <a:pt x="12339" y="3193"/>
                  </a:cubicBezTo>
                  <a:cubicBezTo>
                    <a:pt x="13193" y="-1093"/>
                    <a:pt x="10397" y="2171"/>
                    <a:pt x="8417" y="3674"/>
                  </a:cubicBezTo>
                  <a:cubicBezTo>
                    <a:pt x="6456" y="5164"/>
                    <a:pt x="7272" y="7740"/>
                    <a:pt x="7927" y="9695"/>
                  </a:cubicBezTo>
                  <a:cubicBezTo>
                    <a:pt x="7421" y="7856"/>
                    <a:pt x="5882" y="6811"/>
                    <a:pt x="3980" y="7140"/>
                  </a:cubicBezTo>
                  <a:cubicBezTo>
                    <a:pt x="4992" y="6192"/>
                    <a:pt x="5611" y="5031"/>
                    <a:pt x="5837" y="3657"/>
                  </a:cubicBezTo>
                  <a:cubicBezTo>
                    <a:pt x="3377" y="4525"/>
                    <a:pt x="-387" y="6770"/>
                    <a:pt x="32" y="9927"/>
                  </a:cubicBezTo>
                  <a:cubicBezTo>
                    <a:pt x="571" y="9637"/>
                    <a:pt x="1116" y="9321"/>
                    <a:pt x="1658" y="9011"/>
                  </a:cubicBezTo>
                </a:path>
              </a:pathLst>
            </a:custGeom>
            <a:grpFill/>
            <a:ln w="645" cap="flat">
              <a:solidFill>
                <a:srgbClr val="FFFFFF"/>
              </a:solidFill>
              <a:prstDash val="solid"/>
              <a:miter/>
            </a:ln>
          </p:spPr>
          <p:txBody>
            <a:bodyPr rtlCol="0" anchor="ctr"/>
            <a:lstStyle/>
            <a:p>
              <a:endParaRPr lang="en-US"/>
            </a:p>
          </p:txBody>
        </p:sp>
        <p:sp>
          <p:nvSpPr>
            <p:cNvPr id="1947" name="Freeform: Shape 1946">
              <a:extLst>
                <a:ext uri="{FF2B5EF4-FFF2-40B4-BE49-F238E27FC236}">
                  <a16:creationId xmlns:a16="http://schemas.microsoft.com/office/drawing/2014/main" id="{D35FCC65-0942-F70A-4A70-1F854EBD0E32}"/>
                </a:ext>
              </a:extLst>
            </p:cNvPr>
            <p:cNvSpPr/>
            <p:nvPr/>
          </p:nvSpPr>
          <p:spPr>
            <a:xfrm>
              <a:off x="4772006" y="2185250"/>
              <a:ext cx="3018" cy="2817"/>
            </a:xfrm>
            <a:custGeom>
              <a:avLst/>
              <a:gdLst>
                <a:gd name="connsiteX0" fmla="*/ 3019 w 3018"/>
                <a:gd name="connsiteY0" fmla="*/ 496 h 2817"/>
                <a:gd name="connsiteX1" fmla="*/ 0 w 3018"/>
                <a:gd name="connsiteY1" fmla="*/ 496 h 2817"/>
                <a:gd name="connsiteX2" fmla="*/ 1158 w 3018"/>
                <a:gd name="connsiteY2" fmla="*/ 2818 h 2817"/>
                <a:gd name="connsiteX3" fmla="*/ 3019 w 3018"/>
                <a:gd name="connsiteY3" fmla="*/ 496 h 2817"/>
              </a:gdLst>
              <a:ahLst/>
              <a:cxnLst>
                <a:cxn ang="0">
                  <a:pos x="connsiteX0" y="connsiteY0"/>
                </a:cxn>
                <a:cxn ang="0">
                  <a:pos x="connsiteX1" y="connsiteY1"/>
                </a:cxn>
                <a:cxn ang="0">
                  <a:pos x="connsiteX2" y="connsiteY2"/>
                </a:cxn>
                <a:cxn ang="0">
                  <a:pos x="connsiteX3" y="connsiteY3"/>
                </a:cxn>
              </a:cxnLst>
              <a:rect l="l" t="t" r="r" b="b"/>
              <a:pathLst>
                <a:path w="3018" h="2817">
                  <a:moveTo>
                    <a:pt x="3019" y="496"/>
                  </a:moveTo>
                  <a:cubicBezTo>
                    <a:pt x="2038" y="-165"/>
                    <a:pt x="1032" y="-165"/>
                    <a:pt x="0" y="496"/>
                  </a:cubicBezTo>
                  <a:cubicBezTo>
                    <a:pt x="226" y="1344"/>
                    <a:pt x="622" y="2118"/>
                    <a:pt x="1158" y="2818"/>
                  </a:cubicBezTo>
                  <a:cubicBezTo>
                    <a:pt x="1864" y="2112"/>
                    <a:pt x="2483" y="1338"/>
                    <a:pt x="3019" y="496"/>
                  </a:cubicBezTo>
                </a:path>
              </a:pathLst>
            </a:custGeom>
            <a:grpFill/>
            <a:ln w="645" cap="flat">
              <a:solidFill>
                <a:srgbClr val="FFFFFF"/>
              </a:solidFill>
              <a:prstDash val="solid"/>
              <a:miter/>
            </a:ln>
          </p:spPr>
          <p:txBody>
            <a:bodyPr rtlCol="0" anchor="ctr"/>
            <a:lstStyle/>
            <a:p>
              <a:endParaRPr lang="en-US"/>
            </a:p>
          </p:txBody>
        </p:sp>
        <p:sp>
          <p:nvSpPr>
            <p:cNvPr id="1948" name="Freeform: Shape 1947">
              <a:extLst>
                <a:ext uri="{FF2B5EF4-FFF2-40B4-BE49-F238E27FC236}">
                  <a16:creationId xmlns:a16="http://schemas.microsoft.com/office/drawing/2014/main" id="{6127B9A8-A2D6-5A07-CC60-EC65A89D64BF}"/>
                </a:ext>
              </a:extLst>
            </p:cNvPr>
            <p:cNvSpPr/>
            <p:nvPr/>
          </p:nvSpPr>
          <p:spPr>
            <a:xfrm>
              <a:off x="4775312" y="2194720"/>
              <a:ext cx="23158" cy="16308"/>
            </a:xfrm>
            <a:custGeom>
              <a:avLst/>
              <a:gdLst>
                <a:gd name="connsiteX0" fmla="*/ 165 w 23158"/>
                <a:gd name="connsiteY0" fmla="*/ 16309 h 16308"/>
                <a:gd name="connsiteX1" fmla="*/ 7363 w 23158"/>
                <a:gd name="connsiteY1" fmla="*/ 15148 h 16308"/>
                <a:gd name="connsiteX2" fmla="*/ 12007 w 23158"/>
                <a:gd name="connsiteY2" fmla="*/ 11200 h 16308"/>
                <a:gd name="connsiteX3" fmla="*/ 14561 w 23158"/>
                <a:gd name="connsiteY3" fmla="*/ 6785 h 16308"/>
                <a:gd name="connsiteX4" fmla="*/ 22223 w 23158"/>
                <a:gd name="connsiteY4" fmla="*/ 1448 h 16308"/>
                <a:gd name="connsiteX5" fmla="*/ 7827 w 23158"/>
                <a:gd name="connsiteY5" fmla="*/ 4467 h 16308"/>
                <a:gd name="connsiteX6" fmla="*/ 8053 w 23158"/>
                <a:gd name="connsiteY6" fmla="*/ 5395 h 16308"/>
                <a:gd name="connsiteX7" fmla="*/ 158 w 23158"/>
                <a:gd name="connsiteY7" fmla="*/ 16309 h 1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158" h="16308">
                  <a:moveTo>
                    <a:pt x="165" y="16309"/>
                  </a:moveTo>
                  <a:cubicBezTo>
                    <a:pt x="2480" y="16083"/>
                    <a:pt x="5163" y="15483"/>
                    <a:pt x="7363" y="15148"/>
                  </a:cubicBezTo>
                  <a:cubicBezTo>
                    <a:pt x="9182" y="14858"/>
                    <a:pt x="17995" y="11787"/>
                    <a:pt x="12007" y="11200"/>
                  </a:cubicBezTo>
                  <a:cubicBezTo>
                    <a:pt x="13764" y="10404"/>
                    <a:pt x="15009" y="8804"/>
                    <a:pt x="14561" y="6785"/>
                  </a:cubicBezTo>
                  <a:cubicBezTo>
                    <a:pt x="17828" y="16567"/>
                    <a:pt x="25887" y="3422"/>
                    <a:pt x="22223" y="1448"/>
                  </a:cubicBezTo>
                  <a:cubicBezTo>
                    <a:pt x="19521" y="32"/>
                    <a:pt x="2074" y="-1970"/>
                    <a:pt x="7827" y="4467"/>
                  </a:cubicBezTo>
                  <a:cubicBezTo>
                    <a:pt x="3825" y="4076"/>
                    <a:pt x="5079" y="7827"/>
                    <a:pt x="8053" y="5395"/>
                  </a:cubicBezTo>
                  <a:cubicBezTo>
                    <a:pt x="5795" y="7975"/>
                    <a:pt x="-1129" y="12113"/>
                    <a:pt x="158" y="16309"/>
                  </a:cubicBezTo>
                </a:path>
              </a:pathLst>
            </a:custGeom>
            <a:grpFill/>
            <a:ln w="645" cap="flat">
              <a:solidFill>
                <a:srgbClr val="FFFFFF"/>
              </a:solidFill>
              <a:prstDash val="solid"/>
              <a:miter/>
            </a:ln>
          </p:spPr>
          <p:txBody>
            <a:bodyPr rtlCol="0" anchor="ctr"/>
            <a:lstStyle/>
            <a:p>
              <a:endParaRPr lang="en-US"/>
            </a:p>
          </p:txBody>
        </p:sp>
        <p:sp>
          <p:nvSpPr>
            <p:cNvPr id="1949" name="Freeform: Shape 1948">
              <a:extLst>
                <a:ext uri="{FF2B5EF4-FFF2-40B4-BE49-F238E27FC236}">
                  <a16:creationId xmlns:a16="http://schemas.microsoft.com/office/drawing/2014/main" id="{140BFD3C-B842-F02F-1BFD-E002323CB869}"/>
                </a:ext>
              </a:extLst>
            </p:cNvPr>
            <p:cNvSpPr/>
            <p:nvPr/>
          </p:nvSpPr>
          <p:spPr>
            <a:xfrm>
              <a:off x="4783731" y="2210352"/>
              <a:ext cx="10094" cy="5954"/>
            </a:xfrm>
            <a:custGeom>
              <a:avLst/>
              <a:gdLst>
                <a:gd name="connsiteX0" fmla="*/ 10095 w 10094"/>
                <a:gd name="connsiteY0" fmla="*/ 0 h 5954"/>
                <a:gd name="connsiteX1" fmla="*/ 281 w 10094"/>
                <a:gd name="connsiteY1" fmla="*/ 4912 h 5954"/>
                <a:gd name="connsiteX2" fmla="*/ 10095 w 10094"/>
                <a:gd name="connsiteY2" fmla="*/ 0 h 5954"/>
              </a:gdLst>
              <a:ahLst/>
              <a:cxnLst>
                <a:cxn ang="0">
                  <a:pos x="connsiteX0" y="connsiteY0"/>
                </a:cxn>
                <a:cxn ang="0">
                  <a:pos x="connsiteX1" y="connsiteY1"/>
                </a:cxn>
                <a:cxn ang="0">
                  <a:pos x="connsiteX2" y="connsiteY2"/>
                </a:cxn>
              </a:cxnLst>
              <a:rect l="l" t="t" r="r" b="b"/>
              <a:pathLst>
                <a:path w="10094" h="5954">
                  <a:moveTo>
                    <a:pt x="10095" y="0"/>
                  </a:moveTo>
                  <a:cubicBezTo>
                    <a:pt x="7637" y="626"/>
                    <a:pt x="-1731" y="-193"/>
                    <a:pt x="281" y="4912"/>
                  </a:cubicBezTo>
                  <a:cubicBezTo>
                    <a:pt x="1690" y="8498"/>
                    <a:pt x="9330" y="1829"/>
                    <a:pt x="10095" y="0"/>
                  </a:cubicBezTo>
                </a:path>
              </a:pathLst>
            </a:custGeom>
            <a:grpFill/>
            <a:ln w="645" cap="flat">
              <a:solidFill>
                <a:srgbClr val="FFFFFF"/>
              </a:solidFill>
              <a:prstDash val="solid"/>
              <a:miter/>
            </a:ln>
          </p:spPr>
          <p:txBody>
            <a:bodyPr rtlCol="0" anchor="ctr"/>
            <a:lstStyle/>
            <a:p>
              <a:endParaRPr lang="en-US"/>
            </a:p>
          </p:txBody>
        </p:sp>
        <p:sp>
          <p:nvSpPr>
            <p:cNvPr id="1950" name="Freeform: Shape 1949">
              <a:extLst>
                <a:ext uri="{FF2B5EF4-FFF2-40B4-BE49-F238E27FC236}">
                  <a16:creationId xmlns:a16="http://schemas.microsoft.com/office/drawing/2014/main" id="{794227DF-145C-939C-3B9E-58D9CF388E05}"/>
                </a:ext>
              </a:extLst>
            </p:cNvPr>
            <p:cNvSpPr/>
            <p:nvPr/>
          </p:nvSpPr>
          <p:spPr>
            <a:xfrm>
              <a:off x="4787016" y="2213428"/>
              <a:ext cx="10267" cy="11062"/>
            </a:xfrm>
            <a:custGeom>
              <a:avLst/>
              <a:gdLst>
                <a:gd name="connsiteX0" fmla="*/ 10035 w 10267"/>
                <a:gd name="connsiteY0" fmla="*/ 149 h 11062"/>
                <a:gd name="connsiteX1" fmla="*/ 89 w 10267"/>
                <a:gd name="connsiteY1" fmla="*/ 4938 h 11062"/>
                <a:gd name="connsiteX2" fmla="*/ 1908 w 10267"/>
                <a:gd name="connsiteY2" fmla="*/ 11062 h 11062"/>
                <a:gd name="connsiteX3" fmla="*/ 10267 w 10267"/>
                <a:gd name="connsiteY3" fmla="*/ 5486 h 11062"/>
                <a:gd name="connsiteX4" fmla="*/ 5391 w 10267"/>
                <a:gd name="connsiteY4" fmla="*/ 3400 h 11062"/>
                <a:gd name="connsiteX5" fmla="*/ 10035 w 10267"/>
                <a:gd name="connsiteY5" fmla="*/ 149 h 11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67" h="11062">
                  <a:moveTo>
                    <a:pt x="10035" y="149"/>
                  </a:moveTo>
                  <a:cubicBezTo>
                    <a:pt x="7742" y="-747"/>
                    <a:pt x="876" y="2594"/>
                    <a:pt x="89" y="4938"/>
                  </a:cubicBezTo>
                  <a:cubicBezTo>
                    <a:pt x="-546" y="6835"/>
                    <a:pt x="2440" y="8692"/>
                    <a:pt x="1908" y="11062"/>
                  </a:cubicBezTo>
                  <a:cubicBezTo>
                    <a:pt x="5552" y="10411"/>
                    <a:pt x="6700" y="6099"/>
                    <a:pt x="10267" y="5486"/>
                  </a:cubicBezTo>
                  <a:cubicBezTo>
                    <a:pt x="9267" y="3703"/>
                    <a:pt x="7413" y="2719"/>
                    <a:pt x="5391" y="3400"/>
                  </a:cubicBezTo>
                  <a:cubicBezTo>
                    <a:pt x="7329" y="3045"/>
                    <a:pt x="9016" y="1820"/>
                    <a:pt x="10035" y="149"/>
                  </a:cubicBezTo>
                </a:path>
              </a:pathLst>
            </a:custGeom>
            <a:grpFill/>
            <a:ln w="645" cap="flat">
              <a:solidFill>
                <a:srgbClr val="FFFFFF"/>
              </a:solidFill>
              <a:prstDash val="solid"/>
              <a:miter/>
            </a:ln>
          </p:spPr>
          <p:txBody>
            <a:bodyPr rtlCol="0" anchor="ctr"/>
            <a:lstStyle/>
            <a:p>
              <a:endParaRPr lang="en-US"/>
            </a:p>
          </p:txBody>
        </p:sp>
        <p:sp>
          <p:nvSpPr>
            <p:cNvPr id="1951" name="Freeform: Shape 1950">
              <a:extLst>
                <a:ext uri="{FF2B5EF4-FFF2-40B4-BE49-F238E27FC236}">
                  <a16:creationId xmlns:a16="http://schemas.microsoft.com/office/drawing/2014/main" id="{4F742505-390B-A5F4-5CFC-B959BDA9207A}"/>
                </a:ext>
              </a:extLst>
            </p:cNvPr>
            <p:cNvSpPr/>
            <p:nvPr/>
          </p:nvSpPr>
          <p:spPr>
            <a:xfrm>
              <a:off x="4744117" y="2187809"/>
              <a:ext cx="11277" cy="8820"/>
            </a:xfrm>
            <a:custGeom>
              <a:avLst/>
              <a:gdLst>
                <a:gd name="connsiteX0" fmla="*/ 10913 w 11277"/>
                <a:gd name="connsiteY0" fmla="*/ 0 h 8820"/>
                <a:gd name="connsiteX1" fmla="*/ 0 w 11277"/>
                <a:gd name="connsiteY1" fmla="*/ 8820 h 8820"/>
                <a:gd name="connsiteX2" fmla="*/ 10913 w 11277"/>
                <a:gd name="connsiteY2" fmla="*/ 0 h 8820"/>
              </a:gdLst>
              <a:ahLst/>
              <a:cxnLst>
                <a:cxn ang="0">
                  <a:pos x="connsiteX0" y="connsiteY0"/>
                </a:cxn>
                <a:cxn ang="0">
                  <a:pos x="connsiteX1" y="connsiteY1"/>
                </a:cxn>
                <a:cxn ang="0">
                  <a:pos x="connsiteX2" y="connsiteY2"/>
                </a:cxn>
              </a:cxnLst>
              <a:rect l="l" t="t" r="r" b="b"/>
              <a:pathLst>
                <a:path w="11277" h="8820">
                  <a:moveTo>
                    <a:pt x="10913" y="0"/>
                  </a:moveTo>
                  <a:cubicBezTo>
                    <a:pt x="7956" y="0"/>
                    <a:pt x="1300" y="6243"/>
                    <a:pt x="0" y="8820"/>
                  </a:cubicBezTo>
                  <a:cubicBezTo>
                    <a:pt x="3315" y="8691"/>
                    <a:pt x="13300" y="4805"/>
                    <a:pt x="10913" y="0"/>
                  </a:cubicBezTo>
                </a:path>
              </a:pathLst>
            </a:custGeom>
            <a:grpFill/>
            <a:ln w="645" cap="flat">
              <a:solidFill>
                <a:srgbClr val="FFFFFF"/>
              </a:solidFill>
              <a:prstDash val="solid"/>
              <a:miter/>
            </a:ln>
          </p:spPr>
          <p:txBody>
            <a:bodyPr rtlCol="0" anchor="ctr"/>
            <a:lstStyle/>
            <a:p>
              <a:endParaRPr lang="en-US"/>
            </a:p>
          </p:txBody>
        </p:sp>
        <p:sp>
          <p:nvSpPr>
            <p:cNvPr id="1952" name="Freeform: Shape 1951">
              <a:extLst>
                <a:ext uri="{FF2B5EF4-FFF2-40B4-BE49-F238E27FC236}">
                  <a16:creationId xmlns:a16="http://schemas.microsoft.com/office/drawing/2014/main" id="{18958B31-9A64-8F55-2FA8-92EB24FA18D6}"/>
                </a:ext>
              </a:extLst>
            </p:cNvPr>
            <p:cNvSpPr/>
            <p:nvPr/>
          </p:nvSpPr>
          <p:spPr>
            <a:xfrm>
              <a:off x="4745985" y="2223922"/>
              <a:ext cx="5109" cy="3128"/>
            </a:xfrm>
            <a:custGeom>
              <a:avLst/>
              <a:gdLst>
                <a:gd name="connsiteX0" fmla="*/ 5110 w 5109"/>
                <a:gd name="connsiteY0" fmla="*/ 1039 h 3128"/>
                <a:gd name="connsiteX1" fmla="*/ 2 w 5109"/>
                <a:gd name="connsiteY1" fmla="*/ 3129 h 3128"/>
                <a:gd name="connsiteX2" fmla="*/ 5110 w 5109"/>
                <a:gd name="connsiteY2" fmla="*/ 1039 h 3128"/>
              </a:gdLst>
              <a:ahLst/>
              <a:cxnLst>
                <a:cxn ang="0">
                  <a:pos x="connsiteX0" y="connsiteY0"/>
                </a:cxn>
                <a:cxn ang="0">
                  <a:pos x="connsiteX1" y="connsiteY1"/>
                </a:cxn>
                <a:cxn ang="0">
                  <a:pos x="connsiteX2" y="connsiteY2"/>
                </a:cxn>
              </a:cxnLst>
              <a:rect l="l" t="t" r="r" b="b"/>
              <a:pathLst>
                <a:path w="5109" h="3128">
                  <a:moveTo>
                    <a:pt x="5110" y="1039"/>
                  </a:moveTo>
                  <a:cubicBezTo>
                    <a:pt x="4275" y="-1444"/>
                    <a:pt x="-95" y="1039"/>
                    <a:pt x="2" y="3129"/>
                  </a:cubicBezTo>
                  <a:cubicBezTo>
                    <a:pt x="1656" y="2313"/>
                    <a:pt x="3359" y="1619"/>
                    <a:pt x="5110" y="1039"/>
                  </a:cubicBezTo>
                </a:path>
              </a:pathLst>
            </a:custGeom>
            <a:grpFill/>
            <a:ln w="645" cap="flat">
              <a:solidFill>
                <a:srgbClr val="FFFFFF"/>
              </a:solidFill>
              <a:prstDash val="solid"/>
              <a:miter/>
            </a:ln>
          </p:spPr>
          <p:txBody>
            <a:bodyPr rtlCol="0" anchor="ctr"/>
            <a:lstStyle/>
            <a:p>
              <a:endParaRPr lang="en-US"/>
            </a:p>
          </p:txBody>
        </p:sp>
        <p:sp>
          <p:nvSpPr>
            <p:cNvPr id="1953" name="Freeform: Shape 1952">
              <a:extLst>
                <a:ext uri="{FF2B5EF4-FFF2-40B4-BE49-F238E27FC236}">
                  <a16:creationId xmlns:a16="http://schemas.microsoft.com/office/drawing/2014/main" id="{D0B11EA1-CCA9-95CF-97B0-E368630A12A7}"/>
                </a:ext>
              </a:extLst>
            </p:cNvPr>
            <p:cNvSpPr/>
            <p:nvPr/>
          </p:nvSpPr>
          <p:spPr>
            <a:xfrm>
              <a:off x="4746903" y="2234268"/>
              <a:ext cx="4876" cy="2786"/>
            </a:xfrm>
            <a:custGeom>
              <a:avLst/>
              <a:gdLst>
                <a:gd name="connsiteX0" fmla="*/ 2322 w 4876"/>
                <a:gd name="connsiteY0" fmla="*/ 2786 h 2786"/>
                <a:gd name="connsiteX1" fmla="*/ 4876 w 4876"/>
                <a:gd name="connsiteY1" fmla="*/ 0 h 2786"/>
                <a:gd name="connsiteX2" fmla="*/ 0 w 4876"/>
                <a:gd name="connsiteY2" fmla="*/ 2325 h 2786"/>
                <a:gd name="connsiteX3" fmla="*/ 2322 w 4876"/>
                <a:gd name="connsiteY3" fmla="*/ 2786 h 2786"/>
              </a:gdLst>
              <a:ahLst/>
              <a:cxnLst>
                <a:cxn ang="0">
                  <a:pos x="connsiteX0" y="connsiteY0"/>
                </a:cxn>
                <a:cxn ang="0">
                  <a:pos x="connsiteX1" y="connsiteY1"/>
                </a:cxn>
                <a:cxn ang="0">
                  <a:pos x="connsiteX2" y="connsiteY2"/>
                </a:cxn>
                <a:cxn ang="0">
                  <a:pos x="connsiteX3" y="connsiteY3"/>
                </a:cxn>
              </a:cxnLst>
              <a:rect l="l" t="t" r="r" b="b"/>
              <a:pathLst>
                <a:path w="4876" h="2786">
                  <a:moveTo>
                    <a:pt x="2322" y="2786"/>
                  </a:moveTo>
                  <a:cubicBezTo>
                    <a:pt x="3331" y="2003"/>
                    <a:pt x="4183" y="1074"/>
                    <a:pt x="4876" y="0"/>
                  </a:cubicBezTo>
                  <a:cubicBezTo>
                    <a:pt x="3225" y="722"/>
                    <a:pt x="1600" y="1496"/>
                    <a:pt x="0" y="2325"/>
                  </a:cubicBezTo>
                  <a:cubicBezTo>
                    <a:pt x="774" y="2486"/>
                    <a:pt x="1551" y="2648"/>
                    <a:pt x="2322" y="2786"/>
                  </a:cubicBezTo>
                </a:path>
              </a:pathLst>
            </a:custGeom>
            <a:grpFill/>
            <a:ln w="645" cap="flat">
              <a:solidFill>
                <a:srgbClr val="FFFFFF"/>
              </a:solidFill>
              <a:prstDash val="solid"/>
              <a:miter/>
            </a:ln>
          </p:spPr>
          <p:txBody>
            <a:bodyPr rtlCol="0" anchor="ctr"/>
            <a:lstStyle/>
            <a:p>
              <a:endParaRPr lang="en-US"/>
            </a:p>
          </p:txBody>
        </p:sp>
        <p:sp>
          <p:nvSpPr>
            <p:cNvPr id="1954" name="Freeform: Shape 1953">
              <a:extLst>
                <a:ext uri="{FF2B5EF4-FFF2-40B4-BE49-F238E27FC236}">
                  <a16:creationId xmlns:a16="http://schemas.microsoft.com/office/drawing/2014/main" id="{4C5E56CC-D5D2-3F0B-05CA-BF901C8656A8}"/>
                </a:ext>
              </a:extLst>
            </p:cNvPr>
            <p:cNvSpPr/>
            <p:nvPr/>
          </p:nvSpPr>
          <p:spPr>
            <a:xfrm>
              <a:off x="4746704" y="2242150"/>
              <a:ext cx="8809" cy="15097"/>
            </a:xfrm>
            <a:custGeom>
              <a:avLst/>
              <a:gdLst>
                <a:gd name="connsiteX0" fmla="*/ 8809 w 8809"/>
                <a:gd name="connsiteY0" fmla="*/ 0 h 15097"/>
                <a:gd name="connsiteX1" fmla="*/ 2695 w 8809"/>
                <a:gd name="connsiteY1" fmla="*/ 15074 h 15097"/>
                <a:gd name="connsiteX2" fmla="*/ 5094 w 8809"/>
                <a:gd name="connsiteY2" fmla="*/ 8824 h 15097"/>
                <a:gd name="connsiteX3" fmla="*/ 8809 w 8809"/>
                <a:gd name="connsiteY3" fmla="*/ 0 h 15097"/>
              </a:gdLst>
              <a:ahLst/>
              <a:cxnLst>
                <a:cxn ang="0">
                  <a:pos x="connsiteX0" y="connsiteY0"/>
                </a:cxn>
                <a:cxn ang="0">
                  <a:pos x="connsiteX1" y="connsiteY1"/>
                </a:cxn>
                <a:cxn ang="0">
                  <a:pos x="connsiteX2" y="connsiteY2"/>
                </a:cxn>
                <a:cxn ang="0">
                  <a:pos x="connsiteX3" y="connsiteY3"/>
                </a:cxn>
              </a:cxnLst>
              <a:rect l="l" t="t" r="r" b="b"/>
              <a:pathLst>
                <a:path w="8809" h="15097">
                  <a:moveTo>
                    <a:pt x="8809" y="0"/>
                  </a:moveTo>
                  <a:cubicBezTo>
                    <a:pt x="4401" y="416"/>
                    <a:pt x="-4458" y="13893"/>
                    <a:pt x="2695" y="15074"/>
                  </a:cubicBezTo>
                  <a:cubicBezTo>
                    <a:pt x="5249" y="15496"/>
                    <a:pt x="5388" y="10301"/>
                    <a:pt x="5094" y="8824"/>
                  </a:cubicBezTo>
                  <a:cubicBezTo>
                    <a:pt x="4727" y="6989"/>
                    <a:pt x="7358" y="1671"/>
                    <a:pt x="8809" y="0"/>
                  </a:cubicBezTo>
                </a:path>
              </a:pathLst>
            </a:custGeom>
            <a:grpFill/>
            <a:ln w="645" cap="flat">
              <a:solidFill>
                <a:srgbClr val="FFFFFF"/>
              </a:solidFill>
              <a:prstDash val="solid"/>
              <a:miter/>
            </a:ln>
          </p:spPr>
          <p:txBody>
            <a:bodyPr rtlCol="0" anchor="ctr"/>
            <a:lstStyle/>
            <a:p>
              <a:endParaRPr lang="en-US"/>
            </a:p>
          </p:txBody>
        </p:sp>
        <p:sp>
          <p:nvSpPr>
            <p:cNvPr id="1955" name="Freeform: Shape 1954">
              <a:extLst>
                <a:ext uri="{FF2B5EF4-FFF2-40B4-BE49-F238E27FC236}">
                  <a16:creationId xmlns:a16="http://schemas.microsoft.com/office/drawing/2014/main" id="{46B1C517-B477-7609-0D44-556D00EA2B93}"/>
                </a:ext>
              </a:extLst>
            </p:cNvPr>
            <p:cNvSpPr/>
            <p:nvPr/>
          </p:nvSpPr>
          <p:spPr>
            <a:xfrm>
              <a:off x="4747838" y="2239828"/>
              <a:ext cx="5804" cy="3562"/>
            </a:xfrm>
            <a:custGeom>
              <a:avLst/>
              <a:gdLst>
                <a:gd name="connsiteX0" fmla="*/ 5805 w 5804"/>
                <a:gd name="connsiteY0" fmla="*/ 0 h 3562"/>
                <a:gd name="connsiteX1" fmla="*/ 0 w 5804"/>
                <a:gd name="connsiteY1" fmla="*/ 3483 h 3562"/>
                <a:gd name="connsiteX2" fmla="*/ 5805 w 5804"/>
                <a:gd name="connsiteY2" fmla="*/ 0 h 3562"/>
              </a:gdLst>
              <a:ahLst/>
              <a:cxnLst>
                <a:cxn ang="0">
                  <a:pos x="connsiteX0" y="connsiteY0"/>
                </a:cxn>
                <a:cxn ang="0">
                  <a:pos x="connsiteX1" y="connsiteY1"/>
                </a:cxn>
                <a:cxn ang="0">
                  <a:pos x="connsiteX2" y="connsiteY2"/>
                </a:cxn>
              </a:cxnLst>
              <a:rect l="l" t="t" r="r" b="b"/>
              <a:pathLst>
                <a:path w="5804" h="3562">
                  <a:moveTo>
                    <a:pt x="5805" y="0"/>
                  </a:moveTo>
                  <a:cubicBezTo>
                    <a:pt x="3431" y="161"/>
                    <a:pt x="1129" y="1296"/>
                    <a:pt x="0" y="3483"/>
                  </a:cubicBezTo>
                  <a:cubicBezTo>
                    <a:pt x="2538" y="3847"/>
                    <a:pt x="5537" y="3009"/>
                    <a:pt x="5805" y="0"/>
                  </a:cubicBezTo>
                </a:path>
              </a:pathLst>
            </a:custGeom>
            <a:grpFill/>
            <a:ln w="645" cap="flat">
              <a:solidFill>
                <a:srgbClr val="FFFFFF"/>
              </a:solidFill>
              <a:prstDash val="solid"/>
              <a:miter/>
            </a:ln>
          </p:spPr>
          <p:txBody>
            <a:bodyPr rtlCol="0" anchor="ctr"/>
            <a:lstStyle/>
            <a:p>
              <a:endParaRPr lang="en-US"/>
            </a:p>
          </p:txBody>
        </p:sp>
        <p:sp>
          <p:nvSpPr>
            <p:cNvPr id="1956" name="Freeform: Shape 1955">
              <a:extLst>
                <a:ext uri="{FF2B5EF4-FFF2-40B4-BE49-F238E27FC236}">
                  <a16:creationId xmlns:a16="http://schemas.microsoft.com/office/drawing/2014/main" id="{21C1F7AB-9A6A-0788-8177-27C41AF131D4}"/>
                </a:ext>
              </a:extLst>
            </p:cNvPr>
            <p:cNvSpPr/>
            <p:nvPr/>
          </p:nvSpPr>
          <p:spPr>
            <a:xfrm>
              <a:off x="4753272" y="2250600"/>
              <a:ext cx="3628" cy="4321"/>
            </a:xfrm>
            <a:custGeom>
              <a:avLst/>
              <a:gdLst>
                <a:gd name="connsiteX0" fmla="*/ 3628 w 3628"/>
                <a:gd name="connsiteY0" fmla="*/ 838 h 4321"/>
                <a:gd name="connsiteX1" fmla="*/ 145 w 3628"/>
                <a:gd name="connsiteY1" fmla="*/ 4321 h 4321"/>
                <a:gd name="connsiteX2" fmla="*/ 3628 w 3628"/>
                <a:gd name="connsiteY2" fmla="*/ 838 h 4321"/>
              </a:gdLst>
              <a:ahLst/>
              <a:cxnLst>
                <a:cxn ang="0">
                  <a:pos x="connsiteX0" y="connsiteY0"/>
                </a:cxn>
                <a:cxn ang="0">
                  <a:pos x="connsiteX1" y="connsiteY1"/>
                </a:cxn>
                <a:cxn ang="0">
                  <a:pos x="connsiteX2" y="connsiteY2"/>
                </a:cxn>
              </a:cxnLst>
              <a:rect l="l" t="t" r="r" b="b"/>
              <a:pathLst>
                <a:path w="3628" h="4321">
                  <a:moveTo>
                    <a:pt x="3628" y="838"/>
                  </a:moveTo>
                  <a:cubicBezTo>
                    <a:pt x="1155" y="-1751"/>
                    <a:pt x="-516" y="2302"/>
                    <a:pt x="145" y="4321"/>
                  </a:cubicBezTo>
                  <a:cubicBezTo>
                    <a:pt x="436" y="2470"/>
                    <a:pt x="1813" y="1164"/>
                    <a:pt x="3628" y="838"/>
                  </a:cubicBezTo>
                </a:path>
              </a:pathLst>
            </a:custGeom>
            <a:grpFill/>
            <a:ln w="645" cap="flat">
              <a:solidFill>
                <a:srgbClr val="FFFFFF"/>
              </a:solidFill>
              <a:prstDash val="solid"/>
              <a:miter/>
            </a:ln>
          </p:spPr>
          <p:txBody>
            <a:bodyPr rtlCol="0" anchor="ctr"/>
            <a:lstStyle/>
            <a:p>
              <a:endParaRPr lang="en-US"/>
            </a:p>
          </p:txBody>
        </p:sp>
        <p:sp>
          <p:nvSpPr>
            <p:cNvPr id="1957" name="Freeform: Shape 1956">
              <a:extLst>
                <a:ext uri="{FF2B5EF4-FFF2-40B4-BE49-F238E27FC236}">
                  <a16:creationId xmlns:a16="http://schemas.microsoft.com/office/drawing/2014/main" id="{5B7827C8-0241-4E2C-8813-85C9A322A1D3}"/>
                </a:ext>
              </a:extLst>
            </p:cNvPr>
            <p:cNvSpPr/>
            <p:nvPr/>
          </p:nvSpPr>
          <p:spPr>
            <a:xfrm>
              <a:off x="4753869" y="2213848"/>
              <a:ext cx="28558" cy="42709"/>
            </a:xfrm>
            <a:custGeom>
              <a:avLst/>
              <a:gdLst>
                <a:gd name="connsiteX0" fmla="*/ 9062 w 28558"/>
                <a:gd name="connsiteY0" fmla="*/ 33656 h 42709"/>
                <a:gd name="connsiteX1" fmla="*/ 6740 w 28558"/>
                <a:gd name="connsiteY1" fmla="*/ 35049 h 42709"/>
                <a:gd name="connsiteX2" fmla="*/ 8598 w 28558"/>
                <a:gd name="connsiteY2" fmla="*/ 39461 h 42709"/>
                <a:gd name="connsiteX3" fmla="*/ 6044 w 28558"/>
                <a:gd name="connsiteY3" fmla="*/ 41318 h 42709"/>
                <a:gd name="connsiteX4" fmla="*/ 19047 w 28558"/>
                <a:gd name="connsiteY4" fmla="*/ 34352 h 42709"/>
                <a:gd name="connsiteX5" fmla="*/ 14171 w 28558"/>
                <a:gd name="connsiteY5" fmla="*/ 35049 h 42709"/>
                <a:gd name="connsiteX6" fmla="*/ 23923 w 28558"/>
                <a:gd name="connsiteY6" fmla="*/ 29244 h 42709"/>
                <a:gd name="connsiteX7" fmla="*/ 19047 w 28558"/>
                <a:gd name="connsiteY7" fmla="*/ 29018 h 42709"/>
                <a:gd name="connsiteX8" fmla="*/ 23458 w 28558"/>
                <a:gd name="connsiteY8" fmla="*/ 26000 h 42709"/>
                <a:gd name="connsiteX9" fmla="*/ 18582 w 28558"/>
                <a:gd name="connsiteY9" fmla="*/ 24374 h 42709"/>
                <a:gd name="connsiteX10" fmla="*/ 23691 w 28558"/>
                <a:gd name="connsiteY10" fmla="*/ 23213 h 42709"/>
                <a:gd name="connsiteX11" fmla="*/ 16028 w 28558"/>
                <a:gd name="connsiteY11" fmla="*/ 23213 h 42709"/>
                <a:gd name="connsiteX12" fmla="*/ 25780 w 28558"/>
                <a:gd name="connsiteY12" fmla="*/ 22988 h 42709"/>
                <a:gd name="connsiteX13" fmla="*/ 28551 w 28558"/>
                <a:gd name="connsiteY13" fmla="*/ 11790 h 42709"/>
                <a:gd name="connsiteX14" fmla="*/ 22991 w 28558"/>
                <a:gd name="connsiteY14" fmla="*/ 7198 h 42709"/>
                <a:gd name="connsiteX15" fmla="*/ 26938 w 28558"/>
                <a:gd name="connsiteY15" fmla="*/ 0 h 42709"/>
                <a:gd name="connsiteX16" fmla="*/ 15096 w 28558"/>
                <a:gd name="connsiteY16" fmla="*/ 2786 h 42709"/>
                <a:gd name="connsiteX17" fmla="*/ 19972 w 28558"/>
                <a:gd name="connsiteY17" fmla="*/ 3947 h 42709"/>
                <a:gd name="connsiteX18" fmla="*/ 5344 w 28558"/>
                <a:gd name="connsiteY18" fmla="*/ 11142 h 42709"/>
                <a:gd name="connsiteX19" fmla="*/ 18811 w 28558"/>
                <a:gd name="connsiteY19" fmla="*/ 6034 h 42709"/>
                <a:gd name="connsiteX20" fmla="*/ 12077 w 28558"/>
                <a:gd name="connsiteY20" fmla="*/ 14164 h 42709"/>
                <a:gd name="connsiteX21" fmla="*/ 14632 w 28558"/>
                <a:gd name="connsiteY21" fmla="*/ 12074 h 42709"/>
                <a:gd name="connsiteX22" fmla="*/ 6501 w 28558"/>
                <a:gd name="connsiteY22" fmla="*/ 19505 h 42709"/>
                <a:gd name="connsiteX23" fmla="*/ 13700 w 28558"/>
                <a:gd name="connsiteY23" fmla="*/ 17879 h 42709"/>
                <a:gd name="connsiteX24" fmla="*/ 9520 w 28558"/>
                <a:gd name="connsiteY24" fmla="*/ 25542 h 42709"/>
                <a:gd name="connsiteX25" fmla="*/ 0 w 28558"/>
                <a:gd name="connsiteY25" fmla="*/ 27399 h 42709"/>
                <a:gd name="connsiteX26" fmla="*/ 4876 w 28558"/>
                <a:gd name="connsiteY26" fmla="*/ 27625 h 42709"/>
                <a:gd name="connsiteX27" fmla="*/ 7430 w 28558"/>
                <a:gd name="connsiteY27" fmla="*/ 27625 h 42709"/>
                <a:gd name="connsiteX28" fmla="*/ 10681 w 28558"/>
                <a:gd name="connsiteY28" fmla="*/ 28322 h 42709"/>
                <a:gd name="connsiteX29" fmla="*/ 7663 w 28558"/>
                <a:gd name="connsiteY29" fmla="*/ 32501 h 42709"/>
                <a:gd name="connsiteX30" fmla="*/ 9062 w 28558"/>
                <a:gd name="connsiteY30" fmla="*/ 33662 h 4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8558" h="42709">
                  <a:moveTo>
                    <a:pt x="9062" y="33656"/>
                  </a:moveTo>
                  <a:cubicBezTo>
                    <a:pt x="8288" y="34120"/>
                    <a:pt x="7514" y="34585"/>
                    <a:pt x="6740" y="35049"/>
                  </a:cubicBezTo>
                  <a:cubicBezTo>
                    <a:pt x="13725" y="34759"/>
                    <a:pt x="1890" y="40796"/>
                    <a:pt x="8598" y="39461"/>
                  </a:cubicBezTo>
                  <a:cubicBezTo>
                    <a:pt x="7701" y="40019"/>
                    <a:pt x="6850" y="40638"/>
                    <a:pt x="6044" y="41318"/>
                  </a:cubicBezTo>
                  <a:cubicBezTo>
                    <a:pt x="10246" y="46065"/>
                    <a:pt x="16899" y="37390"/>
                    <a:pt x="19047" y="34352"/>
                  </a:cubicBezTo>
                  <a:cubicBezTo>
                    <a:pt x="17441" y="34730"/>
                    <a:pt x="15822" y="34962"/>
                    <a:pt x="14171" y="35049"/>
                  </a:cubicBezTo>
                  <a:cubicBezTo>
                    <a:pt x="17657" y="33524"/>
                    <a:pt x="20872" y="31498"/>
                    <a:pt x="23923" y="29244"/>
                  </a:cubicBezTo>
                  <a:cubicBezTo>
                    <a:pt x="22278" y="29566"/>
                    <a:pt x="20653" y="29470"/>
                    <a:pt x="19047" y="29018"/>
                  </a:cubicBezTo>
                  <a:cubicBezTo>
                    <a:pt x="20917" y="28793"/>
                    <a:pt x="22523" y="27606"/>
                    <a:pt x="23458" y="26000"/>
                  </a:cubicBezTo>
                  <a:cubicBezTo>
                    <a:pt x="22091" y="24677"/>
                    <a:pt x="20466" y="24136"/>
                    <a:pt x="18582" y="24374"/>
                  </a:cubicBezTo>
                  <a:cubicBezTo>
                    <a:pt x="20256" y="23852"/>
                    <a:pt x="21956" y="23465"/>
                    <a:pt x="23691" y="23213"/>
                  </a:cubicBezTo>
                  <a:cubicBezTo>
                    <a:pt x="21465" y="20785"/>
                    <a:pt x="18521" y="22214"/>
                    <a:pt x="16028" y="23213"/>
                  </a:cubicBezTo>
                  <a:cubicBezTo>
                    <a:pt x="19276" y="21507"/>
                    <a:pt x="23149" y="18627"/>
                    <a:pt x="25780" y="22988"/>
                  </a:cubicBezTo>
                  <a:cubicBezTo>
                    <a:pt x="26983" y="20666"/>
                    <a:pt x="28373" y="14416"/>
                    <a:pt x="28551" y="11790"/>
                  </a:cubicBezTo>
                  <a:cubicBezTo>
                    <a:pt x="28744" y="8894"/>
                    <a:pt x="25129" y="7792"/>
                    <a:pt x="22991" y="7198"/>
                  </a:cubicBezTo>
                  <a:cubicBezTo>
                    <a:pt x="24742" y="5315"/>
                    <a:pt x="27896" y="3038"/>
                    <a:pt x="26938" y="0"/>
                  </a:cubicBezTo>
                  <a:cubicBezTo>
                    <a:pt x="22539" y="729"/>
                    <a:pt x="18724" y="-548"/>
                    <a:pt x="15096" y="2786"/>
                  </a:cubicBezTo>
                  <a:cubicBezTo>
                    <a:pt x="16525" y="4005"/>
                    <a:pt x="18150" y="4392"/>
                    <a:pt x="19972" y="3947"/>
                  </a:cubicBezTo>
                  <a:cubicBezTo>
                    <a:pt x="18392" y="7108"/>
                    <a:pt x="6934" y="4699"/>
                    <a:pt x="5344" y="11142"/>
                  </a:cubicBezTo>
                  <a:cubicBezTo>
                    <a:pt x="9430" y="8975"/>
                    <a:pt x="15670" y="9868"/>
                    <a:pt x="18811" y="6034"/>
                  </a:cubicBezTo>
                  <a:cubicBezTo>
                    <a:pt x="17079" y="9685"/>
                    <a:pt x="12352" y="11413"/>
                    <a:pt x="12077" y="14164"/>
                  </a:cubicBezTo>
                  <a:cubicBezTo>
                    <a:pt x="12951" y="13497"/>
                    <a:pt x="13803" y="12800"/>
                    <a:pt x="14632" y="12074"/>
                  </a:cubicBezTo>
                  <a:cubicBezTo>
                    <a:pt x="13109" y="15615"/>
                    <a:pt x="5850" y="14780"/>
                    <a:pt x="6501" y="19505"/>
                  </a:cubicBezTo>
                  <a:cubicBezTo>
                    <a:pt x="9017" y="19505"/>
                    <a:pt x="11249" y="18231"/>
                    <a:pt x="13700" y="17879"/>
                  </a:cubicBezTo>
                  <a:cubicBezTo>
                    <a:pt x="10668" y="19695"/>
                    <a:pt x="7185" y="21494"/>
                    <a:pt x="9520" y="25542"/>
                  </a:cubicBezTo>
                  <a:cubicBezTo>
                    <a:pt x="6095" y="25884"/>
                    <a:pt x="2180" y="23436"/>
                    <a:pt x="0" y="27399"/>
                  </a:cubicBezTo>
                  <a:cubicBezTo>
                    <a:pt x="1609" y="27857"/>
                    <a:pt x="3231" y="27935"/>
                    <a:pt x="4876" y="27625"/>
                  </a:cubicBezTo>
                  <a:cubicBezTo>
                    <a:pt x="-958" y="29715"/>
                    <a:pt x="6134" y="28851"/>
                    <a:pt x="7430" y="27625"/>
                  </a:cubicBezTo>
                  <a:cubicBezTo>
                    <a:pt x="5531" y="30650"/>
                    <a:pt x="9955" y="31724"/>
                    <a:pt x="10681" y="28322"/>
                  </a:cubicBezTo>
                  <a:cubicBezTo>
                    <a:pt x="10584" y="30221"/>
                    <a:pt x="9417" y="31801"/>
                    <a:pt x="7663" y="32501"/>
                  </a:cubicBezTo>
                  <a:cubicBezTo>
                    <a:pt x="10546" y="31095"/>
                    <a:pt x="11010" y="31482"/>
                    <a:pt x="9062" y="33662"/>
                  </a:cubicBezTo>
                </a:path>
              </a:pathLst>
            </a:custGeom>
            <a:grpFill/>
            <a:ln w="645" cap="flat">
              <a:solidFill>
                <a:srgbClr val="FFFFFF"/>
              </a:solidFill>
              <a:prstDash val="solid"/>
              <a:miter/>
            </a:ln>
          </p:spPr>
          <p:txBody>
            <a:bodyPr rtlCol="0" anchor="ctr"/>
            <a:lstStyle/>
            <a:p>
              <a:endParaRPr lang="en-US"/>
            </a:p>
          </p:txBody>
        </p:sp>
        <p:sp>
          <p:nvSpPr>
            <p:cNvPr id="1958" name="Freeform: Shape 1957">
              <a:extLst>
                <a:ext uri="{FF2B5EF4-FFF2-40B4-BE49-F238E27FC236}">
                  <a16:creationId xmlns:a16="http://schemas.microsoft.com/office/drawing/2014/main" id="{D4A5C413-6EBE-7AE0-BAB1-70B35B86C183}"/>
                </a:ext>
              </a:extLst>
            </p:cNvPr>
            <p:cNvSpPr/>
            <p:nvPr/>
          </p:nvSpPr>
          <p:spPr>
            <a:xfrm>
              <a:off x="4754127" y="2224277"/>
              <a:ext cx="3018" cy="1555"/>
            </a:xfrm>
            <a:custGeom>
              <a:avLst/>
              <a:gdLst>
                <a:gd name="connsiteX0" fmla="*/ 0 w 3018"/>
                <a:gd name="connsiteY0" fmla="*/ 1393 h 1555"/>
                <a:gd name="connsiteX1" fmla="*/ 3019 w 3018"/>
                <a:gd name="connsiteY1" fmla="*/ 0 h 1555"/>
                <a:gd name="connsiteX2" fmla="*/ 0 w 3018"/>
                <a:gd name="connsiteY2" fmla="*/ 1393 h 1555"/>
              </a:gdLst>
              <a:ahLst/>
              <a:cxnLst>
                <a:cxn ang="0">
                  <a:pos x="connsiteX0" y="connsiteY0"/>
                </a:cxn>
                <a:cxn ang="0">
                  <a:pos x="connsiteX1" y="connsiteY1"/>
                </a:cxn>
                <a:cxn ang="0">
                  <a:pos x="connsiteX2" y="connsiteY2"/>
                </a:cxn>
              </a:cxnLst>
              <a:rect l="l" t="t" r="r" b="b"/>
              <a:pathLst>
                <a:path w="3018" h="1555">
                  <a:moveTo>
                    <a:pt x="0" y="1393"/>
                  </a:moveTo>
                  <a:cubicBezTo>
                    <a:pt x="1351" y="1829"/>
                    <a:pt x="2358" y="1393"/>
                    <a:pt x="3019" y="0"/>
                  </a:cubicBezTo>
                  <a:cubicBezTo>
                    <a:pt x="1825" y="65"/>
                    <a:pt x="819" y="522"/>
                    <a:pt x="0" y="1393"/>
                  </a:cubicBezTo>
                </a:path>
              </a:pathLst>
            </a:custGeom>
            <a:grpFill/>
            <a:ln w="645" cap="flat">
              <a:solidFill>
                <a:srgbClr val="FFFFFF"/>
              </a:solidFill>
              <a:prstDash val="solid"/>
              <a:miter/>
            </a:ln>
          </p:spPr>
          <p:txBody>
            <a:bodyPr rtlCol="0" anchor="ctr"/>
            <a:lstStyle/>
            <a:p>
              <a:endParaRPr lang="en-US"/>
            </a:p>
          </p:txBody>
        </p:sp>
        <p:sp>
          <p:nvSpPr>
            <p:cNvPr id="1959" name="Freeform: Shape 1958">
              <a:extLst>
                <a:ext uri="{FF2B5EF4-FFF2-40B4-BE49-F238E27FC236}">
                  <a16:creationId xmlns:a16="http://schemas.microsoft.com/office/drawing/2014/main" id="{412A5B12-A80C-36D0-3564-ED79E38D775B}"/>
                </a:ext>
              </a:extLst>
            </p:cNvPr>
            <p:cNvSpPr/>
            <p:nvPr/>
          </p:nvSpPr>
          <p:spPr>
            <a:xfrm>
              <a:off x="4755520" y="2243537"/>
              <a:ext cx="4621" cy="4604"/>
            </a:xfrm>
            <a:custGeom>
              <a:avLst/>
              <a:gdLst>
                <a:gd name="connsiteX0" fmla="*/ 4412 w 4621"/>
                <a:gd name="connsiteY0" fmla="*/ 0 h 4604"/>
                <a:gd name="connsiteX1" fmla="*/ 0 w 4621"/>
                <a:gd name="connsiteY1" fmla="*/ 4412 h 4604"/>
                <a:gd name="connsiteX2" fmla="*/ 4412 w 4621"/>
                <a:gd name="connsiteY2" fmla="*/ 0 h 4604"/>
              </a:gdLst>
              <a:ahLst/>
              <a:cxnLst>
                <a:cxn ang="0">
                  <a:pos x="connsiteX0" y="connsiteY0"/>
                </a:cxn>
                <a:cxn ang="0">
                  <a:pos x="connsiteX1" y="connsiteY1"/>
                </a:cxn>
                <a:cxn ang="0">
                  <a:pos x="connsiteX2" y="connsiteY2"/>
                </a:cxn>
              </a:cxnLst>
              <a:rect l="l" t="t" r="r" b="b"/>
              <a:pathLst>
                <a:path w="4621" h="4604">
                  <a:moveTo>
                    <a:pt x="4412" y="0"/>
                  </a:moveTo>
                  <a:cubicBezTo>
                    <a:pt x="3286" y="1719"/>
                    <a:pt x="1874" y="3460"/>
                    <a:pt x="0" y="4412"/>
                  </a:cubicBezTo>
                  <a:cubicBezTo>
                    <a:pt x="2777" y="5334"/>
                    <a:pt x="5392" y="2803"/>
                    <a:pt x="4412" y="0"/>
                  </a:cubicBezTo>
                </a:path>
              </a:pathLst>
            </a:custGeom>
            <a:grpFill/>
            <a:ln w="645" cap="flat">
              <a:solidFill>
                <a:srgbClr val="FFFFFF"/>
              </a:solidFill>
              <a:prstDash val="solid"/>
              <a:miter/>
            </a:ln>
          </p:spPr>
          <p:txBody>
            <a:bodyPr rtlCol="0" anchor="ctr"/>
            <a:lstStyle/>
            <a:p>
              <a:endParaRPr lang="en-US"/>
            </a:p>
          </p:txBody>
        </p:sp>
        <p:sp>
          <p:nvSpPr>
            <p:cNvPr id="1960" name="Freeform: Shape 1959">
              <a:extLst>
                <a:ext uri="{FF2B5EF4-FFF2-40B4-BE49-F238E27FC236}">
                  <a16:creationId xmlns:a16="http://schemas.microsoft.com/office/drawing/2014/main" id="{3CC6960D-6BEB-FCA2-4179-A6C21141220B}"/>
                </a:ext>
              </a:extLst>
            </p:cNvPr>
            <p:cNvSpPr/>
            <p:nvPr/>
          </p:nvSpPr>
          <p:spPr>
            <a:xfrm>
              <a:off x="4756442" y="2234733"/>
              <a:ext cx="2554" cy="1393"/>
            </a:xfrm>
            <a:custGeom>
              <a:avLst/>
              <a:gdLst>
                <a:gd name="connsiteX0" fmla="*/ 2554 w 2554"/>
                <a:gd name="connsiteY0" fmla="*/ 0 h 1393"/>
                <a:gd name="connsiteX1" fmla="*/ 0 w 2554"/>
                <a:gd name="connsiteY1" fmla="*/ 1393 h 1393"/>
                <a:gd name="connsiteX2" fmla="*/ 2554 w 2554"/>
                <a:gd name="connsiteY2" fmla="*/ 0 h 1393"/>
              </a:gdLst>
              <a:ahLst/>
              <a:cxnLst>
                <a:cxn ang="0">
                  <a:pos x="connsiteX0" y="connsiteY0"/>
                </a:cxn>
                <a:cxn ang="0">
                  <a:pos x="connsiteX1" y="connsiteY1"/>
                </a:cxn>
                <a:cxn ang="0">
                  <a:pos x="connsiteX2" y="connsiteY2"/>
                </a:cxn>
              </a:cxnLst>
              <a:rect l="l" t="t" r="r" b="b"/>
              <a:pathLst>
                <a:path w="2554" h="1393">
                  <a:moveTo>
                    <a:pt x="2554" y="0"/>
                  </a:moveTo>
                  <a:cubicBezTo>
                    <a:pt x="1538" y="97"/>
                    <a:pt x="687" y="551"/>
                    <a:pt x="0" y="1393"/>
                  </a:cubicBezTo>
                  <a:cubicBezTo>
                    <a:pt x="851" y="929"/>
                    <a:pt x="1703" y="464"/>
                    <a:pt x="2554" y="0"/>
                  </a:cubicBezTo>
                </a:path>
              </a:pathLst>
            </a:custGeom>
            <a:grpFill/>
            <a:ln w="645" cap="flat">
              <a:solidFill>
                <a:srgbClr val="FFFFFF"/>
              </a:solidFill>
              <a:prstDash val="solid"/>
              <a:miter/>
            </a:ln>
          </p:spPr>
          <p:txBody>
            <a:bodyPr rtlCol="0" anchor="ctr"/>
            <a:lstStyle/>
            <a:p>
              <a:endParaRPr lang="en-US"/>
            </a:p>
          </p:txBody>
        </p:sp>
        <p:sp>
          <p:nvSpPr>
            <p:cNvPr id="1961" name="Freeform: Shape 1960">
              <a:extLst>
                <a:ext uri="{FF2B5EF4-FFF2-40B4-BE49-F238E27FC236}">
                  <a16:creationId xmlns:a16="http://schemas.microsoft.com/office/drawing/2014/main" id="{E92407E9-1520-1054-B36B-0299E76E270E}"/>
                </a:ext>
              </a:extLst>
            </p:cNvPr>
            <p:cNvSpPr/>
            <p:nvPr/>
          </p:nvSpPr>
          <p:spPr>
            <a:xfrm>
              <a:off x="4757143" y="2227434"/>
              <a:ext cx="7175" cy="2886"/>
            </a:xfrm>
            <a:custGeom>
              <a:avLst/>
              <a:gdLst>
                <a:gd name="connsiteX0" fmla="*/ 7175 w 7175"/>
                <a:gd name="connsiteY0" fmla="*/ 333 h 2886"/>
                <a:gd name="connsiteX1" fmla="*/ 674 w 7175"/>
                <a:gd name="connsiteY1" fmla="*/ 2887 h 2886"/>
                <a:gd name="connsiteX2" fmla="*/ 7175 w 7175"/>
                <a:gd name="connsiteY2" fmla="*/ 333 h 2886"/>
              </a:gdLst>
              <a:ahLst/>
              <a:cxnLst>
                <a:cxn ang="0">
                  <a:pos x="connsiteX0" y="connsiteY0"/>
                </a:cxn>
                <a:cxn ang="0">
                  <a:pos x="connsiteX1" y="connsiteY1"/>
                </a:cxn>
                <a:cxn ang="0">
                  <a:pos x="connsiteX2" y="connsiteY2"/>
                </a:cxn>
              </a:cxnLst>
              <a:rect l="l" t="t" r="r" b="b"/>
              <a:pathLst>
                <a:path w="7175" h="2886">
                  <a:moveTo>
                    <a:pt x="7175" y="333"/>
                  </a:moveTo>
                  <a:cubicBezTo>
                    <a:pt x="5227" y="623"/>
                    <a:pt x="-2261" y="-1693"/>
                    <a:pt x="674" y="2887"/>
                  </a:cubicBezTo>
                  <a:cubicBezTo>
                    <a:pt x="2367" y="533"/>
                    <a:pt x="4850" y="1307"/>
                    <a:pt x="7175" y="333"/>
                  </a:cubicBezTo>
                </a:path>
              </a:pathLst>
            </a:custGeom>
            <a:grpFill/>
            <a:ln w="645" cap="flat">
              <a:solidFill>
                <a:srgbClr val="FFFFFF"/>
              </a:solidFill>
              <a:prstDash val="solid"/>
              <a:miter/>
            </a:ln>
          </p:spPr>
          <p:txBody>
            <a:bodyPr rtlCol="0" anchor="ctr"/>
            <a:lstStyle/>
            <a:p>
              <a:endParaRPr lang="en-US"/>
            </a:p>
          </p:txBody>
        </p:sp>
        <p:sp>
          <p:nvSpPr>
            <p:cNvPr id="1962" name="Freeform: Shape 1961">
              <a:extLst>
                <a:ext uri="{FF2B5EF4-FFF2-40B4-BE49-F238E27FC236}">
                  <a16:creationId xmlns:a16="http://schemas.microsoft.com/office/drawing/2014/main" id="{4D0442AF-A29F-5344-D7CE-15A4E9E612CA}"/>
                </a:ext>
              </a:extLst>
            </p:cNvPr>
            <p:cNvSpPr/>
            <p:nvPr/>
          </p:nvSpPr>
          <p:spPr>
            <a:xfrm>
              <a:off x="4781268" y="2248890"/>
              <a:ext cx="6269" cy="2819"/>
            </a:xfrm>
            <a:custGeom>
              <a:avLst/>
              <a:gdLst>
                <a:gd name="connsiteX0" fmla="*/ 6269 w 6269"/>
                <a:gd name="connsiteY0" fmla="*/ 0 h 2819"/>
                <a:gd name="connsiteX1" fmla="*/ 0 w 6269"/>
                <a:gd name="connsiteY1" fmla="*/ 2090 h 2819"/>
                <a:gd name="connsiteX2" fmla="*/ 6269 w 6269"/>
                <a:gd name="connsiteY2" fmla="*/ 0 h 2819"/>
              </a:gdLst>
              <a:ahLst/>
              <a:cxnLst>
                <a:cxn ang="0">
                  <a:pos x="connsiteX0" y="connsiteY0"/>
                </a:cxn>
                <a:cxn ang="0">
                  <a:pos x="connsiteX1" y="connsiteY1"/>
                </a:cxn>
                <a:cxn ang="0">
                  <a:pos x="connsiteX2" y="connsiteY2"/>
                </a:cxn>
              </a:cxnLst>
              <a:rect l="l" t="t" r="r" b="b"/>
              <a:pathLst>
                <a:path w="6269" h="2819">
                  <a:moveTo>
                    <a:pt x="6269" y="0"/>
                  </a:moveTo>
                  <a:cubicBezTo>
                    <a:pt x="4105" y="445"/>
                    <a:pt x="1790" y="616"/>
                    <a:pt x="0" y="2090"/>
                  </a:cubicBezTo>
                  <a:cubicBezTo>
                    <a:pt x="2396" y="3644"/>
                    <a:pt x="5234" y="2606"/>
                    <a:pt x="6269" y="0"/>
                  </a:cubicBezTo>
                </a:path>
              </a:pathLst>
            </a:custGeom>
            <a:grpFill/>
            <a:ln w="645" cap="flat">
              <a:solidFill>
                <a:srgbClr val="FFFFFF"/>
              </a:solidFill>
              <a:prstDash val="solid"/>
              <a:miter/>
            </a:ln>
          </p:spPr>
          <p:txBody>
            <a:bodyPr rtlCol="0" anchor="ctr"/>
            <a:lstStyle/>
            <a:p>
              <a:endParaRPr lang="en-US"/>
            </a:p>
          </p:txBody>
        </p:sp>
        <p:sp>
          <p:nvSpPr>
            <p:cNvPr id="1963" name="Freeform: Shape 1962">
              <a:extLst>
                <a:ext uri="{FF2B5EF4-FFF2-40B4-BE49-F238E27FC236}">
                  <a16:creationId xmlns:a16="http://schemas.microsoft.com/office/drawing/2014/main" id="{587D1877-2DF4-5F68-BFB7-F24AE860CAD8}"/>
                </a:ext>
              </a:extLst>
            </p:cNvPr>
            <p:cNvSpPr/>
            <p:nvPr/>
          </p:nvSpPr>
          <p:spPr>
            <a:xfrm>
              <a:off x="4781881" y="2237732"/>
              <a:ext cx="4676" cy="6269"/>
            </a:xfrm>
            <a:custGeom>
              <a:avLst/>
              <a:gdLst>
                <a:gd name="connsiteX0" fmla="*/ 4044 w 4676"/>
                <a:gd name="connsiteY0" fmla="*/ 0 h 6269"/>
                <a:gd name="connsiteX1" fmla="*/ 332 w 4676"/>
                <a:gd name="connsiteY1" fmla="*/ 6269 h 6269"/>
                <a:gd name="connsiteX2" fmla="*/ 4044 w 4676"/>
                <a:gd name="connsiteY2" fmla="*/ 0 h 6269"/>
              </a:gdLst>
              <a:ahLst/>
              <a:cxnLst>
                <a:cxn ang="0">
                  <a:pos x="connsiteX0" y="connsiteY0"/>
                </a:cxn>
                <a:cxn ang="0">
                  <a:pos x="connsiteX1" y="connsiteY1"/>
                </a:cxn>
                <a:cxn ang="0">
                  <a:pos x="connsiteX2" y="connsiteY2"/>
                </a:cxn>
              </a:cxnLst>
              <a:rect l="l" t="t" r="r" b="b"/>
              <a:pathLst>
                <a:path w="4676" h="6269">
                  <a:moveTo>
                    <a:pt x="4044" y="0"/>
                  </a:moveTo>
                  <a:cubicBezTo>
                    <a:pt x="1903" y="1184"/>
                    <a:pt x="-987" y="3422"/>
                    <a:pt x="332" y="6269"/>
                  </a:cubicBezTo>
                  <a:cubicBezTo>
                    <a:pt x="2338" y="5047"/>
                    <a:pt x="6192" y="2912"/>
                    <a:pt x="4044" y="0"/>
                  </a:cubicBezTo>
                </a:path>
              </a:pathLst>
            </a:custGeom>
            <a:grpFill/>
            <a:ln w="645" cap="flat">
              <a:solidFill>
                <a:srgbClr val="FFFFFF"/>
              </a:solidFill>
              <a:prstDash val="solid"/>
              <a:miter/>
            </a:ln>
          </p:spPr>
          <p:txBody>
            <a:bodyPr rtlCol="0" anchor="ctr"/>
            <a:lstStyle/>
            <a:p>
              <a:endParaRPr lang="en-US"/>
            </a:p>
          </p:txBody>
        </p:sp>
        <p:sp>
          <p:nvSpPr>
            <p:cNvPr id="1964" name="Freeform: Shape 1963">
              <a:extLst>
                <a:ext uri="{FF2B5EF4-FFF2-40B4-BE49-F238E27FC236}">
                  <a16:creationId xmlns:a16="http://schemas.microsoft.com/office/drawing/2014/main" id="{BED4761C-C254-103A-2363-383785A36823}"/>
                </a:ext>
              </a:extLst>
            </p:cNvPr>
            <p:cNvSpPr/>
            <p:nvPr/>
          </p:nvSpPr>
          <p:spPr>
            <a:xfrm>
              <a:off x="4782223" y="2241959"/>
              <a:ext cx="6813" cy="6318"/>
            </a:xfrm>
            <a:custGeom>
              <a:avLst/>
              <a:gdLst>
                <a:gd name="connsiteX0" fmla="*/ 6734 w 6813"/>
                <a:gd name="connsiteY0" fmla="*/ 417 h 6318"/>
                <a:gd name="connsiteX1" fmla="*/ 0 w 6813"/>
                <a:gd name="connsiteY1" fmla="*/ 5990 h 6318"/>
                <a:gd name="connsiteX2" fmla="*/ 6734 w 6813"/>
                <a:gd name="connsiteY2" fmla="*/ 417 h 6318"/>
              </a:gdLst>
              <a:ahLst/>
              <a:cxnLst>
                <a:cxn ang="0">
                  <a:pos x="connsiteX0" y="connsiteY0"/>
                </a:cxn>
                <a:cxn ang="0">
                  <a:pos x="connsiteX1" y="connsiteY1"/>
                </a:cxn>
                <a:cxn ang="0">
                  <a:pos x="connsiteX2" y="connsiteY2"/>
                </a:cxn>
              </a:cxnLst>
              <a:rect l="l" t="t" r="r" b="b"/>
              <a:pathLst>
                <a:path w="6813" h="6318">
                  <a:moveTo>
                    <a:pt x="6734" y="417"/>
                  </a:moveTo>
                  <a:cubicBezTo>
                    <a:pt x="4244" y="-1605"/>
                    <a:pt x="629" y="4290"/>
                    <a:pt x="0" y="5990"/>
                  </a:cubicBezTo>
                  <a:cubicBezTo>
                    <a:pt x="3331" y="7422"/>
                    <a:pt x="7440" y="3916"/>
                    <a:pt x="6734" y="417"/>
                  </a:cubicBezTo>
                </a:path>
              </a:pathLst>
            </a:custGeom>
            <a:grpFill/>
            <a:ln w="645" cap="flat">
              <a:solidFill>
                <a:srgbClr val="FFFFFF"/>
              </a:solidFill>
              <a:prstDash val="solid"/>
              <a:miter/>
            </a:ln>
          </p:spPr>
          <p:txBody>
            <a:bodyPr rtlCol="0" anchor="ctr"/>
            <a:lstStyle/>
            <a:p>
              <a:endParaRPr lang="en-US"/>
            </a:p>
          </p:txBody>
        </p:sp>
        <p:sp>
          <p:nvSpPr>
            <p:cNvPr id="1965" name="Freeform: Shape 1964">
              <a:extLst>
                <a:ext uri="{FF2B5EF4-FFF2-40B4-BE49-F238E27FC236}">
                  <a16:creationId xmlns:a16="http://schemas.microsoft.com/office/drawing/2014/main" id="{B12A4CDB-338C-A064-7F41-01085778292B}"/>
                </a:ext>
              </a:extLst>
            </p:cNvPr>
            <p:cNvSpPr/>
            <p:nvPr/>
          </p:nvSpPr>
          <p:spPr>
            <a:xfrm>
              <a:off x="4765798" y="2225449"/>
              <a:ext cx="2712" cy="2537"/>
            </a:xfrm>
            <a:custGeom>
              <a:avLst/>
              <a:gdLst>
                <a:gd name="connsiteX0" fmla="*/ 2712 w 2712"/>
                <a:gd name="connsiteY0" fmla="*/ 447 h 2537"/>
                <a:gd name="connsiteX1" fmla="*/ 158 w 2712"/>
                <a:gd name="connsiteY1" fmla="*/ 2537 h 2537"/>
                <a:gd name="connsiteX2" fmla="*/ 2712 w 2712"/>
                <a:gd name="connsiteY2" fmla="*/ 447 h 2537"/>
              </a:gdLst>
              <a:ahLst/>
              <a:cxnLst>
                <a:cxn ang="0">
                  <a:pos x="connsiteX0" y="connsiteY0"/>
                </a:cxn>
                <a:cxn ang="0">
                  <a:pos x="connsiteX1" y="connsiteY1"/>
                </a:cxn>
                <a:cxn ang="0">
                  <a:pos x="connsiteX2" y="connsiteY2"/>
                </a:cxn>
              </a:cxnLst>
              <a:rect l="l" t="t" r="r" b="b"/>
              <a:pathLst>
                <a:path w="2712" h="2537">
                  <a:moveTo>
                    <a:pt x="2712" y="447"/>
                  </a:moveTo>
                  <a:cubicBezTo>
                    <a:pt x="1916" y="1212"/>
                    <a:pt x="1064" y="1908"/>
                    <a:pt x="158" y="2537"/>
                  </a:cubicBezTo>
                  <a:cubicBezTo>
                    <a:pt x="-387" y="138"/>
                    <a:pt x="481" y="-562"/>
                    <a:pt x="2712" y="447"/>
                  </a:cubicBezTo>
                </a:path>
              </a:pathLst>
            </a:custGeom>
            <a:grpFill/>
            <a:ln w="645" cap="flat">
              <a:solidFill>
                <a:srgbClr val="FFFFFF"/>
              </a:solidFill>
              <a:prstDash val="solid"/>
              <a:miter/>
            </a:ln>
          </p:spPr>
          <p:txBody>
            <a:bodyPr rtlCol="0" anchor="ctr"/>
            <a:lstStyle/>
            <a:p>
              <a:endParaRPr lang="en-US"/>
            </a:p>
          </p:txBody>
        </p:sp>
      </p:grpSp>
      <p:grpSp>
        <p:nvGrpSpPr>
          <p:cNvPr id="1966" name="Content Placeholder 8">
            <a:extLst>
              <a:ext uri="{FF2B5EF4-FFF2-40B4-BE49-F238E27FC236}">
                <a16:creationId xmlns:a16="http://schemas.microsoft.com/office/drawing/2014/main" id="{CAAEEFEB-85D0-DC3D-82D9-EAA06B8CDEFD}"/>
              </a:ext>
            </a:extLst>
          </p:cNvPr>
          <p:cNvGrpSpPr/>
          <p:nvPr/>
        </p:nvGrpSpPr>
        <p:grpSpPr>
          <a:xfrm>
            <a:off x="8517312" y="2556097"/>
            <a:ext cx="874480" cy="402417"/>
            <a:chOff x="8484702" y="2236900"/>
            <a:chExt cx="874480" cy="402417"/>
          </a:xfrm>
          <a:solidFill>
            <a:srgbClr val="C0C0C0"/>
          </a:solidFill>
        </p:grpSpPr>
        <p:sp>
          <p:nvSpPr>
            <p:cNvPr id="1967" name="Freeform: Shape 1966">
              <a:extLst>
                <a:ext uri="{FF2B5EF4-FFF2-40B4-BE49-F238E27FC236}">
                  <a16:creationId xmlns:a16="http://schemas.microsoft.com/office/drawing/2014/main" id="{5E37558A-C286-DC79-D751-6B7CCC8EC1CE}"/>
                </a:ext>
              </a:extLst>
            </p:cNvPr>
            <p:cNvSpPr/>
            <p:nvPr/>
          </p:nvSpPr>
          <p:spPr>
            <a:xfrm>
              <a:off x="8484702" y="2236900"/>
              <a:ext cx="874480" cy="402417"/>
            </a:xfrm>
            <a:custGeom>
              <a:avLst/>
              <a:gdLst>
                <a:gd name="connsiteX0" fmla="*/ 306854 w 874480"/>
                <a:gd name="connsiteY0" fmla="*/ 255224 h 402417"/>
                <a:gd name="connsiteX1" fmla="*/ 313143 w 874480"/>
                <a:gd name="connsiteY1" fmla="*/ 253640 h 402417"/>
                <a:gd name="connsiteX2" fmla="*/ 321431 w 874480"/>
                <a:gd name="connsiteY2" fmla="*/ 254808 h 402417"/>
                <a:gd name="connsiteX3" fmla="*/ 320915 w 874480"/>
                <a:gd name="connsiteY3" fmla="*/ 258649 h 402417"/>
                <a:gd name="connsiteX4" fmla="*/ 317980 w 874480"/>
                <a:gd name="connsiteY4" fmla="*/ 261670 h 402417"/>
                <a:gd name="connsiteX5" fmla="*/ 307273 w 874480"/>
                <a:gd name="connsiteY5" fmla="*/ 261996 h 402417"/>
                <a:gd name="connsiteX6" fmla="*/ 302210 w 874480"/>
                <a:gd name="connsiteY6" fmla="*/ 261019 h 402417"/>
                <a:gd name="connsiteX7" fmla="*/ 292954 w 874480"/>
                <a:gd name="connsiteY7" fmla="*/ 259719 h 402417"/>
                <a:gd name="connsiteX8" fmla="*/ 289988 w 874480"/>
                <a:gd name="connsiteY8" fmla="*/ 256269 h 402417"/>
                <a:gd name="connsiteX9" fmla="*/ 281570 w 874480"/>
                <a:gd name="connsiteY9" fmla="*/ 257768 h 402417"/>
                <a:gd name="connsiteX10" fmla="*/ 280603 w 874480"/>
                <a:gd name="connsiteY10" fmla="*/ 261996 h 402417"/>
                <a:gd name="connsiteX11" fmla="*/ 279635 w 874480"/>
                <a:gd name="connsiteY11" fmla="*/ 261670 h 402417"/>
                <a:gd name="connsiteX12" fmla="*/ 277991 w 874480"/>
                <a:gd name="connsiteY12" fmla="*/ 266221 h 402417"/>
                <a:gd name="connsiteX13" fmla="*/ 226004 w 874480"/>
                <a:gd name="connsiteY13" fmla="*/ 281497 h 402417"/>
                <a:gd name="connsiteX14" fmla="*/ 248095 w 874480"/>
                <a:gd name="connsiteY14" fmla="*/ 383242 h 402417"/>
                <a:gd name="connsiteX15" fmla="*/ 239968 w 874480"/>
                <a:gd name="connsiteY15" fmla="*/ 382916 h 402417"/>
                <a:gd name="connsiteX16" fmla="*/ 229229 w 874480"/>
                <a:gd name="connsiteY16" fmla="*/ 377389 h 402417"/>
                <a:gd name="connsiteX17" fmla="*/ 211041 w 874480"/>
                <a:gd name="connsiteY17" fmla="*/ 359835 h 402417"/>
                <a:gd name="connsiteX18" fmla="*/ 187627 w 874480"/>
                <a:gd name="connsiteY18" fmla="*/ 355936 h 402417"/>
                <a:gd name="connsiteX19" fmla="*/ 165536 w 874480"/>
                <a:gd name="connsiteY19" fmla="*/ 370887 h 402417"/>
                <a:gd name="connsiteX20" fmla="*/ 163569 w 874480"/>
                <a:gd name="connsiteY20" fmla="*/ 358861 h 402417"/>
                <a:gd name="connsiteX21" fmla="*/ 163923 w 874480"/>
                <a:gd name="connsiteY21" fmla="*/ 344884 h 402417"/>
                <a:gd name="connsiteX22" fmla="*/ 166181 w 874480"/>
                <a:gd name="connsiteY22" fmla="*/ 346510 h 402417"/>
                <a:gd name="connsiteX23" fmla="*/ 153184 w 874480"/>
                <a:gd name="connsiteY23" fmla="*/ 339682 h 402417"/>
                <a:gd name="connsiteX24" fmla="*/ 145703 w 874480"/>
                <a:gd name="connsiteY24" fmla="*/ 338708 h 402417"/>
                <a:gd name="connsiteX25" fmla="*/ 140511 w 874480"/>
                <a:gd name="connsiteY25" fmla="*/ 331881 h 402417"/>
                <a:gd name="connsiteX26" fmla="*/ 131416 w 874480"/>
                <a:gd name="connsiteY26" fmla="*/ 327005 h 402417"/>
                <a:gd name="connsiteX27" fmla="*/ 127836 w 874480"/>
                <a:gd name="connsiteY27" fmla="*/ 320181 h 402417"/>
                <a:gd name="connsiteX28" fmla="*/ 120355 w 874480"/>
                <a:gd name="connsiteY28" fmla="*/ 309451 h 402417"/>
                <a:gd name="connsiteX29" fmla="*/ 108003 w 874480"/>
                <a:gd name="connsiteY29" fmla="*/ 300676 h 402417"/>
                <a:gd name="connsiteX30" fmla="*/ 102133 w 874480"/>
                <a:gd name="connsiteY30" fmla="*/ 292549 h 402417"/>
                <a:gd name="connsiteX31" fmla="*/ 115162 w 874480"/>
                <a:gd name="connsiteY31" fmla="*/ 292224 h 402417"/>
                <a:gd name="connsiteX32" fmla="*/ 120999 w 874480"/>
                <a:gd name="connsiteY32" fmla="*/ 295152 h 402417"/>
                <a:gd name="connsiteX33" fmla="*/ 130739 w 874480"/>
                <a:gd name="connsiteY33" fmla="*/ 294826 h 402417"/>
                <a:gd name="connsiteX34" fmla="*/ 117742 w 874480"/>
                <a:gd name="connsiteY34" fmla="*/ 287025 h 402417"/>
                <a:gd name="connsiteX35" fmla="*/ 123934 w 874480"/>
                <a:gd name="connsiteY35" fmla="*/ 272722 h 402417"/>
                <a:gd name="connsiteX36" fmla="*/ 129771 w 874480"/>
                <a:gd name="connsiteY36" fmla="*/ 269797 h 402417"/>
                <a:gd name="connsiteX37" fmla="*/ 133028 w 874480"/>
                <a:gd name="connsiteY37" fmla="*/ 271097 h 402417"/>
                <a:gd name="connsiteX38" fmla="*/ 139865 w 874480"/>
                <a:gd name="connsiteY38" fmla="*/ 270446 h 402417"/>
                <a:gd name="connsiteX39" fmla="*/ 163246 w 874480"/>
                <a:gd name="connsiteY39" fmla="*/ 272071 h 402417"/>
                <a:gd name="connsiteX40" fmla="*/ 151572 w 874480"/>
                <a:gd name="connsiteY40" fmla="*/ 265569 h 402417"/>
                <a:gd name="connsiteX41" fmla="*/ 156119 w 874480"/>
                <a:gd name="connsiteY41" fmla="*/ 246068 h 402417"/>
                <a:gd name="connsiteX42" fmla="*/ 146992 w 874480"/>
                <a:gd name="connsiteY42" fmla="*/ 229814 h 402417"/>
                <a:gd name="connsiteX43" fmla="*/ 135963 w 874480"/>
                <a:gd name="connsiteY43" fmla="*/ 228840 h 402417"/>
                <a:gd name="connsiteX44" fmla="*/ 100199 w 874480"/>
                <a:gd name="connsiteY44" fmla="*/ 228514 h 402417"/>
                <a:gd name="connsiteX45" fmla="*/ 94684 w 874480"/>
                <a:gd name="connsiteY45" fmla="*/ 229488 h 402417"/>
                <a:gd name="connsiteX46" fmla="*/ 88814 w 874480"/>
                <a:gd name="connsiteY46" fmla="*/ 234365 h 402417"/>
                <a:gd name="connsiteX47" fmla="*/ 82332 w 874480"/>
                <a:gd name="connsiteY47" fmla="*/ 237941 h 402417"/>
                <a:gd name="connsiteX48" fmla="*/ 77785 w 874480"/>
                <a:gd name="connsiteY48" fmla="*/ 239241 h 402417"/>
                <a:gd name="connsiteX49" fmla="*/ 74528 w 874480"/>
                <a:gd name="connsiteY49" fmla="*/ 240540 h 402417"/>
                <a:gd name="connsiteX50" fmla="*/ 69658 w 874480"/>
                <a:gd name="connsiteY50" fmla="*/ 237941 h 402417"/>
                <a:gd name="connsiteX51" fmla="*/ 72560 w 874480"/>
                <a:gd name="connsiteY51" fmla="*/ 240866 h 402417"/>
                <a:gd name="connsiteX52" fmla="*/ 70303 w 874480"/>
                <a:gd name="connsiteY52" fmla="*/ 241518 h 402417"/>
                <a:gd name="connsiteX53" fmla="*/ 69303 w 874480"/>
                <a:gd name="connsiteY53" fmla="*/ 244443 h 402417"/>
                <a:gd name="connsiteX54" fmla="*/ 51759 w 874480"/>
                <a:gd name="connsiteY54" fmla="*/ 235342 h 402417"/>
                <a:gd name="connsiteX55" fmla="*/ 57951 w 874480"/>
                <a:gd name="connsiteY55" fmla="*/ 227541 h 402417"/>
                <a:gd name="connsiteX56" fmla="*/ 34861 w 874480"/>
                <a:gd name="connsiteY56" fmla="*/ 205759 h 402417"/>
                <a:gd name="connsiteX57" fmla="*/ 23154 w 874480"/>
                <a:gd name="connsiteY57" fmla="*/ 204785 h 402417"/>
                <a:gd name="connsiteX58" fmla="*/ 19574 w 874480"/>
                <a:gd name="connsiteY58" fmla="*/ 206736 h 402417"/>
                <a:gd name="connsiteX59" fmla="*/ 14059 w 874480"/>
                <a:gd name="connsiteY59" fmla="*/ 198935 h 402417"/>
                <a:gd name="connsiteX60" fmla="*/ 16349 w 874480"/>
                <a:gd name="connsiteY60" fmla="*/ 197310 h 402417"/>
                <a:gd name="connsiteX61" fmla="*/ 9190 w 874480"/>
                <a:gd name="connsiteY61" fmla="*/ 190808 h 402417"/>
                <a:gd name="connsiteX62" fmla="*/ 1708 w 874480"/>
                <a:gd name="connsiteY62" fmla="*/ 187883 h 402417"/>
                <a:gd name="connsiteX63" fmla="*/ 95 w 874480"/>
                <a:gd name="connsiteY63" fmla="*/ 182356 h 402417"/>
                <a:gd name="connsiteX64" fmla="*/ 95 w 874480"/>
                <a:gd name="connsiteY64" fmla="*/ 181056 h 402417"/>
                <a:gd name="connsiteX65" fmla="*/ 5288 w 874480"/>
                <a:gd name="connsiteY65" fmla="*/ 171955 h 402417"/>
                <a:gd name="connsiteX66" fmla="*/ 6900 w 874480"/>
                <a:gd name="connsiteY66" fmla="*/ 167405 h 402417"/>
                <a:gd name="connsiteX67" fmla="*/ 95 w 874480"/>
                <a:gd name="connsiteY67" fmla="*/ 157001 h 402417"/>
                <a:gd name="connsiteX68" fmla="*/ 6255 w 874480"/>
                <a:gd name="connsiteY68" fmla="*/ 145301 h 402417"/>
                <a:gd name="connsiteX69" fmla="*/ 8222 w 874480"/>
                <a:gd name="connsiteY69" fmla="*/ 134249 h 402417"/>
                <a:gd name="connsiteX70" fmla="*/ 32571 w 874480"/>
                <a:gd name="connsiteY70" fmla="*/ 148877 h 402417"/>
                <a:gd name="connsiteX71" fmla="*/ 40375 w 874480"/>
                <a:gd name="connsiteY71" fmla="*/ 141724 h 402417"/>
                <a:gd name="connsiteX72" fmla="*/ 31926 w 874480"/>
                <a:gd name="connsiteY72" fmla="*/ 127747 h 402417"/>
                <a:gd name="connsiteX73" fmla="*/ 45922 w 874480"/>
                <a:gd name="connsiteY73" fmla="*/ 123197 h 402417"/>
                <a:gd name="connsiteX74" fmla="*/ 48180 w 874480"/>
                <a:gd name="connsiteY74" fmla="*/ 115070 h 402417"/>
                <a:gd name="connsiteX75" fmla="*/ 64111 w 874480"/>
                <a:gd name="connsiteY75" fmla="*/ 110194 h 402417"/>
                <a:gd name="connsiteX76" fmla="*/ 72560 w 874480"/>
                <a:gd name="connsiteY76" fmla="*/ 102067 h 402417"/>
                <a:gd name="connsiteX77" fmla="*/ 70948 w 874480"/>
                <a:gd name="connsiteY77" fmla="*/ 97516 h 402417"/>
                <a:gd name="connsiteX78" fmla="*/ 84267 w 874480"/>
                <a:gd name="connsiteY78" fmla="*/ 101419 h 402417"/>
                <a:gd name="connsiteX79" fmla="*/ 92716 w 874480"/>
                <a:gd name="connsiteY79" fmla="*/ 105318 h 402417"/>
                <a:gd name="connsiteX80" fmla="*/ 95651 w 874480"/>
                <a:gd name="connsiteY80" fmla="*/ 99793 h 402417"/>
                <a:gd name="connsiteX81" fmla="*/ 104423 w 874480"/>
                <a:gd name="connsiteY81" fmla="*/ 96868 h 402417"/>
                <a:gd name="connsiteX82" fmla="*/ 131416 w 874480"/>
                <a:gd name="connsiteY82" fmla="*/ 106617 h 402417"/>
                <a:gd name="connsiteX83" fmla="*/ 144735 w 874480"/>
                <a:gd name="connsiteY83" fmla="*/ 114096 h 402417"/>
                <a:gd name="connsiteX84" fmla="*/ 156442 w 874480"/>
                <a:gd name="connsiteY84" fmla="*/ 122223 h 402417"/>
                <a:gd name="connsiteX85" fmla="*/ 159699 w 874480"/>
                <a:gd name="connsiteY85" fmla="*/ 130672 h 402417"/>
                <a:gd name="connsiteX86" fmla="*/ 156119 w 874480"/>
                <a:gd name="connsiteY86" fmla="*/ 117669 h 402417"/>
                <a:gd name="connsiteX87" fmla="*/ 167148 w 874480"/>
                <a:gd name="connsiteY87" fmla="*/ 121572 h 402417"/>
                <a:gd name="connsiteX88" fmla="*/ 180177 w 874480"/>
                <a:gd name="connsiteY88" fmla="*/ 127747 h 402417"/>
                <a:gd name="connsiteX89" fmla="*/ 189917 w 874480"/>
                <a:gd name="connsiteY89" fmla="*/ 126448 h 402417"/>
                <a:gd name="connsiteX90" fmla="*/ 191852 w 874480"/>
                <a:gd name="connsiteY90" fmla="*/ 122223 h 402417"/>
                <a:gd name="connsiteX91" fmla="*/ 196077 w 874480"/>
                <a:gd name="connsiteY91" fmla="*/ 116695 h 402417"/>
                <a:gd name="connsiteX92" fmla="*/ 201301 w 874480"/>
                <a:gd name="connsiteY92" fmla="*/ 118646 h 402417"/>
                <a:gd name="connsiteX93" fmla="*/ 212653 w 874480"/>
                <a:gd name="connsiteY93" fmla="*/ 116695 h 402417"/>
                <a:gd name="connsiteX94" fmla="*/ 217555 w 874480"/>
                <a:gd name="connsiteY94" fmla="*/ 120920 h 402417"/>
                <a:gd name="connsiteX95" fmla="*/ 224682 w 874480"/>
                <a:gd name="connsiteY95" fmla="*/ 120598 h 402417"/>
                <a:gd name="connsiteX96" fmla="*/ 230229 w 874480"/>
                <a:gd name="connsiteY96" fmla="*/ 116044 h 402417"/>
                <a:gd name="connsiteX97" fmla="*/ 238033 w 874480"/>
                <a:gd name="connsiteY97" fmla="*/ 114422 h 402417"/>
                <a:gd name="connsiteX98" fmla="*/ 244516 w 874480"/>
                <a:gd name="connsiteY98" fmla="*/ 122223 h 402417"/>
                <a:gd name="connsiteX99" fmla="*/ 265317 w 874480"/>
                <a:gd name="connsiteY99" fmla="*/ 130998 h 402417"/>
                <a:gd name="connsiteX100" fmla="*/ 272153 w 874480"/>
                <a:gd name="connsiteY100" fmla="*/ 128399 h 402417"/>
                <a:gd name="connsiteX101" fmla="*/ 273766 w 874480"/>
                <a:gd name="connsiteY101" fmla="*/ 121572 h 402417"/>
                <a:gd name="connsiteX102" fmla="*/ 280280 w 874480"/>
                <a:gd name="connsiteY102" fmla="*/ 125796 h 402417"/>
                <a:gd name="connsiteX103" fmla="*/ 290342 w 874480"/>
                <a:gd name="connsiteY103" fmla="*/ 127096 h 402417"/>
                <a:gd name="connsiteX104" fmla="*/ 303694 w 874480"/>
                <a:gd name="connsiteY104" fmla="*/ 121572 h 402417"/>
                <a:gd name="connsiteX105" fmla="*/ 305306 w 874480"/>
                <a:gd name="connsiteY105" fmla="*/ 110845 h 402417"/>
                <a:gd name="connsiteX106" fmla="*/ 295889 w 874480"/>
                <a:gd name="connsiteY106" fmla="*/ 106295 h 402417"/>
                <a:gd name="connsiteX107" fmla="*/ 289375 w 874480"/>
                <a:gd name="connsiteY107" fmla="*/ 104344 h 402417"/>
                <a:gd name="connsiteX108" fmla="*/ 281570 w 874480"/>
                <a:gd name="connsiteY108" fmla="*/ 101419 h 402417"/>
                <a:gd name="connsiteX109" fmla="*/ 273766 w 874480"/>
                <a:gd name="connsiteY109" fmla="*/ 97191 h 402417"/>
                <a:gd name="connsiteX110" fmla="*/ 266639 w 874480"/>
                <a:gd name="connsiteY110" fmla="*/ 94917 h 402417"/>
                <a:gd name="connsiteX111" fmla="*/ 266639 w 874480"/>
                <a:gd name="connsiteY111" fmla="*/ 91341 h 402417"/>
                <a:gd name="connsiteX112" fmla="*/ 283215 w 874480"/>
                <a:gd name="connsiteY112" fmla="*/ 82240 h 402417"/>
                <a:gd name="connsiteX113" fmla="*/ 273443 w 874480"/>
                <a:gd name="connsiteY113" fmla="*/ 72813 h 402417"/>
                <a:gd name="connsiteX114" fmla="*/ 277023 w 874480"/>
                <a:gd name="connsiteY114" fmla="*/ 65012 h 402417"/>
                <a:gd name="connsiteX115" fmla="*/ 292632 w 874480"/>
                <a:gd name="connsiteY115" fmla="*/ 65663 h 402417"/>
                <a:gd name="connsiteX116" fmla="*/ 299469 w 874480"/>
                <a:gd name="connsiteY116" fmla="*/ 64038 h 402417"/>
                <a:gd name="connsiteX117" fmla="*/ 294244 w 874480"/>
                <a:gd name="connsiteY117" fmla="*/ 60136 h 402417"/>
                <a:gd name="connsiteX118" fmla="*/ 278668 w 874480"/>
                <a:gd name="connsiteY118" fmla="*/ 56559 h 402417"/>
                <a:gd name="connsiteX119" fmla="*/ 284505 w 874480"/>
                <a:gd name="connsiteY119" fmla="*/ 51035 h 402417"/>
                <a:gd name="connsiteX120" fmla="*/ 279313 w 874480"/>
                <a:gd name="connsiteY120" fmla="*/ 49735 h 402417"/>
                <a:gd name="connsiteX121" fmla="*/ 270186 w 874480"/>
                <a:gd name="connsiteY121" fmla="*/ 47133 h 402417"/>
                <a:gd name="connsiteX122" fmla="*/ 269219 w 874480"/>
                <a:gd name="connsiteY122" fmla="*/ 39332 h 402417"/>
                <a:gd name="connsiteX123" fmla="*/ 273766 w 874480"/>
                <a:gd name="connsiteY123" fmla="*/ 39332 h 402417"/>
                <a:gd name="connsiteX124" fmla="*/ 286117 w 874480"/>
                <a:gd name="connsiteY124" fmla="*/ 38683 h 402417"/>
                <a:gd name="connsiteX125" fmla="*/ 293922 w 874480"/>
                <a:gd name="connsiteY125" fmla="*/ 37058 h 402417"/>
                <a:gd name="connsiteX126" fmla="*/ 302049 w 874480"/>
                <a:gd name="connsiteY126" fmla="*/ 40309 h 402417"/>
                <a:gd name="connsiteX127" fmla="*/ 311821 w 874480"/>
                <a:gd name="connsiteY127" fmla="*/ 35433 h 402417"/>
                <a:gd name="connsiteX128" fmla="*/ 312788 w 874480"/>
                <a:gd name="connsiteY128" fmla="*/ 33156 h 402417"/>
                <a:gd name="connsiteX129" fmla="*/ 328397 w 874480"/>
                <a:gd name="connsiteY129" fmla="*/ 31856 h 402417"/>
                <a:gd name="connsiteX130" fmla="*/ 331977 w 874480"/>
                <a:gd name="connsiteY130" fmla="*/ 29257 h 402417"/>
                <a:gd name="connsiteX131" fmla="*/ 341716 w 874480"/>
                <a:gd name="connsiteY131" fmla="*/ 28605 h 402417"/>
                <a:gd name="connsiteX132" fmla="*/ 348553 w 874480"/>
                <a:gd name="connsiteY132" fmla="*/ 28280 h 402417"/>
                <a:gd name="connsiteX133" fmla="*/ 351455 w 874480"/>
                <a:gd name="connsiteY133" fmla="*/ 26006 h 402417"/>
                <a:gd name="connsiteX134" fmla="*/ 376481 w 874480"/>
                <a:gd name="connsiteY134" fmla="*/ 19505 h 402417"/>
                <a:gd name="connsiteX135" fmla="*/ 409988 w 874480"/>
                <a:gd name="connsiteY135" fmla="*/ 9752 h 402417"/>
                <a:gd name="connsiteX136" fmla="*/ 408021 w 874480"/>
                <a:gd name="connsiteY136" fmla="*/ 7801 h 402417"/>
                <a:gd name="connsiteX137" fmla="*/ 414858 w 874480"/>
                <a:gd name="connsiteY137" fmla="*/ 1951 h 402417"/>
                <a:gd name="connsiteX138" fmla="*/ 420695 w 874480"/>
                <a:gd name="connsiteY138" fmla="*/ 2277 h 402417"/>
                <a:gd name="connsiteX139" fmla="*/ 418760 w 874480"/>
                <a:gd name="connsiteY139" fmla="*/ 0 h 402417"/>
                <a:gd name="connsiteX140" fmla="*/ 427532 w 874480"/>
                <a:gd name="connsiteY140" fmla="*/ 1300 h 402417"/>
                <a:gd name="connsiteX141" fmla="*/ 434369 w 874480"/>
                <a:gd name="connsiteY141" fmla="*/ 2277 h 402417"/>
                <a:gd name="connsiteX142" fmla="*/ 451268 w 874480"/>
                <a:gd name="connsiteY142" fmla="*/ 5528 h 402417"/>
                <a:gd name="connsiteX143" fmla="*/ 463297 w 874480"/>
                <a:gd name="connsiteY143" fmla="*/ 7801 h 402417"/>
                <a:gd name="connsiteX144" fmla="*/ 466522 w 874480"/>
                <a:gd name="connsiteY144" fmla="*/ 13654 h 402417"/>
                <a:gd name="connsiteX145" fmla="*/ 474649 w 874480"/>
                <a:gd name="connsiteY145" fmla="*/ 19830 h 402417"/>
                <a:gd name="connsiteX146" fmla="*/ 473037 w 874480"/>
                <a:gd name="connsiteY146" fmla="*/ 30557 h 402417"/>
                <a:gd name="connsiteX147" fmla="*/ 484743 w 874480"/>
                <a:gd name="connsiteY147" fmla="*/ 34455 h 402417"/>
                <a:gd name="connsiteX148" fmla="*/ 490258 w 874480"/>
                <a:gd name="connsiteY148" fmla="*/ 32182 h 402417"/>
                <a:gd name="connsiteX149" fmla="*/ 498062 w 874480"/>
                <a:gd name="connsiteY149" fmla="*/ 32508 h 402417"/>
                <a:gd name="connsiteX150" fmla="*/ 495805 w 874480"/>
                <a:gd name="connsiteY150" fmla="*/ 27631 h 402417"/>
                <a:gd name="connsiteX151" fmla="*/ 505866 w 874480"/>
                <a:gd name="connsiteY151" fmla="*/ 34133 h 402417"/>
                <a:gd name="connsiteX152" fmla="*/ 506834 w 874480"/>
                <a:gd name="connsiteY152" fmla="*/ 40309 h 402417"/>
                <a:gd name="connsiteX153" fmla="*/ 512026 w 874480"/>
                <a:gd name="connsiteY153" fmla="*/ 38358 h 402417"/>
                <a:gd name="connsiteX154" fmla="*/ 507157 w 874480"/>
                <a:gd name="connsiteY154" fmla="*/ 36732 h 402417"/>
                <a:gd name="connsiteX155" fmla="*/ 530570 w 874480"/>
                <a:gd name="connsiteY155" fmla="*/ 35758 h 402417"/>
                <a:gd name="connsiteX156" fmla="*/ 533827 w 874480"/>
                <a:gd name="connsiteY156" fmla="*/ 41608 h 402417"/>
                <a:gd name="connsiteX157" fmla="*/ 526345 w 874480"/>
                <a:gd name="connsiteY157" fmla="*/ 46485 h 402417"/>
                <a:gd name="connsiteX158" fmla="*/ 532505 w 874480"/>
                <a:gd name="connsiteY158" fmla="*/ 52660 h 402417"/>
                <a:gd name="connsiteX159" fmla="*/ 542276 w 874480"/>
                <a:gd name="connsiteY159" fmla="*/ 47459 h 402417"/>
                <a:gd name="connsiteX160" fmla="*/ 548436 w 874480"/>
                <a:gd name="connsiteY160" fmla="*/ 48758 h 402417"/>
                <a:gd name="connsiteX161" fmla="*/ 552661 w 874480"/>
                <a:gd name="connsiteY161" fmla="*/ 51683 h 402417"/>
                <a:gd name="connsiteX162" fmla="*/ 560788 w 874480"/>
                <a:gd name="connsiteY162" fmla="*/ 42582 h 402417"/>
                <a:gd name="connsiteX163" fmla="*/ 566980 w 874480"/>
                <a:gd name="connsiteY163" fmla="*/ 35433 h 402417"/>
                <a:gd name="connsiteX164" fmla="*/ 575106 w 874480"/>
                <a:gd name="connsiteY164" fmla="*/ 33807 h 402417"/>
                <a:gd name="connsiteX165" fmla="*/ 582266 w 874480"/>
                <a:gd name="connsiteY165" fmla="*/ 28931 h 402417"/>
                <a:gd name="connsiteX166" fmla="*/ 586813 w 874480"/>
                <a:gd name="connsiteY166" fmla="*/ 28280 h 402417"/>
                <a:gd name="connsiteX167" fmla="*/ 593618 w 874480"/>
                <a:gd name="connsiteY167" fmla="*/ 25680 h 402417"/>
                <a:gd name="connsiteX168" fmla="*/ 591683 w 874480"/>
                <a:gd name="connsiteY168" fmla="*/ 28280 h 402417"/>
                <a:gd name="connsiteX169" fmla="*/ 593295 w 874480"/>
                <a:gd name="connsiteY169" fmla="*/ 32830 h 402417"/>
                <a:gd name="connsiteX170" fmla="*/ 587136 w 874480"/>
                <a:gd name="connsiteY170" fmla="*/ 34781 h 402417"/>
                <a:gd name="connsiteX171" fmla="*/ 619321 w 874480"/>
                <a:gd name="connsiteY171" fmla="*/ 52335 h 402417"/>
                <a:gd name="connsiteX172" fmla="*/ 647926 w 874480"/>
                <a:gd name="connsiteY172" fmla="*/ 74764 h 402417"/>
                <a:gd name="connsiteX173" fmla="*/ 678467 w 874480"/>
                <a:gd name="connsiteY173" fmla="*/ 103044 h 402417"/>
                <a:gd name="connsiteX174" fmla="*/ 701557 w 874480"/>
                <a:gd name="connsiteY174" fmla="*/ 124171 h 402417"/>
                <a:gd name="connsiteX175" fmla="*/ 705782 w 874480"/>
                <a:gd name="connsiteY175" fmla="*/ 115721 h 402417"/>
                <a:gd name="connsiteX176" fmla="*/ 708040 w 874480"/>
                <a:gd name="connsiteY176" fmla="*/ 110520 h 402417"/>
                <a:gd name="connsiteX177" fmla="*/ 716489 w 874480"/>
                <a:gd name="connsiteY177" fmla="*/ 112471 h 402417"/>
                <a:gd name="connsiteX178" fmla="*/ 719746 w 874480"/>
                <a:gd name="connsiteY178" fmla="*/ 113445 h 402417"/>
                <a:gd name="connsiteX179" fmla="*/ 723971 w 874480"/>
                <a:gd name="connsiteY179" fmla="*/ 118972 h 402417"/>
                <a:gd name="connsiteX180" fmla="*/ 733420 w 874480"/>
                <a:gd name="connsiteY180" fmla="*/ 125148 h 402417"/>
                <a:gd name="connsiteX181" fmla="*/ 739257 w 874480"/>
                <a:gd name="connsiteY181" fmla="*/ 123848 h 402417"/>
                <a:gd name="connsiteX182" fmla="*/ 747384 w 874480"/>
                <a:gd name="connsiteY182" fmla="*/ 125148 h 402417"/>
                <a:gd name="connsiteX183" fmla="*/ 757124 w 874480"/>
                <a:gd name="connsiteY183" fmla="*/ 120920 h 402417"/>
                <a:gd name="connsiteX184" fmla="*/ 760703 w 874480"/>
                <a:gd name="connsiteY184" fmla="*/ 119946 h 402417"/>
                <a:gd name="connsiteX185" fmla="*/ 763960 w 874480"/>
                <a:gd name="connsiteY185" fmla="*/ 117669 h 402417"/>
                <a:gd name="connsiteX186" fmla="*/ 794178 w 874480"/>
                <a:gd name="connsiteY186" fmla="*/ 135223 h 402417"/>
                <a:gd name="connsiteX187" fmla="*/ 809465 w 874480"/>
                <a:gd name="connsiteY187" fmla="*/ 140425 h 402417"/>
                <a:gd name="connsiteX188" fmla="*/ 818559 w 874480"/>
                <a:gd name="connsiteY188" fmla="*/ 149851 h 402417"/>
                <a:gd name="connsiteX189" fmla="*/ 823106 w 874480"/>
                <a:gd name="connsiteY189" fmla="*/ 154402 h 402417"/>
                <a:gd name="connsiteX190" fmla="*/ 841650 w 874480"/>
                <a:gd name="connsiteY190" fmla="*/ 157327 h 402417"/>
                <a:gd name="connsiteX191" fmla="*/ 848164 w 874480"/>
                <a:gd name="connsiteY191" fmla="*/ 154076 h 402417"/>
                <a:gd name="connsiteX192" fmla="*/ 854969 w 874480"/>
                <a:gd name="connsiteY192" fmla="*/ 152450 h 402417"/>
                <a:gd name="connsiteX193" fmla="*/ 857581 w 874480"/>
                <a:gd name="connsiteY193" fmla="*/ 157327 h 402417"/>
                <a:gd name="connsiteX194" fmla="*/ 863418 w 874480"/>
                <a:gd name="connsiteY194" fmla="*/ 161877 h 402417"/>
                <a:gd name="connsiteX195" fmla="*/ 869610 w 874480"/>
                <a:gd name="connsiteY195" fmla="*/ 165454 h 402417"/>
                <a:gd name="connsiteX196" fmla="*/ 874480 w 874480"/>
                <a:gd name="connsiteY196" fmla="*/ 169356 h 402417"/>
                <a:gd name="connsiteX197" fmla="*/ 864386 w 874480"/>
                <a:gd name="connsiteY197" fmla="*/ 174880 h 402417"/>
                <a:gd name="connsiteX198" fmla="*/ 860516 w 874480"/>
                <a:gd name="connsiteY198" fmla="*/ 186584 h 402417"/>
                <a:gd name="connsiteX199" fmla="*/ 848164 w 874480"/>
                <a:gd name="connsiteY199" fmla="*/ 191782 h 402417"/>
                <a:gd name="connsiteX200" fmla="*/ 858226 w 874480"/>
                <a:gd name="connsiteY200" fmla="*/ 216811 h 402417"/>
                <a:gd name="connsiteX201" fmla="*/ 849777 w 874480"/>
                <a:gd name="connsiteY201" fmla="*/ 227863 h 402417"/>
                <a:gd name="connsiteX202" fmla="*/ 841327 w 874480"/>
                <a:gd name="connsiteY202" fmla="*/ 228189 h 402417"/>
                <a:gd name="connsiteX203" fmla="*/ 828976 w 874480"/>
                <a:gd name="connsiteY203" fmla="*/ 226889 h 402417"/>
                <a:gd name="connsiteX204" fmla="*/ 807207 w 874480"/>
                <a:gd name="connsiteY204" fmla="*/ 221365 h 402417"/>
                <a:gd name="connsiteX205" fmla="*/ 801983 w 874480"/>
                <a:gd name="connsiteY205" fmla="*/ 239566 h 402417"/>
                <a:gd name="connsiteX206" fmla="*/ 801660 w 874480"/>
                <a:gd name="connsiteY206" fmla="*/ 263296 h 402417"/>
                <a:gd name="connsiteX207" fmla="*/ 812399 w 874480"/>
                <a:gd name="connsiteY207" fmla="*/ 275647 h 402417"/>
                <a:gd name="connsiteX208" fmla="*/ 806853 w 874480"/>
                <a:gd name="connsiteY208" fmla="*/ 276299 h 402417"/>
                <a:gd name="connsiteX209" fmla="*/ 798080 w 874480"/>
                <a:gd name="connsiteY209" fmla="*/ 276621 h 402417"/>
                <a:gd name="connsiteX210" fmla="*/ 787696 w 874480"/>
                <a:gd name="connsiteY210" fmla="*/ 273048 h 402417"/>
                <a:gd name="connsiteX211" fmla="*/ 775990 w 874480"/>
                <a:gd name="connsiteY211" fmla="*/ 275973 h 402417"/>
                <a:gd name="connsiteX212" fmla="*/ 756156 w 874480"/>
                <a:gd name="connsiteY212" fmla="*/ 283123 h 402417"/>
                <a:gd name="connsiteX213" fmla="*/ 769798 w 874480"/>
                <a:gd name="connsiteY213" fmla="*/ 290276 h 402417"/>
                <a:gd name="connsiteX214" fmla="*/ 780214 w 874480"/>
                <a:gd name="connsiteY214" fmla="*/ 313679 h 402417"/>
                <a:gd name="connsiteX215" fmla="*/ 787051 w 874480"/>
                <a:gd name="connsiteY215" fmla="*/ 324731 h 402417"/>
                <a:gd name="connsiteX216" fmla="*/ 790599 w 874480"/>
                <a:gd name="connsiteY216" fmla="*/ 333506 h 402417"/>
                <a:gd name="connsiteX217" fmla="*/ 783794 w 874480"/>
                <a:gd name="connsiteY217" fmla="*/ 336757 h 402417"/>
                <a:gd name="connsiteX218" fmla="*/ 788664 w 874480"/>
                <a:gd name="connsiteY218" fmla="*/ 339682 h 402417"/>
                <a:gd name="connsiteX219" fmla="*/ 782826 w 874480"/>
                <a:gd name="connsiteY219" fmla="*/ 348135 h 402417"/>
                <a:gd name="connsiteX220" fmla="*/ 788019 w 874480"/>
                <a:gd name="connsiteY220" fmla="*/ 361138 h 402417"/>
                <a:gd name="connsiteX221" fmla="*/ 772410 w 874480"/>
                <a:gd name="connsiteY221" fmla="*/ 351386 h 402417"/>
                <a:gd name="connsiteX222" fmla="*/ 759413 w 874480"/>
                <a:gd name="connsiteY222" fmla="*/ 344558 h 402417"/>
                <a:gd name="connsiteX223" fmla="*/ 740547 w 874480"/>
                <a:gd name="connsiteY223" fmla="*/ 339356 h 402417"/>
                <a:gd name="connsiteX224" fmla="*/ 716811 w 874480"/>
                <a:gd name="connsiteY224" fmla="*/ 338708 h 402417"/>
                <a:gd name="connsiteX225" fmla="*/ 710007 w 874480"/>
                <a:gd name="connsiteY225" fmla="*/ 337409 h 402417"/>
                <a:gd name="connsiteX226" fmla="*/ 699590 w 874480"/>
                <a:gd name="connsiteY226" fmla="*/ 338708 h 402417"/>
                <a:gd name="connsiteX227" fmla="*/ 681401 w 874480"/>
                <a:gd name="connsiteY227" fmla="*/ 338708 h 402417"/>
                <a:gd name="connsiteX228" fmla="*/ 643024 w 874480"/>
                <a:gd name="connsiteY228" fmla="*/ 328956 h 402417"/>
                <a:gd name="connsiteX229" fmla="*/ 633285 w 874480"/>
                <a:gd name="connsiteY229" fmla="*/ 334158 h 402417"/>
                <a:gd name="connsiteX230" fmla="*/ 634575 w 874480"/>
                <a:gd name="connsiteY230" fmla="*/ 351711 h 402417"/>
                <a:gd name="connsiteX231" fmla="*/ 626448 w 874480"/>
                <a:gd name="connsiteY231" fmla="*/ 349109 h 402417"/>
                <a:gd name="connsiteX232" fmla="*/ 614419 w 874480"/>
                <a:gd name="connsiteY232" fmla="*/ 345536 h 402417"/>
                <a:gd name="connsiteX233" fmla="*/ 592973 w 874480"/>
                <a:gd name="connsiteY233" fmla="*/ 340982 h 402417"/>
                <a:gd name="connsiteX234" fmla="*/ 581589 w 874480"/>
                <a:gd name="connsiteY234" fmla="*/ 343910 h 402417"/>
                <a:gd name="connsiteX235" fmla="*/ 578686 w 874480"/>
                <a:gd name="connsiteY235" fmla="*/ 349760 h 402417"/>
                <a:gd name="connsiteX236" fmla="*/ 581944 w 874480"/>
                <a:gd name="connsiteY236" fmla="*/ 356588 h 402417"/>
                <a:gd name="connsiteX237" fmla="*/ 572817 w 874480"/>
                <a:gd name="connsiteY237" fmla="*/ 361460 h 402417"/>
                <a:gd name="connsiteX238" fmla="*/ 565367 w 874480"/>
                <a:gd name="connsiteY238" fmla="*/ 363737 h 402417"/>
                <a:gd name="connsiteX239" fmla="*/ 550081 w 874480"/>
                <a:gd name="connsiteY239" fmla="*/ 375441 h 402417"/>
                <a:gd name="connsiteX240" fmla="*/ 543889 w 874480"/>
                <a:gd name="connsiteY240" fmla="*/ 379991 h 402417"/>
                <a:gd name="connsiteX241" fmla="*/ 542599 w 874480"/>
                <a:gd name="connsiteY241" fmla="*/ 386167 h 402417"/>
                <a:gd name="connsiteX242" fmla="*/ 535762 w 874480"/>
                <a:gd name="connsiteY242" fmla="*/ 393642 h 402417"/>
                <a:gd name="connsiteX243" fmla="*/ 538052 w 874480"/>
                <a:gd name="connsiteY243" fmla="*/ 402417 h 402417"/>
                <a:gd name="connsiteX244" fmla="*/ 523733 w 874480"/>
                <a:gd name="connsiteY244" fmla="*/ 394616 h 402417"/>
                <a:gd name="connsiteX245" fmla="*/ 516283 w 874480"/>
                <a:gd name="connsiteY245" fmla="*/ 386167 h 402417"/>
                <a:gd name="connsiteX246" fmla="*/ 488968 w 874480"/>
                <a:gd name="connsiteY246" fmla="*/ 384216 h 402417"/>
                <a:gd name="connsiteX247" fmla="*/ 482131 w 874480"/>
                <a:gd name="connsiteY247" fmla="*/ 368939 h 402417"/>
                <a:gd name="connsiteX248" fmla="*/ 471424 w 874480"/>
                <a:gd name="connsiteY248" fmla="*/ 363086 h 402417"/>
                <a:gd name="connsiteX249" fmla="*/ 464910 w 874480"/>
                <a:gd name="connsiteY249" fmla="*/ 337083 h 402417"/>
                <a:gd name="connsiteX250" fmla="*/ 451590 w 874480"/>
                <a:gd name="connsiteY250" fmla="*/ 331233 h 402417"/>
                <a:gd name="connsiteX251" fmla="*/ 437917 w 874480"/>
                <a:gd name="connsiteY251" fmla="*/ 319855 h 402417"/>
                <a:gd name="connsiteX252" fmla="*/ 422340 w 874480"/>
                <a:gd name="connsiteY252" fmla="*/ 320829 h 402417"/>
                <a:gd name="connsiteX253" fmla="*/ 391445 w 874480"/>
                <a:gd name="connsiteY253" fmla="*/ 319204 h 402417"/>
                <a:gd name="connsiteX254" fmla="*/ 376481 w 874480"/>
                <a:gd name="connsiteY254" fmla="*/ 322129 h 402417"/>
                <a:gd name="connsiteX255" fmla="*/ 357970 w 874480"/>
                <a:gd name="connsiteY255" fmla="*/ 313679 h 402417"/>
                <a:gd name="connsiteX256" fmla="*/ 341716 w 874480"/>
                <a:gd name="connsiteY256" fmla="*/ 298077 h 402417"/>
                <a:gd name="connsiteX257" fmla="*/ 330977 w 874480"/>
                <a:gd name="connsiteY257" fmla="*/ 290598 h 402417"/>
                <a:gd name="connsiteX258" fmla="*/ 306273 w 874480"/>
                <a:gd name="connsiteY258" fmla="*/ 278327 h 402417"/>
                <a:gd name="connsiteX259" fmla="*/ 307693 w 874480"/>
                <a:gd name="connsiteY259" fmla="*/ 271168 h 402417"/>
                <a:gd name="connsiteX260" fmla="*/ 297566 w 874480"/>
                <a:gd name="connsiteY260" fmla="*/ 265382 h 402417"/>
                <a:gd name="connsiteX261" fmla="*/ 304048 w 874480"/>
                <a:gd name="connsiteY261" fmla="*/ 271529 h 402417"/>
                <a:gd name="connsiteX262" fmla="*/ 300984 w 874480"/>
                <a:gd name="connsiteY262" fmla="*/ 276512 h 402417"/>
                <a:gd name="connsiteX263" fmla="*/ 284569 w 874480"/>
                <a:gd name="connsiteY263" fmla="*/ 267453 h 402417"/>
                <a:gd name="connsiteX264" fmla="*/ 285795 w 874480"/>
                <a:gd name="connsiteY264" fmla="*/ 262615 h 402417"/>
                <a:gd name="connsiteX265" fmla="*/ 287150 w 874480"/>
                <a:gd name="connsiteY265" fmla="*/ 260506 h 402417"/>
                <a:gd name="connsiteX266" fmla="*/ 300759 w 874480"/>
                <a:gd name="connsiteY266" fmla="*/ 252892 h 402417"/>
                <a:gd name="connsiteX267" fmla="*/ 295889 w 874480"/>
                <a:gd name="connsiteY267" fmla="*/ 245742 h 402417"/>
                <a:gd name="connsiteX268" fmla="*/ 303016 w 874480"/>
                <a:gd name="connsiteY268" fmla="*/ 252244 h 402417"/>
                <a:gd name="connsiteX269" fmla="*/ 629383 w 874480"/>
                <a:gd name="connsiteY269" fmla="*/ 231114 h 402417"/>
                <a:gd name="connsiteX270" fmla="*/ 640444 w 874480"/>
                <a:gd name="connsiteY270" fmla="*/ 234039 h 402417"/>
                <a:gd name="connsiteX271" fmla="*/ 650829 w 874480"/>
                <a:gd name="connsiteY271" fmla="*/ 231440 h 402417"/>
                <a:gd name="connsiteX272" fmla="*/ 657021 w 874480"/>
                <a:gd name="connsiteY272" fmla="*/ 232414 h 402417"/>
                <a:gd name="connsiteX273" fmla="*/ 661568 w 874480"/>
                <a:gd name="connsiteY273" fmla="*/ 235990 h 402417"/>
                <a:gd name="connsiteX274" fmla="*/ 666760 w 874480"/>
                <a:gd name="connsiteY274" fmla="*/ 235664 h 402417"/>
                <a:gd name="connsiteX275" fmla="*/ 671984 w 874480"/>
                <a:gd name="connsiteY275" fmla="*/ 235664 h 402417"/>
                <a:gd name="connsiteX276" fmla="*/ 678144 w 874480"/>
                <a:gd name="connsiteY276" fmla="*/ 237615 h 402417"/>
                <a:gd name="connsiteX277" fmla="*/ 684981 w 874480"/>
                <a:gd name="connsiteY277" fmla="*/ 236316 h 402417"/>
                <a:gd name="connsiteX278" fmla="*/ 695043 w 874480"/>
                <a:gd name="connsiteY278" fmla="*/ 236641 h 402417"/>
                <a:gd name="connsiteX279" fmla="*/ 705782 w 874480"/>
                <a:gd name="connsiteY279" fmla="*/ 240540 h 402417"/>
                <a:gd name="connsiteX280" fmla="*/ 705460 w 874480"/>
                <a:gd name="connsiteY280" fmla="*/ 235664 h 402417"/>
                <a:gd name="connsiteX281" fmla="*/ 709362 w 874480"/>
                <a:gd name="connsiteY281" fmla="*/ 234039 h 402417"/>
                <a:gd name="connsiteX282" fmla="*/ 716811 w 874480"/>
                <a:gd name="connsiteY282" fmla="*/ 235990 h 402417"/>
                <a:gd name="connsiteX283" fmla="*/ 712942 w 874480"/>
                <a:gd name="connsiteY283" fmla="*/ 232414 h 402417"/>
                <a:gd name="connsiteX284" fmla="*/ 723971 w 874480"/>
                <a:gd name="connsiteY284" fmla="*/ 236316 h 402417"/>
                <a:gd name="connsiteX285" fmla="*/ 722036 w 874480"/>
                <a:gd name="connsiteY285" fmla="*/ 237615 h 402417"/>
                <a:gd name="connsiteX286" fmla="*/ 721714 w 874480"/>
                <a:gd name="connsiteY286" fmla="*/ 241518 h 402417"/>
                <a:gd name="connsiteX287" fmla="*/ 709362 w 874480"/>
                <a:gd name="connsiteY287" fmla="*/ 246068 h 402417"/>
                <a:gd name="connsiteX288" fmla="*/ 701880 w 874480"/>
                <a:gd name="connsiteY288" fmla="*/ 245417 h 402417"/>
                <a:gd name="connsiteX289" fmla="*/ 693753 w 874480"/>
                <a:gd name="connsiteY289" fmla="*/ 242817 h 402417"/>
                <a:gd name="connsiteX290" fmla="*/ 683336 w 874480"/>
                <a:gd name="connsiteY290" fmla="*/ 240218 h 402417"/>
                <a:gd name="connsiteX291" fmla="*/ 670340 w 874480"/>
                <a:gd name="connsiteY291" fmla="*/ 240218 h 402417"/>
                <a:gd name="connsiteX292" fmla="*/ 643379 w 874480"/>
                <a:gd name="connsiteY292" fmla="*/ 235664 h 402417"/>
                <a:gd name="connsiteX293" fmla="*/ 640767 w 874480"/>
                <a:gd name="connsiteY293" fmla="*/ 240218 h 402417"/>
                <a:gd name="connsiteX294" fmla="*/ 634897 w 874480"/>
                <a:gd name="connsiteY294" fmla="*/ 241192 h 402417"/>
                <a:gd name="connsiteX295" fmla="*/ 631995 w 874480"/>
                <a:gd name="connsiteY295" fmla="*/ 244443 h 402417"/>
                <a:gd name="connsiteX296" fmla="*/ 631028 w 874480"/>
                <a:gd name="connsiteY296" fmla="*/ 250293 h 402417"/>
                <a:gd name="connsiteX297" fmla="*/ 622223 w 874480"/>
                <a:gd name="connsiteY297" fmla="*/ 256143 h 402417"/>
                <a:gd name="connsiteX298" fmla="*/ 623223 w 874480"/>
                <a:gd name="connsiteY298" fmla="*/ 260371 h 402417"/>
                <a:gd name="connsiteX299" fmla="*/ 623545 w 874480"/>
                <a:gd name="connsiteY299" fmla="*/ 264921 h 402417"/>
                <a:gd name="connsiteX300" fmla="*/ 621256 w 874480"/>
                <a:gd name="connsiteY300" fmla="*/ 266872 h 402417"/>
                <a:gd name="connsiteX301" fmla="*/ 626448 w 874480"/>
                <a:gd name="connsiteY301" fmla="*/ 281497 h 402417"/>
                <a:gd name="connsiteX302" fmla="*/ 623223 w 874480"/>
                <a:gd name="connsiteY302" fmla="*/ 278247 h 402417"/>
                <a:gd name="connsiteX303" fmla="*/ 615096 w 874480"/>
                <a:gd name="connsiteY303" fmla="*/ 271423 h 402417"/>
                <a:gd name="connsiteX304" fmla="*/ 605970 w 874480"/>
                <a:gd name="connsiteY304" fmla="*/ 264921 h 402417"/>
                <a:gd name="connsiteX305" fmla="*/ 605325 w 874480"/>
                <a:gd name="connsiteY305" fmla="*/ 258420 h 402417"/>
                <a:gd name="connsiteX306" fmla="*/ 607614 w 874480"/>
                <a:gd name="connsiteY306" fmla="*/ 252244 h 402417"/>
                <a:gd name="connsiteX307" fmla="*/ 613774 w 874480"/>
                <a:gd name="connsiteY307" fmla="*/ 248019 h 402417"/>
                <a:gd name="connsiteX308" fmla="*/ 619966 w 874480"/>
                <a:gd name="connsiteY308" fmla="*/ 238267 h 402417"/>
                <a:gd name="connsiteX309" fmla="*/ 622223 w 874480"/>
                <a:gd name="connsiteY309" fmla="*/ 232739 h 402417"/>
                <a:gd name="connsiteX310" fmla="*/ 629383 w 874480"/>
                <a:gd name="connsiteY310" fmla="*/ 231114 h 402417"/>
                <a:gd name="connsiteX311" fmla="*/ 315046 w 874480"/>
                <a:gd name="connsiteY311" fmla="*/ 232739 h 402417"/>
                <a:gd name="connsiteX312" fmla="*/ 320915 w 874480"/>
                <a:gd name="connsiteY312" fmla="*/ 235990 h 402417"/>
                <a:gd name="connsiteX313" fmla="*/ 321560 w 874480"/>
                <a:gd name="connsiteY313" fmla="*/ 237941 h 402417"/>
                <a:gd name="connsiteX314" fmla="*/ 326752 w 874480"/>
                <a:gd name="connsiteY314" fmla="*/ 241330 h 402417"/>
                <a:gd name="connsiteX315" fmla="*/ 331074 w 874480"/>
                <a:gd name="connsiteY315" fmla="*/ 237457 h 402417"/>
                <a:gd name="connsiteX316" fmla="*/ 334460 w 874480"/>
                <a:gd name="connsiteY316" fmla="*/ 236022 h 402417"/>
                <a:gd name="connsiteX317" fmla="*/ 331622 w 874480"/>
                <a:gd name="connsiteY317" fmla="*/ 241192 h 402417"/>
                <a:gd name="connsiteX318" fmla="*/ 332621 w 874480"/>
                <a:gd name="connsiteY318" fmla="*/ 246716 h 402417"/>
                <a:gd name="connsiteX319" fmla="*/ 324495 w 874480"/>
                <a:gd name="connsiteY319" fmla="*/ 249967 h 402417"/>
                <a:gd name="connsiteX320" fmla="*/ 324172 w 874480"/>
                <a:gd name="connsiteY320" fmla="*/ 246716 h 402417"/>
                <a:gd name="connsiteX321" fmla="*/ 319947 w 874480"/>
                <a:gd name="connsiteY321" fmla="*/ 244768 h 402417"/>
                <a:gd name="connsiteX322" fmla="*/ 313433 w 874480"/>
                <a:gd name="connsiteY322" fmla="*/ 242817 h 402417"/>
                <a:gd name="connsiteX323" fmla="*/ 307596 w 874480"/>
                <a:gd name="connsiteY323" fmla="*/ 242817 h 402417"/>
                <a:gd name="connsiteX324" fmla="*/ 306273 w 874480"/>
                <a:gd name="connsiteY324" fmla="*/ 236316 h 402417"/>
                <a:gd name="connsiteX325" fmla="*/ 313756 w 874480"/>
                <a:gd name="connsiteY325" fmla="*/ 240540 h 402417"/>
                <a:gd name="connsiteX326" fmla="*/ 314078 w 874480"/>
                <a:gd name="connsiteY326" fmla="*/ 236967 h 402417"/>
                <a:gd name="connsiteX327" fmla="*/ 319812 w 874480"/>
                <a:gd name="connsiteY327" fmla="*/ 236306 h 402417"/>
                <a:gd name="connsiteX328" fmla="*/ 315046 w 874480"/>
                <a:gd name="connsiteY328" fmla="*/ 232739 h 40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874480" h="402417">
                  <a:moveTo>
                    <a:pt x="306854" y="255224"/>
                  </a:moveTo>
                  <a:cubicBezTo>
                    <a:pt x="312691" y="257878"/>
                    <a:pt x="314659" y="253769"/>
                    <a:pt x="313143" y="253640"/>
                  </a:cubicBezTo>
                  <a:cubicBezTo>
                    <a:pt x="314465" y="255430"/>
                    <a:pt x="319818" y="252602"/>
                    <a:pt x="321431" y="254808"/>
                  </a:cubicBezTo>
                  <a:cubicBezTo>
                    <a:pt x="323011" y="257014"/>
                    <a:pt x="319238" y="256311"/>
                    <a:pt x="320915" y="258649"/>
                  </a:cubicBezTo>
                  <a:cubicBezTo>
                    <a:pt x="322592" y="260987"/>
                    <a:pt x="316400" y="259477"/>
                    <a:pt x="317980" y="261670"/>
                  </a:cubicBezTo>
                  <a:cubicBezTo>
                    <a:pt x="319560" y="263863"/>
                    <a:pt x="305983" y="260232"/>
                    <a:pt x="307273" y="261996"/>
                  </a:cubicBezTo>
                  <a:lnTo>
                    <a:pt x="302210" y="261019"/>
                  </a:lnTo>
                  <a:close/>
                  <a:moveTo>
                    <a:pt x="292954" y="259719"/>
                  </a:moveTo>
                  <a:cubicBezTo>
                    <a:pt x="290407" y="258258"/>
                    <a:pt x="292213" y="257546"/>
                    <a:pt x="289988" y="256269"/>
                  </a:cubicBezTo>
                  <a:cubicBezTo>
                    <a:pt x="287762" y="254988"/>
                    <a:pt x="283312" y="258739"/>
                    <a:pt x="281570" y="257768"/>
                  </a:cubicBezTo>
                  <a:cubicBezTo>
                    <a:pt x="279861" y="256801"/>
                    <a:pt x="281570" y="262531"/>
                    <a:pt x="280603" y="261996"/>
                  </a:cubicBezTo>
                  <a:cubicBezTo>
                    <a:pt x="279893" y="261622"/>
                    <a:pt x="279990" y="261867"/>
                    <a:pt x="279635" y="261670"/>
                  </a:cubicBezTo>
                  <a:cubicBezTo>
                    <a:pt x="280958" y="262902"/>
                    <a:pt x="282312" y="265066"/>
                    <a:pt x="277991" y="266221"/>
                  </a:cubicBezTo>
                  <a:lnTo>
                    <a:pt x="226004" y="281497"/>
                  </a:lnTo>
                  <a:lnTo>
                    <a:pt x="248095" y="383242"/>
                  </a:lnTo>
                  <a:cubicBezTo>
                    <a:pt x="245031" y="383371"/>
                    <a:pt x="243032" y="383081"/>
                    <a:pt x="239968" y="382916"/>
                  </a:cubicBezTo>
                  <a:cubicBezTo>
                    <a:pt x="236130" y="382690"/>
                    <a:pt x="231519" y="379985"/>
                    <a:pt x="229229" y="377389"/>
                  </a:cubicBezTo>
                  <a:cubicBezTo>
                    <a:pt x="223618" y="370952"/>
                    <a:pt x="219006" y="363476"/>
                    <a:pt x="211041" y="359835"/>
                  </a:cubicBezTo>
                  <a:cubicBezTo>
                    <a:pt x="202333" y="355865"/>
                    <a:pt x="196851" y="354981"/>
                    <a:pt x="187627" y="355936"/>
                  </a:cubicBezTo>
                  <a:cubicBezTo>
                    <a:pt x="178210" y="356910"/>
                    <a:pt x="170954" y="363018"/>
                    <a:pt x="165536" y="370887"/>
                  </a:cubicBezTo>
                  <a:cubicBezTo>
                    <a:pt x="166084" y="366578"/>
                    <a:pt x="161892" y="363157"/>
                    <a:pt x="163569" y="358861"/>
                  </a:cubicBezTo>
                  <a:cubicBezTo>
                    <a:pt x="165343" y="354385"/>
                    <a:pt x="168697" y="348648"/>
                    <a:pt x="163923" y="344884"/>
                  </a:cubicBezTo>
                  <a:cubicBezTo>
                    <a:pt x="164633" y="345500"/>
                    <a:pt x="165343" y="346042"/>
                    <a:pt x="166181" y="346510"/>
                  </a:cubicBezTo>
                  <a:cubicBezTo>
                    <a:pt x="169761" y="341833"/>
                    <a:pt x="155893" y="340763"/>
                    <a:pt x="153184" y="339682"/>
                  </a:cubicBezTo>
                  <a:cubicBezTo>
                    <a:pt x="150346" y="338557"/>
                    <a:pt x="148282" y="341279"/>
                    <a:pt x="145703" y="338708"/>
                  </a:cubicBezTo>
                  <a:cubicBezTo>
                    <a:pt x="143703" y="336709"/>
                    <a:pt x="141575" y="334545"/>
                    <a:pt x="140511" y="331881"/>
                  </a:cubicBezTo>
                  <a:cubicBezTo>
                    <a:pt x="138962" y="328034"/>
                    <a:pt x="132222" y="336067"/>
                    <a:pt x="131416" y="327005"/>
                  </a:cubicBezTo>
                  <a:cubicBezTo>
                    <a:pt x="131094" y="323909"/>
                    <a:pt x="130320" y="322119"/>
                    <a:pt x="127836" y="320181"/>
                  </a:cubicBezTo>
                  <a:cubicBezTo>
                    <a:pt x="124386" y="317524"/>
                    <a:pt x="122644" y="313038"/>
                    <a:pt x="120355" y="309451"/>
                  </a:cubicBezTo>
                  <a:cubicBezTo>
                    <a:pt x="117065" y="304279"/>
                    <a:pt x="114033" y="301789"/>
                    <a:pt x="108003" y="300676"/>
                  </a:cubicBezTo>
                  <a:cubicBezTo>
                    <a:pt x="104745" y="300083"/>
                    <a:pt x="97747" y="296961"/>
                    <a:pt x="102133" y="292549"/>
                  </a:cubicBezTo>
                  <a:cubicBezTo>
                    <a:pt x="105132" y="289560"/>
                    <a:pt x="111647" y="291198"/>
                    <a:pt x="115162" y="292224"/>
                  </a:cubicBezTo>
                  <a:cubicBezTo>
                    <a:pt x="117291" y="292849"/>
                    <a:pt x="118903" y="294626"/>
                    <a:pt x="120999" y="295152"/>
                  </a:cubicBezTo>
                  <a:cubicBezTo>
                    <a:pt x="123999" y="295897"/>
                    <a:pt x="127546" y="294281"/>
                    <a:pt x="130739" y="294826"/>
                  </a:cubicBezTo>
                  <a:cubicBezTo>
                    <a:pt x="128288" y="290573"/>
                    <a:pt x="121225" y="290295"/>
                    <a:pt x="117742" y="287025"/>
                  </a:cubicBezTo>
                  <a:cubicBezTo>
                    <a:pt x="114485" y="283965"/>
                    <a:pt x="120451" y="274206"/>
                    <a:pt x="123934" y="272722"/>
                  </a:cubicBezTo>
                  <a:cubicBezTo>
                    <a:pt x="124934" y="272290"/>
                    <a:pt x="129255" y="269823"/>
                    <a:pt x="129771" y="269797"/>
                  </a:cubicBezTo>
                  <a:cubicBezTo>
                    <a:pt x="130964" y="270088"/>
                    <a:pt x="131964" y="270491"/>
                    <a:pt x="133028" y="271097"/>
                  </a:cubicBezTo>
                  <a:cubicBezTo>
                    <a:pt x="134996" y="271868"/>
                    <a:pt x="137834" y="270620"/>
                    <a:pt x="139865" y="270446"/>
                  </a:cubicBezTo>
                  <a:cubicBezTo>
                    <a:pt x="146864" y="269849"/>
                    <a:pt x="157087" y="275715"/>
                    <a:pt x="163246" y="272071"/>
                  </a:cubicBezTo>
                  <a:cubicBezTo>
                    <a:pt x="159796" y="270336"/>
                    <a:pt x="153217" y="269643"/>
                    <a:pt x="151572" y="265569"/>
                  </a:cubicBezTo>
                  <a:cubicBezTo>
                    <a:pt x="149250" y="259910"/>
                    <a:pt x="157990" y="252937"/>
                    <a:pt x="156119" y="246068"/>
                  </a:cubicBezTo>
                  <a:cubicBezTo>
                    <a:pt x="154345" y="239686"/>
                    <a:pt x="150766" y="234448"/>
                    <a:pt x="146992" y="229814"/>
                  </a:cubicBezTo>
                  <a:cubicBezTo>
                    <a:pt x="145187" y="227576"/>
                    <a:pt x="138124" y="226747"/>
                    <a:pt x="135963" y="228840"/>
                  </a:cubicBezTo>
                  <a:cubicBezTo>
                    <a:pt x="126062" y="238351"/>
                    <a:pt x="107648" y="213593"/>
                    <a:pt x="100199" y="228514"/>
                  </a:cubicBezTo>
                  <a:cubicBezTo>
                    <a:pt x="99876" y="229121"/>
                    <a:pt x="95135" y="229543"/>
                    <a:pt x="94684" y="229488"/>
                  </a:cubicBezTo>
                  <a:cubicBezTo>
                    <a:pt x="91426" y="229095"/>
                    <a:pt x="91039" y="232713"/>
                    <a:pt x="88814" y="234365"/>
                  </a:cubicBezTo>
                  <a:cubicBezTo>
                    <a:pt x="86815" y="235848"/>
                    <a:pt x="84525" y="236832"/>
                    <a:pt x="82332" y="237941"/>
                  </a:cubicBezTo>
                  <a:cubicBezTo>
                    <a:pt x="80881" y="238641"/>
                    <a:pt x="79365" y="239138"/>
                    <a:pt x="77785" y="239241"/>
                  </a:cubicBezTo>
                  <a:cubicBezTo>
                    <a:pt x="75205" y="239370"/>
                    <a:pt x="71657" y="235816"/>
                    <a:pt x="74528" y="240540"/>
                  </a:cubicBezTo>
                  <a:cubicBezTo>
                    <a:pt x="72980" y="239525"/>
                    <a:pt x="71367" y="238631"/>
                    <a:pt x="69658" y="237941"/>
                  </a:cubicBezTo>
                  <a:cubicBezTo>
                    <a:pt x="70561" y="238873"/>
                    <a:pt x="71625" y="239941"/>
                    <a:pt x="72560" y="240866"/>
                  </a:cubicBezTo>
                  <a:cubicBezTo>
                    <a:pt x="71464" y="240524"/>
                    <a:pt x="70722" y="240544"/>
                    <a:pt x="70303" y="241518"/>
                  </a:cubicBezTo>
                  <a:cubicBezTo>
                    <a:pt x="69690" y="244752"/>
                    <a:pt x="66530" y="241179"/>
                    <a:pt x="69303" y="244443"/>
                  </a:cubicBezTo>
                  <a:cubicBezTo>
                    <a:pt x="66368" y="242404"/>
                    <a:pt x="52211" y="237509"/>
                    <a:pt x="51759" y="235342"/>
                  </a:cubicBezTo>
                  <a:cubicBezTo>
                    <a:pt x="50695" y="230146"/>
                    <a:pt x="69335" y="238992"/>
                    <a:pt x="57951" y="227541"/>
                  </a:cubicBezTo>
                  <a:cubicBezTo>
                    <a:pt x="49663" y="219233"/>
                    <a:pt x="44664" y="208739"/>
                    <a:pt x="34861" y="205759"/>
                  </a:cubicBezTo>
                  <a:cubicBezTo>
                    <a:pt x="31345" y="204688"/>
                    <a:pt x="26798" y="203573"/>
                    <a:pt x="23154" y="204785"/>
                  </a:cubicBezTo>
                  <a:cubicBezTo>
                    <a:pt x="21219" y="205991"/>
                    <a:pt x="20800" y="207468"/>
                    <a:pt x="19574" y="206736"/>
                  </a:cubicBezTo>
                  <a:cubicBezTo>
                    <a:pt x="16801" y="205056"/>
                    <a:pt x="15898" y="201418"/>
                    <a:pt x="14059" y="198935"/>
                  </a:cubicBezTo>
                  <a:lnTo>
                    <a:pt x="16349" y="197310"/>
                  </a:lnTo>
                  <a:cubicBezTo>
                    <a:pt x="9609" y="189063"/>
                    <a:pt x="13028" y="193375"/>
                    <a:pt x="9190" y="190808"/>
                  </a:cubicBezTo>
                  <a:cubicBezTo>
                    <a:pt x="6481" y="190808"/>
                    <a:pt x="3127" y="188986"/>
                    <a:pt x="1708" y="187883"/>
                  </a:cubicBezTo>
                  <a:cubicBezTo>
                    <a:pt x="257" y="186771"/>
                    <a:pt x="-227" y="182746"/>
                    <a:pt x="95" y="182356"/>
                  </a:cubicBezTo>
                  <a:lnTo>
                    <a:pt x="95" y="181056"/>
                  </a:lnTo>
                  <a:cubicBezTo>
                    <a:pt x="1160" y="177505"/>
                    <a:pt x="1966" y="174109"/>
                    <a:pt x="5288" y="171955"/>
                  </a:cubicBezTo>
                  <a:cubicBezTo>
                    <a:pt x="6965" y="170862"/>
                    <a:pt x="8093" y="169298"/>
                    <a:pt x="6900" y="167405"/>
                  </a:cubicBezTo>
                  <a:cubicBezTo>
                    <a:pt x="4224" y="163067"/>
                    <a:pt x="225" y="163128"/>
                    <a:pt x="95" y="157001"/>
                  </a:cubicBezTo>
                  <a:cubicBezTo>
                    <a:pt x="-227" y="150119"/>
                    <a:pt x="1869" y="149380"/>
                    <a:pt x="6255" y="145301"/>
                  </a:cubicBezTo>
                  <a:cubicBezTo>
                    <a:pt x="9190" y="142579"/>
                    <a:pt x="5223" y="137129"/>
                    <a:pt x="8222" y="134249"/>
                  </a:cubicBezTo>
                  <a:cubicBezTo>
                    <a:pt x="15285" y="127460"/>
                    <a:pt x="26895" y="148068"/>
                    <a:pt x="32571" y="148877"/>
                  </a:cubicBezTo>
                  <a:cubicBezTo>
                    <a:pt x="36086" y="149371"/>
                    <a:pt x="45310" y="145988"/>
                    <a:pt x="40375" y="141724"/>
                  </a:cubicBezTo>
                  <a:cubicBezTo>
                    <a:pt x="36634" y="138461"/>
                    <a:pt x="37021" y="129353"/>
                    <a:pt x="31926" y="127747"/>
                  </a:cubicBezTo>
                  <a:cubicBezTo>
                    <a:pt x="38279" y="128521"/>
                    <a:pt x="40053" y="127064"/>
                    <a:pt x="45922" y="123197"/>
                  </a:cubicBezTo>
                  <a:cubicBezTo>
                    <a:pt x="50824" y="119965"/>
                    <a:pt x="42504" y="116773"/>
                    <a:pt x="48180" y="115070"/>
                  </a:cubicBezTo>
                  <a:cubicBezTo>
                    <a:pt x="58177" y="115199"/>
                    <a:pt x="53017" y="111768"/>
                    <a:pt x="64111" y="110194"/>
                  </a:cubicBezTo>
                  <a:cubicBezTo>
                    <a:pt x="68948" y="108972"/>
                    <a:pt x="65369" y="98668"/>
                    <a:pt x="72560" y="102067"/>
                  </a:cubicBezTo>
                  <a:cubicBezTo>
                    <a:pt x="71948" y="100522"/>
                    <a:pt x="71561" y="99061"/>
                    <a:pt x="70948" y="97516"/>
                  </a:cubicBezTo>
                  <a:cubicBezTo>
                    <a:pt x="73141" y="97984"/>
                    <a:pt x="83751" y="99645"/>
                    <a:pt x="84267" y="101419"/>
                  </a:cubicBezTo>
                  <a:cubicBezTo>
                    <a:pt x="86492" y="109226"/>
                    <a:pt x="89943" y="100748"/>
                    <a:pt x="92716" y="105318"/>
                  </a:cubicBezTo>
                  <a:cubicBezTo>
                    <a:pt x="94393" y="103267"/>
                    <a:pt x="93200" y="101232"/>
                    <a:pt x="95651" y="99793"/>
                  </a:cubicBezTo>
                  <a:cubicBezTo>
                    <a:pt x="99102" y="99274"/>
                    <a:pt x="101456" y="97858"/>
                    <a:pt x="104423" y="96868"/>
                  </a:cubicBezTo>
                  <a:cubicBezTo>
                    <a:pt x="108841" y="111074"/>
                    <a:pt x="122418" y="100571"/>
                    <a:pt x="131416" y="106617"/>
                  </a:cubicBezTo>
                  <a:cubicBezTo>
                    <a:pt x="134899" y="109600"/>
                    <a:pt x="132480" y="111119"/>
                    <a:pt x="144735" y="114096"/>
                  </a:cubicBezTo>
                  <a:cubicBezTo>
                    <a:pt x="149056" y="118408"/>
                    <a:pt x="152281" y="119624"/>
                    <a:pt x="156442" y="122223"/>
                  </a:cubicBezTo>
                  <a:cubicBezTo>
                    <a:pt x="155281" y="124190"/>
                    <a:pt x="157538" y="132691"/>
                    <a:pt x="159699" y="130672"/>
                  </a:cubicBezTo>
                  <a:cubicBezTo>
                    <a:pt x="164504" y="126109"/>
                    <a:pt x="156055" y="120652"/>
                    <a:pt x="156119" y="117669"/>
                  </a:cubicBezTo>
                  <a:cubicBezTo>
                    <a:pt x="159118" y="115586"/>
                    <a:pt x="164988" y="119417"/>
                    <a:pt x="167148" y="121572"/>
                  </a:cubicBezTo>
                  <a:cubicBezTo>
                    <a:pt x="170954" y="125345"/>
                    <a:pt x="176791" y="124735"/>
                    <a:pt x="180177" y="127747"/>
                  </a:cubicBezTo>
                  <a:cubicBezTo>
                    <a:pt x="183918" y="131082"/>
                    <a:pt x="186337" y="129666"/>
                    <a:pt x="189917" y="126448"/>
                  </a:cubicBezTo>
                  <a:cubicBezTo>
                    <a:pt x="191110" y="125364"/>
                    <a:pt x="190562" y="123139"/>
                    <a:pt x="191852" y="122223"/>
                  </a:cubicBezTo>
                  <a:cubicBezTo>
                    <a:pt x="193851" y="120817"/>
                    <a:pt x="196302" y="119662"/>
                    <a:pt x="196077" y="116695"/>
                  </a:cubicBezTo>
                  <a:cubicBezTo>
                    <a:pt x="197915" y="116792"/>
                    <a:pt x="199850" y="117521"/>
                    <a:pt x="201301" y="118646"/>
                  </a:cubicBezTo>
                  <a:cubicBezTo>
                    <a:pt x="201301" y="115218"/>
                    <a:pt x="211169" y="114225"/>
                    <a:pt x="212653" y="116695"/>
                  </a:cubicBezTo>
                  <a:cubicBezTo>
                    <a:pt x="213620" y="118240"/>
                    <a:pt x="216039" y="119972"/>
                    <a:pt x="217555" y="120920"/>
                  </a:cubicBezTo>
                  <a:cubicBezTo>
                    <a:pt x="220232" y="122620"/>
                    <a:pt x="222005" y="119372"/>
                    <a:pt x="224682" y="120598"/>
                  </a:cubicBezTo>
                  <a:cubicBezTo>
                    <a:pt x="224682" y="113145"/>
                    <a:pt x="223844" y="115076"/>
                    <a:pt x="230229" y="116044"/>
                  </a:cubicBezTo>
                  <a:cubicBezTo>
                    <a:pt x="233615" y="116563"/>
                    <a:pt x="234292" y="112216"/>
                    <a:pt x="238033" y="114422"/>
                  </a:cubicBezTo>
                  <a:cubicBezTo>
                    <a:pt x="240710" y="116002"/>
                    <a:pt x="242419" y="119446"/>
                    <a:pt x="244516" y="122223"/>
                  </a:cubicBezTo>
                  <a:cubicBezTo>
                    <a:pt x="249804" y="129205"/>
                    <a:pt x="268928" y="125122"/>
                    <a:pt x="265317" y="130998"/>
                  </a:cubicBezTo>
                  <a:cubicBezTo>
                    <a:pt x="268155" y="130804"/>
                    <a:pt x="270702" y="131192"/>
                    <a:pt x="272153" y="128399"/>
                  </a:cubicBezTo>
                  <a:cubicBezTo>
                    <a:pt x="272960" y="126822"/>
                    <a:pt x="271637" y="122458"/>
                    <a:pt x="273766" y="121572"/>
                  </a:cubicBezTo>
                  <a:cubicBezTo>
                    <a:pt x="276604" y="120404"/>
                    <a:pt x="278281" y="124735"/>
                    <a:pt x="280280" y="125796"/>
                  </a:cubicBezTo>
                  <a:cubicBezTo>
                    <a:pt x="282892" y="127170"/>
                    <a:pt x="287440" y="127160"/>
                    <a:pt x="290342" y="127096"/>
                  </a:cubicBezTo>
                  <a:cubicBezTo>
                    <a:pt x="293728" y="127031"/>
                    <a:pt x="302920" y="125838"/>
                    <a:pt x="303694" y="121572"/>
                  </a:cubicBezTo>
                  <a:cubicBezTo>
                    <a:pt x="304145" y="118859"/>
                    <a:pt x="300888" y="111364"/>
                    <a:pt x="305306" y="110845"/>
                  </a:cubicBezTo>
                  <a:cubicBezTo>
                    <a:pt x="302049" y="109771"/>
                    <a:pt x="299566" y="106737"/>
                    <a:pt x="295889" y="106295"/>
                  </a:cubicBezTo>
                  <a:cubicBezTo>
                    <a:pt x="292761" y="105921"/>
                    <a:pt x="291955" y="106643"/>
                    <a:pt x="289375" y="104344"/>
                  </a:cubicBezTo>
                  <a:cubicBezTo>
                    <a:pt x="286891" y="102138"/>
                    <a:pt x="285118" y="101438"/>
                    <a:pt x="281570" y="101419"/>
                  </a:cubicBezTo>
                  <a:cubicBezTo>
                    <a:pt x="277185" y="101419"/>
                    <a:pt x="277346" y="99239"/>
                    <a:pt x="273766" y="97191"/>
                  </a:cubicBezTo>
                  <a:cubicBezTo>
                    <a:pt x="271379" y="95823"/>
                    <a:pt x="269445" y="96039"/>
                    <a:pt x="266639" y="94917"/>
                  </a:cubicBezTo>
                  <a:cubicBezTo>
                    <a:pt x="264059" y="93901"/>
                    <a:pt x="263414" y="91037"/>
                    <a:pt x="266639" y="91341"/>
                  </a:cubicBezTo>
                  <a:cubicBezTo>
                    <a:pt x="280635" y="82459"/>
                    <a:pt x="272444" y="91212"/>
                    <a:pt x="283215" y="82240"/>
                  </a:cubicBezTo>
                  <a:cubicBezTo>
                    <a:pt x="281796" y="81327"/>
                    <a:pt x="273637" y="74042"/>
                    <a:pt x="273443" y="72813"/>
                  </a:cubicBezTo>
                  <a:cubicBezTo>
                    <a:pt x="272992" y="70008"/>
                    <a:pt x="279958" y="68408"/>
                    <a:pt x="277023" y="65012"/>
                  </a:cubicBezTo>
                  <a:cubicBezTo>
                    <a:pt x="287472" y="63745"/>
                    <a:pt x="281441" y="63361"/>
                    <a:pt x="292632" y="65663"/>
                  </a:cubicBezTo>
                  <a:cubicBezTo>
                    <a:pt x="294309" y="66005"/>
                    <a:pt x="296728" y="65186"/>
                    <a:pt x="299469" y="64038"/>
                  </a:cubicBezTo>
                  <a:cubicBezTo>
                    <a:pt x="302307" y="62826"/>
                    <a:pt x="296341" y="60671"/>
                    <a:pt x="294244" y="60136"/>
                  </a:cubicBezTo>
                  <a:cubicBezTo>
                    <a:pt x="289149" y="58817"/>
                    <a:pt x="283602" y="58346"/>
                    <a:pt x="278668" y="56559"/>
                  </a:cubicBezTo>
                  <a:cubicBezTo>
                    <a:pt x="272089" y="54189"/>
                    <a:pt x="284312" y="51296"/>
                    <a:pt x="284505" y="51035"/>
                  </a:cubicBezTo>
                  <a:cubicBezTo>
                    <a:pt x="283022" y="48820"/>
                    <a:pt x="281538" y="49197"/>
                    <a:pt x="279313" y="49735"/>
                  </a:cubicBezTo>
                  <a:cubicBezTo>
                    <a:pt x="275991" y="50538"/>
                    <a:pt x="272992" y="48652"/>
                    <a:pt x="270186" y="47133"/>
                  </a:cubicBezTo>
                  <a:cubicBezTo>
                    <a:pt x="278087" y="46481"/>
                    <a:pt x="271509" y="41196"/>
                    <a:pt x="269219" y="39332"/>
                  </a:cubicBezTo>
                  <a:cubicBezTo>
                    <a:pt x="270799" y="39041"/>
                    <a:pt x="272250" y="38874"/>
                    <a:pt x="273766" y="39332"/>
                  </a:cubicBezTo>
                  <a:cubicBezTo>
                    <a:pt x="272508" y="34736"/>
                    <a:pt x="284408" y="38003"/>
                    <a:pt x="286117" y="38683"/>
                  </a:cubicBezTo>
                  <a:cubicBezTo>
                    <a:pt x="289858" y="40151"/>
                    <a:pt x="290439" y="37680"/>
                    <a:pt x="293922" y="37058"/>
                  </a:cubicBezTo>
                  <a:cubicBezTo>
                    <a:pt x="297824" y="36365"/>
                    <a:pt x="298663" y="40070"/>
                    <a:pt x="302049" y="40309"/>
                  </a:cubicBezTo>
                  <a:cubicBezTo>
                    <a:pt x="301081" y="34152"/>
                    <a:pt x="307144" y="35433"/>
                    <a:pt x="311821" y="35433"/>
                  </a:cubicBezTo>
                  <a:cubicBezTo>
                    <a:pt x="312143" y="34659"/>
                    <a:pt x="312465" y="33933"/>
                    <a:pt x="312788" y="33156"/>
                  </a:cubicBezTo>
                  <a:cubicBezTo>
                    <a:pt x="318303" y="31053"/>
                    <a:pt x="323204" y="32204"/>
                    <a:pt x="328397" y="31856"/>
                  </a:cubicBezTo>
                  <a:cubicBezTo>
                    <a:pt x="329267" y="31360"/>
                    <a:pt x="327784" y="29021"/>
                    <a:pt x="331977" y="29257"/>
                  </a:cubicBezTo>
                  <a:cubicBezTo>
                    <a:pt x="334524" y="29386"/>
                    <a:pt x="338362" y="27970"/>
                    <a:pt x="341716" y="28605"/>
                  </a:cubicBezTo>
                  <a:cubicBezTo>
                    <a:pt x="344167" y="29067"/>
                    <a:pt x="346198" y="26629"/>
                    <a:pt x="348553" y="28280"/>
                  </a:cubicBezTo>
                  <a:cubicBezTo>
                    <a:pt x="351713" y="30515"/>
                    <a:pt x="351487" y="28505"/>
                    <a:pt x="351455" y="26006"/>
                  </a:cubicBezTo>
                  <a:cubicBezTo>
                    <a:pt x="351455" y="18431"/>
                    <a:pt x="372127" y="20549"/>
                    <a:pt x="376481" y="19505"/>
                  </a:cubicBezTo>
                  <a:cubicBezTo>
                    <a:pt x="387671" y="15299"/>
                    <a:pt x="396444" y="17266"/>
                    <a:pt x="409988" y="9752"/>
                  </a:cubicBezTo>
                  <a:cubicBezTo>
                    <a:pt x="407892" y="9375"/>
                    <a:pt x="406022" y="9404"/>
                    <a:pt x="408021" y="7801"/>
                  </a:cubicBezTo>
                  <a:cubicBezTo>
                    <a:pt x="413052" y="3767"/>
                    <a:pt x="415535" y="6711"/>
                    <a:pt x="414858" y="1951"/>
                  </a:cubicBezTo>
                  <a:cubicBezTo>
                    <a:pt x="416761" y="2493"/>
                    <a:pt x="418728" y="2509"/>
                    <a:pt x="420695" y="2277"/>
                  </a:cubicBezTo>
                  <a:cubicBezTo>
                    <a:pt x="420018" y="1490"/>
                    <a:pt x="419470" y="764"/>
                    <a:pt x="418760" y="0"/>
                  </a:cubicBezTo>
                  <a:cubicBezTo>
                    <a:pt x="421211" y="161"/>
                    <a:pt x="425501" y="2709"/>
                    <a:pt x="427532" y="1300"/>
                  </a:cubicBezTo>
                  <a:cubicBezTo>
                    <a:pt x="430048" y="1622"/>
                    <a:pt x="431692" y="1706"/>
                    <a:pt x="434369" y="2277"/>
                  </a:cubicBezTo>
                  <a:cubicBezTo>
                    <a:pt x="436207" y="2677"/>
                    <a:pt x="448236" y="10710"/>
                    <a:pt x="451268" y="5528"/>
                  </a:cubicBezTo>
                  <a:cubicBezTo>
                    <a:pt x="454461" y="29"/>
                    <a:pt x="461620" y="5818"/>
                    <a:pt x="463297" y="7801"/>
                  </a:cubicBezTo>
                  <a:cubicBezTo>
                    <a:pt x="465071" y="9926"/>
                    <a:pt x="465426" y="11184"/>
                    <a:pt x="466522" y="13654"/>
                  </a:cubicBezTo>
                  <a:cubicBezTo>
                    <a:pt x="467973" y="16873"/>
                    <a:pt x="471779" y="18311"/>
                    <a:pt x="474649" y="19830"/>
                  </a:cubicBezTo>
                  <a:cubicBezTo>
                    <a:pt x="471585" y="23029"/>
                    <a:pt x="479680" y="30047"/>
                    <a:pt x="473037" y="30557"/>
                  </a:cubicBezTo>
                  <a:cubicBezTo>
                    <a:pt x="477390" y="35929"/>
                    <a:pt x="479809" y="31608"/>
                    <a:pt x="484743" y="34455"/>
                  </a:cubicBezTo>
                  <a:cubicBezTo>
                    <a:pt x="486388" y="35404"/>
                    <a:pt x="488258" y="34455"/>
                    <a:pt x="490258" y="32182"/>
                  </a:cubicBezTo>
                  <a:cubicBezTo>
                    <a:pt x="491935" y="30250"/>
                    <a:pt x="496450" y="32740"/>
                    <a:pt x="498062" y="32508"/>
                  </a:cubicBezTo>
                  <a:cubicBezTo>
                    <a:pt x="496288" y="31618"/>
                    <a:pt x="495321" y="29621"/>
                    <a:pt x="495805" y="27631"/>
                  </a:cubicBezTo>
                  <a:cubicBezTo>
                    <a:pt x="499191" y="29141"/>
                    <a:pt x="501932" y="33894"/>
                    <a:pt x="505866" y="34133"/>
                  </a:cubicBezTo>
                  <a:cubicBezTo>
                    <a:pt x="502609" y="36552"/>
                    <a:pt x="505415" y="37213"/>
                    <a:pt x="506834" y="40309"/>
                  </a:cubicBezTo>
                  <a:cubicBezTo>
                    <a:pt x="508156" y="38887"/>
                    <a:pt x="510091" y="38325"/>
                    <a:pt x="512026" y="38358"/>
                  </a:cubicBezTo>
                  <a:cubicBezTo>
                    <a:pt x="510994" y="36752"/>
                    <a:pt x="509027" y="35871"/>
                    <a:pt x="507157" y="36732"/>
                  </a:cubicBezTo>
                  <a:cubicBezTo>
                    <a:pt x="510575" y="27115"/>
                    <a:pt x="526377" y="47091"/>
                    <a:pt x="530570" y="35758"/>
                  </a:cubicBezTo>
                  <a:cubicBezTo>
                    <a:pt x="532279" y="37113"/>
                    <a:pt x="533827" y="39338"/>
                    <a:pt x="533827" y="41608"/>
                  </a:cubicBezTo>
                  <a:cubicBezTo>
                    <a:pt x="529441" y="40996"/>
                    <a:pt x="526345" y="44056"/>
                    <a:pt x="526345" y="46485"/>
                  </a:cubicBezTo>
                  <a:cubicBezTo>
                    <a:pt x="526345" y="49571"/>
                    <a:pt x="532634" y="50642"/>
                    <a:pt x="532505" y="52660"/>
                  </a:cubicBezTo>
                  <a:cubicBezTo>
                    <a:pt x="535633" y="49774"/>
                    <a:pt x="537600" y="47159"/>
                    <a:pt x="542276" y="47459"/>
                  </a:cubicBezTo>
                  <a:cubicBezTo>
                    <a:pt x="545340" y="50029"/>
                    <a:pt x="545888" y="47717"/>
                    <a:pt x="548436" y="48758"/>
                  </a:cubicBezTo>
                  <a:cubicBezTo>
                    <a:pt x="550210" y="49816"/>
                    <a:pt x="551016" y="51674"/>
                    <a:pt x="552661" y="51683"/>
                  </a:cubicBezTo>
                  <a:cubicBezTo>
                    <a:pt x="552241" y="44875"/>
                    <a:pt x="555886" y="44330"/>
                    <a:pt x="560788" y="42582"/>
                  </a:cubicBezTo>
                  <a:cubicBezTo>
                    <a:pt x="563174" y="41741"/>
                    <a:pt x="570011" y="38961"/>
                    <a:pt x="566980" y="35433"/>
                  </a:cubicBezTo>
                  <a:cubicBezTo>
                    <a:pt x="569753" y="35207"/>
                    <a:pt x="572527" y="34794"/>
                    <a:pt x="575106" y="33807"/>
                  </a:cubicBezTo>
                  <a:cubicBezTo>
                    <a:pt x="578041" y="33088"/>
                    <a:pt x="579944" y="30479"/>
                    <a:pt x="582266" y="28931"/>
                  </a:cubicBezTo>
                  <a:cubicBezTo>
                    <a:pt x="583782" y="28380"/>
                    <a:pt x="585136" y="28931"/>
                    <a:pt x="586813" y="28280"/>
                  </a:cubicBezTo>
                  <a:cubicBezTo>
                    <a:pt x="589812" y="27132"/>
                    <a:pt x="590651" y="26787"/>
                    <a:pt x="593618" y="25680"/>
                  </a:cubicBezTo>
                  <a:cubicBezTo>
                    <a:pt x="592973" y="26493"/>
                    <a:pt x="592231" y="27390"/>
                    <a:pt x="591683" y="28280"/>
                  </a:cubicBezTo>
                  <a:cubicBezTo>
                    <a:pt x="593844" y="28841"/>
                    <a:pt x="594198" y="30679"/>
                    <a:pt x="593295" y="32830"/>
                  </a:cubicBezTo>
                  <a:cubicBezTo>
                    <a:pt x="592070" y="35884"/>
                    <a:pt x="589361" y="33498"/>
                    <a:pt x="587136" y="34781"/>
                  </a:cubicBezTo>
                  <a:cubicBezTo>
                    <a:pt x="596939" y="42218"/>
                    <a:pt x="608678" y="46346"/>
                    <a:pt x="619321" y="52335"/>
                  </a:cubicBezTo>
                  <a:cubicBezTo>
                    <a:pt x="629963" y="58340"/>
                    <a:pt x="638735" y="66783"/>
                    <a:pt x="647926" y="74764"/>
                  </a:cubicBezTo>
                  <a:cubicBezTo>
                    <a:pt x="658407" y="83878"/>
                    <a:pt x="668372" y="93488"/>
                    <a:pt x="678467" y="103044"/>
                  </a:cubicBezTo>
                  <a:cubicBezTo>
                    <a:pt x="684530" y="108785"/>
                    <a:pt x="693044" y="122313"/>
                    <a:pt x="701557" y="124171"/>
                  </a:cubicBezTo>
                  <a:cubicBezTo>
                    <a:pt x="697397" y="120149"/>
                    <a:pt x="708427" y="121704"/>
                    <a:pt x="705782" y="115721"/>
                  </a:cubicBezTo>
                  <a:cubicBezTo>
                    <a:pt x="703460" y="110487"/>
                    <a:pt x="706556" y="111884"/>
                    <a:pt x="708040" y="110520"/>
                  </a:cubicBezTo>
                  <a:cubicBezTo>
                    <a:pt x="714393" y="109442"/>
                    <a:pt x="712490" y="111858"/>
                    <a:pt x="716489" y="112471"/>
                  </a:cubicBezTo>
                  <a:cubicBezTo>
                    <a:pt x="719392" y="112906"/>
                    <a:pt x="718585" y="112503"/>
                    <a:pt x="719746" y="113445"/>
                  </a:cubicBezTo>
                  <a:cubicBezTo>
                    <a:pt x="721746" y="116244"/>
                    <a:pt x="717521" y="120394"/>
                    <a:pt x="723971" y="118972"/>
                  </a:cubicBezTo>
                  <a:cubicBezTo>
                    <a:pt x="728389" y="117998"/>
                    <a:pt x="729615" y="124413"/>
                    <a:pt x="733420" y="125148"/>
                  </a:cubicBezTo>
                  <a:cubicBezTo>
                    <a:pt x="735387" y="125535"/>
                    <a:pt x="737451" y="124593"/>
                    <a:pt x="739257" y="123848"/>
                  </a:cubicBezTo>
                  <a:cubicBezTo>
                    <a:pt x="742192" y="122620"/>
                    <a:pt x="746029" y="126361"/>
                    <a:pt x="747384" y="125148"/>
                  </a:cubicBezTo>
                  <a:cubicBezTo>
                    <a:pt x="750738" y="122165"/>
                    <a:pt x="750835" y="126583"/>
                    <a:pt x="757124" y="120920"/>
                  </a:cubicBezTo>
                  <a:cubicBezTo>
                    <a:pt x="757994" y="120159"/>
                    <a:pt x="759704" y="120146"/>
                    <a:pt x="760703" y="119946"/>
                  </a:cubicBezTo>
                  <a:cubicBezTo>
                    <a:pt x="762509" y="119588"/>
                    <a:pt x="762316" y="117914"/>
                    <a:pt x="763960" y="117669"/>
                  </a:cubicBezTo>
                  <a:cubicBezTo>
                    <a:pt x="776699" y="115776"/>
                    <a:pt x="788954" y="128302"/>
                    <a:pt x="794178" y="135223"/>
                  </a:cubicBezTo>
                  <a:cubicBezTo>
                    <a:pt x="797339" y="139386"/>
                    <a:pt x="804724" y="138957"/>
                    <a:pt x="809465" y="140425"/>
                  </a:cubicBezTo>
                  <a:cubicBezTo>
                    <a:pt x="815011" y="142131"/>
                    <a:pt x="814625" y="146084"/>
                    <a:pt x="818559" y="149851"/>
                  </a:cubicBezTo>
                  <a:cubicBezTo>
                    <a:pt x="820268" y="151477"/>
                    <a:pt x="821720" y="152483"/>
                    <a:pt x="823106" y="154402"/>
                  </a:cubicBezTo>
                  <a:cubicBezTo>
                    <a:pt x="828298" y="156772"/>
                    <a:pt x="838586" y="154972"/>
                    <a:pt x="841650" y="157327"/>
                  </a:cubicBezTo>
                  <a:cubicBezTo>
                    <a:pt x="846487" y="160181"/>
                    <a:pt x="847423" y="155118"/>
                    <a:pt x="848164" y="154076"/>
                  </a:cubicBezTo>
                  <a:cubicBezTo>
                    <a:pt x="849035" y="152773"/>
                    <a:pt x="854259" y="147945"/>
                    <a:pt x="854969" y="152450"/>
                  </a:cubicBezTo>
                  <a:cubicBezTo>
                    <a:pt x="855324" y="154737"/>
                    <a:pt x="853485" y="157346"/>
                    <a:pt x="857581" y="157327"/>
                  </a:cubicBezTo>
                  <a:cubicBezTo>
                    <a:pt x="859806" y="157327"/>
                    <a:pt x="861516" y="159694"/>
                    <a:pt x="863418" y="161877"/>
                  </a:cubicBezTo>
                  <a:cubicBezTo>
                    <a:pt x="865289" y="164015"/>
                    <a:pt x="867385" y="165063"/>
                    <a:pt x="869610" y="165454"/>
                  </a:cubicBezTo>
                  <a:cubicBezTo>
                    <a:pt x="871868" y="165850"/>
                    <a:pt x="873674" y="168275"/>
                    <a:pt x="874480" y="169356"/>
                  </a:cubicBezTo>
                  <a:cubicBezTo>
                    <a:pt x="871029" y="169291"/>
                    <a:pt x="860839" y="167647"/>
                    <a:pt x="864386" y="174880"/>
                  </a:cubicBezTo>
                  <a:cubicBezTo>
                    <a:pt x="867030" y="180188"/>
                    <a:pt x="865515" y="183742"/>
                    <a:pt x="860516" y="186584"/>
                  </a:cubicBezTo>
                  <a:cubicBezTo>
                    <a:pt x="856227" y="189002"/>
                    <a:pt x="849164" y="185442"/>
                    <a:pt x="848164" y="191782"/>
                  </a:cubicBezTo>
                  <a:cubicBezTo>
                    <a:pt x="846294" y="203511"/>
                    <a:pt x="854002" y="207310"/>
                    <a:pt x="858226" y="216811"/>
                  </a:cubicBezTo>
                  <a:cubicBezTo>
                    <a:pt x="861999" y="225302"/>
                    <a:pt x="852550" y="225764"/>
                    <a:pt x="849777" y="227863"/>
                  </a:cubicBezTo>
                  <a:cubicBezTo>
                    <a:pt x="846778" y="230117"/>
                    <a:pt x="844520" y="231627"/>
                    <a:pt x="841327" y="228189"/>
                  </a:cubicBezTo>
                  <a:cubicBezTo>
                    <a:pt x="838360" y="224990"/>
                    <a:pt x="832717" y="226515"/>
                    <a:pt x="828976" y="226889"/>
                  </a:cubicBezTo>
                  <a:cubicBezTo>
                    <a:pt x="818817" y="227905"/>
                    <a:pt x="814238" y="223664"/>
                    <a:pt x="807207" y="221365"/>
                  </a:cubicBezTo>
                  <a:cubicBezTo>
                    <a:pt x="799790" y="218856"/>
                    <a:pt x="805498" y="234055"/>
                    <a:pt x="801983" y="239566"/>
                  </a:cubicBezTo>
                  <a:cubicBezTo>
                    <a:pt x="801596" y="245307"/>
                    <a:pt x="804402" y="253224"/>
                    <a:pt x="801660" y="263296"/>
                  </a:cubicBezTo>
                  <a:cubicBezTo>
                    <a:pt x="800725" y="271103"/>
                    <a:pt x="813818" y="264308"/>
                    <a:pt x="812399" y="275647"/>
                  </a:cubicBezTo>
                  <a:cubicBezTo>
                    <a:pt x="811916" y="279446"/>
                    <a:pt x="808723" y="277205"/>
                    <a:pt x="806853" y="276299"/>
                  </a:cubicBezTo>
                  <a:cubicBezTo>
                    <a:pt x="803756" y="274783"/>
                    <a:pt x="801370" y="277208"/>
                    <a:pt x="798080" y="276621"/>
                  </a:cubicBezTo>
                  <a:cubicBezTo>
                    <a:pt x="795468" y="276147"/>
                    <a:pt x="790179" y="271890"/>
                    <a:pt x="787696" y="273048"/>
                  </a:cubicBezTo>
                  <a:cubicBezTo>
                    <a:pt x="784246" y="274657"/>
                    <a:pt x="779537" y="274732"/>
                    <a:pt x="775990" y="275973"/>
                  </a:cubicBezTo>
                  <a:cubicBezTo>
                    <a:pt x="771507" y="277534"/>
                    <a:pt x="757027" y="279050"/>
                    <a:pt x="756156" y="283123"/>
                  </a:cubicBezTo>
                  <a:cubicBezTo>
                    <a:pt x="754930" y="288857"/>
                    <a:pt x="770346" y="284203"/>
                    <a:pt x="769798" y="290276"/>
                  </a:cubicBezTo>
                  <a:cubicBezTo>
                    <a:pt x="768959" y="299654"/>
                    <a:pt x="777473" y="310406"/>
                    <a:pt x="780214" y="313679"/>
                  </a:cubicBezTo>
                  <a:cubicBezTo>
                    <a:pt x="782859" y="316824"/>
                    <a:pt x="786051" y="320819"/>
                    <a:pt x="787051" y="324731"/>
                  </a:cubicBezTo>
                  <a:cubicBezTo>
                    <a:pt x="788180" y="329346"/>
                    <a:pt x="793469" y="330620"/>
                    <a:pt x="790599" y="333506"/>
                  </a:cubicBezTo>
                  <a:cubicBezTo>
                    <a:pt x="787728" y="331452"/>
                    <a:pt x="785213" y="334638"/>
                    <a:pt x="783794" y="336757"/>
                  </a:cubicBezTo>
                  <a:cubicBezTo>
                    <a:pt x="785535" y="337480"/>
                    <a:pt x="787309" y="338389"/>
                    <a:pt x="788664" y="339682"/>
                  </a:cubicBezTo>
                  <a:cubicBezTo>
                    <a:pt x="777828" y="341553"/>
                    <a:pt x="782891" y="347658"/>
                    <a:pt x="782826" y="348135"/>
                  </a:cubicBezTo>
                  <a:cubicBezTo>
                    <a:pt x="784116" y="351212"/>
                    <a:pt x="788180" y="356878"/>
                    <a:pt x="788019" y="361138"/>
                  </a:cubicBezTo>
                  <a:cubicBezTo>
                    <a:pt x="784858" y="356168"/>
                    <a:pt x="776022" y="350679"/>
                    <a:pt x="772410" y="351386"/>
                  </a:cubicBezTo>
                  <a:cubicBezTo>
                    <a:pt x="765734" y="352692"/>
                    <a:pt x="764767" y="347035"/>
                    <a:pt x="759413" y="344558"/>
                  </a:cubicBezTo>
                  <a:cubicBezTo>
                    <a:pt x="754930" y="342482"/>
                    <a:pt x="745417" y="338924"/>
                    <a:pt x="740547" y="339356"/>
                  </a:cubicBezTo>
                  <a:cubicBezTo>
                    <a:pt x="729615" y="340334"/>
                    <a:pt x="719424" y="337544"/>
                    <a:pt x="716811" y="338708"/>
                  </a:cubicBezTo>
                  <a:cubicBezTo>
                    <a:pt x="714231" y="339860"/>
                    <a:pt x="712587" y="337844"/>
                    <a:pt x="710007" y="337409"/>
                  </a:cubicBezTo>
                  <a:cubicBezTo>
                    <a:pt x="706943" y="336896"/>
                    <a:pt x="702202" y="337215"/>
                    <a:pt x="699590" y="338708"/>
                  </a:cubicBezTo>
                  <a:cubicBezTo>
                    <a:pt x="695688" y="340934"/>
                    <a:pt x="681143" y="336528"/>
                    <a:pt x="681401" y="338708"/>
                  </a:cubicBezTo>
                  <a:cubicBezTo>
                    <a:pt x="682659" y="350025"/>
                    <a:pt x="649377" y="330914"/>
                    <a:pt x="643024" y="328956"/>
                  </a:cubicBezTo>
                  <a:cubicBezTo>
                    <a:pt x="644185" y="330991"/>
                    <a:pt x="634510" y="333481"/>
                    <a:pt x="633285" y="334158"/>
                  </a:cubicBezTo>
                  <a:cubicBezTo>
                    <a:pt x="628190" y="336957"/>
                    <a:pt x="631221" y="348535"/>
                    <a:pt x="634575" y="351711"/>
                  </a:cubicBezTo>
                  <a:cubicBezTo>
                    <a:pt x="631931" y="352602"/>
                    <a:pt x="628770" y="350031"/>
                    <a:pt x="626448" y="349109"/>
                  </a:cubicBezTo>
                  <a:cubicBezTo>
                    <a:pt x="616128" y="347819"/>
                    <a:pt x="619740" y="348786"/>
                    <a:pt x="614419" y="345536"/>
                  </a:cubicBezTo>
                  <a:cubicBezTo>
                    <a:pt x="607872" y="343391"/>
                    <a:pt x="599939" y="340734"/>
                    <a:pt x="592973" y="340982"/>
                  </a:cubicBezTo>
                  <a:cubicBezTo>
                    <a:pt x="585620" y="344288"/>
                    <a:pt x="585394" y="342543"/>
                    <a:pt x="581589" y="343910"/>
                  </a:cubicBezTo>
                  <a:cubicBezTo>
                    <a:pt x="580815" y="343910"/>
                    <a:pt x="579364" y="346864"/>
                    <a:pt x="578686" y="349760"/>
                  </a:cubicBezTo>
                  <a:cubicBezTo>
                    <a:pt x="577429" y="354865"/>
                    <a:pt x="574816" y="354633"/>
                    <a:pt x="581944" y="356588"/>
                  </a:cubicBezTo>
                  <a:cubicBezTo>
                    <a:pt x="577009" y="356110"/>
                    <a:pt x="574139" y="360699"/>
                    <a:pt x="572817" y="361460"/>
                  </a:cubicBezTo>
                  <a:cubicBezTo>
                    <a:pt x="569947" y="363144"/>
                    <a:pt x="567625" y="359209"/>
                    <a:pt x="565367" y="363737"/>
                  </a:cubicBezTo>
                  <a:cubicBezTo>
                    <a:pt x="560659" y="373128"/>
                    <a:pt x="556757" y="370787"/>
                    <a:pt x="550081" y="375441"/>
                  </a:cubicBezTo>
                  <a:cubicBezTo>
                    <a:pt x="548049" y="376856"/>
                    <a:pt x="545759" y="378372"/>
                    <a:pt x="543889" y="379991"/>
                  </a:cubicBezTo>
                  <a:cubicBezTo>
                    <a:pt x="541728" y="381862"/>
                    <a:pt x="544437" y="385303"/>
                    <a:pt x="542599" y="386167"/>
                  </a:cubicBezTo>
                  <a:cubicBezTo>
                    <a:pt x="539438" y="387647"/>
                    <a:pt x="537245" y="391278"/>
                    <a:pt x="535762" y="393642"/>
                  </a:cubicBezTo>
                  <a:cubicBezTo>
                    <a:pt x="533698" y="396909"/>
                    <a:pt x="537632" y="398899"/>
                    <a:pt x="538052" y="402417"/>
                  </a:cubicBezTo>
                  <a:cubicBezTo>
                    <a:pt x="533763" y="401253"/>
                    <a:pt x="522378" y="401495"/>
                    <a:pt x="523733" y="394616"/>
                  </a:cubicBezTo>
                  <a:cubicBezTo>
                    <a:pt x="524539" y="390569"/>
                    <a:pt x="520830" y="386347"/>
                    <a:pt x="516283" y="386167"/>
                  </a:cubicBezTo>
                  <a:cubicBezTo>
                    <a:pt x="508801" y="385877"/>
                    <a:pt x="493644" y="392352"/>
                    <a:pt x="488968" y="384216"/>
                  </a:cubicBezTo>
                  <a:cubicBezTo>
                    <a:pt x="486097" y="379275"/>
                    <a:pt x="484163" y="374218"/>
                    <a:pt x="482131" y="368939"/>
                  </a:cubicBezTo>
                  <a:cubicBezTo>
                    <a:pt x="479486" y="362041"/>
                    <a:pt x="475778" y="366127"/>
                    <a:pt x="471424" y="363086"/>
                  </a:cubicBezTo>
                  <a:cubicBezTo>
                    <a:pt x="464748" y="358455"/>
                    <a:pt x="465909" y="344149"/>
                    <a:pt x="464910" y="337083"/>
                  </a:cubicBezTo>
                  <a:cubicBezTo>
                    <a:pt x="457105" y="339186"/>
                    <a:pt x="456621" y="336625"/>
                    <a:pt x="451590" y="331233"/>
                  </a:cubicBezTo>
                  <a:cubicBezTo>
                    <a:pt x="445173" y="324354"/>
                    <a:pt x="441012" y="324870"/>
                    <a:pt x="437917" y="319855"/>
                  </a:cubicBezTo>
                  <a:cubicBezTo>
                    <a:pt x="429532" y="312218"/>
                    <a:pt x="429241" y="319420"/>
                    <a:pt x="422340" y="320829"/>
                  </a:cubicBezTo>
                  <a:cubicBezTo>
                    <a:pt x="411182" y="322587"/>
                    <a:pt x="401668" y="319423"/>
                    <a:pt x="391445" y="319204"/>
                  </a:cubicBezTo>
                  <a:cubicBezTo>
                    <a:pt x="385995" y="319075"/>
                    <a:pt x="381738" y="320778"/>
                    <a:pt x="376481" y="322129"/>
                  </a:cubicBezTo>
                  <a:cubicBezTo>
                    <a:pt x="367580" y="324438"/>
                    <a:pt x="362582" y="318007"/>
                    <a:pt x="357970" y="313679"/>
                  </a:cubicBezTo>
                  <a:cubicBezTo>
                    <a:pt x="352487" y="308532"/>
                    <a:pt x="347231" y="302908"/>
                    <a:pt x="341716" y="298077"/>
                  </a:cubicBezTo>
                  <a:cubicBezTo>
                    <a:pt x="335459" y="292601"/>
                    <a:pt x="338362" y="294339"/>
                    <a:pt x="330977" y="290598"/>
                  </a:cubicBezTo>
                  <a:lnTo>
                    <a:pt x="306273" y="278327"/>
                  </a:lnTo>
                  <a:lnTo>
                    <a:pt x="307693" y="271168"/>
                  </a:lnTo>
                  <a:cubicBezTo>
                    <a:pt x="305048" y="268749"/>
                    <a:pt x="302178" y="263873"/>
                    <a:pt x="297566" y="265382"/>
                  </a:cubicBezTo>
                  <a:cubicBezTo>
                    <a:pt x="299501" y="267285"/>
                    <a:pt x="300662" y="267495"/>
                    <a:pt x="304048" y="271529"/>
                  </a:cubicBezTo>
                  <a:lnTo>
                    <a:pt x="300984" y="276512"/>
                  </a:lnTo>
                  <a:lnTo>
                    <a:pt x="284569" y="267453"/>
                  </a:lnTo>
                  <a:cubicBezTo>
                    <a:pt x="284924" y="266279"/>
                    <a:pt x="280958" y="260397"/>
                    <a:pt x="285795" y="262615"/>
                  </a:cubicBezTo>
                  <a:cubicBezTo>
                    <a:pt x="283699" y="261209"/>
                    <a:pt x="286182" y="262954"/>
                    <a:pt x="287150" y="260506"/>
                  </a:cubicBezTo>
                  <a:close/>
                  <a:moveTo>
                    <a:pt x="300759" y="252892"/>
                  </a:moveTo>
                  <a:cubicBezTo>
                    <a:pt x="301081" y="248474"/>
                    <a:pt x="294760" y="245107"/>
                    <a:pt x="295889" y="245742"/>
                  </a:cubicBezTo>
                  <a:cubicBezTo>
                    <a:pt x="306435" y="246000"/>
                    <a:pt x="303629" y="251518"/>
                    <a:pt x="303016" y="252244"/>
                  </a:cubicBezTo>
                  <a:close/>
                  <a:moveTo>
                    <a:pt x="629383" y="231114"/>
                  </a:moveTo>
                  <a:cubicBezTo>
                    <a:pt x="630479" y="233017"/>
                    <a:pt x="637735" y="234400"/>
                    <a:pt x="640444" y="234039"/>
                  </a:cubicBezTo>
                  <a:cubicBezTo>
                    <a:pt x="643508" y="233633"/>
                    <a:pt x="647733" y="230017"/>
                    <a:pt x="650829" y="231440"/>
                  </a:cubicBezTo>
                  <a:cubicBezTo>
                    <a:pt x="652828" y="232339"/>
                    <a:pt x="654989" y="231862"/>
                    <a:pt x="657021" y="232414"/>
                  </a:cubicBezTo>
                  <a:cubicBezTo>
                    <a:pt x="659181" y="233004"/>
                    <a:pt x="659601" y="235226"/>
                    <a:pt x="661568" y="235990"/>
                  </a:cubicBezTo>
                  <a:cubicBezTo>
                    <a:pt x="663632" y="236799"/>
                    <a:pt x="664793" y="235409"/>
                    <a:pt x="666760" y="235664"/>
                  </a:cubicBezTo>
                  <a:cubicBezTo>
                    <a:pt x="668534" y="235890"/>
                    <a:pt x="676790" y="240631"/>
                    <a:pt x="671984" y="235664"/>
                  </a:cubicBezTo>
                  <a:cubicBezTo>
                    <a:pt x="673887" y="237086"/>
                    <a:pt x="676435" y="235664"/>
                    <a:pt x="678144" y="237615"/>
                  </a:cubicBezTo>
                  <a:cubicBezTo>
                    <a:pt x="680079" y="239792"/>
                    <a:pt x="682369" y="236880"/>
                    <a:pt x="684981" y="236316"/>
                  </a:cubicBezTo>
                  <a:cubicBezTo>
                    <a:pt x="688399" y="235568"/>
                    <a:pt x="691624" y="235729"/>
                    <a:pt x="695043" y="236641"/>
                  </a:cubicBezTo>
                  <a:cubicBezTo>
                    <a:pt x="698913" y="237677"/>
                    <a:pt x="702105" y="239557"/>
                    <a:pt x="705782" y="240540"/>
                  </a:cubicBezTo>
                  <a:cubicBezTo>
                    <a:pt x="705782" y="238915"/>
                    <a:pt x="705460" y="237290"/>
                    <a:pt x="705460" y="235664"/>
                  </a:cubicBezTo>
                  <a:cubicBezTo>
                    <a:pt x="707588" y="236206"/>
                    <a:pt x="707814" y="234945"/>
                    <a:pt x="709362" y="234039"/>
                  </a:cubicBezTo>
                  <a:cubicBezTo>
                    <a:pt x="711458" y="232788"/>
                    <a:pt x="714812" y="235587"/>
                    <a:pt x="716811" y="235990"/>
                  </a:cubicBezTo>
                  <a:cubicBezTo>
                    <a:pt x="715134" y="235342"/>
                    <a:pt x="713587" y="234113"/>
                    <a:pt x="712942" y="232414"/>
                  </a:cubicBezTo>
                  <a:cubicBezTo>
                    <a:pt x="715231" y="232284"/>
                    <a:pt x="725325" y="230585"/>
                    <a:pt x="723971" y="236316"/>
                  </a:cubicBezTo>
                  <a:cubicBezTo>
                    <a:pt x="723971" y="237093"/>
                    <a:pt x="722584" y="237306"/>
                    <a:pt x="722036" y="237615"/>
                  </a:cubicBezTo>
                  <a:cubicBezTo>
                    <a:pt x="720681" y="238376"/>
                    <a:pt x="722036" y="240295"/>
                    <a:pt x="721714" y="241518"/>
                  </a:cubicBezTo>
                  <a:cubicBezTo>
                    <a:pt x="720520" y="245481"/>
                    <a:pt x="707169" y="241711"/>
                    <a:pt x="709362" y="246068"/>
                  </a:cubicBezTo>
                  <a:cubicBezTo>
                    <a:pt x="707330" y="243307"/>
                    <a:pt x="704492" y="245417"/>
                    <a:pt x="701880" y="245417"/>
                  </a:cubicBezTo>
                  <a:cubicBezTo>
                    <a:pt x="698881" y="245417"/>
                    <a:pt x="696785" y="242817"/>
                    <a:pt x="693753" y="242817"/>
                  </a:cubicBezTo>
                  <a:cubicBezTo>
                    <a:pt x="690109" y="242817"/>
                    <a:pt x="686916" y="239766"/>
                    <a:pt x="683336" y="240218"/>
                  </a:cubicBezTo>
                  <a:cubicBezTo>
                    <a:pt x="678499" y="240824"/>
                    <a:pt x="675274" y="240860"/>
                    <a:pt x="670340" y="240218"/>
                  </a:cubicBezTo>
                  <a:cubicBezTo>
                    <a:pt x="667405" y="239837"/>
                    <a:pt x="640283" y="241908"/>
                    <a:pt x="643379" y="235664"/>
                  </a:cubicBezTo>
                  <a:cubicBezTo>
                    <a:pt x="637993" y="235825"/>
                    <a:pt x="644572" y="238786"/>
                    <a:pt x="640767" y="240218"/>
                  </a:cubicBezTo>
                  <a:cubicBezTo>
                    <a:pt x="638348" y="241127"/>
                    <a:pt x="637058" y="243436"/>
                    <a:pt x="634897" y="241192"/>
                  </a:cubicBezTo>
                  <a:cubicBezTo>
                    <a:pt x="634446" y="242998"/>
                    <a:pt x="633543" y="243665"/>
                    <a:pt x="631995" y="244443"/>
                  </a:cubicBezTo>
                  <a:cubicBezTo>
                    <a:pt x="630576" y="245146"/>
                    <a:pt x="631221" y="249070"/>
                    <a:pt x="631028" y="250293"/>
                  </a:cubicBezTo>
                  <a:cubicBezTo>
                    <a:pt x="630157" y="255711"/>
                    <a:pt x="620288" y="250999"/>
                    <a:pt x="622223" y="256143"/>
                  </a:cubicBezTo>
                  <a:cubicBezTo>
                    <a:pt x="622836" y="257710"/>
                    <a:pt x="622933" y="258626"/>
                    <a:pt x="623223" y="260371"/>
                  </a:cubicBezTo>
                  <a:cubicBezTo>
                    <a:pt x="623545" y="261935"/>
                    <a:pt x="623610" y="263331"/>
                    <a:pt x="623545" y="264921"/>
                  </a:cubicBezTo>
                  <a:cubicBezTo>
                    <a:pt x="622771" y="265544"/>
                    <a:pt x="622030" y="266260"/>
                    <a:pt x="621256" y="266872"/>
                  </a:cubicBezTo>
                  <a:cubicBezTo>
                    <a:pt x="620707" y="271952"/>
                    <a:pt x="628738" y="276125"/>
                    <a:pt x="626448" y="281497"/>
                  </a:cubicBezTo>
                  <a:cubicBezTo>
                    <a:pt x="623868" y="282752"/>
                    <a:pt x="623707" y="279995"/>
                    <a:pt x="623223" y="278247"/>
                  </a:cubicBezTo>
                  <a:cubicBezTo>
                    <a:pt x="622256" y="274732"/>
                    <a:pt x="617644" y="273490"/>
                    <a:pt x="615096" y="271423"/>
                  </a:cubicBezTo>
                  <a:cubicBezTo>
                    <a:pt x="613193" y="269891"/>
                    <a:pt x="607034" y="266659"/>
                    <a:pt x="605970" y="264921"/>
                  </a:cubicBezTo>
                  <a:cubicBezTo>
                    <a:pt x="604712" y="262838"/>
                    <a:pt x="608066" y="260329"/>
                    <a:pt x="605325" y="258420"/>
                  </a:cubicBezTo>
                  <a:cubicBezTo>
                    <a:pt x="609065" y="259745"/>
                    <a:pt x="609324" y="254143"/>
                    <a:pt x="607614" y="252244"/>
                  </a:cubicBezTo>
                  <a:cubicBezTo>
                    <a:pt x="603776" y="248009"/>
                    <a:pt x="611323" y="248161"/>
                    <a:pt x="613774" y="248019"/>
                  </a:cubicBezTo>
                  <a:cubicBezTo>
                    <a:pt x="608324" y="245452"/>
                    <a:pt x="617225" y="239092"/>
                    <a:pt x="619966" y="238267"/>
                  </a:cubicBezTo>
                  <a:cubicBezTo>
                    <a:pt x="623158" y="237306"/>
                    <a:pt x="619966" y="234494"/>
                    <a:pt x="622223" y="232739"/>
                  </a:cubicBezTo>
                  <a:cubicBezTo>
                    <a:pt x="624352" y="230982"/>
                    <a:pt x="627254" y="233465"/>
                    <a:pt x="629383" y="231114"/>
                  </a:cubicBezTo>
                  <a:close/>
                  <a:moveTo>
                    <a:pt x="315046" y="232739"/>
                  </a:moveTo>
                  <a:cubicBezTo>
                    <a:pt x="319883" y="232184"/>
                    <a:pt x="320173" y="233652"/>
                    <a:pt x="320915" y="235990"/>
                  </a:cubicBezTo>
                  <a:cubicBezTo>
                    <a:pt x="321237" y="236677"/>
                    <a:pt x="321237" y="237080"/>
                    <a:pt x="321560" y="237941"/>
                  </a:cubicBezTo>
                  <a:cubicBezTo>
                    <a:pt x="322431" y="239750"/>
                    <a:pt x="324527" y="240873"/>
                    <a:pt x="326752" y="241330"/>
                  </a:cubicBezTo>
                  <a:cubicBezTo>
                    <a:pt x="327268" y="241427"/>
                    <a:pt x="334979" y="240586"/>
                    <a:pt x="331074" y="237457"/>
                  </a:cubicBezTo>
                  <a:cubicBezTo>
                    <a:pt x="332783" y="236058"/>
                    <a:pt x="333912" y="236077"/>
                    <a:pt x="334460" y="236022"/>
                  </a:cubicBezTo>
                  <a:cubicBezTo>
                    <a:pt x="335040" y="235958"/>
                    <a:pt x="331170" y="241347"/>
                    <a:pt x="331622" y="241192"/>
                  </a:cubicBezTo>
                  <a:cubicBezTo>
                    <a:pt x="334943" y="240105"/>
                    <a:pt x="335073" y="245423"/>
                    <a:pt x="332621" y="246716"/>
                  </a:cubicBezTo>
                  <a:cubicBezTo>
                    <a:pt x="330461" y="247851"/>
                    <a:pt x="327494" y="251231"/>
                    <a:pt x="324495" y="249967"/>
                  </a:cubicBezTo>
                  <a:cubicBezTo>
                    <a:pt x="325268" y="248751"/>
                    <a:pt x="325075" y="247813"/>
                    <a:pt x="324172" y="246716"/>
                  </a:cubicBezTo>
                  <a:cubicBezTo>
                    <a:pt x="322011" y="243736"/>
                    <a:pt x="323172" y="243424"/>
                    <a:pt x="319947" y="244768"/>
                  </a:cubicBezTo>
                  <a:cubicBezTo>
                    <a:pt x="317206" y="245897"/>
                    <a:pt x="315884" y="243049"/>
                    <a:pt x="313433" y="242817"/>
                  </a:cubicBezTo>
                  <a:cubicBezTo>
                    <a:pt x="311337" y="242624"/>
                    <a:pt x="309724" y="243781"/>
                    <a:pt x="307596" y="242817"/>
                  </a:cubicBezTo>
                  <a:cubicBezTo>
                    <a:pt x="304919" y="241618"/>
                    <a:pt x="303435" y="238322"/>
                    <a:pt x="306273" y="236316"/>
                  </a:cubicBezTo>
                  <a:cubicBezTo>
                    <a:pt x="311014" y="232975"/>
                    <a:pt x="311756" y="237551"/>
                    <a:pt x="313756" y="240540"/>
                  </a:cubicBezTo>
                  <a:cubicBezTo>
                    <a:pt x="314078" y="239392"/>
                    <a:pt x="314175" y="238141"/>
                    <a:pt x="314078" y="236967"/>
                  </a:cubicBezTo>
                  <a:cubicBezTo>
                    <a:pt x="316626" y="238206"/>
                    <a:pt x="318071" y="238905"/>
                    <a:pt x="319812" y="236306"/>
                  </a:cubicBezTo>
                  <a:cubicBezTo>
                    <a:pt x="317941" y="235413"/>
                    <a:pt x="316303" y="234635"/>
                    <a:pt x="315046" y="232739"/>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1968" name="Freeform: Shape 1967">
              <a:extLst>
                <a:ext uri="{FF2B5EF4-FFF2-40B4-BE49-F238E27FC236}">
                  <a16:creationId xmlns:a16="http://schemas.microsoft.com/office/drawing/2014/main" id="{4CDC8F6A-5272-AF1F-D4E3-4140A7015F49}"/>
                </a:ext>
              </a:extLst>
            </p:cNvPr>
            <p:cNvSpPr/>
            <p:nvPr/>
          </p:nvSpPr>
          <p:spPr>
            <a:xfrm>
              <a:off x="8789804" y="2491795"/>
              <a:ext cx="13733" cy="5779"/>
            </a:xfrm>
            <a:custGeom>
              <a:avLst/>
              <a:gdLst>
                <a:gd name="connsiteX0" fmla="*/ 5557 w 13733"/>
                <a:gd name="connsiteY0" fmla="*/ 5337 h 5779"/>
                <a:gd name="connsiteX1" fmla="*/ 11362 w 13733"/>
                <a:gd name="connsiteY1" fmla="*/ 3425 h 5779"/>
                <a:gd name="connsiteX2" fmla="*/ 9976 w 13733"/>
                <a:gd name="connsiteY2" fmla="*/ 0 h 5779"/>
                <a:gd name="connsiteX3" fmla="*/ 1494 w 13733"/>
                <a:gd name="connsiteY3" fmla="*/ 3683 h 5779"/>
                <a:gd name="connsiteX4" fmla="*/ 5557 w 13733"/>
                <a:gd name="connsiteY4" fmla="*/ 5337 h 5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3" h="5779">
                  <a:moveTo>
                    <a:pt x="5557" y="5337"/>
                  </a:moveTo>
                  <a:cubicBezTo>
                    <a:pt x="7783" y="6766"/>
                    <a:pt x="15393" y="4357"/>
                    <a:pt x="11362" y="3425"/>
                  </a:cubicBezTo>
                  <a:cubicBezTo>
                    <a:pt x="14394" y="2283"/>
                    <a:pt x="15103" y="1142"/>
                    <a:pt x="9976" y="0"/>
                  </a:cubicBezTo>
                  <a:lnTo>
                    <a:pt x="1494" y="3683"/>
                  </a:lnTo>
                  <a:cubicBezTo>
                    <a:pt x="-1151" y="5302"/>
                    <a:pt x="-570" y="6056"/>
                    <a:pt x="5557" y="5337"/>
                  </a:cubicBezTo>
                  <a:close/>
                </a:path>
              </a:pathLst>
            </a:custGeom>
            <a:solidFill>
              <a:srgbClr val="C0C0C0"/>
            </a:solidFill>
            <a:ln w="645" cap="flat">
              <a:solidFill>
                <a:srgbClr val="FFFFFF"/>
              </a:solidFill>
              <a:prstDash val="solid"/>
              <a:miter/>
            </a:ln>
          </p:spPr>
          <p:txBody>
            <a:bodyPr rtlCol="0" anchor="ctr"/>
            <a:lstStyle/>
            <a:p>
              <a:endParaRPr lang="en-US"/>
            </a:p>
          </p:txBody>
        </p:sp>
      </p:grpSp>
      <p:grpSp>
        <p:nvGrpSpPr>
          <p:cNvPr id="1969" name="Content Placeholder 8">
            <a:extLst>
              <a:ext uri="{FF2B5EF4-FFF2-40B4-BE49-F238E27FC236}">
                <a16:creationId xmlns:a16="http://schemas.microsoft.com/office/drawing/2014/main" id="{F4B74326-17F1-78A4-AA90-00F5F69AA0FD}"/>
              </a:ext>
            </a:extLst>
          </p:cNvPr>
          <p:cNvGrpSpPr/>
          <p:nvPr/>
        </p:nvGrpSpPr>
        <p:grpSpPr>
          <a:xfrm>
            <a:off x="8988395" y="5443143"/>
            <a:ext cx="47554" cy="38699"/>
            <a:chOff x="8955785" y="5123946"/>
            <a:chExt cx="47554" cy="38699"/>
          </a:xfrm>
        </p:grpSpPr>
        <p:sp>
          <p:nvSpPr>
            <p:cNvPr id="1970" name="Freeform: Shape 1969">
              <a:extLst>
                <a:ext uri="{FF2B5EF4-FFF2-40B4-BE49-F238E27FC236}">
                  <a16:creationId xmlns:a16="http://schemas.microsoft.com/office/drawing/2014/main" id="{DE6C0034-90B5-A10B-7847-17BC11C48159}"/>
                </a:ext>
              </a:extLst>
            </p:cNvPr>
            <p:cNvSpPr/>
            <p:nvPr/>
          </p:nvSpPr>
          <p:spPr>
            <a:xfrm>
              <a:off x="8955785" y="5125365"/>
              <a:ext cx="41124" cy="28841"/>
            </a:xfrm>
            <a:custGeom>
              <a:avLst/>
              <a:gdLst>
                <a:gd name="connsiteX0" fmla="*/ 13402 w 41124"/>
                <a:gd name="connsiteY0" fmla="*/ 11610 h 28841"/>
                <a:gd name="connsiteX1" fmla="*/ 11338 w 41124"/>
                <a:gd name="connsiteY1" fmla="*/ 9288 h 28841"/>
                <a:gd name="connsiteX2" fmla="*/ 9016 w 41124"/>
                <a:gd name="connsiteY2" fmla="*/ 11610 h 28841"/>
                <a:gd name="connsiteX3" fmla="*/ 14563 w 41124"/>
                <a:gd name="connsiteY3" fmla="*/ 2773 h 28841"/>
                <a:gd name="connsiteX4" fmla="*/ 9693 w 41124"/>
                <a:gd name="connsiteY4" fmla="*/ 4386 h 28841"/>
                <a:gd name="connsiteX5" fmla="*/ 12725 w 41124"/>
                <a:gd name="connsiteY5" fmla="*/ 0 h 28841"/>
                <a:gd name="connsiteX6" fmla="*/ 7855 w 41124"/>
                <a:gd name="connsiteY6" fmla="*/ 8578 h 28841"/>
                <a:gd name="connsiteX7" fmla="*/ 5533 w 41124"/>
                <a:gd name="connsiteY7" fmla="*/ 13932 h 28841"/>
                <a:gd name="connsiteX8" fmla="*/ 922 w 41124"/>
                <a:gd name="connsiteY8" fmla="*/ 24510 h 28841"/>
                <a:gd name="connsiteX9" fmla="*/ 7372 w 41124"/>
                <a:gd name="connsiteY9" fmla="*/ 25574 h 28841"/>
                <a:gd name="connsiteX10" fmla="*/ 14886 w 41124"/>
                <a:gd name="connsiteY10" fmla="*/ 25574 h 28841"/>
                <a:gd name="connsiteX11" fmla="*/ 19691 w 41124"/>
                <a:gd name="connsiteY11" fmla="*/ 22833 h 28841"/>
                <a:gd name="connsiteX12" fmla="*/ 23399 w 41124"/>
                <a:gd name="connsiteY12" fmla="*/ 28186 h 28841"/>
                <a:gd name="connsiteX13" fmla="*/ 30720 w 41124"/>
                <a:gd name="connsiteY13" fmla="*/ 25735 h 28841"/>
                <a:gd name="connsiteX14" fmla="*/ 29075 w 41124"/>
                <a:gd name="connsiteY14" fmla="*/ 23446 h 28841"/>
                <a:gd name="connsiteX15" fmla="*/ 22948 w 41124"/>
                <a:gd name="connsiteY15" fmla="*/ 19833 h 28841"/>
                <a:gd name="connsiteX16" fmla="*/ 25722 w 41124"/>
                <a:gd name="connsiteY16" fmla="*/ 18414 h 28841"/>
                <a:gd name="connsiteX17" fmla="*/ 33268 w 41124"/>
                <a:gd name="connsiteY17" fmla="*/ 19156 h 28841"/>
                <a:gd name="connsiteX18" fmla="*/ 36171 w 41124"/>
                <a:gd name="connsiteY18" fmla="*/ 18414 h 28841"/>
                <a:gd name="connsiteX19" fmla="*/ 35074 w 41124"/>
                <a:gd name="connsiteY19" fmla="*/ 12900 h 28841"/>
                <a:gd name="connsiteX20" fmla="*/ 27979 w 41124"/>
                <a:gd name="connsiteY20" fmla="*/ 13964 h 28841"/>
                <a:gd name="connsiteX21" fmla="*/ 23658 w 41124"/>
                <a:gd name="connsiteY21" fmla="*/ 16996 h 28841"/>
                <a:gd name="connsiteX22" fmla="*/ 22465 w 41124"/>
                <a:gd name="connsiteY22" fmla="*/ 16125 h 28841"/>
                <a:gd name="connsiteX23" fmla="*/ 17143 w 41124"/>
                <a:gd name="connsiteY23" fmla="*/ 12868 h 28841"/>
                <a:gd name="connsiteX24" fmla="*/ 14563 w 41124"/>
                <a:gd name="connsiteY24" fmla="*/ 14029 h 28841"/>
                <a:gd name="connsiteX25" fmla="*/ 21561 w 41124"/>
                <a:gd name="connsiteY25" fmla="*/ 8223 h 28841"/>
                <a:gd name="connsiteX26" fmla="*/ 13660 w 41124"/>
                <a:gd name="connsiteY26" fmla="*/ 11707 h 28841"/>
                <a:gd name="connsiteX27" fmla="*/ 18530 w 41124"/>
                <a:gd name="connsiteY27" fmla="*/ 6127 h 28841"/>
                <a:gd name="connsiteX28" fmla="*/ 13402 w 41124"/>
                <a:gd name="connsiteY28" fmla="*/ 11707 h 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1124" h="28841">
                  <a:moveTo>
                    <a:pt x="13402" y="11610"/>
                  </a:moveTo>
                  <a:cubicBezTo>
                    <a:pt x="12531" y="10997"/>
                    <a:pt x="11854" y="10223"/>
                    <a:pt x="11338" y="9288"/>
                  </a:cubicBezTo>
                  <a:cubicBezTo>
                    <a:pt x="10468" y="9997"/>
                    <a:pt x="9693" y="10771"/>
                    <a:pt x="9016" y="11610"/>
                  </a:cubicBezTo>
                  <a:cubicBezTo>
                    <a:pt x="10435" y="9417"/>
                    <a:pt x="15305" y="5772"/>
                    <a:pt x="14563" y="2773"/>
                  </a:cubicBezTo>
                  <a:cubicBezTo>
                    <a:pt x="13144" y="3967"/>
                    <a:pt x="11532" y="4515"/>
                    <a:pt x="9693" y="4386"/>
                  </a:cubicBezTo>
                  <a:cubicBezTo>
                    <a:pt x="11403" y="3580"/>
                    <a:pt x="12725" y="1999"/>
                    <a:pt x="12725" y="0"/>
                  </a:cubicBezTo>
                  <a:cubicBezTo>
                    <a:pt x="10209" y="903"/>
                    <a:pt x="5759" y="5708"/>
                    <a:pt x="7855" y="8578"/>
                  </a:cubicBezTo>
                  <a:cubicBezTo>
                    <a:pt x="4695" y="8256"/>
                    <a:pt x="3308" y="11803"/>
                    <a:pt x="5533" y="13932"/>
                  </a:cubicBezTo>
                  <a:cubicBezTo>
                    <a:pt x="2341" y="13609"/>
                    <a:pt x="3115" y="21349"/>
                    <a:pt x="922" y="24510"/>
                  </a:cubicBezTo>
                  <a:cubicBezTo>
                    <a:pt x="-2626" y="29605"/>
                    <a:pt x="5050" y="28573"/>
                    <a:pt x="7372" y="25574"/>
                  </a:cubicBezTo>
                  <a:cubicBezTo>
                    <a:pt x="9919" y="22252"/>
                    <a:pt x="11403" y="24090"/>
                    <a:pt x="14886" y="25574"/>
                  </a:cubicBezTo>
                  <a:cubicBezTo>
                    <a:pt x="17756" y="26702"/>
                    <a:pt x="21755" y="27283"/>
                    <a:pt x="19691" y="22833"/>
                  </a:cubicBezTo>
                  <a:cubicBezTo>
                    <a:pt x="23013" y="22833"/>
                    <a:pt x="21142" y="26702"/>
                    <a:pt x="23399" y="28186"/>
                  </a:cubicBezTo>
                  <a:cubicBezTo>
                    <a:pt x="26818" y="30476"/>
                    <a:pt x="27947" y="26058"/>
                    <a:pt x="30720" y="25735"/>
                  </a:cubicBezTo>
                  <a:cubicBezTo>
                    <a:pt x="35042" y="25219"/>
                    <a:pt x="31043" y="21607"/>
                    <a:pt x="29075" y="23446"/>
                  </a:cubicBezTo>
                  <a:cubicBezTo>
                    <a:pt x="26496" y="25993"/>
                    <a:pt x="21174" y="23768"/>
                    <a:pt x="22948" y="19833"/>
                  </a:cubicBezTo>
                  <a:cubicBezTo>
                    <a:pt x="24851" y="21446"/>
                    <a:pt x="26624" y="21382"/>
                    <a:pt x="25722" y="18414"/>
                  </a:cubicBezTo>
                  <a:cubicBezTo>
                    <a:pt x="28108" y="19511"/>
                    <a:pt x="31139" y="17705"/>
                    <a:pt x="33268" y="19156"/>
                  </a:cubicBezTo>
                  <a:cubicBezTo>
                    <a:pt x="34494" y="19995"/>
                    <a:pt x="39912" y="23090"/>
                    <a:pt x="36171" y="18414"/>
                  </a:cubicBezTo>
                  <a:cubicBezTo>
                    <a:pt x="43717" y="21027"/>
                    <a:pt x="42072" y="4257"/>
                    <a:pt x="35074" y="12900"/>
                  </a:cubicBezTo>
                  <a:cubicBezTo>
                    <a:pt x="34236" y="13964"/>
                    <a:pt x="29431" y="13319"/>
                    <a:pt x="27979" y="13964"/>
                  </a:cubicBezTo>
                  <a:cubicBezTo>
                    <a:pt x="26334" y="14706"/>
                    <a:pt x="25238" y="16157"/>
                    <a:pt x="23658" y="16996"/>
                  </a:cubicBezTo>
                  <a:cubicBezTo>
                    <a:pt x="22465" y="17608"/>
                    <a:pt x="16950" y="17608"/>
                    <a:pt x="22465" y="16125"/>
                  </a:cubicBezTo>
                  <a:cubicBezTo>
                    <a:pt x="20014" y="16705"/>
                    <a:pt x="17111" y="15802"/>
                    <a:pt x="17143" y="12868"/>
                  </a:cubicBezTo>
                  <a:cubicBezTo>
                    <a:pt x="16240" y="13190"/>
                    <a:pt x="15369" y="13577"/>
                    <a:pt x="14563" y="14029"/>
                  </a:cubicBezTo>
                  <a:cubicBezTo>
                    <a:pt x="16724" y="11481"/>
                    <a:pt x="23368" y="13512"/>
                    <a:pt x="21561" y="8223"/>
                  </a:cubicBezTo>
                  <a:cubicBezTo>
                    <a:pt x="20562" y="11384"/>
                    <a:pt x="16337" y="11642"/>
                    <a:pt x="13660" y="11707"/>
                  </a:cubicBezTo>
                  <a:cubicBezTo>
                    <a:pt x="16111" y="10933"/>
                    <a:pt x="18401" y="8901"/>
                    <a:pt x="18530" y="6127"/>
                  </a:cubicBezTo>
                  <a:cubicBezTo>
                    <a:pt x="15821" y="6643"/>
                    <a:pt x="13531" y="8869"/>
                    <a:pt x="13402" y="11707"/>
                  </a:cubicBezTo>
                </a:path>
              </a:pathLst>
            </a:custGeom>
            <a:solidFill>
              <a:srgbClr val="C0C0C0"/>
            </a:solidFill>
            <a:ln w="645" cap="flat">
              <a:solidFill>
                <a:srgbClr val="FFFFFF"/>
              </a:solidFill>
              <a:prstDash val="solid"/>
              <a:miter/>
            </a:ln>
          </p:spPr>
          <p:txBody>
            <a:bodyPr rtlCol="0" anchor="ctr"/>
            <a:lstStyle/>
            <a:p>
              <a:endParaRPr lang="en-US"/>
            </a:p>
          </p:txBody>
        </p:sp>
        <p:sp>
          <p:nvSpPr>
            <p:cNvPr id="1971" name="Freeform: Shape 1970">
              <a:extLst>
                <a:ext uri="{FF2B5EF4-FFF2-40B4-BE49-F238E27FC236}">
                  <a16:creationId xmlns:a16="http://schemas.microsoft.com/office/drawing/2014/main" id="{D5F50FFC-F51B-F974-6276-9B1D76D8D7E4}"/>
                </a:ext>
              </a:extLst>
            </p:cNvPr>
            <p:cNvSpPr/>
            <p:nvPr/>
          </p:nvSpPr>
          <p:spPr>
            <a:xfrm>
              <a:off x="8964640" y="5123946"/>
              <a:ext cx="38699" cy="38699"/>
            </a:xfrm>
            <a:custGeom>
              <a:avLst/>
              <a:gdLst>
                <a:gd name="connsiteX0" fmla="*/ 38700 w 38699"/>
                <a:gd name="connsiteY0" fmla="*/ 19350 h 38699"/>
                <a:gd name="connsiteX1" fmla="*/ 19350 w 38699"/>
                <a:gd name="connsiteY1" fmla="*/ 38699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699"/>
                    <a:pt x="19350" y="38699"/>
                  </a:cubicBezTo>
                  <a:cubicBezTo>
                    <a:pt x="8663" y="38699"/>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sp>
        <p:nvSpPr>
          <p:cNvPr id="1972" name="Freeform: Shape 1971">
            <a:extLst>
              <a:ext uri="{FF2B5EF4-FFF2-40B4-BE49-F238E27FC236}">
                <a16:creationId xmlns:a16="http://schemas.microsoft.com/office/drawing/2014/main" id="{70583572-DF1F-DDC2-489D-08A7ACB3A83A}"/>
              </a:ext>
            </a:extLst>
          </p:cNvPr>
          <p:cNvSpPr/>
          <p:nvPr/>
        </p:nvSpPr>
        <p:spPr>
          <a:xfrm>
            <a:off x="8743284" y="2821885"/>
            <a:ext cx="411667" cy="233581"/>
          </a:xfrm>
          <a:custGeom>
            <a:avLst/>
            <a:gdLst>
              <a:gd name="connsiteX0" fmla="*/ 96 w 411667"/>
              <a:gd name="connsiteY0" fmla="*/ 15552 h 233581"/>
              <a:gd name="connsiteX1" fmla="*/ 52825 w 411667"/>
              <a:gd name="connsiteY1" fmla="*/ 120 h 233581"/>
              <a:gd name="connsiteX2" fmla="*/ 53244 w 411667"/>
              <a:gd name="connsiteY2" fmla="*/ 24233 h 233581"/>
              <a:gd name="connsiteX3" fmla="*/ 55405 w 411667"/>
              <a:gd name="connsiteY3" fmla="*/ 32099 h 233581"/>
              <a:gd name="connsiteX4" fmla="*/ 59017 w 411667"/>
              <a:gd name="connsiteY4" fmla="*/ 34079 h 233581"/>
              <a:gd name="connsiteX5" fmla="*/ 62177 w 411667"/>
              <a:gd name="connsiteY5" fmla="*/ 30896 h 233581"/>
              <a:gd name="connsiteX6" fmla="*/ 59952 w 411667"/>
              <a:gd name="connsiteY6" fmla="*/ 23482 h 233581"/>
              <a:gd name="connsiteX7" fmla="*/ 58952 w 411667"/>
              <a:gd name="connsiteY7" fmla="*/ 14545 h 233581"/>
              <a:gd name="connsiteX8" fmla="*/ 60597 w 411667"/>
              <a:gd name="connsiteY8" fmla="*/ 10105 h 233581"/>
              <a:gd name="connsiteX9" fmla="*/ 58565 w 411667"/>
              <a:gd name="connsiteY9" fmla="*/ 1652 h 233581"/>
              <a:gd name="connsiteX10" fmla="*/ 75077 w 411667"/>
              <a:gd name="connsiteY10" fmla="*/ 10714 h 233581"/>
              <a:gd name="connsiteX11" fmla="*/ 69111 w 411667"/>
              <a:gd name="connsiteY11" fmla="*/ 23369 h 233581"/>
              <a:gd name="connsiteX12" fmla="*/ 73690 w 411667"/>
              <a:gd name="connsiteY12" fmla="*/ 26974 h 233581"/>
              <a:gd name="connsiteX13" fmla="*/ 80398 w 411667"/>
              <a:gd name="connsiteY13" fmla="*/ 11988 h 233581"/>
              <a:gd name="connsiteX14" fmla="*/ 105262 w 411667"/>
              <a:gd name="connsiteY14" fmla="*/ 25027 h 233581"/>
              <a:gd name="connsiteX15" fmla="*/ 132965 w 411667"/>
              <a:gd name="connsiteY15" fmla="*/ 48682 h 233581"/>
              <a:gd name="connsiteX16" fmla="*/ 143511 w 411667"/>
              <a:gd name="connsiteY16" fmla="*/ 56218 h 233581"/>
              <a:gd name="connsiteX17" fmla="*/ 159894 w 411667"/>
              <a:gd name="connsiteY17" fmla="*/ 53790 h 233581"/>
              <a:gd name="connsiteX18" fmla="*/ 198142 w 411667"/>
              <a:gd name="connsiteY18" fmla="*/ 54735 h 233581"/>
              <a:gd name="connsiteX19" fmla="*/ 207784 w 411667"/>
              <a:gd name="connsiteY19" fmla="*/ 50871 h 233581"/>
              <a:gd name="connsiteX20" fmla="*/ 219813 w 411667"/>
              <a:gd name="connsiteY20" fmla="*/ 60127 h 233581"/>
              <a:gd name="connsiteX21" fmla="*/ 229263 w 411667"/>
              <a:gd name="connsiteY21" fmla="*/ 69421 h 233581"/>
              <a:gd name="connsiteX22" fmla="*/ 238808 w 411667"/>
              <a:gd name="connsiteY22" fmla="*/ 71273 h 233581"/>
              <a:gd name="connsiteX23" fmla="*/ 245291 w 411667"/>
              <a:gd name="connsiteY23" fmla="*/ 97317 h 233581"/>
              <a:gd name="connsiteX24" fmla="*/ 255449 w 411667"/>
              <a:gd name="connsiteY24" fmla="*/ 101116 h 233581"/>
              <a:gd name="connsiteX25" fmla="*/ 261931 w 411667"/>
              <a:gd name="connsiteY25" fmla="*/ 116961 h 233581"/>
              <a:gd name="connsiteX26" fmla="*/ 290118 w 411667"/>
              <a:gd name="connsiteY26" fmla="*/ 120257 h 233581"/>
              <a:gd name="connsiteX27" fmla="*/ 297922 w 411667"/>
              <a:gd name="connsiteY27" fmla="*/ 129067 h 233581"/>
              <a:gd name="connsiteX28" fmla="*/ 311951 w 411667"/>
              <a:gd name="connsiteY28" fmla="*/ 136520 h 233581"/>
              <a:gd name="connsiteX29" fmla="*/ 309725 w 411667"/>
              <a:gd name="connsiteY29" fmla="*/ 127384 h 233581"/>
              <a:gd name="connsiteX30" fmla="*/ 315724 w 411667"/>
              <a:gd name="connsiteY30" fmla="*/ 120740 h 233581"/>
              <a:gd name="connsiteX31" fmla="*/ 317401 w 411667"/>
              <a:gd name="connsiteY31" fmla="*/ 114506 h 233581"/>
              <a:gd name="connsiteX32" fmla="*/ 327592 w 411667"/>
              <a:gd name="connsiteY32" fmla="*/ 107450 h 233581"/>
              <a:gd name="connsiteX33" fmla="*/ 337234 w 411667"/>
              <a:gd name="connsiteY33" fmla="*/ 101561 h 233581"/>
              <a:gd name="connsiteX34" fmla="*/ 342072 w 411667"/>
              <a:gd name="connsiteY34" fmla="*/ 95673 h 233581"/>
              <a:gd name="connsiteX35" fmla="*/ 348812 w 411667"/>
              <a:gd name="connsiteY35" fmla="*/ 93912 h 233581"/>
              <a:gd name="connsiteX36" fmla="*/ 360003 w 411667"/>
              <a:gd name="connsiteY36" fmla="*/ 92399 h 233581"/>
              <a:gd name="connsiteX37" fmla="*/ 340492 w 411667"/>
              <a:gd name="connsiteY37" fmla="*/ 111207 h 233581"/>
              <a:gd name="connsiteX38" fmla="*/ 347586 w 411667"/>
              <a:gd name="connsiteY38" fmla="*/ 113881 h 233581"/>
              <a:gd name="connsiteX39" fmla="*/ 354875 w 411667"/>
              <a:gd name="connsiteY39" fmla="*/ 115522 h 233581"/>
              <a:gd name="connsiteX40" fmla="*/ 370677 w 411667"/>
              <a:gd name="connsiteY40" fmla="*/ 122121 h 233581"/>
              <a:gd name="connsiteX41" fmla="*/ 370677 w 411667"/>
              <a:gd name="connsiteY41" fmla="*/ 118170 h 233581"/>
              <a:gd name="connsiteX42" fmla="*/ 373612 w 411667"/>
              <a:gd name="connsiteY42" fmla="*/ 116658 h 233581"/>
              <a:gd name="connsiteX43" fmla="*/ 373225 w 411667"/>
              <a:gd name="connsiteY43" fmla="*/ 110279 h 233581"/>
              <a:gd name="connsiteX44" fmla="*/ 381545 w 411667"/>
              <a:gd name="connsiteY44" fmla="*/ 118151 h 233581"/>
              <a:gd name="connsiteX45" fmla="*/ 389737 w 411667"/>
              <a:gd name="connsiteY45" fmla="*/ 125604 h 233581"/>
              <a:gd name="connsiteX46" fmla="*/ 402895 w 411667"/>
              <a:gd name="connsiteY46" fmla="*/ 128932 h 233581"/>
              <a:gd name="connsiteX47" fmla="*/ 411118 w 411667"/>
              <a:gd name="connsiteY47" fmla="*/ 130209 h 233581"/>
              <a:gd name="connsiteX48" fmla="*/ 407313 w 411667"/>
              <a:gd name="connsiteY48" fmla="*/ 134414 h 233581"/>
              <a:gd name="connsiteX49" fmla="*/ 397832 w 411667"/>
              <a:gd name="connsiteY49" fmla="*/ 136746 h 233581"/>
              <a:gd name="connsiteX50" fmla="*/ 399476 w 411667"/>
              <a:gd name="connsiteY50" fmla="*/ 142083 h 233581"/>
              <a:gd name="connsiteX51" fmla="*/ 391575 w 411667"/>
              <a:gd name="connsiteY51" fmla="*/ 146495 h 233581"/>
              <a:gd name="connsiteX52" fmla="*/ 385512 w 411667"/>
              <a:gd name="connsiteY52" fmla="*/ 148178 h 233581"/>
              <a:gd name="connsiteX53" fmla="*/ 382255 w 411667"/>
              <a:gd name="connsiteY53" fmla="*/ 147720 h 233581"/>
              <a:gd name="connsiteX54" fmla="*/ 377224 w 411667"/>
              <a:gd name="connsiteY54" fmla="*/ 145282 h 233581"/>
              <a:gd name="connsiteX55" fmla="*/ 367839 w 411667"/>
              <a:gd name="connsiteY55" fmla="*/ 146834 h 233581"/>
              <a:gd name="connsiteX56" fmla="*/ 363453 w 411667"/>
              <a:gd name="connsiteY56" fmla="*/ 147759 h 233581"/>
              <a:gd name="connsiteX57" fmla="*/ 352875 w 411667"/>
              <a:gd name="connsiteY57" fmla="*/ 141738 h 233581"/>
              <a:gd name="connsiteX58" fmla="*/ 358487 w 411667"/>
              <a:gd name="connsiteY58" fmla="*/ 135536 h 233581"/>
              <a:gd name="connsiteX59" fmla="*/ 357455 w 411667"/>
              <a:gd name="connsiteY59" fmla="*/ 132099 h 233581"/>
              <a:gd name="connsiteX60" fmla="*/ 350231 w 411667"/>
              <a:gd name="connsiteY60" fmla="*/ 124668 h 233581"/>
              <a:gd name="connsiteX61" fmla="*/ 335235 w 411667"/>
              <a:gd name="connsiteY61" fmla="*/ 134256 h 233581"/>
              <a:gd name="connsiteX62" fmla="*/ 326399 w 411667"/>
              <a:gd name="connsiteY62" fmla="*/ 135143 h 233581"/>
              <a:gd name="connsiteX63" fmla="*/ 328366 w 411667"/>
              <a:gd name="connsiteY63" fmla="*/ 141593 h 233581"/>
              <a:gd name="connsiteX64" fmla="*/ 330268 w 411667"/>
              <a:gd name="connsiteY64" fmla="*/ 147649 h 233581"/>
              <a:gd name="connsiteX65" fmla="*/ 314498 w 411667"/>
              <a:gd name="connsiteY65" fmla="*/ 149043 h 233581"/>
              <a:gd name="connsiteX66" fmla="*/ 322625 w 411667"/>
              <a:gd name="connsiteY66" fmla="*/ 151365 h 233581"/>
              <a:gd name="connsiteX67" fmla="*/ 319368 w 411667"/>
              <a:gd name="connsiteY67" fmla="*/ 151139 h 233581"/>
              <a:gd name="connsiteX68" fmla="*/ 320755 w 411667"/>
              <a:gd name="connsiteY68" fmla="*/ 154274 h 233581"/>
              <a:gd name="connsiteX69" fmla="*/ 320110 w 411667"/>
              <a:gd name="connsiteY69" fmla="*/ 155992 h 233581"/>
              <a:gd name="connsiteX70" fmla="*/ 317691 w 411667"/>
              <a:gd name="connsiteY70" fmla="*/ 158488 h 233581"/>
              <a:gd name="connsiteX71" fmla="*/ 314047 w 411667"/>
              <a:gd name="connsiteY71" fmla="*/ 166064 h 233581"/>
              <a:gd name="connsiteX72" fmla="*/ 297567 w 411667"/>
              <a:gd name="connsiteY72" fmla="*/ 163990 h 233581"/>
              <a:gd name="connsiteX73" fmla="*/ 293923 w 411667"/>
              <a:gd name="connsiteY73" fmla="*/ 165819 h 233581"/>
              <a:gd name="connsiteX74" fmla="*/ 291730 w 411667"/>
              <a:gd name="connsiteY74" fmla="*/ 173078 h 233581"/>
              <a:gd name="connsiteX75" fmla="*/ 298019 w 411667"/>
              <a:gd name="connsiteY75" fmla="*/ 176752 h 233581"/>
              <a:gd name="connsiteX76" fmla="*/ 303791 w 411667"/>
              <a:gd name="connsiteY76" fmla="*/ 181144 h 233581"/>
              <a:gd name="connsiteX77" fmla="*/ 311241 w 411667"/>
              <a:gd name="connsiteY77" fmla="*/ 182182 h 233581"/>
              <a:gd name="connsiteX78" fmla="*/ 314660 w 411667"/>
              <a:gd name="connsiteY78" fmla="*/ 195946 h 233581"/>
              <a:gd name="connsiteX79" fmla="*/ 320884 w 411667"/>
              <a:gd name="connsiteY79" fmla="*/ 203196 h 233581"/>
              <a:gd name="connsiteX80" fmla="*/ 317530 w 411667"/>
              <a:gd name="connsiteY80" fmla="*/ 215638 h 233581"/>
              <a:gd name="connsiteX81" fmla="*/ 316401 w 411667"/>
              <a:gd name="connsiteY81" fmla="*/ 233582 h 233581"/>
              <a:gd name="connsiteX82" fmla="*/ 309371 w 411667"/>
              <a:gd name="connsiteY82" fmla="*/ 230525 h 233581"/>
              <a:gd name="connsiteX83" fmla="*/ 299857 w 411667"/>
              <a:gd name="connsiteY83" fmla="*/ 229389 h 233581"/>
              <a:gd name="connsiteX84" fmla="*/ 294213 w 411667"/>
              <a:gd name="connsiteY84" fmla="*/ 226409 h 233581"/>
              <a:gd name="connsiteX85" fmla="*/ 285796 w 411667"/>
              <a:gd name="connsiteY85" fmla="*/ 226603 h 233581"/>
              <a:gd name="connsiteX86" fmla="*/ 282700 w 411667"/>
              <a:gd name="connsiteY86" fmla="*/ 218076 h 233581"/>
              <a:gd name="connsiteX87" fmla="*/ 281152 w 411667"/>
              <a:gd name="connsiteY87" fmla="*/ 208121 h 233581"/>
              <a:gd name="connsiteX88" fmla="*/ 272541 w 411667"/>
              <a:gd name="connsiteY88" fmla="*/ 204944 h 233581"/>
              <a:gd name="connsiteX89" fmla="*/ 258610 w 411667"/>
              <a:gd name="connsiteY89" fmla="*/ 201829 h 233581"/>
              <a:gd name="connsiteX90" fmla="*/ 243775 w 411667"/>
              <a:gd name="connsiteY90" fmla="*/ 193154 h 233581"/>
              <a:gd name="connsiteX91" fmla="*/ 230359 w 411667"/>
              <a:gd name="connsiteY91" fmla="*/ 185581 h 233581"/>
              <a:gd name="connsiteX92" fmla="*/ 217556 w 411667"/>
              <a:gd name="connsiteY92" fmla="*/ 180138 h 233581"/>
              <a:gd name="connsiteX93" fmla="*/ 202367 w 411667"/>
              <a:gd name="connsiteY93" fmla="*/ 170134 h 233581"/>
              <a:gd name="connsiteX94" fmla="*/ 174309 w 411667"/>
              <a:gd name="connsiteY94" fmla="*/ 150258 h 233581"/>
              <a:gd name="connsiteX95" fmla="*/ 159861 w 411667"/>
              <a:gd name="connsiteY95" fmla="*/ 128461 h 233581"/>
              <a:gd name="connsiteX96" fmla="*/ 150090 w 411667"/>
              <a:gd name="connsiteY96" fmla="*/ 118880 h 233581"/>
              <a:gd name="connsiteX97" fmla="*/ 145220 w 411667"/>
              <a:gd name="connsiteY97" fmla="*/ 117486 h 233581"/>
              <a:gd name="connsiteX98" fmla="*/ 142189 w 411667"/>
              <a:gd name="connsiteY98" fmla="*/ 120853 h 233581"/>
              <a:gd name="connsiteX99" fmla="*/ 127192 w 411667"/>
              <a:gd name="connsiteY99" fmla="*/ 118954 h 233581"/>
              <a:gd name="connsiteX100" fmla="*/ 116002 w 411667"/>
              <a:gd name="connsiteY100" fmla="*/ 116106 h 233581"/>
              <a:gd name="connsiteX101" fmla="*/ 113454 w 411667"/>
              <a:gd name="connsiteY101" fmla="*/ 113674 h 233581"/>
              <a:gd name="connsiteX102" fmla="*/ 113454 w 411667"/>
              <a:gd name="connsiteY102" fmla="*/ 109105 h 233581"/>
              <a:gd name="connsiteX103" fmla="*/ 111358 w 411667"/>
              <a:gd name="connsiteY103" fmla="*/ 104419 h 233581"/>
              <a:gd name="connsiteX104" fmla="*/ 113776 w 411667"/>
              <a:gd name="connsiteY104" fmla="*/ 103787 h 233581"/>
              <a:gd name="connsiteX105" fmla="*/ 107391 w 411667"/>
              <a:gd name="connsiteY105" fmla="*/ 96227 h 233581"/>
              <a:gd name="connsiteX106" fmla="*/ 99232 w 411667"/>
              <a:gd name="connsiteY106" fmla="*/ 89645 h 233581"/>
              <a:gd name="connsiteX107" fmla="*/ 88977 w 411667"/>
              <a:gd name="connsiteY107" fmla="*/ 87394 h 233581"/>
              <a:gd name="connsiteX108" fmla="*/ 79592 w 411667"/>
              <a:gd name="connsiteY108" fmla="*/ 82147 h 233581"/>
              <a:gd name="connsiteX109" fmla="*/ 71981 w 411667"/>
              <a:gd name="connsiteY109" fmla="*/ 77990 h 233581"/>
              <a:gd name="connsiteX110" fmla="*/ 64919 w 411667"/>
              <a:gd name="connsiteY110" fmla="*/ 80444 h 233581"/>
              <a:gd name="connsiteX111" fmla="*/ 72658 w 411667"/>
              <a:gd name="connsiteY111" fmla="*/ 89852 h 233581"/>
              <a:gd name="connsiteX112" fmla="*/ 65467 w 411667"/>
              <a:gd name="connsiteY112" fmla="*/ 85653 h 233581"/>
              <a:gd name="connsiteX113" fmla="*/ 59791 w 411667"/>
              <a:gd name="connsiteY113" fmla="*/ 87172 h 233581"/>
              <a:gd name="connsiteX114" fmla="*/ 46407 w 411667"/>
              <a:gd name="connsiteY114" fmla="*/ 95228 h 233581"/>
              <a:gd name="connsiteX115" fmla="*/ 43892 w 411667"/>
              <a:gd name="connsiteY115" fmla="*/ 110308 h 233581"/>
              <a:gd name="connsiteX116" fmla="*/ 46439 w 411667"/>
              <a:gd name="connsiteY116" fmla="*/ 117577 h 233581"/>
              <a:gd name="connsiteX117" fmla="*/ 36829 w 411667"/>
              <a:gd name="connsiteY117" fmla="*/ 117899 h 233581"/>
              <a:gd name="connsiteX118" fmla="*/ 22123 w 411667"/>
              <a:gd name="connsiteY118" fmla="*/ 117473 h 233581"/>
              <a:gd name="connsiteX119" fmla="*/ 0 w 411667"/>
              <a:gd name="connsiteY119" fmla="*/ 15574 h 233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11667" h="233581">
                <a:moveTo>
                  <a:pt x="96" y="15552"/>
                </a:moveTo>
                <a:lnTo>
                  <a:pt x="52825" y="120"/>
                </a:lnTo>
                <a:cubicBezTo>
                  <a:pt x="57598" y="-1583"/>
                  <a:pt x="46407" y="15226"/>
                  <a:pt x="53244" y="24233"/>
                </a:cubicBezTo>
                <a:cubicBezTo>
                  <a:pt x="53567" y="24578"/>
                  <a:pt x="54147" y="29787"/>
                  <a:pt x="55405" y="32099"/>
                </a:cubicBezTo>
                <a:cubicBezTo>
                  <a:pt x="56630" y="34408"/>
                  <a:pt x="58469" y="34098"/>
                  <a:pt x="59017" y="34079"/>
                </a:cubicBezTo>
                <a:lnTo>
                  <a:pt x="62177" y="30896"/>
                </a:lnTo>
                <a:cubicBezTo>
                  <a:pt x="61694" y="30767"/>
                  <a:pt x="59952" y="24282"/>
                  <a:pt x="59952" y="23482"/>
                </a:cubicBezTo>
                <a:cubicBezTo>
                  <a:pt x="57501" y="17616"/>
                  <a:pt x="59597" y="15803"/>
                  <a:pt x="58952" y="14545"/>
                </a:cubicBezTo>
                <a:cubicBezTo>
                  <a:pt x="59823" y="12623"/>
                  <a:pt x="62338" y="12820"/>
                  <a:pt x="60597" y="10105"/>
                </a:cubicBezTo>
                <a:cubicBezTo>
                  <a:pt x="59275" y="8063"/>
                  <a:pt x="57049" y="4219"/>
                  <a:pt x="58565" y="1652"/>
                </a:cubicBezTo>
                <a:lnTo>
                  <a:pt x="75077" y="10714"/>
                </a:lnTo>
                <a:cubicBezTo>
                  <a:pt x="72078" y="16155"/>
                  <a:pt x="72723" y="11172"/>
                  <a:pt x="69111" y="23369"/>
                </a:cubicBezTo>
                <a:cubicBezTo>
                  <a:pt x="66950" y="19247"/>
                  <a:pt x="72562" y="29245"/>
                  <a:pt x="73690" y="26974"/>
                </a:cubicBezTo>
                <a:cubicBezTo>
                  <a:pt x="76302" y="17706"/>
                  <a:pt x="83043" y="22208"/>
                  <a:pt x="80398" y="11988"/>
                </a:cubicBezTo>
                <a:lnTo>
                  <a:pt x="105262" y="25027"/>
                </a:lnTo>
                <a:cubicBezTo>
                  <a:pt x="111551" y="25704"/>
                  <a:pt x="120968" y="37314"/>
                  <a:pt x="132965" y="48682"/>
                </a:cubicBezTo>
                <a:cubicBezTo>
                  <a:pt x="135996" y="51562"/>
                  <a:pt x="139415" y="54896"/>
                  <a:pt x="143511" y="56218"/>
                </a:cubicBezTo>
                <a:cubicBezTo>
                  <a:pt x="148316" y="57779"/>
                  <a:pt x="155088" y="54658"/>
                  <a:pt x="159894" y="53790"/>
                </a:cubicBezTo>
                <a:cubicBezTo>
                  <a:pt x="172503" y="51520"/>
                  <a:pt x="185951" y="57792"/>
                  <a:pt x="198142" y="54735"/>
                </a:cubicBezTo>
                <a:cubicBezTo>
                  <a:pt x="201270" y="53945"/>
                  <a:pt x="204237" y="48917"/>
                  <a:pt x="207784" y="50871"/>
                </a:cubicBezTo>
                <a:cubicBezTo>
                  <a:pt x="212235" y="53342"/>
                  <a:pt x="215073" y="57766"/>
                  <a:pt x="219813" y="60127"/>
                </a:cubicBezTo>
                <a:cubicBezTo>
                  <a:pt x="224425" y="62439"/>
                  <a:pt x="225909" y="65735"/>
                  <a:pt x="229263" y="69421"/>
                </a:cubicBezTo>
                <a:cubicBezTo>
                  <a:pt x="232745" y="73266"/>
                  <a:pt x="234261" y="71682"/>
                  <a:pt x="238808" y="71273"/>
                </a:cubicBezTo>
                <a:cubicBezTo>
                  <a:pt x="239808" y="78338"/>
                  <a:pt x="238808" y="92686"/>
                  <a:pt x="245291" y="97317"/>
                </a:cubicBezTo>
                <a:cubicBezTo>
                  <a:pt x="248580" y="99604"/>
                  <a:pt x="252966" y="96866"/>
                  <a:pt x="255449" y="101116"/>
                </a:cubicBezTo>
                <a:cubicBezTo>
                  <a:pt x="258352" y="106022"/>
                  <a:pt x="259416" y="111872"/>
                  <a:pt x="261931" y="116961"/>
                </a:cubicBezTo>
                <a:cubicBezTo>
                  <a:pt x="266898" y="126968"/>
                  <a:pt x="281539" y="119963"/>
                  <a:pt x="290118" y="120257"/>
                </a:cubicBezTo>
                <a:cubicBezTo>
                  <a:pt x="295181" y="120418"/>
                  <a:pt x="298438" y="124494"/>
                  <a:pt x="297922" y="129067"/>
                </a:cubicBezTo>
                <a:cubicBezTo>
                  <a:pt x="297180" y="135904"/>
                  <a:pt x="307823" y="135282"/>
                  <a:pt x="311951" y="136520"/>
                </a:cubicBezTo>
                <a:cubicBezTo>
                  <a:pt x="311596" y="133911"/>
                  <a:pt x="307113" y="129977"/>
                  <a:pt x="309725" y="127384"/>
                </a:cubicBezTo>
                <a:cubicBezTo>
                  <a:pt x="312144" y="124997"/>
                  <a:pt x="312176" y="122163"/>
                  <a:pt x="315724" y="120740"/>
                </a:cubicBezTo>
                <a:cubicBezTo>
                  <a:pt x="318691" y="119553"/>
                  <a:pt x="315724" y="116377"/>
                  <a:pt x="317401" y="114506"/>
                </a:cubicBezTo>
                <a:cubicBezTo>
                  <a:pt x="319529" y="112120"/>
                  <a:pt x="324818" y="109392"/>
                  <a:pt x="327592" y="107450"/>
                </a:cubicBezTo>
                <a:cubicBezTo>
                  <a:pt x="330881" y="105154"/>
                  <a:pt x="334945" y="105186"/>
                  <a:pt x="337234" y="101561"/>
                </a:cubicBezTo>
                <a:cubicBezTo>
                  <a:pt x="338298" y="99859"/>
                  <a:pt x="339847" y="96185"/>
                  <a:pt x="342072" y="95673"/>
                </a:cubicBezTo>
                <a:cubicBezTo>
                  <a:pt x="345490" y="94879"/>
                  <a:pt x="345587" y="97230"/>
                  <a:pt x="348812" y="93912"/>
                </a:cubicBezTo>
                <a:cubicBezTo>
                  <a:pt x="352359" y="90235"/>
                  <a:pt x="355681" y="90158"/>
                  <a:pt x="360003" y="92399"/>
                </a:cubicBezTo>
                <a:cubicBezTo>
                  <a:pt x="355004" y="97095"/>
                  <a:pt x="341588" y="103748"/>
                  <a:pt x="340492" y="111207"/>
                </a:cubicBezTo>
                <a:cubicBezTo>
                  <a:pt x="343394" y="111272"/>
                  <a:pt x="344813" y="113578"/>
                  <a:pt x="347586" y="113881"/>
                </a:cubicBezTo>
                <a:cubicBezTo>
                  <a:pt x="350811" y="114232"/>
                  <a:pt x="353101" y="111078"/>
                  <a:pt x="354875" y="115522"/>
                </a:cubicBezTo>
                <a:cubicBezTo>
                  <a:pt x="357906" y="123007"/>
                  <a:pt x="366227" y="117915"/>
                  <a:pt x="370677" y="122121"/>
                </a:cubicBezTo>
                <a:cubicBezTo>
                  <a:pt x="371290" y="120808"/>
                  <a:pt x="371290" y="119492"/>
                  <a:pt x="370677" y="118170"/>
                </a:cubicBezTo>
                <a:cubicBezTo>
                  <a:pt x="371935" y="118170"/>
                  <a:pt x="372935" y="117689"/>
                  <a:pt x="373612" y="116658"/>
                </a:cubicBezTo>
                <a:cubicBezTo>
                  <a:pt x="374612" y="114758"/>
                  <a:pt x="373612" y="112204"/>
                  <a:pt x="373225" y="110279"/>
                </a:cubicBezTo>
                <a:cubicBezTo>
                  <a:pt x="375257" y="114003"/>
                  <a:pt x="378417" y="114548"/>
                  <a:pt x="381545" y="118151"/>
                </a:cubicBezTo>
                <a:cubicBezTo>
                  <a:pt x="384706" y="121814"/>
                  <a:pt x="389511" y="119695"/>
                  <a:pt x="389737" y="125604"/>
                </a:cubicBezTo>
                <a:cubicBezTo>
                  <a:pt x="395445" y="122175"/>
                  <a:pt x="398057" y="128435"/>
                  <a:pt x="402895" y="128932"/>
                </a:cubicBezTo>
                <a:cubicBezTo>
                  <a:pt x="406087" y="128770"/>
                  <a:pt x="408796" y="128674"/>
                  <a:pt x="411118" y="130209"/>
                </a:cubicBezTo>
                <a:cubicBezTo>
                  <a:pt x="413408" y="131599"/>
                  <a:pt x="407829" y="133576"/>
                  <a:pt x="407313" y="134414"/>
                </a:cubicBezTo>
                <a:cubicBezTo>
                  <a:pt x="405023" y="138233"/>
                  <a:pt x="403959" y="139374"/>
                  <a:pt x="397832" y="136746"/>
                </a:cubicBezTo>
                <a:cubicBezTo>
                  <a:pt x="397509" y="138816"/>
                  <a:pt x="398573" y="140329"/>
                  <a:pt x="399476" y="142083"/>
                </a:cubicBezTo>
                <a:cubicBezTo>
                  <a:pt x="398089" y="141986"/>
                  <a:pt x="384609" y="142789"/>
                  <a:pt x="391575" y="146495"/>
                </a:cubicBezTo>
                <a:cubicBezTo>
                  <a:pt x="389640" y="146495"/>
                  <a:pt x="387576" y="148607"/>
                  <a:pt x="385512" y="148178"/>
                </a:cubicBezTo>
                <a:cubicBezTo>
                  <a:pt x="383738" y="148730"/>
                  <a:pt x="384448" y="145189"/>
                  <a:pt x="382255" y="147720"/>
                </a:cubicBezTo>
                <a:cubicBezTo>
                  <a:pt x="380513" y="148507"/>
                  <a:pt x="378675" y="145766"/>
                  <a:pt x="377224" y="145282"/>
                </a:cubicBezTo>
                <a:cubicBezTo>
                  <a:pt x="373160" y="143928"/>
                  <a:pt x="370516" y="145573"/>
                  <a:pt x="367839" y="146834"/>
                </a:cubicBezTo>
                <a:cubicBezTo>
                  <a:pt x="365517" y="147920"/>
                  <a:pt x="365066" y="147375"/>
                  <a:pt x="363453" y="147759"/>
                </a:cubicBezTo>
                <a:cubicBezTo>
                  <a:pt x="358100" y="149033"/>
                  <a:pt x="358874" y="144392"/>
                  <a:pt x="352875" y="141738"/>
                </a:cubicBezTo>
                <a:cubicBezTo>
                  <a:pt x="350715" y="140780"/>
                  <a:pt x="357519" y="137736"/>
                  <a:pt x="358487" y="135536"/>
                </a:cubicBezTo>
                <a:cubicBezTo>
                  <a:pt x="359035" y="134266"/>
                  <a:pt x="358487" y="132724"/>
                  <a:pt x="357455" y="132099"/>
                </a:cubicBezTo>
                <a:cubicBezTo>
                  <a:pt x="354359" y="130296"/>
                  <a:pt x="353004" y="126819"/>
                  <a:pt x="350231" y="124668"/>
                </a:cubicBezTo>
                <a:cubicBezTo>
                  <a:pt x="349134" y="128006"/>
                  <a:pt x="339202" y="136952"/>
                  <a:pt x="335235" y="134256"/>
                </a:cubicBezTo>
                <a:cubicBezTo>
                  <a:pt x="332558" y="132444"/>
                  <a:pt x="327559" y="129264"/>
                  <a:pt x="326399" y="135143"/>
                </a:cubicBezTo>
                <a:cubicBezTo>
                  <a:pt x="326076" y="136391"/>
                  <a:pt x="326785" y="139268"/>
                  <a:pt x="328366" y="141593"/>
                </a:cubicBezTo>
                <a:cubicBezTo>
                  <a:pt x="329914" y="144428"/>
                  <a:pt x="328366" y="146092"/>
                  <a:pt x="330268" y="147649"/>
                </a:cubicBezTo>
                <a:cubicBezTo>
                  <a:pt x="325334" y="149688"/>
                  <a:pt x="318788" y="144524"/>
                  <a:pt x="314498" y="149043"/>
                </a:cubicBezTo>
                <a:cubicBezTo>
                  <a:pt x="317014" y="151071"/>
                  <a:pt x="320980" y="147869"/>
                  <a:pt x="322625" y="151365"/>
                </a:cubicBezTo>
                <a:cubicBezTo>
                  <a:pt x="321529" y="151203"/>
                  <a:pt x="320465" y="151139"/>
                  <a:pt x="319368" y="151139"/>
                </a:cubicBezTo>
                <a:cubicBezTo>
                  <a:pt x="320206" y="153319"/>
                  <a:pt x="320142" y="153677"/>
                  <a:pt x="320755" y="154274"/>
                </a:cubicBezTo>
                <a:cubicBezTo>
                  <a:pt x="320432" y="154370"/>
                  <a:pt x="320755" y="155231"/>
                  <a:pt x="320110" y="155992"/>
                </a:cubicBezTo>
                <a:cubicBezTo>
                  <a:pt x="319529" y="156612"/>
                  <a:pt x="317401" y="156466"/>
                  <a:pt x="317691" y="158488"/>
                </a:cubicBezTo>
                <a:cubicBezTo>
                  <a:pt x="318207" y="162046"/>
                  <a:pt x="318916" y="164874"/>
                  <a:pt x="314047" y="166064"/>
                </a:cubicBezTo>
                <a:cubicBezTo>
                  <a:pt x="310112" y="167022"/>
                  <a:pt x="300760" y="163668"/>
                  <a:pt x="297567" y="163990"/>
                </a:cubicBezTo>
                <a:cubicBezTo>
                  <a:pt x="296503" y="164087"/>
                  <a:pt x="294310" y="164751"/>
                  <a:pt x="293923" y="165819"/>
                </a:cubicBezTo>
                <a:cubicBezTo>
                  <a:pt x="291698" y="171746"/>
                  <a:pt x="292956" y="171979"/>
                  <a:pt x="291730" y="173078"/>
                </a:cubicBezTo>
                <a:cubicBezTo>
                  <a:pt x="292891" y="176023"/>
                  <a:pt x="296148" y="175674"/>
                  <a:pt x="298019" y="176752"/>
                </a:cubicBezTo>
                <a:cubicBezTo>
                  <a:pt x="301760" y="178877"/>
                  <a:pt x="298825" y="180305"/>
                  <a:pt x="303791" y="181144"/>
                </a:cubicBezTo>
                <a:cubicBezTo>
                  <a:pt x="306372" y="181576"/>
                  <a:pt x="307920" y="180625"/>
                  <a:pt x="311241" y="182182"/>
                </a:cubicBezTo>
                <a:cubicBezTo>
                  <a:pt x="313628" y="183282"/>
                  <a:pt x="313499" y="192173"/>
                  <a:pt x="314660" y="195946"/>
                </a:cubicBezTo>
                <a:cubicBezTo>
                  <a:pt x="315627" y="199113"/>
                  <a:pt x="319239" y="200223"/>
                  <a:pt x="320884" y="203196"/>
                </a:cubicBezTo>
                <a:cubicBezTo>
                  <a:pt x="323464" y="207866"/>
                  <a:pt x="319723" y="213132"/>
                  <a:pt x="317530" y="215638"/>
                </a:cubicBezTo>
                <a:cubicBezTo>
                  <a:pt x="313789" y="219843"/>
                  <a:pt x="311918" y="225519"/>
                  <a:pt x="316401" y="233582"/>
                </a:cubicBezTo>
                <a:cubicBezTo>
                  <a:pt x="310983" y="229244"/>
                  <a:pt x="311660" y="230302"/>
                  <a:pt x="309371" y="230525"/>
                </a:cubicBezTo>
                <a:cubicBezTo>
                  <a:pt x="302888" y="231163"/>
                  <a:pt x="302114" y="231802"/>
                  <a:pt x="299857" y="229389"/>
                </a:cubicBezTo>
                <a:cubicBezTo>
                  <a:pt x="298438" y="227874"/>
                  <a:pt x="296277" y="226896"/>
                  <a:pt x="294213" y="226409"/>
                </a:cubicBezTo>
                <a:cubicBezTo>
                  <a:pt x="291762" y="225832"/>
                  <a:pt x="288215" y="227009"/>
                  <a:pt x="285796" y="226603"/>
                </a:cubicBezTo>
                <a:cubicBezTo>
                  <a:pt x="282700" y="223920"/>
                  <a:pt x="283635" y="220698"/>
                  <a:pt x="282700" y="218076"/>
                </a:cubicBezTo>
                <a:cubicBezTo>
                  <a:pt x="281571" y="215012"/>
                  <a:pt x="286280" y="209507"/>
                  <a:pt x="281152" y="208121"/>
                </a:cubicBezTo>
                <a:cubicBezTo>
                  <a:pt x="277927" y="207247"/>
                  <a:pt x="275444" y="206831"/>
                  <a:pt x="272541" y="204944"/>
                </a:cubicBezTo>
                <a:cubicBezTo>
                  <a:pt x="267607" y="201726"/>
                  <a:pt x="263996" y="202816"/>
                  <a:pt x="258610" y="201829"/>
                </a:cubicBezTo>
                <a:cubicBezTo>
                  <a:pt x="252934" y="200797"/>
                  <a:pt x="248419" y="196124"/>
                  <a:pt x="243775" y="193154"/>
                </a:cubicBezTo>
                <a:cubicBezTo>
                  <a:pt x="239324" y="190319"/>
                  <a:pt x="234584" y="188868"/>
                  <a:pt x="230359" y="185581"/>
                </a:cubicBezTo>
                <a:cubicBezTo>
                  <a:pt x="226360" y="182473"/>
                  <a:pt x="221523" y="182901"/>
                  <a:pt x="217556" y="180138"/>
                </a:cubicBezTo>
                <a:cubicBezTo>
                  <a:pt x="212622" y="176668"/>
                  <a:pt x="207365" y="173585"/>
                  <a:pt x="202367" y="170134"/>
                </a:cubicBezTo>
                <a:cubicBezTo>
                  <a:pt x="194627" y="164793"/>
                  <a:pt x="178276" y="159288"/>
                  <a:pt x="174309" y="150258"/>
                </a:cubicBezTo>
                <a:cubicBezTo>
                  <a:pt x="170600" y="141774"/>
                  <a:pt x="164054" y="136868"/>
                  <a:pt x="159861" y="128461"/>
                </a:cubicBezTo>
                <a:cubicBezTo>
                  <a:pt x="157604" y="123914"/>
                  <a:pt x="154830" y="120947"/>
                  <a:pt x="150090" y="118880"/>
                </a:cubicBezTo>
                <a:cubicBezTo>
                  <a:pt x="148832" y="118331"/>
                  <a:pt x="146639" y="117138"/>
                  <a:pt x="145220" y="117486"/>
                </a:cubicBezTo>
                <a:cubicBezTo>
                  <a:pt x="143188" y="117986"/>
                  <a:pt x="144575" y="120621"/>
                  <a:pt x="142189" y="120853"/>
                </a:cubicBezTo>
                <a:cubicBezTo>
                  <a:pt x="137544" y="121301"/>
                  <a:pt x="133997" y="118167"/>
                  <a:pt x="127192" y="118954"/>
                </a:cubicBezTo>
                <a:cubicBezTo>
                  <a:pt x="123161" y="119421"/>
                  <a:pt x="119582" y="117754"/>
                  <a:pt x="116002" y="116106"/>
                </a:cubicBezTo>
                <a:cubicBezTo>
                  <a:pt x="115324" y="115784"/>
                  <a:pt x="114131" y="114910"/>
                  <a:pt x="113454" y="113674"/>
                </a:cubicBezTo>
                <a:cubicBezTo>
                  <a:pt x="112809" y="112439"/>
                  <a:pt x="113938" y="110572"/>
                  <a:pt x="113454" y="109105"/>
                </a:cubicBezTo>
                <a:cubicBezTo>
                  <a:pt x="113067" y="107637"/>
                  <a:pt x="111164" y="105422"/>
                  <a:pt x="111358" y="104419"/>
                </a:cubicBezTo>
                <a:cubicBezTo>
                  <a:pt x="111358" y="103419"/>
                  <a:pt x="112777" y="103625"/>
                  <a:pt x="113776" y="103787"/>
                </a:cubicBezTo>
                <a:cubicBezTo>
                  <a:pt x="112293" y="99894"/>
                  <a:pt x="107649" y="101116"/>
                  <a:pt x="107391" y="96227"/>
                </a:cubicBezTo>
                <a:cubicBezTo>
                  <a:pt x="107069" y="91306"/>
                  <a:pt x="104069" y="89571"/>
                  <a:pt x="99232" y="89645"/>
                </a:cubicBezTo>
                <a:cubicBezTo>
                  <a:pt x="96942" y="89677"/>
                  <a:pt x="89880" y="90416"/>
                  <a:pt x="88977" y="87394"/>
                </a:cubicBezTo>
                <a:cubicBezTo>
                  <a:pt x="87590" y="82824"/>
                  <a:pt x="82881" y="84237"/>
                  <a:pt x="79592" y="82147"/>
                </a:cubicBezTo>
                <a:cubicBezTo>
                  <a:pt x="78044" y="81151"/>
                  <a:pt x="74142" y="76294"/>
                  <a:pt x="71981" y="77990"/>
                </a:cubicBezTo>
                <a:cubicBezTo>
                  <a:pt x="69337" y="80064"/>
                  <a:pt x="68788" y="80906"/>
                  <a:pt x="64919" y="80444"/>
                </a:cubicBezTo>
                <a:cubicBezTo>
                  <a:pt x="59339" y="79780"/>
                  <a:pt x="72175" y="88129"/>
                  <a:pt x="72658" y="89852"/>
                </a:cubicBezTo>
                <a:cubicBezTo>
                  <a:pt x="69562" y="89123"/>
                  <a:pt x="68756" y="87272"/>
                  <a:pt x="65467" y="85653"/>
                </a:cubicBezTo>
                <a:cubicBezTo>
                  <a:pt x="64370" y="85108"/>
                  <a:pt x="60017" y="82350"/>
                  <a:pt x="59791" y="87172"/>
                </a:cubicBezTo>
                <a:cubicBezTo>
                  <a:pt x="59339" y="97066"/>
                  <a:pt x="50342" y="90471"/>
                  <a:pt x="46407" y="95228"/>
                </a:cubicBezTo>
                <a:cubicBezTo>
                  <a:pt x="40957" y="101777"/>
                  <a:pt x="40731" y="102661"/>
                  <a:pt x="43892" y="110308"/>
                </a:cubicBezTo>
                <a:cubicBezTo>
                  <a:pt x="44924" y="112723"/>
                  <a:pt x="48310" y="115248"/>
                  <a:pt x="46439" y="117577"/>
                </a:cubicBezTo>
                <a:cubicBezTo>
                  <a:pt x="45246" y="119115"/>
                  <a:pt x="38603" y="117960"/>
                  <a:pt x="36829" y="117899"/>
                </a:cubicBezTo>
                <a:cubicBezTo>
                  <a:pt x="29637" y="117641"/>
                  <a:pt x="24155" y="117299"/>
                  <a:pt x="22123" y="117473"/>
                </a:cubicBezTo>
                <a:lnTo>
                  <a:pt x="0" y="15574"/>
                </a:lnTo>
              </a:path>
            </a:pathLst>
          </a:custGeom>
          <a:solidFill>
            <a:srgbClr val="C0C0C0"/>
          </a:solidFill>
          <a:ln w="1612" cap="flat">
            <a:solidFill>
              <a:srgbClr val="FFFFFF"/>
            </a:solidFill>
            <a:prstDash val="solid"/>
            <a:miter/>
          </a:ln>
        </p:spPr>
        <p:txBody>
          <a:bodyPr rtlCol="0" anchor="ctr"/>
          <a:lstStyle/>
          <a:p>
            <a:endParaRPr lang="en-US"/>
          </a:p>
        </p:txBody>
      </p:sp>
      <p:sp>
        <p:nvSpPr>
          <p:cNvPr id="1973" name="Freeform: Shape 1972">
            <a:extLst>
              <a:ext uri="{FF2B5EF4-FFF2-40B4-BE49-F238E27FC236}">
                <a16:creationId xmlns:a16="http://schemas.microsoft.com/office/drawing/2014/main" id="{E3F58D06-8F9E-8C99-108E-156F90D4ACE2}"/>
              </a:ext>
            </a:extLst>
          </p:cNvPr>
          <p:cNvSpPr/>
          <p:nvPr/>
        </p:nvSpPr>
        <p:spPr>
          <a:xfrm>
            <a:off x="9401338" y="2643625"/>
            <a:ext cx="727789" cy="286490"/>
          </a:xfrm>
          <a:custGeom>
            <a:avLst/>
            <a:gdLst>
              <a:gd name="connsiteX0" fmla="*/ 0 w 727789"/>
              <a:gd name="connsiteY0" fmla="*/ 79879 h 286490"/>
              <a:gd name="connsiteX1" fmla="*/ 4483 w 727789"/>
              <a:gd name="connsiteY1" fmla="*/ 73487 h 286490"/>
              <a:gd name="connsiteX2" fmla="*/ 18350 w 727789"/>
              <a:gd name="connsiteY2" fmla="*/ 70127 h 286490"/>
              <a:gd name="connsiteX3" fmla="*/ 25542 w 727789"/>
              <a:gd name="connsiteY3" fmla="*/ 70353 h 286490"/>
              <a:gd name="connsiteX4" fmla="*/ 24155 w 727789"/>
              <a:gd name="connsiteY4" fmla="*/ 68031 h 286490"/>
              <a:gd name="connsiteX5" fmla="*/ 34152 w 727789"/>
              <a:gd name="connsiteY5" fmla="*/ 65009 h 286490"/>
              <a:gd name="connsiteX6" fmla="*/ 30412 w 727789"/>
              <a:gd name="connsiteY6" fmla="*/ 59900 h 286490"/>
              <a:gd name="connsiteX7" fmla="*/ 37539 w 727789"/>
              <a:gd name="connsiteY7" fmla="*/ 56669 h 286490"/>
              <a:gd name="connsiteX8" fmla="*/ 41441 w 727789"/>
              <a:gd name="connsiteY8" fmla="*/ 53296 h 286490"/>
              <a:gd name="connsiteX9" fmla="*/ 49084 w 727789"/>
              <a:gd name="connsiteY9" fmla="*/ 51006 h 286490"/>
              <a:gd name="connsiteX10" fmla="*/ 56501 w 727789"/>
              <a:gd name="connsiteY10" fmla="*/ 45259 h 286490"/>
              <a:gd name="connsiteX11" fmla="*/ 63016 w 727789"/>
              <a:gd name="connsiteY11" fmla="*/ 42779 h 286490"/>
              <a:gd name="connsiteX12" fmla="*/ 67370 w 727789"/>
              <a:gd name="connsiteY12" fmla="*/ 39061 h 286490"/>
              <a:gd name="connsiteX13" fmla="*/ 76400 w 727789"/>
              <a:gd name="connsiteY13" fmla="*/ 34214 h 286490"/>
              <a:gd name="connsiteX14" fmla="*/ 85816 w 727789"/>
              <a:gd name="connsiteY14" fmla="*/ 38384 h 286490"/>
              <a:gd name="connsiteX15" fmla="*/ 90589 w 727789"/>
              <a:gd name="connsiteY15" fmla="*/ 36123 h 286490"/>
              <a:gd name="connsiteX16" fmla="*/ 96620 w 727789"/>
              <a:gd name="connsiteY16" fmla="*/ 41125 h 286490"/>
              <a:gd name="connsiteX17" fmla="*/ 111938 w 727789"/>
              <a:gd name="connsiteY17" fmla="*/ 40964 h 286490"/>
              <a:gd name="connsiteX18" fmla="*/ 125451 w 727789"/>
              <a:gd name="connsiteY18" fmla="*/ 46330 h 286490"/>
              <a:gd name="connsiteX19" fmla="*/ 149316 w 727789"/>
              <a:gd name="connsiteY19" fmla="*/ 58369 h 286490"/>
              <a:gd name="connsiteX20" fmla="*/ 162280 w 727789"/>
              <a:gd name="connsiteY20" fmla="*/ 56975 h 286490"/>
              <a:gd name="connsiteX21" fmla="*/ 168343 w 727789"/>
              <a:gd name="connsiteY21" fmla="*/ 57533 h 286490"/>
              <a:gd name="connsiteX22" fmla="*/ 186855 w 727789"/>
              <a:gd name="connsiteY22" fmla="*/ 60436 h 286490"/>
              <a:gd name="connsiteX23" fmla="*/ 199722 w 727789"/>
              <a:gd name="connsiteY23" fmla="*/ 62648 h 286490"/>
              <a:gd name="connsiteX24" fmla="*/ 206978 w 727789"/>
              <a:gd name="connsiteY24" fmla="*/ 58066 h 286490"/>
              <a:gd name="connsiteX25" fmla="*/ 210074 w 727789"/>
              <a:gd name="connsiteY25" fmla="*/ 49213 h 286490"/>
              <a:gd name="connsiteX26" fmla="*/ 204076 w 727789"/>
              <a:gd name="connsiteY26" fmla="*/ 41967 h 286490"/>
              <a:gd name="connsiteX27" fmla="*/ 193305 w 727789"/>
              <a:gd name="connsiteY27" fmla="*/ 32317 h 286490"/>
              <a:gd name="connsiteX28" fmla="*/ 193305 w 727789"/>
              <a:gd name="connsiteY28" fmla="*/ 18111 h 286490"/>
              <a:gd name="connsiteX29" fmla="*/ 195433 w 727789"/>
              <a:gd name="connsiteY29" fmla="*/ 10010 h 286490"/>
              <a:gd name="connsiteX30" fmla="*/ 197948 w 727789"/>
              <a:gd name="connsiteY30" fmla="*/ 0 h 286490"/>
              <a:gd name="connsiteX31" fmla="*/ 213106 w 727789"/>
              <a:gd name="connsiteY31" fmla="*/ 5360 h 286490"/>
              <a:gd name="connsiteX32" fmla="*/ 229069 w 727789"/>
              <a:gd name="connsiteY32" fmla="*/ 10449 h 286490"/>
              <a:gd name="connsiteX33" fmla="*/ 244936 w 727789"/>
              <a:gd name="connsiteY33" fmla="*/ 13039 h 286490"/>
              <a:gd name="connsiteX34" fmla="*/ 262996 w 727789"/>
              <a:gd name="connsiteY34" fmla="*/ 17015 h 286490"/>
              <a:gd name="connsiteX35" fmla="*/ 283894 w 727789"/>
              <a:gd name="connsiteY35" fmla="*/ 28673 h 286490"/>
              <a:gd name="connsiteX36" fmla="*/ 292053 w 727789"/>
              <a:gd name="connsiteY36" fmla="*/ 38761 h 286490"/>
              <a:gd name="connsiteX37" fmla="*/ 304695 w 727789"/>
              <a:gd name="connsiteY37" fmla="*/ 46914 h 286490"/>
              <a:gd name="connsiteX38" fmla="*/ 317788 w 727789"/>
              <a:gd name="connsiteY38" fmla="*/ 51180 h 286490"/>
              <a:gd name="connsiteX39" fmla="*/ 329075 w 727789"/>
              <a:gd name="connsiteY39" fmla="*/ 52335 h 286490"/>
              <a:gd name="connsiteX40" fmla="*/ 340427 w 727789"/>
              <a:gd name="connsiteY40" fmla="*/ 50538 h 286490"/>
              <a:gd name="connsiteX41" fmla="*/ 354972 w 727789"/>
              <a:gd name="connsiteY41" fmla="*/ 45775 h 286490"/>
              <a:gd name="connsiteX42" fmla="*/ 387899 w 727789"/>
              <a:gd name="connsiteY42" fmla="*/ 47613 h 286490"/>
              <a:gd name="connsiteX43" fmla="*/ 400637 w 727789"/>
              <a:gd name="connsiteY43" fmla="*/ 54325 h 286490"/>
              <a:gd name="connsiteX44" fmla="*/ 419278 w 727789"/>
              <a:gd name="connsiteY44" fmla="*/ 58333 h 286490"/>
              <a:gd name="connsiteX45" fmla="*/ 427050 w 727789"/>
              <a:gd name="connsiteY45" fmla="*/ 64906 h 286490"/>
              <a:gd name="connsiteX46" fmla="*/ 436983 w 727789"/>
              <a:gd name="connsiteY46" fmla="*/ 71468 h 286490"/>
              <a:gd name="connsiteX47" fmla="*/ 451624 w 727789"/>
              <a:gd name="connsiteY47" fmla="*/ 75119 h 286490"/>
              <a:gd name="connsiteX48" fmla="*/ 470393 w 727789"/>
              <a:gd name="connsiteY48" fmla="*/ 77873 h 286490"/>
              <a:gd name="connsiteX49" fmla="*/ 485486 w 727789"/>
              <a:gd name="connsiteY49" fmla="*/ 78905 h 286490"/>
              <a:gd name="connsiteX50" fmla="*/ 496709 w 727789"/>
              <a:gd name="connsiteY50" fmla="*/ 78583 h 286490"/>
              <a:gd name="connsiteX51" fmla="*/ 510254 w 727789"/>
              <a:gd name="connsiteY51" fmla="*/ 73365 h 286490"/>
              <a:gd name="connsiteX52" fmla="*/ 527443 w 727789"/>
              <a:gd name="connsiteY52" fmla="*/ 70407 h 286490"/>
              <a:gd name="connsiteX53" fmla="*/ 536247 w 727789"/>
              <a:gd name="connsiteY53" fmla="*/ 65264 h 286490"/>
              <a:gd name="connsiteX54" fmla="*/ 545180 w 727789"/>
              <a:gd name="connsiteY54" fmla="*/ 54844 h 286490"/>
              <a:gd name="connsiteX55" fmla="*/ 556016 w 727789"/>
              <a:gd name="connsiteY55" fmla="*/ 50577 h 286490"/>
              <a:gd name="connsiteX56" fmla="*/ 571045 w 727789"/>
              <a:gd name="connsiteY56" fmla="*/ 53538 h 286490"/>
              <a:gd name="connsiteX57" fmla="*/ 585299 w 727789"/>
              <a:gd name="connsiteY57" fmla="*/ 60265 h 286490"/>
              <a:gd name="connsiteX58" fmla="*/ 595748 w 727789"/>
              <a:gd name="connsiteY58" fmla="*/ 57869 h 286490"/>
              <a:gd name="connsiteX59" fmla="*/ 611840 w 727789"/>
              <a:gd name="connsiteY59" fmla="*/ 61932 h 286490"/>
              <a:gd name="connsiteX60" fmla="*/ 614646 w 727789"/>
              <a:gd name="connsiteY60" fmla="*/ 101786 h 286490"/>
              <a:gd name="connsiteX61" fmla="*/ 613872 w 727789"/>
              <a:gd name="connsiteY61" fmla="*/ 110636 h 286490"/>
              <a:gd name="connsiteX62" fmla="*/ 624386 w 727789"/>
              <a:gd name="connsiteY62" fmla="*/ 118827 h 286490"/>
              <a:gd name="connsiteX63" fmla="*/ 634093 w 727789"/>
              <a:gd name="connsiteY63" fmla="*/ 115467 h 286490"/>
              <a:gd name="connsiteX64" fmla="*/ 650250 w 727789"/>
              <a:gd name="connsiteY64" fmla="*/ 116676 h 286490"/>
              <a:gd name="connsiteX65" fmla="*/ 660989 w 727789"/>
              <a:gd name="connsiteY65" fmla="*/ 116176 h 286490"/>
              <a:gd name="connsiteX66" fmla="*/ 671341 w 727789"/>
              <a:gd name="connsiteY66" fmla="*/ 110442 h 286490"/>
              <a:gd name="connsiteX67" fmla="*/ 699463 w 727789"/>
              <a:gd name="connsiteY67" fmla="*/ 122768 h 286490"/>
              <a:gd name="connsiteX68" fmla="*/ 725101 w 727789"/>
              <a:gd name="connsiteY68" fmla="*/ 141134 h 286490"/>
              <a:gd name="connsiteX69" fmla="*/ 713782 w 727789"/>
              <a:gd name="connsiteY69" fmla="*/ 148713 h 286490"/>
              <a:gd name="connsiteX70" fmla="*/ 703300 w 727789"/>
              <a:gd name="connsiteY70" fmla="*/ 147104 h 286490"/>
              <a:gd name="connsiteX71" fmla="*/ 696012 w 727789"/>
              <a:gd name="connsiteY71" fmla="*/ 146520 h 286490"/>
              <a:gd name="connsiteX72" fmla="*/ 685595 w 727789"/>
              <a:gd name="connsiteY72" fmla="*/ 150674 h 286490"/>
              <a:gd name="connsiteX73" fmla="*/ 677113 w 727789"/>
              <a:gd name="connsiteY73" fmla="*/ 151502 h 286490"/>
              <a:gd name="connsiteX74" fmla="*/ 672470 w 727789"/>
              <a:gd name="connsiteY74" fmla="*/ 156085 h 286490"/>
              <a:gd name="connsiteX75" fmla="*/ 660956 w 727789"/>
              <a:gd name="connsiteY75" fmla="*/ 160297 h 286490"/>
              <a:gd name="connsiteX76" fmla="*/ 659667 w 727789"/>
              <a:gd name="connsiteY76" fmla="*/ 166357 h 286490"/>
              <a:gd name="connsiteX77" fmla="*/ 661892 w 727789"/>
              <a:gd name="connsiteY77" fmla="*/ 172513 h 286490"/>
              <a:gd name="connsiteX78" fmla="*/ 653378 w 727789"/>
              <a:gd name="connsiteY78" fmla="*/ 180433 h 286490"/>
              <a:gd name="connsiteX79" fmla="*/ 640703 w 727789"/>
              <a:gd name="connsiteY79" fmla="*/ 183062 h 286490"/>
              <a:gd name="connsiteX80" fmla="*/ 631158 w 727789"/>
              <a:gd name="connsiteY80" fmla="*/ 183871 h 286490"/>
              <a:gd name="connsiteX81" fmla="*/ 626352 w 727789"/>
              <a:gd name="connsiteY81" fmla="*/ 193643 h 286490"/>
              <a:gd name="connsiteX82" fmla="*/ 620967 w 727789"/>
              <a:gd name="connsiteY82" fmla="*/ 197274 h 286490"/>
              <a:gd name="connsiteX83" fmla="*/ 616774 w 727789"/>
              <a:gd name="connsiteY83" fmla="*/ 200451 h 286490"/>
              <a:gd name="connsiteX84" fmla="*/ 601811 w 727789"/>
              <a:gd name="connsiteY84" fmla="*/ 198074 h 286490"/>
              <a:gd name="connsiteX85" fmla="*/ 575818 w 727789"/>
              <a:gd name="connsiteY85" fmla="*/ 193072 h 286490"/>
              <a:gd name="connsiteX86" fmla="*/ 574140 w 727789"/>
              <a:gd name="connsiteY86" fmla="*/ 203299 h 286490"/>
              <a:gd name="connsiteX87" fmla="*/ 574140 w 727789"/>
              <a:gd name="connsiteY87" fmla="*/ 209665 h 286490"/>
              <a:gd name="connsiteX88" fmla="*/ 578301 w 727789"/>
              <a:gd name="connsiteY88" fmla="*/ 213612 h 286490"/>
              <a:gd name="connsiteX89" fmla="*/ 592393 w 727789"/>
              <a:gd name="connsiteY89" fmla="*/ 230704 h 286490"/>
              <a:gd name="connsiteX90" fmla="*/ 585751 w 727789"/>
              <a:gd name="connsiteY90" fmla="*/ 236564 h 286490"/>
              <a:gd name="connsiteX91" fmla="*/ 578075 w 727789"/>
              <a:gd name="connsiteY91" fmla="*/ 242440 h 286490"/>
              <a:gd name="connsiteX92" fmla="*/ 570657 w 727789"/>
              <a:gd name="connsiteY92" fmla="*/ 256172 h 286490"/>
              <a:gd name="connsiteX93" fmla="*/ 557822 w 727789"/>
              <a:gd name="connsiteY93" fmla="*/ 262577 h 286490"/>
              <a:gd name="connsiteX94" fmla="*/ 540472 w 727789"/>
              <a:gd name="connsiteY94" fmla="*/ 264705 h 286490"/>
              <a:gd name="connsiteX95" fmla="*/ 522090 w 727789"/>
              <a:gd name="connsiteY95" fmla="*/ 264608 h 286490"/>
              <a:gd name="connsiteX96" fmla="*/ 484970 w 727789"/>
              <a:gd name="connsiteY96" fmla="*/ 274441 h 286490"/>
              <a:gd name="connsiteX97" fmla="*/ 470426 w 727789"/>
              <a:gd name="connsiteY97" fmla="*/ 283036 h 286490"/>
              <a:gd name="connsiteX98" fmla="*/ 462492 w 727789"/>
              <a:gd name="connsiteY98" fmla="*/ 286361 h 286490"/>
              <a:gd name="connsiteX99" fmla="*/ 454172 w 727789"/>
              <a:gd name="connsiteY99" fmla="*/ 284452 h 286490"/>
              <a:gd name="connsiteX100" fmla="*/ 442755 w 727789"/>
              <a:gd name="connsiteY100" fmla="*/ 281285 h 286490"/>
              <a:gd name="connsiteX101" fmla="*/ 407926 w 727789"/>
              <a:gd name="connsiteY101" fmla="*/ 274383 h 286490"/>
              <a:gd name="connsiteX102" fmla="*/ 391833 w 727789"/>
              <a:gd name="connsiteY102" fmla="*/ 270052 h 286490"/>
              <a:gd name="connsiteX103" fmla="*/ 376934 w 727789"/>
              <a:gd name="connsiteY103" fmla="*/ 261093 h 286490"/>
              <a:gd name="connsiteX104" fmla="*/ 360454 w 727789"/>
              <a:gd name="connsiteY104" fmla="*/ 259829 h 286490"/>
              <a:gd name="connsiteX105" fmla="*/ 346039 w 727789"/>
              <a:gd name="connsiteY105" fmla="*/ 257333 h 286490"/>
              <a:gd name="connsiteX106" fmla="*/ 330946 w 727789"/>
              <a:gd name="connsiteY106" fmla="*/ 260177 h 286490"/>
              <a:gd name="connsiteX107" fmla="*/ 308984 w 727789"/>
              <a:gd name="connsiteY107" fmla="*/ 258700 h 286490"/>
              <a:gd name="connsiteX108" fmla="*/ 272993 w 727789"/>
              <a:gd name="connsiteY108" fmla="*/ 254756 h 286490"/>
              <a:gd name="connsiteX109" fmla="*/ 260255 w 727789"/>
              <a:gd name="connsiteY109" fmla="*/ 255443 h 286490"/>
              <a:gd name="connsiteX110" fmla="*/ 257062 w 727789"/>
              <a:gd name="connsiteY110" fmla="*/ 251476 h 286490"/>
              <a:gd name="connsiteX111" fmla="*/ 250515 w 727789"/>
              <a:gd name="connsiteY111" fmla="*/ 246481 h 286490"/>
              <a:gd name="connsiteX112" fmla="*/ 229134 w 727789"/>
              <a:gd name="connsiteY112" fmla="*/ 224100 h 286490"/>
              <a:gd name="connsiteX113" fmla="*/ 220942 w 727789"/>
              <a:gd name="connsiteY113" fmla="*/ 216260 h 286490"/>
              <a:gd name="connsiteX114" fmla="*/ 206398 w 727789"/>
              <a:gd name="connsiteY114" fmla="*/ 211738 h 286490"/>
              <a:gd name="connsiteX115" fmla="*/ 191724 w 727789"/>
              <a:gd name="connsiteY115" fmla="*/ 204127 h 286490"/>
              <a:gd name="connsiteX116" fmla="*/ 178856 w 727789"/>
              <a:gd name="connsiteY116" fmla="*/ 198561 h 286490"/>
              <a:gd name="connsiteX117" fmla="*/ 146607 w 727789"/>
              <a:gd name="connsiteY117" fmla="*/ 193330 h 286490"/>
              <a:gd name="connsiteX118" fmla="*/ 119969 w 727789"/>
              <a:gd name="connsiteY118" fmla="*/ 189696 h 286490"/>
              <a:gd name="connsiteX119" fmla="*/ 101135 w 727789"/>
              <a:gd name="connsiteY119" fmla="*/ 174603 h 286490"/>
              <a:gd name="connsiteX120" fmla="*/ 103038 w 727789"/>
              <a:gd name="connsiteY120" fmla="*/ 162896 h 286490"/>
              <a:gd name="connsiteX121" fmla="*/ 97910 w 727789"/>
              <a:gd name="connsiteY121" fmla="*/ 148493 h 286490"/>
              <a:gd name="connsiteX122" fmla="*/ 84430 w 727789"/>
              <a:gd name="connsiteY122" fmla="*/ 135368 h 286490"/>
              <a:gd name="connsiteX123" fmla="*/ 73723 w 727789"/>
              <a:gd name="connsiteY123" fmla="*/ 122658 h 286490"/>
              <a:gd name="connsiteX124" fmla="*/ 62887 w 727789"/>
              <a:gd name="connsiteY124" fmla="*/ 115370 h 286490"/>
              <a:gd name="connsiteX125" fmla="*/ 59275 w 727789"/>
              <a:gd name="connsiteY125" fmla="*/ 116263 h 286490"/>
              <a:gd name="connsiteX126" fmla="*/ 53534 w 727789"/>
              <a:gd name="connsiteY126" fmla="*/ 113525 h 286490"/>
              <a:gd name="connsiteX127" fmla="*/ 44021 w 727789"/>
              <a:gd name="connsiteY127" fmla="*/ 111900 h 286490"/>
              <a:gd name="connsiteX128" fmla="*/ 27638 w 727789"/>
              <a:gd name="connsiteY128" fmla="*/ 104689 h 286490"/>
              <a:gd name="connsiteX129" fmla="*/ 16319 w 727789"/>
              <a:gd name="connsiteY129" fmla="*/ 97965 h 286490"/>
              <a:gd name="connsiteX130" fmla="*/ 10352 w 727789"/>
              <a:gd name="connsiteY130" fmla="*/ 93234 h 286490"/>
              <a:gd name="connsiteX131" fmla="*/ 2096 w 727789"/>
              <a:gd name="connsiteY131" fmla="*/ 87126 h 286490"/>
              <a:gd name="connsiteX132" fmla="*/ 3386 w 727789"/>
              <a:gd name="connsiteY132" fmla="*/ 85574 h 286490"/>
              <a:gd name="connsiteX133" fmla="*/ 129 w 727789"/>
              <a:gd name="connsiteY133" fmla="*/ 79863 h 286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Lst>
            <a:rect l="l" t="t" r="r" b="b"/>
            <a:pathLst>
              <a:path w="727789" h="286490">
                <a:moveTo>
                  <a:pt x="0" y="79879"/>
                </a:moveTo>
                <a:cubicBezTo>
                  <a:pt x="5483" y="80347"/>
                  <a:pt x="3386" y="76757"/>
                  <a:pt x="4483" y="73487"/>
                </a:cubicBezTo>
                <a:cubicBezTo>
                  <a:pt x="6805" y="66479"/>
                  <a:pt x="19092" y="74784"/>
                  <a:pt x="18350" y="70127"/>
                </a:cubicBezTo>
                <a:cubicBezTo>
                  <a:pt x="22155" y="70353"/>
                  <a:pt x="23284" y="72117"/>
                  <a:pt x="25542" y="70353"/>
                </a:cubicBezTo>
                <a:cubicBezTo>
                  <a:pt x="25090" y="69569"/>
                  <a:pt x="24639" y="68798"/>
                  <a:pt x="24155" y="68031"/>
                </a:cubicBezTo>
                <a:cubicBezTo>
                  <a:pt x="28251" y="67386"/>
                  <a:pt x="30218" y="66479"/>
                  <a:pt x="34152" y="65009"/>
                </a:cubicBezTo>
                <a:cubicBezTo>
                  <a:pt x="32314" y="63887"/>
                  <a:pt x="31121" y="61900"/>
                  <a:pt x="30412" y="59900"/>
                </a:cubicBezTo>
                <a:cubicBezTo>
                  <a:pt x="31443" y="59178"/>
                  <a:pt x="38248" y="58514"/>
                  <a:pt x="37539" y="56669"/>
                </a:cubicBezTo>
                <a:cubicBezTo>
                  <a:pt x="36603" y="54289"/>
                  <a:pt x="39796" y="54360"/>
                  <a:pt x="41441" y="53296"/>
                </a:cubicBezTo>
                <a:cubicBezTo>
                  <a:pt x="43666" y="51825"/>
                  <a:pt x="47568" y="52180"/>
                  <a:pt x="49084" y="51006"/>
                </a:cubicBezTo>
                <a:cubicBezTo>
                  <a:pt x="50858" y="49626"/>
                  <a:pt x="52889" y="46704"/>
                  <a:pt x="56501" y="45259"/>
                </a:cubicBezTo>
                <a:cubicBezTo>
                  <a:pt x="58759" y="44363"/>
                  <a:pt x="61081" y="45195"/>
                  <a:pt x="63016" y="42779"/>
                </a:cubicBezTo>
                <a:cubicBezTo>
                  <a:pt x="64467" y="40980"/>
                  <a:pt x="64983" y="39406"/>
                  <a:pt x="67370" y="39061"/>
                </a:cubicBezTo>
                <a:cubicBezTo>
                  <a:pt x="70111" y="38664"/>
                  <a:pt x="78786" y="39286"/>
                  <a:pt x="76400" y="34214"/>
                </a:cubicBezTo>
                <a:cubicBezTo>
                  <a:pt x="81043" y="34149"/>
                  <a:pt x="82978" y="39574"/>
                  <a:pt x="85816" y="38384"/>
                </a:cubicBezTo>
                <a:cubicBezTo>
                  <a:pt x="86590" y="38048"/>
                  <a:pt x="89590" y="35010"/>
                  <a:pt x="90589" y="36123"/>
                </a:cubicBezTo>
                <a:cubicBezTo>
                  <a:pt x="92782" y="38542"/>
                  <a:pt x="92815" y="41044"/>
                  <a:pt x="96620" y="41125"/>
                </a:cubicBezTo>
                <a:cubicBezTo>
                  <a:pt x="101651" y="41221"/>
                  <a:pt x="106940" y="41125"/>
                  <a:pt x="111938" y="40964"/>
                </a:cubicBezTo>
                <a:cubicBezTo>
                  <a:pt x="117486" y="40770"/>
                  <a:pt x="121968" y="41563"/>
                  <a:pt x="125451" y="46330"/>
                </a:cubicBezTo>
                <a:cubicBezTo>
                  <a:pt x="131998" y="55356"/>
                  <a:pt x="139125" y="56060"/>
                  <a:pt x="149316" y="58369"/>
                </a:cubicBezTo>
                <a:cubicBezTo>
                  <a:pt x="154863" y="59623"/>
                  <a:pt x="157282" y="57005"/>
                  <a:pt x="162280" y="56975"/>
                </a:cubicBezTo>
                <a:cubicBezTo>
                  <a:pt x="162764" y="56975"/>
                  <a:pt x="167795" y="57430"/>
                  <a:pt x="168343" y="57533"/>
                </a:cubicBezTo>
                <a:cubicBezTo>
                  <a:pt x="173761" y="58540"/>
                  <a:pt x="180533" y="59565"/>
                  <a:pt x="186855" y="60436"/>
                </a:cubicBezTo>
                <a:cubicBezTo>
                  <a:pt x="191144" y="61026"/>
                  <a:pt x="197755" y="66131"/>
                  <a:pt x="199722" y="62648"/>
                </a:cubicBezTo>
                <a:cubicBezTo>
                  <a:pt x="201754" y="59049"/>
                  <a:pt x="203302" y="58914"/>
                  <a:pt x="206978" y="58066"/>
                </a:cubicBezTo>
                <a:cubicBezTo>
                  <a:pt x="210526" y="57256"/>
                  <a:pt x="210268" y="52015"/>
                  <a:pt x="210074" y="49213"/>
                </a:cubicBezTo>
                <a:cubicBezTo>
                  <a:pt x="209752" y="45366"/>
                  <a:pt x="207333" y="43366"/>
                  <a:pt x="204076" y="41967"/>
                </a:cubicBezTo>
                <a:cubicBezTo>
                  <a:pt x="199045" y="39815"/>
                  <a:pt x="197529" y="35281"/>
                  <a:pt x="193305" y="32317"/>
                </a:cubicBezTo>
                <a:cubicBezTo>
                  <a:pt x="190273" y="30195"/>
                  <a:pt x="186339" y="15831"/>
                  <a:pt x="193305" y="18111"/>
                </a:cubicBezTo>
                <a:cubicBezTo>
                  <a:pt x="191756" y="14819"/>
                  <a:pt x="191176" y="11291"/>
                  <a:pt x="195433" y="10010"/>
                </a:cubicBezTo>
                <a:cubicBezTo>
                  <a:pt x="199658" y="8740"/>
                  <a:pt x="198787" y="3209"/>
                  <a:pt x="197948" y="0"/>
                </a:cubicBezTo>
                <a:cubicBezTo>
                  <a:pt x="203140" y="1271"/>
                  <a:pt x="207623" y="3451"/>
                  <a:pt x="213106" y="5360"/>
                </a:cubicBezTo>
                <a:cubicBezTo>
                  <a:pt x="218362" y="7192"/>
                  <a:pt x="223490" y="9668"/>
                  <a:pt x="229069" y="10449"/>
                </a:cubicBezTo>
                <a:cubicBezTo>
                  <a:pt x="234778" y="11242"/>
                  <a:pt x="239131" y="12271"/>
                  <a:pt x="244936" y="13039"/>
                </a:cubicBezTo>
                <a:cubicBezTo>
                  <a:pt x="250161" y="13738"/>
                  <a:pt x="258029" y="18327"/>
                  <a:pt x="262996" y="17015"/>
                </a:cubicBezTo>
                <a:cubicBezTo>
                  <a:pt x="272735" y="14441"/>
                  <a:pt x="282410" y="22378"/>
                  <a:pt x="283894" y="28673"/>
                </a:cubicBezTo>
                <a:cubicBezTo>
                  <a:pt x="284861" y="32750"/>
                  <a:pt x="289699" y="35452"/>
                  <a:pt x="292053" y="38761"/>
                </a:cubicBezTo>
                <a:cubicBezTo>
                  <a:pt x="294987" y="42863"/>
                  <a:pt x="301760" y="45298"/>
                  <a:pt x="304695" y="46914"/>
                </a:cubicBezTo>
                <a:cubicBezTo>
                  <a:pt x="308113" y="48807"/>
                  <a:pt x="313273" y="47259"/>
                  <a:pt x="317788" y="51180"/>
                </a:cubicBezTo>
                <a:cubicBezTo>
                  <a:pt x="319368" y="52554"/>
                  <a:pt x="325786" y="53483"/>
                  <a:pt x="329075" y="52335"/>
                </a:cubicBezTo>
                <a:cubicBezTo>
                  <a:pt x="333687" y="50732"/>
                  <a:pt x="334074" y="52983"/>
                  <a:pt x="340427" y="50538"/>
                </a:cubicBezTo>
                <a:cubicBezTo>
                  <a:pt x="345297" y="48658"/>
                  <a:pt x="350102" y="46981"/>
                  <a:pt x="354972" y="45775"/>
                </a:cubicBezTo>
                <a:cubicBezTo>
                  <a:pt x="364615" y="43386"/>
                  <a:pt x="378030" y="46672"/>
                  <a:pt x="387899" y="47613"/>
                </a:cubicBezTo>
                <a:cubicBezTo>
                  <a:pt x="392833" y="48084"/>
                  <a:pt x="396574" y="51822"/>
                  <a:pt x="400637" y="54325"/>
                </a:cubicBezTo>
                <a:cubicBezTo>
                  <a:pt x="407119" y="58311"/>
                  <a:pt x="412247" y="56882"/>
                  <a:pt x="419278" y="58333"/>
                </a:cubicBezTo>
                <a:cubicBezTo>
                  <a:pt x="422890" y="59081"/>
                  <a:pt x="424824" y="62413"/>
                  <a:pt x="427050" y="64906"/>
                </a:cubicBezTo>
                <a:cubicBezTo>
                  <a:pt x="429888" y="68066"/>
                  <a:pt x="433338" y="69340"/>
                  <a:pt x="436983" y="71468"/>
                </a:cubicBezTo>
                <a:cubicBezTo>
                  <a:pt x="442272" y="74571"/>
                  <a:pt x="447238" y="75403"/>
                  <a:pt x="451624" y="75119"/>
                </a:cubicBezTo>
                <a:cubicBezTo>
                  <a:pt x="459041" y="74639"/>
                  <a:pt x="463847" y="76528"/>
                  <a:pt x="470393" y="77873"/>
                </a:cubicBezTo>
                <a:cubicBezTo>
                  <a:pt x="475618" y="78944"/>
                  <a:pt x="480230" y="78676"/>
                  <a:pt x="485486" y="78905"/>
                </a:cubicBezTo>
                <a:cubicBezTo>
                  <a:pt x="489324" y="79066"/>
                  <a:pt x="494419" y="80895"/>
                  <a:pt x="496709" y="78583"/>
                </a:cubicBezTo>
                <a:cubicBezTo>
                  <a:pt x="500417" y="74839"/>
                  <a:pt x="503030" y="73913"/>
                  <a:pt x="510254" y="73365"/>
                </a:cubicBezTo>
                <a:cubicBezTo>
                  <a:pt x="513285" y="73139"/>
                  <a:pt x="522090" y="69846"/>
                  <a:pt x="527443" y="70407"/>
                </a:cubicBezTo>
                <a:cubicBezTo>
                  <a:pt x="532216" y="70910"/>
                  <a:pt x="535054" y="69924"/>
                  <a:pt x="536247" y="65264"/>
                </a:cubicBezTo>
                <a:cubicBezTo>
                  <a:pt x="537569" y="60229"/>
                  <a:pt x="540988" y="57717"/>
                  <a:pt x="545180" y="54844"/>
                </a:cubicBezTo>
                <a:cubicBezTo>
                  <a:pt x="549179" y="52119"/>
                  <a:pt x="550856" y="51300"/>
                  <a:pt x="556016" y="50577"/>
                </a:cubicBezTo>
                <a:cubicBezTo>
                  <a:pt x="560596" y="49932"/>
                  <a:pt x="565304" y="49590"/>
                  <a:pt x="571045" y="53538"/>
                </a:cubicBezTo>
                <a:cubicBezTo>
                  <a:pt x="575011" y="56259"/>
                  <a:pt x="580494" y="59478"/>
                  <a:pt x="585299" y="60265"/>
                </a:cubicBezTo>
                <a:cubicBezTo>
                  <a:pt x="589556" y="60955"/>
                  <a:pt x="592104" y="59520"/>
                  <a:pt x="595748" y="57869"/>
                </a:cubicBezTo>
                <a:cubicBezTo>
                  <a:pt x="601133" y="55437"/>
                  <a:pt x="609615" y="59488"/>
                  <a:pt x="611840" y="61932"/>
                </a:cubicBezTo>
                <a:lnTo>
                  <a:pt x="614646" y="101786"/>
                </a:lnTo>
                <a:cubicBezTo>
                  <a:pt x="619129" y="105495"/>
                  <a:pt x="611324" y="107224"/>
                  <a:pt x="613872" y="110636"/>
                </a:cubicBezTo>
                <a:cubicBezTo>
                  <a:pt x="616356" y="113964"/>
                  <a:pt x="621676" y="117427"/>
                  <a:pt x="624386" y="118827"/>
                </a:cubicBezTo>
                <a:cubicBezTo>
                  <a:pt x="628255" y="120823"/>
                  <a:pt x="629739" y="115109"/>
                  <a:pt x="634093" y="115467"/>
                </a:cubicBezTo>
                <a:cubicBezTo>
                  <a:pt x="639672" y="115921"/>
                  <a:pt x="644864" y="114141"/>
                  <a:pt x="650250" y="116676"/>
                </a:cubicBezTo>
                <a:cubicBezTo>
                  <a:pt x="654635" y="118727"/>
                  <a:pt x="657442" y="120781"/>
                  <a:pt x="660989" y="116176"/>
                </a:cubicBezTo>
                <a:cubicBezTo>
                  <a:pt x="664020" y="112177"/>
                  <a:pt x="665987" y="110078"/>
                  <a:pt x="671341" y="110442"/>
                </a:cubicBezTo>
                <a:cubicBezTo>
                  <a:pt x="680500" y="111068"/>
                  <a:pt x="691819" y="117892"/>
                  <a:pt x="699463" y="122768"/>
                </a:cubicBezTo>
                <a:cubicBezTo>
                  <a:pt x="708299" y="128396"/>
                  <a:pt x="717781" y="133391"/>
                  <a:pt x="725101" y="141134"/>
                </a:cubicBezTo>
                <a:cubicBezTo>
                  <a:pt x="733679" y="150228"/>
                  <a:pt x="719490" y="149671"/>
                  <a:pt x="713782" y="148713"/>
                </a:cubicBezTo>
                <a:cubicBezTo>
                  <a:pt x="709976" y="148074"/>
                  <a:pt x="706170" y="144388"/>
                  <a:pt x="703300" y="147104"/>
                </a:cubicBezTo>
                <a:cubicBezTo>
                  <a:pt x="702365" y="147981"/>
                  <a:pt x="697366" y="146433"/>
                  <a:pt x="696012" y="146520"/>
                </a:cubicBezTo>
                <a:cubicBezTo>
                  <a:pt x="691884" y="146778"/>
                  <a:pt x="689110" y="148871"/>
                  <a:pt x="685595" y="150674"/>
                </a:cubicBezTo>
                <a:cubicBezTo>
                  <a:pt x="683112" y="151935"/>
                  <a:pt x="677855" y="148526"/>
                  <a:pt x="677113" y="151502"/>
                </a:cubicBezTo>
                <a:cubicBezTo>
                  <a:pt x="676307" y="154747"/>
                  <a:pt x="676501" y="156337"/>
                  <a:pt x="672470" y="156085"/>
                </a:cubicBezTo>
                <a:cubicBezTo>
                  <a:pt x="667761" y="155795"/>
                  <a:pt x="663118" y="155179"/>
                  <a:pt x="660956" y="160297"/>
                </a:cubicBezTo>
                <a:cubicBezTo>
                  <a:pt x="660150" y="162200"/>
                  <a:pt x="659731" y="164299"/>
                  <a:pt x="659667" y="166357"/>
                </a:cubicBezTo>
                <a:cubicBezTo>
                  <a:pt x="659667" y="168579"/>
                  <a:pt x="662376" y="170743"/>
                  <a:pt x="661892" y="172513"/>
                </a:cubicBezTo>
                <a:cubicBezTo>
                  <a:pt x="661408" y="174409"/>
                  <a:pt x="655087" y="179008"/>
                  <a:pt x="653378" y="180433"/>
                </a:cubicBezTo>
                <a:cubicBezTo>
                  <a:pt x="650218" y="183084"/>
                  <a:pt x="644606" y="183152"/>
                  <a:pt x="640703" y="183062"/>
                </a:cubicBezTo>
                <a:cubicBezTo>
                  <a:pt x="637801" y="182997"/>
                  <a:pt x="632899" y="180424"/>
                  <a:pt x="631158" y="183871"/>
                </a:cubicBezTo>
                <a:cubicBezTo>
                  <a:pt x="629513" y="187096"/>
                  <a:pt x="629094" y="190973"/>
                  <a:pt x="626352" y="193643"/>
                </a:cubicBezTo>
                <a:cubicBezTo>
                  <a:pt x="624546" y="195407"/>
                  <a:pt x="622386" y="194968"/>
                  <a:pt x="620967" y="197274"/>
                </a:cubicBezTo>
                <a:cubicBezTo>
                  <a:pt x="619903" y="199019"/>
                  <a:pt x="619064" y="200648"/>
                  <a:pt x="616774" y="200451"/>
                </a:cubicBezTo>
                <a:cubicBezTo>
                  <a:pt x="611840" y="200028"/>
                  <a:pt x="606616" y="199093"/>
                  <a:pt x="601811" y="198074"/>
                </a:cubicBezTo>
                <a:cubicBezTo>
                  <a:pt x="593684" y="196355"/>
                  <a:pt x="584331" y="186561"/>
                  <a:pt x="575818" y="193072"/>
                </a:cubicBezTo>
                <a:cubicBezTo>
                  <a:pt x="572528" y="195571"/>
                  <a:pt x="572722" y="199812"/>
                  <a:pt x="574140" y="203299"/>
                </a:cubicBezTo>
                <a:cubicBezTo>
                  <a:pt x="575011" y="205482"/>
                  <a:pt x="573496" y="207504"/>
                  <a:pt x="574140" y="209665"/>
                </a:cubicBezTo>
                <a:cubicBezTo>
                  <a:pt x="574818" y="211938"/>
                  <a:pt x="576785" y="212138"/>
                  <a:pt x="578301" y="213612"/>
                </a:cubicBezTo>
                <a:cubicBezTo>
                  <a:pt x="581235" y="216502"/>
                  <a:pt x="600456" y="227199"/>
                  <a:pt x="592393" y="230704"/>
                </a:cubicBezTo>
                <a:cubicBezTo>
                  <a:pt x="590362" y="231598"/>
                  <a:pt x="587395" y="234945"/>
                  <a:pt x="585751" y="236564"/>
                </a:cubicBezTo>
                <a:cubicBezTo>
                  <a:pt x="583525" y="238783"/>
                  <a:pt x="579301" y="239154"/>
                  <a:pt x="578075" y="242440"/>
                </a:cubicBezTo>
                <a:cubicBezTo>
                  <a:pt x="576333" y="247226"/>
                  <a:pt x="574656" y="252708"/>
                  <a:pt x="570657" y="256172"/>
                </a:cubicBezTo>
                <a:cubicBezTo>
                  <a:pt x="567400" y="258981"/>
                  <a:pt x="561692" y="260238"/>
                  <a:pt x="557822" y="262577"/>
                </a:cubicBezTo>
                <a:cubicBezTo>
                  <a:pt x="553436" y="265231"/>
                  <a:pt x="545471" y="264470"/>
                  <a:pt x="540472" y="264705"/>
                </a:cubicBezTo>
                <a:cubicBezTo>
                  <a:pt x="534022" y="265028"/>
                  <a:pt x="528508" y="263589"/>
                  <a:pt x="522090" y="264608"/>
                </a:cubicBezTo>
                <a:cubicBezTo>
                  <a:pt x="508706" y="266740"/>
                  <a:pt x="497322" y="268149"/>
                  <a:pt x="484970" y="274441"/>
                </a:cubicBezTo>
                <a:cubicBezTo>
                  <a:pt x="479939" y="276992"/>
                  <a:pt x="474811" y="279469"/>
                  <a:pt x="470426" y="283036"/>
                </a:cubicBezTo>
                <a:cubicBezTo>
                  <a:pt x="466459" y="286267"/>
                  <a:pt x="467168" y="286790"/>
                  <a:pt x="462492" y="286361"/>
                </a:cubicBezTo>
                <a:cubicBezTo>
                  <a:pt x="459622" y="286103"/>
                  <a:pt x="456526" y="286361"/>
                  <a:pt x="454172" y="284452"/>
                </a:cubicBezTo>
                <a:cubicBezTo>
                  <a:pt x="449592" y="280727"/>
                  <a:pt x="449205" y="280598"/>
                  <a:pt x="442755" y="281285"/>
                </a:cubicBezTo>
                <a:cubicBezTo>
                  <a:pt x="430984" y="282529"/>
                  <a:pt x="419342" y="276447"/>
                  <a:pt x="407926" y="274383"/>
                </a:cubicBezTo>
                <a:cubicBezTo>
                  <a:pt x="402573" y="273419"/>
                  <a:pt x="396767" y="272416"/>
                  <a:pt x="391833" y="270052"/>
                </a:cubicBezTo>
                <a:cubicBezTo>
                  <a:pt x="386448" y="267475"/>
                  <a:pt x="383126" y="262219"/>
                  <a:pt x="376934" y="261093"/>
                </a:cubicBezTo>
                <a:cubicBezTo>
                  <a:pt x="371484" y="260103"/>
                  <a:pt x="365937" y="260964"/>
                  <a:pt x="360454" y="259829"/>
                </a:cubicBezTo>
                <a:cubicBezTo>
                  <a:pt x="355681" y="258855"/>
                  <a:pt x="350844" y="258081"/>
                  <a:pt x="346039" y="257333"/>
                </a:cubicBezTo>
                <a:cubicBezTo>
                  <a:pt x="340427" y="256456"/>
                  <a:pt x="336428" y="259594"/>
                  <a:pt x="330946" y="260177"/>
                </a:cubicBezTo>
                <a:cubicBezTo>
                  <a:pt x="323819" y="260929"/>
                  <a:pt x="316143" y="258932"/>
                  <a:pt x="308984" y="258700"/>
                </a:cubicBezTo>
                <a:cubicBezTo>
                  <a:pt x="296923" y="258310"/>
                  <a:pt x="285055" y="253450"/>
                  <a:pt x="272993" y="254756"/>
                </a:cubicBezTo>
                <a:cubicBezTo>
                  <a:pt x="269575" y="255124"/>
                  <a:pt x="263609" y="256910"/>
                  <a:pt x="260255" y="255443"/>
                </a:cubicBezTo>
                <a:cubicBezTo>
                  <a:pt x="258707" y="254750"/>
                  <a:pt x="257772" y="252905"/>
                  <a:pt x="257062" y="251476"/>
                </a:cubicBezTo>
                <a:cubicBezTo>
                  <a:pt x="255901" y="249132"/>
                  <a:pt x="252644" y="247697"/>
                  <a:pt x="250515" y="246481"/>
                </a:cubicBezTo>
                <a:cubicBezTo>
                  <a:pt x="241163" y="241173"/>
                  <a:pt x="236874" y="231036"/>
                  <a:pt x="229134" y="224100"/>
                </a:cubicBezTo>
                <a:cubicBezTo>
                  <a:pt x="226167" y="221436"/>
                  <a:pt x="221458" y="220939"/>
                  <a:pt x="220942" y="216260"/>
                </a:cubicBezTo>
                <a:cubicBezTo>
                  <a:pt x="220459" y="211658"/>
                  <a:pt x="210655" y="213718"/>
                  <a:pt x="206398" y="211738"/>
                </a:cubicBezTo>
                <a:cubicBezTo>
                  <a:pt x="201496" y="209452"/>
                  <a:pt x="196304" y="207036"/>
                  <a:pt x="191724" y="204127"/>
                </a:cubicBezTo>
                <a:cubicBezTo>
                  <a:pt x="187596" y="201499"/>
                  <a:pt x="182856" y="201738"/>
                  <a:pt x="178856" y="198561"/>
                </a:cubicBezTo>
                <a:cubicBezTo>
                  <a:pt x="169698" y="191318"/>
                  <a:pt x="157282" y="194398"/>
                  <a:pt x="146607" y="193330"/>
                </a:cubicBezTo>
                <a:cubicBezTo>
                  <a:pt x="137770" y="192443"/>
                  <a:pt x="128708" y="190902"/>
                  <a:pt x="119969" y="189696"/>
                </a:cubicBezTo>
                <a:cubicBezTo>
                  <a:pt x="112293" y="188635"/>
                  <a:pt x="102167" y="183359"/>
                  <a:pt x="101135" y="174603"/>
                </a:cubicBezTo>
                <a:cubicBezTo>
                  <a:pt x="100651" y="170446"/>
                  <a:pt x="106005" y="166450"/>
                  <a:pt x="103038" y="162896"/>
                </a:cubicBezTo>
                <a:cubicBezTo>
                  <a:pt x="99264" y="158391"/>
                  <a:pt x="101232" y="152631"/>
                  <a:pt x="97910" y="148493"/>
                </a:cubicBezTo>
                <a:cubicBezTo>
                  <a:pt x="93621" y="143205"/>
                  <a:pt x="90138" y="139164"/>
                  <a:pt x="84430" y="135368"/>
                </a:cubicBezTo>
                <a:cubicBezTo>
                  <a:pt x="79205" y="131882"/>
                  <a:pt x="77689" y="127115"/>
                  <a:pt x="73723" y="122658"/>
                </a:cubicBezTo>
                <a:cubicBezTo>
                  <a:pt x="71078" y="119704"/>
                  <a:pt x="66144" y="117960"/>
                  <a:pt x="62887" y="115370"/>
                </a:cubicBezTo>
                <a:cubicBezTo>
                  <a:pt x="59888" y="112951"/>
                  <a:pt x="61887" y="116208"/>
                  <a:pt x="59275" y="116263"/>
                </a:cubicBezTo>
                <a:cubicBezTo>
                  <a:pt x="57179" y="116296"/>
                  <a:pt x="55179" y="114599"/>
                  <a:pt x="53534" y="113525"/>
                </a:cubicBezTo>
                <a:cubicBezTo>
                  <a:pt x="49181" y="110684"/>
                  <a:pt x="48697" y="111590"/>
                  <a:pt x="44021" y="111900"/>
                </a:cubicBezTo>
                <a:cubicBezTo>
                  <a:pt x="38087" y="112290"/>
                  <a:pt x="32089" y="108104"/>
                  <a:pt x="27638" y="104689"/>
                </a:cubicBezTo>
                <a:cubicBezTo>
                  <a:pt x="24187" y="102057"/>
                  <a:pt x="20672" y="99013"/>
                  <a:pt x="16319" y="97965"/>
                </a:cubicBezTo>
                <a:cubicBezTo>
                  <a:pt x="12190" y="96965"/>
                  <a:pt x="10191" y="97194"/>
                  <a:pt x="10352" y="93234"/>
                </a:cubicBezTo>
                <a:cubicBezTo>
                  <a:pt x="10352" y="90347"/>
                  <a:pt x="3322" y="89873"/>
                  <a:pt x="2096" y="87126"/>
                </a:cubicBezTo>
                <a:cubicBezTo>
                  <a:pt x="1645" y="86184"/>
                  <a:pt x="3064" y="86152"/>
                  <a:pt x="3386" y="85574"/>
                </a:cubicBezTo>
                <a:cubicBezTo>
                  <a:pt x="4321" y="83943"/>
                  <a:pt x="774" y="81101"/>
                  <a:pt x="129" y="79863"/>
                </a:cubicBezTo>
              </a:path>
            </a:pathLst>
          </a:custGeom>
          <a:solidFill>
            <a:srgbClr val="C0C0C0"/>
          </a:solidFill>
          <a:ln w="1612" cap="flat">
            <a:solidFill>
              <a:srgbClr val="FFFFFF"/>
            </a:solidFill>
            <a:prstDash val="solid"/>
            <a:miter/>
          </a:ln>
        </p:spPr>
        <p:txBody>
          <a:bodyPr rtlCol="0" anchor="ctr"/>
          <a:lstStyle/>
          <a:p>
            <a:endParaRPr lang="en-US"/>
          </a:p>
        </p:txBody>
      </p:sp>
      <p:sp>
        <p:nvSpPr>
          <p:cNvPr id="1974" name="Freeform: Shape 1973">
            <a:extLst>
              <a:ext uri="{FF2B5EF4-FFF2-40B4-BE49-F238E27FC236}">
                <a16:creationId xmlns:a16="http://schemas.microsoft.com/office/drawing/2014/main" id="{F94F8B5A-B25C-075E-8F3F-7E3F14DF3095}"/>
              </a:ext>
            </a:extLst>
          </p:cNvPr>
          <p:cNvSpPr/>
          <p:nvPr/>
        </p:nvSpPr>
        <p:spPr>
          <a:xfrm>
            <a:off x="9606381" y="3301316"/>
            <a:ext cx="80544" cy="45155"/>
          </a:xfrm>
          <a:custGeom>
            <a:avLst/>
            <a:gdLst>
              <a:gd name="connsiteX0" fmla="*/ 0 w 80544"/>
              <a:gd name="connsiteY0" fmla="*/ 32277 h 45155"/>
              <a:gd name="connsiteX1" fmla="*/ 1516 w 80544"/>
              <a:gd name="connsiteY1" fmla="*/ 28965 h 45155"/>
              <a:gd name="connsiteX2" fmla="*/ 4128 w 80544"/>
              <a:gd name="connsiteY2" fmla="*/ 22970 h 45155"/>
              <a:gd name="connsiteX3" fmla="*/ 12738 w 80544"/>
              <a:gd name="connsiteY3" fmla="*/ 8751 h 45155"/>
              <a:gd name="connsiteX4" fmla="*/ 26251 w 80544"/>
              <a:gd name="connsiteY4" fmla="*/ 2 h 45155"/>
              <a:gd name="connsiteX5" fmla="*/ 33120 w 80544"/>
              <a:gd name="connsiteY5" fmla="*/ 2343 h 45155"/>
              <a:gd name="connsiteX6" fmla="*/ 34313 w 80544"/>
              <a:gd name="connsiteY6" fmla="*/ 6710 h 45155"/>
              <a:gd name="connsiteX7" fmla="*/ 45988 w 80544"/>
              <a:gd name="connsiteY7" fmla="*/ 7435 h 45155"/>
              <a:gd name="connsiteX8" fmla="*/ 51954 w 80544"/>
              <a:gd name="connsiteY8" fmla="*/ 8871 h 45155"/>
              <a:gd name="connsiteX9" fmla="*/ 57436 w 80544"/>
              <a:gd name="connsiteY9" fmla="*/ 7139 h 45155"/>
              <a:gd name="connsiteX10" fmla="*/ 65950 w 80544"/>
              <a:gd name="connsiteY10" fmla="*/ 13866 h 45155"/>
              <a:gd name="connsiteX11" fmla="*/ 72852 w 80544"/>
              <a:gd name="connsiteY11" fmla="*/ 23844 h 45155"/>
              <a:gd name="connsiteX12" fmla="*/ 77883 w 80544"/>
              <a:gd name="connsiteY12" fmla="*/ 33090 h 45155"/>
              <a:gd name="connsiteX13" fmla="*/ 80076 w 80544"/>
              <a:gd name="connsiteY13" fmla="*/ 39843 h 45155"/>
              <a:gd name="connsiteX14" fmla="*/ 67401 w 80544"/>
              <a:gd name="connsiteY14" fmla="*/ 40762 h 45155"/>
              <a:gd name="connsiteX15" fmla="*/ 59597 w 80544"/>
              <a:gd name="connsiteY15" fmla="*/ 42601 h 45155"/>
              <a:gd name="connsiteX16" fmla="*/ 49955 w 80544"/>
              <a:gd name="connsiteY16" fmla="*/ 42762 h 45155"/>
              <a:gd name="connsiteX17" fmla="*/ 37055 w 80544"/>
              <a:gd name="connsiteY17" fmla="*/ 40846 h 45155"/>
              <a:gd name="connsiteX18" fmla="*/ 24381 w 80544"/>
              <a:gd name="connsiteY18" fmla="*/ 44745 h 45155"/>
              <a:gd name="connsiteX19" fmla="*/ 13899 w 80544"/>
              <a:gd name="connsiteY19" fmla="*/ 40627 h 45155"/>
              <a:gd name="connsiteX20" fmla="*/ 0 w 80544"/>
              <a:gd name="connsiteY20" fmla="*/ 32268 h 45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0544" h="45155">
                <a:moveTo>
                  <a:pt x="0" y="32277"/>
                </a:moveTo>
                <a:cubicBezTo>
                  <a:pt x="0" y="30384"/>
                  <a:pt x="355" y="29959"/>
                  <a:pt x="1516" y="28965"/>
                </a:cubicBezTo>
                <a:cubicBezTo>
                  <a:pt x="3289" y="27472"/>
                  <a:pt x="2225" y="24370"/>
                  <a:pt x="4128" y="22970"/>
                </a:cubicBezTo>
                <a:cubicBezTo>
                  <a:pt x="8256" y="19958"/>
                  <a:pt x="9868" y="12921"/>
                  <a:pt x="12738" y="8751"/>
                </a:cubicBezTo>
                <a:cubicBezTo>
                  <a:pt x="15899" y="4185"/>
                  <a:pt x="20285" y="-104"/>
                  <a:pt x="26251" y="2"/>
                </a:cubicBezTo>
                <a:cubicBezTo>
                  <a:pt x="27702" y="2"/>
                  <a:pt x="32507" y="657"/>
                  <a:pt x="33120" y="2343"/>
                </a:cubicBezTo>
                <a:cubicBezTo>
                  <a:pt x="33636" y="3875"/>
                  <a:pt x="32217" y="6042"/>
                  <a:pt x="34313" y="6710"/>
                </a:cubicBezTo>
                <a:cubicBezTo>
                  <a:pt x="37925" y="7864"/>
                  <a:pt x="42215" y="7435"/>
                  <a:pt x="45988" y="7435"/>
                </a:cubicBezTo>
                <a:cubicBezTo>
                  <a:pt x="48245" y="7435"/>
                  <a:pt x="49471" y="11093"/>
                  <a:pt x="51954" y="8871"/>
                </a:cubicBezTo>
                <a:cubicBezTo>
                  <a:pt x="53986" y="7068"/>
                  <a:pt x="54502" y="6252"/>
                  <a:pt x="57436" y="7139"/>
                </a:cubicBezTo>
                <a:cubicBezTo>
                  <a:pt x="61242" y="8303"/>
                  <a:pt x="66015" y="9283"/>
                  <a:pt x="65950" y="13866"/>
                </a:cubicBezTo>
                <a:cubicBezTo>
                  <a:pt x="65950" y="19020"/>
                  <a:pt x="65950" y="24244"/>
                  <a:pt x="72852" y="23844"/>
                </a:cubicBezTo>
                <a:cubicBezTo>
                  <a:pt x="79560" y="23460"/>
                  <a:pt x="78334" y="29275"/>
                  <a:pt x="77883" y="33090"/>
                </a:cubicBezTo>
                <a:cubicBezTo>
                  <a:pt x="77883" y="34664"/>
                  <a:pt x="81881" y="38956"/>
                  <a:pt x="80076" y="39843"/>
                </a:cubicBezTo>
                <a:cubicBezTo>
                  <a:pt x="75787" y="41943"/>
                  <a:pt x="71659" y="42368"/>
                  <a:pt x="67401" y="40762"/>
                </a:cubicBezTo>
                <a:cubicBezTo>
                  <a:pt x="65628" y="40098"/>
                  <a:pt x="61693" y="42472"/>
                  <a:pt x="59597" y="42601"/>
                </a:cubicBezTo>
                <a:cubicBezTo>
                  <a:pt x="56437" y="42794"/>
                  <a:pt x="53115" y="42858"/>
                  <a:pt x="49955" y="42762"/>
                </a:cubicBezTo>
                <a:cubicBezTo>
                  <a:pt x="45117" y="42633"/>
                  <a:pt x="41505" y="38221"/>
                  <a:pt x="37055" y="40846"/>
                </a:cubicBezTo>
                <a:cubicBezTo>
                  <a:pt x="33636" y="42888"/>
                  <a:pt x="28734" y="46345"/>
                  <a:pt x="24381" y="44745"/>
                </a:cubicBezTo>
                <a:cubicBezTo>
                  <a:pt x="20607" y="43365"/>
                  <a:pt x="18544" y="40246"/>
                  <a:pt x="13899" y="40627"/>
                </a:cubicBezTo>
                <a:cubicBezTo>
                  <a:pt x="5708" y="41298"/>
                  <a:pt x="3160" y="36825"/>
                  <a:pt x="0" y="32268"/>
                </a:cubicBezTo>
              </a:path>
            </a:pathLst>
          </a:custGeom>
          <a:solidFill>
            <a:srgbClr val="C0C0C0"/>
          </a:solidFill>
          <a:ln w="1612" cap="flat">
            <a:solidFill>
              <a:srgbClr val="FFFFFF"/>
            </a:solidFill>
            <a:prstDash val="solid"/>
            <a:miter/>
          </a:ln>
        </p:spPr>
        <p:txBody>
          <a:bodyPr rtlCol="0" anchor="ctr"/>
          <a:lstStyle/>
          <a:p>
            <a:endParaRPr lang="en-US"/>
          </a:p>
        </p:txBody>
      </p:sp>
      <p:grpSp>
        <p:nvGrpSpPr>
          <p:cNvPr id="1975" name="Content Placeholder 8">
            <a:extLst>
              <a:ext uri="{FF2B5EF4-FFF2-40B4-BE49-F238E27FC236}">
                <a16:creationId xmlns:a16="http://schemas.microsoft.com/office/drawing/2014/main" id="{DDAD0BFA-EE6A-C1DF-0437-24969F6EE715}"/>
              </a:ext>
            </a:extLst>
          </p:cNvPr>
          <p:cNvGrpSpPr/>
          <p:nvPr/>
        </p:nvGrpSpPr>
        <p:grpSpPr>
          <a:xfrm>
            <a:off x="5017392" y="5757404"/>
            <a:ext cx="5535741" cy="583891"/>
            <a:chOff x="4984782" y="5438207"/>
            <a:chExt cx="5535741" cy="583891"/>
          </a:xfrm>
          <a:solidFill>
            <a:srgbClr val="C0C0C0"/>
          </a:solidFill>
        </p:grpSpPr>
        <p:sp>
          <p:nvSpPr>
            <p:cNvPr id="1976" name="Freeform: Shape 1975">
              <a:extLst>
                <a:ext uri="{FF2B5EF4-FFF2-40B4-BE49-F238E27FC236}">
                  <a16:creationId xmlns:a16="http://schemas.microsoft.com/office/drawing/2014/main" id="{C1E8A29E-42D4-4B12-312D-46C14BB73515}"/>
                </a:ext>
              </a:extLst>
            </p:cNvPr>
            <p:cNvSpPr/>
            <p:nvPr/>
          </p:nvSpPr>
          <p:spPr>
            <a:xfrm>
              <a:off x="6598710" y="5438207"/>
              <a:ext cx="18801" cy="5945"/>
            </a:xfrm>
            <a:custGeom>
              <a:avLst/>
              <a:gdLst>
                <a:gd name="connsiteX0" fmla="*/ 18801 w 18801"/>
                <a:gd name="connsiteY0" fmla="*/ 5946 h 5945"/>
                <a:gd name="connsiteX1" fmla="*/ 0 w 18801"/>
                <a:gd name="connsiteY1" fmla="*/ 141 h 5945"/>
                <a:gd name="connsiteX2" fmla="*/ 18801 w 18801"/>
                <a:gd name="connsiteY2" fmla="*/ 5946 h 5945"/>
              </a:gdLst>
              <a:ahLst/>
              <a:cxnLst>
                <a:cxn ang="0">
                  <a:pos x="connsiteX0" y="connsiteY0"/>
                </a:cxn>
                <a:cxn ang="0">
                  <a:pos x="connsiteX1" y="connsiteY1"/>
                </a:cxn>
                <a:cxn ang="0">
                  <a:pos x="connsiteX2" y="connsiteY2"/>
                </a:cxn>
              </a:cxnLst>
              <a:rect l="l" t="t" r="r" b="b"/>
              <a:pathLst>
                <a:path w="18801" h="5945">
                  <a:moveTo>
                    <a:pt x="18801" y="5946"/>
                  </a:moveTo>
                  <a:cubicBezTo>
                    <a:pt x="15351" y="-504"/>
                    <a:pt x="6224" y="-182"/>
                    <a:pt x="0" y="141"/>
                  </a:cubicBezTo>
                  <a:cubicBezTo>
                    <a:pt x="1709" y="4494"/>
                    <a:pt x="14996" y="3430"/>
                    <a:pt x="18801" y="5946"/>
                  </a:cubicBezTo>
                </a:path>
              </a:pathLst>
            </a:custGeom>
            <a:solidFill>
              <a:srgbClr val="C0C0C0"/>
            </a:solidFill>
            <a:ln w="645" cap="flat">
              <a:solidFill>
                <a:srgbClr val="FFFFFF"/>
              </a:solidFill>
              <a:prstDash val="solid"/>
              <a:miter/>
            </a:ln>
          </p:spPr>
          <p:txBody>
            <a:bodyPr rtlCol="0" anchor="ctr"/>
            <a:lstStyle/>
            <a:p>
              <a:endParaRPr lang="en-US"/>
            </a:p>
          </p:txBody>
        </p:sp>
        <p:sp>
          <p:nvSpPr>
            <p:cNvPr id="1977" name="Freeform: Shape 1976">
              <a:extLst>
                <a:ext uri="{FF2B5EF4-FFF2-40B4-BE49-F238E27FC236}">
                  <a16:creationId xmlns:a16="http://schemas.microsoft.com/office/drawing/2014/main" id="{B064CA7B-D397-82B1-F7D5-293C6A265AA3}"/>
                </a:ext>
              </a:extLst>
            </p:cNvPr>
            <p:cNvSpPr/>
            <p:nvPr/>
          </p:nvSpPr>
          <p:spPr>
            <a:xfrm>
              <a:off x="6623542" y="5442766"/>
              <a:ext cx="7191" cy="1870"/>
            </a:xfrm>
            <a:custGeom>
              <a:avLst/>
              <a:gdLst>
                <a:gd name="connsiteX0" fmla="*/ 2548 w 7191"/>
                <a:gd name="connsiteY0" fmla="*/ 1871 h 1870"/>
                <a:gd name="connsiteX1" fmla="*/ 7192 w 7191"/>
                <a:gd name="connsiteY1" fmla="*/ 0 h 1870"/>
                <a:gd name="connsiteX2" fmla="*/ 0 w 7191"/>
                <a:gd name="connsiteY2" fmla="*/ 452 h 1870"/>
                <a:gd name="connsiteX3" fmla="*/ 2548 w 7191"/>
                <a:gd name="connsiteY3" fmla="*/ 1871 h 1870"/>
              </a:gdLst>
              <a:ahLst/>
              <a:cxnLst>
                <a:cxn ang="0">
                  <a:pos x="connsiteX0" y="connsiteY0"/>
                </a:cxn>
                <a:cxn ang="0">
                  <a:pos x="connsiteX1" y="connsiteY1"/>
                </a:cxn>
                <a:cxn ang="0">
                  <a:pos x="connsiteX2" y="connsiteY2"/>
                </a:cxn>
                <a:cxn ang="0">
                  <a:pos x="connsiteX3" y="connsiteY3"/>
                </a:cxn>
              </a:cxnLst>
              <a:rect l="l" t="t" r="r" b="b"/>
              <a:pathLst>
                <a:path w="7191" h="1870">
                  <a:moveTo>
                    <a:pt x="2548" y="1871"/>
                  </a:moveTo>
                  <a:cubicBezTo>
                    <a:pt x="4096" y="1258"/>
                    <a:pt x="5644" y="645"/>
                    <a:pt x="7192" y="0"/>
                  </a:cubicBezTo>
                  <a:cubicBezTo>
                    <a:pt x="4805" y="323"/>
                    <a:pt x="2386" y="548"/>
                    <a:pt x="0" y="452"/>
                  </a:cubicBezTo>
                  <a:cubicBezTo>
                    <a:pt x="839" y="935"/>
                    <a:pt x="1709" y="1419"/>
                    <a:pt x="2548" y="1871"/>
                  </a:cubicBezTo>
                </a:path>
              </a:pathLst>
            </a:custGeom>
            <a:solidFill>
              <a:srgbClr val="C0C0C0"/>
            </a:solidFill>
            <a:ln w="645" cap="flat">
              <a:solidFill>
                <a:srgbClr val="FFFFFF"/>
              </a:solidFill>
              <a:prstDash val="solid"/>
              <a:miter/>
            </a:ln>
          </p:spPr>
          <p:txBody>
            <a:bodyPr rtlCol="0" anchor="ctr"/>
            <a:lstStyle/>
            <a:p>
              <a:endParaRPr lang="en-US"/>
            </a:p>
          </p:txBody>
        </p:sp>
        <p:sp>
          <p:nvSpPr>
            <p:cNvPr id="1978" name="Freeform: Shape 1977">
              <a:extLst>
                <a:ext uri="{FF2B5EF4-FFF2-40B4-BE49-F238E27FC236}">
                  <a16:creationId xmlns:a16="http://schemas.microsoft.com/office/drawing/2014/main" id="{CE6862E9-2676-1E49-1BEF-189DA0FA0C8F}"/>
                </a:ext>
              </a:extLst>
            </p:cNvPr>
            <p:cNvSpPr/>
            <p:nvPr/>
          </p:nvSpPr>
          <p:spPr>
            <a:xfrm>
              <a:off x="10159457" y="5847628"/>
              <a:ext cx="12287" cy="3868"/>
            </a:xfrm>
            <a:custGeom>
              <a:avLst/>
              <a:gdLst>
                <a:gd name="connsiteX0" fmla="*/ 12287 w 12287"/>
                <a:gd name="connsiteY0" fmla="*/ 1483 h 3868"/>
                <a:gd name="connsiteX1" fmla="*/ 6257 w 12287"/>
                <a:gd name="connsiteY1" fmla="*/ 0 h 3868"/>
                <a:gd name="connsiteX2" fmla="*/ 0 w 12287"/>
                <a:gd name="connsiteY2" fmla="*/ 2870 h 3868"/>
                <a:gd name="connsiteX3" fmla="*/ 12287 w 12287"/>
                <a:gd name="connsiteY3" fmla="*/ 1483 h 3868"/>
              </a:gdLst>
              <a:ahLst/>
              <a:cxnLst>
                <a:cxn ang="0">
                  <a:pos x="connsiteX0" y="connsiteY0"/>
                </a:cxn>
                <a:cxn ang="0">
                  <a:pos x="connsiteX1" y="connsiteY1"/>
                </a:cxn>
                <a:cxn ang="0">
                  <a:pos x="connsiteX2" y="connsiteY2"/>
                </a:cxn>
                <a:cxn ang="0">
                  <a:pos x="connsiteX3" y="connsiteY3"/>
                </a:cxn>
              </a:cxnLst>
              <a:rect l="l" t="t" r="r" b="b"/>
              <a:pathLst>
                <a:path w="12287" h="3868">
                  <a:moveTo>
                    <a:pt x="12287" y="1483"/>
                  </a:moveTo>
                  <a:cubicBezTo>
                    <a:pt x="10352" y="645"/>
                    <a:pt x="8353" y="161"/>
                    <a:pt x="6257" y="0"/>
                  </a:cubicBezTo>
                  <a:cubicBezTo>
                    <a:pt x="3806" y="322"/>
                    <a:pt x="2451" y="2580"/>
                    <a:pt x="0" y="2870"/>
                  </a:cubicBezTo>
                  <a:cubicBezTo>
                    <a:pt x="3096" y="4547"/>
                    <a:pt x="9739" y="4128"/>
                    <a:pt x="12287" y="1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1979" name="Freeform: Shape 1978">
              <a:extLst>
                <a:ext uri="{FF2B5EF4-FFF2-40B4-BE49-F238E27FC236}">
                  <a16:creationId xmlns:a16="http://schemas.microsoft.com/office/drawing/2014/main" id="{7E53970E-3632-8CEB-51A9-BFDA6057D400}"/>
                </a:ext>
              </a:extLst>
            </p:cNvPr>
            <p:cNvSpPr/>
            <p:nvPr/>
          </p:nvSpPr>
          <p:spPr>
            <a:xfrm>
              <a:off x="10175485" y="5846157"/>
              <a:ext cx="15318" cy="4578"/>
            </a:xfrm>
            <a:custGeom>
              <a:avLst/>
              <a:gdLst>
                <a:gd name="connsiteX0" fmla="*/ 15319 w 15318"/>
                <a:gd name="connsiteY0" fmla="*/ 1116 h 4578"/>
                <a:gd name="connsiteX1" fmla="*/ 0 w 15318"/>
                <a:gd name="connsiteY1" fmla="*/ 2954 h 4578"/>
                <a:gd name="connsiteX2" fmla="*/ 15319 w 15318"/>
                <a:gd name="connsiteY2" fmla="*/ 1116 h 4578"/>
              </a:gdLst>
              <a:ahLst/>
              <a:cxnLst>
                <a:cxn ang="0">
                  <a:pos x="connsiteX0" y="connsiteY0"/>
                </a:cxn>
                <a:cxn ang="0">
                  <a:pos x="connsiteX1" y="connsiteY1"/>
                </a:cxn>
                <a:cxn ang="0">
                  <a:pos x="connsiteX2" y="connsiteY2"/>
                </a:cxn>
              </a:cxnLst>
              <a:rect l="l" t="t" r="r" b="b"/>
              <a:pathLst>
                <a:path w="15318" h="4578">
                  <a:moveTo>
                    <a:pt x="15319" y="1116"/>
                  </a:moveTo>
                  <a:cubicBezTo>
                    <a:pt x="11481" y="-1980"/>
                    <a:pt x="4063" y="2277"/>
                    <a:pt x="0" y="2954"/>
                  </a:cubicBezTo>
                  <a:cubicBezTo>
                    <a:pt x="3903" y="6598"/>
                    <a:pt x="11449" y="3277"/>
                    <a:pt x="15319" y="1116"/>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0" name="Freeform: Shape 1979">
              <a:extLst>
                <a:ext uri="{FF2B5EF4-FFF2-40B4-BE49-F238E27FC236}">
                  <a16:creationId xmlns:a16="http://schemas.microsoft.com/office/drawing/2014/main" id="{420C3AE8-561E-7CA1-52FE-76981478BED5}"/>
                </a:ext>
              </a:extLst>
            </p:cNvPr>
            <p:cNvSpPr/>
            <p:nvPr/>
          </p:nvSpPr>
          <p:spPr>
            <a:xfrm>
              <a:off x="10187095" y="5828990"/>
              <a:ext cx="55953" cy="13381"/>
            </a:xfrm>
            <a:custGeom>
              <a:avLst/>
              <a:gdLst>
                <a:gd name="connsiteX0" fmla="*/ 0 w 55953"/>
                <a:gd name="connsiteY0" fmla="*/ 13381 h 13381"/>
                <a:gd name="connsiteX1" fmla="*/ 3225 w 55953"/>
                <a:gd name="connsiteY1" fmla="*/ 10156 h 13381"/>
                <a:gd name="connsiteX2" fmla="*/ 8578 w 55953"/>
                <a:gd name="connsiteY2" fmla="*/ 9447 h 13381"/>
                <a:gd name="connsiteX3" fmla="*/ 3676 w 55953"/>
                <a:gd name="connsiteY3" fmla="*/ 8286 h 13381"/>
                <a:gd name="connsiteX4" fmla="*/ 10481 w 55953"/>
                <a:gd name="connsiteY4" fmla="*/ 4835 h 13381"/>
                <a:gd name="connsiteX5" fmla="*/ 15157 w 55953"/>
                <a:gd name="connsiteY5" fmla="*/ 3836 h 13381"/>
                <a:gd name="connsiteX6" fmla="*/ 18125 w 55953"/>
                <a:gd name="connsiteY6" fmla="*/ 804 h 13381"/>
                <a:gd name="connsiteX7" fmla="*/ 27606 w 55953"/>
                <a:gd name="connsiteY7" fmla="*/ 3416 h 13381"/>
                <a:gd name="connsiteX8" fmla="*/ 55953 w 55953"/>
                <a:gd name="connsiteY8" fmla="*/ 6190 h 13381"/>
                <a:gd name="connsiteX9" fmla="*/ 31347 w 55953"/>
                <a:gd name="connsiteY9" fmla="*/ 9092 h 13381"/>
                <a:gd name="connsiteX10" fmla="*/ 0 w 55953"/>
                <a:gd name="connsiteY10" fmla="*/ 13381 h 1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5953" h="13381">
                  <a:moveTo>
                    <a:pt x="0" y="13381"/>
                  </a:moveTo>
                  <a:cubicBezTo>
                    <a:pt x="1483" y="11479"/>
                    <a:pt x="9675" y="10543"/>
                    <a:pt x="3225" y="10156"/>
                  </a:cubicBezTo>
                  <a:cubicBezTo>
                    <a:pt x="5031" y="10156"/>
                    <a:pt x="6805" y="9834"/>
                    <a:pt x="8578" y="9447"/>
                  </a:cubicBezTo>
                  <a:cubicBezTo>
                    <a:pt x="7966" y="9447"/>
                    <a:pt x="4031" y="9447"/>
                    <a:pt x="3676" y="8286"/>
                  </a:cubicBezTo>
                  <a:cubicBezTo>
                    <a:pt x="3128" y="6351"/>
                    <a:pt x="9546" y="5029"/>
                    <a:pt x="10481" y="4835"/>
                  </a:cubicBezTo>
                  <a:cubicBezTo>
                    <a:pt x="12061" y="4513"/>
                    <a:pt x="13609" y="4255"/>
                    <a:pt x="15157" y="3836"/>
                  </a:cubicBezTo>
                  <a:cubicBezTo>
                    <a:pt x="16834" y="3320"/>
                    <a:pt x="16189" y="1352"/>
                    <a:pt x="18125" y="804"/>
                  </a:cubicBezTo>
                  <a:cubicBezTo>
                    <a:pt x="19833" y="320"/>
                    <a:pt x="33056" y="-1712"/>
                    <a:pt x="27606" y="3416"/>
                  </a:cubicBezTo>
                  <a:cubicBezTo>
                    <a:pt x="35571" y="5319"/>
                    <a:pt x="50116" y="-1743"/>
                    <a:pt x="55953" y="6190"/>
                  </a:cubicBezTo>
                  <a:cubicBezTo>
                    <a:pt x="49439" y="8576"/>
                    <a:pt x="38022" y="11092"/>
                    <a:pt x="31347" y="9092"/>
                  </a:cubicBezTo>
                  <a:cubicBezTo>
                    <a:pt x="23058" y="6577"/>
                    <a:pt x="8288" y="11511"/>
                    <a:pt x="0" y="13381"/>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1" name="Freeform: Shape 1980">
              <a:extLst>
                <a:ext uri="{FF2B5EF4-FFF2-40B4-BE49-F238E27FC236}">
                  <a16:creationId xmlns:a16="http://schemas.microsoft.com/office/drawing/2014/main" id="{D41DF1C0-B4D5-B005-FCC9-29F7F709F5A0}"/>
                </a:ext>
              </a:extLst>
            </p:cNvPr>
            <p:cNvSpPr/>
            <p:nvPr/>
          </p:nvSpPr>
          <p:spPr>
            <a:xfrm>
              <a:off x="10292971" y="5644809"/>
              <a:ext cx="6030" cy="2773"/>
            </a:xfrm>
            <a:custGeom>
              <a:avLst/>
              <a:gdLst>
                <a:gd name="connsiteX0" fmla="*/ 2322 w 6030"/>
                <a:gd name="connsiteY0" fmla="*/ 2774 h 2773"/>
                <a:gd name="connsiteX1" fmla="*/ 0 w 6030"/>
                <a:gd name="connsiteY1" fmla="*/ 2774 h 2773"/>
                <a:gd name="connsiteX2" fmla="*/ 6030 w 6030"/>
                <a:gd name="connsiteY2" fmla="*/ 1129 h 2773"/>
                <a:gd name="connsiteX3" fmla="*/ 2322 w 6030"/>
                <a:gd name="connsiteY3" fmla="*/ 2774 h 2773"/>
              </a:gdLst>
              <a:ahLst/>
              <a:cxnLst>
                <a:cxn ang="0">
                  <a:pos x="connsiteX0" y="connsiteY0"/>
                </a:cxn>
                <a:cxn ang="0">
                  <a:pos x="connsiteX1" y="connsiteY1"/>
                </a:cxn>
                <a:cxn ang="0">
                  <a:pos x="connsiteX2" y="connsiteY2"/>
                </a:cxn>
                <a:cxn ang="0">
                  <a:pos x="connsiteX3" y="connsiteY3"/>
                </a:cxn>
              </a:cxnLst>
              <a:rect l="l" t="t" r="r" b="b"/>
              <a:pathLst>
                <a:path w="6030" h="2773">
                  <a:moveTo>
                    <a:pt x="2322" y="2774"/>
                  </a:moveTo>
                  <a:cubicBezTo>
                    <a:pt x="1548" y="2774"/>
                    <a:pt x="774" y="2774"/>
                    <a:pt x="0" y="2774"/>
                  </a:cubicBezTo>
                  <a:cubicBezTo>
                    <a:pt x="1257" y="677"/>
                    <a:pt x="3805" y="-1322"/>
                    <a:pt x="6030" y="1129"/>
                  </a:cubicBezTo>
                  <a:cubicBezTo>
                    <a:pt x="4902" y="1968"/>
                    <a:pt x="3676" y="2516"/>
                    <a:pt x="2322" y="2774"/>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2" name="Freeform: Shape 1981">
              <a:extLst>
                <a:ext uri="{FF2B5EF4-FFF2-40B4-BE49-F238E27FC236}">
                  <a16:creationId xmlns:a16="http://schemas.microsoft.com/office/drawing/2014/main" id="{682C5DC7-A5D3-5937-C697-743388AA67A2}"/>
                </a:ext>
              </a:extLst>
            </p:cNvPr>
            <p:cNvSpPr/>
            <p:nvPr/>
          </p:nvSpPr>
          <p:spPr>
            <a:xfrm>
              <a:off x="10301522" y="5646476"/>
              <a:ext cx="5605" cy="2880"/>
            </a:xfrm>
            <a:custGeom>
              <a:avLst/>
              <a:gdLst>
                <a:gd name="connsiteX0" fmla="*/ 736 w 5605"/>
                <a:gd name="connsiteY0" fmla="*/ 172 h 2880"/>
                <a:gd name="connsiteX1" fmla="*/ 5606 w 5605"/>
                <a:gd name="connsiteY1" fmla="*/ 1333 h 2880"/>
                <a:gd name="connsiteX2" fmla="*/ 736 w 5605"/>
                <a:gd name="connsiteY2" fmla="*/ 172 h 2880"/>
              </a:gdLst>
              <a:ahLst/>
              <a:cxnLst>
                <a:cxn ang="0">
                  <a:pos x="connsiteX0" y="connsiteY0"/>
                </a:cxn>
                <a:cxn ang="0">
                  <a:pos x="connsiteX1" y="connsiteY1"/>
                </a:cxn>
                <a:cxn ang="0">
                  <a:pos x="connsiteX2" y="connsiteY2"/>
                </a:cxn>
              </a:cxnLst>
              <a:rect l="l" t="t" r="r" b="b"/>
              <a:pathLst>
                <a:path w="5605" h="2880">
                  <a:moveTo>
                    <a:pt x="736" y="172"/>
                  </a:moveTo>
                  <a:cubicBezTo>
                    <a:pt x="2575" y="-279"/>
                    <a:pt x="4187" y="172"/>
                    <a:pt x="5606" y="1333"/>
                  </a:cubicBezTo>
                  <a:cubicBezTo>
                    <a:pt x="3929" y="3784"/>
                    <a:pt x="-2069" y="3268"/>
                    <a:pt x="736" y="1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3" name="Freeform: Shape 1982">
              <a:extLst>
                <a:ext uri="{FF2B5EF4-FFF2-40B4-BE49-F238E27FC236}">
                  <a16:creationId xmlns:a16="http://schemas.microsoft.com/office/drawing/2014/main" id="{D187E80D-FCDA-7129-A181-9F81062FE608}"/>
                </a:ext>
              </a:extLst>
            </p:cNvPr>
            <p:cNvSpPr/>
            <p:nvPr/>
          </p:nvSpPr>
          <p:spPr>
            <a:xfrm>
              <a:off x="10394879" y="5744898"/>
              <a:ext cx="15125" cy="6315"/>
            </a:xfrm>
            <a:custGeom>
              <a:avLst/>
              <a:gdLst>
                <a:gd name="connsiteX0" fmla="*/ 12546 w 15125"/>
                <a:gd name="connsiteY0" fmla="*/ 2272 h 6315"/>
                <a:gd name="connsiteX1" fmla="*/ 15126 w 15125"/>
                <a:gd name="connsiteY1" fmla="*/ 434 h 6315"/>
                <a:gd name="connsiteX2" fmla="*/ 0 w 15125"/>
                <a:gd name="connsiteY2" fmla="*/ 4853 h 6315"/>
                <a:gd name="connsiteX3" fmla="*/ 12546 w 15125"/>
                <a:gd name="connsiteY3" fmla="*/ 2272 h 6315"/>
              </a:gdLst>
              <a:ahLst/>
              <a:cxnLst>
                <a:cxn ang="0">
                  <a:pos x="connsiteX0" y="connsiteY0"/>
                </a:cxn>
                <a:cxn ang="0">
                  <a:pos x="connsiteX1" y="connsiteY1"/>
                </a:cxn>
                <a:cxn ang="0">
                  <a:pos x="connsiteX2" y="connsiteY2"/>
                </a:cxn>
                <a:cxn ang="0">
                  <a:pos x="connsiteX3" y="connsiteY3"/>
                </a:cxn>
              </a:cxnLst>
              <a:rect l="l" t="t" r="r" b="b"/>
              <a:pathLst>
                <a:path w="15125" h="6315">
                  <a:moveTo>
                    <a:pt x="12546" y="2272"/>
                  </a:moveTo>
                  <a:cubicBezTo>
                    <a:pt x="13449" y="1756"/>
                    <a:pt x="14319" y="1144"/>
                    <a:pt x="15126" y="434"/>
                  </a:cubicBezTo>
                  <a:cubicBezTo>
                    <a:pt x="10062" y="-1533"/>
                    <a:pt x="4645" y="3756"/>
                    <a:pt x="0" y="4853"/>
                  </a:cubicBezTo>
                  <a:cubicBezTo>
                    <a:pt x="4160" y="8529"/>
                    <a:pt x="8804" y="4369"/>
                    <a:pt x="12546" y="2272"/>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4" name="Freeform: Shape 1983">
              <a:extLst>
                <a:ext uri="{FF2B5EF4-FFF2-40B4-BE49-F238E27FC236}">
                  <a16:creationId xmlns:a16="http://schemas.microsoft.com/office/drawing/2014/main" id="{21D5718B-5E70-1BA8-FDF7-6CE565F89BF4}"/>
                </a:ext>
              </a:extLst>
            </p:cNvPr>
            <p:cNvSpPr/>
            <p:nvPr/>
          </p:nvSpPr>
          <p:spPr>
            <a:xfrm>
              <a:off x="10507720" y="5578601"/>
              <a:ext cx="4902" cy="5805"/>
            </a:xfrm>
            <a:custGeom>
              <a:avLst/>
              <a:gdLst>
                <a:gd name="connsiteX0" fmla="*/ 4419 w 4902"/>
                <a:gd name="connsiteY0" fmla="*/ 2322 h 5805"/>
                <a:gd name="connsiteX1" fmla="*/ 4902 w 4902"/>
                <a:gd name="connsiteY1" fmla="*/ 0 h 5805"/>
                <a:gd name="connsiteX2" fmla="*/ 33 w 4902"/>
                <a:gd name="connsiteY2" fmla="*/ 5805 h 5805"/>
                <a:gd name="connsiteX3" fmla="*/ 4419 w 4902"/>
                <a:gd name="connsiteY3" fmla="*/ 2322 h 5805"/>
              </a:gdLst>
              <a:ahLst/>
              <a:cxnLst>
                <a:cxn ang="0">
                  <a:pos x="connsiteX0" y="connsiteY0"/>
                </a:cxn>
                <a:cxn ang="0">
                  <a:pos x="connsiteX1" y="connsiteY1"/>
                </a:cxn>
                <a:cxn ang="0">
                  <a:pos x="connsiteX2" y="connsiteY2"/>
                </a:cxn>
                <a:cxn ang="0">
                  <a:pos x="connsiteX3" y="connsiteY3"/>
                </a:cxn>
              </a:cxnLst>
              <a:rect l="l" t="t" r="r" b="b"/>
              <a:pathLst>
                <a:path w="4902" h="5805">
                  <a:moveTo>
                    <a:pt x="4419" y="2322"/>
                  </a:moveTo>
                  <a:cubicBezTo>
                    <a:pt x="4741" y="1548"/>
                    <a:pt x="4741" y="774"/>
                    <a:pt x="4902" y="0"/>
                  </a:cubicBezTo>
                  <a:cubicBezTo>
                    <a:pt x="2259" y="678"/>
                    <a:pt x="-322" y="2806"/>
                    <a:pt x="33" y="5805"/>
                  </a:cubicBezTo>
                  <a:cubicBezTo>
                    <a:pt x="2194" y="5805"/>
                    <a:pt x="3677" y="4160"/>
                    <a:pt x="4419" y="2322"/>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5" name="Freeform: Shape 1984">
              <a:extLst>
                <a:ext uri="{FF2B5EF4-FFF2-40B4-BE49-F238E27FC236}">
                  <a16:creationId xmlns:a16="http://schemas.microsoft.com/office/drawing/2014/main" id="{F8890441-1B7E-52DD-9CD6-4B585810F56E}"/>
                </a:ext>
              </a:extLst>
            </p:cNvPr>
            <p:cNvSpPr/>
            <p:nvPr/>
          </p:nvSpPr>
          <p:spPr>
            <a:xfrm>
              <a:off x="10507979" y="5589307"/>
              <a:ext cx="4643" cy="2377"/>
            </a:xfrm>
            <a:custGeom>
              <a:avLst/>
              <a:gdLst>
                <a:gd name="connsiteX0" fmla="*/ 4644 w 4643"/>
                <a:gd name="connsiteY0" fmla="*/ 226 h 2377"/>
                <a:gd name="connsiteX1" fmla="*/ 0 w 4643"/>
                <a:gd name="connsiteY1" fmla="*/ 2290 h 2377"/>
                <a:gd name="connsiteX2" fmla="*/ 4644 w 4643"/>
                <a:gd name="connsiteY2" fmla="*/ 226 h 2377"/>
              </a:gdLst>
              <a:ahLst/>
              <a:cxnLst>
                <a:cxn ang="0">
                  <a:pos x="connsiteX0" y="connsiteY0"/>
                </a:cxn>
                <a:cxn ang="0">
                  <a:pos x="connsiteX1" y="connsiteY1"/>
                </a:cxn>
                <a:cxn ang="0">
                  <a:pos x="connsiteX2" y="connsiteY2"/>
                </a:cxn>
              </a:cxnLst>
              <a:rect l="l" t="t" r="r" b="b"/>
              <a:pathLst>
                <a:path w="4643" h="2377">
                  <a:moveTo>
                    <a:pt x="4644" y="226"/>
                  </a:moveTo>
                  <a:cubicBezTo>
                    <a:pt x="2645" y="-483"/>
                    <a:pt x="871" y="549"/>
                    <a:pt x="0" y="2290"/>
                  </a:cubicBezTo>
                  <a:cubicBezTo>
                    <a:pt x="1871" y="2677"/>
                    <a:pt x="3580" y="1742"/>
                    <a:pt x="4644"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6" name="Freeform: Shape 1985">
              <a:extLst>
                <a:ext uri="{FF2B5EF4-FFF2-40B4-BE49-F238E27FC236}">
                  <a16:creationId xmlns:a16="http://schemas.microsoft.com/office/drawing/2014/main" id="{FF624D28-EDE9-D25B-E135-ED345B0CA344}"/>
                </a:ext>
              </a:extLst>
            </p:cNvPr>
            <p:cNvSpPr/>
            <p:nvPr/>
          </p:nvSpPr>
          <p:spPr>
            <a:xfrm>
              <a:off x="10512139" y="5606533"/>
              <a:ext cx="8384" cy="6220"/>
            </a:xfrm>
            <a:custGeom>
              <a:avLst/>
              <a:gdLst>
                <a:gd name="connsiteX0" fmla="*/ 6514 w 8384"/>
                <a:gd name="connsiteY0" fmla="*/ 2963 h 6220"/>
                <a:gd name="connsiteX1" fmla="*/ 8384 w 8384"/>
                <a:gd name="connsiteY1" fmla="*/ 641 h 6220"/>
                <a:gd name="connsiteX2" fmla="*/ 0 w 8384"/>
                <a:gd name="connsiteY2" fmla="*/ 6220 h 6220"/>
                <a:gd name="connsiteX3" fmla="*/ 6514 w 8384"/>
                <a:gd name="connsiteY3" fmla="*/ 2963 h 6220"/>
              </a:gdLst>
              <a:ahLst/>
              <a:cxnLst>
                <a:cxn ang="0">
                  <a:pos x="connsiteX0" y="connsiteY0"/>
                </a:cxn>
                <a:cxn ang="0">
                  <a:pos x="connsiteX1" y="connsiteY1"/>
                </a:cxn>
                <a:cxn ang="0">
                  <a:pos x="connsiteX2" y="connsiteY2"/>
                </a:cxn>
                <a:cxn ang="0">
                  <a:pos x="connsiteX3" y="connsiteY3"/>
                </a:cxn>
              </a:cxnLst>
              <a:rect l="l" t="t" r="r" b="b"/>
              <a:pathLst>
                <a:path w="8384" h="6220">
                  <a:moveTo>
                    <a:pt x="6514" y="2963"/>
                  </a:moveTo>
                  <a:cubicBezTo>
                    <a:pt x="7224" y="2286"/>
                    <a:pt x="7836" y="1512"/>
                    <a:pt x="8384" y="641"/>
                  </a:cubicBezTo>
                  <a:cubicBezTo>
                    <a:pt x="5321" y="-1907"/>
                    <a:pt x="806" y="3802"/>
                    <a:pt x="0" y="6220"/>
                  </a:cubicBezTo>
                  <a:cubicBezTo>
                    <a:pt x="2548" y="6220"/>
                    <a:pt x="4934" y="4995"/>
                    <a:pt x="6514" y="2963"/>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7" name="Freeform: Shape 1986">
              <a:extLst>
                <a:ext uri="{FF2B5EF4-FFF2-40B4-BE49-F238E27FC236}">
                  <a16:creationId xmlns:a16="http://schemas.microsoft.com/office/drawing/2014/main" id="{ED7C427E-14D4-64B1-4758-FFFD2B92B65F}"/>
                </a:ext>
              </a:extLst>
            </p:cNvPr>
            <p:cNvSpPr/>
            <p:nvPr/>
          </p:nvSpPr>
          <p:spPr>
            <a:xfrm>
              <a:off x="9343049" y="5526866"/>
              <a:ext cx="20662" cy="14371"/>
            </a:xfrm>
            <a:custGeom>
              <a:avLst/>
              <a:gdLst>
                <a:gd name="connsiteX0" fmla="*/ 5813 w 20662"/>
                <a:gd name="connsiteY0" fmla="*/ 13648 h 14371"/>
                <a:gd name="connsiteX1" fmla="*/ 20648 w 20662"/>
                <a:gd name="connsiteY1" fmla="*/ 10327 h 14371"/>
                <a:gd name="connsiteX2" fmla="*/ 13392 w 20662"/>
                <a:gd name="connsiteY2" fmla="*/ 2006 h 14371"/>
                <a:gd name="connsiteX3" fmla="*/ 331 w 20662"/>
                <a:gd name="connsiteY3" fmla="*/ 2780 h 14371"/>
                <a:gd name="connsiteX4" fmla="*/ 1137 w 20662"/>
                <a:gd name="connsiteY4" fmla="*/ 12262 h 14371"/>
                <a:gd name="connsiteX5" fmla="*/ 5813 w 20662"/>
                <a:gd name="connsiteY5" fmla="*/ 13648 h 14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662" h="14371">
                  <a:moveTo>
                    <a:pt x="5813" y="13648"/>
                  </a:moveTo>
                  <a:cubicBezTo>
                    <a:pt x="8812" y="14648"/>
                    <a:pt x="20197" y="15390"/>
                    <a:pt x="20648" y="10327"/>
                  </a:cubicBezTo>
                  <a:cubicBezTo>
                    <a:pt x="20971" y="6876"/>
                    <a:pt x="15746" y="3683"/>
                    <a:pt x="13392" y="2006"/>
                  </a:cubicBezTo>
                  <a:cubicBezTo>
                    <a:pt x="10522" y="39"/>
                    <a:pt x="2266" y="-1606"/>
                    <a:pt x="331" y="2780"/>
                  </a:cubicBezTo>
                  <a:cubicBezTo>
                    <a:pt x="-1669" y="7328"/>
                    <a:pt x="6265" y="8811"/>
                    <a:pt x="1137" y="12262"/>
                  </a:cubicBezTo>
                  <a:cubicBezTo>
                    <a:pt x="2620" y="12971"/>
                    <a:pt x="4169" y="13455"/>
                    <a:pt x="5813" y="13648"/>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8" name="Freeform: Shape 1987">
              <a:extLst>
                <a:ext uri="{FF2B5EF4-FFF2-40B4-BE49-F238E27FC236}">
                  <a16:creationId xmlns:a16="http://schemas.microsoft.com/office/drawing/2014/main" id="{0548F9DD-E328-7E9A-DA7B-B1A24A84CEFE}"/>
                </a:ext>
              </a:extLst>
            </p:cNvPr>
            <p:cNvSpPr/>
            <p:nvPr/>
          </p:nvSpPr>
          <p:spPr>
            <a:xfrm>
              <a:off x="9373920" y="5559204"/>
              <a:ext cx="20698" cy="7885"/>
            </a:xfrm>
            <a:custGeom>
              <a:avLst/>
              <a:gdLst>
                <a:gd name="connsiteX0" fmla="*/ 0 w 20698"/>
                <a:gd name="connsiteY0" fmla="*/ 5917 h 7885"/>
                <a:gd name="connsiteX1" fmla="*/ 20575 w 20698"/>
                <a:gd name="connsiteY1" fmla="*/ 2273 h 7885"/>
                <a:gd name="connsiteX2" fmla="*/ 0 w 20698"/>
                <a:gd name="connsiteY2" fmla="*/ 5917 h 7885"/>
              </a:gdLst>
              <a:ahLst/>
              <a:cxnLst>
                <a:cxn ang="0">
                  <a:pos x="connsiteX0" y="connsiteY0"/>
                </a:cxn>
                <a:cxn ang="0">
                  <a:pos x="connsiteX1" y="connsiteY1"/>
                </a:cxn>
                <a:cxn ang="0">
                  <a:pos x="connsiteX2" y="connsiteY2"/>
                </a:cxn>
              </a:cxnLst>
              <a:rect l="l" t="t" r="r" b="b"/>
              <a:pathLst>
                <a:path w="20698" h="7885">
                  <a:moveTo>
                    <a:pt x="0" y="5917"/>
                  </a:moveTo>
                  <a:cubicBezTo>
                    <a:pt x="2483" y="3144"/>
                    <a:pt x="18995" y="-3467"/>
                    <a:pt x="20575" y="2273"/>
                  </a:cubicBezTo>
                  <a:cubicBezTo>
                    <a:pt x="22414" y="8916"/>
                    <a:pt x="3129" y="9013"/>
                    <a:pt x="0" y="5917"/>
                  </a:cubicBezTo>
                </a:path>
              </a:pathLst>
            </a:custGeom>
            <a:solidFill>
              <a:srgbClr val="C0C0C0"/>
            </a:solidFill>
            <a:ln w="645" cap="flat">
              <a:solidFill>
                <a:srgbClr val="FFFFFF"/>
              </a:solidFill>
              <a:prstDash val="solid"/>
              <a:miter/>
            </a:ln>
          </p:spPr>
          <p:txBody>
            <a:bodyPr rtlCol="0" anchor="ctr"/>
            <a:lstStyle/>
            <a:p>
              <a:endParaRPr lang="en-US"/>
            </a:p>
          </p:txBody>
        </p:sp>
        <p:sp>
          <p:nvSpPr>
            <p:cNvPr id="1989" name="Freeform: Shape 1988">
              <a:extLst>
                <a:ext uri="{FF2B5EF4-FFF2-40B4-BE49-F238E27FC236}">
                  <a16:creationId xmlns:a16="http://schemas.microsoft.com/office/drawing/2014/main" id="{BFF7784B-5145-1E59-D6E4-E16415EB4A7D}"/>
                </a:ext>
              </a:extLst>
            </p:cNvPr>
            <p:cNvSpPr/>
            <p:nvPr/>
          </p:nvSpPr>
          <p:spPr>
            <a:xfrm>
              <a:off x="9428712" y="5553122"/>
              <a:ext cx="8126" cy="8605"/>
            </a:xfrm>
            <a:custGeom>
              <a:avLst/>
              <a:gdLst>
                <a:gd name="connsiteX0" fmla="*/ 0 w 8126"/>
                <a:gd name="connsiteY0" fmla="*/ 3904 h 8605"/>
                <a:gd name="connsiteX1" fmla="*/ 7063 w 8126"/>
                <a:gd name="connsiteY1" fmla="*/ 647 h 8605"/>
                <a:gd name="connsiteX2" fmla="*/ 8127 w 8126"/>
                <a:gd name="connsiteY2" fmla="*/ 8065 h 8605"/>
                <a:gd name="connsiteX3" fmla="*/ 0 w 8126"/>
                <a:gd name="connsiteY3" fmla="*/ 3904 h 8605"/>
              </a:gdLst>
              <a:ahLst/>
              <a:cxnLst>
                <a:cxn ang="0">
                  <a:pos x="connsiteX0" y="connsiteY0"/>
                </a:cxn>
                <a:cxn ang="0">
                  <a:pos x="connsiteX1" y="connsiteY1"/>
                </a:cxn>
                <a:cxn ang="0">
                  <a:pos x="connsiteX2" y="connsiteY2"/>
                </a:cxn>
                <a:cxn ang="0">
                  <a:pos x="connsiteX3" y="connsiteY3"/>
                </a:cxn>
              </a:cxnLst>
              <a:rect l="l" t="t" r="r" b="b"/>
              <a:pathLst>
                <a:path w="8126" h="8605">
                  <a:moveTo>
                    <a:pt x="0" y="3904"/>
                  </a:moveTo>
                  <a:cubicBezTo>
                    <a:pt x="0" y="-288"/>
                    <a:pt x="3935" y="-611"/>
                    <a:pt x="7063" y="647"/>
                  </a:cubicBezTo>
                  <a:cubicBezTo>
                    <a:pt x="8546" y="1228"/>
                    <a:pt x="6740" y="6613"/>
                    <a:pt x="8127" y="8065"/>
                  </a:cubicBezTo>
                  <a:cubicBezTo>
                    <a:pt x="3322" y="10419"/>
                    <a:pt x="3806" y="4356"/>
                    <a:pt x="0" y="3904"/>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0" name="Freeform: Shape 1989">
              <a:extLst>
                <a:ext uri="{FF2B5EF4-FFF2-40B4-BE49-F238E27FC236}">
                  <a16:creationId xmlns:a16="http://schemas.microsoft.com/office/drawing/2014/main" id="{6072C398-D254-8BCF-F6D3-5CFF6F651BE1}"/>
                </a:ext>
              </a:extLst>
            </p:cNvPr>
            <p:cNvSpPr/>
            <p:nvPr/>
          </p:nvSpPr>
          <p:spPr>
            <a:xfrm>
              <a:off x="9291241" y="5576791"/>
              <a:ext cx="10246" cy="4180"/>
            </a:xfrm>
            <a:custGeom>
              <a:avLst/>
              <a:gdLst>
                <a:gd name="connsiteX0" fmla="*/ 2571 w 10246"/>
                <a:gd name="connsiteY0" fmla="*/ 3681 h 4180"/>
                <a:gd name="connsiteX1" fmla="*/ 10247 w 10246"/>
                <a:gd name="connsiteY1" fmla="*/ 649 h 4180"/>
                <a:gd name="connsiteX2" fmla="*/ 23 w 10246"/>
                <a:gd name="connsiteY2" fmla="*/ 3455 h 4180"/>
                <a:gd name="connsiteX3" fmla="*/ 2571 w 10246"/>
                <a:gd name="connsiteY3" fmla="*/ 3778 h 4180"/>
              </a:gdLst>
              <a:ahLst/>
              <a:cxnLst>
                <a:cxn ang="0">
                  <a:pos x="connsiteX0" y="connsiteY0"/>
                </a:cxn>
                <a:cxn ang="0">
                  <a:pos x="connsiteX1" y="connsiteY1"/>
                </a:cxn>
                <a:cxn ang="0">
                  <a:pos x="connsiteX2" y="connsiteY2"/>
                </a:cxn>
                <a:cxn ang="0">
                  <a:pos x="connsiteX3" y="connsiteY3"/>
                </a:cxn>
              </a:cxnLst>
              <a:rect l="l" t="t" r="r" b="b"/>
              <a:pathLst>
                <a:path w="10246" h="4180">
                  <a:moveTo>
                    <a:pt x="2571" y="3681"/>
                  </a:moveTo>
                  <a:cubicBezTo>
                    <a:pt x="5312" y="4777"/>
                    <a:pt x="9698" y="4197"/>
                    <a:pt x="10247" y="649"/>
                  </a:cubicBezTo>
                  <a:cubicBezTo>
                    <a:pt x="7699" y="5"/>
                    <a:pt x="-492" y="-1253"/>
                    <a:pt x="23" y="3455"/>
                  </a:cubicBezTo>
                  <a:cubicBezTo>
                    <a:pt x="862" y="3455"/>
                    <a:pt x="1733" y="3455"/>
                    <a:pt x="2571" y="3778"/>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1" name="Freeform: Shape 1990">
              <a:extLst>
                <a:ext uri="{FF2B5EF4-FFF2-40B4-BE49-F238E27FC236}">
                  <a16:creationId xmlns:a16="http://schemas.microsoft.com/office/drawing/2014/main" id="{0688E40C-7841-865D-A4BC-26ED92B282A7}"/>
                </a:ext>
              </a:extLst>
            </p:cNvPr>
            <p:cNvSpPr/>
            <p:nvPr/>
          </p:nvSpPr>
          <p:spPr>
            <a:xfrm>
              <a:off x="9334898" y="5588599"/>
              <a:ext cx="7223" cy="3967"/>
            </a:xfrm>
            <a:custGeom>
              <a:avLst/>
              <a:gdLst>
                <a:gd name="connsiteX0" fmla="*/ 0 w 7223"/>
                <a:gd name="connsiteY0" fmla="*/ 3934 h 3967"/>
                <a:gd name="connsiteX1" fmla="*/ 7224 w 7223"/>
                <a:gd name="connsiteY1" fmla="*/ 0 h 3967"/>
                <a:gd name="connsiteX2" fmla="*/ 0 w 7223"/>
                <a:gd name="connsiteY2" fmla="*/ 3934 h 3967"/>
              </a:gdLst>
              <a:ahLst/>
              <a:cxnLst>
                <a:cxn ang="0">
                  <a:pos x="connsiteX0" y="connsiteY0"/>
                </a:cxn>
                <a:cxn ang="0">
                  <a:pos x="connsiteX1" y="connsiteY1"/>
                </a:cxn>
                <a:cxn ang="0">
                  <a:pos x="connsiteX2" y="connsiteY2"/>
                </a:cxn>
              </a:cxnLst>
              <a:rect l="l" t="t" r="r" b="b"/>
              <a:pathLst>
                <a:path w="7223" h="3967">
                  <a:moveTo>
                    <a:pt x="0" y="3934"/>
                  </a:moveTo>
                  <a:cubicBezTo>
                    <a:pt x="2967" y="4257"/>
                    <a:pt x="5450" y="2160"/>
                    <a:pt x="7224" y="0"/>
                  </a:cubicBezTo>
                  <a:cubicBezTo>
                    <a:pt x="4547" y="774"/>
                    <a:pt x="2225" y="2354"/>
                    <a:pt x="0" y="3934"/>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2" name="Freeform: Shape 1991">
              <a:extLst>
                <a:ext uri="{FF2B5EF4-FFF2-40B4-BE49-F238E27FC236}">
                  <a16:creationId xmlns:a16="http://schemas.microsoft.com/office/drawing/2014/main" id="{4B77C9A3-61DC-1304-FF39-65CF2C542E68}"/>
                </a:ext>
              </a:extLst>
            </p:cNvPr>
            <p:cNvSpPr/>
            <p:nvPr/>
          </p:nvSpPr>
          <p:spPr>
            <a:xfrm>
              <a:off x="9363020" y="5577666"/>
              <a:ext cx="2773" cy="1160"/>
            </a:xfrm>
            <a:custGeom>
              <a:avLst/>
              <a:gdLst>
                <a:gd name="connsiteX0" fmla="*/ 0 w 2773"/>
                <a:gd name="connsiteY0" fmla="*/ 1161 h 1160"/>
                <a:gd name="connsiteX1" fmla="*/ 2773 w 2773"/>
                <a:gd name="connsiteY1" fmla="*/ 0 h 1160"/>
                <a:gd name="connsiteX2" fmla="*/ 0 w 2773"/>
                <a:gd name="connsiteY2" fmla="*/ 1161 h 1160"/>
              </a:gdLst>
              <a:ahLst/>
              <a:cxnLst>
                <a:cxn ang="0">
                  <a:pos x="connsiteX0" y="connsiteY0"/>
                </a:cxn>
                <a:cxn ang="0">
                  <a:pos x="connsiteX1" y="connsiteY1"/>
                </a:cxn>
                <a:cxn ang="0">
                  <a:pos x="connsiteX2" y="connsiteY2"/>
                </a:cxn>
              </a:cxnLst>
              <a:rect l="l" t="t" r="r" b="b"/>
              <a:pathLst>
                <a:path w="2773" h="1160">
                  <a:moveTo>
                    <a:pt x="0" y="1161"/>
                  </a:moveTo>
                  <a:cubicBezTo>
                    <a:pt x="1000" y="839"/>
                    <a:pt x="1903" y="580"/>
                    <a:pt x="2773" y="0"/>
                  </a:cubicBezTo>
                  <a:cubicBezTo>
                    <a:pt x="1838" y="387"/>
                    <a:pt x="935" y="774"/>
                    <a:pt x="0"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3" name="Freeform: Shape 1992">
              <a:extLst>
                <a:ext uri="{FF2B5EF4-FFF2-40B4-BE49-F238E27FC236}">
                  <a16:creationId xmlns:a16="http://schemas.microsoft.com/office/drawing/2014/main" id="{9CF12AC4-E2CE-9B62-BF07-070897C51BB5}"/>
                </a:ext>
              </a:extLst>
            </p:cNvPr>
            <p:cNvSpPr/>
            <p:nvPr/>
          </p:nvSpPr>
          <p:spPr>
            <a:xfrm>
              <a:off x="9369986" y="5575871"/>
              <a:ext cx="4644" cy="2112"/>
            </a:xfrm>
            <a:custGeom>
              <a:avLst/>
              <a:gdLst>
                <a:gd name="connsiteX0" fmla="*/ 0 w 4644"/>
                <a:gd name="connsiteY0" fmla="*/ 1569 h 2112"/>
                <a:gd name="connsiteX1" fmla="*/ 4644 w 4644"/>
                <a:gd name="connsiteY1" fmla="*/ 182 h 2112"/>
                <a:gd name="connsiteX2" fmla="*/ 0 w 4644"/>
                <a:gd name="connsiteY2" fmla="*/ 1569 h 2112"/>
              </a:gdLst>
              <a:ahLst/>
              <a:cxnLst>
                <a:cxn ang="0">
                  <a:pos x="connsiteX0" y="connsiteY0"/>
                </a:cxn>
                <a:cxn ang="0">
                  <a:pos x="connsiteX1" y="connsiteY1"/>
                </a:cxn>
                <a:cxn ang="0">
                  <a:pos x="connsiteX2" y="connsiteY2"/>
                </a:cxn>
              </a:cxnLst>
              <a:rect l="l" t="t" r="r" b="b"/>
              <a:pathLst>
                <a:path w="4644" h="2112">
                  <a:moveTo>
                    <a:pt x="0" y="1569"/>
                  </a:moveTo>
                  <a:cubicBezTo>
                    <a:pt x="709" y="3246"/>
                    <a:pt x="4225" y="537"/>
                    <a:pt x="4644" y="182"/>
                  </a:cubicBezTo>
                  <a:cubicBezTo>
                    <a:pt x="2806" y="-301"/>
                    <a:pt x="1258" y="182"/>
                    <a:pt x="0" y="1569"/>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4" name="Freeform: Shape 1993">
              <a:extLst>
                <a:ext uri="{FF2B5EF4-FFF2-40B4-BE49-F238E27FC236}">
                  <a16:creationId xmlns:a16="http://schemas.microsoft.com/office/drawing/2014/main" id="{E8EBB433-564C-237F-5C44-E69F0E02BDC8}"/>
                </a:ext>
              </a:extLst>
            </p:cNvPr>
            <p:cNvSpPr/>
            <p:nvPr/>
          </p:nvSpPr>
          <p:spPr>
            <a:xfrm>
              <a:off x="9378338" y="5569539"/>
              <a:ext cx="4644" cy="1306"/>
            </a:xfrm>
            <a:custGeom>
              <a:avLst/>
              <a:gdLst>
                <a:gd name="connsiteX0" fmla="*/ 0 w 4644"/>
                <a:gd name="connsiteY0" fmla="*/ 1161 h 1306"/>
                <a:gd name="connsiteX1" fmla="*/ 4644 w 4644"/>
                <a:gd name="connsiteY1" fmla="*/ 0 h 1306"/>
                <a:gd name="connsiteX2" fmla="*/ 0 w 4644"/>
                <a:gd name="connsiteY2" fmla="*/ 1161 h 1306"/>
              </a:gdLst>
              <a:ahLst/>
              <a:cxnLst>
                <a:cxn ang="0">
                  <a:pos x="connsiteX0" y="connsiteY0"/>
                </a:cxn>
                <a:cxn ang="0">
                  <a:pos x="connsiteX1" y="connsiteY1"/>
                </a:cxn>
                <a:cxn ang="0">
                  <a:pos x="connsiteX2" y="connsiteY2"/>
                </a:cxn>
              </a:cxnLst>
              <a:rect l="l" t="t" r="r" b="b"/>
              <a:pathLst>
                <a:path w="4644" h="1306">
                  <a:moveTo>
                    <a:pt x="0" y="1161"/>
                  </a:moveTo>
                  <a:cubicBezTo>
                    <a:pt x="1742" y="1548"/>
                    <a:pt x="3290" y="1161"/>
                    <a:pt x="4644" y="0"/>
                  </a:cubicBezTo>
                  <a:cubicBezTo>
                    <a:pt x="2999" y="0"/>
                    <a:pt x="1451" y="452"/>
                    <a:pt x="0"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5" name="Freeform: Shape 1994">
              <a:extLst>
                <a:ext uri="{FF2B5EF4-FFF2-40B4-BE49-F238E27FC236}">
                  <a16:creationId xmlns:a16="http://schemas.microsoft.com/office/drawing/2014/main" id="{9E470775-038C-7F17-2BD3-F375DEAE707E}"/>
                </a:ext>
              </a:extLst>
            </p:cNvPr>
            <p:cNvSpPr/>
            <p:nvPr/>
          </p:nvSpPr>
          <p:spPr>
            <a:xfrm>
              <a:off x="9224672" y="5566690"/>
              <a:ext cx="5392" cy="3107"/>
            </a:xfrm>
            <a:custGeom>
              <a:avLst/>
              <a:gdLst>
                <a:gd name="connsiteX0" fmla="*/ 2028 w 5392"/>
                <a:gd name="connsiteY0" fmla="*/ 76 h 3107"/>
                <a:gd name="connsiteX1" fmla="*/ 3577 w 5392"/>
                <a:gd name="connsiteY1" fmla="*/ 3107 h 3107"/>
                <a:gd name="connsiteX2" fmla="*/ 2028 w 5392"/>
                <a:gd name="connsiteY2" fmla="*/ 76 h 3107"/>
              </a:gdLst>
              <a:ahLst/>
              <a:cxnLst>
                <a:cxn ang="0">
                  <a:pos x="connsiteX0" y="connsiteY0"/>
                </a:cxn>
                <a:cxn ang="0">
                  <a:pos x="connsiteX1" y="connsiteY1"/>
                </a:cxn>
                <a:cxn ang="0">
                  <a:pos x="connsiteX2" y="connsiteY2"/>
                </a:cxn>
              </a:cxnLst>
              <a:rect l="l" t="t" r="r" b="b"/>
              <a:pathLst>
                <a:path w="5392" h="3107">
                  <a:moveTo>
                    <a:pt x="2028" y="76"/>
                  </a:moveTo>
                  <a:cubicBezTo>
                    <a:pt x="-2358" y="398"/>
                    <a:pt x="1416" y="3107"/>
                    <a:pt x="3577" y="3107"/>
                  </a:cubicBezTo>
                  <a:cubicBezTo>
                    <a:pt x="7156" y="3107"/>
                    <a:pt x="4802" y="-569"/>
                    <a:pt x="2028" y="76"/>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6" name="Freeform: Shape 1995">
              <a:extLst>
                <a:ext uri="{FF2B5EF4-FFF2-40B4-BE49-F238E27FC236}">
                  <a16:creationId xmlns:a16="http://schemas.microsoft.com/office/drawing/2014/main" id="{A07C4E96-0A6E-58A2-D397-E5E1CF7CDD84}"/>
                </a:ext>
              </a:extLst>
            </p:cNvPr>
            <p:cNvSpPr/>
            <p:nvPr/>
          </p:nvSpPr>
          <p:spPr>
            <a:xfrm>
              <a:off x="7791269" y="5668148"/>
              <a:ext cx="16890" cy="6188"/>
            </a:xfrm>
            <a:custGeom>
              <a:avLst/>
              <a:gdLst>
                <a:gd name="connsiteX0" fmla="*/ 0 w 16890"/>
                <a:gd name="connsiteY0" fmla="*/ 1719 h 6188"/>
                <a:gd name="connsiteX1" fmla="*/ 16770 w 16890"/>
                <a:gd name="connsiteY1" fmla="*/ 2332 h 6188"/>
                <a:gd name="connsiteX2" fmla="*/ 0 w 16890"/>
                <a:gd name="connsiteY2" fmla="*/ 1719 h 6188"/>
              </a:gdLst>
              <a:ahLst/>
              <a:cxnLst>
                <a:cxn ang="0">
                  <a:pos x="connsiteX0" y="connsiteY0"/>
                </a:cxn>
                <a:cxn ang="0">
                  <a:pos x="connsiteX1" y="connsiteY1"/>
                </a:cxn>
                <a:cxn ang="0">
                  <a:pos x="connsiteX2" y="connsiteY2"/>
                </a:cxn>
              </a:cxnLst>
              <a:rect l="l" t="t" r="r" b="b"/>
              <a:pathLst>
                <a:path w="16890" h="6188">
                  <a:moveTo>
                    <a:pt x="0" y="1719"/>
                  </a:moveTo>
                  <a:cubicBezTo>
                    <a:pt x="0" y="8911"/>
                    <a:pt x="14061" y="6138"/>
                    <a:pt x="16770" y="2332"/>
                  </a:cubicBezTo>
                  <a:cubicBezTo>
                    <a:pt x="18415" y="-22"/>
                    <a:pt x="2773" y="-1183"/>
                    <a:pt x="0" y="1719"/>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7" name="Freeform: Shape 1996">
              <a:extLst>
                <a:ext uri="{FF2B5EF4-FFF2-40B4-BE49-F238E27FC236}">
                  <a16:creationId xmlns:a16="http://schemas.microsoft.com/office/drawing/2014/main" id="{F4FACF62-3C3B-3424-A06B-AF45C1BD4EE1}"/>
                </a:ext>
              </a:extLst>
            </p:cNvPr>
            <p:cNvSpPr/>
            <p:nvPr/>
          </p:nvSpPr>
          <p:spPr>
            <a:xfrm>
              <a:off x="7739476" y="5670596"/>
              <a:ext cx="11158" cy="3868"/>
            </a:xfrm>
            <a:custGeom>
              <a:avLst/>
              <a:gdLst>
                <a:gd name="connsiteX0" fmla="*/ 0 w 11158"/>
                <a:gd name="connsiteY0" fmla="*/ 659 h 3868"/>
                <a:gd name="connsiteX1" fmla="*/ 11158 w 11158"/>
                <a:gd name="connsiteY1" fmla="*/ 2980 h 3868"/>
                <a:gd name="connsiteX2" fmla="*/ 0 w 11158"/>
                <a:gd name="connsiteY2" fmla="*/ 659 h 3868"/>
              </a:gdLst>
              <a:ahLst/>
              <a:cxnLst>
                <a:cxn ang="0">
                  <a:pos x="connsiteX0" y="connsiteY0"/>
                </a:cxn>
                <a:cxn ang="0">
                  <a:pos x="connsiteX1" y="connsiteY1"/>
                </a:cxn>
                <a:cxn ang="0">
                  <a:pos x="connsiteX2" y="connsiteY2"/>
                </a:cxn>
              </a:cxnLst>
              <a:rect l="l" t="t" r="r" b="b"/>
              <a:pathLst>
                <a:path w="11158" h="3868">
                  <a:moveTo>
                    <a:pt x="0" y="659"/>
                  </a:moveTo>
                  <a:cubicBezTo>
                    <a:pt x="2612" y="303"/>
                    <a:pt x="10933" y="-1502"/>
                    <a:pt x="11158" y="2980"/>
                  </a:cubicBezTo>
                  <a:cubicBezTo>
                    <a:pt x="7933" y="3658"/>
                    <a:pt x="1032" y="5431"/>
                    <a:pt x="0" y="659"/>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8" name="Freeform: Shape 1997">
              <a:extLst>
                <a:ext uri="{FF2B5EF4-FFF2-40B4-BE49-F238E27FC236}">
                  <a16:creationId xmlns:a16="http://schemas.microsoft.com/office/drawing/2014/main" id="{247594B4-E6CE-4DF6-667A-C3D25BA6AF69}"/>
                </a:ext>
              </a:extLst>
            </p:cNvPr>
            <p:cNvSpPr/>
            <p:nvPr/>
          </p:nvSpPr>
          <p:spPr>
            <a:xfrm>
              <a:off x="7167948" y="5763198"/>
              <a:ext cx="26250" cy="16431"/>
            </a:xfrm>
            <a:custGeom>
              <a:avLst/>
              <a:gdLst>
                <a:gd name="connsiteX0" fmla="*/ 15899 w 26250"/>
                <a:gd name="connsiteY0" fmla="*/ 0 h 16431"/>
                <a:gd name="connsiteX1" fmla="*/ 16221 w 26250"/>
                <a:gd name="connsiteY1" fmla="*/ 7482 h 16431"/>
                <a:gd name="connsiteX2" fmla="*/ 26251 w 26250"/>
                <a:gd name="connsiteY2" fmla="*/ 15577 h 16431"/>
                <a:gd name="connsiteX3" fmla="*/ 16286 w 26250"/>
                <a:gd name="connsiteY3" fmla="*/ 12094 h 16431"/>
                <a:gd name="connsiteX4" fmla="*/ 0 w 26250"/>
                <a:gd name="connsiteY4" fmla="*/ 8353 h 16431"/>
                <a:gd name="connsiteX5" fmla="*/ 9127 w 26250"/>
                <a:gd name="connsiteY5" fmla="*/ 4676 h 16431"/>
                <a:gd name="connsiteX6" fmla="*/ 16028 w 26250"/>
                <a:gd name="connsiteY6" fmla="*/ 0 h 16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50" h="16431">
                  <a:moveTo>
                    <a:pt x="15899" y="0"/>
                  </a:moveTo>
                  <a:cubicBezTo>
                    <a:pt x="19898" y="2451"/>
                    <a:pt x="13932" y="5128"/>
                    <a:pt x="16221" y="7482"/>
                  </a:cubicBezTo>
                  <a:cubicBezTo>
                    <a:pt x="19124" y="10578"/>
                    <a:pt x="25122" y="11126"/>
                    <a:pt x="26251" y="15577"/>
                  </a:cubicBezTo>
                  <a:cubicBezTo>
                    <a:pt x="22059" y="18124"/>
                    <a:pt x="19382" y="14384"/>
                    <a:pt x="16286" y="12094"/>
                  </a:cubicBezTo>
                  <a:cubicBezTo>
                    <a:pt x="11706" y="8708"/>
                    <a:pt x="5256" y="9578"/>
                    <a:pt x="0" y="8353"/>
                  </a:cubicBezTo>
                  <a:cubicBezTo>
                    <a:pt x="2225" y="5612"/>
                    <a:pt x="6127" y="5870"/>
                    <a:pt x="9127" y="4676"/>
                  </a:cubicBezTo>
                  <a:cubicBezTo>
                    <a:pt x="11739" y="3612"/>
                    <a:pt x="13061" y="323"/>
                    <a:pt x="16028"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1999" name="Freeform: Shape 1998">
              <a:extLst>
                <a:ext uri="{FF2B5EF4-FFF2-40B4-BE49-F238E27FC236}">
                  <a16:creationId xmlns:a16="http://schemas.microsoft.com/office/drawing/2014/main" id="{336E95B6-BDE7-B03D-BF2E-BA20AB5EEF84}"/>
                </a:ext>
              </a:extLst>
            </p:cNvPr>
            <p:cNvSpPr/>
            <p:nvPr/>
          </p:nvSpPr>
          <p:spPr>
            <a:xfrm>
              <a:off x="7458742" y="5683917"/>
              <a:ext cx="24639" cy="10105"/>
            </a:xfrm>
            <a:custGeom>
              <a:avLst/>
              <a:gdLst>
                <a:gd name="connsiteX0" fmla="*/ 13482 w 24639"/>
                <a:gd name="connsiteY0" fmla="*/ 10106 h 10105"/>
                <a:gd name="connsiteX1" fmla="*/ 24640 w 24639"/>
                <a:gd name="connsiteY1" fmla="*/ 4043 h 10105"/>
                <a:gd name="connsiteX2" fmla="*/ 356 w 24639"/>
                <a:gd name="connsiteY2" fmla="*/ 1527 h 10105"/>
                <a:gd name="connsiteX3" fmla="*/ 13482 w 24639"/>
                <a:gd name="connsiteY3" fmla="*/ 10106 h 10105"/>
              </a:gdLst>
              <a:ahLst/>
              <a:cxnLst>
                <a:cxn ang="0">
                  <a:pos x="connsiteX0" y="connsiteY0"/>
                </a:cxn>
                <a:cxn ang="0">
                  <a:pos x="connsiteX1" y="connsiteY1"/>
                </a:cxn>
                <a:cxn ang="0">
                  <a:pos x="connsiteX2" y="connsiteY2"/>
                </a:cxn>
                <a:cxn ang="0">
                  <a:pos x="connsiteX3" y="connsiteY3"/>
                </a:cxn>
              </a:cxnLst>
              <a:rect l="l" t="t" r="r" b="b"/>
              <a:pathLst>
                <a:path w="24639" h="10105">
                  <a:moveTo>
                    <a:pt x="13482" y="10106"/>
                  </a:moveTo>
                  <a:cubicBezTo>
                    <a:pt x="17416" y="9461"/>
                    <a:pt x="21705" y="6655"/>
                    <a:pt x="24640" y="4043"/>
                  </a:cubicBezTo>
                  <a:cubicBezTo>
                    <a:pt x="20996" y="3172"/>
                    <a:pt x="2742" y="-2730"/>
                    <a:pt x="356" y="1527"/>
                  </a:cubicBezTo>
                  <a:cubicBezTo>
                    <a:pt x="-2353" y="6365"/>
                    <a:pt x="11224" y="10041"/>
                    <a:pt x="13482" y="1010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0" name="Freeform: Shape 1999">
              <a:extLst>
                <a:ext uri="{FF2B5EF4-FFF2-40B4-BE49-F238E27FC236}">
                  <a16:creationId xmlns:a16="http://schemas.microsoft.com/office/drawing/2014/main" id="{AC935E38-007F-BDD8-980C-5533EC478A04}"/>
                </a:ext>
              </a:extLst>
            </p:cNvPr>
            <p:cNvSpPr/>
            <p:nvPr/>
          </p:nvSpPr>
          <p:spPr>
            <a:xfrm>
              <a:off x="7483833" y="5674596"/>
              <a:ext cx="2321" cy="592"/>
            </a:xfrm>
            <a:custGeom>
              <a:avLst/>
              <a:gdLst>
                <a:gd name="connsiteX0" fmla="*/ 2322 w 2321"/>
                <a:gd name="connsiteY0" fmla="*/ 593 h 592"/>
                <a:gd name="connsiteX1" fmla="*/ 0 w 2321"/>
                <a:gd name="connsiteY1" fmla="*/ 141 h 592"/>
                <a:gd name="connsiteX2" fmla="*/ 2322 w 2321"/>
                <a:gd name="connsiteY2" fmla="*/ 593 h 592"/>
              </a:gdLst>
              <a:ahLst/>
              <a:cxnLst>
                <a:cxn ang="0">
                  <a:pos x="connsiteX0" y="connsiteY0"/>
                </a:cxn>
                <a:cxn ang="0">
                  <a:pos x="connsiteX1" y="connsiteY1"/>
                </a:cxn>
                <a:cxn ang="0">
                  <a:pos x="connsiteX2" y="connsiteY2"/>
                </a:cxn>
              </a:cxnLst>
              <a:rect l="l" t="t" r="r" b="b"/>
              <a:pathLst>
                <a:path w="2321" h="592">
                  <a:moveTo>
                    <a:pt x="2322" y="593"/>
                  </a:moveTo>
                  <a:cubicBezTo>
                    <a:pt x="1677" y="12"/>
                    <a:pt x="903" y="-149"/>
                    <a:pt x="0" y="141"/>
                  </a:cubicBezTo>
                  <a:cubicBezTo>
                    <a:pt x="774" y="141"/>
                    <a:pt x="1548" y="463"/>
                    <a:pt x="2322" y="59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1" name="Freeform: Shape 2000">
              <a:extLst>
                <a:ext uri="{FF2B5EF4-FFF2-40B4-BE49-F238E27FC236}">
                  <a16:creationId xmlns:a16="http://schemas.microsoft.com/office/drawing/2014/main" id="{3C8BB236-4E0E-71A1-4612-8AF7F4830166}"/>
                </a:ext>
              </a:extLst>
            </p:cNvPr>
            <p:cNvSpPr/>
            <p:nvPr/>
          </p:nvSpPr>
          <p:spPr>
            <a:xfrm>
              <a:off x="7530273" y="5692604"/>
              <a:ext cx="2547" cy="2192"/>
            </a:xfrm>
            <a:custGeom>
              <a:avLst/>
              <a:gdLst>
                <a:gd name="connsiteX0" fmla="*/ 2547 w 2547"/>
                <a:gd name="connsiteY0" fmla="*/ 2096 h 2192"/>
                <a:gd name="connsiteX1" fmla="*/ 2547 w 2547"/>
                <a:gd name="connsiteY1" fmla="*/ 0 h 2192"/>
                <a:gd name="connsiteX2" fmla="*/ 0 w 2547"/>
                <a:gd name="connsiteY2" fmla="*/ 1870 h 2192"/>
                <a:gd name="connsiteX3" fmla="*/ 2547 w 2547"/>
                <a:gd name="connsiteY3" fmla="*/ 2193 h 2192"/>
              </a:gdLst>
              <a:ahLst/>
              <a:cxnLst>
                <a:cxn ang="0">
                  <a:pos x="connsiteX0" y="connsiteY0"/>
                </a:cxn>
                <a:cxn ang="0">
                  <a:pos x="connsiteX1" y="connsiteY1"/>
                </a:cxn>
                <a:cxn ang="0">
                  <a:pos x="connsiteX2" y="connsiteY2"/>
                </a:cxn>
                <a:cxn ang="0">
                  <a:pos x="connsiteX3" y="connsiteY3"/>
                </a:cxn>
              </a:cxnLst>
              <a:rect l="l" t="t" r="r" b="b"/>
              <a:pathLst>
                <a:path w="2547" h="2192">
                  <a:moveTo>
                    <a:pt x="2547" y="2096"/>
                  </a:moveTo>
                  <a:cubicBezTo>
                    <a:pt x="2547" y="1419"/>
                    <a:pt x="2547" y="709"/>
                    <a:pt x="2547" y="0"/>
                  </a:cubicBezTo>
                  <a:cubicBezTo>
                    <a:pt x="1612" y="516"/>
                    <a:pt x="742" y="1129"/>
                    <a:pt x="0" y="1870"/>
                  </a:cubicBezTo>
                  <a:cubicBezTo>
                    <a:pt x="839" y="1870"/>
                    <a:pt x="1677" y="2193"/>
                    <a:pt x="2547" y="219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2" name="Freeform: Shape 2001">
              <a:extLst>
                <a:ext uri="{FF2B5EF4-FFF2-40B4-BE49-F238E27FC236}">
                  <a16:creationId xmlns:a16="http://schemas.microsoft.com/office/drawing/2014/main" id="{F7E095AB-789C-73F1-6991-2962760A9951}"/>
                </a:ext>
              </a:extLst>
            </p:cNvPr>
            <p:cNvSpPr/>
            <p:nvPr/>
          </p:nvSpPr>
          <p:spPr>
            <a:xfrm>
              <a:off x="7559045" y="5683460"/>
              <a:ext cx="2616" cy="2435"/>
            </a:xfrm>
            <a:custGeom>
              <a:avLst/>
              <a:gdLst>
                <a:gd name="connsiteX0" fmla="*/ 2574 w 2616"/>
                <a:gd name="connsiteY0" fmla="*/ 1952 h 2435"/>
                <a:gd name="connsiteX1" fmla="*/ 26 w 2616"/>
                <a:gd name="connsiteY1" fmla="*/ 2436 h 2435"/>
                <a:gd name="connsiteX2" fmla="*/ 2574 w 2616"/>
                <a:gd name="connsiteY2" fmla="*/ 1952 h 2435"/>
              </a:gdLst>
              <a:ahLst/>
              <a:cxnLst>
                <a:cxn ang="0">
                  <a:pos x="connsiteX0" y="connsiteY0"/>
                </a:cxn>
                <a:cxn ang="0">
                  <a:pos x="connsiteX1" y="connsiteY1"/>
                </a:cxn>
                <a:cxn ang="0">
                  <a:pos x="connsiteX2" y="connsiteY2"/>
                </a:cxn>
              </a:cxnLst>
              <a:rect l="l" t="t" r="r" b="b"/>
              <a:pathLst>
                <a:path w="2616" h="2435">
                  <a:moveTo>
                    <a:pt x="2574" y="1952"/>
                  </a:moveTo>
                  <a:cubicBezTo>
                    <a:pt x="3026" y="-1241"/>
                    <a:pt x="-328" y="-111"/>
                    <a:pt x="26" y="2436"/>
                  </a:cubicBezTo>
                  <a:cubicBezTo>
                    <a:pt x="865" y="2114"/>
                    <a:pt x="1736" y="2114"/>
                    <a:pt x="2574" y="195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3" name="Freeform: Shape 2002">
              <a:extLst>
                <a:ext uri="{FF2B5EF4-FFF2-40B4-BE49-F238E27FC236}">
                  <a16:creationId xmlns:a16="http://schemas.microsoft.com/office/drawing/2014/main" id="{F51DAF15-5CD6-3369-C5C2-76005BD23DA0}"/>
                </a:ext>
              </a:extLst>
            </p:cNvPr>
            <p:cNvSpPr/>
            <p:nvPr/>
          </p:nvSpPr>
          <p:spPr>
            <a:xfrm>
              <a:off x="7570441" y="5678625"/>
              <a:ext cx="9335" cy="5626"/>
            </a:xfrm>
            <a:custGeom>
              <a:avLst/>
              <a:gdLst>
                <a:gd name="connsiteX0" fmla="*/ 3949 w 9335"/>
                <a:gd name="connsiteY0" fmla="*/ 5626 h 5626"/>
                <a:gd name="connsiteX1" fmla="*/ 5078 w 9335"/>
                <a:gd name="connsiteY1" fmla="*/ 15 h 5626"/>
                <a:gd name="connsiteX2" fmla="*/ 3949 w 9335"/>
                <a:gd name="connsiteY2" fmla="*/ 5626 h 5626"/>
              </a:gdLst>
              <a:ahLst/>
              <a:cxnLst>
                <a:cxn ang="0">
                  <a:pos x="connsiteX0" y="connsiteY0"/>
                </a:cxn>
                <a:cxn ang="0">
                  <a:pos x="connsiteX1" y="connsiteY1"/>
                </a:cxn>
                <a:cxn ang="0">
                  <a:pos x="connsiteX2" y="connsiteY2"/>
                </a:cxn>
              </a:cxnLst>
              <a:rect l="l" t="t" r="r" b="b"/>
              <a:pathLst>
                <a:path w="9335" h="5626">
                  <a:moveTo>
                    <a:pt x="3949" y="5626"/>
                  </a:moveTo>
                  <a:cubicBezTo>
                    <a:pt x="8883" y="4917"/>
                    <a:pt x="12560" y="241"/>
                    <a:pt x="5078" y="15"/>
                  </a:cubicBezTo>
                  <a:cubicBezTo>
                    <a:pt x="-147" y="-308"/>
                    <a:pt x="-2597" y="4755"/>
                    <a:pt x="3949" y="562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4" name="Freeform: Shape 2003">
              <a:extLst>
                <a:ext uri="{FF2B5EF4-FFF2-40B4-BE49-F238E27FC236}">
                  <a16:creationId xmlns:a16="http://schemas.microsoft.com/office/drawing/2014/main" id="{711914EF-C84E-3FC4-D869-0D4D46946C57}"/>
                </a:ext>
              </a:extLst>
            </p:cNvPr>
            <p:cNvSpPr/>
            <p:nvPr/>
          </p:nvSpPr>
          <p:spPr>
            <a:xfrm>
              <a:off x="7378183" y="5685412"/>
              <a:ext cx="4643" cy="1282"/>
            </a:xfrm>
            <a:custGeom>
              <a:avLst/>
              <a:gdLst>
                <a:gd name="connsiteX0" fmla="*/ 2096 w 4643"/>
                <a:gd name="connsiteY0" fmla="*/ 0 h 1282"/>
                <a:gd name="connsiteX1" fmla="*/ 4644 w 4643"/>
                <a:gd name="connsiteY1" fmla="*/ 484 h 1282"/>
                <a:gd name="connsiteX2" fmla="*/ 0 w 4643"/>
                <a:gd name="connsiteY2" fmla="*/ 806 h 1282"/>
                <a:gd name="connsiteX3" fmla="*/ 2096 w 4643"/>
                <a:gd name="connsiteY3" fmla="*/ 97 h 1282"/>
              </a:gdLst>
              <a:ahLst/>
              <a:cxnLst>
                <a:cxn ang="0">
                  <a:pos x="connsiteX0" y="connsiteY0"/>
                </a:cxn>
                <a:cxn ang="0">
                  <a:pos x="connsiteX1" y="connsiteY1"/>
                </a:cxn>
                <a:cxn ang="0">
                  <a:pos x="connsiteX2" y="connsiteY2"/>
                </a:cxn>
                <a:cxn ang="0">
                  <a:pos x="connsiteX3" y="connsiteY3"/>
                </a:cxn>
              </a:cxnLst>
              <a:rect l="l" t="t" r="r" b="b"/>
              <a:pathLst>
                <a:path w="4643" h="1282">
                  <a:moveTo>
                    <a:pt x="2096" y="0"/>
                  </a:moveTo>
                  <a:cubicBezTo>
                    <a:pt x="2935" y="0"/>
                    <a:pt x="3773" y="323"/>
                    <a:pt x="4644" y="484"/>
                  </a:cubicBezTo>
                  <a:cubicBezTo>
                    <a:pt x="3128" y="1451"/>
                    <a:pt x="1580" y="1516"/>
                    <a:pt x="0" y="806"/>
                  </a:cubicBezTo>
                  <a:cubicBezTo>
                    <a:pt x="677" y="484"/>
                    <a:pt x="1387" y="355"/>
                    <a:pt x="2096" y="9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5" name="Freeform: Shape 2004">
              <a:extLst>
                <a:ext uri="{FF2B5EF4-FFF2-40B4-BE49-F238E27FC236}">
                  <a16:creationId xmlns:a16="http://schemas.microsoft.com/office/drawing/2014/main" id="{BCD769CE-53B8-7440-F2FD-69E188B6B275}"/>
                </a:ext>
              </a:extLst>
            </p:cNvPr>
            <p:cNvSpPr/>
            <p:nvPr/>
          </p:nvSpPr>
          <p:spPr>
            <a:xfrm>
              <a:off x="7406273" y="5679363"/>
              <a:ext cx="8593" cy="3854"/>
            </a:xfrm>
            <a:custGeom>
              <a:avLst/>
              <a:gdLst>
                <a:gd name="connsiteX0" fmla="*/ 0 w 8593"/>
                <a:gd name="connsiteY0" fmla="*/ 1631 h 3854"/>
                <a:gd name="connsiteX1" fmla="*/ 8385 w 8593"/>
                <a:gd name="connsiteY1" fmla="*/ 1244 h 3854"/>
                <a:gd name="connsiteX2" fmla="*/ 0 w 8593"/>
                <a:gd name="connsiteY2" fmla="*/ 1631 h 3854"/>
              </a:gdLst>
              <a:ahLst/>
              <a:cxnLst>
                <a:cxn ang="0">
                  <a:pos x="connsiteX0" y="connsiteY0"/>
                </a:cxn>
                <a:cxn ang="0">
                  <a:pos x="connsiteX1" y="connsiteY1"/>
                </a:cxn>
                <a:cxn ang="0">
                  <a:pos x="connsiteX2" y="connsiteY2"/>
                </a:cxn>
              </a:cxnLst>
              <a:rect l="l" t="t" r="r" b="b"/>
              <a:pathLst>
                <a:path w="8593" h="3854">
                  <a:moveTo>
                    <a:pt x="0" y="1631"/>
                  </a:moveTo>
                  <a:cubicBezTo>
                    <a:pt x="1516" y="760"/>
                    <a:pt x="7450" y="-1336"/>
                    <a:pt x="8385" y="1244"/>
                  </a:cubicBezTo>
                  <a:cubicBezTo>
                    <a:pt x="10030" y="5888"/>
                    <a:pt x="1419" y="3243"/>
                    <a:pt x="0" y="163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6" name="Freeform: Shape 2005">
              <a:extLst>
                <a:ext uri="{FF2B5EF4-FFF2-40B4-BE49-F238E27FC236}">
                  <a16:creationId xmlns:a16="http://schemas.microsoft.com/office/drawing/2014/main" id="{D1BBCB23-F16C-C4A5-39B9-FB0AFBD796D8}"/>
                </a:ext>
              </a:extLst>
            </p:cNvPr>
            <p:cNvSpPr/>
            <p:nvPr/>
          </p:nvSpPr>
          <p:spPr>
            <a:xfrm>
              <a:off x="7460737" y="5677168"/>
              <a:ext cx="10411" cy="4282"/>
            </a:xfrm>
            <a:custGeom>
              <a:avLst/>
              <a:gdLst>
                <a:gd name="connsiteX0" fmla="*/ 328 w 10411"/>
                <a:gd name="connsiteY0" fmla="*/ 827 h 4282"/>
                <a:gd name="connsiteX1" fmla="*/ 8971 w 10411"/>
                <a:gd name="connsiteY1" fmla="*/ 3020 h 4282"/>
                <a:gd name="connsiteX2" fmla="*/ 328 w 10411"/>
                <a:gd name="connsiteY2" fmla="*/ 827 h 4282"/>
              </a:gdLst>
              <a:ahLst/>
              <a:cxnLst>
                <a:cxn ang="0">
                  <a:pos x="connsiteX0" y="connsiteY0"/>
                </a:cxn>
                <a:cxn ang="0">
                  <a:pos x="connsiteX1" y="connsiteY1"/>
                </a:cxn>
                <a:cxn ang="0">
                  <a:pos x="connsiteX2" y="connsiteY2"/>
                </a:cxn>
              </a:cxnLst>
              <a:rect l="l" t="t" r="r" b="b"/>
              <a:pathLst>
                <a:path w="10411" h="4282">
                  <a:moveTo>
                    <a:pt x="328" y="827"/>
                  </a:moveTo>
                  <a:cubicBezTo>
                    <a:pt x="3650" y="-1044"/>
                    <a:pt x="14228" y="505"/>
                    <a:pt x="8971" y="3020"/>
                  </a:cubicBezTo>
                  <a:cubicBezTo>
                    <a:pt x="6778" y="4084"/>
                    <a:pt x="-1768" y="6052"/>
                    <a:pt x="328" y="82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7" name="Freeform: Shape 2006">
              <a:extLst>
                <a:ext uri="{FF2B5EF4-FFF2-40B4-BE49-F238E27FC236}">
                  <a16:creationId xmlns:a16="http://schemas.microsoft.com/office/drawing/2014/main" id="{32D1DBD0-E3C2-D672-6024-CA4439A3E4D7}"/>
                </a:ext>
              </a:extLst>
            </p:cNvPr>
            <p:cNvSpPr/>
            <p:nvPr/>
          </p:nvSpPr>
          <p:spPr>
            <a:xfrm>
              <a:off x="6426224" y="5854239"/>
              <a:ext cx="53252" cy="24369"/>
            </a:xfrm>
            <a:custGeom>
              <a:avLst/>
              <a:gdLst>
                <a:gd name="connsiteX0" fmla="*/ 18525 w 53252"/>
                <a:gd name="connsiteY0" fmla="*/ 24348 h 24369"/>
                <a:gd name="connsiteX1" fmla="*/ 44028 w 53252"/>
                <a:gd name="connsiteY1" fmla="*/ 8933 h 24369"/>
                <a:gd name="connsiteX2" fmla="*/ 53013 w 53252"/>
                <a:gd name="connsiteY2" fmla="*/ 3321 h 24369"/>
                <a:gd name="connsiteX3" fmla="*/ 42438 w 53252"/>
                <a:gd name="connsiteY3" fmla="*/ 355 h 24369"/>
                <a:gd name="connsiteX4" fmla="*/ 5251 w 53252"/>
                <a:gd name="connsiteY4" fmla="*/ 10739 h 24369"/>
                <a:gd name="connsiteX5" fmla="*/ 18525 w 53252"/>
                <a:gd name="connsiteY5" fmla="*/ 24348 h 2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252" h="24369">
                  <a:moveTo>
                    <a:pt x="18525" y="24348"/>
                  </a:moveTo>
                  <a:cubicBezTo>
                    <a:pt x="30225" y="24348"/>
                    <a:pt x="34502" y="14157"/>
                    <a:pt x="44028" y="8933"/>
                  </a:cubicBezTo>
                  <a:cubicBezTo>
                    <a:pt x="46669" y="7482"/>
                    <a:pt x="51658" y="6288"/>
                    <a:pt x="53013" y="3321"/>
                  </a:cubicBezTo>
                  <a:cubicBezTo>
                    <a:pt x="55006" y="-1097"/>
                    <a:pt x="43938" y="64"/>
                    <a:pt x="42438" y="355"/>
                  </a:cubicBezTo>
                  <a:cubicBezTo>
                    <a:pt x="30103" y="2870"/>
                    <a:pt x="16606" y="5160"/>
                    <a:pt x="5251" y="10739"/>
                  </a:cubicBezTo>
                  <a:cubicBezTo>
                    <a:pt x="-9522" y="17995"/>
                    <a:pt x="10766" y="24800"/>
                    <a:pt x="18525" y="24348"/>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8" name="Freeform: Shape 2007">
              <a:extLst>
                <a:ext uri="{FF2B5EF4-FFF2-40B4-BE49-F238E27FC236}">
                  <a16:creationId xmlns:a16="http://schemas.microsoft.com/office/drawing/2014/main" id="{BBF1F5A0-7D4D-FACD-1323-4B110E20BBC7}"/>
                </a:ext>
              </a:extLst>
            </p:cNvPr>
            <p:cNvSpPr/>
            <p:nvPr/>
          </p:nvSpPr>
          <p:spPr>
            <a:xfrm>
              <a:off x="6517666" y="5878302"/>
              <a:ext cx="107409" cy="22568"/>
            </a:xfrm>
            <a:custGeom>
              <a:avLst/>
              <a:gdLst>
                <a:gd name="connsiteX0" fmla="*/ 78947 w 107409"/>
                <a:gd name="connsiteY0" fmla="*/ 7252 h 22568"/>
                <a:gd name="connsiteX1" fmla="*/ 53341 w 107409"/>
                <a:gd name="connsiteY1" fmla="*/ 12476 h 22568"/>
                <a:gd name="connsiteX2" fmla="*/ 26316 w 107409"/>
                <a:gd name="connsiteY2" fmla="*/ 11992 h 22568"/>
                <a:gd name="connsiteX3" fmla="*/ 0 w 107409"/>
                <a:gd name="connsiteY3" fmla="*/ 8896 h 22568"/>
                <a:gd name="connsiteX4" fmla="*/ 35378 w 107409"/>
                <a:gd name="connsiteY4" fmla="*/ 17120 h 22568"/>
                <a:gd name="connsiteX5" fmla="*/ 47472 w 107409"/>
                <a:gd name="connsiteY5" fmla="*/ 15733 h 22568"/>
                <a:gd name="connsiteX6" fmla="*/ 65628 w 107409"/>
                <a:gd name="connsiteY6" fmla="*/ 19055 h 22568"/>
                <a:gd name="connsiteX7" fmla="*/ 86623 w 107409"/>
                <a:gd name="connsiteY7" fmla="*/ 22409 h 22568"/>
                <a:gd name="connsiteX8" fmla="*/ 105037 w 107409"/>
                <a:gd name="connsiteY8" fmla="*/ 9896 h 22568"/>
                <a:gd name="connsiteX9" fmla="*/ 86042 w 107409"/>
                <a:gd name="connsiteY9" fmla="*/ 92 h 22568"/>
                <a:gd name="connsiteX10" fmla="*/ 78947 w 107409"/>
                <a:gd name="connsiteY10" fmla="*/ 7252 h 22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409" h="22568">
                  <a:moveTo>
                    <a:pt x="78947" y="7252"/>
                  </a:moveTo>
                  <a:cubicBezTo>
                    <a:pt x="82301" y="13927"/>
                    <a:pt x="55469" y="12444"/>
                    <a:pt x="53341" y="12476"/>
                  </a:cubicBezTo>
                  <a:cubicBezTo>
                    <a:pt x="44311" y="12476"/>
                    <a:pt x="35281" y="12928"/>
                    <a:pt x="26316" y="11992"/>
                  </a:cubicBezTo>
                  <a:cubicBezTo>
                    <a:pt x="17673" y="11089"/>
                    <a:pt x="8740" y="7703"/>
                    <a:pt x="0" y="8896"/>
                  </a:cubicBezTo>
                  <a:cubicBezTo>
                    <a:pt x="4160" y="18152"/>
                    <a:pt x="27154" y="17571"/>
                    <a:pt x="35378" y="17120"/>
                  </a:cubicBezTo>
                  <a:cubicBezTo>
                    <a:pt x="39441" y="16797"/>
                    <a:pt x="43408" y="15959"/>
                    <a:pt x="47472" y="15733"/>
                  </a:cubicBezTo>
                  <a:cubicBezTo>
                    <a:pt x="53728" y="15411"/>
                    <a:pt x="59630" y="17636"/>
                    <a:pt x="65628" y="19055"/>
                  </a:cubicBezTo>
                  <a:cubicBezTo>
                    <a:pt x="72562" y="20700"/>
                    <a:pt x="79528" y="21925"/>
                    <a:pt x="86623" y="22409"/>
                  </a:cubicBezTo>
                  <a:cubicBezTo>
                    <a:pt x="94717" y="22957"/>
                    <a:pt x="114132" y="22796"/>
                    <a:pt x="105037" y="9896"/>
                  </a:cubicBezTo>
                  <a:cubicBezTo>
                    <a:pt x="100522" y="3478"/>
                    <a:pt x="93943" y="-682"/>
                    <a:pt x="86042" y="92"/>
                  </a:cubicBezTo>
                  <a:cubicBezTo>
                    <a:pt x="82237" y="479"/>
                    <a:pt x="71981" y="2511"/>
                    <a:pt x="78947" y="725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09" name="Freeform: Shape 2008">
              <a:extLst>
                <a:ext uri="{FF2B5EF4-FFF2-40B4-BE49-F238E27FC236}">
                  <a16:creationId xmlns:a16="http://schemas.microsoft.com/office/drawing/2014/main" id="{DAFF812A-535D-73DE-8882-7CE49E2C9AB1}"/>
                </a:ext>
              </a:extLst>
            </p:cNvPr>
            <p:cNvSpPr/>
            <p:nvPr/>
          </p:nvSpPr>
          <p:spPr>
            <a:xfrm>
              <a:off x="6878508" y="5855617"/>
              <a:ext cx="71045" cy="3851"/>
            </a:xfrm>
            <a:custGeom>
              <a:avLst/>
              <a:gdLst>
                <a:gd name="connsiteX0" fmla="*/ 65241 w 71045"/>
                <a:gd name="connsiteY0" fmla="*/ 3492 h 3851"/>
                <a:gd name="connsiteX1" fmla="*/ 71046 w 71045"/>
                <a:gd name="connsiteY1" fmla="*/ 3008 h 3851"/>
                <a:gd name="connsiteX2" fmla="*/ 35249 w 71045"/>
                <a:gd name="connsiteY2" fmla="*/ 1170 h 3851"/>
                <a:gd name="connsiteX3" fmla="*/ 19608 w 71045"/>
                <a:gd name="connsiteY3" fmla="*/ 138 h 3851"/>
                <a:gd name="connsiteX4" fmla="*/ 0 w 71045"/>
                <a:gd name="connsiteY4" fmla="*/ 2105 h 3851"/>
                <a:gd name="connsiteX5" fmla="*/ 33346 w 71045"/>
                <a:gd name="connsiteY5" fmla="*/ 2750 h 3851"/>
                <a:gd name="connsiteX6" fmla="*/ 65241 w 71045"/>
                <a:gd name="connsiteY6" fmla="*/ 3492 h 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45" h="3851">
                  <a:moveTo>
                    <a:pt x="65241" y="3492"/>
                  </a:moveTo>
                  <a:cubicBezTo>
                    <a:pt x="67176" y="3492"/>
                    <a:pt x="69111" y="3169"/>
                    <a:pt x="71046" y="3008"/>
                  </a:cubicBezTo>
                  <a:cubicBezTo>
                    <a:pt x="59081" y="3331"/>
                    <a:pt x="47213" y="1170"/>
                    <a:pt x="35249" y="1170"/>
                  </a:cubicBezTo>
                  <a:cubicBezTo>
                    <a:pt x="30024" y="1170"/>
                    <a:pt x="24800" y="654"/>
                    <a:pt x="19608" y="138"/>
                  </a:cubicBezTo>
                  <a:cubicBezTo>
                    <a:pt x="12674" y="-539"/>
                    <a:pt x="6805" y="1460"/>
                    <a:pt x="0" y="2105"/>
                  </a:cubicBezTo>
                  <a:cubicBezTo>
                    <a:pt x="11094" y="2879"/>
                    <a:pt x="22252" y="1783"/>
                    <a:pt x="33346" y="2750"/>
                  </a:cubicBezTo>
                  <a:cubicBezTo>
                    <a:pt x="43924" y="3685"/>
                    <a:pt x="54631" y="4266"/>
                    <a:pt x="65241" y="349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0" name="Freeform: Shape 2009">
              <a:extLst>
                <a:ext uri="{FF2B5EF4-FFF2-40B4-BE49-F238E27FC236}">
                  <a16:creationId xmlns:a16="http://schemas.microsoft.com/office/drawing/2014/main" id="{A0B2CE97-C3EF-DA82-B4B7-653A44977821}"/>
                </a:ext>
              </a:extLst>
            </p:cNvPr>
            <p:cNvSpPr/>
            <p:nvPr/>
          </p:nvSpPr>
          <p:spPr>
            <a:xfrm>
              <a:off x="6712998" y="5844099"/>
              <a:ext cx="161957" cy="59274"/>
            </a:xfrm>
            <a:custGeom>
              <a:avLst/>
              <a:gdLst>
                <a:gd name="connsiteX0" fmla="*/ 32222 w 161957"/>
                <a:gd name="connsiteY0" fmla="*/ 41455 h 59274"/>
                <a:gd name="connsiteX1" fmla="*/ 46154 w 161957"/>
                <a:gd name="connsiteY1" fmla="*/ 33360 h 59274"/>
                <a:gd name="connsiteX2" fmla="*/ 41703 w 161957"/>
                <a:gd name="connsiteY2" fmla="*/ 28813 h 59274"/>
                <a:gd name="connsiteX3" fmla="*/ 38124 w 161957"/>
                <a:gd name="connsiteY3" fmla="*/ 19332 h 59274"/>
                <a:gd name="connsiteX4" fmla="*/ 47831 w 161957"/>
                <a:gd name="connsiteY4" fmla="*/ 6786 h 59274"/>
                <a:gd name="connsiteX5" fmla="*/ 91690 w 161957"/>
                <a:gd name="connsiteY5" fmla="*/ 433 h 59274"/>
                <a:gd name="connsiteX6" fmla="*/ 131809 w 161957"/>
                <a:gd name="connsiteY6" fmla="*/ 9108 h 59274"/>
                <a:gd name="connsiteX7" fmla="*/ 132776 w 161957"/>
                <a:gd name="connsiteY7" fmla="*/ 15945 h 59274"/>
                <a:gd name="connsiteX8" fmla="*/ 113942 w 161957"/>
                <a:gd name="connsiteY8" fmla="*/ 17558 h 59274"/>
                <a:gd name="connsiteX9" fmla="*/ 146224 w 161957"/>
                <a:gd name="connsiteY9" fmla="*/ 25910 h 59274"/>
                <a:gd name="connsiteX10" fmla="*/ 136259 w 161957"/>
                <a:gd name="connsiteY10" fmla="*/ 28007 h 59274"/>
                <a:gd name="connsiteX11" fmla="*/ 159576 w 161957"/>
                <a:gd name="connsiteY11" fmla="*/ 34134 h 59274"/>
                <a:gd name="connsiteX12" fmla="*/ 148547 w 161957"/>
                <a:gd name="connsiteY12" fmla="*/ 42874 h 59274"/>
                <a:gd name="connsiteX13" fmla="*/ 156222 w 161957"/>
                <a:gd name="connsiteY13" fmla="*/ 45873 h 59274"/>
                <a:gd name="connsiteX14" fmla="*/ 141613 w 161957"/>
                <a:gd name="connsiteY14" fmla="*/ 50743 h 59274"/>
                <a:gd name="connsiteX15" fmla="*/ 118393 w 161957"/>
                <a:gd name="connsiteY15" fmla="*/ 53129 h 59274"/>
                <a:gd name="connsiteX16" fmla="*/ 58925 w 161957"/>
                <a:gd name="connsiteY16" fmla="*/ 57096 h 59274"/>
                <a:gd name="connsiteX17" fmla="*/ 4713 w 161957"/>
                <a:gd name="connsiteY17" fmla="*/ 57096 h 59274"/>
                <a:gd name="connsiteX18" fmla="*/ 9970 w 161957"/>
                <a:gd name="connsiteY18" fmla="*/ 46582 h 59274"/>
                <a:gd name="connsiteX19" fmla="*/ 32222 w 161957"/>
                <a:gd name="connsiteY19" fmla="*/ 41616 h 59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61957" h="59274">
                  <a:moveTo>
                    <a:pt x="32222" y="41455"/>
                  </a:moveTo>
                  <a:cubicBezTo>
                    <a:pt x="36866" y="38778"/>
                    <a:pt x="41413" y="35908"/>
                    <a:pt x="46154" y="33360"/>
                  </a:cubicBezTo>
                  <a:cubicBezTo>
                    <a:pt x="45315" y="31232"/>
                    <a:pt x="43284" y="30264"/>
                    <a:pt x="41703" y="28813"/>
                  </a:cubicBezTo>
                  <a:cubicBezTo>
                    <a:pt x="39285" y="26555"/>
                    <a:pt x="38414" y="22492"/>
                    <a:pt x="38124" y="19332"/>
                  </a:cubicBezTo>
                  <a:cubicBezTo>
                    <a:pt x="37479" y="12753"/>
                    <a:pt x="42348" y="9108"/>
                    <a:pt x="47831" y="6786"/>
                  </a:cubicBezTo>
                  <a:cubicBezTo>
                    <a:pt x="61827" y="820"/>
                    <a:pt x="76597" y="-921"/>
                    <a:pt x="91690" y="433"/>
                  </a:cubicBezTo>
                  <a:cubicBezTo>
                    <a:pt x="104590" y="1594"/>
                    <a:pt x="120231" y="2626"/>
                    <a:pt x="131809" y="9108"/>
                  </a:cubicBezTo>
                  <a:cubicBezTo>
                    <a:pt x="135098" y="10979"/>
                    <a:pt x="137388" y="13913"/>
                    <a:pt x="132776" y="15945"/>
                  </a:cubicBezTo>
                  <a:cubicBezTo>
                    <a:pt x="126746" y="18590"/>
                    <a:pt x="119683" y="13623"/>
                    <a:pt x="113942" y="17558"/>
                  </a:cubicBezTo>
                  <a:cubicBezTo>
                    <a:pt x="120779" y="28361"/>
                    <a:pt x="139581" y="12592"/>
                    <a:pt x="146224" y="25910"/>
                  </a:cubicBezTo>
                  <a:cubicBezTo>
                    <a:pt x="143225" y="27781"/>
                    <a:pt x="139549" y="27297"/>
                    <a:pt x="136259" y="28007"/>
                  </a:cubicBezTo>
                  <a:cubicBezTo>
                    <a:pt x="142838" y="32296"/>
                    <a:pt x="154287" y="27684"/>
                    <a:pt x="159576" y="34134"/>
                  </a:cubicBezTo>
                  <a:cubicBezTo>
                    <a:pt x="167380" y="43648"/>
                    <a:pt x="153964" y="42196"/>
                    <a:pt x="148547" y="42874"/>
                  </a:cubicBezTo>
                  <a:cubicBezTo>
                    <a:pt x="150739" y="44680"/>
                    <a:pt x="153545" y="45196"/>
                    <a:pt x="156222" y="45873"/>
                  </a:cubicBezTo>
                  <a:cubicBezTo>
                    <a:pt x="153190" y="50066"/>
                    <a:pt x="146224" y="50356"/>
                    <a:pt x="141613" y="50743"/>
                  </a:cubicBezTo>
                  <a:cubicBezTo>
                    <a:pt x="133841" y="51355"/>
                    <a:pt x="126165" y="52581"/>
                    <a:pt x="118393" y="53129"/>
                  </a:cubicBezTo>
                  <a:cubicBezTo>
                    <a:pt x="98560" y="54580"/>
                    <a:pt x="78726" y="55451"/>
                    <a:pt x="58925" y="57096"/>
                  </a:cubicBezTo>
                  <a:cubicBezTo>
                    <a:pt x="41639" y="58515"/>
                    <a:pt x="21741" y="61192"/>
                    <a:pt x="4713" y="57096"/>
                  </a:cubicBezTo>
                  <a:cubicBezTo>
                    <a:pt x="-6123" y="54387"/>
                    <a:pt x="4358" y="47776"/>
                    <a:pt x="9970" y="46582"/>
                  </a:cubicBezTo>
                  <a:cubicBezTo>
                    <a:pt x="16581" y="45196"/>
                    <a:pt x="27255" y="47389"/>
                    <a:pt x="32222" y="4161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1" name="Freeform: Shape 2010">
              <a:extLst>
                <a:ext uri="{FF2B5EF4-FFF2-40B4-BE49-F238E27FC236}">
                  <a16:creationId xmlns:a16="http://schemas.microsoft.com/office/drawing/2014/main" id="{8C6BB381-0C74-4837-4453-159D6705A12E}"/>
                </a:ext>
              </a:extLst>
            </p:cNvPr>
            <p:cNvSpPr/>
            <p:nvPr/>
          </p:nvSpPr>
          <p:spPr>
            <a:xfrm>
              <a:off x="5096599" y="5817651"/>
              <a:ext cx="12770" cy="2275"/>
            </a:xfrm>
            <a:custGeom>
              <a:avLst/>
              <a:gdLst>
                <a:gd name="connsiteX0" fmla="*/ 1858 w 12770"/>
                <a:gd name="connsiteY0" fmla="*/ 339 h 2275"/>
                <a:gd name="connsiteX1" fmla="*/ 12771 w 12770"/>
                <a:gd name="connsiteY1" fmla="*/ 823 h 2275"/>
                <a:gd name="connsiteX2" fmla="*/ 0 w 12770"/>
                <a:gd name="connsiteY2" fmla="*/ 1984 h 2275"/>
                <a:gd name="connsiteX3" fmla="*/ 1858 w 12770"/>
                <a:gd name="connsiteY3" fmla="*/ 339 h 2275"/>
              </a:gdLst>
              <a:ahLst/>
              <a:cxnLst>
                <a:cxn ang="0">
                  <a:pos x="connsiteX0" y="connsiteY0"/>
                </a:cxn>
                <a:cxn ang="0">
                  <a:pos x="connsiteX1" y="connsiteY1"/>
                </a:cxn>
                <a:cxn ang="0">
                  <a:pos x="connsiteX2" y="connsiteY2"/>
                </a:cxn>
                <a:cxn ang="0">
                  <a:pos x="connsiteX3" y="connsiteY3"/>
                </a:cxn>
              </a:cxnLst>
              <a:rect l="l" t="t" r="r" b="b"/>
              <a:pathLst>
                <a:path w="12770" h="2275">
                  <a:moveTo>
                    <a:pt x="1858" y="339"/>
                  </a:moveTo>
                  <a:cubicBezTo>
                    <a:pt x="5511" y="16"/>
                    <a:pt x="9217" y="-403"/>
                    <a:pt x="12771" y="823"/>
                  </a:cubicBezTo>
                  <a:cubicBezTo>
                    <a:pt x="8804" y="3241"/>
                    <a:pt x="4312" y="1887"/>
                    <a:pt x="0" y="1984"/>
                  </a:cubicBezTo>
                  <a:cubicBezTo>
                    <a:pt x="622" y="1436"/>
                    <a:pt x="1242" y="887"/>
                    <a:pt x="1858" y="33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2" name="Freeform: Shape 2011">
              <a:extLst>
                <a:ext uri="{FF2B5EF4-FFF2-40B4-BE49-F238E27FC236}">
                  <a16:creationId xmlns:a16="http://schemas.microsoft.com/office/drawing/2014/main" id="{FBCCE980-E340-0EB8-DD58-3E66B9E5203C}"/>
                </a:ext>
              </a:extLst>
            </p:cNvPr>
            <p:cNvSpPr/>
            <p:nvPr/>
          </p:nvSpPr>
          <p:spPr>
            <a:xfrm>
              <a:off x="5122392" y="5818205"/>
              <a:ext cx="16021" cy="2685"/>
            </a:xfrm>
            <a:custGeom>
              <a:avLst/>
              <a:gdLst>
                <a:gd name="connsiteX0" fmla="*/ 14861 w 16021"/>
                <a:gd name="connsiteY0" fmla="*/ 2333 h 2685"/>
                <a:gd name="connsiteX1" fmla="*/ 16022 w 16021"/>
                <a:gd name="connsiteY1" fmla="*/ 1881 h 2685"/>
                <a:gd name="connsiteX2" fmla="*/ 0 w 16021"/>
                <a:gd name="connsiteY2" fmla="*/ 1559 h 2685"/>
                <a:gd name="connsiteX3" fmla="*/ 14861 w 16021"/>
                <a:gd name="connsiteY3" fmla="*/ 2236 h 2685"/>
              </a:gdLst>
              <a:ahLst/>
              <a:cxnLst>
                <a:cxn ang="0">
                  <a:pos x="connsiteX0" y="connsiteY0"/>
                </a:cxn>
                <a:cxn ang="0">
                  <a:pos x="connsiteX1" y="connsiteY1"/>
                </a:cxn>
                <a:cxn ang="0">
                  <a:pos x="connsiteX2" y="connsiteY2"/>
                </a:cxn>
                <a:cxn ang="0">
                  <a:pos x="connsiteX3" y="connsiteY3"/>
                </a:cxn>
              </a:cxnLst>
              <a:rect l="l" t="t" r="r" b="b"/>
              <a:pathLst>
                <a:path w="16021" h="2685">
                  <a:moveTo>
                    <a:pt x="14861" y="2333"/>
                  </a:moveTo>
                  <a:cubicBezTo>
                    <a:pt x="15248" y="2333"/>
                    <a:pt x="15635" y="2010"/>
                    <a:pt x="16022" y="1881"/>
                  </a:cubicBezTo>
                  <a:cubicBezTo>
                    <a:pt x="11607" y="430"/>
                    <a:pt x="4147" y="-1344"/>
                    <a:pt x="0" y="1559"/>
                  </a:cubicBezTo>
                  <a:cubicBezTo>
                    <a:pt x="4889" y="3171"/>
                    <a:pt x="9836" y="2720"/>
                    <a:pt x="14861" y="223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3" name="Freeform: Shape 2012">
              <a:extLst>
                <a:ext uri="{FF2B5EF4-FFF2-40B4-BE49-F238E27FC236}">
                  <a16:creationId xmlns:a16="http://schemas.microsoft.com/office/drawing/2014/main" id="{247A316B-1683-B780-6FE9-92E0DF160F01}"/>
                </a:ext>
              </a:extLst>
            </p:cNvPr>
            <p:cNvSpPr/>
            <p:nvPr/>
          </p:nvSpPr>
          <p:spPr>
            <a:xfrm>
              <a:off x="5124250" y="5817604"/>
              <a:ext cx="7198" cy="910"/>
            </a:xfrm>
            <a:custGeom>
              <a:avLst/>
              <a:gdLst>
                <a:gd name="connsiteX0" fmla="*/ 7198 w 7198"/>
                <a:gd name="connsiteY0" fmla="*/ 870 h 910"/>
                <a:gd name="connsiteX1" fmla="*/ 0 w 7198"/>
                <a:gd name="connsiteY1" fmla="*/ 160 h 910"/>
                <a:gd name="connsiteX2" fmla="*/ 7198 w 7198"/>
                <a:gd name="connsiteY2" fmla="*/ 870 h 910"/>
              </a:gdLst>
              <a:ahLst/>
              <a:cxnLst>
                <a:cxn ang="0">
                  <a:pos x="connsiteX0" y="connsiteY0"/>
                </a:cxn>
                <a:cxn ang="0">
                  <a:pos x="connsiteX1" y="connsiteY1"/>
                </a:cxn>
                <a:cxn ang="0">
                  <a:pos x="connsiteX2" y="connsiteY2"/>
                </a:cxn>
              </a:cxnLst>
              <a:rect l="l" t="t" r="r" b="b"/>
              <a:pathLst>
                <a:path w="7198" h="910">
                  <a:moveTo>
                    <a:pt x="7198" y="870"/>
                  </a:moveTo>
                  <a:cubicBezTo>
                    <a:pt x="5537" y="1192"/>
                    <a:pt x="2338" y="-517"/>
                    <a:pt x="0" y="160"/>
                  </a:cubicBezTo>
                  <a:cubicBezTo>
                    <a:pt x="2351" y="741"/>
                    <a:pt x="4779" y="934"/>
                    <a:pt x="7198" y="87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4" name="Freeform: Shape 2013">
              <a:extLst>
                <a:ext uri="{FF2B5EF4-FFF2-40B4-BE49-F238E27FC236}">
                  <a16:creationId xmlns:a16="http://schemas.microsoft.com/office/drawing/2014/main" id="{8D4F95B0-9922-97B1-86CE-AD6E4A757985}"/>
                </a:ext>
              </a:extLst>
            </p:cNvPr>
            <p:cNvSpPr/>
            <p:nvPr/>
          </p:nvSpPr>
          <p:spPr>
            <a:xfrm>
              <a:off x="5128629" y="5822856"/>
              <a:ext cx="16718" cy="2220"/>
            </a:xfrm>
            <a:custGeom>
              <a:avLst/>
              <a:gdLst>
                <a:gd name="connsiteX0" fmla="*/ 16718 w 16718"/>
                <a:gd name="connsiteY0" fmla="*/ 1874 h 2220"/>
                <a:gd name="connsiteX1" fmla="*/ 0 w 16718"/>
                <a:gd name="connsiteY1" fmla="*/ 939 h 2220"/>
                <a:gd name="connsiteX2" fmla="*/ 16718 w 16718"/>
                <a:gd name="connsiteY2" fmla="*/ 1874 h 2220"/>
              </a:gdLst>
              <a:ahLst/>
              <a:cxnLst>
                <a:cxn ang="0">
                  <a:pos x="connsiteX0" y="connsiteY0"/>
                </a:cxn>
                <a:cxn ang="0">
                  <a:pos x="connsiteX1" y="connsiteY1"/>
                </a:cxn>
                <a:cxn ang="0">
                  <a:pos x="connsiteX2" y="connsiteY2"/>
                </a:cxn>
              </a:cxnLst>
              <a:rect l="l" t="t" r="r" b="b"/>
              <a:pathLst>
                <a:path w="16718" h="2220">
                  <a:moveTo>
                    <a:pt x="16718" y="1874"/>
                  </a:moveTo>
                  <a:cubicBezTo>
                    <a:pt x="12103" y="-1125"/>
                    <a:pt x="5076" y="197"/>
                    <a:pt x="0" y="939"/>
                  </a:cubicBezTo>
                  <a:cubicBezTo>
                    <a:pt x="5428" y="2648"/>
                    <a:pt x="11136" y="2294"/>
                    <a:pt x="16718" y="187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5" name="Freeform: Shape 2014">
              <a:extLst>
                <a:ext uri="{FF2B5EF4-FFF2-40B4-BE49-F238E27FC236}">
                  <a16:creationId xmlns:a16="http://schemas.microsoft.com/office/drawing/2014/main" id="{E566ED5F-12AD-4E5E-D27E-CF9883499E66}"/>
                </a:ext>
              </a:extLst>
            </p:cNvPr>
            <p:cNvSpPr/>
            <p:nvPr/>
          </p:nvSpPr>
          <p:spPr>
            <a:xfrm>
              <a:off x="5134228" y="5816104"/>
              <a:ext cx="13699" cy="2369"/>
            </a:xfrm>
            <a:custGeom>
              <a:avLst/>
              <a:gdLst>
                <a:gd name="connsiteX0" fmla="*/ 13700 w 13699"/>
                <a:gd name="connsiteY0" fmla="*/ 2370 h 2369"/>
                <a:gd name="connsiteX1" fmla="*/ 0 w 13699"/>
                <a:gd name="connsiteY1" fmla="*/ 48 h 2369"/>
                <a:gd name="connsiteX2" fmla="*/ 13700 w 13699"/>
                <a:gd name="connsiteY2" fmla="*/ 2370 h 2369"/>
              </a:gdLst>
              <a:ahLst/>
              <a:cxnLst>
                <a:cxn ang="0">
                  <a:pos x="connsiteX0" y="connsiteY0"/>
                </a:cxn>
                <a:cxn ang="0">
                  <a:pos x="connsiteX1" y="connsiteY1"/>
                </a:cxn>
                <a:cxn ang="0">
                  <a:pos x="connsiteX2" y="connsiteY2"/>
                </a:cxn>
              </a:cxnLst>
              <a:rect l="l" t="t" r="r" b="b"/>
              <a:pathLst>
                <a:path w="13699" h="2369">
                  <a:moveTo>
                    <a:pt x="13700" y="2370"/>
                  </a:moveTo>
                  <a:cubicBezTo>
                    <a:pt x="9652" y="177"/>
                    <a:pt x="4515" y="-146"/>
                    <a:pt x="0" y="48"/>
                  </a:cubicBezTo>
                  <a:cubicBezTo>
                    <a:pt x="4244" y="2079"/>
                    <a:pt x="9123" y="2047"/>
                    <a:pt x="13700" y="237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6" name="Freeform: Shape 2015">
              <a:extLst>
                <a:ext uri="{FF2B5EF4-FFF2-40B4-BE49-F238E27FC236}">
                  <a16:creationId xmlns:a16="http://schemas.microsoft.com/office/drawing/2014/main" id="{BF670D81-8910-DA63-4EF1-8BFF979F6BDE}"/>
                </a:ext>
              </a:extLst>
            </p:cNvPr>
            <p:cNvSpPr/>
            <p:nvPr/>
          </p:nvSpPr>
          <p:spPr>
            <a:xfrm>
              <a:off x="5137936" y="5830142"/>
              <a:ext cx="12538" cy="1966"/>
            </a:xfrm>
            <a:custGeom>
              <a:avLst/>
              <a:gdLst>
                <a:gd name="connsiteX0" fmla="*/ 12539 w 12538"/>
                <a:gd name="connsiteY0" fmla="*/ 1780 h 1966"/>
                <a:gd name="connsiteX1" fmla="*/ 0 w 12538"/>
                <a:gd name="connsiteY1" fmla="*/ 877 h 1966"/>
                <a:gd name="connsiteX2" fmla="*/ 12539 w 12538"/>
                <a:gd name="connsiteY2" fmla="*/ 1780 h 1966"/>
              </a:gdLst>
              <a:ahLst/>
              <a:cxnLst>
                <a:cxn ang="0">
                  <a:pos x="connsiteX0" y="connsiteY0"/>
                </a:cxn>
                <a:cxn ang="0">
                  <a:pos x="connsiteX1" y="connsiteY1"/>
                </a:cxn>
                <a:cxn ang="0">
                  <a:pos x="connsiteX2" y="connsiteY2"/>
                </a:cxn>
              </a:cxnLst>
              <a:rect l="l" t="t" r="r" b="b"/>
              <a:pathLst>
                <a:path w="12538" h="1966">
                  <a:moveTo>
                    <a:pt x="12539" y="1780"/>
                  </a:moveTo>
                  <a:cubicBezTo>
                    <a:pt x="8759" y="716"/>
                    <a:pt x="3799" y="-1090"/>
                    <a:pt x="0" y="877"/>
                  </a:cubicBezTo>
                  <a:cubicBezTo>
                    <a:pt x="4147" y="1555"/>
                    <a:pt x="8327" y="2329"/>
                    <a:pt x="12539" y="178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7" name="Freeform: Shape 2016">
              <a:extLst>
                <a:ext uri="{FF2B5EF4-FFF2-40B4-BE49-F238E27FC236}">
                  <a16:creationId xmlns:a16="http://schemas.microsoft.com/office/drawing/2014/main" id="{6F4154A4-B73E-8C71-351F-87A1A029F5C8}"/>
                </a:ext>
              </a:extLst>
            </p:cNvPr>
            <p:cNvSpPr/>
            <p:nvPr/>
          </p:nvSpPr>
          <p:spPr>
            <a:xfrm>
              <a:off x="5139794" y="5815897"/>
              <a:ext cx="6036" cy="932"/>
            </a:xfrm>
            <a:custGeom>
              <a:avLst/>
              <a:gdLst>
                <a:gd name="connsiteX0" fmla="*/ 6037 w 6036"/>
                <a:gd name="connsiteY0" fmla="*/ 932 h 932"/>
                <a:gd name="connsiteX1" fmla="*/ 0 w 6036"/>
                <a:gd name="connsiteY1" fmla="*/ 30 h 932"/>
                <a:gd name="connsiteX2" fmla="*/ 6037 w 6036"/>
                <a:gd name="connsiteY2" fmla="*/ 932 h 932"/>
              </a:gdLst>
              <a:ahLst/>
              <a:cxnLst>
                <a:cxn ang="0">
                  <a:pos x="connsiteX0" y="connsiteY0"/>
                </a:cxn>
                <a:cxn ang="0">
                  <a:pos x="connsiteX1" y="connsiteY1"/>
                </a:cxn>
                <a:cxn ang="0">
                  <a:pos x="connsiteX2" y="connsiteY2"/>
                </a:cxn>
              </a:cxnLst>
              <a:rect l="l" t="t" r="r" b="b"/>
              <a:pathLst>
                <a:path w="6036" h="932">
                  <a:moveTo>
                    <a:pt x="6037" y="932"/>
                  </a:moveTo>
                  <a:cubicBezTo>
                    <a:pt x="4089" y="191"/>
                    <a:pt x="2077" y="-99"/>
                    <a:pt x="0" y="30"/>
                  </a:cubicBezTo>
                  <a:cubicBezTo>
                    <a:pt x="1986" y="513"/>
                    <a:pt x="3999" y="836"/>
                    <a:pt x="6037" y="93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8" name="Freeform: Shape 2017">
              <a:extLst>
                <a:ext uri="{FF2B5EF4-FFF2-40B4-BE49-F238E27FC236}">
                  <a16:creationId xmlns:a16="http://schemas.microsoft.com/office/drawing/2014/main" id="{F1092CAD-2B01-01F7-1974-8A366B9DFA9A}"/>
                </a:ext>
              </a:extLst>
            </p:cNvPr>
            <p:cNvSpPr/>
            <p:nvPr/>
          </p:nvSpPr>
          <p:spPr>
            <a:xfrm>
              <a:off x="5142096" y="5825686"/>
              <a:ext cx="28792" cy="8136"/>
            </a:xfrm>
            <a:custGeom>
              <a:avLst/>
              <a:gdLst>
                <a:gd name="connsiteX0" fmla="*/ 28792 w 28792"/>
                <a:gd name="connsiteY0" fmla="*/ 7881 h 8136"/>
                <a:gd name="connsiteX1" fmla="*/ 0 w 28792"/>
                <a:gd name="connsiteY1" fmla="*/ 2076 h 8136"/>
                <a:gd name="connsiteX2" fmla="*/ 28792 w 28792"/>
                <a:gd name="connsiteY2" fmla="*/ 7881 h 8136"/>
              </a:gdLst>
              <a:ahLst/>
              <a:cxnLst>
                <a:cxn ang="0">
                  <a:pos x="connsiteX0" y="connsiteY0"/>
                </a:cxn>
                <a:cxn ang="0">
                  <a:pos x="connsiteX1" y="connsiteY1"/>
                </a:cxn>
                <a:cxn ang="0">
                  <a:pos x="connsiteX2" y="connsiteY2"/>
                </a:cxn>
              </a:cxnLst>
              <a:rect l="l" t="t" r="r" b="b"/>
              <a:pathLst>
                <a:path w="28792" h="8136">
                  <a:moveTo>
                    <a:pt x="28792" y="7881"/>
                  </a:moveTo>
                  <a:cubicBezTo>
                    <a:pt x="25148" y="1399"/>
                    <a:pt x="5850" y="-2697"/>
                    <a:pt x="0" y="2076"/>
                  </a:cubicBezTo>
                  <a:cubicBezTo>
                    <a:pt x="8853" y="5720"/>
                    <a:pt x="19095" y="9107"/>
                    <a:pt x="28792" y="788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19" name="Freeform: Shape 2018">
              <a:extLst>
                <a:ext uri="{FF2B5EF4-FFF2-40B4-BE49-F238E27FC236}">
                  <a16:creationId xmlns:a16="http://schemas.microsoft.com/office/drawing/2014/main" id="{54A313F8-262D-F164-33FD-BC8FA9900C61}"/>
                </a:ext>
              </a:extLst>
            </p:cNvPr>
            <p:cNvSpPr/>
            <p:nvPr/>
          </p:nvSpPr>
          <p:spPr>
            <a:xfrm>
              <a:off x="5147934" y="5815874"/>
              <a:ext cx="11377" cy="3051"/>
            </a:xfrm>
            <a:custGeom>
              <a:avLst/>
              <a:gdLst>
                <a:gd name="connsiteX0" fmla="*/ 11378 w 11377"/>
                <a:gd name="connsiteY0" fmla="*/ 3052 h 3051"/>
                <a:gd name="connsiteX1" fmla="*/ 0 w 11377"/>
                <a:gd name="connsiteY1" fmla="*/ 956 h 3051"/>
                <a:gd name="connsiteX2" fmla="*/ 11378 w 11377"/>
                <a:gd name="connsiteY2" fmla="*/ 3052 h 3051"/>
              </a:gdLst>
              <a:ahLst/>
              <a:cxnLst>
                <a:cxn ang="0">
                  <a:pos x="connsiteX0" y="connsiteY0"/>
                </a:cxn>
                <a:cxn ang="0">
                  <a:pos x="connsiteX1" y="connsiteY1"/>
                </a:cxn>
                <a:cxn ang="0">
                  <a:pos x="connsiteX2" y="connsiteY2"/>
                </a:cxn>
              </a:cxnLst>
              <a:rect l="l" t="t" r="r" b="b"/>
              <a:pathLst>
                <a:path w="11377" h="3051">
                  <a:moveTo>
                    <a:pt x="11378" y="3052"/>
                  </a:moveTo>
                  <a:cubicBezTo>
                    <a:pt x="7846" y="1020"/>
                    <a:pt x="4054" y="-1366"/>
                    <a:pt x="0" y="956"/>
                  </a:cubicBezTo>
                  <a:cubicBezTo>
                    <a:pt x="3593" y="2697"/>
                    <a:pt x="7498" y="2697"/>
                    <a:pt x="11378" y="305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0" name="Freeform: Shape 2019">
              <a:extLst>
                <a:ext uri="{FF2B5EF4-FFF2-40B4-BE49-F238E27FC236}">
                  <a16:creationId xmlns:a16="http://schemas.microsoft.com/office/drawing/2014/main" id="{18FF554F-8B7C-55A1-6F62-924ADB714A96}"/>
                </a:ext>
              </a:extLst>
            </p:cNvPr>
            <p:cNvSpPr/>
            <p:nvPr/>
          </p:nvSpPr>
          <p:spPr>
            <a:xfrm>
              <a:off x="5150478" y="5833417"/>
              <a:ext cx="5575" cy="826"/>
            </a:xfrm>
            <a:custGeom>
              <a:avLst/>
              <a:gdLst>
                <a:gd name="connsiteX0" fmla="*/ 5576 w 5575"/>
                <a:gd name="connsiteY0" fmla="*/ 827 h 826"/>
                <a:gd name="connsiteX1" fmla="*/ 0 w 5575"/>
                <a:gd name="connsiteY1" fmla="*/ 375 h 826"/>
                <a:gd name="connsiteX2" fmla="*/ 5576 w 5575"/>
                <a:gd name="connsiteY2" fmla="*/ 827 h 826"/>
              </a:gdLst>
              <a:ahLst/>
              <a:cxnLst>
                <a:cxn ang="0">
                  <a:pos x="connsiteX0" y="connsiteY0"/>
                </a:cxn>
                <a:cxn ang="0">
                  <a:pos x="connsiteX1" y="connsiteY1"/>
                </a:cxn>
                <a:cxn ang="0">
                  <a:pos x="connsiteX2" y="connsiteY2"/>
                </a:cxn>
              </a:cxnLst>
              <a:rect l="l" t="t" r="r" b="b"/>
              <a:pathLst>
                <a:path w="5575" h="826">
                  <a:moveTo>
                    <a:pt x="5576" y="827"/>
                  </a:moveTo>
                  <a:cubicBezTo>
                    <a:pt x="3783" y="-108"/>
                    <a:pt x="1925" y="-238"/>
                    <a:pt x="0" y="375"/>
                  </a:cubicBezTo>
                  <a:cubicBezTo>
                    <a:pt x="1858" y="698"/>
                    <a:pt x="3715" y="698"/>
                    <a:pt x="5576" y="82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1" name="Freeform: Shape 2020">
              <a:extLst>
                <a:ext uri="{FF2B5EF4-FFF2-40B4-BE49-F238E27FC236}">
                  <a16:creationId xmlns:a16="http://schemas.microsoft.com/office/drawing/2014/main" id="{6EDD8762-B12C-6EB5-C0FD-7E01694DF47C}"/>
                </a:ext>
              </a:extLst>
            </p:cNvPr>
            <p:cNvSpPr/>
            <p:nvPr/>
          </p:nvSpPr>
          <p:spPr>
            <a:xfrm>
              <a:off x="5156060" y="5826083"/>
              <a:ext cx="4411" cy="1194"/>
            </a:xfrm>
            <a:custGeom>
              <a:avLst/>
              <a:gdLst>
                <a:gd name="connsiteX0" fmla="*/ 4412 w 4411"/>
                <a:gd name="connsiteY0" fmla="*/ 1195 h 1194"/>
                <a:gd name="connsiteX1" fmla="*/ 0 w 4411"/>
                <a:gd name="connsiteY1" fmla="*/ 260 h 1194"/>
                <a:gd name="connsiteX2" fmla="*/ 4412 w 4411"/>
                <a:gd name="connsiteY2" fmla="*/ 1195 h 1194"/>
              </a:gdLst>
              <a:ahLst/>
              <a:cxnLst>
                <a:cxn ang="0">
                  <a:pos x="connsiteX0" y="connsiteY0"/>
                </a:cxn>
                <a:cxn ang="0">
                  <a:pos x="connsiteX1" y="connsiteY1"/>
                </a:cxn>
                <a:cxn ang="0">
                  <a:pos x="connsiteX2" y="connsiteY2"/>
                </a:cxn>
              </a:cxnLst>
              <a:rect l="l" t="t" r="r" b="b"/>
              <a:pathLst>
                <a:path w="4411" h="1194">
                  <a:moveTo>
                    <a:pt x="4412" y="1195"/>
                  </a:moveTo>
                  <a:cubicBezTo>
                    <a:pt x="3128" y="34"/>
                    <a:pt x="1658" y="-288"/>
                    <a:pt x="0" y="260"/>
                  </a:cubicBezTo>
                  <a:cubicBezTo>
                    <a:pt x="1471" y="582"/>
                    <a:pt x="2941" y="905"/>
                    <a:pt x="4412" y="1195"/>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2" name="Freeform: Shape 2021">
              <a:extLst>
                <a:ext uri="{FF2B5EF4-FFF2-40B4-BE49-F238E27FC236}">
                  <a16:creationId xmlns:a16="http://schemas.microsoft.com/office/drawing/2014/main" id="{AA900FA0-B3D7-E82D-6B77-64C9D0F40099}"/>
                </a:ext>
              </a:extLst>
            </p:cNvPr>
            <p:cNvSpPr/>
            <p:nvPr/>
          </p:nvSpPr>
          <p:spPr>
            <a:xfrm>
              <a:off x="5162311" y="5820963"/>
              <a:ext cx="12306" cy="3316"/>
            </a:xfrm>
            <a:custGeom>
              <a:avLst/>
              <a:gdLst>
                <a:gd name="connsiteX0" fmla="*/ 5805 w 12306"/>
                <a:gd name="connsiteY0" fmla="*/ 3316 h 3316"/>
                <a:gd name="connsiteX1" fmla="*/ 12306 w 12306"/>
                <a:gd name="connsiteY1" fmla="*/ 1672 h 3316"/>
                <a:gd name="connsiteX2" fmla="*/ 0 w 12306"/>
                <a:gd name="connsiteY2" fmla="*/ 1349 h 3316"/>
                <a:gd name="connsiteX3" fmla="*/ 5805 w 12306"/>
                <a:gd name="connsiteY3" fmla="*/ 3220 h 3316"/>
              </a:gdLst>
              <a:ahLst/>
              <a:cxnLst>
                <a:cxn ang="0">
                  <a:pos x="connsiteX0" y="connsiteY0"/>
                </a:cxn>
                <a:cxn ang="0">
                  <a:pos x="connsiteX1" y="connsiteY1"/>
                </a:cxn>
                <a:cxn ang="0">
                  <a:pos x="connsiteX2" y="connsiteY2"/>
                </a:cxn>
                <a:cxn ang="0">
                  <a:pos x="connsiteX3" y="connsiteY3"/>
                </a:cxn>
              </a:cxnLst>
              <a:rect l="l" t="t" r="r" b="b"/>
              <a:pathLst>
                <a:path w="12306" h="3316">
                  <a:moveTo>
                    <a:pt x="5805" y="3316"/>
                  </a:moveTo>
                  <a:cubicBezTo>
                    <a:pt x="8056" y="3316"/>
                    <a:pt x="10284" y="2672"/>
                    <a:pt x="12306" y="1672"/>
                  </a:cubicBezTo>
                  <a:cubicBezTo>
                    <a:pt x="8927" y="575"/>
                    <a:pt x="3089" y="-1295"/>
                    <a:pt x="0" y="1349"/>
                  </a:cubicBezTo>
                  <a:cubicBezTo>
                    <a:pt x="1867" y="2188"/>
                    <a:pt x="3802" y="2800"/>
                    <a:pt x="5805" y="322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3" name="Freeform: Shape 2022">
              <a:extLst>
                <a:ext uri="{FF2B5EF4-FFF2-40B4-BE49-F238E27FC236}">
                  <a16:creationId xmlns:a16="http://schemas.microsoft.com/office/drawing/2014/main" id="{06D431A5-3C5C-20D9-01E9-87C00C237F42}"/>
                </a:ext>
              </a:extLst>
            </p:cNvPr>
            <p:cNvSpPr/>
            <p:nvPr/>
          </p:nvSpPr>
          <p:spPr>
            <a:xfrm>
              <a:off x="5166264" y="5828250"/>
              <a:ext cx="6269" cy="1833"/>
            </a:xfrm>
            <a:custGeom>
              <a:avLst/>
              <a:gdLst>
                <a:gd name="connsiteX0" fmla="*/ 6269 w 6269"/>
                <a:gd name="connsiteY0" fmla="*/ 1834 h 1833"/>
                <a:gd name="connsiteX1" fmla="*/ 0 w 6269"/>
                <a:gd name="connsiteY1" fmla="*/ 447 h 1833"/>
                <a:gd name="connsiteX2" fmla="*/ 6269 w 6269"/>
                <a:gd name="connsiteY2" fmla="*/ 1834 h 1833"/>
              </a:gdLst>
              <a:ahLst/>
              <a:cxnLst>
                <a:cxn ang="0">
                  <a:pos x="connsiteX0" y="connsiteY0"/>
                </a:cxn>
                <a:cxn ang="0">
                  <a:pos x="connsiteX1" y="connsiteY1"/>
                </a:cxn>
                <a:cxn ang="0">
                  <a:pos x="connsiteX2" y="connsiteY2"/>
                </a:cxn>
              </a:cxnLst>
              <a:rect l="l" t="t" r="r" b="b"/>
              <a:pathLst>
                <a:path w="6269" h="1833">
                  <a:moveTo>
                    <a:pt x="6269" y="1834"/>
                  </a:moveTo>
                  <a:cubicBezTo>
                    <a:pt x="5437" y="-908"/>
                    <a:pt x="1961" y="157"/>
                    <a:pt x="0" y="447"/>
                  </a:cubicBezTo>
                  <a:cubicBezTo>
                    <a:pt x="2016" y="1253"/>
                    <a:pt x="4105" y="1705"/>
                    <a:pt x="6269" y="183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4" name="Freeform: Shape 2023">
              <a:extLst>
                <a:ext uri="{FF2B5EF4-FFF2-40B4-BE49-F238E27FC236}">
                  <a16:creationId xmlns:a16="http://schemas.microsoft.com/office/drawing/2014/main" id="{6F603763-0C12-3831-1964-5680A77AA641}"/>
                </a:ext>
              </a:extLst>
            </p:cNvPr>
            <p:cNvSpPr/>
            <p:nvPr/>
          </p:nvSpPr>
          <p:spPr>
            <a:xfrm>
              <a:off x="5103584" y="5822423"/>
              <a:ext cx="32972" cy="4972"/>
            </a:xfrm>
            <a:custGeom>
              <a:avLst/>
              <a:gdLst>
                <a:gd name="connsiteX0" fmla="*/ 2322 w 32972"/>
                <a:gd name="connsiteY0" fmla="*/ 1856 h 4972"/>
                <a:gd name="connsiteX1" fmla="*/ 0 w 32972"/>
                <a:gd name="connsiteY1" fmla="*/ 920 h 4972"/>
                <a:gd name="connsiteX2" fmla="*/ 32972 w 32972"/>
                <a:gd name="connsiteY2" fmla="*/ 4404 h 4972"/>
                <a:gd name="connsiteX3" fmla="*/ 2322 w 32972"/>
                <a:gd name="connsiteY3" fmla="*/ 1856 h 4972"/>
              </a:gdLst>
              <a:ahLst/>
              <a:cxnLst>
                <a:cxn ang="0">
                  <a:pos x="connsiteX0" y="connsiteY0"/>
                </a:cxn>
                <a:cxn ang="0">
                  <a:pos x="connsiteX1" y="connsiteY1"/>
                </a:cxn>
                <a:cxn ang="0">
                  <a:pos x="connsiteX2" y="connsiteY2"/>
                </a:cxn>
                <a:cxn ang="0">
                  <a:pos x="connsiteX3" y="connsiteY3"/>
                </a:cxn>
              </a:cxnLst>
              <a:rect l="l" t="t" r="r" b="b"/>
              <a:pathLst>
                <a:path w="32972" h="4972">
                  <a:moveTo>
                    <a:pt x="2322" y="1856"/>
                  </a:moveTo>
                  <a:cubicBezTo>
                    <a:pt x="1548" y="1533"/>
                    <a:pt x="774" y="1243"/>
                    <a:pt x="0" y="920"/>
                  </a:cubicBezTo>
                  <a:cubicBezTo>
                    <a:pt x="11245" y="-1240"/>
                    <a:pt x="22278" y="598"/>
                    <a:pt x="32972" y="4404"/>
                  </a:cubicBezTo>
                  <a:cubicBezTo>
                    <a:pt x="22733" y="6242"/>
                    <a:pt x="12426" y="3146"/>
                    <a:pt x="2322" y="185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5" name="Freeform: Shape 2024">
              <a:extLst>
                <a:ext uri="{FF2B5EF4-FFF2-40B4-BE49-F238E27FC236}">
                  <a16:creationId xmlns:a16="http://schemas.microsoft.com/office/drawing/2014/main" id="{8D0F47E0-940F-6120-5586-848871EB4A8F}"/>
                </a:ext>
              </a:extLst>
            </p:cNvPr>
            <p:cNvSpPr/>
            <p:nvPr/>
          </p:nvSpPr>
          <p:spPr>
            <a:xfrm>
              <a:off x="5110776" y="5828825"/>
              <a:ext cx="19736" cy="3438"/>
            </a:xfrm>
            <a:custGeom>
              <a:avLst/>
              <a:gdLst>
                <a:gd name="connsiteX0" fmla="*/ 0 w 19736"/>
                <a:gd name="connsiteY0" fmla="*/ 1936 h 3438"/>
                <a:gd name="connsiteX1" fmla="*/ 19737 w 19736"/>
                <a:gd name="connsiteY1" fmla="*/ 2871 h 3438"/>
                <a:gd name="connsiteX2" fmla="*/ 0 w 19736"/>
                <a:gd name="connsiteY2" fmla="*/ 1936 h 3438"/>
              </a:gdLst>
              <a:ahLst/>
              <a:cxnLst>
                <a:cxn ang="0">
                  <a:pos x="connsiteX0" y="connsiteY0"/>
                </a:cxn>
                <a:cxn ang="0">
                  <a:pos x="connsiteX1" y="connsiteY1"/>
                </a:cxn>
                <a:cxn ang="0">
                  <a:pos x="connsiteX2" y="connsiteY2"/>
                </a:cxn>
              </a:cxnLst>
              <a:rect l="l" t="t" r="r" b="b"/>
              <a:pathLst>
                <a:path w="19736" h="3438">
                  <a:moveTo>
                    <a:pt x="0" y="1936"/>
                  </a:moveTo>
                  <a:cubicBezTo>
                    <a:pt x="484" y="-2644"/>
                    <a:pt x="17099" y="2258"/>
                    <a:pt x="19737" y="2871"/>
                  </a:cubicBezTo>
                  <a:cubicBezTo>
                    <a:pt x="13264" y="4064"/>
                    <a:pt x="6395" y="3194"/>
                    <a:pt x="0" y="193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6" name="Freeform: Shape 2025">
              <a:extLst>
                <a:ext uri="{FF2B5EF4-FFF2-40B4-BE49-F238E27FC236}">
                  <a16:creationId xmlns:a16="http://schemas.microsoft.com/office/drawing/2014/main" id="{6989E26A-E323-6261-87F3-920A6139FF6E}"/>
                </a:ext>
              </a:extLst>
            </p:cNvPr>
            <p:cNvSpPr/>
            <p:nvPr/>
          </p:nvSpPr>
          <p:spPr>
            <a:xfrm>
              <a:off x="5126771" y="5805351"/>
              <a:ext cx="18575" cy="4845"/>
            </a:xfrm>
            <a:custGeom>
              <a:avLst/>
              <a:gdLst>
                <a:gd name="connsiteX0" fmla="*/ 18576 w 18575"/>
                <a:gd name="connsiteY0" fmla="*/ 4770 h 4845"/>
                <a:gd name="connsiteX1" fmla="*/ 0 w 18575"/>
                <a:gd name="connsiteY1" fmla="*/ 803 h 4845"/>
                <a:gd name="connsiteX2" fmla="*/ 18576 w 18575"/>
                <a:gd name="connsiteY2" fmla="*/ 4770 h 4845"/>
              </a:gdLst>
              <a:ahLst/>
              <a:cxnLst>
                <a:cxn ang="0">
                  <a:pos x="connsiteX0" y="connsiteY0"/>
                </a:cxn>
                <a:cxn ang="0">
                  <a:pos x="connsiteX1" y="connsiteY1"/>
                </a:cxn>
                <a:cxn ang="0">
                  <a:pos x="connsiteX2" y="connsiteY2"/>
                </a:cxn>
              </a:cxnLst>
              <a:rect l="l" t="t" r="r" b="b"/>
              <a:pathLst>
                <a:path w="18575" h="4845">
                  <a:moveTo>
                    <a:pt x="18576" y="4770"/>
                  </a:moveTo>
                  <a:cubicBezTo>
                    <a:pt x="13164" y="1932"/>
                    <a:pt x="6215" y="-1615"/>
                    <a:pt x="0" y="803"/>
                  </a:cubicBezTo>
                  <a:cubicBezTo>
                    <a:pt x="5821" y="2771"/>
                    <a:pt x="12323" y="5318"/>
                    <a:pt x="18576" y="477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7" name="Freeform: Shape 2026">
              <a:extLst>
                <a:ext uri="{FF2B5EF4-FFF2-40B4-BE49-F238E27FC236}">
                  <a16:creationId xmlns:a16="http://schemas.microsoft.com/office/drawing/2014/main" id="{CBE6ED91-B1B7-3F13-8254-FC2D75C7B606}"/>
                </a:ext>
              </a:extLst>
            </p:cNvPr>
            <p:cNvSpPr/>
            <p:nvPr/>
          </p:nvSpPr>
          <p:spPr>
            <a:xfrm>
              <a:off x="5130738" y="5794140"/>
              <a:ext cx="14164" cy="3273"/>
            </a:xfrm>
            <a:custGeom>
              <a:avLst/>
              <a:gdLst>
                <a:gd name="connsiteX0" fmla="*/ 0 w 14164"/>
                <a:gd name="connsiteY0" fmla="*/ 1340 h 3273"/>
                <a:gd name="connsiteX1" fmla="*/ 14164 w 14164"/>
                <a:gd name="connsiteY1" fmla="*/ 2727 h 3273"/>
                <a:gd name="connsiteX2" fmla="*/ 0 w 14164"/>
                <a:gd name="connsiteY2" fmla="*/ 1340 h 3273"/>
              </a:gdLst>
              <a:ahLst/>
              <a:cxnLst>
                <a:cxn ang="0">
                  <a:pos x="connsiteX0" y="connsiteY0"/>
                </a:cxn>
                <a:cxn ang="0">
                  <a:pos x="connsiteX1" y="connsiteY1"/>
                </a:cxn>
                <a:cxn ang="0">
                  <a:pos x="connsiteX2" y="connsiteY2"/>
                </a:cxn>
              </a:cxnLst>
              <a:rect l="l" t="t" r="r" b="b"/>
              <a:pathLst>
                <a:path w="14164" h="3273">
                  <a:moveTo>
                    <a:pt x="0" y="1340"/>
                  </a:moveTo>
                  <a:cubicBezTo>
                    <a:pt x="3538" y="-1949"/>
                    <a:pt x="10391" y="1727"/>
                    <a:pt x="14164" y="2727"/>
                  </a:cubicBezTo>
                  <a:cubicBezTo>
                    <a:pt x="9481" y="4049"/>
                    <a:pt x="4505" y="2727"/>
                    <a:pt x="0" y="134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8" name="Freeform: Shape 2027">
              <a:extLst>
                <a:ext uri="{FF2B5EF4-FFF2-40B4-BE49-F238E27FC236}">
                  <a16:creationId xmlns:a16="http://schemas.microsoft.com/office/drawing/2014/main" id="{9B62A553-50DB-195D-FFCA-DA828AB6B2E2}"/>
                </a:ext>
              </a:extLst>
            </p:cNvPr>
            <p:cNvSpPr/>
            <p:nvPr/>
          </p:nvSpPr>
          <p:spPr>
            <a:xfrm>
              <a:off x="5168599" y="5792562"/>
              <a:ext cx="6501" cy="1047"/>
            </a:xfrm>
            <a:custGeom>
              <a:avLst/>
              <a:gdLst>
                <a:gd name="connsiteX0" fmla="*/ 0 w 6501"/>
                <a:gd name="connsiteY0" fmla="*/ 371 h 1047"/>
                <a:gd name="connsiteX1" fmla="*/ 6502 w 6501"/>
                <a:gd name="connsiteY1" fmla="*/ 1048 h 1047"/>
                <a:gd name="connsiteX2" fmla="*/ 0 w 6501"/>
                <a:gd name="connsiteY2" fmla="*/ 371 h 1047"/>
              </a:gdLst>
              <a:ahLst/>
              <a:cxnLst>
                <a:cxn ang="0">
                  <a:pos x="connsiteX0" y="connsiteY0"/>
                </a:cxn>
                <a:cxn ang="0">
                  <a:pos x="connsiteX1" y="connsiteY1"/>
                </a:cxn>
                <a:cxn ang="0">
                  <a:pos x="connsiteX2" y="connsiteY2"/>
                </a:cxn>
              </a:cxnLst>
              <a:rect l="l" t="t" r="r" b="b"/>
              <a:pathLst>
                <a:path w="6501" h="1047">
                  <a:moveTo>
                    <a:pt x="0" y="371"/>
                  </a:moveTo>
                  <a:cubicBezTo>
                    <a:pt x="2171" y="-339"/>
                    <a:pt x="4509" y="16"/>
                    <a:pt x="6502" y="1048"/>
                  </a:cubicBezTo>
                  <a:cubicBezTo>
                    <a:pt x="4296" y="1048"/>
                    <a:pt x="2129" y="1048"/>
                    <a:pt x="0" y="37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29" name="Freeform: Shape 2028">
              <a:extLst>
                <a:ext uri="{FF2B5EF4-FFF2-40B4-BE49-F238E27FC236}">
                  <a16:creationId xmlns:a16="http://schemas.microsoft.com/office/drawing/2014/main" id="{A1FA9C1D-230D-43BB-FB46-6D360C2660B0}"/>
                </a:ext>
              </a:extLst>
            </p:cNvPr>
            <p:cNvSpPr/>
            <p:nvPr/>
          </p:nvSpPr>
          <p:spPr>
            <a:xfrm>
              <a:off x="5407504" y="5751163"/>
              <a:ext cx="12538" cy="2709"/>
            </a:xfrm>
            <a:custGeom>
              <a:avLst/>
              <a:gdLst>
                <a:gd name="connsiteX0" fmla="*/ 0 w 12538"/>
                <a:gd name="connsiteY0" fmla="*/ 200 h 2709"/>
                <a:gd name="connsiteX1" fmla="*/ 12539 w 12538"/>
                <a:gd name="connsiteY1" fmla="*/ 1361 h 2709"/>
                <a:gd name="connsiteX2" fmla="*/ 0 w 12538"/>
                <a:gd name="connsiteY2" fmla="*/ 200 h 2709"/>
              </a:gdLst>
              <a:ahLst/>
              <a:cxnLst>
                <a:cxn ang="0">
                  <a:pos x="connsiteX0" y="connsiteY0"/>
                </a:cxn>
                <a:cxn ang="0">
                  <a:pos x="connsiteX1" y="connsiteY1"/>
                </a:cxn>
                <a:cxn ang="0">
                  <a:pos x="connsiteX2" y="connsiteY2"/>
                </a:cxn>
              </a:cxnLst>
              <a:rect l="l" t="t" r="r" b="b"/>
              <a:pathLst>
                <a:path w="12538" h="2709">
                  <a:moveTo>
                    <a:pt x="0" y="200"/>
                  </a:moveTo>
                  <a:cubicBezTo>
                    <a:pt x="4244" y="-316"/>
                    <a:pt x="8424" y="200"/>
                    <a:pt x="12539" y="1361"/>
                  </a:cubicBezTo>
                  <a:cubicBezTo>
                    <a:pt x="7485" y="1683"/>
                    <a:pt x="4202" y="4844"/>
                    <a:pt x="0" y="20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0" name="Freeform: Shape 2029">
              <a:extLst>
                <a:ext uri="{FF2B5EF4-FFF2-40B4-BE49-F238E27FC236}">
                  <a16:creationId xmlns:a16="http://schemas.microsoft.com/office/drawing/2014/main" id="{913F218D-E469-D397-4D35-CD1C21836FF9}"/>
                </a:ext>
              </a:extLst>
            </p:cNvPr>
            <p:cNvSpPr/>
            <p:nvPr/>
          </p:nvSpPr>
          <p:spPr>
            <a:xfrm>
              <a:off x="5563773" y="5765911"/>
              <a:ext cx="5108" cy="2156"/>
            </a:xfrm>
            <a:custGeom>
              <a:avLst/>
              <a:gdLst>
                <a:gd name="connsiteX0" fmla="*/ 5108 w 5108"/>
                <a:gd name="connsiteY0" fmla="*/ 544 h 2156"/>
                <a:gd name="connsiteX1" fmla="*/ 0 w 5108"/>
                <a:gd name="connsiteY1" fmla="*/ 2157 h 2156"/>
                <a:gd name="connsiteX2" fmla="*/ 5108 w 5108"/>
                <a:gd name="connsiteY2" fmla="*/ 544 h 2156"/>
              </a:gdLst>
              <a:ahLst/>
              <a:cxnLst>
                <a:cxn ang="0">
                  <a:pos x="connsiteX0" y="connsiteY0"/>
                </a:cxn>
                <a:cxn ang="0">
                  <a:pos x="connsiteX1" y="connsiteY1"/>
                </a:cxn>
                <a:cxn ang="0">
                  <a:pos x="connsiteX2" y="connsiteY2"/>
                </a:cxn>
              </a:cxnLst>
              <a:rect l="l" t="t" r="r" b="b"/>
              <a:pathLst>
                <a:path w="5108" h="2156">
                  <a:moveTo>
                    <a:pt x="5108" y="544"/>
                  </a:moveTo>
                  <a:cubicBezTo>
                    <a:pt x="3103" y="-649"/>
                    <a:pt x="1061" y="222"/>
                    <a:pt x="0" y="2157"/>
                  </a:cubicBezTo>
                  <a:cubicBezTo>
                    <a:pt x="1819" y="1835"/>
                    <a:pt x="3522" y="1480"/>
                    <a:pt x="5108" y="54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1" name="Freeform: Shape 2030">
              <a:extLst>
                <a:ext uri="{FF2B5EF4-FFF2-40B4-BE49-F238E27FC236}">
                  <a16:creationId xmlns:a16="http://schemas.microsoft.com/office/drawing/2014/main" id="{3B8A294E-75AE-57BD-4E04-17DD3706A7FB}"/>
                </a:ext>
              </a:extLst>
            </p:cNvPr>
            <p:cNvSpPr/>
            <p:nvPr/>
          </p:nvSpPr>
          <p:spPr>
            <a:xfrm>
              <a:off x="5362252" y="5743847"/>
              <a:ext cx="85216" cy="20436"/>
            </a:xfrm>
            <a:custGeom>
              <a:avLst/>
              <a:gdLst>
                <a:gd name="connsiteX0" fmla="*/ 14164 w 85216"/>
                <a:gd name="connsiteY0" fmla="*/ 9612 h 20436"/>
                <a:gd name="connsiteX1" fmla="*/ 0 w 85216"/>
                <a:gd name="connsiteY1" fmla="*/ 1485 h 20436"/>
                <a:gd name="connsiteX2" fmla="*/ 26503 w 85216"/>
                <a:gd name="connsiteY2" fmla="*/ 2033 h 20436"/>
                <a:gd name="connsiteX3" fmla="*/ 35088 w 85216"/>
                <a:gd name="connsiteY3" fmla="*/ 4678 h 20436"/>
                <a:gd name="connsiteX4" fmla="*/ 44695 w 85216"/>
                <a:gd name="connsiteY4" fmla="*/ 7677 h 20436"/>
                <a:gd name="connsiteX5" fmla="*/ 52477 w 85216"/>
                <a:gd name="connsiteY5" fmla="*/ 10676 h 20436"/>
                <a:gd name="connsiteX6" fmla="*/ 56888 w 85216"/>
                <a:gd name="connsiteY6" fmla="*/ 8806 h 20436"/>
                <a:gd name="connsiteX7" fmla="*/ 65718 w 85216"/>
                <a:gd name="connsiteY7" fmla="*/ 10515 h 20436"/>
                <a:gd name="connsiteX8" fmla="*/ 85216 w 85216"/>
                <a:gd name="connsiteY8" fmla="*/ 20287 h 20436"/>
                <a:gd name="connsiteX9" fmla="*/ 51174 w 85216"/>
                <a:gd name="connsiteY9" fmla="*/ 17319 h 20436"/>
                <a:gd name="connsiteX10" fmla="*/ 33643 w 85216"/>
                <a:gd name="connsiteY10" fmla="*/ 12256 h 20436"/>
                <a:gd name="connsiteX11" fmla="*/ 14164 w 85216"/>
                <a:gd name="connsiteY11" fmla="*/ 9612 h 20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216" h="20436">
                  <a:moveTo>
                    <a:pt x="14164" y="9612"/>
                  </a:moveTo>
                  <a:cubicBezTo>
                    <a:pt x="9639" y="8515"/>
                    <a:pt x="2225" y="6032"/>
                    <a:pt x="0" y="1485"/>
                  </a:cubicBezTo>
                  <a:cubicBezTo>
                    <a:pt x="9785" y="-1740"/>
                    <a:pt x="16860" y="1163"/>
                    <a:pt x="26503" y="2033"/>
                  </a:cubicBezTo>
                  <a:cubicBezTo>
                    <a:pt x="29902" y="2356"/>
                    <a:pt x="32569" y="2356"/>
                    <a:pt x="35088" y="4678"/>
                  </a:cubicBezTo>
                  <a:cubicBezTo>
                    <a:pt x="37642" y="7129"/>
                    <a:pt x="41663" y="6226"/>
                    <a:pt x="44695" y="7677"/>
                  </a:cubicBezTo>
                  <a:cubicBezTo>
                    <a:pt x="47278" y="8902"/>
                    <a:pt x="49384" y="10966"/>
                    <a:pt x="52477" y="10676"/>
                  </a:cubicBezTo>
                  <a:cubicBezTo>
                    <a:pt x="53957" y="10063"/>
                    <a:pt x="55431" y="9451"/>
                    <a:pt x="56888" y="8806"/>
                  </a:cubicBezTo>
                  <a:cubicBezTo>
                    <a:pt x="59488" y="8483"/>
                    <a:pt x="63338" y="9483"/>
                    <a:pt x="65718" y="10515"/>
                  </a:cubicBezTo>
                  <a:cubicBezTo>
                    <a:pt x="71040" y="12805"/>
                    <a:pt x="81862" y="15352"/>
                    <a:pt x="85216" y="20287"/>
                  </a:cubicBezTo>
                  <a:cubicBezTo>
                    <a:pt x="74065" y="20287"/>
                    <a:pt x="61794" y="21447"/>
                    <a:pt x="51174" y="17319"/>
                  </a:cubicBezTo>
                  <a:cubicBezTo>
                    <a:pt x="45317" y="15062"/>
                    <a:pt x="39877" y="13321"/>
                    <a:pt x="33643" y="12256"/>
                  </a:cubicBezTo>
                  <a:cubicBezTo>
                    <a:pt x="27215" y="11160"/>
                    <a:pt x="20756" y="8096"/>
                    <a:pt x="14164" y="961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2" name="Freeform: Shape 2031">
              <a:extLst>
                <a:ext uri="{FF2B5EF4-FFF2-40B4-BE49-F238E27FC236}">
                  <a16:creationId xmlns:a16="http://schemas.microsoft.com/office/drawing/2014/main" id="{95FEB286-C4C7-A190-48EA-ABA226800CC9}"/>
                </a:ext>
              </a:extLst>
            </p:cNvPr>
            <p:cNvSpPr/>
            <p:nvPr/>
          </p:nvSpPr>
          <p:spPr>
            <a:xfrm>
              <a:off x="5444211" y="5751397"/>
              <a:ext cx="84248" cy="17413"/>
            </a:xfrm>
            <a:custGeom>
              <a:avLst/>
              <a:gdLst>
                <a:gd name="connsiteX0" fmla="*/ 929 w 84248"/>
                <a:gd name="connsiteY0" fmla="*/ 3223 h 17413"/>
                <a:gd name="connsiteX1" fmla="*/ 0 w 84248"/>
                <a:gd name="connsiteY1" fmla="*/ 675 h 17413"/>
                <a:gd name="connsiteX2" fmla="*/ 58211 w 84248"/>
                <a:gd name="connsiteY2" fmla="*/ 4803 h 17413"/>
                <a:gd name="connsiteX3" fmla="*/ 77083 w 84248"/>
                <a:gd name="connsiteY3" fmla="*/ 4481 h 17413"/>
                <a:gd name="connsiteX4" fmla="*/ 81869 w 84248"/>
                <a:gd name="connsiteY4" fmla="*/ 10673 h 17413"/>
                <a:gd name="connsiteX5" fmla="*/ 67815 w 84248"/>
                <a:gd name="connsiteY5" fmla="*/ 14285 h 17413"/>
                <a:gd name="connsiteX6" fmla="*/ 41712 w 84248"/>
                <a:gd name="connsiteY6" fmla="*/ 17284 h 17413"/>
                <a:gd name="connsiteX7" fmla="*/ 28502 w 84248"/>
                <a:gd name="connsiteY7" fmla="*/ 15962 h 17413"/>
                <a:gd name="connsiteX8" fmla="*/ 22314 w 84248"/>
                <a:gd name="connsiteY8" fmla="*/ 10931 h 17413"/>
                <a:gd name="connsiteX9" fmla="*/ 14774 w 84248"/>
                <a:gd name="connsiteY9" fmla="*/ 5964 h 17413"/>
                <a:gd name="connsiteX10" fmla="*/ 929 w 84248"/>
                <a:gd name="connsiteY10" fmla="*/ 3126 h 17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4248" h="17413">
                  <a:moveTo>
                    <a:pt x="929" y="3223"/>
                  </a:moveTo>
                  <a:cubicBezTo>
                    <a:pt x="606" y="2385"/>
                    <a:pt x="310" y="1546"/>
                    <a:pt x="0" y="675"/>
                  </a:cubicBezTo>
                  <a:cubicBezTo>
                    <a:pt x="19585" y="-2227"/>
                    <a:pt x="38683" y="5190"/>
                    <a:pt x="58211" y="4803"/>
                  </a:cubicBezTo>
                  <a:cubicBezTo>
                    <a:pt x="64470" y="4803"/>
                    <a:pt x="70833" y="3900"/>
                    <a:pt x="77083" y="4481"/>
                  </a:cubicBezTo>
                  <a:cubicBezTo>
                    <a:pt x="80401" y="4836"/>
                    <a:pt x="88141" y="7770"/>
                    <a:pt x="81869" y="10673"/>
                  </a:cubicBezTo>
                  <a:cubicBezTo>
                    <a:pt x="77535" y="12704"/>
                    <a:pt x="72507" y="13543"/>
                    <a:pt x="67815" y="14285"/>
                  </a:cubicBezTo>
                  <a:cubicBezTo>
                    <a:pt x="59420" y="15607"/>
                    <a:pt x="50203" y="17284"/>
                    <a:pt x="41712" y="17284"/>
                  </a:cubicBezTo>
                  <a:cubicBezTo>
                    <a:pt x="38358" y="17284"/>
                    <a:pt x="31360" y="18026"/>
                    <a:pt x="28502" y="15962"/>
                  </a:cubicBezTo>
                  <a:cubicBezTo>
                    <a:pt x="26512" y="14511"/>
                    <a:pt x="24810" y="12446"/>
                    <a:pt x="22314" y="10931"/>
                  </a:cubicBezTo>
                  <a:cubicBezTo>
                    <a:pt x="19943" y="9512"/>
                    <a:pt x="17508" y="6641"/>
                    <a:pt x="14774" y="5964"/>
                  </a:cubicBezTo>
                  <a:cubicBezTo>
                    <a:pt x="10242" y="4836"/>
                    <a:pt x="5502" y="4223"/>
                    <a:pt x="929" y="312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3" name="Freeform: Shape 2032">
              <a:extLst>
                <a:ext uri="{FF2B5EF4-FFF2-40B4-BE49-F238E27FC236}">
                  <a16:creationId xmlns:a16="http://schemas.microsoft.com/office/drawing/2014/main" id="{C61BEE43-C9DF-C1AF-B6C0-B0EE97FF8598}"/>
                </a:ext>
              </a:extLst>
            </p:cNvPr>
            <p:cNvSpPr/>
            <p:nvPr/>
          </p:nvSpPr>
          <p:spPr>
            <a:xfrm>
              <a:off x="5555885" y="5757807"/>
              <a:ext cx="17414" cy="7469"/>
            </a:xfrm>
            <a:custGeom>
              <a:avLst/>
              <a:gdLst>
                <a:gd name="connsiteX0" fmla="*/ 0 w 17414"/>
                <a:gd name="connsiteY0" fmla="*/ 4230 h 7469"/>
                <a:gd name="connsiteX1" fmla="*/ 12803 w 17414"/>
                <a:gd name="connsiteY1" fmla="*/ 5 h 7469"/>
                <a:gd name="connsiteX2" fmla="*/ 17415 w 17414"/>
                <a:gd name="connsiteY2" fmla="*/ 6326 h 7469"/>
                <a:gd name="connsiteX3" fmla="*/ 0 w 17414"/>
                <a:gd name="connsiteY3" fmla="*/ 4230 h 7469"/>
              </a:gdLst>
              <a:ahLst/>
              <a:cxnLst>
                <a:cxn ang="0">
                  <a:pos x="connsiteX0" y="connsiteY0"/>
                </a:cxn>
                <a:cxn ang="0">
                  <a:pos x="connsiteX1" y="connsiteY1"/>
                </a:cxn>
                <a:cxn ang="0">
                  <a:pos x="connsiteX2" y="connsiteY2"/>
                </a:cxn>
                <a:cxn ang="0">
                  <a:pos x="connsiteX3" y="connsiteY3"/>
                </a:cxn>
              </a:cxnLst>
              <a:rect l="l" t="t" r="r" b="b"/>
              <a:pathLst>
                <a:path w="17414" h="7469">
                  <a:moveTo>
                    <a:pt x="0" y="4230"/>
                  </a:moveTo>
                  <a:cubicBezTo>
                    <a:pt x="4563" y="3552"/>
                    <a:pt x="8014" y="-156"/>
                    <a:pt x="12803" y="5"/>
                  </a:cubicBezTo>
                  <a:cubicBezTo>
                    <a:pt x="19376" y="328"/>
                    <a:pt x="14387" y="3198"/>
                    <a:pt x="17415" y="6326"/>
                  </a:cubicBezTo>
                  <a:cubicBezTo>
                    <a:pt x="12755" y="7358"/>
                    <a:pt x="3257" y="9035"/>
                    <a:pt x="0" y="423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4" name="Freeform: Shape 2033">
              <a:extLst>
                <a:ext uri="{FF2B5EF4-FFF2-40B4-BE49-F238E27FC236}">
                  <a16:creationId xmlns:a16="http://schemas.microsoft.com/office/drawing/2014/main" id="{0EB60D64-F6F4-2BCA-A6F2-D10943D8B4C2}"/>
                </a:ext>
              </a:extLst>
            </p:cNvPr>
            <p:cNvSpPr/>
            <p:nvPr/>
          </p:nvSpPr>
          <p:spPr>
            <a:xfrm>
              <a:off x="5308143" y="5768747"/>
              <a:ext cx="6501" cy="1994"/>
            </a:xfrm>
            <a:custGeom>
              <a:avLst/>
              <a:gdLst>
                <a:gd name="connsiteX0" fmla="*/ 0 w 6501"/>
                <a:gd name="connsiteY0" fmla="*/ 1417 h 1994"/>
                <a:gd name="connsiteX1" fmla="*/ 6501 w 6501"/>
                <a:gd name="connsiteY1" fmla="*/ 708 h 1994"/>
                <a:gd name="connsiteX2" fmla="*/ 0 w 6501"/>
                <a:gd name="connsiteY2" fmla="*/ 1417 h 1994"/>
              </a:gdLst>
              <a:ahLst/>
              <a:cxnLst>
                <a:cxn ang="0">
                  <a:pos x="connsiteX0" y="connsiteY0"/>
                </a:cxn>
                <a:cxn ang="0">
                  <a:pos x="connsiteX1" y="connsiteY1"/>
                </a:cxn>
                <a:cxn ang="0">
                  <a:pos x="connsiteX2" y="connsiteY2"/>
                </a:cxn>
              </a:cxnLst>
              <a:rect l="l" t="t" r="r" b="b"/>
              <a:pathLst>
                <a:path w="6501" h="1994">
                  <a:moveTo>
                    <a:pt x="0" y="1417"/>
                  </a:moveTo>
                  <a:cubicBezTo>
                    <a:pt x="1819" y="-421"/>
                    <a:pt x="4315" y="-260"/>
                    <a:pt x="6501" y="708"/>
                  </a:cubicBezTo>
                  <a:cubicBezTo>
                    <a:pt x="4641" y="2352"/>
                    <a:pt x="2174" y="2223"/>
                    <a:pt x="0" y="141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5" name="Freeform: Shape 2034">
              <a:extLst>
                <a:ext uri="{FF2B5EF4-FFF2-40B4-BE49-F238E27FC236}">
                  <a16:creationId xmlns:a16="http://schemas.microsoft.com/office/drawing/2014/main" id="{91507701-E099-809D-3E86-9D67F16E8223}"/>
                </a:ext>
              </a:extLst>
            </p:cNvPr>
            <p:cNvSpPr/>
            <p:nvPr/>
          </p:nvSpPr>
          <p:spPr>
            <a:xfrm>
              <a:off x="5318366" y="5767026"/>
              <a:ext cx="22523" cy="5669"/>
            </a:xfrm>
            <a:custGeom>
              <a:avLst/>
              <a:gdLst>
                <a:gd name="connsiteX0" fmla="*/ 0 w 22523"/>
                <a:gd name="connsiteY0" fmla="*/ 2429 h 5669"/>
                <a:gd name="connsiteX1" fmla="*/ 22523 w 22523"/>
                <a:gd name="connsiteY1" fmla="*/ 5460 h 5669"/>
                <a:gd name="connsiteX2" fmla="*/ 0 w 22523"/>
                <a:gd name="connsiteY2" fmla="*/ 2429 h 5669"/>
              </a:gdLst>
              <a:ahLst/>
              <a:cxnLst>
                <a:cxn ang="0">
                  <a:pos x="connsiteX0" y="connsiteY0"/>
                </a:cxn>
                <a:cxn ang="0">
                  <a:pos x="connsiteX1" y="connsiteY1"/>
                </a:cxn>
                <a:cxn ang="0">
                  <a:pos x="connsiteX2" y="connsiteY2"/>
                </a:cxn>
              </a:cxnLst>
              <a:rect l="l" t="t" r="r" b="b"/>
              <a:pathLst>
                <a:path w="22523" h="5669">
                  <a:moveTo>
                    <a:pt x="0" y="2429"/>
                  </a:moveTo>
                  <a:cubicBezTo>
                    <a:pt x="365" y="-2505"/>
                    <a:pt x="21140" y="881"/>
                    <a:pt x="22523" y="5460"/>
                  </a:cubicBezTo>
                  <a:cubicBezTo>
                    <a:pt x="17331" y="5879"/>
                    <a:pt x="4392" y="6008"/>
                    <a:pt x="0" y="242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6" name="Freeform: Shape 2035">
              <a:extLst>
                <a:ext uri="{FF2B5EF4-FFF2-40B4-BE49-F238E27FC236}">
                  <a16:creationId xmlns:a16="http://schemas.microsoft.com/office/drawing/2014/main" id="{1AAB746A-1C73-BE8D-3B68-CEF9EE3A19C0}"/>
                </a:ext>
              </a:extLst>
            </p:cNvPr>
            <p:cNvSpPr/>
            <p:nvPr/>
          </p:nvSpPr>
          <p:spPr>
            <a:xfrm>
              <a:off x="5377809" y="5765986"/>
              <a:ext cx="24148" cy="7553"/>
            </a:xfrm>
            <a:custGeom>
              <a:avLst/>
              <a:gdLst>
                <a:gd name="connsiteX0" fmla="*/ 22988 w 24148"/>
                <a:gd name="connsiteY0" fmla="*/ 4178 h 7553"/>
                <a:gd name="connsiteX1" fmla="*/ 0 w 24148"/>
                <a:gd name="connsiteY1" fmla="*/ 696 h 7553"/>
                <a:gd name="connsiteX2" fmla="*/ 24149 w 24148"/>
                <a:gd name="connsiteY2" fmla="*/ 6726 h 7553"/>
                <a:gd name="connsiteX3" fmla="*/ 22988 w 24148"/>
                <a:gd name="connsiteY3" fmla="*/ 4178 h 7553"/>
              </a:gdLst>
              <a:ahLst/>
              <a:cxnLst>
                <a:cxn ang="0">
                  <a:pos x="connsiteX0" y="connsiteY0"/>
                </a:cxn>
                <a:cxn ang="0">
                  <a:pos x="connsiteX1" y="connsiteY1"/>
                </a:cxn>
                <a:cxn ang="0">
                  <a:pos x="connsiteX2" y="connsiteY2"/>
                </a:cxn>
                <a:cxn ang="0">
                  <a:pos x="connsiteX3" y="connsiteY3"/>
                </a:cxn>
              </a:cxnLst>
              <a:rect l="l" t="t" r="r" b="b"/>
              <a:pathLst>
                <a:path w="24148" h="7553">
                  <a:moveTo>
                    <a:pt x="22988" y="4178"/>
                  </a:moveTo>
                  <a:cubicBezTo>
                    <a:pt x="19105" y="-562"/>
                    <a:pt x="5408" y="-530"/>
                    <a:pt x="0" y="696"/>
                  </a:cubicBezTo>
                  <a:cubicBezTo>
                    <a:pt x="6656" y="3147"/>
                    <a:pt x="16860" y="9887"/>
                    <a:pt x="24149" y="6726"/>
                  </a:cubicBezTo>
                  <a:cubicBezTo>
                    <a:pt x="23762" y="5888"/>
                    <a:pt x="23374" y="5049"/>
                    <a:pt x="22988" y="4178"/>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7" name="Freeform: Shape 2036">
              <a:extLst>
                <a:ext uri="{FF2B5EF4-FFF2-40B4-BE49-F238E27FC236}">
                  <a16:creationId xmlns:a16="http://schemas.microsoft.com/office/drawing/2014/main" id="{0F5DC9FB-CB79-8E03-481C-535D4821DDB0}"/>
                </a:ext>
              </a:extLst>
            </p:cNvPr>
            <p:cNvSpPr/>
            <p:nvPr/>
          </p:nvSpPr>
          <p:spPr>
            <a:xfrm>
              <a:off x="5656833" y="5743142"/>
              <a:ext cx="72523" cy="25398"/>
            </a:xfrm>
            <a:custGeom>
              <a:avLst/>
              <a:gdLst>
                <a:gd name="connsiteX0" fmla="*/ 72523 w 72523"/>
                <a:gd name="connsiteY0" fmla="*/ 21668 h 25398"/>
                <a:gd name="connsiteX1" fmla="*/ 55837 w 72523"/>
                <a:gd name="connsiteY1" fmla="*/ 15283 h 25398"/>
                <a:gd name="connsiteX2" fmla="*/ 31328 w 72523"/>
                <a:gd name="connsiteY2" fmla="*/ 7059 h 25398"/>
                <a:gd name="connsiteX3" fmla="*/ 3903 w 72523"/>
                <a:gd name="connsiteY3" fmla="*/ 93 h 25398"/>
                <a:gd name="connsiteX4" fmla="*/ 2435 w 72523"/>
                <a:gd name="connsiteY4" fmla="*/ 8801 h 25398"/>
                <a:gd name="connsiteX5" fmla="*/ 33566 w 72523"/>
                <a:gd name="connsiteY5" fmla="*/ 19701 h 25398"/>
                <a:gd name="connsiteX6" fmla="*/ 72523 w 72523"/>
                <a:gd name="connsiteY6" fmla="*/ 21668 h 2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23" h="25398">
                  <a:moveTo>
                    <a:pt x="72523" y="21668"/>
                  </a:moveTo>
                  <a:cubicBezTo>
                    <a:pt x="70056" y="16347"/>
                    <a:pt x="60713" y="16250"/>
                    <a:pt x="55837" y="15283"/>
                  </a:cubicBezTo>
                  <a:cubicBezTo>
                    <a:pt x="47472" y="13670"/>
                    <a:pt x="39635" y="9188"/>
                    <a:pt x="31328" y="7059"/>
                  </a:cubicBezTo>
                  <a:cubicBezTo>
                    <a:pt x="22049" y="4673"/>
                    <a:pt x="13716" y="-778"/>
                    <a:pt x="3903" y="93"/>
                  </a:cubicBezTo>
                  <a:cubicBezTo>
                    <a:pt x="-1019" y="513"/>
                    <a:pt x="-1029" y="6059"/>
                    <a:pt x="2435" y="8801"/>
                  </a:cubicBezTo>
                  <a:cubicBezTo>
                    <a:pt x="10743" y="15380"/>
                    <a:pt x="23497" y="17315"/>
                    <a:pt x="33566" y="19701"/>
                  </a:cubicBezTo>
                  <a:cubicBezTo>
                    <a:pt x="38423" y="20830"/>
                    <a:pt x="69247" y="30601"/>
                    <a:pt x="72523" y="21668"/>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8" name="Freeform: Shape 2037">
              <a:extLst>
                <a:ext uri="{FF2B5EF4-FFF2-40B4-BE49-F238E27FC236}">
                  <a16:creationId xmlns:a16="http://schemas.microsoft.com/office/drawing/2014/main" id="{61D0F5E8-3F13-0CB7-4460-9E750ACD44AD}"/>
                </a:ext>
              </a:extLst>
            </p:cNvPr>
            <p:cNvSpPr/>
            <p:nvPr/>
          </p:nvSpPr>
          <p:spPr>
            <a:xfrm>
              <a:off x="5729356" y="5737767"/>
              <a:ext cx="16028" cy="5915"/>
            </a:xfrm>
            <a:custGeom>
              <a:avLst/>
              <a:gdLst>
                <a:gd name="connsiteX0" fmla="*/ 16028 w 16028"/>
                <a:gd name="connsiteY0" fmla="*/ 5017 h 5915"/>
                <a:gd name="connsiteX1" fmla="*/ 0 w 16028"/>
                <a:gd name="connsiteY1" fmla="*/ 599 h 5915"/>
                <a:gd name="connsiteX2" fmla="*/ 16028 w 16028"/>
                <a:gd name="connsiteY2" fmla="*/ 5017 h 5915"/>
              </a:gdLst>
              <a:ahLst/>
              <a:cxnLst>
                <a:cxn ang="0">
                  <a:pos x="connsiteX0" y="connsiteY0"/>
                </a:cxn>
                <a:cxn ang="0">
                  <a:pos x="connsiteX1" y="connsiteY1"/>
                </a:cxn>
                <a:cxn ang="0">
                  <a:pos x="connsiteX2" y="connsiteY2"/>
                </a:cxn>
              </a:cxnLst>
              <a:rect l="l" t="t" r="r" b="b"/>
              <a:pathLst>
                <a:path w="16028" h="5915">
                  <a:moveTo>
                    <a:pt x="16028" y="5017"/>
                  </a:moveTo>
                  <a:cubicBezTo>
                    <a:pt x="12523" y="3340"/>
                    <a:pt x="3893" y="-1723"/>
                    <a:pt x="0" y="599"/>
                  </a:cubicBezTo>
                  <a:cubicBezTo>
                    <a:pt x="3128" y="5662"/>
                    <a:pt x="10762" y="7049"/>
                    <a:pt x="16028" y="501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39" name="Freeform: Shape 2038">
              <a:extLst>
                <a:ext uri="{FF2B5EF4-FFF2-40B4-BE49-F238E27FC236}">
                  <a16:creationId xmlns:a16="http://schemas.microsoft.com/office/drawing/2014/main" id="{741B7C46-B852-4416-64B2-3F3FA6EC3557}"/>
                </a:ext>
              </a:extLst>
            </p:cNvPr>
            <p:cNvSpPr/>
            <p:nvPr/>
          </p:nvSpPr>
          <p:spPr>
            <a:xfrm>
              <a:off x="5887476" y="5727596"/>
              <a:ext cx="12319" cy="3635"/>
            </a:xfrm>
            <a:custGeom>
              <a:avLst/>
              <a:gdLst>
                <a:gd name="connsiteX0" fmla="*/ 2096 w 12319"/>
                <a:gd name="connsiteY0" fmla="*/ 773 h 3635"/>
                <a:gd name="connsiteX1" fmla="*/ 12319 w 12319"/>
                <a:gd name="connsiteY1" fmla="*/ 2159 h 3635"/>
                <a:gd name="connsiteX2" fmla="*/ 0 w 12319"/>
                <a:gd name="connsiteY2" fmla="*/ 3578 h 3635"/>
                <a:gd name="connsiteX3" fmla="*/ 2096 w 12319"/>
                <a:gd name="connsiteY3" fmla="*/ 773 h 3635"/>
              </a:gdLst>
              <a:ahLst/>
              <a:cxnLst>
                <a:cxn ang="0">
                  <a:pos x="connsiteX0" y="connsiteY0"/>
                </a:cxn>
                <a:cxn ang="0">
                  <a:pos x="connsiteX1" y="connsiteY1"/>
                </a:cxn>
                <a:cxn ang="0">
                  <a:pos x="connsiteX2" y="connsiteY2"/>
                </a:cxn>
                <a:cxn ang="0">
                  <a:pos x="connsiteX3" y="connsiteY3"/>
                </a:cxn>
              </a:cxnLst>
              <a:rect l="l" t="t" r="r" b="b"/>
              <a:pathLst>
                <a:path w="12319" h="3635">
                  <a:moveTo>
                    <a:pt x="2096" y="773"/>
                  </a:moveTo>
                  <a:cubicBezTo>
                    <a:pt x="5721" y="-1259"/>
                    <a:pt x="8869" y="1256"/>
                    <a:pt x="12319" y="2159"/>
                  </a:cubicBezTo>
                  <a:cubicBezTo>
                    <a:pt x="8243" y="2772"/>
                    <a:pt x="4160" y="3901"/>
                    <a:pt x="0" y="3578"/>
                  </a:cubicBezTo>
                  <a:cubicBezTo>
                    <a:pt x="345" y="2385"/>
                    <a:pt x="1042" y="1450"/>
                    <a:pt x="2096" y="77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0" name="Freeform: Shape 2039">
              <a:extLst>
                <a:ext uri="{FF2B5EF4-FFF2-40B4-BE49-F238E27FC236}">
                  <a16:creationId xmlns:a16="http://schemas.microsoft.com/office/drawing/2014/main" id="{4278D9C4-86D8-85CE-4AEE-7D803E709763}"/>
                </a:ext>
              </a:extLst>
            </p:cNvPr>
            <p:cNvSpPr/>
            <p:nvPr/>
          </p:nvSpPr>
          <p:spPr>
            <a:xfrm>
              <a:off x="5919758" y="5728660"/>
              <a:ext cx="4643" cy="1859"/>
            </a:xfrm>
            <a:custGeom>
              <a:avLst/>
              <a:gdLst>
                <a:gd name="connsiteX0" fmla="*/ 0 w 4643"/>
                <a:gd name="connsiteY0" fmla="*/ 644 h 1859"/>
                <a:gd name="connsiteX1" fmla="*/ 4644 w 4643"/>
                <a:gd name="connsiteY1" fmla="*/ 192 h 1859"/>
                <a:gd name="connsiteX2" fmla="*/ 0 w 4643"/>
                <a:gd name="connsiteY2" fmla="*/ 644 h 1859"/>
              </a:gdLst>
              <a:ahLst/>
              <a:cxnLst>
                <a:cxn ang="0">
                  <a:pos x="connsiteX0" y="connsiteY0"/>
                </a:cxn>
                <a:cxn ang="0">
                  <a:pos x="connsiteX1" y="connsiteY1"/>
                </a:cxn>
                <a:cxn ang="0">
                  <a:pos x="connsiteX2" y="connsiteY2"/>
                </a:cxn>
              </a:cxnLst>
              <a:rect l="l" t="t" r="r" b="b"/>
              <a:pathLst>
                <a:path w="4643" h="1859">
                  <a:moveTo>
                    <a:pt x="0" y="644"/>
                  </a:moveTo>
                  <a:cubicBezTo>
                    <a:pt x="1496" y="-34"/>
                    <a:pt x="3044" y="-163"/>
                    <a:pt x="4644" y="192"/>
                  </a:cubicBezTo>
                  <a:cubicBezTo>
                    <a:pt x="3331" y="1772"/>
                    <a:pt x="1441" y="2772"/>
                    <a:pt x="0" y="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1" name="Freeform: Shape 2040">
              <a:extLst>
                <a:ext uri="{FF2B5EF4-FFF2-40B4-BE49-F238E27FC236}">
                  <a16:creationId xmlns:a16="http://schemas.microsoft.com/office/drawing/2014/main" id="{A3549F07-B2B9-6C10-5FA7-22D99294BBDB}"/>
                </a:ext>
              </a:extLst>
            </p:cNvPr>
            <p:cNvSpPr/>
            <p:nvPr/>
          </p:nvSpPr>
          <p:spPr>
            <a:xfrm>
              <a:off x="5753740" y="5710285"/>
              <a:ext cx="120965" cy="18438"/>
            </a:xfrm>
            <a:custGeom>
              <a:avLst/>
              <a:gdLst>
                <a:gd name="connsiteX0" fmla="*/ 3705 w 120965"/>
                <a:gd name="connsiteY0" fmla="*/ 10182 h 18438"/>
                <a:gd name="connsiteX1" fmla="*/ 0 w 120965"/>
                <a:gd name="connsiteY1" fmla="*/ 9505 h 18438"/>
                <a:gd name="connsiteX2" fmla="*/ 18724 w 120965"/>
                <a:gd name="connsiteY2" fmla="*/ 3894 h 18438"/>
                <a:gd name="connsiteX3" fmla="*/ 26212 w 120965"/>
                <a:gd name="connsiteY3" fmla="*/ 4539 h 18438"/>
                <a:gd name="connsiteX4" fmla="*/ 36213 w 120965"/>
                <a:gd name="connsiteY4" fmla="*/ 4216 h 18438"/>
                <a:gd name="connsiteX5" fmla="*/ 41566 w 120965"/>
                <a:gd name="connsiteY5" fmla="*/ 7957 h 18438"/>
                <a:gd name="connsiteX6" fmla="*/ 48842 w 120965"/>
                <a:gd name="connsiteY6" fmla="*/ 7957 h 18438"/>
                <a:gd name="connsiteX7" fmla="*/ 52467 w 120965"/>
                <a:gd name="connsiteY7" fmla="*/ 6474 h 18438"/>
                <a:gd name="connsiteX8" fmla="*/ 61981 w 120965"/>
                <a:gd name="connsiteY8" fmla="*/ 7893 h 18438"/>
                <a:gd name="connsiteX9" fmla="*/ 51087 w 120965"/>
                <a:gd name="connsiteY9" fmla="*/ 2185 h 18438"/>
                <a:gd name="connsiteX10" fmla="*/ 55653 w 120965"/>
                <a:gd name="connsiteY10" fmla="*/ 1088 h 18438"/>
                <a:gd name="connsiteX11" fmla="*/ 65721 w 120965"/>
                <a:gd name="connsiteY11" fmla="*/ 2539 h 18438"/>
                <a:gd name="connsiteX12" fmla="*/ 76622 w 120965"/>
                <a:gd name="connsiteY12" fmla="*/ 9280 h 18438"/>
                <a:gd name="connsiteX13" fmla="*/ 69172 w 120965"/>
                <a:gd name="connsiteY13" fmla="*/ 2991 h 18438"/>
                <a:gd name="connsiteX14" fmla="*/ 78944 w 120965"/>
                <a:gd name="connsiteY14" fmla="*/ 7635 h 18438"/>
                <a:gd name="connsiteX15" fmla="*/ 82653 w 120965"/>
                <a:gd name="connsiteY15" fmla="*/ 2539 h 18438"/>
                <a:gd name="connsiteX16" fmla="*/ 102389 w 120965"/>
                <a:gd name="connsiteY16" fmla="*/ 5571 h 18438"/>
                <a:gd name="connsiteX17" fmla="*/ 96810 w 120965"/>
                <a:gd name="connsiteY17" fmla="*/ 6023 h 18438"/>
                <a:gd name="connsiteX18" fmla="*/ 92424 w 120965"/>
                <a:gd name="connsiteY18" fmla="*/ 9731 h 18438"/>
                <a:gd name="connsiteX19" fmla="*/ 115870 w 120965"/>
                <a:gd name="connsiteY19" fmla="*/ 9409 h 18438"/>
                <a:gd name="connsiteX20" fmla="*/ 104711 w 120965"/>
                <a:gd name="connsiteY20" fmla="*/ 11505 h 18438"/>
                <a:gd name="connsiteX21" fmla="*/ 120965 w 120965"/>
                <a:gd name="connsiteY21" fmla="*/ 12666 h 18438"/>
                <a:gd name="connsiteX22" fmla="*/ 114709 w 120965"/>
                <a:gd name="connsiteY22" fmla="*/ 15923 h 18438"/>
                <a:gd name="connsiteX23" fmla="*/ 112206 w 120965"/>
                <a:gd name="connsiteY23" fmla="*/ 18116 h 18438"/>
                <a:gd name="connsiteX24" fmla="*/ 104128 w 120965"/>
                <a:gd name="connsiteY24" fmla="*/ 18439 h 18438"/>
                <a:gd name="connsiteX25" fmla="*/ 90331 w 120965"/>
                <a:gd name="connsiteY25" fmla="*/ 15794 h 18438"/>
                <a:gd name="connsiteX26" fmla="*/ 84046 w 120965"/>
                <a:gd name="connsiteY26" fmla="*/ 17826 h 18438"/>
                <a:gd name="connsiteX27" fmla="*/ 75364 w 120965"/>
                <a:gd name="connsiteY27" fmla="*/ 17374 h 18438"/>
                <a:gd name="connsiteX28" fmla="*/ 58049 w 120965"/>
                <a:gd name="connsiteY28" fmla="*/ 16052 h 18438"/>
                <a:gd name="connsiteX29" fmla="*/ 60371 w 120965"/>
                <a:gd name="connsiteY29" fmla="*/ 13698 h 18438"/>
                <a:gd name="connsiteX30" fmla="*/ 49245 w 120965"/>
                <a:gd name="connsiteY30" fmla="*/ 13698 h 18438"/>
                <a:gd name="connsiteX31" fmla="*/ 34913 w 120965"/>
                <a:gd name="connsiteY31" fmla="*/ 11731 h 18438"/>
                <a:gd name="connsiteX32" fmla="*/ 3705 w 120965"/>
                <a:gd name="connsiteY32" fmla="*/ 9925 h 18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20965" h="18438">
                  <a:moveTo>
                    <a:pt x="3705" y="10182"/>
                  </a:moveTo>
                  <a:cubicBezTo>
                    <a:pt x="2451" y="10182"/>
                    <a:pt x="1216" y="9860"/>
                    <a:pt x="0" y="9505"/>
                  </a:cubicBezTo>
                  <a:cubicBezTo>
                    <a:pt x="3889" y="2959"/>
                    <a:pt x="12513" y="5281"/>
                    <a:pt x="18724" y="3894"/>
                  </a:cubicBezTo>
                  <a:cubicBezTo>
                    <a:pt x="22159" y="3120"/>
                    <a:pt x="21994" y="7280"/>
                    <a:pt x="26212" y="4539"/>
                  </a:cubicBezTo>
                  <a:cubicBezTo>
                    <a:pt x="29018" y="2733"/>
                    <a:pt x="33353" y="2120"/>
                    <a:pt x="36213" y="4216"/>
                  </a:cubicBezTo>
                  <a:cubicBezTo>
                    <a:pt x="28580" y="3829"/>
                    <a:pt x="40277" y="6893"/>
                    <a:pt x="41566" y="7957"/>
                  </a:cubicBezTo>
                  <a:cubicBezTo>
                    <a:pt x="41566" y="2411"/>
                    <a:pt x="46497" y="6829"/>
                    <a:pt x="48842" y="7957"/>
                  </a:cubicBezTo>
                  <a:cubicBezTo>
                    <a:pt x="50983" y="9054"/>
                    <a:pt x="50700" y="6506"/>
                    <a:pt x="52467" y="6474"/>
                  </a:cubicBezTo>
                  <a:cubicBezTo>
                    <a:pt x="55585" y="6474"/>
                    <a:pt x="58856" y="7667"/>
                    <a:pt x="61981" y="7893"/>
                  </a:cubicBezTo>
                  <a:cubicBezTo>
                    <a:pt x="59717" y="6151"/>
                    <a:pt x="50432" y="6345"/>
                    <a:pt x="51087" y="2185"/>
                  </a:cubicBezTo>
                  <a:cubicBezTo>
                    <a:pt x="51574" y="-879"/>
                    <a:pt x="53737" y="-202"/>
                    <a:pt x="55653" y="1088"/>
                  </a:cubicBezTo>
                  <a:cubicBezTo>
                    <a:pt x="58685" y="3152"/>
                    <a:pt x="62203" y="1637"/>
                    <a:pt x="65721" y="2539"/>
                  </a:cubicBezTo>
                  <a:cubicBezTo>
                    <a:pt x="62787" y="7603"/>
                    <a:pt x="73758" y="10473"/>
                    <a:pt x="76622" y="9280"/>
                  </a:cubicBezTo>
                  <a:cubicBezTo>
                    <a:pt x="74445" y="6861"/>
                    <a:pt x="71717" y="5023"/>
                    <a:pt x="69172" y="2991"/>
                  </a:cubicBezTo>
                  <a:cubicBezTo>
                    <a:pt x="74945" y="2991"/>
                    <a:pt x="74851" y="4990"/>
                    <a:pt x="78944" y="7635"/>
                  </a:cubicBezTo>
                  <a:cubicBezTo>
                    <a:pt x="84884" y="11505"/>
                    <a:pt x="85452" y="7151"/>
                    <a:pt x="82653" y="2539"/>
                  </a:cubicBezTo>
                  <a:cubicBezTo>
                    <a:pt x="88470" y="959"/>
                    <a:pt x="97707" y="1282"/>
                    <a:pt x="102389" y="5571"/>
                  </a:cubicBezTo>
                  <a:cubicBezTo>
                    <a:pt x="100590" y="5958"/>
                    <a:pt x="98545" y="5249"/>
                    <a:pt x="96810" y="6023"/>
                  </a:cubicBezTo>
                  <a:cubicBezTo>
                    <a:pt x="94727" y="6893"/>
                    <a:pt x="95078" y="9376"/>
                    <a:pt x="92424" y="9731"/>
                  </a:cubicBezTo>
                  <a:cubicBezTo>
                    <a:pt x="99326" y="13376"/>
                    <a:pt x="108391" y="6700"/>
                    <a:pt x="115870" y="9409"/>
                  </a:cubicBezTo>
                  <a:cubicBezTo>
                    <a:pt x="112883" y="11795"/>
                    <a:pt x="108262" y="11279"/>
                    <a:pt x="104711" y="11505"/>
                  </a:cubicBezTo>
                  <a:cubicBezTo>
                    <a:pt x="110065" y="12763"/>
                    <a:pt x="115576" y="11827"/>
                    <a:pt x="120965" y="12666"/>
                  </a:cubicBezTo>
                  <a:cubicBezTo>
                    <a:pt x="119343" y="14504"/>
                    <a:pt x="117053" y="15471"/>
                    <a:pt x="114709" y="15923"/>
                  </a:cubicBezTo>
                  <a:cubicBezTo>
                    <a:pt x="120372" y="17761"/>
                    <a:pt x="113702" y="17955"/>
                    <a:pt x="112206" y="18116"/>
                  </a:cubicBezTo>
                  <a:cubicBezTo>
                    <a:pt x="109523" y="18439"/>
                    <a:pt x="106820" y="18439"/>
                    <a:pt x="104128" y="18439"/>
                  </a:cubicBezTo>
                  <a:cubicBezTo>
                    <a:pt x="99471" y="18439"/>
                    <a:pt x="94572" y="15858"/>
                    <a:pt x="90331" y="15794"/>
                  </a:cubicBezTo>
                  <a:cubicBezTo>
                    <a:pt x="88545" y="15794"/>
                    <a:pt x="86100" y="17665"/>
                    <a:pt x="84046" y="17826"/>
                  </a:cubicBezTo>
                  <a:cubicBezTo>
                    <a:pt x="81143" y="18148"/>
                    <a:pt x="78238" y="17826"/>
                    <a:pt x="75364" y="17374"/>
                  </a:cubicBezTo>
                  <a:cubicBezTo>
                    <a:pt x="69614" y="16568"/>
                    <a:pt x="63883" y="15310"/>
                    <a:pt x="58049" y="16052"/>
                  </a:cubicBezTo>
                  <a:cubicBezTo>
                    <a:pt x="58836" y="15278"/>
                    <a:pt x="59610" y="14504"/>
                    <a:pt x="60371" y="13698"/>
                  </a:cubicBezTo>
                  <a:cubicBezTo>
                    <a:pt x="56679" y="12988"/>
                    <a:pt x="52954" y="13698"/>
                    <a:pt x="49245" y="13698"/>
                  </a:cubicBezTo>
                  <a:cubicBezTo>
                    <a:pt x="44379" y="13698"/>
                    <a:pt x="39677" y="12505"/>
                    <a:pt x="34913" y="11731"/>
                  </a:cubicBezTo>
                  <a:cubicBezTo>
                    <a:pt x="24610" y="10086"/>
                    <a:pt x="14051" y="11312"/>
                    <a:pt x="3705" y="9925"/>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2" name="Freeform: Shape 2041">
              <a:extLst>
                <a:ext uri="{FF2B5EF4-FFF2-40B4-BE49-F238E27FC236}">
                  <a16:creationId xmlns:a16="http://schemas.microsoft.com/office/drawing/2014/main" id="{5B91B24C-A011-2993-A334-F699683B5926}"/>
                </a:ext>
              </a:extLst>
            </p:cNvPr>
            <p:cNvSpPr/>
            <p:nvPr/>
          </p:nvSpPr>
          <p:spPr>
            <a:xfrm>
              <a:off x="5983612" y="5734893"/>
              <a:ext cx="12996" cy="5451"/>
            </a:xfrm>
            <a:custGeom>
              <a:avLst/>
              <a:gdLst>
                <a:gd name="connsiteX0" fmla="*/ 12997 w 12996"/>
                <a:gd name="connsiteY0" fmla="*/ 1603 h 5451"/>
                <a:gd name="connsiteX1" fmla="*/ 4444 w 12996"/>
                <a:gd name="connsiteY1" fmla="*/ 23 h 5451"/>
                <a:gd name="connsiteX2" fmla="*/ 0 w 12996"/>
                <a:gd name="connsiteY2" fmla="*/ 3925 h 5451"/>
                <a:gd name="connsiteX3" fmla="*/ 12997 w 12996"/>
                <a:gd name="connsiteY3" fmla="*/ 1603 h 5451"/>
              </a:gdLst>
              <a:ahLst/>
              <a:cxnLst>
                <a:cxn ang="0">
                  <a:pos x="connsiteX0" y="connsiteY0"/>
                </a:cxn>
                <a:cxn ang="0">
                  <a:pos x="connsiteX1" y="connsiteY1"/>
                </a:cxn>
                <a:cxn ang="0">
                  <a:pos x="connsiteX2" y="connsiteY2"/>
                </a:cxn>
                <a:cxn ang="0">
                  <a:pos x="connsiteX3" y="connsiteY3"/>
                </a:cxn>
              </a:cxnLst>
              <a:rect l="l" t="t" r="r" b="b"/>
              <a:pathLst>
                <a:path w="12996" h="5451">
                  <a:moveTo>
                    <a:pt x="12997" y="1603"/>
                  </a:moveTo>
                  <a:cubicBezTo>
                    <a:pt x="10700" y="87"/>
                    <a:pt x="7092" y="-74"/>
                    <a:pt x="4444" y="23"/>
                  </a:cubicBezTo>
                  <a:cubicBezTo>
                    <a:pt x="739" y="23"/>
                    <a:pt x="4283" y="3505"/>
                    <a:pt x="0" y="3925"/>
                  </a:cubicBezTo>
                  <a:cubicBezTo>
                    <a:pt x="2835" y="6182"/>
                    <a:pt x="12271" y="6343"/>
                    <a:pt x="12997" y="160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3" name="Freeform: Shape 2042">
              <a:extLst>
                <a:ext uri="{FF2B5EF4-FFF2-40B4-BE49-F238E27FC236}">
                  <a16:creationId xmlns:a16="http://schemas.microsoft.com/office/drawing/2014/main" id="{14CB51A5-3B7F-D3C0-BD0A-93A487C737CE}"/>
                </a:ext>
              </a:extLst>
            </p:cNvPr>
            <p:cNvSpPr/>
            <p:nvPr/>
          </p:nvSpPr>
          <p:spPr>
            <a:xfrm>
              <a:off x="5951782" y="5727741"/>
              <a:ext cx="19829" cy="14193"/>
            </a:xfrm>
            <a:custGeom>
              <a:avLst/>
              <a:gdLst>
                <a:gd name="connsiteX0" fmla="*/ 258 w 19829"/>
                <a:gd name="connsiteY0" fmla="*/ 2240 h 14193"/>
                <a:gd name="connsiteX1" fmla="*/ 0 w 19829"/>
                <a:gd name="connsiteY1" fmla="*/ 1111 h 14193"/>
                <a:gd name="connsiteX2" fmla="*/ 13461 w 19829"/>
                <a:gd name="connsiteY2" fmla="*/ 1724 h 14193"/>
                <a:gd name="connsiteX3" fmla="*/ 19698 w 19829"/>
                <a:gd name="connsiteY3" fmla="*/ 11205 h 14193"/>
                <a:gd name="connsiteX4" fmla="*/ 12339 w 19829"/>
                <a:gd name="connsiteY4" fmla="*/ 10141 h 14193"/>
                <a:gd name="connsiteX5" fmla="*/ 258 w 19829"/>
                <a:gd name="connsiteY5" fmla="*/ 2240 h 14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829" h="14193">
                  <a:moveTo>
                    <a:pt x="258" y="2240"/>
                  </a:moveTo>
                  <a:cubicBezTo>
                    <a:pt x="161" y="1885"/>
                    <a:pt x="97" y="1498"/>
                    <a:pt x="0" y="1111"/>
                  </a:cubicBezTo>
                  <a:cubicBezTo>
                    <a:pt x="4302" y="240"/>
                    <a:pt x="9604" y="-1147"/>
                    <a:pt x="13461" y="1724"/>
                  </a:cubicBezTo>
                  <a:cubicBezTo>
                    <a:pt x="15689" y="3401"/>
                    <a:pt x="20704" y="7883"/>
                    <a:pt x="19698" y="11205"/>
                  </a:cubicBezTo>
                  <a:cubicBezTo>
                    <a:pt x="18105" y="16430"/>
                    <a:pt x="13742" y="13979"/>
                    <a:pt x="12339" y="10141"/>
                  </a:cubicBezTo>
                  <a:cubicBezTo>
                    <a:pt x="10739" y="5787"/>
                    <a:pt x="3909" y="4207"/>
                    <a:pt x="258" y="224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4" name="Freeform: Shape 2043">
              <a:extLst>
                <a:ext uri="{FF2B5EF4-FFF2-40B4-BE49-F238E27FC236}">
                  <a16:creationId xmlns:a16="http://schemas.microsoft.com/office/drawing/2014/main" id="{7082BE21-8681-A6FE-8B54-F30677F85948}"/>
                </a:ext>
              </a:extLst>
            </p:cNvPr>
            <p:cNvSpPr/>
            <p:nvPr/>
          </p:nvSpPr>
          <p:spPr>
            <a:xfrm>
              <a:off x="5796690" y="5728398"/>
              <a:ext cx="32027" cy="7106"/>
            </a:xfrm>
            <a:custGeom>
              <a:avLst/>
              <a:gdLst>
                <a:gd name="connsiteX0" fmla="*/ 32027 w 32027"/>
                <a:gd name="connsiteY0" fmla="*/ 3002 h 7106"/>
                <a:gd name="connsiteX1" fmla="*/ 15396 w 32027"/>
                <a:gd name="connsiteY1" fmla="*/ 1261 h 7106"/>
                <a:gd name="connsiteX2" fmla="*/ 0 w 32027"/>
                <a:gd name="connsiteY2" fmla="*/ 3228 h 7106"/>
                <a:gd name="connsiteX3" fmla="*/ 32027 w 32027"/>
                <a:gd name="connsiteY3" fmla="*/ 2906 h 7106"/>
              </a:gdLst>
              <a:ahLst/>
              <a:cxnLst>
                <a:cxn ang="0">
                  <a:pos x="connsiteX0" y="connsiteY0"/>
                </a:cxn>
                <a:cxn ang="0">
                  <a:pos x="connsiteX1" y="connsiteY1"/>
                </a:cxn>
                <a:cxn ang="0">
                  <a:pos x="connsiteX2" y="connsiteY2"/>
                </a:cxn>
                <a:cxn ang="0">
                  <a:pos x="connsiteX3" y="connsiteY3"/>
                </a:cxn>
              </a:cxnLst>
              <a:rect l="l" t="t" r="r" b="b"/>
              <a:pathLst>
                <a:path w="32027" h="7106">
                  <a:moveTo>
                    <a:pt x="32027" y="3002"/>
                  </a:moveTo>
                  <a:cubicBezTo>
                    <a:pt x="27286" y="-1029"/>
                    <a:pt x="20862" y="2067"/>
                    <a:pt x="15396" y="1261"/>
                  </a:cubicBezTo>
                  <a:cubicBezTo>
                    <a:pt x="10791" y="583"/>
                    <a:pt x="2954" y="-2061"/>
                    <a:pt x="0" y="3228"/>
                  </a:cubicBezTo>
                  <a:cubicBezTo>
                    <a:pt x="7701" y="5518"/>
                    <a:pt x="25945" y="10839"/>
                    <a:pt x="32027" y="290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5" name="Freeform: Shape 2044">
              <a:extLst>
                <a:ext uri="{FF2B5EF4-FFF2-40B4-BE49-F238E27FC236}">
                  <a16:creationId xmlns:a16="http://schemas.microsoft.com/office/drawing/2014/main" id="{21E4DDB2-2924-8F98-0BD1-4091AC8D31B1}"/>
                </a:ext>
              </a:extLst>
            </p:cNvPr>
            <p:cNvSpPr/>
            <p:nvPr/>
          </p:nvSpPr>
          <p:spPr>
            <a:xfrm>
              <a:off x="5839421" y="5730308"/>
              <a:ext cx="8130" cy="2227"/>
            </a:xfrm>
            <a:custGeom>
              <a:avLst/>
              <a:gdLst>
                <a:gd name="connsiteX0" fmla="*/ 8130 w 8130"/>
                <a:gd name="connsiteY0" fmla="*/ 609 h 2227"/>
                <a:gd name="connsiteX1" fmla="*/ 0 w 8130"/>
                <a:gd name="connsiteY1" fmla="*/ 1770 h 2227"/>
                <a:gd name="connsiteX2" fmla="*/ 8130 w 8130"/>
                <a:gd name="connsiteY2" fmla="*/ 609 h 2227"/>
              </a:gdLst>
              <a:ahLst/>
              <a:cxnLst>
                <a:cxn ang="0">
                  <a:pos x="connsiteX0" y="connsiteY0"/>
                </a:cxn>
                <a:cxn ang="0">
                  <a:pos x="connsiteX1" y="connsiteY1"/>
                </a:cxn>
                <a:cxn ang="0">
                  <a:pos x="connsiteX2" y="connsiteY2"/>
                </a:cxn>
              </a:cxnLst>
              <a:rect l="l" t="t" r="r" b="b"/>
              <a:pathLst>
                <a:path w="8130" h="2227">
                  <a:moveTo>
                    <a:pt x="8130" y="609"/>
                  </a:moveTo>
                  <a:cubicBezTo>
                    <a:pt x="5402" y="-391"/>
                    <a:pt x="2235" y="-262"/>
                    <a:pt x="0" y="1770"/>
                  </a:cubicBezTo>
                  <a:cubicBezTo>
                    <a:pt x="2731" y="2544"/>
                    <a:pt x="5805" y="2447"/>
                    <a:pt x="8130" y="60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6" name="Freeform: Shape 2045">
              <a:extLst>
                <a:ext uri="{FF2B5EF4-FFF2-40B4-BE49-F238E27FC236}">
                  <a16:creationId xmlns:a16="http://schemas.microsoft.com/office/drawing/2014/main" id="{CC2C2CED-BDAE-0E23-F903-B2FF1407C3D7}"/>
                </a:ext>
              </a:extLst>
            </p:cNvPr>
            <p:cNvSpPr/>
            <p:nvPr/>
          </p:nvSpPr>
          <p:spPr>
            <a:xfrm>
              <a:off x="5915791" y="5734590"/>
              <a:ext cx="5353" cy="1363"/>
            </a:xfrm>
            <a:custGeom>
              <a:avLst/>
              <a:gdLst>
                <a:gd name="connsiteX0" fmla="*/ 5354 w 5353"/>
                <a:gd name="connsiteY0" fmla="*/ 519 h 1363"/>
                <a:gd name="connsiteX1" fmla="*/ 0 w 5353"/>
                <a:gd name="connsiteY1" fmla="*/ 1196 h 1363"/>
                <a:gd name="connsiteX2" fmla="*/ 5354 w 5353"/>
                <a:gd name="connsiteY2" fmla="*/ 519 h 1363"/>
              </a:gdLst>
              <a:ahLst/>
              <a:cxnLst>
                <a:cxn ang="0">
                  <a:pos x="connsiteX0" y="connsiteY0"/>
                </a:cxn>
                <a:cxn ang="0">
                  <a:pos x="connsiteX1" y="connsiteY1"/>
                </a:cxn>
                <a:cxn ang="0">
                  <a:pos x="connsiteX2" y="connsiteY2"/>
                </a:cxn>
              </a:cxnLst>
              <a:rect l="l" t="t" r="r" b="b"/>
              <a:pathLst>
                <a:path w="5353" h="1363">
                  <a:moveTo>
                    <a:pt x="5354" y="519"/>
                  </a:moveTo>
                  <a:cubicBezTo>
                    <a:pt x="3431" y="-352"/>
                    <a:pt x="1648" y="-126"/>
                    <a:pt x="0" y="1196"/>
                  </a:cubicBezTo>
                  <a:cubicBezTo>
                    <a:pt x="1861" y="1615"/>
                    <a:pt x="3644" y="1196"/>
                    <a:pt x="5354" y="51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7" name="Freeform: Shape 2046">
              <a:extLst>
                <a:ext uri="{FF2B5EF4-FFF2-40B4-BE49-F238E27FC236}">
                  <a16:creationId xmlns:a16="http://schemas.microsoft.com/office/drawing/2014/main" id="{1B1D2B54-5DC8-D487-D5D9-9558010E8ABC}"/>
                </a:ext>
              </a:extLst>
            </p:cNvPr>
            <p:cNvSpPr/>
            <p:nvPr/>
          </p:nvSpPr>
          <p:spPr>
            <a:xfrm>
              <a:off x="6162178" y="5722095"/>
              <a:ext cx="26931" cy="6720"/>
            </a:xfrm>
            <a:custGeom>
              <a:avLst/>
              <a:gdLst>
                <a:gd name="connsiteX0" fmla="*/ 0 w 26931"/>
                <a:gd name="connsiteY0" fmla="*/ 2081 h 6720"/>
                <a:gd name="connsiteX1" fmla="*/ 26932 w 26931"/>
                <a:gd name="connsiteY1" fmla="*/ 4177 h 6720"/>
                <a:gd name="connsiteX2" fmla="*/ 23555 w 26931"/>
                <a:gd name="connsiteY2" fmla="*/ 5241 h 6720"/>
                <a:gd name="connsiteX3" fmla="*/ 16325 w 26931"/>
                <a:gd name="connsiteY3" fmla="*/ 6144 h 6720"/>
                <a:gd name="connsiteX4" fmla="*/ 0 w 26931"/>
                <a:gd name="connsiteY4" fmla="*/ 2081 h 6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31" h="6720">
                  <a:moveTo>
                    <a:pt x="0" y="2081"/>
                  </a:moveTo>
                  <a:cubicBezTo>
                    <a:pt x="7224" y="-1724"/>
                    <a:pt x="20137" y="114"/>
                    <a:pt x="26932" y="4177"/>
                  </a:cubicBezTo>
                  <a:cubicBezTo>
                    <a:pt x="25329" y="3596"/>
                    <a:pt x="24474" y="3855"/>
                    <a:pt x="23555" y="5241"/>
                  </a:cubicBezTo>
                  <a:cubicBezTo>
                    <a:pt x="21936" y="7499"/>
                    <a:pt x="18624" y="6628"/>
                    <a:pt x="16325" y="6144"/>
                  </a:cubicBezTo>
                  <a:cubicBezTo>
                    <a:pt x="10994" y="5080"/>
                    <a:pt x="5541" y="1242"/>
                    <a:pt x="0" y="208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8" name="Freeform: Shape 2047">
              <a:extLst>
                <a:ext uri="{FF2B5EF4-FFF2-40B4-BE49-F238E27FC236}">
                  <a16:creationId xmlns:a16="http://schemas.microsoft.com/office/drawing/2014/main" id="{35F58314-5C25-A8F1-0D4B-604A986451B8}"/>
                </a:ext>
              </a:extLst>
            </p:cNvPr>
            <p:cNvSpPr/>
            <p:nvPr/>
          </p:nvSpPr>
          <p:spPr>
            <a:xfrm>
              <a:off x="6193299" y="5742716"/>
              <a:ext cx="12475" cy="4897"/>
            </a:xfrm>
            <a:custGeom>
              <a:avLst/>
              <a:gdLst>
                <a:gd name="connsiteX0" fmla="*/ 0 w 12475"/>
                <a:gd name="connsiteY0" fmla="*/ 971 h 4897"/>
                <a:gd name="connsiteX1" fmla="*/ 12064 w 12475"/>
                <a:gd name="connsiteY1" fmla="*/ 2035 h 4897"/>
                <a:gd name="connsiteX2" fmla="*/ 0 w 12475"/>
                <a:gd name="connsiteY2" fmla="*/ 971 h 4897"/>
              </a:gdLst>
              <a:ahLst/>
              <a:cxnLst>
                <a:cxn ang="0">
                  <a:pos x="connsiteX0" y="connsiteY0"/>
                </a:cxn>
                <a:cxn ang="0">
                  <a:pos x="connsiteX1" y="connsiteY1"/>
                </a:cxn>
                <a:cxn ang="0">
                  <a:pos x="connsiteX2" y="connsiteY2"/>
                </a:cxn>
              </a:cxnLst>
              <a:rect l="l" t="t" r="r" b="b"/>
              <a:pathLst>
                <a:path w="12475" h="4897">
                  <a:moveTo>
                    <a:pt x="0" y="971"/>
                  </a:moveTo>
                  <a:cubicBezTo>
                    <a:pt x="2612" y="-351"/>
                    <a:pt x="10130" y="-609"/>
                    <a:pt x="12064" y="2035"/>
                  </a:cubicBezTo>
                  <a:cubicBezTo>
                    <a:pt x="14883" y="5938"/>
                    <a:pt x="2351" y="6099"/>
                    <a:pt x="0" y="97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49" name="Freeform: Shape 2048">
              <a:extLst>
                <a:ext uri="{FF2B5EF4-FFF2-40B4-BE49-F238E27FC236}">
                  <a16:creationId xmlns:a16="http://schemas.microsoft.com/office/drawing/2014/main" id="{4B62482B-FB34-2ED5-7927-F6C92204E5B4}"/>
                </a:ext>
              </a:extLst>
            </p:cNvPr>
            <p:cNvSpPr/>
            <p:nvPr/>
          </p:nvSpPr>
          <p:spPr>
            <a:xfrm>
              <a:off x="6231190" y="5733765"/>
              <a:ext cx="36860" cy="18907"/>
            </a:xfrm>
            <a:custGeom>
              <a:avLst/>
              <a:gdLst>
                <a:gd name="connsiteX0" fmla="*/ 3872 w 36860"/>
                <a:gd name="connsiteY0" fmla="*/ 408 h 18907"/>
                <a:gd name="connsiteX1" fmla="*/ 26518 w 36860"/>
                <a:gd name="connsiteY1" fmla="*/ 3891 h 18907"/>
                <a:gd name="connsiteX2" fmla="*/ 28282 w 36860"/>
                <a:gd name="connsiteY2" fmla="*/ 9922 h 18907"/>
                <a:gd name="connsiteX3" fmla="*/ 36861 w 36860"/>
                <a:gd name="connsiteY3" fmla="*/ 16437 h 18907"/>
                <a:gd name="connsiteX4" fmla="*/ 14083 w 36860"/>
                <a:gd name="connsiteY4" fmla="*/ 14405 h 18907"/>
                <a:gd name="connsiteX5" fmla="*/ 6 w 36860"/>
                <a:gd name="connsiteY5" fmla="*/ 7987 h 18907"/>
                <a:gd name="connsiteX6" fmla="*/ 6675 w 36860"/>
                <a:gd name="connsiteY6" fmla="*/ 4117 h 18907"/>
                <a:gd name="connsiteX7" fmla="*/ 1580 w 36860"/>
                <a:gd name="connsiteY7" fmla="*/ 2730 h 18907"/>
                <a:gd name="connsiteX8" fmla="*/ 3872 w 36860"/>
                <a:gd name="connsiteY8" fmla="*/ 408 h 1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60" h="18907">
                  <a:moveTo>
                    <a:pt x="3872" y="408"/>
                  </a:moveTo>
                  <a:cubicBezTo>
                    <a:pt x="11122" y="-688"/>
                    <a:pt x="19943" y="408"/>
                    <a:pt x="26518" y="3891"/>
                  </a:cubicBezTo>
                  <a:cubicBezTo>
                    <a:pt x="30998" y="6149"/>
                    <a:pt x="27215" y="6858"/>
                    <a:pt x="28282" y="9922"/>
                  </a:cubicBezTo>
                  <a:cubicBezTo>
                    <a:pt x="29588" y="13695"/>
                    <a:pt x="33784" y="14663"/>
                    <a:pt x="36861" y="16437"/>
                  </a:cubicBezTo>
                  <a:cubicBezTo>
                    <a:pt x="33733" y="22564"/>
                    <a:pt x="18614" y="15501"/>
                    <a:pt x="14083" y="14405"/>
                  </a:cubicBezTo>
                  <a:cubicBezTo>
                    <a:pt x="10084" y="13437"/>
                    <a:pt x="1747" y="12728"/>
                    <a:pt x="6" y="7987"/>
                  </a:cubicBezTo>
                  <a:cubicBezTo>
                    <a:pt x="-220" y="7374"/>
                    <a:pt x="6175" y="6278"/>
                    <a:pt x="6675" y="4117"/>
                  </a:cubicBezTo>
                  <a:cubicBezTo>
                    <a:pt x="4708" y="4665"/>
                    <a:pt x="3008" y="4117"/>
                    <a:pt x="1580" y="2730"/>
                  </a:cubicBezTo>
                  <a:cubicBezTo>
                    <a:pt x="2254" y="1892"/>
                    <a:pt x="3015" y="1118"/>
                    <a:pt x="3872" y="408"/>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0" name="Freeform: Shape 2049">
              <a:extLst>
                <a:ext uri="{FF2B5EF4-FFF2-40B4-BE49-F238E27FC236}">
                  <a16:creationId xmlns:a16="http://schemas.microsoft.com/office/drawing/2014/main" id="{C3433938-8A65-7D8C-22B4-EFEEE8B0D07E}"/>
                </a:ext>
              </a:extLst>
            </p:cNvPr>
            <p:cNvSpPr/>
            <p:nvPr/>
          </p:nvSpPr>
          <p:spPr>
            <a:xfrm>
              <a:off x="6269026" y="5741437"/>
              <a:ext cx="5864" cy="6324"/>
            </a:xfrm>
            <a:custGeom>
              <a:avLst/>
              <a:gdLst>
                <a:gd name="connsiteX0" fmla="*/ 898 w 5864"/>
                <a:gd name="connsiteY0" fmla="*/ 638 h 6324"/>
                <a:gd name="connsiteX1" fmla="*/ 5058 w 5864"/>
                <a:gd name="connsiteY1" fmla="*/ 5056 h 6324"/>
                <a:gd name="connsiteX2" fmla="*/ 898 w 5864"/>
                <a:gd name="connsiteY2" fmla="*/ 638 h 6324"/>
              </a:gdLst>
              <a:ahLst/>
              <a:cxnLst>
                <a:cxn ang="0">
                  <a:pos x="connsiteX0" y="connsiteY0"/>
                </a:cxn>
                <a:cxn ang="0">
                  <a:pos x="connsiteX1" y="connsiteY1"/>
                </a:cxn>
                <a:cxn ang="0">
                  <a:pos x="connsiteX2" y="connsiteY2"/>
                </a:cxn>
              </a:cxnLst>
              <a:rect l="l" t="t" r="r" b="b"/>
              <a:pathLst>
                <a:path w="5864" h="6324">
                  <a:moveTo>
                    <a:pt x="898" y="638"/>
                  </a:moveTo>
                  <a:cubicBezTo>
                    <a:pt x="3949" y="-1491"/>
                    <a:pt x="7484" y="2153"/>
                    <a:pt x="5058" y="5056"/>
                  </a:cubicBezTo>
                  <a:cubicBezTo>
                    <a:pt x="2079" y="8635"/>
                    <a:pt x="-1772" y="3830"/>
                    <a:pt x="898" y="638"/>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1" name="Freeform: Shape 2050">
              <a:extLst>
                <a:ext uri="{FF2B5EF4-FFF2-40B4-BE49-F238E27FC236}">
                  <a16:creationId xmlns:a16="http://schemas.microsoft.com/office/drawing/2014/main" id="{9F1BF442-F596-EC40-E85B-C947AFE4B590}"/>
                </a:ext>
              </a:extLst>
            </p:cNvPr>
            <p:cNvSpPr/>
            <p:nvPr/>
          </p:nvSpPr>
          <p:spPr>
            <a:xfrm>
              <a:off x="6176110" y="5665301"/>
              <a:ext cx="23667" cy="8893"/>
            </a:xfrm>
            <a:custGeom>
              <a:avLst/>
              <a:gdLst>
                <a:gd name="connsiteX0" fmla="*/ 0 w 23667"/>
                <a:gd name="connsiteY0" fmla="*/ 4567 h 8893"/>
                <a:gd name="connsiteX1" fmla="*/ 1612 w 23667"/>
                <a:gd name="connsiteY1" fmla="*/ 826 h 8893"/>
                <a:gd name="connsiteX2" fmla="*/ 11568 w 23667"/>
                <a:gd name="connsiteY2" fmla="*/ 19 h 8893"/>
                <a:gd name="connsiteX3" fmla="*/ 23668 w 23667"/>
                <a:gd name="connsiteY3" fmla="*/ 4567 h 8893"/>
                <a:gd name="connsiteX4" fmla="*/ 20959 w 23667"/>
                <a:gd name="connsiteY4" fmla="*/ 7662 h 8893"/>
                <a:gd name="connsiteX5" fmla="*/ 11607 w 23667"/>
                <a:gd name="connsiteY5" fmla="*/ 8501 h 8893"/>
                <a:gd name="connsiteX6" fmla="*/ 0 w 23667"/>
                <a:gd name="connsiteY6" fmla="*/ 4567 h 8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667" h="8893">
                  <a:moveTo>
                    <a:pt x="0" y="4567"/>
                  </a:moveTo>
                  <a:cubicBezTo>
                    <a:pt x="1126" y="3599"/>
                    <a:pt x="1664" y="2341"/>
                    <a:pt x="1612" y="826"/>
                  </a:cubicBezTo>
                  <a:cubicBezTo>
                    <a:pt x="3999" y="3244"/>
                    <a:pt x="8869" y="245"/>
                    <a:pt x="11568" y="19"/>
                  </a:cubicBezTo>
                  <a:cubicBezTo>
                    <a:pt x="14651" y="-303"/>
                    <a:pt x="20640" y="3503"/>
                    <a:pt x="23668" y="4567"/>
                  </a:cubicBezTo>
                  <a:cubicBezTo>
                    <a:pt x="21269" y="5083"/>
                    <a:pt x="22142" y="6244"/>
                    <a:pt x="20959" y="7662"/>
                  </a:cubicBezTo>
                  <a:cubicBezTo>
                    <a:pt x="19298" y="9662"/>
                    <a:pt x="13787" y="8662"/>
                    <a:pt x="11607" y="8501"/>
                  </a:cubicBezTo>
                  <a:cubicBezTo>
                    <a:pt x="8204" y="8179"/>
                    <a:pt x="1535" y="8501"/>
                    <a:pt x="0" y="456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2" name="Freeform: Shape 2051">
              <a:extLst>
                <a:ext uri="{FF2B5EF4-FFF2-40B4-BE49-F238E27FC236}">
                  <a16:creationId xmlns:a16="http://schemas.microsoft.com/office/drawing/2014/main" id="{62757702-03EF-C51A-8971-EF87A7CB867F}"/>
                </a:ext>
              </a:extLst>
            </p:cNvPr>
            <p:cNvSpPr/>
            <p:nvPr/>
          </p:nvSpPr>
          <p:spPr>
            <a:xfrm>
              <a:off x="6181713" y="5684251"/>
              <a:ext cx="45951" cy="12899"/>
            </a:xfrm>
            <a:custGeom>
              <a:avLst/>
              <a:gdLst>
                <a:gd name="connsiteX0" fmla="*/ 37354 w 45951"/>
                <a:gd name="connsiteY0" fmla="*/ 0 h 12899"/>
                <a:gd name="connsiteX1" fmla="*/ 40392 w 45951"/>
                <a:gd name="connsiteY1" fmla="*/ 8482 h 12899"/>
                <a:gd name="connsiteX2" fmla="*/ 7571 w 45951"/>
                <a:gd name="connsiteY2" fmla="*/ 12900 h 12899"/>
                <a:gd name="connsiteX3" fmla="*/ 934 w 45951"/>
                <a:gd name="connsiteY3" fmla="*/ 8417 h 12899"/>
                <a:gd name="connsiteX4" fmla="*/ 10438 w 45951"/>
                <a:gd name="connsiteY4" fmla="*/ 5870 h 12899"/>
                <a:gd name="connsiteX5" fmla="*/ 20274 w 45951"/>
                <a:gd name="connsiteY5" fmla="*/ 2612 h 12899"/>
                <a:gd name="connsiteX6" fmla="*/ 29678 w 45951"/>
                <a:gd name="connsiteY6" fmla="*/ 484 h 12899"/>
                <a:gd name="connsiteX7" fmla="*/ 37354 w 45951"/>
                <a:gd name="connsiteY7" fmla="*/ 0 h 12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951" h="12899">
                  <a:moveTo>
                    <a:pt x="37354" y="0"/>
                  </a:moveTo>
                  <a:cubicBezTo>
                    <a:pt x="44652" y="678"/>
                    <a:pt x="50847" y="6224"/>
                    <a:pt x="40392" y="8482"/>
                  </a:cubicBezTo>
                  <a:cubicBezTo>
                    <a:pt x="29985" y="10675"/>
                    <a:pt x="18220" y="12513"/>
                    <a:pt x="7571" y="12900"/>
                  </a:cubicBezTo>
                  <a:cubicBezTo>
                    <a:pt x="5791" y="12900"/>
                    <a:pt x="-2810" y="11416"/>
                    <a:pt x="934" y="8417"/>
                  </a:cubicBezTo>
                  <a:cubicBezTo>
                    <a:pt x="3627" y="6257"/>
                    <a:pt x="7129" y="5741"/>
                    <a:pt x="10438" y="5870"/>
                  </a:cubicBezTo>
                  <a:cubicBezTo>
                    <a:pt x="13728" y="5870"/>
                    <a:pt x="20026" y="6740"/>
                    <a:pt x="20274" y="2612"/>
                  </a:cubicBezTo>
                  <a:cubicBezTo>
                    <a:pt x="20468" y="-452"/>
                    <a:pt x="33771" y="6998"/>
                    <a:pt x="29678" y="484"/>
                  </a:cubicBezTo>
                  <a:cubicBezTo>
                    <a:pt x="32200" y="1258"/>
                    <a:pt x="35274" y="2419"/>
                    <a:pt x="3735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3" name="Freeform: Shape 2052">
              <a:extLst>
                <a:ext uri="{FF2B5EF4-FFF2-40B4-BE49-F238E27FC236}">
                  <a16:creationId xmlns:a16="http://schemas.microsoft.com/office/drawing/2014/main" id="{B1E36A9C-FFA9-39CB-F337-B951D4EC7EBA}"/>
                </a:ext>
              </a:extLst>
            </p:cNvPr>
            <p:cNvSpPr/>
            <p:nvPr/>
          </p:nvSpPr>
          <p:spPr>
            <a:xfrm>
              <a:off x="6219293" y="5658082"/>
              <a:ext cx="16705" cy="6177"/>
            </a:xfrm>
            <a:custGeom>
              <a:avLst/>
              <a:gdLst>
                <a:gd name="connsiteX0" fmla="*/ 8353 w 16705"/>
                <a:gd name="connsiteY0" fmla="*/ 5981 h 6177"/>
                <a:gd name="connsiteX1" fmla="*/ 0 w 16705"/>
                <a:gd name="connsiteY1" fmla="*/ 627 h 6177"/>
                <a:gd name="connsiteX2" fmla="*/ 16705 w 16705"/>
                <a:gd name="connsiteY2" fmla="*/ 4336 h 6177"/>
                <a:gd name="connsiteX3" fmla="*/ 8353 w 16705"/>
                <a:gd name="connsiteY3" fmla="*/ 5981 h 6177"/>
              </a:gdLst>
              <a:ahLst/>
              <a:cxnLst>
                <a:cxn ang="0">
                  <a:pos x="connsiteX0" y="connsiteY0"/>
                </a:cxn>
                <a:cxn ang="0">
                  <a:pos x="connsiteX1" y="connsiteY1"/>
                </a:cxn>
                <a:cxn ang="0">
                  <a:pos x="connsiteX2" y="connsiteY2"/>
                </a:cxn>
                <a:cxn ang="0">
                  <a:pos x="connsiteX3" y="connsiteY3"/>
                </a:cxn>
              </a:cxnLst>
              <a:rect l="l" t="t" r="r" b="b"/>
              <a:pathLst>
                <a:path w="16705" h="6177">
                  <a:moveTo>
                    <a:pt x="8353" y="5981"/>
                  </a:moveTo>
                  <a:cubicBezTo>
                    <a:pt x="5324" y="5658"/>
                    <a:pt x="406" y="4336"/>
                    <a:pt x="0" y="627"/>
                  </a:cubicBezTo>
                  <a:cubicBezTo>
                    <a:pt x="5847" y="-1501"/>
                    <a:pt x="11468" y="2304"/>
                    <a:pt x="16705" y="4336"/>
                  </a:cubicBezTo>
                  <a:cubicBezTo>
                    <a:pt x="14412" y="6497"/>
                    <a:pt x="11232" y="6303"/>
                    <a:pt x="8353" y="598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4" name="Freeform: Shape 2053">
              <a:extLst>
                <a:ext uri="{FF2B5EF4-FFF2-40B4-BE49-F238E27FC236}">
                  <a16:creationId xmlns:a16="http://schemas.microsoft.com/office/drawing/2014/main" id="{EE053294-F5EE-BA4A-ECFE-78C5EAB8FF75}"/>
                </a:ext>
              </a:extLst>
            </p:cNvPr>
            <p:cNvSpPr/>
            <p:nvPr/>
          </p:nvSpPr>
          <p:spPr>
            <a:xfrm>
              <a:off x="6288726" y="5611148"/>
              <a:ext cx="4869" cy="2056"/>
            </a:xfrm>
            <a:custGeom>
              <a:avLst/>
              <a:gdLst>
                <a:gd name="connsiteX0" fmla="*/ 2548 w 4869"/>
                <a:gd name="connsiteY0" fmla="*/ 2057 h 2056"/>
                <a:gd name="connsiteX1" fmla="*/ 4870 w 4869"/>
                <a:gd name="connsiteY1" fmla="*/ 186 h 2056"/>
                <a:gd name="connsiteX2" fmla="*/ 0 w 4869"/>
                <a:gd name="connsiteY2" fmla="*/ 1347 h 2056"/>
                <a:gd name="connsiteX3" fmla="*/ 2548 w 4869"/>
                <a:gd name="connsiteY3" fmla="*/ 2057 h 2056"/>
              </a:gdLst>
              <a:ahLst/>
              <a:cxnLst>
                <a:cxn ang="0">
                  <a:pos x="connsiteX0" y="connsiteY0"/>
                </a:cxn>
                <a:cxn ang="0">
                  <a:pos x="connsiteX1" y="connsiteY1"/>
                </a:cxn>
                <a:cxn ang="0">
                  <a:pos x="connsiteX2" y="connsiteY2"/>
                </a:cxn>
                <a:cxn ang="0">
                  <a:pos x="connsiteX3" y="connsiteY3"/>
                </a:cxn>
              </a:cxnLst>
              <a:rect l="l" t="t" r="r" b="b"/>
              <a:pathLst>
                <a:path w="4869" h="2056">
                  <a:moveTo>
                    <a:pt x="2548" y="2057"/>
                  </a:moveTo>
                  <a:cubicBezTo>
                    <a:pt x="3322" y="1444"/>
                    <a:pt x="4096" y="831"/>
                    <a:pt x="4870" y="186"/>
                  </a:cubicBezTo>
                  <a:cubicBezTo>
                    <a:pt x="3035" y="-298"/>
                    <a:pt x="1412" y="186"/>
                    <a:pt x="0" y="1347"/>
                  </a:cubicBezTo>
                  <a:cubicBezTo>
                    <a:pt x="848" y="1670"/>
                    <a:pt x="1696" y="1831"/>
                    <a:pt x="2548" y="205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5" name="Freeform: Shape 2054">
              <a:extLst>
                <a:ext uri="{FF2B5EF4-FFF2-40B4-BE49-F238E27FC236}">
                  <a16:creationId xmlns:a16="http://schemas.microsoft.com/office/drawing/2014/main" id="{7C385C70-CAEE-830F-C3E1-3CA50E7ED28A}"/>
                </a:ext>
              </a:extLst>
            </p:cNvPr>
            <p:cNvSpPr/>
            <p:nvPr/>
          </p:nvSpPr>
          <p:spPr>
            <a:xfrm>
              <a:off x="6291499" y="5617992"/>
              <a:ext cx="2717" cy="2630"/>
            </a:xfrm>
            <a:custGeom>
              <a:avLst/>
              <a:gdLst>
                <a:gd name="connsiteX0" fmla="*/ 2548 w 2717"/>
                <a:gd name="connsiteY0" fmla="*/ 2630 h 2630"/>
                <a:gd name="connsiteX1" fmla="*/ 0 w 2717"/>
                <a:gd name="connsiteY1" fmla="*/ 1018 h 2630"/>
                <a:gd name="connsiteX2" fmla="*/ 2548 w 2717"/>
                <a:gd name="connsiteY2" fmla="*/ 2630 h 2630"/>
              </a:gdLst>
              <a:ahLst/>
              <a:cxnLst>
                <a:cxn ang="0">
                  <a:pos x="connsiteX0" y="connsiteY0"/>
                </a:cxn>
                <a:cxn ang="0">
                  <a:pos x="connsiteX1" y="connsiteY1"/>
                </a:cxn>
                <a:cxn ang="0">
                  <a:pos x="connsiteX2" y="connsiteY2"/>
                </a:cxn>
              </a:cxnLst>
              <a:rect l="l" t="t" r="r" b="b"/>
              <a:pathLst>
                <a:path w="2717" h="2630">
                  <a:moveTo>
                    <a:pt x="2548" y="2630"/>
                  </a:moveTo>
                  <a:cubicBezTo>
                    <a:pt x="3115" y="-208"/>
                    <a:pt x="2258" y="-756"/>
                    <a:pt x="0" y="1018"/>
                  </a:cubicBezTo>
                  <a:cubicBezTo>
                    <a:pt x="848" y="1566"/>
                    <a:pt x="1696" y="2114"/>
                    <a:pt x="2548" y="263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6" name="Freeform: Shape 2055">
              <a:extLst>
                <a:ext uri="{FF2B5EF4-FFF2-40B4-BE49-F238E27FC236}">
                  <a16:creationId xmlns:a16="http://schemas.microsoft.com/office/drawing/2014/main" id="{CD885E07-DAE0-8262-F762-D776E44FC283}"/>
                </a:ext>
              </a:extLst>
            </p:cNvPr>
            <p:cNvSpPr/>
            <p:nvPr/>
          </p:nvSpPr>
          <p:spPr>
            <a:xfrm>
              <a:off x="6325168" y="5493090"/>
              <a:ext cx="4869" cy="2855"/>
            </a:xfrm>
            <a:custGeom>
              <a:avLst/>
              <a:gdLst>
                <a:gd name="connsiteX0" fmla="*/ 2322 w 4869"/>
                <a:gd name="connsiteY0" fmla="*/ 2856 h 2855"/>
                <a:gd name="connsiteX1" fmla="*/ 4870 w 4869"/>
                <a:gd name="connsiteY1" fmla="*/ 82 h 2855"/>
                <a:gd name="connsiteX2" fmla="*/ 0 w 4869"/>
                <a:gd name="connsiteY2" fmla="*/ 1695 h 2855"/>
                <a:gd name="connsiteX3" fmla="*/ 2322 w 4869"/>
                <a:gd name="connsiteY3" fmla="*/ 2856 h 2855"/>
              </a:gdLst>
              <a:ahLst/>
              <a:cxnLst>
                <a:cxn ang="0">
                  <a:pos x="connsiteX0" y="connsiteY0"/>
                </a:cxn>
                <a:cxn ang="0">
                  <a:pos x="connsiteX1" y="connsiteY1"/>
                </a:cxn>
                <a:cxn ang="0">
                  <a:pos x="connsiteX2" y="connsiteY2"/>
                </a:cxn>
                <a:cxn ang="0">
                  <a:pos x="connsiteX3" y="connsiteY3"/>
                </a:cxn>
              </a:cxnLst>
              <a:rect l="l" t="t" r="r" b="b"/>
              <a:pathLst>
                <a:path w="4869" h="2855">
                  <a:moveTo>
                    <a:pt x="2322" y="2856"/>
                  </a:moveTo>
                  <a:cubicBezTo>
                    <a:pt x="3783" y="2308"/>
                    <a:pt x="4631" y="1791"/>
                    <a:pt x="4870" y="82"/>
                  </a:cubicBezTo>
                  <a:cubicBezTo>
                    <a:pt x="2990" y="-240"/>
                    <a:pt x="1367" y="405"/>
                    <a:pt x="0" y="1695"/>
                  </a:cubicBezTo>
                  <a:cubicBezTo>
                    <a:pt x="774" y="2082"/>
                    <a:pt x="1545" y="2469"/>
                    <a:pt x="2322" y="285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7" name="Freeform: Shape 2056">
              <a:extLst>
                <a:ext uri="{FF2B5EF4-FFF2-40B4-BE49-F238E27FC236}">
                  <a16:creationId xmlns:a16="http://schemas.microsoft.com/office/drawing/2014/main" id="{8716E63C-E3E2-80F6-A812-FFFC914EF4F6}"/>
                </a:ext>
              </a:extLst>
            </p:cNvPr>
            <p:cNvSpPr/>
            <p:nvPr/>
          </p:nvSpPr>
          <p:spPr>
            <a:xfrm>
              <a:off x="6362320" y="5481667"/>
              <a:ext cx="7449" cy="2668"/>
            </a:xfrm>
            <a:custGeom>
              <a:avLst/>
              <a:gdLst>
                <a:gd name="connsiteX0" fmla="*/ 4870 w 7449"/>
                <a:gd name="connsiteY0" fmla="*/ 2669 h 2668"/>
                <a:gd name="connsiteX1" fmla="*/ 7450 w 7449"/>
                <a:gd name="connsiteY1" fmla="*/ 1056 h 2668"/>
                <a:gd name="connsiteX2" fmla="*/ 0 w 7449"/>
                <a:gd name="connsiteY2" fmla="*/ 1056 h 2668"/>
                <a:gd name="connsiteX3" fmla="*/ 4870 w 7449"/>
                <a:gd name="connsiteY3" fmla="*/ 2669 h 2668"/>
              </a:gdLst>
              <a:ahLst/>
              <a:cxnLst>
                <a:cxn ang="0">
                  <a:pos x="connsiteX0" y="connsiteY0"/>
                </a:cxn>
                <a:cxn ang="0">
                  <a:pos x="connsiteX1" y="connsiteY1"/>
                </a:cxn>
                <a:cxn ang="0">
                  <a:pos x="connsiteX2" y="connsiteY2"/>
                </a:cxn>
                <a:cxn ang="0">
                  <a:pos x="connsiteX3" y="connsiteY3"/>
                </a:cxn>
              </a:cxnLst>
              <a:rect l="l" t="t" r="r" b="b"/>
              <a:pathLst>
                <a:path w="7449" h="2668">
                  <a:moveTo>
                    <a:pt x="4870" y="2669"/>
                  </a:moveTo>
                  <a:cubicBezTo>
                    <a:pt x="5731" y="2153"/>
                    <a:pt x="6589" y="1605"/>
                    <a:pt x="7450" y="1056"/>
                  </a:cubicBezTo>
                  <a:cubicBezTo>
                    <a:pt x="5131" y="-169"/>
                    <a:pt x="2277" y="-524"/>
                    <a:pt x="0" y="1056"/>
                  </a:cubicBezTo>
                  <a:cubicBezTo>
                    <a:pt x="1516" y="1927"/>
                    <a:pt x="3138" y="2475"/>
                    <a:pt x="4870" y="266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8" name="Freeform: Shape 2057">
              <a:extLst>
                <a:ext uri="{FF2B5EF4-FFF2-40B4-BE49-F238E27FC236}">
                  <a16:creationId xmlns:a16="http://schemas.microsoft.com/office/drawing/2014/main" id="{465232BC-53B8-5865-E378-9115CE68CF60}"/>
                </a:ext>
              </a:extLst>
            </p:cNvPr>
            <p:cNvSpPr/>
            <p:nvPr/>
          </p:nvSpPr>
          <p:spPr>
            <a:xfrm>
              <a:off x="6411533" y="5519856"/>
              <a:ext cx="12319" cy="3243"/>
            </a:xfrm>
            <a:custGeom>
              <a:avLst/>
              <a:gdLst>
                <a:gd name="connsiteX0" fmla="*/ 7675 w 12319"/>
                <a:gd name="connsiteY0" fmla="*/ 3243 h 3243"/>
                <a:gd name="connsiteX1" fmla="*/ 12319 w 12319"/>
                <a:gd name="connsiteY1" fmla="*/ 1147 h 3243"/>
                <a:gd name="connsiteX2" fmla="*/ 0 w 12319"/>
                <a:gd name="connsiteY2" fmla="*/ 1147 h 3243"/>
                <a:gd name="connsiteX3" fmla="*/ 7675 w 12319"/>
                <a:gd name="connsiteY3" fmla="*/ 3243 h 3243"/>
              </a:gdLst>
              <a:ahLst/>
              <a:cxnLst>
                <a:cxn ang="0">
                  <a:pos x="connsiteX0" y="connsiteY0"/>
                </a:cxn>
                <a:cxn ang="0">
                  <a:pos x="connsiteX1" y="connsiteY1"/>
                </a:cxn>
                <a:cxn ang="0">
                  <a:pos x="connsiteX2" y="connsiteY2"/>
                </a:cxn>
                <a:cxn ang="0">
                  <a:pos x="connsiteX3" y="connsiteY3"/>
                </a:cxn>
              </a:cxnLst>
              <a:rect l="l" t="t" r="r" b="b"/>
              <a:pathLst>
                <a:path w="12319" h="3243">
                  <a:moveTo>
                    <a:pt x="7675" y="3243"/>
                  </a:moveTo>
                  <a:cubicBezTo>
                    <a:pt x="9433" y="2921"/>
                    <a:pt x="10981" y="2340"/>
                    <a:pt x="12319" y="1147"/>
                  </a:cubicBezTo>
                  <a:cubicBezTo>
                    <a:pt x="8520" y="-79"/>
                    <a:pt x="3722" y="-659"/>
                    <a:pt x="0" y="1147"/>
                  </a:cubicBezTo>
                  <a:cubicBezTo>
                    <a:pt x="2319" y="2953"/>
                    <a:pt x="5192" y="1953"/>
                    <a:pt x="7675" y="324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59" name="Freeform: Shape 2058">
              <a:extLst>
                <a:ext uri="{FF2B5EF4-FFF2-40B4-BE49-F238E27FC236}">
                  <a16:creationId xmlns:a16="http://schemas.microsoft.com/office/drawing/2014/main" id="{1BE42F67-6A26-606C-9728-62FF7F13BC84}"/>
                </a:ext>
              </a:extLst>
            </p:cNvPr>
            <p:cNvSpPr/>
            <p:nvPr/>
          </p:nvSpPr>
          <p:spPr>
            <a:xfrm>
              <a:off x="6252134" y="5588757"/>
              <a:ext cx="20789" cy="28382"/>
            </a:xfrm>
            <a:custGeom>
              <a:avLst/>
              <a:gdLst>
                <a:gd name="connsiteX0" fmla="*/ 9405 w 20789"/>
                <a:gd name="connsiteY0" fmla="*/ 28383 h 28382"/>
                <a:gd name="connsiteX1" fmla="*/ 15920 w 20789"/>
                <a:gd name="connsiteY1" fmla="*/ 22836 h 28382"/>
                <a:gd name="connsiteX2" fmla="*/ 20789 w 20789"/>
                <a:gd name="connsiteY2" fmla="*/ 21901 h 28382"/>
                <a:gd name="connsiteX3" fmla="*/ 16371 w 20789"/>
                <a:gd name="connsiteY3" fmla="*/ 19095 h 28382"/>
                <a:gd name="connsiteX4" fmla="*/ 19644 w 20789"/>
                <a:gd name="connsiteY4" fmla="*/ 13451 h 28382"/>
                <a:gd name="connsiteX5" fmla="*/ 13504 w 20789"/>
                <a:gd name="connsiteY5" fmla="*/ 8098 h 28382"/>
                <a:gd name="connsiteX6" fmla="*/ 8270 w 20789"/>
                <a:gd name="connsiteY6" fmla="*/ 1712 h 28382"/>
                <a:gd name="connsiteX7" fmla="*/ 2665 w 20789"/>
                <a:gd name="connsiteY7" fmla="*/ 18192 h 28382"/>
                <a:gd name="connsiteX8" fmla="*/ 256 w 20789"/>
                <a:gd name="connsiteY8" fmla="*/ 23545 h 28382"/>
                <a:gd name="connsiteX9" fmla="*/ 9405 w 20789"/>
                <a:gd name="connsiteY9" fmla="*/ 28383 h 28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789" h="28382">
                  <a:moveTo>
                    <a:pt x="9405" y="28383"/>
                  </a:moveTo>
                  <a:cubicBezTo>
                    <a:pt x="12904" y="27931"/>
                    <a:pt x="17229" y="27641"/>
                    <a:pt x="15920" y="22836"/>
                  </a:cubicBezTo>
                  <a:cubicBezTo>
                    <a:pt x="17680" y="23255"/>
                    <a:pt x="19306" y="22836"/>
                    <a:pt x="20789" y="21901"/>
                  </a:cubicBezTo>
                  <a:cubicBezTo>
                    <a:pt x="19973" y="20191"/>
                    <a:pt x="18313" y="19063"/>
                    <a:pt x="16371" y="19095"/>
                  </a:cubicBezTo>
                  <a:cubicBezTo>
                    <a:pt x="17229" y="17095"/>
                    <a:pt x="20689" y="16031"/>
                    <a:pt x="19644" y="13451"/>
                  </a:cubicBezTo>
                  <a:cubicBezTo>
                    <a:pt x="18609" y="10871"/>
                    <a:pt x="14917" y="10452"/>
                    <a:pt x="13504" y="8098"/>
                  </a:cubicBezTo>
                  <a:cubicBezTo>
                    <a:pt x="11714" y="5099"/>
                    <a:pt x="16739" y="-3674"/>
                    <a:pt x="8270" y="1712"/>
                  </a:cubicBezTo>
                  <a:cubicBezTo>
                    <a:pt x="1614" y="5969"/>
                    <a:pt x="4906" y="12064"/>
                    <a:pt x="2665" y="18192"/>
                  </a:cubicBezTo>
                  <a:cubicBezTo>
                    <a:pt x="2114" y="19707"/>
                    <a:pt x="-883" y="21804"/>
                    <a:pt x="256" y="23545"/>
                  </a:cubicBezTo>
                  <a:cubicBezTo>
                    <a:pt x="2117" y="26383"/>
                    <a:pt x="6229" y="27802"/>
                    <a:pt x="9405" y="2838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3EA7BA3E-D1DA-8915-AF72-FE553A294991}"/>
                </a:ext>
              </a:extLst>
            </p:cNvPr>
            <p:cNvSpPr/>
            <p:nvPr/>
          </p:nvSpPr>
          <p:spPr>
            <a:xfrm>
              <a:off x="6270376" y="5591598"/>
              <a:ext cx="5532" cy="4644"/>
            </a:xfrm>
            <a:custGeom>
              <a:avLst/>
              <a:gdLst>
                <a:gd name="connsiteX0" fmla="*/ 3257 w 5532"/>
                <a:gd name="connsiteY0" fmla="*/ 4644 h 4644"/>
                <a:gd name="connsiteX1" fmla="*/ 0 w 5532"/>
                <a:gd name="connsiteY1" fmla="*/ 0 h 4644"/>
                <a:gd name="connsiteX2" fmla="*/ 3257 w 5532"/>
                <a:gd name="connsiteY2" fmla="*/ 4644 h 4644"/>
              </a:gdLst>
              <a:ahLst/>
              <a:cxnLst>
                <a:cxn ang="0">
                  <a:pos x="connsiteX0" y="connsiteY0"/>
                </a:cxn>
                <a:cxn ang="0">
                  <a:pos x="connsiteX1" y="connsiteY1"/>
                </a:cxn>
                <a:cxn ang="0">
                  <a:pos x="connsiteX2" y="connsiteY2"/>
                </a:cxn>
              </a:cxnLst>
              <a:rect l="l" t="t" r="r" b="b"/>
              <a:pathLst>
                <a:path w="5532" h="4644">
                  <a:moveTo>
                    <a:pt x="3257" y="4644"/>
                  </a:moveTo>
                  <a:cubicBezTo>
                    <a:pt x="8978" y="3806"/>
                    <a:pt x="2396" y="161"/>
                    <a:pt x="0" y="0"/>
                  </a:cubicBezTo>
                  <a:cubicBezTo>
                    <a:pt x="1071" y="1580"/>
                    <a:pt x="2158" y="3128"/>
                    <a:pt x="3257"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BE26BE76-3BCF-EF95-D593-D9F460F82FC5}"/>
                </a:ext>
              </a:extLst>
            </p:cNvPr>
            <p:cNvSpPr/>
            <p:nvPr/>
          </p:nvSpPr>
          <p:spPr>
            <a:xfrm>
              <a:off x="6274794" y="5576913"/>
              <a:ext cx="3889" cy="5396"/>
            </a:xfrm>
            <a:custGeom>
              <a:avLst/>
              <a:gdLst>
                <a:gd name="connsiteX0" fmla="*/ 2548 w 3889"/>
                <a:gd name="connsiteY0" fmla="*/ 5396 h 5396"/>
                <a:gd name="connsiteX1" fmla="*/ 0 w 3889"/>
                <a:gd name="connsiteY1" fmla="*/ 527 h 5396"/>
                <a:gd name="connsiteX2" fmla="*/ 2548 w 3889"/>
                <a:gd name="connsiteY2" fmla="*/ 5396 h 5396"/>
              </a:gdLst>
              <a:ahLst/>
              <a:cxnLst>
                <a:cxn ang="0">
                  <a:pos x="connsiteX0" y="connsiteY0"/>
                </a:cxn>
                <a:cxn ang="0">
                  <a:pos x="connsiteX1" y="connsiteY1"/>
                </a:cxn>
                <a:cxn ang="0">
                  <a:pos x="connsiteX2" y="connsiteY2"/>
                </a:cxn>
              </a:cxnLst>
              <a:rect l="l" t="t" r="r" b="b"/>
              <a:pathLst>
                <a:path w="3889" h="5396">
                  <a:moveTo>
                    <a:pt x="2548" y="5396"/>
                  </a:moveTo>
                  <a:cubicBezTo>
                    <a:pt x="5237" y="3268"/>
                    <a:pt x="3625" y="-1602"/>
                    <a:pt x="0" y="527"/>
                  </a:cubicBezTo>
                  <a:cubicBezTo>
                    <a:pt x="800" y="2171"/>
                    <a:pt x="1651" y="3816"/>
                    <a:pt x="2548" y="539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2" name="Freeform: Shape 2061">
              <a:extLst>
                <a:ext uri="{FF2B5EF4-FFF2-40B4-BE49-F238E27FC236}">
                  <a16:creationId xmlns:a16="http://schemas.microsoft.com/office/drawing/2014/main" id="{0A8DB60D-4242-7982-FE95-FBE30070C7F6}"/>
                </a:ext>
              </a:extLst>
            </p:cNvPr>
            <p:cNvSpPr/>
            <p:nvPr/>
          </p:nvSpPr>
          <p:spPr>
            <a:xfrm>
              <a:off x="6280115" y="5613032"/>
              <a:ext cx="10102" cy="5189"/>
            </a:xfrm>
            <a:custGeom>
              <a:avLst/>
              <a:gdLst>
                <a:gd name="connsiteX0" fmla="*/ 6063 w 10102"/>
                <a:gd name="connsiteY0" fmla="*/ 5043 h 5189"/>
                <a:gd name="connsiteX1" fmla="*/ 10046 w 10102"/>
                <a:gd name="connsiteY1" fmla="*/ 915 h 5189"/>
                <a:gd name="connsiteX2" fmla="*/ 0 w 10102"/>
                <a:gd name="connsiteY2" fmla="*/ 1238 h 5189"/>
                <a:gd name="connsiteX3" fmla="*/ 6063 w 10102"/>
                <a:gd name="connsiteY3" fmla="*/ 5172 h 5189"/>
              </a:gdLst>
              <a:ahLst/>
              <a:cxnLst>
                <a:cxn ang="0">
                  <a:pos x="connsiteX0" y="connsiteY0"/>
                </a:cxn>
                <a:cxn ang="0">
                  <a:pos x="connsiteX1" y="connsiteY1"/>
                </a:cxn>
                <a:cxn ang="0">
                  <a:pos x="connsiteX2" y="connsiteY2"/>
                </a:cxn>
                <a:cxn ang="0">
                  <a:pos x="connsiteX3" y="connsiteY3"/>
                </a:cxn>
              </a:cxnLst>
              <a:rect l="l" t="t" r="r" b="b"/>
              <a:pathLst>
                <a:path w="10102" h="5189">
                  <a:moveTo>
                    <a:pt x="6063" y="5043"/>
                  </a:moveTo>
                  <a:cubicBezTo>
                    <a:pt x="7701" y="5043"/>
                    <a:pt x="10539" y="2721"/>
                    <a:pt x="10046" y="915"/>
                  </a:cubicBezTo>
                  <a:cubicBezTo>
                    <a:pt x="9530" y="-988"/>
                    <a:pt x="1200" y="561"/>
                    <a:pt x="0" y="1238"/>
                  </a:cubicBezTo>
                  <a:cubicBezTo>
                    <a:pt x="739" y="3947"/>
                    <a:pt x="3396" y="5366"/>
                    <a:pt x="6063" y="517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3" name="Freeform: Shape 2062">
              <a:extLst>
                <a:ext uri="{FF2B5EF4-FFF2-40B4-BE49-F238E27FC236}">
                  <a16:creationId xmlns:a16="http://schemas.microsoft.com/office/drawing/2014/main" id="{DEB384FD-0CB8-DE70-C65F-A243DE6B885A}"/>
                </a:ext>
              </a:extLst>
            </p:cNvPr>
            <p:cNvSpPr/>
            <p:nvPr/>
          </p:nvSpPr>
          <p:spPr>
            <a:xfrm>
              <a:off x="6281240" y="5562343"/>
              <a:ext cx="6038" cy="9292"/>
            </a:xfrm>
            <a:custGeom>
              <a:avLst/>
              <a:gdLst>
                <a:gd name="connsiteX0" fmla="*/ 1681 w 6038"/>
                <a:gd name="connsiteY0" fmla="*/ 9293 h 9292"/>
                <a:gd name="connsiteX1" fmla="*/ 5164 w 6038"/>
                <a:gd name="connsiteY1" fmla="*/ 488 h 9292"/>
                <a:gd name="connsiteX2" fmla="*/ 1681 w 6038"/>
                <a:gd name="connsiteY2" fmla="*/ 9293 h 9292"/>
              </a:gdLst>
              <a:ahLst/>
              <a:cxnLst>
                <a:cxn ang="0">
                  <a:pos x="connsiteX0" y="connsiteY0"/>
                </a:cxn>
                <a:cxn ang="0">
                  <a:pos x="connsiteX1" y="connsiteY1"/>
                </a:cxn>
                <a:cxn ang="0">
                  <a:pos x="connsiteX2" y="connsiteY2"/>
                </a:cxn>
              </a:cxnLst>
              <a:rect l="l" t="t" r="r" b="b"/>
              <a:pathLst>
                <a:path w="6038" h="9292">
                  <a:moveTo>
                    <a:pt x="1681" y="9293"/>
                  </a:moveTo>
                  <a:cubicBezTo>
                    <a:pt x="4070" y="8809"/>
                    <a:pt x="7728" y="1811"/>
                    <a:pt x="5164" y="488"/>
                  </a:cubicBezTo>
                  <a:cubicBezTo>
                    <a:pt x="68" y="-2156"/>
                    <a:pt x="-1576" y="6680"/>
                    <a:pt x="1681" y="929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4" name="Freeform: Shape 2063">
              <a:extLst>
                <a:ext uri="{FF2B5EF4-FFF2-40B4-BE49-F238E27FC236}">
                  <a16:creationId xmlns:a16="http://schemas.microsoft.com/office/drawing/2014/main" id="{59F0EB74-93F4-7027-D1BA-8752BAC6FACA}"/>
                </a:ext>
              </a:extLst>
            </p:cNvPr>
            <p:cNvSpPr/>
            <p:nvPr/>
          </p:nvSpPr>
          <p:spPr>
            <a:xfrm>
              <a:off x="6300900" y="5531680"/>
              <a:ext cx="23816" cy="14510"/>
            </a:xfrm>
            <a:custGeom>
              <a:avLst/>
              <a:gdLst>
                <a:gd name="connsiteX0" fmla="*/ 12207 w 23816"/>
                <a:gd name="connsiteY0" fmla="*/ 14413 h 14510"/>
                <a:gd name="connsiteX1" fmla="*/ 15709 w 23816"/>
                <a:gd name="connsiteY1" fmla="*/ 12446 h 14510"/>
                <a:gd name="connsiteX2" fmla="*/ 23817 w 23816"/>
                <a:gd name="connsiteY2" fmla="*/ 7222 h 14510"/>
                <a:gd name="connsiteX3" fmla="*/ 16367 w 23816"/>
                <a:gd name="connsiteY3" fmla="*/ 7544 h 14510"/>
                <a:gd name="connsiteX4" fmla="*/ 13368 w 23816"/>
                <a:gd name="connsiteY4" fmla="*/ 4771 h 14510"/>
                <a:gd name="connsiteX5" fmla="*/ 15206 w 23816"/>
                <a:gd name="connsiteY5" fmla="*/ 1288 h 14510"/>
                <a:gd name="connsiteX6" fmla="*/ 5973 w 23816"/>
                <a:gd name="connsiteY6" fmla="*/ 2223 h 14510"/>
                <a:gd name="connsiteX7" fmla="*/ 374 w 23816"/>
                <a:gd name="connsiteY7" fmla="*/ 8769 h 14510"/>
                <a:gd name="connsiteX8" fmla="*/ 12207 w 23816"/>
                <a:gd name="connsiteY8" fmla="*/ 14510 h 14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6" h="14510">
                  <a:moveTo>
                    <a:pt x="12207" y="14413"/>
                  </a:moveTo>
                  <a:cubicBezTo>
                    <a:pt x="13013" y="12575"/>
                    <a:pt x="13981" y="12607"/>
                    <a:pt x="15709" y="12446"/>
                  </a:cubicBezTo>
                  <a:cubicBezTo>
                    <a:pt x="18963" y="12124"/>
                    <a:pt x="21066" y="8640"/>
                    <a:pt x="23817" y="7222"/>
                  </a:cubicBezTo>
                  <a:cubicBezTo>
                    <a:pt x="21304" y="6383"/>
                    <a:pt x="18892" y="7641"/>
                    <a:pt x="16367" y="7544"/>
                  </a:cubicBezTo>
                  <a:cubicBezTo>
                    <a:pt x="19447" y="5061"/>
                    <a:pt x="15664" y="2352"/>
                    <a:pt x="13368" y="4771"/>
                  </a:cubicBezTo>
                  <a:cubicBezTo>
                    <a:pt x="12171" y="2900"/>
                    <a:pt x="13174" y="1578"/>
                    <a:pt x="15206" y="1288"/>
                  </a:cubicBezTo>
                  <a:cubicBezTo>
                    <a:pt x="13152" y="320"/>
                    <a:pt x="6824" y="-1454"/>
                    <a:pt x="5973" y="2223"/>
                  </a:cubicBezTo>
                  <a:cubicBezTo>
                    <a:pt x="5106" y="5996"/>
                    <a:pt x="2248" y="5641"/>
                    <a:pt x="374" y="8769"/>
                  </a:cubicBezTo>
                  <a:cubicBezTo>
                    <a:pt x="-2292" y="13188"/>
                    <a:pt x="10088" y="13252"/>
                    <a:pt x="12207" y="1451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5" name="Freeform: Shape 2064">
              <a:extLst>
                <a:ext uri="{FF2B5EF4-FFF2-40B4-BE49-F238E27FC236}">
                  <a16:creationId xmlns:a16="http://schemas.microsoft.com/office/drawing/2014/main" id="{380C035B-B0F8-708C-45EE-8764D21A845A}"/>
                </a:ext>
              </a:extLst>
            </p:cNvPr>
            <p:cNvSpPr/>
            <p:nvPr/>
          </p:nvSpPr>
          <p:spPr>
            <a:xfrm>
              <a:off x="6306367" y="5497558"/>
              <a:ext cx="4994" cy="5353"/>
            </a:xfrm>
            <a:custGeom>
              <a:avLst/>
              <a:gdLst>
                <a:gd name="connsiteX0" fmla="*/ 0 w 4994"/>
                <a:gd name="connsiteY0" fmla="*/ 5354 h 5353"/>
                <a:gd name="connsiteX1" fmla="*/ 4644 w 4994"/>
                <a:gd name="connsiteY1" fmla="*/ 0 h 5353"/>
                <a:gd name="connsiteX2" fmla="*/ 0 w 4994"/>
                <a:gd name="connsiteY2" fmla="*/ 5354 h 5353"/>
              </a:gdLst>
              <a:ahLst/>
              <a:cxnLst>
                <a:cxn ang="0">
                  <a:pos x="connsiteX0" y="connsiteY0"/>
                </a:cxn>
                <a:cxn ang="0">
                  <a:pos x="connsiteX1" y="connsiteY1"/>
                </a:cxn>
                <a:cxn ang="0">
                  <a:pos x="connsiteX2" y="connsiteY2"/>
                </a:cxn>
              </a:cxnLst>
              <a:rect l="l" t="t" r="r" b="b"/>
              <a:pathLst>
                <a:path w="4994" h="5353">
                  <a:moveTo>
                    <a:pt x="0" y="5354"/>
                  </a:moveTo>
                  <a:cubicBezTo>
                    <a:pt x="2341" y="4741"/>
                    <a:pt x="6173" y="3193"/>
                    <a:pt x="4644" y="0"/>
                  </a:cubicBezTo>
                  <a:cubicBezTo>
                    <a:pt x="1716" y="0"/>
                    <a:pt x="516" y="2935"/>
                    <a:pt x="0" y="535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6" name="Freeform: Shape 2065">
              <a:extLst>
                <a:ext uri="{FF2B5EF4-FFF2-40B4-BE49-F238E27FC236}">
                  <a16:creationId xmlns:a16="http://schemas.microsoft.com/office/drawing/2014/main" id="{91B29789-BAE0-D539-ADAA-865CD5333672}"/>
                </a:ext>
              </a:extLst>
            </p:cNvPr>
            <p:cNvSpPr/>
            <p:nvPr/>
          </p:nvSpPr>
          <p:spPr>
            <a:xfrm>
              <a:off x="6315654" y="5543546"/>
              <a:ext cx="5454" cy="4430"/>
            </a:xfrm>
            <a:custGeom>
              <a:avLst/>
              <a:gdLst>
                <a:gd name="connsiteX0" fmla="*/ 4870 w 5454"/>
                <a:gd name="connsiteY0" fmla="*/ 4418 h 4430"/>
                <a:gd name="connsiteX1" fmla="*/ 4870 w 5454"/>
                <a:gd name="connsiteY1" fmla="*/ 0 h 4430"/>
                <a:gd name="connsiteX2" fmla="*/ 0 w 5454"/>
                <a:gd name="connsiteY2" fmla="*/ 3032 h 4430"/>
                <a:gd name="connsiteX3" fmla="*/ 4870 w 5454"/>
                <a:gd name="connsiteY3" fmla="*/ 4418 h 4430"/>
              </a:gdLst>
              <a:ahLst/>
              <a:cxnLst>
                <a:cxn ang="0">
                  <a:pos x="connsiteX0" y="connsiteY0"/>
                </a:cxn>
                <a:cxn ang="0">
                  <a:pos x="connsiteX1" y="connsiteY1"/>
                </a:cxn>
                <a:cxn ang="0">
                  <a:pos x="connsiteX2" y="connsiteY2"/>
                </a:cxn>
                <a:cxn ang="0">
                  <a:pos x="connsiteX3" y="connsiteY3"/>
                </a:cxn>
              </a:cxnLst>
              <a:rect l="l" t="t" r="r" b="b"/>
              <a:pathLst>
                <a:path w="5454" h="4430">
                  <a:moveTo>
                    <a:pt x="4870" y="4418"/>
                  </a:moveTo>
                  <a:cubicBezTo>
                    <a:pt x="5650" y="2967"/>
                    <a:pt x="5650" y="1484"/>
                    <a:pt x="4870" y="0"/>
                  </a:cubicBezTo>
                  <a:cubicBezTo>
                    <a:pt x="3215" y="968"/>
                    <a:pt x="1590" y="1967"/>
                    <a:pt x="0" y="3032"/>
                  </a:cubicBezTo>
                  <a:cubicBezTo>
                    <a:pt x="1471" y="4031"/>
                    <a:pt x="3096" y="4515"/>
                    <a:pt x="4870" y="4418"/>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7" name="Freeform: Shape 2066">
              <a:extLst>
                <a:ext uri="{FF2B5EF4-FFF2-40B4-BE49-F238E27FC236}">
                  <a16:creationId xmlns:a16="http://schemas.microsoft.com/office/drawing/2014/main" id="{C30340F8-7186-2E51-E1BC-DF7643F8C536}"/>
                </a:ext>
              </a:extLst>
            </p:cNvPr>
            <p:cNvSpPr/>
            <p:nvPr/>
          </p:nvSpPr>
          <p:spPr>
            <a:xfrm>
              <a:off x="6317041" y="5506237"/>
              <a:ext cx="5095" cy="2705"/>
            </a:xfrm>
            <a:custGeom>
              <a:avLst/>
              <a:gdLst>
                <a:gd name="connsiteX0" fmla="*/ 1387 w 5095"/>
                <a:gd name="connsiteY0" fmla="*/ 2705 h 2705"/>
                <a:gd name="connsiteX1" fmla="*/ 5095 w 5095"/>
                <a:gd name="connsiteY1" fmla="*/ 609 h 2705"/>
                <a:gd name="connsiteX2" fmla="*/ 0 w 5095"/>
                <a:gd name="connsiteY2" fmla="*/ 286 h 2705"/>
                <a:gd name="connsiteX3" fmla="*/ 1387 w 5095"/>
                <a:gd name="connsiteY3" fmla="*/ 2608 h 2705"/>
              </a:gdLst>
              <a:ahLst/>
              <a:cxnLst>
                <a:cxn ang="0">
                  <a:pos x="connsiteX0" y="connsiteY0"/>
                </a:cxn>
                <a:cxn ang="0">
                  <a:pos x="connsiteX1" y="connsiteY1"/>
                </a:cxn>
                <a:cxn ang="0">
                  <a:pos x="connsiteX2" y="connsiteY2"/>
                </a:cxn>
                <a:cxn ang="0">
                  <a:pos x="connsiteX3" y="connsiteY3"/>
                </a:cxn>
              </a:cxnLst>
              <a:rect l="l" t="t" r="r" b="b"/>
              <a:pathLst>
                <a:path w="5095" h="2705">
                  <a:moveTo>
                    <a:pt x="1387" y="2705"/>
                  </a:moveTo>
                  <a:cubicBezTo>
                    <a:pt x="2899" y="2383"/>
                    <a:pt x="4134" y="1802"/>
                    <a:pt x="5095" y="609"/>
                  </a:cubicBezTo>
                  <a:cubicBezTo>
                    <a:pt x="3425" y="-101"/>
                    <a:pt x="1728" y="-165"/>
                    <a:pt x="0" y="286"/>
                  </a:cubicBezTo>
                  <a:cubicBezTo>
                    <a:pt x="461" y="1060"/>
                    <a:pt x="926" y="1834"/>
                    <a:pt x="1387" y="2608"/>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8" name="Freeform: Shape 2067">
              <a:extLst>
                <a:ext uri="{FF2B5EF4-FFF2-40B4-BE49-F238E27FC236}">
                  <a16:creationId xmlns:a16="http://schemas.microsoft.com/office/drawing/2014/main" id="{2330600A-836D-81EB-EE30-3AC2277C4970}"/>
                </a:ext>
              </a:extLst>
            </p:cNvPr>
            <p:cNvSpPr/>
            <p:nvPr/>
          </p:nvSpPr>
          <p:spPr>
            <a:xfrm>
              <a:off x="6324436" y="5526143"/>
              <a:ext cx="10841" cy="12054"/>
            </a:xfrm>
            <a:custGeom>
              <a:avLst/>
              <a:gdLst>
                <a:gd name="connsiteX0" fmla="*/ 4924 w 10841"/>
                <a:gd name="connsiteY0" fmla="*/ 12050 h 12054"/>
                <a:gd name="connsiteX1" fmla="*/ 10607 w 10841"/>
                <a:gd name="connsiteY1" fmla="*/ 4374 h 12054"/>
                <a:gd name="connsiteX2" fmla="*/ 1567 w 10841"/>
                <a:gd name="connsiteY2" fmla="*/ 20 h 12054"/>
                <a:gd name="connsiteX3" fmla="*/ 2854 w 10841"/>
                <a:gd name="connsiteY3" fmla="*/ 5955 h 12054"/>
                <a:gd name="connsiteX4" fmla="*/ 4924 w 10841"/>
                <a:gd name="connsiteY4" fmla="*/ 12050 h 12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1" h="12054">
                  <a:moveTo>
                    <a:pt x="4924" y="12050"/>
                  </a:moveTo>
                  <a:cubicBezTo>
                    <a:pt x="6543" y="10728"/>
                    <a:pt x="12035" y="7180"/>
                    <a:pt x="10607" y="4374"/>
                  </a:cubicBezTo>
                  <a:cubicBezTo>
                    <a:pt x="9391" y="1988"/>
                    <a:pt x="4189" y="-237"/>
                    <a:pt x="1567" y="20"/>
                  </a:cubicBezTo>
                  <a:cubicBezTo>
                    <a:pt x="-2667" y="472"/>
                    <a:pt x="3041" y="4342"/>
                    <a:pt x="2854" y="5955"/>
                  </a:cubicBezTo>
                  <a:cubicBezTo>
                    <a:pt x="2564" y="8502"/>
                    <a:pt x="642" y="12211"/>
                    <a:pt x="4924" y="1205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69" name="Freeform: Shape 2068">
              <a:extLst>
                <a:ext uri="{FF2B5EF4-FFF2-40B4-BE49-F238E27FC236}">
                  <a16:creationId xmlns:a16="http://schemas.microsoft.com/office/drawing/2014/main" id="{23990E89-C4EB-034C-59CC-06340E5D6CA1}"/>
                </a:ext>
              </a:extLst>
            </p:cNvPr>
            <p:cNvSpPr/>
            <p:nvPr/>
          </p:nvSpPr>
          <p:spPr>
            <a:xfrm>
              <a:off x="6329812" y="5486883"/>
              <a:ext cx="23929" cy="7003"/>
            </a:xfrm>
            <a:custGeom>
              <a:avLst/>
              <a:gdLst>
                <a:gd name="connsiteX0" fmla="*/ 21349 w 23929"/>
                <a:gd name="connsiteY0" fmla="*/ 3709 h 7003"/>
                <a:gd name="connsiteX1" fmla="*/ 16218 w 23929"/>
                <a:gd name="connsiteY1" fmla="*/ 1742 h 7003"/>
                <a:gd name="connsiteX2" fmla="*/ 4192 w 23929"/>
                <a:gd name="connsiteY2" fmla="*/ 0 h 7003"/>
                <a:gd name="connsiteX3" fmla="*/ 0 w 23929"/>
                <a:gd name="connsiteY3" fmla="*/ 4870 h 7003"/>
                <a:gd name="connsiteX4" fmla="*/ 14448 w 23929"/>
                <a:gd name="connsiteY4" fmla="*/ 4870 h 7003"/>
                <a:gd name="connsiteX5" fmla="*/ 23929 w 23929"/>
                <a:gd name="connsiteY5" fmla="*/ 3773 h 7003"/>
                <a:gd name="connsiteX6" fmla="*/ 21349 w 23929"/>
                <a:gd name="connsiteY6" fmla="*/ 3773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929" h="7003">
                  <a:moveTo>
                    <a:pt x="21349" y="3709"/>
                  </a:moveTo>
                  <a:cubicBezTo>
                    <a:pt x="19585" y="1935"/>
                    <a:pt x="18663" y="1193"/>
                    <a:pt x="16218" y="1742"/>
                  </a:cubicBezTo>
                  <a:cubicBezTo>
                    <a:pt x="11658" y="2741"/>
                    <a:pt x="8495" y="1064"/>
                    <a:pt x="4192" y="0"/>
                  </a:cubicBezTo>
                  <a:cubicBezTo>
                    <a:pt x="6460" y="2999"/>
                    <a:pt x="2009" y="4192"/>
                    <a:pt x="0" y="4870"/>
                  </a:cubicBezTo>
                  <a:cubicBezTo>
                    <a:pt x="4592" y="4870"/>
                    <a:pt x="10065" y="2741"/>
                    <a:pt x="14448" y="4870"/>
                  </a:cubicBezTo>
                  <a:cubicBezTo>
                    <a:pt x="18244" y="6676"/>
                    <a:pt x="21682" y="9062"/>
                    <a:pt x="23929" y="3773"/>
                  </a:cubicBezTo>
                  <a:cubicBezTo>
                    <a:pt x="23068" y="3773"/>
                    <a:pt x="22210" y="3773"/>
                    <a:pt x="21349" y="3773"/>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0" name="Freeform: Shape 2069">
              <a:extLst>
                <a:ext uri="{FF2B5EF4-FFF2-40B4-BE49-F238E27FC236}">
                  <a16:creationId xmlns:a16="http://schemas.microsoft.com/office/drawing/2014/main" id="{FB128D61-4007-0042-A382-71180A0D1D64}"/>
                </a:ext>
              </a:extLst>
            </p:cNvPr>
            <p:cNvSpPr/>
            <p:nvPr/>
          </p:nvSpPr>
          <p:spPr>
            <a:xfrm>
              <a:off x="6333856" y="5524786"/>
              <a:ext cx="2696" cy="2731"/>
            </a:xfrm>
            <a:custGeom>
              <a:avLst/>
              <a:gdLst>
                <a:gd name="connsiteX0" fmla="*/ 600 w 2696"/>
                <a:gd name="connsiteY0" fmla="*/ 2732 h 2731"/>
                <a:gd name="connsiteX1" fmla="*/ 2696 w 2696"/>
                <a:gd name="connsiteY1" fmla="*/ 184 h 2731"/>
                <a:gd name="connsiteX2" fmla="*/ 600 w 2696"/>
                <a:gd name="connsiteY2" fmla="*/ 2732 h 2731"/>
              </a:gdLst>
              <a:ahLst/>
              <a:cxnLst>
                <a:cxn ang="0">
                  <a:pos x="connsiteX0" y="connsiteY0"/>
                </a:cxn>
                <a:cxn ang="0">
                  <a:pos x="connsiteX1" y="connsiteY1"/>
                </a:cxn>
                <a:cxn ang="0">
                  <a:pos x="connsiteX2" y="connsiteY2"/>
                </a:cxn>
              </a:cxnLst>
              <a:rect l="l" t="t" r="r" b="b"/>
              <a:pathLst>
                <a:path w="2696" h="2731">
                  <a:moveTo>
                    <a:pt x="600" y="2732"/>
                  </a:moveTo>
                  <a:cubicBezTo>
                    <a:pt x="1719" y="2248"/>
                    <a:pt x="2415" y="1409"/>
                    <a:pt x="2696" y="184"/>
                  </a:cubicBezTo>
                  <a:cubicBezTo>
                    <a:pt x="52" y="-429"/>
                    <a:pt x="-648" y="507"/>
                    <a:pt x="600" y="273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F10D197C-748D-BEC0-765A-F39DD8974577}"/>
                </a:ext>
              </a:extLst>
            </p:cNvPr>
            <p:cNvSpPr/>
            <p:nvPr/>
          </p:nvSpPr>
          <p:spPr>
            <a:xfrm>
              <a:off x="6341873" y="5497676"/>
              <a:ext cx="4676" cy="3144"/>
            </a:xfrm>
            <a:custGeom>
              <a:avLst/>
              <a:gdLst>
                <a:gd name="connsiteX0" fmla="*/ 3741 w 4676"/>
                <a:gd name="connsiteY0" fmla="*/ 3139 h 3144"/>
                <a:gd name="connsiteX1" fmla="*/ 4676 w 4676"/>
                <a:gd name="connsiteY1" fmla="*/ 817 h 3144"/>
                <a:gd name="connsiteX2" fmla="*/ 0 w 4676"/>
                <a:gd name="connsiteY2" fmla="*/ 366 h 3144"/>
                <a:gd name="connsiteX3" fmla="*/ 3741 w 4676"/>
                <a:gd name="connsiteY3" fmla="*/ 3139 h 3144"/>
              </a:gdLst>
              <a:ahLst/>
              <a:cxnLst>
                <a:cxn ang="0">
                  <a:pos x="connsiteX0" y="connsiteY0"/>
                </a:cxn>
                <a:cxn ang="0">
                  <a:pos x="connsiteX1" y="connsiteY1"/>
                </a:cxn>
                <a:cxn ang="0">
                  <a:pos x="connsiteX2" y="connsiteY2"/>
                </a:cxn>
                <a:cxn ang="0">
                  <a:pos x="connsiteX3" y="connsiteY3"/>
                </a:cxn>
              </a:cxnLst>
              <a:rect l="l" t="t" r="r" b="b"/>
              <a:pathLst>
                <a:path w="4676" h="3144">
                  <a:moveTo>
                    <a:pt x="3741" y="3139"/>
                  </a:moveTo>
                  <a:cubicBezTo>
                    <a:pt x="2319" y="1559"/>
                    <a:pt x="565" y="-215"/>
                    <a:pt x="4676" y="817"/>
                  </a:cubicBezTo>
                  <a:cubicBezTo>
                    <a:pt x="3193" y="-86"/>
                    <a:pt x="1635" y="-247"/>
                    <a:pt x="0" y="366"/>
                  </a:cubicBezTo>
                  <a:cubicBezTo>
                    <a:pt x="555" y="2075"/>
                    <a:pt x="1893" y="3236"/>
                    <a:pt x="3741" y="313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240BE65B-936E-5131-0541-8A2FDA6BD960}"/>
                </a:ext>
              </a:extLst>
            </p:cNvPr>
            <p:cNvSpPr/>
            <p:nvPr/>
          </p:nvSpPr>
          <p:spPr>
            <a:xfrm>
              <a:off x="6350935" y="5516755"/>
              <a:ext cx="3646" cy="5454"/>
            </a:xfrm>
            <a:custGeom>
              <a:avLst/>
              <a:gdLst>
                <a:gd name="connsiteX0" fmla="*/ 3483 w 3646"/>
                <a:gd name="connsiteY0" fmla="*/ 5441 h 5454"/>
                <a:gd name="connsiteX1" fmla="*/ 0 w 3646"/>
                <a:gd name="connsiteY1" fmla="*/ 88 h 5454"/>
                <a:gd name="connsiteX2" fmla="*/ 3483 w 3646"/>
                <a:gd name="connsiteY2" fmla="*/ 5441 h 5454"/>
              </a:gdLst>
              <a:ahLst/>
              <a:cxnLst>
                <a:cxn ang="0">
                  <a:pos x="connsiteX0" y="connsiteY0"/>
                </a:cxn>
                <a:cxn ang="0">
                  <a:pos x="connsiteX1" y="connsiteY1"/>
                </a:cxn>
                <a:cxn ang="0">
                  <a:pos x="connsiteX2" y="connsiteY2"/>
                </a:cxn>
              </a:cxnLst>
              <a:rect l="l" t="t" r="r" b="b"/>
              <a:pathLst>
                <a:path w="3646" h="5454">
                  <a:moveTo>
                    <a:pt x="3483" y="5441"/>
                  </a:moveTo>
                  <a:cubicBezTo>
                    <a:pt x="4044" y="3119"/>
                    <a:pt x="3225" y="-622"/>
                    <a:pt x="0" y="88"/>
                  </a:cubicBezTo>
                  <a:cubicBezTo>
                    <a:pt x="1335" y="2055"/>
                    <a:pt x="32" y="5700"/>
                    <a:pt x="3483" y="544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3" name="Freeform: Shape 2072">
              <a:extLst>
                <a:ext uri="{FF2B5EF4-FFF2-40B4-BE49-F238E27FC236}">
                  <a16:creationId xmlns:a16="http://schemas.microsoft.com/office/drawing/2014/main" id="{512A7A87-F098-EF46-1473-EAC9E6FE41C7}"/>
                </a:ext>
              </a:extLst>
            </p:cNvPr>
            <p:cNvSpPr/>
            <p:nvPr/>
          </p:nvSpPr>
          <p:spPr>
            <a:xfrm>
              <a:off x="6351871" y="5486970"/>
              <a:ext cx="5103" cy="2460"/>
            </a:xfrm>
            <a:custGeom>
              <a:avLst/>
              <a:gdLst>
                <a:gd name="connsiteX0" fmla="*/ 4870 w 5103"/>
                <a:gd name="connsiteY0" fmla="*/ 2461 h 2460"/>
                <a:gd name="connsiteX1" fmla="*/ 0 w 5103"/>
                <a:gd name="connsiteY1" fmla="*/ 1558 h 2460"/>
                <a:gd name="connsiteX2" fmla="*/ 4870 w 5103"/>
                <a:gd name="connsiteY2" fmla="*/ 2461 h 2460"/>
              </a:gdLst>
              <a:ahLst/>
              <a:cxnLst>
                <a:cxn ang="0">
                  <a:pos x="connsiteX0" y="connsiteY0"/>
                </a:cxn>
                <a:cxn ang="0">
                  <a:pos x="connsiteX1" y="connsiteY1"/>
                </a:cxn>
                <a:cxn ang="0">
                  <a:pos x="connsiteX2" y="connsiteY2"/>
                </a:cxn>
              </a:cxnLst>
              <a:rect l="l" t="t" r="r" b="b"/>
              <a:pathLst>
                <a:path w="5103" h="2460">
                  <a:moveTo>
                    <a:pt x="4870" y="2461"/>
                  </a:moveTo>
                  <a:cubicBezTo>
                    <a:pt x="6218" y="-1280"/>
                    <a:pt x="1364" y="-55"/>
                    <a:pt x="0" y="1558"/>
                  </a:cubicBezTo>
                  <a:cubicBezTo>
                    <a:pt x="1677" y="1558"/>
                    <a:pt x="3299" y="1913"/>
                    <a:pt x="4870" y="246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4" name="Freeform: Shape 2073">
              <a:extLst>
                <a:ext uri="{FF2B5EF4-FFF2-40B4-BE49-F238E27FC236}">
                  <a16:creationId xmlns:a16="http://schemas.microsoft.com/office/drawing/2014/main" id="{FBB3E626-5755-A3E7-EA6B-090503052C5B}"/>
                </a:ext>
              </a:extLst>
            </p:cNvPr>
            <p:cNvSpPr/>
            <p:nvPr/>
          </p:nvSpPr>
          <p:spPr>
            <a:xfrm>
              <a:off x="6354418" y="5483870"/>
              <a:ext cx="7223" cy="3238"/>
            </a:xfrm>
            <a:custGeom>
              <a:avLst/>
              <a:gdLst>
                <a:gd name="connsiteX0" fmla="*/ 5128 w 7223"/>
                <a:gd name="connsiteY0" fmla="*/ 3239 h 3238"/>
                <a:gd name="connsiteX1" fmla="*/ 7224 w 7223"/>
                <a:gd name="connsiteY1" fmla="*/ 2336 h 3238"/>
                <a:gd name="connsiteX2" fmla="*/ 0 w 7223"/>
                <a:gd name="connsiteY2" fmla="*/ 917 h 3238"/>
                <a:gd name="connsiteX3" fmla="*/ 5128 w 7223"/>
                <a:gd name="connsiteY3" fmla="*/ 3239 h 3238"/>
              </a:gdLst>
              <a:ahLst/>
              <a:cxnLst>
                <a:cxn ang="0">
                  <a:pos x="connsiteX0" y="connsiteY0"/>
                </a:cxn>
                <a:cxn ang="0">
                  <a:pos x="connsiteX1" y="connsiteY1"/>
                </a:cxn>
                <a:cxn ang="0">
                  <a:pos x="connsiteX2" y="connsiteY2"/>
                </a:cxn>
                <a:cxn ang="0">
                  <a:pos x="connsiteX3" y="connsiteY3"/>
                </a:cxn>
              </a:cxnLst>
              <a:rect l="l" t="t" r="r" b="b"/>
              <a:pathLst>
                <a:path w="7223" h="3238">
                  <a:moveTo>
                    <a:pt x="5128" y="3239"/>
                  </a:moveTo>
                  <a:cubicBezTo>
                    <a:pt x="5828" y="2916"/>
                    <a:pt x="6527" y="2659"/>
                    <a:pt x="7224" y="2336"/>
                  </a:cubicBezTo>
                  <a:cubicBezTo>
                    <a:pt x="5324" y="691"/>
                    <a:pt x="2412" y="-1147"/>
                    <a:pt x="0" y="917"/>
                  </a:cubicBezTo>
                  <a:cubicBezTo>
                    <a:pt x="1712" y="1691"/>
                    <a:pt x="3422" y="2465"/>
                    <a:pt x="5128" y="323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5" name="Freeform: Shape 2074">
              <a:extLst>
                <a:ext uri="{FF2B5EF4-FFF2-40B4-BE49-F238E27FC236}">
                  <a16:creationId xmlns:a16="http://schemas.microsoft.com/office/drawing/2014/main" id="{C69B580B-ED51-8D85-81EC-9C743C92FCC8}"/>
                </a:ext>
              </a:extLst>
            </p:cNvPr>
            <p:cNvSpPr/>
            <p:nvPr/>
          </p:nvSpPr>
          <p:spPr>
            <a:xfrm>
              <a:off x="6366493" y="5472959"/>
              <a:ext cx="21852" cy="8828"/>
            </a:xfrm>
            <a:custGeom>
              <a:avLst/>
              <a:gdLst>
                <a:gd name="connsiteX0" fmla="*/ 7436 w 21852"/>
                <a:gd name="connsiteY0" fmla="*/ 8829 h 8828"/>
                <a:gd name="connsiteX1" fmla="*/ 9759 w 21852"/>
                <a:gd name="connsiteY1" fmla="*/ 7668 h 8828"/>
                <a:gd name="connsiteX2" fmla="*/ 7888 w 21852"/>
                <a:gd name="connsiteY2" fmla="*/ 5346 h 8828"/>
                <a:gd name="connsiteX3" fmla="*/ 13561 w 21852"/>
                <a:gd name="connsiteY3" fmla="*/ 6636 h 8828"/>
                <a:gd name="connsiteX4" fmla="*/ 21852 w 21852"/>
                <a:gd name="connsiteY4" fmla="*/ 2089 h 8828"/>
                <a:gd name="connsiteX5" fmla="*/ 19 w 21852"/>
                <a:gd name="connsiteY5" fmla="*/ 8119 h 8828"/>
                <a:gd name="connsiteX6" fmla="*/ 7436 w 21852"/>
                <a:gd name="connsiteY6" fmla="*/ 8829 h 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852" h="8828">
                  <a:moveTo>
                    <a:pt x="7436" y="8829"/>
                  </a:moveTo>
                  <a:cubicBezTo>
                    <a:pt x="8211" y="8442"/>
                    <a:pt x="8985" y="8055"/>
                    <a:pt x="9759" y="7668"/>
                  </a:cubicBezTo>
                  <a:cubicBezTo>
                    <a:pt x="9136" y="6894"/>
                    <a:pt x="8514" y="6120"/>
                    <a:pt x="7888" y="5346"/>
                  </a:cubicBezTo>
                  <a:cubicBezTo>
                    <a:pt x="9975" y="3475"/>
                    <a:pt x="11639" y="7152"/>
                    <a:pt x="13561" y="6636"/>
                  </a:cubicBezTo>
                  <a:cubicBezTo>
                    <a:pt x="15712" y="6023"/>
                    <a:pt x="19124" y="3024"/>
                    <a:pt x="21852" y="2089"/>
                  </a:cubicBezTo>
                  <a:cubicBezTo>
                    <a:pt x="20423" y="-2684"/>
                    <a:pt x="-723" y="1315"/>
                    <a:pt x="19" y="8119"/>
                  </a:cubicBezTo>
                  <a:cubicBezTo>
                    <a:pt x="2509" y="8119"/>
                    <a:pt x="5005" y="8442"/>
                    <a:pt x="7436" y="882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6" name="Freeform: Shape 2075">
              <a:extLst>
                <a:ext uri="{FF2B5EF4-FFF2-40B4-BE49-F238E27FC236}">
                  <a16:creationId xmlns:a16="http://schemas.microsoft.com/office/drawing/2014/main" id="{23DBD8DE-18E0-3A35-F3A2-BCA7138AC596}"/>
                </a:ext>
              </a:extLst>
            </p:cNvPr>
            <p:cNvSpPr/>
            <p:nvPr/>
          </p:nvSpPr>
          <p:spPr>
            <a:xfrm>
              <a:off x="6420595" y="5451828"/>
              <a:ext cx="14641" cy="5579"/>
            </a:xfrm>
            <a:custGeom>
              <a:avLst/>
              <a:gdLst>
                <a:gd name="connsiteX0" fmla="*/ 5579 w 14641"/>
                <a:gd name="connsiteY0" fmla="*/ 5579 h 5579"/>
                <a:gd name="connsiteX1" fmla="*/ 14641 w 14641"/>
                <a:gd name="connsiteY1" fmla="*/ 709 h 5579"/>
                <a:gd name="connsiteX2" fmla="*/ 0 w 14641"/>
                <a:gd name="connsiteY2" fmla="*/ 0 h 5579"/>
                <a:gd name="connsiteX3" fmla="*/ 5579 w 14641"/>
                <a:gd name="connsiteY3" fmla="*/ 5579 h 5579"/>
              </a:gdLst>
              <a:ahLst/>
              <a:cxnLst>
                <a:cxn ang="0">
                  <a:pos x="connsiteX0" y="connsiteY0"/>
                </a:cxn>
                <a:cxn ang="0">
                  <a:pos x="connsiteX1" y="connsiteY1"/>
                </a:cxn>
                <a:cxn ang="0">
                  <a:pos x="connsiteX2" y="connsiteY2"/>
                </a:cxn>
                <a:cxn ang="0">
                  <a:pos x="connsiteX3" y="connsiteY3"/>
                </a:cxn>
              </a:cxnLst>
              <a:rect l="l" t="t" r="r" b="b"/>
              <a:pathLst>
                <a:path w="14641" h="5579">
                  <a:moveTo>
                    <a:pt x="5579" y="5579"/>
                  </a:moveTo>
                  <a:cubicBezTo>
                    <a:pt x="8027" y="2741"/>
                    <a:pt x="11900" y="3064"/>
                    <a:pt x="14641" y="709"/>
                  </a:cubicBezTo>
                  <a:cubicBezTo>
                    <a:pt x="9752" y="709"/>
                    <a:pt x="4805" y="1226"/>
                    <a:pt x="0" y="0"/>
                  </a:cubicBezTo>
                  <a:cubicBezTo>
                    <a:pt x="403" y="2870"/>
                    <a:pt x="2944" y="4870"/>
                    <a:pt x="5579" y="557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7" name="Freeform: Shape 2076">
              <a:extLst>
                <a:ext uri="{FF2B5EF4-FFF2-40B4-BE49-F238E27FC236}">
                  <a16:creationId xmlns:a16="http://schemas.microsoft.com/office/drawing/2014/main" id="{735181E2-2E8A-A292-7E50-1BCE8FABDB04}"/>
                </a:ext>
              </a:extLst>
            </p:cNvPr>
            <p:cNvSpPr/>
            <p:nvPr/>
          </p:nvSpPr>
          <p:spPr>
            <a:xfrm>
              <a:off x="6422917" y="5499953"/>
              <a:ext cx="9467" cy="4828"/>
            </a:xfrm>
            <a:custGeom>
              <a:avLst/>
              <a:gdLst>
                <a:gd name="connsiteX0" fmla="*/ 6966 w 9467"/>
                <a:gd name="connsiteY0" fmla="*/ 4829 h 4828"/>
                <a:gd name="connsiteX1" fmla="*/ 0 w 9467"/>
                <a:gd name="connsiteY1" fmla="*/ 2023 h 4828"/>
                <a:gd name="connsiteX2" fmla="*/ 6966 w 9467"/>
                <a:gd name="connsiteY2" fmla="*/ 4829 h 4828"/>
              </a:gdLst>
              <a:ahLst/>
              <a:cxnLst>
                <a:cxn ang="0">
                  <a:pos x="connsiteX0" y="connsiteY0"/>
                </a:cxn>
                <a:cxn ang="0">
                  <a:pos x="connsiteX1" y="connsiteY1"/>
                </a:cxn>
                <a:cxn ang="0">
                  <a:pos x="connsiteX2" y="connsiteY2"/>
                </a:cxn>
              </a:cxnLst>
              <a:rect l="l" t="t" r="r" b="b"/>
              <a:pathLst>
                <a:path w="9467" h="4828">
                  <a:moveTo>
                    <a:pt x="6966" y="4829"/>
                  </a:moveTo>
                  <a:cubicBezTo>
                    <a:pt x="14077" y="3829"/>
                    <a:pt x="4196" y="-3459"/>
                    <a:pt x="0" y="2023"/>
                  </a:cubicBezTo>
                  <a:cubicBezTo>
                    <a:pt x="2209" y="3216"/>
                    <a:pt x="4547" y="4184"/>
                    <a:pt x="6966" y="482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8" name="Freeform: Shape 2077">
              <a:extLst>
                <a:ext uri="{FF2B5EF4-FFF2-40B4-BE49-F238E27FC236}">
                  <a16:creationId xmlns:a16="http://schemas.microsoft.com/office/drawing/2014/main" id="{852C9806-3C15-7830-1394-12CE11AA2FB6}"/>
                </a:ext>
              </a:extLst>
            </p:cNvPr>
            <p:cNvSpPr/>
            <p:nvPr/>
          </p:nvSpPr>
          <p:spPr>
            <a:xfrm>
              <a:off x="6425239" y="5534696"/>
              <a:ext cx="8095" cy="4494"/>
            </a:xfrm>
            <a:custGeom>
              <a:avLst/>
              <a:gdLst>
                <a:gd name="connsiteX0" fmla="*/ 3031 w 8095"/>
                <a:gd name="connsiteY0" fmla="*/ 4432 h 4494"/>
                <a:gd name="connsiteX1" fmla="*/ 8072 w 8095"/>
                <a:gd name="connsiteY1" fmla="*/ 1304 h 4494"/>
                <a:gd name="connsiteX2" fmla="*/ 0 w 8095"/>
                <a:gd name="connsiteY2" fmla="*/ 1884 h 4494"/>
                <a:gd name="connsiteX3" fmla="*/ 3031 w 8095"/>
                <a:gd name="connsiteY3" fmla="*/ 4432 h 4494"/>
              </a:gdLst>
              <a:ahLst/>
              <a:cxnLst>
                <a:cxn ang="0">
                  <a:pos x="connsiteX0" y="connsiteY0"/>
                </a:cxn>
                <a:cxn ang="0">
                  <a:pos x="connsiteX1" y="connsiteY1"/>
                </a:cxn>
                <a:cxn ang="0">
                  <a:pos x="connsiteX2" y="connsiteY2"/>
                </a:cxn>
                <a:cxn ang="0">
                  <a:pos x="connsiteX3" y="connsiteY3"/>
                </a:cxn>
              </a:cxnLst>
              <a:rect l="l" t="t" r="r" b="b"/>
              <a:pathLst>
                <a:path w="8095" h="4494">
                  <a:moveTo>
                    <a:pt x="3031" y="4432"/>
                  </a:moveTo>
                  <a:cubicBezTo>
                    <a:pt x="4844" y="4754"/>
                    <a:pt x="8417" y="3851"/>
                    <a:pt x="8072" y="1304"/>
                  </a:cubicBezTo>
                  <a:cubicBezTo>
                    <a:pt x="7646" y="-1824"/>
                    <a:pt x="2232" y="1626"/>
                    <a:pt x="0" y="1884"/>
                  </a:cubicBezTo>
                  <a:cubicBezTo>
                    <a:pt x="65" y="3755"/>
                    <a:pt x="1174" y="4722"/>
                    <a:pt x="3031" y="443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79" name="Freeform: Shape 2078">
              <a:extLst>
                <a:ext uri="{FF2B5EF4-FFF2-40B4-BE49-F238E27FC236}">
                  <a16:creationId xmlns:a16="http://schemas.microsoft.com/office/drawing/2014/main" id="{C34D272E-84E3-3BE2-29E1-DC0FAB9392C7}"/>
                </a:ext>
              </a:extLst>
            </p:cNvPr>
            <p:cNvSpPr/>
            <p:nvPr/>
          </p:nvSpPr>
          <p:spPr>
            <a:xfrm>
              <a:off x="6427624" y="5503503"/>
              <a:ext cx="27500" cy="7986"/>
            </a:xfrm>
            <a:custGeom>
              <a:avLst/>
              <a:gdLst>
                <a:gd name="connsiteX0" fmla="*/ 4355 w 27500"/>
                <a:gd name="connsiteY0" fmla="*/ 7987 h 7986"/>
                <a:gd name="connsiteX1" fmla="*/ 13149 w 27500"/>
                <a:gd name="connsiteY1" fmla="*/ 4826 h 7986"/>
                <a:gd name="connsiteX2" fmla="*/ 23140 w 27500"/>
                <a:gd name="connsiteY2" fmla="*/ 5987 h 7986"/>
                <a:gd name="connsiteX3" fmla="*/ 23708 w 27500"/>
                <a:gd name="connsiteY3" fmla="*/ 1698 h 7986"/>
                <a:gd name="connsiteX4" fmla="*/ 7564 w 27500"/>
                <a:gd name="connsiteY4" fmla="*/ 344 h 7986"/>
                <a:gd name="connsiteX5" fmla="*/ 1784 w 27500"/>
                <a:gd name="connsiteY5" fmla="*/ 2536 h 7986"/>
                <a:gd name="connsiteX6" fmla="*/ 4355 w 27500"/>
                <a:gd name="connsiteY6" fmla="*/ 7987 h 7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0" h="7986">
                  <a:moveTo>
                    <a:pt x="4355" y="7987"/>
                  </a:moveTo>
                  <a:cubicBezTo>
                    <a:pt x="7580" y="7664"/>
                    <a:pt x="10002" y="5342"/>
                    <a:pt x="13149" y="4826"/>
                  </a:cubicBezTo>
                  <a:cubicBezTo>
                    <a:pt x="16326" y="4310"/>
                    <a:pt x="19967" y="5697"/>
                    <a:pt x="23140" y="5987"/>
                  </a:cubicBezTo>
                  <a:cubicBezTo>
                    <a:pt x="29052" y="6535"/>
                    <a:pt x="28668" y="3117"/>
                    <a:pt x="23708" y="1698"/>
                  </a:cubicBezTo>
                  <a:cubicBezTo>
                    <a:pt x="18587" y="215"/>
                    <a:pt x="12856" y="-463"/>
                    <a:pt x="7564" y="344"/>
                  </a:cubicBezTo>
                  <a:cubicBezTo>
                    <a:pt x="5542" y="666"/>
                    <a:pt x="3413" y="1215"/>
                    <a:pt x="1784" y="2536"/>
                  </a:cubicBezTo>
                  <a:cubicBezTo>
                    <a:pt x="-2234" y="5761"/>
                    <a:pt x="1378" y="6374"/>
                    <a:pt x="4355" y="798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0" name="Freeform: Shape 2079">
              <a:extLst>
                <a:ext uri="{FF2B5EF4-FFF2-40B4-BE49-F238E27FC236}">
                  <a16:creationId xmlns:a16="http://schemas.microsoft.com/office/drawing/2014/main" id="{69F67663-40B0-C1B5-1569-B678AB718055}"/>
                </a:ext>
              </a:extLst>
            </p:cNvPr>
            <p:cNvSpPr/>
            <p:nvPr/>
          </p:nvSpPr>
          <p:spPr>
            <a:xfrm>
              <a:off x="6435946" y="5510123"/>
              <a:ext cx="8578" cy="4849"/>
            </a:xfrm>
            <a:custGeom>
              <a:avLst/>
              <a:gdLst>
                <a:gd name="connsiteX0" fmla="*/ 4612 w 8578"/>
                <a:gd name="connsiteY0" fmla="*/ 4850 h 4849"/>
                <a:gd name="connsiteX1" fmla="*/ 8578 w 8578"/>
                <a:gd name="connsiteY1" fmla="*/ 2076 h 4849"/>
                <a:gd name="connsiteX2" fmla="*/ 0 w 8578"/>
                <a:gd name="connsiteY2" fmla="*/ 2786 h 4849"/>
                <a:gd name="connsiteX3" fmla="*/ 4612 w 8578"/>
                <a:gd name="connsiteY3" fmla="*/ 4850 h 4849"/>
              </a:gdLst>
              <a:ahLst/>
              <a:cxnLst>
                <a:cxn ang="0">
                  <a:pos x="connsiteX0" y="connsiteY0"/>
                </a:cxn>
                <a:cxn ang="0">
                  <a:pos x="connsiteX1" y="connsiteY1"/>
                </a:cxn>
                <a:cxn ang="0">
                  <a:pos x="connsiteX2" y="connsiteY2"/>
                </a:cxn>
                <a:cxn ang="0">
                  <a:pos x="connsiteX3" y="connsiteY3"/>
                </a:cxn>
              </a:cxnLst>
              <a:rect l="l" t="t" r="r" b="b"/>
              <a:pathLst>
                <a:path w="8578" h="4849">
                  <a:moveTo>
                    <a:pt x="4612" y="4850"/>
                  </a:moveTo>
                  <a:cubicBezTo>
                    <a:pt x="6179" y="4302"/>
                    <a:pt x="7501" y="3366"/>
                    <a:pt x="8578" y="2076"/>
                  </a:cubicBezTo>
                  <a:cubicBezTo>
                    <a:pt x="6411" y="-472"/>
                    <a:pt x="1138" y="-1149"/>
                    <a:pt x="0" y="2786"/>
                  </a:cubicBezTo>
                  <a:cubicBezTo>
                    <a:pt x="1477" y="3624"/>
                    <a:pt x="3012" y="4302"/>
                    <a:pt x="4612" y="485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1" name="Freeform: Shape 2080">
              <a:extLst>
                <a:ext uri="{FF2B5EF4-FFF2-40B4-BE49-F238E27FC236}">
                  <a16:creationId xmlns:a16="http://schemas.microsoft.com/office/drawing/2014/main" id="{E5F065E4-3B26-AC3F-DCD3-AEEBEE307A4E}"/>
                </a:ext>
              </a:extLst>
            </p:cNvPr>
            <p:cNvSpPr/>
            <p:nvPr/>
          </p:nvSpPr>
          <p:spPr>
            <a:xfrm>
              <a:off x="6446357" y="5454348"/>
              <a:ext cx="2870" cy="2850"/>
            </a:xfrm>
            <a:custGeom>
              <a:avLst/>
              <a:gdLst>
                <a:gd name="connsiteX0" fmla="*/ 2811 w 2870"/>
                <a:gd name="connsiteY0" fmla="*/ 2834 h 2850"/>
                <a:gd name="connsiteX1" fmla="*/ 37 w 2870"/>
                <a:gd name="connsiteY1" fmla="*/ 28 h 2850"/>
                <a:gd name="connsiteX2" fmla="*/ 2811 w 2870"/>
                <a:gd name="connsiteY2" fmla="*/ 2834 h 2850"/>
              </a:gdLst>
              <a:ahLst/>
              <a:cxnLst>
                <a:cxn ang="0">
                  <a:pos x="connsiteX0" y="connsiteY0"/>
                </a:cxn>
                <a:cxn ang="0">
                  <a:pos x="connsiteX1" y="connsiteY1"/>
                </a:cxn>
                <a:cxn ang="0">
                  <a:pos x="connsiteX2" y="connsiteY2"/>
                </a:cxn>
              </a:cxnLst>
              <a:rect l="l" t="t" r="r" b="b"/>
              <a:pathLst>
                <a:path w="2870" h="2850">
                  <a:moveTo>
                    <a:pt x="2811" y="2834"/>
                  </a:moveTo>
                  <a:cubicBezTo>
                    <a:pt x="3162" y="963"/>
                    <a:pt x="1921" y="-198"/>
                    <a:pt x="37" y="28"/>
                  </a:cubicBezTo>
                  <a:cubicBezTo>
                    <a:pt x="-221" y="2027"/>
                    <a:pt x="876" y="2995"/>
                    <a:pt x="2811" y="2834"/>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2" name="Freeform: Shape 2081">
              <a:extLst>
                <a:ext uri="{FF2B5EF4-FFF2-40B4-BE49-F238E27FC236}">
                  <a16:creationId xmlns:a16="http://schemas.microsoft.com/office/drawing/2014/main" id="{E6966D3C-E8FA-F28C-38D9-35B6A15E583F}"/>
                </a:ext>
              </a:extLst>
            </p:cNvPr>
            <p:cNvSpPr/>
            <p:nvPr/>
          </p:nvSpPr>
          <p:spPr>
            <a:xfrm>
              <a:off x="4998282" y="5506373"/>
              <a:ext cx="5490481" cy="515725"/>
            </a:xfrm>
            <a:custGeom>
              <a:avLst/>
              <a:gdLst>
                <a:gd name="connsiteX0" fmla="*/ 15196 w 5490481"/>
                <a:gd name="connsiteY0" fmla="*/ 323485 h 515725"/>
                <a:gd name="connsiteX1" fmla="*/ 32843 w 5490481"/>
                <a:gd name="connsiteY1" fmla="*/ 323807 h 515725"/>
                <a:gd name="connsiteX2" fmla="*/ 26109 w 5490481"/>
                <a:gd name="connsiteY2" fmla="*/ 321937 h 515725"/>
                <a:gd name="connsiteX3" fmla="*/ 40480 w 5490481"/>
                <a:gd name="connsiteY3" fmla="*/ 320357 h 515725"/>
                <a:gd name="connsiteX4" fmla="*/ 66099 w 5490481"/>
                <a:gd name="connsiteY4" fmla="*/ 322646 h 515725"/>
                <a:gd name="connsiteX5" fmla="*/ 84391 w 5490481"/>
                <a:gd name="connsiteY5" fmla="*/ 325420 h 515725"/>
                <a:gd name="connsiteX6" fmla="*/ 90302 w 5490481"/>
                <a:gd name="connsiteY6" fmla="*/ 328839 h 515725"/>
                <a:gd name="connsiteX7" fmla="*/ 102270 w 5490481"/>
                <a:gd name="connsiteY7" fmla="*/ 327742 h 515725"/>
                <a:gd name="connsiteX8" fmla="*/ 99484 w 5490481"/>
                <a:gd name="connsiteY8" fmla="*/ 325646 h 515725"/>
                <a:gd name="connsiteX9" fmla="*/ 135187 w 5490481"/>
                <a:gd name="connsiteY9" fmla="*/ 330741 h 515725"/>
                <a:gd name="connsiteX10" fmla="*/ 162641 w 5490481"/>
                <a:gd name="connsiteY10" fmla="*/ 333547 h 515725"/>
                <a:gd name="connsiteX11" fmla="*/ 152192 w 5490481"/>
                <a:gd name="connsiteY11" fmla="*/ 330773 h 515725"/>
                <a:gd name="connsiteX12" fmla="*/ 166360 w 5490481"/>
                <a:gd name="connsiteY12" fmla="*/ 331225 h 515725"/>
                <a:gd name="connsiteX13" fmla="*/ 163573 w 5490481"/>
                <a:gd name="connsiteY13" fmla="*/ 328903 h 515725"/>
                <a:gd name="connsiteX14" fmla="*/ 175880 w 5490481"/>
                <a:gd name="connsiteY14" fmla="*/ 327065 h 515725"/>
                <a:gd name="connsiteX15" fmla="*/ 173326 w 5490481"/>
                <a:gd name="connsiteY15" fmla="*/ 325194 h 515725"/>
                <a:gd name="connsiteX16" fmla="*/ 179595 w 5490481"/>
                <a:gd name="connsiteY16" fmla="*/ 325194 h 515725"/>
                <a:gd name="connsiteX17" fmla="*/ 176576 w 5490481"/>
                <a:gd name="connsiteY17" fmla="*/ 323098 h 515725"/>
                <a:gd name="connsiteX18" fmla="*/ 200493 w 5490481"/>
                <a:gd name="connsiteY18" fmla="*/ 326807 h 515725"/>
                <a:gd name="connsiteX19" fmla="*/ 190095 w 5490481"/>
                <a:gd name="connsiteY19" fmla="*/ 322453 h 515725"/>
                <a:gd name="connsiteX20" fmla="*/ 179363 w 5490481"/>
                <a:gd name="connsiteY20" fmla="*/ 318228 h 515725"/>
                <a:gd name="connsiteX21" fmla="*/ 196778 w 5490481"/>
                <a:gd name="connsiteY21" fmla="*/ 319615 h 515725"/>
                <a:gd name="connsiteX22" fmla="*/ 177041 w 5490481"/>
                <a:gd name="connsiteY22" fmla="*/ 315197 h 515725"/>
                <a:gd name="connsiteX23" fmla="*/ 183542 w 5490481"/>
                <a:gd name="connsiteY23" fmla="*/ 313585 h 515725"/>
                <a:gd name="connsiteX24" fmla="*/ 136322 w 5490481"/>
                <a:gd name="connsiteY24" fmla="*/ 307328 h 515725"/>
                <a:gd name="connsiteX25" fmla="*/ 102505 w 5490481"/>
                <a:gd name="connsiteY25" fmla="*/ 304554 h 515725"/>
                <a:gd name="connsiteX26" fmla="*/ 110632 w 5490481"/>
                <a:gd name="connsiteY26" fmla="*/ 302458 h 515725"/>
                <a:gd name="connsiteX27" fmla="*/ 112464 w 5490481"/>
                <a:gd name="connsiteY27" fmla="*/ 299911 h 515725"/>
                <a:gd name="connsiteX28" fmla="*/ 134291 w 5490481"/>
                <a:gd name="connsiteY28" fmla="*/ 302620 h 515725"/>
                <a:gd name="connsiteX29" fmla="*/ 170075 w 5490481"/>
                <a:gd name="connsiteY29" fmla="*/ 305715 h 515725"/>
                <a:gd name="connsiteX30" fmla="*/ 141802 w 5490481"/>
                <a:gd name="connsiteY30" fmla="*/ 298072 h 515725"/>
                <a:gd name="connsiteX31" fmla="*/ 166595 w 5490481"/>
                <a:gd name="connsiteY31" fmla="*/ 293170 h 515725"/>
                <a:gd name="connsiteX32" fmla="*/ 163112 w 5490481"/>
                <a:gd name="connsiteY32" fmla="*/ 291332 h 515725"/>
                <a:gd name="connsiteX33" fmla="*/ 184939 w 5490481"/>
                <a:gd name="connsiteY33" fmla="*/ 288784 h 515725"/>
                <a:gd name="connsiteX34" fmla="*/ 181920 w 5490481"/>
                <a:gd name="connsiteY34" fmla="*/ 287140 h 515725"/>
                <a:gd name="connsiteX35" fmla="*/ 207072 w 5490481"/>
                <a:gd name="connsiteY35" fmla="*/ 287462 h 515725"/>
                <a:gd name="connsiteX36" fmla="*/ 220000 w 5490481"/>
                <a:gd name="connsiteY36" fmla="*/ 286559 h 515725"/>
                <a:gd name="connsiteX37" fmla="*/ 222087 w 5490481"/>
                <a:gd name="connsiteY37" fmla="*/ 280142 h 515725"/>
                <a:gd name="connsiteX38" fmla="*/ 241027 w 5490481"/>
                <a:gd name="connsiteY38" fmla="*/ 277949 h 515725"/>
                <a:gd name="connsiteX39" fmla="*/ 252276 w 5490481"/>
                <a:gd name="connsiteY39" fmla="*/ 271208 h 515725"/>
                <a:gd name="connsiteX40" fmla="*/ 266398 w 5490481"/>
                <a:gd name="connsiteY40" fmla="*/ 269499 h 515725"/>
                <a:gd name="connsiteX41" fmla="*/ 279285 w 5490481"/>
                <a:gd name="connsiteY41" fmla="*/ 266597 h 515725"/>
                <a:gd name="connsiteX42" fmla="*/ 312676 w 5490481"/>
                <a:gd name="connsiteY42" fmla="*/ 272563 h 515725"/>
                <a:gd name="connsiteX43" fmla="*/ 328017 w 5490481"/>
                <a:gd name="connsiteY43" fmla="*/ 270854 h 515725"/>
                <a:gd name="connsiteX44" fmla="*/ 347970 w 5490481"/>
                <a:gd name="connsiteY44" fmla="*/ 271724 h 515725"/>
                <a:gd name="connsiteX45" fmla="*/ 368217 w 5490481"/>
                <a:gd name="connsiteY45" fmla="*/ 272982 h 515725"/>
                <a:gd name="connsiteX46" fmla="*/ 390937 w 5490481"/>
                <a:gd name="connsiteY46" fmla="*/ 270144 h 515725"/>
                <a:gd name="connsiteX47" fmla="*/ 475740 w 5490481"/>
                <a:gd name="connsiteY47" fmla="*/ 270144 h 515725"/>
                <a:gd name="connsiteX48" fmla="*/ 518419 w 5490481"/>
                <a:gd name="connsiteY48" fmla="*/ 269789 h 515725"/>
                <a:gd name="connsiteX49" fmla="*/ 550653 w 5490481"/>
                <a:gd name="connsiteY49" fmla="*/ 265887 h 515725"/>
                <a:gd name="connsiteX50" fmla="*/ 547170 w 5490481"/>
                <a:gd name="connsiteY50" fmla="*/ 263565 h 515725"/>
                <a:gd name="connsiteX51" fmla="*/ 561473 w 5490481"/>
                <a:gd name="connsiteY51" fmla="*/ 264275 h 515725"/>
                <a:gd name="connsiteX52" fmla="*/ 576736 w 5490481"/>
                <a:gd name="connsiteY52" fmla="*/ 266597 h 515725"/>
                <a:gd name="connsiteX53" fmla="*/ 592110 w 5490481"/>
                <a:gd name="connsiteY53" fmla="*/ 264178 h 515725"/>
                <a:gd name="connsiteX54" fmla="*/ 598840 w 5490481"/>
                <a:gd name="connsiteY54" fmla="*/ 265210 h 515725"/>
                <a:gd name="connsiteX55" fmla="*/ 611724 w 5490481"/>
                <a:gd name="connsiteY55" fmla="*/ 264726 h 515725"/>
                <a:gd name="connsiteX56" fmla="*/ 600811 w 5490481"/>
                <a:gd name="connsiteY56" fmla="*/ 258437 h 515725"/>
                <a:gd name="connsiteX57" fmla="*/ 604561 w 5490481"/>
                <a:gd name="connsiteY57" fmla="*/ 252665 h 515725"/>
                <a:gd name="connsiteX58" fmla="*/ 614949 w 5490481"/>
                <a:gd name="connsiteY58" fmla="*/ 255084 h 515725"/>
                <a:gd name="connsiteX59" fmla="*/ 627513 w 5490481"/>
                <a:gd name="connsiteY59" fmla="*/ 258212 h 515725"/>
                <a:gd name="connsiteX60" fmla="*/ 639123 w 5490481"/>
                <a:gd name="connsiteY60" fmla="*/ 264017 h 515725"/>
                <a:gd name="connsiteX61" fmla="*/ 636105 w 5490481"/>
                <a:gd name="connsiteY61" fmla="*/ 269144 h 515725"/>
                <a:gd name="connsiteX62" fmla="*/ 654539 w 5490481"/>
                <a:gd name="connsiteY62" fmla="*/ 272176 h 515725"/>
                <a:gd name="connsiteX63" fmla="*/ 674185 w 5490481"/>
                <a:gd name="connsiteY63" fmla="*/ 270305 h 515725"/>
                <a:gd name="connsiteX64" fmla="*/ 666291 w 5490481"/>
                <a:gd name="connsiteY64" fmla="*/ 264952 h 515725"/>
                <a:gd name="connsiteX65" fmla="*/ 655841 w 5490481"/>
                <a:gd name="connsiteY65" fmla="*/ 259147 h 515725"/>
                <a:gd name="connsiteX66" fmla="*/ 678168 w 5490481"/>
                <a:gd name="connsiteY66" fmla="*/ 260243 h 515725"/>
                <a:gd name="connsiteX67" fmla="*/ 697637 w 5490481"/>
                <a:gd name="connsiteY67" fmla="*/ 271918 h 515725"/>
                <a:gd name="connsiteX68" fmla="*/ 692529 w 5490481"/>
                <a:gd name="connsiteY68" fmla="*/ 276336 h 515725"/>
                <a:gd name="connsiteX69" fmla="*/ 695551 w 5490481"/>
                <a:gd name="connsiteY69" fmla="*/ 277723 h 515725"/>
                <a:gd name="connsiteX70" fmla="*/ 694157 w 5490481"/>
                <a:gd name="connsiteY70" fmla="*/ 280270 h 515725"/>
                <a:gd name="connsiteX71" fmla="*/ 708070 w 5490481"/>
                <a:gd name="connsiteY71" fmla="*/ 283173 h 515725"/>
                <a:gd name="connsiteX72" fmla="*/ 717648 w 5490481"/>
                <a:gd name="connsiteY72" fmla="*/ 279658 h 515725"/>
                <a:gd name="connsiteX73" fmla="*/ 751868 w 5490481"/>
                <a:gd name="connsiteY73" fmla="*/ 283108 h 515725"/>
                <a:gd name="connsiteX74" fmla="*/ 776929 w 5490481"/>
                <a:gd name="connsiteY74" fmla="*/ 279658 h 515725"/>
                <a:gd name="connsiteX75" fmla="*/ 810340 w 5490481"/>
                <a:gd name="connsiteY75" fmla="*/ 277207 h 515725"/>
                <a:gd name="connsiteX76" fmla="*/ 839890 w 5490481"/>
                <a:gd name="connsiteY76" fmla="*/ 279948 h 515725"/>
                <a:gd name="connsiteX77" fmla="*/ 854009 w 5490481"/>
                <a:gd name="connsiteY77" fmla="*/ 282593 h 515725"/>
                <a:gd name="connsiteX78" fmla="*/ 863516 w 5490481"/>
                <a:gd name="connsiteY78" fmla="*/ 283270 h 515725"/>
                <a:gd name="connsiteX79" fmla="*/ 868763 w 5490481"/>
                <a:gd name="connsiteY79" fmla="*/ 281206 h 515725"/>
                <a:gd name="connsiteX80" fmla="*/ 877100 w 5490481"/>
                <a:gd name="connsiteY80" fmla="*/ 282302 h 515725"/>
                <a:gd name="connsiteX81" fmla="*/ 878167 w 5490481"/>
                <a:gd name="connsiteY81" fmla="*/ 276852 h 515725"/>
                <a:gd name="connsiteX82" fmla="*/ 853912 w 5490481"/>
                <a:gd name="connsiteY82" fmla="*/ 272143 h 515725"/>
                <a:gd name="connsiteX83" fmla="*/ 861781 w 5490481"/>
                <a:gd name="connsiteY83" fmla="*/ 271208 h 515725"/>
                <a:gd name="connsiteX84" fmla="*/ 854138 w 5490481"/>
                <a:gd name="connsiteY84" fmla="*/ 269370 h 515725"/>
                <a:gd name="connsiteX85" fmla="*/ 856460 w 5490481"/>
                <a:gd name="connsiteY85" fmla="*/ 267725 h 515725"/>
                <a:gd name="connsiteX86" fmla="*/ 847727 w 5490481"/>
                <a:gd name="connsiteY86" fmla="*/ 264146 h 515725"/>
                <a:gd name="connsiteX87" fmla="*/ 837404 w 5490481"/>
                <a:gd name="connsiteY87" fmla="*/ 265887 h 515725"/>
                <a:gd name="connsiteX88" fmla="*/ 820808 w 5490481"/>
                <a:gd name="connsiteY88" fmla="*/ 258018 h 515725"/>
                <a:gd name="connsiteX89" fmla="*/ 803513 w 5490481"/>
                <a:gd name="connsiteY89" fmla="*/ 253471 h 515725"/>
                <a:gd name="connsiteX90" fmla="*/ 793547 w 5490481"/>
                <a:gd name="connsiteY90" fmla="*/ 251956 h 515725"/>
                <a:gd name="connsiteX91" fmla="*/ 785421 w 5490481"/>
                <a:gd name="connsiteY91" fmla="*/ 245441 h 515725"/>
                <a:gd name="connsiteX92" fmla="*/ 819386 w 5490481"/>
                <a:gd name="connsiteY92" fmla="*/ 248762 h 515725"/>
                <a:gd name="connsiteX93" fmla="*/ 848114 w 5490481"/>
                <a:gd name="connsiteY93" fmla="*/ 246150 h 515725"/>
                <a:gd name="connsiteX94" fmla="*/ 824804 w 5490481"/>
                <a:gd name="connsiteY94" fmla="*/ 241313 h 515725"/>
                <a:gd name="connsiteX95" fmla="*/ 799336 w 5490481"/>
                <a:gd name="connsiteY95" fmla="*/ 240120 h 515725"/>
                <a:gd name="connsiteX96" fmla="*/ 776133 w 5490481"/>
                <a:gd name="connsiteY96" fmla="*/ 239636 h 515725"/>
                <a:gd name="connsiteX97" fmla="*/ 755235 w 5490481"/>
                <a:gd name="connsiteY97" fmla="*/ 229187 h 515725"/>
                <a:gd name="connsiteX98" fmla="*/ 767509 w 5490481"/>
                <a:gd name="connsiteY98" fmla="*/ 226252 h 515725"/>
                <a:gd name="connsiteX99" fmla="*/ 774036 w 5490481"/>
                <a:gd name="connsiteY99" fmla="*/ 232218 h 515725"/>
                <a:gd name="connsiteX100" fmla="*/ 793999 w 5490481"/>
                <a:gd name="connsiteY100" fmla="*/ 233121 h 515725"/>
                <a:gd name="connsiteX101" fmla="*/ 817741 w 5490481"/>
                <a:gd name="connsiteY101" fmla="*/ 233573 h 515725"/>
                <a:gd name="connsiteX102" fmla="*/ 855757 w 5490481"/>
                <a:gd name="connsiteY102" fmla="*/ 233573 h 515725"/>
                <a:gd name="connsiteX103" fmla="*/ 854370 w 5490481"/>
                <a:gd name="connsiteY103" fmla="*/ 235895 h 515725"/>
                <a:gd name="connsiteX104" fmla="*/ 879296 w 5490481"/>
                <a:gd name="connsiteY104" fmla="*/ 238410 h 515725"/>
                <a:gd name="connsiteX105" fmla="*/ 899823 w 5490481"/>
                <a:gd name="connsiteY105" fmla="*/ 237443 h 515725"/>
                <a:gd name="connsiteX106" fmla="*/ 920189 w 5490481"/>
                <a:gd name="connsiteY106" fmla="*/ 238604 h 515725"/>
                <a:gd name="connsiteX107" fmla="*/ 929467 w 5490481"/>
                <a:gd name="connsiteY107" fmla="*/ 238088 h 515725"/>
                <a:gd name="connsiteX108" fmla="*/ 943534 w 5490481"/>
                <a:gd name="connsiteY108" fmla="*/ 236798 h 515725"/>
                <a:gd name="connsiteX109" fmla="*/ 967796 w 5490481"/>
                <a:gd name="connsiteY109" fmla="*/ 238120 h 515725"/>
                <a:gd name="connsiteX110" fmla="*/ 980238 w 5490481"/>
                <a:gd name="connsiteY110" fmla="*/ 239378 h 515725"/>
                <a:gd name="connsiteX111" fmla="*/ 987655 w 5490481"/>
                <a:gd name="connsiteY111" fmla="*/ 236121 h 515725"/>
                <a:gd name="connsiteX112" fmla="*/ 1002277 w 5490481"/>
                <a:gd name="connsiteY112" fmla="*/ 231638 h 515725"/>
                <a:gd name="connsiteX113" fmla="*/ 990425 w 5490481"/>
                <a:gd name="connsiteY113" fmla="*/ 223801 h 515725"/>
                <a:gd name="connsiteX114" fmla="*/ 1007933 w 5490481"/>
                <a:gd name="connsiteY114" fmla="*/ 225737 h 515725"/>
                <a:gd name="connsiteX115" fmla="*/ 1012484 w 5490481"/>
                <a:gd name="connsiteY115" fmla="*/ 230800 h 515725"/>
                <a:gd name="connsiteX116" fmla="*/ 1015741 w 5490481"/>
                <a:gd name="connsiteY116" fmla="*/ 232412 h 515725"/>
                <a:gd name="connsiteX117" fmla="*/ 1013871 w 5490481"/>
                <a:gd name="connsiteY117" fmla="*/ 234960 h 515725"/>
                <a:gd name="connsiteX118" fmla="*/ 1027451 w 5490481"/>
                <a:gd name="connsiteY118" fmla="*/ 235895 h 515725"/>
                <a:gd name="connsiteX119" fmla="*/ 1043140 w 5490481"/>
                <a:gd name="connsiteY119" fmla="*/ 238540 h 515725"/>
                <a:gd name="connsiteX120" fmla="*/ 1059181 w 5490481"/>
                <a:gd name="connsiteY120" fmla="*/ 233089 h 515725"/>
                <a:gd name="connsiteX121" fmla="*/ 1066831 w 5490481"/>
                <a:gd name="connsiteY121" fmla="*/ 237120 h 515725"/>
                <a:gd name="connsiteX122" fmla="*/ 1075251 w 5490481"/>
                <a:gd name="connsiteY122" fmla="*/ 241571 h 515725"/>
                <a:gd name="connsiteX123" fmla="*/ 1101535 w 5490481"/>
                <a:gd name="connsiteY123" fmla="*/ 246989 h 515725"/>
                <a:gd name="connsiteX124" fmla="*/ 1132191 w 5490481"/>
                <a:gd name="connsiteY124" fmla="*/ 250407 h 515725"/>
                <a:gd name="connsiteX125" fmla="*/ 1144865 w 5490481"/>
                <a:gd name="connsiteY125" fmla="*/ 252923 h 515725"/>
                <a:gd name="connsiteX126" fmla="*/ 1158994 w 5490481"/>
                <a:gd name="connsiteY126" fmla="*/ 247731 h 515725"/>
                <a:gd name="connsiteX127" fmla="*/ 1149029 w 5490481"/>
                <a:gd name="connsiteY127" fmla="*/ 240087 h 515725"/>
                <a:gd name="connsiteX128" fmla="*/ 1161574 w 5490481"/>
                <a:gd name="connsiteY128" fmla="*/ 240410 h 515725"/>
                <a:gd name="connsiteX129" fmla="*/ 1151802 w 5490481"/>
                <a:gd name="connsiteY129" fmla="*/ 233444 h 515725"/>
                <a:gd name="connsiteX130" fmla="*/ 1179021 w 5490481"/>
                <a:gd name="connsiteY130" fmla="*/ 238959 h 515725"/>
                <a:gd name="connsiteX131" fmla="*/ 1188138 w 5490481"/>
                <a:gd name="connsiteY131" fmla="*/ 241119 h 515725"/>
                <a:gd name="connsiteX132" fmla="*/ 1195907 w 5490481"/>
                <a:gd name="connsiteY132" fmla="*/ 246731 h 515725"/>
                <a:gd name="connsiteX133" fmla="*/ 1218369 w 5490481"/>
                <a:gd name="connsiteY133" fmla="*/ 244216 h 515725"/>
                <a:gd name="connsiteX134" fmla="*/ 1227976 w 5490481"/>
                <a:gd name="connsiteY134" fmla="*/ 249472 h 515725"/>
                <a:gd name="connsiteX135" fmla="*/ 1242256 w 5490481"/>
                <a:gd name="connsiteY135" fmla="*/ 250375 h 515725"/>
                <a:gd name="connsiteX136" fmla="*/ 1260713 w 5490481"/>
                <a:gd name="connsiteY136" fmla="*/ 246892 h 515725"/>
                <a:gd name="connsiteX137" fmla="*/ 1268665 w 5490481"/>
                <a:gd name="connsiteY137" fmla="*/ 248085 h 515725"/>
                <a:gd name="connsiteX138" fmla="*/ 1276631 w 5490481"/>
                <a:gd name="connsiteY138" fmla="*/ 247666 h 515725"/>
                <a:gd name="connsiteX139" fmla="*/ 1281278 w 5490481"/>
                <a:gd name="connsiteY139" fmla="*/ 245570 h 515725"/>
                <a:gd name="connsiteX140" fmla="*/ 1288499 w 5490481"/>
                <a:gd name="connsiteY140" fmla="*/ 244280 h 515725"/>
                <a:gd name="connsiteX141" fmla="*/ 1303963 w 5490481"/>
                <a:gd name="connsiteY141" fmla="*/ 241281 h 515725"/>
                <a:gd name="connsiteX142" fmla="*/ 1326112 w 5490481"/>
                <a:gd name="connsiteY142" fmla="*/ 238120 h 515725"/>
                <a:gd name="connsiteX143" fmla="*/ 1348232 w 5490481"/>
                <a:gd name="connsiteY143" fmla="*/ 235702 h 515725"/>
                <a:gd name="connsiteX144" fmla="*/ 1366169 w 5490481"/>
                <a:gd name="connsiteY144" fmla="*/ 229413 h 515725"/>
                <a:gd name="connsiteX145" fmla="*/ 1374705 w 5490481"/>
                <a:gd name="connsiteY145" fmla="*/ 220125 h 515725"/>
                <a:gd name="connsiteX146" fmla="*/ 1367427 w 5490481"/>
                <a:gd name="connsiteY146" fmla="*/ 208515 h 515725"/>
                <a:gd name="connsiteX147" fmla="*/ 1352653 w 5490481"/>
                <a:gd name="connsiteY147" fmla="*/ 200936 h 515725"/>
                <a:gd name="connsiteX148" fmla="*/ 1343014 w 5490481"/>
                <a:gd name="connsiteY148" fmla="*/ 188166 h 515725"/>
                <a:gd name="connsiteX149" fmla="*/ 1315443 w 5490481"/>
                <a:gd name="connsiteY149" fmla="*/ 168364 h 515725"/>
                <a:gd name="connsiteX150" fmla="*/ 1305069 w 5490481"/>
                <a:gd name="connsiteY150" fmla="*/ 161237 h 515725"/>
                <a:gd name="connsiteX151" fmla="*/ 1291121 w 5490481"/>
                <a:gd name="connsiteY151" fmla="*/ 150305 h 515725"/>
                <a:gd name="connsiteX152" fmla="*/ 1298570 w 5490481"/>
                <a:gd name="connsiteY152" fmla="*/ 149144 h 515725"/>
                <a:gd name="connsiteX153" fmla="*/ 1306643 w 5490481"/>
                <a:gd name="connsiteY153" fmla="*/ 148821 h 515725"/>
                <a:gd name="connsiteX154" fmla="*/ 1317978 w 5490481"/>
                <a:gd name="connsiteY154" fmla="*/ 147499 h 515725"/>
                <a:gd name="connsiteX155" fmla="*/ 1306214 w 5490481"/>
                <a:gd name="connsiteY155" fmla="*/ 137082 h 515725"/>
                <a:gd name="connsiteX156" fmla="*/ 1313666 w 5490481"/>
                <a:gd name="connsiteY156" fmla="*/ 135438 h 515725"/>
                <a:gd name="connsiteX157" fmla="*/ 1306701 w 5490481"/>
                <a:gd name="connsiteY157" fmla="*/ 129407 h 515725"/>
                <a:gd name="connsiteX158" fmla="*/ 1303443 w 5490481"/>
                <a:gd name="connsiteY158" fmla="*/ 124311 h 515725"/>
                <a:gd name="connsiteX159" fmla="*/ 1310861 w 5490481"/>
                <a:gd name="connsiteY159" fmla="*/ 122666 h 515725"/>
                <a:gd name="connsiteX160" fmla="*/ 1296252 w 5490481"/>
                <a:gd name="connsiteY160" fmla="*/ 116184 h 515725"/>
                <a:gd name="connsiteX161" fmla="*/ 1301570 w 5490481"/>
                <a:gd name="connsiteY161" fmla="*/ 114443 h 515725"/>
                <a:gd name="connsiteX162" fmla="*/ 1301344 w 5490481"/>
                <a:gd name="connsiteY162" fmla="*/ 110605 h 515725"/>
                <a:gd name="connsiteX163" fmla="*/ 1299248 w 5490481"/>
                <a:gd name="connsiteY163" fmla="*/ 107348 h 515725"/>
                <a:gd name="connsiteX164" fmla="*/ 1304117 w 5490481"/>
                <a:gd name="connsiteY164" fmla="*/ 105961 h 515725"/>
                <a:gd name="connsiteX165" fmla="*/ 1286058 w 5490481"/>
                <a:gd name="connsiteY165" fmla="*/ 105961 h 515725"/>
                <a:gd name="connsiteX166" fmla="*/ 1278763 w 5490481"/>
                <a:gd name="connsiteY166" fmla="*/ 98157 h 515725"/>
                <a:gd name="connsiteX167" fmla="*/ 1284793 w 5490481"/>
                <a:gd name="connsiteY167" fmla="*/ 90771 h 515725"/>
                <a:gd name="connsiteX168" fmla="*/ 1287896 w 5490481"/>
                <a:gd name="connsiteY168" fmla="*/ 93352 h 515725"/>
                <a:gd name="connsiteX169" fmla="*/ 1294378 w 5490481"/>
                <a:gd name="connsiteY169" fmla="*/ 88933 h 515725"/>
                <a:gd name="connsiteX170" fmla="*/ 1289208 w 5490481"/>
                <a:gd name="connsiteY170" fmla="*/ 83741 h 515725"/>
                <a:gd name="connsiteX171" fmla="*/ 1293610 w 5490481"/>
                <a:gd name="connsiteY171" fmla="*/ 81871 h 515725"/>
                <a:gd name="connsiteX172" fmla="*/ 1297168 w 5490481"/>
                <a:gd name="connsiteY172" fmla="*/ 73808 h 515725"/>
                <a:gd name="connsiteX173" fmla="*/ 1304375 w 5490481"/>
                <a:gd name="connsiteY173" fmla="*/ 72454 h 515725"/>
                <a:gd name="connsiteX174" fmla="*/ 1307858 w 5490481"/>
                <a:gd name="connsiteY174" fmla="*/ 66875 h 515725"/>
                <a:gd name="connsiteX175" fmla="*/ 1316921 w 5490481"/>
                <a:gd name="connsiteY175" fmla="*/ 67197 h 515725"/>
                <a:gd name="connsiteX176" fmla="*/ 1309697 w 5490481"/>
                <a:gd name="connsiteY176" fmla="*/ 63263 h 515725"/>
                <a:gd name="connsiteX177" fmla="*/ 1314824 w 5490481"/>
                <a:gd name="connsiteY177" fmla="*/ 63263 h 515725"/>
                <a:gd name="connsiteX178" fmla="*/ 1314115 w 5490481"/>
                <a:gd name="connsiteY178" fmla="*/ 60715 h 515725"/>
                <a:gd name="connsiteX179" fmla="*/ 1318985 w 5490481"/>
                <a:gd name="connsiteY179" fmla="*/ 60715 h 515725"/>
                <a:gd name="connsiteX180" fmla="*/ 1316437 w 5490481"/>
                <a:gd name="connsiteY180" fmla="*/ 58845 h 515725"/>
                <a:gd name="connsiteX181" fmla="*/ 1321306 w 5490481"/>
                <a:gd name="connsiteY181" fmla="*/ 58393 h 515725"/>
                <a:gd name="connsiteX182" fmla="*/ 1312277 w 5490481"/>
                <a:gd name="connsiteY182" fmla="*/ 47460 h 515725"/>
                <a:gd name="connsiteX183" fmla="*/ 1330594 w 5490481"/>
                <a:gd name="connsiteY183" fmla="*/ 47009 h 515725"/>
                <a:gd name="connsiteX184" fmla="*/ 1327111 w 5490481"/>
                <a:gd name="connsiteY184" fmla="*/ 44461 h 515725"/>
                <a:gd name="connsiteX185" fmla="*/ 1330143 w 5490481"/>
                <a:gd name="connsiteY185" fmla="*/ 41914 h 515725"/>
                <a:gd name="connsiteX186" fmla="*/ 1327821 w 5490481"/>
                <a:gd name="connsiteY186" fmla="*/ 39559 h 515725"/>
                <a:gd name="connsiteX187" fmla="*/ 1339882 w 5490481"/>
                <a:gd name="connsiteY187" fmla="*/ 41204 h 515725"/>
                <a:gd name="connsiteX188" fmla="*/ 1333852 w 5490481"/>
                <a:gd name="connsiteY188" fmla="*/ 34464 h 515725"/>
                <a:gd name="connsiteX189" fmla="*/ 1342930 w 5490481"/>
                <a:gd name="connsiteY189" fmla="*/ 37560 h 515725"/>
                <a:gd name="connsiteX190" fmla="*/ 1345113 w 5490481"/>
                <a:gd name="connsiteY190" fmla="*/ 34496 h 515725"/>
                <a:gd name="connsiteX191" fmla="*/ 1351492 w 5490481"/>
                <a:gd name="connsiteY191" fmla="*/ 32626 h 515725"/>
                <a:gd name="connsiteX192" fmla="*/ 1348944 w 5490481"/>
                <a:gd name="connsiteY192" fmla="*/ 30755 h 515725"/>
                <a:gd name="connsiteX193" fmla="*/ 1354717 w 5490481"/>
                <a:gd name="connsiteY193" fmla="*/ 29755 h 515725"/>
                <a:gd name="connsiteX194" fmla="*/ 1354975 w 5490481"/>
                <a:gd name="connsiteY194" fmla="*/ 21919 h 515725"/>
                <a:gd name="connsiteX195" fmla="*/ 1379050 w 5490481"/>
                <a:gd name="connsiteY195" fmla="*/ 16565 h 515725"/>
                <a:gd name="connsiteX196" fmla="*/ 1383787 w 5490481"/>
                <a:gd name="connsiteY196" fmla="*/ 12534 h 515725"/>
                <a:gd name="connsiteX197" fmla="*/ 1389353 w 5490481"/>
                <a:gd name="connsiteY197" fmla="*/ 7309 h 515725"/>
                <a:gd name="connsiteX198" fmla="*/ 1399599 w 5490481"/>
                <a:gd name="connsiteY198" fmla="*/ 5729 h 515725"/>
                <a:gd name="connsiteX199" fmla="*/ 1408042 w 5490481"/>
                <a:gd name="connsiteY199" fmla="*/ 698 h 515725"/>
                <a:gd name="connsiteX200" fmla="*/ 1416556 w 5490481"/>
                <a:gd name="connsiteY200" fmla="*/ 215 h 515725"/>
                <a:gd name="connsiteX201" fmla="*/ 1428375 w 5490481"/>
                <a:gd name="connsiteY201" fmla="*/ 8696 h 515725"/>
                <a:gd name="connsiteX202" fmla="*/ 1416811 w 5490481"/>
                <a:gd name="connsiteY202" fmla="*/ 6245 h 515725"/>
                <a:gd name="connsiteX203" fmla="*/ 1405481 w 5490481"/>
                <a:gd name="connsiteY203" fmla="*/ 11405 h 515725"/>
                <a:gd name="connsiteX204" fmla="*/ 1401363 w 5490481"/>
                <a:gd name="connsiteY204" fmla="*/ 14469 h 515725"/>
                <a:gd name="connsiteX205" fmla="*/ 1397932 w 5490481"/>
                <a:gd name="connsiteY205" fmla="*/ 17984 h 515725"/>
                <a:gd name="connsiteX206" fmla="*/ 1398190 w 5490481"/>
                <a:gd name="connsiteY206" fmla="*/ 29368 h 515725"/>
                <a:gd name="connsiteX207" fmla="*/ 1402350 w 5490481"/>
                <a:gd name="connsiteY207" fmla="*/ 32851 h 515725"/>
                <a:gd name="connsiteX208" fmla="*/ 1384935 w 5490481"/>
                <a:gd name="connsiteY208" fmla="*/ 27724 h 515725"/>
                <a:gd name="connsiteX209" fmla="*/ 1388644 w 5490481"/>
                <a:gd name="connsiteY209" fmla="*/ 31690 h 515725"/>
                <a:gd name="connsiteX210" fmla="*/ 1381887 w 5490481"/>
                <a:gd name="connsiteY210" fmla="*/ 29368 h 515725"/>
                <a:gd name="connsiteX211" fmla="*/ 1374412 w 5490481"/>
                <a:gd name="connsiteY211" fmla="*/ 33400 h 515725"/>
                <a:gd name="connsiteX212" fmla="*/ 1360251 w 5490481"/>
                <a:gd name="connsiteY212" fmla="*/ 45170 h 515725"/>
                <a:gd name="connsiteX213" fmla="*/ 1356346 w 5490481"/>
                <a:gd name="connsiteY213" fmla="*/ 49718 h 515725"/>
                <a:gd name="connsiteX214" fmla="*/ 1351447 w 5490481"/>
                <a:gd name="connsiteY214" fmla="*/ 50556 h 515725"/>
                <a:gd name="connsiteX215" fmla="*/ 1361264 w 5490481"/>
                <a:gd name="connsiteY215" fmla="*/ 57006 h 515725"/>
                <a:gd name="connsiteX216" fmla="*/ 1354401 w 5490481"/>
                <a:gd name="connsiteY216" fmla="*/ 60650 h 515725"/>
                <a:gd name="connsiteX217" fmla="*/ 1355369 w 5490481"/>
                <a:gd name="connsiteY217" fmla="*/ 68164 h 515725"/>
                <a:gd name="connsiteX218" fmla="*/ 1365198 w 5490481"/>
                <a:gd name="connsiteY218" fmla="*/ 72099 h 515725"/>
                <a:gd name="connsiteX219" fmla="*/ 1375199 w 5490481"/>
                <a:gd name="connsiteY219" fmla="*/ 70454 h 515725"/>
                <a:gd name="connsiteX220" fmla="*/ 1373780 w 5490481"/>
                <a:gd name="connsiteY220" fmla="*/ 68133 h 515725"/>
                <a:gd name="connsiteX221" fmla="*/ 1381229 w 5490481"/>
                <a:gd name="connsiteY221" fmla="*/ 70003 h 515725"/>
                <a:gd name="connsiteX222" fmla="*/ 1387896 w 5490481"/>
                <a:gd name="connsiteY222" fmla="*/ 70809 h 515725"/>
                <a:gd name="connsiteX223" fmla="*/ 1375199 w 5490481"/>
                <a:gd name="connsiteY223" fmla="*/ 71841 h 515725"/>
                <a:gd name="connsiteX224" fmla="*/ 1372393 w 5490481"/>
                <a:gd name="connsiteY224" fmla="*/ 74647 h 515725"/>
                <a:gd name="connsiteX225" fmla="*/ 1375199 w 5490481"/>
                <a:gd name="connsiteY225" fmla="*/ 79742 h 515725"/>
                <a:gd name="connsiteX226" fmla="*/ 1363537 w 5490481"/>
                <a:gd name="connsiteY226" fmla="*/ 73647 h 515725"/>
                <a:gd name="connsiteX227" fmla="*/ 1350815 w 5490481"/>
                <a:gd name="connsiteY227" fmla="*/ 74647 h 515725"/>
                <a:gd name="connsiteX228" fmla="*/ 1360558 w 5490481"/>
                <a:gd name="connsiteY228" fmla="*/ 79033 h 515725"/>
                <a:gd name="connsiteX229" fmla="*/ 1358235 w 5490481"/>
                <a:gd name="connsiteY229" fmla="*/ 80903 h 515725"/>
                <a:gd name="connsiteX230" fmla="*/ 1363105 w 5490481"/>
                <a:gd name="connsiteY230" fmla="*/ 84612 h 515725"/>
                <a:gd name="connsiteX231" fmla="*/ 1347493 w 5490481"/>
                <a:gd name="connsiteY231" fmla="*/ 77678 h 515725"/>
                <a:gd name="connsiteX232" fmla="*/ 1337918 w 5490481"/>
                <a:gd name="connsiteY232" fmla="*/ 73647 h 515725"/>
                <a:gd name="connsiteX233" fmla="*/ 1338499 w 5490481"/>
                <a:gd name="connsiteY233" fmla="*/ 77420 h 515725"/>
                <a:gd name="connsiteX234" fmla="*/ 1333403 w 5490481"/>
                <a:gd name="connsiteY234" fmla="*/ 79968 h 515725"/>
                <a:gd name="connsiteX235" fmla="*/ 1335951 w 5490481"/>
                <a:gd name="connsiteY235" fmla="*/ 81387 h 515725"/>
                <a:gd name="connsiteX236" fmla="*/ 1334081 w 5490481"/>
                <a:gd name="connsiteY236" fmla="*/ 86934 h 515725"/>
                <a:gd name="connsiteX237" fmla="*/ 1343368 w 5490481"/>
                <a:gd name="connsiteY237" fmla="*/ 90191 h 515725"/>
                <a:gd name="connsiteX238" fmla="*/ 1323406 w 5490481"/>
                <a:gd name="connsiteY238" fmla="*/ 92739 h 515725"/>
                <a:gd name="connsiteX239" fmla="*/ 1328276 w 5490481"/>
                <a:gd name="connsiteY239" fmla="*/ 95061 h 515725"/>
                <a:gd name="connsiteX240" fmla="*/ 1330598 w 5490481"/>
                <a:gd name="connsiteY240" fmla="*/ 99479 h 515725"/>
                <a:gd name="connsiteX241" fmla="*/ 1320632 w 5490481"/>
                <a:gd name="connsiteY241" fmla="*/ 100640 h 515725"/>
                <a:gd name="connsiteX242" fmla="*/ 1326886 w 5490481"/>
                <a:gd name="connsiteY242" fmla="*/ 108767 h 515725"/>
                <a:gd name="connsiteX243" fmla="*/ 1329208 w 5490481"/>
                <a:gd name="connsiteY243" fmla="*/ 115733 h 515725"/>
                <a:gd name="connsiteX244" fmla="*/ 1326660 w 5490481"/>
                <a:gd name="connsiteY244" fmla="*/ 120377 h 515725"/>
                <a:gd name="connsiteX245" fmla="*/ 1342914 w 5490481"/>
                <a:gd name="connsiteY245" fmla="*/ 119216 h 515725"/>
                <a:gd name="connsiteX246" fmla="*/ 1332013 w 5490481"/>
                <a:gd name="connsiteY246" fmla="*/ 125021 h 515725"/>
                <a:gd name="connsiteX247" fmla="*/ 1341756 w 5490481"/>
                <a:gd name="connsiteY247" fmla="*/ 127117 h 515725"/>
                <a:gd name="connsiteX248" fmla="*/ 1336886 w 5490481"/>
                <a:gd name="connsiteY248" fmla="*/ 129439 h 515725"/>
                <a:gd name="connsiteX249" fmla="*/ 1351370 w 5490481"/>
                <a:gd name="connsiteY249" fmla="*/ 134373 h 515725"/>
                <a:gd name="connsiteX250" fmla="*/ 1370555 w 5490481"/>
                <a:gd name="connsiteY250" fmla="*/ 136856 h 515725"/>
                <a:gd name="connsiteX251" fmla="*/ 1362654 w 5490481"/>
                <a:gd name="connsiteY251" fmla="*/ 134308 h 515725"/>
                <a:gd name="connsiteX252" fmla="*/ 1357558 w 5490481"/>
                <a:gd name="connsiteY252" fmla="*/ 130826 h 515725"/>
                <a:gd name="connsiteX253" fmla="*/ 1364286 w 5490481"/>
                <a:gd name="connsiteY253" fmla="*/ 125343 h 515725"/>
                <a:gd name="connsiteX254" fmla="*/ 1383552 w 5490481"/>
                <a:gd name="connsiteY254" fmla="*/ 126182 h 515725"/>
                <a:gd name="connsiteX255" fmla="*/ 1365372 w 5490481"/>
                <a:gd name="connsiteY255" fmla="*/ 129149 h 515725"/>
                <a:gd name="connsiteX256" fmla="*/ 1380517 w 5490481"/>
                <a:gd name="connsiteY256" fmla="*/ 135018 h 515725"/>
                <a:gd name="connsiteX257" fmla="*/ 1373099 w 5490481"/>
                <a:gd name="connsiteY257" fmla="*/ 134308 h 515725"/>
                <a:gd name="connsiteX258" fmla="*/ 1380291 w 5490481"/>
                <a:gd name="connsiteY258" fmla="*/ 145919 h 515725"/>
                <a:gd name="connsiteX259" fmla="*/ 1385996 w 5490481"/>
                <a:gd name="connsiteY259" fmla="*/ 144242 h 515725"/>
                <a:gd name="connsiteX260" fmla="*/ 1392868 w 5490481"/>
                <a:gd name="connsiteY260" fmla="*/ 149434 h 515725"/>
                <a:gd name="connsiteX261" fmla="*/ 1404894 w 5490481"/>
                <a:gd name="connsiteY261" fmla="*/ 151498 h 515725"/>
                <a:gd name="connsiteX262" fmla="*/ 1409435 w 5490481"/>
                <a:gd name="connsiteY262" fmla="*/ 160366 h 515725"/>
                <a:gd name="connsiteX263" fmla="*/ 1424405 w 5490481"/>
                <a:gd name="connsiteY263" fmla="*/ 168461 h 515725"/>
                <a:gd name="connsiteX264" fmla="*/ 1416504 w 5490481"/>
                <a:gd name="connsiteY264" fmla="*/ 169364 h 515725"/>
                <a:gd name="connsiteX265" fmla="*/ 1437660 w 5490481"/>
                <a:gd name="connsiteY265" fmla="*/ 175653 h 515725"/>
                <a:gd name="connsiteX266" fmla="*/ 1428598 w 5490481"/>
                <a:gd name="connsiteY266" fmla="*/ 180522 h 515725"/>
                <a:gd name="connsiteX267" fmla="*/ 1437660 w 5490481"/>
                <a:gd name="connsiteY267" fmla="*/ 185166 h 515725"/>
                <a:gd name="connsiteX268" fmla="*/ 1436950 w 5490481"/>
                <a:gd name="connsiteY268" fmla="*/ 182619 h 515725"/>
                <a:gd name="connsiteX269" fmla="*/ 1457139 w 5490481"/>
                <a:gd name="connsiteY269" fmla="*/ 190262 h 515725"/>
                <a:gd name="connsiteX270" fmla="*/ 1459944 w 5490481"/>
                <a:gd name="connsiteY270" fmla="*/ 194680 h 515725"/>
                <a:gd name="connsiteX271" fmla="*/ 1454817 w 5490481"/>
                <a:gd name="connsiteY271" fmla="*/ 194680 h 515725"/>
                <a:gd name="connsiteX272" fmla="*/ 1457397 w 5490481"/>
                <a:gd name="connsiteY272" fmla="*/ 196325 h 515725"/>
                <a:gd name="connsiteX273" fmla="*/ 1448109 w 5490481"/>
                <a:gd name="connsiteY273" fmla="*/ 201872 h 515725"/>
                <a:gd name="connsiteX274" fmla="*/ 1458590 w 5490481"/>
                <a:gd name="connsiteY274" fmla="*/ 200066 h 515725"/>
                <a:gd name="connsiteX275" fmla="*/ 1463002 w 5490481"/>
                <a:gd name="connsiteY275" fmla="*/ 205806 h 515725"/>
                <a:gd name="connsiteX276" fmla="*/ 1442049 w 5490481"/>
                <a:gd name="connsiteY276" fmla="*/ 208160 h 515725"/>
                <a:gd name="connsiteX277" fmla="*/ 1447177 w 5490481"/>
                <a:gd name="connsiteY277" fmla="*/ 209547 h 515725"/>
                <a:gd name="connsiteX278" fmla="*/ 1451147 w 5490481"/>
                <a:gd name="connsiteY278" fmla="*/ 211643 h 515725"/>
                <a:gd name="connsiteX279" fmla="*/ 1462270 w 5490481"/>
                <a:gd name="connsiteY279" fmla="*/ 211966 h 515725"/>
                <a:gd name="connsiteX280" fmla="*/ 1467588 w 5490481"/>
                <a:gd name="connsiteY280" fmla="*/ 211063 h 515725"/>
                <a:gd name="connsiteX281" fmla="*/ 1471780 w 5490481"/>
                <a:gd name="connsiteY281" fmla="*/ 213385 h 515725"/>
                <a:gd name="connsiteX282" fmla="*/ 1477133 w 5490481"/>
                <a:gd name="connsiteY282" fmla="*/ 215481 h 515725"/>
                <a:gd name="connsiteX283" fmla="*/ 1474592 w 5490481"/>
                <a:gd name="connsiteY283" fmla="*/ 219835 h 515725"/>
                <a:gd name="connsiteX284" fmla="*/ 1467362 w 5490481"/>
                <a:gd name="connsiteY284" fmla="*/ 219157 h 515725"/>
                <a:gd name="connsiteX285" fmla="*/ 1478852 w 5490481"/>
                <a:gd name="connsiteY285" fmla="*/ 224898 h 515725"/>
                <a:gd name="connsiteX286" fmla="*/ 1491291 w 5490481"/>
                <a:gd name="connsiteY286" fmla="*/ 230606 h 515725"/>
                <a:gd name="connsiteX287" fmla="*/ 1498483 w 5490481"/>
                <a:gd name="connsiteY287" fmla="*/ 232057 h 515725"/>
                <a:gd name="connsiteX288" fmla="*/ 1502708 w 5490481"/>
                <a:gd name="connsiteY288" fmla="*/ 229026 h 515725"/>
                <a:gd name="connsiteX289" fmla="*/ 1508480 w 5490481"/>
                <a:gd name="connsiteY289" fmla="*/ 237056 h 515725"/>
                <a:gd name="connsiteX290" fmla="*/ 1497999 w 5490481"/>
                <a:gd name="connsiteY290" fmla="*/ 236121 h 515725"/>
                <a:gd name="connsiteX291" fmla="*/ 1497999 w 5490481"/>
                <a:gd name="connsiteY291" fmla="*/ 240765 h 515725"/>
                <a:gd name="connsiteX292" fmla="*/ 1494323 w 5490481"/>
                <a:gd name="connsiteY292" fmla="*/ 238540 h 515725"/>
                <a:gd name="connsiteX293" fmla="*/ 1490001 w 5490481"/>
                <a:gd name="connsiteY293" fmla="*/ 239539 h 515725"/>
                <a:gd name="connsiteX294" fmla="*/ 1473651 w 5490481"/>
                <a:gd name="connsiteY294" fmla="*/ 235411 h 515725"/>
                <a:gd name="connsiteX295" fmla="*/ 1483616 w 5490481"/>
                <a:gd name="connsiteY295" fmla="*/ 240055 h 515725"/>
                <a:gd name="connsiteX296" fmla="*/ 1478746 w 5490481"/>
                <a:gd name="connsiteY296" fmla="*/ 240378 h 515725"/>
                <a:gd name="connsiteX297" fmla="*/ 1491065 w 5490481"/>
                <a:gd name="connsiteY297" fmla="*/ 243861 h 515725"/>
                <a:gd name="connsiteX298" fmla="*/ 1498838 w 5490481"/>
                <a:gd name="connsiteY298" fmla="*/ 245634 h 515725"/>
                <a:gd name="connsiteX299" fmla="*/ 1503836 w 5490481"/>
                <a:gd name="connsiteY299" fmla="*/ 248279 h 515725"/>
                <a:gd name="connsiteX300" fmla="*/ 1503127 w 5490481"/>
                <a:gd name="connsiteY300" fmla="*/ 253149 h 515725"/>
                <a:gd name="connsiteX301" fmla="*/ 1488034 w 5490481"/>
                <a:gd name="connsiteY301" fmla="*/ 252826 h 515725"/>
                <a:gd name="connsiteX302" fmla="*/ 1501901 w 5490481"/>
                <a:gd name="connsiteY302" fmla="*/ 257212 h 515725"/>
                <a:gd name="connsiteX303" fmla="*/ 1494548 w 5490481"/>
                <a:gd name="connsiteY303" fmla="*/ 261179 h 515725"/>
                <a:gd name="connsiteX304" fmla="*/ 1496806 w 5490481"/>
                <a:gd name="connsiteY304" fmla="*/ 269435 h 515725"/>
                <a:gd name="connsiteX305" fmla="*/ 1497225 w 5490481"/>
                <a:gd name="connsiteY305" fmla="*/ 275884 h 515725"/>
                <a:gd name="connsiteX306" fmla="*/ 1488485 w 5490481"/>
                <a:gd name="connsiteY306" fmla="*/ 273014 h 515725"/>
                <a:gd name="connsiteX307" fmla="*/ 1474553 w 5490481"/>
                <a:gd name="connsiteY307" fmla="*/ 268144 h 515725"/>
                <a:gd name="connsiteX308" fmla="*/ 1481519 w 5490481"/>
                <a:gd name="connsiteY308" fmla="*/ 273047 h 515725"/>
                <a:gd name="connsiteX309" fmla="*/ 1469232 w 5490481"/>
                <a:gd name="connsiteY309" fmla="*/ 276497 h 515725"/>
                <a:gd name="connsiteX310" fmla="*/ 1484551 w 5490481"/>
                <a:gd name="connsiteY310" fmla="*/ 279077 h 515725"/>
                <a:gd name="connsiteX311" fmla="*/ 1467136 w 5490481"/>
                <a:gd name="connsiteY311" fmla="*/ 282786 h 515725"/>
                <a:gd name="connsiteX312" fmla="*/ 1487034 w 5490481"/>
                <a:gd name="connsiteY312" fmla="*/ 285076 h 515725"/>
                <a:gd name="connsiteX313" fmla="*/ 1473963 w 5490481"/>
                <a:gd name="connsiteY313" fmla="*/ 291203 h 515725"/>
                <a:gd name="connsiteX314" fmla="*/ 1454681 w 5490481"/>
                <a:gd name="connsiteY314" fmla="*/ 296395 h 515725"/>
                <a:gd name="connsiteX315" fmla="*/ 1437502 w 5490481"/>
                <a:gd name="connsiteY315" fmla="*/ 299749 h 515725"/>
                <a:gd name="connsiteX316" fmla="*/ 1417194 w 5490481"/>
                <a:gd name="connsiteY316" fmla="*/ 303458 h 515725"/>
                <a:gd name="connsiteX317" fmla="*/ 1401460 w 5490481"/>
                <a:gd name="connsiteY317" fmla="*/ 305328 h 515725"/>
                <a:gd name="connsiteX318" fmla="*/ 1396793 w 5490481"/>
                <a:gd name="connsiteY318" fmla="*/ 313036 h 515725"/>
                <a:gd name="connsiteX319" fmla="*/ 1371855 w 5490481"/>
                <a:gd name="connsiteY319" fmla="*/ 312004 h 515725"/>
                <a:gd name="connsiteX320" fmla="*/ 1325557 w 5490481"/>
                <a:gd name="connsiteY320" fmla="*/ 310198 h 515725"/>
                <a:gd name="connsiteX321" fmla="*/ 1291914 w 5490481"/>
                <a:gd name="connsiteY321" fmla="*/ 303974 h 515725"/>
                <a:gd name="connsiteX322" fmla="*/ 1277121 w 5490481"/>
                <a:gd name="connsiteY322" fmla="*/ 298911 h 515725"/>
                <a:gd name="connsiteX323" fmla="*/ 1258613 w 5490481"/>
                <a:gd name="connsiteY323" fmla="*/ 296492 h 515725"/>
                <a:gd name="connsiteX324" fmla="*/ 1254308 w 5490481"/>
                <a:gd name="connsiteY324" fmla="*/ 301491 h 515725"/>
                <a:gd name="connsiteX325" fmla="*/ 1261167 w 5490481"/>
                <a:gd name="connsiteY325" fmla="*/ 307747 h 515725"/>
                <a:gd name="connsiteX326" fmla="*/ 1301692 w 5490481"/>
                <a:gd name="connsiteY326" fmla="*/ 321163 h 515725"/>
                <a:gd name="connsiteX327" fmla="*/ 1322845 w 5490481"/>
                <a:gd name="connsiteY327" fmla="*/ 328258 h 515725"/>
                <a:gd name="connsiteX328" fmla="*/ 1344758 w 5490481"/>
                <a:gd name="connsiteY328" fmla="*/ 329064 h 515725"/>
                <a:gd name="connsiteX329" fmla="*/ 1369452 w 5490481"/>
                <a:gd name="connsiteY329" fmla="*/ 331031 h 515725"/>
                <a:gd name="connsiteX330" fmla="*/ 1363611 w 5490481"/>
                <a:gd name="connsiteY330" fmla="*/ 341771 h 515725"/>
                <a:gd name="connsiteX331" fmla="*/ 1330598 w 5490481"/>
                <a:gd name="connsiteY331" fmla="*/ 339448 h 515725"/>
                <a:gd name="connsiteX332" fmla="*/ 1282968 w 5490481"/>
                <a:gd name="connsiteY332" fmla="*/ 336353 h 515725"/>
                <a:gd name="connsiteX333" fmla="*/ 1260713 w 5490481"/>
                <a:gd name="connsiteY333" fmla="*/ 334095 h 515725"/>
                <a:gd name="connsiteX334" fmla="*/ 1238202 w 5490481"/>
                <a:gd name="connsiteY334" fmla="*/ 331547 h 515725"/>
                <a:gd name="connsiteX335" fmla="*/ 1255843 w 5490481"/>
                <a:gd name="connsiteY335" fmla="*/ 336901 h 515725"/>
                <a:gd name="connsiteX336" fmla="*/ 1242846 w 5490481"/>
                <a:gd name="connsiteY336" fmla="*/ 336901 h 515725"/>
                <a:gd name="connsiteX337" fmla="*/ 1291976 w 5490481"/>
                <a:gd name="connsiteY337" fmla="*/ 343222 h 515725"/>
                <a:gd name="connsiteX338" fmla="*/ 1322467 w 5490481"/>
                <a:gd name="connsiteY338" fmla="*/ 352220 h 515725"/>
                <a:gd name="connsiteX339" fmla="*/ 1275196 w 5490481"/>
                <a:gd name="connsiteY339" fmla="*/ 355573 h 515725"/>
                <a:gd name="connsiteX340" fmla="*/ 1213818 w 5490481"/>
                <a:gd name="connsiteY340" fmla="*/ 345479 h 515725"/>
                <a:gd name="connsiteX341" fmla="*/ 1229588 w 5490481"/>
                <a:gd name="connsiteY341" fmla="*/ 352929 h 515725"/>
                <a:gd name="connsiteX342" fmla="*/ 1253105 w 5490481"/>
                <a:gd name="connsiteY342" fmla="*/ 361475 h 515725"/>
                <a:gd name="connsiteX343" fmla="*/ 1280820 w 5490481"/>
                <a:gd name="connsiteY343" fmla="*/ 366119 h 515725"/>
                <a:gd name="connsiteX344" fmla="*/ 1300892 w 5490481"/>
                <a:gd name="connsiteY344" fmla="*/ 371956 h 515725"/>
                <a:gd name="connsiteX345" fmla="*/ 1291121 w 5490481"/>
                <a:gd name="connsiteY345" fmla="*/ 365442 h 515725"/>
                <a:gd name="connsiteX346" fmla="*/ 1305214 w 5490481"/>
                <a:gd name="connsiteY346" fmla="*/ 364829 h 515725"/>
                <a:gd name="connsiteX347" fmla="*/ 1322658 w 5490481"/>
                <a:gd name="connsiteY347" fmla="*/ 365474 h 515725"/>
                <a:gd name="connsiteX348" fmla="*/ 1361241 w 5490481"/>
                <a:gd name="connsiteY348" fmla="*/ 368441 h 515725"/>
                <a:gd name="connsiteX349" fmla="*/ 1358084 w 5490481"/>
                <a:gd name="connsiteY349" fmla="*/ 380341 h 515725"/>
                <a:gd name="connsiteX350" fmla="*/ 1315989 w 5490481"/>
                <a:gd name="connsiteY350" fmla="*/ 377761 h 515725"/>
                <a:gd name="connsiteX351" fmla="*/ 1391195 w 5490481"/>
                <a:gd name="connsiteY351" fmla="*/ 385888 h 515725"/>
                <a:gd name="connsiteX352" fmla="*/ 1407103 w 5490481"/>
                <a:gd name="connsiteY352" fmla="*/ 391435 h 515725"/>
                <a:gd name="connsiteX353" fmla="*/ 1425947 w 5490481"/>
                <a:gd name="connsiteY353" fmla="*/ 393886 h 515725"/>
                <a:gd name="connsiteX354" fmla="*/ 1469951 w 5490481"/>
                <a:gd name="connsiteY354" fmla="*/ 398820 h 515725"/>
                <a:gd name="connsiteX355" fmla="*/ 1554049 w 5490481"/>
                <a:gd name="connsiteY355" fmla="*/ 407882 h 515725"/>
                <a:gd name="connsiteX356" fmla="*/ 1636769 w 5490481"/>
                <a:gd name="connsiteY356" fmla="*/ 418170 h 515725"/>
                <a:gd name="connsiteX357" fmla="*/ 1675179 w 5490481"/>
                <a:gd name="connsiteY357" fmla="*/ 423266 h 515725"/>
                <a:gd name="connsiteX358" fmla="*/ 1687788 w 5490481"/>
                <a:gd name="connsiteY358" fmla="*/ 428361 h 515725"/>
                <a:gd name="connsiteX359" fmla="*/ 1699301 w 5490481"/>
                <a:gd name="connsiteY359" fmla="*/ 432489 h 515725"/>
                <a:gd name="connsiteX360" fmla="*/ 1729842 w 5490481"/>
                <a:gd name="connsiteY360" fmla="*/ 422653 h 515725"/>
                <a:gd name="connsiteX361" fmla="*/ 1771831 w 5490481"/>
                <a:gd name="connsiteY361" fmla="*/ 416654 h 515725"/>
                <a:gd name="connsiteX362" fmla="*/ 1857776 w 5490481"/>
                <a:gd name="connsiteY362" fmla="*/ 412784 h 515725"/>
                <a:gd name="connsiteX363" fmla="*/ 1896218 w 5490481"/>
                <a:gd name="connsiteY363" fmla="*/ 413752 h 515725"/>
                <a:gd name="connsiteX364" fmla="*/ 1911600 w 5490481"/>
                <a:gd name="connsiteY364" fmla="*/ 412655 h 515725"/>
                <a:gd name="connsiteX365" fmla="*/ 1924629 w 5490481"/>
                <a:gd name="connsiteY365" fmla="*/ 404786 h 515725"/>
                <a:gd name="connsiteX366" fmla="*/ 2008092 w 5490481"/>
                <a:gd name="connsiteY366" fmla="*/ 396014 h 515725"/>
                <a:gd name="connsiteX367" fmla="*/ 2051790 w 5490481"/>
                <a:gd name="connsiteY367" fmla="*/ 392435 h 515725"/>
                <a:gd name="connsiteX368" fmla="*/ 2069430 w 5490481"/>
                <a:gd name="connsiteY368" fmla="*/ 390532 h 515725"/>
                <a:gd name="connsiteX369" fmla="*/ 2079944 w 5490481"/>
                <a:gd name="connsiteY369" fmla="*/ 387855 h 515725"/>
                <a:gd name="connsiteX370" fmla="*/ 2103357 w 5490481"/>
                <a:gd name="connsiteY370" fmla="*/ 387533 h 515725"/>
                <a:gd name="connsiteX371" fmla="*/ 2113806 w 5490481"/>
                <a:gd name="connsiteY371" fmla="*/ 380986 h 515725"/>
                <a:gd name="connsiteX372" fmla="*/ 2095166 w 5490481"/>
                <a:gd name="connsiteY372" fmla="*/ 375923 h 515725"/>
                <a:gd name="connsiteX373" fmla="*/ 2076654 w 5490481"/>
                <a:gd name="connsiteY373" fmla="*/ 373537 h 515725"/>
                <a:gd name="connsiteX374" fmla="*/ 2096036 w 5490481"/>
                <a:gd name="connsiteY374" fmla="*/ 366538 h 515725"/>
                <a:gd name="connsiteX375" fmla="*/ 2116354 w 5490481"/>
                <a:gd name="connsiteY375" fmla="*/ 361475 h 515725"/>
                <a:gd name="connsiteX376" fmla="*/ 2100100 w 5490481"/>
                <a:gd name="connsiteY376" fmla="*/ 360862 h 515725"/>
                <a:gd name="connsiteX377" fmla="*/ 2075783 w 5490481"/>
                <a:gd name="connsiteY377" fmla="*/ 363507 h 515725"/>
                <a:gd name="connsiteX378" fmla="*/ 2012961 w 5490481"/>
                <a:gd name="connsiteY378" fmla="*/ 366313 h 515725"/>
                <a:gd name="connsiteX379" fmla="*/ 1987032 w 5490481"/>
                <a:gd name="connsiteY379" fmla="*/ 361862 h 515725"/>
                <a:gd name="connsiteX380" fmla="*/ 1971940 w 5490481"/>
                <a:gd name="connsiteY380" fmla="*/ 351994 h 515725"/>
                <a:gd name="connsiteX381" fmla="*/ 1984130 w 5490481"/>
                <a:gd name="connsiteY381" fmla="*/ 341319 h 515725"/>
                <a:gd name="connsiteX382" fmla="*/ 1997030 w 5490481"/>
                <a:gd name="connsiteY382" fmla="*/ 333708 h 515725"/>
                <a:gd name="connsiteX383" fmla="*/ 2009091 w 5490481"/>
                <a:gd name="connsiteY383" fmla="*/ 329193 h 515725"/>
                <a:gd name="connsiteX384" fmla="*/ 2004899 w 5490481"/>
                <a:gd name="connsiteY384" fmla="*/ 328871 h 515725"/>
                <a:gd name="connsiteX385" fmla="*/ 2015574 w 5490481"/>
                <a:gd name="connsiteY385" fmla="*/ 326323 h 515725"/>
                <a:gd name="connsiteX386" fmla="*/ 2027990 w 5490481"/>
                <a:gd name="connsiteY386" fmla="*/ 325484 h 515725"/>
                <a:gd name="connsiteX387" fmla="*/ 2038664 w 5490481"/>
                <a:gd name="connsiteY387" fmla="*/ 320712 h 515725"/>
                <a:gd name="connsiteX388" fmla="*/ 2050629 w 5490481"/>
                <a:gd name="connsiteY388" fmla="*/ 317648 h 515725"/>
                <a:gd name="connsiteX389" fmla="*/ 2102648 w 5490481"/>
                <a:gd name="connsiteY389" fmla="*/ 306328 h 515725"/>
                <a:gd name="connsiteX390" fmla="*/ 2105195 w 5490481"/>
                <a:gd name="connsiteY390" fmla="*/ 304812 h 515725"/>
                <a:gd name="connsiteX391" fmla="*/ 2113193 w 5490481"/>
                <a:gd name="connsiteY391" fmla="*/ 304103 h 515725"/>
                <a:gd name="connsiteX392" fmla="*/ 2133575 w 5490481"/>
                <a:gd name="connsiteY392" fmla="*/ 299782 h 515725"/>
                <a:gd name="connsiteX393" fmla="*/ 2151183 w 5490481"/>
                <a:gd name="connsiteY393" fmla="*/ 298459 h 515725"/>
                <a:gd name="connsiteX394" fmla="*/ 2169501 w 5490481"/>
                <a:gd name="connsiteY394" fmla="*/ 297266 h 515725"/>
                <a:gd name="connsiteX395" fmla="*/ 2184981 w 5490481"/>
                <a:gd name="connsiteY395" fmla="*/ 296847 h 515725"/>
                <a:gd name="connsiteX396" fmla="*/ 2201396 w 5490481"/>
                <a:gd name="connsiteY396" fmla="*/ 294138 h 515725"/>
                <a:gd name="connsiteX397" fmla="*/ 2240128 w 5490481"/>
                <a:gd name="connsiteY397" fmla="*/ 292622 h 515725"/>
                <a:gd name="connsiteX398" fmla="*/ 2235678 w 5490481"/>
                <a:gd name="connsiteY398" fmla="*/ 282883 h 515725"/>
                <a:gd name="connsiteX399" fmla="*/ 2242031 w 5490481"/>
                <a:gd name="connsiteY399" fmla="*/ 278271 h 515725"/>
                <a:gd name="connsiteX400" fmla="*/ 2249448 w 5490481"/>
                <a:gd name="connsiteY400" fmla="*/ 269693 h 515725"/>
                <a:gd name="connsiteX401" fmla="*/ 2260219 w 5490481"/>
                <a:gd name="connsiteY401" fmla="*/ 267242 h 515725"/>
                <a:gd name="connsiteX402" fmla="*/ 2270539 w 5490481"/>
                <a:gd name="connsiteY402" fmla="*/ 261695 h 515725"/>
                <a:gd name="connsiteX403" fmla="*/ 2296533 w 5490481"/>
                <a:gd name="connsiteY403" fmla="*/ 254084 h 515725"/>
                <a:gd name="connsiteX404" fmla="*/ 2284374 w 5490481"/>
                <a:gd name="connsiteY404" fmla="*/ 251568 h 515725"/>
                <a:gd name="connsiteX405" fmla="*/ 2274732 w 5490481"/>
                <a:gd name="connsiteY405" fmla="*/ 253536 h 515725"/>
                <a:gd name="connsiteX406" fmla="*/ 2244062 w 5490481"/>
                <a:gd name="connsiteY406" fmla="*/ 254568 h 515725"/>
                <a:gd name="connsiteX407" fmla="*/ 2256382 w 5490481"/>
                <a:gd name="connsiteY407" fmla="*/ 249698 h 515725"/>
                <a:gd name="connsiteX408" fmla="*/ 2244288 w 5490481"/>
                <a:gd name="connsiteY408" fmla="*/ 251085 h 515725"/>
                <a:gd name="connsiteX409" fmla="*/ 2250770 w 5490481"/>
                <a:gd name="connsiteY409" fmla="*/ 243861 h 515725"/>
                <a:gd name="connsiteX410" fmla="*/ 2261574 w 5490481"/>
                <a:gd name="connsiteY410" fmla="*/ 238088 h 515725"/>
                <a:gd name="connsiteX411" fmla="*/ 2291888 w 5490481"/>
                <a:gd name="connsiteY411" fmla="*/ 232960 h 515725"/>
                <a:gd name="connsiteX412" fmla="*/ 2278215 w 5490481"/>
                <a:gd name="connsiteY412" fmla="*/ 228542 h 515725"/>
                <a:gd name="connsiteX413" fmla="*/ 2290792 w 5490481"/>
                <a:gd name="connsiteY413" fmla="*/ 227865 h 515725"/>
                <a:gd name="connsiteX414" fmla="*/ 2302853 w 5490481"/>
                <a:gd name="connsiteY414" fmla="*/ 225962 h 515725"/>
                <a:gd name="connsiteX415" fmla="*/ 2327944 w 5490481"/>
                <a:gd name="connsiteY415" fmla="*/ 211224 h 515725"/>
                <a:gd name="connsiteX416" fmla="*/ 2313012 w 5490481"/>
                <a:gd name="connsiteY416" fmla="*/ 201807 h 515725"/>
                <a:gd name="connsiteX417" fmla="*/ 2320236 w 5490481"/>
                <a:gd name="connsiteY417" fmla="*/ 193487 h 515725"/>
                <a:gd name="connsiteX418" fmla="*/ 2331136 w 5490481"/>
                <a:gd name="connsiteY418" fmla="*/ 202065 h 515725"/>
                <a:gd name="connsiteX419" fmla="*/ 2338457 w 5490481"/>
                <a:gd name="connsiteY419" fmla="*/ 195712 h 515725"/>
                <a:gd name="connsiteX420" fmla="*/ 2346229 w 5490481"/>
                <a:gd name="connsiteY420" fmla="*/ 189294 h 515725"/>
                <a:gd name="connsiteX421" fmla="*/ 2338812 w 5490481"/>
                <a:gd name="connsiteY421" fmla="*/ 187005 h 515725"/>
                <a:gd name="connsiteX422" fmla="*/ 2354130 w 5490481"/>
                <a:gd name="connsiteY422" fmla="*/ 185134 h 515725"/>
                <a:gd name="connsiteX423" fmla="*/ 2352518 w 5490481"/>
                <a:gd name="connsiteY423" fmla="*/ 187456 h 515725"/>
                <a:gd name="connsiteX424" fmla="*/ 2366095 w 5490481"/>
                <a:gd name="connsiteY424" fmla="*/ 192616 h 515725"/>
                <a:gd name="connsiteX425" fmla="*/ 2371448 w 5490481"/>
                <a:gd name="connsiteY425" fmla="*/ 201291 h 515725"/>
                <a:gd name="connsiteX426" fmla="*/ 2394990 w 5490481"/>
                <a:gd name="connsiteY426" fmla="*/ 203258 h 515725"/>
                <a:gd name="connsiteX427" fmla="*/ 2389798 w 5490481"/>
                <a:gd name="connsiteY427" fmla="*/ 195744 h 515725"/>
                <a:gd name="connsiteX428" fmla="*/ 2404730 w 5490481"/>
                <a:gd name="connsiteY428" fmla="*/ 184425 h 515725"/>
                <a:gd name="connsiteX429" fmla="*/ 2417404 w 5490481"/>
                <a:gd name="connsiteY429" fmla="*/ 179877 h 515725"/>
                <a:gd name="connsiteX430" fmla="*/ 2423757 w 5490481"/>
                <a:gd name="connsiteY430" fmla="*/ 181587 h 515725"/>
                <a:gd name="connsiteX431" fmla="*/ 2421209 w 5490481"/>
                <a:gd name="connsiteY431" fmla="*/ 187263 h 515725"/>
                <a:gd name="connsiteX432" fmla="*/ 2418243 w 5490481"/>
                <a:gd name="connsiteY432" fmla="*/ 196454 h 515725"/>
                <a:gd name="connsiteX433" fmla="*/ 2439818 w 5490481"/>
                <a:gd name="connsiteY433" fmla="*/ 193842 h 515725"/>
                <a:gd name="connsiteX434" fmla="*/ 2481129 w 5490481"/>
                <a:gd name="connsiteY434" fmla="*/ 191165 h 515725"/>
                <a:gd name="connsiteX435" fmla="*/ 2493223 w 5490481"/>
                <a:gd name="connsiteY435" fmla="*/ 197228 h 515725"/>
                <a:gd name="connsiteX436" fmla="*/ 2502027 w 5490481"/>
                <a:gd name="connsiteY436" fmla="*/ 193745 h 515725"/>
                <a:gd name="connsiteX437" fmla="*/ 2506929 w 5490481"/>
                <a:gd name="connsiteY437" fmla="*/ 199775 h 515725"/>
                <a:gd name="connsiteX438" fmla="*/ 2525247 w 5490481"/>
                <a:gd name="connsiteY438" fmla="*/ 196518 h 515725"/>
                <a:gd name="connsiteX439" fmla="*/ 2544532 w 5490481"/>
                <a:gd name="connsiteY439" fmla="*/ 189004 h 515725"/>
                <a:gd name="connsiteX440" fmla="*/ 2599421 w 5490481"/>
                <a:gd name="connsiteY440" fmla="*/ 179426 h 515725"/>
                <a:gd name="connsiteX441" fmla="*/ 2625188 w 5490481"/>
                <a:gd name="connsiteY441" fmla="*/ 178265 h 515725"/>
                <a:gd name="connsiteX442" fmla="*/ 2644990 w 5490481"/>
                <a:gd name="connsiteY442" fmla="*/ 172879 h 515725"/>
                <a:gd name="connsiteX443" fmla="*/ 2659437 w 5490481"/>
                <a:gd name="connsiteY443" fmla="*/ 169041 h 515725"/>
                <a:gd name="connsiteX444" fmla="*/ 2676659 w 5490481"/>
                <a:gd name="connsiteY444" fmla="*/ 170267 h 515725"/>
                <a:gd name="connsiteX445" fmla="*/ 2669209 w 5490481"/>
                <a:gd name="connsiteY445" fmla="*/ 166333 h 515725"/>
                <a:gd name="connsiteX446" fmla="*/ 2693719 w 5490481"/>
                <a:gd name="connsiteY446" fmla="*/ 171428 h 515725"/>
                <a:gd name="connsiteX447" fmla="*/ 2716133 w 5490481"/>
                <a:gd name="connsiteY447" fmla="*/ 179910 h 515725"/>
                <a:gd name="connsiteX448" fmla="*/ 2739965 w 5490481"/>
                <a:gd name="connsiteY448" fmla="*/ 175233 h 515725"/>
                <a:gd name="connsiteX449" fmla="*/ 2764765 w 5490481"/>
                <a:gd name="connsiteY449" fmla="*/ 169009 h 515725"/>
                <a:gd name="connsiteX450" fmla="*/ 2792177 w 5490481"/>
                <a:gd name="connsiteY450" fmla="*/ 171138 h 515725"/>
                <a:gd name="connsiteX451" fmla="*/ 2820879 w 5490481"/>
                <a:gd name="connsiteY451" fmla="*/ 166816 h 515725"/>
                <a:gd name="connsiteX452" fmla="*/ 2849485 w 5490481"/>
                <a:gd name="connsiteY452" fmla="*/ 165559 h 515725"/>
                <a:gd name="connsiteX453" fmla="*/ 2881573 w 5490481"/>
                <a:gd name="connsiteY453" fmla="*/ 171460 h 515725"/>
                <a:gd name="connsiteX454" fmla="*/ 2913403 w 5490481"/>
                <a:gd name="connsiteY454" fmla="*/ 174750 h 515725"/>
                <a:gd name="connsiteX455" fmla="*/ 2944363 w 5490481"/>
                <a:gd name="connsiteY455" fmla="*/ 174750 h 515725"/>
                <a:gd name="connsiteX456" fmla="*/ 3009411 w 5490481"/>
                <a:gd name="connsiteY456" fmla="*/ 167364 h 515725"/>
                <a:gd name="connsiteX457" fmla="*/ 3038951 w 5490481"/>
                <a:gd name="connsiteY457" fmla="*/ 161108 h 515725"/>
                <a:gd name="connsiteX458" fmla="*/ 3067750 w 5490481"/>
                <a:gd name="connsiteY458" fmla="*/ 159270 h 515725"/>
                <a:gd name="connsiteX459" fmla="*/ 3096420 w 5490481"/>
                <a:gd name="connsiteY459" fmla="*/ 150595 h 515725"/>
                <a:gd name="connsiteX460" fmla="*/ 3116189 w 5490481"/>
                <a:gd name="connsiteY460" fmla="*/ 139533 h 515725"/>
                <a:gd name="connsiteX461" fmla="*/ 3128476 w 5490481"/>
                <a:gd name="connsiteY461" fmla="*/ 128471 h 515725"/>
                <a:gd name="connsiteX462" fmla="*/ 3139570 w 5490481"/>
                <a:gd name="connsiteY462" fmla="*/ 129600 h 515725"/>
                <a:gd name="connsiteX463" fmla="*/ 3143666 w 5490481"/>
                <a:gd name="connsiteY463" fmla="*/ 137727 h 515725"/>
                <a:gd name="connsiteX464" fmla="*/ 3159920 w 5490481"/>
                <a:gd name="connsiteY464" fmla="*/ 145596 h 515725"/>
                <a:gd name="connsiteX465" fmla="*/ 3168821 w 5490481"/>
                <a:gd name="connsiteY465" fmla="*/ 149853 h 515725"/>
                <a:gd name="connsiteX466" fmla="*/ 3161758 w 5490481"/>
                <a:gd name="connsiteY466" fmla="*/ 149498 h 515725"/>
                <a:gd name="connsiteX467" fmla="*/ 3175142 w 5490481"/>
                <a:gd name="connsiteY467" fmla="*/ 154400 h 515725"/>
                <a:gd name="connsiteX468" fmla="*/ 3194943 w 5490481"/>
                <a:gd name="connsiteY468" fmla="*/ 146241 h 515725"/>
                <a:gd name="connsiteX469" fmla="*/ 3181462 w 5490481"/>
                <a:gd name="connsiteY469" fmla="*/ 155077 h 515725"/>
                <a:gd name="connsiteX470" fmla="*/ 3195620 w 5490481"/>
                <a:gd name="connsiteY470" fmla="*/ 162753 h 515725"/>
                <a:gd name="connsiteX471" fmla="*/ 3205843 w 5490481"/>
                <a:gd name="connsiteY471" fmla="*/ 152304 h 515725"/>
                <a:gd name="connsiteX472" fmla="*/ 3203038 w 5490481"/>
                <a:gd name="connsiteY472" fmla="*/ 160592 h 515725"/>
                <a:gd name="connsiteX473" fmla="*/ 3211777 w 5490481"/>
                <a:gd name="connsiteY473" fmla="*/ 158786 h 515725"/>
                <a:gd name="connsiteX474" fmla="*/ 3226483 w 5490481"/>
                <a:gd name="connsiteY474" fmla="*/ 146015 h 515725"/>
                <a:gd name="connsiteX475" fmla="*/ 3230192 w 5490481"/>
                <a:gd name="connsiteY475" fmla="*/ 141210 h 515725"/>
                <a:gd name="connsiteX476" fmla="*/ 3237222 w 5490481"/>
                <a:gd name="connsiteY476" fmla="*/ 136340 h 515725"/>
                <a:gd name="connsiteX477" fmla="*/ 3262957 w 5490481"/>
                <a:gd name="connsiteY477" fmla="*/ 128375 h 515725"/>
                <a:gd name="connsiteX478" fmla="*/ 3284661 w 5490481"/>
                <a:gd name="connsiteY478" fmla="*/ 122473 h 515725"/>
                <a:gd name="connsiteX479" fmla="*/ 3307655 w 5490481"/>
                <a:gd name="connsiteY479" fmla="*/ 117474 h 515725"/>
                <a:gd name="connsiteX480" fmla="*/ 3328747 w 5490481"/>
                <a:gd name="connsiteY480" fmla="*/ 112024 h 515725"/>
                <a:gd name="connsiteX481" fmla="*/ 3339808 w 5490481"/>
                <a:gd name="connsiteY481" fmla="*/ 109573 h 515725"/>
                <a:gd name="connsiteX482" fmla="*/ 3348129 w 5490481"/>
                <a:gd name="connsiteY482" fmla="*/ 109573 h 515725"/>
                <a:gd name="connsiteX483" fmla="*/ 3356997 w 5490481"/>
                <a:gd name="connsiteY483" fmla="*/ 107961 h 515725"/>
                <a:gd name="connsiteX484" fmla="*/ 3358255 w 5490481"/>
                <a:gd name="connsiteY484" fmla="*/ 101672 h 515725"/>
                <a:gd name="connsiteX485" fmla="*/ 3379734 w 5490481"/>
                <a:gd name="connsiteY485" fmla="*/ 102962 h 515725"/>
                <a:gd name="connsiteX486" fmla="*/ 3372316 w 5490481"/>
                <a:gd name="connsiteY486" fmla="*/ 105510 h 515725"/>
                <a:gd name="connsiteX487" fmla="*/ 3376153 w 5490481"/>
                <a:gd name="connsiteY487" fmla="*/ 109444 h 515725"/>
                <a:gd name="connsiteX488" fmla="*/ 3386667 w 5490481"/>
                <a:gd name="connsiteY488" fmla="*/ 108832 h 515725"/>
                <a:gd name="connsiteX489" fmla="*/ 3410177 w 5490481"/>
                <a:gd name="connsiteY489" fmla="*/ 102510 h 515725"/>
                <a:gd name="connsiteX490" fmla="*/ 3402018 w 5490481"/>
                <a:gd name="connsiteY490" fmla="*/ 101027 h 515725"/>
                <a:gd name="connsiteX491" fmla="*/ 3396696 w 5490481"/>
                <a:gd name="connsiteY491" fmla="*/ 97608 h 515725"/>
                <a:gd name="connsiteX492" fmla="*/ 3409338 w 5490481"/>
                <a:gd name="connsiteY492" fmla="*/ 91352 h 515725"/>
                <a:gd name="connsiteX493" fmla="*/ 3415176 w 5490481"/>
                <a:gd name="connsiteY493" fmla="*/ 89804 h 515725"/>
                <a:gd name="connsiteX494" fmla="*/ 3414111 w 5490481"/>
                <a:gd name="connsiteY494" fmla="*/ 93448 h 515725"/>
                <a:gd name="connsiteX495" fmla="*/ 3427463 w 5490481"/>
                <a:gd name="connsiteY495" fmla="*/ 95029 h 515725"/>
                <a:gd name="connsiteX496" fmla="*/ 3444329 w 5490481"/>
                <a:gd name="connsiteY496" fmla="*/ 96222 h 515725"/>
                <a:gd name="connsiteX497" fmla="*/ 3437138 w 5490481"/>
                <a:gd name="connsiteY497" fmla="*/ 93900 h 515725"/>
                <a:gd name="connsiteX498" fmla="*/ 3438170 w 5490481"/>
                <a:gd name="connsiteY498" fmla="*/ 81484 h 515725"/>
                <a:gd name="connsiteX499" fmla="*/ 3459455 w 5490481"/>
                <a:gd name="connsiteY499" fmla="*/ 74324 h 515725"/>
                <a:gd name="connsiteX500" fmla="*/ 3512957 w 5490481"/>
                <a:gd name="connsiteY500" fmla="*/ 65165 h 515725"/>
                <a:gd name="connsiteX501" fmla="*/ 3537885 w 5490481"/>
                <a:gd name="connsiteY501" fmla="*/ 67907 h 515725"/>
                <a:gd name="connsiteX502" fmla="*/ 3553430 w 5490481"/>
                <a:gd name="connsiteY502" fmla="*/ 78001 h 515725"/>
                <a:gd name="connsiteX503" fmla="*/ 3566007 w 5490481"/>
                <a:gd name="connsiteY503" fmla="*/ 84161 h 515725"/>
                <a:gd name="connsiteX504" fmla="*/ 3553882 w 5490481"/>
                <a:gd name="connsiteY504" fmla="*/ 90417 h 515725"/>
                <a:gd name="connsiteX505" fmla="*/ 3563653 w 5490481"/>
                <a:gd name="connsiteY505" fmla="*/ 93448 h 515725"/>
                <a:gd name="connsiteX506" fmla="*/ 3568523 w 5490481"/>
                <a:gd name="connsiteY506" fmla="*/ 92739 h 515725"/>
                <a:gd name="connsiteX507" fmla="*/ 3574779 w 5490481"/>
                <a:gd name="connsiteY507" fmla="*/ 94706 h 515725"/>
                <a:gd name="connsiteX508" fmla="*/ 3578714 w 5490481"/>
                <a:gd name="connsiteY508" fmla="*/ 94383 h 515725"/>
                <a:gd name="connsiteX509" fmla="*/ 3583390 w 5490481"/>
                <a:gd name="connsiteY509" fmla="*/ 97254 h 515725"/>
                <a:gd name="connsiteX510" fmla="*/ 3592678 w 5490481"/>
                <a:gd name="connsiteY510" fmla="*/ 99350 h 515725"/>
                <a:gd name="connsiteX511" fmla="*/ 3589872 w 5490481"/>
                <a:gd name="connsiteY511" fmla="*/ 100059 h 515725"/>
                <a:gd name="connsiteX512" fmla="*/ 3596161 w 5490481"/>
                <a:gd name="connsiteY512" fmla="*/ 101801 h 515725"/>
                <a:gd name="connsiteX513" fmla="*/ 3603933 w 5490481"/>
                <a:gd name="connsiteY513" fmla="*/ 102220 h 515725"/>
                <a:gd name="connsiteX514" fmla="*/ 3625895 w 5490481"/>
                <a:gd name="connsiteY514" fmla="*/ 103833 h 515725"/>
                <a:gd name="connsiteX515" fmla="*/ 3644438 w 5490481"/>
                <a:gd name="connsiteY515" fmla="*/ 105735 h 515725"/>
                <a:gd name="connsiteX516" fmla="*/ 3656274 w 5490481"/>
                <a:gd name="connsiteY516" fmla="*/ 108186 h 515725"/>
                <a:gd name="connsiteX517" fmla="*/ 3670754 w 5490481"/>
                <a:gd name="connsiteY517" fmla="*/ 105187 h 515725"/>
                <a:gd name="connsiteX518" fmla="*/ 3697521 w 5490481"/>
                <a:gd name="connsiteY518" fmla="*/ 108219 h 515725"/>
                <a:gd name="connsiteX519" fmla="*/ 3726288 w 5490481"/>
                <a:gd name="connsiteY519" fmla="*/ 111314 h 515725"/>
                <a:gd name="connsiteX520" fmla="*/ 3756731 w 5490481"/>
                <a:gd name="connsiteY520" fmla="*/ 113411 h 515725"/>
                <a:gd name="connsiteX521" fmla="*/ 3768696 w 5490481"/>
                <a:gd name="connsiteY521" fmla="*/ 112798 h 515725"/>
                <a:gd name="connsiteX522" fmla="*/ 3780758 w 5490481"/>
                <a:gd name="connsiteY522" fmla="*/ 110960 h 515725"/>
                <a:gd name="connsiteX523" fmla="*/ 3776565 w 5490481"/>
                <a:gd name="connsiteY523" fmla="*/ 119538 h 515725"/>
                <a:gd name="connsiteX524" fmla="*/ 3779597 w 5490481"/>
                <a:gd name="connsiteY524" fmla="*/ 128149 h 515725"/>
                <a:gd name="connsiteX525" fmla="*/ 3771857 w 5490481"/>
                <a:gd name="connsiteY525" fmla="*/ 130955 h 515725"/>
                <a:gd name="connsiteX526" fmla="*/ 3770309 w 5490481"/>
                <a:gd name="connsiteY526" fmla="*/ 133728 h 515725"/>
                <a:gd name="connsiteX527" fmla="*/ 3762859 w 5490481"/>
                <a:gd name="connsiteY527" fmla="*/ 136502 h 515725"/>
                <a:gd name="connsiteX528" fmla="*/ 3767729 w 5490481"/>
                <a:gd name="connsiteY528" fmla="*/ 137888 h 515725"/>
                <a:gd name="connsiteX529" fmla="*/ 3758473 w 5490481"/>
                <a:gd name="connsiteY529" fmla="*/ 142307 h 515725"/>
                <a:gd name="connsiteX530" fmla="*/ 3763504 w 5490481"/>
                <a:gd name="connsiteY530" fmla="*/ 146983 h 515725"/>
                <a:gd name="connsiteX531" fmla="*/ 3759247 w 5490481"/>
                <a:gd name="connsiteY531" fmla="*/ 148918 h 515725"/>
                <a:gd name="connsiteX532" fmla="*/ 3743832 w 5490481"/>
                <a:gd name="connsiteY532" fmla="*/ 152530 h 515725"/>
                <a:gd name="connsiteX533" fmla="*/ 3751249 w 5490481"/>
                <a:gd name="connsiteY533" fmla="*/ 154851 h 515725"/>
                <a:gd name="connsiteX534" fmla="*/ 3747089 w 5490481"/>
                <a:gd name="connsiteY534" fmla="*/ 157464 h 515725"/>
                <a:gd name="connsiteX535" fmla="*/ 3745089 w 5490481"/>
                <a:gd name="connsiteY535" fmla="*/ 161657 h 515725"/>
                <a:gd name="connsiteX536" fmla="*/ 3734834 w 5490481"/>
                <a:gd name="connsiteY536" fmla="*/ 163204 h 515725"/>
                <a:gd name="connsiteX537" fmla="*/ 3724256 w 5490481"/>
                <a:gd name="connsiteY537" fmla="*/ 162882 h 515725"/>
                <a:gd name="connsiteX538" fmla="*/ 3718935 w 5490481"/>
                <a:gd name="connsiteY538" fmla="*/ 167042 h 515725"/>
                <a:gd name="connsiteX539" fmla="*/ 3712937 w 5490481"/>
                <a:gd name="connsiteY539" fmla="*/ 173847 h 515725"/>
                <a:gd name="connsiteX540" fmla="*/ 3722708 w 5490481"/>
                <a:gd name="connsiteY540" fmla="*/ 173847 h 515725"/>
                <a:gd name="connsiteX541" fmla="*/ 3718516 w 5490481"/>
                <a:gd name="connsiteY541" fmla="*/ 180393 h 515725"/>
                <a:gd name="connsiteX542" fmla="*/ 3731061 w 5490481"/>
                <a:gd name="connsiteY542" fmla="*/ 172234 h 515725"/>
                <a:gd name="connsiteX543" fmla="*/ 3740155 w 5490481"/>
                <a:gd name="connsiteY543" fmla="*/ 173524 h 515725"/>
                <a:gd name="connsiteX544" fmla="*/ 3729997 w 5490481"/>
                <a:gd name="connsiteY544" fmla="*/ 185650 h 515725"/>
                <a:gd name="connsiteX545" fmla="*/ 3713872 w 5490481"/>
                <a:gd name="connsiteY545" fmla="*/ 191842 h 515725"/>
                <a:gd name="connsiteX546" fmla="*/ 3697844 w 5490481"/>
                <a:gd name="connsiteY546" fmla="*/ 199905 h 515725"/>
                <a:gd name="connsiteX547" fmla="*/ 3700424 w 5490481"/>
                <a:gd name="connsiteY547" fmla="*/ 201033 h 515725"/>
                <a:gd name="connsiteX548" fmla="*/ 3687492 w 5490481"/>
                <a:gd name="connsiteY548" fmla="*/ 211256 h 515725"/>
                <a:gd name="connsiteX549" fmla="*/ 3703649 w 5490481"/>
                <a:gd name="connsiteY549" fmla="*/ 218900 h 515725"/>
                <a:gd name="connsiteX550" fmla="*/ 3725320 w 5490481"/>
                <a:gd name="connsiteY550" fmla="*/ 214352 h 515725"/>
                <a:gd name="connsiteX551" fmla="*/ 3745767 w 5490481"/>
                <a:gd name="connsiteY551" fmla="*/ 209160 h 515725"/>
                <a:gd name="connsiteX552" fmla="*/ 3762214 w 5490481"/>
                <a:gd name="connsiteY552" fmla="*/ 200033 h 515725"/>
                <a:gd name="connsiteX553" fmla="*/ 3763794 w 5490481"/>
                <a:gd name="connsiteY553" fmla="*/ 195615 h 515725"/>
                <a:gd name="connsiteX554" fmla="*/ 3768051 w 5490481"/>
                <a:gd name="connsiteY554" fmla="*/ 191165 h 515725"/>
                <a:gd name="connsiteX555" fmla="*/ 3782112 w 5490481"/>
                <a:gd name="connsiteY555" fmla="*/ 181038 h 515725"/>
                <a:gd name="connsiteX556" fmla="*/ 3790497 w 5490481"/>
                <a:gd name="connsiteY556" fmla="*/ 179587 h 515725"/>
                <a:gd name="connsiteX557" fmla="*/ 3797689 w 5490481"/>
                <a:gd name="connsiteY557" fmla="*/ 175717 h 515725"/>
                <a:gd name="connsiteX558" fmla="*/ 3804300 w 5490481"/>
                <a:gd name="connsiteY558" fmla="*/ 171783 h 515725"/>
                <a:gd name="connsiteX559" fmla="*/ 3803977 w 5490481"/>
                <a:gd name="connsiteY559" fmla="*/ 167493 h 515725"/>
                <a:gd name="connsiteX560" fmla="*/ 3818554 w 5490481"/>
                <a:gd name="connsiteY560" fmla="*/ 162204 h 515725"/>
                <a:gd name="connsiteX561" fmla="*/ 3839484 w 5490481"/>
                <a:gd name="connsiteY561" fmla="*/ 158141 h 515725"/>
                <a:gd name="connsiteX562" fmla="*/ 3844257 w 5490481"/>
                <a:gd name="connsiteY562" fmla="*/ 158141 h 515725"/>
                <a:gd name="connsiteX563" fmla="*/ 3846805 w 5490481"/>
                <a:gd name="connsiteY563" fmla="*/ 156045 h 515725"/>
                <a:gd name="connsiteX564" fmla="*/ 3851352 w 5490481"/>
                <a:gd name="connsiteY564" fmla="*/ 157238 h 515725"/>
                <a:gd name="connsiteX565" fmla="*/ 3856448 w 5490481"/>
                <a:gd name="connsiteY565" fmla="*/ 153110 h 515725"/>
                <a:gd name="connsiteX566" fmla="*/ 3866155 w 5490481"/>
                <a:gd name="connsiteY566" fmla="*/ 153787 h 515725"/>
                <a:gd name="connsiteX567" fmla="*/ 3875959 w 5490481"/>
                <a:gd name="connsiteY567" fmla="*/ 150079 h 515725"/>
                <a:gd name="connsiteX568" fmla="*/ 3883247 w 5490481"/>
                <a:gd name="connsiteY568" fmla="*/ 149401 h 515725"/>
                <a:gd name="connsiteX569" fmla="*/ 3891922 w 5490481"/>
                <a:gd name="connsiteY569" fmla="*/ 145725 h 515725"/>
                <a:gd name="connsiteX570" fmla="*/ 3902113 w 5490481"/>
                <a:gd name="connsiteY570" fmla="*/ 144757 h 515725"/>
                <a:gd name="connsiteX571" fmla="*/ 3911723 w 5490481"/>
                <a:gd name="connsiteY571" fmla="*/ 141532 h 515725"/>
                <a:gd name="connsiteX572" fmla="*/ 3920398 w 5490481"/>
                <a:gd name="connsiteY572" fmla="*/ 134921 h 515725"/>
                <a:gd name="connsiteX573" fmla="*/ 3928429 w 5490481"/>
                <a:gd name="connsiteY573" fmla="*/ 126859 h 515725"/>
                <a:gd name="connsiteX574" fmla="*/ 3953326 w 5490481"/>
                <a:gd name="connsiteY574" fmla="*/ 117700 h 515725"/>
                <a:gd name="connsiteX575" fmla="*/ 3985382 w 5490481"/>
                <a:gd name="connsiteY575" fmla="*/ 113056 h 515725"/>
                <a:gd name="connsiteX576" fmla="*/ 3996089 w 5490481"/>
                <a:gd name="connsiteY576" fmla="*/ 108573 h 515725"/>
                <a:gd name="connsiteX577" fmla="*/ 4006763 w 5490481"/>
                <a:gd name="connsiteY577" fmla="*/ 108573 h 515725"/>
                <a:gd name="connsiteX578" fmla="*/ 3999120 w 5490481"/>
                <a:gd name="connsiteY578" fmla="*/ 105091 h 515725"/>
                <a:gd name="connsiteX579" fmla="*/ 4016083 w 5490481"/>
                <a:gd name="connsiteY579" fmla="*/ 97447 h 515725"/>
                <a:gd name="connsiteX580" fmla="*/ 4021114 w 5490481"/>
                <a:gd name="connsiteY580" fmla="*/ 101124 h 515725"/>
                <a:gd name="connsiteX581" fmla="*/ 4030209 w 5490481"/>
                <a:gd name="connsiteY581" fmla="*/ 98092 h 515725"/>
                <a:gd name="connsiteX582" fmla="*/ 4060201 w 5490481"/>
                <a:gd name="connsiteY582" fmla="*/ 95803 h 515725"/>
                <a:gd name="connsiteX583" fmla="*/ 4074681 w 5490481"/>
                <a:gd name="connsiteY583" fmla="*/ 97189 h 515725"/>
                <a:gd name="connsiteX584" fmla="*/ 4091644 w 5490481"/>
                <a:gd name="connsiteY584" fmla="*/ 94577 h 515725"/>
                <a:gd name="connsiteX585" fmla="*/ 4113090 w 5490481"/>
                <a:gd name="connsiteY585" fmla="*/ 91804 h 515725"/>
                <a:gd name="connsiteX586" fmla="*/ 4122443 w 5490481"/>
                <a:gd name="connsiteY586" fmla="*/ 89224 h 515725"/>
                <a:gd name="connsiteX587" fmla="*/ 4129409 w 5490481"/>
                <a:gd name="connsiteY587" fmla="*/ 84805 h 515725"/>
                <a:gd name="connsiteX588" fmla="*/ 4146307 w 5490481"/>
                <a:gd name="connsiteY588" fmla="*/ 69584 h 515725"/>
                <a:gd name="connsiteX589" fmla="*/ 4148758 w 5490481"/>
                <a:gd name="connsiteY589" fmla="*/ 76421 h 515725"/>
                <a:gd name="connsiteX590" fmla="*/ 4144469 w 5490481"/>
                <a:gd name="connsiteY590" fmla="*/ 85128 h 515725"/>
                <a:gd name="connsiteX591" fmla="*/ 4161142 w 5490481"/>
                <a:gd name="connsiteY591" fmla="*/ 85805 h 515725"/>
                <a:gd name="connsiteX592" fmla="*/ 4186877 w 5490481"/>
                <a:gd name="connsiteY592" fmla="*/ 82226 h 515725"/>
                <a:gd name="connsiteX593" fmla="*/ 4207743 w 5490481"/>
                <a:gd name="connsiteY593" fmla="*/ 82226 h 515725"/>
                <a:gd name="connsiteX594" fmla="*/ 4231092 w 5490481"/>
                <a:gd name="connsiteY594" fmla="*/ 82709 h 515725"/>
                <a:gd name="connsiteX595" fmla="*/ 4248281 w 5490481"/>
                <a:gd name="connsiteY595" fmla="*/ 83644 h 515725"/>
                <a:gd name="connsiteX596" fmla="*/ 4267695 w 5490481"/>
                <a:gd name="connsiteY596" fmla="*/ 83322 h 515725"/>
                <a:gd name="connsiteX597" fmla="*/ 4286110 w 5490481"/>
                <a:gd name="connsiteY597" fmla="*/ 83322 h 515725"/>
                <a:gd name="connsiteX598" fmla="*/ 4296849 w 5490481"/>
                <a:gd name="connsiteY598" fmla="*/ 82064 h 515725"/>
                <a:gd name="connsiteX599" fmla="*/ 4307233 w 5490481"/>
                <a:gd name="connsiteY599" fmla="*/ 82613 h 515725"/>
                <a:gd name="connsiteX600" fmla="*/ 4305621 w 5490481"/>
                <a:gd name="connsiteY600" fmla="*/ 85160 h 515725"/>
                <a:gd name="connsiteX601" fmla="*/ 4315586 w 5490481"/>
                <a:gd name="connsiteY601" fmla="*/ 81871 h 515725"/>
                <a:gd name="connsiteX602" fmla="*/ 4330388 w 5490481"/>
                <a:gd name="connsiteY602" fmla="*/ 81871 h 515725"/>
                <a:gd name="connsiteX603" fmla="*/ 4335387 w 5490481"/>
                <a:gd name="connsiteY603" fmla="*/ 89127 h 515725"/>
                <a:gd name="connsiteX604" fmla="*/ 4346642 w 5490481"/>
                <a:gd name="connsiteY604" fmla="*/ 83483 h 515725"/>
                <a:gd name="connsiteX605" fmla="*/ 4359542 w 5490481"/>
                <a:gd name="connsiteY605" fmla="*/ 79775 h 515725"/>
                <a:gd name="connsiteX606" fmla="*/ 4374119 w 5490481"/>
                <a:gd name="connsiteY606" fmla="*/ 72551 h 515725"/>
                <a:gd name="connsiteX607" fmla="*/ 4387793 w 5490481"/>
                <a:gd name="connsiteY607" fmla="*/ 69551 h 515725"/>
                <a:gd name="connsiteX608" fmla="*/ 4405401 w 5490481"/>
                <a:gd name="connsiteY608" fmla="*/ 66778 h 515725"/>
                <a:gd name="connsiteX609" fmla="*/ 4419946 w 5490481"/>
                <a:gd name="connsiteY609" fmla="*/ 66262 h 515725"/>
                <a:gd name="connsiteX610" fmla="*/ 4437199 w 5490481"/>
                <a:gd name="connsiteY610" fmla="*/ 67874 h 515725"/>
                <a:gd name="connsiteX611" fmla="*/ 4449389 w 5490481"/>
                <a:gd name="connsiteY611" fmla="*/ 71615 h 515725"/>
                <a:gd name="connsiteX612" fmla="*/ 4464450 w 5490481"/>
                <a:gd name="connsiteY612" fmla="*/ 74227 h 515725"/>
                <a:gd name="connsiteX613" fmla="*/ 4479801 w 5490481"/>
                <a:gd name="connsiteY613" fmla="*/ 77807 h 515725"/>
                <a:gd name="connsiteX614" fmla="*/ 4496022 w 5490481"/>
                <a:gd name="connsiteY614" fmla="*/ 79129 h 515725"/>
                <a:gd name="connsiteX615" fmla="*/ 4505182 w 5490481"/>
                <a:gd name="connsiteY615" fmla="*/ 80452 h 515725"/>
                <a:gd name="connsiteX616" fmla="*/ 4510406 w 5490481"/>
                <a:gd name="connsiteY616" fmla="*/ 84805 h 515725"/>
                <a:gd name="connsiteX617" fmla="*/ 4508793 w 5490481"/>
                <a:gd name="connsiteY617" fmla="*/ 87127 h 515725"/>
                <a:gd name="connsiteX618" fmla="*/ 4523306 w 5490481"/>
                <a:gd name="connsiteY618" fmla="*/ 85676 h 515725"/>
                <a:gd name="connsiteX619" fmla="*/ 4537883 w 5490481"/>
                <a:gd name="connsiteY619" fmla="*/ 84515 h 515725"/>
                <a:gd name="connsiteX620" fmla="*/ 4553717 w 5490481"/>
                <a:gd name="connsiteY620" fmla="*/ 78614 h 515725"/>
                <a:gd name="connsiteX621" fmla="*/ 4567488 w 5490481"/>
                <a:gd name="connsiteY621" fmla="*/ 68874 h 515725"/>
                <a:gd name="connsiteX622" fmla="*/ 4589418 w 5490481"/>
                <a:gd name="connsiteY622" fmla="*/ 65359 h 515725"/>
                <a:gd name="connsiteX623" fmla="*/ 4612282 w 5490481"/>
                <a:gd name="connsiteY623" fmla="*/ 61586 h 515725"/>
                <a:gd name="connsiteX624" fmla="*/ 4625344 w 5490481"/>
                <a:gd name="connsiteY624" fmla="*/ 70615 h 515725"/>
                <a:gd name="connsiteX625" fmla="*/ 4627408 w 5490481"/>
                <a:gd name="connsiteY625" fmla="*/ 79710 h 515725"/>
                <a:gd name="connsiteX626" fmla="*/ 4654304 w 5490481"/>
                <a:gd name="connsiteY626" fmla="*/ 77517 h 515725"/>
                <a:gd name="connsiteX627" fmla="*/ 4660947 w 5490481"/>
                <a:gd name="connsiteY627" fmla="*/ 81710 h 515725"/>
                <a:gd name="connsiteX628" fmla="*/ 4661979 w 5490481"/>
                <a:gd name="connsiteY628" fmla="*/ 88385 h 515725"/>
                <a:gd name="connsiteX629" fmla="*/ 4682845 w 5490481"/>
                <a:gd name="connsiteY629" fmla="*/ 91739 h 515725"/>
                <a:gd name="connsiteX630" fmla="*/ 4704355 w 5490481"/>
                <a:gd name="connsiteY630" fmla="*/ 90030 h 515725"/>
                <a:gd name="connsiteX631" fmla="*/ 4729542 w 5490481"/>
                <a:gd name="connsiteY631" fmla="*/ 88159 h 515725"/>
                <a:gd name="connsiteX632" fmla="*/ 4775143 w 5490481"/>
                <a:gd name="connsiteY632" fmla="*/ 83870 h 515725"/>
                <a:gd name="connsiteX633" fmla="*/ 4772370 w 5490481"/>
                <a:gd name="connsiteY633" fmla="*/ 85966 h 515725"/>
                <a:gd name="connsiteX634" fmla="*/ 4792106 w 5490481"/>
                <a:gd name="connsiteY634" fmla="*/ 82483 h 515725"/>
                <a:gd name="connsiteX635" fmla="*/ 4805329 w 5490481"/>
                <a:gd name="connsiteY635" fmla="*/ 86418 h 515725"/>
                <a:gd name="connsiteX636" fmla="*/ 4832935 w 5490481"/>
                <a:gd name="connsiteY636" fmla="*/ 77356 h 515725"/>
                <a:gd name="connsiteX637" fmla="*/ 4845770 w 5490481"/>
                <a:gd name="connsiteY637" fmla="*/ 75679 h 515725"/>
                <a:gd name="connsiteX638" fmla="*/ 4852671 w 5490481"/>
                <a:gd name="connsiteY638" fmla="*/ 79194 h 515725"/>
                <a:gd name="connsiteX639" fmla="*/ 4844351 w 5490481"/>
                <a:gd name="connsiteY639" fmla="*/ 87385 h 515725"/>
                <a:gd name="connsiteX640" fmla="*/ 4851543 w 5490481"/>
                <a:gd name="connsiteY640" fmla="*/ 89933 h 515725"/>
                <a:gd name="connsiteX641" fmla="*/ 4853187 w 5490481"/>
                <a:gd name="connsiteY641" fmla="*/ 92513 h 515725"/>
                <a:gd name="connsiteX642" fmla="*/ 4858702 w 5490481"/>
                <a:gd name="connsiteY642" fmla="*/ 93319 h 515725"/>
                <a:gd name="connsiteX643" fmla="*/ 4880084 w 5490481"/>
                <a:gd name="connsiteY643" fmla="*/ 93319 h 515725"/>
                <a:gd name="connsiteX644" fmla="*/ 4898079 w 5490481"/>
                <a:gd name="connsiteY644" fmla="*/ 81903 h 515725"/>
                <a:gd name="connsiteX645" fmla="*/ 4924007 w 5490481"/>
                <a:gd name="connsiteY645" fmla="*/ 73325 h 515725"/>
                <a:gd name="connsiteX646" fmla="*/ 4943164 w 5490481"/>
                <a:gd name="connsiteY646" fmla="*/ 74099 h 515725"/>
                <a:gd name="connsiteX647" fmla="*/ 4970609 w 5490481"/>
                <a:gd name="connsiteY647" fmla="*/ 72002 h 515725"/>
                <a:gd name="connsiteX648" fmla="*/ 4991603 w 5490481"/>
                <a:gd name="connsiteY648" fmla="*/ 72551 h 515725"/>
                <a:gd name="connsiteX649" fmla="*/ 5006437 w 5490481"/>
                <a:gd name="connsiteY649" fmla="*/ 61489 h 515725"/>
                <a:gd name="connsiteX650" fmla="*/ 5004083 w 5490481"/>
                <a:gd name="connsiteY650" fmla="*/ 60328 h 515725"/>
                <a:gd name="connsiteX651" fmla="*/ 5019208 w 5490481"/>
                <a:gd name="connsiteY651" fmla="*/ 46138 h 515725"/>
                <a:gd name="connsiteX652" fmla="*/ 5027658 w 5490481"/>
                <a:gd name="connsiteY652" fmla="*/ 42365 h 515725"/>
                <a:gd name="connsiteX653" fmla="*/ 5035204 w 5490481"/>
                <a:gd name="connsiteY653" fmla="*/ 44752 h 515725"/>
                <a:gd name="connsiteX654" fmla="*/ 5032463 w 5490481"/>
                <a:gd name="connsiteY654" fmla="*/ 50202 h 515725"/>
                <a:gd name="connsiteX655" fmla="*/ 5029754 w 5490481"/>
                <a:gd name="connsiteY655" fmla="*/ 56232 h 515725"/>
                <a:gd name="connsiteX656" fmla="*/ 5009662 w 5490481"/>
                <a:gd name="connsiteY656" fmla="*/ 68906 h 515725"/>
                <a:gd name="connsiteX657" fmla="*/ 5018467 w 5490481"/>
                <a:gd name="connsiteY657" fmla="*/ 69841 h 515725"/>
                <a:gd name="connsiteX658" fmla="*/ 5023756 w 5490481"/>
                <a:gd name="connsiteY658" fmla="*/ 73744 h 515725"/>
                <a:gd name="connsiteX659" fmla="*/ 5031947 w 5490481"/>
                <a:gd name="connsiteY659" fmla="*/ 76904 h 515725"/>
                <a:gd name="connsiteX660" fmla="*/ 5041815 w 5490481"/>
                <a:gd name="connsiteY660" fmla="*/ 76001 h 515725"/>
                <a:gd name="connsiteX661" fmla="*/ 5063551 w 5490481"/>
                <a:gd name="connsiteY661" fmla="*/ 81032 h 515725"/>
                <a:gd name="connsiteX662" fmla="*/ 5085159 w 5490481"/>
                <a:gd name="connsiteY662" fmla="*/ 83257 h 515725"/>
                <a:gd name="connsiteX663" fmla="*/ 5096930 w 5490481"/>
                <a:gd name="connsiteY663" fmla="*/ 85902 h 515725"/>
                <a:gd name="connsiteX664" fmla="*/ 5105508 w 5490481"/>
                <a:gd name="connsiteY664" fmla="*/ 86934 h 515725"/>
                <a:gd name="connsiteX665" fmla="*/ 5122214 w 5490481"/>
                <a:gd name="connsiteY665" fmla="*/ 87805 h 515725"/>
                <a:gd name="connsiteX666" fmla="*/ 5133534 w 5490481"/>
                <a:gd name="connsiteY666" fmla="*/ 91868 h 515725"/>
                <a:gd name="connsiteX667" fmla="*/ 5143595 w 5490481"/>
                <a:gd name="connsiteY667" fmla="*/ 89030 h 515725"/>
                <a:gd name="connsiteX668" fmla="*/ 5147143 w 5490481"/>
                <a:gd name="connsiteY668" fmla="*/ 94190 h 515725"/>
                <a:gd name="connsiteX669" fmla="*/ 5159914 w 5490481"/>
                <a:gd name="connsiteY669" fmla="*/ 92803 h 515725"/>
                <a:gd name="connsiteX670" fmla="*/ 5157334 w 5490481"/>
                <a:gd name="connsiteY670" fmla="*/ 98124 h 515725"/>
                <a:gd name="connsiteX671" fmla="*/ 5177554 w 5490481"/>
                <a:gd name="connsiteY671" fmla="*/ 92803 h 515725"/>
                <a:gd name="connsiteX672" fmla="*/ 5175942 w 5490481"/>
                <a:gd name="connsiteY672" fmla="*/ 95125 h 515725"/>
                <a:gd name="connsiteX673" fmla="*/ 5180812 w 5490481"/>
                <a:gd name="connsiteY673" fmla="*/ 95803 h 515725"/>
                <a:gd name="connsiteX674" fmla="*/ 5161752 w 5490481"/>
                <a:gd name="connsiteY674" fmla="*/ 105832 h 515725"/>
                <a:gd name="connsiteX675" fmla="*/ 5178038 w 5490481"/>
                <a:gd name="connsiteY675" fmla="*/ 108993 h 515725"/>
                <a:gd name="connsiteX676" fmla="*/ 5174748 w 5490481"/>
                <a:gd name="connsiteY676" fmla="*/ 119022 h 515725"/>
                <a:gd name="connsiteX677" fmla="*/ 5207739 w 5490481"/>
                <a:gd name="connsiteY677" fmla="*/ 114636 h 515725"/>
                <a:gd name="connsiteX678" fmla="*/ 5199549 w 5490481"/>
                <a:gd name="connsiteY678" fmla="*/ 120538 h 515725"/>
                <a:gd name="connsiteX679" fmla="*/ 5220027 w 5490481"/>
                <a:gd name="connsiteY679" fmla="*/ 123215 h 515725"/>
                <a:gd name="connsiteX680" fmla="*/ 5239764 w 5490481"/>
                <a:gd name="connsiteY680" fmla="*/ 126440 h 515725"/>
                <a:gd name="connsiteX681" fmla="*/ 5226090 w 5490481"/>
                <a:gd name="connsiteY681" fmla="*/ 138533 h 515725"/>
                <a:gd name="connsiteX682" fmla="*/ 5243957 w 5490481"/>
                <a:gd name="connsiteY682" fmla="*/ 136727 h 515725"/>
                <a:gd name="connsiteX683" fmla="*/ 5255179 w 5490481"/>
                <a:gd name="connsiteY683" fmla="*/ 135276 h 515725"/>
                <a:gd name="connsiteX684" fmla="*/ 5263951 w 5490481"/>
                <a:gd name="connsiteY684" fmla="*/ 137340 h 515725"/>
                <a:gd name="connsiteX685" fmla="*/ 5269789 w 5490481"/>
                <a:gd name="connsiteY685" fmla="*/ 137888 h 515725"/>
                <a:gd name="connsiteX686" fmla="*/ 5276238 w 5490481"/>
                <a:gd name="connsiteY686" fmla="*/ 137888 h 515725"/>
                <a:gd name="connsiteX687" fmla="*/ 5282817 w 5490481"/>
                <a:gd name="connsiteY687" fmla="*/ 132696 h 515725"/>
                <a:gd name="connsiteX688" fmla="*/ 5286494 w 5490481"/>
                <a:gd name="connsiteY688" fmla="*/ 131019 h 515725"/>
                <a:gd name="connsiteX689" fmla="*/ 5291428 w 5490481"/>
                <a:gd name="connsiteY689" fmla="*/ 124956 h 515725"/>
                <a:gd name="connsiteX690" fmla="*/ 5298426 w 5490481"/>
                <a:gd name="connsiteY690" fmla="*/ 129116 h 515725"/>
                <a:gd name="connsiteX691" fmla="*/ 5295749 w 5490481"/>
                <a:gd name="connsiteY691" fmla="*/ 132890 h 515725"/>
                <a:gd name="connsiteX692" fmla="*/ 5285977 w 5490481"/>
                <a:gd name="connsiteY692" fmla="*/ 137276 h 515725"/>
                <a:gd name="connsiteX693" fmla="*/ 5293524 w 5490481"/>
                <a:gd name="connsiteY693" fmla="*/ 142855 h 515725"/>
                <a:gd name="connsiteX694" fmla="*/ 5304360 w 5490481"/>
                <a:gd name="connsiteY694" fmla="*/ 145435 h 515725"/>
                <a:gd name="connsiteX695" fmla="*/ 5310713 w 5490481"/>
                <a:gd name="connsiteY695" fmla="*/ 145016 h 515725"/>
                <a:gd name="connsiteX696" fmla="*/ 5318743 w 5490481"/>
                <a:gd name="connsiteY696" fmla="*/ 144370 h 515725"/>
                <a:gd name="connsiteX697" fmla="*/ 5334739 w 5490481"/>
                <a:gd name="connsiteY697" fmla="*/ 138888 h 515725"/>
                <a:gd name="connsiteX698" fmla="*/ 5333997 w 5490481"/>
                <a:gd name="connsiteY698" fmla="*/ 146467 h 515725"/>
                <a:gd name="connsiteX699" fmla="*/ 5346929 w 5490481"/>
                <a:gd name="connsiteY699" fmla="*/ 148047 h 515725"/>
                <a:gd name="connsiteX700" fmla="*/ 5348929 w 5490481"/>
                <a:gd name="connsiteY700" fmla="*/ 152497 h 515725"/>
                <a:gd name="connsiteX701" fmla="*/ 5355411 w 5490481"/>
                <a:gd name="connsiteY701" fmla="*/ 154884 h 515725"/>
                <a:gd name="connsiteX702" fmla="*/ 5360280 w 5490481"/>
                <a:gd name="connsiteY702" fmla="*/ 157689 h 515725"/>
                <a:gd name="connsiteX703" fmla="*/ 5361925 w 5490481"/>
                <a:gd name="connsiteY703" fmla="*/ 163011 h 515725"/>
                <a:gd name="connsiteX704" fmla="*/ 5358443 w 5490481"/>
                <a:gd name="connsiteY704" fmla="*/ 164172 h 515725"/>
                <a:gd name="connsiteX705" fmla="*/ 5363570 w 5490481"/>
                <a:gd name="connsiteY705" fmla="*/ 169364 h 515725"/>
                <a:gd name="connsiteX706" fmla="*/ 5372213 w 5490481"/>
                <a:gd name="connsiteY706" fmla="*/ 168654 h 515725"/>
                <a:gd name="connsiteX707" fmla="*/ 5375148 w 5490481"/>
                <a:gd name="connsiteY707" fmla="*/ 170912 h 515725"/>
                <a:gd name="connsiteX708" fmla="*/ 5383049 w 5490481"/>
                <a:gd name="connsiteY708" fmla="*/ 168364 h 515725"/>
                <a:gd name="connsiteX709" fmla="*/ 5375857 w 5490481"/>
                <a:gd name="connsiteY709" fmla="*/ 173460 h 515725"/>
                <a:gd name="connsiteX710" fmla="*/ 5388822 w 5490481"/>
                <a:gd name="connsiteY710" fmla="*/ 170009 h 515725"/>
                <a:gd name="connsiteX711" fmla="*/ 5390240 w 5490481"/>
                <a:gd name="connsiteY711" fmla="*/ 174846 h 515725"/>
                <a:gd name="connsiteX712" fmla="*/ 5408171 w 5490481"/>
                <a:gd name="connsiteY712" fmla="*/ 175169 h 515725"/>
                <a:gd name="connsiteX713" fmla="*/ 5419717 w 5490481"/>
                <a:gd name="connsiteY713" fmla="*/ 176233 h 515725"/>
                <a:gd name="connsiteX714" fmla="*/ 5430423 w 5490481"/>
                <a:gd name="connsiteY714" fmla="*/ 177168 h 515725"/>
                <a:gd name="connsiteX715" fmla="*/ 5452482 w 5490481"/>
                <a:gd name="connsiteY715" fmla="*/ 177878 h 515725"/>
                <a:gd name="connsiteX716" fmla="*/ 5444807 w 5490481"/>
                <a:gd name="connsiteY716" fmla="*/ 179749 h 515725"/>
                <a:gd name="connsiteX717" fmla="*/ 5457997 w 5490481"/>
                <a:gd name="connsiteY717" fmla="*/ 180619 h 515725"/>
                <a:gd name="connsiteX718" fmla="*/ 5458739 w 5490481"/>
                <a:gd name="connsiteY718" fmla="*/ 185553 h 515725"/>
                <a:gd name="connsiteX719" fmla="*/ 5462222 w 5490481"/>
                <a:gd name="connsiteY719" fmla="*/ 190584 h 515725"/>
                <a:gd name="connsiteX720" fmla="*/ 5468027 w 5490481"/>
                <a:gd name="connsiteY720" fmla="*/ 195744 h 515725"/>
                <a:gd name="connsiteX721" fmla="*/ 5475734 w 5490481"/>
                <a:gd name="connsiteY721" fmla="*/ 198453 h 515725"/>
                <a:gd name="connsiteX722" fmla="*/ 5479314 w 5490481"/>
                <a:gd name="connsiteY722" fmla="*/ 201098 h 515725"/>
                <a:gd name="connsiteX723" fmla="*/ 5490311 w 5490481"/>
                <a:gd name="connsiteY723" fmla="*/ 192971 h 515725"/>
                <a:gd name="connsiteX724" fmla="*/ 5473768 w 5490481"/>
                <a:gd name="connsiteY724" fmla="*/ 208547 h 515725"/>
                <a:gd name="connsiteX725" fmla="*/ 5459416 w 5490481"/>
                <a:gd name="connsiteY725" fmla="*/ 211224 h 515725"/>
                <a:gd name="connsiteX726" fmla="*/ 5445968 w 5490481"/>
                <a:gd name="connsiteY726" fmla="*/ 217577 h 515725"/>
                <a:gd name="connsiteX727" fmla="*/ 5455707 w 5490481"/>
                <a:gd name="connsiteY727" fmla="*/ 215965 h 515725"/>
                <a:gd name="connsiteX728" fmla="*/ 5432359 w 5490481"/>
                <a:gd name="connsiteY728" fmla="*/ 226994 h 515725"/>
                <a:gd name="connsiteX729" fmla="*/ 5421490 w 5490481"/>
                <a:gd name="connsiteY729" fmla="*/ 231928 h 515725"/>
                <a:gd name="connsiteX730" fmla="*/ 5407720 w 5490481"/>
                <a:gd name="connsiteY730" fmla="*/ 235024 h 515725"/>
                <a:gd name="connsiteX731" fmla="*/ 5391982 w 5490481"/>
                <a:gd name="connsiteY731" fmla="*/ 243248 h 515725"/>
                <a:gd name="connsiteX732" fmla="*/ 5385177 w 5490481"/>
                <a:gd name="connsiteY732" fmla="*/ 242345 h 515725"/>
                <a:gd name="connsiteX733" fmla="*/ 5372826 w 5490481"/>
                <a:gd name="connsiteY733" fmla="*/ 244764 h 515725"/>
                <a:gd name="connsiteX734" fmla="*/ 5375374 w 5490481"/>
                <a:gd name="connsiteY734" fmla="*/ 242699 h 515725"/>
                <a:gd name="connsiteX735" fmla="*/ 5364215 w 5490481"/>
                <a:gd name="connsiteY735" fmla="*/ 243216 h 515725"/>
                <a:gd name="connsiteX736" fmla="*/ 5347768 w 5490481"/>
                <a:gd name="connsiteY736" fmla="*/ 246892 h 515725"/>
                <a:gd name="connsiteX737" fmla="*/ 5333062 w 5490481"/>
                <a:gd name="connsiteY737" fmla="*/ 249118 h 515725"/>
                <a:gd name="connsiteX738" fmla="*/ 5317582 w 5490481"/>
                <a:gd name="connsiteY738" fmla="*/ 252439 h 515725"/>
                <a:gd name="connsiteX739" fmla="*/ 5322678 w 5490481"/>
                <a:gd name="connsiteY739" fmla="*/ 254310 h 515725"/>
                <a:gd name="connsiteX740" fmla="*/ 5306005 w 5490481"/>
                <a:gd name="connsiteY740" fmla="*/ 255825 h 515725"/>
                <a:gd name="connsiteX741" fmla="*/ 5291976 w 5490481"/>
                <a:gd name="connsiteY741" fmla="*/ 263855 h 515725"/>
                <a:gd name="connsiteX742" fmla="*/ 5274657 w 5490481"/>
                <a:gd name="connsiteY742" fmla="*/ 269015 h 515725"/>
                <a:gd name="connsiteX743" fmla="*/ 5268401 w 5490481"/>
                <a:gd name="connsiteY743" fmla="*/ 268693 h 515725"/>
                <a:gd name="connsiteX744" fmla="*/ 5260210 w 5490481"/>
                <a:gd name="connsiteY744" fmla="*/ 269725 h 515725"/>
                <a:gd name="connsiteX745" fmla="*/ 5254470 w 5490481"/>
                <a:gd name="connsiteY745" fmla="*/ 271628 h 515725"/>
                <a:gd name="connsiteX746" fmla="*/ 5252793 w 5490481"/>
                <a:gd name="connsiteY746" fmla="*/ 275078 h 515725"/>
                <a:gd name="connsiteX747" fmla="*/ 5241150 w 5490481"/>
                <a:gd name="connsiteY747" fmla="*/ 276852 h 515725"/>
                <a:gd name="connsiteX748" fmla="*/ 5219576 w 5490481"/>
                <a:gd name="connsiteY748" fmla="*/ 280883 h 515725"/>
                <a:gd name="connsiteX749" fmla="*/ 5218640 w 5490481"/>
                <a:gd name="connsiteY749" fmla="*/ 283431 h 515725"/>
                <a:gd name="connsiteX750" fmla="*/ 5215125 w 5490481"/>
                <a:gd name="connsiteY750" fmla="*/ 285979 h 515725"/>
                <a:gd name="connsiteX751" fmla="*/ 5210868 w 5490481"/>
                <a:gd name="connsiteY751" fmla="*/ 290591 h 515725"/>
                <a:gd name="connsiteX752" fmla="*/ 5199935 w 5490481"/>
                <a:gd name="connsiteY752" fmla="*/ 296460 h 515725"/>
                <a:gd name="connsiteX753" fmla="*/ 5183133 w 5490481"/>
                <a:gd name="connsiteY753" fmla="*/ 300846 h 515725"/>
                <a:gd name="connsiteX754" fmla="*/ 5187520 w 5490481"/>
                <a:gd name="connsiteY754" fmla="*/ 302233 h 515725"/>
                <a:gd name="connsiteX755" fmla="*/ 5170137 w 5490481"/>
                <a:gd name="connsiteY755" fmla="*/ 310360 h 515725"/>
                <a:gd name="connsiteX756" fmla="*/ 5172910 w 5490481"/>
                <a:gd name="connsiteY756" fmla="*/ 312004 h 515725"/>
                <a:gd name="connsiteX757" fmla="*/ 5152722 w 5490481"/>
                <a:gd name="connsiteY757" fmla="*/ 317325 h 515725"/>
                <a:gd name="connsiteX758" fmla="*/ 5162687 w 5490481"/>
                <a:gd name="connsiteY758" fmla="*/ 318970 h 515725"/>
                <a:gd name="connsiteX759" fmla="*/ 5157463 w 5490481"/>
                <a:gd name="connsiteY759" fmla="*/ 327645 h 515725"/>
                <a:gd name="connsiteX760" fmla="*/ 5144595 w 5490481"/>
                <a:gd name="connsiteY760" fmla="*/ 332418 h 515725"/>
                <a:gd name="connsiteX761" fmla="*/ 5157592 w 5490481"/>
                <a:gd name="connsiteY761" fmla="*/ 331741 h 515725"/>
                <a:gd name="connsiteX762" fmla="*/ 5136436 w 5490481"/>
                <a:gd name="connsiteY762" fmla="*/ 341706 h 515725"/>
                <a:gd name="connsiteX763" fmla="*/ 5150142 w 5490481"/>
                <a:gd name="connsiteY763" fmla="*/ 339836 h 515725"/>
                <a:gd name="connsiteX764" fmla="*/ 5145046 w 5490481"/>
                <a:gd name="connsiteY764" fmla="*/ 342867 h 515725"/>
                <a:gd name="connsiteX765" fmla="*/ 5160365 w 5490481"/>
                <a:gd name="connsiteY765" fmla="*/ 339610 h 515725"/>
                <a:gd name="connsiteX766" fmla="*/ 5152980 w 5490481"/>
                <a:gd name="connsiteY766" fmla="*/ 343770 h 515725"/>
                <a:gd name="connsiteX767" fmla="*/ 5150142 w 5490481"/>
                <a:gd name="connsiteY767" fmla="*/ 346576 h 515725"/>
                <a:gd name="connsiteX768" fmla="*/ 5163203 w 5490481"/>
                <a:gd name="connsiteY768" fmla="*/ 348898 h 515725"/>
                <a:gd name="connsiteX769" fmla="*/ 5164687 w 5490481"/>
                <a:gd name="connsiteY769" fmla="*/ 351155 h 515725"/>
                <a:gd name="connsiteX770" fmla="*/ 5157592 w 5490481"/>
                <a:gd name="connsiteY770" fmla="*/ 352864 h 515725"/>
                <a:gd name="connsiteX771" fmla="*/ 5152851 w 5490481"/>
                <a:gd name="connsiteY771" fmla="*/ 349543 h 515725"/>
                <a:gd name="connsiteX772" fmla="*/ 5137919 w 5490481"/>
                <a:gd name="connsiteY772" fmla="*/ 350575 h 515725"/>
                <a:gd name="connsiteX773" fmla="*/ 5096833 w 5490481"/>
                <a:gd name="connsiteY773" fmla="*/ 354541 h 515725"/>
                <a:gd name="connsiteX774" fmla="*/ 5081031 w 5490481"/>
                <a:gd name="connsiteY774" fmla="*/ 358153 h 515725"/>
                <a:gd name="connsiteX775" fmla="*/ 5066584 w 5490481"/>
                <a:gd name="connsiteY775" fmla="*/ 357702 h 515725"/>
                <a:gd name="connsiteX776" fmla="*/ 5030560 w 5490481"/>
                <a:gd name="connsiteY776" fmla="*/ 362152 h 515725"/>
                <a:gd name="connsiteX777" fmla="*/ 5026142 w 5490481"/>
                <a:gd name="connsiteY777" fmla="*/ 366570 h 515725"/>
                <a:gd name="connsiteX778" fmla="*/ 5023239 w 5490481"/>
                <a:gd name="connsiteY778" fmla="*/ 370086 h 515725"/>
                <a:gd name="connsiteX779" fmla="*/ 5011017 w 5490481"/>
                <a:gd name="connsiteY779" fmla="*/ 372795 h 515725"/>
                <a:gd name="connsiteX780" fmla="*/ 4981799 w 5490481"/>
                <a:gd name="connsiteY780" fmla="*/ 378632 h 515725"/>
                <a:gd name="connsiteX781" fmla="*/ 5004793 w 5490481"/>
                <a:gd name="connsiteY781" fmla="*/ 377697 h 515725"/>
                <a:gd name="connsiteX782" fmla="*/ 4984992 w 5490481"/>
                <a:gd name="connsiteY782" fmla="*/ 382083 h 515725"/>
                <a:gd name="connsiteX783" fmla="*/ 4957483 w 5490481"/>
                <a:gd name="connsiteY783" fmla="*/ 384179 h 515725"/>
                <a:gd name="connsiteX784" fmla="*/ 4954322 w 5490481"/>
                <a:gd name="connsiteY784" fmla="*/ 386823 h 515725"/>
                <a:gd name="connsiteX785" fmla="*/ 4964965 w 5490481"/>
                <a:gd name="connsiteY785" fmla="*/ 387662 h 515725"/>
                <a:gd name="connsiteX786" fmla="*/ 4991796 w 5490481"/>
                <a:gd name="connsiteY786" fmla="*/ 386049 h 515725"/>
                <a:gd name="connsiteX787" fmla="*/ 4970189 w 5490481"/>
                <a:gd name="connsiteY787" fmla="*/ 389532 h 515725"/>
                <a:gd name="connsiteX788" fmla="*/ 4985992 w 5490481"/>
                <a:gd name="connsiteY788" fmla="*/ 390951 h 515725"/>
                <a:gd name="connsiteX789" fmla="*/ 4965319 w 5490481"/>
                <a:gd name="connsiteY789" fmla="*/ 393499 h 515725"/>
                <a:gd name="connsiteX790" fmla="*/ 4972995 w 5490481"/>
                <a:gd name="connsiteY790" fmla="*/ 395563 h 515725"/>
                <a:gd name="connsiteX791" fmla="*/ 4959289 w 5490481"/>
                <a:gd name="connsiteY791" fmla="*/ 400884 h 515725"/>
                <a:gd name="connsiteX792" fmla="*/ 4980638 w 5490481"/>
                <a:gd name="connsiteY792" fmla="*/ 401207 h 515725"/>
                <a:gd name="connsiteX793" fmla="*/ 4965287 w 5490481"/>
                <a:gd name="connsiteY793" fmla="*/ 404367 h 515725"/>
                <a:gd name="connsiteX794" fmla="*/ 4943486 w 5490481"/>
                <a:gd name="connsiteY794" fmla="*/ 406560 h 515725"/>
                <a:gd name="connsiteX795" fmla="*/ 4951936 w 5490481"/>
                <a:gd name="connsiteY795" fmla="*/ 407753 h 515725"/>
                <a:gd name="connsiteX796" fmla="*/ 4964868 w 5490481"/>
                <a:gd name="connsiteY796" fmla="*/ 409108 h 515725"/>
                <a:gd name="connsiteX797" fmla="*/ 4962062 w 5490481"/>
                <a:gd name="connsiteY797" fmla="*/ 411204 h 515725"/>
                <a:gd name="connsiteX798" fmla="*/ 4967867 w 5490481"/>
                <a:gd name="connsiteY798" fmla="*/ 411914 h 515725"/>
                <a:gd name="connsiteX799" fmla="*/ 4971124 w 5490481"/>
                <a:gd name="connsiteY799" fmla="*/ 417493 h 515725"/>
                <a:gd name="connsiteX800" fmla="*/ 4962546 w 5490481"/>
                <a:gd name="connsiteY800" fmla="*/ 419138 h 515725"/>
                <a:gd name="connsiteX801" fmla="*/ 4981573 w 5490481"/>
                <a:gd name="connsiteY801" fmla="*/ 421879 h 515725"/>
                <a:gd name="connsiteX802" fmla="*/ 4976703 w 5490481"/>
                <a:gd name="connsiteY802" fmla="*/ 424233 h 515725"/>
                <a:gd name="connsiteX803" fmla="*/ 4987604 w 5490481"/>
                <a:gd name="connsiteY803" fmla="*/ 425878 h 515725"/>
                <a:gd name="connsiteX804" fmla="*/ 4988862 w 5490481"/>
                <a:gd name="connsiteY804" fmla="*/ 428232 h 515725"/>
                <a:gd name="connsiteX805" fmla="*/ 4997827 w 5490481"/>
                <a:gd name="connsiteY805" fmla="*/ 427716 h 515725"/>
                <a:gd name="connsiteX806" fmla="*/ 4987829 w 5490481"/>
                <a:gd name="connsiteY806" fmla="*/ 429103 h 515725"/>
                <a:gd name="connsiteX807" fmla="*/ 4983186 w 5490481"/>
                <a:gd name="connsiteY807" fmla="*/ 430973 h 515725"/>
                <a:gd name="connsiteX808" fmla="*/ 5006179 w 5490481"/>
                <a:gd name="connsiteY808" fmla="*/ 431683 h 515725"/>
                <a:gd name="connsiteX809" fmla="*/ 4994118 w 5490481"/>
                <a:gd name="connsiteY809" fmla="*/ 435746 h 515725"/>
                <a:gd name="connsiteX810" fmla="*/ 4975768 w 5490481"/>
                <a:gd name="connsiteY810" fmla="*/ 438390 h 515725"/>
                <a:gd name="connsiteX811" fmla="*/ 5000923 w 5490481"/>
                <a:gd name="connsiteY811" fmla="*/ 436778 h 515725"/>
                <a:gd name="connsiteX812" fmla="*/ 5029400 w 5490481"/>
                <a:gd name="connsiteY812" fmla="*/ 439551 h 515725"/>
                <a:gd name="connsiteX813" fmla="*/ 5038461 w 5490481"/>
                <a:gd name="connsiteY813" fmla="*/ 440261 h 515725"/>
                <a:gd name="connsiteX814" fmla="*/ 5027561 w 5490481"/>
                <a:gd name="connsiteY814" fmla="*/ 443292 h 515725"/>
                <a:gd name="connsiteX815" fmla="*/ 5037559 w 5490481"/>
                <a:gd name="connsiteY815" fmla="*/ 444421 h 515725"/>
                <a:gd name="connsiteX816" fmla="*/ 5058069 w 5490481"/>
                <a:gd name="connsiteY816" fmla="*/ 444421 h 515725"/>
                <a:gd name="connsiteX817" fmla="*/ 5080064 w 5490481"/>
                <a:gd name="connsiteY817" fmla="*/ 446969 h 515725"/>
                <a:gd name="connsiteX818" fmla="*/ 5102542 w 5490481"/>
                <a:gd name="connsiteY818" fmla="*/ 448517 h 515725"/>
                <a:gd name="connsiteX819" fmla="*/ 5109153 w 5490481"/>
                <a:gd name="connsiteY819" fmla="*/ 449807 h 515725"/>
                <a:gd name="connsiteX820" fmla="*/ 5121376 w 5490481"/>
                <a:gd name="connsiteY820" fmla="*/ 449452 h 515725"/>
                <a:gd name="connsiteX821" fmla="*/ 5115086 w 5490481"/>
                <a:gd name="connsiteY821" fmla="*/ 450613 h 515725"/>
                <a:gd name="connsiteX822" fmla="*/ 5145369 w 5490481"/>
                <a:gd name="connsiteY822" fmla="*/ 454064 h 515725"/>
                <a:gd name="connsiteX823" fmla="*/ 5178102 w 5490481"/>
                <a:gd name="connsiteY823" fmla="*/ 453741 h 515725"/>
                <a:gd name="connsiteX824" fmla="*/ 5250922 w 5490481"/>
                <a:gd name="connsiteY824" fmla="*/ 456289 h 515725"/>
                <a:gd name="connsiteX825" fmla="*/ 5086900 w 5490481"/>
                <a:gd name="connsiteY825" fmla="*/ 507985 h 515725"/>
                <a:gd name="connsiteX826" fmla="*/ 5053393 w 5490481"/>
                <a:gd name="connsiteY826" fmla="*/ 515725 h 515725"/>
                <a:gd name="connsiteX827" fmla="*/ 5007373 w 5490481"/>
                <a:gd name="connsiteY827" fmla="*/ 515725 h 515725"/>
                <a:gd name="connsiteX828" fmla="*/ 4917880 w 5490481"/>
                <a:gd name="connsiteY828" fmla="*/ 515725 h 515725"/>
                <a:gd name="connsiteX829" fmla="*/ 4559554 w 5490481"/>
                <a:gd name="connsiteY829" fmla="*/ 515725 h 515725"/>
                <a:gd name="connsiteX830" fmla="*/ 3841097 w 5490481"/>
                <a:gd name="connsiteY830" fmla="*/ 515725 h 515725"/>
                <a:gd name="connsiteX831" fmla="*/ 3123994 w 5490481"/>
                <a:gd name="connsiteY831" fmla="*/ 515725 h 515725"/>
                <a:gd name="connsiteX832" fmla="*/ 2404440 w 5490481"/>
                <a:gd name="connsiteY832" fmla="*/ 515725 h 515725"/>
                <a:gd name="connsiteX833" fmla="*/ 1686885 w 5490481"/>
                <a:gd name="connsiteY833" fmla="*/ 515725 h 515725"/>
                <a:gd name="connsiteX834" fmla="*/ 968560 w 5490481"/>
                <a:gd name="connsiteY834" fmla="*/ 515725 h 515725"/>
                <a:gd name="connsiteX835" fmla="*/ 611244 w 5490481"/>
                <a:gd name="connsiteY835" fmla="*/ 515725 h 515725"/>
                <a:gd name="connsiteX836" fmla="*/ 431816 w 5490481"/>
                <a:gd name="connsiteY836" fmla="*/ 515725 h 515725"/>
                <a:gd name="connsiteX837" fmla="*/ 342904 w 5490481"/>
                <a:gd name="connsiteY837" fmla="*/ 515725 h 515725"/>
                <a:gd name="connsiteX838" fmla="*/ 306372 w 5490481"/>
                <a:gd name="connsiteY838" fmla="*/ 508017 h 515725"/>
                <a:gd name="connsiteX839" fmla="*/ 262631 w 5490481"/>
                <a:gd name="connsiteY839" fmla="*/ 495569 h 515725"/>
                <a:gd name="connsiteX840" fmla="*/ 142572 w 5490481"/>
                <a:gd name="connsiteY840" fmla="*/ 456515 h 515725"/>
                <a:gd name="connsiteX841" fmla="*/ 161177 w 5490481"/>
                <a:gd name="connsiteY841" fmla="*/ 457192 h 515725"/>
                <a:gd name="connsiteX842" fmla="*/ 178821 w 5490481"/>
                <a:gd name="connsiteY842" fmla="*/ 459320 h 515725"/>
                <a:gd name="connsiteX843" fmla="*/ 194317 w 5490481"/>
                <a:gd name="connsiteY843" fmla="*/ 460578 h 515725"/>
                <a:gd name="connsiteX844" fmla="*/ 209861 w 5490481"/>
                <a:gd name="connsiteY844" fmla="*/ 461642 h 515725"/>
                <a:gd name="connsiteX845" fmla="*/ 288773 w 5490481"/>
                <a:gd name="connsiteY845" fmla="*/ 466093 h 515725"/>
                <a:gd name="connsiteX846" fmla="*/ 371432 w 5490481"/>
                <a:gd name="connsiteY846" fmla="*/ 467673 h 515725"/>
                <a:gd name="connsiteX847" fmla="*/ 412450 w 5490481"/>
                <a:gd name="connsiteY847" fmla="*/ 466512 h 515725"/>
                <a:gd name="connsiteX848" fmla="*/ 457664 w 5490481"/>
                <a:gd name="connsiteY848" fmla="*/ 467673 h 515725"/>
                <a:gd name="connsiteX849" fmla="*/ 464317 w 5490481"/>
                <a:gd name="connsiteY849" fmla="*/ 462707 h 515725"/>
                <a:gd name="connsiteX850" fmla="*/ 478539 w 5490481"/>
                <a:gd name="connsiteY850" fmla="*/ 462707 h 515725"/>
                <a:gd name="connsiteX851" fmla="*/ 513166 w 5490481"/>
                <a:gd name="connsiteY851" fmla="*/ 463674 h 515725"/>
                <a:gd name="connsiteX852" fmla="*/ 599079 w 5490481"/>
                <a:gd name="connsiteY852" fmla="*/ 464964 h 515725"/>
                <a:gd name="connsiteX853" fmla="*/ 599305 w 5490481"/>
                <a:gd name="connsiteY853" fmla="*/ 462191 h 515725"/>
                <a:gd name="connsiteX854" fmla="*/ 549186 w 5490481"/>
                <a:gd name="connsiteY854" fmla="*/ 459675 h 515725"/>
                <a:gd name="connsiteX855" fmla="*/ 493800 w 5490481"/>
                <a:gd name="connsiteY855" fmla="*/ 458063 h 515725"/>
                <a:gd name="connsiteX856" fmla="*/ 437721 w 5490481"/>
                <a:gd name="connsiteY856" fmla="*/ 456063 h 515725"/>
                <a:gd name="connsiteX857" fmla="*/ 378614 w 5490481"/>
                <a:gd name="connsiteY857" fmla="*/ 450387 h 515725"/>
                <a:gd name="connsiteX858" fmla="*/ 351382 w 5490481"/>
                <a:gd name="connsiteY858" fmla="*/ 445389 h 515725"/>
                <a:gd name="connsiteX859" fmla="*/ 344117 w 5490481"/>
                <a:gd name="connsiteY859" fmla="*/ 440841 h 515725"/>
                <a:gd name="connsiteX860" fmla="*/ 334796 w 5490481"/>
                <a:gd name="connsiteY860" fmla="*/ 437165 h 515725"/>
                <a:gd name="connsiteX861" fmla="*/ 322928 w 5490481"/>
                <a:gd name="connsiteY861" fmla="*/ 431683 h 515725"/>
                <a:gd name="connsiteX862" fmla="*/ 318301 w 5490481"/>
                <a:gd name="connsiteY862" fmla="*/ 424104 h 515725"/>
                <a:gd name="connsiteX863" fmla="*/ 284010 w 5490481"/>
                <a:gd name="connsiteY863" fmla="*/ 419105 h 515725"/>
                <a:gd name="connsiteX864" fmla="*/ 259135 w 5490481"/>
                <a:gd name="connsiteY864" fmla="*/ 415139 h 515725"/>
                <a:gd name="connsiteX865" fmla="*/ 249612 w 5490481"/>
                <a:gd name="connsiteY865" fmla="*/ 409721 h 515725"/>
                <a:gd name="connsiteX866" fmla="*/ 190170 w 5490481"/>
                <a:gd name="connsiteY866" fmla="*/ 399723 h 515725"/>
                <a:gd name="connsiteX867" fmla="*/ 253434 w 5490481"/>
                <a:gd name="connsiteY867" fmla="*/ 399723 h 515725"/>
                <a:gd name="connsiteX868" fmla="*/ 285435 w 5490481"/>
                <a:gd name="connsiteY868" fmla="*/ 403013 h 515725"/>
                <a:gd name="connsiteX869" fmla="*/ 322987 w 5490481"/>
                <a:gd name="connsiteY869" fmla="*/ 404174 h 515725"/>
                <a:gd name="connsiteX870" fmla="*/ 328027 w 5490481"/>
                <a:gd name="connsiteY870" fmla="*/ 385888 h 515725"/>
                <a:gd name="connsiteX871" fmla="*/ 260616 w 5490481"/>
                <a:gd name="connsiteY871" fmla="*/ 373569 h 515725"/>
                <a:gd name="connsiteX872" fmla="*/ 170697 w 5490481"/>
                <a:gd name="connsiteY872" fmla="*/ 363152 h 515725"/>
                <a:gd name="connsiteX873" fmla="*/ 126589 w 5490481"/>
                <a:gd name="connsiteY873" fmla="*/ 358895 h 515725"/>
                <a:gd name="connsiteX874" fmla="*/ 109542 w 5490481"/>
                <a:gd name="connsiteY874" fmla="*/ 355670 h 515725"/>
                <a:gd name="connsiteX875" fmla="*/ 94736 w 5490481"/>
                <a:gd name="connsiteY875" fmla="*/ 351703 h 515725"/>
                <a:gd name="connsiteX876" fmla="*/ 116331 w 5490481"/>
                <a:gd name="connsiteY876" fmla="*/ 348672 h 515725"/>
                <a:gd name="connsiteX877" fmla="*/ 95014 w 5490481"/>
                <a:gd name="connsiteY877" fmla="*/ 341190 h 515725"/>
                <a:gd name="connsiteX878" fmla="*/ 81811 w 5490481"/>
                <a:gd name="connsiteY878" fmla="*/ 342770 h 515725"/>
                <a:gd name="connsiteX879" fmla="*/ 72678 w 5490481"/>
                <a:gd name="connsiteY879" fmla="*/ 342770 h 515725"/>
                <a:gd name="connsiteX880" fmla="*/ 65247 w 5490481"/>
                <a:gd name="connsiteY880" fmla="*/ 345092 h 515725"/>
                <a:gd name="connsiteX881" fmla="*/ 46620 w 5490481"/>
                <a:gd name="connsiteY881" fmla="*/ 342061 h 515725"/>
                <a:gd name="connsiteX882" fmla="*/ 27825 w 5490481"/>
                <a:gd name="connsiteY882" fmla="*/ 337675 h 515725"/>
                <a:gd name="connsiteX883" fmla="*/ 21417 w 5490481"/>
                <a:gd name="connsiteY883" fmla="*/ 333741 h 515725"/>
                <a:gd name="connsiteX884" fmla="*/ 18111 w 5490481"/>
                <a:gd name="connsiteY884" fmla="*/ 329774 h 515725"/>
                <a:gd name="connsiteX885" fmla="*/ 0 w 5490481"/>
                <a:gd name="connsiteY885" fmla="*/ 320486 h 515725"/>
                <a:gd name="connsiteX886" fmla="*/ 15054 w 5490481"/>
                <a:gd name="connsiteY886" fmla="*/ 323807 h 51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Lst>
              <a:rect l="l" t="t" r="r" b="b"/>
              <a:pathLst>
                <a:path w="5490481" h="515725">
                  <a:moveTo>
                    <a:pt x="15196" y="323485"/>
                  </a:moveTo>
                  <a:cubicBezTo>
                    <a:pt x="19414" y="324549"/>
                    <a:pt x="29734" y="328742"/>
                    <a:pt x="32843" y="323807"/>
                  </a:cubicBezTo>
                  <a:cubicBezTo>
                    <a:pt x="30608" y="323163"/>
                    <a:pt x="28364" y="322550"/>
                    <a:pt x="26109" y="321937"/>
                  </a:cubicBezTo>
                  <a:cubicBezTo>
                    <a:pt x="29234" y="318874"/>
                    <a:pt x="36600" y="320099"/>
                    <a:pt x="40480" y="320357"/>
                  </a:cubicBezTo>
                  <a:cubicBezTo>
                    <a:pt x="49013" y="320937"/>
                    <a:pt x="57540" y="322646"/>
                    <a:pt x="66099" y="322646"/>
                  </a:cubicBezTo>
                  <a:cubicBezTo>
                    <a:pt x="72010" y="322646"/>
                    <a:pt x="78999" y="322646"/>
                    <a:pt x="84391" y="325420"/>
                  </a:cubicBezTo>
                  <a:cubicBezTo>
                    <a:pt x="87064" y="326775"/>
                    <a:pt x="86658" y="328580"/>
                    <a:pt x="90302" y="328839"/>
                  </a:cubicBezTo>
                  <a:cubicBezTo>
                    <a:pt x="94259" y="329161"/>
                    <a:pt x="98448" y="328839"/>
                    <a:pt x="102270" y="327742"/>
                  </a:cubicBezTo>
                  <a:cubicBezTo>
                    <a:pt x="101354" y="327032"/>
                    <a:pt x="100425" y="326323"/>
                    <a:pt x="99484" y="325646"/>
                  </a:cubicBezTo>
                  <a:cubicBezTo>
                    <a:pt x="111239" y="326194"/>
                    <a:pt x="123729" y="328065"/>
                    <a:pt x="135187" y="330741"/>
                  </a:cubicBezTo>
                  <a:cubicBezTo>
                    <a:pt x="143385" y="332676"/>
                    <a:pt x="154385" y="337514"/>
                    <a:pt x="162641" y="333547"/>
                  </a:cubicBezTo>
                  <a:cubicBezTo>
                    <a:pt x="159220" y="332354"/>
                    <a:pt x="155459" y="332483"/>
                    <a:pt x="152192" y="330773"/>
                  </a:cubicBezTo>
                  <a:cubicBezTo>
                    <a:pt x="156927" y="330773"/>
                    <a:pt x="161626" y="331709"/>
                    <a:pt x="166360" y="331225"/>
                  </a:cubicBezTo>
                  <a:cubicBezTo>
                    <a:pt x="165437" y="330451"/>
                    <a:pt x="164509" y="329677"/>
                    <a:pt x="163573" y="328903"/>
                  </a:cubicBezTo>
                  <a:cubicBezTo>
                    <a:pt x="167679" y="328322"/>
                    <a:pt x="171832" y="328032"/>
                    <a:pt x="175880" y="327065"/>
                  </a:cubicBezTo>
                  <a:cubicBezTo>
                    <a:pt x="175051" y="326420"/>
                    <a:pt x="174200" y="325807"/>
                    <a:pt x="173326" y="325194"/>
                  </a:cubicBezTo>
                  <a:cubicBezTo>
                    <a:pt x="175415" y="325742"/>
                    <a:pt x="177505" y="325742"/>
                    <a:pt x="179595" y="325194"/>
                  </a:cubicBezTo>
                  <a:cubicBezTo>
                    <a:pt x="178614" y="324485"/>
                    <a:pt x="177608" y="323775"/>
                    <a:pt x="176576" y="323098"/>
                  </a:cubicBezTo>
                  <a:cubicBezTo>
                    <a:pt x="182672" y="323937"/>
                    <a:pt x="194833" y="331290"/>
                    <a:pt x="200493" y="326807"/>
                  </a:cubicBezTo>
                  <a:cubicBezTo>
                    <a:pt x="198409" y="324807"/>
                    <a:pt x="190905" y="325420"/>
                    <a:pt x="190095" y="322453"/>
                  </a:cubicBezTo>
                  <a:cubicBezTo>
                    <a:pt x="189041" y="318615"/>
                    <a:pt x="182169" y="319712"/>
                    <a:pt x="179363" y="318228"/>
                  </a:cubicBezTo>
                  <a:cubicBezTo>
                    <a:pt x="185181" y="318551"/>
                    <a:pt x="190934" y="319841"/>
                    <a:pt x="196778" y="319615"/>
                  </a:cubicBezTo>
                  <a:cubicBezTo>
                    <a:pt x="190476" y="317067"/>
                    <a:pt x="183613" y="316713"/>
                    <a:pt x="177041" y="315197"/>
                  </a:cubicBezTo>
                  <a:cubicBezTo>
                    <a:pt x="179314" y="315197"/>
                    <a:pt x="181420" y="314294"/>
                    <a:pt x="183542" y="313585"/>
                  </a:cubicBezTo>
                  <a:cubicBezTo>
                    <a:pt x="167872" y="310940"/>
                    <a:pt x="152341" y="306812"/>
                    <a:pt x="136322" y="307328"/>
                  </a:cubicBezTo>
                  <a:cubicBezTo>
                    <a:pt x="127389" y="307650"/>
                    <a:pt x="109929" y="311553"/>
                    <a:pt x="102505" y="304554"/>
                  </a:cubicBezTo>
                  <a:cubicBezTo>
                    <a:pt x="105069" y="303232"/>
                    <a:pt x="108033" y="303651"/>
                    <a:pt x="110632" y="302458"/>
                  </a:cubicBezTo>
                  <a:cubicBezTo>
                    <a:pt x="111993" y="301813"/>
                    <a:pt x="110439" y="299911"/>
                    <a:pt x="112464" y="299911"/>
                  </a:cubicBezTo>
                  <a:cubicBezTo>
                    <a:pt x="119623" y="299911"/>
                    <a:pt x="127286" y="301200"/>
                    <a:pt x="134291" y="302620"/>
                  </a:cubicBezTo>
                  <a:cubicBezTo>
                    <a:pt x="145714" y="304941"/>
                    <a:pt x="158458" y="309166"/>
                    <a:pt x="170075" y="305715"/>
                  </a:cubicBezTo>
                  <a:cubicBezTo>
                    <a:pt x="165834" y="304200"/>
                    <a:pt x="143104" y="303684"/>
                    <a:pt x="141802" y="298072"/>
                  </a:cubicBezTo>
                  <a:cubicBezTo>
                    <a:pt x="141124" y="295137"/>
                    <a:pt x="164031" y="295234"/>
                    <a:pt x="166595" y="293170"/>
                  </a:cubicBezTo>
                  <a:cubicBezTo>
                    <a:pt x="165441" y="292525"/>
                    <a:pt x="164280" y="291912"/>
                    <a:pt x="163112" y="291332"/>
                  </a:cubicBezTo>
                  <a:cubicBezTo>
                    <a:pt x="169897" y="287172"/>
                    <a:pt x="177976" y="291945"/>
                    <a:pt x="184939" y="288784"/>
                  </a:cubicBezTo>
                  <a:cubicBezTo>
                    <a:pt x="183929" y="288236"/>
                    <a:pt x="182923" y="287688"/>
                    <a:pt x="181920" y="287140"/>
                  </a:cubicBezTo>
                  <a:cubicBezTo>
                    <a:pt x="190057" y="284366"/>
                    <a:pt x="198793" y="287623"/>
                    <a:pt x="207072" y="287462"/>
                  </a:cubicBezTo>
                  <a:cubicBezTo>
                    <a:pt x="210087" y="287462"/>
                    <a:pt x="217224" y="288075"/>
                    <a:pt x="220000" y="286559"/>
                  </a:cubicBezTo>
                  <a:cubicBezTo>
                    <a:pt x="222500" y="285140"/>
                    <a:pt x="221700" y="282689"/>
                    <a:pt x="222087" y="280142"/>
                  </a:cubicBezTo>
                  <a:cubicBezTo>
                    <a:pt x="222729" y="275949"/>
                    <a:pt x="238299" y="277949"/>
                    <a:pt x="241027" y="277949"/>
                  </a:cubicBezTo>
                  <a:cubicBezTo>
                    <a:pt x="246629" y="277949"/>
                    <a:pt x="262431" y="277949"/>
                    <a:pt x="252276" y="271208"/>
                  </a:cubicBezTo>
                  <a:cubicBezTo>
                    <a:pt x="254830" y="270854"/>
                    <a:pt x="264973" y="271595"/>
                    <a:pt x="266398" y="269499"/>
                  </a:cubicBezTo>
                  <a:cubicBezTo>
                    <a:pt x="268636" y="266177"/>
                    <a:pt x="275696" y="267048"/>
                    <a:pt x="279285" y="266597"/>
                  </a:cubicBezTo>
                  <a:cubicBezTo>
                    <a:pt x="290959" y="265178"/>
                    <a:pt x="300625" y="274917"/>
                    <a:pt x="312676" y="272563"/>
                  </a:cubicBezTo>
                  <a:cubicBezTo>
                    <a:pt x="317985" y="271531"/>
                    <a:pt x="322738" y="271563"/>
                    <a:pt x="328017" y="270854"/>
                  </a:cubicBezTo>
                  <a:cubicBezTo>
                    <a:pt x="334912" y="269951"/>
                    <a:pt x="341182" y="272176"/>
                    <a:pt x="347970" y="271724"/>
                  </a:cubicBezTo>
                  <a:cubicBezTo>
                    <a:pt x="354756" y="271305"/>
                    <a:pt x="361457" y="272724"/>
                    <a:pt x="368217" y="272982"/>
                  </a:cubicBezTo>
                  <a:cubicBezTo>
                    <a:pt x="375882" y="273305"/>
                    <a:pt x="383397" y="271208"/>
                    <a:pt x="390937" y="270144"/>
                  </a:cubicBezTo>
                  <a:cubicBezTo>
                    <a:pt x="419081" y="266145"/>
                    <a:pt x="447638" y="271337"/>
                    <a:pt x="475740" y="270144"/>
                  </a:cubicBezTo>
                  <a:cubicBezTo>
                    <a:pt x="489988" y="269531"/>
                    <a:pt x="504365" y="271950"/>
                    <a:pt x="518419" y="269789"/>
                  </a:cubicBezTo>
                  <a:cubicBezTo>
                    <a:pt x="527888" y="268306"/>
                    <a:pt x="542497" y="271821"/>
                    <a:pt x="550653" y="265887"/>
                  </a:cubicBezTo>
                  <a:cubicBezTo>
                    <a:pt x="549511" y="265081"/>
                    <a:pt x="548350" y="264307"/>
                    <a:pt x="547170" y="263565"/>
                  </a:cubicBezTo>
                  <a:cubicBezTo>
                    <a:pt x="552349" y="263243"/>
                    <a:pt x="556825" y="260534"/>
                    <a:pt x="561473" y="264275"/>
                  </a:cubicBezTo>
                  <a:cubicBezTo>
                    <a:pt x="565514" y="267532"/>
                    <a:pt x="571938" y="266758"/>
                    <a:pt x="576736" y="266597"/>
                  </a:cubicBezTo>
                  <a:cubicBezTo>
                    <a:pt x="582380" y="266597"/>
                    <a:pt x="586985" y="266242"/>
                    <a:pt x="592110" y="264178"/>
                  </a:cubicBezTo>
                  <a:cubicBezTo>
                    <a:pt x="594296" y="263307"/>
                    <a:pt x="596744" y="264791"/>
                    <a:pt x="598840" y="265210"/>
                  </a:cubicBezTo>
                  <a:cubicBezTo>
                    <a:pt x="602820" y="265984"/>
                    <a:pt x="607599" y="264533"/>
                    <a:pt x="611724" y="264726"/>
                  </a:cubicBezTo>
                  <a:cubicBezTo>
                    <a:pt x="608154" y="262598"/>
                    <a:pt x="603813" y="261437"/>
                    <a:pt x="600811" y="258437"/>
                  </a:cubicBezTo>
                  <a:cubicBezTo>
                    <a:pt x="596805" y="254438"/>
                    <a:pt x="601214" y="253890"/>
                    <a:pt x="604561" y="252665"/>
                  </a:cubicBezTo>
                  <a:cubicBezTo>
                    <a:pt x="608519" y="251213"/>
                    <a:pt x="611292" y="254471"/>
                    <a:pt x="614949" y="255084"/>
                  </a:cubicBezTo>
                  <a:cubicBezTo>
                    <a:pt x="619161" y="255825"/>
                    <a:pt x="623837" y="255696"/>
                    <a:pt x="627513" y="258212"/>
                  </a:cubicBezTo>
                  <a:cubicBezTo>
                    <a:pt x="620770" y="264372"/>
                    <a:pt x="638533" y="263855"/>
                    <a:pt x="639123" y="264017"/>
                  </a:cubicBezTo>
                  <a:cubicBezTo>
                    <a:pt x="639459" y="266306"/>
                    <a:pt x="637859" y="268016"/>
                    <a:pt x="636105" y="269144"/>
                  </a:cubicBezTo>
                  <a:cubicBezTo>
                    <a:pt x="642229" y="272273"/>
                    <a:pt x="649072" y="267048"/>
                    <a:pt x="654539" y="272176"/>
                  </a:cubicBezTo>
                  <a:cubicBezTo>
                    <a:pt x="658657" y="276046"/>
                    <a:pt x="670396" y="273853"/>
                    <a:pt x="674185" y="270305"/>
                  </a:cubicBezTo>
                  <a:cubicBezTo>
                    <a:pt x="671886" y="269983"/>
                    <a:pt x="658189" y="265016"/>
                    <a:pt x="666291" y="264952"/>
                  </a:cubicBezTo>
                  <a:cubicBezTo>
                    <a:pt x="662769" y="263855"/>
                    <a:pt x="658031" y="262404"/>
                    <a:pt x="655841" y="259147"/>
                  </a:cubicBezTo>
                  <a:cubicBezTo>
                    <a:pt x="662878" y="256406"/>
                    <a:pt x="671025" y="259631"/>
                    <a:pt x="678168" y="260243"/>
                  </a:cubicBezTo>
                  <a:cubicBezTo>
                    <a:pt x="687021" y="261050"/>
                    <a:pt x="690478" y="268661"/>
                    <a:pt x="697637" y="271918"/>
                  </a:cubicBezTo>
                  <a:cubicBezTo>
                    <a:pt x="695528" y="272821"/>
                    <a:pt x="693580" y="274240"/>
                    <a:pt x="692529" y="276336"/>
                  </a:cubicBezTo>
                  <a:cubicBezTo>
                    <a:pt x="693538" y="276788"/>
                    <a:pt x="694544" y="277271"/>
                    <a:pt x="695551" y="277723"/>
                  </a:cubicBezTo>
                  <a:cubicBezTo>
                    <a:pt x="695086" y="278593"/>
                    <a:pt x="694622" y="279432"/>
                    <a:pt x="694157" y="280270"/>
                  </a:cubicBezTo>
                  <a:cubicBezTo>
                    <a:pt x="697911" y="281528"/>
                    <a:pt x="704116" y="283657"/>
                    <a:pt x="708070" y="283173"/>
                  </a:cubicBezTo>
                  <a:cubicBezTo>
                    <a:pt x="711498" y="282721"/>
                    <a:pt x="714207" y="279980"/>
                    <a:pt x="717648" y="279658"/>
                  </a:cubicBezTo>
                  <a:cubicBezTo>
                    <a:pt x="729148" y="278626"/>
                    <a:pt x="740549" y="281883"/>
                    <a:pt x="751868" y="283108"/>
                  </a:cubicBezTo>
                  <a:cubicBezTo>
                    <a:pt x="761391" y="284108"/>
                    <a:pt x="768086" y="282109"/>
                    <a:pt x="776929" y="279658"/>
                  </a:cubicBezTo>
                  <a:cubicBezTo>
                    <a:pt x="787217" y="276820"/>
                    <a:pt x="799752" y="277497"/>
                    <a:pt x="810340" y="277207"/>
                  </a:cubicBezTo>
                  <a:cubicBezTo>
                    <a:pt x="819196" y="276884"/>
                    <a:pt x="831760" y="276271"/>
                    <a:pt x="839890" y="279948"/>
                  </a:cubicBezTo>
                  <a:cubicBezTo>
                    <a:pt x="844363" y="281947"/>
                    <a:pt x="849175" y="282238"/>
                    <a:pt x="854009" y="282593"/>
                  </a:cubicBezTo>
                  <a:cubicBezTo>
                    <a:pt x="857176" y="282915"/>
                    <a:pt x="860343" y="283108"/>
                    <a:pt x="863516" y="283270"/>
                  </a:cubicBezTo>
                  <a:cubicBezTo>
                    <a:pt x="865696" y="283270"/>
                    <a:pt x="866432" y="280916"/>
                    <a:pt x="868763" y="281206"/>
                  </a:cubicBezTo>
                  <a:cubicBezTo>
                    <a:pt x="871556" y="281560"/>
                    <a:pt x="874255" y="282399"/>
                    <a:pt x="877100" y="282302"/>
                  </a:cubicBezTo>
                  <a:cubicBezTo>
                    <a:pt x="881160" y="282302"/>
                    <a:pt x="881615" y="278722"/>
                    <a:pt x="878167" y="276852"/>
                  </a:cubicBezTo>
                  <a:cubicBezTo>
                    <a:pt x="870605" y="272789"/>
                    <a:pt x="860952" y="277368"/>
                    <a:pt x="853912" y="272143"/>
                  </a:cubicBezTo>
                  <a:cubicBezTo>
                    <a:pt x="856563" y="272143"/>
                    <a:pt x="859233" y="272143"/>
                    <a:pt x="861781" y="271208"/>
                  </a:cubicBezTo>
                  <a:cubicBezTo>
                    <a:pt x="859353" y="270080"/>
                    <a:pt x="856625" y="270305"/>
                    <a:pt x="854138" y="269370"/>
                  </a:cubicBezTo>
                  <a:cubicBezTo>
                    <a:pt x="854919" y="268854"/>
                    <a:pt x="855693" y="268306"/>
                    <a:pt x="856460" y="267725"/>
                  </a:cubicBezTo>
                  <a:cubicBezTo>
                    <a:pt x="853664" y="266274"/>
                    <a:pt x="850897" y="264662"/>
                    <a:pt x="847727" y="264146"/>
                  </a:cubicBezTo>
                  <a:cubicBezTo>
                    <a:pt x="844089" y="263565"/>
                    <a:pt x="840983" y="265984"/>
                    <a:pt x="837404" y="265887"/>
                  </a:cubicBezTo>
                  <a:cubicBezTo>
                    <a:pt x="831518" y="265887"/>
                    <a:pt x="825442" y="261243"/>
                    <a:pt x="820808" y="258018"/>
                  </a:cubicBezTo>
                  <a:cubicBezTo>
                    <a:pt x="815542" y="254374"/>
                    <a:pt x="809672" y="254051"/>
                    <a:pt x="803513" y="253471"/>
                  </a:cubicBezTo>
                  <a:cubicBezTo>
                    <a:pt x="800217" y="253149"/>
                    <a:pt x="796702" y="253084"/>
                    <a:pt x="793547" y="251956"/>
                  </a:cubicBezTo>
                  <a:cubicBezTo>
                    <a:pt x="790126" y="250762"/>
                    <a:pt x="788326" y="247376"/>
                    <a:pt x="785421" y="245441"/>
                  </a:cubicBezTo>
                  <a:cubicBezTo>
                    <a:pt x="797201" y="245022"/>
                    <a:pt x="807847" y="247473"/>
                    <a:pt x="819386" y="248762"/>
                  </a:cubicBezTo>
                  <a:cubicBezTo>
                    <a:pt x="827332" y="249666"/>
                    <a:pt x="840861" y="250762"/>
                    <a:pt x="848114" y="246150"/>
                  </a:cubicBezTo>
                  <a:cubicBezTo>
                    <a:pt x="840051" y="246150"/>
                    <a:pt x="832802" y="241797"/>
                    <a:pt x="824804" y="241313"/>
                  </a:cubicBezTo>
                  <a:cubicBezTo>
                    <a:pt x="816319" y="240829"/>
                    <a:pt x="807841" y="240120"/>
                    <a:pt x="799336" y="240120"/>
                  </a:cubicBezTo>
                  <a:cubicBezTo>
                    <a:pt x="791667" y="240120"/>
                    <a:pt x="783673" y="241668"/>
                    <a:pt x="776133" y="239636"/>
                  </a:cubicBezTo>
                  <a:cubicBezTo>
                    <a:pt x="768535" y="237604"/>
                    <a:pt x="761811" y="233380"/>
                    <a:pt x="755235" y="229187"/>
                  </a:cubicBezTo>
                  <a:cubicBezTo>
                    <a:pt x="756702" y="225285"/>
                    <a:pt x="764404" y="225865"/>
                    <a:pt x="767509" y="226252"/>
                  </a:cubicBezTo>
                  <a:cubicBezTo>
                    <a:pt x="769899" y="226575"/>
                    <a:pt x="781625" y="232218"/>
                    <a:pt x="774036" y="232218"/>
                  </a:cubicBezTo>
                  <a:cubicBezTo>
                    <a:pt x="780406" y="234250"/>
                    <a:pt x="787456" y="234154"/>
                    <a:pt x="793999" y="233121"/>
                  </a:cubicBezTo>
                  <a:cubicBezTo>
                    <a:pt x="801778" y="231928"/>
                    <a:pt x="809992" y="233444"/>
                    <a:pt x="817741" y="233573"/>
                  </a:cubicBezTo>
                  <a:cubicBezTo>
                    <a:pt x="829757" y="233895"/>
                    <a:pt x="844028" y="228865"/>
                    <a:pt x="855757" y="233573"/>
                  </a:cubicBezTo>
                  <a:cubicBezTo>
                    <a:pt x="855306" y="234379"/>
                    <a:pt x="854844" y="235153"/>
                    <a:pt x="854370" y="235895"/>
                  </a:cubicBezTo>
                  <a:cubicBezTo>
                    <a:pt x="862668" y="237217"/>
                    <a:pt x="871024" y="236669"/>
                    <a:pt x="879296" y="238410"/>
                  </a:cubicBezTo>
                  <a:cubicBezTo>
                    <a:pt x="887404" y="240152"/>
                    <a:pt x="892115" y="238830"/>
                    <a:pt x="899823" y="237443"/>
                  </a:cubicBezTo>
                  <a:cubicBezTo>
                    <a:pt x="906047" y="236314"/>
                    <a:pt x="914152" y="236572"/>
                    <a:pt x="920189" y="238604"/>
                  </a:cubicBezTo>
                  <a:cubicBezTo>
                    <a:pt x="924175" y="239958"/>
                    <a:pt x="925703" y="239700"/>
                    <a:pt x="929467" y="238088"/>
                  </a:cubicBezTo>
                  <a:cubicBezTo>
                    <a:pt x="934217" y="236024"/>
                    <a:pt x="938564" y="236992"/>
                    <a:pt x="943534" y="236798"/>
                  </a:cubicBezTo>
                  <a:cubicBezTo>
                    <a:pt x="951974" y="236476"/>
                    <a:pt x="959423" y="237120"/>
                    <a:pt x="967796" y="238120"/>
                  </a:cubicBezTo>
                  <a:cubicBezTo>
                    <a:pt x="971933" y="238636"/>
                    <a:pt x="976081" y="239056"/>
                    <a:pt x="980238" y="239378"/>
                  </a:cubicBezTo>
                  <a:cubicBezTo>
                    <a:pt x="983962" y="239700"/>
                    <a:pt x="984575" y="237314"/>
                    <a:pt x="987655" y="236121"/>
                  </a:cubicBezTo>
                  <a:cubicBezTo>
                    <a:pt x="989587" y="235379"/>
                    <a:pt x="1005415" y="238346"/>
                    <a:pt x="1002277" y="231638"/>
                  </a:cubicBezTo>
                  <a:cubicBezTo>
                    <a:pt x="1000429" y="227704"/>
                    <a:pt x="994301" y="225091"/>
                    <a:pt x="990425" y="223801"/>
                  </a:cubicBezTo>
                  <a:cubicBezTo>
                    <a:pt x="996233" y="224769"/>
                    <a:pt x="1002190" y="224350"/>
                    <a:pt x="1007933" y="225737"/>
                  </a:cubicBezTo>
                  <a:cubicBezTo>
                    <a:pt x="1010249" y="226285"/>
                    <a:pt x="1018885" y="228832"/>
                    <a:pt x="1012484" y="230800"/>
                  </a:cubicBezTo>
                  <a:cubicBezTo>
                    <a:pt x="1013577" y="231316"/>
                    <a:pt x="1014664" y="231864"/>
                    <a:pt x="1015741" y="232412"/>
                  </a:cubicBezTo>
                  <a:cubicBezTo>
                    <a:pt x="1015125" y="233283"/>
                    <a:pt x="1014503" y="234121"/>
                    <a:pt x="1013871" y="234960"/>
                  </a:cubicBezTo>
                  <a:cubicBezTo>
                    <a:pt x="1018173" y="237120"/>
                    <a:pt x="1022881" y="236443"/>
                    <a:pt x="1027451" y="235895"/>
                  </a:cubicBezTo>
                  <a:cubicBezTo>
                    <a:pt x="1033446" y="235218"/>
                    <a:pt x="1037571" y="236733"/>
                    <a:pt x="1043140" y="238540"/>
                  </a:cubicBezTo>
                  <a:cubicBezTo>
                    <a:pt x="1045427" y="239281"/>
                    <a:pt x="1064519" y="239475"/>
                    <a:pt x="1059181" y="233089"/>
                  </a:cubicBezTo>
                  <a:cubicBezTo>
                    <a:pt x="1062068" y="233702"/>
                    <a:pt x="1064312" y="235734"/>
                    <a:pt x="1066831" y="237120"/>
                  </a:cubicBezTo>
                  <a:cubicBezTo>
                    <a:pt x="1070020" y="238894"/>
                    <a:pt x="1073039" y="238281"/>
                    <a:pt x="1075251" y="241571"/>
                  </a:cubicBezTo>
                  <a:cubicBezTo>
                    <a:pt x="1079563" y="247988"/>
                    <a:pt x="1094550" y="246924"/>
                    <a:pt x="1101535" y="246989"/>
                  </a:cubicBezTo>
                  <a:cubicBezTo>
                    <a:pt x="1112180" y="246989"/>
                    <a:pt x="1121691" y="249440"/>
                    <a:pt x="1132191" y="250407"/>
                  </a:cubicBezTo>
                  <a:cubicBezTo>
                    <a:pt x="1136400" y="250794"/>
                    <a:pt x="1140770" y="252923"/>
                    <a:pt x="1144865" y="252923"/>
                  </a:cubicBezTo>
                  <a:cubicBezTo>
                    <a:pt x="1149248" y="252923"/>
                    <a:pt x="1155160" y="249666"/>
                    <a:pt x="1158994" y="247731"/>
                  </a:cubicBezTo>
                  <a:cubicBezTo>
                    <a:pt x="1155924" y="245344"/>
                    <a:pt x="1149983" y="244538"/>
                    <a:pt x="1149029" y="240087"/>
                  </a:cubicBezTo>
                  <a:cubicBezTo>
                    <a:pt x="1152879" y="239733"/>
                    <a:pt x="1158259" y="243635"/>
                    <a:pt x="1161574" y="240410"/>
                  </a:cubicBezTo>
                  <a:cubicBezTo>
                    <a:pt x="1158739" y="237411"/>
                    <a:pt x="1153941" y="237249"/>
                    <a:pt x="1151802" y="233444"/>
                  </a:cubicBezTo>
                  <a:cubicBezTo>
                    <a:pt x="1161239" y="235024"/>
                    <a:pt x="1169869" y="236024"/>
                    <a:pt x="1179021" y="238959"/>
                  </a:cubicBezTo>
                  <a:cubicBezTo>
                    <a:pt x="1182027" y="239926"/>
                    <a:pt x="1185116" y="240281"/>
                    <a:pt x="1188138" y="241119"/>
                  </a:cubicBezTo>
                  <a:cubicBezTo>
                    <a:pt x="1191573" y="242087"/>
                    <a:pt x="1192518" y="245699"/>
                    <a:pt x="1195907" y="246731"/>
                  </a:cubicBezTo>
                  <a:cubicBezTo>
                    <a:pt x="1203099" y="248892"/>
                    <a:pt x="1210913" y="243506"/>
                    <a:pt x="1218369" y="244216"/>
                  </a:cubicBezTo>
                  <a:cubicBezTo>
                    <a:pt x="1220868" y="244538"/>
                    <a:pt x="1236506" y="243570"/>
                    <a:pt x="1227976" y="249472"/>
                  </a:cubicBezTo>
                  <a:cubicBezTo>
                    <a:pt x="1230262" y="252181"/>
                    <a:pt x="1238918" y="250407"/>
                    <a:pt x="1242256" y="250375"/>
                  </a:cubicBezTo>
                  <a:cubicBezTo>
                    <a:pt x="1248577" y="250375"/>
                    <a:pt x="1254221" y="246312"/>
                    <a:pt x="1260713" y="246892"/>
                  </a:cubicBezTo>
                  <a:cubicBezTo>
                    <a:pt x="1263247" y="247215"/>
                    <a:pt x="1266108" y="248601"/>
                    <a:pt x="1268665" y="248085"/>
                  </a:cubicBezTo>
                  <a:cubicBezTo>
                    <a:pt x="1271881" y="247440"/>
                    <a:pt x="1273380" y="246828"/>
                    <a:pt x="1276631" y="247666"/>
                  </a:cubicBezTo>
                  <a:cubicBezTo>
                    <a:pt x="1278769" y="248214"/>
                    <a:pt x="1279759" y="246828"/>
                    <a:pt x="1281278" y="245570"/>
                  </a:cubicBezTo>
                  <a:cubicBezTo>
                    <a:pt x="1283542" y="243699"/>
                    <a:pt x="1286628" y="245989"/>
                    <a:pt x="1288499" y="244280"/>
                  </a:cubicBezTo>
                  <a:cubicBezTo>
                    <a:pt x="1291608" y="241474"/>
                    <a:pt x="1299993" y="241861"/>
                    <a:pt x="1303963" y="241281"/>
                  </a:cubicBezTo>
                  <a:cubicBezTo>
                    <a:pt x="1311387" y="240184"/>
                    <a:pt x="1318601" y="238572"/>
                    <a:pt x="1326112" y="238120"/>
                  </a:cubicBezTo>
                  <a:cubicBezTo>
                    <a:pt x="1333439" y="237701"/>
                    <a:pt x="1341134" y="237798"/>
                    <a:pt x="1348232" y="235702"/>
                  </a:cubicBezTo>
                  <a:cubicBezTo>
                    <a:pt x="1354095" y="233992"/>
                    <a:pt x="1360032" y="229864"/>
                    <a:pt x="1366169" y="229413"/>
                  </a:cubicBezTo>
                  <a:cubicBezTo>
                    <a:pt x="1370439" y="229090"/>
                    <a:pt x="1372912" y="223608"/>
                    <a:pt x="1374705" y="220125"/>
                  </a:cubicBezTo>
                  <a:cubicBezTo>
                    <a:pt x="1375815" y="217997"/>
                    <a:pt x="1368752" y="210740"/>
                    <a:pt x="1367427" y="208515"/>
                  </a:cubicBezTo>
                  <a:cubicBezTo>
                    <a:pt x="1364634" y="203839"/>
                    <a:pt x="1356984" y="203226"/>
                    <a:pt x="1352653" y="200936"/>
                  </a:cubicBezTo>
                  <a:cubicBezTo>
                    <a:pt x="1347116" y="198002"/>
                    <a:pt x="1347412" y="190552"/>
                    <a:pt x="1343014" y="188166"/>
                  </a:cubicBezTo>
                  <a:cubicBezTo>
                    <a:pt x="1333149" y="182812"/>
                    <a:pt x="1326641" y="171944"/>
                    <a:pt x="1315443" y="168364"/>
                  </a:cubicBezTo>
                  <a:cubicBezTo>
                    <a:pt x="1313215" y="167623"/>
                    <a:pt x="1303685" y="165107"/>
                    <a:pt x="1305069" y="161237"/>
                  </a:cubicBezTo>
                  <a:cubicBezTo>
                    <a:pt x="1307020" y="155819"/>
                    <a:pt x="1294846" y="151982"/>
                    <a:pt x="1291121" y="150305"/>
                  </a:cubicBezTo>
                  <a:cubicBezTo>
                    <a:pt x="1293375" y="148789"/>
                    <a:pt x="1296029" y="149144"/>
                    <a:pt x="1298570" y="149144"/>
                  </a:cubicBezTo>
                  <a:cubicBezTo>
                    <a:pt x="1298003" y="144048"/>
                    <a:pt x="1303737" y="147982"/>
                    <a:pt x="1306643" y="148821"/>
                  </a:cubicBezTo>
                  <a:cubicBezTo>
                    <a:pt x="1310051" y="149756"/>
                    <a:pt x="1314876" y="149176"/>
                    <a:pt x="1317978" y="147499"/>
                  </a:cubicBezTo>
                  <a:cubicBezTo>
                    <a:pt x="1331243" y="140307"/>
                    <a:pt x="1310226" y="138727"/>
                    <a:pt x="1306214" y="137082"/>
                  </a:cubicBezTo>
                  <a:cubicBezTo>
                    <a:pt x="1308132" y="134438"/>
                    <a:pt x="1311035" y="135986"/>
                    <a:pt x="1313666" y="135438"/>
                  </a:cubicBezTo>
                  <a:cubicBezTo>
                    <a:pt x="1312096" y="132696"/>
                    <a:pt x="1309345" y="130987"/>
                    <a:pt x="1306701" y="129407"/>
                  </a:cubicBezTo>
                  <a:cubicBezTo>
                    <a:pt x="1310635" y="126891"/>
                    <a:pt x="1306701" y="124247"/>
                    <a:pt x="1303443" y="124311"/>
                  </a:cubicBezTo>
                  <a:cubicBezTo>
                    <a:pt x="1305872" y="123279"/>
                    <a:pt x="1308636" y="124311"/>
                    <a:pt x="1310861" y="122666"/>
                  </a:cubicBezTo>
                  <a:cubicBezTo>
                    <a:pt x="1307703" y="118926"/>
                    <a:pt x="1299902" y="121215"/>
                    <a:pt x="1296252" y="116184"/>
                  </a:cubicBezTo>
                  <a:cubicBezTo>
                    <a:pt x="1296984" y="115862"/>
                    <a:pt x="1301499" y="115539"/>
                    <a:pt x="1301570" y="114443"/>
                  </a:cubicBezTo>
                  <a:cubicBezTo>
                    <a:pt x="1301763" y="111605"/>
                    <a:pt x="1294852" y="111670"/>
                    <a:pt x="1301344" y="110605"/>
                  </a:cubicBezTo>
                  <a:cubicBezTo>
                    <a:pt x="1299438" y="110605"/>
                    <a:pt x="1297916" y="109251"/>
                    <a:pt x="1299248" y="107348"/>
                  </a:cubicBezTo>
                  <a:cubicBezTo>
                    <a:pt x="1299989" y="106284"/>
                    <a:pt x="1302976" y="106542"/>
                    <a:pt x="1304117" y="105961"/>
                  </a:cubicBezTo>
                  <a:cubicBezTo>
                    <a:pt x="1297864" y="105155"/>
                    <a:pt x="1292133" y="103930"/>
                    <a:pt x="1286058" y="105961"/>
                  </a:cubicBezTo>
                  <a:cubicBezTo>
                    <a:pt x="1281433" y="107412"/>
                    <a:pt x="1281146" y="100640"/>
                    <a:pt x="1278763" y="98157"/>
                  </a:cubicBezTo>
                  <a:cubicBezTo>
                    <a:pt x="1276131" y="95448"/>
                    <a:pt x="1281785" y="89901"/>
                    <a:pt x="1284793" y="90771"/>
                  </a:cubicBezTo>
                  <a:cubicBezTo>
                    <a:pt x="1286206" y="91158"/>
                    <a:pt x="1286251" y="93126"/>
                    <a:pt x="1287896" y="93352"/>
                  </a:cubicBezTo>
                  <a:cubicBezTo>
                    <a:pt x="1290760" y="93739"/>
                    <a:pt x="1293323" y="91384"/>
                    <a:pt x="1294378" y="88933"/>
                  </a:cubicBezTo>
                  <a:cubicBezTo>
                    <a:pt x="1291659" y="88450"/>
                    <a:pt x="1289979" y="86225"/>
                    <a:pt x="1289208" y="83741"/>
                  </a:cubicBezTo>
                  <a:cubicBezTo>
                    <a:pt x="1288705" y="82096"/>
                    <a:pt x="1292833" y="82129"/>
                    <a:pt x="1293610" y="81871"/>
                  </a:cubicBezTo>
                  <a:cubicBezTo>
                    <a:pt x="1295407" y="81290"/>
                    <a:pt x="1296568" y="75453"/>
                    <a:pt x="1297168" y="73808"/>
                  </a:cubicBezTo>
                  <a:cubicBezTo>
                    <a:pt x="1298432" y="70325"/>
                    <a:pt x="1301799" y="72035"/>
                    <a:pt x="1304375" y="72454"/>
                  </a:cubicBezTo>
                  <a:cubicBezTo>
                    <a:pt x="1301038" y="69422"/>
                    <a:pt x="1304279" y="66359"/>
                    <a:pt x="1307858" y="66875"/>
                  </a:cubicBezTo>
                  <a:cubicBezTo>
                    <a:pt x="1311009" y="67326"/>
                    <a:pt x="1314889" y="71970"/>
                    <a:pt x="1316921" y="67197"/>
                  </a:cubicBezTo>
                  <a:cubicBezTo>
                    <a:pt x="1314466" y="65907"/>
                    <a:pt x="1311503" y="65585"/>
                    <a:pt x="1309697" y="63263"/>
                  </a:cubicBezTo>
                  <a:cubicBezTo>
                    <a:pt x="1311406" y="62747"/>
                    <a:pt x="1313115" y="62747"/>
                    <a:pt x="1314824" y="63263"/>
                  </a:cubicBezTo>
                  <a:cubicBezTo>
                    <a:pt x="1314566" y="62424"/>
                    <a:pt x="1314331" y="61553"/>
                    <a:pt x="1314115" y="60715"/>
                  </a:cubicBezTo>
                  <a:cubicBezTo>
                    <a:pt x="1315737" y="59909"/>
                    <a:pt x="1317362" y="59909"/>
                    <a:pt x="1318985" y="60715"/>
                  </a:cubicBezTo>
                  <a:cubicBezTo>
                    <a:pt x="1318085" y="60167"/>
                    <a:pt x="1317236" y="59522"/>
                    <a:pt x="1316437" y="58845"/>
                  </a:cubicBezTo>
                  <a:cubicBezTo>
                    <a:pt x="1317765" y="57232"/>
                    <a:pt x="1319707" y="57038"/>
                    <a:pt x="1321306" y="58393"/>
                  </a:cubicBezTo>
                  <a:cubicBezTo>
                    <a:pt x="1322922" y="54878"/>
                    <a:pt x="1311016" y="53394"/>
                    <a:pt x="1312277" y="47460"/>
                  </a:cubicBezTo>
                  <a:cubicBezTo>
                    <a:pt x="1313647" y="40946"/>
                    <a:pt x="1327057" y="48654"/>
                    <a:pt x="1330594" y="47009"/>
                  </a:cubicBezTo>
                  <a:cubicBezTo>
                    <a:pt x="1330201" y="45203"/>
                    <a:pt x="1328969" y="44235"/>
                    <a:pt x="1327111" y="44461"/>
                  </a:cubicBezTo>
                  <a:cubicBezTo>
                    <a:pt x="1327176" y="42591"/>
                    <a:pt x="1328288" y="41655"/>
                    <a:pt x="1330143" y="41914"/>
                  </a:cubicBezTo>
                  <a:cubicBezTo>
                    <a:pt x="1329375" y="41107"/>
                    <a:pt x="1328601" y="40333"/>
                    <a:pt x="1327821" y="39559"/>
                  </a:cubicBezTo>
                  <a:cubicBezTo>
                    <a:pt x="1331849" y="39559"/>
                    <a:pt x="1335861" y="42591"/>
                    <a:pt x="1339882" y="41204"/>
                  </a:cubicBezTo>
                  <a:cubicBezTo>
                    <a:pt x="1335903" y="40365"/>
                    <a:pt x="1335406" y="37721"/>
                    <a:pt x="1333852" y="34464"/>
                  </a:cubicBezTo>
                  <a:cubicBezTo>
                    <a:pt x="1336847" y="35238"/>
                    <a:pt x="1339553" y="39108"/>
                    <a:pt x="1342930" y="37560"/>
                  </a:cubicBezTo>
                  <a:cubicBezTo>
                    <a:pt x="1344265" y="36947"/>
                    <a:pt x="1343539" y="34625"/>
                    <a:pt x="1345113" y="34496"/>
                  </a:cubicBezTo>
                  <a:cubicBezTo>
                    <a:pt x="1347197" y="34496"/>
                    <a:pt x="1349554" y="33335"/>
                    <a:pt x="1351492" y="32626"/>
                  </a:cubicBezTo>
                  <a:cubicBezTo>
                    <a:pt x="1350628" y="32013"/>
                    <a:pt x="1349780" y="31400"/>
                    <a:pt x="1348944" y="30755"/>
                  </a:cubicBezTo>
                  <a:cubicBezTo>
                    <a:pt x="1350818" y="27562"/>
                    <a:pt x="1352114" y="29788"/>
                    <a:pt x="1354717" y="29755"/>
                  </a:cubicBezTo>
                  <a:cubicBezTo>
                    <a:pt x="1359171" y="29755"/>
                    <a:pt x="1357158" y="23434"/>
                    <a:pt x="1354975" y="21919"/>
                  </a:cubicBezTo>
                  <a:cubicBezTo>
                    <a:pt x="1363092" y="17984"/>
                    <a:pt x="1370542" y="16436"/>
                    <a:pt x="1379050" y="16565"/>
                  </a:cubicBezTo>
                  <a:cubicBezTo>
                    <a:pt x="1384467" y="16565"/>
                    <a:pt x="1379946" y="11631"/>
                    <a:pt x="1383787" y="12534"/>
                  </a:cubicBezTo>
                  <a:cubicBezTo>
                    <a:pt x="1386751" y="13211"/>
                    <a:pt x="1387560" y="8438"/>
                    <a:pt x="1389353" y="7309"/>
                  </a:cubicBezTo>
                  <a:cubicBezTo>
                    <a:pt x="1392465" y="5342"/>
                    <a:pt x="1396274" y="6826"/>
                    <a:pt x="1399599" y="5729"/>
                  </a:cubicBezTo>
                  <a:cubicBezTo>
                    <a:pt x="1403095" y="4601"/>
                    <a:pt x="1403759" y="1440"/>
                    <a:pt x="1408042" y="698"/>
                  </a:cubicBezTo>
                  <a:cubicBezTo>
                    <a:pt x="1410696" y="215"/>
                    <a:pt x="1413863" y="-302"/>
                    <a:pt x="1416556" y="215"/>
                  </a:cubicBezTo>
                  <a:cubicBezTo>
                    <a:pt x="1421119" y="1085"/>
                    <a:pt x="1423973" y="6729"/>
                    <a:pt x="1428375" y="8696"/>
                  </a:cubicBezTo>
                  <a:cubicBezTo>
                    <a:pt x="1422235" y="14243"/>
                    <a:pt x="1421619" y="6697"/>
                    <a:pt x="1416811" y="6245"/>
                  </a:cubicBezTo>
                  <a:cubicBezTo>
                    <a:pt x="1413350" y="5891"/>
                    <a:pt x="1409454" y="10921"/>
                    <a:pt x="1405481" y="11405"/>
                  </a:cubicBezTo>
                  <a:cubicBezTo>
                    <a:pt x="1403650" y="11728"/>
                    <a:pt x="1402340" y="13018"/>
                    <a:pt x="1401363" y="14469"/>
                  </a:cubicBezTo>
                  <a:cubicBezTo>
                    <a:pt x="1400550" y="15695"/>
                    <a:pt x="1398338" y="17178"/>
                    <a:pt x="1397932" y="17984"/>
                  </a:cubicBezTo>
                  <a:cubicBezTo>
                    <a:pt x="1395913" y="22015"/>
                    <a:pt x="1400215" y="27078"/>
                    <a:pt x="1398190" y="29368"/>
                  </a:cubicBezTo>
                  <a:cubicBezTo>
                    <a:pt x="1400444" y="28981"/>
                    <a:pt x="1402269" y="30594"/>
                    <a:pt x="1402350" y="32851"/>
                  </a:cubicBezTo>
                  <a:cubicBezTo>
                    <a:pt x="1396987" y="32851"/>
                    <a:pt x="1389872" y="26304"/>
                    <a:pt x="1384935" y="27724"/>
                  </a:cubicBezTo>
                  <a:cubicBezTo>
                    <a:pt x="1385693" y="29497"/>
                    <a:pt x="1386928" y="30819"/>
                    <a:pt x="1388644" y="31690"/>
                  </a:cubicBezTo>
                  <a:cubicBezTo>
                    <a:pt x="1385790" y="33690"/>
                    <a:pt x="1384277" y="30207"/>
                    <a:pt x="1381887" y="29368"/>
                  </a:cubicBezTo>
                  <a:cubicBezTo>
                    <a:pt x="1379543" y="28530"/>
                    <a:pt x="1375944" y="32013"/>
                    <a:pt x="1374412" y="33400"/>
                  </a:cubicBezTo>
                  <a:cubicBezTo>
                    <a:pt x="1369239" y="38043"/>
                    <a:pt x="1366572" y="41817"/>
                    <a:pt x="1360251" y="45170"/>
                  </a:cubicBezTo>
                  <a:cubicBezTo>
                    <a:pt x="1357645" y="46557"/>
                    <a:pt x="1358561" y="48718"/>
                    <a:pt x="1356346" y="49718"/>
                  </a:cubicBezTo>
                  <a:cubicBezTo>
                    <a:pt x="1354214" y="50653"/>
                    <a:pt x="1353375" y="47686"/>
                    <a:pt x="1351447" y="50556"/>
                  </a:cubicBezTo>
                  <a:cubicBezTo>
                    <a:pt x="1348825" y="54458"/>
                    <a:pt x="1359068" y="56781"/>
                    <a:pt x="1361264" y="57006"/>
                  </a:cubicBezTo>
                  <a:cubicBezTo>
                    <a:pt x="1357849" y="58683"/>
                    <a:pt x="1356726" y="57006"/>
                    <a:pt x="1354401" y="60650"/>
                  </a:cubicBezTo>
                  <a:cubicBezTo>
                    <a:pt x="1352589" y="63521"/>
                    <a:pt x="1351095" y="66455"/>
                    <a:pt x="1355369" y="68164"/>
                  </a:cubicBezTo>
                  <a:cubicBezTo>
                    <a:pt x="1358126" y="69293"/>
                    <a:pt x="1362344" y="71583"/>
                    <a:pt x="1365198" y="72099"/>
                  </a:cubicBezTo>
                  <a:cubicBezTo>
                    <a:pt x="1368839" y="72744"/>
                    <a:pt x="1371477" y="69197"/>
                    <a:pt x="1375199" y="70454"/>
                  </a:cubicBezTo>
                  <a:cubicBezTo>
                    <a:pt x="1374696" y="69680"/>
                    <a:pt x="1374225" y="68906"/>
                    <a:pt x="1373780" y="68133"/>
                  </a:cubicBezTo>
                  <a:cubicBezTo>
                    <a:pt x="1376469" y="66262"/>
                    <a:pt x="1379143" y="68520"/>
                    <a:pt x="1381229" y="70003"/>
                  </a:cubicBezTo>
                  <a:cubicBezTo>
                    <a:pt x="1380249" y="64972"/>
                    <a:pt x="1389302" y="66713"/>
                    <a:pt x="1387896" y="70809"/>
                  </a:cubicBezTo>
                  <a:cubicBezTo>
                    <a:pt x="1385074" y="79001"/>
                    <a:pt x="1380272" y="73776"/>
                    <a:pt x="1375199" y="71841"/>
                  </a:cubicBezTo>
                  <a:cubicBezTo>
                    <a:pt x="1375457" y="73840"/>
                    <a:pt x="1374335" y="74776"/>
                    <a:pt x="1372393" y="74647"/>
                  </a:cubicBezTo>
                  <a:cubicBezTo>
                    <a:pt x="1373548" y="76227"/>
                    <a:pt x="1374483" y="77904"/>
                    <a:pt x="1375199" y="79742"/>
                  </a:cubicBezTo>
                  <a:cubicBezTo>
                    <a:pt x="1370732" y="80258"/>
                    <a:pt x="1367585" y="74711"/>
                    <a:pt x="1363537" y="73647"/>
                  </a:cubicBezTo>
                  <a:cubicBezTo>
                    <a:pt x="1359748" y="72647"/>
                    <a:pt x="1354275" y="72518"/>
                    <a:pt x="1350815" y="74647"/>
                  </a:cubicBezTo>
                  <a:cubicBezTo>
                    <a:pt x="1353285" y="77291"/>
                    <a:pt x="1357281" y="77936"/>
                    <a:pt x="1360558" y="79033"/>
                  </a:cubicBezTo>
                  <a:cubicBezTo>
                    <a:pt x="1359771" y="79613"/>
                    <a:pt x="1358997" y="80258"/>
                    <a:pt x="1358235" y="80903"/>
                  </a:cubicBezTo>
                  <a:cubicBezTo>
                    <a:pt x="1359674" y="82354"/>
                    <a:pt x="1361296" y="83612"/>
                    <a:pt x="1363105" y="84612"/>
                  </a:cubicBezTo>
                  <a:cubicBezTo>
                    <a:pt x="1359413" y="88095"/>
                    <a:pt x="1350605" y="79452"/>
                    <a:pt x="1347493" y="77678"/>
                  </a:cubicBezTo>
                  <a:cubicBezTo>
                    <a:pt x="1344559" y="75969"/>
                    <a:pt x="1341327" y="74131"/>
                    <a:pt x="1337918" y="73647"/>
                  </a:cubicBezTo>
                  <a:cubicBezTo>
                    <a:pt x="1332107" y="72809"/>
                    <a:pt x="1333948" y="78291"/>
                    <a:pt x="1338499" y="77420"/>
                  </a:cubicBezTo>
                  <a:cubicBezTo>
                    <a:pt x="1336641" y="77936"/>
                    <a:pt x="1334945" y="78775"/>
                    <a:pt x="1333403" y="79968"/>
                  </a:cubicBezTo>
                  <a:cubicBezTo>
                    <a:pt x="1334242" y="80452"/>
                    <a:pt x="1335093" y="80903"/>
                    <a:pt x="1335951" y="81387"/>
                  </a:cubicBezTo>
                  <a:cubicBezTo>
                    <a:pt x="1332716" y="81387"/>
                    <a:pt x="1331588" y="84902"/>
                    <a:pt x="1334081" y="86934"/>
                  </a:cubicBezTo>
                  <a:cubicBezTo>
                    <a:pt x="1336986" y="89288"/>
                    <a:pt x="1341101" y="86192"/>
                    <a:pt x="1343368" y="90191"/>
                  </a:cubicBezTo>
                  <a:cubicBezTo>
                    <a:pt x="1337264" y="93932"/>
                    <a:pt x="1329649" y="88643"/>
                    <a:pt x="1323406" y="92739"/>
                  </a:cubicBezTo>
                  <a:cubicBezTo>
                    <a:pt x="1324893" y="93674"/>
                    <a:pt x="1326989" y="93771"/>
                    <a:pt x="1328276" y="95061"/>
                  </a:cubicBezTo>
                  <a:cubicBezTo>
                    <a:pt x="1329978" y="96738"/>
                    <a:pt x="1327666" y="98221"/>
                    <a:pt x="1330598" y="99479"/>
                  </a:cubicBezTo>
                  <a:cubicBezTo>
                    <a:pt x="1327963" y="100640"/>
                    <a:pt x="1323319" y="102833"/>
                    <a:pt x="1320632" y="100640"/>
                  </a:cubicBezTo>
                  <a:cubicBezTo>
                    <a:pt x="1318762" y="107445"/>
                    <a:pt x="1321664" y="105703"/>
                    <a:pt x="1326886" y="108767"/>
                  </a:cubicBezTo>
                  <a:cubicBezTo>
                    <a:pt x="1322345" y="110121"/>
                    <a:pt x="1325863" y="115604"/>
                    <a:pt x="1329208" y="115733"/>
                  </a:cubicBezTo>
                  <a:cubicBezTo>
                    <a:pt x="1327647" y="116862"/>
                    <a:pt x="1326799" y="118442"/>
                    <a:pt x="1326660" y="120377"/>
                  </a:cubicBezTo>
                  <a:cubicBezTo>
                    <a:pt x="1333548" y="120699"/>
                    <a:pt x="1336896" y="117700"/>
                    <a:pt x="1342914" y="119216"/>
                  </a:cubicBezTo>
                  <a:cubicBezTo>
                    <a:pt x="1342227" y="123247"/>
                    <a:pt x="1334796" y="123279"/>
                    <a:pt x="1332013" y="125021"/>
                  </a:cubicBezTo>
                  <a:cubicBezTo>
                    <a:pt x="1334909" y="127407"/>
                    <a:pt x="1338344" y="126569"/>
                    <a:pt x="1341756" y="127117"/>
                  </a:cubicBezTo>
                  <a:cubicBezTo>
                    <a:pt x="1340576" y="128568"/>
                    <a:pt x="1338815" y="129568"/>
                    <a:pt x="1336886" y="129439"/>
                  </a:cubicBezTo>
                  <a:cubicBezTo>
                    <a:pt x="1340717" y="133374"/>
                    <a:pt x="1346074" y="134373"/>
                    <a:pt x="1351370" y="134373"/>
                  </a:cubicBezTo>
                  <a:cubicBezTo>
                    <a:pt x="1358090" y="134373"/>
                    <a:pt x="1363979" y="135695"/>
                    <a:pt x="1370555" y="136856"/>
                  </a:cubicBezTo>
                  <a:cubicBezTo>
                    <a:pt x="1368104" y="135438"/>
                    <a:pt x="1365234" y="135341"/>
                    <a:pt x="1362654" y="134308"/>
                  </a:cubicBezTo>
                  <a:cubicBezTo>
                    <a:pt x="1369339" y="135212"/>
                    <a:pt x="1358768" y="131309"/>
                    <a:pt x="1357558" y="130826"/>
                  </a:cubicBezTo>
                  <a:cubicBezTo>
                    <a:pt x="1358223" y="127536"/>
                    <a:pt x="1361306" y="125988"/>
                    <a:pt x="1364286" y="125343"/>
                  </a:cubicBezTo>
                  <a:cubicBezTo>
                    <a:pt x="1370558" y="123956"/>
                    <a:pt x="1377314" y="125021"/>
                    <a:pt x="1383552" y="126182"/>
                  </a:cubicBezTo>
                  <a:cubicBezTo>
                    <a:pt x="1381188" y="129310"/>
                    <a:pt x="1365885" y="122473"/>
                    <a:pt x="1365372" y="129149"/>
                  </a:cubicBezTo>
                  <a:cubicBezTo>
                    <a:pt x="1365050" y="133244"/>
                    <a:pt x="1377879" y="134051"/>
                    <a:pt x="1380517" y="135018"/>
                  </a:cubicBezTo>
                  <a:cubicBezTo>
                    <a:pt x="1378011" y="135502"/>
                    <a:pt x="1375528" y="134695"/>
                    <a:pt x="1373099" y="134308"/>
                  </a:cubicBezTo>
                  <a:cubicBezTo>
                    <a:pt x="1373035" y="139049"/>
                    <a:pt x="1385890" y="140920"/>
                    <a:pt x="1380291" y="145919"/>
                  </a:cubicBezTo>
                  <a:cubicBezTo>
                    <a:pt x="1382487" y="146338"/>
                    <a:pt x="1383984" y="143661"/>
                    <a:pt x="1385996" y="144242"/>
                  </a:cubicBezTo>
                  <a:cubicBezTo>
                    <a:pt x="1388995" y="145112"/>
                    <a:pt x="1390163" y="148724"/>
                    <a:pt x="1392868" y="149434"/>
                  </a:cubicBezTo>
                  <a:cubicBezTo>
                    <a:pt x="1396535" y="150433"/>
                    <a:pt x="1401760" y="148853"/>
                    <a:pt x="1404894" y="151498"/>
                  </a:cubicBezTo>
                  <a:cubicBezTo>
                    <a:pt x="1407523" y="153691"/>
                    <a:pt x="1407094" y="158528"/>
                    <a:pt x="1409435" y="160366"/>
                  </a:cubicBezTo>
                  <a:cubicBezTo>
                    <a:pt x="1413927" y="163914"/>
                    <a:pt x="1419971" y="164817"/>
                    <a:pt x="1424405" y="168461"/>
                  </a:cubicBezTo>
                  <a:cubicBezTo>
                    <a:pt x="1422122" y="170557"/>
                    <a:pt x="1419200" y="169977"/>
                    <a:pt x="1416504" y="169364"/>
                  </a:cubicBezTo>
                  <a:cubicBezTo>
                    <a:pt x="1419391" y="177620"/>
                    <a:pt x="1430826" y="176524"/>
                    <a:pt x="1437660" y="175653"/>
                  </a:cubicBezTo>
                  <a:cubicBezTo>
                    <a:pt x="1438024" y="179458"/>
                    <a:pt x="1431113" y="180168"/>
                    <a:pt x="1428598" y="180522"/>
                  </a:cubicBezTo>
                  <a:cubicBezTo>
                    <a:pt x="1432374" y="180909"/>
                    <a:pt x="1433490" y="185263"/>
                    <a:pt x="1437660" y="185166"/>
                  </a:cubicBezTo>
                  <a:cubicBezTo>
                    <a:pt x="1437434" y="184295"/>
                    <a:pt x="1437179" y="183457"/>
                    <a:pt x="1436950" y="182619"/>
                  </a:cubicBezTo>
                  <a:cubicBezTo>
                    <a:pt x="1443800" y="180071"/>
                    <a:pt x="1451411" y="187650"/>
                    <a:pt x="1457139" y="190262"/>
                  </a:cubicBezTo>
                  <a:cubicBezTo>
                    <a:pt x="1451843" y="191681"/>
                    <a:pt x="1458126" y="193519"/>
                    <a:pt x="1459944" y="194680"/>
                  </a:cubicBezTo>
                  <a:cubicBezTo>
                    <a:pt x="1458235" y="195164"/>
                    <a:pt x="1456526" y="195164"/>
                    <a:pt x="1454817" y="194680"/>
                  </a:cubicBezTo>
                  <a:cubicBezTo>
                    <a:pt x="1455704" y="195164"/>
                    <a:pt x="1456565" y="195712"/>
                    <a:pt x="1457397" y="196325"/>
                  </a:cubicBezTo>
                  <a:cubicBezTo>
                    <a:pt x="1453852" y="196937"/>
                    <a:pt x="1450195" y="198840"/>
                    <a:pt x="1448109" y="201872"/>
                  </a:cubicBezTo>
                  <a:cubicBezTo>
                    <a:pt x="1452130" y="203871"/>
                    <a:pt x="1454868" y="200130"/>
                    <a:pt x="1458590" y="200066"/>
                  </a:cubicBezTo>
                  <a:cubicBezTo>
                    <a:pt x="1462428" y="200066"/>
                    <a:pt x="1468039" y="202646"/>
                    <a:pt x="1463002" y="205806"/>
                  </a:cubicBezTo>
                  <a:cubicBezTo>
                    <a:pt x="1457132" y="209483"/>
                    <a:pt x="1448618" y="208160"/>
                    <a:pt x="1442049" y="208160"/>
                  </a:cubicBezTo>
                  <a:cubicBezTo>
                    <a:pt x="1443604" y="209192"/>
                    <a:pt x="1445313" y="209644"/>
                    <a:pt x="1447177" y="209547"/>
                  </a:cubicBezTo>
                  <a:cubicBezTo>
                    <a:pt x="1441027" y="210901"/>
                    <a:pt x="1449731" y="211804"/>
                    <a:pt x="1451147" y="211643"/>
                  </a:cubicBezTo>
                  <a:cubicBezTo>
                    <a:pt x="1455110" y="211192"/>
                    <a:pt x="1458413" y="210353"/>
                    <a:pt x="1462270" y="211966"/>
                  </a:cubicBezTo>
                  <a:cubicBezTo>
                    <a:pt x="1466088" y="213449"/>
                    <a:pt x="1464450" y="211643"/>
                    <a:pt x="1467588" y="211063"/>
                  </a:cubicBezTo>
                  <a:cubicBezTo>
                    <a:pt x="1470526" y="210450"/>
                    <a:pt x="1477543" y="213224"/>
                    <a:pt x="1471780" y="213385"/>
                  </a:cubicBezTo>
                  <a:cubicBezTo>
                    <a:pt x="1473499" y="214223"/>
                    <a:pt x="1475282" y="214933"/>
                    <a:pt x="1477133" y="215481"/>
                  </a:cubicBezTo>
                  <a:cubicBezTo>
                    <a:pt x="1470432" y="216739"/>
                    <a:pt x="1481248" y="217835"/>
                    <a:pt x="1474592" y="219835"/>
                  </a:cubicBezTo>
                  <a:cubicBezTo>
                    <a:pt x="1472248" y="220544"/>
                    <a:pt x="1469639" y="219835"/>
                    <a:pt x="1467362" y="219157"/>
                  </a:cubicBezTo>
                  <a:cubicBezTo>
                    <a:pt x="1469955" y="221286"/>
                    <a:pt x="1474963" y="227220"/>
                    <a:pt x="1478852" y="224898"/>
                  </a:cubicBezTo>
                  <a:cubicBezTo>
                    <a:pt x="1485744" y="220770"/>
                    <a:pt x="1487518" y="227445"/>
                    <a:pt x="1491291" y="230606"/>
                  </a:cubicBezTo>
                  <a:cubicBezTo>
                    <a:pt x="1492775" y="231864"/>
                    <a:pt x="1496677" y="232864"/>
                    <a:pt x="1498483" y="232057"/>
                  </a:cubicBezTo>
                  <a:cubicBezTo>
                    <a:pt x="1499934" y="231348"/>
                    <a:pt x="1500611" y="228058"/>
                    <a:pt x="1502708" y="229026"/>
                  </a:cubicBezTo>
                  <a:cubicBezTo>
                    <a:pt x="1505965" y="230509"/>
                    <a:pt x="1505803" y="235347"/>
                    <a:pt x="1508480" y="237056"/>
                  </a:cubicBezTo>
                  <a:cubicBezTo>
                    <a:pt x="1505062" y="240184"/>
                    <a:pt x="1501353" y="238153"/>
                    <a:pt x="1497999" y="236121"/>
                  </a:cubicBezTo>
                  <a:cubicBezTo>
                    <a:pt x="1497999" y="237669"/>
                    <a:pt x="1497999" y="239217"/>
                    <a:pt x="1497999" y="240765"/>
                  </a:cubicBezTo>
                  <a:cubicBezTo>
                    <a:pt x="1496258" y="240442"/>
                    <a:pt x="1495677" y="239378"/>
                    <a:pt x="1494323" y="238540"/>
                  </a:cubicBezTo>
                  <a:cubicBezTo>
                    <a:pt x="1492807" y="237604"/>
                    <a:pt x="1491710" y="239991"/>
                    <a:pt x="1490001" y="239539"/>
                  </a:cubicBezTo>
                  <a:cubicBezTo>
                    <a:pt x="1484196" y="237991"/>
                    <a:pt x="1480171" y="235185"/>
                    <a:pt x="1473651" y="235411"/>
                  </a:cubicBezTo>
                  <a:cubicBezTo>
                    <a:pt x="1476250" y="237282"/>
                    <a:pt x="1480278" y="240087"/>
                    <a:pt x="1483616" y="240055"/>
                  </a:cubicBezTo>
                  <a:cubicBezTo>
                    <a:pt x="1482003" y="240539"/>
                    <a:pt x="1480391" y="240636"/>
                    <a:pt x="1478746" y="240378"/>
                  </a:cubicBezTo>
                  <a:cubicBezTo>
                    <a:pt x="1482584" y="243603"/>
                    <a:pt x="1486389" y="243312"/>
                    <a:pt x="1491065" y="243861"/>
                  </a:cubicBezTo>
                  <a:cubicBezTo>
                    <a:pt x="1492065" y="243861"/>
                    <a:pt x="1498644" y="244183"/>
                    <a:pt x="1498838" y="245634"/>
                  </a:cubicBezTo>
                  <a:cubicBezTo>
                    <a:pt x="1499192" y="248182"/>
                    <a:pt x="1501417" y="248182"/>
                    <a:pt x="1503836" y="248279"/>
                  </a:cubicBezTo>
                  <a:cubicBezTo>
                    <a:pt x="1501643" y="249440"/>
                    <a:pt x="1501159" y="251439"/>
                    <a:pt x="1503127" y="253149"/>
                  </a:cubicBezTo>
                  <a:cubicBezTo>
                    <a:pt x="1498451" y="256438"/>
                    <a:pt x="1493065" y="250891"/>
                    <a:pt x="1488034" y="252826"/>
                  </a:cubicBezTo>
                  <a:cubicBezTo>
                    <a:pt x="1490420" y="253761"/>
                    <a:pt x="1500772" y="255471"/>
                    <a:pt x="1501901" y="257212"/>
                  </a:cubicBezTo>
                  <a:cubicBezTo>
                    <a:pt x="1502965" y="258792"/>
                    <a:pt x="1495516" y="261017"/>
                    <a:pt x="1494548" y="261179"/>
                  </a:cubicBezTo>
                  <a:cubicBezTo>
                    <a:pt x="1499289" y="263630"/>
                    <a:pt x="1494064" y="267306"/>
                    <a:pt x="1496806" y="269435"/>
                  </a:cubicBezTo>
                  <a:cubicBezTo>
                    <a:pt x="1499676" y="271628"/>
                    <a:pt x="1502063" y="274304"/>
                    <a:pt x="1497225" y="275884"/>
                  </a:cubicBezTo>
                  <a:cubicBezTo>
                    <a:pt x="1493226" y="277142"/>
                    <a:pt x="1491291" y="275562"/>
                    <a:pt x="1488485" y="273014"/>
                  </a:cubicBezTo>
                  <a:cubicBezTo>
                    <a:pt x="1484809" y="269531"/>
                    <a:pt x="1479072" y="269983"/>
                    <a:pt x="1474553" y="268144"/>
                  </a:cubicBezTo>
                  <a:cubicBezTo>
                    <a:pt x="1476053" y="270821"/>
                    <a:pt x="1478907" y="271853"/>
                    <a:pt x="1481519" y="273047"/>
                  </a:cubicBezTo>
                  <a:cubicBezTo>
                    <a:pt x="1479230" y="276014"/>
                    <a:pt x="1472641" y="276465"/>
                    <a:pt x="1469232" y="276497"/>
                  </a:cubicBezTo>
                  <a:cubicBezTo>
                    <a:pt x="1474002" y="279206"/>
                    <a:pt x="1480226" y="275014"/>
                    <a:pt x="1484551" y="279077"/>
                  </a:cubicBezTo>
                  <a:cubicBezTo>
                    <a:pt x="1479523" y="282915"/>
                    <a:pt x="1472254" y="278755"/>
                    <a:pt x="1467136" y="282786"/>
                  </a:cubicBezTo>
                  <a:cubicBezTo>
                    <a:pt x="1468478" y="283882"/>
                    <a:pt x="1487582" y="283979"/>
                    <a:pt x="1487034" y="285076"/>
                  </a:cubicBezTo>
                  <a:cubicBezTo>
                    <a:pt x="1485196" y="288978"/>
                    <a:pt x="1477633" y="290429"/>
                    <a:pt x="1473963" y="291203"/>
                  </a:cubicBezTo>
                  <a:cubicBezTo>
                    <a:pt x="1467378" y="292622"/>
                    <a:pt x="1461144" y="294525"/>
                    <a:pt x="1454681" y="296395"/>
                  </a:cubicBezTo>
                  <a:cubicBezTo>
                    <a:pt x="1449002" y="298008"/>
                    <a:pt x="1443258" y="298588"/>
                    <a:pt x="1437502" y="299749"/>
                  </a:cubicBezTo>
                  <a:cubicBezTo>
                    <a:pt x="1431268" y="301039"/>
                    <a:pt x="1423489" y="303458"/>
                    <a:pt x="1417194" y="303458"/>
                  </a:cubicBezTo>
                  <a:cubicBezTo>
                    <a:pt x="1412154" y="303458"/>
                    <a:pt x="1406233" y="303458"/>
                    <a:pt x="1401460" y="305328"/>
                  </a:cubicBezTo>
                  <a:cubicBezTo>
                    <a:pt x="1397790" y="306651"/>
                    <a:pt x="1402092" y="311553"/>
                    <a:pt x="1396793" y="313036"/>
                  </a:cubicBezTo>
                  <a:cubicBezTo>
                    <a:pt x="1388995" y="315165"/>
                    <a:pt x="1379830" y="312133"/>
                    <a:pt x="1371855" y="312004"/>
                  </a:cubicBezTo>
                  <a:cubicBezTo>
                    <a:pt x="1356407" y="311682"/>
                    <a:pt x="1341004" y="310360"/>
                    <a:pt x="1325557" y="310198"/>
                  </a:cubicBezTo>
                  <a:cubicBezTo>
                    <a:pt x="1314208" y="310198"/>
                    <a:pt x="1301847" y="310521"/>
                    <a:pt x="1291914" y="303974"/>
                  </a:cubicBezTo>
                  <a:cubicBezTo>
                    <a:pt x="1286919" y="300749"/>
                    <a:pt x="1283290" y="298653"/>
                    <a:pt x="1277121" y="298911"/>
                  </a:cubicBezTo>
                  <a:cubicBezTo>
                    <a:pt x="1270923" y="299233"/>
                    <a:pt x="1264563" y="295363"/>
                    <a:pt x="1258613" y="296492"/>
                  </a:cubicBezTo>
                  <a:cubicBezTo>
                    <a:pt x="1264566" y="298169"/>
                    <a:pt x="1256159" y="299846"/>
                    <a:pt x="1254308" y="301491"/>
                  </a:cubicBezTo>
                  <a:cubicBezTo>
                    <a:pt x="1252376" y="303168"/>
                    <a:pt x="1259694" y="307231"/>
                    <a:pt x="1261167" y="307747"/>
                  </a:cubicBezTo>
                  <a:cubicBezTo>
                    <a:pt x="1274541" y="312359"/>
                    <a:pt x="1288109" y="317164"/>
                    <a:pt x="1301692" y="321163"/>
                  </a:cubicBezTo>
                  <a:cubicBezTo>
                    <a:pt x="1308845" y="323259"/>
                    <a:pt x="1315721" y="326097"/>
                    <a:pt x="1322845" y="328258"/>
                  </a:cubicBezTo>
                  <a:cubicBezTo>
                    <a:pt x="1330082" y="330419"/>
                    <a:pt x="1337341" y="329322"/>
                    <a:pt x="1344758" y="329064"/>
                  </a:cubicBezTo>
                  <a:cubicBezTo>
                    <a:pt x="1352859" y="328742"/>
                    <a:pt x="1361486" y="329419"/>
                    <a:pt x="1369452" y="331031"/>
                  </a:cubicBezTo>
                  <a:cubicBezTo>
                    <a:pt x="1381475" y="333450"/>
                    <a:pt x="1370455" y="340223"/>
                    <a:pt x="1363611" y="341771"/>
                  </a:cubicBezTo>
                  <a:cubicBezTo>
                    <a:pt x="1352676" y="344286"/>
                    <a:pt x="1341449" y="340642"/>
                    <a:pt x="1330598" y="339448"/>
                  </a:cubicBezTo>
                  <a:cubicBezTo>
                    <a:pt x="1314795" y="337707"/>
                    <a:pt x="1298822" y="337546"/>
                    <a:pt x="1282968" y="336353"/>
                  </a:cubicBezTo>
                  <a:cubicBezTo>
                    <a:pt x="1275535" y="335805"/>
                    <a:pt x="1268049" y="335514"/>
                    <a:pt x="1260713" y="334095"/>
                  </a:cubicBezTo>
                  <a:cubicBezTo>
                    <a:pt x="1253276" y="332676"/>
                    <a:pt x="1245846" y="330612"/>
                    <a:pt x="1238202" y="331547"/>
                  </a:cubicBezTo>
                  <a:cubicBezTo>
                    <a:pt x="1242343" y="336256"/>
                    <a:pt x="1250222" y="335805"/>
                    <a:pt x="1255843" y="336901"/>
                  </a:cubicBezTo>
                  <a:cubicBezTo>
                    <a:pt x="1251702" y="338610"/>
                    <a:pt x="1247113" y="336901"/>
                    <a:pt x="1242846" y="336901"/>
                  </a:cubicBezTo>
                  <a:cubicBezTo>
                    <a:pt x="1258842" y="341029"/>
                    <a:pt x="1275515" y="342480"/>
                    <a:pt x="1291976" y="343222"/>
                  </a:cubicBezTo>
                  <a:cubicBezTo>
                    <a:pt x="1300276" y="343609"/>
                    <a:pt x="1318143" y="342899"/>
                    <a:pt x="1322467" y="352220"/>
                  </a:cubicBezTo>
                  <a:cubicBezTo>
                    <a:pt x="1310977" y="360217"/>
                    <a:pt x="1288189" y="356831"/>
                    <a:pt x="1275196" y="355573"/>
                  </a:cubicBezTo>
                  <a:cubicBezTo>
                    <a:pt x="1254627" y="353574"/>
                    <a:pt x="1234706" y="343770"/>
                    <a:pt x="1213818" y="345479"/>
                  </a:cubicBezTo>
                  <a:cubicBezTo>
                    <a:pt x="1216521" y="350123"/>
                    <a:pt x="1224941" y="351478"/>
                    <a:pt x="1229588" y="352929"/>
                  </a:cubicBezTo>
                  <a:cubicBezTo>
                    <a:pt x="1237583" y="355412"/>
                    <a:pt x="1244926" y="359443"/>
                    <a:pt x="1253105" y="361475"/>
                  </a:cubicBezTo>
                  <a:cubicBezTo>
                    <a:pt x="1262499" y="363829"/>
                    <a:pt x="1271652" y="362442"/>
                    <a:pt x="1280820" y="366119"/>
                  </a:cubicBezTo>
                  <a:cubicBezTo>
                    <a:pt x="1285445" y="367957"/>
                    <a:pt x="1295826" y="373343"/>
                    <a:pt x="1300892" y="371956"/>
                  </a:cubicBezTo>
                  <a:cubicBezTo>
                    <a:pt x="1298209" y="369021"/>
                    <a:pt x="1294472" y="367441"/>
                    <a:pt x="1291121" y="365442"/>
                  </a:cubicBezTo>
                  <a:cubicBezTo>
                    <a:pt x="1295113" y="362894"/>
                    <a:pt x="1300860" y="364345"/>
                    <a:pt x="1305214" y="364829"/>
                  </a:cubicBezTo>
                  <a:cubicBezTo>
                    <a:pt x="1310958" y="365442"/>
                    <a:pt x="1316885" y="365474"/>
                    <a:pt x="1322658" y="365474"/>
                  </a:cubicBezTo>
                  <a:cubicBezTo>
                    <a:pt x="1335590" y="365474"/>
                    <a:pt x="1348715" y="364410"/>
                    <a:pt x="1361241" y="368441"/>
                  </a:cubicBezTo>
                  <a:cubicBezTo>
                    <a:pt x="1372657" y="372117"/>
                    <a:pt x="1368523" y="379406"/>
                    <a:pt x="1358084" y="380341"/>
                  </a:cubicBezTo>
                  <a:cubicBezTo>
                    <a:pt x="1343988" y="381631"/>
                    <a:pt x="1330088" y="377052"/>
                    <a:pt x="1315989" y="377761"/>
                  </a:cubicBezTo>
                  <a:cubicBezTo>
                    <a:pt x="1339760" y="387920"/>
                    <a:pt x="1366782" y="378600"/>
                    <a:pt x="1391195" y="385888"/>
                  </a:cubicBezTo>
                  <a:cubicBezTo>
                    <a:pt x="1396580" y="387500"/>
                    <a:pt x="1401676" y="389951"/>
                    <a:pt x="1407103" y="391435"/>
                  </a:cubicBezTo>
                  <a:cubicBezTo>
                    <a:pt x="1413163" y="393112"/>
                    <a:pt x="1419729" y="393144"/>
                    <a:pt x="1425947" y="393886"/>
                  </a:cubicBezTo>
                  <a:cubicBezTo>
                    <a:pt x="1440598" y="395692"/>
                    <a:pt x="1455201" y="397982"/>
                    <a:pt x="1469951" y="398820"/>
                  </a:cubicBezTo>
                  <a:cubicBezTo>
                    <a:pt x="1498031" y="400400"/>
                    <a:pt x="1526250" y="403400"/>
                    <a:pt x="1554049" y="407882"/>
                  </a:cubicBezTo>
                  <a:cubicBezTo>
                    <a:pt x="1581525" y="412301"/>
                    <a:pt x="1609292" y="413945"/>
                    <a:pt x="1636769" y="418170"/>
                  </a:cubicBezTo>
                  <a:cubicBezTo>
                    <a:pt x="1649540" y="420137"/>
                    <a:pt x="1662504" y="421137"/>
                    <a:pt x="1675179" y="423266"/>
                  </a:cubicBezTo>
                  <a:cubicBezTo>
                    <a:pt x="1678307" y="423781"/>
                    <a:pt x="1688078" y="423749"/>
                    <a:pt x="1687788" y="428361"/>
                  </a:cubicBezTo>
                  <a:cubicBezTo>
                    <a:pt x="1687465" y="433521"/>
                    <a:pt x="1695722" y="432682"/>
                    <a:pt x="1699301" y="432489"/>
                  </a:cubicBezTo>
                  <a:cubicBezTo>
                    <a:pt x="1710169" y="431876"/>
                    <a:pt x="1719715" y="426071"/>
                    <a:pt x="1729842" y="422653"/>
                  </a:cubicBezTo>
                  <a:cubicBezTo>
                    <a:pt x="1743032" y="418170"/>
                    <a:pt x="1758028" y="417751"/>
                    <a:pt x="1771831" y="416654"/>
                  </a:cubicBezTo>
                  <a:cubicBezTo>
                    <a:pt x="1800533" y="414332"/>
                    <a:pt x="1828945" y="411849"/>
                    <a:pt x="1857776" y="412784"/>
                  </a:cubicBezTo>
                  <a:cubicBezTo>
                    <a:pt x="1870579" y="413171"/>
                    <a:pt x="1883414" y="413300"/>
                    <a:pt x="1896218" y="413752"/>
                  </a:cubicBezTo>
                  <a:cubicBezTo>
                    <a:pt x="1901281" y="414074"/>
                    <a:pt x="1906699" y="414139"/>
                    <a:pt x="1911600" y="412655"/>
                  </a:cubicBezTo>
                  <a:cubicBezTo>
                    <a:pt x="1917019" y="411011"/>
                    <a:pt x="1918599" y="405592"/>
                    <a:pt x="1924629" y="404786"/>
                  </a:cubicBezTo>
                  <a:cubicBezTo>
                    <a:pt x="1952332" y="401174"/>
                    <a:pt x="1980454" y="399820"/>
                    <a:pt x="2008092" y="396014"/>
                  </a:cubicBezTo>
                  <a:cubicBezTo>
                    <a:pt x="2022701" y="393983"/>
                    <a:pt x="2037084" y="393628"/>
                    <a:pt x="2051790" y="392435"/>
                  </a:cubicBezTo>
                  <a:cubicBezTo>
                    <a:pt x="2057821" y="391951"/>
                    <a:pt x="2063367" y="390532"/>
                    <a:pt x="2069430" y="390532"/>
                  </a:cubicBezTo>
                  <a:cubicBezTo>
                    <a:pt x="2073042" y="390532"/>
                    <a:pt x="2076074" y="387920"/>
                    <a:pt x="2079944" y="387855"/>
                  </a:cubicBezTo>
                  <a:cubicBezTo>
                    <a:pt x="2087748" y="387855"/>
                    <a:pt x="2095553" y="388339"/>
                    <a:pt x="2103357" y="387533"/>
                  </a:cubicBezTo>
                  <a:cubicBezTo>
                    <a:pt x="2104970" y="387533"/>
                    <a:pt x="2118321" y="385082"/>
                    <a:pt x="2113806" y="380986"/>
                  </a:cubicBezTo>
                  <a:cubicBezTo>
                    <a:pt x="2109517" y="377052"/>
                    <a:pt x="2100584" y="376729"/>
                    <a:pt x="2095166" y="375923"/>
                  </a:cubicBezTo>
                  <a:cubicBezTo>
                    <a:pt x="2089038" y="375020"/>
                    <a:pt x="2082750" y="374697"/>
                    <a:pt x="2076654" y="373537"/>
                  </a:cubicBezTo>
                  <a:cubicBezTo>
                    <a:pt x="2080685" y="369828"/>
                    <a:pt x="2090844" y="368086"/>
                    <a:pt x="2096036" y="366538"/>
                  </a:cubicBezTo>
                  <a:cubicBezTo>
                    <a:pt x="2102712" y="364474"/>
                    <a:pt x="2109420" y="362442"/>
                    <a:pt x="2116354" y="361475"/>
                  </a:cubicBezTo>
                  <a:cubicBezTo>
                    <a:pt x="2113032" y="357702"/>
                    <a:pt x="2104196" y="360153"/>
                    <a:pt x="2100100" y="360862"/>
                  </a:cubicBezTo>
                  <a:cubicBezTo>
                    <a:pt x="2092070" y="362281"/>
                    <a:pt x="2083910" y="362733"/>
                    <a:pt x="2075783" y="363507"/>
                  </a:cubicBezTo>
                  <a:cubicBezTo>
                    <a:pt x="2055047" y="365571"/>
                    <a:pt x="2033601" y="372117"/>
                    <a:pt x="2012961" y="366313"/>
                  </a:cubicBezTo>
                  <a:cubicBezTo>
                    <a:pt x="2004222" y="363862"/>
                    <a:pt x="1995998" y="362959"/>
                    <a:pt x="1987032" y="361862"/>
                  </a:cubicBezTo>
                  <a:cubicBezTo>
                    <a:pt x="1982453" y="361314"/>
                    <a:pt x="1970295" y="359056"/>
                    <a:pt x="1971940" y="351994"/>
                  </a:cubicBezTo>
                  <a:cubicBezTo>
                    <a:pt x="1973133" y="346866"/>
                    <a:pt x="1979841" y="343448"/>
                    <a:pt x="1984130" y="341319"/>
                  </a:cubicBezTo>
                  <a:cubicBezTo>
                    <a:pt x="1988548" y="339094"/>
                    <a:pt x="1992418" y="335514"/>
                    <a:pt x="1997030" y="333708"/>
                  </a:cubicBezTo>
                  <a:cubicBezTo>
                    <a:pt x="2000255" y="332418"/>
                    <a:pt x="2005673" y="329000"/>
                    <a:pt x="2009091" y="329193"/>
                  </a:cubicBezTo>
                  <a:cubicBezTo>
                    <a:pt x="2007705" y="329193"/>
                    <a:pt x="2006318" y="328871"/>
                    <a:pt x="2004899" y="328871"/>
                  </a:cubicBezTo>
                  <a:cubicBezTo>
                    <a:pt x="2008575" y="328452"/>
                    <a:pt x="2011833" y="326323"/>
                    <a:pt x="2015574" y="326323"/>
                  </a:cubicBezTo>
                  <a:cubicBezTo>
                    <a:pt x="2019669" y="326323"/>
                    <a:pt x="2024087" y="327097"/>
                    <a:pt x="2027990" y="325484"/>
                  </a:cubicBezTo>
                  <a:cubicBezTo>
                    <a:pt x="2031924" y="323840"/>
                    <a:pt x="2034214" y="321260"/>
                    <a:pt x="2038664" y="320712"/>
                  </a:cubicBezTo>
                  <a:cubicBezTo>
                    <a:pt x="2042986" y="320131"/>
                    <a:pt x="2046566" y="319228"/>
                    <a:pt x="2050629" y="317648"/>
                  </a:cubicBezTo>
                  <a:cubicBezTo>
                    <a:pt x="2067463" y="310972"/>
                    <a:pt x="2084491" y="308263"/>
                    <a:pt x="2102648" y="306328"/>
                  </a:cubicBezTo>
                  <a:cubicBezTo>
                    <a:pt x="2096101" y="304103"/>
                    <a:pt x="2103744" y="304490"/>
                    <a:pt x="2105195" y="304812"/>
                  </a:cubicBezTo>
                  <a:cubicBezTo>
                    <a:pt x="2108001" y="305425"/>
                    <a:pt x="2110516" y="305135"/>
                    <a:pt x="2113193" y="304103"/>
                  </a:cubicBezTo>
                  <a:cubicBezTo>
                    <a:pt x="2119869" y="301652"/>
                    <a:pt x="2126480" y="300362"/>
                    <a:pt x="2133575" y="299782"/>
                  </a:cubicBezTo>
                  <a:cubicBezTo>
                    <a:pt x="2139444" y="299298"/>
                    <a:pt x="2145282" y="298556"/>
                    <a:pt x="2151183" y="298459"/>
                  </a:cubicBezTo>
                  <a:cubicBezTo>
                    <a:pt x="2157182" y="298459"/>
                    <a:pt x="2163728" y="299362"/>
                    <a:pt x="2169501" y="297266"/>
                  </a:cubicBezTo>
                  <a:cubicBezTo>
                    <a:pt x="2174371" y="295524"/>
                    <a:pt x="2179982" y="296299"/>
                    <a:pt x="2184981" y="296847"/>
                  </a:cubicBezTo>
                  <a:cubicBezTo>
                    <a:pt x="2191237" y="297524"/>
                    <a:pt x="2195623" y="296234"/>
                    <a:pt x="2201396" y="294138"/>
                  </a:cubicBezTo>
                  <a:cubicBezTo>
                    <a:pt x="2213361" y="289849"/>
                    <a:pt x="2227421" y="295750"/>
                    <a:pt x="2240128" y="292622"/>
                  </a:cubicBezTo>
                  <a:cubicBezTo>
                    <a:pt x="2235935" y="288559"/>
                    <a:pt x="2226647" y="288817"/>
                    <a:pt x="2235678" y="282883"/>
                  </a:cubicBezTo>
                  <a:cubicBezTo>
                    <a:pt x="2237870" y="281431"/>
                    <a:pt x="2240128" y="280077"/>
                    <a:pt x="2242031" y="278271"/>
                  </a:cubicBezTo>
                  <a:cubicBezTo>
                    <a:pt x="2245449" y="275046"/>
                    <a:pt x="2244159" y="271402"/>
                    <a:pt x="2249448" y="269693"/>
                  </a:cubicBezTo>
                  <a:cubicBezTo>
                    <a:pt x="2252996" y="268564"/>
                    <a:pt x="2256640" y="268177"/>
                    <a:pt x="2260219" y="267242"/>
                  </a:cubicBezTo>
                  <a:cubicBezTo>
                    <a:pt x="2264347" y="266210"/>
                    <a:pt x="2266411" y="262824"/>
                    <a:pt x="2270539" y="261695"/>
                  </a:cubicBezTo>
                  <a:cubicBezTo>
                    <a:pt x="2279182" y="259340"/>
                    <a:pt x="2287760" y="255858"/>
                    <a:pt x="2296533" y="254084"/>
                  </a:cubicBezTo>
                  <a:cubicBezTo>
                    <a:pt x="2292759" y="252374"/>
                    <a:pt x="2287760" y="254406"/>
                    <a:pt x="2284374" y="251568"/>
                  </a:cubicBezTo>
                  <a:cubicBezTo>
                    <a:pt x="2281536" y="249311"/>
                    <a:pt x="2277312" y="252342"/>
                    <a:pt x="2274732" y="253536"/>
                  </a:cubicBezTo>
                  <a:cubicBezTo>
                    <a:pt x="2265895" y="257728"/>
                    <a:pt x="2253189" y="257502"/>
                    <a:pt x="2244062" y="254568"/>
                  </a:cubicBezTo>
                  <a:cubicBezTo>
                    <a:pt x="2248061" y="252665"/>
                    <a:pt x="2252189" y="251085"/>
                    <a:pt x="2256382" y="249698"/>
                  </a:cubicBezTo>
                  <a:cubicBezTo>
                    <a:pt x="2252834" y="247860"/>
                    <a:pt x="2247771" y="250020"/>
                    <a:pt x="2244288" y="251085"/>
                  </a:cubicBezTo>
                  <a:cubicBezTo>
                    <a:pt x="2243321" y="247086"/>
                    <a:pt x="2249480" y="246989"/>
                    <a:pt x="2250770" y="243861"/>
                  </a:cubicBezTo>
                  <a:cubicBezTo>
                    <a:pt x="2252640" y="239346"/>
                    <a:pt x="2257220" y="238927"/>
                    <a:pt x="2261574" y="238088"/>
                  </a:cubicBezTo>
                  <a:cubicBezTo>
                    <a:pt x="2272410" y="235927"/>
                    <a:pt x="2281923" y="239507"/>
                    <a:pt x="2291888" y="232960"/>
                  </a:cubicBezTo>
                  <a:cubicBezTo>
                    <a:pt x="2287245" y="232154"/>
                    <a:pt x="2282310" y="231057"/>
                    <a:pt x="2278215" y="228542"/>
                  </a:cubicBezTo>
                  <a:cubicBezTo>
                    <a:pt x="2281923" y="226446"/>
                    <a:pt x="2286825" y="227865"/>
                    <a:pt x="2290792" y="227865"/>
                  </a:cubicBezTo>
                  <a:cubicBezTo>
                    <a:pt x="2294984" y="227865"/>
                    <a:pt x="2298822" y="227058"/>
                    <a:pt x="2302853" y="225962"/>
                  </a:cubicBezTo>
                  <a:cubicBezTo>
                    <a:pt x="2308046" y="224511"/>
                    <a:pt x="2329749" y="219190"/>
                    <a:pt x="2327944" y="211224"/>
                  </a:cubicBezTo>
                  <a:cubicBezTo>
                    <a:pt x="2326525" y="205064"/>
                    <a:pt x="2317753" y="204032"/>
                    <a:pt x="2313012" y="201807"/>
                  </a:cubicBezTo>
                  <a:cubicBezTo>
                    <a:pt x="2302789" y="197034"/>
                    <a:pt x="2314560" y="193325"/>
                    <a:pt x="2320236" y="193487"/>
                  </a:cubicBezTo>
                  <a:cubicBezTo>
                    <a:pt x="2319075" y="200033"/>
                    <a:pt x="2325493" y="203258"/>
                    <a:pt x="2331136" y="202065"/>
                  </a:cubicBezTo>
                  <a:cubicBezTo>
                    <a:pt x="2334394" y="201388"/>
                    <a:pt x="2336296" y="197873"/>
                    <a:pt x="2338457" y="195712"/>
                  </a:cubicBezTo>
                  <a:cubicBezTo>
                    <a:pt x="2340844" y="193293"/>
                    <a:pt x="2344230" y="192100"/>
                    <a:pt x="2346229" y="189294"/>
                  </a:cubicBezTo>
                  <a:cubicBezTo>
                    <a:pt x="2343746" y="188617"/>
                    <a:pt x="2341037" y="188520"/>
                    <a:pt x="2338812" y="187005"/>
                  </a:cubicBezTo>
                  <a:cubicBezTo>
                    <a:pt x="2343843" y="185585"/>
                    <a:pt x="2348906" y="184779"/>
                    <a:pt x="2354130" y="185134"/>
                  </a:cubicBezTo>
                  <a:cubicBezTo>
                    <a:pt x="2353582" y="185876"/>
                    <a:pt x="2353034" y="186650"/>
                    <a:pt x="2352518" y="187456"/>
                  </a:cubicBezTo>
                  <a:cubicBezTo>
                    <a:pt x="2356872" y="189746"/>
                    <a:pt x="2362225" y="189294"/>
                    <a:pt x="2366095" y="192616"/>
                  </a:cubicBezTo>
                  <a:cubicBezTo>
                    <a:pt x="2368771" y="194906"/>
                    <a:pt x="2369675" y="198388"/>
                    <a:pt x="2371448" y="201291"/>
                  </a:cubicBezTo>
                  <a:cubicBezTo>
                    <a:pt x="2375899" y="208579"/>
                    <a:pt x="2388057" y="204064"/>
                    <a:pt x="2394990" y="203258"/>
                  </a:cubicBezTo>
                  <a:cubicBezTo>
                    <a:pt x="2394990" y="199614"/>
                    <a:pt x="2386573" y="198744"/>
                    <a:pt x="2389798" y="195744"/>
                  </a:cubicBezTo>
                  <a:cubicBezTo>
                    <a:pt x="2394862" y="190971"/>
                    <a:pt x="2398345" y="187392"/>
                    <a:pt x="2404730" y="184425"/>
                  </a:cubicBezTo>
                  <a:cubicBezTo>
                    <a:pt x="2408761" y="182554"/>
                    <a:pt x="2412921" y="180329"/>
                    <a:pt x="2417404" y="179877"/>
                  </a:cubicBezTo>
                  <a:cubicBezTo>
                    <a:pt x="2419661" y="179555"/>
                    <a:pt x="2422048" y="179877"/>
                    <a:pt x="2423757" y="181587"/>
                  </a:cubicBezTo>
                  <a:cubicBezTo>
                    <a:pt x="2427498" y="185037"/>
                    <a:pt x="2424563" y="185682"/>
                    <a:pt x="2421209" y="187263"/>
                  </a:cubicBezTo>
                  <a:cubicBezTo>
                    <a:pt x="2417146" y="189133"/>
                    <a:pt x="2411406" y="193132"/>
                    <a:pt x="2418243" y="196454"/>
                  </a:cubicBezTo>
                  <a:cubicBezTo>
                    <a:pt x="2424144" y="199324"/>
                    <a:pt x="2433722" y="194519"/>
                    <a:pt x="2439818" y="193842"/>
                  </a:cubicBezTo>
                  <a:cubicBezTo>
                    <a:pt x="2453330" y="192326"/>
                    <a:pt x="2468133" y="197389"/>
                    <a:pt x="2481129" y="191165"/>
                  </a:cubicBezTo>
                  <a:cubicBezTo>
                    <a:pt x="2480162" y="198679"/>
                    <a:pt x="2489482" y="196776"/>
                    <a:pt x="2493223" y="197228"/>
                  </a:cubicBezTo>
                  <a:cubicBezTo>
                    <a:pt x="2497125" y="197711"/>
                    <a:pt x="2498673" y="194680"/>
                    <a:pt x="2502027" y="193745"/>
                  </a:cubicBezTo>
                  <a:cubicBezTo>
                    <a:pt x="2505542" y="192809"/>
                    <a:pt x="2510541" y="196293"/>
                    <a:pt x="2506929" y="199775"/>
                  </a:cubicBezTo>
                  <a:cubicBezTo>
                    <a:pt x="2513959" y="203484"/>
                    <a:pt x="2519248" y="200420"/>
                    <a:pt x="2525247" y="196518"/>
                  </a:cubicBezTo>
                  <a:cubicBezTo>
                    <a:pt x="2531890" y="192197"/>
                    <a:pt x="2536825" y="190681"/>
                    <a:pt x="2544532" y="189004"/>
                  </a:cubicBezTo>
                  <a:cubicBezTo>
                    <a:pt x="2562882" y="185005"/>
                    <a:pt x="2580749" y="181683"/>
                    <a:pt x="2599421" y="179426"/>
                  </a:cubicBezTo>
                  <a:cubicBezTo>
                    <a:pt x="2607999" y="178394"/>
                    <a:pt x="2616578" y="178039"/>
                    <a:pt x="2625188" y="178265"/>
                  </a:cubicBezTo>
                  <a:cubicBezTo>
                    <a:pt x="2632864" y="178588"/>
                    <a:pt x="2639088" y="177942"/>
                    <a:pt x="2644990" y="172879"/>
                  </a:cubicBezTo>
                  <a:cubicBezTo>
                    <a:pt x="2648956" y="169461"/>
                    <a:pt x="2654245" y="164978"/>
                    <a:pt x="2659437" y="169041"/>
                  </a:cubicBezTo>
                  <a:cubicBezTo>
                    <a:pt x="2665017" y="173395"/>
                    <a:pt x="2671241" y="179587"/>
                    <a:pt x="2676659" y="170267"/>
                  </a:cubicBezTo>
                  <a:cubicBezTo>
                    <a:pt x="2674111" y="169106"/>
                    <a:pt x="2671435" y="168106"/>
                    <a:pt x="2669209" y="166333"/>
                  </a:cubicBezTo>
                  <a:cubicBezTo>
                    <a:pt x="2677659" y="162817"/>
                    <a:pt x="2685786" y="169590"/>
                    <a:pt x="2693719" y="171428"/>
                  </a:cubicBezTo>
                  <a:cubicBezTo>
                    <a:pt x="2702136" y="173363"/>
                    <a:pt x="2707522" y="178942"/>
                    <a:pt x="2716133" y="179910"/>
                  </a:cubicBezTo>
                  <a:cubicBezTo>
                    <a:pt x="2725130" y="180909"/>
                    <a:pt x="2733031" y="182167"/>
                    <a:pt x="2739965" y="175233"/>
                  </a:cubicBezTo>
                  <a:cubicBezTo>
                    <a:pt x="2746898" y="168267"/>
                    <a:pt x="2755832" y="171267"/>
                    <a:pt x="2764765" y="169009"/>
                  </a:cubicBezTo>
                  <a:cubicBezTo>
                    <a:pt x="2774214" y="166687"/>
                    <a:pt x="2782599" y="171299"/>
                    <a:pt x="2792177" y="171138"/>
                  </a:cubicBezTo>
                  <a:cubicBezTo>
                    <a:pt x="2801949" y="170815"/>
                    <a:pt x="2811237" y="168138"/>
                    <a:pt x="2820879" y="166816"/>
                  </a:cubicBezTo>
                  <a:cubicBezTo>
                    <a:pt x="2831167" y="165429"/>
                    <a:pt x="2839100" y="163365"/>
                    <a:pt x="2849485" y="165559"/>
                  </a:cubicBezTo>
                  <a:cubicBezTo>
                    <a:pt x="2860063" y="167784"/>
                    <a:pt x="2870931" y="169525"/>
                    <a:pt x="2881573" y="171460"/>
                  </a:cubicBezTo>
                  <a:cubicBezTo>
                    <a:pt x="2892119" y="173363"/>
                    <a:pt x="2902890" y="172428"/>
                    <a:pt x="2913403" y="174750"/>
                  </a:cubicBezTo>
                  <a:cubicBezTo>
                    <a:pt x="2924239" y="177136"/>
                    <a:pt x="2933431" y="176298"/>
                    <a:pt x="2944363" y="174750"/>
                  </a:cubicBezTo>
                  <a:cubicBezTo>
                    <a:pt x="2966035" y="171912"/>
                    <a:pt x="2987739" y="169783"/>
                    <a:pt x="3009411" y="167364"/>
                  </a:cubicBezTo>
                  <a:cubicBezTo>
                    <a:pt x="3019505" y="166236"/>
                    <a:pt x="3028954" y="162591"/>
                    <a:pt x="3038951" y="161108"/>
                  </a:cubicBezTo>
                  <a:cubicBezTo>
                    <a:pt x="3048529" y="159689"/>
                    <a:pt x="3058172" y="160334"/>
                    <a:pt x="3067750" y="159270"/>
                  </a:cubicBezTo>
                  <a:cubicBezTo>
                    <a:pt x="3077135" y="158238"/>
                    <a:pt x="3087294" y="153368"/>
                    <a:pt x="3096420" y="150595"/>
                  </a:cubicBezTo>
                  <a:cubicBezTo>
                    <a:pt x="3103870" y="148337"/>
                    <a:pt x="3108772" y="140565"/>
                    <a:pt x="3116189" y="139533"/>
                  </a:cubicBezTo>
                  <a:cubicBezTo>
                    <a:pt x="3112545" y="132148"/>
                    <a:pt x="3123381" y="129375"/>
                    <a:pt x="3128476" y="128471"/>
                  </a:cubicBezTo>
                  <a:cubicBezTo>
                    <a:pt x="3132024" y="127859"/>
                    <a:pt x="3136410" y="127536"/>
                    <a:pt x="3139570" y="129600"/>
                  </a:cubicBezTo>
                  <a:cubicBezTo>
                    <a:pt x="3142892" y="131761"/>
                    <a:pt x="3141312" y="135405"/>
                    <a:pt x="3143666" y="137727"/>
                  </a:cubicBezTo>
                  <a:cubicBezTo>
                    <a:pt x="3147439" y="141404"/>
                    <a:pt x="3154663" y="144886"/>
                    <a:pt x="3159920" y="145596"/>
                  </a:cubicBezTo>
                  <a:cubicBezTo>
                    <a:pt x="3162629" y="145951"/>
                    <a:pt x="3168724" y="145919"/>
                    <a:pt x="3168821" y="149853"/>
                  </a:cubicBezTo>
                  <a:cubicBezTo>
                    <a:pt x="3168821" y="152336"/>
                    <a:pt x="3162790" y="149853"/>
                    <a:pt x="3161758" y="149498"/>
                  </a:cubicBezTo>
                  <a:cubicBezTo>
                    <a:pt x="3163919" y="154981"/>
                    <a:pt x="3169917" y="157528"/>
                    <a:pt x="3175142" y="154400"/>
                  </a:cubicBezTo>
                  <a:cubicBezTo>
                    <a:pt x="3181688" y="150433"/>
                    <a:pt x="3186816" y="146563"/>
                    <a:pt x="3194943" y="146241"/>
                  </a:cubicBezTo>
                  <a:cubicBezTo>
                    <a:pt x="3194943" y="154497"/>
                    <a:pt x="3186461" y="152110"/>
                    <a:pt x="3181462" y="155077"/>
                  </a:cubicBezTo>
                  <a:cubicBezTo>
                    <a:pt x="3185236" y="157238"/>
                    <a:pt x="3197200" y="155464"/>
                    <a:pt x="3195620" y="162753"/>
                  </a:cubicBezTo>
                  <a:cubicBezTo>
                    <a:pt x="3198329" y="159141"/>
                    <a:pt x="3200974" y="153304"/>
                    <a:pt x="3205843" y="152304"/>
                  </a:cubicBezTo>
                  <a:cubicBezTo>
                    <a:pt x="3207198" y="155368"/>
                    <a:pt x="3203070" y="157689"/>
                    <a:pt x="3203038" y="160592"/>
                  </a:cubicBezTo>
                  <a:cubicBezTo>
                    <a:pt x="3203038" y="166397"/>
                    <a:pt x="3210584" y="159721"/>
                    <a:pt x="3211777" y="158786"/>
                  </a:cubicBezTo>
                  <a:cubicBezTo>
                    <a:pt x="3214970" y="156368"/>
                    <a:pt x="3233288" y="154851"/>
                    <a:pt x="3226483" y="146015"/>
                  </a:cubicBezTo>
                  <a:cubicBezTo>
                    <a:pt x="3228902" y="145660"/>
                    <a:pt x="3229450" y="143081"/>
                    <a:pt x="3230192" y="141210"/>
                  </a:cubicBezTo>
                  <a:cubicBezTo>
                    <a:pt x="3231449" y="138114"/>
                    <a:pt x="3234029" y="136889"/>
                    <a:pt x="3237222" y="136340"/>
                  </a:cubicBezTo>
                  <a:cubicBezTo>
                    <a:pt x="3246220" y="134857"/>
                    <a:pt x="3253992" y="129826"/>
                    <a:pt x="3262957" y="128375"/>
                  </a:cubicBezTo>
                  <a:cubicBezTo>
                    <a:pt x="3270697" y="127085"/>
                    <a:pt x="3277728" y="126407"/>
                    <a:pt x="3284661" y="122473"/>
                  </a:cubicBezTo>
                  <a:cubicBezTo>
                    <a:pt x="3292659" y="117958"/>
                    <a:pt x="3299013" y="118764"/>
                    <a:pt x="3307655" y="117474"/>
                  </a:cubicBezTo>
                  <a:cubicBezTo>
                    <a:pt x="3315685" y="116249"/>
                    <a:pt x="3321458" y="115701"/>
                    <a:pt x="3328747" y="112024"/>
                  </a:cubicBezTo>
                  <a:cubicBezTo>
                    <a:pt x="3332004" y="110347"/>
                    <a:pt x="3336132" y="109283"/>
                    <a:pt x="3339808" y="109573"/>
                  </a:cubicBezTo>
                  <a:cubicBezTo>
                    <a:pt x="3343968" y="109896"/>
                    <a:pt x="3344162" y="111831"/>
                    <a:pt x="3348129" y="109573"/>
                  </a:cubicBezTo>
                  <a:cubicBezTo>
                    <a:pt x="3350902" y="107896"/>
                    <a:pt x="3354546" y="109573"/>
                    <a:pt x="3356997" y="107961"/>
                  </a:cubicBezTo>
                  <a:cubicBezTo>
                    <a:pt x="3358932" y="106735"/>
                    <a:pt x="3356997" y="103413"/>
                    <a:pt x="3358255" y="101672"/>
                  </a:cubicBezTo>
                  <a:cubicBezTo>
                    <a:pt x="3361770" y="96157"/>
                    <a:pt x="3375799" y="100188"/>
                    <a:pt x="3379734" y="102962"/>
                  </a:cubicBezTo>
                  <a:cubicBezTo>
                    <a:pt x="3377283" y="103833"/>
                    <a:pt x="3374735" y="104510"/>
                    <a:pt x="3372316" y="105510"/>
                  </a:cubicBezTo>
                  <a:cubicBezTo>
                    <a:pt x="3374025" y="106574"/>
                    <a:pt x="3374670" y="108219"/>
                    <a:pt x="3376153" y="109444"/>
                  </a:cubicBezTo>
                  <a:cubicBezTo>
                    <a:pt x="3378734" y="111605"/>
                    <a:pt x="3383990" y="109444"/>
                    <a:pt x="3386667" y="108832"/>
                  </a:cubicBezTo>
                  <a:cubicBezTo>
                    <a:pt x="3394504" y="106671"/>
                    <a:pt x="3402663" y="105542"/>
                    <a:pt x="3410177" y="102510"/>
                  </a:cubicBezTo>
                  <a:cubicBezTo>
                    <a:pt x="3408468" y="101220"/>
                    <a:pt x="3402469" y="103059"/>
                    <a:pt x="3402018" y="101027"/>
                  </a:cubicBezTo>
                  <a:cubicBezTo>
                    <a:pt x="3401405" y="98286"/>
                    <a:pt x="3398793" y="98995"/>
                    <a:pt x="3396696" y="97608"/>
                  </a:cubicBezTo>
                  <a:cubicBezTo>
                    <a:pt x="3398535" y="93319"/>
                    <a:pt x="3405436" y="92416"/>
                    <a:pt x="3409338" y="91352"/>
                  </a:cubicBezTo>
                  <a:cubicBezTo>
                    <a:pt x="3411273" y="90836"/>
                    <a:pt x="3413209" y="90256"/>
                    <a:pt x="3415176" y="89804"/>
                  </a:cubicBezTo>
                  <a:cubicBezTo>
                    <a:pt x="3418369" y="89127"/>
                    <a:pt x="3416627" y="93190"/>
                    <a:pt x="3414111" y="93448"/>
                  </a:cubicBezTo>
                  <a:cubicBezTo>
                    <a:pt x="3417982" y="97447"/>
                    <a:pt x="3424077" y="90836"/>
                    <a:pt x="3427463" y="95029"/>
                  </a:cubicBezTo>
                  <a:cubicBezTo>
                    <a:pt x="3430881" y="99253"/>
                    <a:pt x="3439976" y="97576"/>
                    <a:pt x="3444329" y="96222"/>
                  </a:cubicBezTo>
                  <a:cubicBezTo>
                    <a:pt x="3441750" y="95899"/>
                    <a:pt x="3439589" y="94513"/>
                    <a:pt x="3437138" y="93900"/>
                  </a:cubicBezTo>
                  <a:cubicBezTo>
                    <a:pt x="3440363" y="90288"/>
                    <a:pt x="3431623" y="86289"/>
                    <a:pt x="3438170" y="81484"/>
                  </a:cubicBezTo>
                  <a:cubicBezTo>
                    <a:pt x="3444587" y="76775"/>
                    <a:pt x="3452553" y="77775"/>
                    <a:pt x="3459455" y="74324"/>
                  </a:cubicBezTo>
                  <a:cubicBezTo>
                    <a:pt x="3475225" y="66359"/>
                    <a:pt x="3495252" y="64101"/>
                    <a:pt x="3512957" y="65165"/>
                  </a:cubicBezTo>
                  <a:cubicBezTo>
                    <a:pt x="3520858" y="65617"/>
                    <a:pt x="3530404" y="64843"/>
                    <a:pt x="3537885" y="67907"/>
                  </a:cubicBezTo>
                  <a:cubicBezTo>
                    <a:pt x="3543691" y="70261"/>
                    <a:pt x="3547141" y="77581"/>
                    <a:pt x="3553430" y="78001"/>
                  </a:cubicBezTo>
                  <a:cubicBezTo>
                    <a:pt x="3555655" y="78001"/>
                    <a:pt x="3571490" y="81161"/>
                    <a:pt x="3566007" y="84161"/>
                  </a:cubicBezTo>
                  <a:cubicBezTo>
                    <a:pt x="3562976" y="85805"/>
                    <a:pt x="3554139" y="86095"/>
                    <a:pt x="3553882" y="90417"/>
                  </a:cubicBezTo>
                  <a:cubicBezTo>
                    <a:pt x="3557494" y="90417"/>
                    <a:pt x="3560170" y="93158"/>
                    <a:pt x="3563653" y="93448"/>
                  </a:cubicBezTo>
                  <a:cubicBezTo>
                    <a:pt x="3565298" y="93126"/>
                    <a:pt x="3566910" y="92932"/>
                    <a:pt x="3568523" y="92739"/>
                  </a:cubicBezTo>
                  <a:cubicBezTo>
                    <a:pt x="3570780" y="93061"/>
                    <a:pt x="3572554" y="94480"/>
                    <a:pt x="3574779" y="94706"/>
                  </a:cubicBezTo>
                  <a:cubicBezTo>
                    <a:pt x="3576101" y="94351"/>
                    <a:pt x="3577391" y="94287"/>
                    <a:pt x="3578714" y="94383"/>
                  </a:cubicBezTo>
                  <a:cubicBezTo>
                    <a:pt x="3580036" y="95738"/>
                    <a:pt x="3581584" y="96706"/>
                    <a:pt x="3583390" y="97254"/>
                  </a:cubicBezTo>
                  <a:cubicBezTo>
                    <a:pt x="3586841" y="97899"/>
                    <a:pt x="3590678" y="94996"/>
                    <a:pt x="3592678" y="99350"/>
                  </a:cubicBezTo>
                  <a:cubicBezTo>
                    <a:pt x="3591743" y="99672"/>
                    <a:pt x="3590807" y="99802"/>
                    <a:pt x="3589872" y="100059"/>
                  </a:cubicBezTo>
                  <a:cubicBezTo>
                    <a:pt x="3591130" y="103188"/>
                    <a:pt x="3593548" y="102510"/>
                    <a:pt x="3596161" y="101801"/>
                  </a:cubicBezTo>
                  <a:cubicBezTo>
                    <a:pt x="3598837" y="101059"/>
                    <a:pt x="3601192" y="102253"/>
                    <a:pt x="3603933" y="102220"/>
                  </a:cubicBezTo>
                  <a:cubicBezTo>
                    <a:pt x="3611383" y="102220"/>
                    <a:pt x="3618639" y="101898"/>
                    <a:pt x="3625895" y="103833"/>
                  </a:cubicBezTo>
                  <a:cubicBezTo>
                    <a:pt x="3632087" y="105348"/>
                    <a:pt x="3638182" y="104639"/>
                    <a:pt x="3644438" y="105735"/>
                  </a:cubicBezTo>
                  <a:cubicBezTo>
                    <a:pt x="3648405" y="106445"/>
                    <a:pt x="3652178" y="108315"/>
                    <a:pt x="3656274" y="108186"/>
                  </a:cubicBezTo>
                  <a:cubicBezTo>
                    <a:pt x="3661208" y="107864"/>
                    <a:pt x="3665788" y="105542"/>
                    <a:pt x="3670754" y="105187"/>
                  </a:cubicBezTo>
                  <a:cubicBezTo>
                    <a:pt x="3679655" y="104542"/>
                    <a:pt x="3688620" y="107638"/>
                    <a:pt x="3697521" y="108219"/>
                  </a:cubicBezTo>
                  <a:cubicBezTo>
                    <a:pt x="3707164" y="108799"/>
                    <a:pt x="3716678" y="110799"/>
                    <a:pt x="3726288" y="111314"/>
                  </a:cubicBezTo>
                  <a:cubicBezTo>
                    <a:pt x="3736511" y="111863"/>
                    <a:pt x="3746573" y="112379"/>
                    <a:pt x="3756731" y="113411"/>
                  </a:cubicBezTo>
                  <a:cubicBezTo>
                    <a:pt x="3760795" y="113830"/>
                    <a:pt x="3764762" y="113959"/>
                    <a:pt x="3768696" y="112798"/>
                  </a:cubicBezTo>
                  <a:cubicBezTo>
                    <a:pt x="3772631" y="111637"/>
                    <a:pt x="3776597" y="109767"/>
                    <a:pt x="3780758" y="110960"/>
                  </a:cubicBezTo>
                  <a:cubicBezTo>
                    <a:pt x="3780274" y="114249"/>
                    <a:pt x="3777210" y="116281"/>
                    <a:pt x="3776565" y="119538"/>
                  </a:cubicBezTo>
                  <a:cubicBezTo>
                    <a:pt x="3775985" y="122699"/>
                    <a:pt x="3780338" y="125150"/>
                    <a:pt x="3779597" y="128149"/>
                  </a:cubicBezTo>
                  <a:cubicBezTo>
                    <a:pt x="3778694" y="131857"/>
                    <a:pt x="3774598" y="130632"/>
                    <a:pt x="3771857" y="130955"/>
                  </a:cubicBezTo>
                  <a:cubicBezTo>
                    <a:pt x="3770083" y="130955"/>
                    <a:pt x="3769567" y="131857"/>
                    <a:pt x="3770309" y="133728"/>
                  </a:cubicBezTo>
                  <a:cubicBezTo>
                    <a:pt x="3767922" y="135276"/>
                    <a:pt x="3765568" y="135825"/>
                    <a:pt x="3762859" y="136502"/>
                  </a:cubicBezTo>
                  <a:cubicBezTo>
                    <a:pt x="3764342" y="137469"/>
                    <a:pt x="3765955" y="137953"/>
                    <a:pt x="3767729" y="137888"/>
                  </a:cubicBezTo>
                  <a:cubicBezTo>
                    <a:pt x="3766052" y="141307"/>
                    <a:pt x="3761634" y="141307"/>
                    <a:pt x="3758473" y="142307"/>
                  </a:cubicBezTo>
                  <a:cubicBezTo>
                    <a:pt x="3760086" y="143983"/>
                    <a:pt x="3763278" y="144209"/>
                    <a:pt x="3763504" y="146983"/>
                  </a:cubicBezTo>
                  <a:cubicBezTo>
                    <a:pt x="3763827" y="149498"/>
                    <a:pt x="3760827" y="149208"/>
                    <a:pt x="3759247" y="148918"/>
                  </a:cubicBezTo>
                  <a:cubicBezTo>
                    <a:pt x="3754087" y="148015"/>
                    <a:pt x="3747186" y="147499"/>
                    <a:pt x="3743832" y="152530"/>
                  </a:cubicBezTo>
                  <a:cubicBezTo>
                    <a:pt x="3746186" y="153691"/>
                    <a:pt x="3748895" y="153658"/>
                    <a:pt x="3751249" y="154851"/>
                  </a:cubicBezTo>
                  <a:cubicBezTo>
                    <a:pt x="3750056" y="155948"/>
                    <a:pt x="3748347" y="156432"/>
                    <a:pt x="3747089" y="157464"/>
                  </a:cubicBezTo>
                  <a:cubicBezTo>
                    <a:pt x="3745509" y="158754"/>
                    <a:pt x="3747411" y="160237"/>
                    <a:pt x="3745089" y="161657"/>
                  </a:cubicBezTo>
                  <a:cubicBezTo>
                    <a:pt x="3742961" y="163043"/>
                    <a:pt x="3736930" y="166365"/>
                    <a:pt x="3734834" y="163204"/>
                  </a:cubicBezTo>
                  <a:cubicBezTo>
                    <a:pt x="3732319" y="159463"/>
                    <a:pt x="3727352" y="160624"/>
                    <a:pt x="3724256" y="162882"/>
                  </a:cubicBezTo>
                  <a:cubicBezTo>
                    <a:pt x="3722450" y="164204"/>
                    <a:pt x="3720805" y="165784"/>
                    <a:pt x="3718935" y="167042"/>
                  </a:cubicBezTo>
                  <a:cubicBezTo>
                    <a:pt x="3715613" y="169171"/>
                    <a:pt x="3715517" y="171299"/>
                    <a:pt x="3712937" y="173847"/>
                  </a:cubicBezTo>
                  <a:cubicBezTo>
                    <a:pt x="3716323" y="176524"/>
                    <a:pt x="3719096" y="174556"/>
                    <a:pt x="3722708" y="173847"/>
                  </a:cubicBezTo>
                  <a:cubicBezTo>
                    <a:pt x="3722708" y="176685"/>
                    <a:pt x="3720967" y="179103"/>
                    <a:pt x="3718516" y="180393"/>
                  </a:cubicBezTo>
                  <a:cubicBezTo>
                    <a:pt x="3723289" y="183199"/>
                    <a:pt x="3733802" y="178716"/>
                    <a:pt x="3731061" y="172234"/>
                  </a:cubicBezTo>
                  <a:cubicBezTo>
                    <a:pt x="3732512" y="172234"/>
                    <a:pt x="3740704" y="170299"/>
                    <a:pt x="3740155" y="173524"/>
                  </a:cubicBezTo>
                  <a:cubicBezTo>
                    <a:pt x="3739349" y="178104"/>
                    <a:pt x="3733609" y="183134"/>
                    <a:pt x="3729997" y="185650"/>
                  </a:cubicBezTo>
                  <a:cubicBezTo>
                    <a:pt x="3724933" y="189165"/>
                    <a:pt x="3719387" y="189584"/>
                    <a:pt x="3713872" y="191842"/>
                  </a:cubicBezTo>
                  <a:cubicBezTo>
                    <a:pt x="3708293" y="194099"/>
                    <a:pt x="3703907" y="198518"/>
                    <a:pt x="3697844" y="199905"/>
                  </a:cubicBezTo>
                  <a:cubicBezTo>
                    <a:pt x="3698747" y="200227"/>
                    <a:pt x="3699585" y="200614"/>
                    <a:pt x="3700424" y="201033"/>
                  </a:cubicBezTo>
                  <a:cubicBezTo>
                    <a:pt x="3698392" y="206709"/>
                    <a:pt x="3690910" y="207193"/>
                    <a:pt x="3687492" y="211256"/>
                  </a:cubicBezTo>
                  <a:cubicBezTo>
                    <a:pt x="3684815" y="214449"/>
                    <a:pt x="3701811" y="218674"/>
                    <a:pt x="3703649" y="218900"/>
                  </a:cubicBezTo>
                  <a:cubicBezTo>
                    <a:pt x="3711647" y="219867"/>
                    <a:pt x="3718096" y="217416"/>
                    <a:pt x="3725320" y="214352"/>
                  </a:cubicBezTo>
                  <a:cubicBezTo>
                    <a:pt x="3731932" y="211547"/>
                    <a:pt x="3739026" y="211417"/>
                    <a:pt x="3745767" y="209160"/>
                  </a:cubicBezTo>
                  <a:cubicBezTo>
                    <a:pt x="3751249" y="207354"/>
                    <a:pt x="3757344" y="203194"/>
                    <a:pt x="3762214" y="200033"/>
                  </a:cubicBezTo>
                  <a:cubicBezTo>
                    <a:pt x="3765310" y="198002"/>
                    <a:pt x="3762827" y="197615"/>
                    <a:pt x="3763794" y="195615"/>
                  </a:cubicBezTo>
                  <a:cubicBezTo>
                    <a:pt x="3764407" y="194325"/>
                    <a:pt x="3767084" y="192390"/>
                    <a:pt x="3768051" y="191165"/>
                  </a:cubicBezTo>
                  <a:cubicBezTo>
                    <a:pt x="3771470" y="186714"/>
                    <a:pt x="3777758" y="184554"/>
                    <a:pt x="3782112" y="181038"/>
                  </a:cubicBezTo>
                  <a:cubicBezTo>
                    <a:pt x="3784724" y="178910"/>
                    <a:pt x="3787401" y="179523"/>
                    <a:pt x="3790497" y="179587"/>
                  </a:cubicBezTo>
                  <a:cubicBezTo>
                    <a:pt x="3794464" y="179587"/>
                    <a:pt x="3794819" y="177362"/>
                    <a:pt x="3797689" y="175717"/>
                  </a:cubicBezTo>
                  <a:cubicBezTo>
                    <a:pt x="3798947" y="175040"/>
                    <a:pt x="3805203" y="174492"/>
                    <a:pt x="3804300" y="171783"/>
                  </a:cubicBezTo>
                  <a:cubicBezTo>
                    <a:pt x="3803848" y="170396"/>
                    <a:pt x="3802333" y="168719"/>
                    <a:pt x="3803977" y="167493"/>
                  </a:cubicBezTo>
                  <a:cubicBezTo>
                    <a:pt x="3808299" y="164591"/>
                    <a:pt x="3813652" y="163656"/>
                    <a:pt x="3818554" y="162204"/>
                  </a:cubicBezTo>
                  <a:cubicBezTo>
                    <a:pt x="3825004" y="160302"/>
                    <a:pt x="3832776" y="157528"/>
                    <a:pt x="3839484" y="158141"/>
                  </a:cubicBezTo>
                  <a:cubicBezTo>
                    <a:pt x="3841064" y="158141"/>
                    <a:pt x="3842677" y="158463"/>
                    <a:pt x="3844257" y="158141"/>
                  </a:cubicBezTo>
                  <a:cubicBezTo>
                    <a:pt x="3845128" y="157464"/>
                    <a:pt x="3845966" y="156754"/>
                    <a:pt x="3846805" y="156045"/>
                  </a:cubicBezTo>
                  <a:cubicBezTo>
                    <a:pt x="3848869" y="156045"/>
                    <a:pt x="3848837" y="158883"/>
                    <a:pt x="3851352" y="157238"/>
                  </a:cubicBezTo>
                  <a:cubicBezTo>
                    <a:pt x="3853190" y="156013"/>
                    <a:pt x="3854319" y="153917"/>
                    <a:pt x="3856448" y="153110"/>
                  </a:cubicBezTo>
                  <a:cubicBezTo>
                    <a:pt x="3859447" y="151982"/>
                    <a:pt x="3862962" y="154239"/>
                    <a:pt x="3866155" y="153787"/>
                  </a:cubicBezTo>
                  <a:cubicBezTo>
                    <a:pt x="3869863" y="153304"/>
                    <a:pt x="3872605" y="151401"/>
                    <a:pt x="3875959" y="150079"/>
                  </a:cubicBezTo>
                  <a:cubicBezTo>
                    <a:pt x="3878216" y="149208"/>
                    <a:pt x="3880893" y="150079"/>
                    <a:pt x="3883247" y="149401"/>
                  </a:cubicBezTo>
                  <a:cubicBezTo>
                    <a:pt x="3886278" y="148724"/>
                    <a:pt x="3888859" y="146531"/>
                    <a:pt x="3891922" y="145725"/>
                  </a:cubicBezTo>
                  <a:cubicBezTo>
                    <a:pt x="3895309" y="144886"/>
                    <a:pt x="3898727" y="145403"/>
                    <a:pt x="3902113" y="144757"/>
                  </a:cubicBezTo>
                  <a:cubicBezTo>
                    <a:pt x="3905209" y="144145"/>
                    <a:pt x="3909079" y="143371"/>
                    <a:pt x="3911723" y="141532"/>
                  </a:cubicBezTo>
                  <a:cubicBezTo>
                    <a:pt x="3914787" y="139372"/>
                    <a:pt x="3916464" y="135825"/>
                    <a:pt x="3920398" y="134921"/>
                  </a:cubicBezTo>
                  <a:cubicBezTo>
                    <a:pt x="3911562" y="133825"/>
                    <a:pt x="3926752" y="127343"/>
                    <a:pt x="3928429" y="126859"/>
                  </a:cubicBezTo>
                  <a:cubicBezTo>
                    <a:pt x="3937201" y="124279"/>
                    <a:pt x="3944102" y="119151"/>
                    <a:pt x="3953326" y="117700"/>
                  </a:cubicBezTo>
                  <a:cubicBezTo>
                    <a:pt x="3964000" y="116023"/>
                    <a:pt x="3974643" y="114185"/>
                    <a:pt x="3985382" y="113056"/>
                  </a:cubicBezTo>
                  <a:cubicBezTo>
                    <a:pt x="3990219" y="112540"/>
                    <a:pt x="3992025" y="110283"/>
                    <a:pt x="3996089" y="108573"/>
                  </a:cubicBezTo>
                  <a:cubicBezTo>
                    <a:pt x="3999378" y="107187"/>
                    <a:pt x="4003377" y="108573"/>
                    <a:pt x="4006763" y="108573"/>
                  </a:cubicBezTo>
                  <a:cubicBezTo>
                    <a:pt x="4004764" y="106509"/>
                    <a:pt x="4001990" y="105316"/>
                    <a:pt x="3999120" y="105091"/>
                  </a:cubicBezTo>
                  <a:cubicBezTo>
                    <a:pt x="4004119" y="101930"/>
                    <a:pt x="4010085" y="98092"/>
                    <a:pt x="4016083" y="97447"/>
                  </a:cubicBezTo>
                  <a:cubicBezTo>
                    <a:pt x="4019727" y="97028"/>
                    <a:pt x="4019083" y="99060"/>
                    <a:pt x="4021114" y="101124"/>
                  </a:cubicBezTo>
                  <a:cubicBezTo>
                    <a:pt x="4023275" y="103349"/>
                    <a:pt x="4028015" y="98834"/>
                    <a:pt x="4030209" y="98092"/>
                  </a:cubicBezTo>
                  <a:cubicBezTo>
                    <a:pt x="4039658" y="94932"/>
                    <a:pt x="4050397" y="96060"/>
                    <a:pt x="4060201" y="95803"/>
                  </a:cubicBezTo>
                  <a:cubicBezTo>
                    <a:pt x="4065070" y="95803"/>
                    <a:pt x="4069844" y="96834"/>
                    <a:pt x="4074681" y="97189"/>
                  </a:cubicBezTo>
                  <a:cubicBezTo>
                    <a:pt x="4080615" y="97608"/>
                    <a:pt x="4085872" y="95577"/>
                    <a:pt x="4091644" y="94577"/>
                  </a:cubicBezTo>
                  <a:cubicBezTo>
                    <a:pt x="4098739" y="93352"/>
                    <a:pt x="4105995" y="93158"/>
                    <a:pt x="4113090" y="91804"/>
                  </a:cubicBezTo>
                  <a:cubicBezTo>
                    <a:pt x="4116251" y="91191"/>
                    <a:pt x="4119476" y="90481"/>
                    <a:pt x="4122443" y="89224"/>
                  </a:cubicBezTo>
                  <a:cubicBezTo>
                    <a:pt x="4125119" y="88063"/>
                    <a:pt x="4126571" y="85515"/>
                    <a:pt x="4129409" y="84805"/>
                  </a:cubicBezTo>
                  <a:cubicBezTo>
                    <a:pt x="4136890" y="82967"/>
                    <a:pt x="4139374" y="70228"/>
                    <a:pt x="4146307" y="69584"/>
                  </a:cubicBezTo>
                  <a:cubicBezTo>
                    <a:pt x="4149016" y="69261"/>
                    <a:pt x="4148532" y="74711"/>
                    <a:pt x="4148758" y="76421"/>
                  </a:cubicBezTo>
                  <a:cubicBezTo>
                    <a:pt x="4149435" y="81903"/>
                    <a:pt x="4147178" y="81000"/>
                    <a:pt x="4144469" y="85128"/>
                  </a:cubicBezTo>
                  <a:cubicBezTo>
                    <a:pt x="4149242" y="87933"/>
                    <a:pt x="4156047" y="86740"/>
                    <a:pt x="4161142" y="85805"/>
                  </a:cubicBezTo>
                  <a:cubicBezTo>
                    <a:pt x="4169656" y="84225"/>
                    <a:pt x="4178299" y="83354"/>
                    <a:pt x="4186877" y="82226"/>
                  </a:cubicBezTo>
                  <a:cubicBezTo>
                    <a:pt x="4193424" y="81387"/>
                    <a:pt x="4201390" y="80290"/>
                    <a:pt x="4207743" y="82226"/>
                  </a:cubicBezTo>
                  <a:cubicBezTo>
                    <a:pt x="4215031" y="84644"/>
                    <a:pt x="4223513" y="82548"/>
                    <a:pt x="4231092" y="82709"/>
                  </a:cubicBezTo>
                  <a:cubicBezTo>
                    <a:pt x="4236381" y="82709"/>
                    <a:pt x="4243250" y="85482"/>
                    <a:pt x="4248281" y="83644"/>
                  </a:cubicBezTo>
                  <a:cubicBezTo>
                    <a:pt x="4255440" y="81032"/>
                    <a:pt x="4260310" y="81290"/>
                    <a:pt x="4267695" y="83322"/>
                  </a:cubicBezTo>
                  <a:cubicBezTo>
                    <a:pt x="4273951" y="85031"/>
                    <a:pt x="4279789" y="83322"/>
                    <a:pt x="4286110" y="83322"/>
                  </a:cubicBezTo>
                  <a:cubicBezTo>
                    <a:pt x="4289754" y="83322"/>
                    <a:pt x="4293333" y="83000"/>
                    <a:pt x="4296849" y="82064"/>
                  </a:cubicBezTo>
                  <a:cubicBezTo>
                    <a:pt x="4300364" y="81097"/>
                    <a:pt x="4303686" y="83225"/>
                    <a:pt x="4307233" y="82613"/>
                  </a:cubicBezTo>
                  <a:cubicBezTo>
                    <a:pt x="4306685" y="83451"/>
                    <a:pt x="4306136" y="84289"/>
                    <a:pt x="4305621" y="85160"/>
                  </a:cubicBezTo>
                  <a:cubicBezTo>
                    <a:pt x="4309071" y="85870"/>
                    <a:pt x="4312425" y="82645"/>
                    <a:pt x="4315586" y="81871"/>
                  </a:cubicBezTo>
                  <a:cubicBezTo>
                    <a:pt x="4319811" y="80871"/>
                    <a:pt x="4326261" y="79742"/>
                    <a:pt x="4330388" y="81871"/>
                  </a:cubicBezTo>
                  <a:cubicBezTo>
                    <a:pt x="4333517" y="83387"/>
                    <a:pt x="4331453" y="88901"/>
                    <a:pt x="4335387" y="89127"/>
                  </a:cubicBezTo>
                  <a:cubicBezTo>
                    <a:pt x="4339321" y="89450"/>
                    <a:pt x="4343127" y="84870"/>
                    <a:pt x="4346642" y="83483"/>
                  </a:cubicBezTo>
                  <a:cubicBezTo>
                    <a:pt x="4350835" y="81871"/>
                    <a:pt x="4355285" y="81064"/>
                    <a:pt x="4359542" y="79775"/>
                  </a:cubicBezTo>
                  <a:cubicBezTo>
                    <a:pt x="4364863" y="78162"/>
                    <a:pt x="4369152" y="74873"/>
                    <a:pt x="4374119" y="72551"/>
                  </a:cubicBezTo>
                  <a:cubicBezTo>
                    <a:pt x="4378376" y="70583"/>
                    <a:pt x="4383052" y="69132"/>
                    <a:pt x="4387793" y="69551"/>
                  </a:cubicBezTo>
                  <a:cubicBezTo>
                    <a:pt x="4393566" y="70067"/>
                    <a:pt x="4399403" y="66778"/>
                    <a:pt x="4405401" y="66778"/>
                  </a:cubicBezTo>
                  <a:cubicBezTo>
                    <a:pt x="4410400" y="66778"/>
                    <a:pt x="4414915" y="65230"/>
                    <a:pt x="4419946" y="66262"/>
                  </a:cubicBezTo>
                  <a:cubicBezTo>
                    <a:pt x="4425976" y="67455"/>
                    <a:pt x="4431233" y="67262"/>
                    <a:pt x="4437199" y="67874"/>
                  </a:cubicBezTo>
                  <a:cubicBezTo>
                    <a:pt x="4441263" y="68294"/>
                    <a:pt x="4445616" y="71615"/>
                    <a:pt x="4449389" y="71615"/>
                  </a:cubicBezTo>
                  <a:cubicBezTo>
                    <a:pt x="4454292" y="71615"/>
                    <a:pt x="4459677" y="73228"/>
                    <a:pt x="4464450" y="74227"/>
                  </a:cubicBezTo>
                  <a:cubicBezTo>
                    <a:pt x="4469513" y="75292"/>
                    <a:pt x="4474641" y="77227"/>
                    <a:pt x="4479801" y="77807"/>
                  </a:cubicBezTo>
                  <a:cubicBezTo>
                    <a:pt x="4484477" y="78323"/>
                    <a:pt x="4491411" y="79581"/>
                    <a:pt x="4496022" y="79129"/>
                  </a:cubicBezTo>
                  <a:cubicBezTo>
                    <a:pt x="4499151" y="78807"/>
                    <a:pt x="4503311" y="76356"/>
                    <a:pt x="4505182" y="80452"/>
                  </a:cubicBezTo>
                  <a:cubicBezTo>
                    <a:pt x="4506536" y="83354"/>
                    <a:pt x="4506149" y="85966"/>
                    <a:pt x="4510406" y="84805"/>
                  </a:cubicBezTo>
                  <a:cubicBezTo>
                    <a:pt x="4509858" y="85579"/>
                    <a:pt x="4509309" y="86353"/>
                    <a:pt x="4508793" y="87127"/>
                  </a:cubicBezTo>
                  <a:cubicBezTo>
                    <a:pt x="4512534" y="90256"/>
                    <a:pt x="4519436" y="86740"/>
                    <a:pt x="4523306" y="85676"/>
                  </a:cubicBezTo>
                  <a:cubicBezTo>
                    <a:pt x="4528240" y="84354"/>
                    <a:pt x="4532916" y="85676"/>
                    <a:pt x="4537883" y="84515"/>
                  </a:cubicBezTo>
                  <a:cubicBezTo>
                    <a:pt x="4542881" y="83290"/>
                    <a:pt x="4549428" y="81613"/>
                    <a:pt x="4553717" y="78614"/>
                  </a:cubicBezTo>
                  <a:cubicBezTo>
                    <a:pt x="4559135" y="74808"/>
                    <a:pt x="4560264" y="70648"/>
                    <a:pt x="4567488" y="68874"/>
                  </a:cubicBezTo>
                  <a:cubicBezTo>
                    <a:pt x="4574679" y="67100"/>
                    <a:pt x="4582000" y="65682"/>
                    <a:pt x="4589418" y="65359"/>
                  </a:cubicBezTo>
                  <a:cubicBezTo>
                    <a:pt x="4597383" y="65036"/>
                    <a:pt x="4604478" y="62876"/>
                    <a:pt x="4612282" y="61586"/>
                  </a:cubicBezTo>
                  <a:cubicBezTo>
                    <a:pt x="4620183" y="60263"/>
                    <a:pt x="4620055" y="66617"/>
                    <a:pt x="4625344" y="70615"/>
                  </a:cubicBezTo>
                  <a:cubicBezTo>
                    <a:pt x="4629278" y="73647"/>
                    <a:pt x="4621538" y="78065"/>
                    <a:pt x="4627408" y="79710"/>
                  </a:cubicBezTo>
                  <a:cubicBezTo>
                    <a:pt x="4636341" y="82193"/>
                    <a:pt x="4645242" y="74711"/>
                    <a:pt x="4654304" y="77517"/>
                  </a:cubicBezTo>
                  <a:cubicBezTo>
                    <a:pt x="4656336" y="78130"/>
                    <a:pt x="4659980" y="79710"/>
                    <a:pt x="4660947" y="81710"/>
                  </a:cubicBezTo>
                  <a:cubicBezTo>
                    <a:pt x="4661979" y="83870"/>
                    <a:pt x="4660399" y="86321"/>
                    <a:pt x="4661979" y="88385"/>
                  </a:cubicBezTo>
                  <a:cubicBezTo>
                    <a:pt x="4665140" y="92578"/>
                    <a:pt x="4678136" y="92771"/>
                    <a:pt x="4682845" y="91739"/>
                  </a:cubicBezTo>
                  <a:cubicBezTo>
                    <a:pt x="4690230" y="90127"/>
                    <a:pt x="4696841" y="90610"/>
                    <a:pt x="4704355" y="90030"/>
                  </a:cubicBezTo>
                  <a:cubicBezTo>
                    <a:pt x="4712805" y="89385"/>
                    <a:pt x="4721060" y="88224"/>
                    <a:pt x="4729542" y="88159"/>
                  </a:cubicBezTo>
                  <a:cubicBezTo>
                    <a:pt x="4744087" y="88159"/>
                    <a:pt x="4760824" y="76163"/>
                    <a:pt x="4775143" y="83870"/>
                  </a:cubicBezTo>
                  <a:cubicBezTo>
                    <a:pt x="4774208" y="84580"/>
                    <a:pt x="4773273" y="85289"/>
                    <a:pt x="4772370" y="85966"/>
                  </a:cubicBezTo>
                  <a:cubicBezTo>
                    <a:pt x="4778078" y="88869"/>
                    <a:pt x="4786495" y="83774"/>
                    <a:pt x="4792106" y="82483"/>
                  </a:cubicBezTo>
                  <a:cubicBezTo>
                    <a:pt x="4797460" y="81290"/>
                    <a:pt x="4809167" y="77194"/>
                    <a:pt x="4805329" y="86418"/>
                  </a:cubicBezTo>
                  <a:cubicBezTo>
                    <a:pt x="4816455" y="86998"/>
                    <a:pt x="4822679" y="78710"/>
                    <a:pt x="4832935" y="77356"/>
                  </a:cubicBezTo>
                  <a:cubicBezTo>
                    <a:pt x="4836708" y="76840"/>
                    <a:pt x="4842029" y="73808"/>
                    <a:pt x="4845770" y="75679"/>
                  </a:cubicBezTo>
                  <a:cubicBezTo>
                    <a:pt x="4846931" y="76227"/>
                    <a:pt x="4851317" y="80581"/>
                    <a:pt x="4852671" y="79194"/>
                  </a:cubicBezTo>
                  <a:cubicBezTo>
                    <a:pt x="4849962" y="81935"/>
                    <a:pt x="4847124" y="84644"/>
                    <a:pt x="4844351" y="87385"/>
                  </a:cubicBezTo>
                  <a:cubicBezTo>
                    <a:pt x="4846931" y="90030"/>
                    <a:pt x="4849059" y="88869"/>
                    <a:pt x="4851543" y="89933"/>
                  </a:cubicBezTo>
                  <a:cubicBezTo>
                    <a:pt x="4852058" y="90804"/>
                    <a:pt x="4852607" y="91642"/>
                    <a:pt x="4853187" y="92513"/>
                  </a:cubicBezTo>
                  <a:cubicBezTo>
                    <a:pt x="4854961" y="93061"/>
                    <a:pt x="4856799" y="93352"/>
                    <a:pt x="4858702" y="93319"/>
                  </a:cubicBezTo>
                  <a:cubicBezTo>
                    <a:pt x="4866893" y="93642"/>
                    <a:pt x="4871989" y="95738"/>
                    <a:pt x="4880084" y="93319"/>
                  </a:cubicBezTo>
                  <a:cubicBezTo>
                    <a:pt x="4886792" y="91255"/>
                    <a:pt x="4891629" y="84838"/>
                    <a:pt x="4898079" y="81903"/>
                  </a:cubicBezTo>
                  <a:cubicBezTo>
                    <a:pt x="4906560" y="78065"/>
                    <a:pt x="4914655" y="74389"/>
                    <a:pt x="4924007" y="73325"/>
                  </a:cubicBezTo>
                  <a:cubicBezTo>
                    <a:pt x="4930297" y="72583"/>
                    <a:pt x="4936714" y="74518"/>
                    <a:pt x="4943164" y="74099"/>
                  </a:cubicBezTo>
                  <a:cubicBezTo>
                    <a:pt x="4952290" y="73486"/>
                    <a:pt x="4961482" y="72873"/>
                    <a:pt x="4970609" y="72002"/>
                  </a:cubicBezTo>
                  <a:cubicBezTo>
                    <a:pt x="4977510" y="71358"/>
                    <a:pt x="4985701" y="67971"/>
                    <a:pt x="4991603" y="72551"/>
                  </a:cubicBezTo>
                  <a:cubicBezTo>
                    <a:pt x="4997215" y="76904"/>
                    <a:pt x="5004212" y="64327"/>
                    <a:pt x="5006437" y="61489"/>
                  </a:cubicBezTo>
                  <a:cubicBezTo>
                    <a:pt x="5005664" y="61070"/>
                    <a:pt x="5004857" y="60683"/>
                    <a:pt x="5004083" y="60328"/>
                  </a:cubicBezTo>
                  <a:cubicBezTo>
                    <a:pt x="5007953" y="56200"/>
                    <a:pt x="5013790" y="48138"/>
                    <a:pt x="5019208" y="46138"/>
                  </a:cubicBezTo>
                  <a:cubicBezTo>
                    <a:pt x="5021756" y="45203"/>
                    <a:pt x="5024659" y="41462"/>
                    <a:pt x="5027658" y="42365"/>
                  </a:cubicBezTo>
                  <a:cubicBezTo>
                    <a:pt x="5030948" y="43365"/>
                    <a:pt x="5031237" y="46460"/>
                    <a:pt x="5035204" y="44752"/>
                  </a:cubicBezTo>
                  <a:cubicBezTo>
                    <a:pt x="5035204" y="46977"/>
                    <a:pt x="5033721" y="48557"/>
                    <a:pt x="5032463" y="50202"/>
                  </a:cubicBezTo>
                  <a:cubicBezTo>
                    <a:pt x="5030915" y="52169"/>
                    <a:pt x="5031431" y="54555"/>
                    <a:pt x="5029754" y="56232"/>
                  </a:cubicBezTo>
                  <a:cubicBezTo>
                    <a:pt x="5024498" y="61489"/>
                    <a:pt x="5016209" y="65423"/>
                    <a:pt x="5009662" y="68906"/>
                  </a:cubicBezTo>
                  <a:cubicBezTo>
                    <a:pt x="5012113" y="72035"/>
                    <a:pt x="5015403" y="69229"/>
                    <a:pt x="5018467" y="69841"/>
                  </a:cubicBezTo>
                  <a:cubicBezTo>
                    <a:pt x="5020466" y="70228"/>
                    <a:pt x="5021498" y="73002"/>
                    <a:pt x="5023756" y="73744"/>
                  </a:cubicBezTo>
                  <a:cubicBezTo>
                    <a:pt x="5026497" y="74647"/>
                    <a:pt x="5029109" y="76388"/>
                    <a:pt x="5031947" y="76904"/>
                  </a:cubicBezTo>
                  <a:cubicBezTo>
                    <a:pt x="5035043" y="77420"/>
                    <a:pt x="5038623" y="75872"/>
                    <a:pt x="5041815" y="76001"/>
                  </a:cubicBezTo>
                  <a:cubicBezTo>
                    <a:pt x="5049652" y="76324"/>
                    <a:pt x="5056135" y="79839"/>
                    <a:pt x="5063551" y="81032"/>
                  </a:cubicBezTo>
                  <a:cubicBezTo>
                    <a:pt x="5070904" y="82226"/>
                    <a:pt x="5077806" y="81355"/>
                    <a:pt x="5085159" y="83257"/>
                  </a:cubicBezTo>
                  <a:cubicBezTo>
                    <a:pt x="5089029" y="84322"/>
                    <a:pt x="5092964" y="85321"/>
                    <a:pt x="5096930" y="85902"/>
                  </a:cubicBezTo>
                  <a:cubicBezTo>
                    <a:pt x="5099446" y="86257"/>
                    <a:pt x="5103316" y="85451"/>
                    <a:pt x="5105508" y="86934"/>
                  </a:cubicBezTo>
                  <a:cubicBezTo>
                    <a:pt x="5110572" y="90320"/>
                    <a:pt x="5118118" y="84064"/>
                    <a:pt x="5122214" y="87805"/>
                  </a:cubicBezTo>
                  <a:cubicBezTo>
                    <a:pt x="5126471" y="91739"/>
                    <a:pt x="5126503" y="93577"/>
                    <a:pt x="5133534" y="91868"/>
                  </a:cubicBezTo>
                  <a:cubicBezTo>
                    <a:pt x="5136887" y="91062"/>
                    <a:pt x="5140144" y="89320"/>
                    <a:pt x="5143595" y="89030"/>
                  </a:cubicBezTo>
                  <a:cubicBezTo>
                    <a:pt x="5146627" y="88707"/>
                    <a:pt x="5151529" y="91514"/>
                    <a:pt x="5147143" y="94190"/>
                  </a:cubicBezTo>
                  <a:cubicBezTo>
                    <a:pt x="5151496" y="94900"/>
                    <a:pt x="5155560" y="91739"/>
                    <a:pt x="5159914" y="92803"/>
                  </a:cubicBezTo>
                  <a:cubicBezTo>
                    <a:pt x="5159914" y="95157"/>
                    <a:pt x="5157979" y="96125"/>
                    <a:pt x="5157334" y="98124"/>
                  </a:cubicBezTo>
                  <a:cubicBezTo>
                    <a:pt x="5164267" y="97157"/>
                    <a:pt x="5170459" y="93094"/>
                    <a:pt x="5177554" y="92803"/>
                  </a:cubicBezTo>
                  <a:cubicBezTo>
                    <a:pt x="5176974" y="93577"/>
                    <a:pt x="5176457" y="94351"/>
                    <a:pt x="5175942" y="95125"/>
                  </a:cubicBezTo>
                  <a:cubicBezTo>
                    <a:pt x="5177587" y="95125"/>
                    <a:pt x="5179199" y="95448"/>
                    <a:pt x="5180812" y="95803"/>
                  </a:cubicBezTo>
                  <a:cubicBezTo>
                    <a:pt x="5178135" y="102091"/>
                    <a:pt x="5167041" y="102865"/>
                    <a:pt x="5161752" y="105832"/>
                  </a:cubicBezTo>
                  <a:cubicBezTo>
                    <a:pt x="5165687" y="110863"/>
                    <a:pt x="5173362" y="105123"/>
                    <a:pt x="5178038" y="108993"/>
                  </a:cubicBezTo>
                  <a:cubicBezTo>
                    <a:pt x="5185358" y="114959"/>
                    <a:pt x="5180296" y="116088"/>
                    <a:pt x="5174748" y="119022"/>
                  </a:cubicBezTo>
                  <a:cubicBezTo>
                    <a:pt x="5180553" y="120602"/>
                    <a:pt x="5204257" y="107380"/>
                    <a:pt x="5207739" y="114636"/>
                  </a:cubicBezTo>
                  <a:cubicBezTo>
                    <a:pt x="5209901" y="119216"/>
                    <a:pt x="5199226" y="116184"/>
                    <a:pt x="5199549" y="120538"/>
                  </a:cubicBezTo>
                  <a:cubicBezTo>
                    <a:pt x="5200129" y="128826"/>
                    <a:pt x="5215834" y="124118"/>
                    <a:pt x="5220027" y="123215"/>
                  </a:cubicBezTo>
                  <a:cubicBezTo>
                    <a:pt x="5215770" y="129278"/>
                    <a:pt x="5239829" y="126053"/>
                    <a:pt x="5239764" y="126440"/>
                  </a:cubicBezTo>
                  <a:cubicBezTo>
                    <a:pt x="5238893" y="132632"/>
                    <a:pt x="5228283" y="133148"/>
                    <a:pt x="5226090" y="138533"/>
                  </a:cubicBezTo>
                  <a:cubicBezTo>
                    <a:pt x="5229089" y="141178"/>
                    <a:pt x="5240118" y="136759"/>
                    <a:pt x="5243957" y="136727"/>
                  </a:cubicBezTo>
                  <a:cubicBezTo>
                    <a:pt x="5247665" y="136727"/>
                    <a:pt x="5251502" y="134567"/>
                    <a:pt x="5255179" y="135276"/>
                  </a:cubicBezTo>
                  <a:cubicBezTo>
                    <a:pt x="5258082" y="135857"/>
                    <a:pt x="5261081" y="136631"/>
                    <a:pt x="5263951" y="137340"/>
                  </a:cubicBezTo>
                  <a:cubicBezTo>
                    <a:pt x="5266402" y="137920"/>
                    <a:pt x="5267950" y="140404"/>
                    <a:pt x="5269789" y="137888"/>
                  </a:cubicBezTo>
                  <a:cubicBezTo>
                    <a:pt x="5270820" y="136534"/>
                    <a:pt x="5274432" y="138372"/>
                    <a:pt x="5276238" y="137888"/>
                  </a:cubicBezTo>
                  <a:cubicBezTo>
                    <a:pt x="5279012" y="136985"/>
                    <a:pt x="5280947" y="134825"/>
                    <a:pt x="5282817" y="132696"/>
                  </a:cubicBezTo>
                  <a:cubicBezTo>
                    <a:pt x="5284043" y="131277"/>
                    <a:pt x="5286106" y="131438"/>
                    <a:pt x="5286494" y="131019"/>
                  </a:cubicBezTo>
                  <a:cubicBezTo>
                    <a:pt x="5288557" y="128697"/>
                    <a:pt x="5285849" y="124279"/>
                    <a:pt x="5291428" y="124956"/>
                  </a:cubicBezTo>
                  <a:cubicBezTo>
                    <a:pt x="5294330" y="125279"/>
                    <a:pt x="5296169" y="127504"/>
                    <a:pt x="5298426" y="129116"/>
                  </a:cubicBezTo>
                  <a:cubicBezTo>
                    <a:pt x="5301489" y="131245"/>
                    <a:pt x="5297878" y="134244"/>
                    <a:pt x="5295749" y="132890"/>
                  </a:cubicBezTo>
                  <a:cubicBezTo>
                    <a:pt x="5295749" y="132890"/>
                    <a:pt x="5287009" y="136437"/>
                    <a:pt x="5285977" y="137276"/>
                  </a:cubicBezTo>
                  <a:cubicBezTo>
                    <a:pt x="5290622" y="137856"/>
                    <a:pt x="5287203" y="143919"/>
                    <a:pt x="5293524" y="142855"/>
                  </a:cubicBezTo>
                  <a:cubicBezTo>
                    <a:pt x="5298200" y="142048"/>
                    <a:pt x="5300071" y="146467"/>
                    <a:pt x="5304360" y="145435"/>
                  </a:cubicBezTo>
                  <a:cubicBezTo>
                    <a:pt x="5306391" y="144951"/>
                    <a:pt x="5308907" y="143339"/>
                    <a:pt x="5310713" y="145016"/>
                  </a:cubicBezTo>
                  <a:cubicBezTo>
                    <a:pt x="5312261" y="146499"/>
                    <a:pt x="5316743" y="144499"/>
                    <a:pt x="5318743" y="144370"/>
                  </a:cubicBezTo>
                  <a:cubicBezTo>
                    <a:pt x="5325612" y="143983"/>
                    <a:pt x="5328740" y="141565"/>
                    <a:pt x="5334739" y="138888"/>
                  </a:cubicBezTo>
                  <a:cubicBezTo>
                    <a:pt x="5335384" y="141017"/>
                    <a:pt x="5332385" y="144629"/>
                    <a:pt x="5333997" y="146467"/>
                  </a:cubicBezTo>
                  <a:cubicBezTo>
                    <a:pt x="5335255" y="147886"/>
                    <a:pt x="5344059" y="146144"/>
                    <a:pt x="5346929" y="148047"/>
                  </a:cubicBezTo>
                  <a:cubicBezTo>
                    <a:pt x="5349187" y="149498"/>
                    <a:pt x="5348381" y="150305"/>
                    <a:pt x="5348929" y="152497"/>
                  </a:cubicBezTo>
                  <a:cubicBezTo>
                    <a:pt x="5349735" y="155561"/>
                    <a:pt x="5353315" y="154239"/>
                    <a:pt x="5355411" y="154884"/>
                  </a:cubicBezTo>
                  <a:cubicBezTo>
                    <a:pt x="5357217" y="155464"/>
                    <a:pt x="5359055" y="156142"/>
                    <a:pt x="5360280" y="157689"/>
                  </a:cubicBezTo>
                  <a:cubicBezTo>
                    <a:pt x="5362087" y="160044"/>
                    <a:pt x="5357797" y="161076"/>
                    <a:pt x="5361925" y="163011"/>
                  </a:cubicBezTo>
                  <a:cubicBezTo>
                    <a:pt x="5360861" y="163688"/>
                    <a:pt x="5359700" y="164075"/>
                    <a:pt x="5358443" y="164172"/>
                  </a:cubicBezTo>
                  <a:cubicBezTo>
                    <a:pt x="5360474" y="165655"/>
                    <a:pt x="5360925" y="168622"/>
                    <a:pt x="5363570" y="169364"/>
                  </a:cubicBezTo>
                  <a:cubicBezTo>
                    <a:pt x="5366344" y="170106"/>
                    <a:pt x="5369472" y="168977"/>
                    <a:pt x="5372213" y="168654"/>
                  </a:cubicBezTo>
                  <a:cubicBezTo>
                    <a:pt x="5376696" y="168074"/>
                    <a:pt x="5373374" y="170589"/>
                    <a:pt x="5375148" y="170912"/>
                  </a:cubicBezTo>
                  <a:cubicBezTo>
                    <a:pt x="5377953" y="171460"/>
                    <a:pt x="5380598" y="169364"/>
                    <a:pt x="5383049" y="168364"/>
                  </a:cubicBezTo>
                  <a:cubicBezTo>
                    <a:pt x="5380501" y="169848"/>
                    <a:pt x="5377728" y="171138"/>
                    <a:pt x="5375857" y="173460"/>
                  </a:cubicBezTo>
                  <a:cubicBezTo>
                    <a:pt x="5380018" y="171589"/>
                    <a:pt x="5384242" y="170267"/>
                    <a:pt x="5388822" y="170009"/>
                  </a:cubicBezTo>
                  <a:cubicBezTo>
                    <a:pt x="5392176" y="169687"/>
                    <a:pt x="5390144" y="172653"/>
                    <a:pt x="5390240" y="174846"/>
                  </a:cubicBezTo>
                  <a:cubicBezTo>
                    <a:pt x="5390660" y="183780"/>
                    <a:pt x="5403688" y="175427"/>
                    <a:pt x="5408171" y="175169"/>
                  </a:cubicBezTo>
                  <a:cubicBezTo>
                    <a:pt x="5412300" y="174846"/>
                    <a:pt x="5415718" y="175169"/>
                    <a:pt x="5419717" y="176233"/>
                  </a:cubicBezTo>
                  <a:cubicBezTo>
                    <a:pt x="5422296" y="176846"/>
                    <a:pt x="5428618" y="174717"/>
                    <a:pt x="5430423" y="177168"/>
                  </a:cubicBezTo>
                  <a:cubicBezTo>
                    <a:pt x="5434519" y="182715"/>
                    <a:pt x="5446871" y="177491"/>
                    <a:pt x="5452482" y="177878"/>
                  </a:cubicBezTo>
                  <a:cubicBezTo>
                    <a:pt x="5450418" y="180877"/>
                    <a:pt x="5447580" y="178749"/>
                    <a:pt x="5444807" y="179749"/>
                  </a:cubicBezTo>
                  <a:cubicBezTo>
                    <a:pt x="5448096" y="182941"/>
                    <a:pt x="5453998" y="180813"/>
                    <a:pt x="5457997" y="180619"/>
                  </a:cubicBezTo>
                  <a:cubicBezTo>
                    <a:pt x="5463415" y="180296"/>
                    <a:pt x="5464673" y="185069"/>
                    <a:pt x="5458739" y="185553"/>
                  </a:cubicBezTo>
                  <a:cubicBezTo>
                    <a:pt x="5459739" y="187488"/>
                    <a:pt x="5459868" y="189843"/>
                    <a:pt x="5462222" y="190584"/>
                  </a:cubicBezTo>
                  <a:cubicBezTo>
                    <a:pt x="5464705" y="191326"/>
                    <a:pt x="5472832" y="194261"/>
                    <a:pt x="5468027" y="195744"/>
                  </a:cubicBezTo>
                  <a:cubicBezTo>
                    <a:pt x="5470220" y="196293"/>
                    <a:pt x="5474445" y="196131"/>
                    <a:pt x="5475734" y="198453"/>
                  </a:cubicBezTo>
                  <a:cubicBezTo>
                    <a:pt x="5476508" y="199808"/>
                    <a:pt x="5477218" y="202097"/>
                    <a:pt x="5479314" y="201098"/>
                  </a:cubicBezTo>
                  <a:cubicBezTo>
                    <a:pt x="5483797" y="198969"/>
                    <a:pt x="5486441" y="195744"/>
                    <a:pt x="5490311" y="192971"/>
                  </a:cubicBezTo>
                  <a:cubicBezTo>
                    <a:pt x="5492053" y="201323"/>
                    <a:pt x="5479991" y="207612"/>
                    <a:pt x="5473768" y="208547"/>
                  </a:cubicBezTo>
                  <a:cubicBezTo>
                    <a:pt x="5469155" y="209257"/>
                    <a:pt x="5463641" y="209096"/>
                    <a:pt x="5459416" y="211224"/>
                  </a:cubicBezTo>
                  <a:cubicBezTo>
                    <a:pt x="5455127" y="213352"/>
                    <a:pt x="5451096" y="217771"/>
                    <a:pt x="5445968" y="217577"/>
                  </a:cubicBezTo>
                  <a:cubicBezTo>
                    <a:pt x="5449354" y="218706"/>
                    <a:pt x="5452450" y="216416"/>
                    <a:pt x="5455707" y="215965"/>
                  </a:cubicBezTo>
                  <a:cubicBezTo>
                    <a:pt x="5448967" y="221608"/>
                    <a:pt x="5440066" y="223221"/>
                    <a:pt x="5432359" y="226994"/>
                  </a:cubicBezTo>
                  <a:cubicBezTo>
                    <a:pt x="5428779" y="228736"/>
                    <a:pt x="5425232" y="230574"/>
                    <a:pt x="5421490" y="231928"/>
                  </a:cubicBezTo>
                  <a:cubicBezTo>
                    <a:pt x="5416976" y="233573"/>
                    <a:pt x="5412106" y="233121"/>
                    <a:pt x="5407720" y="235024"/>
                  </a:cubicBezTo>
                  <a:cubicBezTo>
                    <a:pt x="5401915" y="237572"/>
                    <a:pt x="5397110" y="240120"/>
                    <a:pt x="5391982" y="243248"/>
                  </a:cubicBezTo>
                  <a:cubicBezTo>
                    <a:pt x="5388434" y="245441"/>
                    <a:pt x="5388854" y="240636"/>
                    <a:pt x="5385177" y="242345"/>
                  </a:cubicBezTo>
                  <a:cubicBezTo>
                    <a:pt x="5381114" y="244216"/>
                    <a:pt x="5377405" y="246344"/>
                    <a:pt x="5372826" y="244764"/>
                  </a:cubicBezTo>
                  <a:cubicBezTo>
                    <a:pt x="5373697" y="244119"/>
                    <a:pt x="5374535" y="243409"/>
                    <a:pt x="5375374" y="242699"/>
                  </a:cubicBezTo>
                  <a:cubicBezTo>
                    <a:pt x="5372535" y="238797"/>
                    <a:pt x="5367569" y="242055"/>
                    <a:pt x="5364215" y="243216"/>
                  </a:cubicBezTo>
                  <a:cubicBezTo>
                    <a:pt x="5358829" y="245118"/>
                    <a:pt x="5352895" y="243861"/>
                    <a:pt x="5347768" y="246892"/>
                  </a:cubicBezTo>
                  <a:cubicBezTo>
                    <a:pt x="5343479" y="249440"/>
                    <a:pt x="5337803" y="248698"/>
                    <a:pt x="5333062" y="249118"/>
                  </a:cubicBezTo>
                  <a:cubicBezTo>
                    <a:pt x="5328257" y="249537"/>
                    <a:pt x="5322162" y="250956"/>
                    <a:pt x="5317582" y="252439"/>
                  </a:cubicBezTo>
                  <a:cubicBezTo>
                    <a:pt x="5319194" y="253277"/>
                    <a:pt x="5320871" y="253923"/>
                    <a:pt x="5322678" y="254310"/>
                  </a:cubicBezTo>
                  <a:cubicBezTo>
                    <a:pt x="5320323" y="259373"/>
                    <a:pt x="5310068" y="255922"/>
                    <a:pt x="5306005" y="255825"/>
                  </a:cubicBezTo>
                  <a:cubicBezTo>
                    <a:pt x="5300167" y="255825"/>
                    <a:pt x="5294910" y="259050"/>
                    <a:pt x="5291976" y="263855"/>
                  </a:cubicBezTo>
                  <a:cubicBezTo>
                    <a:pt x="5287332" y="271595"/>
                    <a:pt x="5281818" y="265597"/>
                    <a:pt x="5274657" y="269015"/>
                  </a:cubicBezTo>
                  <a:cubicBezTo>
                    <a:pt x="5271014" y="270725"/>
                    <a:pt x="5271240" y="270692"/>
                    <a:pt x="5268401" y="268693"/>
                  </a:cubicBezTo>
                  <a:cubicBezTo>
                    <a:pt x="5266079" y="267145"/>
                    <a:pt x="5262564" y="269241"/>
                    <a:pt x="5260210" y="269725"/>
                  </a:cubicBezTo>
                  <a:cubicBezTo>
                    <a:pt x="5258243" y="270176"/>
                    <a:pt x="5256340" y="270821"/>
                    <a:pt x="5254470" y="271628"/>
                  </a:cubicBezTo>
                  <a:cubicBezTo>
                    <a:pt x="5252986" y="272176"/>
                    <a:pt x="5254147" y="274337"/>
                    <a:pt x="5252793" y="275078"/>
                  </a:cubicBezTo>
                  <a:cubicBezTo>
                    <a:pt x="5249277" y="276917"/>
                    <a:pt x="5244988" y="276884"/>
                    <a:pt x="5241150" y="276852"/>
                  </a:cubicBezTo>
                  <a:cubicBezTo>
                    <a:pt x="5233959" y="276852"/>
                    <a:pt x="5225767" y="276497"/>
                    <a:pt x="5219576" y="280883"/>
                  </a:cubicBezTo>
                  <a:cubicBezTo>
                    <a:pt x="5219188" y="281690"/>
                    <a:pt x="5218899" y="282560"/>
                    <a:pt x="5218640" y="283431"/>
                  </a:cubicBezTo>
                  <a:cubicBezTo>
                    <a:pt x="5217060" y="285076"/>
                    <a:pt x="5216125" y="283108"/>
                    <a:pt x="5215125" y="285979"/>
                  </a:cubicBezTo>
                  <a:cubicBezTo>
                    <a:pt x="5214158" y="288623"/>
                    <a:pt x="5213738" y="289494"/>
                    <a:pt x="5210868" y="290591"/>
                  </a:cubicBezTo>
                  <a:cubicBezTo>
                    <a:pt x="5206998" y="292106"/>
                    <a:pt x="5203741" y="294815"/>
                    <a:pt x="5199935" y="296460"/>
                  </a:cubicBezTo>
                  <a:cubicBezTo>
                    <a:pt x="5194550" y="298749"/>
                    <a:pt x="5188648" y="299072"/>
                    <a:pt x="5183133" y="300846"/>
                  </a:cubicBezTo>
                  <a:cubicBezTo>
                    <a:pt x="5184423" y="301813"/>
                    <a:pt x="5185875" y="302265"/>
                    <a:pt x="5187520" y="302233"/>
                  </a:cubicBezTo>
                  <a:cubicBezTo>
                    <a:pt x="5182972" y="306232"/>
                    <a:pt x="5176457" y="310650"/>
                    <a:pt x="5170137" y="310360"/>
                  </a:cubicBezTo>
                  <a:cubicBezTo>
                    <a:pt x="5171072" y="310875"/>
                    <a:pt x="5172007" y="311424"/>
                    <a:pt x="5172910" y="312004"/>
                  </a:cubicBezTo>
                  <a:cubicBezTo>
                    <a:pt x="5167073" y="315584"/>
                    <a:pt x="5159494" y="317067"/>
                    <a:pt x="5152722" y="317325"/>
                  </a:cubicBezTo>
                  <a:cubicBezTo>
                    <a:pt x="5155883" y="318744"/>
                    <a:pt x="5159334" y="318486"/>
                    <a:pt x="5162687" y="318970"/>
                  </a:cubicBezTo>
                  <a:cubicBezTo>
                    <a:pt x="5162010" y="321969"/>
                    <a:pt x="5159720" y="325614"/>
                    <a:pt x="5157463" y="327645"/>
                  </a:cubicBezTo>
                  <a:cubicBezTo>
                    <a:pt x="5155721" y="329258"/>
                    <a:pt x="5147079" y="332321"/>
                    <a:pt x="5144595" y="332418"/>
                  </a:cubicBezTo>
                  <a:cubicBezTo>
                    <a:pt x="5148820" y="333708"/>
                    <a:pt x="5153367" y="332096"/>
                    <a:pt x="5157592" y="331741"/>
                  </a:cubicBezTo>
                  <a:cubicBezTo>
                    <a:pt x="5156495" y="338352"/>
                    <a:pt x="5141209" y="340900"/>
                    <a:pt x="5136436" y="341706"/>
                  </a:cubicBezTo>
                  <a:cubicBezTo>
                    <a:pt x="5141047" y="342512"/>
                    <a:pt x="5145659" y="340706"/>
                    <a:pt x="5150142" y="339836"/>
                  </a:cubicBezTo>
                  <a:cubicBezTo>
                    <a:pt x="5148659" y="341222"/>
                    <a:pt x="5146982" y="342222"/>
                    <a:pt x="5145046" y="342867"/>
                  </a:cubicBezTo>
                  <a:cubicBezTo>
                    <a:pt x="5149465" y="345124"/>
                    <a:pt x="5156140" y="340803"/>
                    <a:pt x="5160365" y="339610"/>
                  </a:cubicBezTo>
                  <a:cubicBezTo>
                    <a:pt x="5158688" y="341803"/>
                    <a:pt x="5154012" y="341674"/>
                    <a:pt x="5152980" y="343770"/>
                  </a:cubicBezTo>
                  <a:cubicBezTo>
                    <a:pt x="5152141" y="345479"/>
                    <a:pt x="5152980" y="346705"/>
                    <a:pt x="5150142" y="346576"/>
                  </a:cubicBezTo>
                  <a:cubicBezTo>
                    <a:pt x="5153496" y="349672"/>
                    <a:pt x="5159043" y="348898"/>
                    <a:pt x="5163203" y="348898"/>
                  </a:cubicBezTo>
                  <a:cubicBezTo>
                    <a:pt x="5164654" y="348898"/>
                    <a:pt x="5165976" y="349769"/>
                    <a:pt x="5164687" y="351155"/>
                  </a:cubicBezTo>
                  <a:cubicBezTo>
                    <a:pt x="5162913" y="353026"/>
                    <a:pt x="5159882" y="352671"/>
                    <a:pt x="5157592" y="352864"/>
                  </a:cubicBezTo>
                  <a:cubicBezTo>
                    <a:pt x="5164202" y="351833"/>
                    <a:pt x="5154528" y="349607"/>
                    <a:pt x="5152851" y="349543"/>
                  </a:cubicBezTo>
                  <a:cubicBezTo>
                    <a:pt x="5147885" y="349220"/>
                    <a:pt x="5142886" y="350317"/>
                    <a:pt x="5137919" y="350575"/>
                  </a:cubicBezTo>
                  <a:cubicBezTo>
                    <a:pt x="5123923" y="351220"/>
                    <a:pt x="5110669" y="351865"/>
                    <a:pt x="5096833" y="354541"/>
                  </a:cubicBezTo>
                  <a:cubicBezTo>
                    <a:pt x="5091512" y="355541"/>
                    <a:pt x="5086320" y="357186"/>
                    <a:pt x="5081031" y="358153"/>
                  </a:cubicBezTo>
                  <a:cubicBezTo>
                    <a:pt x="5075968" y="359089"/>
                    <a:pt x="5071775" y="355702"/>
                    <a:pt x="5066584" y="357702"/>
                  </a:cubicBezTo>
                  <a:cubicBezTo>
                    <a:pt x="5055489" y="362023"/>
                    <a:pt x="5042138" y="358443"/>
                    <a:pt x="5030560" y="362152"/>
                  </a:cubicBezTo>
                  <a:cubicBezTo>
                    <a:pt x="5037268" y="363636"/>
                    <a:pt x="5027432" y="366119"/>
                    <a:pt x="5026142" y="366570"/>
                  </a:cubicBezTo>
                  <a:cubicBezTo>
                    <a:pt x="5032269" y="366087"/>
                    <a:pt x="5024723" y="369570"/>
                    <a:pt x="5023239" y="370086"/>
                  </a:cubicBezTo>
                  <a:cubicBezTo>
                    <a:pt x="5019305" y="371440"/>
                    <a:pt x="5015112" y="372053"/>
                    <a:pt x="5011017" y="372795"/>
                  </a:cubicBezTo>
                  <a:cubicBezTo>
                    <a:pt x="5001278" y="374504"/>
                    <a:pt x="4991539" y="376697"/>
                    <a:pt x="4981799" y="378632"/>
                  </a:cubicBezTo>
                  <a:cubicBezTo>
                    <a:pt x="4989474" y="380535"/>
                    <a:pt x="4997085" y="376213"/>
                    <a:pt x="5004793" y="377697"/>
                  </a:cubicBezTo>
                  <a:cubicBezTo>
                    <a:pt x="4999246" y="381954"/>
                    <a:pt x="4991603" y="381728"/>
                    <a:pt x="4984992" y="382083"/>
                  </a:cubicBezTo>
                  <a:cubicBezTo>
                    <a:pt x="4975962" y="382598"/>
                    <a:pt x="4966384" y="382728"/>
                    <a:pt x="4957483" y="384179"/>
                  </a:cubicBezTo>
                  <a:cubicBezTo>
                    <a:pt x="4956677" y="384179"/>
                    <a:pt x="4952355" y="385114"/>
                    <a:pt x="4954322" y="386823"/>
                  </a:cubicBezTo>
                  <a:cubicBezTo>
                    <a:pt x="4957257" y="389371"/>
                    <a:pt x="4961579" y="388242"/>
                    <a:pt x="4964965" y="387662"/>
                  </a:cubicBezTo>
                  <a:cubicBezTo>
                    <a:pt x="4973801" y="386179"/>
                    <a:pt x="4982927" y="387307"/>
                    <a:pt x="4991796" y="386049"/>
                  </a:cubicBezTo>
                  <a:cubicBezTo>
                    <a:pt x="4989797" y="392951"/>
                    <a:pt x="4975155" y="388597"/>
                    <a:pt x="4970189" y="389532"/>
                  </a:cubicBezTo>
                  <a:cubicBezTo>
                    <a:pt x="4974446" y="394112"/>
                    <a:pt x="4980993" y="388629"/>
                    <a:pt x="4985992" y="390951"/>
                  </a:cubicBezTo>
                  <a:cubicBezTo>
                    <a:pt x="4979735" y="394660"/>
                    <a:pt x="4972124" y="392499"/>
                    <a:pt x="4965319" y="393499"/>
                  </a:cubicBezTo>
                  <a:cubicBezTo>
                    <a:pt x="4967512" y="395208"/>
                    <a:pt x="4970253" y="395724"/>
                    <a:pt x="4972995" y="395563"/>
                  </a:cubicBezTo>
                  <a:cubicBezTo>
                    <a:pt x="4968061" y="396466"/>
                    <a:pt x="4963868" y="399110"/>
                    <a:pt x="4959289" y="400884"/>
                  </a:cubicBezTo>
                  <a:cubicBezTo>
                    <a:pt x="4966384" y="402013"/>
                    <a:pt x="4973511" y="400884"/>
                    <a:pt x="4980638" y="401207"/>
                  </a:cubicBezTo>
                  <a:cubicBezTo>
                    <a:pt x="4976703" y="404948"/>
                    <a:pt x="4970189" y="403722"/>
                    <a:pt x="4965287" y="404367"/>
                  </a:cubicBezTo>
                  <a:cubicBezTo>
                    <a:pt x="4957966" y="405335"/>
                    <a:pt x="4950839" y="405915"/>
                    <a:pt x="4943486" y="406560"/>
                  </a:cubicBezTo>
                  <a:cubicBezTo>
                    <a:pt x="4945840" y="408850"/>
                    <a:pt x="4949033" y="408205"/>
                    <a:pt x="4951936" y="407753"/>
                  </a:cubicBezTo>
                  <a:cubicBezTo>
                    <a:pt x="4956451" y="407044"/>
                    <a:pt x="4960449" y="408624"/>
                    <a:pt x="4964868" y="409108"/>
                  </a:cubicBezTo>
                  <a:cubicBezTo>
                    <a:pt x="4963933" y="409817"/>
                    <a:pt x="4962997" y="410527"/>
                    <a:pt x="4962062" y="411204"/>
                  </a:cubicBezTo>
                  <a:cubicBezTo>
                    <a:pt x="4963997" y="411559"/>
                    <a:pt x="4965899" y="411785"/>
                    <a:pt x="4967867" y="411914"/>
                  </a:cubicBezTo>
                  <a:cubicBezTo>
                    <a:pt x="4961030" y="413849"/>
                    <a:pt x="4972769" y="413139"/>
                    <a:pt x="4971124" y="417493"/>
                  </a:cubicBezTo>
                  <a:cubicBezTo>
                    <a:pt x="4970383" y="419428"/>
                    <a:pt x="4964191" y="419073"/>
                    <a:pt x="4962546" y="419138"/>
                  </a:cubicBezTo>
                  <a:cubicBezTo>
                    <a:pt x="4968350" y="422363"/>
                    <a:pt x="4975317" y="420653"/>
                    <a:pt x="4981573" y="421879"/>
                  </a:cubicBezTo>
                  <a:cubicBezTo>
                    <a:pt x="4980219" y="423266"/>
                    <a:pt x="4978606" y="424040"/>
                    <a:pt x="4976703" y="424233"/>
                  </a:cubicBezTo>
                  <a:cubicBezTo>
                    <a:pt x="4980219" y="425362"/>
                    <a:pt x="4983927" y="425555"/>
                    <a:pt x="4987604" y="425878"/>
                  </a:cubicBezTo>
                  <a:cubicBezTo>
                    <a:pt x="4981896" y="426329"/>
                    <a:pt x="4987281" y="428103"/>
                    <a:pt x="4988862" y="428232"/>
                  </a:cubicBezTo>
                  <a:cubicBezTo>
                    <a:pt x="4991861" y="428554"/>
                    <a:pt x="4994828" y="427265"/>
                    <a:pt x="4997827" y="427716"/>
                  </a:cubicBezTo>
                  <a:cubicBezTo>
                    <a:pt x="4994699" y="429360"/>
                    <a:pt x="4991119" y="428296"/>
                    <a:pt x="4987829" y="429103"/>
                  </a:cubicBezTo>
                  <a:cubicBezTo>
                    <a:pt x="4995150" y="430070"/>
                    <a:pt x="4984604" y="430844"/>
                    <a:pt x="4983186" y="430973"/>
                  </a:cubicBezTo>
                  <a:cubicBezTo>
                    <a:pt x="4990797" y="432328"/>
                    <a:pt x="4998633" y="429651"/>
                    <a:pt x="5006179" y="431683"/>
                  </a:cubicBezTo>
                  <a:cubicBezTo>
                    <a:pt x="5003986" y="435617"/>
                    <a:pt x="4997988" y="435649"/>
                    <a:pt x="4994118" y="435746"/>
                  </a:cubicBezTo>
                  <a:cubicBezTo>
                    <a:pt x="4987894" y="435746"/>
                    <a:pt x="4981702" y="436391"/>
                    <a:pt x="4975768" y="438390"/>
                  </a:cubicBezTo>
                  <a:cubicBezTo>
                    <a:pt x="4984218" y="440132"/>
                    <a:pt x="4992473" y="436778"/>
                    <a:pt x="5000923" y="436778"/>
                  </a:cubicBezTo>
                  <a:cubicBezTo>
                    <a:pt x="5010501" y="436778"/>
                    <a:pt x="5019822" y="439551"/>
                    <a:pt x="5029400" y="439551"/>
                  </a:cubicBezTo>
                  <a:cubicBezTo>
                    <a:pt x="5022788" y="440874"/>
                    <a:pt x="5036623" y="440261"/>
                    <a:pt x="5038461" y="440261"/>
                  </a:cubicBezTo>
                  <a:cubicBezTo>
                    <a:pt x="5035268" y="442744"/>
                    <a:pt x="5031141" y="441873"/>
                    <a:pt x="5027561" y="443292"/>
                  </a:cubicBezTo>
                  <a:cubicBezTo>
                    <a:pt x="5031689" y="444034"/>
                    <a:pt x="5033560" y="442357"/>
                    <a:pt x="5037559" y="444421"/>
                  </a:cubicBezTo>
                  <a:cubicBezTo>
                    <a:pt x="5043557" y="447517"/>
                    <a:pt x="5051684" y="444744"/>
                    <a:pt x="5058069" y="444421"/>
                  </a:cubicBezTo>
                  <a:cubicBezTo>
                    <a:pt x="5065680" y="444099"/>
                    <a:pt x="5072517" y="446808"/>
                    <a:pt x="5080064" y="446969"/>
                  </a:cubicBezTo>
                  <a:cubicBezTo>
                    <a:pt x="5087578" y="447291"/>
                    <a:pt x="5094963" y="448517"/>
                    <a:pt x="5102542" y="448517"/>
                  </a:cubicBezTo>
                  <a:cubicBezTo>
                    <a:pt x="5095415" y="450259"/>
                    <a:pt x="5107830" y="449903"/>
                    <a:pt x="5109153" y="449807"/>
                  </a:cubicBezTo>
                  <a:cubicBezTo>
                    <a:pt x="5113216" y="449485"/>
                    <a:pt x="5117312" y="448936"/>
                    <a:pt x="5121376" y="449452"/>
                  </a:cubicBezTo>
                  <a:cubicBezTo>
                    <a:pt x="5119343" y="450291"/>
                    <a:pt x="5117248" y="450646"/>
                    <a:pt x="5115086" y="450613"/>
                  </a:cubicBezTo>
                  <a:cubicBezTo>
                    <a:pt x="5124890" y="453774"/>
                    <a:pt x="5135404" y="451806"/>
                    <a:pt x="5145369" y="454064"/>
                  </a:cubicBezTo>
                  <a:cubicBezTo>
                    <a:pt x="5156109" y="456482"/>
                    <a:pt x="5167267" y="453741"/>
                    <a:pt x="5178102" y="453741"/>
                  </a:cubicBezTo>
                  <a:cubicBezTo>
                    <a:pt x="5202419" y="453741"/>
                    <a:pt x="5226638" y="456289"/>
                    <a:pt x="5250922" y="456289"/>
                  </a:cubicBezTo>
                  <a:cubicBezTo>
                    <a:pt x="5196904" y="475413"/>
                    <a:pt x="5142241" y="493118"/>
                    <a:pt x="5086900" y="507985"/>
                  </a:cubicBezTo>
                  <a:cubicBezTo>
                    <a:pt x="5075645" y="511017"/>
                    <a:pt x="5065229" y="515725"/>
                    <a:pt x="5053393" y="515725"/>
                  </a:cubicBezTo>
                  <a:cubicBezTo>
                    <a:pt x="5038042" y="515725"/>
                    <a:pt x="5022724" y="515725"/>
                    <a:pt x="5007373" y="515725"/>
                  </a:cubicBezTo>
                  <a:cubicBezTo>
                    <a:pt x="4977542" y="515725"/>
                    <a:pt x="4947711" y="515725"/>
                    <a:pt x="4917880" y="515725"/>
                  </a:cubicBezTo>
                  <a:cubicBezTo>
                    <a:pt x="4798427" y="515725"/>
                    <a:pt x="4679007" y="515725"/>
                    <a:pt x="4559554" y="515725"/>
                  </a:cubicBezTo>
                  <a:cubicBezTo>
                    <a:pt x="4320069" y="515725"/>
                    <a:pt x="4080583" y="515725"/>
                    <a:pt x="3841097" y="515725"/>
                  </a:cubicBezTo>
                  <a:cubicBezTo>
                    <a:pt x="3602062" y="515725"/>
                    <a:pt x="3363028" y="515725"/>
                    <a:pt x="3123994" y="515725"/>
                  </a:cubicBezTo>
                  <a:cubicBezTo>
                    <a:pt x="2884153" y="515725"/>
                    <a:pt x="2644280" y="515725"/>
                    <a:pt x="2404440" y="515725"/>
                  </a:cubicBezTo>
                  <a:cubicBezTo>
                    <a:pt x="2165244" y="515725"/>
                    <a:pt x="1926049" y="515725"/>
                    <a:pt x="1686885" y="515725"/>
                  </a:cubicBezTo>
                  <a:cubicBezTo>
                    <a:pt x="1447432" y="515725"/>
                    <a:pt x="1207997" y="515725"/>
                    <a:pt x="968560" y="515725"/>
                  </a:cubicBezTo>
                  <a:cubicBezTo>
                    <a:pt x="849455" y="515725"/>
                    <a:pt x="730348" y="515725"/>
                    <a:pt x="611244" y="515725"/>
                  </a:cubicBezTo>
                  <a:cubicBezTo>
                    <a:pt x="551437" y="515725"/>
                    <a:pt x="491626" y="515725"/>
                    <a:pt x="431816" y="515725"/>
                  </a:cubicBezTo>
                  <a:cubicBezTo>
                    <a:pt x="402179" y="515725"/>
                    <a:pt x="372541" y="515725"/>
                    <a:pt x="342904" y="515725"/>
                  </a:cubicBezTo>
                  <a:cubicBezTo>
                    <a:pt x="330394" y="515725"/>
                    <a:pt x="318333" y="511275"/>
                    <a:pt x="306372" y="508017"/>
                  </a:cubicBezTo>
                  <a:cubicBezTo>
                    <a:pt x="291756" y="503986"/>
                    <a:pt x="277173" y="499858"/>
                    <a:pt x="262631" y="495569"/>
                  </a:cubicBezTo>
                  <a:cubicBezTo>
                    <a:pt x="222271" y="483669"/>
                    <a:pt x="182227" y="470576"/>
                    <a:pt x="142572" y="456515"/>
                  </a:cubicBezTo>
                  <a:cubicBezTo>
                    <a:pt x="148777" y="456515"/>
                    <a:pt x="155005" y="456515"/>
                    <a:pt x="161177" y="457192"/>
                  </a:cubicBezTo>
                  <a:cubicBezTo>
                    <a:pt x="166524" y="457773"/>
                    <a:pt x="173574" y="461062"/>
                    <a:pt x="178821" y="459320"/>
                  </a:cubicBezTo>
                  <a:cubicBezTo>
                    <a:pt x="184274" y="457482"/>
                    <a:pt x="189067" y="459320"/>
                    <a:pt x="194317" y="460578"/>
                  </a:cubicBezTo>
                  <a:cubicBezTo>
                    <a:pt x="199357" y="461836"/>
                    <a:pt x="204708" y="461642"/>
                    <a:pt x="209861" y="461642"/>
                  </a:cubicBezTo>
                  <a:cubicBezTo>
                    <a:pt x="236248" y="461642"/>
                    <a:pt x="262470" y="464706"/>
                    <a:pt x="288773" y="466093"/>
                  </a:cubicBezTo>
                  <a:cubicBezTo>
                    <a:pt x="315959" y="467544"/>
                    <a:pt x="344262" y="469124"/>
                    <a:pt x="371432" y="467673"/>
                  </a:cubicBezTo>
                  <a:cubicBezTo>
                    <a:pt x="385125" y="466931"/>
                    <a:pt x="398725" y="465900"/>
                    <a:pt x="412450" y="466512"/>
                  </a:cubicBezTo>
                  <a:cubicBezTo>
                    <a:pt x="427508" y="467157"/>
                    <a:pt x="442588" y="468802"/>
                    <a:pt x="457664" y="467673"/>
                  </a:cubicBezTo>
                  <a:cubicBezTo>
                    <a:pt x="451002" y="466157"/>
                    <a:pt x="462305" y="462997"/>
                    <a:pt x="464317" y="462707"/>
                  </a:cubicBezTo>
                  <a:cubicBezTo>
                    <a:pt x="469019" y="462029"/>
                    <a:pt x="473821" y="462288"/>
                    <a:pt x="478539" y="462707"/>
                  </a:cubicBezTo>
                  <a:cubicBezTo>
                    <a:pt x="490065" y="463545"/>
                    <a:pt x="501611" y="463481"/>
                    <a:pt x="513166" y="463674"/>
                  </a:cubicBezTo>
                  <a:cubicBezTo>
                    <a:pt x="541491" y="464126"/>
                    <a:pt x="570883" y="468351"/>
                    <a:pt x="599079" y="464964"/>
                  </a:cubicBezTo>
                  <a:cubicBezTo>
                    <a:pt x="596905" y="463997"/>
                    <a:pt x="594803" y="462803"/>
                    <a:pt x="599305" y="462191"/>
                  </a:cubicBezTo>
                  <a:cubicBezTo>
                    <a:pt x="583970" y="457805"/>
                    <a:pt x="565039" y="459933"/>
                    <a:pt x="549186" y="459675"/>
                  </a:cubicBezTo>
                  <a:cubicBezTo>
                    <a:pt x="530700" y="459353"/>
                    <a:pt x="512250" y="459675"/>
                    <a:pt x="493800" y="458063"/>
                  </a:cubicBezTo>
                  <a:cubicBezTo>
                    <a:pt x="475143" y="456579"/>
                    <a:pt x="456416" y="456644"/>
                    <a:pt x="437721" y="456063"/>
                  </a:cubicBezTo>
                  <a:cubicBezTo>
                    <a:pt x="417781" y="455451"/>
                    <a:pt x="398354" y="453032"/>
                    <a:pt x="378614" y="450387"/>
                  </a:cubicBezTo>
                  <a:cubicBezTo>
                    <a:pt x="369468" y="449129"/>
                    <a:pt x="360293" y="447840"/>
                    <a:pt x="351382" y="445389"/>
                  </a:cubicBezTo>
                  <a:cubicBezTo>
                    <a:pt x="348522" y="444583"/>
                    <a:pt x="346664" y="442196"/>
                    <a:pt x="344117" y="440841"/>
                  </a:cubicBezTo>
                  <a:cubicBezTo>
                    <a:pt x="341153" y="439261"/>
                    <a:pt x="337841" y="438552"/>
                    <a:pt x="334796" y="437165"/>
                  </a:cubicBezTo>
                  <a:cubicBezTo>
                    <a:pt x="331381" y="435617"/>
                    <a:pt x="324834" y="435456"/>
                    <a:pt x="322928" y="431683"/>
                  </a:cubicBezTo>
                  <a:cubicBezTo>
                    <a:pt x="320390" y="426652"/>
                    <a:pt x="326179" y="425910"/>
                    <a:pt x="318301" y="424104"/>
                  </a:cubicBezTo>
                  <a:cubicBezTo>
                    <a:pt x="307068" y="421524"/>
                    <a:pt x="295355" y="421105"/>
                    <a:pt x="284010" y="419105"/>
                  </a:cubicBezTo>
                  <a:cubicBezTo>
                    <a:pt x="275718" y="417654"/>
                    <a:pt x="267256" y="417557"/>
                    <a:pt x="259135" y="415139"/>
                  </a:cubicBezTo>
                  <a:cubicBezTo>
                    <a:pt x="258597" y="415139"/>
                    <a:pt x="241908" y="411140"/>
                    <a:pt x="249612" y="409721"/>
                  </a:cubicBezTo>
                  <a:cubicBezTo>
                    <a:pt x="242275" y="401755"/>
                    <a:pt x="191456" y="408947"/>
                    <a:pt x="190170" y="399723"/>
                  </a:cubicBezTo>
                  <a:cubicBezTo>
                    <a:pt x="210532" y="392951"/>
                    <a:pt x="232636" y="399110"/>
                    <a:pt x="253434" y="399723"/>
                  </a:cubicBezTo>
                  <a:cubicBezTo>
                    <a:pt x="264263" y="400046"/>
                    <a:pt x="274693" y="401852"/>
                    <a:pt x="285435" y="403013"/>
                  </a:cubicBezTo>
                  <a:cubicBezTo>
                    <a:pt x="297922" y="404335"/>
                    <a:pt x="310512" y="402690"/>
                    <a:pt x="322987" y="404174"/>
                  </a:cubicBezTo>
                  <a:cubicBezTo>
                    <a:pt x="309716" y="395531"/>
                    <a:pt x="345948" y="391661"/>
                    <a:pt x="328027" y="385888"/>
                  </a:cubicBezTo>
                  <a:cubicBezTo>
                    <a:pt x="306671" y="379019"/>
                    <a:pt x="282810" y="375988"/>
                    <a:pt x="260616" y="373569"/>
                  </a:cubicBezTo>
                  <a:cubicBezTo>
                    <a:pt x="230669" y="370344"/>
                    <a:pt x="200689" y="365667"/>
                    <a:pt x="170697" y="363152"/>
                  </a:cubicBezTo>
                  <a:cubicBezTo>
                    <a:pt x="155917" y="361894"/>
                    <a:pt x="141205" y="361733"/>
                    <a:pt x="126589" y="358895"/>
                  </a:cubicBezTo>
                  <a:cubicBezTo>
                    <a:pt x="120939" y="357831"/>
                    <a:pt x="115257" y="356348"/>
                    <a:pt x="109542" y="355670"/>
                  </a:cubicBezTo>
                  <a:cubicBezTo>
                    <a:pt x="104776" y="355090"/>
                    <a:pt x="98403" y="355348"/>
                    <a:pt x="94736" y="351703"/>
                  </a:cubicBezTo>
                  <a:cubicBezTo>
                    <a:pt x="101864" y="350220"/>
                    <a:pt x="109194" y="350123"/>
                    <a:pt x="116331" y="348672"/>
                  </a:cubicBezTo>
                  <a:cubicBezTo>
                    <a:pt x="114886" y="341609"/>
                    <a:pt x="100303" y="341222"/>
                    <a:pt x="95014" y="341190"/>
                  </a:cubicBezTo>
                  <a:cubicBezTo>
                    <a:pt x="90505" y="341190"/>
                    <a:pt x="86274" y="342867"/>
                    <a:pt x="81811" y="342770"/>
                  </a:cubicBezTo>
                  <a:cubicBezTo>
                    <a:pt x="78763" y="342770"/>
                    <a:pt x="75725" y="342222"/>
                    <a:pt x="72678" y="342770"/>
                  </a:cubicBezTo>
                  <a:cubicBezTo>
                    <a:pt x="69875" y="343157"/>
                    <a:pt x="68140" y="345028"/>
                    <a:pt x="65247" y="345092"/>
                  </a:cubicBezTo>
                  <a:cubicBezTo>
                    <a:pt x="59336" y="345092"/>
                    <a:pt x="52544" y="342867"/>
                    <a:pt x="46620" y="342061"/>
                  </a:cubicBezTo>
                  <a:cubicBezTo>
                    <a:pt x="40273" y="341222"/>
                    <a:pt x="33720" y="340287"/>
                    <a:pt x="27825" y="337675"/>
                  </a:cubicBezTo>
                  <a:cubicBezTo>
                    <a:pt x="25467" y="336611"/>
                    <a:pt x="23591" y="335063"/>
                    <a:pt x="21417" y="333741"/>
                  </a:cubicBezTo>
                  <a:cubicBezTo>
                    <a:pt x="17682" y="331451"/>
                    <a:pt x="20146" y="331580"/>
                    <a:pt x="18111" y="329774"/>
                  </a:cubicBezTo>
                  <a:cubicBezTo>
                    <a:pt x="13403" y="325614"/>
                    <a:pt x="5418" y="323937"/>
                    <a:pt x="0" y="320486"/>
                  </a:cubicBezTo>
                  <a:cubicBezTo>
                    <a:pt x="5102" y="321066"/>
                    <a:pt x="10072" y="322485"/>
                    <a:pt x="15054" y="32380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3" name="Freeform: Shape 2082">
              <a:extLst>
                <a:ext uri="{FF2B5EF4-FFF2-40B4-BE49-F238E27FC236}">
                  <a16:creationId xmlns:a16="http://schemas.microsoft.com/office/drawing/2014/main" id="{90433658-DB01-2F8F-73D5-05C2B30B08D7}"/>
                </a:ext>
              </a:extLst>
            </p:cNvPr>
            <p:cNvSpPr/>
            <p:nvPr/>
          </p:nvSpPr>
          <p:spPr>
            <a:xfrm>
              <a:off x="6213484" y="5641481"/>
              <a:ext cx="129419" cy="89479"/>
            </a:xfrm>
            <a:custGeom>
              <a:avLst/>
              <a:gdLst>
                <a:gd name="connsiteX0" fmla="*/ 8356 w 129419"/>
                <a:gd name="connsiteY0" fmla="*/ 65055 h 89479"/>
                <a:gd name="connsiteX1" fmla="*/ 18357 w 129419"/>
                <a:gd name="connsiteY1" fmla="*/ 67377 h 89479"/>
                <a:gd name="connsiteX2" fmla="*/ 12294 w 129419"/>
                <a:gd name="connsiteY2" fmla="*/ 62056 h 89479"/>
                <a:gd name="connsiteX3" fmla="*/ 31579 w 129419"/>
                <a:gd name="connsiteY3" fmla="*/ 66216 h 89479"/>
                <a:gd name="connsiteX4" fmla="*/ 26258 w 129419"/>
                <a:gd name="connsiteY4" fmla="*/ 59701 h 89479"/>
                <a:gd name="connsiteX5" fmla="*/ 45059 w 129419"/>
                <a:gd name="connsiteY5" fmla="*/ 60024 h 89479"/>
                <a:gd name="connsiteX6" fmla="*/ 30418 w 129419"/>
                <a:gd name="connsiteY6" fmla="*/ 56089 h 89479"/>
                <a:gd name="connsiteX7" fmla="*/ 50545 w 129419"/>
                <a:gd name="connsiteY7" fmla="*/ 54993 h 89479"/>
                <a:gd name="connsiteX8" fmla="*/ 59997 w 129419"/>
                <a:gd name="connsiteY8" fmla="*/ 53477 h 89479"/>
                <a:gd name="connsiteX9" fmla="*/ 72439 w 129419"/>
                <a:gd name="connsiteY9" fmla="*/ 55606 h 89479"/>
                <a:gd name="connsiteX10" fmla="*/ 45807 w 129419"/>
                <a:gd name="connsiteY10" fmla="*/ 44931 h 89479"/>
                <a:gd name="connsiteX11" fmla="*/ 31460 w 129419"/>
                <a:gd name="connsiteY11" fmla="*/ 39642 h 89479"/>
                <a:gd name="connsiteX12" fmla="*/ 43802 w 129419"/>
                <a:gd name="connsiteY12" fmla="*/ 33966 h 89479"/>
                <a:gd name="connsiteX13" fmla="*/ 32592 w 129419"/>
                <a:gd name="connsiteY13" fmla="*/ 27968 h 89479"/>
                <a:gd name="connsiteX14" fmla="*/ 28980 w 129419"/>
                <a:gd name="connsiteY14" fmla="*/ 21131 h 89479"/>
                <a:gd name="connsiteX15" fmla="*/ 22239 w 129419"/>
                <a:gd name="connsiteY15" fmla="*/ 15810 h 89479"/>
                <a:gd name="connsiteX16" fmla="*/ 12342 w 129419"/>
                <a:gd name="connsiteY16" fmla="*/ 8715 h 89479"/>
                <a:gd name="connsiteX17" fmla="*/ 37213 w 129419"/>
                <a:gd name="connsiteY17" fmla="*/ 104 h 89479"/>
                <a:gd name="connsiteX18" fmla="*/ 48994 w 129419"/>
                <a:gd name="connsiteY18" fmla="*/ 6619 h 89479"/>
                <a:gd name="connsiteX19" fmla="*/ 51087 w 129419"/>
                <a:gd name="connsiteY19" fmla="*/ 11488 h 89479"/>
                <a:gd name="connsiteX20" fmla="*/ 59285 w 129419"/>
                <a:gd name="connsiteY20" fmla="*/ 13101 h 89479"/>
                <a:gd name="connsiteX21" fmla="*/ 86613 w 129419"/>
                <a:gd name="connsiteY21" fmla="*/ 32999 h 89479"/>
                <a:gd name="connsiteX22" fmla="*/ 115409 w 129419"/>
                <a:gd name="connsiteY22" fmla="*/ 54961 h 89479"/>
                <a:gd name="connsiteX23" fmla="*/ 126367 w 129419"/>
                <a:gd name="connsiteY23" fmla="*/ 66603 h 89479"/>
                <a:gd name="connsiteX24" fmla="*/ 127805 w 129419"/>
                <a:gd name="connsiteY24" fmla="*/ 71763 h 89479"/>
                <a:gd name="connsiteX25" fmla="*/ 128647 w 129419"/>
                <a:gd name="connsiteY25" fmla="*/ 75342 h 89479"/>
                <a:gd name="connsiteX26" fmla="*/ 126757 w 129419"/>
                <a:gd name="connsiteY26" fmla="*/ 81180 h 89479"/>
                <a:gd name="connsiteX27" fmla="*/ 122842 w 129419"/>
                <a:gd name="connsiteY27" fmla="*/ 86727 h 89479"/>
                <a:gd name="connsiteX28" fmla="*/ 83069 w 129419"/>
                <a:gd name="connsiteY28" fmla="*/ 89145 h 89479"/>
                <a:gd name="connsiteX29" fmla="*/ 52838 w 129419"/>
                <a:gd name="connsiteY29" fmla="*/ 83760 h 89479"/>
                <a:gd name="connsiteX30" fmla="*/ 71455 w 129419"/>
                <a:gd name="connsiteY30" fmla="*/ 83115 h 89479"/>
                <a:gd name="connsiteX31" fmla="*/ 93334 w 129419"/>
                <a:gd name="connsiteY31" fmla="*/ 78600 h 89479"/>
                <a:gd name="connsiteX32" fmla="*/ 84171 w 129419"/>
                <a:gd name="connsiteY32" fmla="*/ 80825 h 89479"/>
                <a:gd name="connsiteX33" fmla="*/ 68727 w 129419"/>
                <a:gd name="connsiteY33" fmla="*/ 79051 h 89479"/>
                <a:gd name="connsiteX34" fmla="*/ 83820 w 129419"/>
                <a:gd name="connsiteY34" fmla="*/ 75568 h 89479"/>
                <a:gd name="connsiteX35" fmla="*/ 69611 w 129419"/>
                <a:gd name="connsiteY35" fmla="*/ 73020 h 89479"/>
                <a:gd name="connsiteX36" fmla="*/ 55579 w 129419"/>
                <a:gd name="connsiteY36" fmla="*/ 66829 h 89479"/>
                <a:gd name="connsiteX37" fmla="*/ 46649 w 129419"/>
                <a:gd name="connsiteY37" fmla="*/ 72698 h 89479"/>
                <a:gd name="connsiteX38" fmla="*/ 30415 w 129419"/>
                <a:gd name="connsiteY38" fmla="*/ 70247 h 89479"/>
                <a:gd name="connsiteX39" fmla="*/ 37864 w 129419"/>
                <a:gd name="connsiteY39" fmla="*/ 74891 h 89479"/>
                <a:gd name="connsiteX40" fmla="*/ 22462 w 129419"/>
                <a:gd name="connsiteY40" fmla="*/ 75826 h 89479"/>
                <a:gd name="connsiteX41" fmla="*/ 11968 w 129419"/>
                <a:gd name="connsiteY41" fmla="*/ 74923 h 89479"/>
                <a:gd name="connsiteX42" fmla="*/ 4870 w 129419"/>
                <a:gd name="connsiteY42" fmla="*/ 70247 h 89479"/>
                <a:gd name="connsiteX43" fmla="*/ 0 w 129419"/>
                <a:gd name="connsiteY43" fmla="*/ 68151 h 89479"/>
                <a:gd name="connsiteX44" fmla="*/ 8356 w 129419"/>
                <a:gd name="connsiteY44" fmla="*/ 65119 h 89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29419" h="89479">
                  <a:moveTo>
                    <a:pt x="8356" y="65055"/>
                  </a:moveTo>
                  <a:cubicBezTo>
                    <a:pt x="11310" y="67345"/>
                    <a:pt x="14890" y="66958"/>
                    <a:pt x="18357" y="67377"/>
                  </a:cubicBezTo>
                  <a:cubicBezTo>
                    <a:pt x="16022" y="65990"/>
                    <a:pt x="14209" y="63959"/>
                    <a:pt x="12294" y="62056"/>
                  </a:cubicBezTo>
                  <a:cubicBezTo>
                    <a:pt x="18931" y="58347"/>
                    <a:pt x="25203" y="65410"/>
                    <a:pt x="31579" y="66216"/>
                  </a:cubicBezTo>
                  <a:cubicBezTo>
                    <a:pt x="31418" y="64571"/>
                    <a:pt x="25352" y="60927"/>
                    <a:pt x="26258" y="59701"/>
                  </a:cubicBezTo>
                  <a:cubicBezTo>
                    <a:pt x="28899" y="56122"/>
                    <a:pt x="40473" y="63088"/>
                    <a:pt x="45059" y="60024"/>
                  </a:cubicBezTo>
                  <a:cubicBezTo>
                    <a:pt x="41296" y="56412"/>
                    <a:pt x="35075" y="57412"/>
                    <a:pt x="30418" y="56089"/>
                  </a:cubicBezTo>
                  <a:cubicBezTo>
                    <a:pt x="34585" y="50736"/>
                    <a:pt x="45088" y="54251"/>
                    <a:pt x="50545" y="54993"/>
                  </a:cubicBezTo>
                  <a:cubicBezTo>
                    <a:pt x="54315" y="55509"/>
                    <a:pt x="57162" y="56509"/>
                    <a:pt x="59997" y="53477"/>
                  </a:cubicBezTo>
                  <a:cubicBezTo>
                    <a:pt x="63570" y="49672"/>
                    <a:pt x="68669" y="55219"/>
                    <a:pt x="72439" y="55606"/>
                  </a:cubicBezTo>
                  <a:cubicBezTo>
                    <a:pt x="74365" y="47930"/>
                    <a:pt x="50709" y="44996"/>
                    <a:pt x="45807" y="44931"/>
                  </a:cubicBezTo>
                  <a:cubicBezTo>
                    <a:pt x="44466" y="44931"/>
                    <a:pt x="28509" y="43996"/>
                    <a:pt x="31460" y="39642"/>
                  </a:cubicBezTo>
                  <a:cubicBezTo>
                    <a:pt x="32679" y="37836"/>
                    <a:pt x="44498" y="37159"/>
                    <a:pt x="43802" y="33966"/>
                  </a:cubicBezTo>
                  <a:cubicBezTo>
                    <a:pt x="43576" y="32967"/>
                    <a:pt x="34036" y="29129"/>
                    <a:pt x="32592" y="27968"/>
                  </a:cubicBezTo>
                  <a:cubicBezTo>
                    <a:pt x="30247" y="26097"/>
                    <a:pt x="32217" y="23034"/>
                    <a:pt x="28980" y="21131"/>
                  </a:cubicBezTo>
                  <a:cubicBezTo>
                    <a:pt x="25755" y="19228"/>
                    <a:pt x="26416" y="16971"/>
                    <a:pt x="22239" y="15810"/>
                  </a:cubicBezTo>
                  <a:cubicBezTo>
                    <a:pt x="19085" y="14939"/>
                    <a:pt x="12726" y="12714"/>
                    <a:pt x="12342" y="8715"/>
                  </a:cubicBezTo>
                  <a:cubicBezTo>
                    <a:pt x="11671" y="1749"/>
                    <a:pt x="32769" y="-541"/>
                    <a:pt x="37213" y="104"/>
                  </a:cubicBezTo>
                  <a:cubicBezTo>
                    <a:pt x="41441" y="717"/>
                    <a:pt x="46452" y="3103"/>
                    <a:pt x="48994" y="6619"/>
                  </a:cubicBezTo>
                  <a:cubicBezTo>
                    <a:pt x="50022" y="8070"/>
                    <a:pt x="49465" y="10424"/>
                    <a:pt x="51087" y="11488"/>
                  </a:cubicBezTo>
                  <a:cubicBezTo>
                    <a:pt x="53096" y="12843"/>
                    <a:pt x="56824" y="11875"/>
                    <a:pt x="59285" y="13101"/>
                  </a:cubicBezTo>
                  <a:cubicBezTo>
                    <a:pt x="69621" y="18228"/>
                    <a:pt x="76099" y="28258"/>
                    <a:pt x="86613" y="32999"/>
                  </a:cubicBezTo>
                  <a:cubicBezTo>
                    <a:pt x="98271" y="38223"/>
                    <a:pt x="107211" y="45028"/>
                    <a:pt x="115409" y="54961"/>
                  </a:cubicBezTo>
                  <a:cubicBezTo>
                    <a:pt x="118879" y="59153"/>
                    <a:pt x="122694" y="62636"/>
                    <a:pt x="126367" y="66603"/>
                  </a:cubicBezTo>
                  <a:cubicBezTo>
                    <a:pt x="127696" y="68022"/>
                    <a:pt x="129508" y="69989"/>
                    <a:pt x="127805" y="71763"/>
                  </a:cubicBezTo>
                  <a:cubicBezTo>
                    <a:pt x="125851" y="73827"/>
                    <a:pt x="128444" y="73440"/>
                    <a:pt x="128647" y="75342"/>
                  </a:cubicBezTo>
                  <a:cubicBezTo>
                    <a:pt x="128970" y="78245"/>
                    <a:pt x="131014" y="79632"/>
                    <a:pt x="126757" y="81180"/>
                  </a:cubicBezTo>
                  <a:cubicBezTo>
                    <a:pt x="124213" y="82115"/>
                    <a:pt x="119372" y="83469"/>
                    <a:pt x="122842" y="86727"/>
                  </a:cubicBezTo>
                  <a:cubicBezTo>
                    <a:pt x="109271" y="89823"/>
                    <a:pt x="96639" y="89758"/>
                    <a:pt x="83069" y="89145"/>
                  </a:cubicBezTo>
                  <a:cubicBezTo>
                    <a:pt x="77799" y="88823"/>
                    <a:pt x="54828" y="91629"/>
                    <a:pt x="52838" y="83760"/>
                  </a:cubicBezTo>
                  <a:cubicBezTo>
                    <a:pt x="51754" y="79438"/>
                    <a:pt x="69059" y="82760"/>
                    <a:pt x="71455" y="83115"/>
                  </a:cubicBezTo>
                  <a:cubicBezTo>
                    <a:pt x="76151" y="83824"/>
                    <a:pt x="93269" y="87049"/>
                    <a:pt x="93334" y="78600"/>
                  </a:cubicBezTo>
                  <a:cubicBezTo>
                    <a:pt x="90125" y="78148"/>
                    <a:pt x="87209" y="80244"/>
                    <a:pt x="84171" y="80825"/>
                  </a:cubicBezTo>
                  <a:cubicBezTo>
                    <a:pt x="79289" y="81792"/>
                    <a:pt x="73578" y="79632"/>
                    <a:pt x="68727" y="79051"/>
                  </a:cubicBezTo>
                  <a:cubicBezTo>
                    <a:pt x="73400" y="76342"/>
                    <a:pt x="78899" y="77439"/>
                    <a:pt x="83820" y="75568"/>
                  </a:cubicBezTo>
                  <a:cubicBezTo>
                    <a:pt x="81820" y="73859"/>
                    <a:pt x="72365" y="73020"/>
                    <a:pt x="69611" y="73020"/>
                  </a:cubicBezTo>
                  <a:cubicBezTo>
                    <a:pt x="64115" y="73020"/>
                    <a:pt x="60542" y="68344"/>
                    <a:pt x="55579" y="66829"/>
                  </a:cubicBezTo>
                  <a:cubicBezTo>
                    <a:pt x="51925" y="65700"/>
                    <a:pt x="49681" y="71602"/>
                    <a:pt x="46649" y="72698"/>
                  </a:cubicBezTo>
                  <a:cubicBezTo>
                    <a:pt x="42112" y="74375"/>
                    <a:pt x="34701" y="71827"/>
                    <a:pt x="30415" y="70247"/>
                  </a:cubicBezTo>
                  <a:cubicBezTo>
                    <a:pt x="32379" y="72569"/>
                    <a:pt x="35258" y="73537"/>
                    <a:pt x="37864" y="74891"/>
                  </a:cubicBezTo>
                  <a:cubicBezTo>
                    <a:pt x="33569" y="82147"/>
                    <a:pt x="28431" y="75826"/>
                    <a:pt x="22462" y="75826"/>
                  </a:cubicBezTo>
                  <a:cubicBezTo>
                    <a:pt x="18950" y="75826"/>
                    <a:pt x="15415" y="75504"/>
                    <a:pt x="11968" y="74923"/>
                  </a:cubicBezTo>
                  <a:cubicBezTo>
                    <a:pt x="10191" y="74568"/>
                    <a:pt x="-1764" y="70860"/>
                    <a:pt x="4870" y="70247"/>
                  </a:cubicBezTo>
                  <a:cubicBezTo>
                    <a:pt x="3386" y="69248"/>
                    <a:pt x="1761" y="68538"/>
                    <a:pt x="0" y="68151"/>
                  </a:cubicBezTo>
                  <a:cubicBezTo>
                    <a:pt x="1696" y="65023"/>
                    <a:pt x="5118" y="64249"/>
                    <a:pt x="8356" y="6511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4" name="Freeform: Shape 2083">
              <a:extLst>
                <a:ext uri="{FF2B5EF4-FFF2-40B4-BE49-F238E27FC236}">
                  <a16:creationId xmlns:a16="http://schemas.microsoft.com/office/drawing/2014/main" id="{F7E3BEC6-B38E-CC1E-2764-E770AF0F06B9}"/>
                </a:ext>
              </a:extLst>
            </p:cNvPr>
            <p:cNvSpPr/>
            <p:nvPr/>
          </p:nvSpPr>
          <p:spPr>
            <a:xfrm>
              <a:off x="6389958" y="5552543"/>
              <a:ext cx="7191" cy="3052"/>
            </a:xfrm>
            <a:custGeom>
              <a:avLst/>
              <a:gdLst>
                <a:gd name="connsiteX0" fmla="*/ 4870 w 7191"/>
                <a:gd name="connsiteY0" fmla="*/ 517 h 3052"/>
                <a:gd name="connsiteX1" fmla="*/ 7192 w 7191"/>
                <a:gd name="connsiteY1" fmla="*/ 2387 h 3052"/>
                <a:gd name="connsiteX2" fmla="*/ 0 w 7191"/>
                <a:gd name="connsiteY2" fmla="*/ 1226 h 3052"/>
                <a:gd name="connsiteX3" fmla="*/ 4870 w 7191"/>
                <a:gd name="connsiteY3" fmla="*/ 517 h 3052"/>
              </a:gdLst>
              <a:ahLst/>
              <a:cxnLst>
                <a:cxn ang="0">
                  <a:pos x="connsiteX0" y="connsiteY0"/>
                </a:cxn>
                <a:cxn ang="0">
                  <a:pos x="connsiteX1" y="connsiteY1"/>
                </a:cxn>
                <a:cxn ang="0">
                  <a:pos x="connsiteX2" y="connsiteY2"/>
                </a:cxn>
                <a:cxn ang="0">
                  <a:pos x="connsiteX3" y="connsiteY3"/>
                </a:cxn>
              </a:cxnLst>
              <a:rect l="l" t="t" r="r" b="b"/>
              <a:pathLst>
                <a:path w="7191" h="3052">
                  <a:moveTo>
                    <a:pt x="4870" y="517"/>
                  </a:moveTo>
                  <a:cubicBezTo>
                    <a:pt x="5644" y="1162"/>
                    <a:pt x="6418" y="1774"/>
                    <a:pt x="7192" y="2387"/>
                  </a:cubicBezTo>
                  <a:cubicBezTo>
                    <a:pt x="4773" y="3967"/>
                    <a:pt x="2148" y="2387"/>
                    <a:pt x="0" y="1226"/>
                  </a:cubicBezTo>
                  <a:cubicBezTo>
                    <a:pt x="1461" y="-129"/>
                    <a:pt x="3086" y="-354"/>
                    <a:pt x="4870" y="51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5" name="Freeform: Shape 2084">
              <a:extLst>
                <a:ext uri="{FF2B5EF4-FFF2-40B4-BE49-F238E27FC236}">
                  <a16:creationId xmlns:a16="http://schemas.microsoft.com/office/drawing/2014/main" id="{A635EBAD-B9BD-62E2-9768-759103133183}"/>
                </a:ext>
              </a:extLst>
            </p:cNvPr>
            <p:cNvSpPr/>
            <p:nvPr/>
          </p:nvSpPr>
          <p:spPr>
            <a:xfrm>
              <a:off x="6401411" y="5520451"/>
              <a:ext cx="26407" cy="15518"/>
            </a:xfrm>
            <a:custGeom>
              <a:avLst/>
              <a:gdLst>
                <a:gd name="connsiteX0" fmla="*/ 382 w 26407"/>
                <a:gd name="connsiteY0" fmla="*/ 8002 h 15518"/>
                <a:gd name="connsiteX1" fmla="*/ 2479 w 26407"/>
                <a:gd name="connsiteY1" fmla="*/ 4745 h 15518"/>
                <a:gd name="connsiteX2" fmla="*/ 6849 w 26407"/>
                <a:gd name="connsiteY2" fmla="*/ 198 h 15518"/>
                <a:gd name="connsiteX3" fmla="*/ 13637 w 26407"/>
                <a:gd name="connsiteY3" fmla="*/ 7067 h 15518"/>
                <a:gd name="connsiteX4" fmla="*/ 15959 w 26407"/>
                <a:gd name="connsiteY4" fmla="*/ 3133 h 15518"/>
                <a:gd name="connsiteX5" fmla="*/ 26408 w 26407"/>
                <a:gd name="connsiteY5" fmla="*/ 8712 h 15518"/>
                <a:gd name="connsiteX6" fmla="*/ 23935 w 26407"/>
                <a:gd name="connsiteY6" fmla="*/ 14162 h 15518"/>
                <a:gd name="connsiteX7" fmla="*/ 14005 w 26407"/>
                <a:gd name="connsiteY7" fmla="*/ 15420 h 15518"/>
                <a:gd name="connsiteX8" fmla="*/ 382 w 26407"/>
                <a:gd name="connsiteY8" fmla="*/ 8002 h 15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407" h="15518">
                  <a:moveTo>
                    <a:pt x="382" y="8002"/>
                  </a:moveTo>
                  <a:cubicBezTo>
                    <a:pt x="-575" y="6068"/>
                    <a:pt x="318" y="4745"/>
                    <a:pt x="2479" y="4745"/>
                  </a:cubicBezTo>
                  <a:cubicBezTo>
                    <a:pt x="653" y="2391"/>
                    <a:pt x="4594" y="-834"/>
                    <a:pt x="6849" y="198"/>
                  </a:cubicBezTo>
                  <a:cubicBezTo>
                    <a:pt x="10048" y="1649"/>
                    <a:pt x="9903" y="6358"/>
                    <a:pt x="13637" y="7067"/>
                  </a:cubicBezTo>
                  <a:cubicBezTo>
                    <a:pt x="13157" y="5197"/>
                    <a:pt x="14240" y="3778"/>
                    <a:pt x="15959" y="3133"/>
                  </a:cubicBezTo>
                  <a:cubicBezTo>
                    <a:pt x="16569" y="7551"/>
                    <a:pt x="23783" y="6325"/>
                    <a:pt x="26408" y="8712"/>
                  </a:cubicBezTo>
                  <a:cubicBezTo>
                    <a:pt x="23225" y="10647"/>
                    <a:pt x="26505" y="13259"/>
                    <a:pt x="23935" y="14162"/>
                  </a:cubicBezTo>
                  <a:cubicBezTo>
                    <a:pt x="20861" y="15259"/>
                    <a:pt x="17252" y="15742"/>
                    <a:pt x="14005" y="15420"/>
                  </a:cubicBezTo>
                  <a:cubicBezTo>
                    <a:pt x="6829" y="14678"/>
                    <a:pt x="7987" y="6390"/>
                    <a:pt x="382" y="800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6" name="Freeform: Shape 2085">
              <a:extLst>
                <a:ext uri="{FF2B5EF4-FFF2-40B4-BE49-F238E27FC236}">
                  <a16:creationId xmlns:a16="http://schemas.microsoft.com/office/drawing/2014/main" id="{21A62669-5DA7-2A8B-6E7A-5D0999E600A9}"/>
                </a:ext>
              </a:extLst>
            </p:cNvPr>
            <p:cNvSpPr/>
            <p:nvPr/>
          </p:nvSpPr>
          <p:spPr>
            <a:xfrm>
              <a:off x="6418273" y="5638588"/>
              <a:ext cx="3708" cy="1771"/>
            </a:xfrm>
            <a:custGeom>
              <a:avLst/>
              <a:gdLst>
                <a:gd name="connsiteX0" fmla="*/ 2322 w 3708"/>
                <a:gd name="connsiteY0" fmla="*/ 1771 h 1771"/>
                <a:gd name="connsiteX1" fmla="*/ 0 w 3708"/>
                <a:gd name="connsiteY1" fmla="*/ 1094 h 1771"/>
                <a:gd name="connsiteX2" fmla="*/ 3709 w 3708"/>
                <a:gd name="connsiteY2" fmla="*/ 159 h 1771"/>
                <a:gd name="connsiteX3" fmla="*/ 2322 w 3708"/>
                <a:gd name="connsiteY3" fmla="*/ 1771 h 1771"/>
              </a:gdLst>
              <a:ahLst/>
              <a:cxnLst>
                <a:cxn ang="0">
                  <a:pos x="connsiteX0" y="connsiteY0"/>
                </a:cxn>
                <a:cxn ang="0">
                  <a:pos x="connsiteX1" y="connsiteY1"/>
                </a:cxn>
                <a:cxn ang="0">
                  <a:pos x="connsiteX2" y="connsiteY2"/>
                </a:cxn>
                <a:cxn ang="0">
                  <a:pos x="connsiteX3" y="connsiteY3"/>
                </a:cxn>
              </a:cxnLst>
              <a:rect l="l" t="t" r="r" b="b"/>
              <a:pathLst>
                <a:path w="3708" h="1771">
                  <a:moveTo>
                    <a:pt x="2322" y="1771"/>
                  </a:moveTo>
                  <a:cubicBezTo>
                    <a:pt x="1548" y="1449"/>
                    <a:pt x="774" y="1320"/>
                    <a:pt x="0" y="1094"/>
                  </a:cubicBezTo>
                  <a:cubicBezTo>
                    <a:pt x="1071" y="94"/>
                    <a:pt x="2306" y="-228"/>
                    <a:pt x="3709" y="159"/>
                  </a:cubicBezTo>
                  <a:cubicBezTo>
                    <a:pt x="3248" y="707"/>
                    <a:pt x="2786" y="1255"/>
                    <a:pt x="2322" y="177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7" name="Freeform: Shape 2086">
              <a:extLst>
                <a:ext uri="{FF2B5EF4-FFF2-40B4-BE49-F238E27FC236}">
                  <a16:creationId xmlns:a16="http://schemas.microsoft.com/office/drawing/2014/main" id="{941E3631-EC18-ECC7-BB06-194E4AFA504D}"/>
                </a:ext>
              </a:extLst>
            </p:cNvPr>
            <p:cNvSpPr/>
            <p:nvPr/>
          </p:nvSpPr>
          <p:spPr>
            <a:xfrm>
              <a:off x="6428496" y="5667771"/>
              <a:ext cx="2805" cy="2096"/>
            </a:xfrm>
            <a:custGeom>
              <a:avLst/>
              <a:gdLst>
                <a:gd name="connsiteX0" fmla="*/ 0 w 2805"/>
                <a:gd name="connsiteY0" fmla="*/ 2096 h 2096"/>
                <a:gd name="connsiteX1" fmla="*/ 935 w 2805"/>
                <a:gd name="connsiteY1" fmla="*/ 0 h 2096"/>
                <a:gd name="connsiteX2" fmla="*/ 2806 w 2805"/>
                <a:gd name="connsiteY2" fmla="*/ 2096 h 2096"/>
                <a:gd name="connsiteX3" fmla="*/ 0 w 2805"/>
                <a:gd name="connsiteY3" fmla="*/ 2096 h 2096"/>
              </a:gdLst>
              <a:ahLst/>
              <a:cxnLst>
                <a:cxn ang="0">
                  <a:pos x="connsiteX0" y="connsiteY0"/>
                </a:cxn>
                <a:cxn ang="0">
                  <a:pos x="connsiteX1" y="connsiteY1"/>
                </a:cxn>
                <a:cxn ang="0">
                  <a:pos x="connsiteX2" y="connsiteY2"/>
                </a:cxn>
                <a:cxn ang="0">
                  <a:pos x="connsiteX3" y="connsiteY3"/>
                </a:cxn>
              </a:cxnLst>
              <a:rect l="l" t="t" r="r" b="b"/>
              <a:pathLst>
                <a:path w="2805" h="2096">
                  <a:moveTo>
                    <a:pt x="0" y="2096"/>
                  </a:moveTo>
                  <a:cubicBezTo>
                    <a:pt x="322" y="1419"/>
                    <a:pt x="622" y="709"/>
                    <a:pt x="935" y="0"/>
                  </a:cubicBezTo>
                  <a:cubicBezTo>
                    <a:pt x="2109" y="322"/>
                    <a:pt x="2731" y="968"/>
                    <a:pt x="2806" y="2096"/>
                  </a:cubicBezTo>
                  <a:cubicBezTo>
                    <a:pt x="1874" y="2096"/>
                    <a:pt x="938" y="2096"/>
                    <a:pt x="0" y="2096"/>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8" name="Freeform: Shape 2087">
              <a:extLst>
                <a:ext uri="{FF2B5EF4-FFF2-40B4-BE49-F238E27FC236}">
                  <a16:creationId xmlns:a16="http://schemas.microsoft.com/office/drawing/2014/main" id="{AF083B94-B377-06EC-DABA-3B7A5DED8468}"/>
                </a:ext>
              </a:extLst>
            </p:cNvPr>
            <p:cNvSpPr/>
            <p:nvPr/>
          </p:nvSpPr>
          <p:spPr>
            <a:xfrm>
              <a:off x="6443363" y="5680739"/>
              <a:ext cx="9287" cy="4479"/>
            </a:xfrm>
            <a:custGeom>
              <a:avLst/>
              <a:gdLst>
                <a:gd name="connsiteX0" fmla="*/ 4160 w 9287"/>
                <a:gd name="connsiteY0" fmla="*/ 29 h 4479"/>
                <a:gd name="connsiteX1" fmla="*/ 9288 w 9287"/>
                <a:gd name="connsiteY1" fmla="*/ 2125 h 4479"/>
                <a:gd name="connsiteX2" fmla="*/ 0 w 9287"/>
                <a:gd name="connsiteY2" fmla="*/ 2577 h 4479"/>
                <a:gd name="connsiteX3" fmla="*/ 4160 w 9287"/>
                <a:gd name="connsiteY3" fmla="*/ 29 h 4479"/>
              </a:gdLst>
              <a:ahLst/>
              <a:cxnLst>
                <a:cxn ang="0">
                  <a:pos x="connsiteX0" y="connsiteY0"/>
                </a:cxn>
                <a:cxn ang="0">
                  <a:pos x="connsiteX1" y="connsiteY1"/>
                </a:cxn>
                <a:cxn ang="0">
                  <a:pos x="connsiteX2" y="connsiteY2"/>
                </a:cxn>
                <a:cxn ang="0">
                  <a:pos x="connsiteX3" y="connsiteY3"/>
                </a:cxn>
              </a:cxnLst>
              <a:rect l="l" t="t" r="r" b="b"/>
              <a:pathLst>
                <a:path w="9287" h="4479">
                  <a:moveTo>
                    <a:pt x="4160" y="29"/>
                  </a:moveTo>
                  <a:cubicBezTo>
                    <a:pt x="6011" y="383"/>
                    <a:pt x="7721" y="1093"/>
                    <a:pt x="9288" y="2125"/>
                  </a:cubicBezTo>
                  <a:cubicBezTo>
                    <a:pt x="7337" y="5834"/>
                    <a:pt x="2696" y="4512"/>
                    <a:pt x="0" y="2577"/>
                  </a:cubicBezTo>
                  <a:cubicBezTo>
                    <a:pt x="774" y="932"/>
                    <a:pt x="2270" y="-197"/>
                    <a:pt x="4160" y="2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89" name="Freeform: Shape 2088">
              <a:extLst>
                <a:ext uri="{FF2B5EF4-FFF2-40B4-BE49-F238E27FC236}">
                  <a16:creationId xmlns:a16="http://schemas.microsoft.com/office/drawing/2014/main" id="{229EF854-FE75-1151-FAF4-0E84BC883C8D}"/>
                </a:ext>
              </a:extLst>
            </p:cNvPr>
            <p:cNvSpPr/>
            <p:nvPr/>
          </p:nvSpPr>
          <p:spPr>
            <a:xfrm>
              <a:off x="6453325" y="5689959"/>
              <a:ext cx="8384" cy="4289"/>
            </a:xfrm>
            <a:custGeom>
              <a:avLst/>
              <a:gdLst>
                <a:gd name="connsiteX0" fmla="*/ 1197 w 8384"/>
                <a:gd name="connsiteY0" fmla="*/ 97 h 4289"/>
                <a:gd name="connsiteX1" fmla="*/ 8385 w 8384"/>
                <a:gd name="connsiteY1" fmla="*/ 4289 h 4289"/>
                <a:gd name="connsiteX2" fmla="*/ 0 w 8384"/>
                <a:gd name="connsiteY2" fmla="*/ 322 h 4289"/>
                <a:gd name="connsiteX3" fmla="*/ 1197 w 8384"/>
                <a:gd name="connsiteY3" fmla="*/ 0 h 4289"/>
              </a:gdLst>
              <a:ahLst/>
              <a:cxnLst>
                <a:cxn ang="0">
                  <a:pos x="connsiteX0" y="connsiteY0"/>
                </a:cxn>
                <a:cxn ang="0">
                  <a:pos x="connsiteX1" y="connsiteY1"/>
                </a:cxn>
                <a:cxn ang="0">
                  <a:pos x="connsiteX2" y="connsiteY2"/>
                </a:cxn>
                <a:cxn ang="0">
                  <a:pos x="connsiteX3" y="connsiteY3"/>
                </a:cxn>
              </a:cxnLst>
              <a:rect l="l" t="t" r="r" b="b"/>
              <a:pathLst>
                <a:path w="8384" h="4289">
                  <a:moveTo>
                    <a:pt x="1197" y="97"/>
                  </a:moveTo>
                  <a:cubicBezTo>
                    <a:pt x="4047" y="97"/>
                    <a:pt x="7253" y="1580"/>
                    <a:pt x="8385" y="4289"/>
                  </a:cubicBezTo>
                  <a:cubicBezTo>
                    <a:pt x="5557" y="4289"/>
                    <a:pt x="300" y="4289"/>
                    <a:pt x="0" y="322"/>
                  </a:cubicBezTo>
                  <a:cubicBezTo>
                    <a:pt x="400" y="322"/>
                    <a:pt x="797" y="322"/>
                    <a:pt x="119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0" name="Freeform: Shape 2089">
              <a:extLst>
                <a:ext uri="{FF2B5EF4-FFF2-40B4-BE49-F238E27FC236}">
                  <a16:creationId xmlns:a16="http://schemas.microsoft.com/office/drawing/2014/main" id="{189ABEA4-BAEF-34A8-990C-A6401FBC533A}"/>
                </a:ext>
              </a:extLst>
            </p:cNvPr>
            <p:cNvSpPr/>
            <p:nvPr/>
          </p:nvSpPr>
          <p:spPr>
            <a:xfrm>
              <a:off x="6400403" y="5649076"/>
              <a:ext cx="14239" cy="14277"/>
            </a:xfrm>
            <a:custGeom>
              <a:avLst/>
              <a:gdLst>
                <a:gd name="connsiteX0" fmla="*/ 13935 w 14239"/>
                <a:gd name="connsiteY0" fmla="*/ 14277 h 14277"/>
                <a:gd name="connsiteX1" fmla="*/ 10342 w 14239"/>
                <a:gd name="connsiteY1" fmla="*/ 4602 h 14277"/>
                <a:gd name="connsiteX2" fmla="*/ 0 w 14239"/>
                <a:gd name="connsiteY2" fmla="*/ 345 h 14277"/>
                <a:gd name="connsiteX3" fmla="*/ 6031 w 14239"/>
                <a:gd name="connsiteY3" fmla="*/ 6795 h 14277"/>
                <a:gd name="connsiteX4" fmla="*/ 13935 w 14239"/>
                <a:gd name="connsiteY4" fmla="*/ 14277 h 14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39" h="14277">
                  <a:moveTo>
                    <a:pt x="13935" y="14277"/>
                  </a:moveTo>
                  <a:cubicBezTo>
                    <a:pt x="14612" y="8246"/>
                    <a:pt x="14451" y="8311"/>
                    <a:pt x="10342" y="4602"/>
                  </a:cubicBezTo>
                  <a:cubicBezTo>
                    <a:pt x="7820" y="2345"/>
                    <a:pt x="3709" y="-1106"/>
                    <a:pt x="0" y="345"/>
                  </a:cubicBezTo>
                  <a:cubicBezTo>
                    <a:pt x="64" y="3796"/>
                    <a:pt x="3605" y="5215"/>
                    <a:pt x="6031" y="6795"/>
                  </a:cubicBezTo>
                  <a:cubicBezTo>
                    <a:pt x="8917" y="8698"/>
                    <a:pt x="10226" y="13890"/>
                    <a:pt x="13935" y="14277"/>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1" name="Freeform: Shape 2090">
              <a:extLst>
                <a:ext uri="{FF2B5EF4-FFF2-40B4-BE49-F238E27FC236}">
                  <a16:creationId xmlns:a16="http://schemas.microsoft.com/office/drawing/2014/main" id="{0158E4B0-BCD4-B6FE-5E23-285299B4F515}"/>
                </a:ext>
              </a:extLst>
            </p:cNvPr>
            <p:cNvSpPr/>
            <p:nvPr/>
          </p:nvSpPr>
          <p:spPr>
            <a:xfrm>
              <a:off x="6332360" y="5613023"/>
              <a:ext cx="5127" cy="1568"/>
            </a:xfrm>
            <a:custGeom>
              <a:avLst/>
              <a:gdLst>
                <a:gd name="connsiteX0" fmla="*/ 0 w 5127"/>
                <a:gd name="connsiteY0" fmla="*/ 1569 h 1568"/>
                <a:gd name="connsiteX1" fmla="*/ 5128 w 5127"/>
                <a:gd name="connsiteY1" fmla="*/ 182 h 1568"/>
                <a:gd name="connsiteX2" fmla="*/ 0 w 5127"/>
                <a:gd name="connsiteY2" fmla="*/ 1569 h 1568"/>
              </a:gdLst>
              <a:ahLst/>
              <a:cxnLst>
                <a:cxn ang="0">
                  <a:pos x="connsiteX0" y="connsiteY0"/>
                </a:cxn>
                <a:cxn ang="0">
                  <a:pos x="connsiteX1" y="connsiteY1"/>
                </a:cxn>
                <a:cxn ang="0">
                  <a:pos x="connsiteX2" y="connsiteY2"/>
                </a:cxn>
              </a:cxnLst>
              <a:rect l="l" t="t" r="r" b="b"/>
              <a:pathLst>
                <a:path w="5127" h="1568">
                  <a:moveTo>
                    <a:pt x="0" y="1569"/>
                  </a:moveTo>
                  <a:cubicBezTo>
                    <a:pt x="1683" y="1021"/>
                    <a:pt x="3393" y="569"/>
                    <a:pt x="5128" y="182"/>
                  </a:cubicBezTo>
                  <a:cubicBezTo>
                    <a:pt x="3157" y="-301"/>
                    <a:pt x="1448" y="182"/>
                    <a:pt x="0" y="156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2" name="Freeform: Shape 2091">
              <a:extLst>
                <a:ext uri="{FF2B5EF4-FFF2-40B4-BE49-F238E27FC236}">
                  <a16:creationId xmlns:a16="http://schemas.microsoft.com/office/drawing/2014/main" id="{CE86860C-976E-5997-F24C-27C27D03D7C4}"/>
                </a:ext>
              </a:extLst>
            </p:cNvPr>
            <p:cNvSpPr/>
            <p:nvPr/>
          </p:nvSpPr>
          <p:spPr>
            <a:xfrm>
              <a:off x="4984782" y="5849953"/>
              <a:ext cx="72523" cy="25398"/>
            </a:xfrm>
            <a:custGeom>
              <a:avLst/>
              <a:gdLst>
                <a:gd name="connsiteX0" fmla="*/ 72523 w 72523"/>
                <a:gd name="connsiteY0" fmla="*/ 21668 h 25398"/>
                <a:gd name="connsiteX1" fmla="*/ 55837 w 72523"/>
                <a:gd name="connsiteY1" fmla="*/ 15283 h 25398"/>
                <a:gd name="connsiteX2" fmla="*/ 31328 w 72523"/>
                <a:gd name="connsiteY2" fmla="*/ 7059 h 25398"/>
                <a:gd name="connsiteX3" fmla="*/ 3903 w 72523"/>
                <a:gd name="connsiteY3" fmla="*/ 93 h 25398"/>
                <a:gd name="connsiteX4" fmla="*/ 2435 w 72523"/>
                <a:gd name="connsiteY4" fmla="*/ 8801 h 25398"/>
                <a:gd name="connsiteX5" fmla="*/ 33566 w 72523"/>
                <a:gd name="connsiteY5" fmla="*/ 19701 h 25398"/>
                <a:gd name="connsiteX6" fmla="*/ 72523 w 72523"/>
                <a:gd name="connsiteY6" fmla="*/ 21668 h 2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2523" h="25398">
                  <a:moveTo>
                    <a:pt x="72523" y="21668"/>
                  </a:moveTo>
                  <a:cubicBezTo>
                    <a:pt x="70056" y="16347"/>
                    <a:pt x="60713" y="16250"/>
                    <a:pt x="55837" y="15283"/>
                  </a:cubicBezTo>
                  <a:cubicBezTo>
                    <a:pt x="47472" y="13670"/>
                    <a:pt x="39635" y="9188"/>
                    <a:pt x="31328" y="7059"/>
                  </a:cubicBezTo>
                  <a:cubicBezTo>
                    <a:pt x="22049" y="4673"/>
                    <a:pt x="13716" y="-778"/>
                    <a:pt x="3903" y="93"/>
                  </a:cubicBezTo>
                  <a:cubicBezTo>
                    <a:pt x="-1019" y="513"/>
                    <a:pt x="-1028" y="6059"/>
                    <a:pt x="2435" y="8801"/>
                  </a:cubicBezTo>
                  <a:cubicBezTo>
                    <a:pt x="10743" y="15380"/>
                    <a:pt x="23497" y="17315"/>
                    <a:pt x="33566" y="19701"/>
                  </a:cubicBezTo>
                  <a:cubicBezTo>
                    <a:pt x="38422" y="20830"/>
                    <a:pt x="69247" y="30601"/>
                    <a:pt x="72523" y="21668"/>
                  </a:cubicBezTo>
                </a:path>
              </a:pathLst>
            </a:custGeom>
            <a:solidFill>
              <a:srgbClr val="C0C0C0"/>
            </a:solidFill>
            <a:ln w="645" cap="flat">
              <a:solidFill>
                <a:srgbClr val="FFFFFF"/>
              </a:solidFill>
              <a:prstDash val="solid"/>
              <a:miter/>
            </a:ln>
          </p:spPr>
          <p:txBody>
            <a:bodyPr rtlCol="0" anchor="ctr"/>
            <a:lstStyle/>
            <a:p>
              <a:endParaRPr lang="en-US"/>
            </a:p>
          </p:txBody>
        </p:sp>
      </p:grpSp>
      <p:grpSp>
        <p:nvGrpSpPr>
          <p:cNvPr id="2093" name="Content Placeholder 8">
            <a:extLst>
              <a:ext uri="{FF2B5EF4-FFF2-40B4-BE49-F238E27FC236}">
                <a16:creationId xmlns:a16="http://schemas.microsoft.com/office/drawing/2014/main" id="{1215BD4D-CC41-CDE0-3D34-CA7DB4B1DC43}"/>
              </a:ext>
            </a:extLst>
          </p:cNvPr>
          <p:cNvGrpSpPr/>
          <p:nvPr/>
        </p:nvGrpSpPr>
        <p:grpSpPr>
          <a:xfrm>
            <a:off x="9053106" y="4369713"/>
            <a:ext cx="2467097" cy="1223726"/>
            <a:chOff x="9020496" y="4050516"/>
            <a:chExt cx="2467097" cy="1223726"/>
          </a:xfrm>
        </p:grpSpPr>
        <p:sp>
          <p:nvSpPr>
            <p:cNvPr id="2094" name="Freeform: Shape 2093">
              <a:extLst>
                <a:ext uri="{FF2B5EF4-FFF2-40B4-BE49-F238E27FC236}">
                  <a16:creationId xmlns:a16="http://schemas.microsoft.com/office/drawing/2014/main" id="{D9D2663C-DC0C-2B73-1B44-29255EDFF979}"/>
                </a:ext>
              </a:extLst>
            </p:cNvPr>
            <p:cNvSpPr/>
            <p:nvPr/>
          </p:nvSpPr>
          <p:spPr>
            <a:xfrm>
              <a:off x="11001142" y="4280618"/>
              <a:ext cx="3337" cy="7191"/>
            </a:xfrm>
            <a:custGeom>
              <a:avLst/>
              <a:gdLst>
                <a:gd name="connsiteX0" fmla="*/ 1869 w 3337"/>
                <a:gd name="connsiteY0" fmla="*/ 7192 h 7191"/>
                <a:gd name="connsiteX1" fmla="*/ 1546 w 3337"/>
                <a:gd name="connsiteY1" fmla="*/ 0 h 7191"/>
                <a:gd name="connsiteX2" fmla="*/ 1869 w 3337"/>
                <a:gd name="connsiteY2" fmla="*/ 7192 h 7191"/>
              </a:gdLst>
              <a:ahLst/>
              <a:cxnLst>
                <a:cxn ang="0">
                  <a:pos x="connsiteX0" y="connsiteY0"/>
                </a:cxn>
                <a:cxn ang="0">
                  <a:pos x="connsiteX1" y="connsiteY1"/>
                </a:cxn>
                <a:cxn ang="0">
                  <a:pos x="connsiteX2" y="connsiteY2"/>
                </a:cxn>
              </a:cxnLst>
              <a:rect l="l" t="t" r="r" b="b"/>
              <a:pathLst>
                <a:path w="3337" h="7191">
                  <a:moveTo>
                    <a:pt x="1869" y="7192"/>
                  </a:moveTo>
                  <a:cubicBezTo>
                    <a:pt x="4932" y="5318"/>
                    <a:pt x="2385" y="2338"/>
                    <a:pt x="1546" y="0"/>
                  </a:cubicBezTo>
                  <a:cubicBezTo>
                    <a:pt x="-1130" y="2054"/>
                    <a:pt x="127" y="4983"/>
                    <a:pt x="1869" y="7192"/>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5" name="Freeform: Shape 2094">
              <a:extLst>
                <a:ext uri="{FF2B5EF4-FFF2-40B4-BE49-F238E27FC236}">
                  <a16:creationId xmlns:a16="http://schemas.microsoft.com/office/drawing/2014/main" id="{06115630-250C-D4B0-64A6-344BEED281AA}"/>
                </a:ext>
              </a:extLst>
            </p:cNvPr>
            <p:cNvSpPr/>
            <p:nvPr/>
          </p:nvSpPr>
          <p:spPr>
            <a:xfrm>
              <a:off x="11057352" y="4334246"/>
              <a:ext cx="1718" cy="4905"/>
            </a:xfrm>
            <a:custGeom>
              <a:avLst/>
              <a:gdLst>
                <a:gd name="connsiteX0" fmla="*/ 0 w 1718"/>
                <a:gd name="connsiteY0" fmla="*/ 4905 h 4905"/>
                <a:gd name="connsiteX1" fmla="*/ 935 w 1718"/>
                <a:gd name="connsiteY1" fmla="*/ 0 h 4905"/>
                <a:gd name="connsiteX2" fmla="*/ 0 w 1718"/>
                <a:gd name="connsiteY2" fmla="*/ 4905 h 4905"/>
              </a:gdLst>
              <a:ahLst/>
              <a:cxnLst>
                <a:cxn ang="0">
                  <a:pos x="connsiteX0" y="connsiteY0"/>
                </a:cxn>
                <a:cxn ang="0">
                  <a:pos x="connsiteX1" y="connsiteY1"/>
                </a:cxn>
                <a:cxn ang="0">
                  <a:pos x="connsiteX2" y="connsiteY2"/>
                </a:cxn>
              </a:cxnLst>
              <a:rect l="l" t="t" r="r" b="b"/>
              <a:pathLst>
                <a:path w="1718" h="4905">
                  <a:moveTo>
                    <a:pt x="0" y="4905"/>
                  </a:moveTo>
                  <a:cubicBezTo>
                    <a:pt x="2193" y="4012"/>
                    <a:pt x="2031" y="1674"/>
                    <a:pt x="935" y="0"/>
                  </a:cubicBezTo>
                  <a:cubicBezTo>
                    <a:pt x="613" y="1635"/>
                    <a:pt x="290" y="3267"/>
                    <a:pt x="0" y="4905"/>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6" name="Freeform: Shape 2095">
              <a:extLst>
                <a:ext uri="{FF2B5EF4-FFF2-40B4-BE49-F238E27FC236}">
                  <a16:creationId xmlns:a16="http://schemas.microsoft.com/office/drawing/2014/main" id="{013D379A-5306-7674-C158-AD27ADAF1296}"/>
                </a:ext>
              </a:extLst>
            </p:cNvPr>
            <p:cNvSpPr/>
            <p:nvPr/>
          </p:nvSpPr>
          <p:spPr>
            <a:xfrm>
              <a:off x="10697650" y="4078828"/>
              <a:ext cx="2406" cy="9549"/>
            </a:xfrm>
            <a:custGeom>
              <a:avLst/>
              <a:gdLst>
                <a:gd name="connsiteX0" fmla="*/ 1408 w 2406"/>
                <a:gd name="connsiteY0" fmla="*/ 9549 h 9549"/>
                <a:gd name="connsiteX1" fmla="*/ 1408 w 2406"/>
                <a:gd name="connsiteY1" fmla="*/ 0 h 9549"/>
                <a:gd name="connsiteX2" fmla="*/ 1408 w 2406"/>
                <a:gd name="connsiteY2" fmla="*/ 9549 h 9549"/>
              </a:gdLst>
              <a:ahLst/>
              <a:cxnLst>
                <a:cxn ang="0">
                  <a:pos x="connsiteX0" y="connsiteY0"/>
                </a:cxn>
                <a:cxn ang="0">
                  <a:pos x="connsiteX1" y="connsiteY1"/>
                </a:cxn>
                <a:cxn ang="0">
                  <a:pos x="connsiteX2" y="connsiteY2"/>
                </a:cxn>
              </a:cxnLst>
              <a:rect l="l" t="t" r="r" b="b"/>
              <a:pathLst>
                <a:path w="2406" h="9549">
                  <a:moveTo>
                    <a:pt x="1408" y="9549"/>
                  </a:moveTo>
                  <a:cubicBezTo>
                    <a:pt x="2956" y="6460"/>
                    <a:pt x="2504" y="3138"/>
                    <a:pt x="1408" y="0"/>
                  </a:cubicBezTo>
                  <a:cubicBezTo>
                    <a:pt x="-1140" y="3412"/>
                    <a:pt x="343" y="5950"/>
                    <a:pt x="1408" y="954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7" name="Freeform: Shape 2096">
              <a:extLst>
                <a:ext uri="{FF2B5EF4-FFF2-40B4-BE49-F238E27FC236}">
                  <a16:creationId xmlns:a16="http://schemas.microsoft.com/office/drawing/2014/main" id="{08803434-D036-AAB5-1590-B68EDD7DBCEF}"/>
                </a:ext>
              </a:extLst>
            </p:cNvPr>
            <p:cNvSpPr/>
            <p:nvPr/>
          </p:nvSpPr>
          <p:spPr>
            <a:xfrm>
              <a:off x="10717278" y="4095546"/>
              <a:ext cx="1548" cy="1860"/>
            </a:xfrm>
            <a:custGeom>
              <a:avLst/>
              <a:gdLst>
                <a:gd name="connsiteX0" fmla="*/ 129 w 1548"/>
                <a:gd name="connsiteY0" fmla="*/ 1861 h 1860"/>
                <a:gd name="connsiteX1" fmla="*/ 1549 w 1548"/>
                <a:gd name="connsiteY1" fmla="*/ 471 h 1860"/>
                <a:gd name="connsiteX2" fmla="*/ 129 w 1548"/>
                <a:gd name="connsiteY2" fmla="*/ 1861 h 1860"/>
              </a:gdLst>
              <a:ahLst/>
              <a:cxnLst>
                <a:cxn ang="0">
                  <a:pos x="connsiteX0" y="connsiteY0"/>
                </a:cxn>
                <a:cxn ang="0">
                  <a:pos x="connsiteX1" y="connsiteY1"/>
                </a:cxn>
                <a:cxn ang="0">
                  <a:pos x="connsiteX2" y="connsiteY2"/>
                </a:cxn>
              </a:cxnLst>
              <a:rect l="l" t="t" r="r" b="b"/>
              <a:pathLst>
                <a:path w="1548" h="1860">
                  <a:moveTo>
                    <a:pt x="129" y="1861"/>
                  </a:moveTo>
                  <a:cubicBezTo>
                    <a:pt x="581" y="1397"/>
                    <a:pt x="1065" y="935"/>
                    <a:pt x="1549" y="471"/>
                  </a:cubicBezTo>
                  <a:cubicBezTo>
                    <a:pt x="226" y="-467"/>
                    <a:pt x="-257" y="-3"/>
                    <a:pt x="129" y="1861"/>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8" name="Freeform: Shape 2097">
              <a:extLst>
                <a:ext uri="{FF2B5EF4-FFF2-40B4-BE49-F238E27FC236}">
                  <a16:creationId xmlns:a16="http://schemas.microsoft.com/office/drawing/2014/main" id="{5309B57E-61C1-8D59-5D50-72CA3A4F1D5E}"/>
                </a:ext>
              </a:extLst>
            </p:cNvPr>
            <p:cNvSpPr/>
            <p:nvPr/>
          </p:nvSpPr>
          <p:spPr>
            <a:xfrm>
              <a:off x="10784742" y="4106018"/>
              <a:ext cx="2808" cy="2999"/>
            </a:xfrm>
            <a:custGeom>
              <a:avLst/>
              <a:gdLst>
                <a:gd name="connsiteX0" fmla="*/ 3 w 2808"/>
                <a:gd name="connsiteY0" fmla="*/ 2999 h 2999"/>
                <a:gd name="connsiteX1" fmla="*/ 2808 w 2808"/>
                <a:gd name="connsiteY1" fmla="*/ 0 h 2999"/>
                <a:gd name="connsiteX2" fmla="*/ 3 w 2808"/>
                <a:gd name="connsiteY2" fmla="*/ 2999 h 2999"/>
              </a:gdLst>
              <a:ahLst/>
              <a:cxnLst>
                <a:cxn ang="0">
                  <a:pos x="connsiteX0" y="connsiteY0"/>
                </a:cxn>
                <a:cxn ang="0">
                  <a:pos x="connsiteX1" y="connsiteY1"/>
                </a:cxn>
                <a:cxn ang="0">
                  <a:pos x="connsiteX2" y="connsiteY2"/>
                </a:cxn>
              </a:cxnLst>
              <a:rect l="l" t="t" r="r" b="b"/>
              <a:pathLst>
                <a:path w="2808" h="2999">
                  <a:moveTo>
                    <a:pt x="3" y="2999"/>
                  </a:moveTo>
                  <a:cubicBezTo>
                    <a:pt x="906" y="1970"/>
                    <a:pt x="1841" y="971"/>
                    <a:pt x="2808" y="0"/>
                  </a:cubicBezTo>
                  <a:cubicBezTo>
                    <a:pt x="971" y="64"/>
                    <a:pt x="-62" y="1161"/>
                    <a:pt x="3" y="2999"/>
                  </a:cubicBezTo>
                </a:path>
              </a:pathLst>
            </a:custGeom>
            <a:solidFill>
              <a:srgbClr val="C0C0C0"/>
            </a:solidFill>
            <a:ln w="645" cap="flat">
              <a:solidFill>
                <a:srgbClr val="FFFFFF"/>
              </a:solidFill>
              <a:prstDash val="solid"/>
              <a:miter/>
            </a:ln>
          </p:spPr>
          <p:txBody>
            <a:bodyPr rtlCol="0" anchor="ctr"/>
            <a:lstStyle/>
            <a:p>
              <a:endParaRPr lang="en-US"/>
            </a:p>
          </p:txBody>
        </p:sp>
        <p:sp>
          <p:nvSpPr>
            <p:cNvPr id="2099" name="Freeform: Shape 2098">
              <a:extLst>
                <a:ext uri="{FF2B5EF4-FFF2-40B4-BE49-F238E27FC236}">
                  <a16:creationId xmlns:a16="http://schemas.microsoft.com/office/drawing/2014/main" id="{77A4B5E5-8502-1E13-AD7C-222516A71956}"/>
                </a:ext>
              </a:extLst>
            </p:cNvPr>
            <p:cNvSpPr/>
            <p:nvPr/>
          </p:nvSpPr>
          <p:spPr>
            <a:xfrm>
              <a:off x="10785681" y="4093021"/>
              <a:ext cx="6514" cy="4869"/>
            </a:xfrm>
            <a:custGeom>
              <a:avLst/>
              <a:gdLst>
                <a:gd name="connsiteX0" fmla="*/ 0 w 6514"/>
                <a:gd name="connsiteY0" fmla="*/ 4870 h 4869"/>
                <a:gd name="connsiteX1" fmla="*/ 6514 w 6514"/>
                <a:gd name="connsiteY1" fmla="*/ 0 h 4869"/>
                <a:gd name="connsiteX2" fmla="*/ 0 w 6514"/>
                <a:gd name="connsiteY2" fmla="*/ 4870 h 4869"/>
              </a:gdLst>
              <a:ahLst/>
              <a:cxnLst>
                <a:cxn ang="0">
                  <a:pos x="connsiteX0" y="connsiteY0"/>
                </a:cxn>
                <a:cxn ang="0">
                  <a:pos x="connsiteX1" y="connsiteY1"/>
                </a:cxn>
                <a:cxn ang="0">
                  <a:pos x="connsiteX2" y="connsiteY2"/>
                </a:cxn>
              </a:cxnLst>
              <a:rect l="l" t="t" r="r" b="b"/>
              <a:pathLst>
                <a:path w="6514" h="4869">
                  <a:moveTo>
                    <a:pt x="0" y="4870"/>
                  </a:moveTo>
                  <a:cubicBezTo>
                    <a:pt x="2547" y="3873"/>
                    <a:pt x="5030" y="2396"/>
                    <a:pt x="6514" y="0"/>
                  </a:cubicBezTo>
                  <a:cubicBezTo>
                    <a:pt x="4741" y="2270"/>
                    <a:pt x="1354" y="2141"/>
                    <a:pt x="0" y="4870"/>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0" name="Freeform: Shape 2099">
              <a:extLst>
                <a:ext uri="{FF2B5EF4-FFF2-40B4-BE49-F238E27FC236}">
                  <a16:creationId xmlns:a16="http://schemas.microsoft.com/office/drawing/2014/main" id="{7956D23C-44F4-DC3E-A1C9-78C9430EE6F7}"/>
                </a:ext>
              </a:extLst>
            </p:cNvPr>
            <p:cNvSpPr/>
            <p:nvPr/>
          </p:nvSpPr>
          <p:spPr>
            <a:xfrm>
              <a:off x="10794259" y="4079764"/>
              <a:ext cx="7223" cy="11613"/>
            </a:xfrm>
            <a:custGeom>
              <a:avLst/>
              <a:gdLst>
                <a:gd name="connsiteX0" fmla="*/ 0 w 7223"/>
                <a:gd name="connsiteY0" fmla="*/ 11613 h 11613"/>
                <a:gd name="connsiteX1" fmla="*/ 7224 w 7223"/>
                <a:gd name="connsiteY1" fmla="*/ 0 h 11613"/>
                <a:gd name="connsiteX2" fmla="*/ 0 w 7223"/>
                <a:gd name="connsiteY2" fmla="*/ 11613 h 11613"/>
              </a:gdLst>
              <a:ahLst/>
              <a:cxnLst>
                <a:cxn ang="0">
                  <a:pos x="connsiteX0" y="connsiteY0"/>
                </a:cxn>
                <a:cxn ang="0">
                  <a:pos x="connsiteX1" y="connsiteY1"/>
                </a:cxn>
                <a:cxn ang="0">
                  <a:pos x="connsiteX2" y="connsiteY2"/>
                </a:cxn>
              </a:cxnLst>
              <a:rect l="l" t="t" r="r" b="b"/>
              <a:pathLst>
                <a:path w="7223" h="11613">
                  <a:moveTo>
                    <a:pt x="0" y="11613"/>
                  </a:moveTo>
                  <a:cubicBezTo>
                    <a:pt x="3902" y="9352"/>
                    <a:pt x="6966" y="4531"/>
                    <a:pt x="7224" y="0"/>
                  </a:cubicBezTo>
                  <a:cubicBezTo>
                    <a:pt x="6450" y="4547"/>
                    <a:pt x="2290" y="7856"/>
                    <a:pt x="0" y="11613"/>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1" name="Freeform: Shape 2100">
              <a:extLst>
                <a:ext uri="{FF2B5EF4-FFF2-40B4-BE49-F238E27FC236}">
                  <a16:creationId xmlns:a16="http://schemas.microsoft.com/office/drawing/2014/main" id="{9D07E2A2-0AB4-DAA8-41C0-A48A3A81842E}"/>
                </a:ext>
              </a:extLst>
            </p:cNvPr>
            <p:cNvSpPr/>
            <p:nvPr/>
          </p:nvSpPr>
          <p:spPr>
            <a:xfrm>
              <a:off x="10635995" y="4087668"/>
              <a:ext cx="13398" cy="14386"/>
            </a:xfrm>
            <a:custGeom>
              <a:avLst/>
              <a:gdLst>
                <a:gd name="connsiteX0" fmla="*/ 9916 w 13398"/>
                <a:gd name="connsiteY0" fmla="*/ 14383 h 14386"/>
                <a:gd name="connsiteX1" fmla="*/ 13399 w 13398"/>
                <a:gd name="connsiteY1" fmla="*/ 13222 h 14386"/>
                <a:gd name="connsiteX2" fmla="*/ 9690 w 13398"/>
                <a:gd name="connsiteY2" fmla="*/ 7856 h 14386"/>
                <a:gd name="connsiteX3" fmla="*/ 8045 w 13398"/>
                <a:gd name="connsiteY3" fmla="*/ 4870 h 14386"/>
                <a:gd name="connsiteX4" fmla="*/ 7723 w 13398"/>
                <a:gd name="connsiteY4" fmla="*/ 0 h 14386"/>
                <a:gd name="connsiteX5" fmla="*/ 3175 w 13398"/>
                <a:gd name="connsiteY5" fmla="*/ 7192 h 14386"/>
                <a:gd name="connsiteX6" fmla="*/ 305 w 13398"/>
                <a:gd name="connsiteY6" fmla="*/ 14161 h 14386"/>
                <a:gd name="connsiteX7" fmla="*/ 9819 w 13398"/>
                <a:gd name="connsiteY7" fmla="*/ 14387 h 1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398" h="14386">
                  <a:moveTo>
                    <a:pt x="9916" y="14383"/>
                  </a:moveTo>
                  <a:cubicBezTo>
                    <a:pt x="11141" y="14222"/>
                    <a:pt x="12302" y="13829"/>
                    <a:pt x="13399" y="13222"/>
                  </a:cubicBezTo>
                  <a:cubicBezTo>
                    <a:pt x="12753" y="10804"/>
                    <a:pt x="9690" y="10494"/>
                    <a:pt x="9690" y="7856"/>
                  </a:cubicBezTo>
                  <a:cubicBezTo>
                    <a:pt x="9271" y="6792"/>
                    <a:pt x="8722" y="5798"/>
                    <a:pt x="8045" y="4870"/>
                  </a:cubicBezTo>
                  <a:cubicBezTo>
                    <a:pt x="8368" y="3235"/>
                    <a:pt x="8045" y="1612"/>
                    <a:pt x="7723" y="0"/>
                  </a:cubicBezTo>
                  <a:cubicBezTo>
                    <a:pt x="4111" y="1341"/>
                    <a:pt x="3530" y="3673"/>
                    <a:pt x="3175" y="7192"/>
                  </a:cubicBezTo>
                  <a:cubicBezTo>
                    <a:pt x="2853" y="9804"/>
                    <a:pt x="-1113" y="11410"/>
                    <a:pt x="305" y="14161"/>
                  </a:cubicBezTo>
                  <a:cubicBezTo>
                    <a:pt x="3724" y="13293"/>
                    <a:pt x="6465" y="12977"/>
                    <a:pt x="9819" y="14387"/>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2" name="Freeform: Shape 2101">
              <a:extLst>
                <a:ext uri="{FF2B5EF4-FFF2-40B4-BE49-F238E27FC236}">
                  <a16:creationId xmlns:a16="http://schemas.microsoft.com/office/drawing/2014/main" id="{9AA9DDC4-4FBB-620A-61EE-A7DEE4A794CC}"/>
                </a:ext>
              </a:extLst>
            </p:cNvPr>
            <p:cNvSpPr/>
            <p:nvPr/>
          </p:nvSpPr>
          <p:spPr>
            <a:xfrm>
              <a:off x="10645150" y="4085500"/>
              <a:ext cx="26937" cy="18511"/>
            </a:xfrm>
            <a:custGeom>
              <a:avLst/>
              <a:gdLst>
                <a:gd name="connsiteX0" fmla="*/ 20272 w 26937"/>
                <a:gd name="connsiteY0" fmla="*/ 4038 h 18511"/>
                <a:gd name="connsiteX1" fmla="*/ 15370 w 26937"/>
                <a:gd name="connsiteY1" fmla="*/ 4038 h 18511"/>
                <a:gd name="connsiteX2" fmla="*/ 6436 w 26937"/>
                <a:gd name="connsiteY2" fmla="*/ 3281 h 18511"/>
                <a:gd name="connsiteX3" fmla="*/ 277 w 26937"/>
                <a:gd name="connsiteY3" fmla="*/ 913 h 18511"/>
                <a:gd name="connsiteX4" fmla="*/ 12434 w 26937"/>
                <a:gd name="connsiteY4" fmla="*/ 18390 h 18511"/>
                <a:gd name="connsiteX5" fmla="*/ 25399 w 26937"/>
                <a:gd name="connsiteY5" fmla="*/ 8350 h 18511"/>
                <a:gd name="connsiteX6" fmla="*/ 24432 w 26937"/>
                <a:gd name="connsiteY6" fmla="*/ 298 h 18511"/>
                <a:gd name="connsiteX7" fmla="*/ 20272 w 26937"/>
                <a:gd name="connsiteY7" fmla="*/ 4038 h 1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937" h="18511">
                  <a:moveTo>
                    <a:pt x="20272" y="4038"/>
                  </a:moveTo>
                  <a:cubicBezTo>
                    <a:pt x="19530" y="913"/>
                    <a:pt x="16047" y="859"/>
                    <a:pt x="15370" y="4038"/>
                  </a:cubicBezTo>
                  <a:cubicBezTo>
                    <a:pt x="13015" y="881"/>
                    <a:pt x="9468" y="4168"/>
                    <a:pt x="6436" y="3281"/>
                  </a:cubicBezTo>
                  <a:cubicBezTo>
                    <a:pt x="5178" y="2910"/>
                    <a:pt x="1244" y="-1986"/>
                    <a:pt x="277" y="913"/>
                  </a:cubicBezTo>
                  <a:cubicBezTo>
                    <a:pt x="-1497" y="6409"/>
                    <a:pt x="5566" y="19931"/>
                    <a:pt x="12434" y="18390"/>
                  </a:cubicBezTo>
                  <a:cubicBezTo>
                    <a:pt x="16337" y="17512"/>
                    <a:pt x="24174" y="12411"/>
                    <a:pt x="25399" y="8350"/>
                  </a:cubicBezTo>
                  <a:cubicBezTo>
                    <a:pt x="25948" y="6609"/>
                    <a:pt x="29076" y="1200"/>
                    <a:pt x="24432" y="298"/>
                  </a:cubicBezTo>
                  <a:cubicBezTo>
                    <a:pt x="21175" y="-341"/>
                    <a:pt x="18110" y="-83"/>
                    <a:pt x="20272" y="4038"/>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3" name="Freeform: Shape 2102">
              <a:extLst>
                <a:ext uri="{FF2B5EF4-FFF2-40B4-BE49-F238E27FC236}">
                  <a16:creationId xmlns:a16="http://schemas.microsoft.com/office/drawing/2014/main" id="{F5A88D03-A1E3-97FB-4E7C-5E6364E3D419}"/>
                </a:ext>
              </a:extLst>
            </p:cNvPr>
            <p:cNvSpPr/>
            <p:nvPr/>
          </p:nvSpPr>
          <p:spPr>
            <a:xfrm>
              <a:off x="10824216" y="4901068"/>
              <a:ext cx="2808" cy="2773"/>
            </a:xfrm>
            <a:custGeom>
              <a:avLst/>
              <a:gdLst>
                <a:gd name="connsiteX0" fmla="*/ 3 w 2808"/>
                <a:gd name="connsiteY0" fmla="*/ 2773 h 2773"/>
                <a:gd name="connsiteX1" fmla="*/ 2808 w 2808"/>
                <a:gd name="connsiteY1" fmla="*/ 0 h 2773"/>
                <a:gd name="connsiteX2" fmla="*/ 3 w 2808"/>
                <a:gd name="connsiteY2" fmla="*/ 2773 h 2773"/>
              </a:gdLst>
              <a:ahLst/>
              <a:cxnLst>
                <a:cxn ang="0">
                  <a:pos x="connsiteX0" y="connsiteY0"/>
                </a:cxn>
                <a:cxn ang="0">
                  <a:pos x="connsiteX1" y="connsiteY1"/>
                </a:cxn>
                <a:cxn ang="0">
                  <a:pos x="connsiteX2" y="connsiteY2"/>
                </a:cxn>
              </a:cxnLst>
              <a:rect l="l" t="t" r="r" b="b"/>
              <a:pathLst>
                <a:path w="2808" h="2773">
                  <a:moveTo>
                    <a:pt x="3" y="2773"/>
                  </a:moveTo>
                  <a:cubicBezTo>
                    <a:pt x="1163" y="2096"/>
                    <a:pt x="2099" y="1193"/>
                    <a:pt x="2808" y="0"/>
                  </a:cubicBezTo>
                  <a:cubicBezTo>
                    <a:pt x="971" y="0"/>
                    <a:pt x="-62" y="935"/>
                    <a:pt x="3" y="2773"/>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4" name="Freeform: Shape 2103">
              <a:extLst>
                <a:ext uri="{FF2B5EF4-FFF2-40B4-BE49-F238E27FC236}">
                  <a16:creationId xmlns:a16="http://schemas.microsoft.com/office/drawing/2014/main" id="{AFAF4C5F-1EAE-9F80-477B-DC9698F5983B}"/>
                </a:ext>
              </a:extLst>
            </p:cNvPr>
            <p:cNvSpPr/>
            <p:nvPr/>
          </p:nvSpPr>
          <p:spPr>
            <a:xfrm>
              <a:off x="10824371" y="4896157"/>
              <a:ext cx="8559" cy="5137"/>
            </a:xfrm>
            <a:custGeom>
              <a:avLst/>
              <a:gdLst>
                <a:gd name="connsiteX0" fmla="*/ 4975 w 8559"/>
                <a:gd name="connsiteY0" fmla="*/ 5138 h 5137"/>
                <a:gd name="connsiteX1" fmla="*/ 7651 w 8559"/>
                <a:gd name="connsiteY1" fmla="*/ 300 h 5137"/>
                <a:gd name="connsiteX2" fmla="*/ 73 w 8559"/>
                <a:gd name="connsiteY2" fmla="*/ 3976 h 5137"/>
                <a:gd name="connsiteX3" fmla="*/ 4975 w 8559"/>
                <a:gd name="connsiteY3" fmla="*/ 5138 h 5137"/>
              </a:gdLst>
              <a:ahLst/>
              <a:cxnLst>
                <a:cxn ang="0">
                  <a:pos x="connsiteX0" y="connsiteY0"/>
                </a:cxn>
                <a:cxn ang="0">
                  <a:pos x="connsiteX1" y="connsiteY1"/>
                </a:cxn>
                <a:cxn ang="0">
                  <a:pos x="connsiteX2" y="connsiteY2"/>
                </a:cxn>
                <a:cxn ang="0">
                  <a:pos x="connsiteX3" y="connsiteY3"/>
                </a:cxn>
              </a:cxnLst>
              <a:rect l="l" t="t" r="r" b="b"/>
              <a:pathLst>
                <a:path w="8559" h="5137">
                  <a:moveTo>
                    <a:pt x="4975" y="5138"/>
                  </a:moveTo>
                  <a:cubicBezTo>
                    <a:pt x="6265" y="4815"/>
                    <a:pt x="10361" y="1364"/>
                    <a:pt x="7651" y="300"/>
                  </a:cubicBezTo>
                  <a:cubicBezTo>
                    <a:pt x="5330" y="-635"/>
                    <a:pt x="-733" y="623"/>
                    <a:pt x="73" y="3976"/>
                  </a:cubicBezTo>
                  <a:cubicBezTo>
                    <a:pt x="1976" y="3202"/>
                    <a:pt x="3620" y="3589"/>
                    <a:pt x="4975" y="5138"/>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5" name="Freeform: Shape 2104">
              <a:extLst>
                <a:ext uri="{FF2B5EF4-FFF2-40B4-BE49-F238E27FC236}">
                  <a16:creationId xmlns:a16="http://schemas.microsoft.com/office/drawing/2014/main" id="{1A4A7330-4D0E-A7AD-6ABC-935F54C25EB4}"/>
                </a:ext>
              </a:extLst>
            </p:cNvPr>
            <p:cNvSpPr/>
            <p:nvPr/>
          </p:nvSpPr>
          <p:spPr>
            <a:xfrm>
              <a:off x="10624640" y="4766339"/>
              <a:ext cx="36295" cy="11890"/>
            </a:xfrm>
            <a:custGeom>
              <a:avLst/>
              <a:gdLst>
                <a:gd name="connsiteX0" fmla="*/ 18239 w 36295"/>
                <a:gd name="connsiteY0" fmla="*/ 11890 h 11890"/>
                <a:gd name="connsiteX1" fmla="*/ 24592 w 36295"/>
                <a:gd name="connsiteY1" fmla="*/ 7956 h 11890"/>
                <a:gd name="connsiteX2" fmla="*/ 33041 w 36295"/>
                <a:gd name="connsiteY2" fmla="*/ 6956 h 11890"/>
                <a:gd name="connsiteX3" fmla="*/ 34041 w 36295"/>
                <a:gd name="connsiteY3" fmla="*/ 2860 h 11890"/>
                <a:gd name="connsiteX4" fmla="*/ 32848 w 36295"/>
                <a:gd name="connsiteY4" fmla="*/ 3925 h 11890"/>
                <a:gd name="connsiteX5" fmla="*/ 26591 w 36295"/>
                <a:gd name="connsiteY5" fmla="*/ 2828 h 11890"/>
                <a:gd name="connsiteX6" fmla="*/ 6726 w 36295"/>
                <a:gd name="connsiteY6" fmla="*/ 2086 h 11890"/>
                <a:gd name="connsiteX7" fmla="*/ 1082 w 36295"/>
                <a:gd name="connsiteY7" fmla="*/ 10052 h 11890"/>
                <a:gd name="connsiteX8" fmla="*/ 18239 w 36295"/>
                <a:gd name="connsiteY8" fmla="*/ 11890 h 11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95" h="11890">
                  <a:moveTo>
                    <a:pt x="18239" y="11890"/>
                  </a:moveTo>
                  <a:cubicBezTo>
                    <a:pt x="20690" y="11213"/>
                    <a:pt x="22560" y="9375"/>
                    <a:pt x="24592" y="7956"/>
                  </a:cubicBezTo>
                  <a:cubicBezTo>
                    <a:pt x="27849" y="5666"/>
                    <a:pt x="29559" y="7182"/>
                    <a:pt x="33041" y="6956"/>
                  </a:cubicBezTo>
                  <a:cubicBezTo>
                    <a:pt x="35847" y="6634"/>
                    <a:pt x="38202" y="3409"/>
                    <a:pt x="34041" y="2860"/>
                  </a:cubicBezTo>
                  <a:cubicBezTo>
                    <a:pt x="33493" y="2860"/>
                    <a:pt x="33074" y="3409"/>
                    <a:pt x="32848" y="3925"/>
                  </a:cubicBezTo>
                  <a:cubicBezTo>
                    <a:pt x="31236" y="5215"/>
                    <a:pt x="28301" y="2796"/>
                    <a:pt x="26591" y="2828"/>
                  </a:cubicBezTo>
                  <a:cubicBezTo>
                    <a:pt x="32655" y="-2880"/>
                    <a:pt x="7855" y="1764"/>
                    <a:pt x="6726" y="2086"/>
                  </a:cubicBezTo>
                  <a:cubicBezTo>
                    <a:pt x="4307" y="2764"/>
                    <a:pt x="-2659" y="6698"/>
                    <a:pt x="1082" y="10052"/>
                  </a:cubicBezTo>
                  <a:cubicBezTo>
                    <a:pt x="5984" y="14470"/>
                    <a:pt x="13531" y="6601"/>
                    <a:pt x="18239" y="11890"/>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6" name="Freeform: Shape 2105">
              <a:extLst>
                <a:ext uri="{FF2B5EF4-FFF2-40B4-BE49-F238E27FC236}">
                  <a16:creationId xmlns:a16="http://schemas.microsoft.com/office/drawing/2014/main" id="{68A2D8CB-1816-E797-5A5B-A12AFC7B54A4}"/>
                </a:ext>
              </a:extLst>
            </p:cNvPr>
            <p:cNvSpPr/>
            <p:nvPr/>
          </p:nvSpPr>
          <p:spPr>
            <a:xfrm>
              <a:off x="10725542" y="4905519"/>
              <a:ext cx="94920" cy="82517"/>
            </a:xfrm>
            <a:custGeom>
              <a:avLst/>
              <a:gdLst>
                <a:gd name="connsiteX0" fmla="*/ 41788 w 94920"/>
                <a:gd name="connsiteY0" fmla="*/ 58694 h 82517"/>
                <a:gd name="connsiteX1" fmla="*/ 40401 w 94920"/>
                <a:gd name="connsiteY1" fmla="*/ 65435 h 82517"/>
                <a:gd name="connsiteX2" fmla="*/ 46368 w 94920"/>
                <a:gd name="connsiteY2" fmla="*/ 60629 h 82517"/>
                <a:gd name="connsiteX3" fmla="*/ 48302 w 94920"/>
                <a:gd name="connsiteY3" fmla="*/ 66370 h 82517"/>
                <a:gd name="connsiteX4" fmla="*/ 44885 w 94920"/>
                <a:gd name="connsiteY4" fmla="*/ 68079 h 82517"/>
                <a:gd name="connsiteX5" fmla="*/ 49012 w 94920"/>
                <a:gd name="connsiteY5" fmla="*/ 68434 h 82517"/>
                <a:gd name="connsiteX6" fmla="*/ 55494 w 94920"/>
                <a:gd name="connsiteY6" fmla="*/ 62177 h 82517"/>
                <a:gd name="connsiteX7" fmla="*/ 56107 w 94920"/>
                <a:gd name="connsiteY7" fmla="*/ 57533 h 82517"/>
                <a:gd name="connsiteX8" fmla="*/ 63299 w 94920"/>
                <a:gd name="connsiteY8" fmla="*/ 50019 h 82517"/>
                <a:gd name="connsiteX9" fmla="*/ 68588 w 94920"/>
                <a:gd name="connsiteY9" fmla="*/ 43408 h 82517"/>
                <a:gd name="connsiteX10" fmla="*/ 74554 w 94920"/>
                <a:gd name="connsiteY10" fmla="*/ 37377 h 82517"/>
                <a:gd name="connsiteX11" fmla="*/ 73361 w 94920"/>
                <a:gd name="connsiteY11" fmla="*/ 44537 h 82517"/>
                <a:gd name="connsiteX12" fmla="*/ 78940 w 94920"/>
                <a:gd name="connsiteY12" fmla="*/ 35926 h 82517"/>
                <a:gd name="connsiteX13" fmla="*/ 86422 w 94920"/>
                <a:gd name="connsiteY13" fmla="*/ 23865 h 82517"/>
                <a:gd name="connsiteX14" fmla="*/ 93001 w 94920"/>
                <a:gd name="connsiteY14" fmla="*/ 3967 h 82517"/>
                <a:gd name="connsiteX15" fmla="*/ 85938 w 94920"/>
                <a:gd name="connsiteY15" fmla="*/ 6353 h 82517"/>
                <a:gd name="connsiteX16" fmla="*/ 76231 w 94920"/>
                <a:gd name="connsiteY16" fmla="*/ 9320 h 82517"/>
                <a:gd name="connsiteX17" fmla="*/ 61525 w 94920"/>
                <a:gd name="connsiteY17" fmla="*/ 14125 h 82517"/>
                <a:gd name="connsiteX18" fmla="*/ 59203 w 94920"/>
                <a:gd name="connsiteY18" fmla="*/ 11771 h 82517"/>
                <a:gd name="connsiteX19" fmla="*/ 41788 w 94920"/>
                <a:gd name="connsiteY19" fmla="*/ 12094 h 82517"/>
                <a:gd name="connsiteX20" fmla="*/ 30888 w 94920"/>
                <a:gd name="connsiteY20" fmla="*/ 3032 h 82517"/>
                <a:gd name="connsiteX21" fmla="*/ 19504 w 94920"/>
                <a:gd name="connsiteY21" fmla="*/ 0 h 82517"/>
                <a:gd name="connsiteX22" fmla="*/ 8216 w 94920"/>
                <a:gd name="connsiteY22" fmla="*/ 21349 h 82517"/>
                <a:gd name="connsiteX23" fmla="*/ 5572 w 94920"/>
                <a:gd name="connsiteY23" fmla="*/ 42956 h 82517"/>
                <a:gd name="connsiteX24" fmla="*/ 8120 w 94920"/>
                <a:gd name="connsiteY24" fmla="*/ 41570 h 82517"/>
                <a:gd name="connsiteX25" fmla="*/ 6281 w 94920"/>
                <a:gd name="connsiteY25" fmla="*/ 51051 h 82517"/>
                <a:gd name="connsiteX26" fmla="*/ 4862 w 94920"/>
                <a:gd name="connsiteY26" fmla="*/ 44118 h 82517"/>
                <a:gd name="connsiteX27" fmla="*/ 702 w 94920"/>
                <a:gd name="connsiteY27" fmla="*/ 72465 h 82517"/>
                <a:gd name="connsiteX28" fmla="*/ 7894 w 94920"/>
                <a:gd name="connsiteY28" fmla="*/ 72787 h 82517"/>
                <a:gd name="connsiteX29" fmla="*/ 3250 w 94920"/>
                <a:gd name="connsiteY29" fmla="*/ 74658 h 82517"/>
                <a:gd name="connsiteX30" fmla="*/ 702 w 94920"/>
                <a:gd name="connsiteY30" fmla="*/ 79528 h 82517"/>
                <a:gd name="connsiteX31" fmla="*/ 12763 w 94920"/>
                <a:gd name="connsiteY31" fmla="*/ 78592 h 82517"/>
                <a:gd name="connsiteX32" fmla="*/ 24018 w 94920"/>
                <a:gd name="connsiteY32" fmla="*/ 76787 h 82517"/>
                <a:gd name="connsiteX33" fmla="*/ 28082 w 94920"/>
                <a:gd name="connsiteY33" fmla="*/ 70208 h 82517"/>
                <a:gd name="connsiteX34" fmla="*/ 30662 w 94920"/>
                <a:gd name="connsiteY34" fmla="*/ 72110 h 82517"/>
                <a:gd name="connsiteX35" fmla="*/ 41788 w 94920"/>
                <a:gd name="connsiteY35" fmla="*/ 58856 h 82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4920" h="82517">
                  <a:moveTo>
                    <a:pt x="41788" y="58694"/>
                  </a:moveTo>
                  <a:cubicBezTo>
                    <a:pt x="42111" y="61242"/>
                    <a:pt x="43691" y="64112"/>
                    <a:pt x="40401" y="65435"/>
                  </a:cubicBezTo>
                  <a:cubicBezTo>
                    <a:pt x="44465" y="66402"/>
                    <a:pt x="43433" y="61500"/>
                    <a:pt x="46368" y="60629"/>
                  </a:cubicBezTo>
                  <a:cubicBezTo>
                    <a:pt x="50238" y="59436"/>
                    <a:pt x="52334" y="64919"/>
                    <a:pt x="48302" y="66370"/>
                  </a:cubicBezTo>
                  <a:cubicBezTo>
                    <a:pt x="49302" y="61210"/>
                    <a:pt x="44594" y="65531"/>
                    <a:pt x="44885" y="68079"/>
                  </a:cubicBezTo>
                  <a:cubicBezTo>
                    <a:pt x="45207" y="71078"/>
                    <a:pt x="47722" y="70562"/>
                    <a:pt x="49012" y="68434"/>
                  </a:cubicBezTo>
                  <a:cubicBezTo>
                    <a:pt x="47851" y="74980"/>
                    <a:pt x="54559" y="63725"/>
                    <a:pt x="55494" y="62177"/>
                  </a:cubicBezTo>
                  <a:cubicBezTo>
                    <a:pt x="51302" y="61790"/>
                    <a:pt x="54269" y="59694"/>
                    <a:pt x="56107" y="57533"/>
                  </a:cubicBezTo>
                  <a:cubicBezTo>
                    <a:pt x="58332" y="54857"/>
                    <a:pt x="61009" y="52631"/>
                    <a:pt x="63299" y="50019"/>
                  </a:cubicBezTo>
                  <a:cubicBezTo>
                    <a:pt x="65201" y="47891"/>
                    <a:pt x="66330" y="45214"/>
                    <a:pt x="68588" y="43408"/>
                  </a:cubicBezTo>
                  <a:cubicBezTo>
                    <a:pt x="70523" y="41828"/>
                    <a:pt x="74038" y="40086"/>
                    <a:pt x="74554" y="37377"/>
                  </a:cubicBezTo>
                  <a:cubicBezTo>
                    <a:pt x="75715" y="39796"/>
                    <a:pt x="75005" y="42569"/>
                    <a:pt x="73361" y="44537"/>
                  </a:cubicBezTo>
                  <a:cubicBezTo>
                    <a:pt x="76876" y="43215"/>
                    <a:pt x="77618" y="38957"/>
                    <a:pt x="78940" y="35926"/>
                  </a:cubicBezTo>
                  <a:cubicBezTo>
                    <a:pt x="80843" y="31637"/>
                    <a:pt x="83971" y="27864"/>
                    <a:pt x="86422" y="23865"/>
                  </a:cubicBezTo>
                  <a:cubicBezTo>
                    <a:pt x="89711" y="18479"/>
                    <a:pt x="98870" y="9288"/>
                    <a:pt x="93001" y="3967"/>
                  </a:cubicBezTo>
                  <a:cubicBezTo>
                    <a:pt x="90034" y="1290"/>
                    <a:pt x="89131" y="6934"/>
                    <a:pt x="85938" y="6353"/>
                  </a:cubicBezTo>
                  <a:cubicBezTo>
                    <a:pt x="81713" y="5515"/>
                    <a:pt x="79810" y="7514"/>
                    <a:pt x="76231" y="9320"/>
                  </a:cubicBezTo>
                  <a:cubicBezTo>
                    <a:pt x="74586" y="10159"/>
                    <a:pt x="56655" y="7385"/>
                    <a:pt x="61525" y="14125"/>
                  </a:cubicBezTo>
                  <a:cubicBezTo>
                    <a:pt x="58945" y="14996"/>
                    <a:pt x="58171" y="14125"/>
                    <a:pt x="59203" y="11771"/>
                  </a:cubicBezTo>
                  <a:cubicBezTo>
                    <a:pt x="53172" y="11449"/>
                    <a:pt x="47464" y="16576"/>
                    <a:pt x="41788" y="12094"/>
                  </a:cubicBezTo>
                  <a:cubicBezTo>
                    <a:pt x="39789" y="10513"/>
                    <a:pt x="29662" y="5644"/>
                    <a:pt x="30888" y="3032"/>
                  </a:cubicBezTo>
                  <a:cubicBezTo>
                    <a:pt x="27372" y="4644"/>
                    <a:pt x="20826" y="4547"/>
                    <a:pt x="19504" y="0"/>
                  </a:cubicBezTo>
                  <a:cubicBezTo>
                    <a:pt x="13022" y="6450"/>
                    <a:pt x="11054" y="13029"/>
                    <a:pt x="8216" y="21349"/>
                  </a:cubicBezTo>
                  <a:cubicBezTo>
                    <a:pt x="5959" y="27928"/>
                    <a:pt x="12409" y="38087"/>
                    <a:pt x="5572" y="42956"/>
                  </a:cubicBezTo>
                  <a:cubicBezTo>
                    <a:pt x="6378" y="42408"/>
                    <a:pt x="7216" y="41957"/>
                    <a:pt x="8120" y="41570"/>
                  </a:cubicBezTo>
                  <a:cubicBezTo>
                    <a:pt x="7798" y="44892"/>
                    <a:pt x="9958" y="48858"/>
                    <a:pt x="6281" y="51051"/>
                  </a:cubicBezTo>
                  <a:cubicBezTo>
                    <a:pt x="7087" y="48600"/>
                    <a:pt x="6281" y="46085"/>
                    <a:pt x="4862" y="44118"/>
                  </a:cubicBezTo>
                  <a:cubicBezTo>
                    <a:pt x="-3136" y="51954"/>
                    <a:pt x="1283" y="63177"/>
                    <a:pt x="702" y="72465"/>
                  </a:cubicBezTo>
                  <a:cubicBezTo>
                    <a:pt x="3153" y="71014"/>
                    <a:pt x="5379" y="73400"/>
                    <a:pt x="7894" y="72787"/>
                  </a:cubicBezTo>
                  <a:cubicBezTo>
                    <a:pt x="9216" y="76270"/>
                    <a:pt x="4991" y="77141"/>
                    <a:pt x="3250" y="74658"/>
                  </a:cubicBezTo>
                  <a:cubicBezTo>
                    <a:pt x="2347" y="76270"/>
                    <a:pt x="1508" y="77883"/>
                    <a:pt x="702" y="79528"/>
                  </a:cubicBezTo>
                  <a:cubicBezTo>
                    <a:pt x="4056" y="78915"/>
                    <a:pt x="10087" y="81366"/>
                    <a:pt x="12763" y="78592"/>
                  </a:cubicBezTo>
                  <a:cubicBezTo>
                    <a:pt x="13151" y="87719"/>
                    <a:pt x="22181" y="78270"/>
                    <a:pt x="24018" y="76787"/>
                  </a:cubicBezTo>
                  <a:cubicBezTo>
                    <a:pt x="26857" y="74432"/>
                    <a:pt x="27405" y="73303"/>
                    <a:pt x="28082" y="70208"/>
                  </a:cubicBezTo>
                  <a:cubicBezTo>
                    <a:pt x="28598" y="67724"/>
                    <a:pt x="31436" y="69885"/>
                    <a:pt x="30662" y="72110"/>
                  </a:cubicBezTo>
                  <a:cubicBezTo>
                    <a:pt x="35273" y="72659"/>
                    <a:pt x="41756" y="62855"/>
                    <a:pt x="41788" y="58856"/>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7" name="Freeform: Shape 2106">
              <a:extLst>
                <a:ext uri="{FF2B5EF4-FFF2-40B4-BE49-F238E27FC236}">
                  <a16:creationId xmlns:a16="http://schemas.microsoft.com/office/drawing/2014/main" id="{63C3EA09-F0B2-7FED-0498-1FA000944E90}"/>
                </a:ext>
              </a:extLst>
            </p:cNvPr>
            <p:cNvSpPr/>
            <p:nvPr/>
          </p:nvSpPr>
          <p:spPr>
            <a:xfrm>
              <a:off x="10734371" y="4876098"/>
              <a:ext cx="11545" cy="14747"/>
            </a:xfrm>
            <a:custGeom>
              <a:avLst/>
              <a:gdLst>
                <a:gd name="connsiteX0" fmla="*/ 1838 w 11545"/>
                <a:gd name="connsiteY0" fmla="*/ 11265 h 14747"/>
                <a:gd name="connsiteX1" fmla="*/ 0 w 11545"/>
                <a:gd name="connsiteY1" fmla="*/ 14747 h 14747"/>
                <a:gd name="connsiteX2" fmla="*/ 11546 w 11545"/>
                <a:gd name="connsiteY2" fmla="*/ 1912 h 14747"/>
                <a:gd name="connsiteX3" fmla="*/ 7062 w 11545"/>
                <a:gd name="connsiteY3" fmla="*/ 2686 h 14747"/>
                <a:gd name="connsiteX4" fmla="*/ 1838 w 11545"/>
                <a:gd name="connsiteY4" fmla="*/ 11265 h 14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5" h="14747">
                  <a:moveTo>
                    <a:pt x="1838" y="11265"/>
                  </a:moveTo>
                  <a:cubicBezTo>
                    <a:pt x="1161" y="12426"/>
                    <a:pt x="549" y="13554"/>
                    <a:pt x="0" y="14747"/>
                  </a:cubicBezTo>
                  <a:cubicBezTo>
                    <a:pt x="5322" y="14425"/>
                    <a:pt x="11546" y="7330"/>
                    <a:pt x="11546" y="1912"/>
                  </a:cubicBezTo>
                  <a:cubicBezTo>
                    <a:pt x="11546" y="-2603"/>
                    <a:pt x="7644" y="2235"/>
                    <a:pt x="7062" y="2686"/>
                  </a:cubicBezTo>
                  <a:cubicBezTo>
                    <a:pt x="4708" y="4589"/>
                    <a:pt x="1612" y="8007"/>
                    <a:pt x="1838" y="11265"/>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8" name="Freeform: Shape 2107">
              <a:extLst>
                <a:ext uri="{FF2B5EF4-FFF2-40B4-BE49-F238E27FC236}">
                  <a16:creationId xmlns:a16="http://schemas.microsoft.com/office/drawing/2014/main" id="{0352B173-665A-9AB8-87E4-ACC19764581C}"/>
                </a:ext>
              </a:extLst>
            </p:cNvPr>
            <p:cNvSpPr/>
            <p:nvPr/>
          </p:nvSpPr>
          <p:spPr>
            <a:xfrm>
              <a:off x="10826869" y="4880396"/>
              <a:ext cx="10120" cy="14364"/>
            </a:xfrm>
            <a:custGeom>
              <a:avLst/>
              <a:gdLst>
                <a:gd name="connsiteX0" fmla="*/ 607 w 10120"/>
                <a:gd name="connsiteY0" fmla="*/ 6966 h 14364"/>
                <a:gd name="connsiteX1" fmla="*/ 1671 w 10120"/>
                <a:gd name="connsiteY1" fmla="*/ 14351 h 14364"/>
                <a:gd name="connsiteX2" fmla="*/ 10120 w 10120"/>
                <a:gd name="connsiteY2" fmla="*/ 6031 h 14364"/>
                <a:gd name="connsiteX3" fmla="*/ 4800 w 10120"/>
                <a:gd name="connsiteY3" fmla="*/ 0 h 14364"/>
                <a:gd name="connsiteX4" fmla="*/ 607 w 10120"/>
                <a:gd name="connsiteY4" fmla="*/ 6966 h 14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20" h="14364">
                  <a:moveTo>
                    <a:pt x="607" y="6966"/>
                  </a:moveTo>
                  <a:cubicBezTo>
                    <a:pt x="284" y="8417"/>
                    <a:pt x="-1038" y="14254"/>
                    <a:pt x="1671" y="14351"/>
                  </a:cubicBezTo>
                  <a:cubicBezTo>
                    <a:pt x="7154" y="14674"/>
                    <a:pt x="7186" y="8836"/>
                    <a:pt x="10120" y="6031"/>
                  </a:cubicBezTo>
                  <a:cubicBezTo>
                    <a:pt x="6928" y="5515"/>
                    <a:pt x="6831" y="1838"/>
                    <a:pt x="4800" y="0"/>
                  </a:cubicBezTo>
                  <a:cubicBezTo>
                    <a:pt x="2187" y="1548"/>
                    <a:pt x="1703" y="4418"/>
                    <a:pt x="607" y="6966"/>
                  </a:cubicBezTo>
                </a:path>
              </a:pathLst>
            </a:custGeom>
            <a:solidFill>
              <a:srgbClr val="C0C0C0"/>
            </a:solidFill>
            <a:ln w="645" cap="flat">
              <a:solidFill>
                <a:srgbClr val="FFFFFF"/>
              </a:solidFill>
              <a:prstDash val="solid"/>
              <a:miter/>
            </a:ln>
          </p:spPr>
          <p:txBody>
            <a:bodyPr rtlCol="0" anchor="ctr"/>
            <a:lstStyle/>
            <a:p>
              <a:endParaRPr lang="en-US"/>
            </a:p>
          </p:txBody>
        </p:sp>
        <p:sp>
          <p:nvSpPr>
            <p:cNvPr id="2109" name="Freeform: Shape 2108">
              <a:extLst>
                <a:ext uri="{FF2B5EF4-FFF2-40B4-BE49-F238E27FC236}">
                  <a16:creationId xmlns:a16="http://schemas.microsoft.com/office/drawing/2014/main" id="{7865DC24-2934-5A8F-EA31-1134C11BB574}"/>
                </a:ext>
              </a:extLst>
            </p:cNvPr>
            <p:cNvSpPr/>
            <p:nvPr/>
          </p:nvSpPr>
          <p:spPr>
            <a:xfrm>
              <a:off x="10142303" y="4070889"/>
              <a:ext cx="978439" cy="792802"/>
            </a:xfrm>
            <a:custGeom>
              <a:avLst/>
              <a:gdLst>
                <a:gd name="connsiteX0" fmla="*/ 10639 w 978439"/>
                <a:gd name="connsiteY0" fmla="*/ 640004 h 792802"/>
                <a:gd name="connsiteX1" fmla="*/ 25958 w 978439"/>
                <a:gd name="connsiteY1" fmla="*/ 627910 h 792802"/>
                <a:gd name="connsiteX2" fmla="*/ 31537 w 978439"/>
                <a:gd name="connsiteY2" fmla="*/ 608883 h 792802"/>
                <a:gd name="connsiteX3" fmla="*/ 29699 w 978439"/>
                <a:gd name="connsiteY3" fmla="*/ 613752 h 792802"/>
                <a:gd name="connsiteX4" fmla="*/ 32698 w 978439"/>
                <a:gd name="connsiteY4" fmla="*/ 611430 h 792802"/>
                <a:gd name="connsiteX5" fmla="*/ 36826 w 978439"/>
                <a:gd name="connsiteY5" fmla="*/ 597466 h 792802"/>
                <a:gd name="connsiteX6" fmla="*/ 37245 w 978439"/>
                <a:gd name="connsiteY6" fmla="*/ 571151 h 792802"/>
                <a:gd name="connsiteX7" fmla="*/ 34956 w 978439"/>
                <a:gd name="connsiteY7" fmla="*/ 543932 h 792802"/>
                <a:gd name="connsiteX8" fmla="*/ 39955 w 978439"/>
                <a:gd name="connsiteY8" fmla="*/ 515069 h 792802"/>
                <a:gd name="connsiteX9" fmla="*/ 37245 w 978439"/>
                <a:gd name="connsiteY9" fmla="*/ 504523 h 792802"/>
                <a:gd name="connsiteX10" fmla="*/ 35794 w 978439"/>
                <a:gd name="connsiteY10" fmla="*/ 493687 h 792802"/>
                <a:gd name="connsiteX11" fmla="*/ 30957 w 978439"/>
                <a:gd name="connsiteY11" fmla="*/ 483206 h 792802"/>
                <a:gd name="connsiteX12" fmla="*/ 33021 w 978439"/>
                <a:gd name="connsiteY12" fmla="*/ 470145 h 792802"/>
                <a:gd name="connsiteX13" fmla="*/ 26055 w 978439"/>
                <a:gd name="connsiteY13" fmla="*/ 445506 h 792802"/>
                <a:gd name="connsiteX14" fmla="*/ 21056 w 978439"/>
                <a:gd name="connsiteY14" fmla="*/ 435702 h 792802"/>
                <a:gd name="connsiteX15" fmla="*/ 22959 w 978439"/>
                <a:gd name="connsiteY15" fmla="*/ 427769 h 792802"/>
                <a:gd name="connsiteX16" fmla="*/ 22476 w 978439"/>
                <a:gd name="connsiteY16" fmla="*/ 434735 h 792802"/>
                <a:gd name="connsiteX17" fmla="*/ 25056 w 978439"/>
                <a:gd name="connsiteY17" fmla="*/ 427543 h 792802"/>
                <a:gd name="connsiteX18" fmla="*/ 25958 w 978439"/>
                <a:gd name="connsiteY18" fmla="*/ 437057 h 792802"/>
                <a:gd name="connsiteX19" fmla="*/ 26442 w 978439"/>
                <a:gd name="connsiteY19" fmla="*/ 441926 h 792802"/>
                <a:gd name="connsiteX20" fmla="*/ 28281 w 978439"/>
                <a:gd name="connsiteY20" fmla="*/ 444248 h 792802"/>
                <a:gd name="connsiteX21" fmla="*/ 32150 w 978439"/>
                <a:gd name="connsiteY21" fmla="*/ 432026 h 792802"/>
                <a:gd name="connsiteX22" fmla="*/ 30603 w 978439"/>
                <a:gd name="connsiteY22" fmla="*/ 413837 h 792802"/>
                <a:gd name="connsiteX23" fmla="*/ 34794 w 978439"/>
                <a:gd name="connsiteY23" fmla="*/ 421545 h 792802"/>
                <a:gd name="connsiteX24" fmla="*/ 32698 w 978439"/>
                <a:gd name="connsiteY24" fmla="*/ 431252 h 792802"/>
                <a:gd name="connsiteX25" fmla="*/ 37568 w 978439"/>
                <a:gd name="connsiteY25" fmla="*/ 426156 h 792802"/>
                <a:gd name="connsiteX26" fmla="*/ 38858 w 978439"/>
                <a:gd name="connsiteY26" fmla="*/ 437411 h 792802"/>
                <a:gd name="connsiteX27" fmla="*/ 43599 w 978439"/>
                <a:gd name="connsiteY27" fmla="*/ 435283 h 792802"/>
                <a:gd name="connsiteX28" fmla="*/ 45212 w 978439"/>
                <a:gd name="connsiteY28" fmla="*/ 417384 h 792802"/>
                <a:gd name="connsiteX29" fmla="*/ 39116 w 978439"/>
                <a:gd name="connsiteY29" fmla="*/ 401163 h 792802"/>
                <a:gd name="connsiteX30" fmla="*/ 38504 w 978439"/>
                <a:gd name="connsiteY30" fmla="*/ 395713 h 792802"/>
                <a:gd name="connsiteX31" fmla="*/ 35665 w 978439"/>
                <a:gd name="connsiteY31" fmla="*/ 382813 h 792802"/>
                <a:gd name="connsiteX32" fmla="*/ 42664 w 978439"/>
                <a:gd name="connsiteY32" fmla="*/ 362495 h 792802"/>
                <a:gd name="connsiteX33" fmla="*/ 51984 w 978439"/>
                <a:gd name="connsiteY33" fmla="*/ 343468 h 792802"/>
                <a:gd name="connsiteX34" fmla="*/ 50113 w 978439"/>
                <a:gd name="connsiteY34" fmla="*/ 333535 h 792802"/>
                <a:gd name="connsiteX35" fmla="*/ 54854 w 978439"/>
                <a:gd name="connsiteY35" fmla="*/ 323670 h 792802"/>
                <a:gd name="connsiteX36" fmla="*/ 64754 w 978439"/>
                <a:gd name="connsiteY36" fmla="*/ 309361 h 792802"/>
                <a:gd name="connsiteX37" fmla="*/ 63110 w 978439"/>
                <a:gd name="connsiteY37" fmla="*/ 317378 h 792802"/>
                <a:gd name="connsiteX38" fmla="*/ 61723 w 978439"/>
                <a:gd name="connsiteY38" fmla="*/ 328643 h 792802"/>
                <a:gd name="connsiteX39" fmla="*/ 73107 w 978439"/>
                <a:gd name="connsiteY39" fmla="*/ 315872 h 792802"/>
                <a:gd name="connsiteX40" fmla="*/ 89909 w 978439"/>
                <a:gd name="connsiteY40" fmla="*/ 304527 h 792802"/>
                <a:gd name="connsiteX41" fmla="*/ 113935 w 978439"/>
                <a:gd name="connsiteY41" fmla="*/ 288702 h 792802"/>
                <a:gd name="connsiteX42" fmla="*/ 120805 w 978439"/>
                <a:gd name="connsiteY42" fmla="*/ 282542 h 792802"/>
                <a:gd name="connsiteX43" fmla="*/ 134640 w 978439"/>
                <a:gd name="connsiteY43" fmla="*/ 275202 h 792802"/>
                <a:gd name="connsiteX44" fmla="*/ 143057 w 978439"/>
                <a:gd name="connsiteY44" fmla="*/ 276308 h 792802"/>
                <a:gd name="connsiteX45" fmla="*/ 149281 w 978439"/>
                <a:gd name="connsiteY45" fmla="*/ 279172 h 792802"/>
                <a:gd name="connsiteX46" fmla="*/ 159181 w 978439"/>
                <a:gd name="connsiteY46" fmla="*/ 276173 h 792802"/>
                <a:gd name="connsiteX47" fmla="*/ 176886 w 978439"/>
                <a:gd name="connsiteY47" fmla="*/ 267982 h 792802"/>
                <a:gd name="connsiteX48" fmla="*/ 186432 w 978439"/>
                <a:gd name="connsiteY48" fmla="*/ 265689 h 792802"/>
                <a:gd name="connsiteX49" fmla="*/ 195236 w 978439"/>
                <a:gd name="connsiteY49" fmla="*/ 258581 h 792802"/>
                <a:gd name="connsiteX50" fmla="*/ 213780 w 978439"/>
                <a:gd name="connsiteY50" fmla="*/ 257897 h 792802"/>
                <a:gd name="connsiteX51" fmla="*/ 236871 w 978439"/>
                <a:gd name="connsiteY51" fmla="*/ 249773 h 792802"/>
                <a:gd name="connsiteX52" fmla="*/ 260736 w 978439"/>
                <a:gd name="connsiteY52" fmla="*/ 222990 h 792802"/>
                <a:gd name="connsiteX53" fmla="*/ 264605 w 978439"/>
                <a:gd name="connsiteY53" fmla="*/ 219836 h 792802"/>
                <a:gd name="connsiteX54" fmla="*/ 271346 w 978439"/>
                <a:gd name="connsiteY54" fmla="*/ 213715 h 792802"/>
                <a:gd name="connsiteX55" fmla="*/ 279988 w 978439"/>
                <a:gd name="connsiteY55" fmla="*/ 202421 h 792802"/>
                <a:gd name="connsiteX56" fmla="*/ 280988 w 978439"/>
                <a:gd name="connsiteY56" fmla="*/ 182059 h 792802"/>
                <a:gd name="connsiteX57" fmla="*/ 292050 w 978439"/>
                <a:gd name="connsiteY57" fmla="*/ 174458 h 792802"/>
                <a:gd name="connsiteX58" fmla="*/ 295920 w 978439"/>
                <a:gd name="connsiteY58" fmla="*/ 169143 h 792802"/>
                <a:gd name="connsiteX59" fmla="*/ 304143 w 978439"/>
                <a:gd name="connsiteY59" fmla="*/ 158426 h 792802"/>
                <a:gd name="connsiteX60" fmla="*/ 306240 w 978439"/>
                <a:gd name="connsiteY60" fmla="*/ 166779 h 792802"/>
                <a:gd name="connsiteX61" fmla="*/ 313206 w 978439"/>
                <a:gd name="connsiteY61" fmla="*/ 191646 h 792802"/>
                <a:gd name="connsiteX62" fmla="*/ 316689 w 978439"/>
                <a:gd name="connsiteY62" fmla="*/ 174909 h 792802"/>
                <a:gd name="connsiteX63" fmla="*/ 322268 w 978439"/>
                <a:gd name="connsiteY63" fmla="*/ 181198 h 792802"/>
                <a:gd name="connsiteX64" fmla="*/ 325267 w 978439"/>
                <a:gd name="connsiteY64" fmla="*/ 171652 h 792802"/>
                <a:gd name="connsiteX65" fmla="*/ 318301 w 978439"/>
                <a:gd name="connsiteY65" fmla="*/ 163522 h 792802"/>
                <a:gd name="connsiteX66" fmla="*/ 315528 w 978439"/>
                <a:gd name="connsiteY66" fmla="*/ 160522 h 792802"/>
                <a:gd name="connsiteX67" fmla="*/ 319785 w 978439"/>
                <a:gd name="connsiteY67" fmla="*/ 159323 h 792802"/>
                <a:gd name="connsiteX68" fmla="*/ 318785 w 978439"/>
                <a:gd name="connsiteY68" fmla="*/ 153073 h 792802"/>
                <a:gd name="connsiteX69" fmla="*/ 322945 w 978439"/>
                <a:gd name="connsiteY69" fmla="*/ 154492 h 792802"/>
                <a:gd name="connsiteX70" fmla="*/ 325041 w 978439"/>
                <a:gd name="connsiteY70" fmla="*/ 158652 h 792802"/>
                <a:gd name="connsiteX71" fmla="*/ 329686 w 978439"/>
                <a:gd name="connsiteY71" fmla="*/ 154830 h 792802"/>
                <a:gd name="connsiteX72" fmla="*/ 334329 w 978439"/>
                <a:gd name="connsiteY72" fmla="*/ 157907 h 792802"/>
                <a:gd name="connsiteX73" fmla="*/ 340199 w 978439"/>
                <a:gd name="connsiteY73" fmla="*/ 157842 h 792802"/>
                <a:gd name="connsiteX74" fmla="*/ 348487 w 978439"/>
                <a:gd name="connsiteY74" fmla="*/ 159094 h 792802"/>
                <a:gd name="connsiteX75" fmla="*/ 341295 w 978439"/>
                <a:gd name="connsiteY75" fmla="*/ 156772 h 792802"/>
                <a:gd name="connsiteX76" fmla="*/ 340586 w 978439"/>
                <a:gd name="connsiteY76" fmla="*/ 149580 h 792802"/>
                <a:gd name="connsiteX77" fmla="*/ 342230 w 978439"/>
                <a:gd name="connsiteY77" fmla="*/ 151905 h 792802"/>
                <a:gd name="connsiteX78" fmla="*/ 348036 w 978439"/>
                <a:gd name="connsiteY78" fmla="*/ 142872 h 792802"/>
                <a:gd name="connsiteX79" fmla="*/ 344069 w 978439"/>
                <a:gd name="connsiteY79" fmla="*/ 145197 h 792802"/>
                <a:gd name="connsiteX80" fmla="*/ 344069 w 978439"/>
                <a:gd name="connsiteY80" fmla="*/ 133559 h 792802"/>
                <a:gd name="connsiteX81" fmla="*/ 349487 w 978439"/>
                <a:gd name="connsiteY81" fmla="*/ 127073 h 792802"/>
                <a:gd name="connsiteX82" fmla="*/ 355840 w 978439"/>
                <a:gd name="connsiteY82" fmla="*/ 130363 h 792802"/>
                <a:gd name="connsiteX83" fmla="*/ 357614 w 978439"/>
                <a:gd name="connsiteY83" fmla="*/ 133107 h 792802"/>
                <a:gd name="connsiteX84" fmla="*/ 361322 w 978439"/>
                <a:gd name="connsiteY84" fmla="*/ 134042 h 792802"/>
                <a:gd name="connsiteX85" fmla="*/ 355066 w 978439"/>
                <a:gd name="connsiteY85" fmla="*/ 127754 h 792802"/>
                <a:gd name="connsiteX86" fmla="*/ 359226 w 978439"/>
                <a:gd name="connsiteY86" fmla="*/ 124271 h 792802"/>
                <a:gd name="connsiteX87" fmla="*/ 354582 w 978439"/>
                <a:gd name="connsiteY87" fmla="*/ 126593 h 792802"/>
                <a:gd name="connsiteX88" fmla="*/ 361548 w 978439"/>
                <a:gd name="connsiteY88" fmla="*/ 122658 h 792802"/>
                <a:gd name="connsiteX89" fmla="*/ 368740 w 978439"/>
                <a:gd name="connsiteY89" fmla="*/ 123368 h 792802"/>
                <a:gd name="connsiteX90" fmla="*/ 366676 w 978439"/>
                <a:gd name="connsiteY90" fmla="*/ 116179 h 792802"/>
                <a:gd name="connsiteX91" fmla="*/ 368288 w 978439"/>
                <a:gd name="connsiteY91" fmla="*/ 107114 h 792802"/>
                <a:gd name="connsiteX92" fmla="*/ 374803 w 978439"/>
                <a:gd name="connsiteY92" fmla="*/ 106888 h 792802"/>
                <a:gd name="connsiteX93" fmla="*/ 375706 w 978439"/>
                <a:gd name="connsiteY93" fmla="*/ 98729 h 792802"/>
                <a:gd name="connsiteX94" fmla="*/ 375706 w 978439"/>
                <a:gd name="connsiteY94" fmla="*/ 108726 h 792802"/>
                <a:gd name="connsiteX95" fmla="*/ 381994 w 978439"/>
                <a:gd name="connsiteY95" fmla="*/ 109210 h 792802"/>
                <a:gd name="connsiteX96" fmla="*/ 385252 w 978439"/>
                <a:gd name="connsiteY96" fmla="*/ 104566 h 792802"/>
                <a:gd name="connsiteX97" fmla="*/ 387089 w 978439"/>
                <a:gd name="connsiteY97" fmla="*/ 98503 h 792802"/>
                <a:gd name="connsiteX98" fmla="*/ 389412 w 978439"/>
                <a:gd name="connsiteY98" fmla="*/ 93988 h 792802"/>
                <a:gd name="connsiteX99" fmla="*/ 387219 w 978439"/>
                <a:gd name="connsiteY99" fmla="*/ 93553 h 792802"/>
                <a:gd name="connsiteX100" fmla="*/ 388477 w 978439"/>
                <a:gd name="connsiteY100" fmla="*/ 92476 h 792802"/>
                <a:gd name="connsiteX101" fmla="*/ 389412 w 978439"/>
                <a:gd name="connsiteY101" fmla="*/ 92021 h 792802"/>
                <a:gd name="connsiteX102" fmla="*/ 394282 w 978439"/>
                <a:gd name="connsiteY102" fmla="*/ 96665 h 792802"/>
                <a:gd name="connsiteX103" fmla="*/ 398474 w 978439"/>
                <a:gd name="connsiteY103" fmla="*/ 91311 h 792802"/>
                <a:gd name="connsiteX104" fmla="*/ 399861 w 978439"/>
                <a:gd name="connsiteY104" fmla="*/ 96887 h 792802"/>
                <a:gd name="connsiteX105" fmla="*/ 407988 w 978439"/>
                <a:gd name="connsiteY105" fmla="*/ 90147 h 792802"/>
                <a:gd name="connsiteX106" fmla="*/ 409600 w 978439"/>
                <a:gd name="connsiteY106" fmla="*/ 84487 h 792802"/>
                <a:gd name="connsiteX107" fmla="*/ 417695 w 978439"/>
                <a:gd name="connsiteY107" fmla="*/ 90215 h 792802"/>
                <a:gd name="connsiteX108" fmla="*/ 424176 w 978439"/>
                <a:gd name="connsiteY108" fmla="*/ 94724 h 792802"/>
                <a:gd name="connsiteX109" fmla="*/ 432143 w 978439"/>
                <a:gd name="connsiteY109" fmla="*/ 105721 h 792802"/>
                <a:gd name="connsiteX110" fmla="*/ 436561 w 978439"/>
                <a:gd name="connsiteY110" fmla="*/ 113225 h 792802"/>
                <a:gd name="connsiteX111" fmla="*/ 433658 w 978439"/>
                <a:gd name="connsiteY111" fmla="*/ 122990 h 792802"/>
                <a:gd name="connsiteX112" fmla="*/ 430530 w 978439"/>
                <a:gd name="connsiteY112" fmla="*/ 133101 h 792802"/>
                <a:gd name="connsiteX113" fmla="*/ 433529 w 978439"/>
                <a:gd name="connsiteY113" fmla="*/ 126583 h 792802"/>
                <a:gd name="connsiteX114" fmla="*/ 437496 w 978439"/>
                <a:gd name="connsiteY114" fmla="*/ 130775 h 792802"/>
                <a:gd name="connsiteX115" fmla="*/ 436335 w 978439"/>
                <a:gd name="connsiteY115" fmla="*/ 121265 h 792802"/>
                <a:gd name="connsiteX116" fmla="*/ 443075 w 978439"/>
                <a:gd name="connsiteY116" fmla="*/ 120330 h 792802"/>
                <a:gd name="connsiteX117" fmla="*/ 460006 w 978439"/>
                <a:gd name="connsiteY117" fmla="*/ 124035 h 792802"/>
                <a:gd name="connsiteX118" fmla="*/ 462328 w 978439"/>
                <a:gd name="connsiteY118" fmla="*/ 115234 h 792802"/>
                <a:gd name="connsiteX119" fmla="*/ 473486 w 978439"/>
                <a:gd name="connsiteY119" fmla="*/ 124974 h 792802"/>
                <a:gd name="connsiteX120" fmla="*/ 472938 w 978439"/>
                <a:gd name="connsiteY120" fmla="*/ 115834 h 792802"/>
                <a:gd name="connsiteX121" fmla="*/ 479969 w 978439"/>
                <a:gd name="connsiteY121" fmla="*/ 113593 h 792802"/>
                <a:gd name="connsiteX122" fmla="*/ 472100 w 978439"/>
                <a:gd name="connsiteY122" fmla="*/ 108949 h 792802"/>
                <a:gd name="connsiteX123" fmla="*/ 476970 w 978439"/>
                <a:gd name="connsiteY123" fmla="*/ 107111 h 792802"/>
                <a:gd name="connsiteX124" fmla="*/ 468262 w 978439"/>
                <a:gd name="connsiteY124" fmla="*/ 100448 h 792802"/>
                <a:gd name="connsiteX125" fmla="*/ 471842 w 978439"/>
                <a:gd name="connsiteY125" fmla="*/ 93859 h 792802"/>
                <a:gd name="connsiteX126" fmla="*/ 477905 w 978439"/>
                <a:gd name="connsiteY126" fmla="*/ 91102 h 792802"/>
                <a:gd name="connsiteX127" fmla="*/ 481839 w 978439"/>
                <a:gd name="connsiteY127" fmla="*/ 79118 h 792802"/>
                <a:gd name="connsiteX128" fmla="*/ 487289 w 978439"/>
                <a:gd name="connsiteY128" fmla="*/ 77673 h 792802"/>
                <a:gd name="connsiteX129" fmla="*/ 494610 w 978439"/>
                <a:gd name="connsiteY129" fmla="*/ 73445 h 792802"/>
                <a:gd name="connsiteX130" fmla="*/ 490869 w 978439"/>
                <a:gd name="connsiteY130" fmla="*/ 64844 h 792802"/>
                <a:gd name="connsiteX131" fmla="*/ 496029 w 978439"/>
                <a:gd name="connsiteY131" fmla="*/ 60265 h 792802"/>
                <a:gd name="connsiteX132" fmla="*/ 499738 w 978439"/>
                <a:gd name="connsiteY132" fmla="*/ 53834 h 792802"/>
                <a:gd name="connsiteX133" fmla="*/ 505511 w 978439"/>
                <a:gd name="connsiteY133" fmla="*/ 55547 h 792802"/>
                <a:gd name="connsiteX134" fmla="*/ 505059 w 978439"/>
                <a:gd name="connsiteY134" fmla="*/ 46517 h 792802"/>
                <a:gd name="connsiteX135" fmla="*/ 512960 w 978439"/>
                <a:gd name="connsiteY135" fmla="*/ 53221 h 792802"/>
                <a:gd name="connsiteX136" fmla="*/ 515024 w 978439"/>
                <a:gd name="connsiteY136" fmla="*/ 45578 h 792802"/>
                <a:gd name="connsiteX137" fmla="*/ 516734 w 978439"/>
                <a:gd name="connsiteY137" fmla="*/ 40244 h 792802"/>
                <a:gd name="connsiteX138" fmla="*/ 521764 w 978439"/>
                <a:gd name="connsiteY138" fmla="*/ 39067 h 792802"/>
                <a:gd name="connsiteX139" fmla="*/ 549402 w 978439"/>
                <a:gd name="connsiteY139" fmla="*/ 44162 h 792802"/>
                <a:gd name="connsiteX140" fmla="*/ 556820 w 978439"/>
                <a:gd name="connsiteY140" fmla="*/ 39777 h 792802"/>
                <a:gd name="connsiteX141" fmla="*/ 556369 w 978439"/>
                <a:gd name="connsiteY141" fmla="*/ 25848 h 792802"/>
                <a:gd name="connsiteX142" fmla="*/ 543597 w 978439"/>
                <a:gd name="connsiteY142" fmla="*/ 22365 h 792802"/>
                <a:gd name="connsiteX143" fmla="*/ 538018 w 978439"/>
                <a:gd name="connsiteY143" fmla="*/ 16328 h 792802"/>
                <a:gd name="connsiteX144" fmla="*/ 542211 w 978439"/>
                <a:gd name="connsiteY144" fmla="*/ 11429 h 792802"/>
                <a:gd name="connsiteX145" fmla="*/ 545694 w 978439"/>
                <a:gd name="connsiteY145" fmla="*/ 18653 h 792802"/>
                <a:gd name="connsiteX146" fmla="*/ 546145 w 978439"/>
                <a:gd name="connsiteY146" fmla="*/ 11429 h 792802"/>
                <a:gd name="connsiteX147" fmla="*/ 550789 w 978439"/>
                <a:gd name="connsiteY147" fmla="*/ 11655 h 792802"/>
                <a:gd name="connsiteX148" fmla="*/ 558916 w 978439"/>
                <a:gd name="connsiteY148" fmla="*/ 22362 h 792802"/>
                <a:gd name="connsiteX149" fmla="*/ 563560 w 978439"/>
                <a:gd name="connsiteY149" fmla="*/ 17008 h 792802"/>
                <a:gd name="connsiteX150" fmla="*/ 571235 w 978439"/>
                <a:gd name="connsiteY150" fmla="*/ 28002 h 792802"/>
                <a:gd name="connsiteX151" fmla="*/ 578201 w 978439"/>
                <a:gd name="connsiteY151" fmla="*/ 31163 h 792802"/>
                <a:gd name="connsiteX152" fmla="*/ 587715 w 978439"/>
                <a:gd name="connsiteY152" fmla="*/ 28163 h 792802"/>
                <a:gd name="connsiteX153" fmla="*/ 593294 w 978439"/>
                <a:gd name="connsiteY153" fmla="*/ 37903 h 792802"/>
                <a:gd name="connsiteX154" fmla="*/ 599292 w 978439"/>
                <a:gd name="connsiteY154" fmla="*/ 37319 h 792802"/>
                <a:gd name="connsiteX155" fmla="*/ 608161 w 978439"/>
                <a:gd name="connsiteY155" fmla="*/ 34646 h 792802"/>
                <a:gd name="connsiteX156" fmla="*/ 620932 w 978439"/>
                <a:gd name="connsiteY156" fmla="*/ 42547 h 792802"/>
                <a:gd name="connsiteX157" fmla="*/ 628124 w 978439"/>
                <a:gd name="connsiteY157" fmla="*/ 34646 h 792802"/>
                <a:gd name="connsiteX158" fmla="*/ 635799 w 978439"/>
                <a:gd name="connsiteY158" fmla="*/ 29099 h 792802"/>
                <a:gd name="connsiteX159" fmla="*/ 631832 w 978439"/>
                <a:gd name="connsiteY159" fmla="*/ 35352 h 792802"/>
                <a:gd name="connsiteX160" fmla="*/ 631220 w 978439"/>
                <a:gd name="connsiteY160" fmla="*/ 38661 h 792802"/>
                <a:gd name="connsiteX161" fmla="*/ 630446 w 978439"/>
                <a:gd name="connsiteY161" fmla="*/ 44414 h 792802"/>
                <a:gd name="connsiteX162" fmla="*/ 637186 w 978439"/>
                <a:gd name="connsiteY162" fmla="*/ 39509 h 792802"/>
                <a:gd name="connsiteX163" fmla="*/ 637799 w 978439"/>
                <a:gd name="connsiteY163" fmla="*/ 44672 h 792802"/>
                <a:gd name="connsiteX164" fmla="*/ 639347 w 978439"/>
                <a:gd name="connsiteY164" fmla="*/ 47978 h 792802"/>
                <a:gd name="connsiteX165" fmla="*/ 646216 w 978439"/>
                <a:gd name="connsiteY165" fmla="*/ 42540 h 792802"/>
                <a:gd name="connsiteX166" fmla="*/ 652730 w 978439"/>
                <a:gd name="connsiteY166" fmla="*/ 32575 h 792802"/>
                <a:gd name="connsiteX167" fmla="*/ 655278 w 978439"/>
                <a:gd name="connsiteY167" fmla="*/ 43250 h 792802"/>
                <a:gd name="connsiteX168" fmla="*/ 658922 w 978439"/>
                <a:gd name="connsiteY168" fmla="*/ 41695 h 792802"/>
                <a:gd name="connsiteX169" fmla="*/ 658406 w 978439"/>
                <a:gd name="connsiteY169" fmla="*/ 46488 h 792802"/>
                <a:gd name="connsiteX170" fmla="*/ 647151 w 978439"/>
                <a:gd name="connsiteY170" fmla="*/ 59278 h 792802"/>
                <a:gd name="connsiteX171" fmla="*/ 650634 w 978439"/>
                <a:gd name="connsiteY171" fmla="*/ 64151 h 792802"/>
                <a:gd name="connsiteX172" fmla="*/ 648086 w 978439"/>
                <a:gd name="connsiteY172" fmla="*/ 62503 h 792802"/>
                <a:gd name="connsiteX173" fmla="*/ 643217 w 978439"/>
                <a:gd name="connsiteY173" fmla="*/ 71113 h 792802"/>
                <a:gd name="connsiteX174" fmla="*/ 643539 w 978439"/>
                <a:gd name="connsiteY174" fmla="*/ 66473 h 792802"/>
                <a:gd name="connsiteX175" fmla="*/ 638895 w 978439"/>
                <a:gd name="connsiteY175" fmla="*/ 70407 h 792802"/>
                <a:gd name="connsiteX176" fmla="*/ 635186 w 978439"/>
                <a:gd name="connsiteY176" fmla="*/ 72278 h 792802"/>
                <a:gd name="connsiteX177" fmla="*/ 632413 w 978439"/>
                <a:gd name="connsiteY177" fmla="*/ 76212 h 792802"/>
                <a:gd name="connsiteX178" fmla="*/ 634251 w 978439"/>
                <a:gd name="connsiteY178" fmla="*/ 81791 h 792802"/>
                <a:gd name="connsiteX179" fmla="*/ 622835 w 978439"/>
                <a:gd name="connsiteY179" fmla="*/ 101925 h 792802"/>
                <a:gd name="connsiteX180" fmla="*/ 616417 w 978439"/>
                <a:gd name="connsiteY180" fmla="*/ 109897 h 792802"/>
                <a:gd name="connsiteX181" fmla="*/ 614353 w 978439"/>
                <a:gd name="connsiteY181" fmla="*/ 116228 h 792802"/>
                <a:gd name="connsiteX182" fmla="*/ 629188 w 978439"/>
                <a:gd name="connsiteY182" fmla="*/ 130282 h 792802"/>
                <a:gd name="connsiteX183" fmla="*/ 636734 w 978439"/>
                <a:gd name="connsiteY183" fmla="*/ 138676 h 792802"/>
                <a:gd name="connsiteX184" fmla="*/ 640507 w 978439"/>
                <a:gd name="connsiteY184" fmla="*/ 145423 h 792802"/>
                <a:gd name="connsiteX185" fmla="*/ 647731 w 978439"/>
                <a:gd name="connsiteY185" fmla="*/ 143553 h 792802"/>
                <a:gd name="connsiteX186" fmla="*/ 658664 w 978439"/>
                <a:gd name="connsiteY186" fmla="*/ 151670 h 792802"/>
                <a:gd name="connsiteX187" fmla="*/ 669597 w 978439"/>
                <a:gd name="connsiteY187" fmla="*/ 162844 h 792802"/>
                <a:gd name="connsiteX188" fmla="*/ 691817 w 978439"/>
                <a:gd name="connsiteY188" fmla="*/ 173100 h 792802"/>
                <a:gd name="connsiteX189" fmla="*/ 696364 w 978439"/>
                <a:gd name="connsiteY189" fmla="*/ 184655 h 792802"/>
                <a:gd name="connsiteX190" fmla="*/ 702814 w 978439"/>
                <a:gd name="connsiteY190" fmla="*/ 188002 h 792802"/>
                <a:gd name="connsiteX191" fmla="*/ 709361 w 978439"/>
                <a:gd name="connsiteY191" fmla="*/ 192878 h 792802"/>
                <a:gd name="connsiteX192" fmla="*/ 735225 w 978439"/>
                <a:gd name="connsiteY192" fmla="*/ 185700 h 792802"/>
                <a:gd name="connsiteX193" fmla="*/ 752865 w 978439"/>
                <a:gd name="connsiteY193" fmla="*/ 153279 h 792802"/>
                <a:gd name="connsiteX194" fmla="*/ 759605 w 978439"/>
                <a:gd name="connsiteY194" fmla="*/ 133455 h 792802"/>
                <a:gd name="connsiteX195" fmla="*/ 764701 w 978439"/>
                <a:gd name="connsiteY195" fmla="*/ 113548 h 792802"/>
                <a:gd name="connsiteX196" fmla="*/ 766829 w 978439"/>
                <a:gd name="connsiteY196" fmla="*/ 98513 h 792802"/>
                <a:gd name="connsiteX197" fmla="*/ 766829 w 978439"/>
                <a:gd name="connsiteY197" fmla="*/ 82120 h 792802"/>
                <a:gd name="connsiteX198" fmla="*/ 772441 w 978439"/>
                <a:gd name="connsiteY198" fmla="*/ 67531 h 792802"/>
                <a:gd name="connsiteX199" fmla="*/ 777697 w 978439"/>
                <a:gd name="connsiteY199" fmla="*/ 55095 h 792802"/>
                <a:gd name="connsiteX200" fmla="*/ 779793 w 978439"/>
                <a:gd name="connsiteY200" fmla="*/ 59968 h 792802"/>
                <a:gd name="connsiteX201" fmla="*/ 782567 w 978439"/>
                <a:gd name="connsiteY201" fmla="*/ 56030 h 792802"/>
                <a:gd name="connsiteX202" fmla="*/ 776279 w 978439"/>
                <a:gd name="connsiteY202" fmla="*/ 49516 h 792802"/>
                <a:gd name="connsiteX203" fmla="*/ 773989 w 978439"/>
                <a:gd name="connsiteY203" fmla="*/ 51609 h 792802"/>
                <a:gd name="connsiteX204" fmla="*/ 777053 w 978439"/>
                <a:gd name="connsiteY204" fmla="*/ 43553 h 792802"/>
                <a:gd name="connsiteX205" fmla="*/ 779536 w 978439"/>
                <a:gd name="connsiteY205" fmla="*/ 42321 h 792802"/>
                <a:gd name="connsiteX206" fmla="*/ 781406 w 978439"/>
                <a:gd name="connsiteY206" fmla="*/ 35355 h 792802"/>
                <a:gd name="connsiteX207" fmla="*/ 785115 w 978439"/>
                <a:gd name="connsiteY207" fmla="*/ 37680 h 792802"/>
                <a:gd name="connsiteX208" fmla="*/ 791855 w 978439"/>
                <a:gd name="connsiteY208" fmla="*/ 11203 h 792802"/>
                <a:gd name="connsiteX209" fmla="*/ 795564 w 978439"/>
                <a:gd name="connsiteY209" fmla="*/ 4805 h 792802"/>
                <a:gd name="connsiteX210" fmla="*/ 804142 w 978439"/>
                <a:gd name="connsiteY210" fmla="*/ 755 h 792802"/>
                <a:gd name="connsiteX211" fmla="*/ 801143 w 978439"/>
                <a:gd name="connsiteY211" fmla="*/ 5624 h 792802"/>
                <a:gd name="connsiteX212" fmla="*/ 803691 w 978439"/>
                <a:gd name="connsiteY212" fmla="*/ 4237 h 792802"/>
                <a:gd name="connsiteX213" fmla="*/ 807045 w 978439"/>
                <a:gd name="connsiteY213" fmla="*/ 11929 h 792802"/>
                <a:gd name="connsiteX214" fmla="*/ 807464 w 978439"/>
                <a:gd name="connsiteY214" fmla="*/ 15918 h 792802"/>
                <a:gd name="connsiteX215" fmla="*/ 806948 w 978439"/>
                <a:gd name="connsiteY215" fmla="*/ 21633 h 792802"/>
                <a:gd name="connsiteX216" fmla="*/ 806948 w 978439"/>
                <a:gd name="connsiteY216" fmla="*/ 30311 h 792802"/>
                <a:gd name="connsiteX217" fmla="*/ 815881 w 978439"/>
                <a:gd name="connsiteY217" fmla="*/ 34904 h 792802"/>
                <a:gd name="connsiteX218" fmla="*/ 813398 w 978439"/>
                <a:gd name="connsiteY218" fmla="*/ 45956 h 792802"/>
                <a:gd name="connsiteX219" fmla="*/ 815397 w 978439"/>
                <a:gd name="connsiteY219" fmla="*/ 59284 h 792802"/>
                <a:gd name="connsiteX220" fmla="*/ 816913 w 978439"/>
                <a:gd name="connsiteY220" fmla="*/ 82707 h 792802"/>
                <a:gd name="connsiteX221" fmla="*/ 818461 w 978439"/>
                <a:gd name="connsiteY221" fmla="*/ 91237 h 792802"/>
                <a:gd name="connsiteX222" fmla="*/ 819364 w 978439"/>
                <a:gd name="connsiteY222" fmla="*/ 101760 h 792802"/>
                <a:gd name="connsiteX223" fmla="*/ 830490 w 978439"/>
                <a:gd name="connsiteY223" fmla="*/ 98732 h 792802"/>
                <a:gd name="connsiteX224" fmla="*/ 839584 w 978439"/>
                <a:gd name="connsiteY224" fmla="*/ 103818 h 792802"/>
                <a:gd name="connsiteX225" fmla="*/ 847970 w 978439"/>
                <a:gd name="connsiteY225" fmla="*/ 112996 h 792802"/>
                <a:gd name="connsiteX226" fmla="*/ 855580 w 978439"/>
                <a:gd name="connsiteY226" fmla="*/ 117792 h 792802"/>
                <a:gd name="connsiteX227" fmla="*/ 854419 w 978439"/>
                <a:gd name="connsiteY227" fmla="*/ 126593 h 792802"/>
                <a:gd name="connsiteX228" fmla="*/ 852775 w 978439"/>
                <a:gd name="connsiteY228" fmla="*/ 151183 h 792802"/>
                <a:gd name="connsiteX229" fmla="*/ 852452 w 978439"/>
                <a:gd name="connsiteY229" fmla="*/ 163776 h 792802"/>
                <a:gd name="connsiteX230" fmla="*/ 856129 w 978439"/>
                <a:gd name="connsiteY230" fmla="*/ 173741 h 792802"/>
                <a:gd name="connsiteX231" fmla="*/ 861031 w 978439"/>
                <a:gd name="connsiteY231" fmla="*/ 171649 h 792802"/>
                <a:gd name="connsiteX232" fmla="*/ 860321 w 978439"/>
                <a:gd name="connsiteY232" fmla="*/ 183636 h 792802"/>
                <a:gd name="connsiteX233" fmla="*/ 860643 w 978439"/>
                <a:gd name="connsiteY233" fmla="*/ 195333 h 792802"/>
                <a:gd name="connsiteX234" fmla="*/ 856064 w 978439"/>
                <a:gd name="connsiteY234" fmla="*/ 206236 h 792802"/>
                <a:gd name="connsiteX235" fmla="*/ 858934 w 978439"/>
                <a:gd name="connsiteY235" fmla="*/ 215605 h 792802"/>
                <a:gd name="connsiteX236" fmla="*/ 861450 w 978439"/>
                <a:gd name="connsiteY236" fmla="*/ 220026 h 792802"/>
                <a:gd name="connsiteX237" fmla="*/ 858870 w 978439"/>
                <a:gd name="connsiteY237" fmla="*/ 229527 h 792802"/>
                <a:gd name="connsiteX238" fmla="*/ 866803 w 978439"/>
                <a:gd name="connsiteY238" fmla="*/ 236067 h 792802"/>
                <a:gd name="connsiteX239" fmla="*/ 874479 w 978439"/>
                <a:gd name="connsiteY239" fmla="*/ 237144 h 792802"/>
                <a:gd name="connsiteX240" fmla="*/ 883089 w 978439"/>
                <a:gd name="connsiteY240" fmla="*/ 240144 h 792802"/>
                <a:gd name="connsiteX241" fmla="*/ 888185 w 978439"/>
                <a:gd name="connsiteY241" fmla="*/ 254333 h 792802"/>
                <a:gd name="connsiteX242" fmla="*/ 891184 w 978439"/>
                <a:gd name="connsiteY242" fmla="*/ 251305 h 792802"/>
                <a:gd name="connsiteX243" fmla="*/ 898504 w 978439"/>
                <a:gd name="connsiteY243" fmla="*/ 257710 h 792802"/>
                <a:gd name="connsiteX244" fmla="*/ 903374 w 978439"/>
                <a:gd name="connsiteY244" fmla="*/ 263099 h 792802"/>
                <a:gd name="connsiteX245" fmla="*/ 904761 w 978439"/>
                <a:gd name="connsiteY245" fmla="*/ 260251 h 792802"/>
                <a:gd name="connsiteX246" fmla="*/ 907083 w 978439"/>
                <a:gd name="connsiteY246" fmla="*/ 263973 h 792802"/>
                <a:gd name="connsiteX247" fmla="*/ 910985 w 978439"/>
                <a:gd name="connsiteY247" fmla="*/ 266830 h 792802"/>
                <a:gd name="connsiteX248" fmla="*/ 913017 w 978439"/>
                <a:gd name="connsiteY248" fmla="*/ 273815 h 792802"/>
                <a:gd name="connsiteX249" fmla="*/ 907405 w 978439"/>
                <a:gd name="connsiteY249" fmla="*/ 273686 h 792802"/>
                <a:gd name="connsiteX250" fmla="*/ 908147 w 978439"/>
                <a:gd name="connsiteY250" fmla="*/ 284042 h 792802"/>
                <a:gd name="connsiteX251" fmla="*/ 920208 w 978439"/>
                <a:gd name="connsiteY251" fmla="*/ 301908 h 792802"/>
                <a:gd name="connsiteX252" fmla="*/ 917790 w 978439"/>
                <a:gd name="connsiteY252" fmla="*/ 315163 h 792802"/>
                <a:gd name="connsiteX253" fmla="*/ 918822 w 978439"/>
                <a:gd name="connsiteY253" fmla="*/ 328159 h 792802"/>
                <a:gd name="connsiteX254" fmla="*/ 926046 w 978439"/>
                <a:gd name="connsiteY254" fmla="*/ 331665 h 792802"/>
                <a:gd name="connsiteX255" fmla="*/ 928820 w 978439"/>
                <a:gd name="connsiteY255" fmla="*/ 319097 h 792802"/>
                <a:gd name="connsiteX256" fmla="*/ 939042 w 978439"/>
                <a:gd name="connsiteY256" fmla="*/ 330256 h 792802"/>
                <a:gd name="connsiteX257" fmla="*/ 940203 w 978439"/>
                <a:gd name="connsiteY257" fmla="*/ 325386 h 792802"/>
                <a:gd name="connsiteX258" fmla="*/ 943977 w 978439"/>
                <a:gd name="connsiteY258" fmla="*/ 327205 h 792802"/>
                <a:gd name="connsiteX259" fmla="*/ 941912 w 978439"/>
                <a:gd name="connsiteY259" fmla="*/ 342630 h 792802"/>
                <a:gd name="connsiteX260" fmla="*/ 940558 w 978439"/>
                <a:gd name="connsiteY260" fmla="*/ 352885 h 792802"/>
                <a:gd name="connsiteX261" fmla="*/ 945299 w 978439"/>
                <a:gd name="connsiteY261" fmla="*/ 359722 h 792802"/>
                <a:gd name="connsiteX262" fmla="*/ 946008 w 978439"/>
                <a:gd name="connsiteY262" fmla="*/ 355110 h 792802"/>
                <a:gd name="connsiteX263" fmla="*/ 945686 w 978439"/>
                <a:gd name="connsiteY263" fmla="*/ 360689 h 792802"/>
                <a:gd name="connsiteX264" fmla="*/ 956844 w 978439"/>
                <a:gd name="connsiteY264" fmla="*/ 370171 h 792802"/>
                <a:gd name="connsiteX265" fmla="*/ 963584 w 978439"/>
                <a:gd name="connsiteY265" fmla="*/ 386199 h 792802"/>
                <a:gd name="connsiteX266" fmla="*/ 969389 w 978439"/>
                <a:gd name="connsiteY266" fmla="*/ 391552 h 792802"/>
                <a:gd name="connsiteX267" fmla="*/ 970486 w 978439"/>
                <a:gd name="connsiteY267" fmla="*/ 400195 h 792802"/>
                <a:gd name="connsiteX268" fmla="*/ 977065 w 978439"/>
                <a:gd name="connsiteY268" fmla="*/ 410386 h 792802"/>
                <a:gd name="connsiteX269" fmla="*/ 974033 w 978439"/>
                <a:gd name="connsiteY269" fmla="*/ 416643 h 792802"/>
                <a:gd name="connsiteX270" fmla="*/ 974968 w 978439"/>
                <a:gd name="connsiteY270" fmla="*/ 425253 h 792802"/>
                <a:gd name="connsiteX271" fmla="*/ 977290 w 978439"/>
                <a:gd name="connsiteY271" fmla="*/ 422931 h 792802"/>
                <a:gd name="connsiteX272" fmla="*/ 974259 w 978439"/>
                <a:gd name="connsiteY272" fmla="*/ 432445 h 792802"/>
                <a:gd name="connsiteX273" fmla="*/ 970163 w 978439"/>
                <a:gd name="connsiteY273" fmla="*/ 448086 h 792802"/>
                <a:gd name="connsiteX274" fmla="*/ 967293 w 978439"/>
                <a:gd name="connsiteY274" fmla="*/ 457890 h 792802"/>
                <a:gd name="connsiteX275" fmla="*/ 966519 w 978439"/>
                <a:gd name="connsiteY275" fmla="*/ 466823 h 792802"/>
                <a:gd name="connsiteX276" fmla="*/ 967229 w 978439"/>
                <a:gd name="connsiteY276" fmla="*/ 478530 h 792802"/>
                <a:gd name="connsiteX277" fmla="*/ 966132 w 978439"/>
                <a:gd name="connsiteY277" fmla="*/ 484302 h 792802"/>
                <a:gd name="connsiteX278" fmla="*/ 967293 w 978439"/>
                <a:gd name="connsiteY278" fmla="*/ 490011 h 792802"/>
                <a:gd name="connsiteX279" fmla="*/ 953167 w 978439"/>
                <a:gd name="connsiteY279" fmla="*/ 517455 h 792802"/>
                <a:gd name="connsiteX280" fmla="*/ 934914 w 978439"/>
                <a:gd name="connsiteY280" fmla="*/ 548286 h 792802"/>
                <a:gd name="connsiteX281" fmla="*/ 921789 w 978439"/>
                <a:gd name="connsiteY281" fmla="*/ 574118 h 792802"/>
                <a:gd name="connsiteX282" fmla="*/ 912952 w 978439"/>
                <a:gd name="connsiteY282" fmla="*/ 586147 h 792802"/>
                <a:gd name="connsiteX283" fmla="*/ 902214 w 978439"/>
                <a:gd name="connsiteY283" fmla="*/ 596080 h 792802"/>
                <a:gd name="connsiteX284" fmla="*/ 897634 w 978439"/>
                <a:gd name="connsiteY284" fmla="*/ 606142 h 792802"/>
                <a:gd name="connsiteX285" fmla="*/ 892603 w 978439"/>
                <a:gd name="connsiteY285" fmla="*/ 608399 h 792802"/>
                <a:gd name="connsiteX286" fmla="*/ 883702 w 978439"/>
                <a:gd name="connsiteY286" fmla="*/ 613785 h 792802"/>
                <a:gd name="connsiteX287" fmla="*/ 878445 w 978439"/>
                <a:gd name="connsiteY287" fmla="*/ 617139 h 792802"/>
                <a:gd name="connsiteX288" fmla="*/ 867932 w 978439"/>
                <a:gd name="connsiteY288" fmla="*/ 625491 h 792802"/>
                <a:gd name="connsiteX289" fmla="*/ 860934 w 978439"/>
                <a:gd name="connsiteY289" fmla="*/ 631038 h 792802"/>
                <a:gd name="connsiteX290" fmla="*/ 853290 w 978439"/>
                <a:gd name="connsiteY290" fmla="*/ 637005 h 792802"/>
                <a:gd name="connsiteX291" fmla="*/ 854903 w 978439"/>
                <a:gd name="connsiteY291" fmla="*/ 639101 h 792802"/>
                <a:gd name="connsiteX292" fmla="*/ 850098 w 978439"/>
                <a:gd name="connsiteY292" fmla="*/ 646873 h 792802"/>
                <a:gd name="connsiteX293" fmla="*/ 845293 w 978439"/>
                <a:gd name="connsiteY293" fmla="*/ 650485 h 792802"/>
                <a:gd name="connsiteX294" fmla="*/ 834360 w 978439"/>
                <a:gd name="connsiteY294" fmla="*/ 661805 h 792802"/>
                <a:gd name="connsiteX295" fmla="*/ 831425 w 978439"/>
                <a:gd name="connsiteY295" fmla="*/ 663965 h 792802"/>
                <a:gd name="connsiteX296" fmla="*/ 829361 w 978439"/>
                <a:gd name="connsiteY296" fmla="*/ 669222 h 792802"/>
                <a:gd name="connsiteX297" fmla="*/ 825201 w 978439"/>
                <a:gd name="connsiteY297" fmla="*/ 678091 h 792802"/>
                <a:gd name="connsiteX298" fmla="*/ 822170 w 978439"/>
                <a:gd name="connsiteY298" fmla="*/ 678091 h 792802"/>
                <a:gd name="connsiteX299" fmla="*/ 818751 w 978439"/>
                <a:gd name="connsiteY299" fmla="*/ 683025 h 792802"/>
                <a:gd name="connsiteX300" fmla="*/ 811915 w 978439"/>
                <a:gd name="connsiteY300" fmla="*/ 686798 h 792802"/>
                <a:gd name="connsiteX301" fmla="*/ 795693 w 978439"/>
                <a:gd name="connsiteY301" fmla="*/ 705277 h 792802"/>
                <a:gd name="connsiteX302" fmla="*/ 784212 w 978439"/>
                <a:gd name="connsiteY302" fmla="*/ 723047 h 792802"/>
                <a:gd name="connsiteX303" fmla="*/ 773408 w 978439"/>
                <a:gd name="connsiteY303" fmla="*/ 736398 h 792802"/>
                <a:gd name="connsiteX304" fmla="*/ 772763 w 978439"/>
                <a:gd name="connsiteY304" fmla="*/ 743654 h 792802"/>
                <a:gd name="connsiteX305" fmla="*/ 769764 w 978439"/>
                <a:gd name="connsiteY305" fmla="*/ 747395 h 792802"/>
                <a:gd name="connsiteX306" fmla="*/ 764282 w 978439"/>
                <a:gd name="connsiteY306" fmla="*/ 748556 h 792802"/>
                <a:gd name="connsiteX307" fmla="*/ 749350 w 978439"/>
                <a:gd name="connsiteY307" fmla="*/ 755651 h 792802"/>
                <a:gd name="connsiteX308" fmla="*/ 727517 w 978439"/>
                <a:gd name="connsiteY308" fmla="*/ 756522 h 792802"/>
                <a:gd name="connsiteX309" fmla="*/ 688817 w 978439"/>
                <a:gd name="connsiteY309" fmla="*/ 774968 h 792802"/>
                <a:gd name="connsiteX310" fmla="*/ 671274 w 978439"/>
                <a:gd name="connsiteY310" fmla="*/ 781064 h 792802"/>
                <a:gd name="connsiteX311" fmla="*/ 665436 w 978439"/>
                <a:gd name="connsiteY311" fmla="*/ 786546 h 792802"/>
                <a:gd name="connsiteX312" fmla="*/ 670306 w 978439"/>
                <a:gd name="connsiteY312" fmla="*/ 783998 h 792802"/>
                <a:gd name="connsiteX313" fmla="*/ 663599 w 978439"/>
                <a:gd name="connsiteY313" fmla="*/ 792803 h 792802"/>
                <a:gd name="connsiteX314" fmla="*/ 662824 w 978439"/>
                <a:gd name="connsiteY314" fmla="*/ 785643 h 792802"/>
                <a:gd name="connsiteX315" fmla="*/ 656600 w 978439"/>
                <a:gd name="connsiteY315" fmla="*/ 786094 h 792802"/>
                <a:gd name="connsiteX316" fmla="*/ 657309 w 978439"/>
                <a:gd name="connsiteY316" fmla="*/ 778870 h 792802"/>
                <a:gd name="connsiteX317" fmla="*/ 651666 w 978439"/>
                <a:gd name="connsiteY317" fmla="*/ 777226 h 792802"/>
                <a:gd name="connsiteX318" fmla="*/ 656213 w 978439"/>
                <a:gd name="connsiteY318" fmla="*/ 769389 h 792802"/>
                <a:gd name="connsiteX319" fmla="*/ 646183 w 978439"/>
                <a:gd name="connsiteY319" fmla="*/ 772163 h 792802"/>
                <a:gd name="connsiteX320" fmla="*/ 637121 w 978439"/>
                <a:gd name="connsiteY320" fmla="*/ 770066 h 792802"/>
                <a:gd name="connsiteX321" fmla="*/ 646635 w 978439"/>
                <a:gd name="connsiteY321" fmla="*/ 767519 h 792802"/>
                <a:gd name="connsiteX322" fmla="*/ 648957 w 978439"/>
                <a:gd name="connsiteY322" fmla="*/ 757296 h 792802"/>
                <a:gd name="connsiteX323" fmla="*/ 632251 w 978439"/>
                <a:gd name="connsiteY323" fmla="*/ 765648 h 792802"/>
                <a:gd name="connsiteX324" fmla="*/ 639218 w 978439"/>
                <a:gd name="connsiteY324" fmla="*/ 766809 h 792802"/>
                <a:gd name="connsiteX325" fmla="*/ 629672 w 978439"/>
                <a:gd name="connsiteY325" fmla="*/ 770066 h 792802"/>
                <a:gd name="connsiteX326" fmla="*/ 616675 w 978439"/>
                <a:gd name="connsiteY326" fmla="*/ 777097 h 792802"/>
                <a:gd name="connsiteX327" fmla="*/ 605065 w 978439"/>
                <a:gd name="connsiteY327" fmla="*/ 783579 h 792802"/>
                <a:gd name="connsiteX328" fmla="*/ 597390 w 978439"/>
                <a:gd name="connsiteY328" fmla="*/ 780612 h 792802"/>
                <a:gd name="connsiteX329" fmla="*/ 580039 w 978439"/>
                <a:gd name="connsiteY329" fmla="*/ 771808 h 792802"/>
                <a:gd name="connsiteX330" fmla="*/ 570010 w 978439"/>
                <a:gd name="connsiteY330" fmla="*/ 768518 h 792802"/>
                <a:gd name="connsiteX331" fmla="*/ 565205 w 978439"/>
                <a:gd name="connsiteY331" fmla="*/ 771550 h 792802"/>
                <a:gd name="connsiteX332" fmla="*/ 560271 w 978439"/>
                <a:gd name="connsiteY332" fmla="*/ 771550 h 792802"/>
                <a:gd name="connsiteX333" fmla="*/ 545855 w 978439"/>
                <a:gd name="connsiteY333" fmla="*/ 759424 h 792802"/>
                <a:gd name="connsiteX334" fmla="*/ 542501 w 978439"/>
                <a:gd name="connsiteY334" fmla="*/ 748298 h 792802"/>
                <a:gd name="connsiteX335" fmla="*/ 539469 w 978439"/>
                <a:gd name="connsiteY335" fmla="*/ 740074 h 792802"/>
                <a:gd name="connsiteX336" fmla="*/ 549112 w 978439"/>
                <a:gd name="connsiteY336" fmla="*/ 722111 h 792802"/>
                <a:gd name="connsiteX337" fmla="*/ 540985 w 978439"/>
                <a:gd name="connsiteY337" fmla="*/ 693312 h 792802"/>
                <a:gd name="connsiteX338" fmla="*/ 550273 w 978439"/>
                <a:gd name="connsiteY338" fmla="*/ 711179 h 792802"/>
                <a:gd name="connsiteX339" fmla="*/ 547177 w 978439"/>
                <a:gd name="connsiteY339" fmla="*/ 698892 h 792802"/>
                <a:gd name="connsiteX340" fmla="*/ 547725 w 978439"/>
                <a:gd name="connsiteY340" fmla="*/ 691926 h 792802"/>
                <a:gd name="connsiteX341" fmla="*/ 547242 w 978439"/>
                <a:gd name="connsiteY341" fmla="*/ 696795 h 792802"/>
                <a:gd name="connsiteX342" fmla="*/ 549854 w 978439"/>
                <a:gd name="connsiteY342" fmla="*/ 692442 h 792802"/>
                <a:gd name="connsiteX343" fmla="*/ 553272 w 978439"/>
                <a:gd name="connsiteY343" fmla="*/ 687733 h 792802"/>
                <a:gd name="connsiteX344" fmla="*/ 544243 w 978439"/>
                <a:gd name="connsiteY344" fmla="*/ 691926 h 792802"/>
                <a:gd name="connsiteX345" fmla="*/ 541920 w 978439"/>
                <a:gd name="connsiteY345" fmla="*/ 692829 h 792802"/>
                <a:gd name="connsiteX346" fmla="*/ 521248 w 978439"/>
                <a:gd name="connsiteY346" fmla="*/ 694699 h 792802"/>
                <a:gd name="connsiteX347" fmla="*/ 531375 w 978439"/>
                <a:gd name="connsiteY347" fmla="*/ 687572 h 792802"/>
                <a:gd name="connsiteX348" fmla="*/ 537793 w 978439"/>
                <a:gd name="connsiteY348" fmla="*/ 678800 h 792802"/>
                <a:gd name="connsiteX349" fmla="*/ 539341 w 978439"/>
                <a:gd name="connsiteY349" fmla="*/ 653097 h 792802"/>
                <a:gd name="connsiteX350" fmla="*/ 535535 w 978439"/>
                <a:gd name="connsiteY350" fmla="*/ 658354 h 792802"/>
                <a:gd name="connsiteX351" fmla="*/ 530085 w 978439"/>
                <a:gd name="connsiteY351" fmla="*/ 663836 h 792802"/>
                <a:gd name="connsiteX352" fmla="*/ 521410 w 978439"/>
                <a:gd name="connsiteY352" fmla="*/ 677381 h 792802"/>
                <a:gd name="connsiteX353" fmla="*/ 512412 w 978439"/>
                <a:gd name="connsiteY353" fmla="*/ 680929 h 792802"/>
                <a:gd name="connsiteX354" fmla="*/ 496642 w 978439"/>
                <a:gd name="connsiteY354" fmla="*/ 685411 h 792802"/>
                <a:gd name="connsiteX355" fmla="*/ 503124 w 978439"/>
                <a:gd name="connsiteY355" fmla="*/ 676833 h 792802"/>
                <a:gd name="connsiteX356" fmla="*/ 515992 w 978439"/>
                <a:gd name="connsiteY356" fmla="*/ 674253 h 792802"/>
                <a:gd name="connsiteX357" fmla="*/ 528472 w 978439"/>
                <a:gd name="connsiteY357" fmla="*/ 649840 h 792802"/>
                <a:gd name="connsiteX358" fmla="*/ 538534 w 978439"/>
                <a:gd name="connsiteY358" fmla="*/ 640713 h 792802"/>
                <a:gd name="connsiteX359" fmla="*/ 543565 w 978439"/>
                <a:gd name="connsiteY359" fmla="*/ 629071 h 792802"/>
                <a:gd name="connsiteX360" fmla="*/ 549628 w 978439"/>
                <a:gd name="connsiteY360" fmla="*/ 624363 h 792802"/>
                <a:gd name="connsiteX361" fmla="*/ 549628 w 978439"/>
                <a:gd name="connsiteY361" fmla="*/ 619590 h 792802"/>
                <a:gd name="connsiteX362" fmla="*/ 549628 w 978439"/>
                <a:gd name="connsiteY362" fmla="*/ 609334 h 792802"/>
                <a:gd name="connsiteX363" fmla="*/ 546790 w 978439"/>
                <a:gd name="connsiteY363" fmla="*/ 617235 h 792802"/>
                <a:gd name="connsiteX364" fmla="*/ 535664 w 978439"/>
                <a:gd name="connsiteY364" fmla="*/ 627072 h 792802"/>
                <a:gd name="connsiteX365" fmla="*/ 526892 w 978439"/>
                <a:gd name="connsiteY365" fmla="*/ 637101 h 792802"/>
                <a:gd name="connsiteX366" fmla="*/ 522248 w 978439"/>
                <a:gd name="connsiteY366" fmla="*/ 641294 h 792802"/>
                <a:gd name="connsiteX367" fmla="*/ 517378 w 978439"/>
                <a:gd name="connsiteY367" fmla="*/ 640842 h 792802"/>
                <a:gd name="connsiteX368" fmla="*/ 507607 w 978439"/>
                <a:gd name="connsiteY368" fmla="*/ 646841 h 792802"/>
                <a:gd name="connsiteX369" fmla="*/ 495190 w 978439"/>
                <a:gd name="connsiteY369" fmla="*/ 656419 h 792802"/>
                <a:gd name="connsiteX370" fmla="*/ 487192 w 978439"/>
                <a:gd name="connsiteY370" fmla="*/ 664030 h 792802"/>
                <a:gd name="connsiteX371" fmla="*/ 478582 w 978439"/>
                <a:gd name="connsiteY371" fmla="*/ 672415 h 792802"/>
                <a:gd name="connsiteX372" fmla="*/ 483484 w 978439"/>
                <a:gd name="connsiteY372" fmla="*/ 670544 h 792802"/>
                <a:gd name="connsiteX373" fmla="*/ 479065 w 978439"/>
                <a:gd name="connsiteY373" fmla="*/ 677736 h 792802"/>
                <a:gd name="connsiteX374" fmla="*/ 471261 w 978439"/>
                <a:gd name="connsiteY374" fmla="*/ 672286 h 792802"/>
                <a:gd name="connsiteX375" fmla="*/ 464199 w 978439"/>
                <a:gd name="connsiteY375" fmla="*/ 666126 h 792802"/>
                <a:gd name="connsiteX376" fmla="*/ 468391 w 978439"/>
                <a:gd name="connsiteY376" fmla="*/ 661482 h 792802"/>
                <a:gd name="connsiteX377" fmla="*/ 472293 w 978439"/>
                <a:gd name="connsiteY377" fmla="*/ 662933 h 792802"/>
                <a:gd name="connsiteX378" fmla="*/ 474196 w 978439"/>
                <a:gd name="connsiteY378" fmla="*/ 648582 h 792802"/>
                <a:gd name="connsiteX379" fmla="*/ 469972 w 978439"/>
                <a:gd name="connsiteY379" fmla="*/ 636424 h 792802"/>
                <a:gd name="connsiteX380" fmla="*/ 470971 w 978439"/>
                <a:gd name="connsiteY380" fmla="*/ 630555 h 792802"/>
                <a:gd name="connsiteX381" fmla="*/ 470455 w 978439"/>
                <a:gd name="connsiteY381" fmla="*/ 626201 h 792802"/>
                <a:gd name="connsiteX382" fmla="*/ 464134 w 978439"/>
                <a:gd name="connsiteY382" fmla="*/ 626523 h 792802"/>
                <a:gd name="connsiteX383" fmla="*/ 461425 w 978439"/>
                <a:gd name="connsiteY383" fmla="*/ 623492 h 792802"/>
                <a:gd name="connsiteX384" fmla="*/ 459813 w 978439"/>
                <a:gd name="connsiteY384" fmla="*/ 618009 h 792802"/>
                <a:gd name="connsiteX385" fmla="*/ 463747 w 978439"/>
                <a:gd name="connsiteY385" fmla="*/ 616074 h 792802"/>
                <a:gd name="connsiteX386" fmla="*/ 466327 w 978439"/>
                <a:gd name="connsiteY386" fmla="*/ 608270 h 792802"/>
                <a:gd name="connsiteX387" fmla="*/ 457943 w 978439"/>
                <a:gd name="connsiteY387" fmla="*/ 608270 h 792802"/>
                <a:gd name="connsiteX388" fmla="*/ 460716 w 978439"/>
                <a:gd name="connsiteY388" fmla="*/ 602852 h 792802"/>
                <a:gd name="connsiteX389" fmla="*/ 457910 w 978439"/>
                <a:gd name="connsiteY389" fmla="*/ 597144 h 792802"/>
                <a:gd name="connsiteX390" fmla="*/ 449945 w 978439"/>
                <a:gd name="connsiteY390" fmla="*/ 599240 h 792802"/>
                <a:gd name="connsiteX391" fmla="*/ 437238 w 978439"/>
                <a:gd name="connsiteY391" fmla="*/ 592661 h 792802"/>
                <a:gd name="connsiteX392" fmla="*/ 428531 w 978439"/>
                <a:gd name="connsiteY392" fmla="*/ 595048 h 792802"/>
                <a:gd name="connsiteX393" fmla="*/ 405730 w 978439"/>
                <a:gd name="connsiteY393" fmla="*/ 579568 h 792802"/>
                <a:gd name="connsiteX394" fmla="*/ 397023 w 978439"/>
                <a:gd name="connsiteY394" fmla="*/ 582180 h 792802"/>
                <a:gd name="connsiteX395" fmla="*/ 385832 w 978439"/>
                <a:gd name="connsiteY395" fmla="*/ 581858 h 792802"/>
                <a:gd name="connsiteX396" fmla="*/ 357001 w 978439"/>
                <a:gd name="connsiteY396" fmla="*/ 584147 h 792802"/>
                <a:gd name="connsiteX397" fmla="*/ 308981 w 978439"/>
                <a:gd name="connsiteY397" fmla="*/ 600659 h 792802"/>
                <a:gd name="connsiteX398" fmla="*/ 285472 w 978439"/>
                <a:gd name="connsiteY398" fmla="*/ 601240 h 792802"/>
                <a:gd name="connsiteX399" fmla="*/ 261865 w 978439"/>
                <a:gd name="connsiteY399" fmla="*/ 608786 h 792802"/>
                <a:gd name="connsiteX400" fmla="*/ 239484 w 978439"/>
                <a:gd name="connsiteY400" fmla="*/ 618912 h 792802"/>
                <a:gd name="connsiteX401" fmla="*/ 221004 w 978439"/>
                <a:gd name="connsiteY401" fmla="*/ 628716 h 792802"/>
                <a:gd name="connsiteX402" fmla="*/ 207750 w 978439"/>
                <a:gd name="connsiteY402" fmla="*/ 643583 h 792802"/>
                <a:gd name="connsiteX403" fmla="*/ 201138 w 978439"/>
                <a:gd name="connsiteY403" fmla="*/ 647486 h 792802"/>
                <a:gd name="connsiteX404" fmla="*/ 192044 w 978439"/>
                <a:gd name="connsiteY404" fmla="*/ 649840 h 792802"/>
                <a:gd name="connsiteX405" fmla="*/ 174306 w 978439"/>
                <a:gd name="connsiteY405" fmla="*/ 647260 h 792802"/>
                <a:gd name="connsiteX406" fmla="*/ 167631 w 978439"/>
                <a:gd name="connsiteY406" fmla="*/ 645776 h 792802"/>
                <a:gd name="connsiteX407" fmla="*/ 154473 w 978439"/>
                <a:gd name="connsiteY407" fmla="*/ 644712 h 792802"/>
                <a:gd name="connsiteX408" fmla="*/ 134285 w 978439"/>
                <a:gd name="connsiteY408" fmla="*/ 647002 h 792802"/>
                <a:gd name="connsiteX409" fmla="*/ 120837 w 978439"/>
                <a:gd name="connsiteY409" fmla="*/ 648195 h 792802"/>
                <a:gd name="connsiteX410" fmla="*/ 103132 w 978439"/>
                <a:gd name="connsiteY410" fmla="*/ 660547 h 792802"/>
                <a:gd name="connsiteX411" fmla="*/ 96069 w 978439"/>
                <a:gd name="connsiteY411" fmla="*/ 663288 h 792802"/>
                <a:gd name="connsiteX412" fmla="*/ 89361 w 978439"/>
                <a:gd name="connsiteY412" fmla="*/ 662030 h 792802"/>
                <a:gd name="connsiteX413" fmla="*/ 83556 w 978439"/>
                <a:gd name="connsiteY413" fmla="*/ 665997 h 792802"/>
                <a:gd name="connsiteX414" fmla="*/ 77783 w 978439"/>
                <a:gd name="connsiteY414" fmla="*/ 669061 h 792802"/>
                <a:gd name="connsiteX415" fmla="*/ 71140 w 978439"/>
                <a:gd name="connsiteY415" fmla="*/ 674285 h 792802"/>
                <a:gd name="connsiteX416" fmla="*/ 58079 w 978439"/>
                <a:gd name="connsiteY416" fmla="*/ 678187 h 792802"/>
                <a:gd name="connsiteX417" fmla="*/ 49468 w 978439"/>
                <a:gd name="connsiteY417" fmla="*/ 679316 h 792802"/>
                <a:gd name="connsiteX418" fmla="*/ 26281 w 978439"/>
                <a:gd name="connsiteY418" fmla="*/ 677478 h 792802"/>
                <a:gd name="connsiteX419" fmla="*/ 27184 w 978439"/>
                <a:gd name="connsiteY419" fmla="*/ 675156 h 792802"/>
                <a:gd name="connsiteX420" fmla="*/ 14510 w 978439"/>
                <a:gd name="connsiteY420" fmla="*/ 665965 h 792802"/>
                <a:gd name="connsiteX421" fmla="*/ 1416 w 978439"/>
                <a:gd name="connsiteY421" fmla="*/ 659579 h 792802"/>
                <a:gd name="connsiteX422" fmla="*/ 10479 w 978439"/>
                <a:gd name="connsiteY422" fmla="*/ 639842 h 79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Lst>
              <a:rect l="l" t="t" r="r" b="b"/>
              <a:pathLst>
                <a:path w="978439" h="792802">
                  <a:moveTo>
                    <a:pt x="10639" y="640004"/>
                  </a:moveTo>
                  <a:cubicBezTo>
                    <a:pt x="16896" y="640004"/>
                    <a:pt x="23379" y="633135"/>
                    <a:pt x="25958" y="627910"/>
                  </a:cubicBezTo>
                  <a:cubicBezTo>
                    <a:pt x="28893" y="622008"/>
                    <a:pt x="25378" y="613269"/>
                    <a:pt x="31537" y="608883"/>
                  </a:cubicBezTo>
                  <a:cubicBezTo>
                    <a:pt x="30054" y="610076"/>
                    <a:pt x="29312" y="611914"/>
                    <a:pt x="29699" y="613752"/>
                  </a:cubicBezTo>
                  <a:cubicBezTo>
                    <a:pt x="29699" y="611882"/>
                    <a:pt x="30828" y="610979"/>
                    <a:pt x="32698" y="611430"/>
                  </a:cubicBezTo>
                  <a:cubicBezTo>
                    <a:pt x="31118" y="606303"/>
                    <a:pt x="35182" y="601691"/>
                    <a:pt x="36826" y="597466"/>
                  </a:cubicBezTo>
                  <a:cubicBezTo>
                    <a:pt x="40406" y="588243"/>
                    <a:pt x="38793" y="580568"/>
                    <a:pt x="37245" y="571151"/>
                  </a:cubicBezTo>
                  <a:cubicBezTo>
                    <a:pt x="35794" y="562411"/>
                    <a:pt x="32537" y="552801"/>
                    <a:pt x="34956" y="543932"/>
                  </a:cubicBezTo>
                  <a:cubicBezTo>
                    <a:pt x="37278" y="535483"/>
                    <a:pt x="41341" y="523776"/>
                    <a:pt x="39955" y="515069"/>
                  </a:cubicBezTo>
                  <a:cubicBezTo>
                    <a:pt x="39374" y="511456"/>
                    <a:pt x="37374" y="508232"/>
                    <a:pt x="37245" y="504523"/>
                  </a:cubicBezTo>
                  <a:cubicBezTo>
                    <a:pt x="37245" y="500685"/>
                    <a:pt x="37245" y="497331"/>
                    <a:pt x="35794" y="493687"/>
                  </a:cubicBezTo>
                  <a:cubicBezTo>
                    <a:pt x="34375" y="490172"/>
                    <a:pt x="31151" y="487044"/>
                    <a:pt x="30957" y="483206"/>
                  </a:cubicBezTo>
                  <a:cubicBezTo>
                    <a:pt x="30635" y="478788"/>
                    <a:pt x="32860" y="474563"/>
                    <a:pt x="33021" y="470145"/>
                  </a:cubicBezTo>
                  <a:cubicBezTo>
                    <a:pt x="33376" y="461599"/>
                    <a:pt x="30667" y="452633"/>
                    <a:pt x="26055" y="445506"/>
                  </a:cubicBezTo>
                  <a:cubicBezTo>
                    <a:pt x="24088" y="442507"/>
                    <a:pt x="21766" y="439314"/>
                    <a:pt x="21056" y="435702"/>
                  </a:cubicBezTo>
                  <a:cubicBezTo>
                    <a:pt x="20379" y="432413"/>
                    <a:pt x="23217" y="430800"/>
                    <a:pt x="22959" y="427769"/>
                  </a:cubicBezTo>
                  <a:cubicBezTo>
                    <a:pt x="23701" y="430123"/>
                    <a:pt x="22959" y="432445"/>
                    <a:pt x="22476" y="434735"/>
                  </a:cubicBezTo>
                  <a:cubicBezTo>
                    <a:pt x="24281" y="432800"/>
                    <a:pt x="24991" y="430155"/>
                    <a:pt x="25056" y="427543"/>
                  </a:cubicBezTo>
                  <a:cubicBezTo>
                    <a:pt x="24604" y="430800"/>
                    <a:pt x="26571" y="433799"/>
                    <a:pt x="25958" y="437057"/>
                  </a:cubicBezTo>
                  <a:cubicBezTo>
                    <a:pt x="27087" y="430736"/>
                    <a:pt x="26700" y="440669"/>
                    <a:pt x="26442" y="441926"/>
                  </a:cubicBezTo>
                  <a:cubicBezTo>
                    <a:pt x="29667" y="436670"/>
                    <a:pt x="27926" y="441926"/>
                    <a:pt x="28281" y="444248"/>
                  </a:cubicBezTo>
                  <a:cubicBezTo>
                    <a:pt x="34408" y="440959"/>
                    <a:pt x="37278" y="437992"/>
                    <a:pt x="32150" y="432026"/>
                  </a:cubicBezTo>
                  <a:cubicBezTo>
                    <a:pt x="28667" y="427962"/>
                    <a:pt x="26119" y="418062"/>
                    <a:pt x="30603" y="413837"/>
                  </a:cubicBezTo>
                  <a:cubicBezTo>
                    <a:pt x="32698" y="415707"/>
                    <a:pt x="34150" y="418868"/>
                    <a:pt x="34794" y="421545"/>
                  </a:cubicBezTo>
                  <a:cubicBezTo>
                    <a:pt x="35665" y="425221"/>
                    <a:pt x="32440" y="427704"/>
                    <a:pt x="32698" y="431252"/>
                  </a:cubicBezTo>
                  <a:cubicBezTo>
                    <a:pt x="35633" y="431574"/>
                    <a:pt x="37149" y="428672"/>
                    <a:pt x="37568" y="426156"/>
                  </a:cubicBezTo>
                  <a:cubicBezTo>
                    <a:pt x="38052" y="429865"/>
                    <a:pt x="36826" y="433993"/>
                    <a:pt x="38858" y="437411"/>
                  </a:cubicBezTo>
                  <a:cubicBezTo>
                    <a:pt x="39987" y="439282"/>
                    <a:pt x="43180" y="436218"/>
                    <a:pt x="43599" y="435283"/>
                  </a:cubicBezTo>
                  <a:cubicBezTo>
                    <a:pt x="46275" y="429091"/>
                    <a:pt x="48500" y="423576"/>
                    <a:pt x="45212" y="417384"/>
                  </a:cubicBezTo>
                  <a:cubicBezTo>
                    <a:pt x="42406" y="412095"/>
                    <a:pt x="42664" y="405968"/>
                    <a:pt x="39116" y="401163"/>
                  </a:cubicBezTo>
                  <a:cubicBezTo>
                    <a:pt x="37762" y="399325"/>
                    <a:pt x="38504" y="397777"/>
                    <a:pt x="38504" y="395713"/>
                  </a:cubicBezTo>
                  <a:cubicBezTo>
                    <a:pt x="38504" y="391230"/>
                    <a:pt x="36246" y="387199"/>
                    <a:pt x="35665" y="382813"/>
                  </a:cubicBezTo>
                  <a:cubicBezTo>
                    <a:pt x="34762" y="375944"/>
                    <a:pt x="38858" y="367978"/>
                    <a:pt x="42664" y="362495"/>
                  </a:cubicBezTo>
                  <a:cubicBezTo>
                    <a:pt x="47146" y="356110"/>
                    <a:pt x="50307" y="351402"/>
                    <a:pt x="51984" y="343468"/>
                  </a:cubicBezTo>
                  <a:cubicBezTo>
                    <a:pt x="52758" y="339824"/>
                    <a:pt x="50113" y="337051"/>
                    <a:pt x="50113" y="333535"/>
                  </a:cubicBezTo>
                  <a:cubicBezTo>
                    <a:pt x="50113" y="329820"/>
                    <a:pt x="53338" y="326818"/>
                    <a:pt x="54854" y="323670"/>
                  </a:cubicBezTo>
                  <a:cubicBezTo>
                    <a:pt x="57112" y="319029"/>
                    <a:pt x="59175" y="311125"/>
                    <a:pt x="64754" y="309361"/>
                  </a:cubicBezTo>
                  <a:cubicBezTo>
                    <a:pt x="65399" y="312202"/>
                    <a:pt x="64110" y="314824"/>
                    <a:pt x="63110" y="317378"/>
                  </a:cubicBezTo>
                  <a:cubicBezTo>
                    <a:pt x="61691" y="320971"/>
                    <a:pt x="62626" y="324954"/>
                    <a:pt x="61723" y="328643"/>
                  </a:cubicBezTo>
                  <a:cubicBezTo>
                    <a:pt x="69302" y="326024"/>
                    <a:pt x="69430" y="322071"/>
                    <a:pt x="73107" y="315872"/>
                  </a:cubicBezTo>
                  <a:cubicBezTo>
                    <a:pt x="76880" y="309480"/>
                    <a:pt x="83169" y="306687"/>
                    <a:pt x="89909" y="304527"/>
                  </a:cubicBezTo>
                  <a:cubicBezTo>
                    <a:pt x="99487" y="301479"/>
                    <a:pt x="106292" y="294920"/>
                    <a:pt x="113935" y="288702"/>
                  </a:cubicBezTo>
                  <a:cubicBezTo>
                    <a:pt x="115935" y="287083"/>
                    <a:pt x="118289" y="282868"/>
                    <a:pt x="120805" y="282542"/>
                  </a:cubicBezTo>
                  <a:cubicBezTo>
                    <a:pt x="126448" y="281817"/>
                    <a:pt x="130834" y="279611"/>
                    <a:pt x="134640" y="275202"/>
                  </a:cubicBezTo>
                  <a:cubicBezTo>
                    <a:pt x="133608" y="281584"/>
                    <a:pt x="140476" y="275957"/>
                    <a:pt x="143057" y="276308"/>
                  </a:cubicBezTo>
                  <a:cubicBezTo>
                    <a:pt x="145508" y="276641"/>
                    <a:pt x="146540" y="279172"/>
                    <a:pt x="149281" y="279172"/>
                  </a:cubicBezTo>
                  <a:cubicBezTo>
                    <a:pt x="152828" y="279172"/>
                    <a:pt x="156182" y="277950"/>
                    <a:pt x="159181" y="276173"/>
                  </a:cubicBezTo>
                  <a:cubicBezTo>
                    <a:pt x="165728" y="272326"/>
                    <a:pt x="168856" y="267965"/>
                    <a:pt x="176886" y="267982"/>
                  </a:cubicBezTo>
                  <a:cubicBezTo>
                    <a:pt x="180208" y="267982"/>
                    <a:pt x="183756" y="267917"/>
                    <a:pt x="186432" y="265689"/>
                  </a:cubicBezTo>
                  <a:cubicBezTo>
                    <a:pt x="189464" y="263160"/>
                    <a:pt x="190593" y="258581"/>
                    <a:pt x="195236" y="258581"/>
                  </a:cubicBezTo>
                  <a:cubicBezTo>
                    <a:pt x="202364" y="258581"/>
                    <a:pt x="206717" y="259768"/>
                    <a:pt x="213780" y="257897"/>
                  </a:cubicBezTo>
                  <a:cubicBezTo>
                    <a:pt x="221971" y="255733"/>
                    <a:pt x="229389" y="253805"/>
                    <a:pt x="236871" y="249773"/>
                  </a:cubicBezTo>
                  <a:cubicBezTo>
                    <a:pt x="242901" y="246526"/>
                    <a:pt x="265186" y="233100"/>
                    <a:pt x="260736" y="222990"/>
                  </a:cubicBezTo>
                  <a:cubicBezTo>
                    <a:pt x="263251" y="223248"/>
                    <a:pt x="263960" y="221958"/>
                    <a:pt x="264605" y="219836"/>
                  </a:cubicBezTo>
                  <a:cubicBezTo>
                    <a:pt x="265605" y="216540"/>
                    <a:pt x="268637" y="215408"/>
                    <a:pt x="271346" y="213715"/>
                  </a:cubicBezTo>
                  <a:cubicBezTo>
                    <a:pt x="275280" y="211245"/>
                    <a:pt x="284084" y="207352"/>
                    <a:pt x="279988" y="202421"/>
                  </a:cubicBezTo>
                  <a:cubicBezTo>
                    <a:pt x="276538" y="198222"/>
                    <a:pt x="278731" y="186396"/>
                    <a:pt x="280988" y="182059"/>
                  </a:cubicBezTo>
                  <a:cubicBezTo>
                    <a:pt x="282278" y="179582"/>
                    <a:pt x="288535" y="170288"/>
                    <a:pt x="292050" y="174458"/>
                  </a:cubicBezTo>
                  <a:cubicBezTo>
                    <a:pt x="289857" y="170136"/>
                    <a:pt x="293114" y="170620"/>
                    <a:pt x="295920" y="169143"/>
                  </a:cubicBezTo>
                  <a:cubicBezTo>
                    <a:pt x="299338" y="167333"/>
                    <a:pt x="299435" y="160645"/>
                    <a:pt x="304143" y="158426"/>
                  </a:cubicBezTo>
                  <a:cubicBezTo>
                    <a:pt x="306079" y="161032"/>
                    <a:pt x="299919" y="166992"/>
                    <a:pt x="306240" y="166779"/>
                  </a:cubicBezTo>
                  <a:cubicBezTo>
                    <a:pt x="301822" y="172909"/>
                    <a:pt x="313947" y="185026"/>
                    <a:pt x="313206" y="191646"/>
                  </a:cubicBezTo>
                  <a:cubicBezTo>
                    <a:pt x="316786" y="186990"/>
                    <a:pt x="313721" y="179472"/>
                    <a:pt x="316689" y="174909"/>
                  </a:cubicBezTo>
                  <a:cubicBezTo>
                    <a:pt x="319334" y="176228"/>
                    <a:pt x="320397" y="179095"/>
                    <a:pt x="322268" y="181198"/>
                  </a:cubicBezTo>
                  <a:cubicBezTo>
                    <a:pt x="321913" y="177115"/>
                    <a:pt x="321300" y="174174"/>
                    <a:pt x="325267" y="171652"/>
                  </a:cubicBezTo>
                  <a:cubicBezTo>
                    <a:pt x="322139" y="172719"/>
                    <a:pt x="315592" y="166476"/>
                    <a:pt x="318301" y="163522"/>
                  </a:cubicBezTo>
                  <a:cubicBezTo>
                    <a:pt x="316463" y="163457"/>
                    <a:pt x="315431" y="162367"/>
                    <a:pt x="315528" y="160522"/>
                  </a:cubicBezTo>
                  <a:cubicBezTo>
                    <a:pt x="318946" y="163209"/>
                    <a:pt x="316721" y="159893"/>
                    <a:pt x="319785" y="159323"/>
                  </a:cubicBezTo>
                  <a:cubicBezTo>
                    <a:pt x="323461" y="158636"/>
                    <a:pt x="319462" y="154547"/>
                    <a:pt x="318785" y="153073"/>
                  </a:cubicBezTo>
                  <a:cubicBezTo>
                    <a:pt x="321978" y="151060"/>
                    <a:pt x="327880" y="153457"/>
                    <a:pt x="322945" y="154492"/>
                  </a:cubicBezTo>
                  <a:cubicBezTo>
                    <a:pt x="324784" y="155162"/>
                    <a:pt x="325976" y="156672"/>
                    <a:pt x="325041" y="158652"/>
                  </a:cubicBezTo>
                  <a:cubicBezTo>
                    <a:pt x="327170" y="158078"/>
                    <a:pt x="327524" y="155037"/>
                    <a:pt x="329686" y="154830"/>
                  </a:cubicBezTo>
                  <a:cubicBezTo>
                    <a:pt x="332491" y="154572"/>
                    <a:pt x="332588" y="156475"/>
                    <a:pt x="334329" y="157907"/>
                  </a:cubicBezTo>
                  <a:cubicBezTo>
                    <a:pt x="336522" y="159697"/>
                    <a:pt x="337845" y="156475"/>
                    <a:pt x="340199" y="157842"/>
                  </a:cubicBezTo>
                  <a:cubicBezTo>
                    <a:pt x="342811" y="159387"/>
                    <a:pt x="345843" y="157436"/>
                    <a:pt x="348487" y="159094"/>
                  </a:cubicBezTo>
                  <a:cubicBezTo>
                    <a:pt x="346229" y="156314"/>
                    <a:pt x="344133" y="157765"/>
                    <a:pt x="341295" y="156772"/>
                  </a:cubicBezTo>
                  <a:cubicBezTo>
                    <a:pt x="337296" y="155395"/>
                    <a:pt x="340264" y="152463"/>
                    <a:pt x="340586" y="149580"/>
                  </a:cubicBezTo>
                  <a:cubicBezTo>
                    <a:pt x="341102" y="150377"/>
                    <a:pt x="341650" y="151151"/>
                    <a:pt x="342230" y="151905"/>
                  </a:cubicBezTo>
                  <a:cubicBezTo>
                    <a:pt x="345552" y="149641"/>
                    <a:pt x="344069" y="144633"/>
                    <a:pt x="348036" y="142872"/>
                  </a:cubicBezTo>
                  <a:cubicBezTo>
                    <a:pt x="346036" y="142121"/>
                    <a:pt x="344617" y="143353"/>
                    <a:pt x="344069" y="145197"/>
                  </a:cubicBezTo>
                  <a:cubicBezTo>
                    <a:pt x="341198" y="142179"/>
                    <a:pt x="339199" y="135822"/>
                    <a:pt x="344069" y="133559"/>
                  </a:cubicBezTo>
                  <a:cubicBezTo>
                    <a:pt x="346294" y="132523"/>
                    <a:pt x="353034" y="130450"/>
                    <a:pt x="349487" y="127073"/>
                  </a:cubicBezTo>
                  <a:cubicBezTo>
                    <a:pt x="352002" y="127202"/>
                    <a:pt x="353873" y="129002"/>
                    <a:pt x="355840" y="130363"/>
                  </a:cubicBezTo>
                  <a:cubicBezTo>
                    <a:pt x="356452" y="131269"/>
                    <a:pt x="357033" y="132181"/>
                    <a:pt x="357614" y="133107"/>
                  </a:cubicBezTo>
                  <a:cubicBezTo>
                    <a:pt x="358839" y="133442"/>
                    <a:pt x="360065" y="133755"/>
                    <a:pt x="361322" y="134042"/>
                  </a:cubicBezTo>
                  <a:cubicBezTo>
                    <a:pt x="357710" y="131910"/>
                    <a:pt x="360387" y="127808"/>
                    <a:pt x="355066" y="127754"/>
                  </a:cubicBezTo>
                  <a:cubicBezTo>
                    <a:pt x="356033" y="126086"/>
                    <a:pt x="357420" y="124928"/>
                    <a:pt x="359226" y="124271"/>
                  </a:cubicBezTo>
                  <a:cubicBezTo>
                    <a:pt x="357452" y="124625"/>
                    <a:pt x="355904" y="125399"/>
                    <a:pt x="354582" y="126593"/>
                  </a:cubicBezTo>
                  <a:cubicBezTo>
                    <a:pt x="354259" y="123474"/>
                    <a:pt x="361968" y="117443"/>
                    <a:pt x="361548" y="122658"/>
                  </a:cubicBezTo>
                  <a:cubicBezTo>
                    <a:pt x="361871" y="117356"/>
                    <a:pt x="365450" y="124051"/>
                    <a:pt x="368740" y="123368"/>
                  </a:cubicBezTo>
                  <a:cubicBezTo>
                    <a:pt x="367514" y="121181"/>
                    <a:pt x="364741" y="118878"/>
                    <a:pt x="366676" y="116179"/>
                  </a:cubicBezTo>
                  <a:cubicBezTo>
                    <a:pt x="359677" y="115805"/>
                    <a:pt x="367901" y="109594"/>
                    <a:pt x="368288" y="107114"/>
                  </a:cubicBezTo>
                  <a:cubicBezTo>
                    <a:pt x="370933" y="109942"/>
                    <a:pt x="371900" y="105072"/>
                    <a:pt x="374803" y="106888"/>
                  </a:cubicBezTo>
                  <a:cubicBezTo>
                    <a:pt x="375545" y="104221"/>
                    <a:pt x="375351" y="101444"/>
                    <a:pt x="375706" y="98729"/>
                  </a:cubicBezTo>
                  <a:cubicBezTo>
                    <a:pt x="379156" y="99448"/>
                    <a:pt x="377737" y="105833"/>
                    <a:pt x="375706" y="108726"/>
                  </a:cubicBezTo>
                  <a:cubicBezTo>
                    <a:pt x="380027" y="103770"/>
                    <a:pt x="378157" y="103421"/>
                    <a:pt x="381994" y="109210"/>
                  </a:cubicBezTo>
                  <a:cubicBezTo>
                    <a:pt x="381994" y="106701"/>
                    <a:pt x="384800" y="106778"/>
                    <a:pt x="385252" y="104566"/>
                  </a:cubicBezTo>
                  <a:cubicBezTo>
                    <a:pt x="385574" y="103208"/>
                    <a:pt x="386541" y="99658"/>
                    <a:pt x="387089" y="98503"/>
                  </a:cubicBezTo>
                  <a:cubicBezTo>
                    <a:pt x="387960" y="96633"/>
                    <a:pt x="391314" y="96768"/>
                    <a:pt x="389412" y="93988"/>
                  </a:cubicBezTo>
                  <a:cubicBezTo>
                    <a:pt x="388766" y="93411"/>
                    <a:pt x="388025" y="93263"/>
                    <a:pt x="387219" y="93553"/>
                  </a:cubicBezTo>
                  <a:cubicBezTo>
                    <a:pt x="386380" y="93585"/>
                    <a:pt x="384058" y="89048"/>
                    <a:pt x="388477" y="92476"/>
                  </a:cubicBezTo>
                  <a:cubicBezTo>
                    <a:pt x="387477" y="89654"/>
                    <a:pt x="392540" y="87525"/>
                    <a:pt x="389412" y="92021"/>
                  </a:cubicBezTo>
                  <a:cubicBezTo>
                    <a:pt x="394539" y="87329"/>
                    <a:pt x="388186" y="98177"/>
                    <a:pt x="394282" y="96665"/>
                  </a:cubicBezTo>
                  <a:cubicBezTo>
                    <a:pt x="393024" y="93827"/>
                    <a:pt x="395797" y="91357"/>
                    <a:pt x="398474" y="91311"/>
                  </a:cubicBezTo>
                  <a:cubicBezTo>
                    <a:pt x="396926" y="93395"/>
                    <a:pt x="398474" y="95307"/>
                    <a:pt x="399861" y="96887"/>
                  </a:cubicBezTo>
                  <a:cubicBezTo>
                    <a:pt x="402054" y="94398"/>
                    <a:pt x="406665" y="93398"/>
                    <a:pt x="407988" y="90147"/>
                  </a:cubicBezTo>
                  <a:cubicBezTo>
                    <a:pt x="409019" y="87587"/>
                    <a:pt x="404891" y="86426"/>
                    <a:pt x="409600" y="84487"/>
                  </a:cubicBezTo>
                  <a:cubicBezTo>
                    <a:pt x="412277" y="83391"/>
                    <a:pt x="413502" y="90099"/>
                    <a:pt x="417695" y="90215"/>
                  </a:cubicBezTo>
                  <a:cubicBezTo>
                    <a:pt x="421274" y="90312"/>
                    <a:pt x="421694" y="92121"/>
                    <a:pt x="424176" y="94724"/>
                  </a:cubicBezTo>
                  <a:cubicBezTo>
                    <a:pt x="427338" y="98032"/>
                    <a:pt x="429046" y="102373"/>
                    <a:pt x="432143" y="105721"/>
                  </a:cubicBezTo>
                  <a:cubicBezTo>
                    <a:pt x="433981" y="107727"/>
                    <a:pt x="436819" y="110184"/>
                    <a:pt x="436561" y="113225"/>
                  </a:cubicBezTo>
                  <a:cubicBezTo>
                    <a:pt x="436239" y="116592"/>
                    <a:pt x="434239" y="119633"/>
                    <a:pt x="433658" y="122990"/>
                  </a:cubicBezTo>
                  <a:cubicBezTo>
                    <a:pt x="433142" y="126125"/>
                    <a:pt x="433110" y="130791"/>
                    <a:pt x="430530" y="133101"/>
                  </a:cubicBezTo>
                  <a:cubicBezTo>
                    <a:pt x="433465" y="131649"/>
                    <a:pt x="431465" y="128092"/>
                    <a:pt x="433529" y="126583"/>
                  </a:cubicBezTo>
                  <a:cubicBezTo>
                    <a:pt x="436302" y="124551"/>
                    <a:pt x="437173" y="128992"/>
                    <a:pt x="437496" y="130775"/>
                  </a:cubicBezTo>
                  <a:cubicBezTo>
                    <a:pt x="438818" y="127541"/>
                    <a:pt x="434819" y="124422"/>
                    <a:pt x="436335" y="121265"/>
                  </a:cubicBezTo>
                  <a:cubicBezTo>
                    <a:pt x="438173" y="117388"/>
                    <a:pt x="440205" y="121523"/>
                    <a:pt x="443075" y="120330"/>
                  </a:cubicBezTo>
                  <a:cubicBezTo>
                    <a:pt x="440301" y="109165"/>
                    <a:pt x="462393" y="113106"/>
                    <a:pt x="460006" y="124035"/>
                  </a:cubicBezTo>
                  <a:cubicBezTo>
                    <a:pt x="463747" y="122607"/>
                    <a:pt x="462231" y="118201"/>
                    <a:pt x="462328" y="115234"/>
                  </a:cubicBezTo>
                  <a:cubicBezTo>
                    <a:pt x="467521" y="115679"/>
                    <a:pt x="469165" y="125989"/>
                    <a:pt x="473486" y="124974"/>
                  </a:cubicBezTo>
                  <a:cubicBezTo>
                    <a:pt x="472487" y="122532"/>
                    <a:pt x="469907" y="118011"/>
                    <a:pt x="472938" y="115834"/>
                  </a:cubicBezTo>
                  <a:cubicBezTo>
                    <a:pt x="475067" y="114309"/>
                    <a:pt x="477905" y="115576"/>
                    <a:pt x="479969" y="113593"/>
                  </a:cubicBezTo>
                  <a:cubicBezTo>
                    <a:pt x="475905" y="114141"/>
                    <a:pt x="473454" y="112909"/>
                    <a:pt x="472100" y="108949"/>
                  </a:cubicBezTo>
                  <a:cubicBezTo>
                    <a:pt x="473906" y="108852"/>
                    <a:pt x="475551" y="108236"/>
                    <a:pt x="476970" y="107111"/>
                  </a:cubicBezTo>
                  <a:cubicBezTo>
                    <a:pt x="473357" y="108217"/>
                    <a:pt x="465327" y="105372"/>
                    <a:pt x="468262" y="100448"/>
                  </a:cubicBezTo>
                  <a:cubicBezTo>
                    <a:pt x="469455" y="98439"/>
                    <a:pt x="470036" y="95430"/>
                    <a:pt x="471842" y="93859"/>
                  </a:cubicBezTo>
                  <a:cubicBezTo>
                    <a:pt x="473454" y="92476"/>
                    <a:pt x="477034" y="93427"/>
                    <a:pt x="477905" y="91102"/>
                  </a:cubicBezTo>
                  <a:cubicBezTo>
                    <a:pt x="479259" y="87325"/>
                    <a:pt x="479936" y="82620"/>
                    <a:pt x="481839" y="79118"/>
                  </a:cubicBezTo>
                  <a:cubicBezTo>
                    <a:pt x="483581" y="75877"/>
                    <a:pt x="485000" y="79518"/>
                    <a:pt x="487289" y="77673"/>
                  </a:cubicBezTo>
                  <a:cubicBezTo>
                    <a:pt x="488773" y="76477"/>
                    <a:pt x="492514" y="72204"/>
                    <a:pt x="494610" y="73445"/>
                  </a:cubicBezTo>
                  <a:cubicBezTo>
                    <a:pt x="492675" y="71436"/>
                    <a:pt x="490321" y="67785"/>
                    <a:pt x="490869" y="64844"/>
                  </a:cubicBezTo>
                  <a:cubicBezTo>
                    <a:pt x="491805" y="59865"/>
                    <a:pt x="493836" y="63838"/>
                    <a:pt x="496029" y="60265"/>
                  </a:cubicBezTo>
                  <a:cubicBezTo>
                    <a:pt x="497513" y="57882"/>
                    <a:pt x="496900" y="55485"/>
                    <a:pt x="499738" y="53834"/>
                  </a:cubicBezTo>
                  <a:cubicBezTo>
                    <a:pt x="501769" y="52647"/>
                    <a:pt x="503124" y="56092"/>
                    <a:pt x="505511" y="55547"/>
                  </a:cubicBezTo>
                  <a:cubicBezTo>
                    <a:pt x="502995" y="54537"/>
                    <a:pt x="502189" y="47526"/>
                    <a:pt x="505059" y="46517"/>
                  </a:cubicBezTo>
                  <a:cubicBezTo>
                    <a:pt x="508090" y="45449"/>
                    <a:pt x="510187" y="52564"/>
                    <a:pt x="512960" y="53221"/>
                  </a:cubicBezTo>
                  <a:cubicBezTo>
                    <a:pt x="510025" y="51025"/>
                    <a:pt x="509542" y="42998"/>
                    <a:pt x="515024" y="45578"/>
                  </a:cubicBezTo>
                  <a:cubicBezTo>
                    <a:pt x="515701" y="43614"/>
                    <a:pt x="514283" y="41241"/>
                    <a:pt x="516734" y="40244"/>
                  </a:cubicBezTo>
                  <a:cubicBezTo>
                    <a:pt x="519281" y="39225"/>
                    <a:pt x="520184" y="42947"/>
                    <a:pt x="521764" y="39067"/>
                  </a:cubicBezTo>
                  <a:cubicBezTo>
                    <a:pt x="525602" y="47990"/>
                    <a:pt x="548951" y="38745"/>
                    <a:pt x="549402" y="44162"/>
                  </a:cubicBezTo>
                  <a:cubicBezTo>
                    <a:pt x="549402" y="40322"/>
                    <a:pt x="553401" y="37545"/>
                    <a:pt x="556820" y="39777"/>
                  </a:cubicBezTo>
                  <a:cubicBezTo>
                    <a:pt x="553207" y="35958"/>
                    <a:pt x="557368" y="30192"/>
                    <a:pt x="556369" y="25848"/>
                  </a:cubicBezTo>
                  <a:cubicBezTo>
                    <a:pt x="554852" y="19214"/>
                    <a:pt x="548467" y="20153"/>
                    <a:pt x="543597" y="22365"/>
                  </a:cubicBezTo>
                  <a:cubicBezTo>
                    <a:pt x="543920" y="19204"/>
                    <a:pt x="539792" y="17779"/>
                    <a:pt x="538018" y="16328"/>
                  </a:cubicBezTo>
                  <a:cubicBezTo>
                    <a:pt x="536857" y="15386"/>
                    <a:pt x="541888" y="12290"/>
                    <a:pt x="542211" y="11429"/>
                  </a:cubicBezTo>
                  <a:cubicBezTo>
                    <a:pt x="544500" y="13222"/>
                    <a:pt x="544984" y="16034"/>
                    <a:pt x="545694" y="18653"/>
                  </a:cubicBezTo>
                  <a:cubicBezTo>
                    <a:pt x="547145" y="16450"/>
                    <a:pt x="547435" y="13786"/>
                    <a:pt x="546145" y="11429"/>
                  </a:cubicBezTo>
                  <a:cubicBezTo>
                    <a:pt x="547500" y="14135"/>
                    <a:pt x="549273" y="14341"/>
                    <a:pt x="550789" y="11655"/>
                  </a:cubicBezTo>
                  <a:cubicBezTo>
                    <a:pt x="551595" y="15151"/>
                    <a:pt x="556981" y="19153"/>
                    <a:pt x="558916" y="22362"/>
                  </a:cubicBezTo>
                  <a:cubicBezTo>
                    <a:pt x="560367" y="20475"/>
                    <a:pt x="564882" y="20275"/>
                    <a:pt x="563560" y="17008"/>
                  </a:cubicBezTo>
                  <a:cubicBezTo>
                    <a:pt x="566527" y="19066"/>
                    <a:pt x="567752" y="28031"/>
                    <a:pt x="571235" y="28002"/>
                  </a:cubicBezTo>
                  <a:cubicBezTo>
                    <a:pt x="574331" y="28002"/>
                    <a:pt x="578556" y="27599"/>
                    <a:pt x="578201" y="31163"/>
                  </a:cubicBezTo>
                  <a:cubicBezTo>
                    <a:pt x="581684" y="31292"/>
                    <a:pt x="584167" y="26970"/>
                    <a:pt x="587715" y="28163"/>
                  </a:cubicBezTo>
                  <a:cubicBezTo>
                    <a:pt x="581716" y="32659"/>
                    <a:pt x="595229" y="31659"/>
                    <a:pt x="593294" y="37903"/>
                  </a:cubicBezTo>
                  <a:cubicBezTo>
                    <a:pt x="595584" y="33704"/>
                    <a:pt x="596100" y="36722"/>
                    <a:pt x="599292" y="37319"/>
                  </a:cubicBezTo>
                  <a:cubicBezTo>
                    <a:pt x="602872" y="37993"/>
                    <a:pt x="604839" y="35162"/>
                    <a:pt x="608161" y="34646"/>
                  </a:cubicBezTo>
                  <a:cubicBezTo>
                    <a:pt x="608999" y="42034"/>
                    <a:pt x="616094" y="40996"/>
                    <a:pt x="620932" y="42547"/>
                  </a:cubicBezTo>
                  <a:cubicBezTo>
                    <a:pt x="617255" y="36703"/>
                    <a:pt x="633316" y="39554"/>
                    <a:pt x="628124" y="34646"/>
                  </a:cubicBezTo>
                  <a:cubicBezTo>
                    <a:pt x="631123" y="33894"/>
                    <a:pt x="635799" y="33120"/>
                    <a:pt x="635799" y="29099"/>
                  </a:cubicBezTo>
                  <a:cubicBezTo>
                    <a:pt x="637927" y="32072"/>
                    <a:pt x="633799" y="34072"/>
                    <a:pt x="631832" y="35352"/>
                  </a:cubicBezTo>
                  <a:cubicBezTo>
                    <a:pt x="636250" y="35352"/>
                    <a:pt x="632832" y="36822"/>
                    <a:pt x="631220" y="38661"/>
                  </a:cubicBezTo>
                  <a:cubicBezTo>
                    <a:pt x="629672" y="40422"/>
                    <a:pt x="629123" y="42276"/>
                    <a:pt x="630446" y="44414"/>
                  </a:cubicBezTo>
                  <a:cubicBezTo>
                    <a:pt x="632058" y="42150"/>
                    <a:pt x="634122" y="39548"/>
                    <a:pt x="637186" y="39509"/>
                  </a:cubicBezTo>
                  <a:cubicBezTo>
                    <a:pt x="634090" y="42782"/>
                    <a:pt x="637927" y="40931"/>
                    <a:pt x="637799" y="44672"/>
                  </a:cubicBezTo>
                  <a:cubicBezTo>
                    <a:pt x="637799" y="45833"/>
                    <a:pt x="638121" y="47591"/>
                    <a:pt x="639347" y="47978"/>
                  </a:cubicBezTo>
                  <a:cubicBezTo>
                    <a:pt x="642281" y="48797"/>
                    <a:pt x="645216" y="44666"/>
                    <a:pt x="646216" y="42540"/>
                  </a:cubicBezTo>
                  <a:cubicBezTo>
                    <a:pt x="637863" y="42411"/>
                    <a:pt x="651214" y="34104"/>
                    <a:pt x="652730" y="32575"/>
                  </a:cubicBezTo>
                  <a:cubicBezTo>
                    <a:pt x="648699" y="34691"/>
                    <a:pt x="651924" y="42150"/>
                    <a:pt x="655278" y="43250"/>
                  </a:cubicBezTo>
                  <a:cubicBezTo>
                    <a:pt x="653181" y="39448"/>
                    <a:pt x="657761" y="40083"/>
                    <a:pt x="658922" y="41695"/>
                  </a:cubicBezTo>
                  <a:cubicBezTo>
                    <a:pt x="659922" y="43060"/>
                    <a:pt x="658922" y="45188"/>
                    <a:pt x="658406" y="46488"/>
                  </a:cubicBezTo>
                  <a:cubicBezTo>
                    <a:pt x="656246" y="51048"/>
                    <a:pt x="651924" y="57388"/>
                    <a:pt x="647151" y="59278"/>
                  </a:cubicBezTo>
                  <a:cubicBezTo>
                    <a:pt x="648667" y="60665"/>
                    <a:pt x="649828" y="62287"/>
                    <a:pt x="650634" y="64151"/>
                  </a:cubicBezTo>
                  <a:cubicBezTo>
                    <a:pt x="649828" y="63554"/>
                    <a:pt x="648957" y="63006"/>
                    <a:pt x="648086" y="62503"/>
                  </a:cubicBezTo>
                  <a:cubicBezTo>
                    <a:pt x="647280" y="66112"/>
                    <a:pt x="647022" y="69398"/>
                    <a:pt x="643217" y="71113"/>
                  </a:cubicBezTo>
                  <a:cubicBezTo>
                    <a:pt x="643217" y="69562"/>
                    <a:pt x="643217" y="68014"/>
                    <a:pt x="643539" y="66473"/>
                  </a:cubicBezTo>
                  <a:cubicBezTo>
                    <a:pt x="641798" y="67540"/>
                    <a:pt x="640249" y="68853"/>
                    <a:pt x="638895" y="70407"/>
                  </a:cubicBezTo>
                  <a:cubicBezTo>
                    <a:pt x="638573" y="64831"/>
                    <a:pt x="635186" y="70246"/>
                    <a:pt x="635186" y="72278"/>
                  </a:cubicBezTo>
                  <a:cubicBezTo>
                    <a:pt x="634509" y="67250"/>
                    <a:pt x="629285" y="73297"/>
                    <a:pt x="632413" y="76212"/>
                  </a:cubicBezTo>
                  <a:cubicBezTo>
                    <a:pt x="625479" y="74887"/>
                    <a:pt x="630446" y="88167"/>
                    <a:pt x="634251" y="81791"/>
                  </a:cubicBezTo>
                  <a:cubicBezTo>
                    <a:pt x="630800" y="88983"/>
                    <a:pt x="627446" y="95430"/>
                    <a:pt x="622835" y="101925"/>
                  </a:cubicBezTo>
                  <a:cubicBezTo>
                    <a:pt x="620868" y="104692"/>
                    <a:pt x="618900" y="107575"/>
                    <a:pt x="616417" y="109897"/>
                  </a:cubicBezTo>
                  <a:cubicBezTo>
                    <a:pt x="613547" y="112564"/>
                    <a:pt x="611967" y="111548"/>
                    <a:pt x="614353" y="116228"/>
                  </a:cubicBezTo>
                  <a:cubicBezTo>
                    <a:pt x="617578" y="122581"/>
                    <a:pt x="624995" y="124793"/>
                    <a:pt x="629188" y="130282"/>
                  </a:cubicBezTo>
                  <a:cubicBezTo>
                    <a:pt x="631639" y="133494"/>
                    <a:pt x="633219" y="136467"/>
                    <a:pt x="636734" y="138676"/>
                  </a:cubicBezTo>
                  <a:cubicBezTo>
                    <a:pt x="639185" y="140224"/>
                    <a:pt x="641572" y="142176"/>
                    <a:pt x="640507" y="145423"/>
                  </a:cubicBezTo>
                  <a:cubicBezTo>
                    <a:pt x="643184" y="144401"/>
                    <a:pt x="645893" y="146571"/>
                    <a:pt x="647731" y="143553"/>
                  </a:cubicBezTo>
                  <a:cubicBezTo>
                    <a:pt x="650279" y="147535"/>
                    <a:pt x="654698" y="149480"/>
                    <a:pt x="658664" y="151670"/>
                  </a:cubicBezTo>
                  <a:cubicBezTo>
                    <a:pt x="663759" y="154476"/>
                    <a:pt x="666081" y="158420"/>
                    <a:pt x="669597" y="162844"/>
                  </a:cubicBezTo>
                  <a:cubicBezTo>
                    <a:pt x="675628" y="170484"/>
                    <a:pt x="684399" y="167766"/>
                    <a:pt x="691817" y="173100"/>
                  </a:cubicBezTo>
                  <a:cubicBezTo>
                    <a:pt x="695784" y="175944"/>
                    <a:pt x="692784" y="181765"/>
                    <a:pt x="696364" y="184655"/>
                  </a:cubicBezTo>
                  <a:cubicBezTo>
                    <a:pt x="698331" y="186238"/>
                    <a:pt x="700975" y="186109"/>
                    <a:pt x="702814" y="188002"/>
                  </a:cubicBezTo>
                  <a:cubicBezTo>
                    <a:pt x="704748" y="189982"/>
                    <a:pt x="707103" y="191279"/>
                    <a:pt x="709361" y="192878"/>
                  </a:cubicBezTo>
                  <a:cubicBezTo>
                    <a:pt x="716229" y="197761"/>
                    <a:pt x="731194" y="193072"/>
                    <a:pt x="735225" y="185700"/>
                  </a:cubicBezTo>
                  <a:cubicBezTo>
                    <a:pt x="741062" y="175128"/>
                    <a:pt x="748576" y="164654"/>
                    <a:pt x="752865" y="153279"/>
                  </a:cubicBezTo>
                  <a:cubicBezTo>
                    <a:pt x="755349" y="146745"/>
                    <a:pt x="757186" y="140002"/>
                    <a:pt x="759605" y="133455"/>
                  </a:cubicBezTo>
                  <a:cubicBezTo>
                    <a:pt x="762185" y="126493"/>
                    <a:pt x="765185" y="121213"/>
                    <a:pt x="764701" y="113548"/>
                  </a:cubicBezTo>
                  <a:cubicBezTo>
                    <a:pt x="764314" y="107552"/>
                    <a:pt x="764701" y="103950"/>
                    <a:pt x="766829" y="98513"/>
                  </a:cubicBezTo>
                  <a:cubicBezTo>
                    <a:pt x="769022" y="93008"/>
                    <a:pt x="763991" y="88154"/>
                    <a:pt x="766829" y="82120"/>
                  </a:cubicBezTo>
                  <a:cubicBezTo>
                    <a:pt x="769152" y="77228"/>
                    <a:pt x="773924" y="73323"/>
                    <a:pt x="772441" y="67531"/>
                  </a:cubicBezTo>
                  <a:cubicBezTo>
                    <a:pt x="770732" y="60887"/>
                    <a:pt x="776408" y="60568"/>
                    <a:pt x="777697" y="55095"/>
                  </a:cubicBezTo>
                  <a:cubicBezTo>
                    <a:pt x="779116" y="56417"/>
                    <a:pt x="779826" y="58040"/>
                    <a:pt x="779793" y="59968"/>
                  </a:cubicBezTo>
                  <a:cubicBezTo>
                    <a:pt x="779793" y="58107"/>
                    <a:pt x="780922" y="56698"/>
                    <a:pt x="782567" y="56030"/>
                  </a:cubicBezTo>
                  <a:cubicBezTo>
                    <a:pt x="781632" y="55901"/>
                    <a:pt x="776762" y="50616"/>
                    <a:pt x="776279" y="49516"/>
                  </a:cubicBezTo>
                  <a:cubicBezTo>
                    <a:pt x="775505" y="50193"/>
                    <a:pt x="774731" y="50890"/>
                    <a:pt x="773989" y="51609"/>
                  </a:cubicBezTo>
                  <a:cubicBezTo>
                    <a:pt x="773473" y="48968"/>
                    <a:pt x="775279" y="45398"/>
                    <a:pt x="777053" y="43553"/>
                  </a:cubicBezTo>
                  <a:cubicBezTo>
                    <a:pt x="777697" y="42756"/>
                    <a:pt x="778536" y="42344"/>
                    <a:pt x="779536" y="42321"/>
                  </a:cubicBezTo>
                  <a:cubicBezTo>
                    <a:pt x="778245" y="39764"/>
                    <a:pt x="779858" y="37261"/>
                    <a:pt x="781406" y="35355"/>
                  </a:cubicBezTo>
                  <a:cubicBezTo>
                    <a:pt x="781922" y="37161"/>
                    <a:pt x="783244" y="38080"/>
                    <a:pt x="785115" y="37680"/>
                  </a:cubicBezTo>
                  <a:cubicBezTo>
                    <a:pt x="784792" y="27925"/>
                    <a:pt x="790694" y="20598"/>
                    <a:pt x="791855" y="11203"/>
                  </a:cubicBezTo>
                  <a:cubicBezTo>
                    <a:pt x="792242" y="8159"/>
                    <a:pt x="792242" y="6150"/>
                    <a:pt x="795564" y="4805"/>
                  </a:cubicBezTo>
                  <a:cubicBezTo>
                    <a:pt x="798692" y="3541"/>
                    <a:pt x="800175" y="-1990"/>
                    <a:pt x="804142" y="755"/>
                  </a:cubicBezTo>
                  <a:cubicBezTo>
                    <a:pt x="802981" y="2283"/>
                    <a:pt x="801982" y="3905"/>
                    <a:pt x="801143" y="5624"/>
                  </a:cubicBezTo>
                  <a:cubicBezTo>
                    <a:pt x="801949" y="5105"/>
                    <a:pt x="802820" y="4640"/>
                    <a:pt x="803691" y="4237"/>
                  </a:cubicBezTo>
                  <a:cubicBezTo>
                    <a:pt x="804658" y="7188"/>
                    <a:pt x="807593" y="8597"/>
                    <a:pt x="807045" y="11929"/>
                  </a:cubicBezTo>
                  <a:cubicBezTo>
                    <a:pt x="806722" y="13293"/>
                    <a:pt x="807045" y="14622"/>
                    <a:pt x="807464" y="15918"/>
                  </a:cubicBezTo>
                  <a:cubicBezTo>
                    <a:pt x="808399" y="18947"/>
                    <a:pt x="806948" y="18930"/>
                    <a:pt x="806948" y="21633"/>
                  </a:cubicBezTo>
                  <a:cubicBezTo>
                    <a:pt x="806948" y="24503"/>
                    <a:pt x="806367" y="27457"/>
                    <a:pt x="806948" y="30311"/>
                  </a:cubicBezTo>
                  <a:cubicBezTo>
                    <a:pt x="807593" y="34014"/>
                    <a:pt x="813333" y="33597"/>
                    <a:pt x="815881" y="34904"/>
                  </a:cubicBezTo>
                  <a:cubicBezTo>
                    <a:pt x="811237" y="38329"/>
                    <a:pt x="809753" y="41915"/>
                    <a:pt x="813398" y="45956"/>
                  </a:cubicBezTo>
                  <a:cubicBezTo>
                    <a:pt x="817268" y="50255"/>
                    <a:pt x="816623" y="53870"/>
                    <a:pt x="815397" y="59284"/>
                  </a:cubicBezTo>
                  <a:cubicBezTo>
                    <a:pt x="820557" y="58272"/>
                    <a:pt x="818009" y="80098"/>
                    <a:pt x="816913" y="82707"/>
                  </a:cubicBezTo>
                  <a:cubicBezTo>
                    <a:pt x="815558" y="85877"/>
                    <a:pt x="817462" y="88290"/>
                    <a:pt x="818461" y="91237"/>
                  </a:cubicBezTo>
                  <a:cubicBezTo>
                    <a:pt x="819590" y="94685"/>
                    <a:pt x="817816" y="98361"/>
                    <a:pt x="819364" y="101760"/>
                  </a:cubicBezTo>
                  <a:cubicBezTo>
                    <a:pt x="822138" y="107781"/>
                    <a:pt x="829716" y="104002"/>
                    <a:pt x="830490" y="98732"/>
                  </a:cubicBezTo>
                  <a:cubicBezTo>
                    <a:pt x="835199" y="104592"/>
                    <a:pt x="837424" y="91173"/>
                    <a:pt x="839584" y="103818"/>
                  </a:cubicBezTo>
                  <a:cubicBezTo>
                    <a:pt x="840069" y="106736"/>
                    <a:pt x="846002" y="110245"/>
                    <a:pt x="847970" y="112996"/>
                  </a:cubicBezTo>
                  <a:cubicBezTo>
                    <a:pt x="848292" y="113344"/>
                    <a:pt x="854967" y="117727"/>
                    <a:pt x="855580" y="117792"/>
                  </a:cubicBezTo>
                  <a:cubicBezTo>
                    <a:pt x="854097" y="120191"/>
                    <a:pt x="849647" y="124883"/>
                    <a:pt x="854419" y="126593"/>
                  </a:cubicBezTo>
                  <a:cubicBezTo>
                    <a:pt x="848034" y="134336"/>
                    <a:pt x="855774" y="142792"/>
                    <a:pt x="852775" y="151183"/>
                  </a:cubicBezTo>
                  <a:cubicBezTo>
                    <a:pt x="850936" y="156375"/>
                    <a:pt x="849872" y="159026"/>
                    <a:pt x="852452" y="163776"/>
                  </a:cubicBezTo>
                  <a:cubicBezTo>
                    <a:pt x="853839" y="166173"/>
                    <a:pt x="857903" y="170733"/>
                    <a:pt x="856129" y="173741"/>
                  </a:cubicBezTo>
                  <a:cubicBezTo>
                    <a:pt x="857548" y="172539"/>
                    <a:pt x="859192" y="171842"/>
                    <a:pt x="861031" y="171649"/>
                  </a:cubicBezTo>
                  <a:cubicBezTo>
                    <a:pt x="859805" y="176551"/>
                    <a:pt x="858999" y="178524"/>
                    <a:pt x="860321" y="183636"/>
                  </a:cubicBezTo>
                  <a:cubicBezTo>
                    <a:pt x="861288" y="187448"/>
                    <a:pt x="861224" y="191456"/>
                    <a:pt x="860643" y="195333"/>
                  </a:cubicBezTo>
                  <a:cubicBezTo>
                    <a:pt x="860031" y="199628"/>
                    <a:pt x="857774" y="202408"/>
                    <a:pt x="856064" y="206236"/>
                  </a:cubicBezTo>
                  <a:cubicBezTo>
                    <a:pt x="854032" y="210867"/>
                    <a:pt x="859257" y="211899"/>
                    <a:pt x="858934" y="215605"/>
                  </a:cubicBezTo>
                  <a:cubicBezTo>
                    <a:pt x="858612" y="218527"/>
                    <a:pt x="862740" y="216308"/>
                    <a:pt x="861450" y="220026"/>
                  </a:cubicBezTo>
                  <a:cubicBezTo>
                    <a:pt x="860353" y="223261"/>
                    <a:pt x="856870" y="225831"/>
                    <a:pt x="858870" y="229527"/>
                  </a:cubicBezTo>
                  <a:cubicBezTo>
                    <a:pt x="860063" y="231697"/>
                    <a:pt x="863965" y="236328"/>
                    <a:pt x="866803" y="236067"/>
                  </a:cubicBezTo>
                  <a:cubicBezTo>
                    <a:pt x="869448" y="235809"/>
                    <a:pt x="871737" y="242359"/>
                    <a:pt x="874479" y="237144"/>
                  </a:cubicBezTo>
                  <a:cubicBezTo>
                    <a:pt x="874156" y="243236"/>
                    <a:pt x="884121" y="244210"/>
                    <a:pt x="883089" y="240144"/>
                  </a:cubicBezTo>
                  <a:cubicBezTo>
                    <a:pt x="884669" y="243575"/>
                    <a:pt x="883702" y="252985"/>
                    <a:pt x="888185" y="254333"/>
                  </a:cubicBezTo>
                  <a:cubicBezTo>
                    <a:pt x="888185" y="252511"/>
                    <a:pt x="889378" y="251412"/>
                    <a:pt x="891184" y="251305"/>
                  </a:cubicBezTo>
                  <a:cubicBezTo>
                    <a:pt x="889797" y="256113"/>
                    <a:pt x="895150" y="256472"/>
                    <a:pt x="898504" y="257710"/>
                  </a:cubicBezTo>
                  <a:cubicBezTo>
                    <a:pt x="901246" y="258726"/>
                    <a:pt x="897989" y="264724"/>
                    <a:pt x="903374" y="263099"/>
                  </a:cubicBezTo>
                  <a:cubicBezTo>
                    <a:pt x="904568" y="262744"/>
                    <a:pt x="903697" y="260709"/>
                    <a:pt x="904761" y="260251"/>
                  </a:cubicBezTo>
                  <a:cubicBezTo>
                    <a:pt x="907115" y="259287"/>
                    <a:pt x="906825" y="262986"/>
                    <a:pt x="907083" y="263973"/>
                  </a:cubicBezTo>
                  <a:cubicBezTo>
                    <a:pt x="907599" y="266092"/>
                    <a:pt x="910018" y="264905"/>
                    <a:pt x="910985" y="266830"/>
                  </a:cubicBezTo>
                  <a:cubicBezTo>
                    <a:pt x="912081" y="269020"/>
                    <a:pt x="911952" y="271613"/>
                    <a:pt x="913017" y="273815"/>
                  </a:cubicBezTo>
                  <a:cubicBezTo>
                    <a:pt x="911824" y="271397"/>
                    <a:pt x="908567" y="270974"/>
                    <a:pt x="907405" y="273686"/>
                  </a:cubicBezTo>
                  <a:cubicBezTo>
                    <a:pt x="905890" y="277118"/>
                    <a:pt x="910437" y="280823"/>
                    <a:pt x="908147" y="284042"/>
                  </a:cubicBezTo>
                  <a:cubicBezTo>
                    <a:pt x="920725" y="279527"/>
                    <a:pt x="911566" y="302079"/>
                    <a:pt x="920208" y="301908"/>
                  </a:cubicBezTo>
                  <a:cubicBezTo>
                    <a:pt x="917242" y="305356"/>
                    <a:pt x="917371" y="310919"/>
                    <a:pt x="917790" y="315163"/>
                  </a:cubicBezTo>
                  <a:cubicBezTo>
                    <a:pt x="918113" y="318726"/>
                    <a:pt x="921596" y="324921"/>
                    <a:pt x="918822" y="328159"/>
                  </a:cubicBezTo>
                  <a:cubicBezTo>
                    <a:pt x="923369" y="326298"/>
                    <a:pt x="923982" y="327669"/>
                    <a:pt x="926046" y="331665"/>
                  </a:cubicBezTo>
                  <a:cubicBezTo>
                    <a:pt x="928142" y="327524"/>
                    <a:pt x="925627" y="322944"/>
                    <a:pt x="928820" y="319097"/>
                  </a:cubicBezTo>
                  <a:cubicBezTo>
                    <a:pt x="932625" y="322493"/>
                    <a:pt x="934496" y="327634"/>
                    <a:pt x="939042" y="330256"/>
                  </a:cubicBezTo>
                  <a:cubicBezTo>
                    <a:pt x="939720" y="328962"/>
                    <a:pt x="939042" y="326398"/>
                    <a:pt x="940203" y="325386"/>
                  </a:cubicBezTo>
                  <a:cubicBezTo>
                    <a:pt x="942235" y="323467"/>
                    <a:pt x="943783" y="324941"/>
                    <a:pt x="943977" y="327205"/>
                  </a:cubicBezTo>
                  <a:cubicBezTo>
                    <a:pt x="944492" y="333245"/>
                    <a:pt x="943977" y="336986"/>
                    <a:pt x="941912" y="342630"/>
                  </a:cubicBezTo>
                  <a:cubicBezTo>
                    <a:pt x="940752" y="345984"/>
                    <a:pt x="941590" y="349402"/>
                    <a:pt x="940558" y="352885"/>
                  </a:cubicBezTo>
                  <a:cubicBezTo>
                    <a:pt x="938365" y="359851"/>
                    <a:pt x="943171" y="355401"/>
                    <a:pt x="945299" y="359722"/>
                  </a:cubicBezTo>
                  <a:cubicBezTo>
                    <a:pt x="944686" y="358045"/>
                    <a:pt x="944912" y="356497"/>
                    <a:pt x="946008" y="355110"/>
                  </a:cubicBezTo>
                  <a:cubicBezTo>
                    <a:pt x="951168" y="356755"/>
                    <a:pt x="950813" y="369107"/>
                    <a:pt x="945686" y="360689"/>
                  </a:cubicBezTo>
                  <a:cubicBezTo>
                    <a:pt x="946266" y="364366"/>
                    <a:pt x="956844" y="376653"/>
                    <a:pt x="956844" y="370171"/>
                  </a:cubicBezTo>
                  <a:cubicBezTo>
                    <a:pt x="962133" y="374460"/>
                    <a:pt x="960843" y="380684"/>
                    <a:pt x="963584" y="386199"/>
                  </a:cubicBezTo>
                  <a:cubicBezTo>
                    <a:pt x="964874" y="388843"/>
                    <a:pt x="967712" y="389392"/>
                    <a:pt x="969389" y="391552"/>
                  </a:cubicBezTo>
                  <a:cubicBezTo>
                    <a:pt x="971389" y="394132"/>
                    <a:pt x="970034" y="397261"/>
                    <a:pt x="970486" y="400195"/>
                  </a:cubicBezTo>
                  <a:cubicBezTo>
                    <a:pt x="971486" y="406613"/>
                    <a:pt x="977839" y="404162"/>
                    <a:pt x="977065" y="410386"/>
                  </a:cubicBezTo>
                  <a:cubicBezTo>
                    <a:pt x="976742" y="412708"/>
                    <a:pt x="974517" y="414353"/>
                    <a:pt x="974033" y="416643"/>
                  </a:cubicBezTo>
                  <a:cubicBezTo>
                    <a:pt x="973388" y="419771"/>
                    <a:pt x="976420" y="421577"/>
                    <a:pt x="974968" y="425253"/>
                  </a:cubicBezTo>
                  <a:cubicBezTo>
                    <a:pt x="975710" y="424415"/>
                    <a:pt x="976452" y="423641"/>
                    <a:pt x="977290" y="422931"/>
                  </a:cubicBezTo>
                  <a:cubicBezTo>
                    <a:pt x="980806" y="425801"/>
                    <a:pt x="975226" y="429736"/>
                    <a:pt x="974259" y="432445"/>
                  </a:cubicBezTo>
                  <a:cubicBezTo>
                    <a:pt x="972517" y="437218"/>
                    <a:pt x="971002" y="443055"/>
                    <a:pt x="970163" y="448086"/>
                  </a:cubicBezTo>
                  <a:cubicBezTo>
                    <a:pt x="969551" y="451924"/>
                    <a:pt x="970550" y="455342"/>
                    <a:pt x="967293" y="457890"/>
                  </a:cubicBezTo>
                  <a:cubicBezTo>
                    <a:pt x="963745" y="460696"/>
                    <a:pt x="964036" y="463372"/>
                    <a:pt x="966519" y="466823"/>
                  </a:cubicBezTo>
                  <a:cubicBezTo>
                    <a:pt x="968196" y="469177"/>
                    <a:pt x="967809" y="475724"/>
                    <a:pt x="967229" y="478530"/>
                  </a:cubicBezTo>
                  <a:cubicBezTo>
                    <a:pt x="966841" y="480400"/>
                    <a:pt x="966035" y="482367"/>
                    <a:pt x="966132" y="484302"/>
                  </a:cubicBezTo>
                  <a:cubicBezTo>
                    <a:pt x="966132" y="486431"/>
                    <a:pt x="967809" y="487721"/>
                    <a:pt x="967293" y="490011"/>
                  </a:cubicBezTo>
                  <a:cubicBezTo>
                    <a:pt x="964778" y="501137"/>
                    <a:pt x="959553" y="508264"/>
                    <a:pt x="953167" y="517455"/>
                  </a:cubicBezTo>
                  <a:cubicBezTo>
                    <a:pt x="946299" y="527323"/>
                    <a:pt x="942493" y="538675"/>
                    <a:pt x="934914" y="548286"/>
                  </a:cubicBezTo>
                  <a:cubicBezTo>
                    <a:pt x="928497" y="556380"/>
                    <a:pt x="928046" y="566055"/>
                    <a:pt x="921789" y="574118"/>
                  </a:cubicBezTo>
                  <a:cubicBezTo>
                    <a:pt x="918757" y="578020"/>
                    <a:pt x="916177" y="582374"/>
                    <a:pt x="912952" y="586147"/>
                  </a:cubicBezTo>
                  <a:cubicBezTo>
                    <a:pt x="909760" y="589823"/>
                    <a:pt x="904728" y="591823"/>
                    <a:pt x="902214" y="596080"/>
                  </a:cubicBezTo>
                  <a:cubicBezTo>
                    <a:pt x="900601" y="598821"/>
                    <a:pt x="899827" y="603916"/>
                    <a:pt x="897634" y="606142"/>
                  </a:cubicBezTo>
                  <a:cubicBezTo>
                    <a:pt x="896344" y="607464"/>
                    <a:pt x="894119" y="607335"/>
                    <a:pt x="892603" y="608399"/>
                  </a:cubicBezTo>
                  <a:cubicBezTo>
                    <a:pt x="889894" y="610334"/>
                    <a:pt x="887185" y="613236"/>
                    <a:pt x="883702" y="613785"/>
                  </a:cubicBezTo>
                  <a:cubicBezTo>
                    <a:pt x="889700" y="614333"/>
                    <a:pt x="879993" y="616655"/>
                    <a:pt x="878445" y="617139"/>
                  </a:cubicBezTo>
                  <a:cubicBezTo>
                    <a:pt x="874317" y="618429"/>
                    <a:pt x="870577" y="622202"/>
                    <a:pt x="867932" y="625491"/>
                  </a:cubicBezTo>
                  <a:cubicBezTo>
                    <a:pt x="866061" y="627813"/>
                    <a:pt x="862901" y="628749"/>
                    <a:pt x="860934" y="631038"/>
                  </a:cubicBezTo>
                  <a:cubicBezTo>
                    <a:pt x="858257" y="634199"/>
                    <a:pt x="858870" y="637617"/>
                    <a:pt x="853290" y="637005"/>
                  </a:cubicBezTo>
                  <a:cubicBezTo>
                    <a:pt x="852904" y="639068"/>
                    <a:pt x="853290" y="639778"/>
                    <a:pt x="854903" y="639101"/>
                  </a:cubicBezTo>
                  <a:cubicBezTo>
                    <a:pt x="853161" y="641584"/>
                    <a:pt x="851839" y="644422"/>
                    <a:pt x="850098" y="646873"/>
                  </a:cubicBezTo>
                  <a:cubicBezTo>
                    <a:pt x="848711" y="648840"/>
                    <a:pt x="846679" y="648163"/>
                    <a:pt x="845293" y="650485"/>
                  </a:cubicBezTo>
                  <a:cubicBezTo>
                    <a:pt x="842423" y="655225"/>
                    <a:pt x="836876" y="656741"/>
                    <a:pt x="834360" y="661805"/>
                  </a:cubicBezTo>
                  <a:cubicBezTo>
                    <a:pt x="833070" y="664352"/>
                    <a:pt x="833489" y="663546"/>
                    <a:pt x="831425" y="663965"/>
                  </a:cubicBezTo>
                  <a:cubicBezTo>
                    <a:pt x="831425" y="663965"/>
                    <a:pt x="830039" y="668480"/>
                    <a:pt x="829361" y="669222"/>
                  </a:cubicBezTo>
                  <a:cubicBezTo>
                    <a:pt x="828200" y="670512"/>
                    <a:pt x="821331" y="676575"/>
                    <a:pt x="825201" y="678091"/>
                  </a:cubicBezTo>
                  <a:cubicBezTo>
                    <a:pt x="824072" y="679929"/>
                    <a:pt x="822556" y="682025"/>
                    <a:pt x="822170" y="678091"/>
                  </a:cubicBezTo>
                  <a:cubicBezTo>
                    <a:pt x="820557" y="679542"/>
                    <a:pt x="821234" y="682638"/>
                    <a:pt x="818751" y="683025"/>
                  </a:cubicBezTo>
                  <a:cubicBezTo>
                    <a:pt x="815623" y="683476"/>
                    <a:pt x="814075" y="684379"/>
                    <a:pt x="811915" y="686798"/>
                  </a:cubicBezTo>
                  <a:cubicBezTo>
                    <a:pt x="806528" y="692925"/>
                    <a:pt x="800660" y="698795"/>
                    <a:pt x="795693" y="705277"/>
                  </a:cubicBezTo>
                  <a:cubicBezTo>
                    <a:pt x="791468" y="710792"/>
                    <a:pt x="788501" y="717467"/>
                    <a:pt x="784212" y="723047"/>
                  </a:cubicBezTo>
                  <a:cubicBezTo>
                    <a:pt x="781793" y="726207"/>
                    <a:pt x="776956" y="734850"/>
                    <a:pt x="773408" y="736398"/>
                  </a:cubicBezTo>
                  <a:cubicBezTo>
                    <a:pt x="776762" y="737140"/>
                    <a:pt x="773731" y="742235"/>
                    <a:pt x="772763" y="743654"/>
                  </a:cubicBezTo>
                  <a:cubicBezTo>
                    <a:pt x="771892" y="745009"/>
                    <a:pt x="770925" y="746331"/>
                    <a:pt x="769764" y="747395"/>
                  </a:cubicBezTo>
                  <a:cubicBezTo>
                    <a:pt x="767958" y="749072"/>
                    <a:pt x="766023" y="747717"/>
                    <a:pt x="764282" y="748556"/>
                  </a:cubicBezTo>
                  <a:cubicBezTo>
                    <a:pt x="758863" y="751362"/>
                    <a:pt x="756187" y="754845"/>
                    <a:pt x="749350" y="755651"/>
                  </a:cubicBezTo>
                  <a:cubicBezTo>
                    <a:pt x="742094" y="756522"/>
                    <a:pt x="734773" y="755651"/>
                    <a:pt x="727517" y="756522"/>
                  </a:cubicBezTo>
                  <a:cubicBezTo>
                    <a:pt x="712843" y="757908"/>
                    <a:pt x="700557" y="766841"/>
                    <a:pt x="688817" y="774968"/>
                  </a:cubicBezTo>
                  <a:cubicBezTo>
                    <a:pt x="683432" y="778677"/>
                    <a:pt x="677820" y="780515"/>
                    <a:pt x="671274" y="781064"/>
                  </a:cubicBezTo>
                  <a:cubicBezTo>
                    <a:pt x="664888" y="781612"/>
                    <a:pt x="666598" y="780354"/>
                    <a:pt x="665436" y="786546"/>
                  </a:cubicBezTo>
                  <a:cubicBezTo>
                    <a:pt x="666855" y="785320"/>
                    <a:pt x="668500" y="784482"/>
                    <a:pt x="670306" y="783998"/>
                  </a:cubicBezTo>
                  <a:cubicBezTo>
                    <a:pt x="669500" y="787127"/>
                    <a:pt x="666630" y="791416"/>
                    <a:pt x="663599" y="792803"/>
                  </a:cubicBezTo>
                  <a:cubicBezTo>
                    <a:pt x="663276" y="790739"/>
                    <a:pt x="664243" y="787417"/>
                    <a:pt x="662824" y="785643"/>
                  </a:cubicBezTo>
                  <a:cubicBezTo>
                    <a:pt x="660599" y="782934"/>
                    <a:pt x="659245" y="785966"/>
                    <a:pt x="656600" y="786094"/>
                  </a:cubicBezTo>
                  <a:cubicBezTo>
                    <a:pt x="657245" y="783708"/>
                    <a:pt x="657020" y="781257"/>
                    <a:pt x="657309" y="778870"/>
                  </a:cubicBezTo>
                  <a:cubicBezTo>
                    <a:pt x="654310" y="779516"/>
                    <a:pt x="652214" y="781160"/>
                    <a:pt x="651666" y="777226"/>
                  </a:cubicBezTo>
                  <a:cubicBezTo>
                    <a:pt x="651085" y="772969"/>
                    <a:pt x="654826" y="772872"/>
                    <a:pt x="656213" y="769389"/>
                  </a:cubicBezTo>
                  <a:cubicBezTo>
                    <a:pt x="658180" y="764358"/>
                    <a:pt x="646764" y="771647"/>
                    <a:pt x="646183" y="772163"/>
                  </a:cubicBezTo>
                  <a:cubicBezTo>
                    <a:pt x="641475" y="776129"/>
                    <a:pt x="639637" y="774581"/>
                    <a:pt x="637121" y="770066"/>
                  </a:cubicBezTo>
                  <a:cubicBezTo>
                    <a:pt x="640249" y="773550"/>
                    <a:pt x="644184" y="769615"/>
                    <a:pt x="646635" y="767519"/>
                  </a:cubicBezTo>
                  <a:cubicBezTo>
                    <a:pt x="650666" y="764068"/>
                    <a:pt x="648763" y="761843"/>
                    <a:pt x="648957" y="757296"/>
                  </a:cubicBezTo>
                  <a:cubicBezTo>
                    <a:pt x="642862" y="758327"/>
                    <a:pt x="637476" y="762585"/>
                    <a:pt x="632251" y="765648"/>
                  </a:cubicBezTo>
                  <a:cubicBezTo>
                    <a:pt x="634605" y="766390"/>
                    <a:pt x="637056" y="765132"/>
                    <a:pt x="639218" y="766809"/>
                  </a:cubicBezTo>
                  <a:cubicBezTo>
                    <a:pt x="637089" y="769809"/>
                    <a:pt x="632703" y="768970"/>
                    <a:pt x="629672" y="770066"/>
                  </a:cubicBezTo>
                  <a:cubicBezTo>
                    <a:pt x="625318" y="771647"/>
                    <a:pt x="620319" y="774227"/>
                    <a:pt x="616675" y="777097"/>
                  </a:cubicBezTo>
                  <a:cubicBezTo>
                    <a:pt x="613031" y="780000"/>
                    <a:pt x="609161" y="781515"/>
                    <a:pt x="605065" y="783579"/>
                  </a:cubicBezTo>
                  <a:cubicBezTo>
                    <a:pt x="601646" y="785288"/>
                    <a:pt x="600969" y="782450"/>
                    <a:pt x="597390" y="780612"/>
                  </a:cubicBezTo>
                  <a:cubicBezTo>
                    <a:pt x="591230" y="777484"/>
                    <a:pt x="587328" y="770776"/>
                    <a:pt x="580039" y="771808"/>
                  </a:cubicBezTo>
                  <a:cubicBezTo>
                    <a:pt x="575976" y="772356"/>
                    <a:pt x="574170" y="767712"/>
                    <a:pt x="570010" y="768518"/>
                  </a:cubicBezTo>
                  <a:cubicBezTo>
                    <a:pt x="567687" y="768970"/>
                    <a:pt x="567139" y="770647"/>
                    <a:pt x="565205" y="771550"/>
                  </a:cubicBezTo>
                  <a:cubicBezTo>
                    <a:pt x="563753" y="772227"/>
                    <a:pt x="561819" y="771227"/>
                    <a:pt x="560271" y="771550"/>
                  </a:cubicBezTo>
                  <a:cubicBezTo>
                    <a:pt x="566527" y="764358"/>
                    <a:pt x="548080" y="762552"/>
                    <a:pt x="545855" y="759424"/>
                  </a:cubicBezTo>
                  <a:cubicBezTo>
                    <a:pt x="543662" y="756263"/>
                    <a:pt x="542533" y="752104"/>
                    <a:pt x="542501" y="748298"/>
                  </a:cubicBezTo>
                  <a:cubicBezTo>
                    <a:pt x="542501" y="745879"/>
                    <a:pt x="538856" y="744364"/>
                    <a:pt x="539469" y="740074"/>
                  </a:cubicBezTo>
                  <a:cubicBezTo>
                    <a:pt x="540533" y="732496"/>
                    <a:pt x="547500" y="728948"/>
                    <a:pt x="549112" y="722111"/>
                  </a:cubicBezTo>
                  <a:cubicBezTo>
                    <a:pt x="551692" y="711146"/>
                    <a:pt x="547757" y="701826"/>
                    <a:pt x="540985" y="693312"/>
                  </a:cubicBezTo>
                  <a:cubicBezTo>
                    <a:pt x="546790" y="697215"/>
                    <a:pt x="549822" y="704342"/>
                    <a:pt x="550273" y="711179"/>
                  </a:cubicBezTo>
                  <a:cubicBezTo>
                    <a:pt x="551305" y="706567"/>
                    <a:pt x="549822" y="702632"/>
                    <a:pt x="547177" y="698892"/>
                  </a:cubicBezTo>
                  <a:cubicBezTo>
                    <a:pt x="545403" y="696376"/>
                    <a:pt x="541952" y="691474"/>
                    <a:pt x="547725" y="691926"/>
                  </a:cubicBezTo>
                  <a:cubicBezTo>
                    <a:pt x="547725" y="693538"/>
                    <a:pt x="547403" y="695151"/>
                    <a:pt x="547242" y="696795"/>
                  </a:cubicBezTo>
                  <a:cubicBezTo>
                    <a:pt x="550079" y="696279"/>
                    <a:pt x="549628" y="694667"/>
                    <a:pt x="549854" y="692442"/>
                  </a:cubicBezTo>
                  <a:cubicBezTo>
                    <a:pt x="550176" y="689765"/>
                    <a:pt x="554595" y="690410"/>
                    <a:pt x="553272" y="687733"/>
                  </a:cubicBezTo>
                  <a:cubicBezTo>
                    <a:pt x="551789" y="684669"/>
                    <a:pt x="541888" y="688249"/>
                    <a:pt x="544243" y="691926"/>
                  </a:cubicBezTo>
                  <a:cubicBezTo>
                    <a:pt x="543081" y="691571"/>
                    <a:pt x="535277" y="690668"/>
                    <a:pt x="541920" y="692829"/>
                  </a:cubicBezTo>
                  <a:cubicBezTo>
                    <a:pt x="536373" y="692248"/>
                    <a:pt x="526021" y="699698"/>
                    <a:pt x="521248" y="694699"/>
                  </a:cubicBezTo>
                  <a:cubicBezTo>
                    <a:pt x="523635" y="691377"/>
                    <a:pt x="527989" y="689604"/>
                    <a:pt x="531375" y="687572"/>
                  </a:cubicBezTo>
                  <a:cubicBezTo>
                    <a:pt x="534406" y="685766"/>
                    <a:pt x="536276" y="681864"/>
                    <a:pt x="537793" y="678800"/>
                  </a:cubicBezTo>
                  <a:cubicBezTo>
                    <a:pt x="541856" y="670738"/>
                    <a:pt x="541307" y="661901"/>
                    <a:pt x="539341" y="653097"/>
                  </a:cubicBezTo>
                  <a:cubicBezTo>
                    <a:pt x="537244" y="654387"/>
                    <a:pt x="537147" y="656741"/>
                    <a:pt x="535535" y="658354"/>
                  </a:cubicBezTo>
                  <a:cubicBezTo>
                    <a:pt x="533697" y="660192"/>
                    <a:pt x="531633" y="661740"/>
                    <a:pt x="530085" y="663836"/>
                  </a:cubicBezTo>
                  <a:cubicBezTo>
                    <a:pt x="526956" y="668125"/>
                    <a:pt x="524183" y="672866"/>
                    <a:pt x="521410" y="677381"/>
                  </a:cubicBezTo>
                  <a:cubicBezTo>
                    <a:pt x="518378" y="682348"/>
                    <a:pt x="517669" y="681444"/>
                    <a:pt x="512412" y="680929"/>
                  </a:cubicBezTo>
                  <a:cubicBezTo>
                    <a:pt x="507413" y="680445"/>
                    <a:pt x="502157" y="685605"/>
                    <a:pt x="496642" y="685411"/>
                  </a:cubicBezTo>
                  <a:cubicBezTo>
                    <a:pt x="497513" y="682348"/>
                    <a:pt x="500802" y="678865"/>
                    <a:pt x="503124" y="676833"/>
                  </a:cubicBezTo>
                  <a:cubicBezTo>
                    <a:pt x="507059" y="673382"/>
                    <a:pt x="512154" y="677865"/>
                    <a:pt x="515992" y="674253"/>
                  </a:cubicBezTo>
                  <a:cubicBezTo>
                    <a:pt x="522667" y="667964"/>
                    <a:pt x="522248" y="656806"/>
                    <a:pt x="528472" y="649840"/>
                  </a:cubicBezTo>
                  <a:cubicBezTo>
                    <a:pt x="531923" y="645970"/>
                    <a:pt x="533987" y="643325"/>
                    <a:pt x="538534" y="640713"/>
                  </a:cubicBezTo>
                  <a:cubicBezTo>
                    <a:pt x="543888" y="637649"/>
                    <a:pt x="541888" y="633941"/>
                    <a:pt x="543565" y="629071"/>
                  </a:cubicBezTo>
                  <a:cubicBezTo>
                    <a:pt x="544500" y="626330"/>
                    <a:pt x="547531" y="625878"/>
                    <a:pt x="549628" y="624363"/>
                  </a:cubicBezTo>
                  <a:cubicBezTo>
                    <a:pt x="550273" y="623879"/>
                    <a:pt x="549628" y="620202"/>
                    <a:pt x="549628" y="619590"/>
                  </a:cubicBezTo>
                  <a:cubicBezTo>
                    <a:pt x="549628" y="617977"/>
                    <a:pt x="552208" y="610463"/>
                    <a:pt x="549628" y="609334"/>
                  </a:cubicBezTo>
                  <a:cubicBezTo>
                    <a:pt x="548596" y="608883"/>
                    <a:pt x="547177" y="616494"/>
                    <a:pt x="546790" y="617235"/>
                  </a:cubicBezTo>
                  <a:cubicBezTo>
                    <a:pt x="544791" y="621170"/>
                    <a:pt x="538727" y="623718"/>
                    <a:pt x="535664" y="627072"/>
                  </a:cubicBezTo>
                  <a:cubicBezTo>
                    <a:pt x="532665" y="630361"/>
                    <a:pt x="530020" y="633941"/>
                    <a:pt x="526892" y="637101"/>
                  </a:cubicBezTo>
                  <a:cubicBezTo>
                    <a:pt x="525538" y="638456"/>
                    <a:pt x="524183" y="640681"/>
                    <a:pt x="522248" y="641294"/>
                  </a:cubicBezTo>
                  <a:cubicBezTo>
                    <a:pt x="520571" y="641810"/>
                    <a:pt x="518991" y="640326"/>
                    <a:pt x="517378" y="640842"/>
                  </a:cubicBezTo>
                  <a:cubicBezTo>
                    <a:pt x="514379" y="641777"/>
                    <a:pt x="511025" y="645583"/>
                    <a:pt x="507607" y="646841"/>
                  </a:cubicBezTo>
                  <a:cubicBezTo>
                    <a:pt x="502576" y="648679"/>
                    <a:pt x="498803" y="652678"/>
                    <a:pt x="495190" y="656419"/>
                  </a:cubicBezTo>
                  <a:cubicBezTo>
                    <a:pt x="493868" y="657805"/>
                    <a:pt x="488934" y="664384"/>
                    <a:pt x="487192" y="664030"/>
                  </a:cubicBezTo>
                  <a:cubicBezTo>
                    <a:pt x="482258" y="662998"/>
                    <a:pt x="481388" y="670222"/>
                    <a:pt x="478582" y="672415"/>
                  </a:cubicBezTo>
                  <a:cubicBezTo>
                    <a:pt x="480194" y="671737"/>
                    <a:pt x="481839" y="671092"/>
                    <a:pt x="483484" y="670544"/>
                  </a:cubicBezTo>
                  <a:cubicBezTo>
                    <a:pt x="481484" y="672608"/>
                    <a:pt x="481194" y="675736"/>
                    <a:pt x="479065" y="677736"/>
                  </a:cubicBezTo>
                  <a:cubicBezTo>
                    <a:pt x="477518" y="672963"/>
                    <a:pt x="473132" y="676091"/>
                    <a:pt x="471261" y="672286"/>
                  </a:cubicBezTo>
                  <a:cubicBezTo>
                    <a:pt x="469907" y="669609"/>
                    <a:pt x="468456" y="663643"/>
                    <a:pt x="464199" y="666126"/>
                  </a:cubicBezTo>
                  <a:cubicBezTo>
                    <a:pt x="465263" y="664320"/>
                    <a:pt x="466714" y="662740"/>
                    <a:pt x="468391" y="661482"/>
                  </a:cubicBezTo>
                  <a:cubicBezTo>
                    <a:pt x="467810" y="664546"/>
                    <a:pt x="471681" y="667093"/>
                    <a:pt x="472293" y="662933"/>
                  </a:cubicBezTo>
                  <a:cubicBezTo>
                    <a:pt x="472971" y="658192"/>
                    <a:pt x="474196" y="653419"/>
                    <a:pt x="474196" y="648582"/>
                  </a:cubicBezTo>
                  <a:cubicBezTo>
                    <a:pt x="474196" y="644035"/>
                    <a:pt x="468004" y="641165"/>
                    <a:pt x="469972" y="636424"/>
                  </a:cubicBezTo>
                  <a:cubicBezTo>
                    <a:pt x="470746" y="634554"/>
                    <a:pt x="472003" y="632586"/>
                    <a:pt x="470971" y="630555"/>
                  </a:cubicBezTo>
                  <a:cubicBezTo>
                    <a:pt x="470132" y="628942"/>
                    <a:pt x="469133" y="628007"/>
                    <a:pt x="470455" y="626201"/>
                  </a:cubicBezTo>
                  <a:cubicBezTo>
                    <a:pt x="468230" y="628039"/>
                    <a:pt x="466585" y="625782"/>
                    <a:pt x="464134" y="626523"/>
                  </a:cubicBezTo>
                  <a:cubicBezTo>
                    <a:pt x="460586" y="627459"/>
                    <a:pt x="462102" y="624975"/>
                    <a:pt x="461425" y="623492"/>
                  </a:cubicBezTo>
                  <a:cubicBezTo>
                    <a:pt x="461071" y="622718"/>
                    <a:pt x="459297" y="618687"/>
                    <a:pt x="459813" y="618009"/>
                  </a:cubicBezTo>
                  <a:cubicBezTo>
                    <a:pt x="460522" y="617106"/>
                    <a:pt x="465134" y="610302"/>
                    <a:pt x="463747" y="616074"/>
                  </a:cubicBezTo>
                  <a:cubicBezTo>
                    <a:pt x="465940" y="614462"/>
                    <a:pt x="468198" y="610947"/>
                    <a:pt x="466327" y="608270"/>
                  </a:cubicBezTo>
                  <a:cubicBezTo>
                    <a:pt x="464167" y="605142"/>
                    <a:pt x="460619" y="607818"/>
                    <a:pt x="457943" y="608270"/>
                  </a:cubicBezTo>
                  <a:cubicBezTo>
                    <a:pt x="458458" y="606690"/>
                    <a:pt x="460877" y="604561"/>
                    <a:pt x="460716" y="602852"/>
                  </a:cubicBezTo>
                  <a:cubicBezTo>
                    <a:pt x="460394" y="600627"/>
                    <a:pt x="458135" y="599466"/>
                    <a:pt x="457910" y="597144"/>
                  </a:cubicBezTo>
                  <a:cubicBezTo>
                    <a:pt x="457910" y="595951"/>
                    <a:pt x="450234" y="599272"/>
                    <a:pt x="449945" y="599240"/>
                  </a:cubicBezTo>
                  <a:cubicBezTo>
                    <a:pt x="445171" y="598692"/>
                    <a:pt x="441495" y="594564"/>
                    <a:pt x="437238" y="592661"/>
                  </a:cubicBezTo>
                  <a:cubicBezTo>
                    <a:pt x="432497" y="590565"/>
                    <a:pt x="432175" y="595693"/>
                    <a:pt x="428531" y="595048"/>
                  </a:cubicBezTo>
                  <a:cubicBezTo>
                    <a:pt x="419275" y="593403"/>
                    <a:pt x="415502" y="580632"/>
                    <a:pt x="405730" y="579568"/>
                  </a:cubicBezTo>
                  <a:cubicBezTo>
                    <a:pt x="402440" y="579213"/>
                    <a:pt x="399925" y="581116"/>
                    <a:pt x="397023" y="582180"/>
                  </a:cubicBezTo>
                  <a:cubicBezTo>
                    <a:pt x="393476" y="583438"/>
                    <a:pt x="389477" y="581858"/>
                    <a:pt x="385832" y="581858"/>
                  </a:cubicBezTo>
                  <a:cubicBezTo>
                    <a:pt x="376705" y="581858"/>
                    <a:pt x="365934" y="582212"/>
                    <a:pt x="357001" y="584147"/>
                  </a:cubicBezTo>
                  <a:cubicBezTo>
                    <a:pt x="340457" y="587759"/>
                    <a:pt x="325815" y="597273"/>
                    <a:pt x="308981" y="600659"/>
                  </a:cubicBezTo>
                  <a:cubicBezTo>
                    <a:pt x="300886" y="602272"/>
                    <a:pt x="293598" y="601981"/>
                    <a:pt x="285472" y="601240"/>
                  </a:cubicBezTo>
                  <a:cubicBezTo>
                    <a:pt x="275538" y="600337"/>
                    <a:pt x="270281" y="604497"/>
                    <a:pt x="261865" y="608786"/>
                  </a:cubicBezTo>
                  <a:cubicBezTo>
                    <a:pt x="254963" y="612269"/>
                    <a:pt x="246965" y="616913"/>
                    <a:pt x="239484" y="618912"/>
                  </a:cubicBezTo>
                  <a:cubicBezTo>
                    <a:pt x="231485" y="621073"/>
                    <a:pt x="226164" y="621557"/>
                    <a:pt x="221004" y="628716"/>
                  </a:cubicBezTo>
                  <a:cubicBezTo>
                    <a:pt x="217069" y="634199"/>
                    <a:pt x="213167" y="639423"/>
                    <a:pt x="207750" y="643583"/>
                  </a:cubicBezTo>
                  <a:cubicBezTo>
                    <a:pt x="206750" y="644325"/>
                    <a:pt x="202429" y="648098"/>
                    <a:pt x="201138" y="647486"/>
                  </a:cubicBezTo>
                  <a:cubicBezTo>
                    <a:pt x="197559" y="645744"/>
                    <a:pt x="195688" y="649195"/>
                    <a:pt x="192044" y="649840"/>
                  </a:cubicBezTo>
                  <a:cubicBezTo>
                    <a:pt x="194269" y="644099"/>
                    <a:pt x="176822" y="646260"/>
                    <a:pt x="174306" y="647260"/>
                  </a:cubicBezTo>
                  <a:cubicBezTo>
                    <a:pt x="170115" y="648905"/>
                    <a:pt x="169404" y="651549"/>
                    <a:pt x="167631" y="645776"/>
                  </a:cubicBezTo>
                  <a:cubicBezTo>
                    <a:pt x="167631" y="645776"/>
                    <a:pt x="155956" y="644906"/>
                    <a:pt x="154473" y="644712"/>
                  </a:cubicBezTo>
                  <a:cubicBezTo>
                    <a:pt x="148120" y="643938"/>
                    <a:pt x="140573" y="645809"/>
                    <a:pt x="134285" y="647002"/>
                  </a:cubicBezTo>
                  <a:cubicBezTo>
                    <a:pt x="129576" y="647873"/>
                    <a:pt x="125481" y="647453"/>
                    <a:pt x="120837" y="648195"/>
                  </a:cubicBezTo>
                  <a:cubicBezTo>
                    <a:pt x="114903" y="649130"/>
                    <a:pt x="101519" y="652001"/>
                    <a:pt x="103132" y="660547"/>
                  </a:cubicBezTo>
                  <a:cubicBezTo>
                    <a:pt x="101777" y="659837"/>
                    <a:pt x="97585" y="662385"/>
                    <a:pt x="96069" y="663288"/>
                  </a:cubicBezTo>
                  <a:cubicBezTo>
                    <a:pt x="93908" y="664578"/>
                    <a:pt x="91748" y="661675"/>
                    <a:pt x="89361" y="662030"/>
                  </a:cubicBezTo>
                  <a:cubicBezTo>
                    <a:pt x="86975" y="662385"/>
                    <a:pt x="85266" y="664481"/>
                    <a:pt x="83556" y="665997"/>
                  </a:cubicBezTo>
                  <a:cubicBezTo>
                    <a:pt x="81750" y="667642"/>
                    <a:pt x="80105" y="668190"/>
                    <a:pt x="77783" y="669061"/>
                  </a:cubicBezTo>
                  <a:cubicBezTo>
                    <a:pt x="74397" y="670318"/>
                    <a:pt x="73752" y="672253"/>
                    <a:pt x="71140" y="674285"/>
                  </a:cubicBezTo>
                  <a:cubicBezTo>
                    <a:pt x="67657" y="676994"/>
                    <a:pt x="62529" y="678316"/>
                    <a:pt x="58079" y="678187"/>
                  </a:cubicBezTo>
                  <a:cubicBezTo>
                    <a:pt x="63787" y="680670"/>
                    <a:pt x="51662" y="679542"/>
                    <a:pt x="49468" y="679316"/>
                  </a:cubicBezTo>
                  <a:cubicBezTo>
                    <a:pt x="41696" y="678542"/>
                    <a:pt x="34053" y="678993"/>
                    <a:pt x="26281" y="677478"/>
                  </a:cubicBezTo>
                  <a:cubicBezTo>
                    <a:pt x="26604" y="676672"/>
                    <a:pt x="26893" y="675930"/>
                    <a:pt x="27184" y="675156"/>
                  </a:cubicBezTo>
                  <a:cubicBezTo>
                    <a:pt x="20443" y="676285"/>
                    <a:pt x="17315" y="670512"/>
                    <a:pt x="14510" y="665965"/>
                  </a:cubicBezTo>
                  <a:cubicBezTo>
                    <a:pt x="12220" y="662224"/>
                    <a:pt x="6125" y="654645"/>
                    <a:pt x="1416" y="659579"/>
                  </a:cubicBezTo>
                  <a:cubicBezTo>
                    <a:pt x="-2647" y="655258"/>
                    <a:pt x="2545" y="635005"/>
                    <a:pt x="10479" y="639842"/>
                  </a:cubicBezTo>
                </a:path>
              </a:pathLst>
            </a:custGeom>
            <a:solidFill>
              <a:srgbClr val="C0C0C0"/>
            </a:solidFill>
            <a:ln w="645" cap="flat">
              <a:solidFill>
                <a:srgbClr val="FFFFFF"/>
              </a:solidFill>
              <a:prstDash val="solid"/>
              <a:miter/>
            </a:ln>
          </p:spPr>
          <p:txBody>
            <a:bodyPr rtlCol="0" anchor="ctr"/>
            <a:lstStyle/>
            <a:p>
              <a:endParaRPr lang="en-US"/>
            </a:p>
          </p:txBody>
        </p:sp>
        <p:sp>
          <p:nvSpPr>
            <p:cNvPr id="2110" name="Freeform: Shape 2109">
              <a:extLst>
                <a:ext uri="{FF2B5EF4-FFF2-40B4-BE49-F238E27FC236}">
                  <a16:creationId xmlns:a16="http://schemas.microsoft.com/office/drawing/2014/main" id="{95D2696D-5A80-3E12-E560-BAA9D018AD0B}"/>
                </a:ext>
              </a:extLst>
            </p:cNvPr>
            <p:cNvSpPr/>
            <p:nvPr/>
          </p:nvSpPr>
          <p:spPr>
            <a:xfrm>
              <a:off x="10696059" y="4096504"/>
              <a:ext cx="2219" cy="2289"/>
            </a:xfrm>
            <a:custGeom>
              <a:avLst/>
              <a:gdLst>
                <a:gd name="connsiteX0" fmla="*/ 935 w 2219"/>
                <a:gd name="connsiteY0" fmla="*/ 2290 h 2289"/>
                <a:gd name="connsiteX1" fmla="*/ 0 w 2219"/>
                <a:gd name="connsiteY1" fmla="*/ 0 h 2289"/>
                <a:gd name="connsiteX2" fmla="*/ 935 w 2219"/>
                <a:gd name="connsiteY2" fmla="*/ 2290 h 2289"/>
              </a:gdLst>
              <a:ahLst/>
              <a:cxnLst>
                <a:cxn ang="0">
                  <a:pos x="connsiteX0" y="connsiteY0"/>
                </a:cxn>
                <a:cxn ang="0">
                  <a:pos x="connsiteX1" y="connsiteY1"/>
                </a:cxn>
                <a:cxn ang="0">
                  <a:pos x="connsiteX2" y="connsiteY2"/>
                </a:cxn>
              </a:cxnLst>
              <a:rect l="l" t="t" r="r" b="b"/>
              <a:pathLst>
                <a:path w="2219" h="2289">
                  <a:moveTo>
                    <a:pt x="935" y="2290"/>
                  </a:moveTo>
                  <a:cubicBezTo>
                    <a:pt x="613" y="1525"/>
                    <a:pt x="290" y="764"/>
                    <a:pt x="0" y="0"/>
                  </a:cubicBezTo>
                  <a:cubicBezTo>
                    <a:pt x="2708" y="258"/>
                    <a:pt x="2838" y="548"/>
                    <a:pt x="935" y="2290"/>
                  </a:cubicBezTo>
                </a:path>
              </a:pathLst>
            </a:custGeom>
            <a:solidFill>
              <a:srgbClr val="C0C0C0"/>
            </a:solidFill>
            <a:ln w="645" cap="flat">
              <a:solidFill>
                <a:srgbClr val="FFFFFF"/>
              </a:solidFill>
              <a:prstDash val="solid"/>
              <a:miter/>
            </a:ln>
          </p:spPr>
          <p:txBody>
            <a:bodyPr rtlCol="0" anchor="ctr"/>
            <a:lstStyle/>
            <a:p>
              <a:endParaRPr lang="en-US"/>
            </a:p>
          </p:txBody>
        </p:sp>
        <p:sp>
          <p:nvSpPr>
            <p:cNvPr id="2111" name="Freeform: Shape 2110">
              <a:extLst>
                <a:ext uri="{FF2B5EF4-FFF2-40B4-BE49-F238E27FC236}">
                  <a16:creationId xmlns:a16="http://schemas.microsoft.com/office/drawing/2014/main" id="{1EBAEA34-9035-4C9C-6DE2-E4FD5752315D}"/>
                </a:ext>
              </a:extLst>
            </p:cNvPr>
            <p:cNvSpPr/>
            <p:nvPr/>
          </p:nvSpPr>
          <p:spPr>
            <a:xfrm>
              <a:off x="10934635" y="4067709"/>
              <a:ext cx="2954" cy="4640"/>
            </a:xfrm>
            <a:custGeom>
              <a:avLst/>
              <a:gdLst>
                <a:gd name="connsiteX0" fmla="*/ 1038 w 2954"/>
                <a:gd name="connsiteY0" fmla="*/ 4641 h 4640"/>
                <a:gd name="connsiteX1" fmla="*/ 1748 w 2954"/>
                <a:gd name="connsiteY1" fmla="*/ 0 h 4640"/>
                <a:gd name="connsiteX2" fmla="*/ 1038 w 2954"/>
                <a:gd name="connsiteY2" fmla="*/ 4641 h 4640"/>
              </a:gdLst>
              <a:ahLst/>
              <a:cxnLst>
                <a:cxn ang="0">
                  <a:pos x="connsiteX0" y="connsiteY0"/>
                </a:cxn>
                <a:cxn ang="0">
                  <a:pos x="connsiteX1" y="connsiteY1"/>
                </a:cxn>
                <a:cxn ang="0">
                  <a:pos x="connsiteX2" y="connsiteY2"/>
                </a:cxn>
              </a:cxnLst>
              <a:rect l="l" t="t" r="r" b="b"/>
              <a:pathLst>
                <a:path w="2954" h="4640">
                  <a:moveTo>
                    <a:pt x="1038" y="4641"/>
                  </a:moveTo>
                  <a:cubicBezTo>
                    <a:pt x="3134" y="3528"/>
                    <a:pt x="3715" y="1642"/>
                    <a:pt x="1748" y="0"/>
                  </a:cubicBezTo>
                  <a:cubicBezTo>
                    <a:pt x="-155" y="1139"/>
                    <a:pt x="-671" y="3009"/>
                    <a:pt x="1038" y="4641"/>
                  </a:cubicBezTo>
                </a:path>
              </a:pathLst>
            </a:custGeom>
            <a:solidFill>
              <a:srgbClr val="C0C0C0"/>
            </a:solidFill>
            <a:ln w="645" cap="flat">
              <a:solidFill>
                <a:srgbClr val="FFFFFF"/>
              </a:solidFill>
              <a:prstDash val="solid"/>
              <a:miter/>
            </a:ln>
          </p:spPr>
          <p:txBody>
            <a:bodyPr rtlCol="0" anchor="ctr"/>
            <a:lstStyle/>
            <a:p>
              <a:endParaRPr lang="en-US"/>
            </a:p>
          </p:txBody>
        </p:sp>
        <p:sp>
          <p:nvSpPr>
            <p:cNvPr id="2112" name="Freeform: Shape 2111">
              <a:extLst>
                <a:ext uri="{FF2B5EF4-FFF2-40B4-BE49-F238E27FC236}">
                  <a16:creationId xmlns:a16="http://schemas.microsoft.com/office/drawing/2014/main" id="{C53F7C81-2694-ECD3-DD51-304FBB92EB30}"/>
                </a:ext>
              </a:extLst>
            </p:cNvPr>
            <p:cNvSpPr/>
            <p:nvPr/>
          </p:nvSpPr>
          <p:spPr>
            <a:xfrm>
              <a:off x="10935547" y="4053248"/>
              <a:ext cx="2448" cy="2847"/>
            </a:xfrm>
            <a:custGeom>
              <a:avLst/>
              <a:gdLst>
                <a:gd name="connsiteX0" fmla="*/ 836 w 2448"/>
                <a:gd name="connsiteY0" fmla="*/ 2848 h 2847"/>
                <a:gd name="connsiteX1" fmla="*/ 2449 w 2448"/>
                <a:gd name="connsiteY1" fmla="*/ 42 h 2847"/>
                <a:gd name="connsiteX2" fmla="*/ 836 w 2448"/>
                <a:gd name="connsiteY2" fmla="*/ 2848 h 2847"/>
              </a:gdLst>
              <a:ahLst/>
              <a:cxnLst>
                <a:cxn ang="0">
                  <a:pos x="connsiteX0" y="connsiteY0"/>
                </a:cxn>
                <a:cxn ang="0">
                  <a:pos x="connsiteX1" y="connsiteY1"/>
                </a:cxn>
                <a:cxn ang="0">
                  <a:pos x="connsiteX2" y="connsiteY2"/>
                </a:cxn>
              </a:cxnLst>
              <a:rect l="l" t="t" r="r" b="b"/>
              <a:pathLst>
                <a:path w="2448" h="2847">
                  <a:moveTo>
                    <a:pt x="836" y="2848"/>
                  </a:moveTo>
                  <a:cubicBezTo>
                    <a:pt x="1740" y="2138"/>
                    <a:pt x="2288" y="1203"/>
                    <a:pt x="2449" y="42"/>
                  </a:cubicBezTo>
                  <a:cubicBezTo>
                    <a:pt x="-131" y="-216"/>
                    <a:pt x="-679" y="710"/>
                    <a:pt x="836" y="2848"/>
                  </a:cubicBezTo>
                </a:path>
              </a:pathLst>
            </a:custGeom>
            <a:solidFill>
              <a:srgbClr val="C0C0C0"/>
            </a:solidFill>
            <a:ln w="645" cap="flat">
              <a:solidFill>
                <a:srgbClr val="FFFFFF"/>
              </a:solidFill>
              <a:prstDash val="solid"/>
              <a:miter/>
            </a:ln>
          </p:spPr>
          <p:txBody>
            <a:bodyPr rtlCol="0" anchor="ctr"/>
            <a:lstStyle/>
            <a:p>
              <a:endParaRPr lang="en-US"/>
            </a:p>
          </p:txBody>
        </p:sp>
        <p:sp>
          <p:nvSpPr>
            <p:cNvPr id="2113" name="Freeform: Shape 2112">
              <a:extLst>
                <a:ext uri="{FF2B5EF4-FFF2-40B4-BE49-F238E27FC236}">
                  <a16:creationId xmlns:a16="http://schemas.microsoft.com/office/drawing/2014/main" id="{5DCE7429-9800-B843-A232-9B3AAE9B6768}"/>
                </a:ext>
              </a:extLst>
            </p:cNvPr>
            <p:cNvSpPr/>
            <p:nvPr/>
          </p:nvSpPr>
          <p:spPr>
            <a:xfrm>
              <a:off x="10938503" y="4054709"/>
              <a:ext cx="2049" cy="3483"/>
            </a:xfrm>
            <a:custGeom>
              <a:avLst/>
              <a:gdLst>
                <a:gd name="connsiteX0" fmla="*/ 1137 w 2049"/>
                <a:gd name="connsiteY0" fmla="*/ 3483 h 3483"/>
                <a:gd name="connsiteX1" fmla="*/ 2040 w 2049"/>
                <a:gd name="connsiteY1" fmla="*/ 0 h 3483"/>
                <a:gd name="connsiteX2" fmla="*/ 1137 w 2049"/>
                <a:gd name="connsiteY2" fmla="*/ 3483 h 3483"/>
              </a:gdLst>
              <a:ahLst/>
              <a:cxnLst>
                <a:cxn ang="0">
                  <a:pos x="connsiteX0" y="connsiteY0"/>
                </a:cxn>
                <a:cxn ang="0">
                  <a:pos x="connsiteX1" y="connsiteY1"/>
                </a:cxn>
                <a:cxn ang="0">
                  <a:pos x="connsiteX2" y="connsiteY2"/>
                </a:cxn>
              </a:cxnLst>
              <a:rect l="l" t="t" r="r" b="b"/>
              <a:pathLst>
                <a:path w="2049" h="3483">
                  <a:moveTo>
                    <a:pt x="1137" y="3483"/>
                  </a:moveTo>
                  <a:cubicBezTo>
                    <a:pt x="1814" y="2419"/>
                    <a:pt x="2104" y="1258"/>
                    <a:pt x="2040" y="0"/>
                  </a:cubicBezTo>
                  <a:cubicBezTo>
                    <a:pt x="-378" y="474"/>
                    <a:pt x="-604" y="1799"/>
                    <a:pt x="1137"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2114" name="Freeform: Shape 2113">
              <a:extLst>
                <a:ext uri="{FF2B5EF4-FFF2-40B4-BE49-F238E27FC236}">
                  <a16:creationId xmlns:a16="http://schemas.microsoft.com/office/drawing/2014/main" id="{AA779BB3-95C4-1A18-2296-55D1FE337F36}"/>
                </a:ext>
              </a:extLst>
            </p:cNvPr>
            <p:cNvSpPr/>
            <p:nvPr/>
          </p:nvSpPr>
          <p:spPr>
            <a:xfrm>
              <a:off x="10771739" y="5266328"/>
              <a:ext cx="3137" cy="7915"/>
            </a:xfrm>
            <a:custGeom>
              <a:avLst/>
              <a:gdLst>
                <a:gd name="connsiteX0" fmla="*/ 3138 w 3137"/>
                <a:gd name="connsiteY0" fmla="*/ 0 h 7915"/>
                <a:gd name="connsiteX1" fmla="*/ 1074 w 3137"/>
                <a:gd name="connsiteY1" fmla="*/ 7805 h 7915"/>
                <a:gd name="connsiteX2" fmla="*/ 3138 w 3137"/>
                <a:gd name="connsiteY2" fmla="*/ 0 h 7915"/>
              </a:gdLst>
              <a:ahLst/>
              <a:cxnLst>
                <a:cxn ang="0">
                  <a:pos x="connsiteX0" y="connsiteY0"/>
                </a:cxn>
                <a:cxn ang="0">
                  <a:pos x="connsiteX1" y="connsiteY1"/>
                </a:cxn>
                <a:cxn ang="0">
                  <a:pos x="connsiteX2" y="connsiteY2"/>
                </a:cxn>
              </a:cxnLst>
              <a:rect l="l" t="t" r="r" b="b"/>
              <a:pathLst>
                <a:path w="3137" h="7915">
                  <a:moveTo>
                    <a:pt x="3138" y="0"/>
                  </a:moveTo>
                  <a:cubicBezTo>
                    <a:pt x="42" y="1516"/>
                    <a:pt x="-990" y="8901"/>
                    <a:pt x="1074" y="7805"/>
                  </a:cubicBezTo>
                  <a:cubicBezTo>
                    <a:pt x="3073" y="6740"/>
                    <a:pt x="2461" y="1870"/>
                    <a:pt x="3138" y="0"/>
                  </a:cubicBezTo>
                </a:path>
              </a:pathLst>
            </a:custGeom>
            <a:solidFill>
              <a:srgbClr val="C0C0C0"/>
            </a:solidFill>
            <a:ln w="645" cap="flat">
              <a:solidFill>
                <a:srgbClr val="FFFFFF"/>
              </a:solidFill>
              <a:prstDash val="solid"/>
              <a:miter/>
            </a:ln>
          </p:spPr>
          <p:txBody>
            <a:bodyPr rtlCol="0" anchor="ctr"/>
            <a:lstStyle/>
            <a:p>
              <a:endParaRPr lang="en-US"/>
            </a:p>
          </p:txBody>
        </p:sp>
        <p:grpSp>
          <p:nvGrpSpPr>
            <p:cNvPr id="2115" name="Content Placeholder 8">
              <a:extLst>
                <a:ext uri="{FF2B5EF4-FFF2-40B4-BE49-F238E27FC236}">
                  <a16:creationId xmlns:a16="http://schemas.microsoft.com/office/drawing/2014/main" id="{F1F95E0D-970C-C785-B7CE-E1B998238B1A}"/>
                </a:ext>
              </a:extLst>
            </p:cNvPr>
            <p:cNvGrpSpPr/>
            <p:nvPr/>
          </p:nvGrpSpPr>
          <p:grpSpPr>
            <a:xfrm>
              <a:off x="10020235" y="4050516"/>
              <a:ext cx="25799" cy="25799"/>
              <a:chOff x="10020235" y="4050516"/>
              <a:chExt cx="25799" cy="25799"/>
            </a:xfrm>
          </p:grpSpPr>
          <p:sp>
            <p:nvSpPr>
              <p:cNvPr id="2116" name="Freeform: Shape 2115">
                <a:extLst>
                  <a:ext uri="{FF2B5EF4-FFF2-40B4-BE49-F238E27FC236}">
                    <a16:creationId xmlns:a16="http://schemas.microsoft.com/office/drawing/2014/main" id="{F8366FC0-1832-7AF2-095C-9AEE03D2E24D}"/>
                  </a:ext>
                </a:extLst>
              </p:cNvPr>
              <p:cNvSpPr/>
              <p:nvPr/>
            </p:nvSpPr>
            <p:spPr>
              <a:xfrm>
                <a:off x="10030716" y="4060998"/>
                <a:ext cx="4837" cy="4837"/>
              </a:xfrm>
              <a:custGeom>
                <a:avLst/>
                <a:gdLst>
                  <a:gd name="connsiteX0" fmla="*/ 4837 w 4837"/>
                  <a:gd name="connsiteY0" fmla="*/ 2419 h 4837"/>
                  <a:gd name="connsiteX1" fmla="*/ 2419 w 4837"/>
                  <a:gd name="connsiteY1" fmla="*/ 4837 h 4837"/>
                  <a:gd name="connsiteX2" fmla="*/ 0 w 4837"/>
                  <a:gd name="connsiteY2" fmla="*/ 2419 h 4837"/>
                  <a:gd name="connsiteX3" fmla="*/ 2419 w 4837"/>
                  <a:gd name="connsiteY3" fmla="*/ 0 h 4837"/>
                  <a:gd name="connsiteX4" fmla="*/ 4837 w 4837"/>
                  <a:gd name="connsiteY4" fmla="*/ 2419 h 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7" h="4837">
                    <a:moveTo>
                      <a:pt x="4837" y="2419"/>
                    </a:moveTo>
                    <a:cubicBezTo>
                      <a:pt x="4837" y="3754"/>
                      <a:pt x="3755" y="4837"/>
                      <a:pt x="2419" y="4837"/>
                    </a:cubicBezTo>
                    <a:cubicBezTo>
                      <a:pt x="1083" y="4837"/>
                      <a:pt x="0" y="3754"/>
                      <a:pt x="0" y="2419"/>
                    </a:cubicBezTo>
                    <a:cubicBezTo>
                      <a:pt x="0" y="1083"/>
                      <a:pt x="1083" y="0"/>
                      <a:pt x="2419" y="0"/>
                    </a:cubicBezTo>
                    <a:cubicBezTo>
                      <a:pt x="3755" y="0"/>
                      <a:pt x="4837" y="1083"/>
                      <a:pt x="4837" y="2419"/>
                    </a:cubicBezTo>
                    <a:close/>
                  </a:path>
                </a:pathLst>
              </a:custGeom>
              <a:solidFill>
                <a:srgbClr val="C0C0C0"/>
              </a:solidFill>
              <a:ln w="645" cap="flat">
                <a:solidFill>
                  <a:srgbClr val="FFFFFF"/>
                </a:solidFill>
                <a:prstDash val="solid"/>
                <a:miter/>
              </a:ln>
            </p:spPr>
            <p:txBody>
              <a:bodyPr rtlCol="0" anchor="ctr"/>
              <a:lstStyle/>
              <a:p>
                <a:endParaRPr lang="en-US"/>
              </a:p>
            </p:txBody>
          </p:sp>
          <p:sp>
            <p:nvSpPr>
              <p:cNvPr id="2117" name="Freeform: Shape 2116">
                <a:extLst>
                  <a:ext uri="{FF2B5EF4-FFF2-40B4-BE49-F238E27FC236}">
                    <a16:creationId xmlns:a16="http://schemas.microsoft.com/office/drawing/2014/main" id="{F7DCD56C-A5AD-481E-FB87-7D99DCED46C9}"/>
                  </a:ext>
                </a:extLst>
              </p:cNvPr>
              <p:cNvSpPr/>
              <p:nvPr/>
            </p:nvSpPr>
            <p:spPr>
              <a:xfrm>
                <a:off x="10020235" y="4050516"/>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5" y="25800"/>
                      <a:pt x="12900" y="25800"/>
                    </a:cubicBezTo>
                    <a:cubicBezTo>
                      <a:pt x="5775" y="25800"/>
                      <a:pt x="0" y="20024"/>
                      <a:pt x="0" y="12900"/>
                    </a:cubicBezTo>
                    <a:cubicBezTo>
                      <a:pt x="0" y="5775"/>
                      <a:pt x="5775" y="0"/>
                      <a:pt x="12900" y="0"/>
                    </a:cubicBezTo>
                    <a:cubicBezTo>
                      <a:pt x="20025"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nvGrpSpPr>
            <p:cNvPr id="2118" name="Content Placeholder 8">
              <a:extLst>
                <a:ext uri="{FF2B5EF4-FFF2-40B4-BE49-F238E27FC236}">
                  <a16:creationId xmlns:a16="http://schemas.microsoft.com/office/drawing/2014/main" id="{98C4AD50-DA02-6A06-1B34-C8410C68C7EA}"/>
                </a:ext>
              </a:extLst>
            </p:cNvPr>
            <p:cNvGrpSpPr/>
            <p:nvPr/>
          </p:nvGrpSpPr>
          <p:grpSpPr>
            <a:xfrm>
              <a:off x="9817062" y="4089216"/>
              <a:ext cx="25799" cy="25799"/>
              <a:chOff x="9817062" y="4089216"/>
              <a:chExt cx="25799" cy="25799"/>
            </a:xfrm>
          </p:grpSpPr>
          <p:sp>
            <p:nvSpPr>
              <p:cNvPr id="2119" name="Freeform: Shape 2118">
                <a:extLst>
                  <a:ext uri="{FF2B5EF4-FFF2-40B4-BE49-F238E27FC236}">
                    <a16:creationId xmlns:a16="http://schemas.microsoft.com/office/drawing/2014/main" id="{EFCBC0BC-E306-BE46-90F4-96A2C2E5491C}"/>
                  </a:ext>
                </a:extLst>
              </p:cNvPr>
              <p:cNvSpPr/>
              <p:nvPr/>
            </p:nvSpPr>
            <p:spPr>
              <a:xfrm>
                <a:off x="9829156" y="4101310"/>
                <a:ext cx="1612" cy="1612"/>
              </a:xfrm>
              <a:custGeom>
                <a:avLst/>
                <a:gdLst>
                  <a:gd name="connsiteX0" fmla="*/ 1612 w 1612"/>
                  <a:gd name="connsiteY0" fmla="*/ 806 h 1612"/>
                  <a:gd name="connsiteX1" fmla="*/ 806 w 1612"/>
                  <a:gd name="connsiteY1" fmla="*/ 1612 h 1612"/>
                  <a:gd name="connsiteX2" fmla="*/ 0 w 1612"/>
                  <a:gd name="connsiteY2" fmla="*/ 806 h 1612"/>
                  <a:gd name="connsiteX3" fmla="*/ 806 w 1612"/>
                  <a:gd name="connsiteY3" fmla="*/ 0 h 1612"/>
                  <a:gd name="connsiteX4" fmla="*/ 1612 w 1612"/>
                  <a:gd name="connsiteY4" fmla="*/ 806 h 1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2" h="1612">
                    <a:moveTo>
                      <a:pt x="1612" y="806"/>
                    </a:moveTo>
                    <a:cubicBezTo>
                      <a:pt x="1612" y="1251"/>
                      <a:pt x="1251" y="1612"/>
                      <a:pt x="806" y="1612"/>
                    </a:cubicBezTo>
                    <a:cubicBezTo>
                      <a:pt x="361" y="1612"/>
                      <a:pt x="0" y="1251"/>
                      <a:pt x="0" y="806"/>
                    </a:cubicBezTo>
                    <a:cubicBezTo>
                      <a:pt x="0" y="361"/>
                      <a:pt x="361" y="0"/>
                      <a:pt x="806" y="0"/>
                    </a:cubicBezTo>
                    <a:cubicBezTo>
                      <a:pt x="1251" y="0"/>
                      <a:pt x="1612" y="361"/>
                      <a:pt x="1612" y="806"/>
                    </a:cubicBezTo>
                    <a:close/>
                  </a:path>
                </a:pathLst>
              </a:custGeom>
              <a:solidFill>
                <a:srgbClr val="C0C0C0"/>
              </a:solidFill>
              <a:ln w="645" cap="flat">
                <a:solidFill>
                  <a:srgbClr val="FFFFFF"/>
                </a:solidFill>
                <a:prstDash val="solid"/>
                <a:miter/>
              </a:ln>
            </p:spPr>
            <p:txBody>
              <a:bodyPr rtlCol="0" anchor="ctr"/>
              <a:lstStyle/>
              <a:p>
                <a:endParaRPr lang="en-US"/>
              </a:p>
            </p:txBody>
          </p:sp>
          <p:sp>
            <p:nvSpPr>
              <p:cNvPr id="2120" name="Freeform: Shape 2119">
                <a:extLst>
                  <a:ext uri="{FF2B5EF4-FFF2-40B4-BE49-F238E27FC236}">
                    <a16:creationId xmlns:a16="http://schemas.microsoft.com/office/drawing/2014/main" id="{9BA77C19-0166-F567-6CCB-250D4DD1F65B}"/>
                  </a:ext>
                </a:extLst>
              </p:cNvPr>
              <p:cNvSpPr/>
              <p:nvPr/>
            </p:nvSpPr>
            <p:spPr>
              <a:xfrm>
                <a:off x="9817062" y="4089216"/>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nvGrpSpPr>
            <p:cNvPr id="2121" name="Content Placeholder 8">
              <a:extLst>
                <a:ext uri="{FF2B5EF4-FFF2-40B4-BE49-F238E27FC236}">
                  <a16:creationId xmlns:a16="http://schemas.microsoft.com/office/drawing/2014/main" id="{FE26A4C3-BEC2-0B7F-7B77-FC9836AC4515}"/>
                </a:ext>
              </a:extLst>
            </p:cNvPr>
            <p:cNvGrpSpPr/>
            <p:nvPr/>
          </p:nvGrpSpPr>
          <p:grpSpPr>
            <a:xfrm>
              <a:off x="9020496" y="5211504"/>
              <a:ext cx="25799" cy="25799"/>
              <a:chOff x="9020496" y="5211504"/>
              <a:chExt cx="25799" cy="25799"/>
            </a:xfrm>
          </p:grpSpPr>
          <p:sp>
            <p:nvSpPr>
              <p:cNvPr id="2122" name="Freeform: Shape 2121">
                <a:extLst>
                  <a:ext uri="{FF2B5EF4-FFF2-40B4-BE49-F238E27FC236}">
                    <a16:creationId xmlns:a16="http://schemas.microsoft.com/office/drawing/2014/main" id="{6951BD04-A6A3-E711-0D23-5858DB460323}"/>
                  </a:ext>
                </a:extLst>
              </p:cNvPr>
              <p:cNvSpPr/>
              <p:nvPr/>
            </p:nvSpPr>
            <p:spPr>
              <a:xfrm>
                <a:off x="9030977" y="5221985"/>
                <a:ext cx="4837" cy="4837"/>
              </a:xfrm>
              <a:custGeom>
                <a:avLst/>
                <a:gdLst>
                  <a:gd name="connsiteX0" fmla="*/ 4837 w 4837"/>
                  <a:gd name="connsiteY0" fmla="*/ 2419 h 4837"/>
                  <a:gd name="connsiteX1" fmla="*/ 2419 w 4837"/>
                  <a:gd name="connsiteY1" fmla="*/ 4837 h 4837"/>
                  <a:gd name="connsiteX2" fmla="*/ 0 w 4837"/>
                  <a:gd name="connsiteY2" fmla="*/ 2419 h 4837"/>
                  <a:gd name="connsiteX3" fmla="*/ 2419 w 4837"/>
                  <a:gd name="connsiteY3" fmla="*/ 0 h 4837"/>
                  <a:gd name="connsiteX4" fmla="*/ 4837 w 4837"/>
                  <a:gd name="connsiteY4" fmla="*/ 2419 h 4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37" h="4837">
                    <a:moveTo>
                      <a:pt x="4837" y="2419"/>
                    </a:moveTo>
                    <a:cubicBezTo>
                      <a:pt x="4837" y="3754"/>
                      <a:pt x="3754" y="4837"/>
                      <a:pt x="2419" y="4837"/>
                    </a:cubicBezTo>
                    <a:cubicBezTo>
                      <a:pt x="1083" y="4837"/>
                      <a:pt x="0" y="3754"/>
                      <a:pt x="0" y="2419"/>
                    </a:cubicBezTo>
                    <a:cubicBezTo>
                      <a:pt x="0" y="1083"/>
                      <a:pt x="1083" y="0"/>
                      <a:pt x="2419" y="0"/>
                    </a:cubicBezTo>
                    <a:cubicBezTo>
                      <a:pt x="3754" y="0"/>
                      <a:pt x="4837" y="1083"/>
                      <a:pt x="4837" y="2419"/>
                    </a:cubicBezTo>
                    <a:close/>
                  </a:path>
                </a:pathLst>
              </a:custGeom>
              <a:solidFill>
                <a:srgbClr val="C0C0C0"/>
              </a:solidFill>
              <a:ln w="645" cap="flat">
                <a:solidFill>
                  <a:srgbClr val="FFFFFF"/>
                </a:solidFill>
                <a:prstDash val="solid"/>
                <a:miter/>
              </a:ln>
            </p:spPr>
            <p:txBody>
              <a:bodyPr rtlCol="0" anchor="ctr"/>
              <a:lstStyle/>
              <a:p>
                <a:endParaRPr lang="en-US"/>
              </a:p>
            </p:txBody>
          </p:sp>
          <p:sp>
            <p:nvSpPr>
              <p:cNvPr id="2123" name="Freeform: Shape 2122">
                <a:extLst>
                  <a:ext uri="{FF2B5EF4-FFF2-40B4-BE49-F238E27FC236}">
                    <a16:creationId xmlns:a16="http://schemas.microsoft.com/office/drawing/2014/main" id="{A207E557-6F11-2B7C-7D8A-00027028FFE2}"/>
                  </a:ext>
                </a:extLst>
              </p:cNvPr>
              <p:cNvSpPr/>
              <p:nvPr/>
            </p:nvSpPr>
            <p:spPr>
              <a:xfrm>
                <a:off x="9020496" y="5211504"/>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6"/>
                      <a:pt x="5776" y="0"/>
                      <a:pt x="12900" y="0"/>
                    </a:cubicBezTo>
                    <a:cubicBezTo>
                      <a:pt x="20024" y="0"/>
                      <a:pt x="25800" y="5776"/>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nvGrpSpPr>
            <p:cNvPr id="2124" name="Content Placeholder 8">
              <a:extLst>
                <a:ext uri="{FF2B5EF4-FFF2-40B4-BE49-F238E27FC236}">
                  <a16:creationId xmlns:a16="http://schemas.microsoft.com/office/drawing/2014/main" id="{C23CB713-5C00-7AFA-05E8-59888B7A01A2}"/>
                </a:ext>
              </a:extLst>
            </p:cNvPr>
            <p:cNvGrpSpPr/>
            <p:nvPr/>
          </p:nvGrpSpPr>
          <p:grpSpPr>
            <a:xfrm>
              <a:off x="11461794" y="4514911"/>
              <a:ext cx="25799" cy="26260"/>
              <a:chOff x="11461794" y="4514911"/>
              <a:chExt cx="25799" cy="26260"/>
            </a:xfrm>
          </p:grpSpPr>
          <p:sp>
            <p:nvSpPr>
              <p:cNvPr id="2125" name="Freeform: Shape 2124">
                <a:extLst>
                  <a:ext uri="{FF2B5EF4-FFF2-40B4-BE49-F238E27FC236}">
                    <a16:creationId xmlns:a16="http://schemas.microsoft.com/office/drawing/2014/main" id="{5054A801-3A25-0274-74C3-2D66866E4F16}"/>
                  </a:ext>
                </a:extLst>
              </p:cNvPr>
              <p:cNvSpPr/>
              <p:nvPr/>
            </p:nvSpPr>
            <p:spPr>
              <a:xfrm>
                <a:off x="11472399" y="4536664"/>
                <a:ext cx="9615" cy="4508"/>
              </a:xfrm>
              <a:custGeom>
                <a:avLst/>
                <a:gdLst>
                  <a:gd name="connsiteX0" fmla="*/ 9616 w 9615"/>
                  <a:gd name="connsiteY0" fmla="*/ 4509 h 4508"/>
                  <a:gd name="connsiteX1" fmla="*/ 1940 w 9615"/>
                  <a:gd name="connsiteY1" fmla="*/ 0 h 4508"/>
                  <a:gd name="connsiteX2" fmla="*/ 5391 w 9615"/>
                  <a:gd name="connsiteY2" fmla="*/ 4102 h 4508"/>
                </a:gdLst>
                <a:ahLst/>
                <a:cxnLst>
                  <a:cxn ang="0">
                    <a:pos x="connsiteX0" y="connsiteY0"/>
                  </a:cxn>
                  <a:cxn ang="0">
                    <a:pos x="connsiteX1" y="connsiteY1"/>
                  </a:cxn>
                  <a:cxn ang="0">
                    <a:pos x="connsiteX2" y="connsiteY2"/>
                  </a:cxn>
                </a:cxnLst>
                <a:rect l="l" t="t" r="r" b="b"/>
                <a:pathLst>
                  <a:path w="9615" h="4508">
                    <a:moveTo>
                      <a:pt x="9616" y="4509"/>
                    </a:moveTo>
                    <a:cubicBezTo>
                      <a:pt x="7068" y="3006"/>
                      <a:pt x="4520" y="1506"/>
                      <a:pt x="1940" y="0"/>
                    </a:cubicBezTo>
                    <a:cubicBezTo>
                      <a:pt x="-543" y="1771"/>
                      <a:pt x="-1769" y="3112"/>
                      <a:pt x="5391" y="4102"/>
                    </a:cubicBezTo>
                  </a:path>
                </a:pathLst>
              </a:custGeom>
              <a:solidFill>
                <a:srgbClr val="C0C0C0"/>
              </a:solidFill>
              <a:ln w="645" cap="flat">
                <a:solidFill>
                  <a:srgbClr val="FFFFFF"/>
                </a:solidFill>
                <a:prstDash val="solid"/>
                <a:miter/>
              </a:ln>
            </p:spPr>
            <p:txBody>
              <a:bodyPr rtlCol="0" anchor="ctr"/>
              <a:lstStyle/>
              <a:p>
                <a:endParaRPr lang="en-US"/>
              </a:p>
            </p:txBody>
          </p:sp>
          <p:sp>
            <p:nvSpPr>
              <p:cNvPr id="2126" name="Freeform: Shape 2125">
                <a:extLst>
                  <a:ext uri="{FF2B5EF4-FFF2-40B4-BE49-F238E27FC236}">
                    <a16:creationId xmlns:a16="http://schemas.microsoft.com/office/drawing/2014/main" id="{5376DF89-7D98-CD60-9D0B-71E9A882D740}"/>
                  </a:ext>
                </a:extLst>
              </p:cNvPr>
              <p:cNvSpPr/>
              <p:nvPr/>
            </p:nvSpPr>
            <p:spPr>
              <a:xfrm>
                <a:off x="11461794" y="4514911"/>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5" y="25800"/>
                      <a:pt x="12900" y="25800"/>
                    </a:cubicBezTo>
                    <a:cubicBezTo>
                      <a:pt x="5775" y="25800"/>
                      <a:pt x="0" y="20024"/>
                      <a:pt x="0" y="12900"/>
                    </a:cubicBezTo>
                    <a:cubicBezTo>
                      <a:pt x="0" y="5775"/>
                      <a:pt x="5775" y="0"/>
                      <a:pt x="12900" y="0"/>
                    </a:cubicBezTo>
                    <a:cubicBezTo>
                      <a:pt x="20025"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grpSp>
        <p:nvGrpSpPr>
          <p:cNvPr id="2127" name="Content Placeholder 8">
            <a:extLst>
              <a:ext uri="{FF2B5EF4-FFF2-40B4-BE49-F238E27FC236}">
                <a16:creationId xmlns:a16="http://schemas.microsoft.com/office/drawing/2014/main" id="{5D36DA3E-C87A-D731-402D-BC3B8A21FF68}"/>
              </a:ext>
            </a:extLst>
          </p:cNvPr>
          <p:cNvGrpSpPr/>
          <p:nvPr/>
        </p:nvGrpSpPr>
        <p:grpSpPr>
          <a:xfrm>
            <a:off x="9177364" y="2606133"/>
            <a:ext cx="1267163" cy="976208"/>
            <a:chOff x="9144754" y="2286936"/>
            <a:chExt cx="1267163" cy="976208"/>
          </a:xfrm>
          <a:solidFill>
            <a:srgbClr val="C0C0C0"/>
          </a:solidFill>
        </p:grpSpPr>
        <p:grpSp>
          <p:nvGrpSpPr>
            <p:cNvPr id="2128" name="Content Placeholder 8">
              <a:extLst>
                <a:ext uri="{FF2B5EF4-FFF2-40B4-BE49-F238E27FC236}">
                  <a16:creationId xmlns:a16="http://schemas.microsoft.com/office/drawing/2014/main" id="{E3A8D0A5-43BE-A4E9-A4C9-FEFB574E465E}"/>
                </a:ext>
              </a:extLst>
            </p:cNvPr>
            <p:cNvGrpSpPr/>
            <p:nvPr/>
          </p:nvGrpSpPr>
          <p:grpSpPr>
            <a:xfrm>
              <a:off x="9144754" y="2286936"/>
              <a:ext cx="1267163" cy="976208"/>
              <a:chOff x="9144754" y="2286936"/>
              <a:chExt cx="1267163" cy="976208"/>
            </a:xfrm>
            <a:grpFill/>
          </p:grpSpPr>
          <p:sp>
            <p:nvSpPr>
              <p:cNvPr id="2129" name="Freeform: Shape 2128">
                <a:extLst>
                  <a:ext uri="{FF2B5EF4-FFF2-40B4-BE49-F238E27FC236}">
                    <a16:creationId xmlns:a16="http://schemas.microsoft.com/office/drawing/2014/main" id="{BC848AC5-B9CA-A998-FA22-A36241BEAD71}"/>
                  </a:ext>
                </a:extLst>
              </p:cNvPr>
              <p:cNvSpPr/>
              <p:nvPr/>
            </p:nvSpPr>
            <p:spPr>
              <a:xfrm>
                <a:off x="9144754" y="2286936"/>
                <a:ext cx="1267163" cy="919771"/>
              </a:xfrm>
              <a:custGeom>
                <a:avLst/>
                <a:gdLst>
                  <a:gd name="connsiteX0" fmla="*/ 0 w 1267163"/>
                  <a:gd name="connsiteY0" fmla="*/ 384321 h 919771"/>
                  <a:gd name="connsiteX1" fmla="*/ 4870 w 1267163"/>
                  <a:gd name="connsiteY1" fmla="*/ 379213 h 919771"/>
                  <a:gd name="connsiteX2" fmla="*/ 3031 w 1267163"/>
                  <a:gd name="connsiteY2" fmla="*/ 370295 h 919771"/>
                  <a:gd name="connsiteX3" fmla="*/ 10674 w 1267163"/>
                  <a:gd name="connsiteY3" fmla="*/ 366442 h 919771"/>
                  <a:gd name="connsiteX4" fmla="*/ 19737 w 1267163"/>
                  <a:gd name="connsiteY4" fmla="*/ 359940 h 919771"/>
                  <a:gd name="connsiteX5" fmla="*/ 19253 w 1267163"/>
                  <a:gd name="connsiteY5" fmla="*/ 355296 h 919771"/>
                  <a:gd name="connsiteX6" fmla="*/ 28702 w 1267163"/>
                  <a:gd name="connsiteY6" fmla="*/ 356151 h 919771"/>
                  <a:gd name="connsiteX7" fmla="*/ 34539 w 1267163"/>
                  <a:gd name="connsiteY7" fmla="*/ 351852 h 919771"/>
                  <a:gd name="connsiteX8" fmla="*/ 39861 w 1267163"/>
                  <a:gd name="connsiteY8" fmla="*/ 359385 h 919771"/>
                  <a:gd name="connsiteX9" fmla="*/ 51857 w 1267163"/>
                  <a:gd name="connsiteY9" fmla="*/ 358811 h 919771"/>
                  <a:gd name="connsiteX10" fmla="*/ 59759 w 1267163"/>
                  <a:gd name="connsiteY10" fmla="*/ 345318 h 919771"/>
                  <a:gd name="connsiteX11" fmla="*/ 66273 w 1267163"/>
                  <a:gd name="connsiteY11" fmla="*/ 340687 h 919771"/>
                  <a:gd name="connsiteX12" fmla="*/ 81495 w 1267163"/>
                  <a:gd name="connsiteY12" fmla="*/ 340429 h 919771"/>
                  <a:gd name="connsiteX13" fmla="*/ 90008 w 1267163"/>
                  <a:gd name="connsiteY13" fmla="*/ 338755 h 919771"/>
                  <a:gd name="connsiteX14" fmla="*/ 94266 w 1267163"/>
                  <a:gd name="connsiteY14" fmla="*/ 329284 h 919771"/>
                  <a:gd name="connsiteX15" fmla="*/ 117808 w 1267163"/>
                  <a:gd name="connsiteY15" fmla="*/ 316461 h 919771"/>
                  <a:gd name="connsiteX16" fmla="*/ 125257 w 1267163"/>
                  <a:gd name="connsiteY16" fmla="*/ 313010 h 919771"/>
                  <a:gd name="connsiteX17" fmla="*/ 127128 w 1267163"/>
                  <a:gd name="connsiteY17" fmla="*/ 308144 h 919771"/>
                  <a:gd name="connsiteX18" fmla="*/ 121936 w 1267163"/>
                  <a:gd name="connsiteY18" fmla="*/ 296679 h 919771"/>
                  <a:gd name="connsiteX19" fmla="*/ 128386 w 1267163"/>
                  <a:gd name="connsiteY19" fmla="*/ 289575 h 919771"/>
                  <a:gd name="connsiteX20" fmla="*/ 123742 w 1267163"/>
                  <a:gd name="connsiteY20" fmla="*/ 286556 h 919771"/>
                  <a:gd name="connsiteX21" fmla="*/ 130482 w 1267163"/>
                  <a:gd name="connsiteY21" fmla="*/ 283305 h 919771"/>
                  <a:gd name="connsiteX22" fmla="*/ 126999 w 1267163"/>
                  <a:gd name="connsiteY22" fmla="*/ 275107 h 919771"/>
                  <a:gd name="connsiteX23" fmla="*/ 119582 w 1267163"/>
                  <a:gd name="connsiteY23" fmla="*/ 263801 h 919771"/>
                  <a:gd name="connsiteX24" fmla="*/ 110358 w 1267163"/>
                  <a:gd name="connsiteY24" fmla="*/ 248718 h 919771"/>
                  <a:gd name="connsiteX25" fmla="*/ 107746 w 1267163"/>
                  <a:gd name="connsiteY25" fmla="*/ 237414 h 919771"/>
                  <a:gd name="connsiteX26" fmla="*/ 96104 w 1267163"/>
                  <a:gd name="connsiteY26" fmla="*/ 232451 h 919771"/>
                  <a:gd name="connsiteX27" fmla="*/ 108326 w 1267163"/>
                  <a:gd name="connsiteY27" fmla="*/ 227813 h 919771"/>
                  <a:gd name="connsiteX28" fmla="*/ 125644 w 1267163"/>
                  <a:gd name="connsiteY28" fmla="*/ 223447 h 919771"/>
                  <a:gd name="connsiteX29" fmla="*/ 137126 w 1267163"/>
                  <a:gd name="connsiteY29" fmla="*/ 226194 h 919771"/>
                  <a:gd name="connsiteX30" fmla="*/ 147994 w 1267163"/>
                  <a:gd name="connsiteY30" fmla="*/ 226452 h 919771"/>
                  <a:gd name="connsiteX31" fmla="*/ 151573 w 1267163"/>
                  <a:gd name="connsiteY31" fmla="*/ 221438 h 919771"/>
                  <a:gd name="connsiteX32" fmla="*/ 142318 w 1267163"/>
                  <a:gd name="connsiteY32" fmla="*/ 216191 h 919771"/>
                  <a:gd name="connsiteX33" fmla="*/ 142672 w 1267163"/>
                  <a:gd name="connsiteY33" fmla="*/ 204700 h 919771"/>
                  <a:gd name="connsiteX34" fmla="*/ 141931 w 1267163"/>
                  <a:gd name="connsiteY34" fmla="*/ 190255 h 919771"/>
                  <a:gd name="connsiteX35" fmla="*/ 142963 w 1267163"/>
                  <a:gd name="connsiteY35" fmla="*/ 176417 h 919771"/>
                  <a:gd name="connsiteX36" fmla="*/ 149283 w 1267163"/>
                  <a:gd name="connsiteY36" fmla="*/ 171889 h 919771"/>
                  <a:gd name="connsiteX37" fmla="*/ 160990 w 1267163"/>
                  <a:gd name="connsiteY37" fmla="*/ 176607 h 919771"/>
                  <a:gd name="connsiteX38" fmla="*/ 177695 w 1267163"/>
                  <a:gd name="connsiteY38" fmla="*/ 176382 h 919771"/>
                  <a:gd name="connsiteX39" fmla="*/ 187564 w 1267163"/>
                  <a:gd name="connsiteY39" fmla="*/ 179152 h 919771"/>
                  <a:gd name="connsiteX40" fmla="*/ 197755 w 1267163"/>
                  <a:gd name="connsiteY40" fmla="*/ 173611 h 919771"/>
                  <a:gd name="connsiteX41" fmla="*/ 188306 w 1267163"/>
                  <a:gd name="connsiteY41" fmla="*/ 150714 h 919771"/>
                  <a:gd name="connsiteX42" fmla="*/ 189660 w 1267163"/>
                  <a:gd name="connsiteY42" fmla="*/ 138421 h 919771"/>
                  <a:gd name="connsiteX43" fmla="*/ 199174 w 1267163"/>
                  <a:gd name="connsiteY43" fmla="*/ 137143 h 919771"/>
                  <a:gd name="connsiteX44" fmla="*/ 203721 w 1267163"/>
                  <a:gd name="connsiteY44" fmla="*/ 123389 h 919771"/>
                  <a:gd name="connsiteX45" fmla="*/ 210332 w 1267163"/>
                  <a:gd name="connsiteY45" fmla="*/ 118832 h 919771"/>
                  <a:gd name="connsiteX46" fmla="*/ 224619 w 1267163"/>
                  <a:gd name="connsiteY46" fmla="*/ 118126 h 919771"/>
                  <a:gd name="connsiteX47" fmla="*/ 227553 w 1267163"/>
                  <a:gd name="connsiteY47" fmla="*/ 123347 h 919771"/>
                  <a:gd name="connsiteX48" fmla="*/ 231875 w 1267163"/>
                  <a:gd name="connsiteY48" fmla="*/ 128120 h 919771"/>
                  <a:gd name="connsiteX49" fmla="*/ 235583 w 1267163"/>
                  <a:gd name="connsiteY49" fmla="*/ 133870 h 919771"/>
                  <a:gd name="connsiteX50" fmla="*/ 249741 w 1267163"/>
                  <a:gd name="connsiteY50" fmla="*/ 140301 h 919771"/>
                  <a:gd name="connsiteX51" fmla="*/ 270091 w 1267163"/>
                  <a:gd name="connsiteY51" fmla="*/ 148834 h 919771"/>
                  <a:gd name="connsiteX52" fmla="*/ 285022 w 1267163"/>
                  <a:gd name="connsiteY52" fmla="*/ 152023 h 919771"/>
                  <a:gd name="connsiteX53" fmla="*/ 296858 w 1267163"/>
                  <a:gd name="connsiteY53" fmla="*/ 159247 h 919771"/>
                  <a:gd name="connsiteX54" fmla="*/ 306759 w 1267163"/>
                  <a:gd name="connsiteY54" fmla="*/ 171515 h 919771"/>
                  <a:gd name="connsiteX55" fmla="*/ 318562 w 1267163"/>
                  <a:gd name="connsiteY55" fmla="*/ 181974 h 919771"/>
                  <a:gd name="connsiteX56" fmla="*/ 323690 w 1267163"/>
                  <a:gd name="connsiteY56" fmla="*/ 189365 h 919771"/>
                  <a:gd name="connsiteX57" fmla="*/ 327172 w 1267163"/>
                  <a:gd name="connsiteY57" fmla="*/ 205442 h 919771"/>
                  <a:gd name="connsiteX58" fmla="*/ 328237 w 1267163"/>
                  <a:gd name="connsiteY58" fmla="*/ 218416 h 919771"/>
                  <a:gd name="connsiteX59" fmla="*/ 338782 w 1267163"/>
                  <a:gd name="connsiteY59" fmla="*/ 225823 h 919771"/>
                  <a:gd name="connsiteX60" fmla="*/ 354617 w 1267163"/>
                  <a:gd name="connsiteY60" fmla="*/ 228558 h 919771"/>
                  <a:gd name="connsiteX61" fmla="*/ 370742 w 1267163"/>
                  <a:gd name="connsiteY61" fmla="*/ 230632 h 919771"/>
                  <a:gd name="connsiteX62" fmla="*/ 385609 w 1267163"/>
                  <a:gd name="connsiteY62" fmla="*/ 230438 h 919771"/>
                  <a:gd name="connsiteX63" fmla="*/ 410861 w 1267163"/>
                  <a:gd name="connsiteY63" fmla="*/ 239414 h 919771"/>
                  <a:gd name="connsiteX64" fmla="*/ 416923 w 1267163"/>
                  <a:gd name="connsiteY64" fmla="*/ 242219 h 919771"/>
                  <a:gd name="connsiteX65" fmla="*/ 431113 w 1267163"/>
                  <a:gd name="connsiteY65" fmla="*/ 249275 h 919771"/>
                  <a:gd name="connsiteX66" fmla="*/ 441401 w 1267163"/>
                  <a:gd name="connsiteY66" fmla="*/ 250585 h 919771"/>
                  <a:gd name="connsiteX67" fmla="*/ 446625 w 1267163"/>
                  <a:gd name="connsiteY67" fmla="*/ 257209 h 919771"/>
                  <a:gd name="connsiteX68" fmla="*/ 457267 w 1267163"/>
                  <a:gd name="connsiteY68" fmla="*/ 265971 h 919771"/>
                  <a:gd name="connsiteX69" fmla="*/ 466362 w 1267163"/>
                  <a:gd name="connsiteY69" fmla="*/ 277097 h 919771"/>
                  <a:gd name="connsiteX70" fmla="*/ 479455 w 1267163"/>
                  <a:gd name="connsiteY70" fmla="*/ 286859 h 919771"/>
                  <a:gd name="connsiteX71" fmla="*/ 486034 w 1267163"/>
                  <a:gd name="connsiteY71" fmla="*/ 293203 h 919771"/>
                  <a:gd name="connsiteX72" fmla="*/ 501256 w 1267163"/>
                  <a:gd name="connsiteY72" fmla="*/ 291642 h 919771"/>
                  <a:gd name="connsiteX73" fmla="*/ 536021 w 1267163"/>
                  <a:gd name="connsiteY73" fmla="*/ 296360 h 919771"/>
                  <a:gd name="connsiteX74" fmla="*/ 553501 w 1267163"/>
                  <a:gd name="connsiteY74" fmla="*/ 297769 h 919771"/>
                  <a:gd name="connsiteX75" fmla="*/ 568755 w 1267163"/>
                  <a:gd name="connsiteY75" fmla="*/ 294580 h 919771"/>
                  <a:gd name="connsiteX76" fmla="*/ 587621 w 1267163"/>
                  <a:gd name="connsiteY76" fmla="*/ 297579 h 919771"/>
                  <a:gd name="connsiteX77" fmla="*/ 604197 w 1267163"/>
                  <a:gd name="connsiteY77" fmla="*/ 299614 h 919771"/>
                  <a:gd name="connsiteX78" fmla="*/ 616323 w 1267163"/>
                  <a:gd name="connsiteY78" fmla="*/ 307863 h 919771"/>
                  <a:gd name="connsiteX79" fmla="*/ 637511 w 1267163"/>
                  <a:gd name="connsiteY79" fmla="*/ 312956 h 919771"/>
                  <a:gd name="connsiteX80" fmla="*/ 669728 w 1267163"/>
                  <a:gd name="connsiteY80" fmla="*/ 318483 h 919771"/>
                  <a:gd name="connsiteX81" fmla="*/ 678371 w 1267163"/>
                  <a:gd name="connsiteY81" fmla="*/ 321998 h 919771"/>
                  <a:gd name="connsiteX82" fmla="*/ 689981 w 1267163"/>
                  <a:gd name="connsiteY82" fmla="*/ 324137 h 919771"/>
                  <a:gd name="connsiteX83" fmla="*/ 717007 w 1267163"/>
                  <a:gd name="connsiteY83" fmla="*/ 308160 h 919771"/>
                  <a:gd name="connsiteX84" fmla="*/ 733518 w 1267163"/>
                  <a:gd name="connsiteY84" fmla="*/ 303839 h 919771"/>
                  <a:gd name="connsiteX85" fmla="*/ 753577 w 1267163"/>
                  <a:gd name="connsiteY85" fmla="*/ 301710 h 919771"/>
                  <a:gd name="connsiteX86" fmla="*/ 782860 w 1267163"/>
                  <a:gd name="connsiteY86" fmla="*/ 299185 h 919771"/>
                  <a:gd name="connsiteX87" fmla="*/ 796308 w 1267163"/>
                  <a:gd name="connsiteY87" fmla="*/ 291658 h 919771"/>
                  <a:gd name="connsiteX88" fmla="*/ 802048 w 1267163"/>
                  <a:gd name="connsiteY88" fmla="*/ 279248 h 919771"/>
                  <a:gd name="connsiteX89" fmla="*/ 810563 w 1267163"/>
                  <a:gd name="connsiteY89" fmla="*/ 272715 h 919771"/>
                  <a:gd name="connsiteX90" fmla="*/ 815368 w 1267163"/>
                  <a:gd name="connsiteY90" fmla="*/ 268254 h 919771"/>
                  <a:gd name="connsiteX91" fmla="*/ 817947 w 1267163"/>
                  <a:gd name="connsiteY91" fmla="*/ 266719 h 919771"/>
                  <a:gd name="connsiteX92" fmla="*/ 798727 w 1267163"/>
                  <a:gd name="connsiteY92" fmla="*/ 248621 h 919771"/>
                  <a:gd name="connsiteX93" fmla="*/ 797663 w 1267163"/>
                  <a:gd name="connsiteY93" fmla="*/ 239920 h 919771"/>
                  <a:gd name="connsiteX94" fmla="*/ 803113 w 1267163"/>
                  <a:gd name="connsiteY94" fmla="*/ 228384 h 919771"/>
                  <a:gd name="connsiteX95" fmla="*/ 833556 w 1267163"/>
                  <a:gd name="connsiteY95" fmla="*/ 237092 h 919771"/>
                  <a:gd name="connsiteX96" fmla="*/ 843231 w 1267163"/>
                  <a:gd name="connsiteY96" fmla="*/ 237027 h 919771"/>
                  <a:gd name="connsiteX97" fmla="*/ 851617 w 1267163"/>
                  <a:gd name="connsiteY97" fmla="*/ 229410 h 919771"/>
                  <a:gd name="connsiteX98" fmla="*/ 855389 w 1267163"/>
                  <a:gd name="connsiteY98" fmla="*/ 220454 h 919771"/>
                  <a:gd name="connsiteX99" fmla="*/ 865709 w 1267163"/>
                  <a:gd name="connsiteY99" fmla="*/ 220551 h 919771"/>
                  <a:gd name="connsiteX100" fmla="*/ 885059 w 1267163"/>
                  <a:gd name="connsiteY100" fmla="*/ 210453 h 919771"/>
                  <a:gd name="connsiteX101" fmla="*/ 883866 w 1267163"/>
                  <a:gd name="connsiteY101" fmla="*/ 200027 h 919771"/>
                  <a:gd name="connsiteX102" fmla="*/ 894702 w 1267163"/>
                  <a:gd name="connsiteY102" fmla="*/ 193187 h 919771"/>
                  <a:gd name="connsiteX103" fmla="*/ 900507 w 1267163"/>
                  <a:gd name="connsiteY103" fmla="*/ 189504 h 919771"/>
                  <a:gd name="connsiteX104" fmla="*/ 908279 w 1267163"/>
                  <a:gd name="connsiteY104" fmla="*/ 188469 h 919771"/>
                  <a:gd name="connsiteX105" fmla="*/ 917179 w 1267163"/>
                  <a:gd name="connsiteY105" fmla="*/ 184192 h 919771"/>
                  <a:gd name="connsiteX106" fmla="*/ 923114 w 1267163"/>
                  <a:gd name="connsiteY106" fmla="*/ 184225 h 919771"/>
                  <a:gd name="connsiteX107" fmla="*/ 929016 w 1267163"/>
                  <a:gd name="connsiteY107" fmla="*/ 183322 h 919771"/>
                  <a:gd name="connsiteX108" fmla="*/ 936046 w 1267163"/>
                  <a:gd name="connsiteY108" fmla="*/ 185637 h 919771"/>
                  <a:gd name="connsiteX109" fmla="*/ 946140 w 1267163"/>
                  <a:gd name="connsiteY109" fmla="*/ 186605 h 919771"/>
                  <a:gd name="connsiteX110" fmla="*/ 942367 w 1267163"/>
                  <a:gd name="connsiteY110" fmla="*/ 172866 h 919771"/>
                  <a:gd name="connsiteX111" fmla="*/ 904280 w 1267163"/>
                  <a:gd name="connsiteY111" fmla="*/ 150917 h 919771"/>
                  <a:gd name="connsiteX112" fmla="*/ 885543 w 1267163"/>
                  <a:gd name="connsiteY112" fmla="*/ 152943 h 919771"/>
                  <a:gd name="connsiteX113" fmla="*/ 866064 w 1267163"/>
                  <a:gd name="connsiteY113" fmla="*/ 152943 h 919771"/>
                  <a:gd name="connsiteX114" fmla="*/ 855873 w 1267163"/>
                  <a:gd name="connsiteY114" fmla="*/ 153355 h 919771"/>
                  <a:gd name="connsiteX115" fmla="*/ 847778 w 1267163"/>
                  <a:gd name="connsiteY115" fmla="*/ 155955 h 919771"/>
                  <a:gd name="connsiteX116" fmla="*/ 837491 w 1267163"/>
                  <a:gd name="connsiteY116" fmla="*/ 144935 h 919771"/>
                  <a:gd name="connsiteX117" fmla="*/ 838942 w 1267163"/>
                  <a:gd name="connsiteY117" fmla="*/ 139520 h 919771"/>
                  <a:gd name="connsiteX118" fmla="*/ 837072 w 1267163"/>
                  <a:gd name="connsiteY118" fmla="*/ 130535 h 919771"/>
                  <a:gd name="connsiteX119" fmla="*/ 835427 w 1267163"/>
                  <a:gd name="connsiteY119" fmla="*/ 99653 h 919771"/>
                  <a:gd name="connsiteX120" fmla="*/ 858873 w 1267163"/>
                  <a:gd name="connsiteY120" fmla="*/ 106503 h 919771"/>
                  <a:gd name="connsiteX121" fmla="*/ 873030 w 1267163"/>
                  <a:gd name="connsiteY121" fmla="*/ 98089 h 919771"/>
                  <a:gd name="connsiteX122" fmla="*/ 886575 w 1267163"/>
                  <a:gd name="connsiteY122" fmla="*/ 91659 h 919771"/>
                  <a:gd name="connsiteX123" fmla="*/ 879641 w 1267163"/>
                  <a:gd name="connsiteY123" fmla="*/ 85496 h 919771"/>
                  <a:gd name="connsiteX124" fmla="*/ 878706 w 1267163"/>
                  <a:gd name="connsiteY124" fmla="*/ 80339 h 919771"/>
                  <a:gd name="connsiteX125" fmla="*/ 879061 w 1267163"/>
                  <a:gd name="connsiteY125" fmla="*/ 73234 h 919771"/>
                  <a:gd name="connsiteX126" fmla="*/ 878706 w 1267163"/>
                  <a:gd name="connsiteY126" fmla="*/ 69013 h 919771"/>
                  <a:gd name="connsiteX127" fmla="*/ 878158 w 1267163"/>
                  <a:gd name="connsiteY127" fmla="*/ 61312 h 919771"/>
                  <a:gd name="connsiteX128" fmla="*/ 881092 w 1267163"/>
                  <a:gd name="connsiteY128" fmla="*/ 45193 h 919771"/>
                  <a:gd name="connsiteX129" fmla="*/ 876158 w 1267163"/>
                  <a:gd name="connsiteY129" fmla="*/ 30397 h 919771"/>
                  <a:gd name="connsiteX130" fmla="*/ 864323 w 1267163"/>
                  <a:gd name="connsiteY130" fmla="*/ 25131 h 919771"/>
                  <a:gd name="connsiteX131" fmla="*/ 855873 w 1267163"/>
                  <a:gd name="connsiteY131" fmla="*/ 20942 h 919771"/>
                  <a:gd name="connsiteX132" fmla="*/ 868192 w 1267163"/>
                  <a:gd name="connsiteY132" fmla="*/ 6690 h 919771"/>
                  <a:gd name="connsiteX133" fmla="*/ 895895 w 1267163"/>
                  <a:gd name="connsiteY133" fmla="*/ 1872 h 919771"/>
                  <a:gd name="connsiteX134" fmla="*/ 922501 w 1267163"/>
                  <a:gd name="connsiteY134" fmla="*/ 1495 h 919771"/>
                  <a:gd name="connsiteX135" fmla="*/ 935691 w 1267163"/>
                  <a:gd name="connsiteY135" fmla="*/ 6184 h 919771"/>
                  <a:gd name="connsiteX136" fmla="*/ 951526 w 1267163"/>
                  <a:gd name="connsiteY136" fmla="*/ 12115 h 919771"/>
                  <a:gd name="connsiteX137" fmla="*/ 970746 w 1267163"/>
                  <a:gd name="connsiteY137" fmla="*/ 15143 h 919771"/>
                  <a:gd name="connsiteX138" fmla="*/ 982002 w 1267163"/>
                  <a:gd name="connsiteY138" fmla="*/ 21138 h 919771"/>
                  <a:gd name="connsiteX139" fmla="*/ 984259 w 1267163"/>
                  <a:gd name="connsiteY139" fmla="*/ 24437 h 919771"/>
                  <a:gd name="connsiteX140" fmla="*/ 991451 w 1267163"/>
                  <a:gd name="connsiteY140" fmla="*/ 29104 h 919771"/>
                  <a:gd name="connsiteX141" fmla="*/ 1005415 w 1267163"/>
                  <a:gd name="connsiteY141" fmla="*/ 39604 h 919771"/>
                  <a:gd name="connsiteX142" fmla="*/ 1013961 w 1267163"/>
                  <a:gd name="connsiteY142" fmla="*/ 48396 h 919771"/>
                  <a:gd name="connsiteX143" fmla="*/ 1023410 w 1267163"/>
                  <a:gd name="connsiteY143" fmla="*/ 55413 h 919771"/>
                  <a:gd name="connsiteX144" fmla="*/ 1034181 w 1267163"/>
                  <a:gd name="connsiteY144" fmla="*/ 65875 h 919771"/>
                  <a:gd name="connsiteX145" fmla="*/ 1047017 w 1267163"/>
                  <a:gd name="connsiteY145" fmla="*/ 75305 h 919771"/>
                  <a:gd name="connsiteX146" fmla="*/ 1054531 w 1267163"/>
                  <a:gd name="connsiteY146" fmla="*/ 85241 h 919771"/>
                  <a:gd name="connsiteX147" fmla="*/ 1062884 w 1267163"/>
                  <a:gd name="connsiteY147" fmla="*/ 92442 h 919771"/>
                  <a:gd name="connsiteX148" fmla="*/ 1087071 w 1267163"/>
                  <a:gd name="connsiteY148" fmla="*/ 106355 h 919771"/>
                  <a:gd name="connsiteX149" fmla="*/ 1099003 w 1267163"/>
                  <a:gd name="connsiteY149" fmla="*/ 107132 h 919771"/>
                  <a:gd name="connsiteX150" fmla="*/ 1114773 w 1267163"/>
                  <a:gd name="connsiteY150" fmla="*/ 112892 h 919771"/>
                  <a:gd name="connsiteX151" fmla="*/ 1122900 w 1267163"/>
                  <a:gd name="connsiteY151" fmla="*/ 114981 h 919771"/>
                  <a:gd name="connsiteX152" fmla="*/ 1135123 w 1267163"/>
                  <a:gd name="connsiteY152" fmla="*/ 122921 h 919771"/>
                  <a:gd name="connsiteX153" fmla="*/ 1150893 w 1267163"/>
                  <a:gd name="connsiteY153" fmla="*/ 125663 h 919771"/>
                  <a:gd name="connsiteX154" fmla="*/ 1152892 w 1267163"/>
                  <a:gd name="connsiteY154" fmla="*/ 131729 h 919771"/>
                  <a:gd name="connsiteX155" fmla="*/ 1158923 w 1267163"/>
                  <a:gd name="connsiteY155" fmla="*/ 135608 h 919771"/>
                  <a:gd name="connsiteX156" fmla="*/ 1165340 w 1267163"/>
                  <a:gd name="connsiteY156" fmla="*/ 146812 h 919771"/>
                  <a:gd name="connsiteX157" fmla="*/ 1180885 w 1267163"/>
                  <a:gd name="connsiteY157" fmla="*/ 157757 h 919771"/>
                  <a:gd name="connsiteX158" fmla="*/ 1187141 w 1267163"/>
                  <a:gd name="connsiteY158" fmla="*/ 156542 h 919771"/>
                  <a:gd name="connsiteX159" fmla="*/ 1196494 w 1267163"/>
                  <a:gd name="connsiteY159" fmla="*/ 158167 h 919771"/>
                  <a:gd name="connsiteX160" fmla="*/ 1211651 w 1267163"/>
                  <a:gd name="connsiteY160" fmla="*/ 153826 h 919771"/>
                  <a:gd name="connsiteX161" fmla="*/ 1222035 w 1267163"/>
                  <a:gd name="connsiteY161" fmla="*/ 146167 h 919771"/>
                  <a:gd name="connsiteX162" fmla="*/ 1226583 w 1267163"/>
                  <a:gd name="connsiteY162" fmla="*/ 146780 h 919771"/>
                  <a:gd name="connsiteX163" fmla="*/ 1229969 w 1267163"/>
                  <a:gd name="connsiteY163" fmla="*/ 142578 h 919771"/>
                  <a:gd name="connsiteX164" fmla="*/ 1240740 w 1267163"/>
                  <a:gd name="connsiteY164" fmla="*/ 138895 h 919771"/>
                  <a:gd name="connsiteX165" fmla="*/ 1249674 w 1267163"/>
                  <a:gd name="connsiteY165" fmla="*/ 142145 h 919771"/>
                  <a:gd name="connsiteX166" fmla="*/ 1252447 w 1267163"/>
                  <a:gd name="connsiteY166" fmla="*/ 150101 h 919771"/>
                  <a:gd name="connsiteX167" fmla="*/ 1259349 w 1267163"/>
                  <a:gd name="connsiteY167" fmla="*/ 162830 h 919771"/>
                  <a:gd name="connsiteX168" fmla="*/ 1255382 w 1267163"/>
                  <a:gd name="connsiteY168" fmla="*/ 166387 h 919771"/>
                  <a:gd name="connsiteX169" fmla="*/ 1257542 w 1267163"/>
                  <a:gd name="connsiteY169" fmla="*/ 172789 h 919771"/>
                  <a:gd name="connsiteX170" fmla="*/ 1258284 w 1267163"/>
                  <a:gd name="connsiteY170" fmla="*/ 178136 h 919771"/>
                  <a:gd name="connsiteX171" fmla="*/ 1261638 w 1267163"/>
                  <a:gd name="connsiteY171" fmla="*/ 187427 h 919771"/>
                  <a:gd name="connsiteX172" fmla="*/ 1263380 w 1267163"/>
                  <a:gd name="connsiteY172" fmla="*/ 199963 h 919771"/>
                  <a:gd name="connsiteX173" fmla="*/ 1264218 w 1267163"/>
                  <a:gd name="connsiteY173" fmla="*/ 207719 h 919771"/>
                  <a:gd name="connsiteX174" fmla="*/ 1266863 w 1267163"/>
                  <a:gd name="connsiteY174" fmla="*/ 214933 h 919771"/>
                  <a:gd name="connsiteX175" fmla="*/ 1264347 w 1267163"/>
                  <a:gd name="connsiteY175" fmla="*/ 222686 h 919771"/>
                  <a:gd name="connsiteX176" fmla="*/ 1267153 w 1267163"/>
                  <a:gd name="connsiteY176" fmla="*/ 228865 h 919771"/>
                  <a:gd name="connsiteX177" fmla="*/ 1246384 w 1267163"/>
                  <a:gd name="connsiteY177" fmla="*/ 225985 h 919771"/>
                  <a:gd name="connsiteX178" fmla="*/ 1236612 w 1267163"/>
                  <a:gd name="connsiteY178" fmla="*/ 223353 h 919771"/>
                  <a:gd name="connsiteX179" fmla="*/ 1233097 w 1267163"/>
                  <a:gd name="connsiteY179" fmla="*/ 231596 h 919771"/>
                  <a:gd name="connsiteX180" fmla="*/ 1226293 w 1267163"/>
                  <a:gd name="connsiteY180" fmla="*/ 234866 h 919771"/>
                  <a:gd name="connsiteX181" fmla="*/ 1231162 w 1267163"/>
                  <a:gd name="connsiteY181" fmla="*/ 240816 h 919771"/>
                  <a:gd name="connsiteX182" fmla="*/ 1247287 w 1267163"/>
                  <a:gd name="connsiteY182" fmla="*/ 264610 h 919771"/>
                  <a:gd name="connsiteX183" fmla="*/ 1257575 w 1267163"/>
                  <a:gd name="connsiteY183" fmla="*/ 285073 h 919771"/>
                  <a:gd name="connsiteX184" fmla="*/ 1255027 w 1267163"/>
                  <a:gd name="connsiteY184" fmla="*/ 290381 h 919771"/>
                  <a:gd name="connsiteX185" fmla="*/ 1245964 w 1267163"/>
                  <a:gd name="connsiteY185" fmla="*/ 294238 h 919771"/>
                  <a:gd name="connsiteX186" fmla="*/ 1258542 w 1267163"/>
                  <a:gd name="connsiteY186" fmla="*/ 305219 h 919771"/>
                  <a:gd name="connsiteX187" fmla="*/ 1240902 w 1267163"/>
                  <a:gd name="connsiteY187" fmla="*/ 292277 h 919771"/>
                  <a:gd name="connsiteX188" fmla="*/ 1229711 w 1267163"/>
                  <a:gd name="connsiteY188" fmla="*/ 287269 h 919771"/>
                  <a:gd name="connsiteX189" fmla="*/ 1233387 w 1267163"/>
                  <a:gd name="connsiteY189" fmla="*/ 301588 h 919771"/>
                  <a:gd name="connsiteX190" fmla="*/ 1225519 w 1267163"/>
                  <a:gd name="connsiteY190" fmla="*/ 303236 h 919771"/>
                  <a:gd name="connsiteX191" fmla="*/ 1221455 w 1267163"/>
                  <a:gd name="connsiteY191" fmla="*/ 312620 h 919771"/>
                  <a:gd name="connsiteX192" fmla="*/ 1203718 w 1267163"/>
                  <a:gd name="connsiteY192" fmla="*/ 314207 h 919771"/>
                  <a:gd name="connsiteX193" fmla="*/ 1216618 w 1267163"/>
                  <a:gd name="connsiteY193" fmla="*/ 328839 h 919771"/>
                  <a:gd name="connsiteX194" fmla="*/ 1199493 w 1267163"/>
                  <a:gd name="connsiteY194" fmla="*/ 329355 h 919771"/>
                  <a:gd name="connsiteX195" fmla="*/ 1191012 w 1267163"/>
                  <a:gd name="connsiteY195" fmla="*/ 326794 h 919771"/>
                  <a:gd name="connsiteX196" fmla="*/ 1181208 w 1267163"/>
                  <a:gd name="connsiteY196" fmla="*/ 320379 h 919771"/>
                  <a:gd name="connsiteX197" fmla="*/ 1176306 w 1267163"/>
                  <a:gd name="connsiteY197" fmla="*/ 323024 h 919771"/>
                  <a:gd name="connsiteX198" fmla="*/ 1175177 w 1267163"/>
                  <a:gd name="connsiteY198" fmla="*/ 336237 h 919771"/>
                  <a:gd name="connsiteX199" fmla="*/ 1171984 w 1267163"/>
                  <a:gd name="connsiteY199" fmla="*/ 343809 h 919771"/>
                  <a:gd name="connsiteX200" fmla="*/ 1166308 w 1267163"/>
                  <a:gd name="connsiteY200" fmla="*/ 346537 h 919771"/>
                  <a:gd name="connsiteX201" fmla="*/ 1163632 w 1267163"/>
                  <a:gd name="connsiteY201" fmla="*/ 350194 h 919771"/>
                  <a:gd name="connsiteX202" fmla="*/ 1159471 w 1267163"/>
                  <a:gd name="connsiteY202" fmla="*/ 352216 h 919771"/>
                  <a:gd name="connsiteX203" fmla="*/ 1155859 w 1267163"/>
                  <a:gd name="connsiteY203" fmla="*/ 356544 h 919771"/>
                  <a:gd name="connsiteX204" fmla="*/ 1146958 w 1267163"/>
                  <a:gd name="connsiteY204" fmla="*/ 369276 h 919771"/>
                  <a:gd name="connsiteX205" fmla="*/ 1133123 w 1267163"/>
                  <a:gd name="connsiteY205" fmla="*/ 372259 h 919771"/>
                  <a:gd name="connsiteX206" fmla="*/ 1126609 w 1267163"/>
                  <a:gd name="connsiteY206" fmla="*/ 375275 h 919771"/>
                  <a:gd name="connsiteX207" fmla="*/ 1123223 w 1267163"/>
                  <a:gd name="connsiteY207" fmla="*/ 378664 h 919771"/>
                  <a:gd name="connsiteX208" fmla="*/ 1113161 w 1267163"/>
                  <a:gd name="connsiteY208" fmla="*/ 384795 h 919771"/>
                  <a:gd name="connsiteX209" fmla="*/ 1107517 w 1267163"/>
                  <a:gd name="connsiteY209" fmla="*/ 392409 h 919771"/>
                  <a:gd name="connsiteX210" fmla="*/ 1104550 w 1267163"/>
                  <a:gd name="connsiteY210" fmla="*/ 398259 h 919771"/>
                  <a:gd name="connsiteX211" fmla="*/ 1099455 w 1267163"/>
                  <a:gd name="connsiteY211" fmla="*/ 396866 h 919771"/>
                  <a:gd name="connsiteX212" fmla="*/ 1088684 w 1267163"/>
                  <a:gd name="connsiteY212" fmla="*/ 400484 h 919771"/>
                  <a:gd name="connsiteX213" fmla="*/ 1096520 w 1267163"/>
                  <a:gd name="connsiteY213" fmla="*/ 395224 h 919771"/>
                  <a:gd name="connsiteX214" fmla="*/ 1095875 w 1267163"/>
                  <a:gd name="connsiteY214" fmla="*/ 390294 h 919771"/>
                  <a:gd name="connsiteX215" fmla="*/ 1100132 w 1267163"/>
                  <a:gd name="connsiteY215" fmla="*/ 385488 h 919771"/>
                  <a:gd name="connsiteX216" fmla="*/ 1082717 w 1267163"/>
                  <a:gd name="connsiteY216" fmla="*/ 382702 h 919771"/>
                  <a:gd name="connsiteX217" fmla="*/ 1087619 w 1267163"/>
                  <a:gd name="connsiteY217" fmla="*/ 379451 h 919771"/>
                  <a:gd name="connsiteX218" fmla="*/ 1090941 w 1267163"/>
                  <a:gd name="connsiteY218" fmla="*/ 369838 h 919771"/>
                  <a:gd name="connsiteX219" fmla="*/ 1094101 w 1267163"/>
                  <a:gd name="connsiteY219" fmla="*/ 358786 h 919771"/>
                  <a:gd name="connsiteX220" fmla="*/ 1078073 w 1267163"/>
                  <a:gd name="connsiteY220" fmla="*/ 341835 h 919771"/>
                  <a:gd name="connsiteX221" fmla="*/ 1069624 w 1267163"/>
                  <a:gd name="connsiteY221" fmla="*/ 344038 h 919771"/>
                  <a:gd name="connsiteX222" fmla="*/ 1063238 w 1267163"/>
                  <a:gd name="connsiteY222" fmla="*/ 349498 h 919771"/>
                  <a:gd name="connsiteX223" fmla="*/ 1056337 w 1267163"/>
                  <a:gd name="connsiteY223" fmla="*/ 361772 h 919771"/>
                  <a:gd name="connsiteX224" fmla="*/ 1043727 w 1267163"/>
                  <a:gd name="connsiteY224" fmla="*/ 370860 h 919771"/>
                  <a:gd name="connsiteX225" fmla="*/ 1037923 w 1267163"/>
                  <a:gd name="connsiteY225" fmla="*/ 376200 h 919771"/>
                  <a:gd name="connsiteX226" fmla="*/ 1038922 w 1267163"/>
                  <a:gd name="connsiteY226" fmla="*/ 385901 h 919771"/>
                  <a:gd name="connsiteX227" fmla="*/ 1024055 w 1267163"/>
                  <a:gd name="connsiteY227" fmla="*/ 394644 h 919771"/>
                  <a:gd name="connsiteX228" fmla="*/ 1011542 w 1267163"/>
                  <a:gd name="connsiteY228" fmla="*/ 391519 h 919771"/>
                  <a:gd name="connsiteX229" fmla="*/ 1009833 w 1267163"/>
                  <a:gd name="connsiteY229" fmla="*/ 407060 h 919771"/>
                  <a:gd name="connsiteX230" fmla="*/ 1025700 w 1267163"/>
                  <a:gd name="connsiteY230" fmla="*/ 420360 h 919771"/>
                  <a:gd name="connsiteX231" fmla="*/ 1033601 w 1267163"/>
                  <a:gd name="connsiteY231" fmla="*/ 421253 h 919771"/>
                  <a:gd name="connsiteX232" fmla="*/ 1040470 w 1267163"/>
                  <a:gd name="connsiteY232" fmla="*/ 425191 h 919771"/>
                  <a:gd name="connsiteX233" fmla="*/ 1040470 w 1267163"/>
                  <a:gd name="connsiteY233" fmla="*/ 420315 h 919771"/>
                  <a:gd name="connsiteX234" fmla="*/ 1053822 w 1267163"/>
                  <a:gd name="connsiteY234" fmla="*/ 429196 h 919771"/>
                  <a:gd name="connsiteX235" fmla="*/ 1058820 w 1267163"/>
                  <a:gd name="connsiteY235" fmla="*/ 445282 h 919771"/>
                  <a:gd name="connsiteX236" fmla="*/ 1073268 w 1267163"/>
                  <a:gd name="connsiteY236" fmla="*/ 448569 h 919771"/>
                  <a:gd name="connsiteX237" fmla="*/ 1077138 w 1267163"/>
                  <a:gd name="connsiteY237" fmla="*/ 442373 h 919771"/>
                  <a:gd name="connsiteX238" fmla="*/ 1081556 w 1267163"/>
                  <a:gd name="connsiteY238" fmla="*/ 433553 h 919771"/>
                  <a:gd name="connsiteX239" fmla="*/ 1092553 w 1267163"/>
                  <a:gd name="connsiteY239" fmla="*/ 429786 h 919771"/>
                  <a:gd name="connsiteX240" fmla="*/ 1103228 w 1267163"/>
                  <a:gd name="connsiteY240" fmla="*/ 434679 h 919771"/>
                  <a:gd name="connsiteX241" fmla="*/ 1108807 w 1267163"/>
                  <a:gd name="connsiteY241" fmla="*/ 435820 h 919771"/>
                  <a:gd name="connsiteX242" fmla="*/ 1112580 w 1267163"/>
                  <a:gd name="connsiteY242" fmla="*/ 438891 h 919771"/>
                  <a:gd name="connsiteX243" fmla="*/ 1124513 w 1267163"/>
                  <a:gd name="connsiteY243" fmla="*/ 440748 h 919771"/>
                  <a:gd name="connsiteX244" fmla="*/ 1125448 w 1267163"/>
                  <a:gd name="connsiteY244" fmla="*/ 437729 h 919771"/>
                  <a:gd name="connsiteX245" fmla="*/ 1141928 w 1267163"/>
                  <a:gd name="connsiteY245" fmla="*/ 442141 h 919771"/>
                  <a:gd name="connsiteX246" fmla="*/ 1139380 w 1267163"/>
                  <a:gd name="connsiteY246" fmla="*/ 443534 h 919771"/>
                  <a:gd name="connsiteX247" fmla="*/ 1141605 w 1267163"/>
                  <a:gd name="connsiteY247" fmla="*/ 452326 h 919771"/>
                  <a:gd name="connsiteX248" fmla="*/ 1140734 w 1267163"/>
                  <a:gd name="connsiteY248" fmla="*/ 456847 h 919771"/>
                  <a:gd name="connsiteX249" fmla="*/ 1134284 w 1267163"/>
                  <a:gd name="connsiteY249" fmla="*/ 452126 h 919771"/>
                  <a:gd name="connsiteX250" fmla="*/ 1132414 w 1267163"/>
                  <a:gd name="connsiteY250" fmla="*/ 455609 h 919771"/>
                  <a:gd name="connsiteX251" fmla="*/ 1127738 w 1267163"/>
                  <a:gd name="connsiteY251" fmla="*/ 454902 h 919771"/>
                  <a:gd name="connsiteX252" fmla="*/ 1123126 w 1267163"/>
                  <a:gd name="connsiteY252" fmla="*/ 456773 h 919771"/>
                  <a:gd name="connsiteX253" fmla="*/ 1112742 w 1267163"/>
                  <a:gd name="connsiteY253" fmla="*/ 463520 h 919771"/>
                  <a:gd name="connsiteX254" fmla="*/ 1106872 w 1267163"/>
                  <a:gd name="connsiteY254" fmla="*/ 465361 h 919771"/>
                  <a:gd name="connsiteX255" fmla="*/ 1111291 w 1267163"/>
                  <a:gd name="connsiteY255" fmla="*/ 470005 h 919771"/>
                  <a:gd name="connsiteX256" fmla="*/ 1106872 w 1267163"/>
                  <a:gd name="connsiteY256" fmla="*/ 470231 h 919771"/>
                  <a:gd name="connsiteX257" fmla="*/ 1108614 w 1267163"/>
                  <a:gd name="connsiteY257" fmla="*/ 476535 h 919771"/>
                  <a:gd name="connsiteX258" fmla="*/ 1103873 w 1267163"/>
                  <a:gd name="connsiteY258" fmla="*/ 479054 h 919771"/>
                  <a:gd name="connsiteX259" fmla="*/ 1099197 w 1267163"/>
                  <a:gd name="connsiteY259" fmla="*/ 473017 h 919771"/>
                  <a:gd name="connsiteX260" fmla="*/ 1095488 w 1267163"/>
                  <a:gd name="connsiteY260" fmla="*/ 474178 h 919771"/>
                  <a:gd name="connsiteX261" fmla="*/ 1102454 w 1267163"/>
                  <a:gd name="connsiteY261" fmla="*/ 481376 h 919771"/>
                  <a:gd name="connsiteX262" fmla="*/ 1091780 w 1267163"/>
                  <a:gd name="connsiteY262" fmla="*/ 492057 h 919771"/>
                  <a:gd name="connsiteX263" fmla="*/ 1089554 w 1267163"/>
                  <a:gd name="connsiteY263" fmla="*/ 504499 h 919771"/>
                  <a:gd name="connsiteX264" fmla="*/ 1090392 w 1267163"/>
                  <a:gd name="connsiteY264" fmla="*/ 516438 h 919771"/>
                  <a:gd name="connsiteX265" fmla="*/ 1101744 w 1267163"/>
                  <a:gd name="connsiteY265" fmla="*/ 519760 h 919771"/>
                  <a:gd name="connsiteX266" fmla="*/ 1118966 w 1267163"/>
                  <a:gd name="connsiteY266" fmla="*/ 527745 h 919771"/>
                  <a:gd name="connsiteX267" fmla="*/ 1127996 w 1267163"/>
                  <a:gd name="connsiteY267" fmla="*/ 540583 h 919771"/>
                  <a:gd name="connsiteX268" fmla="*/ 1141347 w 1267163"/>
                  <a:gd name="connsiteY268" fmla="*/ 557879 h 919771"/>
                  <a:gd name="connsiteX269" fmla="*/ 1148894 w 1267163"/>
                  <a:gd name="connsiteY269" fmla="*/ 571049 h 919771"/>
                  <a:gd name="connsiteX270" fmla="*/ 1162438 w 1267163"/>
                  <a:gd name="connsiteY270" fmla="*/ 579644 h 919771"/>
                  <a:gd name="connsiteX271" fmla="*/ 1166308 w 1267163"/>
                  <a:gd name="connsiteY271" fmla="*/ 586326 h 919771"/>
                  <a:gd name="connsiteX272" fmla="*/ 1172145 w 1267163"/>
                  <a:gd name="connsiteY272" fmla="*/ 589580 h 919771"/>
                  <a:gd name="connsiteX273" fmla="*/ 1181175 w 1267163"/>
                  <a:gd name="connsiteY273" fmla="*/ 600490 h 919771"/>
                  <a:gd name="connsiteX274" fmla="*/ 1165083 w 1267163"/>
                  <a:gd name="connsiteY274" fmla="*/ 595653 h 919771"/>
                  <a:gd name="connsiteX275" fmla="*/ 1151699 w 1267163"/>
                  <a:gd name="connsiteY275" fmla="*/ 590157 h 919771"/>
                  <a:gd name="connsiteX276" fmla="*/ 1137316 w 1267163"/>
                  <a:gd name="connsiteY276" fmla="*/ 592931 h 919771"/>
                  <a:gd name="connsiteX277" fmla="*/ 1131543 w 1267163"/>
                  <a:gd name="connsiteY277" fmla="*/ 586655 h 919771"/>
                  <a:gd name="connsiteX278" fmla="*/ 1123610 w 1267163"/>
                  <a:gd name="connsiteY278" fmla="*/ 582150 h 919771"/>
                  <a:gd name="connsiteX279" fmla="*/ 1124739 w 1267163"/>
                  <a:gd name="connsiteY279" fmla="*/ 586791 h 919771"/>
                  <a:gd name="connsiteX280" fmla="*/ 1128931 w 1267163"/>
                  <a:gd name="connsiteY280" fmla="*/ 586565 h 919771"/>
                  <a:gd name="connsiteX281" fmla="*/ 1126383 w 1267163"/>
                  <a:gd name="connsiteY281" fmla="*/ 584478 h 919771"/>
                  <a:gd name="connsiteX282" fmla="*/ 1129415 w 1267163"/>
                  <a:gd name="connsiteY282" fmla="*/ 588426 h 919771"/>
                  <a:gd name="connsiteX283" fmla="*/ 1142830 w 1267163"/>
                  <a:gd name="connsiteY283" fmla="*/ 594163 h 919771"/>
                  <a:gd name="connsiteX284" fmla="*/ 1147410 w 1267163"/>
                  <a:gd name="connsiteY284" fmla="*/ 591286 h 919771"/>
                  <a:gd name="connsiteX285" fmla="*/ 1154214 w 1267163"/>
                  <a:gd name="connsiteY285" fmla="*/ 594327 h 919771"/>
                  <a:gd name="connsiteX286" fmla="*/ 1155634 w 1267163"/>
                  <a:gd name="connsiteY286" fmla="*/ 597714 h 919771"/>
                  <a:gd name="connsiteX287" fmla="*/ 1163889 w 1267163"/>
                  <a:gd name="connsiteY287" fmla="*/ 600413 h 919771"/>
                  <a:gd name="connsiteX288" fmla="*/ 1180208 w 1267163"/>
                  <a:gd name="connsiteY288" fmla="*/ 610787 h 919771"/>
                  <a:gd name="connsiteX289" fmla="*/ 1189754 w 1267163"/>
                  <a:gd name="connsiteY289" fmla="*/ 622684 h 919771"/>
                  <a:gd name="connsiteX290" fmla="*/ 1184852 w 1267163"/>
                  <a:gd name="connsiteY290" fmla="*/ 623891 h 919771"/>
                  <a:gd name="connsiteX291" fmla="*/ 1175854 w 1267163"/>
                  <a:gd name="connsiteY291" fmla="*/ 629654 h 919771"/>
                  <a:gd name="connsiteX292" fmla="*/ 1171113 w 1267163"/>
                  <a:gd name="connsiteY292" fmla="*/ 634394 h 919771"/>
                  <a:gd name="connsiteX293" fmla="*/ 1169050 w 1267163"/>
                  <a:gd name="connsiteY293" fmla="*/ 638374 h 919771"/>
                  <a:gd name="connsiteX294" fmla="*/ 1161471 w 1267163"/>
                  <a:gd name="connsiteY294" fmla="*/ 637052 h 919771"/>
                  <a:gd name="connsiteX295" fmla="*/ 1154699 w 1267163"/>
                  <a:gd name="connsiteY295" fmla="*/ 642292 h 919771"/>
                  <a:gd name="connsiteX296" fmla="*/ 1163406 w 1267163"/>
                  <a:gd name="connsiteY296" fmla="*/ 638071 h 919771"/>
                  <a:gd name="connsiteX297" fmla="*/ 1171210 w 1267163"/>
                  <a:gd name="connsiteY297" fmla="*/ 646007 h 919771"/>
                  <a:gd name="connsiteX298" fmla="*/ 1168179 w 1267163"/>
                  <a:gd name="connsiteY298" fmla="*/ 644382 h 919771"/>
                  <a:gd name="connsiteX299" fmla="*/ 1182401 w 1267163"/>
                  <a:gd name="connsiteY299" fmla="*/ 640193 h 919771"/>
                  <a:gd name="connsiteX300" fmla="*/ 1190366 w 1267163"/>
                  <a:gd name="connsiteY300" fmla="*/ 646752 h 919771"/>
                  <a:gd name="connsiteX301" fmla="*/ 1203944 w 1267163"/>
                  <a:gd name="connsiteY301" fmla="*/ 651348 h 919771"/>
                  <a:gd name="connsiteX302" fmla="*/ 1198139 w 1267163"/>
                  <a:gd name="connsiteY302" fmla="*/ 656921 h 919771"/>
                  <a:gd name="connsiteX303" fmla="*/ 1195817 w 1267163"/>
                  <a:gd name="connsiteY303" fmla="*/ 660171 h 919771"/>
                  <a:gd name="connsiteX304" fmla="*/ 1191172 w 1267163"/>
                  <a:gd name="connsiteY304" fmla="*/ 662029 h 919771"/>
                  <a:gd name="connsiteX305" fmla="*/ 1193011 w 1267163"/>
                  <a:gd name="connsiteY305" fmla="*/ 664351 h 919771"/>
                  <a:gd name="connsiteX306" fmla="*/ 1199751 w 1267163"/>
                  <a:gd name="connsiteY306" fmla="*/ 661797 h 919771"/>
                  <a:gd name="connsiteX307" fmla="*/ 1201331 w 1267163"/>
                  <a:gd name="connsiteY307" fmla="*/ 658211 h 919771"/>
                  <a:gd name="connsiteX308" fmla="*/ 1203138 w 1267163"/>
                  <a:gd name="connsiteY308" fmla="*/ 664722 h 919771"/>
                  <a:gd name="connsiteX309" fmla="*/ 1203138 w 1267163"/>
                  <a:gd name="connsiteY309" fmla="*/ 670653 h 919771"/>
                  <a:gd name="connsiteX310" fmla="*/ 1200138 w 1267163"/>
                  <a:gd name="connsiteY310" fmla="*/ 665512 h 919771"/>
                  <a:gd name="connsiteX311" fmla="*/ 1200847 w 1267163"/>
                  <a:gd name="connsiteY311" fmla="*/ 670156 h 919771"/>
                  <a:gd name="connsiteX312" fmla="*/ 1197139 w 1267163"/>
                  <a:gd name="connsiteY312" fmla="*/ 667599 h 919771"/>
                  <a:gd name="connsiteX313" fmla="*/ 1195720 w 1267163"/>
                  <a:gd name="connsiteY313" fmla="*/ 667599 h 919771"/>
                  <a:gd name="connsiteX314" fmla="*/ 1193398 w 1267163"/>
                  <a:gd name="connsiteY314" fmla="*/ 672707 h 919771"/>
                  <a:gd name="connsiteX315" fmla="*/ 1201299 w 1267163"/>
                  <a:gd name="connsiteY315" fmla="*/ 678047 h 919771"/>
                  <a:gd name="connsiteX316" fmla="*/ 1198074 w 1267163"/>
                  <a:gd name="connsiteY316" fmla="*/ 678515 h 919771"/>
                  <a:gd name="connsiteX317" fmla="*/ 1200525 w 1267163"/>
                  <a:gd name="connsiteY317" fmla="*/ 683440 h 919771"/>
                  <a:gd name="connsiteX318" fmla="*/ 1189238 w 1267163"/>
                  <a:gd name="connsiteY318" fmla="*/ 680140 h 919771"/>
                  <a:gd name="connsiteX319" fmla="*/ 1193656 w 1267163"/>
                  <a:gd name="connsiteY319" fmla="*/ 684781 h 919771"/>
                  <a:gd name="connsiteX320" fmla="*/ 1199848 w 1267163"/>
                  <a:gd name="connsiteY320" fmla="*/ 686968 h 919771"/>
                  <a:gd name="connsiteX321" fmla="*/ 1202815 w 1267163"/>
                  <a:gd name="connsiteY321" fmla="*/ 694469 h 919771"/>
                  <a:gd name="connsiteX322" fmla="*/ 1199461 w 1267163"/>
                  <a:gd name="connsiteY322" fmla="*/ 699642 h 919771"/>
                  <a:gd name="connsiteX323" fmla="*/ 1193172 w 1267163"/>
                  <a:gd name="connsiteY323" fmla="*/ 692908 h 919771"/>
                  <a:gd name="connsiteX324" fmla="*/ 1190624 w 1267163"/>
                  <a:gd name="connsiteY324" fmla="*/ 695462 h 919771"/>
                  <a:gd name="connsiteX325" fmla="*/ 1180885 w 1267163"/>
                  <a:gd name="connsiteY325" fmla="*/ 700571 h 919771"/>
                  <a:gd name="connsiteX326" fmla="*/ 1188399 w 1267163"/>
                  <a:gd name="connsiteY326" fmla="*/ 707214 h 919771"/>
                  <a:gd name="connsiteX327" fmla="*/ 1188399 w 1267163"/>
                  <a:gd name="connsiteY327" fmla="*/ 718917 h 919771"/>
                  <a:gd name="connsiteX328" fmla="*/ 1186432 w 1267163"/>
                  <a:gd name="connsiteY328" fmla="*/ 723764 h 919771"/>
                  <a:gd name="connsiteX329" fmla="*/ 1184465 w 1267163"/>
                  <a:gd name="connsiteY329" fmla="*/ 726809 h 919771"/>
                  <a:gd name="connsiteX330" fmla="*/ 1179821 w 1267163"/>
                  <a:gd name="connsiteY330" fmla="*/ 722629 h 919771"/>
                  <a:gd name="connsiteX331" fmla="*/ 1181208 w 1267163"/>
                  <a:gd name="connsiteY331" fmla="*/ 728666 h 919771"/>
                  <a:gd name="connsiteX332" fmla="*/ 1177724 w 1267163"/>
                  <a:gd name="connsiteY332" fmla="*/ 734704 h 919771"/>
                  <a:gd name="connsiteX333" fmla="*/ 1174467 w 1267163"/>
                  <a:gd name="connsiteY333" fmla="*/ 743527 h 919771"/>
                  <a:gd name="connsiteX334" fmla="*/ 1177015 w 1267163"/>
                  <a:gd name="connsiteY334" fmla="*/ 737490 h 919771"/>
                  <a:gd name="connsiteX335" fmla="*/ 1174467 w 1267163"/>
                  <a:gd name="connsiteY335" fmla="*/ 740741 h 919771"/>
                  <a:gd name="connsiteX336" fmla="*/ 1171210 w 1267163"/>
                  <a:gd name="connsiteY336" fmla="*/ 736097 h 919771"/>
                  <a:gd name="connsiteX337" fmla="*/ 1166566 w 1267163"/>
                  <a:gd name="connsiteY337" fmla="*/ 737954 h 919771"/>
                  <a:gd name="connsiteX338" fmla="*/ 1167985 w 1267163"/>
                  <a:gd name="connsiteY338" fmla="*/ 742598 h 919771"/>
                  <a:gd name="connsiteX339" fmla="*/ 1170759 w 1267163"/>
                  <a:gd name="connsiteY339" fmla="*/ 747010 h 919771"/>
                  <a:gd name="connsiteX340" fmla="*/ 1175403 w 1267163"/>
                  <a:gd name="connsiteY340" fmla="*/ 747939 h 919771"/>
                  <a:gd name="connsiteX341" fmla="*/ 1173113 w 1267163"/>
                  <a:gd name="connsiteY341" fmla="*/ 752699 h 919771"/>
                  <a:gd name="connsiteX342" fmla="*/ 1169146 w 1267163"/>
                  <a:gd name="connsiteY342" fmla="*/ 760013 h 919771"/>
                  <a:gd name="connsiteX343" fmla="*/ 1159601 w 1267163"/>
                  <a:gd name="connsiteY343" fmla="*/ 755372 h 919771"/>
                  <a:gd name="connsiteX344" fmla="*/ 1167243 w 1267163"/>
                  <a:gd name="connsiteY344" fmla="*/ 760784 h 919771"/>
                  <a:gd name="connsiteX345" fmla="*/ 1174951 w 1267163"/>
                  <a:gd name="connsiteY345" fmla="*/ 760945 h 919771"/>
                  <a:gd name="connsiteX346" fmla="*/ 1172661 w 1267163"/>
                  <a:gd name="connsiteY346" fmla="*/ 768279 h 919771"/>
                  <a:gd name="connsiteX347" fmla="*/ 1176338 w 1267163"/>
                  <a:gd name="connsiteY347" fmla="*/ 776734 h 919771"/>
                  <a:gd name="connsiteX348" fmla="*/ 1173758 w 1267163"/>
                  <a:gd name="connsiteY348" fmla="*/ 776734 h 919771"/>
                  <a:gd name="connsiteX349" fmla="*/ 1167728 w 1267163"/>
                  <a:gd name="connsiteY349" fmla="*/ 771626 h 919771"/>
                  <a:gd name="connsiteX350" fmla="*/ 1164728 w 1267163"/>
                  <a:gd name="connsiteY350" fmla="*/ 776267 h 919771"/>
                  <a:gd name="connsiteX351" fmla="*/ 1169953 w 1267163"/>
                  <a:gd name="connsiteY351" fmla="*/ 780679 h 919771"/>
                  <a:gd name="connsiteX352" fmla="*/ 1165663 w 1267163"/>
                  <a:gd name="connsiteY352" fmla="*/ 784165 h 919771"/>
                  <a:gd name="connsiteX353" fmla="*/ 1160310 w 1267163"/>
                  <a:gd name="connsiteY353" fmla="*/ 781146 h 919771"/>
                  <a:gd name="connsiteX354" fmla="*/ 1164470 w 1267163"/>
                  <a:gd name="connsiteY354" fmla="*/ 787180 h 919771"/>
                  <a:gd name="connsiteX355" fmla="*/ 1158213 w 1267163"/>
                  <a:gd name="connsiteY355" fmla="*/ 789270 h 919771"/>
                  <a:gd name="connsiteX356" fmla="*/ 1158213 w 1267163"/>
                  <a:gd name="connsiteY356" fmla="*/ 793220 h 919771"/>
                  <a:gd name="connsiteX357" fmla="*/ 1157343 w 1267163"/>
                  <a:gd name="connsiteY357" fmla="*/ 800648 h 919771"/>
                  <a:gd name="connsiteX358" fmla="*/ 1153408 w 1267163"/>
                  <a:gd name="connsiteY358" fmla="*/ 796468 h 919771"/>
                  <a:gd name="connsiteX359" fmla="*/ 1146926 w 1267163"/>
                  <a:gd name="connsiteY359" fmla="*/ 797861 h 919771"/>
                  <a:gd name="connsiteX360" fmla="*/ 1143444 w 1267163"/>
                  <a:gd name="connsiteY360" fmla="*/ 802502 h 919771"/>
                  <a:gd name="connsiteX361" fmla="*/ 1138090 w 1267163"/>
                  <a:gd name="connsiteY361" fmla="*/ 802276 h 919771"/>
                  <a:gd name="connsiteX362" fmla="*/ 1144347 w 1267163"/>
                  <a:gd name="connsiteY362" fmla="*/ 803902 h 919771"/>
                  <a:gd name="connsiteX363" fmla="*/ 1146668 w 1267163"/>
                  <a:gd name="connsiteY363" fmla="*/ 806920 h 919771"/>
                  <a:gd name="connsiteX364" fmla="*/ 1143250 w 1267163"/>
                  <a:gd name="connsiteY364" fmla="*/ 809668 h 919771"/>
                  <a:gd name="connsiteX365" fmla="*/ 1139702 w 1267163"/>
                  <a:gd name="connsiteY365" fmla="*/ 816208 h 919771"/>
                  <a:gd name="connsiteX366" fmla="*/ 1137606 w 1267163"/>
                  <a:gd name="connsiteY366" fmla="*/ 813654 h 919771"/>
                  <a:gd name="connsiteX367" fmla="*/ 1136929 w 1267163"/>
                  <a:gd name="connsiteY367" fmla="*/ 820852 h 919771"/>
                  <a:gd name="connsiteX368" fmla="*/ 1129511 w 1267163"/>
                  <a:gd name="connsiteY368" fmla="*/ 821078 h 919771"/>
                  <a:gd name="connsiteX369" fmla="*/ 1124642 w 1267163"/>
                  <a:gd name="connsiteY369" fmla="*/ 827295 h 919771"/>
                  <a:gd name="connsiteX370" fmla="*/ 1120514 w 1267163"/>
                  <a:gd name="connsiteY370" fmla="*/ 828063 h 919771"/>
                  <a:gd name="connsiteX371" fmla="*/ 1113483 w 1267163"/>
                  <a:gd name="connsiteY371" fmla="*/ 832920 h 919771"/>
                  <a:gd name="connsiteX372" fmla="*/ 1120223 w 1267163"/>
                  <a:gd name="connsiteY372" fmla="*/ 837332 h 919771"/>
                  <a:gd name="connsiteX373" fmla="*/ 1115322 w 1267163"/>
                  <a:gd name="connsiteY373" fmla="*/ 837106 h 919771"/>
                  <a:gd name="connsiteX374" fmla="*/ 1112322 w 1267163"/>
                  <a:gd name="connsiteY374" fmla="*/ 844691 h 919771"/>
                  <a:gd name="connsiteX375" fmla="*/ 1103260 w 1267163"/>
                  <a:gd name="connsiteY375" fmla="*/ 845013 h 919771"/>
                  <a:gd name="connsiteX376" fmla="*/ 1096294 w 1267163"/>
                  <a:gd name="connsiteY376" fmla="*/ 844788 h 919771"/>
                  <a:gd name="connsiteX377" fmla="*/ 1089329 w 1267163"/>
                  <a:gd name="connsiteY377" fmla="*/ 845013 h 919771"/>
                  <a:gd name="connsiteX378" fmla="*/ 1093682 w 1267163"/>
                  <a:gd name="connsiteY378" fmla="*/ 852044 h 919771"/>
                  <a:gd name="connsiteX379" fmla="*/ 1089973 w 1267163"/>
                  <a:gd name="connsiteY379" fmla="*/ 851683 h 919771"/>
                  <a:gd name="connsiteX380" fmla="*/ 1085136 w 1267163"/>
                  <a:gd name="connsiteY380" fmla="*/ 846871 h 919771"/>
                  <a:gd name="connsiteX381" fmla="*/ 1076558 w 1267163"/>
                  <a:gd name="connsiteY381" fmla="*/ 850822 h 919771"/>
                  <a:gd name="connsiteX382" fmla="*/ 1075526 w 1267163"/>
                  <a:gd name="connsiteY382" fmla="*/ 854711 h 919771"/>
                  <a:gd name="connsiteX383" fmla="*/ 1074687 w 1267163"/>
                  <a:gd name="connsiteY383" fmla="*/ 848732 h 919771"/>
                  <a:gd name="connsiteX384" fmla="*/ 1067979 w 1267163"/>
                  <a:gd name="connsiteY384" fmla="*/ 852447 h 919771"/>
                  <a:gd name="connsiteX385" fmla="*/ 1071204 w 1267163"/>
                  <a:gd name="connsiteY385" fmla="*/ 857088 h 919771"/>
                  <a:gd name="connsiteX386" fmla="*/ 1068882 w 1267163"/>
                  <a:gd name="connsiteY386" fmla="*/ 858484 h 919771"/>
                  <a:gd name="connsiteX387" fmla="*/ 1053337 w 1267163"/>
                  <a:gd name="connsiteY387" fmla="*/ 858020 h 919771"/>
                  <a:gd name="connsiteX388" fmla="*/ 1045436 w 1267163"/>
                  <a:gd name="connsiteY388" fmla="*/ 842230 h 919771"/>
                  <a:gd name="connsiteX389" fmla="*/ 1042663 w 1267163"/>
                  <a:gd name="connsiteY389" fmla="*/ 842456 h 919771"/>
                  <a:gd name="connsiteX390" fmla="*/ 1049629 w 1267163"/>
                  <a:gd name="connsiteY390" fmla="*/ 839902 h 919771"/>
                  <a:gd name="connsiteX391" fmla="*/ 1039406 w 1267163"/>
                  <a:gd name="connsiteY391" fmla="*/ 840831 h 919771"/>
                  <a:gd name="connsiteX392" fmla="*/ 1035697 w 1267163"/>
                  <a:gd name="connsiteY392" fmla="*/ 845707 h 919771"/>
                  <a:gd name="connsiteX393" fmla="*/ 1042115 w 1267163"/>
                  <a:gd name="connsiteY393" fmla="*/ 849606 h 919771"/>
                  <a:gd name="connsiteX394" fmla="*/ 1040341 w 1267163"/>
                  <a:gd name="connsiteY394" fmla="*/ 849638 h 919771"/>
                  <a:gd name="connsiteX395" fmla="*/ 1047307 w 1267163"/>
                  <a:gd name="connsiteY395" fmla="*/ 864963 h 919771"/>
                  <a:gd name="connsiteX396" fmla="*/ 1036149 w 1267163"/>
                  <a:gd name="connsiteY396" fmla="*/ 854979 h 919771"/>
                  <a:gd name="connsiteX397" fmla="*/ 1042889 w 1267163"/>
                  <a:gd name="connsiteY397" fmla="*/ 866124 h 919771"/>
                  <a:gd name="connsiteX398" fmla="*/ 1039631 w 1267163"/>
                  <a:gd name="connsiteY398" fmla="*/ 869607 h 919771"/>
                  <a:gd name="connsiteX399" fmla="*/ 1036632 w 1267163"/>
                  <a:gd name="connsiteY399" fmla="*/ 865195 h 919771"/>
                  <a:gd name="connsiteX400" fmla="*/ 1034052 w 1267163"/>
                  <a:gd name="connsiteY400" fmla="*/ 874715 h 919771"/>
                  <a:gd name="connsiteX401" fmla="*/ 1026409 w 1267163"/>
                  <a:gd name="connsiteY401" fmla="*/ 876841 h 919771"/>
                  <a:gd name="connsiteX402" fmla="*/ 1022700 w 1267163"/>
                  <a:gd name="connsiteY402" fmla="*/ 871929 h 919771"/>
                  <a:gd name="connsiteX403" fmla="*/ 1019669 w 1267163"/>
                  <a:gd name="connsiteY403" fmla="*/ 869607 h 919771"/>
                  <a:gd name="connsiteX404" fmla="*/ 1020411 w 1267163"/>
                  <a:gd name="connsiteY404" fmla="*/ 877782 h 919771"/>
                  <a:gd name="connsiteX405" fmla="*/ 1008737 w 1267163"/>
                  <a:gd name="connsiteY405" fmla="*/ 874483 h 919771"/>
                  <a:gd name="connsiteX406" fmla="*/ 1004350 w 1267163"/>
                  <a:gd name="connsiteY406" fmla="*/ 877505 h 919771"/>
                  <a:gd name="connsiteX407" fmla="*/ 998545 w 1267163"/>
                  <a:gd name="connsiteY407" fmla="*/ 882613 h 919771"/>
                  <a:gd name="connsiteX408" fmla="*/ 995063 w 1267163"/>
                  <a:gd name="connsiteY408" fmla="*/ 886793 h 919771"/>
                  <a:gd name="connsiteX409" fmla="*/ 990096 w 1267163"/>
                  <a:gd name="connsiteY409" fmla="*/ 885961 h 919771"/>
                  <a:gd name="connsiteX410" fmla="*/ 981131 w 1267163"/>
                  <a:gd name="connsiteY410" fmla="*/ 890276 h 919771"/>
                  <a:gd name="connsiteX411" fmla="*/ 983194 w 1267163"/>
                  <a:gd name="connsiteY411" fmla="*/ 886561 h 919771"/>
                  <a:gd name="connsiteX412" fmla="*/ 981131 w 1267163"/>
                  <a:gd name="connsiteY412" fmla="*/ 892598 h 919771"/>
                  <a:gd name="connsiteX413" fmla="*/ 974842 w 1267163"/>
                  <a:gd name="connsiteY413" fmla="*/ 888186 h 919771"/>
                  <a:gd name="connsiteX414" fmla="*/ 974842 w 1267163"/>
                  <a:gd name="connsiteY414" fmla="*/ 894952 h 919771"/>
                  <a:gd name="connsiteX415" fmla="*/ 971069 w 1267163"/>
                  <a:gd name="connsiteY415" fmla="*/ 901402 h 919771"/>
                  <a:gd name="connsiteX416" fmla="*/ 975971 w 1267163"/>
                  <a:gd name="connsiteY416" fmla="*/ 903785 h 919771"/>
                  <a:gd name="connsiteX417" fmla="*/ 975649 w 1267163"/>
                  <a:gd name="connsiteY417" fmla="*/ 904211 h 919771"/>
                  <a:gd name="connsiteX418" fmla="*/ 981357 w 1267163"/>
                  <a:gd name="connsiteY418" fmla="*/ 914463 h 919771"/>
                  <a:gd name="connsiteX419" fmla="*/ 967747 w 1267163"/>
                  <a:gd name="connsiteY419" fmla="*/ 919771 h 919771"/>
                  <a:gd name="connsiteX420" fmla="*/ 969392 w 1267163"/>
                  <a:gd name="connsiteY420" fmla="*/ 915824 h 919771"/>
                  <a:gd name="connsiteX421" fmla="*/ 964264 w 1267163"/>
                  <a:gd name="connsiteY421" fmla="*/ 907233 h 919771"/>
                  <a:gd name="connsiteX422" fmla="*/ 960330 w 1267163"/>
                  <a:gd name="connsiteY422" fmla="*/ 902708 h 919771"/>
                  <a:gd name="connsiteX423" fmla="*/ 959233 w 1267163"/>
                  <a:gd name="connsiteY423" fmla="*/ 894820 h 919771"/>
                  <a:gd name="connsiteX424" fmla="*/ 961813 w 1267163"/>
                  <a:gd name="connsiteY424" fmla="*/ 888902 h 919771"/>
                  <a:gd name="connsiteX425" fmla="*/ 958008 w 1267163"/>
                  <a:gd name="connsiteY425" fmla="*/ 882623 h 919771"/>
                  <a:gd name="connsiteX426" fmla="*/ 959169 w 1267163"/>
                  <a:gd name="connsiteY426" fmla="*/ 885177 h 919771"/>
                  <a:gd name="connsiteX427" fmla="*/ 952203 w 1267163"/>
                  <a:gd name="connsiteY427" fmla="*/ 878443 h 919771"/>
                  <a:gd name="connsiteX428" fmla="*/ 953815 w 1267163"/>
                  <a:gd name="connsiteY428" fmla="*/ 883084 h 919771"/>
                  <a:gd name="connsiteX429" fmla="*/ 946172 w 1267163"/>
                  <a:gd name="connsiteY429" fmla="*/ 885406 h 919771"/>
                  <a:gd name="connsiteX430" fmla="*/ 941270 w 1267163"/>
                  <a:gd name="connsiteY430" fmla="*/ 880994 h 919771"/>
                  <a:gd name="connsiteX431" fmla="*/ 937110 w 1267163"/>
                  <a:gd name="connsiteY431" fmla="*/ 877515 h 919771"/>
                  <a:gd name="connsiteX432" fmla="*/ 934562 w 1267163"/>
                  <a:gd name="connsiteY432" fmla="*/ 876815 h 919771"/>
                  <a:gd name="connsiteX433" fmla="*/ 935723 w 1267163"/>
                  <a:gd name="connsiteY433" fmla="*/ 881459 h 919771"/>
                  <a:gd name="connsiteX434" fmla="*/ 928757 w 1267163"/>
                  <a:gd name="connsiteY434" fmla="*/ 876350 h 919771"/>
                  <a:gd name="connsiteX435" fmla="*/ 927596 w 1267163"/>
                  <a:gd name="connsiteY435" fmla="*/ 872403 h 919771"/>
                  <a:gd name="connsiteX436" fmla="*/ 925726 w 1267163"/>
                  <a:gd name="connsiteY436" fmla="*/ 873100 h 919771"/>
                  <a:gd name="connsiteX437" fmla="*/ 928402 w 1267163"/>
                  <a:gd name="connsiteY437" fmla="*/ 882136 h 919771"/>
                  <a:gd name="connsiteX438" fmla="*/ 922952 w 1267163"/>
                  <a:gd name="connsiteY438" fmla="*/ 880066 h 919771"/>
                  <a:gd name="connsiteX439" fmla="*/ 921082 w 1267163"/>
                  <a:gd name="connsiteY439" fmla="*/ 884942 h 919771"/>
                  <a:gd name="connsiteX440" fmla="*/ 912923 w 1267163"/>
                  <a:gd name="connsiteY440" fmla="*/ 881040 h 919771"/>
                  <a:gd name="connsiteX441" fmla="*/ 902732 w 1267163"/>
                  <a:gd name="connsiteY441" fmla="*/ 880530 h 919771"/>
                  <a:gd name="connsiteX442" fmla="*/ 900410 w 1267163"/>
                  <a:gd name="connsiteY442" fmla="*/ 881926 h 919771"/>
                  <a:gd name="connsiteX443" fmla="*/ 892315 w 1267163"/>
                  <a:gd name="connsiteY443" fmla="*/ 876889 h 919771"/>
                  <a:gd name="connsiteX444" fmla="*/ 890961 w 1267163"/>
                  <a:gd name="connsiteY444" fmla="*/ 873822 h 919771"/>
                  <a:gd name="connsiteX445" fmla="*/ 882995 w 1267163"/>
                  <a:gd name="connsiteY445" fmla="*/ 871706 h 919771"/>
                  <a:gd name="connsiteX446" fmla="*/ 877674 w 1267163"/>
                  <a:gd name="connsiteY446" fmla="*/ 854527 h 919771"/>
                  <a:gd name="connsiteX447" fmla="*/ 872321 w 1267163"/>
                  <a:gd name="connsiteY447" fmla="*/ 846394 h 919771"/>
                  <a:gd name="connsiteX448" fmla="*/ 865548 w 1267163"/>
                  <a:gd name="connsiteY448" fmla="*/ 844194 h 919771"/>
                  <a:gd name="connsiteX449" fmla="*/ 857131 w 1267163"/>
                  <a:gd name="connsiteY449" fmla="*/ 843904 h 919771"/>
                  <a:gd name="connsiteX450" fmla="*/ 843522 w 1267163"/>
                  <a:gd name="connsiteY450" fmla="*/ 832484 h 919771"/>
                  <a:gd name="connsiteX451" fmla="*/ 834169 w 1267163"/>
                  <a:gd name="connsiteY451" fmla="*/ 839305 h 919771"/>
                  <a:gd name="connsiteX452" fmla="*/ 833427 w 1267163"/>
                  <a:gd name="connsiteY452" fmla="*/ 846449 h 919771"/>
                  <a:gd name="connsiteX453" fmla="*/ 820560 w 1267163"/>
                  <a:gd name="connsiteY453" fmla="*/ 847806 h 919771"/>
                  <a:gd name="connsiteX454" fmla="*/ 813852 w 1267163"/>
                  <a:gd name="connsiteY454" fmla="*/ 856839 h 919771"/>
                  <a:gd name="connsiteX455" fmla="*/ 808272 w 1267163"/>
                  <a:gd name="connsiteY455" fmla="*/ 851550 h 919771"/>
                  <a:gd name="connsiteX456" fmla="*/ 803596 w 1267163"/>
                  <a:gd name="connsiteY456" fmla="*/ 854775 h 919771"/>
                  <a:gd name="connsiteX457" fmla="*/ 794986 w 1267163"/>
                  <a:gd name="connsiteY457" fmla="*/ 854969 h 919771"/>
                  <a:gd name="connsiteX458" fmla="*/ 784117 w 1267163"/>
                  <a:gd name="connsiteY458" fmla="*/ 852028 h 919771"/>
                  <a:gd name="connsiteX459" fmla="*/ 773798 w 1267163"/>
                  <a:gd name="connsiteY459" fmla="*/ 858874 h 919771"/>
                  <a:gd name="connsiteX460" fmla="*/ 768412 w 1267163"/>
                  <a:gd name="connsiteY460" fmla="*/ 858681 h 919771"/>
                  <a:gd name="connsiteX461" fmla="*/ 764510 w 1267163"/>
                  <a:gd name="connsiteY461" fmla="*/ 859271 h 919771"/>
                  <a:gd name="connsiteX462" fmla="*/ 761930 w 1267163"/>
                  <a:gd name="connsiteY462" fmla="*/ 857126 h 919771"/>
                  <a:gd name="connsiteX463" fmla="*/ 760318 w 1267163"/>
                  <a:gd name="connsiteY463" fmla="*/ 871097 h 919771"/>
                  <a:gd name="connsiteX464" fmla="*/ 765123 w 1267163"/>
                  <a:gd name="connsiteY464" fmla="*/ 879050 h 919771"/>
                  <a:gd name="connsiteX465" fmla="*/ 766897 w 1267163"/>
                  <a:gd name="connsiteY465" fmla="*/ 881975 h 919771"/>
                  <a:gd name="connsiteX466" fmla="*/ 765735 w 1267163"/>
                  <a:gd name="connsiteY466" fmla="*/ 886851 h 919771"/>
                  <a:gd name="connsiteX467" fmla="*/ 767832 w 1267163"/>
                  <a:gd name="connsiteY467" fmla="*/ 894046 h 919771"/>
                  <a:gd name="connsiteX468" fmla="*/ 759995 w 1267163"/>
                  <a:gd name="connsiteY468" fmla="*/ 892175 h 919771"/>
                  <a:gd name="connsiteX469" fmla="*/ 753320 w 1267163"/>
                  <a:gd name="connsiteY469" fmla="*/ 889292 h 919771"/>
                  <a:gd name="connsiteX470" fmla="*/ 749030 w 1267163"/>
                  <a:gd name="connsiteY470" fmla="*/ 877328 h 919771"/>
                  <a:gd name="connsiteX471" fmla="*/ 733195 w 1267163"/>
                  <a:gd name="connsiteY471" fmla="*/ 885077 h 919771"/>
                  <a:gd name="connsiteX472" fmla="*/ 728068 w 1267163"/>
                  <a:gd name="connsiteY472" fmla="*/ 886744 h 919771"/>
                  <a:gd name="connsiteX473" fmla="*/ 726262 w 1267163"/>
                  <a:gd name="connsiteY473" fmla="*/ 880114 h 919771"/>
                  <a:gd name="connsiteX474" fmla="*/ 719812 w 1267163"/>
                  <a:gd name="connsiteY474" fmla="*/ 869910 h 919771"/>
                  <a:gd name="connsiteX475" fmla="*/ 704300 w 1267163"/>
                  <a:gd name="connsiteY475" fmla="*/ 868569 h 919771"/>
                  <a:gd name="connsiteX476" fmla="*/ 703365 w 1267163"/>
                  <a:gd name="connsiteY476" fmla="*/ 858004 h 919771"/>
                  <a:gd name="connsiteX477" fmla="*/ 706299 w 1267163"/>
                  <a:gd name="connsiteY477" fmla="*/ 845513 h 919771"/>
                  <a:gd name="connsiteX478" fmla="*/ 696786 w 1267163"/>
                  <a:gd name="connsiteY478" fmla="*/ 840173 h 919771"/>
                  <a:gd name="connsiteX479" fmla="*/ 688530 w 1267163"/>
                  <a:gd name="connsiteY479" fmla="*/ 831111 h 919771"/>
                  <a:gd name="connsiteX480" fmla="*/ 686530 w 1267163"/>
                  <a:gd name="connsiteY480" fmla="*/ 827731 h 919771"/>
                  <a:gd name="connsiteX481" fmla="*/ 682983 w 1267163"/>
                  <a:gd name="connsiteY481" fmla="*/ 820146 h 919771"/>
                  <a:gd name="connsiteX482" fmla="*/ 685402 w 1267163"/>
                  <a:gd name="connsiteY482" fmla="*/ 810687 h 919771"/>
                  <a:gd name="connsiteX483" fmla="*/ 666922 w 1267163"/>
                  <a:gd name="connsiteY483" fmla="*/ 812848 h 919771"/>
                  <a:gd name="connsiteX484" fmla="*/ 656280 w 1267163"/>
                  <a:gd name="connsiteY484" fmla="*/ 818795 h 919771"/>
                  <a:gd name="connsiteX485" fmla="*/ 657344 w 1267163"/>
                  <a:gd name="connsiteY485" fmla="*/ 811941 h 919771"/>
                  <a:gd name="connsiteX486" fmla="*/ 655442 w 1267163"/>
                  <a:gd name="connsiteY486" fmla="*/ 804182 h 919771"/>
                  <a:gd name="connsiteX487" fmla="*/ 651636 w 1267163"/>
                  <a:gd name="connsiteY487" fmla="*/ 797487 h 919771"/>
                  <a:gd name="connsiteX488" fmla="*/ 655700 w 1267163"/>
                  <a:gd name="connsiteY488" fmla="*/ 791879 h 919771"/>
                  <a:gd name="connsiteX489" fmla="*/ 655248 w 1267163"/>
                  <a:gd name="connsiteY489" fmla="*/ 780269 h 919771"/>
                  <a:gd name="connsiteX490" fmla="*/ 661537 w 1267163"/>
                  <a:gd name="connsiteY490" fmla="*/ 770749 h 919771"/>
                  <a:gd name="connsiteX491" fmla="*/ 668954 w 1267163"/>
                  <a:gd name="connsiteY491" fmla="*/ 764015 h 919771"/>
                  <a:gd name="connsiteX492" fmla="*/ 672824 w 1267163"/>
                  <a:gd name="connsiteY492" fmla="*/ 763612 h 919771"/>
                  <a:gd name="connsiteX493" fmla="*/ 668729 w 1267163"/>
                  <a:gd name="connsiteY493" fmla="*/ 756353 h 919771"/>
                  <a:gd name="connsiteX494" fmla="*/ 671050 w 1267163"/>
                  <a:gd name="connsiteY494" fmla="*/ 747262 h 919771"/>
                  <a:gd name="connsiteX495" fmla="*/ 668116 w 1267163"/>
                  <a:gd name="connsiteY495" fmla="*/ 731382 h 919771"/>
                  <a:gd name="connsiteX496" fmla="*/ 664568 w 1267163"/>
                  <a:gd name="connsiteY496" fmla="*/ 719885 h 919771"/>
                  <a:gd name="connsiteX497" fmla="*/ 656635 w 1267163"/>
                  <a:gd name="connsiteY497" fmla="*/ 712235 h 919771"/>
                  <a:gd name="connsiteX498" fmla="*/ 654796 w 1267163"/>
                  <a:gd name="connsiteY498" fmla="*/ 716186 h 919771"/>
                  <a:gd name="connsiteX499" fmla="*/ 648927 w 1267163"/>
                  <a:gd name="connsiteY499" fmla="*/ 705940 h 919771"/>
                  <a:gd name="connsiteX500" fmla="*/ 645477 w 1267163"/>
                  <a:gd name="connsiteY500" fmla="*/ 697823 h 919771"/>
                  <a:gd name="connsiteX501" fmla="*/ 630867 w 1267163"/>
                  <a:gd name="connsiteY501" fmla="*/ 688319 h 919771"/>
                  <a:gd name="connsiteX502" fmla="*/ 628900 w 1267163"/>
                  <a:gd name="connsiteY502" fmla="*/ 696820 h 919771"/>
                  <a:gd name="connsiteX503" fmla="*/ 627643 w 1267163"/>
                  <a:gd name="connsiteY503" fmla="*/ 698519 h 919771"/>
                  <a:gd name="connsiteX504" fmla="*/ 625256 w 1267163"/>
                  <a:gd name="connsiteY504" fmla="*/ 695072 h 919771"/>
                  <a:gd name="connsiteX505" fmla="*/ 618129 w 1267163"/>
                  <a:gd name="connsiteY505" fmla="*/ 694053 h 919771"/>
                  <a:gd name="connsiteX506" fmla="*/ 609518 w 1267163"/>
                  <a:gd name="connsiteY506" fmla="*/ 690641 h 919771"/>
                  <a:gd name="connsiteX507" fmla="*/ 602875 w 1267163"/>
                  <a:gd name="connsiteY507" fmla="*/ 692969 h 919771"/>
                  <a:gd name="connsiteX508" fmla="*/ 603197 w 1267163"/>
                  <a:gd name="connsiteY508" fmla="*/ 688022 h 919771"/>
                  <a:gd name="connsiteX509" fmla="*/ 606680 w 1267163"/>
                  <a:gd name="connsiteY509" fmla="*/ 682356 h 919771"/>
                  <a:gd name="connsiteX510" fmla="*/ 602810 w 1267163"/>
                  <a:gd name="connsiteY510" fmla="*/ 673687 h 919771"/>
                  <a:gd name="connsiteX511" fmla="*/ 596231 w 1267163"/>
                  <a:gd name="connsiteY511" fmla="*/ 676577 h 919771"/>
                  <a:gd name="connsiteX512" fmla="*/ 598618 w 1267163"/>
                  <a:gd name="connsiteY512" fmla="*/ 669743 h 919771"/>
                  <a:gd name="connsiteX513" fmla="*/ 591362 w 1267163"/>
                  <a:gd name="connsiteY513" fmla="*/ 663622 h 919771"/>
                  <a:gd name="connsiteX514" fmla="*/ 580397 w 1267163"/>
                  <a:gd name="connsiteY514" fmla="*/ 668392 h 919771"/>
                  <a:gd name="connsiteX515" fmla="*/ 577559 w 1267163"/>
                  <a:gd name="connsiteY515" fmla="*/ 674026 h 919771"/>
                  <a:gd name="connsiteX516" fmla="*/ 571431 w 1267163"/>
                  <a:gd name="connsiteY516" fmla="*/ 673107 h 919771"/>
                  <a:gd name="connsiteX517" fmla="*/ 566820 w 1267163"/>
                  <a:gd name="connsiteY517" fmla="*/ 672062 h 919771"/>
                  <a:gd name="connsiteX518" fmla="*/ 559144 w 1267163"/>
                  <a:gd name="connsiteY518" fmla="*/ 667650 h 919771"/>
                  <a:gd name="connsiteX519" fmla="*/ 551920 w 1267163"/>
                  <a:gd name="connsiteY519" fmla="*/ 670656 h 919771"/>
                  <a:gd name="connsiteX520" fmla="*/ 543535 w 1267163"/>
                  <a:gd name="connsiteY520" fmla="*/ 680050 h 919771"/>
                  <a:gd name="connsiteX521" fmla="*/ 531990 w 1267163"/>
                  <a:gd name="connsiteY521" fmla="*/ 684784 h 919771"/>
                  <a:gd name="connsiteX522" fmla="*/ 526443 w 1267163"/>
                  <a:gd name="connsiteY522" fmla="*/ 692566 h 919771"/>
                  <a:gd name="connsiteX523" fmla="*/ 518187 w 1267163"/>
                  <a:gd name="connsiteY523" fmla="*/ 700490 h 919771"/>
                  <a:gd name="connsiteX524" fmla="*/ 510641 w 1267163"/>
                  <a:gd name="connsiteY524" fmla="*/ 708781 h 919771"/>
                  <a:gd name="connsiteX525" fmla="*/ 499643 w 1267163"/>
                  <a:gd name="connsiteY525" fmla="*/ 710894 h 919771"/>
                  <a:gd name="connsiteX526" fmla="*/ 494806 w 1267163"/>
                  <a:gd name="connsiteY526" fmla="*/ 710732 h 919771"/>
                  <a:gd name="connsiteX527" fmla="*/ 494419 w 1267163"/>
                  <a:gd name="connsiteY527" fmla="*/ 706998 h 919771"/>
                  <a:gd name="connsiteX528" fmla="*/ 484583 w 1267163"/>
                  <a:gd name="connsiteY528" fmla="*/ 702547 h 919771"/>
                  <a:gd name="connsiteX529" fmla="*/ 476392 w 1267163"/>
                  <a:gd name="connsiteY529" fmla="*/ 703415 h 919771"/>
                  <a:gd name="connsiteX530" fmla="*/ 463459 w 1267163"/>
                  <a:gd name="connsiteY530" fmla="*/ 701893 h 919771"/>
                  <a:gd name="connsiteX531" fmla="*/ 459751 w 1267163"/>
                  <a:gd name="connsiteY531" fmla="*/ 696226 h 919771"/>
                  <a:gd name="connsiteX532" fmla="*/ 447109 w 1267163"/>
                  <a:gd name="connsiteY532" fmla="*/ 698291 h 919771"/>
                  <a:gd name="connsiteX533" fmla="*/ 438014 w 1267163"/>
                  <a:gd name="connsiteY533" fmla="*/ 712477 h 919771"/>
                  <a:gd name="connsiteX534" fmla="*/ 431758 w 1267163"/>
                  <a:gd name="connsiteY534" fmla="*/ 723184 h 919771"/>
                  <a:gd name="connsiteX535" fmla="*/ 427695 w 1267163"/>
                  <a:gd name="connsiteY535" fmla="*/ 706205 h 919771"/>
                  <a:gd name="connsiteX536" fmla="*/ 410312 w 1267163"/>
                  <a:gd name="connsiteY536" fmla="*/ 704811 h 919771"/>
                  <a:gd name="connsiteX537" fmla="*/ 410764 w 1267163"/>
                  <a:gd name="connsiteY537" fmla="*/ 707366 h 919771"/>
                  <a:gd name="connsiteX538" fmla="*/ 392575 w 1267163"/>
                  <a:gd name="connsiteY538" fmla="*/ 707688 h 919771"/>
                  <a:gd name="connsiteX539" fmla="*/ 379707 w 1267163"/>
                  <a:gd name="connsiteY539" fmla="*/ 703309 h 919771"/>
                  <a:gd name="connsiteX540" fmla="*/ 373386 w 1267163"/>
                  <a:gd name="connsiteY540" fmla="*/ 701573 h 919771"/>
                  <a:gd name="connsiteX541" fmla="*/ 370935 w 1267163"/>
                  <a:gd name="connsiteY541" fmla="*/ 705431 h 919771"/>
                  <a:gd name="connsiteX542" fmla="*/ 362454 w 1267163"/>
                  <a:gd name="connsiteY542" fmla="*/ 699013 h 919771"/>
                  <a:gd name="connsiteX543" fmla="*/ 359293 w 1267163"/>
                  <a:gd name="connsiteY543" fmla="*/ 705140 h 919771"/>
                  <a:gd name="connsiteX544" fmla="*/ 350134 w 1267163"/>
                  <a:gd name="connsiteY544" fmla="*/ 694137 h 919771"/>
                  <a:gd name="connsiteX545" fmla="*/ 335816 w 1267163"/>
                  <a:gd name="connsiteY545" fmla="*/ 693008 h 919771"/>
                  <a:gd name="connsiteX546" fmla="*/ 335816 w 1267163"/>
                  <a:gd name="connsiteY546" fmla="*/ 686655 h 919771"/>
                  <a:gd name="connsiteX547" fmla="*/ 327302 w 1267163"/>
                  <a:gd name="connsiteY547" fmla="*/ 687006 h 919771"/>
                  <a:gd name="connsiteX548" fmla="*/ 312435 w 1267163"/>
                  <a:gd name="connsiteY548" fmla="*/ 676693 h 919771"/>
                  <a:gd name="connsiteX549" fmla="*/ 298148 w 1267163"/>
                  <a:gd name="connsiteY549" fmla="*/ 670546 h 919771"/>
                  <a:gd name="connsiteX550" fmla="*/ 287570 w 1267163"/>
                  <a:gd name="connsiteY550" fmla="*/ 661810 h 919771"/>
                  <a:gd name="connsiteX551" fmla="*/ 273413 w 1267163"/>
                  <a:gd name="connsiteY551" fmla="*/ 654347 h 919771"/>
                  <a:gd name="connsiteX552" fmla="*/ 253224 w 1267163"/>
                  <a:gd name="connsiteY552" fmla="*/ 639274 h 919771"/>
                  <a:gd name="connsiteX553" fmla="*/ 244613 w 1267163"/>
                  <a:gd name="connsiteY553" fmla="*/ 636503 h 919771"/>
                  <a:gd name="connsiteX554" fmla="*/ 238099 w 1267163"/>
                  <a:gd name="connsiteY554" fmla="*/ 638177 h 919771"/>
                  <a:gd name="connsiteX555" fmla="*/ 229714 w 1267163"/>
                  <a:gd name="connsiteY555" fmla="*/ 642292 h 919771"/>
                  <a:gd name="connsiteX556" fmla="*/ 213622 w 1267163"/>
                  <a:gd name="connsiteY556" fmla="*/ 633530 h 919771"/>
                  <a:gd name="connsiteX557" fmla="*/ 208365 w 1267163"/>
                  <a:gd name="connsiteY557" fmla="*/ 631679 h 919771"/>
                  <a:gd name="connsiteX558" fmla="*/ 206495 w 1267163"/>
                  <a:gd name="connsiteY558" fmla="*/ 625948 h 919771"/>
                  <a:gd name="connsiteX559" fmla="*/ 200980 w 1267163"/>
                  <a:gd name="connsiteY559" fmla="*/ 622884 h 919771"/>
                  <a:gd name="connsiteX560" fmla="*/ 191498 w 1267163"/>
                  <a:gd name="connsiteY560" fmla="*/ 620891 h 919771"/>
                  <a:gd name="connsiteX561" fmla="*/ 179856 w 1267163"/>
                  <a:gd name="connsiteY561" fmla="*/ 609507 h 919771"/>
                  <a:gd name="connsiteX562" fmla="*/ 169601 w 1267163"/>
                  <a:gd name="connsiteY562" fmla="*/ 608911 h 919771"/>
                  <a:gd name="connsiteX563" fmla="*/ 168214 w 1267163"/>
                  <a:gd name="connsiteY563" fmla="*/ 601200 h 919771"/>
                  <a:gd name="connsiteX564" fmla="*/ 165537 w 1267163"/>
                  <a:gd name="connsiteY564" fmla="*/ 593847 h 919771"/>
                  <a:gd name="connsiteX565" fmla="*/ 159829 w 1267163"/>
                  <a:gd name="connsiteY565" fmla="*/ 587013 h 919771"/>
                  <a:gd name="connsiteX566" fmla="*/ 154766 w 1267163"/>
                  <a:gd name="connsiteY566" fmla="*/ 576877 h 919771"/>
                  <a:gd name="connsiteX567" fmla="*/ 165957 w 1267163"/>
                  <a:gd name="connsiteY567" fmla="*/ 579957 h 919771"/>
                  <a:gd name="connsiteX568" fmla="*/ 171923 w 1267163"/>
                  <a:gd name="connsiteY568" fmla="*/ 580086 h 919771"/>
                  <a:gd name="connsiteX569" fmla="*/ 178760 w 1267163"/>
                  <a:gd name="connsiteY569" fmla="*/ 574700 h 919771"/>
                  <a:gd name="connsiteX570" fmla="*/ 176051 w 1267163"/>
                  <a:gd name="connsiteY570" fmla="*/ 566093 h 919771"/>
                  <a:gd name="connsiteX571" fmla="*/ 173471 w 1267163"/>
                  <a:gd name="connsiteY571" fmla="*/ 558898 h 919771"/>
                  <a:gd name="connsiteX572" fmla="*/ 160990 w 1267163"/>
                  <a:gd name="connsiteY572" fmla="*/ 551677 h 919771"/>
                  <a:gd name="connsiteX573" fmla="*/ 154379 w 1267163"/>
                  <a:gd name="connsiteY573" fmla="*/ 532908 h 919771"/>
                  <a:gd name="connsiteX574" fmla="*/ 155733 w 1267163"/>
                  <a:gd name="connsiteY574" fmla="*/ 527580 h 919771"/>
                  <a:gd name="connsiteX575" fmla="*/ 139705 w 1267163"/>
                  <a:gd name="connsiteY575" fmla="*/ 517776 h 919771"/>
                  <a:gd name="connsiteX576" fmla="*/ 121871 w 1267163"/>
                  <a:gd name="connsiteY576" fmla="*/ 495118 h 919771"/>
                  <a:gd name="connsiteX577" fmla="*/ 91363 w 1267163"/>
                  <a:gd name="connsiteY577" fmla="*/ 483085 h 919771"/>
                  <a:gd name="connsiteX578" fmla="*/ 83559 w 1267163"/>
                  <a:gd name="connsiteY578" fmla="*/ 485098 h 919771"/>
                  <a:gd name="connsiteX579" fmla="*/ 75787 w 1267163"/>
                  <a:gd name="connsiteY579" fmla="*/ 478358 h 919771"/>
                  <a:gd name="connsiteX580" fmla="*/ 74529 w 1267163"/>
                  <a:gd name="connsiteY580" fmla="*/ 470140 h 919771"/>
                  <a:gd name="connsiteX581" fmla="*/ 69724 w 1267163"/>
                  <a:gd name="connsiteY581" fmla="*/ 462188 h 919771"/>
                  <a:gd name="connsiteX582" fmla="*/ 58436 w 1267163"/>
                  <a:gd name="connsiteY582" fmla="*/ 457566 h 919771"/>
                  <a:gd name="connsiteX583" fmla="*/ 45859 w 1267163"/>
                  <a:gd name="connsiteY583" fmla="*/ 454989 h 919771"/>
                  <a:gd name="connsiteX584" fmla="*/ 34894 w 1267163"/>
                  <a:gd name="connsiteY584" fmla="*/ 449430 h 919771"/>
                  <a:gd name="connsiteX585" fmla="*/ 43569 w 1267163"/>
                  <a:gd name="connsiteY585" fmla="*/ 446050 h 919771"/>
                  <a:gd name="connsiteX586" fmla="*/ 43892 w 1267163"/>
                  <a:gd name="connsiteY586" fmla="*/ 437217 h 919771"/>
                  <a:gd name="connsiteX587" fmla="*/ 42247 w 1267163"/>
                  <a:gd name="connsiteY587" fmla="*/ 431657 h 919771"/>
                  <a:gd name="connsiteX588" fmla="*/ 39474 w 1267163"/>
                  <a:gd name="connsiteY588" fmla="*/ 425259 h 919771"/>
                  <a:gd name="connsiteX589" fmla="*/ 35571 w 1267163"/>
                  <a:gd name="connsiteY589" fmla="*/ 421015 h 919771"/>
                  <a:gd name="connsiteX590" fmla="*/ 34991 w 1267163"/>
                  <a:gd name="connsiteY590" fmla="*/ 413291 h 919771"/>
                  <a:gd name="connsiteX591" fmla="*/ 22284 w 1267163"/>
                  <a:gd name="connsiteY591" fmla="*/ 406457 h 919771"/>
                  <a:gd name="connsiteX592" fmla="*/ 9578 w 1267163"/>
                  <a:gd name="connsiteY592" fmla="*/ 407260 h 919771"/>
                  <a:gd name="connsiteX593" fmla="*/ 8127 w 1267163"/>
                  <a:gd name="connsiteY593" fmla="*/ 398333 h 919771"/>
                  <a:gd name="connsiteX594" fmla="*/ 2193 w 1267163"/>
                  <a:gd name="connsiteY594" fmla="*/ 392203 h 919771"/>
                  <a:gd name="connsiteX595" fmla="*/ 193 w 1267163"/>
                  <a:gd name="connsiteY595" fmla="*/ 384379 h 91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Lst>
                <a:rect l="l" t="t" r="r" b="b"/>
                <a:pathLst>
                  <a:path w="1267163" h="919771">
                    <a:moveTo>
                      <a:pt x="0" y="384321"/>
                    </a:moveTo>
                    <a:cubicBezTo>
                      <a:pt x="3257" y="384321"/>
                      <a:pt x="5579" y="382689"/>
                      <a:pt x="4870" y="379213"/>
                    </a:cubicBezTo>
                    <a:cubicBezTo>
                      <a:pt x="3902" y="374440"/>
                      <a:pt x="1580" y="375333"/>
                      <a:pt x="3031" y="370295"/>
                    </a:cubicBezTo>
                    <a:cubicBezTo>
                      <a:pt x="4224" y="366219"/>
                      <a:pt x="7643" y="367657"/>
                      <a:pt x="10674" y="366442"/>
                    </a:cubicBezTo>
                    <a:cubicBezTo>
                      <a:pt x="14190" y="365026"/>
                      <a:pt x="15576" y="360050"/>
                      <a:pt x="19737" y="359940"/>
                    </a:cubicBezTo>
                    <a:cubicBezTo>
                      <a:pt x="19059" y="358444"/>
                      <a:pt x="18898" y="356896"/>
                      <a:pt x="19253" y="355296"/>
                    </a:cubicBezTo>
                    <a:cubicBezTo>
                      <a:pt x="21639" y="355790"/>
                      <a:pt x="26477" y="358137"/>
                      <a:pt x="28702" y="356151"/>
                    </a:cubicBezTo>
                    <a:cubicBezTo>
                      <a:pt x="30347" y="354661"/>
                      <a:pt x="32185" y="352181"/>
                      <a:pt x="34539" y="351852"/>
                    </a:cubicBezTo>
                    <a:cubicBezTo>
                      <a:pt x="37023" y="351510"/>
                      <a:pt x="38183" y="357918"/>
                      <a:pt x="39861" y="359385"/>
                    </a:cubicBezTo>
                    <a:cubicBezTo>
                      <a:pt x="42698" y="361878"/>
                      <a:pt x="48213" y="358495"/>
                      <a:pt x="51857" y="358811"/>
                    </a:cubicBezTo>
                    <a:cubicBezTo>
                      <a:pt x="58501" y="359389"/>
                      <a:pt x="58984" y="349946"/>
                      <a:pt x="59759" y="345318"/>
                    </a:cubicBezTo>
                    <a:cubicBezTo>
                      <a:pt x="60371" y="341503"/>
                      <a:pt x="62113" y="340071"/>
                      <a:pt x="66273" y="340687"/>
                    </a:cubicBezTo>
                    <a:cubicBezTo>
                      <a:pt x="71529" y="341468"/>
                      <a:pt x="76399" y="341568"/>
                      <a:pt x="81495" y="340429"/>
                    </a:cubicBezTo>
                    <a:cubicBezTo>
                      <a:pt x="84139" y="339839"/>
                      <a:pt x="87816" y="340826"/>
                      <a:pt x="90008" y="338755"/>
                    </a:cubicBezTo>
                    <a:cubicBezTo>
                      <a:pt x="92395" y="336469"/>
                      <a:pt x="91976" y="331954"/>
                      <a:pt x="94266" y="329284"/>
                    </a:cubicBezTo>
                    <a:cubicBezTo>
                      <a:pt x="99974" y="322566"/>
                      <a:pt x="111164" y="321898"/>
                      <a:pt x="117808" y="316461"/>
                    </a:cubicBezTo>
                    <a:cubicBezTo>
                      <a:pt x="120485" y="314275"/>
                      <a:pt x="121871" y="313094"/>
                      <a:pt x="125257" y="313010"/>
                    </a:cubicBezTo>
                    <a:cubicBezTo>
                      <a:pt x="129643" y="312914"/>
                      <a:pt x="128450" y="311317"/>
                      <a:pt x="127128" y="308144"/>
                    </a:cubicBezTo>
                    <a:cubicBezTo>
                      <a:pt x="125419" y="304103"/>
                      <a:pt x="123935" y="300562"/>
                      <a:pt x="121936" y="296679"/>
                    </a:cubicBezTo>
                    <a:cubicBezTo>
                      <a:pt x="119356" y="291597"/>
                      <a:pt x="124871" y="290465"/>
                      <a:pt x="128386" y="289575"/>
                    </a:cubicBezTo>
                    <a:cubicBezTo>
                      <a:pt x="127031" y="288285"/>
                      <a:pt x="125483" y="287278"/>
                      <a:pt x="123742" y="286556"/>
                    </a:cubicBezTo>
                    <a:cubicBezTo>
                      <a:pt x="125161" y="284437"/>
                      <a:pt x="127579" y="281251"/>
                      <a:pt x="130482" y="283305"/>
                    </a:cubicBezTo>
                    <a:cubicBezTo>
                      <a:pt x="132352" y="279058"/>
                      <a:pt x="127192" y="278639"/>
                      <a:pt x="126999" y="275107"/>
                    </a:cubicBezTo>
                    <a:cubicBezTo>
                      <a:pt x="126677" y="270483"/>
                      <a:pt x="122129" y="267245"/>
                      <a:pt x="119582" y="263801"/>
                    </a:cubicBezTo>
                    <a:cubicBezTo>
                      <a:pt x="116066" y="259073"/>
                      <a:pt x="112358" y="254319"/>
                      <a:pt x="110358" y="248718"/>
                    </a:cubicBezTo>
                    <a:cubicBezTo>
                      <a:pt x="109036" y="245025"/>
                      <a:pt x="111229" y="239017"/>
                      <a:pt x="107746" y="237414"/>
                    </a:cubicBezTo>
                    <a:cubicBezTo>
                      <a:pt x="104779" y="236063"/>
                      <a:pt x="92750" y="237479"/>
                      <a:pt x="96104" y="232451"/>
                    </a:cubicBezTo>
                    <a:cubicBezTo>
                      <a:pt x="98039" y="229610"/>
                      <a:pt x="105166" y="228807"/>
                      <a:pt x="108326" y="227813"/>
                    </a:cubicBezTo>
                    <a:cubicBezTo>
                      <a:pt x="114132" y="226004"/>
                      <a:pt x="119839" y="225540"/>
                      <a:pt x="125644" y="223447"/>
                    </a:cubicBezTo>
                    <a:cubicBezTo>
                      <a:pt x="131450" y="221363"/>
                      <a:pt x="132320" y="224285"/>
                      <a:pt x="137126" y="226194"/>
                    </a:cubicBezTo>
                    <a:cubicBezTo>
                      <a:pt x="140931" y="227726"/>
                      <a:pt x="144188" y="223789"/>
                      <a:pt x="147994" y="226452"/>
                    </a:cubicBezTo>
                    <a:cubicBezTo>
                      <a:pt x="152412" y="229532"/>
                      <a:pt x="152476" y="224440"/>
                      <a:pt x="151573" y="221438"/>
                    </a:cubicBezTo>
                    <a:cubicBezTo>
                      <a:pt x="150186" y="216939"/>
                      <a:pt x="144575" y="219548"/>
                      <a:pt x="142318" y="216191"/>
                    </a:cubicBezTo>
                    <a:cubicBezTo>
                      <a:pt x="140383" y="213320"/>
                      <a:pt x="142318" y="207831"/>
                      <a:pt x="142672" y="204700"/>
                    </a:cubicBezTo>
                    <a:cubicBezTo>
                      <a:pt x="143059" y="199979"/>
                      <a:pt x="141898" y="195019"/>
                      <a:pt x="141931" y="190255"/>
                    </a:cubicBezTo>
                    <a:cubicBezTo>
                      <a:pt x="141931" y="185750"/>
                      <a:pt x="143866" y="180800"/>
                      <a:pt x="142963" y="176417"/>
                    </a:cubicBezTo>
                    <a:cubicBezTo>
                      <a:pt x="141866" y="171131"/>
                      <a:pt x="144607" y="169641"/>
                      <a:pt x="149283" y="171889"/>
                    </a:cubicBezTo>
                    <a:cubicBezTo>
                      <a:pt x="153218" y="173786"/>
                      <a:pt x="156669" y="175588"/>
                      <a:pt x="160990" y="176607"/>
                    </a:cubicBezTo>
                    <a:cubicBezTo>
                      <a:pt x="166634" y="177933"/>
                      <a:pt x="172052" y="175814"/>
                      <a:pt x="177695" y="176382"/>
                    </a:cubicBezTo>
                    <a:cubicBezTo>
                      <a:pt x="182049" y="176814"/>
                      <a:pt x="183565" y="182522"/>
                      <a:pt x="187564" y="179152"/>
                    </a:cubicBezTo>
                    <a:cubicBezTo>
                      <a:pt x="190628" y="176559"/>
                      <a:pt x="194852" y="176211"/>
                      <a:pt x="197755" y="173611"/>
                    </a:cubicBezTo>
                    <a:cubicBezTo>
                      <a:pt x="203076" y="168874"/>
                      <a:pt x="189821" y="155826"/>
                      <a:pt x="188306" y="150714"/>
                    </a:cubicBezTo>
                    <a:cubicBezTo>
                      <a:pt x="187499" y="147941"/>
                      <a:pt x="186887" y="140365"/>
                      <a:pt x="189660" y="138421"/>
                    </a:cubicBezTo>
                    <a:cubicBezTo>
                      <a:pt x="192337" y="136550"/>
                      <a:pt x="196239" y="138453"/>
                      <a:pt x="199174" y="137143"/>
                    </a:cubicBezTo>
                    <a:cubicBezTo>
                      <a:pt x="206656" y="133799"/>
                      <a:pt x="206075" y="130326"/>
                      <a:pt x="203721" y="123389"/>
                    </a:cubicBezTo>
                    <a:cubicBezTo>
                      <a:pt x="202173" y="118858"/>
                      <a:pt x="207365" y="118900"/>
                      <a:pt x="210332" y="118832"/>
                    </a:cubicBezTo>
                    <a:cubicBezTo>
                      <a:pt x="213589" y="118768"/>
                      <a:pt x="218459" y="121067"/>
                      <a:pt x="224619" y="118126"/>
                    </a:cubicBezTo>
                    <a:cubicBezTo>
                      <a:pt x="226489" y="119887"/>
                      <a:pt x="229069" y="122941"/>
                      <a:pt x="227553" y="123347"/>
                    </a:cubicBezTo>
                    <a:cubicBezTo>
                      <a:pt x="223522" y="124450"/>
                      <a:pt x="230811" y="127659"/>
                      <a:pt x="231875" y="128120"/>
                    </a:cubicBezTo>
                    <a:cubicBezTo>
                      <a:pt x="237228" y="130403"/>
                      <a:pt x="232326" y="132329"/>
                      <a:pt x="235583" y="133870"/>
                    </a:cubicBezTo>
                    <a:cubicBezTo>
                      <a:pt x="240131" y="136008"/>
                      <a:pt x="246290" y="136105"/>
                      <a:pt x="249741" y="140301"/>
                    </a:cubicBezTo>
                    <a:cubicBezTo>
                      <a:pt x="253611" y="145009"/>
                      <a:pt x="264189" y="150517"/>
                      <a:pt x="270091" y="148834"/>
                    </a:cubicBezTo>
                    <a:cubicBezTo>
                      <a:pt x="276218" y="147096"/>
                      <a:pt x="282249" y="156761"/>
                      <a:pt x="285022" y="152023"/>
                    </a:cubicBezTo>
                    <a:cubicBezTo>
                      <a:pt x="287473" y="152791"/>
                      <a:pt x="294084" y="156590"/>
                      <a:pt x="296858" y="159247"/>
                    </a:cubicBezTo>
                    <a:cubicBezTo>
                      <a:pt x="300760" y="163004"/>
                      <a:pt x="302695" y="167977"/>
                      <a:pt x="306759" y="171515"/>
                    </a:cubicBezTo>
                    <a:cubicBezTo>
                      <a:pt x="310306" y="174595"/>
                      <a:pt x="314918" y="177414"/>
                      <a:pt x="318562" y="181974"/>
                    </a:cubicBezTo>
                    <a:cubicBezTo>
                      <a:pt x="323786" y="188517"/>
                      <a:pt x="323270" y="185602"/>
                      <a:pt x="323690" y="189365"/>
                    </a:cubicBezTo>
                    <a:cubicBezTo>
                      <a:pt x="324947" y="200724"/>
                      <a:pt x="330075" y="201430"/>
                      <a:pt x="327172" y="205442"/>
                    </a:cubicBezTo>
                    <a:cubicBezTo>
                      <a:pt x="323883" y="209950"/>
                      <a:pt x="324206" y="214581"/>
                      <a:pt x="328237" y="218416"/>
                    </a:cubicBezTo>
                    <a:cubicBezTo>
                      <a:pt x="331010" y="221051"/>
                      <a:pt x="334590" y="224756"/>
                      <a:pt x="338782" y="225823"/>
                    </a:cubicBezTo>
                    <a:cubicBezTo>
                      <a:pt x="343974" y="227136"/>
                      <a:pt x="349102" y="227846"/>
                      <a:pt x="354617" y="228558"/>
                    </a:cubicBezTo>
                    <a:cubicBezTo>
                      <a:pt x="359777" y="229223"/>
                      <a:pt x="365517" y="230245"/>
                      <a:pt x="370742" y="230632"/>
                    </a:cubicBezTo>
                    <a:cubicBezTo>
                      <a:pt x="375773" y="230996"/>
                      <a:pt x="380578" y="230216"/>
                      <a:pt x="385609" y="230438"/>
                    </a:cubicBezTo>
                    <a:cubicBezTo>
                      <a:pt x="395026" y="230838"/>
                      <a:pt x="403540" y="236014"/>
                      <a:pt x="410861" y="239414"/>
                    </a:cubicBezTo>
                    <a:cubicBezTo>
                      <a:pt x="413408" y="240597"/>
                      <a:pt x="415924" y="241603"/>
                      <a:pt x="416923" y="242219"/>
                    </a:cubicBezTo>
                    <a:cubicBezTo>
                      <a:pt x="423309" y="246131"/>
                      <a:pt x="426115" y="247382"/>
                      <a:pt x="431113" y="249275"/>
                    </a:cubicBezTo>
                    <a:cubicBezTo>
                      <a:pt x="434725" y="250649"/>
                      <a:pt x="437627" y="250075"/>
                      <a:pt x="441401" y="250585"/>
                    </a:cubicBezTo>
                    <a:cubicBezTo>
                      <a:pt x="446271" y="251243"/>
                      <a:pt x="444207" y="255158"/>
                      <a:pt x="446625" y="257209"/>
                    </a:cubicBezTo>
                    <a:cubicBezTo>
                      <a:pt x="450850" y="260737"/>
                      <a:pt x="454042" y="261043"/>
                      <a:pt x="457267" y="265971"/>
                    </a:cubicBezTo>
                    <a:cubicBezTo>
                      <a:pt x="459848" y="269860"/>
                      <a:pt x="463298" y="273592"/>
                      <a:pt x="466362" y="277097"/>
                    </a:cubicBezTo>
                    <a:cubicBezTo>
                      <a:pt x="469942" y="281190"/>
                      <a:pt x="475328" y="283425"/>
                      <a:pt x="479455" y="286859"/>
                    </a:cubicBezTo>
                    <a:cubicBezTo>
                      <a:pt x="482325" y="289262"/>
                      <a:pt x="482229" y="292671"/>
                      <a:pt x="486034" y="293203"/>
                    </a:cubicBezTo>
                    <a:cubicBezTo>
                      <a:pt x="490646" y="293844"/>
                      <a:pt x="495967" y="291974"/>
                      <a:pt x="501256" y="291642"/>
                    </a:cubicBezTo>
                    <a:cubicBezTo>
                      <a:pt x="509190" y="291142"/>
                      <a:pt x="524121" y="295831"/>
                      <a:pt x="536021" y="296360"/>
                    </a:cubicBezTo>
                    <a:cubicBezTo>
                      <a:pt x="541891" y="296618"/>
                      <a:pt x="547631" y="297918"/>
                      <a:pt x="553501" y="297769"/>
                    </a:cubicBezTo>
                    <a:cubicBezTo>
                      <a:pt x="559112" y="297640"/>
                      <a:pt x="563014" y="294180"/>
                      <a:pt x="568755" y="294580"/>
                    </a:cubicBezTo>
                    <a:cubicBezTo>
                      <a:pt x="574850" y="295005"/>
                      <a:pt x="581558" y="296770"/>
                      <a:pt x="587621" y="297579"/>
                    </a:cubicBezTo>
                    <a:cubicBezTo>
                      <a:pt x="592845" y="298272"/>
                      <a:pt x="597650" y="296212"/>
                      <a:pt x="604197" y="299614"/>
                    </a:cubicBezTo>
                    <a:cubicBezTo>
                      <a:pt x="608680" y="301933"/>
                      <a:pt x="611711" y="306125"/>
                      <a:pt x="616323" y="307863"/>
                    </a:cubicBezTo>
                    <a:cubicBezTo>
                      <a:pt x="622773" y="310285"/>
                      <a:pt x="630513" y="311321"/>
                      <a:pt x="637511" y="312956"/>
                    </a:cubicBezTo>
                    <a:cubicBezTo>
                      <a:pt x="647895" y="315381"/>
                      <a:pt x="656732" y="319557"/>
                      <a:pt x="669728" y="318483"/>
                    </a:cubicBezTo>
                    <a:cubicBezTo>
                      <a:pt x="674308" y="318103"/>
                      <a:pt x="674662" y="319618"/>
                      <a:pt x="678371" y="321998"/>
                    </a:cubicBezTo>
                    <a:cubicBezTo>
                      <a:pt x="682144" y="324407"/>
                      <a:pt x="692529" y="323717"/>
                      <a:pt x="689981" y="324137"/>
                    </a:cubicBezTo>
                    <a:cubicBezTo>
                      <a:pt x="685789" y="324814"/>
                      <a:pt x="711459" y="309705"/>
                      <a:pt x="717007" y="308160"/>
                    </a:cubicBezTo>
                    <a:cubicBezTo>
                      <a:pt x="720941" y="307064"/>
                      <a:pt x="727616" y="304206"/>
                      <a:pt x="733518" y="303839"/>
                    </a:cubicBezTo>
                    <a:cubicBezTo>
                      <a:pt x="739903" y="303442"/>
                      <a:pt x="745741" y="301652"/>
                      <a:pt x="753577" y="301710"/>
                    </a:cubicBezTo>
                    <a:cubicBezTo>
                      <a:pt x="763672" y="301775"/>
                      <a:pt x="775862" y="303764"/>
                      <a:pt x="782860" y="299185"/>
                    </a:cubicBezTo>
                    <a:cubicBezTo>
                      <a:pt x="786827" y="296599"/>
                      <a:pt x="793309" y="295228"/>
                      <a:pt x="796308" y="291658"/>
                    </a:cubicBezTo>
                    <a:cubicBezTo>
                      <a:pt x="799211" y="288239"/>
                      <a:pt x="799759" y="283028"/>
                      <a:pt x="802048" y="279248"/>
                    </a:cubicBezTo>
                    <a:cubicBezTo>
                      <a:pt x="804048" y="275930"/>
                      <a:pt x="807176" y="276717"/>
                      <a:pt x="810563" y="272715"/>
                    </a:cubicBezTo>
                    <a:cubicBezTo>
                      <a:pt x="811982" y="271034"/>
                      <a:pt x="813659" y="270099"/>
                      <a:pt x="815368" y="268254"/>
                    </a:cubicBezTo>
                    <a:cubicBezTo>
                      <a:pt x="816238" y="267290"/>
                      <a:pt x="817690" y="267816"/>
                      <a:pt x="817947" y="266719"/>
                    </a:cubicBezTo>
                    <a:cubicBezTo>
                      <a:pt x="819495" y="260066"/>
                      <a:pt x="802758" y="252962"/>
                      <a:pt x="798727" y="248621"/>
                    </a:cubicBezTo>
                    <a:cubicBezTo>
                      <a:pt x="795824" y="245518"/>
                      <a:pt x="799371" y="243777"/>
                      <a:pt x="797663" y="239920"/>
                    </a:cubicBezTo>
                    <a:cubicBezTo>
                      <a:pt x="795469" y="234947"/>
                      <a:pt x="798533" y="229880"/>
                      <a:pt x="803113" y="228384"/>
                    </a:cubicBezTo>
                    <a:cubicBezTo>
                      <a:pt x="809692" y="226236"/>
                      <a:pt x="814271" y="232986"/>
                      <a:pt x="833556" y="237092"/>
                    </a:cubicBezTo>
                    <a:cubicBezTo>
                      <a:pt x="836137" y="237637"/>
                      <a:pt x="842812" y="238985"/>
                      <a:pt x="843231" y="237027"/>
                    </a:cubicBezTo>
                    <a:cubicBezTo>
                      <a:pt x="844167" y="232699"/>
                      <a:pt x="849713" y="232531"/>
                      <a:pt x="851617" y="229410"/>
                    </a:cubicBezTo>
                    <a:cubicBezTo>
                      <a:pt x="853357" y="226549"/>
                      <a:pt x="853229" y="223095"/>
                      <a:pt x="855389" y="220454"/>
                    </a:cubicBezTo>
                    <a:cubicBezTo>
                      <a:pt x="857421" y="217926"/>
                      <a:pt x="863000" y="220293"/>
                      <a:pt x="865709" y="220551"/>
                    </a:cubicBezTo>
                    <a:cubicBezTo>
                      <a:pt x="872933" y="221247"/>
                      <a:pt x="880866" y="216739"/>
                      <a:pt x="885059" y="210453"/>
                    </a:cubicBezTo>
                    <a:cubicBezTo>
                      <a:pt x="886897" y="207702"/>
                      <a:pt x="881447" y="205190"/>
                      <a:pt x="883866" y="200027"/>
                    </a:cubicBezTo>
                    <a:cubicBezTo>
                      <a:pt x="885833" y="195835"/>
                      <a:pt x="884479" y="192181"/>
                      <a:pt x="894702" y="193187"/>
                    </a:cubicBezTo>
                    <a:cubicBezTo>
                      <a:pt x="897991" y="193513"/>
                      <a:pt x="900087" y="194306"/>
                      <a:pt x="900507" y="189504"/>
                    </a:cubicBezTo>
                    <a:cubicBezTo>
                      <a:pt x="900862" y="185505"/>
                      <a:pt x="906473" y="188585"/>
                      <a:pt x="908279" y="188469"/>
                    </a:cubicBezTo>
                    <a:cubicBezTo>
                      <a:pt x="909569" y="188372"/>
                      <a:pt x="914568" y="184773"/>
                      <a:pt x="917179" y="184192"/>
                    </a:cubicBezTo>
                    <a:cubicBezTo>
                      <a:pt x="919276" y="183725"/>
                      <a:pt x="921049" y="183999"/>
                      <a:pt x="923114" y="184225"/>
                    </a:cubicBezTo>
                    <a:cubicBezTo>
                      <a:pt x="927242" y="186005"/>
                      <a:pt x="929531" y="182457"/>
                      <a:pt x="929016" y="183322"/>
                    </a:cubicBezTo>
                    <a:cubicBezTo>
                      <a:pt x="930628" y="183322"/>
                      <a:pt x="934175" y="185273"/>
                      <a:pt x="936046" y="185637"/>
                    </a:cubicBezTo>
                    <a:cubicBezTo>
                      <a:pt x="939464" y="186292"/>
                      <a:pt x="942689" y="186953"/>
                      <a:pt x="946140" y="186605"/>
                    </a:cubicBezTo>
                    <a:cubicBezTo>
                      <a:pt x="957621" y="185450"/>
                      <a:pt x="946656" y="175827"/>
                      <a:pt x="942367" y="172866"/>
                    </a:cubicBezTo>
                    <a:cubicBezTo>
                      <a:pt x="929596" y="164030"/>
                      <a:pt x="916954" y="157058"/>
                      <a:pt x="904280" y="150917"/>
                    </a:cubicBezTo>
                    <a:cubicBezTo>
                      <a:pt x="898346" y="148047"/>
                      <a:pt x="889187" y="145938"/>
                      <a:pt x="885543" y="152943"/>
                    </a:cubicBezTo>
                    <a:cubicBezTo>
                      <a:pt x="880641" y="162437"/>
                      <a:pt x="873450" y="151549"/>
                      <a:pt x="866064" y="152943"/>
                    </a:cubicBezTo>
                    <a:cubicBezTo>
                      <a:pt x="863355" y="153439"/>
                      <a:pt x="858388" y="152878"/>
                      <a:pt x="855873" y="153355"/>
                    </a:cubicBezTo>
                    <a:cubicBezTo>
                      <a:pt x="852583" y="153968"/>
                      <a:pt x="852165" y="158419"/>
                      <a:pt x="847778" y="155955"/>
                    </a:cubicBezTo>
                    <a:cubicBezTo>
                      <a:pt x="845005" y="154387"/>
                      <a:pt x="834911" y="149279"/>
                      <a:pt x="837491" y="144935"/>
                    </a:cubicBezTo>
                    <a:cubicBezTo>
                      <a:pt x="838910" y="142487"/>
                      <a:pt x="840877" y="142571"/>
                      <a:pt x="838942" y="139520"/>
                    </a:cubicBezTo>
                    <a:cubicBezTo>
                      <a:pt x="837040" y="136492"/>
                      <a:pt x="837007" y="133960"/>
                      <a:pt x="837072" y="130535"/>
                    </a:cubicBezTo>
                    <a:cubicBezTo>
                      <a:pt x="837394" y="120225"/>
                      <a:pt x="836233" y="109918"/>
                      <a:pt x="835427" y="99653"/>
                    </a:cubicBezTo>
                    <a:cubicBezTo>
                      <a:pt x="843070" y="103320"/>
                      <a:pt x="851487" y="103223"/>
                      <a:pt x="858873" y="106503"/>
                    </a:cubicBezTo>
                    <a:cubicBezTo>
                      <a:pt x="867289" y="110234"/>
                      <a:pt x="867902" y="102788"/>
                      <a:pt x="873030" y="98089"/>
                    </a:cubicBezTo>
                    <a:cubicBezTo>
                      <a:pt x="876610" y="94829"/>
                      <a:pt x="885672" y="95483"/>
                      <a:pt x="886575" y="91659"/>
                    </a:cubicBezTo>
                    <a:cubicBezTo>
                      <a:pt x="887284" y="88585"/>
                      <a:pt x="881673" y="87621"/>
                      <a:pt x="879641" y="85496"/>
                    </a:cubicBezTo>
                    <a:cubicBezTo>
                      <a:pt x="878158" y="83941"/>
                      <a:pt x="878867" y="82138"/>
                      <a:pt x="878706" y="80339"/>
                    </a:cubicBezTo>
                    <a:cubicBezTo>
                      <a:pt x="878383" y="77472"/>
                      <a:pt x="880383" y="76179"/>
                      <a:pt x="879061" y="73234"/>
                    </a:cubicBezTo>
                    <a:cubicBezTo>
                      <a:pt x="878255" y="71896"/>
                      <a:pt x="878158" y="70490"/>
                      <a:pt x="878706" y="69013"/>
                    </a:cubicBezTo>
                    <a:cubicBezTo>
                      <a:pt x="879900" y="65985"/>
                      <a:pt x="878158" y="64288"/>
                      <a:pt x="878158" y="61312"/>
                    </a:cubicBezTo>
                    <a:cubicBezTo>
                      <a:pt x="878158" y="55004"/>
                      <a:pt x="875094" y="49657"/>
                      <a:pt x="881092" y="45193"/>
                    </a:cubicBezTo>
                    <a:cubicBezTo>
                      <a:pt x="887801" y="40207"/>
                      <a:pt x="878577" y="34793"/>
                      <a:pt x="876158" y="30397"/>
                    </a:cubicBezTo>
                    <a:cubicBezTo>
                      <a:pt x="873998" y="26498"/>
                      <a:pt x="868902" y="23305"/>
                      <a:pt x="864323" y="25131"/>
                    </a:cubicBezTo>
                    <a:cubicBezTo>
                      <a:pt x="860227" y="26763"/>
                      <a:pt x="858292" y="23615"/>
                      <a:pt x="855873" y="20942"/>
                    </a:cubicBezTo>
                    <a:cubicBezTo>
                      <a:pt x="862452" y="18720"/>
                      <a:pt x="860388" y="8200"/>
                      <a:pt x="868192" y="6690"/>
                    </a:cubicBezTo>
                    <a:cubicBezTo>
                      <a:pt x="877449" y="4894"/>
                      <a:pt x="886349" y="1347"/>
                      <a:pt x="895895" y="1872"/>
                    </a:cubicBezTo>
                    <a:cubicBezTo>
                      <a:pt x="905376" y="2392"/>
                      <a:pt x="913277" y="-2301"/>
                      <a:pt x="922501" y="1495"/>
                    </a:cubicBezTo>
                    <a:cubicBezTo>
                      <a:pt x="925823" y="2866"/>
                      <a:pt x="932466" y="3720"/>
                      <a:pt x="935691" y="6184"/>
                    </a:cubicBezTo>
                    <a:cubicBezTo>
                      <a:pt x="940271" y="9728"/>
                      <a:pt x="946430" y="9519"/>
                      <a:pt x="951526" y="12115"/>
                    </a:cubicBezTo>
                    <a:cubicBezTo>
                      <a:pt x="949978" y="5226"/>
                      <a:pt x="971650" y="12373"/>
                      <a:pt x="970746" y="15143"/>
                    </a:cubicBezTo>
                    <a:cubicBezTo>
                      <a:pt x="970005" y="17420"/>
                      <a:pt x="979647" y="19839"/>
                      <a:pt x="982002" y="21138"/>
                    </a:cubicBezTo>
                    <a:cubicBezTo>
                      <a:pt x="983840" y="22148"/>
                      <a:pt x="982646" y="23463"/>
                      <a:pt x="984259" y="24437"/>
                    </a:cubicBezTo>
                    <a:cubicBezTo>
                      <a:pt x="986807" y="25960"/>
                      <a:pt x="988967" y="27308"/>
                      <a:pt x="991451" y="29104"/>
                    </a:cubicBezTo>
                    <a:cubicBezTo>
                      <a:pt x="996288" y="32587"/>
                      <a:pt x="1003061" y="35335"/>
                      <a:pt x="1005415" y="39604"/>
                    </a:cubicBezTo>
                    <a:cubicBezTo>
                      <a:pt x="1007382" y="43152"/>
                      <a:pt x="1010671" y="46241"/>
                      <a:pt x="1013961" y="48396"/>
                    </a:cubicBezTo>
                    <a:cubicBezTo>
                      <a:pt x="1016960" y="50379"/>
                      <a:pt x="1018830" y="53849"/>
                      <a:pt x="1023410" y="55413"/>
                    </a:cubicBezTo>
                    <a:cubicBezTo>
                      <a:pt x="1028151" y="57022"/>
                      <a:pt x="1030441" y="63053"/>
                      <a:pt x="1034181" y="65875"/>
                    </a:cubicBezTo>
                    <a:cubicBezTo>
                      <a:pt x="1038406" y="69035"/>
                      <a:pt x="1042921" y="71944"/>
                      <a:pt x="1047017" y="75305"/>
                    </a:cubicBezTo>
                    <a:cubicBezTo>
                      <a:pt x="1050500" y="78152"/>
                      <a:pt x="1051242" y="82280"/>
                      <a:pt x="1054531" y="85241"/>
                    </a:cubicBezTo>
                    <a:cubicBezTo>
                      <a:pt x="1058207" y="88540"/>
                      <a:pt x="1061142" y="87376"/>
                      <a:pt x="1062884" y="92442"/>
                    </a:cubicBezTo>
                    <a:cubicBezTo>
                      <a:pt x="1065722" y="100740"/>
                      <a:pt x="1078654" y="107932"/>
                      <a:pt x="1087071" y="106355"/>
                    </a:cubicBezTo>
                    <a:cubicBezTo>
                      <a:pt x="1090650" y="105687"/>
                      <a:pt x="1095778" y="105342"/>
                      <a:pt x="1099003" y="107132"/>
                    </a:cubicBezTo>
                    <a:cubicBezTo>
                      <a:pt x="1104292" y="110060"/>
                      <a:pt x="1109291" y="110647"/>
                      <a:pt x="1114773" y="112892"/>
                    </a:cubicBezTo>
                    <a:cubicBezTo>
                      <a:pt x="1110613" y="105600"/>
                      <a:pt x="1121191" y="114898"/>
                      <a:pt x="1122900" y="114981"/>
                    </a:cubicBezTo>
                    <a:cubicBezTo>
                      <a:pt x="1126867" y="115175"/>
                      <a:pt x="1131736" y="120954"/>
                      <a:pt x="1135123" y="122921"/>
                    </a:cubicBezTo>
                    <a:cubicBezTo>
                      <a:pt x="1140637" y="126098"/>
                      <a:pt x="1145572" y="123547"/>
                      <a:pt x="1150893" y="125663"/>
                    </a:cubicBezTo>
                    <a:cubicBezTo>
                      <a:pt x="1152473" y="126295"/>
                      <a:pt x="1151699" y="130278"/>
                      <a:pt x="1152892" y="131729"/>
                    </a:cubicBezTo>
                    <a:cubicBezTo>
                      <a:pt x="1154279" y="133377"/>
                      <a:pt x="1157085" y="134563"/>
                      <a:pt x="1158923" y="135608"/>
                    </a:cubicBezTo>
                    <a:cubicBezTo>
                      <a:pt x="1164277" y="138701"/>
                      <a:pt x="1163244" y="142049"/>
                      <a:pt x="1165340" y="146812"/>
                    </a:cubicBezTo>
                    <a:cubicBezTo>
                      <a:pt x="1166857" y="150195"/>
                      <a:pt x="1177563" y="156290"/>
                      <a:pt x="1180885" y="157757"/>
                    </a:cubicBezTo>
                    <a:cubicBezTo>
                      <a:pt x="1182852" y="158622"/>
                      <a:pt x="1184948" y="156542"/>
                      <a:pt x="1187141" y="156542"/>
                    </a:cubicBezTo>
                    <a:cubicBezTo>
                      <a:pt x="1190431" y="156542"/>
                      <a:pt x="1193140" y="158573"/>
                      <a:pt x="1196494" y="158167"/>
                    </a:cubicBezTo>
                    <a:cubicBezTo>
                      <a:pt x="1200267" y="157706"/>
                      <a:pt x="1212973" y="158232"/>
                      <a:pt x="1211651" y="153826"/>
                    </a:cubicBezTo>
                    <a:cubicBezTo>
                      <a:pt x="1210232" y="149163"/>
                      <a:pt x="1217424" y="145673"/>
                      <a:pt x="1222035" y="146167"/>
                    </a:cubicBezTo>
                    <a:cubicBezTo>
                      <a:pt x="1222358" y="146167"/>
                      <a:pt x="1226325" y="147931"/>
                      <a:pt x="1226583" y="146780"/>
                    </a:cubicBezTo>
                    <a:cubicBezTo>
                      <a:pt x="1227196" y="144113"/>
                      <a:pt x="1227002" y="143361"/>
                      <a:pt x="1229969" y="142578"/>
                    </a:cubicBezTo>
                    <a:cubicBezTo>
                      <a:pt x="1232710" y="141855"/>
                      <a:pt x="1237419" y="138192"/>
                      <a:pt x="1240740" y="138895"/>
                    </a:cubicBezTo>
                    <a:cubicBezTo>
                      <a:pt x="1242611" y="139288"/>
                      <a:pt x="1248415" y="140810"/>
                      <a:pt x="1249674" y="142145"/>
                    </a:cubicBezTo>
                    <a:cubicBezTo>
                      <a:pt x="1249351" y="145290"/>
                      <a:pt x="1250254" y="147857"/>
                      <a:pt x="1252447" y="150101"/>
                    </a:cubicBezTo>
                    <a:cubicBezTo>
                      <a:pt x="1255639" y="153384"/>
                      <a:pt x="1262444" y="157312"/>
                      <a:pt x="1259349" y="162830"/>
                    </a:cubicBezTo>
                    <a:cubicBezTo>
                      <a:pt x="1258671" y="164001"/>
                      <a:pt x="1256382" y="165381"/>
                      <a:pt x="1255382" y="166387"/>
                    </a:cubicBezTo>
                    <a:cubicBezTo>
                      <a:pt x="1252931" y="168893"/>
                      <a:pt x="1256607" y="170754"/>
                      <a:pt x="1257542" y="172789"/>
                    </a:cubicBezTo>
                    <a:cubicBezTo>
                      <a:pt x="1258349" y="174440"/>
                      <a:pt x="1257930" y="176394"/>
                      <a:pt x="1258284" y="178136"/>
                    </a:cubicBezTo>
                    <a:cubicBezTo>
                      <a:pt x="1258961" y="181342"/>
                      <a:pt x="1261864" y="184038"/>
                      <a:pt x="1261638" y="187427"/>
                    </a:cubicBezTo>
                    <a:cubicBezTo>
                      <a:pt x="1261315" y="191416"/>
                      <a:pt x="1270056" y="197866"/>
                      <a:pt x="1263380" y="199963"/>
                    </a:cubicBezTo>
                    <a:cubicBezTo>
                      <a:pt x="1267540" y="202997"/>
                      <a:pt x="1264025" y="204149"/>
                      <a:pt x="1264218" y="207719"/>
                    </a:cubicBezTo>
                    <a:cubicBezTo>
                      <a:pt x="1264218" y="210353"/>
                      <a:pt x="1267798" y="212285"/>
                      <a:pt x="1266863" y="214933"/>
                    </a:cubicBezTo>
                    <a:cubicBezTo>
                      <a:pt x="1265863" y="217813"/>
                      <a:pt x="1261058" y="215720"/>
                      <a:pt x="1264347" y="222686"/>
                    </a:cubicBezTo>
                    <a:cubicBezTo>
                      <a:pt x="1265250" y="224575"/>
                      <a:pt x="1266798" y="226756"/>
                      <a:pt x="1267153" y="228865"/>
                    </a:cubicBezTo>
                    <a:cubicBezTo>
                      <a:pt x="1267669" y="232264"/>
                      <a:pt x="1249286" y="226639"/>
                      <a:pt x="1246384" y="225985"/>
                    </a:cubicBezTo>
                    <a:cubicBezTo>
                      <a:pt x="1245127" y="225695"/>
                      <a:pt x="1237193" y="222257"/>
                      <a:pt x="1236612" y="223353"/>
                    </a:cubicBezTo>
                    <a:cubicBezTo>
                      <a:pt x="1235387" y="225775"/>
                      <a:pt x="1235612" y="230132"/>
                      <a:pt x="1233097" y="231596"/>
                    </a:cubicBezTo>
                    <a:cubicBezTo>
                      <a:pt x="1231066" y="232770"/>
                      <a:pt x="1227679" y="233257"/>
                      <a:pt x="1226293" y="234866"/>
                    </a:cubicBezTo>
                    <a:cubicBezTo>
                      <a:pt x="1224971" y="236411"/>
                      <a:pt x="1230453" y="240091"/>
                      <a:pt x="1231162" y="240816"/>
                    </a:cubicBezTo>
                    <a:cubicBezTo>
                      <a:pt x="1237902" y="247808"/>
                      <a:pt x="1242965" y="255974"/>
                      <a:pt x="1247287" y="264610"/>
                    </a:cubicBezTo>
                    <a:cubicBezTo>
                      <a:pt x="1250899" y="271850"/>
                      <a:pt x="1258219" y="276507"/>
                      <a:pt x="1257575" y="285073"/>
                    </a:cubicBezTo>
                    <a:cubicBezTo>
                      <a:pt x="1257252" y="288807"/>
                      <a:pt x="1259349" y="291019"/>
                      <a:pt x="1255027" y="290381"/>
                    </a:cubicBezTo>
                    <a:cubicBezTo>
                      <a:pt x="1251383" y="289846"/>
                      <a:pt x="1248061" y="290445"/>
                      <a:pt x="1245964" y="294238"/>
                    </a:cubicBezTo>
                    <a:cubicBezTo>
                      <a:pt x="1252866" y="295831"/>
                      <a:pt x="1255898" y="302055"/>
                      <a:pt x="1258542" y="305219"/>
                    </a:cubicBezTo>
                    <a:cubicBezTo>
                      <a:pt x="1262218" y="309611"/>
                      <a:pt x="1244224" y="297253"/>
                      <a:pt x="1240902" y="292277"/>
                    </a:cubicBezTo>
                    <a:cubicBezTo>
                      <a:pt x="1238128" y="288156"/>
                      <a:pt x="1234516" y="286995"/>
                      <a:pt x="1229711" y="287269"/>
                    </a:cubicBezTo>
                    <a:cubicBezTo>
                      <a:pt x="1230582" y="290233"/>
                      <a:pt x="1235290" y="298695"/>
                      <a:pt x="1233387" y="301588"/>
                    </a:cubicBezTo>
                    <a:cubicBezTo>
                      <a:pt x="1231904" y="303835"/>
                      <a:pt x="1227550" y="301523"/>
                      <a:pt x="1225519" y="303236"/>
                    </a:cubicBezTo>
                    <a:cubicBezTo>
                      <a:pt x="1222552" y="305761"/>
                      <a:pt x="1227970" y="310959"/>
                      <a:pt x="1221455" y="312620"/>
                    </a:cubicBezTo>
                    <a:cubicBezTo>
                      <a:pt x="1215618" y="314107"/>
                      <a:pt x="1209523" y="312717"/>
                      <a:pt x="1203718" y="314207"/>
                    </a:cubicBezTo>
                    <a:cubicBezTo>
                      <a:pt x="1206749" y="318341"/>
                      <a:pt x="1217940" y="323146"/>
                      <a:pt x="1216618" y="328839"/>
                    </a:cubicBezTo>
                    <a:cubicBezTo>
                      <a:pt x="1215941" y="331880"/>
                      <a:pt x="1202589" y="329832"/>
                      <a:pt x="1199493" y="329355"/>
                    </a:cubicBezTo>
                    <a:cubicBezTo>
                      <a:pt x="1196591" y="328916"/>
                      <a:pt x="1193591" y="328284"/>
                      <a:pt x="1191012" y="326794"/>
                    </a:cubicBezTo>
                    <a:cubicBezTo>
                      <a:pt x="1188044" y="325046"/>
                      <a:pt x="1185142" y="319938"/>
                      <a:pt x="1181208" y="320379"/>
                    </a:cubicBezTo>
                    <a:cubicBezTo>
                      <a:pt x="1179143" y="320605"/>
                      <a:pt x="1178789" y="322972"/>
                      <a:pt x="1176306" y="323024"/>
                    </a:cubicBezTo>
                    <a:cubicBezTo>
                      <a:pt x="1176628" y="328303"/>
                      <a:pt x="1176918" y="331151"/>
                      <a:pt x="1175177" y="336237"/>
                    </a:cubicBezTo>
                    <a:cubicBezTo>
                      <a:pt x="1174403" y="338481"/>
                      <a:pt x="1174048" y="342280"/>
                      <a:pt x="1171984" y="343809"/>
                    </a:cubicBezTo>
                    <a:cubicBezTo>
                      <a:pt x="1170953" y="344589"/>
                      <a:pt x="1166018" y="344783"/>
                      <a:pt x="1166308" y="346537"/>
                    </a:cubicBezTo>
                    <a:cubicBezTo>
                      <a:pt x="1166728" y="348817"/>
                      <a:pt x="1164663" y="348508"/>
                      <a:pt x="1163632" y="350194"/>
                    </a:cubicBezTo>
                    <a:cubicBezTo>
                      <a:pt x="1162438" y="351288"/>
                      <a:pt x="1161084" y="351962"/>
                      <a:pt x="1159471" y="352216"/>
                    </a:cubicBezTo>
                    <a:cubicBezTo>
                      <a:pt x="1158053" y="352935"/>
                      <a:pt x="1156665" y="356296"/>
                      <a:pt x="1155859" y="356544"/>
                    </a:cubicBezTo>
                    <a:cubicBezTo>
                      <a:pt x="1150797" y="358076"/>
                      <a:pt x="1146894" y="363610"/>
                      <a:pt x="1146958" y="369276"/>
                    </a:cubicBezTo>
                    <a:cubicBezTo>
                      <a:pt x="1146958" y="375949"/>
                      <a:pt x="1136832" y="376175"/>
                      <a:pt x="1133123" y="372259"/>
                    </a:cubicBezTo>
                    <a:cubicBezTo>
                      <a:pt x="1133639" y="375784"/>
                      <a:pt x="1128737" y="375384"/>
                      <a:pt x="1126609" y="375275"/>
                    </a:cubicBezTo>
                    <a:cubicBezTo>
                      <a:pt x="1127479" y="377855"/>
                      <a:pt x="1125157" y="378339"/>
                      <a:pt x="1123223" y="378664"/>
                    </a:cubicBezTo>
                    <a:cubicBezTo>
                      <a:pt x="1119192" y="379335"/>
                      <a:pt x="1116289" y="382412"/>
                      <a:pt x="1113161" y="384795"/>
                    </a:cubicBezTo>
                    <a:cubicBezTo>
                      <a:pt x="1110033" y="387152"/>
                      <a:pt x="1107904" y="388146"/>
                      <a:pt x="1107517" y="392409"/>
                    </a:cubicBezTo>
                    <a:cubicBezTo>
                      <a:pt x="1107195" y="395515"/>
                      <a:pt x="1103647" y="395221"/>
                      <a:pt x="1104550" y="398259"/>
                    </a:cubicBezTo>
                    <a:cubicBezTo>
                      <a:pt x="1103002" y="397192"/>
                      <a:pt x="1101293" y="396727"/>
                      <a:pt x="1099455" y="396866"/>
                    </a:cubicBezTo>
                    <a:cubicBezTo>
                      <a:pt x="1101938" y="400220"/>
                      <a:pt x="1091102" y="408415"/>
                      <a:pt x="1088684" y="400484"/>
                    </a:cubicBezTo>
                    <a:cubicBezTo>
                      <a:pt x="1087426" y="396347"/>
                      <a:pt x="1095423" y="396427"/>
                      <a:pt x="1096520" y="395224"/>
                    </a:cubicBezTo>
                    <a:cubicBezTo>
                      <a:pt x="1098133" y="393480"/>
                      <a:pt x="1096068" y="392035"/>
                      <a:pt x="1095875" y="390294"/>
                    </a:cubicBezTo>
                    <a:cubicBezTo>
                      <a:pt x="1095552" y="388120"/>
                      <a:pt x="1099068" y="386981"/>
                      <a:pt x="1100132" y="385488"/>
                    </a:cubicBezTo>
                    <a:cubicBezTo>
                      <a:pt x="1092908" y="388687"/>
                      <a:pt x="1089167" y="383769"/>
                      <a:pt x="1082717" y="382702"/>
                    </a:cubicBezTo>
                    <a:cubicBezTo>
                      <a:pt x="1083879" y="381064"/>
                      <a:pt x="1085619" y="379848"/>
                      <a:pt x="1087619" y="379451"/>
                    </a:cubicBezTo>
                    <a:cubicBezTo>
                      <a:pt x="1083556" y="373356"/>
                      <a:pt x="1086426" y="374343"/>
                      <a:pt x="1090941" y="369838"/>
                    </a:cubicBezTo>
                    <a:cubicBezTo>
                      <a:pt x="1093005" y="367770"/>
                      <a:pt x="1093843" y="361604"/>
                      <a:pt x="1094101" y="358786"/>
                    </a:cubicBezTo>
                    <a:cubicBezTo>
                      <a:pt x="1094972" y="348637"/>
                      <a:pt x="1079299" y="350788"/>
                      <a:pt x="1078073" y="341835"/>
                    </a:cubicBezTo>
                    <a:cubicBezTo>
                      <a:pt x="1078815" y="347730"/>
                      <a:pt x="1072752" y="345157"/>
                      <a:pt x="1069624" y="344038"/>
                    </a:cubicBezTo>
                    <a:cubicBezTo>
                      <a:pt x="1065689" y="342622"/>
                      <a:pt x="1057208" y="347079"/>
                      <a:pt x="1063238" y="349498"/>
                    </a:cubicBezTo>
                    <a:cubicBezTo>
                      <a:pt x="1058659" y="350394"/>
                      <a:pt x="1055950" y="357450"/>
                      <a:pt x="1056337" y="361772"/>
                    </a:cubicBezTo>
                    <a:cubicBezTo>
                      <a:pt x="1056659" y="365332"/>
                      <a:pt x="1046146" y="369241"/>
                      <a:pt x="1043727" y="370860"/>
                    </a:cubicBezTo>
                    <a:cubicBezTo>
                      <a:pt x="1041405" y="372424"/>
                      <a:pt x="1039245" y="373572"/>
                      <a:pt x="1037923" y="376200"/>
                    </a:cubicBezTo>
                    <a:cubicBezTo>
                      <a:pt x="1035761" y="380490"/>
                      <a:pt x="1039954" y="382612"/>
                      <a:pt x="1038922" y="385901"/>
                    </a:cubicBezTo>
                    <a:cubicBezTo>
                      <a:pt x="1036471" y="393702"/>
                      <a:pt x="1029892" y="391087"/>
                      <a:pt x="1024055" y="394644"/>
                    </a:cubicBezTo>
                    <a:cubicBezTo>
                      <a:pt x="1020089" y="397079"/>
                      <a:pt x="1015928" y="390693"/>
                      <a:pt x="1011542" y="391519"/>
                    </a:cubicBezTo>
                    <a:cubicBezTo>
                      <a:pt x="1005189" y="392719"/>
                      <a:pt x="1008382" y="403122"/>
                      <a:pt x="1009833" y="407060"/>
                    </a:cubicBezTo>
                    <a:cubicBezTo>
                      <a:pt x="1012380" y="413952"/>
                      <a:pt x="1020153" y="416477"/>
                      <a:pt x="1025700" y="420360"/>
                    </a:cubicBezTo>
                    <a:cubicBezTo>
                      <a:pt x="1027442" y="421585"/>
                      <a:pt x="1031601" y="422040"/>
                      <a:pt x="1033601" y="421253"/>
                    </a:cubicBezTo>
                    <a:cubicBezTo>
                      <a:pt x="1036891" y="419953"/>
                      <a:pt x="1037664" y="424723"/>
                      <a:pt x="1040470" y="425191"/>
                    </a:cubicBezTo>
                    <a:cubicBezTo>
                      <a:pt x="1041244" y="423565"/>
                      <a:pt x="1041244" y="421940"/>
                      <a:pt x="1040470" y="420315"/>
                    </a:cubicBezTo>
                    <a:cubicBezTo>
                      <a:pt x="1045179" y="420315"/>
                      <a:pt x="1051629" y="425036"/>
                      <a:pt x="1053822" y="429196"/>
                    </a:cubicBezTo>
                    <a:cubicBezTo>
                      <a:pt x="1056885" y="434930"/>
                      <a:pt x="1052563" y="440467"/>
                      <a:pt x="1058820" y="445282"/>
                    </a:cubicBezTo>
                    <a:cubicBezTo>
                      <a:pt x="1063045" y="448514"/>
                      <a:pt x="1068173" y="449388"/>
                      <a:pt x="1073268" y="448569"/>
                    </a:cubicBezTo>
                    <a:cubicBezTo>
                      <a:pt x="1076880" y="447988"/>
                      <a:pt x="1081234" y="446005"/>
                      <a:pt x="1077138" y="442373"/>
                    </a:cubicBezTo>
                    <a:cubicBezTo>
                      <a:pt x="1079105" y="441212"/>
                      <a:pt x="1088361" y="433550"/>
                      <a:pt x="1081556" y="433553"/>
                    </a:cubicBezTo>
                    <a:cubicBezTo>
                      <a:pt x="1085459" y="434282"/>
                      <a:pt x="1089038" y="430847"/>
                      <a:pt x="1092553" y="429786"/>
                    </a:cubicBezTo>
                    <a:cubicBezTo>
                      <a:pt x="1095875" y="428780"/>
                      <a:pt x="1101228" y="432250"/>
                      <a:pt x="1103228" y="434679"/>
                    </a:cubicBezTo>
                    <a:cubicBezTo>
                      <a:pt x="1104937" y="436794"/>
                      <a:pt x="1106421" y="436543"/>
                      <a:pt x="1108807" y="435820"/>
                    </a:cubicBezTo>
                    <a:cubicBezTo>
                      <a:pt x="1110194" y="435407"/>
                      <a:pt x="1111871" y="438178"/>
                      <a:pt x="1112580" y="438891"/>
                    </a:cubicBezTo>
                    <a:cubicBezTo>
                      <a:pt x="1115805" y="442157"/>
                      <a:pt x="1121223" y="437349"/>
                      <a:pt x="1124513" y="440748"/>
                    </a:cubicBezTo>
                    <a:cubicBezTo>
                      <a:pt x="1124868" y="439761"/>
                      <a:pt x="1125190" y="438758"/>
                      <a:pt x="1125448" y="437729"/>
                    </a:cubicBezTo>
                    <a:cubicBezTo>
                      <a:pt x="1130350" y="441190"/>
                      <a:pt x="1137186" y="438610"/>
                      <a:pt x="1141928" y="442141"/>
                    </a:cubicBezTo>
                    <a:cubicBezTo>
                      <a:pt x="1141057" y="442586"/>
                      <a:pt x="1140219" y="443051"/>
                      <a:pt x="1139380" y="443534"/>
                    </a:cubicBezTo>
                    <a:cubicBezTo>
                      <a:pt x="1144507" y="447695"/>
                      <a:pt x="1136735" y="448862"/>
                      <a:pt x="1141605" y="452326"/>
                    </a:cubicBezTo>
                    <a:cubicBezTo>
                      <a:pt x="1143540" y="453716"/>
                      <a:pt x="1143282" y="455828"/>
                      <a:pt x="1140734" y="456847"/>
                    </a:cubicBezTo>
                    <a:cubicBezTo>
                      <a:pt x="1136477" y="458531"/>
                      <a:pt x="1136058" y="454651"/>
                      <a:pt x="1134284" y="452126"/>
                    </a:cubicBezTo>
                    <a:cubicBezTo>
                      <a:pt x="1133736" y="453335"/>
                      <a:pt x="1133123" y="454496"/>
                      <a:pt x="1132414" y="455609"/>
                    </a:cubicBezTo>
                    <a:cubicBezTo>
                      <a:pt x="1131898" y="452116"/>
                      <a:pt x="1129705" y="453132"/>
                      <a:pt x="1127738" y="454902"/>
                    </a:cubicBezTo>
                    <a:cubicBezTo>
                      <a:pt x="1126609" y="455925"/>
                      <a:pt x="1118515" y="461710"/>
                      <a:pt x="1123126" y="456773"/>
                    </a:cubicBezTo>
                    <a:cubicBezTo>
                      <a:pt x="1120481" y="458476"/>
                      <a:pt x="1115709" y="462981"/>
                      <a:pt x="1112742" y="463520"/>
                    </a:cubicBezTo>
                    <a:cubicBezTo>
                      <a:pt x="1110645" y="463900"/>
                      <a:pt x="1105615" y="461098"/>
                      <a:pt x="1106872" y="465361"/>
                    </a:cubicBezTo>
                    <a:cubicBezTo>
                      <a:pt x="1110291" y="462362"/>
                      <a:pt x="1113322" y="466844"/>
                      <a:pt x="1111291" y="470005"/>
                    </a:cubicBezTo>
                    <a:cubicBezTo>
                      <a:pt x="1110291" y="467557"/>
                      <a:pt x="1107420" y="467393"/>
                      <a:pt x="1106872" y="470231"/>
                    </a:cubicBezTo>
                    <a:cubicBezTo>
                      <a:pt x="1106389" y="472643"/>
                      <a:pt x="1109065" y="474049"/>
                      <a:pt x="1108614" y="476535"/>
                    </a:cubicBezTo>
                    <a:cubicBezTo>
                      <a:pt x="1108291" y="477674"/>
                      <a:pt x="1104905" y="479299"/>
                      <a:pt x="1103873" y="479054"/>
                    </a:cubicBezTo>
                    <a:cubicBezTo>
                      <a:pt x="1100584" y="478274"/>
                      <a:pt x="1101970" y="474430"/>
                      <a:pt x="1099197" y="473017"/>
                    </a:cubicBezTo>
                    <a:cubicBezTo>
                      <a:pt x="1102325" y="477513"/>
                      <a:pt x="1097939" y="473772"/>
                      <a:pt x="1095488" y="474178"/>
                    </a:cubicBezTo>
                    <a:cubicBezTo>
                      <a:pt x="1095488" y="477203"/>
                      <a:pt x="1099293" y="481450"/>
                      <a:pt x="1102454" y="481376"/>
                    </a:cubicBezTo>
                    <a:cubicBezTo>
                      <a:pt x="1095875" y="482369"/>
                      <a:pt x="1099681" y="493966"/>
                      <a:pt x="1091780" y="492057"/>
                    </a:cubicBezTo>
                    <a:cubicBezTo>
                      <a:pt x="1091780" y="495185"/>
                      <a:pt x="1091166" y="501793"/>
                      <a:pt x="1089554" y="504499"/>
                    </a:cubicBezTo>
                    <a:cubicBezTo>
                      <a:pt x="1086845" y="509001"/>
                      <a:pt x="1089103" y="511965"/>
                      <a:pt x="1090392" y="516438"/>
                    </a:cubicBezTo>
                    <a:cubicBezTo>
                      <a:pt x="1093714" y="513265"/>
                      <a:pt x="1099068" y="517792"/>
                      <a:pt x="1101744" y="519760"/>
                    </a:cubicBezTo>
                    <a:cubicBezTo>
                      <a:pt x="1107001" y="523643"/>
                      <a:pt x="1113128" y="525074"/>
                      <a:pt x="1118966" y="527745"/>
                    </a:cubicBezTo>
                    <a:cubicBezTo>
                      <a:pt x="1123577" y="529838"/>
                      <a:pt x="1125254" y="536752"/>
                      <a:pt x="1127996" y="540583"/>
                    </a:cubicBezTo>
                    <a:cubicBezTo>
                      <a:pt x="1132124" y="546388"/>
                      <a:pt x="1136026" y="553106"/>
                      <a:pt x="1141347" y="557879"/>
                    </a:cubicBezTo>
                    <a:cubicBezTo>
                      <a:pt x="1144991" y="561168"/>
                      <a:pt x="1148571" y="566102"/>
                      <a:pt x="1148894" y="571049"/>
                    </a:cubicBezTo>
                    <a:cubicBezTo>
                      <a:pt x="1149280" y="576925"/>
                      <a:pt x="1158181" y="577757"/>
                      <a:pt x="1162438" y="579644"/>
                    </a:cubicBezTo>
                    <a:cubicBezTo>
                      <a:pt x="1166147" y="581298"/>
                      <a:pt x="1164503" y="583501"/>
                      <a:pt x="1166308" y="586326"/>
                    </a:cubicBezTo>
                    <a:cubicBezTo>
                      <a:pt x="1167695" y="588497"/>
                      <a:pt x="1169985" y="588500"/>
                      <a:pt x="1172145" y="589580"/>
                    </a:cubicBezTo>
                    <a:cubicBezTo>
                      <a:pt x="1175661" y="591360"/>
                      <a:pt x="1183562" y="595279"/>
                      <a:pt x="1181175" y="600490"/>
                    </a:cubicBezTo>
                    <a:cubicBezTo>
                      <a:pt x="1176144" y="599100"/>
                      <a:pt x="1170597" y="594085"/>
                      <a:pt x="1165083" y="595653"/>
                    </a:cubicBezTo>
                    <a:cubicBezTo>
                      <a:pt x="1157730" y="597759"/>
                      <a:pt x="1157988" y="592499"/>
                      <a:pt x="1151699" y="590157"/>
                    </a:cubicBezTo>
                    <a:cubicBezTo>
                      <a:pt x="1145378" y="587806"/>
                      <a:pt x="1142637" y="595846"/>
                      <a:pt x="1137316" y="592931"/>
                    </a:cubicBezTo>
                    <a:cubicBezTo>
                      <a:pt x="1134703" y="591489"/>
                      <a:pt x="1133220" y="589029"/>
                      <a:pt x="1131543" y="586655"/>
                    </a:cubicBezTo>
                    <a:cubicBezTo>
                      <a:pt x="1129447" y="583711"/>
                      <a:pt x="1126448" y="583878"/>
                      <a:pt x="1123610" y="582150"/>
                    </a:cubicBezTo>
                    <a:cubicBezTo>
                      <a:pt x="1125028" y="583253"/>
                      <a:pt x="1125577" y="585159"/>
                      <a:pt x="1124739" y="586791"/>
                    </a:cubicBezTo>
                    <a:cubicBezTo>
                      <a:pt x="1126028" y="585284"/>
                      <a:pt x="1127447" y="585207"/>
                      <a:pt x="1128931" y="586565"/>
                    </a:cubicBezTo>
                    <a:cubicBezTo>
                      <a:pt x="1128060" y="585900"/>
                      <a:pt x="1127190" y="585204"/>
                      <a:pt x="1126383" y="584478"/>
                    </a:cubicBezTo>
                    <a:cubicBezTo>
                      <a:pt x="1129189" y="583424"/>
                      <a:pt x="1134897" y="590844"/>
                      <a:pt x="1129415" y="588426"/>
                    </a:cubicBezTo>
                    <a:cubicBezTo>
                      <a:pt x="1133188" y="590948"/>
                      <a:pt x="1137574" y="596559"/>
                      <a:pt x="1142830" y="594163"/>
                    </a:cubicBezTo>
                    <a:cubicBezTo>
                      <a:pt x="1144959" y="593199"/>
                      <a:pt x="1144701" y="591144"/>
                      <a:pt x="1147410" y="591286"/>
                    </a:cubicBezTo>
                    <a:cubicBezTo>
                      <a:pt x="1149732" y="591415"/>
                      <a:pt x="1152731" y="592438"/>
                      <a:pt x="1154214" y="594327"/>
                    </a:cubicBezTo>
                    <a:cubicBezTo>
                      <a:pt x="1155150" y="595501"/>
                      <a:pt x="1154214" y="596933"/>
                      <a:pt x="1155634" y="597714"/>
                    </a:cubicBezTo>
                    <a:cubicBezTo>
                      <a:pt x="1158213" y="598991"/>
                      <a:pt x="1161213" y="599371"/>
                      <a:pt x="1163889" y="600413"/>
                    </a:cubicBezTo>
                    <a:cubicBezTo>
                      <a:pt x="1169662" y="602667"/>
                      <a:pt x="1174629" y="607866"/>
                      <a:pt x="1180208" y="610787"/>
                    </a:cubicBezTo>
                    <a:cubicBezTo>
                      <a:pt x="1183271" y="612400"/>
                      <a:pt x="1189947" y="618808"/>
                      <a:pt x="1189754" y="622684"/>
                    </a:cubicBezTo>
                    <a:cubicBezTo>
                      <a:pt x="1189754" y="624484"/>
                      <a:pt x="1185884" y="623797"/>
                      <a:pt x="1184852" y="623891"/>
                    </a:cubicBezTo>
                    <a:cubicBezTo>
                      <a:pt x="1180917" y="624249"/>
                      <a:pt x="1178789" y="627483"/>
                      <a:pt x="1175854" y="629654"/>
                    </a:cubicBezTo>
                    <a:cubicBezTo>
                      <a:pt x="1173919" y="631102"/>
                      <a:pt x="1171533" y="631850"/>
                      <a:pt x="1171113" y="634394"/>
                    </a:cubicBezTo>
                    <a:cubicBezTo>
                      <a:pt x="1170791" y="635526"/>
                      <a:pt x="1170694" y="638274"/>
                      <a:pt x="1169050" y="638374"/>
                    </a:cubicBezTo>
                    <a:cubicBezTo>
                      <a:pt x="1166243" y="638535"/>
                      <a:pt x="1164631" y="635826"/>
                      <a:pt x="1161471" y="637052"/>
                    </a:cubicBezTo>
                    <a:cubicBezTo>
                      <a:pt x="1158794" y="638080"/>
                      <a:pt x="1156827" y="640489"/>
                      <a:pt x="1154699" y="642292"/>
                    </a:cubicBezTo>
                    <a:cubicBezTo>
                      <a:pt x="1156182" y="641560"/>
                      <a:pt x="1161793" y="636932"/>
                      <a:pt x="1163406" y="638071"/>
                    </a:cubicBezTo>
                    <a:cubicBezTo>
                      <a:pt x="1166502" y="640235"/>
                      <a:pt x="1166566" y="646114"/>
                      <a:pt x="1171210" y="646007"/>
                    </a:cubicBezTo>
                    <a:cubicBezTo>
                      <a:pt x="1170242" y="645395"/>
                      <a:pt x="1169211" y="644853"/>
                      <a:pt x="1168179" y="644382"/>
                    </a:cubicBezTo>
                    <a:cubicBezTo>
                      <a:pt x="1173693" y="645217"/>
                      <a:pt x="1177112" y="638674"/>
                      <a:pt x="1182401" y="640193"/>
                    </a:cubicBezTo>
                    <a:cubicBezTo>
                      <a:pt x="1186077" y="641238"/>
                      <a:pt x="1187884" y="644221"/>
                      <a:pt x="1190366" y="646752"/>
                    </a:cubicBezTo>
                    <a:cubicBezTo>
                      <a:pt x="1193366" y="649758"/>
                      <a:pt x="1199945" y="650409"/>
                      <a:pt x="1203944" y="651348"/>
                    </a:cubicBezTo>
                    <a:cubicBezTo>
                      <a:pt x="1201202" y="652631"/>
                      <a:pt x="1200009" y="654705"/>
                      <a:pt x="1198139" y="656921"/>
                    </a:cubicBezTo>
                    <a:cubicBezTo>
                      <a:pt x="1197494" y="658098"/>
                      <a:pt x="1196720" y="659181"/>
                      <a:pt x="1195817" y="660171"/>
                    </a:cubicBezTo>
                    <a:cubicBezTo>
                      <a:pt x="1194397" y="661271"/>
                      <a:pt x="1192527" y="660687"/>
                      <a:pt x="1191172" y="662029"/>
                    </a:cubicBezTo>
                    <a:cubicBezTo>
                      <a:pt x="1191624" y="662929"/>
                      <a:pt x="1192237" y="663703"/>
                      <a:pt x="1193011" y="664351"/>
                    </a:cubicBezTo>
                    <a:cubicBezTo>
                      <a:pt x="1194430" y="662319"/>
                      <a:pt x="1197171" y="659481"/>
                      <a:pt x="1199751" y="661797"/>
                    </a:cubicBezTo>
                    <a:cubicBezTo>
                      <a:pt x="1198396" y="660436"/>
                      <a:pt x="1198654" y="656753"/>
                      <a:pt x="1201331" y="658211"/>
                    </a:cubicBezTo>
                    <a:cubicBezTo>
                      <a:pt x="1204298" y="659833"/>
                      <a:pt x="1201718" y="662342"/>
                      <a:pt x="1203138" y="664722"/>
                    </a:cubicBezTo>
                    <a:cubicBezTo>
                      <a:pt x="1203138" y="664754"/>
                      <a:pt x="1205975" y="672600"/>
                      <a:pt x="1203138" y="670653"/>
                    </a:cubicBezTo>
                    <a:cubicBezTo>
                      <a:pt x="1201461" y="669569"/>
                      <a:pt x="1201621" y="666779"/>
                      <a:pt x="1200138" y="665512"/>
                    </a:cubicBezTo>
                    <a:cubicBezTo>
                      <a:pt x="1200493" y="667041"/>
                      <a:pt x="1200751" y="668589"/>
                      <a:pt x="1200847" y="670156"/>
                    </a:cubicBezTo>
                    <a:cubicBezTo>
                      <a:pt x="1198880" y="670672"/>
                      <a:pt x="1197558" y="669427"/>
                      <a:pt x="1197139" y="667599"/>
                    </a:cubicBezTo>
                    <a:cubicBezTo>
                      <a:pt x="1197977" y="671904"/>
                      <a:pt x="1196752" y="669172"/>
                      <a:pt x="1195720" y="667599"/>
                    </a:cubicBezTo>
                    <a:cubicBezTo>
                      <a:pt x="1195300" y="669469"/>
                      <a:pt x="1194526" y="671172"/>
                      <a:pt x="1193398" y="672707"/>
                    </a:cubicBezTo>
                    <a:cubicBezTo>
                      <a:pt x="1196397" y="672101"/>
                      <a:pt x="1200847" y="674945"/>
                      <a:pt x="1201299" y="678047"/>
                    </a:cubicBezTo>
                    <a:cubicBezTo>
                      <a:pt x="1199913" y="676590"/>
                      <a:pt x="1198848" y="676745"/>
                      <a:pt x="1198074" y="678515"/>
                    </a:cubicBezTo>
                    <a:cubicBezTo>
                      <a:pt x="1200525" y="678354"/>
                      <a:pt x="1203298" y="681740"/>
                      <a:pt x="1200525" y="683440"/>
                    </a:cubicBezTo>
                    <a:cubicBezTo>
                      <a:pt x="1197074" y="685545"/>
                      <a:pt x="1192205" y="681414"/>
                      <a:pt x="1189238" y="680140"/>
                    </a:cubicBezTo>
                    <a:cubicBezTo>
                      <a:pt x="1190818" y="681385"/>
                      <a:pt x="1191753" y="684007"/>
                      <a:pt x="1193656" y="684781"/>
                    </a:cubicBezTo>
                    <a:cubicBezTo>
                      <a:pt x="1196333" y="685874"/>
                      <a:pt x="1198171" y="683665"/>
                      <a:pt x="1199848" y="686968"/>
                    </a:cubicBezTo>
                    <a:cubicBezTo>
                      <a:pt x="1200622" y="688545"/>
                      <a:pt x="1204975" y="692534"/>
                      <a:pt x="1202815" y="694469"/>
                    </a:cubicBezTo>
                    <a:cubicBezTo>
                      <a:pt x="1200847" y="696226"/>
                      <a:pt x="1198365" y="696101"/>
                      <a:pt x="1199461" y="699642"/>
                    </a:cubicBezTo>
                    <a:cubicBezTo>
                      <a:pt x="1196429" y="698249"/>
                      <a:pt x="1196268" y="694195"/>
                      <a:pt x="1193172" y="692908"/>
                    </a:cubicBezTo>
                    <a:cubicBezTo>
                      <a:pt x="1192301" y="694443"/>
                      <a:pt x="1192205" y="694759"/>
                      <a:pt x="1190624" y="695462"/>
                    </a:cubicBezTo>
                    <a:cubicBezTo>
                      <a:pt x="1195236" y="696081"/>
                      <a:pt x="1188399" y="709778"/>
                      <a:pt x="1180885" y="700571"/>
                    </a:cubicBezTo>
                    <a:cubicBezTo>
                      <a:pt x="1181885" y="703957"/>
                      <a:pt x="1189367" y="703302"/>
                      <a:pt x="1188399" y="707214"/>
                    </a:cubicBezTo>
                    <a:cubicBezTo>
                      <a:pt x="1187529" y="710581"/>
                      <a:pt x="1184110" y="716689"/>
                      <a:pt x="1188399" y="718917"/>
                    </a:cubicBezTo>
                    <a:cubicBezTo>
                      <a:pt x="1186045" y="720023"/>
                      <a:pt x="1186077" y="721539"/>
                      <a:pt x="1186432" y="723764"/>
                    </a:cubicBezTo>
                    <a:cubicBezTo>
                      <a:pt x="1187141" y="728566"/>
                      <a:pt x="1183110" y="723539"/>
                      <a:pt x="1184465" y="726809"/>
                    </a:cubicBezTo>
                    <a:cubicBezTo>
                      <a:pt x="1182885" y="725438"/>
                      <a:pt x="1181337" y="724045"/>
                      <a:pt x="1179821" y="722629"/>
                    </a:cubicBezTo>
                    <a:cubicBezTo>
                      <a:pt x="1179821" y="724306"/>
                      <a:pt x="1187947" y="730089"/>
                      <a:pt x="1181208" y="728666"/>
                    </a:cubicBezTo>
                    <a:cubicBezTo>
                      <a:pt x="1182401" y="731421"/>
                      <a:pt x="1180272" y="733936"/>
                      <a:pt x="1177724" y="734704"/>
                    </a:cubicBezTo>
                    <a:cubicBezTo>
                      <a:pt x="1180531" y="738622"/>
                      <a:pt x="1182627" y="745588"/>
                      <a:pt x="1174467" y="743527"/>
                    </a:cubicBezTo>
                    <a:cubicBezTo>
                      <a:pt x="1176918" y="742514"/>
                      <a:pt x="1178080" y="739973"/>
                      <a:pt x="1177015" y="737490"/>
                    </a:cubicBezTo>
                    <a:cubicBezTo>
                      <a:pt x="1175918" y="738370"/>
                      <a:pt x="1175048" y="739454"/>
                      <a:pt x="1174467" y="740741"/>
                    </a:cubicBezTo>
                    <a:cubicBezTo>
                      <a:pt x="1172919" y="739612"/>
                      <a:pt x="1171694" y="737970"/>
                      <a:pt x="1171210" y="736097"/>
                    </a:cubicBezTo>
                    <a:cubicBezTo>
                      <a:pt x="1170242" y="737812"/>
                      <a:pt x="1168502" y="738851"/>
                      <a:pt x="1166566" y="737954"/>
                    </a:cubicBezTo>
                    <a:cubicBezTo>
                      <a:pt x="1167759" y="739283"/>
                      <a:pt x="1168243" y="740831"/>
                      <a:pt x="1167985" y="742598"/>
                    </a:cubicBezTo>
                    <a:cubicBezTo>
                      <a:pt x="1171790" y="740879"/>
                      <a:pt x="1176209" y="747542"/>
                      <a:pt x="1170759" y="747010"/>
                    </a:cubicBezTo>
                    <a:cubicBezTo>
                      <a:pt x="1171081" y="749877"/>
                      <a:pt x="1174532" y="751415"/>
                      <a:pt x="1175403" y="747939"/>
                    </a:cubicBezTo>
                    <a:cubicBezTo>
                      <a:pt x="1178272" y="750909"/>
                      <a:pt x="1175080" y="750774"/>
                      <a:pt x="1173113" y="752699"/>
                    </a:cubicBezTo>
                    <a:cubicBezTo>
                      <a:pt x="1171113" y="754679"/>
                      <a:pt x="1170082" y="757414"/>
                      <a:pt x="1169146" y="760013"/>
                    </a:cubicBezTo>
                    <a:cubicBezTo>
                      <a:pt x="1166631" y="757675"/>
                      <a:pt x="1162826" y="756353"/>
                      <a:pt x="1159601" y="755372"/>
                    </a:cubicBezTo>
                    <a:cubicBezTo>
                      <a:pt x="1162115" y="756949"/>
                      <a:pt x="1163664" y="761380"/>
                      <a:pt x="1167243" y="760784"/>
                    </a:cubicBezTo>
                    <a:cubicBezTo>
                      <a:pt x="1170791" y="760190"/>
                      <a:pt x="1172016" y="756491"/>
                      <a:pt x="1174951" y="760945"/>
                    </a:cubicBezTo>
                    <a:cubicBezTo>
                      <a:pt x="1172565" y="761929"/>
                      <a:pt x="1173435" y="765818"/>
                      <a:pt x="1172661" y="768279"/>
                    </a:cubicBezTo>
                    <a:cubicBezTo>
                      <a:pt x="1171436" y="772342"/>
                      <a:pt x="1177724" y="772471"/>
                      <a:pt x="1176338" y="776734"/>
                    </a:cubicBezTo>
                    <a:cubicBezTo>
                      <a:pt x="1175596" y="773639"/>
                      <a:pt x="1174758" y="773639"/>
                      <a:pt x="1173758" y="776734"/>
                    </a:cubicBezTo>
                    <a:cubicBezTo>
                      <a:pt x="1172307" y="774500"/>
                      <a:pt x="1170242" y="772597"/>
                      <a:pt x="1167728" y="771626"/>
                    </a:cubicBezTo>
                    <a:cubicBezTo>
                      <a:pt x="1167405" y="773577"/>
                      <a:pt x="1166437" y="775296"/>
                      <a:pt x="1164728" y="776267"/>
                    </a:cubicBezTo>
                    <a:cubicBezTo>
                      <a:pt x="1166405" y="777183"/>
                      <a:pt x="1170662" y="777770"/>
                      <a:pt x="1169953" y="780679"/>
                    </a:cubicBezTo>
                    <a:cubicBezTo>
                      <a:pt x="1168953" y="784874"/>
                      <a:pt x="1165663" y="778834"/>
                      <a:pt x="1165663" y="784165"/>
                    </a:cubicBezTo>
                    <a:cubicBezTo>
                      <a:pt x="1165147" y="781762"/>
                      <a:pt x="1162826" y="777609"/>
                      <a:pt x="1160310" y="781146"/>
                    </a:cubicBezTo>
                    <a:cubicBezTo>
                      <a:pt x="1163503" y="782272"/>
                      <a:pt x="1160729" y="787012"/>
                      <a:pt x="1164470" y="787180"/>
                    </a:cubicBezTo>
                    <a:cubicBezTo>
                      <a:pt x="1163632" y="789750"/>
                      <a:pt x="1158213" y="793698"/>
                      <a:pt x="1158213" y="789270"/>
                    </a:cubicBezTo>
                    <a:cubicBezTo>
                      <a:pt x="1155665" y="791315"/>
                      <a:pt x="1156247" y="791863"/>
                      <a:pt x="1158213" y="793220"/>
                    </a:cubicBezTo>
                    <a:cubicBezTo>
                      <a:pt x="1160858" y="794910"/>
                      <a:pt x="1158601" y="798938"/>
                      <a:pt x="1157343" y="800648"/>
                    </a:cubicBezTo>
                    <a:cubicBezTo>
                      <a:pt x="1155988" y="799303"/>
                      <a:pt x="1154666" y="797906"/>
                      <a:pt x="1153408" y="796468"/>
                    </a:cubicBezTo>
                    <a:cubicBezTo>
                      <a:pt x="1152602" y="799525"/>
                      <a:pt x="1148603" y="801463"/>
                      <a:pt x="1146926" y="797861"/>
                    </a:cubicBezTo>
                    <a:cubicBezTo>
                      <a:pt x="1145153" y="800415"/>
                      <a:pt x="1140831" y="798803"/>
                      <a:pt x="1143444" y="802502"/>
                    </a:cubicBezTo>
                    <a:cubicBezTo>
                      <a:pt x="1141670" y="801986"/>
                      <a:pt x="1139896" y="801905"/>
                      <a:pt x="1138090" y="802276"/>
                    </a:cubicBezTo>
                    <a:cubicBezTo>
                      <a:pt x="1139702" y="804044"/>
                      <a:pt x="1142056" y="804714"/>
                      <a:pt x="1144347" y="803902"/>
                    </a:cubicBezTo>
                    <a:cubicBezTo>
                      <a:pt x="1143895" y="805759"/>
                      <a:pt x="1144798" y="806852"/>
                      <a:pt x="1146668" y="806920"/>
                    </a:cubicBezTo>
                    <a:cubicBezTo>
                      <a:pt x="1146023" y="808636"/>
                      <a:pt x="1144443" y="808629"/>
                      <a:pt x="1143250" y="809668"/>
                    </a:cubicBezTo>
                    <a:cubicBezTo>
                      <a:pt x="1141379" y="811293"/>
                      <a:pt x="1142605" y="814392"/>
                      <a:pt x="1139702" y="816208"/>
                    </a:cubicBezTo>
                    <a:cubicBezTo>
                      <a:pt x="1140734" y="813954"/>
                      <a:pt x="1140025" y="813102"/>
                      <a:pt x="1137606" y="813654"/>
                    </a:cubicBezTo>
                    <a:cubicBezTo>
                      <a:pt x="1138541" y="816156"/>
                      <a:pt x="1136961" y="818382"/>
                      <a:pt x="1136929" y="820852"/>
                    </a:cubicBezTo>
                    <a:cubicBezTo>
                      <a:pt x="1136606" y="816166"/>
                      <a:pt x="1131995" y="821078"/>
                      <a:pt x="1129511" y="821078"/>
                    </a:cubicBezTo>
                    <a:cubicBezTo>
                      <a:pt x="1128996" y="821661"/>
                      <a:pt x="1127157" y="829756"/>
                      <a:pt x="1124642" y="827295"/>
                    </a:cubicBezTo>
                    <a:cubicBezTo>
                      <a:pt x="1122417" y="825132"/>
                      <a:pt x="1120933" y="824006"/>
                      <a:pt x="1120514" y="828063"/>
                    </a:cubicBezTo>
                    <a:cubicBezTo>
                      <a:pt x="1120030" y="832523"/>
                      <a:pt x="1117934" y="833574"/>
                      <a:pt x="1113483" y="832920"/>
                    </a:cubicBezTo>
                    <a:cubicBezTo>
                      <a:pt x="1116160" y="833949"/>
                      <a:pt x="1119481" y="833884"/>
                      <a:pt x="1120223" y="837332"/>
                    </a:cubicBezTo>
                    <a:cubicBezTo>
                      <a:pt x="1117224" y="833674"/>
                      <a:pt x="1117450" y="839370"/>
                      <a:pt x="1115322" y="837106"/>
                    </a:cubicBezTo>
                    <a:cubicBezTo>
                      <a:pt x="1114387" y="839941"/>
                      <a:pt x="1116064" y="843556"/>
                      <a:pt x="1112322" y="844691"/>
                    </a:cubicBezTo>
                    <a:cubicBezTo>
                      <a:pt x="1109871" y="845433"/>
                      <a:pt x="1105647" y="846381"/>
                      <a:pt x="1103260" y="845013"/>
                    </a:cubicBezTo>
                    <a:cubicBezTo>
                      <a:pt x="1106743" y="848706"/>
                      <a:pt x="1093295" y="850576"/>
                      <a:pt x="1096294" y="844788"/>
                    </a:cubicBezTo>
                    <a:cubicBezTo>
                      <a:pt x="1094263" y="847055"/>
                      <a:pt x="1091618" y="846103"/>
                      <a:pt x="1089329" y="845013"/>
                    </a:cubicBezTo>
                    <a:cubicBezTo>
                      <a:pt x="1089780" y="846994"/>
                      <a:pt x="1095101" y="849628"/>
                      <a:pt x="1093682" y="852044"/>
                    </a:cubicBezTo>
                    <a:cubicBezTo>
                      <a:pt x="1092811" y="853524"/>
                      <a:pt x="1090844" y="852270"/>
                      <a:pt x="1089973" y="851683"/>
                    </a:cubicBezTo>
                    <a:cubicBezTo>
                      <a:pt x="1087296" y="849854"/>
                      <a:pt x="1084813" y="850141"/>
                      <a:pt x="1085136" y="846871"/>
                    </a:cubicBezTo>
                    <a:cubicBezTo>
                      <a:pt x="1083685" y="848848"/>
                      <a:pt x="1078363" y="852083"/>
                      <a:pt x="1076558" y="850822"/>
                    </a:cubicBezTo>
                    <a:cubicBezTo>
                      <a:pt x="1080654" y="852254"/>
                      <a:pt x="1077977" y="855391"/>
                      <a:pt x="1075526" y="854711"/>
                    </a:cubicBezTo>
                    <a:cubicBezTo>
                      <a:pt x="1072623" y="853914"/>
                      <a:pt x="1072719" y="850428"/>
                      <a:pt x="1074687" y="848732"/>
                    </a:cubicBezTo>
                    <a:cubicBezTo>
                      <a:pt x="1071946" y="848732"/>
                      <a:pt x="1069462" y="850157"/>
                      <a:pt x="1067979" y="852447"/>
                    </a:cubicBezTo>
                    <a:cubicBezTo>
                      <a:pt x="1071075" y="853011"/>
                      <a:pt x="1067657" y="856191"/>
                      <a:pt x="1071204" y="857088"/>
                    </a:cubicBezTo>
                    <a:cubicBezTo>
                      <a:pt x="1070527" y="857704"/>
                      <a:pt x="1069753" y="858168"/>
                      <a:pt x="1068882" y="858484"/>
                    </a:cubicBezTo>
                    <a:cubicBezTo>
                      <a:pt x="1067399" y="853498"/>
                      <a:pt x="1055950" y="853943"/>
                      <a:pt x="1053337" y="858020"/>
                    </a:cubicBezTo>
                    <a:cubicBezTo>
                      <a:pt x="1053015" y="851222"/>
                      <a:pt x="1044501" y="849451"/>
                      <a:pt x="1045436" y="842230"/>
                    </a:cubicBezTo>
                    <a:cubicBezTo>
                      <a:pt x="1044501" y="846858"/>
                      <a:pt x="1044630" y="844094"/>
                      <a:pt x="1042663" y="842456"/>
                    </a:cubicBezTo>
                    <a:cubicBezTo>
                      <a:pt x="1044211" y="839857"/>
                      <a:pt x="1046855" y="839418"/>
                      <a:pt x="1049629" y="839902"/>
                    </a:cubicBezTo>
                    <a:cubicBezTo>
                      <a:pt x="1046049" y="837399"/>
                      <a:pt x="1043018" y="842450"/>
                      <a:pt x="1039406" y="840831"/>
                    </a:cubicBezTo>
                    <a:cubicBezTo>
                      <a:pt x="1044566" y="842904"/>
                      <a:pt x="1039083" y="846906"/>
                      <a:pt x="1035697" y="845707"/>
                    </a:cubicBezTo>
                    <a:cubicBezTo>
                      <a:pt x="1036987" y="846229"/>
                      <a:pt x="1041857" y="848038"/>
                      <a:pt x="1042115" y="849606"/>
                    </a:cubicBezTo>
                    <a:cubicBezTo>
                      <a:pt x="1041599" y="850015"/>
                      <a:pt x="1041019" y="850032"/>
                      <a:pt x="1040341" y="849638"/>
                    </a:cubicBezTo>
                    <a:cubicBezTo>
                      <a:pt x="1043244" y="851560"/>
                      <a:pt x="1050209" y="860851"/>
                      <a:pt x="1047307" y="864963"/>
                    </a:cubicBezTo>
                    <a:cubicBezTo>
                      <a:pt x="1044211" y="869323"/>
                      <a:pt x="1037664" y="856714"/>
                      <a:pt x="1036149" y="854979"/>
                    </a:cubicBezTo>
                    <a:cubicBezTo>
                      <a:pt x="1035826" y="859136"/>
                      <a:pt x="1040954" y="862857"/>
                      <a:pt x="1042889" y="866124"/>
                    </a:cubicBezTo>
                    <a:cubicBezTo>
                      <a:pt x="1041179" y="866524"/>
                      <a:pt x="1039890" y="867853"/>
                      <a:pt x="1039631" y="869607"/>
                    </a:cubicBezTo>
                    <a:cubicBezTo>
                      <a:pt x="1037923" y="868759"/>
                      <a:pt x="1036632" y="867175"/>
                      <a:pt x="1036632" y="865195"/>
                    </a:cubicBezTo>
                    <a:cubicBezTo>
                      <a:pt x="1032407" y="867133"/>
                      <a:pt x="1036632" y="871929"/>
                      <a:pt x="1034052" y="874715"/>
                    </a:cubicBezTo>
                    <a:cubicBezTo>
                      <a:pt x="1030859" y="870607"/>
                      <a:pt x="1028538" y="873912"/>
                      <a:pt x="1026409" y="876841"/>
                    </a:cubicBezTo>
                    <a:cubicBezTo>
                      <a:pt x="1024958" y="878821"/>
                      <a:pt x="1019863" y="874596"/>
                      <a:pt x="1022700" y="871929"/>
                    </a:cubicBezTo>
                    <a:cubicBezTo>
                      <a:pt x="1020701" y="872709"/>
                      <a:pt x="1019443" y="871735"/>
                      <a:pt x="1019669" y="869607"/>
                    </a:cubicBezTo>
                    <a:cubicBezTo>
                      <a:pt x="1019282" y="872303"/>
                      <a:pt x="1021249" y="875086"/>
                      <a:pt x="1020411" y="877782"/>
                    </a:cubicBezTo>
                    <a:cubicBezTo>
                      <a:pt x="1019347" y="881178"/>
                      <a:pt x="1010542" y="875015"/>
                      <a:pt x="1008737" y="874483"/>
                    </a:cubicBezTo>
                    <a:cubicBezTo>
                      <a:pt x="1012929" y="879782"/>
                      <a:pt x="1007382" y="877347"/>
                      <a:pt x="1004350" y="877505"/>
                    </a:cubicBezTo>
                    <a:cubicBezTo>
                      <a:pt x="1009607" y="879575"/>
                      <a:pt x="1001964" y="887486"/>
                      <a:pt x="998545" y="882613"/>
                    </a:cubicBezTo>
                    <a:cubicBezTo>
                      <a:pt x="997997" y="884364"/>
                      <a:pt x="996836" y="886096"/>
                      <a:pt x="995063" y="886793"/>
                    </a:cubicBezTo>
                    <a:cubicBezTo>
                      <a:pt x="996804" y="883249"/>
                      <a:pt x="992483" y="885403"/>
                      <a:pt x="990096" y="885961"/>
                    </a:cubicBezTo>
                    <a:cubicBezTo>
                      <a:pt x="987161" y="886654"/>
                      <a:pt x="983002" y="887609"/>
                      <a:pt x="981131" y="890276"/>
                    </a:cubicBezTo>
                    <a:cubicBezTo>
                      <a:pt x="981646" y="888947"/>
                      <a:pt x="982356" y="887709"/>
                      <a:pt x="983194" y="886561"/>
                    </a:cubicBezTo>
                    <a:cubicBezTo>
                      <a:pt x="981260" y="887912"/>
                      <a:pt x="979744" y="890247"/>
                      <a:pt x="981131" y="892598"/>
                    </a:cubicBezTo>
                    <a:cubicBezTo>
                      <a:pt x="976100" y="894114"/>
                      <a:pt x="977874" y="890527"/>
                      <a:pt x="974842" y="888186"/>
                    </a:cubicBezTo>
                    <a:cubicBezTo>
                      <a:pt x="973649" y="890834"/>
                      <a:pt x="977229" y="892565"/>
                      <a:pt x="974842" y="894952"/>
                    </a:cubicBezTo>
                    <a:cubicBezTo>
                      <a:pt x="973197" y="896632"/>
                      <a:pt x="969585" y="898351"/>
                      <a:pt x="971069" y="901402"/>
                    </a:cubicBezTo>
                    <a:cubicBezTo>
                      <a:pt x="971907" y="903147"/>
                      <a:pt x="974390" y="903237"/>
                      <a:pt x="975971" y="903785"/>
                    </a:cubicBezTo>
                    <a:cubicBezTo>
                      <a:pt x="978196" y="904546"/>
                      <a:pt x="977518" y="909510"/>
                      <a:pt x="975649" y="904211"/>
                    </a:cubicBezTo>
                    <a:cubicBezTo>
                      <a:pt x="976003" y="908287"/>
                      <a:pt x="981679" y="910409"/>
                      <a:pt x="981357" y="914463"/>
                    </a:cubicBezTo>
                    <a:cubicBezTo>
                      <a:pt x="980873" y="921294"/>
                      <a:pt x="971585" y="917946"/>
                      <a:pt x="967747" y="919771"/>
                    </a:cubicBezTo>
                    <a:cubicBezTo>
                      <a:pt x="968070" y="917424"/>
                      <a:pt x="965232" y="913673"/>
                      <a:pt x="969392" y="915824"/>
                    </a:cubicBezTo>
                    <a:cubicBezTo>
                      <a:pt x="968554" y="911880"/>
                      <a:pt x="961458" y="912676"/>
                      <a:pt x="964264" y="907233"/>
                    </a:cubicBezTo>
                    <a:cubicBezTo>
                      <a:pt x="961007" y="907668"/>
                      <a:pt x="963038" y="903002"/>
                      <a:pt x="960330" y="902708"/>
                    </a:cubicBezTo>
                    <a:cubicBezTo>
                      <a:pt x="958588" y="902515"/>
                      <a:pt x="958105" y="896020"/>
                      <a:pt x="959233" y="894820"/>
                    </a:cubicBezTo>
                    <a:cubicBezTo>
                      <a:pt x="961523" y="892456"/>
                      <a:pt x="958685" y="890811"/>
                      <a:pt x="961813" y="888902"/>
                    </a:cubicBezTo>
                    <a:cubicBezTo>
                      <a:pt x="966651" y="885967"/>
                      <a:pt x="959846" y="884281"/>
                      <a:pt x="958008" y="882623"/>
                    </a:cubicBezTo>
                    <a:cubicBezTo>
                      <a:pt x="958427" y="883458"/>
                      <a:pt x="958814" y="884310"/>
                      <a:pt x="959169" y="885177"/>
                    </a:cubicBezTo>
                    <a:cubicBezTo>
                      <a:pt x="955589" y="885948"/>
                      <a:pt x="953783" y="880627"/>
                      <a:pt x="952203" y="878443"/>
                    </a:cubicBezTo>
                    <a:cubicBezTo>
                      <a:pt x="951074" y="880369"/>
                      <a:pt x="951880" y="882181"/>
                      <a:pt x="953815" y="883084"/>
                    </a:cubicBezTo>
                    <a:cubicBezTo>
                      <a:pt x="952461" y="884600"/>
                      <a:pt x="947913" y="888570"/>
                      <a:pt x="946172" y="885406"/>
                    </a:cubicBezTo>
                    <a:cubicBezTo>
                      <a:pt x="943334" y="891924"/>
                      <a:pt x="942722" y="882081"/>
                      <a:pt x="941270" y="880994"/>
                    </a:cubicBezTo>
                    <a:cubicBezTo>
                      <a:pt x="939593" y="879717"/>
                      <a:pt x="933563" y="882407"/>
                      <a:pt x="937110" y="877515"/>
                    </a:cubicBezTo>
                    <a:cubicBezTo>
                      <a:pt x="936272" y="877224"/>
                      <a:pt x="935433" y="876986"/>
                      <a:pt x="934562" y="876815"/>
                    </a:cubicBezTo>
                    <a:cubicBezTo>
                      <a:pt x="934240" y="878511"/>
                      <a:pt x="934885" y="880062"/>
                      <a:pt x="935723" y="881459"/>
                    </a:cubicBezTo>
                    <a:cubicBezTo>
                      <a:pt x="932885" y="881030"/>
                      <a:pt x="931563" y="875660"/>
                      <a:pt x="928757" y="876350"/>
                    </a:cubicBezTo>
                    <a:cubicBezTo>
                      <a:pt x="930047" y="874719"/>
                      <a:pt x="929467" y="873132"/>
                      <a:pt x="927596" y="872403"/>
                    </a:cubicBezTo>
                    <a:cubicBezTo>
                      <a:pt x="926854" y="874061"/>
                      <a:pt x="926145" y="876405"/>
                      <a:pt x="925726" y="873100"/>
                    </a:cubicBezTo>
                    <a:cubicBezTo>
                      <a:pt x="925113" y="876521"/>
                      <a:pt x="930338" y="878647"/>
                      <a:pt x="928402" y="882136"/>
                    </a:cubicBezTo>
                    <a:cubicBezTo>
                      <a:pt x="927468" y="883813"/>
                      <a:pt x="924274" y="879914"/>
                      <a:pt x="922952" y="880066"/>
                    </a:cubicBezTo>
                    <a:cubicBezTo>
                      <a:pt x="923855" y="882068"/>
                      <a:pt x="922952" y="883942"/>
                      <a:pt x="921082" y="884942"/>
                    </a:cubicBezTo>
                    <a:cubicBezTo>
                      <a:pt x="921082" y="882858"/>
                      <a:pt x="915664" y="881852"/>
                      <a:pt x="912923" y="881040"/>
                    </a:cubicBezTo>
                    <a:cubicBezTo>
                      <a:pt x="907053" y="879295"/>
                      <a:pt x="903925" y="885122"/>
                      <a:pt x="902732" y="880530"/>
                    </a:cubicBezTo>
                    <a:cubicBezTo>
                      <a:pt x="901958" y="880998"/>
                      <a:pt x="901184" y="881462"/>
                      <a:pt x="900410" y="881926"/>
                    </a:cubicBezTo>
                    <a:cubicBezTo>
                      <a:pt x="898185" y="878543"/>
                      <a:pt x="894928" y="879011"/>
                      <a:pt x="892315" y="876889"/>
                    </a:cubicBezTo>
                    <a:cubicBezTo>
                      <a:pt x="891058" y="875834"/>
                      <a:pt x="891703" y="875096"/>
                      <a:pt x="890961" y="873822"/>
                    </a:cubicBezTo>
                    <a:cubicBezTo>
                      <a:pt x="890219" y="872587"/>
                      <a:pt x="886188" y="870204"/>
                      <a:pt x="882995" y="871706"/>
                    </a:cubicBezTo>
                    <a:cubicBezTo>
                      <a:pt x="881028" y="865531"/>
                      <a:pt x="877641" y="860871"/>
                      <a:pt x="877674" y="854527"/>
                    </a:cubicBezTo>
                    <a:cubicBezTo>
                      <a:pt x="883188" y="856468"/>
                      <a:pt x="880673" y="842582"/>
                      <a:pt x="872321" y="846394"/>
                    </a:cubicBezTo>
                    <a:cubicBezTo>
                      <a:pt x="868966" y="847929"/>
                      <a:pt x="868128" y="845471"/>
                      <a:pt x="865548" y="844194"/>
                    </a:cubicBezTo>
                    <a:cubicBezTo>
                      <a:pt x="862452" y="842650"/>
                      <a:pt x="861098" y="845546"/>
                      <a:pt x="857131" y="843904"/>
                    </a:cubicBezTo>
                    <a:cubicBezTo>
                      <a:pt x="850229" y="841021"/>
                      <a:pt x="847488" y="837970"/>
                      <a:pt x="843522" y="832484"/>
                    </a:cubicBezTo>
                    <a:cubicBezTo>
                      <a:pt x="841845" y="836393"/>
                      <a:pt x="837136" y="836838"/>
                      <a:pt x="834169" y="839305"/>
                    </a:cubicBezTo>
                    <a:cubicBezTo>
                      <a:pt x="832267" y="840882"/>
                      <a:pt x="835814" y="844043"/>
                      <a:pt x="833427" y="846449"/>
                    </a:cubicBezTo>
                    <a:cubicBezTo>
                      <a:pt x="831460" y="848432"/>
                      <a:pt x="819367" y="854314"/>
                      <a:pt x="820560" y="847806"/>
                    </a:cubicBezTo>
                    <a:cubicBezTo>
                      <a:pt x="816367" y="847968"/>
                      <a:pt x="815336" y="857781"/>
                      <a:pt x="813852" y="856839"/>
                    </a:cubicBezTo>
                    <a:cubicBezTo>
                      <a:pt x="811723" y="855498"/>
                      <a:pt x="809982" y="853356"/>
                      <a:pt x="808272" y="851550"/>
                    </a:cubicBezTo>
                    <a:cubicBezTo>
                      <a:pt x="804596" y="847710"/>
                      <a:pt x="804855" y="851873"/>
                      <a:pt x="803596" y="854775"/>
                    </a:cubicBezTo>
                    <a:cubicBezTo>
                      <a:pt x="799114" y="849586"/>
                      <a:pt x="798501" y="848464"/>
                      <a:pt x="794986" y="854969"/>
                    </a:cubicBezTo>
                    <a:cubicBezTo>
                      <a:pt x="791761" y="860945"/>
                      <a:pt x="787182" y="854585"/>
                      <a:pt x="784117" y="852028"/>
                    </a:cubicBezTo>
                    <a:cubicBezTo>
                      <a:pt x="777410" y="846478"/>
                      <a:pt x="776442" y="854430"/>
                      <a:pt x="773798" y="858874"/>
                    </a:cubicBezTo>
                    <a:cubicBezTo>
                      <a:pt x="772153" y="861619"/>
                      <a:pt x="770218" y="858616"/>
                      <a:pt x="768412" y="858681"/>
                    </a:cubicBezTo>
                    <a:cubicBezTo>
                      <a:pt x="767186" y="858713"/>
                      <a:pt x="765703" y="858907"/>
                      <a:pt x="764510" y="859271"/>
                    </a:cubicBezTo>
                    <a:cubicBezTo>
                      <a:pt x="762930" y="859745"/>
                      <a:pt x="763317" y="857126"/>
                      <a:pt x="761930" y="857126"/>
                    </a:cubicBezTo>
                    <a:cubicBezTo>
                      <a:pt x="755867" y="857126"/>
                      <a:pt x="758802" y="868856"/>
                      <a:pt x="760318" y="871097"/>
                    </a:cubicBezTo>
                    <a:cubicBezTo>
                      <a:pt x="762027" y="873638"/>
                      <a:pt x="764187" y="876070"/>
                      <a:pt x="765123" y="879050"/>
                    </a:cubicBezTo>
                    <a:cubicBezTo>
                      <a:pt x="765768" y="879991"/>
                      <a:pt x="766380" y="880965"/>
                      <a:pt x="766897" y="881975"/>
                    </a:cubicBezTo>
                    <a:cubicBezTo>
                      <a:pt x="767219" y="883671"/>
                      <a:pt x="765703" y="885148"/>
                      <a:pt x="765735" y="886851"/>
                    </a:cubicBezTo>
                    <a:cubicBezTo>
                      <a:pt x="765735" y="888654"/>
                      <a:pt x="769573" y="892446"/>
                      <a:pt x="767832" y="894046"/>
                    </a:cubicBezTo>
                    <a:cubicBezTo>
                      <a:pt x="765542" y="896210"/>
                      <a:pt x="762865" y="891308"/>
                      <a:pt x="759995" y="892175"/>
                    </a:cubicBezTo>
                    <a:cubicBezTo>
                      <a:pt x="755609" y="893504"/>
                      <a:pt x="755093" y="893820"/>
                      <a:pt x="753320" y="889292"/>
                    </a:cubicBezTo>
                    <a:cubicBezTo>
                      <a:pt x="751771" y="885397"/>
                      <a:pt x="749352" y="881614"/>
                      <a:pt x="749030" y="877328"/>
                    </a:cubicBezTo>
                    <a:cubicBezTo>
                      <a:pt x="745128" y="880246"/>
                      <a:pt x="738355" y="888418"/>
                      <a:pt x="733195" y="885077"/>
                    </a:cubicBezTo>
                    <a:cubicBezTo>
                      <a:pt x="730713" y="883481"/>
                      <a:pt x="730164" y="887177"/>
                      <a:pt x="728068" y="886744"/>
                    </a:cubicBezTo>
                    <a:cubicBezTo>
                      <a:pt x="725971" y="886296"/>
                      <a:pt x="725294" y="881623"/>
                      <a:pt x="726262" y="880114"/>
                    </a:cubicBezTo>
                    <a:cubicBezTo>
                      <a:pt x="718167" y="880017"/>
                      <a:pt x="724134" y="872045"/>
                      <a:pt x="719812" y="869910"/>
                    </a:cubicBezTo>
                    <a:cubicBezTo>
                      <a:pt x="715071" y="867569"/>
                      <a:pt x="709266" y="867872"/>
                      <a:pt x="704300" y="868569"/>
                    </a:cubicBezTo>
                    <a:cubicBezTo>
                      <a:pt x="697914" y="869468"/>
                      <a:pt x="702978" y="860251"/>
                      <a:pt x="703365" y="858004"/>
                    </a:cubicBezTo>
                    <a:cubicBezTo>
                      <a:pt x="703977" y="854692"/>
                      <a:pt x="700140" y="845265"/>
                      <a:pt x="706299" y="845513"/>
                    </a:cubicBezTo>
                    <a:cubicBezTo>
                      <a:pt x="704655" y="840624"/>
                      <a:pt x="701527" y="840173"/>
                      <a:pt x="696786" y="840173"/>
                    </a:cubicBezTo>
                    <a:cubicBezTo>
                      <a:pt x="690562" y="840173"/>
                      <a:pt x="691110" y="835093"/>
                      <a:pt x="688530" y="831111"/>
                    </a:cubicBezTo>
                    <a:cubicBezTo>
                      <a:pt x="688207" y="830746"/>
                      <a:pt x="686111" y="828340"/>
                      <a:pt x="686530" y="827731"/>
                    </a:cubicBezTo>
                    <a:cubicBezTo>
                      <a:pt x="688723" y="824606"/>
                      <a:pt x="684305" y="822465"/>
                      <a:pt x="682983" y="820146"/>
                    </a:cubicBezTo>
                    <a:cubicBezTo>
                      <a:pt x="680758" y="816250"/>
                      <a:pt x="686369" y="814573"/>
                      <a:pt x="685402" y="810687"/>
                    </a:cubicBezTo>
                    <a:cubicBezTo>
                      <a:pt x="679790" y="814847"/>
                      <a:pt x="672792" y="809558"/>
                      <a:pt x="666922" y="812848"/>
                    </a:cubicBezTo>
                    <a:cubicBezTo>
                      <a:pt x="665568" y="813606"/>
                      <a:pt x="657634" y="819885"/>
                      <a:pt x="656280" y="818795"/>
                    </a:cubicBezTo>
                    <a:cubicBezTo>
                      <a:pt x="653442" y="816563"/>
                      <a:pt x="656280" y="814231"/>
                      <a:pt x="657344" y="811941"/>
                    </a:cubicBezTo>
                    <a:cubicBezTo>
                      <a:pt x="658247" y="809671"/>
                      <a:pt x="656699" y="806056"/>
                      <a:pt x="655442" y="804182"/>
                    </a:cubicBezTo>
                    <a:cubicBezTo>
                      <a:pt x="653539" y="801273"/>
                      <a:pt x="652378" y="801660"/>
                      <a:pt x="651636" y="797487"/>
                    </a:cubicBezTo>
                    <a:cubicBezTo>
                      <a:pt x="651088" y="794385"/>
                      <a:pt x="652410" y="792134"/>
                      <a:pt x="655700" y="791879"/>
                    </a:cubicBezTo>
                    <a:cubicBezTo>
                      <a:pt x="653216" y="787780"/>
                      <a:pt x="655377" y="784565"/>
                      <a:pt x="655248" y="780269"/>
                    </a:cubicBezTo>
                    <a:cubicBezTo>
                      <a:pt x="660666" y="785190"/>
                      <a:pt x="661053" y="772455"/>
                      <a:pt x="661537" y="770749"/>
                    </a:cubicBezTo>
                    <a:cubicBezTo>
                      <a:pt x="669502" y="771323"/>
                      <a:pt x="663762" y="767914"/>
                      <a:pt x="668954" y="764015"/>
                    </a:cubicBezTo>
                    <a:cubicBezTo>
                      <a:pt x="669760" y="763403"/>
                      <a:pt x="672631" y="765025"/>
                      <a:pt x="672824" y="763612"/>
                    </a:cubicBezTo>
                    <a:cubicBezTo>
                      <a:pt x="673179" y="760784"/>
                      <a:pt x="669632" y="758710"/>
                      <a:pt x="668729" y="756353"/>
                    </a:cubicBezTo>
                    <a:cubicBezTo>
                      <a:pt x="673501" y="758214"/>
                      <a:pt x="671050" y="749616"/>
                      <a:pt x="671050" y="747262"/>
                    </a:cubicBezTo>
                    <a:cubicBezTo>
                      <a:pt x="671050" y="742140"/>
                      <a:pt x="669857" y="736187"/>
                      <a:pt x="668116" y="731382"/>
                    </a:cubicBezTo>
                    <a:cubicBezTo>
                      <a:pt x="666761" y="727557"/>
                      <a:pt x="666729" y="723316"/>
                      <a:pt x="664568" y="719885"/>
                    </a:cubicBezTo>
                    <a:cubicBezTo>
                      <a:pt x="662891" y="717218"/>
                      <a:pt x="660859" y="714290"/>
                      <a:pt x="656635" y="712235"/>
                    </a:cubicBezTo>
                    <a:cubicBezTo>
                      <a:pt x="657570" y="714090"/>
                      <a:pt x="656635" y="715541"/>
                      <a:pt x="654796" y="716186"/>
                    </a:cubicBezTo>
                    <a:cubicBezTo>
                      <a:pt x="653120" y="712838"/>
                      <a:pt x="649991" y="709468"/>
                      <a:pt x="648927" y="705940"/>
                    </a:cubicBezTo>
                    <a:cubicBezTo>
                      <a:pt x="647960" y="702825"/>
                      <a:pt x="648089" y="700151"/>
                      <a:pt x="645477" y="697823"/>
                    </a:cubicBezTo>
                    <a:cubicBezTo>
                      <a:pt x="641219" y="693969"/>
                      <a:pt x="634576" y="692447"/>
                      <a:pt x="630867" y="688319"/>
                    </a:cubicBezTo>
                    <a:cubicBezTo>
                      <a:pt x="630545" y="690789"/>
                      <a:pt x="629126" y="695243"/>
                      <a:pt x="628900" y="696820"/>
                    </a:cubicBezTo>
                    <a:cubicBezTo>
                      <a:pt x="628900" y="697539"/>
                      <a:pt x="627900" y="698039"/>
                      <a:pt x="627643" y="698519"/>
                    </a:cubicBezTo>
                    <a:cubicBezTo>
                      <a:pt x="626933" y="699087"/>
                      <a:pt x="627965" y="697600"/>
                      <a:pt x="625256" y="695072"/>
                    </a:cubicBezTo>
                    <a:cubicBezTo>
                      <a:pt x="622450" y="692321"/>
                      <a:pt x="620934" y="695330"/>
                      <a:pt x="618129" y="694053"/>
                    </a:cubicBezTo>
                    <a:cubicBezTo>
                      <a:pt x="615581" y="692892"/>
                      <a:pt x="612421" y="690612"/>
                      <a:pt x="609518" y="690641"/>
                    </a:cubicBezTo>
                    <a:cubicBezTo>
                      <a:pt x="606809" y="690641"/>
                      <a:pt x="605777" y="694124"/>
                      <a:pt x="602875" y="692969"/>
                    </a:cubicBezTo>
                    <a:cubicBezTo>
                      <a:pt x="600811" y="692144"/>
                      <a:pt x="602520" y="689170"/>
                      <a:pt x="603197" y="688022"/>
                    </a:cubicBezTo>
                    <a:cubicBezTo>
                      <a:pt x="604197" y="686213"/>
                      <a:pt x="606164" y="684346"/>
                      <a:pt x="606680" y="682356"/>
                    </a:cubicBezTo>
                    <a:cubicBezTo>
                      <a:pt x="607486" y="679160"/>
                      <a:pt x="601617" y="677699"/>
                      <a:pt x="602810" y="673687"/>
                    </a:cubicBezTo>
                    <a:cubicBezTo>
                      <a:pt x="600746" y="674277"/>
                      <a:pt x="598553" y="677115"/>
                      <a:pt x="596231" y="676577"/>
                    </a:cubicBezTo>
                    <a:cubicBezTo>
                      <a:pt x="590975" y="675377"/>
                      <a:pt x="596812" y="670533"/>
                      <a:pt x="598618" y="669743"/>
                    </a:cubicBezTo>
                    <a:cubicBezTo>
                      <a:pt x="596522" y="667840"/>
                      <a:pt x="593684" y="665280"/>
                      <a:pt x="591362" y="663622"/>
                    </a:cubicBezTo>
                    <a:cubicBezTo>
                      <a:pt x="589072" y="661977"/>
                      <a:pt x="582299" y="667073"/>
                      <a:pt x="580397" y="668392"/>
                    </a:cubicBezTo>
                    <a:cubicBezTo>
                      <a:pt x="578462" y="669750"/>
                      <a:pt x="579429" y="672758"/>
                      <a:pt x="577559" y="674026"/>
                    </a:cubicBezTo>
                    <a:cubicBezTo>
                      <a:pt x="575914" y="675161"/>
                      <a:pt x="572883" y="673703"/>
                      <a:pt x="571431" y="673107"/>
                    </a:cubicBezTo>
                    <a:cubicBezTo>
                      <a:pt x="570883" y="672881"/>
                      <a:pt x="563982" y="668653"/>
                      <a:pt x="566820" y="672062"/>
                    </a:cubicBezTo>
                    <a:cubicBezTo>
                      <a:pt x="564691" y="670817"/>
                      <a:pt x="561402" y="668263"/>
                      <a:pt x="559144" y="667650"/>
                    </a:cubicBezTo>
                    <a:cubicBezTo>
                      <a:pt x="556500" y="666944"/>
                      <a:pt x="554468" y="669143"/>
                      <a:pt x="551920" y="670656"/>
                    </a:cubicBezTo>
                    <a:cubicBezTo>
                      <a:pt x="548212" y="672829"/>
                      <a:pt x="546244" y="676906"/>
                      <a:pt x="543535" y="680050"/>
                    </a:cubicBezTo>
                    <a:cubicBezTo>
                      <a:pt x="540117" y="684039"/>
                      <a:pt x="536795" y="683946"/>
                      <a:pt x="531990" y="684784"/>
                    </a:cubicBezTo>
                    <a:cubicBezTo>
                      <a:pt x="526701" y="685710"/>
                      <a:pt x="528765" y="689293"/>
                      <a:pt x="526443" y="692566"/>
                    </a:cubicBezTo>
                    <a:cubicBezTo>
                      <a:pt x="524315" y="695572"/>
                      <a:pt x="519122" y="696923"/>
                      <a:pt x="518187" y="700490"/>
                    </a:cubicBezTo>
                    <a:cubicBezTo>
                      <a:pt x="516994" y="705147"/>
                      <a:pt x="516929" y="708556"/>
                      <a:pt x="510641" y="708781"/>
                    </a:cubicBezTo>
                    <a:cubicBezTo>
                      <a:pt x="506577" y="708910"/>
                      <a:pt x="503610" y="711426"/>
                      <a:pt x="499643" y="710894"/>
                    </a:cubicBezTo>
                    <a:cubicBezTo>
                      <a:pt x="498160" y="710700"/>
                      <a:pt x="495741" y="711252"/>
                      <a:pt x="494806" y="710732"/>
                    </a:cubicBezTo>
                    <a:cubicBezTo>
                      <a:pt x="493903" y="710210"/>
                      <a:pt x="494484" y="708604"/>
                      <a:pt x="494419" y="706998"/>
                    </a:cubicBezTo>
                    <a:cubicBezTo>
                      <a:pt x="494419" y="704137"/>
                      <a:pt x="487066" y="702496"/>
                      <a:pt x="484583" y="702547"/>
                    </a:cubicBezTo>
                    <a:cubicBezTo>
                      <a:pt x="480745" y="702612"/>
                      <a:pt x="481971" y="707159"/>
                      <a:pt x="476392" y="703415"/>
                    </a:cubicBezTo>
                    <a:cubicBezTo>
                      <a:pt x="469555" y="703189"/>
                      <a:pt x="465814" y="703076"/>
                      <a:pt x="463459" y="701893"/>
                    </a:cubicBezTo>
                    <a:cubicBezTo>
                      <a:pt x="459815" y="700061"/>
                      <a:pt x="463459" y="697313"/>
                      <a:pt x="459751" y="696226"/>
                    </a:cubicBezTo>
                    <a:cubicBezTo>
                      <a:pt x="455139" y="694846"/>
                      <a:pt x="451204" y="695569"/>
                      <a:pt x="447109" y="698291"/>
                    </a:cubicBezTo>
                    <a:cubicBezTo>
                      <a:pt x="442820" y="701151"/>
                      <a:pt x="440240" y="707869"/>
                      <a:pt x="438014" y="712477"/>
                    </a:cubicBezTo>
                    <a:cubicBezTo>
                      <a:pt x="436337" y="715979"/>
                      <a:pt x="432048" y="719343"/>
                      <a:pt x="431758" y="723184"/>
                    </a:cubicBezTo>
                    <a:cubicBezTo>
                      <a:pt x="422986" y="716434"/>
                      <a:pt x="429436" y="711168"/>
                      <a:pt x="427695" y="706205"/>
                    </a:cubicBezTo>
                    <a:cubicBezTo>
                      <a:pt x="424986" y="698323"/>
                      <a:pt x="416343" y="704402"/>
                      <a:pt x="410312" y="704811"/>
                    </a:cubicBezTo>
                    <a:cubicBezTo>
                      <a:pt x="410312" y="705666"/>
                      <a:pt x="410635" y="706517"/>
                      <a:pt x="410764" y="707366"/>
                    </a:cubicBezTo>
                    <a:cubicBezTo>
                      <a:pt x="405539" y="705847"/>
                      <a:pt x="398122" y="707798"/>
                      <a:pt x="392575" y="707688"/>
                    </a:cubicBezTo>
                    <a:cubicBezTo>
                      <a:pt x="387544" y="707591"/>
                      <a:pt x="384351" y="705660"/>
                      <a:pt x="379707" y="703309"/>
                    </a:cubicBezTo>
                    <a:cubicBezTo>
                      <a:pt x="378062" y="702489"/>
                      <a:pt x="375321" y="700735"/>
                      <a:pt x="373386" y="701573"/>
                    </a:cubicBezTo>
                    <a:cubicBezTo>
                      <a:pt x="371645" y="702318"/>
                      <a:pt x="372774" y="705095"/>
                      <a:pt x="370935" y="705431"/>
                    </a:cubicBezTo>
                    <a:cubicBezTo>
                      <a:pt x="368130" y="705940"/>
                      <a:pt x="362615" y="701938"/>
                      <a:pt x="362454" y="699013"/>
                    </a:cubicBezTo>
                    <a:cubicBezTo>
                      <a:pt x="361809" y="699561"/>
                      <a:pt x="361648" y="709101"/>
                      <a:pt x="359293" y="705140"/>
                    </a:cubicBezTo>
                    <a:cubicBezTo>
                      <a:pt x="356874" y="701109"/>
                      <a:pt x="351682" y="698732"/>
                      <a:pt x="350134" y="694137"/>
                    </a:cubicBezTo>
                    <a:cubicBezTo>
                      <a:pt x="349328" y="697887"/>
                      <a:pt x="336718" y="696320"/>
                      <a:pt x="335816" y="693008"/>
                    </a:cubicBezTo>
                    <a:cubicBezTo>
                      <a:pt x="335332" y="691237"/>
                      <a:pt x="337137" y="688119"/>
                      <a:pt x="335816" y="686655"/>
                    </a:cubicBezTo>
                    <a:cubicBezTo>
                      <a:pt x="334332" y="685139"/>
                      <a:pt x="329881" y="688545"/>
                      <a:pt x="327302" y="687006"/>
                    </a:cubicBezTo>
                    <a:cubicBezTo>
                      <a:pt x="323238" y="684559"/>
                      <a:pt x="314047" y="681482"/>
                      <a:pt x="312435" y="676693"/>
                    </a:cubicBezTo>
                    <a:cubicBezTo>
                      <a:pt x="310435" y="670798"/>
                      <a:pt x="304372" y="664345"/>
                      <a:pt x="298148" y="670546"/>
                    </a:cubicBezTo>
                    <a:cubicBezTo>
                      <a:pt x="295923" y="672781"/>
                      <a:pt x="288731" y="663190"/>
                      <a:pt x="287570" y="661810"/>
                    </a:cubicBezTo>
                    <a:cubicBezTo>
                      <a:pt x="284409" y="658011"/>
                      <a:pt x="278121" y="657214"/>
                      <a:pt x="273413" y="654347"/>
                    </a:cubicBezTo>
                    <a:cubicBezTo>
                      <a:pt x="266092" y="649881"/>
                      <a:pt x="259545" y="644917"/>
                      <a:pt x="253224" y="639274"/>
                    </a:cubicBezTo>
                    <a:cubicBezTo>
                      <a:pt x="250838" y="637116"/>
                      <a:pt x="247516" y="637435"/>
                      <a:pt x="244613" y="636503"/>
                    </a:cubicBezTo>
                    <a:cubicBezTo>
                      <a:pt x="241518" y="635497"/>
                      <a:pt x="241485" y="639464"/>
                      <a:pt x="238099" y="638177"/>
                    </a:cubicBezTo>
                    <a:cubicBezTo>
                      <a:pt x="239389" y="646627"/>
                      <a:pt x="234616" y="647694"/>
                      <a:pt x="229714" y="642292"/>
                    </a:cubicBezTo>
                    <a:cubicBezTo>
                      <a:pt x="225296" y="637458"/>
                      <a:pt x="219749" y="635200"/>
                      <a:pt x="213622" y="633530"/>
                    </a:cubicBezTo>
                    <a:cubicBezTo>
                      <a:pt x="212332" y="633175"/>
                      <a:pt x="209300" y="632795"/>
                      <a:pt x="208365" y="631679"/>
                    </a:cubicBezTo>
                    <a:cubicBezTo>
                      <a:pt x="206946" y="629954"/>
                      <a:pt x="209590" y="627174"/>
                      <a:pt x="206495" y="625948"/>
                    </a:cubicBezTo>
                    <a:cubicBezTo>
                      <a:pt x="204172" y="625019"/>
                      <a:pt x="203011" y="624748"/>
                      <a:pt x="200980" y="622884"/>
                    </a:cubicBezTo>
                    <a:cubicBezTo>
                      <a:pt x="197497" y="619688"/>
                      <a:pt x="195207" y="621988"/>
                      <a:pt x="191498" y="620891"/>
                    </a:cubicBezTo>
                    <a:cubicBezTo>
                      <a:pt x="185887" y="619240"/>
                      <a:pt x="183597" y="613193"/>
                      <a:pt x="179856" y="609507"/>
                    </a:cubicBezTo>
                    <a:cubicBezTo>
                      <a:pt x="176083" y="605786"/>
                      <a:pt x="171987" y="616341"/>
                      <a:pt x="169601" y="608911"/>
                    </a:cubicBezTo>
                    <a:cubicBezTo>
                      <a:pt x="168762" y="606295"/>
                      <a:pt x="169923" y="603644"/>
                      <a:pt x="168214" y="601200"/>
                    </a:cubicBezTo>
                    <a:cubicBezTo>
                      <a:pt x="166634" y="598726"/>
                      <a:pt x="166021" y="596701"/>
                      <a:pt x="165537" y="593847"/>
                    </a:cubicBezTo>
                    <a:cubicBezTo>
                      <a:pt x="165021" y="590777"/>
                      <a:pt x="161958" y="588906"/>
                      <a:pt x="159829" y="587013"/>
                    </a:cubicBezTo>
                    <a:cubicBezTo>
                      <a:pt x="156701" y="584214"/>
                      <a:pt x="157410" y="579915"/>
                      <a:pt x="154766" y="576877"/>
                    </a:cubicBezTo>
                    <a:cubicBezTo>
                      <a:pt x="161087" y="572162"/>
                      <a:pt x="162312" y="575600"/>
                      <a:pt x="165957" y="579957"/>
                    </a:cubicBezTo>
                    <a:cubicBezTo>
                      <a:pt x="167763" y="582105"/>
                      <a:pt x="170472" y="582482"/>
                      <a:pt x="171923" y="580086"/>
                    </a:cubicBezTo>
                    <a:cubicBezTo>
                      <a:pt x="173729" y="577077"/>
                      <a:pt x="176825" y="577316"/>
                      <a:pt x="178760" y="574700"/>
                    </a:cubicBezTo>
                    <a:cubicBezTo>
                      <a:pt x="181114" y="571475"/>
                      <a:pt x="177921" y="568324"/>
                      <a:pt x="176051" y="566093"/>
                    </a:cubicBezTo>
                    <a:cubicBezTo>
                      <a:pt x="174535" y="564319"/>
                      <a:pt x="175309" y="559452"/>
                      <a:pt x="173471" y="558898"/>
                    </a:cubicBezTo>
                    <a:cubicBezTo>
                      <a:pt x="165892" y="556615"/>
                      <a:pt x="166376" y="557144"/>
                      <a:pt x="160990" y="551677"/>
                    </a:cubicBezTo>
                    <a:cubicBezTo>
                      <a:pt x="154895" y="545511"/>
                      <a:pt x="154153" y="534424"/>
                      <a:pt x="154379" y="532908"/>
                    </a:cubicBezTo>
                    <a:cubicBezTo>
                      <a:pt x="154379" y="532150"/>
                      <a:pt x="162538" y="529770"/>
                      <a:pt x="155733" y="527580"/>
                    </a:cubicBezTo>
                    <a:cubicBezTo>
                      <a:pt x="149832" y="525687"/>
                      <a:pt x="145252" y="521114"/>
                      <a:pt x="139705" y="517776"/>
                    </a:cubicBezTo>
                    <a:cubicBezTo>
                      <a:pt x="132094" y="513171"/>
                      <a:pt x="134513" y="502525"/>
                      <a:pt x="121871" y="495118"/>
                    </a:cubicBezTo>
                    <a:cubicBezTo>
                      <a:pt x="114389" y="495447"/>
                      <a:pt x="91815" y="493895"/>
                      <a:pt x="91363" y="483085"/>
                    </a:cubicBezTo>
                    <a:cubicBezTo>
                      <a:pt x="89138" y="483656"/>
                      <a:pt x="85945" y="487236"/>
                      <a:pt x="83559" y="485098"/>
                    </a:cubicBezTo>
                    <a:cubicBezTo>
                      <a:pt x="81720" y="483437"/>
                      <a:pt x="76786" y="480512"/>
                      <a:pt x="75787" y="478358"/>
                    </a:cubicBezTo>
                    <a:cubicBezTo>
                      <a:pt x="74916" y="476381"/>
                      <a:pt x="75141" y="472440"/>
                      <a:pt x="74529" y="470140"/>
                    </a:cubicBezTo>
                    <a:cubicBezTo>
                      <a:pt x="73690" y="466973"/>
                      <a:pt x="72142" y="464429"/>
                      <a:pt x="69724" y="462188"/>
                    </a:cubicBezTo>
                    <a:cubicBezTo>
                      <a:pt x="66337" y="459034"/>
                      <a:pt x="60533" y="460798"/>
                      <a:pt x="58436" y="457566"/>
                    </a:cubicBezTo>
                    <a:cubicBezTo>
                      <a:pt x="56146" y="454070"/>
                      <a:pt x="48729" y="449839"/>
                      <a:pt x="45859" y="454989"/>
                    </a:cubicBezTo>
                    <a:cubicBezTo>
                      <a:pt x="43537" y="449385"/>
                      <a:pt x="37087" y="453512"/>
                      <a:pt x="34894" y="449430"/>
                    </a:cubicBezTo>
                    <a:cubicBezTo>
                      <a:pt x="31991" y="444037"/>
                      <a:pt x="42118" y="446314"/>
                      <a:pt x="43569" y="446050"/>
                    </a:cubicBezTo>
                    <a:cubicBezTo>
                      <a:pt x="49632" y="444957"/>
                      <a:pt x="47246" y="439332"/>
                      <a:pt x="43892" y="437217"/>
                    </a:cubicBezTo>
                    <a:cubicBezTo>
                      <a:pt x="40989" y="435420"/>
                      <a:pt x="42344" y="434479"/>
                      <a:pt x="42247" y="431657"/>
                    </a:cubicBezTo>
                    <a:cubicBezTo>
                      <a:pt x="42247" y="430396"/>
                      <a:pt x="40054" y="426610"/>
                      <a:pt x="39474" y="425259"/>
                    </a:cubicBezTo>
                    <a:cubicBezTo>
                      <a:pt x="38635" y="423349"/>
                      <a:pt x="36313" y="423143"/>
                      <a:pt x="35571" y="421015"/>
                    </a:cubicBezTo>
                    <a:cubicBezTo>
                      <a:pt x="34668" y="418518"/>
                      <a:pt x="35571" y="415838"/>
                      <a:pt x="34991" y="413291"/>
                    </a:cubicBezTo>
                    <a:cubicBezTo>
                      <a:pt x="34023" y="408592"/>
                      <a:pt x="26154" y="407305"/>
                      <a:pt x="22284" y="406457"/>
                    </a:cubicBezTo>
                    <a:cubicBezTo>
                      <a:pt x="17124" y="405325"/>
                      <a:pt x="13480" y="412197"/>
                      <a:pt x="9578" y="407260"/>
                    </a:cubicBezTo>
                    <a:cubicBezTo>
                      <a:pt x="8288" y="405664"/>
                      <a:pt x="2934" y="398366"/>
                      <a:pt x="8127" y="398333"/>
                    </a:cubicBezTo>
                    <a:cubicBezTo>
                      <a:pt x="6450" y="395998"/>
                      <a:pt x="4224" y="394209"/>
                      <a:pt x="2193" y="392203"/>
                    </a:cubicBezTo>
                    <a:cubicBezTo>
                      <a:pt x="226" y="390229"/>
                      <a:pt x="1032" y="386769"/>
                      <a:pt x="193" y="384379"/>
                    </a:cubicBezTo>
                  </a:path>
                </a:pathLst>
              </a:custGeom>
              <a:grpFill/>
              <a:ln w="1612" cap="flat">
                <a:solidFill>
                  <a:srgbClr val="FFFFFF"/>
                </a:solidFill>
                <a:prstDash val="solid"/>
                <a:miter/>
              </a:ln>
            </p:spPr>
            <p:txBody>
              <a:bodyPr rtlCol="0" anchor="ctr"/>
              <a:lstStyle/>
              <a:p>
                <a:endParaRPr lang="en-US"/>
              </a:p>
            </p:txBody>
          </p:sp>
          <p:sp>
            <p:nvSpPr>
              <p:cNvPr id="2130" name="Freeform: Shape 2129">
                <a:extLst>
                  <a:ext uri="{FF2B5EF4-FFF2-40B4-BE49-F238E27FC236}">
                    <a16:creationId xmlns:a16="http://schemas.microsoft.com/office/drawing/2014/main" id="{A1197852-BDED-CE30-2E1D-E0D210182CBD}"/>
                  </a:ext>
                </a:extLst>
              </p:cNvPr>
              <p:cNvSpPr/>
              <p:nvPr/>
            </p:nvSpPr>
            <p:spPr>
              <a:xfrm>
                <a:off x="10231180" y="2671584"/>
                <a:ext cx="2447" cy="2227"/>
              </a:xfrm>
              <a:custGeom>
                <a:avLst/>
                <a:gdLst>
                  <a:gd name="connsiteX0" fmla="*/ 2354 w 2447"/>
                  <a:gd name="connsiteY0" fmla="*/ 2227 h 2227"/>
                  <a:gd name="connsiteX1" fmla="*/ 0 w 2447"/>
                  <a:gd name="connsiteY1" fmla="*/ 141 h 2227"/>
                  <a:gd name="connsiteX2" fmla="*/ 2354 w 2447"/>
                  <a:gd name="connsiteY2" fmla="*/ 2227 h 2227"/>
                </a:gdLst>
                <a:ahLst/>
                <a:cxnLst>
                  <a:cxn ang="0">
                    <a:pos x="connsiteX0" y="connsiteY0"/>
                  </a:cxn>
                  <a:cxn ang="0">
                    <a:pos x="connsiteX1" y="connsiteY1"/>
                  </a:cxn>
                  <a:cxn ang="0">
                    <a:pos x="connsiteX2" y="connsiteY2"/>
                  </a:cxn>
                </a:cxnLst>
                <a:rect l="l" t="t" r="r" b="b"/>
                <a:pathLst>
                  <a:path w="2447" h="2227">
                    <a:moveTo>
                      <a:pt x="2354" y="2227"/>
                    </a:moveTo>
                    <a:cubicBezTo>
                      <a:pt x="2774" y="331"/>
                      <a:pt x="1742" y="-317"/>
                      <a:pt x="0" y="141"/>
                    </a:cubicBezTo>
                    <a:cubicBezTo>
                      <a:pt x="709" y="892"/>
                      <a:pt x="1516" y="1586"/>
                      <a:pt x="2354" y="2227"/>
                    </a:cubicBezTo>
                  </a:path>
                </a:pathLst>
              </a:custGeom>
              <a:grpFill/>
              <a:ln w="645" cap="flat">
                <a:solidFill>
                  <a:srgbClr val="FFFFFF"/>
                </a:solidFill>
                <a:prstDash val="solid"/>
                <a:miter/>
              </a:ln>
            </p:spPr>
            <p:txBody>
              <a:bodyPr rtlCol="0" anchor="ctr"/>
              <a:lstStyle/>
              <a:p>
                <a:endParaRPr lang="en-US"/>
              </a:p>
            </p:txBody>
          </p:sp>
          <p:sp>
            <p:nvSpPr>
              <p:cNvPr id="2131" name="Freeform: Shape 2130">
                <a:extLst>
                  <a:ext uri="{FF2B5EF4-FFF2-40B4-BE49-F238E27FC236}">
                    <a16:creationId xmlns:a16="http://schemas.microsoft.com/office/drawing/2014/main" id="{153C6A17-509C-1A83-36D6-7D1FAE03B7A2}"/>
                  </a:ext>
                </a:extLst>
              </p:cNvPr>
              <p:cNvSpPr/>
              <p:nvPr/>
            </p:nvSpPr>
            <p:spPr>
              <a:xfrm>
                <a:off x="10259527" y="2675880"/>
                <a:ext cx="2321" cy="950"/>
              </a:xfrm>
              <a:custGeom>
                <a:avLst/>
                <a:gdLst>
                  <a:gd name="connsiteX0" fmla="*/ 2322 w 2321"/>
                  <a:gd name="connsiteY0" fmla="*/ 950 h 950"/>
                  <a:gd name="connsiteX1" fmla="*/ 0 w 2321"/>
                  <a:gd name="connsiteY1" fmla="*/ 22 h 950"/>
                  <a:gd name="connsiteX2" fmla="*/ 2322 w 2321"/>
                  <a:gd name="connsiteY2" fmla="*/ 950 h 950"/>
                </a:gdLst>
                <a:ahLst/>
                <a:cxnLst>
                  <a:cxn ang="0">
                    <a:pos x="connsiteX0" y="connsiteY0"/>
                  </a:cxn>
                  <a:cxn ang="0">
                    <a:pos x="connsiteX1" y="connsiteY1"/>
                  </a:cxn>
                  <a:cxn ang="0">
                    <a:pos x="connsiteX2" y="connsiteY2"/>
                  </a:cxn>
                </a:cxnLst>
                <a:rect l="l" t="t" r="r" b="b"/>
                <a:pathLst>
                  <a:path w="2321" h="950">
                    <a:moveTo>
                      <a:pt x="2322" y="950"/>
                    </a:moveTo>
                    <a:cubicBezTo>
                      <a:pt x="1742" y="218"/>
                      <a:pt x="968" y="-88"/>
                      <a:pt x="0" y="22"/>
                    </a:cubicBezTo>
                    <a:cubicBezTo>
                      <a:pt x="774" y="344"/>
                      <a:pt x="1548" y="641"/>
                      <a:pt x="2322" y="950"/>
                    </a:cubicBezTo>
                  </a:path>
                </a:pathLst>
              </a:custGeom>
              <a:grpFill/>
              <a:ln w="645" cap="flat">
                <a:solidFill>
                  <a:srgbClr val="FFFFFF"/>
                </a:solidFill>
                <a:prstDash val="solid"/>
                <a:miter/>
              </a:ln>
            </p:spPr>
            <p:txBody>
              <a:bodyPr rtlCol="0" anchor="ctr"/>
              <a:lstStyle/>
              <a:p>
                <a:endParaRPr lang="en-US"/>
              </a:p>
            </p:txBody>
          </p:sp>
          <p:sp>
            <p:nvSpPr>
              <p:cNvPr id="2132" name="Freeform: Shape 2131">
                <a:extLst>
                  <a:ext uri="{FF2B5EF4-FFF2-40B4-BE49-F238E27FC236}">
                    <a16:creationId xmlns:a16="http://schemas.microsoft.com/office/drawing/2014/main" id="{84905AA8-014E-884E-68E8-C50AABCF81A3}"/>
                  </a:ext>
                </a:extLst>
              </p:cNvPr>
              <p:cNvSpPr/>
              <p:nvPr/>
            </p:nvSpPr>
            <p:spPr>
              <a:xfrm>
                <a:off x="10309676" y="2883652"/>
                <a:ext cx="19511" cy="10149"/>
              </a:xfrm>
              <a:custGeom>
                <a:avLst/>
                <a:gdLst>
                  <a:gd name="connsiteX0" fmla="*/ 0 w 19511"/>
                  <a:gd name="connsiteY0" fmla="*/ 994 h 10149"/>
                  <a:gd name="connsiteX1" fmla="*/ 19511 w 19511"/>
                  <a:gd name="connsiteY1" fmla="*/ 8660 h 10149"/>
                  <a:gd name="connsiteX2" fmla="*/ 0 w 19511"/>
                  <a:gd name="connsiteY2" fmla="*/ 994 h 10149"/>
                </a:gdLst>
                <a:ahLst/>
                <a:cxnLst>
                  <a:cxn ang="0">
                    <a:pos x="connsiteX0" y="connsiteY0"/>
                  </a:cxn>
                  <a:cxn ang="0">
                    <a:pos x="connsiteX1" y="connsiteY1"/>
                  </a:cxn>
                  <a:cxn ang="0">
                    <a:pos x="connsiteX2" y="connsiteY2"/>
                  </a:cxn>
                </a:cxnLst>
                <a:rect l="l" t="t" r="r" b="b"/>
                <a:pathLst>
                  <a:path w="19511" h="10149">
                    <a:moveTo>
                      <a:pt x="0" y="994"/>
                    </a:moveTo>
                    <a:cubicBezTo>
                      <a:pt x="4482" y="2987"/>
                      <a:pt x="14319" y="14114"/>
                      <a:pt x="19511" y="8660"/>
                    </a:cubicBezTo>
                    <a:cubicBezTo>
                      <a:pt x="16383" y="6064"/>
                      <a:pt x="4031" y="-2979"/>
                      <a:pt x="0" y="994"/>
                    </a:cubicBezTo>
                  </a:path>
                </a:pathLst>
              </a:custGeom>
              <a:grpFill/>
              <a:ln w="645" cap="flat">
                <a:solidFill>
                  <a:srgbClr val="FFFFFF"/>
                </a:solidFill>
                <a:prstDash val="solid"/>
                <a:miter/>
              </a:ln>
            </p:spPr>
            <p:txBody>
              <a:bodyPr rtlCol="0" anchor="ctr"/>
              <a:lstStyle/>
              <a:p>
                <a:endParaRPr lang="en-US"/>
              </a:p>
            </p:txBody>
          </p:sp>
          <p:sp>
            <p:nvSpPr>
              <p:cNvPr id="2133" name="Freeform: Shape 2132">
                <a:extLst>
                  <a:ext uri="{FF2B5EF4-FFF2-40B4-BE49-F238E27FC236}">
                    <a16:creationId xmlns:a16="http://schemas.microsoft.com/office/drawing/2014/main" id="{5884E170-A58A-5E8B-BE1A-482A099CB7CB}"/>
                  </a:ext>
                </a:extLst>
              </p:cNvPr>
              <p:cNvSpPr/>
              <p:nvPr/>
            </p:nvSpPr>
            <p:spPr>
              <a:xfrm>
                <a:off x="10339184" y="2985566"/>
                <a:ext cx="2321" cy="3334"/>
              </a:xfrm>
              <a:custGeom>
                <a:avLst/>
                <a:gdLst>
                  <a:gd name="connsiteX0" fmla="*/ 0 w 2321"/>
                  <a:gd name="connsiteY0" fmla="*/ 2176 h 3334"/>
                  <a:gd name="connsiteX1" fmla="*/ 452 w 2321"/>
                  <a:gd name="connsiteY1" fmla="*/ 3334 h 3334"/>
                  <a:gd name="connsiteX2" fmla="*/ 0 w 2321"/>
                  <a:gd name="connsiteY2" fmla="*/ 2176 h 3334"/>
                </a:gdLst>
                <a:ahLst/>
                <a:cxnLst>
                  <a:cxn ang="0">
                    <a:pos x="connsiteX0" y="connsiteY0"/>
                  </a:cxn>
                  <a:cxn ang="0">
                    <a:pos x="connsiteX1" y="connsiteY1"/>
                  </a:cxn>
                  <a:cxn ang="0">
                    <a:pos x="connsiteX2" y="connsiteY2"/>
                  </a:cxn>
                </a:cxnLst>
                <a:rect l="l" t="t" r="r" b="b"/>
                <a:pathLst>
                  <a:path w="2321" h="3334">
                    <a:moveTo>
                      <a:pt x="0" y="2176"/>
                    </a:moveTo>
                    <a:cubicBezTo>
                      <a:pt x="0" y="2563"/>
                      <a:pt x="323" y="2947"/>
                      <a:pt x="452" y="3334"/>
                    </a:cubicBezTo>
                    <a:cubicBezTo>
                      <a:pt x="4483" y="2199"/>
                      <a:pt x="871" y="-2822"/>
                      <a:pt x="0" y="2176"/>
                    </a:cubicBezTo>
                  </a:path>
                </a:pathLst>
              </a:custGeom>
              <a:grpFill/>
              <a:ln w="645" cap="flat">
                <a:solidFill>
                  <a:srgbClr val="FFFFFF"/>
                </a:solidFill>
                <a:prstDash val="solid"/>
                <a:miter/>
              </a:ln>
            </p:spPr>
            <p:txBody>
              <a:bodyPr rtlCol="0" anchor="ctr"/>
              <a:lstStyle/>
              <a:p>
                <a:endParaRPr lang="en-US"/>
              </a:p>
            </p:txBody>
          </p:sp>
          <p:sp>
            <p:nvSpPr>
              <p:cNvPr id="2134" name="Freeform: Shape 2133">
                <a:extLst>
                  <a:ext uri="{FF2B5EF4-FFF2-40B4-BE49-F238E27FC236}">
                    <a16:creationId xmlns:a16="http://schemas.microsoft.com/office/drawing/2014/main" id="{C7B63B86-3C03-02A6-8FA6-8C420A46F96A}"/>
                  </a:ext>
                </a:extLst>
              </p:cNvPr>
              <p:cNvSpPr/>
              <p:nvPr/>
            </p:nvSpPr>
            <p:spPr>
              <a:xfrm>
                <a:off x="10343796" y="2931191"/>
                <a:ext cx="8836" cy="3865"/>
              </a:xfrm>
              <a:custGeom>
                <a:avLst/>
                <a:gdLst>
                  <a:gd name="connsiteX0" fmla="*/ 1419 w 8836"/>
                  <a:gd name="connsiteY0" fmla="*/ 3378 h 3865"/>
                  <a:gd name="connsiteX1" fmla="*/ 8836 w 8836"/>
                  <a:gd name="connsiteY1" fmla="*/ 3378 h 3865"/>
                  <a:gd name="connsiteX2" fmla="*/ 0 w 8836"/>
                  <a:gd name="connsiteY2" fmla="*/ 1056 h 3865"/>
                  <a:gd name="connsiteX3" fmla="*/ 1419 w 8836"/>
                  <a:gd name="connsiteY3" fmla="*/ 3378 h 3865"/>
                </a:gdLst>
                <a:ahLst/>
                <a:cxnLst>
                  <a:cxn ang="0">
                    <a:pos x="connsiteX0" y="connsiteY0"/>
                  </a:cxn>
                  <a:cxn ang="0">
                    <a:pos x="connsiteX1" y="connsiteY1"/>
                  </a:cxn>
                  <a:cxn ang="0">
                    <a:pos x="connsiteX2" y="connsiteY2"/>
                  </a:cxn>
                  <a:cxn ang="0">
                    <a:pos x="connsiteX3" y="connsiteY3"/>
                  </a:cxn>
                </a:cxnLst>
                <a:rect l="l" t="t" r="r" b="b"/>
                <a:pathLst>
                  <a:path w="8836" h="3865">
                    <a:moveTo>
                      <a:pt x="1419" y="3378"/>
                    </a:moveTo>
                    <a:cubicBezTo>
                      <a:pt x="3934" y="3036"/>
                      <a:pt x="6353" y="4630"/>
                      <a:pt x="8836" y="3378"/>
                    </a:cubicBezTo>
                    <a:cubicBezTo>
                      <a:pt x="7288" y="863"/>
                      <a:pt x="2516" y="-1398"/>
                      <a:pt x="0" y="1056"/>
                    </a:cubicBezTo>
                    <a:cubicBezTo>
                      <a:pt x="451" y="1834"/>
                      <a:pt x="935" y="2604"/>
                      <a:pt x="1419" y="3378"/>
                    </a:cubicBezTo>
                  </a:path>
                </a:pathLst>
              </a:custGeom>
              <a:grpFill/>
              <a:ln w="645" cap="flat">
                <a:solidFill>
                  <a:srgbClr val="FFFFFF"/>
                </a:solidFill>
                <a:prstDash val="solid"/>
                <a:miter/>
              </a:ln>
            </p:spPr>
            <p:txBody>
              <a:bodyPr rtlCol="0" anchor="ctr"/>
              <a:lstStyle/>
              <a:p>
                <a:endParaRPr lang="en-US"/>
              </a:p>
            </p:txBody>
          </p:sp>
          <p:sp>
            <p:nvSpPr>
              <p:cNvPr id="2135" name="Freeform: Shape 2134">
                <a:extLst>
                  <a:ext uri="{FF2B5EF4-FFF2-40B4-BE49-F238E27FC236}">
                    <a16:creationId xmlns:a16="http://schemas.microsoft.com/office/drawing/2014/main" id="{E2A4B15D-8BA0-5044-EC5F-937DF335F963}"/>
                  </a:ext>
                </a:extLst>
              </p:cNvPr>
              <p:cNvSpPr/>
              <p:nvPr/>
            </p:nvSpPr>
            <p:spPr>
              <a:xfrm>
                <a:off x="10344505" y="2925529"/>
                <a:ext cx="3257" cy="2122"/>
              </a:xfrm>
              <a:custGeom>
                <a:avLst/>
                <a:gdLst>
                  <a:gd name="connsiteX0" fmla="*/ 0 w 3257"/>
                  <a:gd name="connsiteY0" fmla="*/ 681 h 2122"/>
                  <a:gd name="connsiteX1" fmla="*/ 3257 w 3257"/>
                  <a:gd name="connsiteY1" fmla="*/ 2075 h 2122"/>
                  <a:gd name="connsiteX2" fmla="*/ 0 w 3257"/>
                  <a:gd name="connsiteY2" fmla="*/ 681 h 2122"/>
                </a:gdLst>
                <a:ahLst/>
                <a:cxnLst>
                  <a:cxn ang="0">
                    <a:pos x="connsiteX0" y="connsiteY0"/>
                  </a:cxn>
                  <a:cxn ang="0">
                    <a:pos x="connsiteX1" y="connsiteY1"/>
                  </a:cxn>
                  <a:cxn ang="0">
                    <a:pos x="connsiteX2" y="connsiteY2"/>
                  </a:cxn>
                </a:cxnLst>
                <a:rect l="l" t="t" r="r" b="b"/>
                <a:pathLst>
                  <a:path w="3257" h="2122">
                    <a:moveTo>
                      <a:pt x="0" y="681"/>
                    </a:moveTo>
                    <a:cubicBezTo>
                      <a:pt x="774" y="1820"/>
                      <a:pt x="1870" y="2281"/>
                      <a:pt x="3257" y="2075"/>
                    </a:cubicBezTo>
                    <a:cubicBezTo>
                      <a:pt x="2934" y="-25"/>
                      <a:pt x="1677" y="-609"/>
                      <a:pt x="0" y="681"/>
                    </a:cubicBezTo>
                  </a:path>
                </a:pathLst>
              </a:custGeom>
              <a:grpFill/>
              <a:ln w="645" cap="flat">
                <a:solidFill>
                  <a:srgbClr val="FFFFFF"/>
                </a:solidFill>
                <a:prstDash val="solid"/>
                <a:miter/>
              </a:ln>
            </p:spPr>
            <p:txBody>
              <a:bodyPr rtlCol="0" anchor="ctr"/>
              <a:lstStyle/>
              <a:p>
                <a:endParaRPr lang="en-US"/>
              </a:p>
            </p:txBody>
          </p:sp>
          <p:sp>
            <p:nvSpPr>
              <p:cNvPr id="2136" name="Freeform: Shape 2135">
                <a:extLst>
                  <a:ext uri="{FF2B5EF4-FFF2-40B4-BE49-F238E27FC236}">
                    <a16:creationId xmlns:a16="http://schemas.microsoft.com/office/drawing/2014/main" id="{7193BE25-B0DF-57E4-BBC4-F9682C708790}"/>
                  </a:ext>
                </a:extLst>
              </p:cNvPr>
              <p:cNvSpPr/>
              <p:nvPr/>
            </p:nvSpPr>
            <p:spPr>
              <a:xfrm>
                <a:off x="10348214" y="2941788"/>
                <a:ext cx="2444" cy="1604"/>
              </a:xfrm>
              <a:custGeom>
                <a:avLst/>
                <a:gdLst>
                  <a:gd name="connsiteX0" fmla="*/ 2322 w 2444"/>
                  <a:gd name="connsiteY0" fmla="*/ 1605 h 1604"/>
                  <a:gd name="connsiteX1" fmla="*/ 0 w 2444"/>
                  <a:gd name="connsiteY1" fmla="*/ 905 h 1604"/>
                  <a:gd name="connsiteX2" fmla="*/ 2322 w 2444"/>
                  <a:gd name="connsiteY2" fmla="*/ 1605 h 1604"/>
                </a:gdLst>
                <a:ahLst/>
                <a:cxnLst>
                  <a:cxn ang="0">
                    <a:pos x="connsiteX0" y="connsiteY0"/>
                  </a:cxn>
                  <a:cxn ang="0">
                    <a:pos x="connsiteX1" y="connsiteY1"/>
                  </a:cxn>
                  <a:cxn ang="0">
                    <a:pos x="connsiteX2" y="connsiteY2"/>
                  </a:cxn>
                </a:cxnLst>
                <a:rect l="l" t="t" r="r" b="b"/>
                <a:pathLst>
                  <a:path w="2444" h="1604">
                    <a:moveTo>
                      <a:pt x="2322" y="1605"/>
                    </a:moveTo>
                    <a:cubicBezTo>
                      <a:pt x="2774" y="-269"/>
                      <a:pt x="1968" y="-501"/>
                      <a:pt x="0" y="905"/>
                    </a:cubicBezTo>
                    <a:cubicBezTo>
                      <a:pt x="774" y="1131"/>
                      <a:pt x="1548" y="1372"/>
                      <a:pt x="2322" y="1605"/>
                    </a:cubicBezTo>
                  </a:path>
                </a:pathLst>
              </a:custGeom>
              <a:grpFill/>
              <a:ln w="645" cap="flat">
                <a:solidFill>
                  <a:srgbClr val="FFFFFF"/>
                </a:solidFill>
                <a:prstDash val="solid"/>
                <a:miter/>
              </a:ln>
            </p:spPr>
            <p:txBody>
              <a:bodyPr rtlCol="0" anchor="ctr"/>
              <a:lstStyle/>
              <a:p>
                <a:endParaRPr lang="en-US"/>
              </a:p>
            </p:txBody>
          </p:sp>
          <p:sp>
            <p:nvSpPr>
              <p:cNvPr id="2137" name="Freeform: Shape 2136">
                <a:extLst>
                  <a:ext uri="{FF2B5EF4-FFF2-40B4-BE49-F238E27FC236}">
                    <a16:creationId xmlns:a16="http://schemas.microsoft.com/office/drawing/2014/main" id="{0B7890D9-509F-5932-ACC3-C3D2250397B7}"/>
                  </a:ext>
                </a:extLst>
              </p:cNvPr>
              <p:cNvSpPr/>
              <p:nvPr/>
            </p:nvSpPr>
            <p:spPr>
              <a:xfrm>
                <a:off x="10275781" y="3108903"/>
                <a:ext cx="2898" cy="3296"/>
              </a:xfrm>
              <a:custGeom>
                <a:avLst/>
                <a:gdLst>
                  <a:gd name="connsiteX0" fmla="*/ 0 w 2898"/>
                  <a:gd name="connsiteY0" fmla="*/ 1671 h 3296"/>
                  <a:gd name="connsiteX1" fmla="*/ 1871 w 2898"/>
                  <a:gd name="connsiteY1" fmla="*/ 3297 h 3296"/>
                  <a:gd name="connsiteX2" fmla="*/ 0 w 2898"/>
                  <a:gd name="connsiteY2" fmla="*/ 1671 h 3296"/>
                </a:gdLst>
                <a:ahLst/>
                <a:cxnLst>
                  <a:cxn ang="0">
                    <a:pos x="connsiteX0" y="connsiteY0"/>
                  </a:cxn>
                  <a:cxn ang="0">
                    <a:pos x="connsiteX1" y="connsiteY1"/>
                  </a:cxn>
                  <a:cxn ang="0">
                    <a:pos x="connsiteX2" y="connsiteY2"/>
                  </a:cxn>
                </a:cxnLst>
                <a:rect l="l" t="t" r="r" b="b"/>
                <a:pathLst>
                  <a:path w="2898" h="3296">
                    <a:moveTo>
                      <a:pt x="0" y="1671"/>
                    </a:moveTo>
                    <a:cubicBezTo>
                      <a:pt x="613" y="2213"/>
                      <a:pt x="1226" y="2755"/>
                      <a:pt x="1871" y="3297"/>
                    </a:cubicBezTo>
                    <a:cubicBezTo>
                      <a:pt x="4934" y="43"/>
                      <a:pt x="194" y="-1347"/>
                      <a:pt x="0" y="1671"/>
                    </a:cubicBezTo>
                  </a:path>
                </a:pathLst>
              </a:custGeom>
              <a:grpFill/>
              <a:ln w="645" cap="flat">
                <a:solidFill>
                  <a:srgbClr val="FFFFFF"/>
                </a:solidFill>
                <a:prstDash val="solid"/>
                <a:miter/>
              </a:ln>
            </p:spPr>
            <p:txBody>
              <a:bodyPr rtlCol="0" anchor="ctr"/>
              <a:lstStyle/>
              <a:p>
                <a:endParaRPr lang="en-US"/>
              </a:p>
            </p:txBody>
          </p:sp>
          <p:sp>
            <p:nvSpPr>
              <p:cNvPr id="2138" name="Freeform: Shape 2137">
                <a:extLst>
                  <a:ext uri="{FF2B5EF4-FFF2-40B4-BE49-F238E27FC236}">
                    <a16:creationId xmlns:a16="http://schemas.microsoft.com/office/drawing/2014/main" id="{D3BB7885-0D7F-4284-77BD-5C4111390907}"/>
                  </a:ext>
                </a:extLst>
              </p:cNvPr>
              <p:cNvSpPr/>
              <p:nvPr/>
            </p:nvSpPr>
            <p:spPr>
              <a:xfrm>
                <a:off x="10321995" y="3057169"/>
                <a:ext cx="2728" cy="4985"/>
              </a:xfrm>
              <a:custGeom>
                <a:avLst/>
                <a:gdLst>
                  <a:gd name="connsiteX0" fmla="*/ 0 w 2728"/>
                  <a:gd name="connsiteY0" fmla="*/ 3483 h 4985"/>
                  <a:gd name="connsiteX1" fmla="*/ 2548 w 2728"/>
                  <a:gd name="connsiteY1" fmla="*/ 0 h 4985"/>
                  <a:gd name="connsiteX2" fmla="*/ 0 w 2728"/>
                  <a:gd name="connsiteY2" fmla="*/ 700 h 4985"/>
                  <a:gd name="connsiteX3" fmla="*/ 2548 w 2728"/>
                  <a:gd name="connsiteY3" fmla="*/ 2786 h 4985"/>
                  <a:gd name="connsiteX4" fmla="*/ 0 w 2728"/>
                  <a:gd name="connsiteY4" fmla="*/ 3483 h 4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28" h="4985">
                    <a:moveTo>
                      <a:pt x="0" y="3483"/>
                    </a:moveTo>
                    <a:cubicBezTo>
                      <a:pt x="2322" y="7717"/>
                      <a:pt x="3128" y="1845"/>
                      <a:pt x="2548" y="0"/>
                    </a:cubicBezTo>
                    <a:cubicBezTo>
                      <a:pt x="1645" y="65"/>
                      <a:pt x="806" y="323"/>
                      <a:pt x="0" y="700"/>
                    </a:cubicBezTo>
                    <a:cubicBezTo>
                      <a:pt x="839" y="1396"/>
                      <a:pt x="1677" y="2093"/>
                      <a:pt x="2548" y="2786"/>
                    </a:cubicBezTo>
                    <a:cubicBezTo>
                      <a:pt x="1677" y="3012"/>
                      <a:pt x="839" y="3248"/>
                      <a:pt x="0" y="3483"/>
                    </a:cubicBezTo>
                  </a:path>
                </a:pathLst>
              </a:custGeom>
              <a:grpFill/>
              <a:ln w="645" cap="flat">
                <a:solidFill>
                  <a:srgbClr val="FFFFFF"/>
                </a:solidFill>
                <a:prstDash val="solid"/>
                <a:miter/>
              </a:ln>
            </p:spPr>
            <p:txBody>
              <a:bodyPr rtlCol="0" anchor="ctr"/>
              <a:lstStyle/>
              <a:p>
                <a:endParaRPr lang="en-US"/>
              </a:p>
            </p:txBody>
          </p:sp>
          <p:sp>
            <p:nvSpPr>
              <p:cNvPr id="2139" name="Freeform: Shape 2138">
                <a:extLst>
                  <a:ext uri="{FF2B5EF4-FFF2-40B4-BE49-F238E27FC236}">
                    <a16:creationId xmlns:a16="http://schemas.microsoft.com/office/drawing/2014/main" id="{DB74F349-72CC-418B-B6BC-C4C3315D5071}"/>
                  </a:ext>
                </a:extLst>
              </p:cNvPr>
              <p:cNvSpPr/>
              <p:nvPr/>
            </p:nvSpPr>
            <p:spPr>
              <a:xfrm>
                <a:off x="10307354" y="3044166"/>
                <a:ext cx="4869" cy="2495"/>
              </a:xfrm>
              <a:custGeom>
                <a:avLst/>
                <a:gdLst>
                  <a:gd name="connsiteX0" fmla="*/ 0 w 4869"/>
                  <a:gd name="connsiteY0" fmla="*/ 0 h 2495"/>
                  <a:gd name="connsiteX1" fmla="*/ 4870 w 4869"/>
                  <a:gd name="connsiteY1" fmla="*/ 2086 h 2495"/>
                  <a:gd name="connsiteX2" fmla="*/ 0 w 4869"/>
                  <a:gd name="connsiteY2" fmla="*/ 0 h 2495"/>
                </a:gdLst>
                <a:ahLst/>
                <a:cxnLst>
                  <a:cxn ang="0">
                    <a:pos x="connsiteX0" y="connsiteY0"/>
                  </a:cxn>
                  <a:cxn ang="0">
                    <a:pos x="connsiteX1" y="connsiteY1"/>
                  </a:cxn>
                  <a:cxn ang="0">
                    <a:pos x="connsiteX2" y="connsiteY2"/>
                  </a:cxn>
                </a:cxnLst>
                <a:rect l="l" t="t" r="r" b="b"/>
                <a:pathLst>
                  <a:path w="4869" h="2495">
                    <a:moveTo>
                      <a:pt x="0" y="0"/>
                    </a:moveTo>
                    <a:cubicBezTo>
                      <a:pt x="1548" y="826"/>
                      <a:pt x="3193" y="1522"/>
                      <a:pt x="4870" y="2086"/>
                    </a:cubicBezTo>
                    <a:cubicBezTo>
                      <a:pt x="2805" y="3209"/>
                      <a:pt x="871" y="1861"/>
                      <a:pt x="0" y="0"/>
                    </a:cubicBezTo>
                  </a:path>
                </a:pathLst>
              </a:custGeom>
              <a:grpFill/>
              <a:ln w="645" cap="flat">
                <a:solidFill>
                  <a:srgbClr val="FFFFFF"/>
                </a:solidFill>
                <a:prstDash val="solid"/>
                <a:miter/>
              </a:ln>
            </p:spPr>
            <p:txBody>
              <a:bodyPr rtlCol="0" anchor="ctr"/>
              <a:lstStyle/>
              <a:p>
                <a:endParaRPr lang="en-US"/>
              </a:p>
            </p:txBody>
          </p:sp>
          <p:sp>
            <p:nvSpPr>
              <p:cNvPr id="2140" name="Freeform: Shape 2139">
                <a:extLst>
                  <a:ext uri="{FF2B5EF4-FFF2-40B4-BE49-F238E27FC236}">
                    <a16:creationId xmlns:a16="http://schemas.microsoft.com/office/drawing/2014/main" id="{9E1BC95B-D47E-FA11-1ABA-801DF74FEE37}"/>
                  </a:ext>
                </a:extLst>
              </p:cNvPr>
              <p:cNvSpPr/>
              <p:nvPr/>
            </p:nvSpPr>
            <p:spPr>
              <a:xfrm>
                <a:off x="10289686" y="3087099"/>
                <a:ext cx="2452" cy="2849"/>
              </a:xfrm>
              <a:custGeom>
                <a:avLst/>
                <a:gdLst>
                  <a:gd name="connsiteX0" fmla="*/ 253 w 2452"/>
                  <a:gd name="connsiteY0" fmla="*/ 24 h 2849"/>
                  <a:gd name="connsiteX1" fmla="*/ 2350 w 2452"/>
                  <a:gd name="connsiteY1" fmla="*/ 2810 h 2849"/>
                  <a:gd name="connsiteX2" fmla="*/ 253 w 2452"/>
                  <a:gd name="connsiteY2" fmla="*/ 24 h 2849"/>
                </a:gdLst>
                <a:ahLst/>
                <a:cxnLst>
                  <a:cxn ang="0">
                    <a:pos x="connsiteX0" y="connsiteY0"/>
                  </a:cxn>
                  <a:cxn ang="0">
                    <a:pos x="connsiteX1" y="connsiteY1"/>
                  </a:cxn>
                  <a:cxn ang="0">
                    <a:pos x="connsiteX2" y="connsiteY2"/>
                  </a:cxn>
                </a:cxnLst>
                <a:rect l="l" t="t" r="r" b="b"/>
                <a:pathLst>
                  <a:path w="2452" h="2849">
                    <a:moveTo>
                      <a:pt x="253" y="24"/>
                    </a:moveTo>
                    <a:cubicBezTo>
                      <a:pt x="-424" y="1926"/>
                      <a:pt x="253" y="3081"/>
                      <a:pt x="2350" y="2810"/>
                    </a:cubicBezTo>
                    <a:cubicBezTo>
                      <a:pt x="2736" y="1223"/>
                      <a:pt x="2027" y="-202"/>
                      <a:pt x="253" y="24"/>
                    </a:cubicBezTo>
                  </a:path>
                </a:pathLst>
              </a:custGeom>
              <a:grpFill/>
              <a:ln w="645" cap="flat">
                <a:solidFill>
                  <a:srgbClr val="FFFFFF"/>
                </a:solidFill>
                <a:prstDash val="solid"/>
                <a:miter/>
              </a:ln>
            </p:spPr>
            <p:txBody>
              <a:bodyPr rtlCol="0" anchor="ctr"/>
              <a:lstStyle/>
              <a:p>
                <a:endParaRPr lang="en-US"/>
              </a:p>
            </p:txBody>
          </p:sp>
          <p:sp>
            <p:nvSpPr>
              <p:cNvPr id="2141" name="Freeform: Shape 2140">
                <a:extLst>
                  <a:ext uri="{FF2B5EF4-FFF2-40B4-BE49-F238E27FC236}">
                    <a16:creationId xmlns:a16="http://schemas.microsoft.com/office/drawing/2014/main" id="{CB735AFE-681C-3CBE-391A-DBA1B9B07474}"/>
                  </a:ext>
                </a:extLst>
              </p:cNvPr>
              <p:cNvSpPr/>
              <p:nvPr/>
            </p:nvSpPr>
            <p:spPr>
              <a:xfrm>
                <a:off x="10085980" y="3210661"/>
                <a:ext cx="54840" cy="52484"/>
              </a:xfrm>
              <a:custGeom>
                <a:avLst/>
                <a:gdLst>
                  <a:gd name="connsiteX0" fmla="*/ 334 w 54840"/>
                  <a:gd name="connsiteY0" fmla="*/ 22050 h 52484"/>
                  <a:gd name="connsiteX1" fmla="*/ 1882 w 54840"/>
                  <a:gd name="connsiteY1" fmla="*/ 33666 h 52484"/>
                  <a:gd name="connsiteX2" fmla="*/ 4978 w 54840"/>
                  <a:gd name="connsiteY2" fmla="*/ 45037 h 52484"/>
                  <a:gd name="connsiteX3" fmla="*/ 17362 w 54840"/>
                  <a:gd name="connsiteY3" fmla="*/ 50017 h 52484"/>
                  <a:gd name="connsiteX4" fmla="*/ 30745 w 54840"/>
                  <a:gd name="connsiteY4" fmla="*/ 52468 h 52484"/>
                  <a:gd name="connsiteX5" fmla="*/ 36938 w 54840"/>
                  <a:gd name="connsiteY5" fmla="*/ 48278 h 52484"/>
                  <a:gd name="connsiteX6" fmla="*/ 44742 w 54840"/>
                  <a:gd name="connsiteY6" fmla="*/ 38671 h 52484"/>
                  <a:gd name="connsiteX7" fmla="*/ 46064 w 54840"/>
                  <a:gd name="connsiteY7" fmla="*/ 26462 h 52484"/>
                  <a:gd name="connsiteX8" fmla="*/ 51418 w 54840"/>
                  <a:gd name="connsiteY8" fmla="*/ 13687 h 52484"/>
                  <a:gd name="connsiteX9" fmla="*/ 52934 w 54840"/>
                  <a:gd name="connsiteY9" fmla="*/ 4287 h 52484"/>
                  <a:gd name="connsiteX10" fmla="*/ 45129 w 54840"/>
                  <a:gd name="connsiteY10" fmla="*/ 5093 h 52484"/>
                  <a:gd name="connsiteX11" fmla="*/ 40260 w 54840"/>
                  <a:gd name="connsiteY11" fmla="*/ 5319 h 52484"/>
                  <a:gd name="connsiteX12" fmla="*/ 29810 w 54840"/>
                  <a:gd name="connsiteY12" fmla="*/ 5786 h 52484"/>
                  <a:gd name="connsiteX13" fmla="*/ 18427 w 54840"/>
                  <a:gd name="connsiteY13" fmla="*/ 4625 h 52484"/>
                  <a:gd name="connsiteX14" fmla="*/ 20071 w 54840"/>
                  <a:gd name="connsiteY14" fmla="*/ 7179 h 52484"/>
                  <a:gd name="connsiteX15" fmla="*/ 13105 w 54840"/>
                  <a:gd name="connsiteY15" fmla="*/ 5322 h 52484"/>
                  <a:gd name="connsiteX16" fmla="*/ 14040 w 54840"/>
                  <a:gd name="connsiteY16" fmla="*/ 11127 h 52484"/>
                  <a:gd name="connsiteX17" fmla="*/ 334 w 54840"/>
                  <a:gd name="connsiteY17" fmla="*/ 22043 h 5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4840" h="52484">
                    <a:moveTo>
                      <a:pt x="334" y="22050"/>
                    </a:moveTo>
                    <a:cubicBezTo>
                      <a:pt x="-859" y="23943"/>
                      <a:pt x="1496" y="31547"/>
                      <a:pt x="1882" y="33666"/>
                    </a:cubicBezTo>
                    <a:cubicBezTo>
                      <a:pt x="2527" y="37143"/>
                      <a:pt x="2334" y="42309"/>
                      <a:pt x="4978" y="45037"/>
                    </a:cubicBezTo>
                    <a:cubicBezTo>
                      <a:pt x="8171" y="48375"/>
                      <a:pt x="13589" y="47740"/>
                      <a:pt x="17362" y="50017"/>
                    </a:cubicBezTo>
                    <a:cubicBezTo>
                      <a:pt x="20974" y="52181"/>
                      <a:pt x="26650" y="52577"/>
                      <a:pt x="30745" y="52468"/>
                    </a:cubicBezTo>
                    <a:cubicBezTo>
                      <a:pt x="29133" y="47908"/>
                      <a:pt x="35132" y="45212"/>
                      <a:pt x="36938" y="48278"/>
                    </a:cubicBezTo>
                    <a:cubicBezTo>
                      <a:pt x="35712" y="46176"/>
                      <a:pt x="43485" y="39858"/>
                      <a:pt x="44742" y="38671"/>
                    </a:cubicBezTo>
                    <a:cubicBezTo>
                      <a:pt x="46548" y="36985"/>
                      <a:pt x="48805" y="27574"/>
                      <a:pt x="46064" y="26462"/>
                    </a:cubicBezTo>
                    <a:cubicBezTo>
                      <a:pt x="49064" y="24872"/>
                      <a:pt x="52063" y="16912"/>
                      <a:pt x="51418" y="13687"/>
                    </a:cubicBezTo>
                    <a:cubicBezTo>
                      <a:pt x="57448" y="18173"/>
                      <a:pt x="53869" y="6544"/>
                      <a:pt x="52934" y="4287"/>
                    </a:cubicBezTo>
                    <a:cubicBezTo>
                      <a:pt x="51386" y="526"/>
                      <a:pt x="40582" y="-3456"/>
                      <a:pt x="45129" y="5093"/>
                    </a:cubicBezTo>
                    <a:cubicBezTo>
                      <a:pt x="43710" y="3348"/>
                      <a:pt x="36615" y="494"/>
                      <a:pt x="40260" y="5319"/>
                    </a:cubicBezTo>
                    <a:cubicBezTo>
                      <a:pt x="38163" y="-799"/>
                      <a:pt x="31713" y="3022"/>
                      <a:pt x="29810" y="5786"/>
                    </a:cubicBezTo>
                    <a:cubicBezTo>
                      <a:pt x="28037" y="1836"/>
                      <a:pt x="21232" y="2349"/>
                      <a:pt x="18427" y="4625"/>
                    </a:cubicBezTo>
                    <a:cubicBezTo>
                      <a:pt x="18942" y="5490"/>
                      <a:pt x="19490" y="6338"/>
                      <a:pt x="20071" y="7179"/>
                    </a:cubicBezTo>
                    <a:cubicBezTo>
                      <a:pt x="17298" y="8121"/>
                      <a:pt x="15556" y="4583"/>
                      <a:pt x="13105" y="5322"/>
                    </a:cubicBezTo>
                    <a:cubicBezTo>
                      <a:pt x="9880" y="6280"/>
                      <a:pt x="11460" y="10556"/>
                      <a:pt x="14040" y="11127"/>
                    </a:cubicBezTo>
                    <a:cubicBezTo>
                      <a:pt x="8267" y="12720"/>
                      <a:pt x="4559" y="18241"/>
                      <a:pt x="334" y="22043"/>
                    </a:cubicBezTo>
                  </a:path>
                </a:pathLst>
              </a:custGeom>
              <a:grpFill/>
              <a:ln w="645" cap="flat">
                <a:solidFill>
                  <a:srgbClr val="FFFFFF"/>
                </a:solidFill>
                <a:prstDash val="solid"/>
                <a:miter/>
              </a:ln>
            </p:spPr>
            <p:txBody>
              <a:bodyPr rtlCol="0" anchor="ctr"/>
              <a:lstStyle/>
              <a:p>
                <a:endParaRPr lang="en-US"/>
              </a:p>
            </p:txBody>
          </p:sp>
          <p:sp>
            <p:nvSpPr>
              <p:cNvPr id="2142" name="Freeform: Shape 2141">
                <a:extLst>
                  <a:ext uri="{FF2B5EF4-FFF2-40B4-BE49-F238E27FC236}">
                    <a16:creationId xmlns:a16="http://schemas.microsoft.com/office/drawing/2014/main" id="{4BD598F3-3A11-DA5A-AB60-80B0B126EAB1}"/>
                  </a:ext>
                </a:extLst>
              </p:cNvPr>
              <p:cNvSpPr/>
              <p:nvPr/>
            </p:nvSpPr>
            <p:spPr>
              <a:xfrm>
                <a:off x="10117178" y="3184092"/>
                <a:ext cx="7227" cy="3801"/>
              </a:xfrm>
              <a:custGeom>
                <a:avLst/>
                <a:gdLst>
                  <a:gd name="connsiteX0" fmla="*/ 0 w 7227"/>
                  <a:gd name="connsiteY0" fmla="*/ 2640 h 3801"/>
                  <a:gd name="connsiteX1" fmla="*/ 6966 w 7227"/>
                  <a:gd name="connsiteY1" fmla="*/ 3801 h 3801"/>
                  <a:gd name="connsiteX2" fmla="*/ 0 w 7227"/>
                  <a:gd name="connsiteY2" fmla="*/ 2640 h 3801"/>
                </a:gdLst>
                <a:ahLst/>
                <a:cxnLst>
                  <a:cxn ang="0">
                    <a:pos x="connsiteX0" y="connsiteY0"/>
                  </a:cxn>
                  <a:cxn ang="0">
                    <a:pos x="connsiteX1" y="connsiteY1"/>
                  </a:cxn>
                  <a:cxn ang="0">
                    <a:pos x="connsiteX2" y="connsiteY2"/>
                  </a:cxn>
                </a:cxnLst>
                <a:rect l="l" t="t" r="r" b="b"/>
                <a:pathLst>
                  <a:path w="7227" h="3801">
                    <a:moveTo>
                      <a:pt x="0" y="2640"/>
                    </a:moveTo>
                    <a:cubicBezTo>
                      <a:pt x="2580" y="2124"/>
                      <a:pt x="5192" y="1050"/>
                      <a:pt x="6966" y="3801"/>
                    </a:cubicBezTo>
                    <a:cubicBezTo>
                      <a:pt x="8675" y="-1033"/>
                      <a:pt x="1516" y="-1072"/>
                      <a:pt x="0" y="2640"/>
                    </a:cubicBezTo>
                  </a:path>
                </a:pathLst>
              </a:custGeom>
              <a:grpFill/>
              <a:ln w="645" cap="flat">
                <a:solidFill>
                  <a:srgbClr val="FFFFFF"/>
                </a:solidFill>
                <a:prstDash val="solid"/>
                <a:miter/>
              </a:ln>
            </p:spPr>
            <p:txBody>
              <a:bodyPr rtlCol="0" anchor="ctr"/>
              <a:lstStyle/>
              <a:p>
                <a:endParaRPr lang="en-US"/>
              </a:p>
            </p:txBody>
          </p:sp>
          <p:sp>
            <p:nvSpPr>
              <p:cNvPr id="2143" name="Freeform: Shape 2142">
                <a:extLst>
                  <a:ext uri="{FF2B5EF4-FFF2-40B4-BE49-F238E27FC236}">
                    <a16:creationId xmlns:a16="http://schemas.microsoft.com/office/drawing/2014/main" id="{9C2E9FEE-F93C-1195-C029-4A4A51F7DEB6}"/>
                  </a:ext>
                </a:extLst>
              </p:cNvPr>
              <p:cNvSpPr/>
              <p:nvPr/>
            </p:nvSpPr>
            <p:spPr>
              <a:xfrm>
                <a:off x="10122280" y="3180234"/>
                <a:ext cx="2347" cy="2325"/>
              </a:xfrm>
              <a:custGeom>
                <a:avLst/>
                <a:gdLst>
                  <a:gd name="connsiteX0" fmla="*/ 1186 w 2347"/>
                  <a:gd name="connsiteY0" fmla="*/ 0 h 2325"/>
                  <a:gd name="connsiteX1" fmla="*/ 2347 w 2347"/>
                  <a:gd name="connsiteY1" fmla="*/ 2325 h 2325"/>
                  <a:gd name="connsiteX2" fmla="*/ 1186 w 2347"/>
                  <a:gd name="connsiteY2" fmla="*/ 0 h 2325"/>
                </a:gdLst>
                <a:ahLst/>
                <a:cxnLst>
                  <a:cxn ang="0">
                    <a:pos x="connsiteX0" y="connsiteY0"/>
                  </a:cxn>
                  <a:cxn ang="0">
                    <a:pos x="connsiteX1" y="connsiteY1"/>
                  </a:cxn>
                  <a:cxn ang="0">
                    <a:pos x="connsiteX2" y="connsiteY2"/>
                  </a:cxn>
                </a:cxnLst>
                <a:rect l="l" t="t" r="r" b="b"/>
                <a:pathLst>
                  <a:path w="2347" h="2325">
                    <a:moveTo>
                      <a:pt x="1186" y="0"/>
                    </a:moveTo>
                    <a:cubicBezTo>
                      <a:pt x="-717" y="1141"/>
                      <a:pt x="-330" y="1916"/>
                      <a:pt x="2347" y="2325"/>
                    </a:cubicBezTo>
                    <a:cubicBezTo>
                      <a:pt x="1960" y="1548"/>
                      <a:pt x="1573" y="774"/>
                      <a:pt x="1186" y="0"/>
                    </a:cubicBezTo>
                  </a:path>
                </a:pathLst>
              </a:custGeom>
              <a:grpFill/>
              <a:ln w="645" cap="flat">
                <a:solidFill>
                  <a:srgbClr val="FFFFFF"/>
                </a:solidFill>
                <a:prstDash val="solid"/>
                <a:miter/>
              </a:ln>
            </p:spPr>
            <p:txBody>
              <a:bodyPr rtlCol="0" anchor="ctr"/>
              <a:lstStyle/>
              <a:p>
                <a:endParaRPr lang="en-US"/>
              </a:p>
            </p:txBody>
          </p:sp>
          <p:sp>
            <p:nvSpPr>
              <p:cNvPr id="2144" name="Freeform: Shape 2143">
                <a:extLst>
                  <a:ext uri="{FF2B5EF4-FFF2-40B4-BE49-F238E27FC236}">
                    <a16:creationId xmlns:a16="http://schemas.microsoft.com/office/drawing/2014/main" id="{83AB0F7D-1B54-4267-FD44-0746E4E5B00E}"/>
                  </a:ext>
                </a:extLst>
              </p:cNvPr>
              <p:cNvSpPr/>
              <p:nvPr/>
            </p:nvSpPr>
            <p:spPr>
              <a:xfrm>
                <a:off x="10152942" y="3167228"/>
                <a:ext cx="2096" cy="3021"/>
              </a:xfrm>
              <a:custGeom>
                <a:avLst/>
                <a:gdLst>
                  <a:gd name="connsiteX0" fmla="*/ 0 w 2096"/>
                  <a:gd name="connsiteY0" fmla="*/ 3022 h 3021"/>
                  <a:gd name="connsiteX1" fmla="*/ 2097 w 2096"/>
                  <a:gd name="connsiteY1" fmla="*/ 0 h 3021"/>
                  <a:gd name="connsiteX2" fmla="*/ 0 w 2096"/>
                  <a:gd name="connsiteY2" fmla="*/ 3022 h 3021"/>
                </a:gdLst>
                <a:ahLst/>
                <a:cxnLst>
                  <a:cxn ang="0">
                    <a:pos x="connsiteX0" y="connsiteY0"/>
                  </a:cxn>
                  <a:cxn ang="0">
                    <a:pos x="connsiteX1" y="connsiteY1"/>
                  </a:cxn>
                  <a:cxn ang="0">
                    <a:pos x="connsiteX2" y="connsiteY2"/>
                  </a:cxn>
                </a:cxnLst>
                <a:rect l="l" t="t" r="r" b="b"/>
                <a:pathLst>
                  <a:path w="2096" h="3021">
                    <a:moveTo>
                      <a:pt x="0" y="3022"/>
                    </a:moveTo>
                    <a:cubicBezTo>
                      <a:pt x="1258" y="2415"/>
                      <a:pt x="1935" y="1409"/>
                      <a:pt x="2097" y="0"/>
                    </a:cubicBezTo>
                    <a:cubicBezTo>
                      <a:pt x="161" y="290"/>
                      <a:pt x="161" y="1403"/>
                      <a:pt x="0" y="3022"/>
                    </a:cubicBezTo>
                  </a:path>
                </a:pathLst>
              </a:custGeom>
              <a:grpFill/>
              <a:ln w="645" cap="flat">
                <a:solidFill>
                  <a:srgbClr val="FFFFFF"/>
                </a:solidFill>
                <a:prstDash val="solid"/>
                <a:miter/>
              </a:ln>
            </p:spPr>
            <p:txBody>
              <a:bodyPr rtlCol="0" anchor="ctr"/>
              <a:lstStyle/>
              <a:p>
                <a:endParaRPr lang="en-US"/>
              </a:p>
            </p:txBody>
          </p:sp>
          <p:sp>
            <p:nvSpPr>
              <p:cNvPr id="2145" name="Freeform: Shape 2144">
                <a:extLst>
                  <a:ext uri="{FF2B5EF4-FFF2-40B4-BE49-F238E27FC236}">
                    <a16:creationId xmlns:a16="http://schemas.microsoft.com/office/drawing/2014/main" id="{CFDC3882-57C7-72ED-8D0C-D66BCFA037CB}"/>
                  </a:ext>
                </a:extLst>
              </p:cNvPr>
              <p:cNvSpPr/>
              <p:nvPr/>
            </p:nvSpPr>
            <p:spPr>
              <a:xfrm>
                <a:off x="10169648" y="3166070"/>
                <a:ext cx="2620" cy="2792"/>
              </a:xfrm>
              <a:custGeom>
                <a:avLst/>
                <a:gdLst>
                  <a:gd name="connsiteX0" fmla="*/ 2579 w 2620"/>
                  <a:gd name="connsiteY0" fmla="*/ 0 h 2792"/>
                  <a:gd name="connsiteX1" fmla="*/ 0 w 2620"/>
                  <a:gd name="connsiteY1" fmla="*/ 2786 h 2792"/>
                  <a:gd name="connsiteX2" fmla="*/ 2579 w 2620"/>
                  <a:gd name="connsiteY2" fmla="*/ 0 h 2792"/>
                </a:gdLst>
                <a:ahLst/>
                <a:cxnLst>
                  <a:cxn ang="0">
                    <a:pos x="connsiteX0" y="connsiteY0"/>
                  </a:cxn>
                  <a:cxn ang="0">
                    <a:pos x="connsiteX1" y="connsiteY1"/>
                  </a:cxn>
                  <a:cxn ang="0">
                    <a:pos x="connsiteX2" y="connsiteY2"/>
                  </a:cxn>
                </a:cxnLst>
                <a:rect l="l" t="t" r="r" b="b"/>
                <a:pathLst>
                  <a:path w="2620" h="2792">
                    <a:moveTo>
                      <a:pt x="2579" y="0"/>
                    </a:moveTo>
                    <a:cubicBezTo>
                      <a:pt x="1193" y="445"/>
                      <a:pt x="322" y="1374"/>
                      <a:pt x="0" y="2786"/>
                    </a:cubicBezTo>
                    <a:cubicBezTo>
                      <a:pt x="1870" y="2883"/>
                      <a:pt x="2838" y="1877"/>
                      <a:pt x="2579" y="0"/>
                    </a:cubicBezTo>
                  </a:path>
                </a:pathLst>
              </a:custGeom>
              <a:grpFill/>
              <a:ln w="645" cap="flat">
                <a:solidFill>
                  <a:srgbClr val="FFFFFF"/>
                </a:solidFill>
                <a:prstDash val="solid"/>
                <a:miter/>
              </a:ln>
            </p:spPr>
            <p:txBody>
              <a:bodyPr rtlCol="0" anchor="ctr"/>
              <a:lstStyle/>
              <a:p>
                <a:endParaRPr lang="en-US"/>
              </a:p>
            </p:txBody>
          </p:sp>
          <p:sp>
            <p:nvSpPr>
              <p:cNvPr id="2146" name="Freeform: Shape 2145">
                <a:extLst>
                  <a:ext uri="{FF2B5EF4-FFF2-40B4-BE49-F238E27FC236}">
                    <a16:creationId xmlns:a16="http://schemas.microsoft.com/office/drawing/2014/main" id="{3732FC3C-22D8-560D-435C-86E37242982E}"/>
                  </a:ext>
                </a:extLst>
              </p:cNvPr>
              <p:cNvSpPr/>
              <p:nvPr/>
            </p:nvSpPr>
            <p:spPr>
              <a:xfrm>
                <a:off x="10175001" y="3164909"/>
                <a:ext cx="1470" cy="4876"/>
              </a:xfrm>
              <a:custGeom>
                <a:avLst/>
                <a:gdLst>
                  <a:gd name="connsiteX0" fmla="*/ 1387 w 1470"/>
                  <a:gd name="connsiteY0" fmla="*/ 4876 h 4876"/>
                  <a:gd name="connsiteX1" fmla="*/ 0 w 1470"/>
                  <a:gd name="connsiteY1" fmla="*/ 0 h 4876"/>
                  <a:gd name="connsiteX2" fmla="*/ 1387 w 1470"/>
                  <a:gd name="connsiteY2" fmla="*/ 4876 h 4876"/>
                </a:gdLst>
                <a:ahLst/>
                <a:cxnLst>
                  <a:cxn ang="0">
                    <a:pos x="connsiteX0" y="connsiteY0"/>
                  </a:cxn>
                  <a:cxn ang="0">
                    <a:pos x="connsiteX1" y="connsiteY1"/>
                  </a:cxn>
                  <a:cxn ang="0">
                    <a:pos x="connsiteX2" y="connsiteY2"/>
                  </a:cxn>
                </a:cxnLst>
                <a:rect l="l" t="t" r="r" b="b"/>
                <a:pathLst>
                  <a:path w="1470" h="4876">
                    <a:moveTo>
                      <a:pt x="1387" y="4876"/>
                    </a:moveTo>
                    <a:cubicBezTo>
                      <a:pt x="1709" y="3067"/>
                      <a:pt x="1064" y="1442"/>
                      <a:pt x="0" y="0"/>
                    </a:cubicBezTo>
                    <a:cubicBezTo>
                      <a:pt x="323" y="1699"/>
                      <a:pt x="645" y="3325"/>
                      <a:pt x="1387" y="4876"/>
                    </a:cubicBezTo>
                  </a:path>
                </a:pathLst>
              </a:custGeom>
              <a:grpFill/>
              <a:ln w="645" cap="flat">
                <a:solidFill>
                  <a:srgbClr val="FFFFFF"/>
                </a:solidFill>
                <a:prstDash val="solid"/>
                <a:miter/>
              </a:ln>
            </p:spPr>
            <p:txBody>
              <a:bodyPr rtlCol="0" anchor="ctr"/>
              <a:lstStyle/>
              <a:p>
                <a:endParaRPr lang="en-US"/>
              </a:p>
            </p:txBody>
          </p:sp>
          <p:sp>
            <p:nvSpPr>
              <p:cNvPr id="2147" name="Freeform: Shape 2146">
                <a:extLst>
                  <a:ext uri="{FF2B5EF4-FFF2-40B4-BE49-F238E27FC236}">
                    <a16:creationId xmlns:a16="http://schemas.microsoft.com/office/drawing/2014/main" id="{1A662EAB-A5A0-5872-BB86-B965DCD817C6}"/>
                  </a:ext>
                </a:extLst>
              </p:cNvPr>
              <p:cNvSpPr/>
              <p:nvPr/>
            </p:nvSpPr>
            <p:spPr>
              <a:xfrm>
                <a:off x="10185450" y="3132634"/>
                <a:ext cx="5127" cy="4200"/>
              </a:xfrm>
              <a:custGeom>
                <a:avLst/>
                <a:gdLst>
                  <a:gd name="connsiteX0" fmla="*/ 0 w 5127"/>
                  <a:gd name="connsiteY0" fmla="*/ 0 h 4200"/>
                  <a:gd name="connsiteX1" fmla="*/ 5128 w 5127"/>
                  <a:gd name="connsiteY1" fmla="*/ 3947 h 4200"/>
                  <a:gd name="connsiteX2" fmla="*/ 0 w 5127"/>
                  <a:gd name="connsiteY2" fmla="*/ 0 h 4200"/>
                </a:gdLst>
                <a:ahLst/>
                <a:cxnLst>
                  <a:cxn ang="0">
                    <a:pos x="connsiteX0" y="connsiteY0"/>
                  </a:cxn>
                  <a:cxn ang="0">
                    <a:pos x="connsiteX1" y="connsiteY1"/>
                  </a:cxn>
                  <a:cxn ang="0">
                    <a:pos x="connsiteX2" y="connsiteY2"/>
                  </a:cxn>
                </a:cxnLst>
                <a:rect l="l" t="t" r="r" b="b"/>
                <a:pathLst>
                  <a:path w="5127" h="4200">
                    <a:moveTo>
                      <a:pt x="0" y="0"/>
                    </a:moveTo>
                    <a:cubicBezTo>
                      <a:pt x="323" y="748"/>
                      <a:pt x="3708" y="5312"/>
                      <a:pt x="5128" y="3947"/>
                    </a:cubicBezTo>
                    <a:cubicBezTo>
                      <a:pt x="3773" y="2267"/>
                      <a:pt x="2354" y="258"/>
                      <a:pt x="0" y="0"/>
                    </a:cubicBezTo>
                  </a:path>
                </a:pathLst>
              </a:custGeom>
              <a:grpFill/>
              <a:ln w="645" cap="flat">
                <a:solidFill>
                  <a:srgbClr val="FFFFFF"/>
                </a:solidFill>
                <a:prstDash val="solid"/>
                <a:miter/>
              </a:ln>
            </p:spPr>
            <p:txBody>
              <a:bodyPr rtlCol="0" anchor="ctr"/>
              <a:lstStyle/>
              <a:p>
                <a:endParaRPr lang="en-US"/>
              </a:p>
            </p:txBody>
          </p:sp>
          <p:sp>
            <p:nvSpPr>
              <p:cNvPr id="2148" name="Freeform: Shape 2147">
                <a:extLst>
                  <a:ext uri="{FF2B5EF4-FFF2-40B4-BE49-F238E27FC236}">
                    <a16:creationId xmlns:a16="http://schemas.microsoft.com/office/drawing/2014/main" id="{DFFCD33E-180D-9CD3-5AA8-6C2ACD641EBD}"/>
                  </a:ext>
                </a:extLst>
              </p:cNvPr>
              <p:cNvSpPr/>
              <p:nvPr/>
            </p:nvSpPr>
            <p:spPr>
              <a:xfrm>
                <a:off x="10188933" y="3137277"/>
                <a:ext cx="1869" cy="2325"/>
              </a:xfrm>
              <a:custGeom>
                <a:avLst/>
                <a:gdLst>
                  <a:gd name="connsiteX0" fmla="*/ 0 w 1869"/>
                  <a:gd name="connsiteY0" fmla="*/ 0 h 2325"/>
                  <a:gd name="connsiteX1" fmla="*/ 1870 w 1869"/>
                  <a:gd name="connsiteY1" fmla="*/ 2325 h 2325"/>
                  <a:gd name="connsiteX2" fmla="*/ 0 w 1869"/>
                  <a:gd name="connsiteY2" fmla="*/ 0 h 2325"/>
                </a:gdLst>
                <a:ahLst/>
                <a:cxnLst>
                  <a:cxn ang="0">
                    <a:pos x="connsiteX0" y="connsiteY0"/>
                  </a:cxn>
                  <a:cxn ang="0">
                    <a:pos x="connsiteX1" y="connsiteY1"/>
                  </a:cxn>
                  <a:cxn ang="0">
                    <a:pos x="connsiteX2" y="connsiteY2"/>
                  </a:cxn>
                </a:cxnLst>
                <a:rect l="l" t="t" r="r" b="b"/>
                <a:pathLst>
                  <a:path w="1869" h="2325">
                    <a:moveTo>
                      <a:pt x="0" y="0"/>
                    </a:moveTo>
                    <a:cubicBezTo>
                      <a:pt x="322" y="1406"/>
                      <a:pt x="322" y="1912"/>
                      <a:pt x="1870" y="2325"/>
                    </a:cubicBezTo>
                    <a:cubicBezTo>
                      <a:pt x="1225" y="1548"/>
                      <a:pt x="613" y="774"/>
                      <a:pt x="0" y="0"/>
                    </a:cubicBezTo>
                  </a:path>
                </a:pathLst>
              </a:custGeom>
              <a:grpFill/>
              <a:ln w="645" cap="flat">
                <a:solidFill>
                  <a:srgbClr val="FFFFFF"/>
                </a:solidFill>
                <a:prstDash val="solid"/>
                <a:miter/>
              </a:ln>
            </p:spPr>
            <p:txBody>
              <a:bodyPr rtlCol="0" anchor="ctr"/>
              <a:lstStyle/>
              <a:p>
                <a:endParaRPr lang="en-US"/>
              </a:p>
            </p:txBody>
          </p:sp>
        </p:grpSp>
        <p:grpSp>
          <p:nvGrpSpPr>
            <p:cNvPr id="2149" name="Content Placeholder 8">
              <a:extLst>
                <a:ext uri="{FF2B5EF4-FFF2-40B4-BE49-F238E27FC236}">
                  <a16:creationId xmlns:a16="http://schemas.microsoft.com/office/drawing/2014/main" id="{ED41EB0D-A913-EE46-FAA4-76E7E69323FA}"/>
                </a:ext>
              </a:extLst>
            </p:cNvPr>
            <p:cNvGrpSpPr/>
            <p:nvPr/>
          </p:nvGrpSpPr>
          <p:grpSpPr>
            <a:xfrm>
              <a:off x="10197189" y="3137426"/>
              <a:ext cx="25799" cy="25799"/>
              <a:chOff x="10197189" y="3137426"/>
              <a:chExt cx="25799" cy="25799"/>
            </a:xfrm>
            <a:grpFill/>
          </p:grpSpPr>
          <p:grpSp>
            <p:nvGrpSpPr>
              <p:cNvPr id="2150" name="Content Placeholder 8">
                <a:extLst>
                  <a:ext uri="{FF2B5EF4-FFF2-40B4-BE49-F238E27FC236}">
                    <a16:creationId xmlns:a16="http://schemas.microsoft.com/office/drawing/2014/main" id="{B955AC3D-ED92-555E-5583-51CF6C2C9E82}"/>
                  </a:ext>
                </a:extLst>
              </p:cNvPr>
              <p:cNvGrpSpPr/>
              <p:nvPr/>
            </p:nvGrpSpPr>
            <p:grpSpPr>
              <a:xfrm>
                <a:off x="10198673" y="3142754"/>
                <a:ext cx="12602" cy="9621"/>
                <a:chOff x="10198673" y="3142754"/>
                <a:chExt cx="12602" cy="9621"/>
              </a:xfrm>
              <a:grpFill/>
            </p:grpSpPr>
            <p:sp>
              <p:nvSpPr>
                <p:cNvPr id="2151" name="Freeform: Shape 2150">
                  <a:extLst>
                    <a:ext uri="{FF2B5EF4-FFF2-40B4-BE49-F238E27FC236}">
                      <a16:creationId xmlns:a16="http://schemas.microsoft.com/office/drawing/2014/main" id="{172F4721-D438-D2C8-5B46-0232B0262213}"/>
                    </a:ext>
                  </a:extLst>
                </p:cNvPr>
                <p:cNvSpPr/>
                <p:nvPr/>
              </p:nvSpPr>
              <p:spPr>
                <a:xfrm>
                  <a:off x="10200322" y="3142754"/>
                  <a:ext cx="10952" cy="7297"/>
                </a:xfrm>
                <a:custGeom>
                  <a:avLst/>
                  <a:gdLst>
                    <a:gd name="connsiteX0" fmla="*/ 1608 w 10952"/>
                    <a:gd name="connsiteY0" fmla="*/ 1025 h 7297"/>
                    <a:gd name="connsiteX1" fmla="*/ 8347 w 10952"/>
                    <a:gd name="connsiteY1" fmla="*/ 1489 h 7297"/>
                    <a:gd name="connsiteX2" fmla="*/ 6026 w 10952"/>
                    <a:gd name="connsiteY2" fmla="*/ 3347 h 7297"/>
                    <a:gd name="connsiteX3" fmla="*/ 9960 w 10952"/>
                    <a:gd name="connsiteY3" fmla="*/ 2799 h 7297"/>
                    <a:gd name="connsiteX4" fmla="*/ 9057 w 10952"/>
                    <a:gd name="connsiteY4" fmla="*/ 7297 h 7297"/>
                    <a:gd name="connsiteX5" fmla="*/ 1608 w 10952"/>
                    <a:gd name="connsiteY5" fmla="*/ 1025 h 7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52" h="7297">
                      <a:moveTo>
                        <a:pt x="1608" y="1025"/>
                      </a:moveTo>
                      <a:cubicBezTo>
                        <a:pt x="4027" y="190"/>
                        <a:pt x="6348" y="-991"/>
                        <a:pt x="8347" y="1489"/>
                      </a:cubicBezTo>
                      <a:cubicBezTo>
                        <a:pt x="7606" y="2183"/>
                        <a:pt x="6832" y="2799"/>
                        <a:pt x="6026" y="3347"/>
                      </a:cubicBezTo>
                      <a:cubicBezTo>
                        <a:pt x="6993" y="2499"/>
                        <a:pt x="8799" y="1902"/>
                        <a:pt x="9960" y="2799"/>
                      </a:cubicBezTo>
                      <a:cubicBezTo>
                        <a:pt x="13572" y="5595"/>
                        <a:pt x="5929" y="3057"/>
                        <a:pt x="9057" y="7297"/>
                      </a:cubicBezTo>
                      <a:cubicBezTo>
                        <a:pt x="6316" y="6720"/>
                        <a:pt x="-3908" y="4608"/>
                        <a:pt x="1608" y="1025"/>
                      </a:cubicBezTo>
                    </a:path>
                  </a:pathLst>
                </a:custGeom>
                <a:grpFill/>
                <a:ln w="1612" cap="flat">
                  <a:solidFill>
                    <a:srgbClr val="FFFFFF"/>
                  </a:solidFill>
                  <a:prstDash val="solid"/>
                  <a:miter/>
                </a:ln>
              </p:spPr>
              <p:txBody>
                <a:bodyPr rtlCol="0" anchor="ctr"/>
                <a:lstStyle/>
                <a:p>
                  <a:endParaRPr lang="en-US"/>
                </a:p>
              </p:txBody>
            </p:sp>
            <p:sp>
              <p:nvSpPr>
                <p:cNvPr id="2152" name="Freeform: Shape 2151">
                  <a:extLst>
                    <a:ext uri="{FF2B5EF4-FFF2-40B4-BE49-F238E27FC236}">
                      <a16:creationId xmlns:a16="http://schemas.microsoft.com/office/drawing/2014/main" id="{30902AEB-CEC5-4129-90A9-F82FB0610C90}"/>
                    </a:ext>
                  </a:extLst>
                </p:cNvPr>
                <p:cNvSpPr/>
                <p:nvPr/>
              </p:nvSpPr>
              <p:spPr>
                <a:xfrm>
                  <a:off x="10198673" y="3148423"/>
                  <a:ext cx="4445" cy="3952"/>
                </a:xfrm>
                <a:custGeom>
                  <a:avLst/>
                  <a:gdLst>
                    <a:gd name="connsiteX0" fmla="*/ 0 w 4445"/>
                    <a:gd name="connsiteY0" fmla="*/ 3947 h 3952"/>
                    <a:gd name="connsiteX1" fmla="*/ 4418 w 4445"/>
                    <a:gd name="connsiteY1" fmla="*/ 0 h 3952"/>
                    <a:gd name="connsiteX2" fmla="*/ 0 w 4445"/>
                    <a:gd name="connsiteY2" fmla="*/ 3947 h 3952"/>
                  </a:gdLst>
                  <a:ahLst/>
                  <a:cxnLst>
                    <a:cxn ang="0">
                      <a:pos x="connsiteX0" y="connsiteY0"/>
                    </a:cxn>
                    <a:cxn ang="0">
                      <a:pos x="connsiteX1" y="connsiteY1"/>
                    </a:cxn>
                    <a:cxn ang="0">
                      <a:pos x="connsiteX2" y="connsiteY2"/>
                    </a:cxn>
                  </a:cxnLst>
                  <a:rect l="l" t="t" r="r" b="b"/>
                  <a:pathLst>
                    <a:path w="4445" h="3952">
                      <a:moveTo>
                        <a:pt x="0" y="3947"/>
                      </a:moveTo>
                      <a:cubicBezTo>
                        <a:pt x="0" y="1519"/>
                        <a:pt x="2902" y="971"/>
                        <a:pt x="4418" y="0"/>
                      </a:cubicBezTo>
                      <a:cubicBezTo>
                        <a:pt x="4741" y="2541"/>
                        <a:pt x="2225" y="4050"/>
                        <a:pt x="0" y="3947"/>
                      </a:cubicBezTo>
                    </a:path>
                  </a:pathLst>
                </a:custGeom>
                <a:grpFill/>
                <a:ln w="645" cap="flat">
                  <a:solidFill>
                    <a:srgbClr val="FFFFFF"/>
                  </a:solidFill>
                  <a:prstDash val="solid"/>
                  <a:miter/>
                </a:ln>
              </p:spPr>
              <p:txBody>
                <a:bodyPr rtlCol="0" anchor="ctr"/>
                <a:lstStyle/>
                <a:p>
                  <a:endParaRPr lang="en-US"/>
                </a:p>
              </p:txBody>
            </p:sp>
            <p:sp>
              <p:nvSpPr>
                <p:cNvPr id="2153" name="Freeform: Shape 2152">
                  <a:extLst>
                    <a:ext uri="{FF2B5EF4-FFF2-40B4-BE49-F238E27FC236}">
                      <a16:creationId xmlns:a16="http://schemas.microsoft.com/office/drawing/2014/main" id="{F562D66F-0E7A-30A3-FBFE-885747FC2445}"/>
                    </a:ext>
                  </a:extLst>
                </p:cNvPr>
                <p:cNvSpPr/>
                <p:nvPr/>
              </p:nvSpPr>
              <p:spPr>
                <a:xfrm>
                  <a:off x="10206574" y="3150048"/>
                  <a:ext cx="1870" cy="2321"/>
                </a:xfrm>
                <a:custGeom>
                  <a:avLst/>
                  <a:gdLst>
                    <a:gd name="connsiteX0" fmla="*/ 0 w 1870"/>
                    <a:gd name="connsiteY0" fmla="*/ 0 h 2321"/>
                    <a:gd name="connsiteX1" fmla="*/ 1871 w 1870"/>
                    <a:gd name="connsiteY1" fmla="*/ 2322 h 2321"/>
                    <a:gd name="connsiteX2" fmla="*/ 0 w 1870"/>
                    <a:gd name="connsiteY2" fmla="*/ 0 h 2321"/>
                  </a:gdLst>
                  <a:ahLst/>
                  <a:cxnLst>
                    <a:cxn ang="0">
                      <a:pos x="connsiteX0" y="connsiteY0"/>
                    </a:cxn>
                    <a:cxn ang="0">
                      <a:pos x="connsiteX1" y="connsiteY1"/>
                    </a:cxn>
                    <a:cxn ang="0">
                      <a:pos x="connsiteX2" y="connsiteY2"/>
                    </a:cxn>
                  </a:cxnLst>
                  <a:rect l="l" t="t" r="r" b="b"/>
                  <a:pathLst>
                    <a:path w="1870" h="2321">
                      <a:moveTo>
                        <a:pt x="0" y="0"/>
                      </a:moveTo>
                      <a:cubicBezTo>
                        <a:pt x="0" y="1209"/>
                        <a:pt x="613" y="1983"/>
                        <a:pt x="1871" y="2322"/>
                      </a:cubicBezTo>
                      <a:cubicBezTo>
                        <a:pt x="1548" y="1271"/>
                        <a:pt x="935" y="497"/>
                        <a:pt x="0" y="0"/>
                      </a:cubicBezTo>
                    </a:path>
                  </a:pathLst>
                </a:custGeom>
                <a:grpFill/>
                <a:ln w="645" cap="flat">
                  <a:solidFill>
                    <a:srgbClr val="FFFFFF"/>
                  </a:solidFill>
                  <a:prstDash val="solid"/>
                  <a:miter/>
                </a:ln>
              </p:spPr>
              <p:txBody>
                <a:bodyPr rtlCol="0" anchor="ctr"/>
                <a:lstStyle/>
                <a:p>
                  <a:endParaRPr lang="en-US"/>
                </a:p>
              </p:txBody>
            </p:sp>
          </p:grpSp>
          <p:sp>
            <p:nvSpPr>
              <p:cNvPr id="2154" name="Freeform: Shape 2153">
                <a:extLst>
                  <a:ext uri="{FF2B5EF4-FFF2-40B4-BE49-F238E27FC236}">
                    <a16:creationId xmlns:a16="http://schemas.microsoft.com/office/drawing/2014/main" id="{A93C734E-867F-10D0-C230-F02BFB61FAAC}"/>
                  </a:ext>
                </a:extLst>
              </p:cNvPr>
              <p:cNvSpPr/>
              <p:nvPr/>
            </p:nvSpPr>
            <p:spPr>
              <a:xfrm>
                <a:off x="10197189" y="3137426"/>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5" y="25800"/>
                      <a:pt x="12900" y="25800"/>
                    </a:cubicBezTo>
                    <a:cubicBezTo>
                      <a:pt x="5776" y="25800"/>
                      <a:pt x="0" y="20024"/>
                      <a:pt x="0" y="12900"/>
                    </a:cubicBezTo>
                    <a:cubicBezTo>
                      <a:pt x="0" y="5776"/>
                      <a:pt x="5776" y="0"/>
                      <a:pt x="12900" y="0"/>
                    </a:cubicBezTo>
                    <a:cubicBezTo>
                      <a:pt x="20025" y="0"/>
                      <a:pt x="25800" y="5776"/>
                      <a:pt x="25800" y="12900"/>
                    </a:cubicBezTo>
                    <a:close/>
                  </a:path>
                </a:pathLst>
              </a:custGeom>
              <a:grpFill/>
              <a:ln w="967" cap="flat">
                <a:solidFill>
                  <a:srgbClr val="000000">
                    <a:alpha val="0"/>
                  </a:srgbClr>
                </a:solidFill>
                <a:prstDash val="solid"/>
                <a:miter/>
              </a:ln>
            </p:spPr>
            <p:txBody>
              <a:bodyPr rtlCol="0" anchor="ctr"/>
              <a:lstStyle/>
              <a:p>
                <a:endParaRPr lang="en-US"/>
              </a:p>
            </p:txBody>
          </p:sp>
        </p:grpSp>
        <p:grpSp>
          <p:nvGrpSpPr>
            <p:cNvPr id="2155" name="Content Placeholder 8">
              <a:extLst>
                <a:ext uri="{FF2B5EF4-FFF2-40B4-BE49-F238E27FC236}">
                  <a16:creationId xmlns:a16="http://schemas.microsoft.com/office/drawing/2014/main" id="{A540A210-D39B-C41F-C111-34789FB24753}"/>
                </a:ext>
              </a:extLst>
            </p:cNvPr>
            <p:cNvGrpSpPr/>
            <p:nvPr/>
          </p:nvGrpSpPr>
          <p:grpSpPr>
            <a:xfrm>
              <a:off x="10170905" y="3145791"/>
              <a:ext cx="25799" cy="25799"/>
              <a:chOff x="10170905" y="3145791"/>
              <a:chExt cx="25799" cy="25799"/>
            </a:xfrm>
            <a:grpFill/>
          </p:grpSpPr>
          <p:sp>
            <p:nvSpPr>
              <p:cNvPr id="2156" name="Freeform: Shape 2155">
                <a:extLst>
                  <a:ext uri="{FF2B5EF4-FFF2-40B4-BE49-F238E27FC236}">
                    <a16:creationId xmlns:a16="http://schemas.microsoft.com/office/drawing/2014/main" id="{D5517838-F065-BB57-D84A-804209B0F668}"/>
                  </a:ext>
                </a:extLst>
              </p:cNvPr>
              <p:cNvSpPr/>
              <p:nvPr/>
            </p:nvSpPr>
            <p:spPr>
              <a:xfrm>
                <a:off x="10191481" y="3151903"/>
                <a:ext cx="866" cy="2786"/>
              </a:xfrm>
              <a:custGeom>
                <a:avLst/>
                <a:gdLst>
                  <a:gd name="connsiteX0" fmla="*/ 0 w 866"/>
                  <a:gd name="connsiteY0" fmla="*/ 468 h 2786"/>
                  <a:gd name="connsiteX1" fmla="*/ 483 w 866"/>
                  <a:gd name="connsiteY1" fmla="*/ 0 h 2786"/>
                  <a:gd name="connsiteX2" fmla="*/ 806 w 866"/>
                  <a:gd name="connsiteY2" fmla="*/ 2786 h 2786"/>
                  <a:gd name="connsiteX3" fmla="*/ 96 w 866"/>
                  <a:gd name="connsiteY3" fmla="*/ 468 h 2786"/>
                </a:gdLst>
                <a:ahLst/>
                <a:cxnLst>
                  <a:cxn ang="0">
                    <a:pos x="connsiteX0" y="connsiteY0"/>
                  </a:cxn>
                  <a:cxn ang="0">
                    <a:pos x="connsiteX1" y="connsiteY1"/>
                  </a:cxn>
                  <a:cxn ang="0">
                    <a:pos x="connsiteX2" y="connsiteY2"/>
                  </a:cxn>
                  <a:cxn ang="0">
                    <a:pos x="connsiteX3" y="connsiteY3"/>
                  </a:cxn>
                </a:cxnLst>
                <a:rect l="l" t="t" r="r" b="b"/>
                <a:pathLst>
                  <a:path w="866" h="2786">
                    <a:moveTo>
                      <a:pt x="0" y="468"/>
                    </a:moveTo>
                    <a:cubicBezTo>
                      <a:pt x="419" y="210"/>
                      <a:pt x="774" y="1825"/>
                      <a:pt x="483" y="0"/>
                    </a:cubicBezTo>
                    <a:cubicBezTo>
                      <a:pt x="871" y="897"/>
                      <a:pt x="935" y="1825"/>
                      <a:pt x="806" y="2786"/>
                    </a:cubicBezTo>
                    <a:cubicBezTo>
                      <a:pt x="483" y="2016"/>
                      <a:pt x="322" y="1242"/>
                      <a:pt x="96" y="468"/>
                    </a:cubicBezTo>
                  </a:path>
                </a:pathLst>
              </a:custGeom>
              <a:grpFill/>
              <a:ln w="1612" cap="flat">
                <a:solidFill>
                  <a:srgbClr val="FFFFFF"/>
                </a:solidFill>
                <a:prstDash val="solid"/>
                <a:miter/>
              </a:ln>
            </p:spPr>
            <p:txBody>
              <a:bodyPr rtlCol="0" anchor="ctr"/>
              <a:lstStyle/>
              <a:p>
                <a:endParaRPr lang="en-US"/>
              </a:p>
            </p:txBody>
          </p:sp>
          <p:sp>
            <p:nvSpPr>
              <p:cNvPr id="2157" name="Freeform: Shape 2156">
                <a:extLst>
                  <a:ext uri="{FF2B5EF4-FFF2-40B4-BE49-F238E27FC236}">
                    <a16:creationId xmlns:a16="http://schemas.microsoft.com/office/drawing/2014/main" id="{914C3A83-AD56-950A-1C6B-380DE2796A84}"/>
                  </a:ext>
                </a:extLst>
              </p:cNvPr>
              <p:cNvSpPr/>
              <p:nvPr/>
            </p:nvSpPr>
            <p:spPr>
              <a:xfrm>
                <a:off x="10170905" y="3145791"/>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5" y="25800"/>
                      <a:pt x="0" y="20024"/>
                      <a:pt x="0" y="12900"/>
                    </a:cubicBezTo>
                    <a:cubicBezTo>
                      <a:pt x="0" y="5776"/>
                      <a:pt x="5775" y="0"/>
                      <a:pt x="12900" y="0"/>
                    </a:cubicBezTo>
                    <a:cubicBezTo>
                      <a:pt x="20024" y="0"/>
                      <a:pt x="25800" y="5776"/>
                      <a:pt x="25800" y="12900"/>
                    </a:cubicBezTo>
                    <a:close/>
                  </a:path>
                </a:pathLst>
              </a:custGeom>
              <a:grpFill/>
              <a:ln w="967" cap="flat">
                <a:solidFill>
                  <a:srgbClr val="000000">
                    <a:alpha val="0"/>
                  </a:srgbClr>
                </a:solidFill>
                <a:prstDash val="solid"/>
                <a:miter/>
              </a:ln>
            </p:spPr>
            <p:txBody>
              <a:bodyPr rtlCol="0" anchor="ctr"/>
              <a:lstStyle/>
              <a:p>
                <a:endParaRPr lang="en-US"/>
              </a:p>
            </p:txBody>
          </p:sp>
        </p:grpSp>
        <p:grpSp>
          <p:nvGrpSpPr>
            <p:cNvPr id="2158" name="Content Placeholder 8">
              <a:extLst>
                <a:ext uri="{FF2B5EF4-FFF2-40B4-BE49-F238E27FC236}">
                  <a16:creationId xmlns:a16="http://schemas.microsoft.com/office/drawing/2014/main" id="{D3999B3D-F0BB-4CDB-0979-5EC4CBDE0DF1}"/>
                </a:ext>
              </a:extLst>
            </p:cNvPr>
            <p:cNvGrpSpPr/>
            <p:nvPr/>
          </p:nvGrpSpPr>
          <p:grpSpPr>
            <a:xfrm>
              <a:off x="10293938" y="3066217"/>
              <a:ext cx="83750" cy="92225"/>
              <a:chOff x="10293938" y="3066217"/>
              <a:chExt cx="83750" cy="92225"/>
            </a:xfrm>
            <a:grpFill/>
          </p:grpSpPr>
          <p:sp>
            <p:nvSpPr>
              <p:cNvPr id="2159" name="Freeform: Shape 2158">
                <a:extLst>
                  <a:ext uri="{FF2B5EF4-FFF2-40B4-BE49-F238E27FC236}">
                    <a16:creationId xmlns:a16="http://schemas.microsoft.com/office/drawing/2014/main" id="{65929ACB-A4B5-384D-B2A2-62651F27256F}"/>
                  </a:ext>
                </a:extLst>
              </p:cNvPr>
              <p:cNvSpPr/>
              <p:nvPr/>
            </p:nvSpPr>
            <p:spPr>
              <a:xfrm>
                <a:off x="10293938" y="3087332"/>
                <a:ext cx="4643" cy="2510"/>
              </a:xfrm>
              <a:custGeom>
                <a:avLst/>
                <a:gdLst>
                  <a:gd name="connsiteX0" fmla="*/ 2773 w 4643"/>
                  <a:gd name="connsiteY0" fmla="*/ 0 h 2510"/>
                  <a:gd name="connsiteX1" fmla="*/ 0 w 4643"/>
                  <a:gd name="connsiteY1" fmla="*/ 1625 h 2510"/>
                  <a:gd name="connsiteX2" fmla="*/ 4644 w 4643"/>
                  <a:gd name="connsiteY2" fmla="*/ 2325 h 2510"/>
                  <a:gd name="connsiteX3" fmla="*/ 2773 w 4643"/>
                  <a:gd name="connsiteY3" fmla="*/ 0 h 2510"/>
                </a:gdLst>
                <a:ahLst/>
                <a:cxnLst>
                  <a:cxn ang="0">
                    <a:pos x="connsiteX0" y="connsiteY0"/>
                  </a:cxn>
                  <a:cxn ang="0">
                    <a:pos x="connsiteX1" y="connsiteY1"/>
                  </a:cxn>
                  <a:cxn ang="0">
                    <a:pos x="connsiteX2" y="connsiteY2"/>
                  </a:cxn>
                  <a:cxn ang="0">
                    <a:pos x="connsiteX3" y="connsiteY3"/>
                  </a:cxn>
                </a:cxnLst>
                <a:rect l="l" t="t" r="r" b="b"/>
                <a:pathLst>
                  <a:path w="4643" h="2510">
                    <a:moveTo>
                      <a:pt x="2773" y="0"/>
                    </a:moveTo>
                    <a:cubicBezTo>
                      <a:pt x="1935" y="697"/>
                      <a:pt x="1031" y="1238"/>
                      <a:pt x="0" y="1625"/>
                    </a:cubicBezTo>
                    <a:cubicBezTo>
                      <a:pt x="1451" y="2486"/>
                      <a:pt x="2999" y="2719"/>
                      <a:pt x="4644" y="2325"/>
                    </a:cubicBezTo>
                    <a:cubicBezTo>
                      <a:pt x="4095" y="1487"/>
                      <a:pt x="3482" y="713"/>
                      <a:pt x="2773" y="0"/>
                    </a:cubicBezTo>
                  </a:path>
                </a:pathLst>
              </a:custGeom>
              <a:grpFill/>
              <a:ln w="645" cap="flat">
                <a:solidFill>
                  <a:srgbClr val="FFFFFF"/>
                </a:solidFill>
                <a:prstDash val="solid"/>
                <a:miter/>
              </a:ln>
            </p:spPr>
            <p:txBody>
              <a:bodyPr rtlCol="0" anchor="ctr"/>
              <a:lstStyle/>
              <a:p>
                <a:endParaRPr lang="en-US"/>
              </a:p>
            </p:txBody>
          </p:sp>
          <p:sp>
            <p:nvSpPr>
              <p:cNvPr id="2160" name="Freeform: Shape 2159">
                <a:extLst>
                  <a:ext uri="{FF2B5EF4-FFF2-40B4-BE49-F238E27FC236}">
                    <a16:creationId xmlns:a16="http://schemas.microsoft.com/office/drawing/2014/main" id="{849A98BB-7D67-E1DA-F4FD-A28D771A48E0}"/>
                  </a:ext>
                </a:extLst>
              </p:cNvPr>
              <p:cNvSpPr/>
              <p:nvPr/>
            </p:nvSpPr>
            <p:spPr>
              <a:xfrm>
                <a:off x="10342266" y="3066217"/>
                <a:ext cx="35422" cy="92225"/>
              </a:xfrm>
              <a:custGeom>
                <a:avLst/>
                <a:gdLst>
                  <a:gd name="connsiteX0" fmla="*/ 175 w 35422"/>
                  <a:gd name="connsiteY0" fmla="*/ 48747 h 92225"/>
                  <a:gd name="connsiteX1" fmla="*/ 1272 w 35422"/>
                  <a:gd name="connsiteY1" fmla="*/ 55442 h 92225"/>
                  <a:gd name="connsiteX2" fmla="*/ 1755 w 35422"/>
                  <a:gd name="connsiteY2" fmla="*/ 60925 h 92225"/>
                  <a:gd name="connsiteX3" fmla="*/ 8109 w 35422"/>
                  <a:gd name="connsiteY3" fmla="*/ 73334 h 92225"/>
                  <a:gd name="connsiteX4" fmla="*/ 18718 w 35422"/>
                  <a:gd name="connsiteY4" fmla="*/ 83548 h 92225"/>
                  <a:gd name="connsiteX5" fmla="*/ 24169 w 35422"/>
                  <a:gd name="connsiteY5" fmla="*/ 92097 h 92225"/>
                  <a:gd name="connsiteX6" fmla="*/ 25104 w 35422"/>
                  <a:gd name="connsiteY6" fmla="*/ 82471 h 92225"/>
                  <a:gd name="connsiteX7" fmla="*/ 28104 w 35422"/>
                  <a:gd name="connsiteY7" fmla="*/ 71654 h 92225"/>
                  <a:gd name="connsiteX8" fmla="*/ 34198 w 35422"/>
                  <a:gd name="connsiteY8" fmla="*/ 38408 h 92225"/>
                  <a:gd name="connsiteX9" fmla="*/ 33392 w 35422"/>
                  <a:gd name="connsiteY9" fmla="*/ 31394 h 92225"/>
                  <a:gd name="connsiteX10" fmla="*/ 35328 w 35422"/>
                  <a:gd name="connsiteY10" fmla="*/ 26066 h 92225"/>
                  <a:gd name="connsiteX11" fmla="*/ 34102 w 35422"/>
                  <a:gd name="connsiteY11" fmla="*/ 12292 h 92225"/>
                  <a:gd name="connsiteX12" fmla="*/ 34424 w 35422"/>
                  <a:gd name="connsiteY12" fmla="*/ 5591 h 92225"/>
                  <a:gd name="connsiteX13" fmla="*/ 23846 w 35422"/>
                  <a:gd name="connsiteY13" fmla="*/ 357 h 92225"/>
                  <a:gd name="connsiteX14" fmla="*/ 13462 w 35422"/>
                  <a:gd name="connsiteY14" fmla="*/ 8084 h 92225"/>
                  <a:gd name="connsiteX15" fmla="*/ 9270 w 35422"/>
                  <a:gd name="connsiteY15" fmla="*/ 18394 h 92225"/>
                  <a:gd name="connsiteX16" fmla="*/ 4787 w 35422"/>
                  <a:gd name="connsiteY16" fmla="*/ 30433 h 92225"/>
                  <a:gd name="connsiteX17" fmla="*/ 272 w 35422"/>
                  <a:gd name="connsiteY17" fmla="*/ 48747 h 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22" h="92225">
                    <a:moveTo>
                      <a:pt x="175" y="48747"/>
                    </a:moveTo>
                    <a:cubicBezTo>
                      <a:pt x="788" y="51060"/>
                      <a:pt x="2046" y="52988"/>
                      <a:pt x="1272" y="55442"/>
                    </a:cubicBezTo>
                    <a:cubicBezTo>
                      <a:pt x="659" y="57455"/>
                      <a:pt x="14" y="59212"/>
                      <a:pt x="1755" y="60925"/>
                    </a:cubicBezTo>
                    <a:cubicBezTo>
                      <a:pt x="4980" y="64072"/>
                      <a:pt x="6045" y="69252"/>
                      <a:pt x="8109" y="73334"/>
                    </a:cubicBezTo>
                    <a:cubicBezTo>
                      <a:pt x="10495" y="78078"/>
                      <a:pt x="15655" y="79449"/>
                      <a:pt x="18718" y="83548"/>
                    </a:cubicBezTo>
                    <a:cubicBezTo>
                      <a:pt x="19686" y="84864"/>
                      <a:pt x="21751" y="93365"/>
                      <a:pt x="24169" y="92097"/>
                    </a:cubicBezTo>
                    <a:cubicBezTo>
                      <a:pt x="27330" y="90462"/>
                      <a:pt x="25459" y="85086"/>
                      <a:pt x="25104" y="82471"/>
                    </a:cubicBezTo>
                    <a:cubicBezTo>
                      <a:pt x="24524" y="78252"/>
                      <a:pt x="25717" y="75095"/>
                      <a:pt x="28104" y="71654"/>
                    </a:cubicBezTo>
                    <a:cubicBezTo>
                      <a:pt x="33812" y="63427"/>
                      <a:pt x="34843" y="48135"/>
                      <a:pt x="34198" y="38408"/>
                    </a:cubicBezTo>
                    <a:cubicBezTo>
                      <a:pt x="33876" y="36396"/>
                      <a:pt x="32715" y="33374"/>
                      <a:pt x="33392" y="31394"/>
                    </a:cubicBezTo>
                    <a:cubicBezTo>
                      <a:pt x="34037" y="29404"/>
                      <a:pt x="35102" y="28259"/>
                      <a:pt x="35328" y="26066"/>
                    </a:cubicBezTo>
                    <a:cubicBezTo>
                      <a:pt x="35843" y="20961"/>
                      <a:pt x="34102" y="17230"/>
                      <a:pt x="34102" y="12292"/>
                    </a:cubicBezTo>
                    <a:cubicBezTo>
                      <a:pt x="34102" y="9738"/>
                      <a:pt x="36649" y="7671"/>
                      <a:pt x="34424" y="5591"/>
                    </a:cubicBezTo>
                    <a:cubicBezTo>
                      <a:pt x="33006" y="4320"/>
                      <a:pt x="25685" y="-1482"/>
                      <a:pt x="23846" y="357"/>
                    </a:cubicBezTo>
                    <a:cubicBezTo>
                      <a:pt x="20912" y="3269"/>
                      <a:pt x="15107" y="3991"/>
                      <a:pt x="13462" y="8084"/>
                    </a:cubicBezTo>
                    <a:cubicBezTo>
                      <a:pt x="11785" y="12305"/>
                      <a:pt x="12269" y="14775"/>
                      <a:pt x="9270" y="18394"/>
                    </a:cubicBezTo>
                    <a:cubicBezTo>
                      <a:pt x="6497" y="21696"/>
                      <a:pt x="5883" y="26427"/>
                      <a:pt x="4787" y="30433"/>
                    </a:cubicBezTo>
                    <a:cubicBezTo>
                      <a:pt x="3175" y="36341"/>
                      <a:pt x="-1115" y="42359"/>
                      <a:pt x="272" y="48747"/>
                    </a:cubicBezTo>
                  </a:path>
                </a:pathLst>
              </a:custGeom>
              <a:grpFill/>
              <a:ln w="645" cap="flat">
                <a:solidFill>
                  <a:srgbClr val="FFFFFF"/>
                </a:solidFill>
                <a:prstDash val="solid"/>
                <a:miter/>
              </a:ln>
            </p:spPr>
            <p:txBody>
              <a:bodyPr rtlCol="0" anchor="ctr"/>
              <a:lstStyle/>
              <a:p>
                <a:endParaRPr lang="en-US"/>
              </a:p>
            </p:txBody>
          </p:sp>
          <p:grpSp>
            <p:nvGrpSpPr>
              <p:cNvPr id="2161" name="Content Placeholder 8">
                <a:extLst>
                  <a:ext uri="{FF2B5EF4-FFF2-40B4-BE49-F238E27FC236}">
                    <a16:creationId xmlns:a16="http://schemas.microsoft.com/office/drawing/2014/main" id="{B93CD8F3-04AA-E3A1-232A-68F584D61D2D}"/>
                  </a:ext>
                </a:extLst>
              </p:cNvPr>
              <p:cNvGrpSpPr/>
              <p:nvPr/>
            </p:nvGrpSpPr>
            <p:grpSpPr>
              <a:xfrm>
                <a:off x="10293938" y="3066217"/>
                <a:ext cx="83750" cy="92225"/>
                <a:chOff x="10293938" y="3066217"/>
                <a:chExt cx="83750" cy="92225"/>
              </a:xfrm>
              <a:grpFill/>
            </p:grpSpPr>
            <p:sp>
              <p:nvSpPr>
                <p:cNvPr id="2162" name="Freeform: Shape 2161">
                  <a:extLst>
                    <a:ext uri="{FF2B5EF4-FFF2-40B4-BE49-F238E27FC236}">
                      <a16:creationId xmlns:a16="http://schemas.microsoft.com/office/drawing/2014/main" id="{83F97145-A3F4-C8AB-B74F-ED1A14CC826C}"/>
                    </a:ext>
                  </a:extLst>
                </p:cNvPr>
                <p:cNvSpPr/>
                <p:nvPr/>
              </p:nvSpPr>
              <p:spPr>
                <a:xfrm>
                  <a:off x="10293938" y="3087332"/>
                  <a:ext cx="4643" cy="2510"/>
                </a:xfrm>
                <a:custGeom>
                  <a:avLst/>
                  <a:gdLst>
                    <a:gd name="connsiteX0" fmla="*/ 2773 w 4643"/>
                    <a:gd name="connsiteY0" fmla="*/ 0 h 2510"/>
                    <a:gd name="connsiteX1" fmla="*/ 0 w 4643"/>
                    <a:gd name="connsiteY1" fmla="*/ 1625 h 2510"/>
                    <a:gd name="connsiteX2" fmla="*/ 4644 w 4643"/>
                    <a:gd name="connsiteY2" fmla="*/ 2325 h 2510"/>
                    <a:gd name="connsiteX3" fmla="*/ 2773 w 4643"/>
                    <a:gd name="connsiteY3" fmla="*/ 0 h 2510"/>
                  </a:gdLst>
                  <a:ahLst/>
                  <a:cxnLst>
                    <a:cxn ang="0">
                      <a:pos x="connsiteX0" y="connsiteY0"/>
                    </a:cxn>
                    <a:cxn ang="0">
                      <a:pos x="connsiteX1" y="connsiteY1"/>
                    </a:cxn>
                    <a:cxn ang="0">
                      <a:pos x="connsiteX2" y="connsiteY2"/>
                    </a:cxn>
                    <a:cxn ang="0">
                      <a:pos x="connsiteX3" y="connsiteY3"/>
                    </a:cxn>
                  </a:cxnLst>
                  <a:rect l="l" t="t" r="r" b="b"/>
                  <a:pathLst>
                    <a:path w="4643" h="2510">
                      <a:moveTo>
                        <a:pt x="2773" y="0"/>
                      </a:moveTo>
                      <a:cubicBezTo>
                        <a:pt x="1935" y="697"/>
                        <a:pt x="1031" y="1238"/>
                        <a:pt x="0" y="1625"/>
                      </a:cubicBezTo>
                      <a:cubicBezTo>
                        <a:pt x="1451" y="2486"/>
                        <a:pt x="2999" y="2719"/>
                        <a:pt x="4644" y="2325"/>
                      </a:cubicBezTo>
                      <a:cubicBezTo>
                        <a:pt x="4095" y="1487"/>
                        <a:pt x="3482" y="713"/>
                        <a:pt x="2773" y="0"/>
                      </a:cubicBezTo>
                    </a:path>
                  </a:pathLst>
                </a:custGeom>
                <a:grpFill/>
                <a:ln w="645" cap="flat">
                  <a:solidFill>
                    <a:srgbClr val="FFFFFF"/>
                  </a:solidFill>
                  <a:prstDash val="solid"/>
                  <a:miter/>
                </a:ln>
              </p:spPr>
              <p:txBody>
                <a:bodyPr rtlCol="0" anchor="ctr"/>
                <a:lstStyle/>
                <a:p>
                  <a:endParaRPr lang="en-US"/>
                </a:p>
              </p:txBody>
            </p:sp>
            <p:sp>
              <p:nvSpPr>
                <p:cNvPr id="2163" name="Freeform: Shape 2162">
                  <a:extLst>
                    <a:ext uri="{FF2B5EF4-FFF2-40B4-BE49-F238E27FC236}">
                      <a16:creationId xmlns:a16="http://schemas.microsoft.com/office/drawing/2014/main" id="{ADBED530-45CE-4C82-7493-35450E282695}"/>
                    </a:ext>
                  </a:extLst>
                </p:cNvPr>
                <p:cNvSpPr/>
                <p:nvPr/>
              </p:nvSpPr>
              <p:spPr>
                <a:xfrm>
                  <a:off x="10342266" y="3066217"/>
                  <a:ext cx="35422" cy="92225"/>
                </a:xfrm>
                <a:custGeom>
                  <a:avLst/>
                  <a:gdLst>
                    <a:gd name="connsiteX0" fmla="*/ 175 w 35422"/>
                    <a:gd name="connsiteY0" fmla="*/ 48747 h 92225"/>
                    <a:gd name="connsiteX1" fmla="*/ 1272 w 35422"/>
                    <a:gd name="connsiteY1" fmla="*/ 55442 h 92225"/>
                    <a:gd name="connsiteX2" fmla="*/ 1755 w 35422"/>
                    <a:gd name="connsiteY2" fmla="*/ 60925 h 92225"/>
                    <a:gd name="connsiteX3" fmla="*/ 8109 w 35422"/>
                    <a:gd name="connsiteY3" fmla="*/ 73334 h 92225"/>
                    <a:gd name="connsiteX4" fmla="*/ 18718 w 35422"/>
                    <a:gd name="connsiteY4" fmla="*/ 83548 h 92225"/>
                    <a:gd name="connsiteX5" fmla="*/ 24169 w 35422"/>
                    <a:gd name="connsiteY5" fmla="*/ 92097 h 92225"/>
                    <a:gd name="connsiteX6" fmla="*/ 25104 w 35422"/>
                    <a:gd name="connsiteY6" fmla="*/ 82471 h 92225"/>
                    <a:gd name="connsiteX7" fmla="*/ 28104 w 35422"/>
                    <a:gd name="connsiteY7" fmla="*/ 71654 h 92225"/>
                    <a:gd name="connsiteX8" fmla="*/ 34198 w 35422"/>
                    <a:gd name="connsiteY8" fmla="*/ 38408 h 92225"/>
                    <a:gd name="connsiteX9" fmla="*/ 33392 w 35422"/>
                    <a:gd name="connsiteY9" fmla="*/ 31394 h 92225"/>
                    <a:gd name="connsiteX10" fmla="*/ 35328 w 35422"/>
                    <a:gd name="connsiteY10" fmla="*/ 26066 h 92225"/>
                    <a:gd name="connsiteX11" fmla="*/ 34102 w 35422"/>
                    <a:gd name="connsiteY11" fmla="*/ 12292 h 92225"/>
                    <a:gd name="connsiteX12" fmla="*/ 34424 w 35422"/>
                    <a:gd name="connsiteY12" fmla="*/ 5591 h 92225"/>
                    <a:gd name="connsiteX13" fmla="*/ 23846 w 35422"/>
                    <a:gd name="connsiteY13" fmla="*/ 357 h 92225"/>
                    <a:gd name="connsiteX14" fmla="*/ 13462 w 35422"/>
                    <a:gd name="connsiteY14" fmla="*/ 8084 h 92225"/>
                    <a:gd name="connsiteX15" fmla="*/ 9270 w 35422"/>
                    <a:gd name="connsiteY15" fmla="*/ 18394 h 92225"/>
                    <a:gd name="connsiteX16" fmla="*/ 4787 w 35422"/>
                    <a:gd name="connsiteY16" fmla="*/ 30433 h 92225"/>
                    <a:gd name="connsiteX17" fmla="*/ 272 w 35422"/>
                    <a:gd name="connsiteY17" fmla="*/ 48747 h 92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5422" h="92225">
                      <a:moveTo>
                        <a:pt x="175" y="48747"/>
                      </a:moveTo>
                      <a:cubicBezTo>
                        <a:pt x="788" y="51060"/>
                        <a:pt x="2046" y="52988"/>
                        <a:pt x="1272" y="55442"/>
                      </a:cubicBezTo>
                      <a:cubicBezTo>
                        <a:pt x="659" y="57455"/>
                        <a:pt x="14" y="59212"/>
                        <a:pt x="1755" y="60925"/>
                      </a:cubicBezTo>
                      <a:cubicBezTo>
                        <a:pt x="4980" y="64072"/>
                        <a:pt x="6045" y="69252"/>
                        <a:pt x="8109" y="73334"/>
                      </a:cubicBezTo>
                      <a:cubicBezTo>
                        <a:pt x="10495" y="78078"/>
                        <a:pt x="15655" y="79449"/>
                        <a:pt x="18718" y="83548"/>
                      </a:cubicBezTo>
                      <a:cubicBezTo>
                        <a:pt x="19686" y="84864"/>
                        <a:pt x="21751" y="93365"/>
                        <a:pt x="24169" y="92097"/>
                      </a:cubicBezTo>
                      <a:cubicBezTo>
                        <a:pt x="27330" y="90462"/>
                        <a:pt x="25459" y="85086"/>
                        <a:pt x="25104" y="82471"/>
                      </a:cubicBezTo>
                      <a:cubicBezTo>
                        <a:pt x="24524" y="78252"/>
                        <a:pt x="25717" y="75095"/>
                        <a:pt x="28104" y="71654"/>
                      </a:cubicBezTo>
                      <a:cubicBezTo>
                        <a:pt x="33812" y="63427"/>
                        <a:pt x="34843" y="48135"/>
                        <a:pt x="34198" y="38408"/>
                      </a:cubicBezTo>
                      <a:cubicBezTo>
                        <a:pt x="33876" y="36396"/>
                        <a:pt x="32715" y="33374"/>
                        <a:pt x="33392" y="31394"/>
                      </a:cubicBezTo>
                      <a:cubicBezTo>
                        <a:pt x="34037" y="29404"/>
                        <a:pt x="35102" y="28259"/>
                        <a:pt x="35328" y="26066"/>
                      </a:cubicBezTo>
                      <a:cubicBezTo>
                        <a:pt x="35843" y="20961"/>
                        <a:pt x="34102" y="17230"/>
                        <a:pt x="34102" y="12292"/>
                      </a:cubicBezTo>
                      <a:cubicBezTo>
                        <a:pt x="34102" y="9738"/>
                        <a:pt x="36649" y="7671"/>
                        <a:pt x="34424" y="5591"/>
                      </a:cubicBezTo>
                      <a:cubicBezTo>
                        <a:pt x="33006" y="4320"/>
                        <a:pt x="25685" y="-1482"/>
                        <a:pt x="23846" y="357"/>
                      </a:cubicBezTo>
                      <a:cubicBezTo>
                        <a:pt x="20912" y="3269"/>
                        <a:pt x="15107" y="3991"/>
                        <a:pt x="13462" y="8084"/>
                      </a:cubicBezTo>
                      <a:cubicBezTo>
                        <a:pt x="11785" y="12305"/>
                        <a:pt x="12269" y="14775"/>
                        <a:pt x="9270" y="18394"/>
                      </a:cubicBezTo>
                      <a:cubicBezTo>
                        <a:pt x="6497" y="21696"/>
                        <a:pt x="5883" y="26427"/>
                        <a:pt x="4787" y="30433"/>
                      </a:cubicBezTo>
                      <a:cubicBezTo>
                        <a:pt x="3175" y="36341"/>
                        <a:pt x="-1115" y="42359"/>
                        <a:pt x="272" y="48747"/>
                      </a:cubicBezTo>
                    </a:path>
                  </a:pathLst>
                </a:custGeom>
                <a:grpFill/>
                <a:ln w="645" cap="flat">
                  <a:solidFill>
                    <a:srgbClr val="FFFFFF"/>
                  </a:solidFill>
                  <a:prstDash val="solid"/>
                  <a:miter/>
                </a:ln>
              </p:spPr>
              <p:txBody>
                <a:bodyPr rtlCol="0" anchor="ctr"/>
                <a:lstStyle/>
                <a:p>
                  <a:endParaRPr lang="en-US"/>
                </a:p>
              </p:txBody>
            </p:sp>
          </p:grpSp>
        </p:grpSp>
      </p:grpSp>
      <p:grpSp>
        <p:nvGrpSpPr>
          <p:cNvPr id="2164" name="Content Placeholder 8">
            <a:extLst>
              <a:ext uri="{FF2B5EF4-FFF2-40B4-BE49-F238E27FC236}">
                <a16:creationId xmlns:a16="http://schemas.microsoft.com/office/drawing/2014/main" id="{C31A47B8-74BF-FA3D-DE4E-E5FF3E6F6230}"/>
              </a:ext>
            </a:extLst>
          </p:cNvPr>
          <p:cNvGrpSpPr/>
          <p:nvPr/>
        </p:nvGrpSpPr>
        <p:grpSpPr>
          <a:xfrm>
            <a:off x="5978378" y="2671882"/>
            <a:ext cx="2862525" cy="2019595"/>
            <a:chOff x="5945768" y="2352685"/>
            <a:chExt cx="2862525" cy="2019595"/>
          </a:xfrm>
          <a:solidFill>
            <a:schemeClr val="accent4"/>
          </a:solidFill>
        </p:grpSpPr>
        <p:grpSp>
          <p:nvGrpSpPr>
            <p:cNvPr id="2165" name="Content Placeholder 8">
              <a:extLst>
                <a:ext uri="{FF2B5EF4-FFF2-40B4-BE49-F238E27FC236}">
                  <a16:creationId xmlns:a16="http://schemas.microsoft.com/office/drawing/2014/main" id="{84C04D38-B063-65A4-C452-ECE0F44718A5}"/>
                </a:ext>
              </a:extLst>
            </p:cNvPr>
            <p:cNvGrpSpPr/>
            <p:nvPr/>
          </p:nvGrpSpPr>
          <p:grpSpPr>
            <a:xfrm>
              <a:off x="7374881" y="2352685"/>
              <a:ext cx="310362" cy="265624"/>
              <a:chOff x="7374881" y="2352685"/>
              <a:chExt cx="310362" cy="265624"/>
            </a:xfrm>
            <a:grpFill/>
          </p:grpSpPr>
          <p:sp>
            <p:nvSpPr>
              <p:cNvPr id="2166" name="Freeform: Shape 2165">
                <a:extLst>
                  <a:ext uri="{FF2B5EF4-FFF2-40B4-BE49-F238E27FC236}">
                    <a16:creationId xmlns:a16="http://schemas.microsoft.com/office/drawing/2014/main" id="{F268C7CB-6669-AE05-ADC0-D5224C385CC3}"/>
                  </a:ext>
                </a:extLst>
              </p:cNvPr>
              <p:cNvSpPr/>
              <p:nvPr/>
            </p:nvSpPr>
            <p:spPr>
              <a:xfrm>
                <a:off x="7374881" y="2352685"/>
                <a:ext cx="281681" cy="238330"/>
              </a:xfrm>
              <a:custGeom>
                <a:avLst/>
                <a:gdLst>
                  <a:gd name="connsiteX0" fmla="*/ 755 w 281681"/>
                  <a:gd name="connsiteY0" fmla="*/ 82428 h 238330"/>
                  <a:gd name="connsiteX1" fmla="*/ 10268 w 281681"/>
                  <a:gd name="connsiteY1" fmla="*/ 80802 h 238330"/>
                  <a:gd name="connsiteX2" fmla="*/ 3528 w 281681"/>
                  <a:gd name="connsiteY2" fmla="*/ 75926 h 238330"/>
                  <a:gd name="connsiteX3" fmla="*/ 13074 w 281681"/>
                  <a:gd name="connsiteY3" fmla="*/ 75458 h 238330"/>
                  <a:gd name="connsiteX4" fmla="*/ 9107 w 281681"/>
                  <a:gd name="connsiteY4" fmla="*/ 72904 h 238330"/>
                  <a:gd name="connsiteX5" fmla="*/ 110 w 281681"/>
                  <a:gd name="connsiteY5" fmla="*/ 73253 h 238330"/>
                  <a:gd name="connsiteX6" fmla="*/ 8688 w 281681"/>
                  <a:gd name="connsiteY6" fmla="*/ 65787 h 238330"/>
                  <a:gd name="connsiteX7" fmla="*/ 21007 w 281681"/>
                  <a:gd name="connsiteY7" fmla="*/ 64742 h 238330"/>
                  <a:gd name="connsiteX8" fmla="*/ 37455 w 281681"/>
                  <a:gd name="connsiteY8" fmla="*/ 59901 h 238330"/>
                  <a:gd name="connsiteX9" fmla="*/ 46872 w 281681"/>
                  <a:gd name="connsiteY9" fmla="*/ 68634 h 238330"/>
                  <a:gd name="connsiteX10" fmla="*/ 51193 w 281681"/>
                  <a:gd name="connsiteY10" fmla="*/ 66145 h 238330"/>
                  <a:gd name="connsiteX11" fmla="*/ 56547 w 281681"/>
                  <a:gd name="connsiteY11" fmla="*/ 67119 h 238330"/>
                  <a:gd name="connsiteX12" fmla="*/ 61126 w 281681"/>
                  <a:gd name="connsiteY12" fmla="*/ 69657 h 238330"/>
                  <a:gd name="connsiteX13" fmla="*/ 61674 w 281681"/>
                  <a:gd name="connsiteY13" fmla="*/ 65377 h 238330"/>
                  <a:gd name="connsiteX14" fmla="*/ 64964 w 281681"/>
                  <a:gd name="connsiteY14" fmla="*/ 66658 h 238330"/>
                  <a:gd name="connsiteX15" fmla="*/ 74348 w 281681"/>
                  <a:gd name="connsiteY15" fmla="*/ 66174 h 238330"/>
                  <a:gd name="connsiteX16" fmla="*/ 70994 w 281681"/>
                  <a:gd name="connsiteY16" fmla="*/ 51313 h 238330"/>
                  <a:gd name="connsiteX17" fmla="*/ 66802 w 281681"/>
                  <a:gd name="connsiteY17" fmla="*/ 45424 h 238330"/>
                  <a:gd name="connsiteX18" fmla="*/ 63900 w 281681"/>
                  <a:gd name="connsiteY18" fmla="*/ 36681 h 238330"/>
                  <a:gd name="connsiteX19" fmla="*/ 70027 w 281681"/>
                  <a:gd name="connsiteY19" fmla="*/ 38516 h 238330"/>
                  <a:gd name="connsiteX20" fmla="*/ 77154 w 281681"/>
                  <a:gd name="connsiteY20" fmla="*/ 37759 h 238330"/>
                  <a:gd name="connsiteX21" fmla="*/ 80702 w 281681"/>
                  <a:gd name="connsiteY21" fmla="*/ 46543 h 238330"/>
                  <a:gd name="connsiteX22" fmla="*/ 85507 w 281681"/>
                  <a:gd name="connsiteY22" fmla="*/ 45973 h 238330"/>
                  <a:gd name="connsiteX23" fmla="*/ 96568 w 281681"/>
                  <a:gd name="connsiteY23" fmla="*/ 47911 h 238330"/>
                  <a:gd name="connsiteX24" fmla="*/ 106469 w 281681"/>
                  <a:gd name="connsiteY24" fmla="*/ 46653 h 238330"/>
                  <a:gd name="connsiteX25" fmla="*/ 115918 w 281681"/>
                  <a:gd name="connsiteY25" fmla="*/ 43186 h 238330"/>
                  <a:gd name="connsiteX26" fmla="*/ 108243 w 281681"/>
                  <a:gd name="connsiteY26" fmla="*/ 43283 h 238330"/>
                  <a:gd name="connsiteX27" fmla="*/ 115176 w 281681"/>
                  <a:gd name="connsiteY27" fmla="*/ 34421 h 238330"/>
                  <a:gd name="connsiteX28" fmla="*/ 130914 w 281681"/>
                  <a:gd name="connsiteY28" fmla="*/ 30419 h 238330"/>
                  <a:gd name="connsiteX29" fmla="*/ 141427 w 281681"/>
                  <a:gd name="connsiteY29" fmla="*/ 24391 h 238330"/>
                  <a:gd name="connsiteX30" fmla="*/ 142847 w 281681"/>
                  <a:gd name="connsiteY30" fmla="*/ 5386 h 238330"/>
                  <a:gd name="connsiteX31" fmla="*/ 162229 w 281681"/>
                  <a:gd name="connsiteY31" fmla="*/ 900 h 238330"/>
                  <a:gd name="connsiteX32" fmla="*/ 165647 w 281681"/>
                  <a:gd name="connsiteY32" fmla="*/ 9289 h 238330"/>
                  <a:gd name="connsiteX33" fmla="*/ 173419 w 281681"/>
                  <a:gd name="connsiteY33" fmla="*/ 10524 h 238330"/>
                  <a:gd name="connsiteX34" fmla="*/ 178482 w 281681"/>
                  <a:gd name="connsiteY34" fmla="*/ 15555 h 238330"/>
                  <a:gd name="connsiteX35" fmla="*/ 185094 w 281681"/>
                  <a:gd name="connsiteY35" fmla="*/ 20670 h 238330"/>
                  <a:gd name="connsiteX36" fmla="*/ 193027 w 281681"/>
                  <a:gd name="connsiteY36" fmla="*/ 20412 h 238330"/>
                  <a:gd name="connsiteX37" fmla="*/ 194607 w 281681"/>
                  <a:gd name="connsiteY37" fmla="*/ 29974 h 238330"/>
                  <a:gd name="connsiteX38" fmla="*/ 203347 w 281681"/>
                  <a:gd name="connsiteY38" fmla="*/ 30199 h 238330"/>
                  <a:gd name="connsiteX39" fmla="*/ 209474 w 281681"/>
                  <a:gd name="connsiteY39" fmla="*/ 24865 h 238330"/>
                  <a:gd name="connsiteX40" fmla="*/ 211345 w 281681"/>
                  <a:gd name="connsiteY40" fmla="*/ 34408 h 238330"/>
                  <a:gd name="connsiteX41" fmla="*/ 222826 w 281681"/>
                  <a:gd name="connsiteY41" fmla="*/ 42399 h 238330"/>
                  <a:gd name="connsiteX42" fmla="*/ 236628 w 281681"/>
                  <a:gd name="connsiteY42" fmla="*/ 43676 h 238330"/>
                  <a:gd name="connsiteX43" fmla="*/ 244949 w 281681"/>
                  <a:gd name="connsiteY43" fmla="*/ 45982 h 238330"/>
                  <a:gd name="connsiteX44" fmla="*/ 251495 w 281681"/>
                  <a:gd name="connsiteY44" fmla="*/ 52264 h 238330"/>
                  <a:gd name="connsiteX45" fmla="*/ 253108 w 281681"/>
                  <a:gd name="connsiteY45" fmla="*/ 50852 h 238330"/>
                  <a:gd name="connsiteX46" fmla="*/ 255656 w 281681"/>
                  <a:gd name="connsiteY46" fmla="*/ 51336 h 238330"/>
                  <a:gd name="connsiteX47" fmla="*/ 256140 w 281681"/>
                  <a:gd name="connsiteY47" fmla="*/ 52551 h 238330"/>
                  <a:gd name="connsiteX48" fmla="*/ 259397 w 281681"/>
                  <a:gd name="connsiteY48" fmla="*/ 53167 h 238330"/>
                  <a:gd name="connsiteX49" fmla="*/ 267653 w 281681"/>
                  <a:gd name="connsiteY49" fmla="*/ 53758 h 238330"/>
                  <a:gd name="connsiteX50" fmla="*/ 281681 w 281681"/>
                  <a:gd name="connsiteY50" fmla="*/ 57373 h 238330"/>
                  <a:gd name="connsiteX51" fmla="*/ 270491 w 281681"/>
                  <a:gd name="connsiteY51" fmla="*/ 73146 h 238330"/>
                  <a:gd name="connsiteX52" fmla="*/ 267298 w 281681"/>
                  <a:gd name="connsiteY52" fmla="*/ 82453 h 238330"/>
                  <a:gd name="connsiteX53" fmla="*/ 266846 w 281681"/>
                  <a:gd name="connsiteY53" fmla="*/ 88094 h 238330"/>
                  <a:gd name="connsiteX54" fmla="*/ 266137 w 281681"/>
                  <a:gd name="connsiteY54" fmla="*/ 96079 h 238330"/>
                  <a:gd name="connsiteX55" fmla="*/ 260074 w 281681"/>
                  <a:gd name="connsiteY55" fmla="*/ 99175 h 238330"/>
                  <a:gd name="connsiteX56" fmla="*/ 254753 w 281681"/>
                  <a:gd name="connsiteY56" fmla="*/ 97085 h 238330"/>
                  <a:gd name="connsiteX57" fmla="*/ 255914 w 281681"/>
                  <a:gd name="connsiteY57" fmla="*/ 101265 h 238330"/>
                  <a:gd name="connsiteX58" fmla="*/ 248238 w 281681"/>
                  <a:gd name="connsiteY58" fmla="*/ 109391 h 238330"/>
                  <a:gd name="connsiteX59" fmla="*/ 243046 w 281681"/>
                  <a:gd name="connsiteY59" fmla="*/ 113029 h 238330"/>
                  <a:gd name="connsiteX60" fmla="*/ 240595 w 281681"/>
                  <a:gd name="connsiteY60" fmla="*/ 118215 h 238330"/>
                  <a:gd name="connsiteX61" fmla="*/ 234081 w 281681"/>
                  <a:gd name="connsiteY61" fmla="*/ 125413 h 238330"/>
                  <a:gd name="connsiteX62" fmla="*/ 235016 w 281681"/>
                  <a:gd name="connsiteY62" fmla="*/ 129125 h 238330"/>
                  <a:gd name="connsiteX63" fmla="*/ 231533 w 281681"/>
                  <a:gd name="connsiteY63" fmla="*/ 134233 h 238330"/>
                  <a:gd name="connsiteX64" fmla="*/ 237789 w 281681"/>
                  <a:gd name="connsiteY64" fmla="*/ 128780 h 238330"/>
                  <a:gd name="connsiteX65" fmla="*/ 248142 w 281681"/>
                  <a:gd name="connsiteY65" fmla="*/ 126210 h 238330"/>
                  <a:gd name="connsiteX66" fmla="*/ 251495 w 281681"/>
                  <a:gd name="connsiteY66" fmla="*/ 135007 h 238330"/>
                  <a:gd name="connsiteX67" fmla="*/ 249400 w 281681"/>
                  <a:gd name="connsiteY67" fmla="*/ 144221 h 238330"/>
                  <a:gd name="connsiteX68" fmla="*/ 256688 w 281681"/>
                  <a:gd name="connsiteY68" fmla="*/ 156157 h 238330"/>
                  <a:gd name="connsiteX69" fmla="*/ 245207 w 281681"/>
                  <a:gd name="connsiteY69" fmla="*/ 163071 h 238330"/>
                  <a:gd name="connsiteX70" fmla="*/ 253689 w 281681"/>
                  <a:gd name="connsiteY70" fmla="*/ 170837 h 238330"/>
                  <a:gd name="connsiteX71" fmla="*/ 250464 w 281681"/>
                  <a:gd name="connsiteY71" fmla="*/ 181689 h 238330"/>
                  <a:gd name="connsiteX72" fmla="*/ 264170 w 281681"/>
                  <a:gd name="connsiteY72" fmla="*/ 189026 h 238330"/>
                  <a:gd name="connsiteX73" fmla="*/ 266718 w 281681"/>
                  <a:gd name="connsiteY73" fmla="*/ 193595 h 238330"/>
                  <a:gd name="connsiteX74" fmla="*/ 244046 w 281681"/>
                  <a:gd name="connsiteY74" fmla="*/ 212255 h 238330"/>
                  <a:gd name="connsiteX75" fmla="*/ 245691 w 281681"/>
                  <a:gd name="connsiteY75" fmla="*/ 214577 h 238330"/>
                  <a:gd name="connsiteX76" fmla="*/ 237015 w 281681"/>
                  <a:gd name="connsiteY76" fmla="*/ 217657 h 238330"/>
                  <a:gd name="connsiteX77" fmla="*/ 228888 w 281681"/>
                  <a:gd name="connsiteY77" fmla="*/ 217257 h 238330"/>
                  <a:gd name="connsiteX78" fmla="*/ 216215 w 281681"/>
                  <a:gd name="connsiteY78" fmla="*/ 214345 h 238330"/>
                  <a:gd name="connsiteX79" fmla="*/ 209023 w 281681"/>
                  <a:gd name="connsiteY79" fmla="*/ 209798 h 238330"/>
                  <a:gd name="connsiteX80" fmla="*/ 211796 w 281681"/>
                  <a:gd name="connsiteY80" fmla="*/ 209004 h 238330"/>
                  <a:gd name="connsiteX81" fmla="*/ 208765 w 281681"/>
                  <a:gd name="connsiteY81" fmla="*/ 206218 h 238330"/>
                  <a:gd name="connsiteX82" fmla="*/ 206862 w 281681"/>
                  <a:gd name="connsiteY82" fmla="*/ 209040 h 238330"/>
                  <a:gd name="connsiteX83" fmla="*/ 202025 w 281681"/>
                  <a:gd name="connsiteY83" fmla="*/ 204825 h 238330"/>
                  <a:gd name="connsiteX84" fmla="*/ 195768 w 281681"/>
                  <a:gd name="connsiteY84" fmla="*/ 207843 h 238330"/>
                  <a:gd name="connsiteX85" fmla="*/ 187061 w 281681"/>
                  <a:gd name="connsiteY85" fmla="*/ 205728 h 238330"/>
                  <a:gd name="connsiteX86" fmla="*/ 175935 w 281681"/>
                  <a:gd name="connsiteY86" fmla="*/ 211271 h 238330"/>
                  <a:gd name="connsiteX87" fmla="*/ 164841 w 281681"/>
                  <a:gd name="connsiteY87" fmla="*/ 219334 h 238330"/>
                  <a:gd name="connsiteX88" fmla="*/ 163809 w 281681"/>
                  <a:gd name="connsiteY88" fmla="*/ 222546 h 238330"/>
                  <a:gd name="connsiteX89" fmla="*/ 164164 w 281681"/>
                  <a:gd name="connsiteY89" fmla="*/ 225990 h 238330"/>
                  <a:gd name="connsiteX90" fmla="*/ 166969 w 281681"/>
                  <a:gd name="connsiteY90" fmla="*/ 235942 h 238330"/>
                  <a:gd name="connsiteX91" fmla="*/ 160616 w 281681"/>
                  <a:gd name="connsiteY91" fmla="*/ 235594 h 238330"/>
                  <a:gd name="connsiteX92" fmla="*/ 155166 w 281681"/>
                  <a:gd name="connsiteY92" fmla="*/ 238100 h 238330"/>
                  <a:gd name="connsiteX93" fmla="*/ 142556 w 281681"/>
                  <a:gd name="connsiteY93" fmla="*/ 237777 h 238330"/>
                  <a:gd name="connsiteX94" fmla="*/ 135010 w 281681"/>
                  <a:gd name="connsiteY94" fmla="*/ 234440 h 238330"/>
                  <a:gd name="connsiteX95" fmla="*/ 134430 w 281681"/>
                  <a:gd name="connsiteY95" fmla="*/ 231286 h 238330"/>
                  <a:gd name="connsiteX96" fmla="*/ 128205 w 281681"/>
                  <a:gd name="connsiteY96" fmla="*/ 231511 h 238330"/>
                  <a:gd name="connsiteX97" fmla="*/ 120433 w 281681"/>
                  <a:gd name="connsiteY97" fmla="*/ 227119 h 238330"/>
                  <a:gd name="connsiteX98" fmla="*/ 111016 w 281681"/>
                  <a:gd name="connsiteY98" fmla="*/ 229192 h 238330"/>
                  <a:gd name="connsiteX99" fmla="*/ 98890 w 281681"/>
                  <a:gd name="connsiteY99" fmla="*/ 228377 h 238330"/>
                  <a:gd name="connsiteX100" fmla="*/ 93440 w 281681"/>
                  <a:gd name="connsiteY100" fmla="*/ 227722 h 238330"/>
                  <a:gd name="connsiteX101" fmla="*/ 87087 w 281681"/>
                  <a:gd name="connsiteY101" fmla="*/ 225942 h 238330"/>
                  <a:gd name="connsiteX102" fmla="*/ 66189 w 281681"/>
                  <a:gd name="connsiteY102" fmla="*/ 219672 h 238330"/>
                  <a:gd name="connsiteX103" fmla="*/ 65512 w 281681"/>
                  <a:gd name="connsiteY103" fmla="*/ 214122 h 238330"/>
                  <a:gd name="connsiteX104" fmla="*/ 56901 w 281681"/>
                  <a:gd name="connsiteY104" fmla="*/ 210849 h 238330"/>
                  <a:gd name="connsiteX105" fmla="*/ 68576 w 281681"/>
                  <a:gd name="connsiteY105" fmla="*/ 186336 h 238330"/>
                  <a:gd name="connsiteX106" fmla="*/ 72542 w 281681"/>
                  <a:gd name="connsiteY106" fmla="*/ 175600 h 238330"/>
                  <a:gd name="connsiteX107" fmla="*/ 70833 w 281681"/>
                  <a:gd name="connsiteY107" fmla="*/ 175568 h 238330"/>
                  <a:gd name="connsiteX108" fmla="*/ 75252 w 281681"/>
                  <a:gd name="connsiteY108" fmla="*/ 150955 h 238330"/>
                  <a:gd name="connsiteX109" fmla="*/ 83153 w 281681"/>
                  <a:gd name="connsiteY109" fmla="*/ 158617 h 238330"/>
                  <a:gd name="connsiteX110" fmla="*/ 84088 w 281681"/>
                  <a:gd name="connsiteY110" fmla="*/ 163493 h 238330"/>
                  <a:gd name="connsiteX111" fmla="*/ 86861 w 281681"/>
                  <a:gd name="connsiteY111" fmla="*/ 168370 h 238330"/>
                  <a:gd name="connsiteX112" fmla="*/ 84184 w 281681"/>
                  <a:gd name="connsiteY112" fmla="*/ 159546 h 238330"/>
                  <a:gd name="connsiteX113" fmla="*/ 77864 w 281681"/>
                  <a:gd name="connsiteY113" fmla="*/ 149317 h 238330"/>
                  <a:gd name="connsiteX114" fmla="*/ 72704 w 281681"/>
                  <a:gd name="connsiteY114" fmla="*/ 145634 h 238330"/>
                  <a:gd name="connsiteX115" fmla="*/ 77799 w 281681"/>
                  <a:gd name="connsiteY115" fmla="*/ 145634 h 238330"/>
                  <a:gd name="connsiteX116" fmla="*/ 76412 w 281681"/>
                  <a:gd name="connsiteY116" fmla="*/ 129380 h 238330"/>
                  <a:gd name="connsiteX117" fmla="*/ 61739 w 281681"/>
                  <a:gd name="connsiteY117" fmla="*/ 123204 h 238330"/>
                  <a:gd name="connsiteX118" fmla="*/ 55869 w 281681"/>
                  <a:gd name="connsiteY118" fmla="*/ 114719 h 238330"/>
                  <a:gd name="connsiteX119" fmla="*/ 53644 w 281681"/>
                  <a:gd name="connsiteY119" fmla="*/ 107324 h 238330"/>
                  <a:gd name="connsiteX120" fmla="*/ 55902 w 281681"/>
                  <a:gd name="connsiteY120" fmla="*/ 103480 h 238330"/>
                  <a:gd name="connsiteX121" fmla="*/ 64351 w 281681"/>
                  <a:gd name="connsiteY121" fmla="*/ 105234 h 238330"/>
                  <a:gd name="connsiteX122" fmla="*/ 52322 w 281681"/>
                  <a:gd name="connsiteY122" fmla="*/ 103732 h 238330"/>
                  <a:gd name="connsiteX123" fmla="*/ 49484 w 281681"/>
                  <a:gd name="connsiteY123" fmla="*/ 99662 h 238330"/>
                  <a:gd name="connsiteX124" fmla="*/ 51096 w 281681"/>
                  <a:gd name="connsiteY124" fmla="*/ 97108 h 238330"/>
                  <a:gd name="connsiteX125" fmla="*/ 39261 w 281681"/>
                  <a:gd name="connsiteY125" fmla="*/ 95947 h 238330"/>
                  <a:gd name="connsiteX126" fmla="*/ 43905 w 281681"/>
                  <a:gd name="connsiteY126" fmla="*/ 94786 h 238330"/>
                  <a:gd name="connsiteX127" fmla="*/ 34843 w 281681"/>
                  <a:gd name="connsiteY127" fmla="*/ 97572 h 238330"/>
                  <a:gd name="connsiteX128" fmla="*/ 34520 w 281681"/>
                  <a:gd name="connsiteY128" fmla="*/ 90377 h 238330"/>
                  <a:gd name="connsiteX129" fmla="*/ 31489 w 281681"/>
                  <a:gd name="connsiteY129" fmla="*/ 89448 h 238330"/>
                  <a:gd name="connsiteX130" fmla="*/ 9914 w 281681"/>
                  <a:gd name="connsiteY130" fmla="*/ 89223 h 238330"/>
                  <a:gd name="connsiteX131" fmla="*/ 658 w 281681"/>
                  <a:gd name="connsiteY131" fmla="*/ 82476 h 23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Lst>
                <a:rect l="l" t="t" r="r" b="b"/>
                <a:pathLst>
                  <a:path w="281681" h="238330">
                    <a:moveTo>
                      <a:pt x="755" y="82428"/>
                    </a:moveTo>
                    <a:cubicBezTo>
                      <a:pt x="3625" y="81067"/>
                      <a:pt x="7076" y="80215"/>
                      <a:pt x="10268" y="80802"/>
                    </a:cubicBezTo>
                    <a:cubicBezTo>
                      <a:pt x="11365" y="75920"/>
                      <a:pt x="4883" y="79277"/>
                      <a:pt x="3528" y="75926"/>
                    </a:cubicBezTo>
                    <a:cubicBezTo>
                      <a:pt x="6495" y="74936"/>
                      <a:pt x="9978" y="75300"/>
                      <a:pt x="13074" y="75458"/>
                    </a:cubicBezTo>
                    <a:cubicBezTo>
                      <a:pt x="10655" y="75042"/>
                      <a:pt x="7366" y="75904"/>
                      <a:pt x="9107" y="72904"/>
                    </a:cubicBezTo>
                    <a:cubicBezTo>
                      <a:pt x="7237" y="72807"/>
                      <a:pt x="884" y="76384"/>
                      <a:pt x="110" y="73253"/>
                    </a:cubicBezTo>
                    <a:cubicBezTo>
                      <a:pt x="-923" y="68980"/>
                      <a:pt x="5592" y="66399"/>
                      <a:pt x="8688" y="65787"/>
                    </a:cubicBezTo>
                    <a:cubicBezTo>
                      <a:pt x="12848" y="64961"/>
                      <a:pt x="16783" y="64626"/>
                      <a:pt x="21007" y="64742"/>
                    </a:cubicBezTo>
                    <a:cubicBezTo>
                      <a:pt x="26973" y="64903"/>
                      <a:pt x="30811" y="59098"/>
                      <a:pt x="37455" y="59901"/>
                    </a:cubicBezTo>
                    <a:cubicBezTo>
                      <a:pt x="36681" y="62046"/>
                      <a:pt x="44646" y="69534"/>
                      <a:pt x="46872" y="68634"/>
                    </a:cubicBezTo>
                    <a:cubicBezTo>
                      <a:pt x="48387" y="67906"/>
                      <a:pt x="49806" y="67074"/>
                      <a:pt x="51193" y="66145"/>
                    </a:cubicBezTo>
                    <a:cubicBezTo>
                      <a:pt x="54225" y="64464"/>
                      <a:pt x="54031" y="66635"/>
                      <a:pt x="56547" y="67119"/>
                    </a:cubicBezTo>
                    <a:cubicBezTo>
                      <a:pt x="59030" y="67596"/>
                      <a:pt x="60965" y="65629"/>
                      <a:pt x="61126" y="69657"/>
                    </a:cubicBezTo>
                    <a:cubicBezTo>
                      <a:pt x="62739" y="68538"/>
                      <a:pt x="60352" y="67199"/>
                      <a:pt x="61674" y="65377"/>
                    </a:cubicBezTo>
                    <a:cubicBezTo>
                      <a:pt x="63061" y="63516"/>
                      <a:pt x="63770" y="66341"/>
                      <a:pt x="64964" y="66658"/>
                    </a:cubicBezTo>
                    <a:cubicBezTo>
                      <a:pt x="67802" y="67406"/>
                      <a:pt x="71478" y="66658"/>
                      <a:pt x="74348" y="66174"/>
                    </a:cubicBezTo>
                    <a:cubicBezTo>
                      <a:pt x="68253" y="64390"/>
                      <a:pt x="70478" y="55793"/>
                      <a:pt x="70994" y="51313"/>
                    </a:cubicBezTo>
                    <a:cubicBezTo>
                      <a:pt x="71317" y="49133"/>
                      <a:pt x="67931" y="46947"/>
                      <a:pt x="66802" y="45424"/>
                    </a:cubicBezTo>
                    <a:cubicBezTo>
                      <a:pt x="64867" y="42802"/>
                      <a:pt x="66802" y="38816"/>
                      <a:pt x="63900" y="36681"/>
                    </a:cubicBezTo>
                    <a:cubicBezTo>
                      <a:pt x="65995" y="37049"/>
                      <a:pt x="67931" y="38081"/>
                      <a:pt x="70027" y="38516"/>
                    </a:cubicBezTo>
                    <a:cubicBezTo>
                      <a:pt x="72317" y="38994"/>
                      <a:pt x="75122" y="36746"/>
                      <a:pt x="77154" y="37759"/>
                    </a:cubicBezTo>
                    <a:cubicBezTo>
                      <a:pt x="80282" y="39332"/>
                      <a:pt x="76380" y="44060"/>
                      <a:pt x="80702" y="46543"/>
                    </a:cubicBezTo>
                    <a:cubicBezTo>
                      <a:pt x="81959" y="47259"/>
                      <a:pt x="84217" y="45986"/>
                      <a:pt x="85507" y="45973"/>
                    </a:cubicBezTo>
                    <a:cubicBezTo>
                      <a:pt x="89280" y="45940"/>
                      <a:pt x="92892" y="47214"/>
                      <a:pt x="96568" y="47911"/>
                    </a:cubicBezTo>
                    <a:cubicBezTo>
                      <a:pt x="100148" y="48591"/>
                      <a:pt x="103276" y="48488"/>
                      <a:pt x="106469" y="46653"/>
                    </a:cubicBezTo>
                    <a:cubicBezTo>
                      <a:pt x="109371" y="44992"/>
                      <a:pt x="113274" y="45053"/>
                      <a:pt x="115918" y="43186"/>
                    </a:cubicBezTo>
                    <a:cubicBezTo>
                      <a:pt x="113822" y="44012"/>
                      <a:pt x="110275" y="44431"/>
                      <a:pt x="108243" y="43283"/>
                    </a:cubicBezTo>
                    <a:cubicBezTo>
                      <a:pt x="104147" y="40926"/>
                      <a:pt x="113628" y="35127"/>
                      <a:pt x="115176" y="34421"/>
                    </a:cubicBezTo>
                    <a:cubicBezTo>
                      <a:pt x="120175" y="32183"/>
                      <a:pt x="125851" y="32450"/>
                      <a:pt x="130914" y="30419"/>
                    </a:cubicBezTo>
                    <a:cubicBezTo>
                      <a:pt x="133849" y="29241"/>
                      <a:pt x="137783" y="22508"/>
                      <a:pt x="141427" y="24391"/>
                    </a:cubicBezTo>
                    <a:cubicBezTo>
                      <a:pt x="138235" y="22330"/>
                      <a:pt x="140202" y="8060"/>
                      <a:pt x="142847" y="5386"/>
                    </a:cubicBezTo>
                    <a:cubicBezTo>
                      <a:pt x="145459" y="2761"/>
                      <a:pt x="158778" y="-1986"/>
                      <a:pt x="162229" y="900"/>
                    </a:cubicBezTo>
                    <a:cubicBezTo>
                      <a:pt x="163970" y="2371"/>
                      <a:pt x="160552" y="8028"/>
                      <a:pt x="165647" y="9289"/>
                    </a:cubicBezTo>
                    <a:cubicBezTo>
                      <a:pt x="170904" y="10588"/>
                      <a:pt x="169678" y="9418"/>
                      <a:pt x="173419" y="10524"/>
                    </a:cubicBezTo>
                    <a:cubicBezTo>
                      <a:pt x="176902" y="11572"/>
                      <a:pt x="175806" y="14252"/>
                      <a:pt x="178482" y="15555"/>
                    </a:cubicBezTo>
                    <a:cubicBezTo>
                      <a:pt x="181998" y="17254"/>
                      <a:pt x="185545" y="15232"/>
                      <a:pt x="185094" y="20670"/>
                    </a:cubicBezTo>
                    <a:cubicBezTo>
                      <a:pt x="187190" y="19318"/>
                      <a:pt x="190834" y="19631"/>
                      <a:pt x="193027" y="20412"/>
                    </a:cubicBezTo>
                    <a:cubicBezTo>
                      <a:pt x="197219" y="21843"/>
                      <a:pt x="195446" y="26987"/>
                      <a:pt x="194607" y="29974"/>
                    </a:cubicBezTo>
                    <a:cubicBezTo>
                      <a:pt x="197413" y="30441"/>
                      <a:pt x="200574" y="31309"/>
                      <a:pt x="203347" y="30199"/>
                    </a:cubicBezTo>
                    <a:cubicBezTo>
                      <a:pt x="206088" y="29100"/>
                      <a:pt x="206733" y="25962"/>
                      <a:pt x="209474" y="24865"/>
                    </a:cubicBezTo>
                    <a:cubicBezTo>
                      <a:pt x="209797" y="26594"/>
                      <a:pt x="208991" y="34324"/>
                      <a:pt x="211345" y="34408"/>
                    </a:cubicBezTo>
                    <a:cubicBezTo>
                      <a:pt x="214795" y="34537"/>
                      <a:pt x="221761" y="39087"/>
                      <a:pt x="222826" y="42399"/>
                    </a:cubicBezTo>
                    <a:cubicBezTo>
                      <a:pt x="222503" y="41445"/>
                      <a:pt x="235951" y="43618"/>
                      <a:pt x="236628" y="43676"/>
                    </a:cubicBezTo>
                    <a:cubicBezTo>
                      <a:pt x="239918" y="43967"/>
                      <a:pt x="242337" y="43283"/>
                      <a:pt x="244949" y="45982"/>
                    </a:cubicBezTo>
                    <a:cubicBezTo>
                      <a:pt x="246981" y="48111"/>
                      <a:pt x="248400" y="51455"/>
                      <a:pt x="251495" y="52264"/>
                    </a:cubicBezTo>
                    <a:cubicBezTo>
                      <a:pt x="252173" y="51942"/>
                      <a:pt x="252689" y="51478"/>
                      <a:pt x="253108" y="50852"/>
                    </a:cubicBezTo>
                    <a:cubicBezTo>
                      <a:pt x="254108" y="49817"/>
                      <a:pt x="254592" y="51191"/>
                      <a:pt x="255656" y="51336"/>
                    </a:cubicBezTo>
                    <a:cubicBezTo>
                      <a:pt x="256268" y="51561"/>
                      <a:pt x="256430" y="51968"/>
                      <a:pt x="256140" y="52551"/>
                    </a:cubicBezTo>
                    <a:cubicBezTo>
                      <a:pt x="255817" y="53816"/>
                      <a:pt x="258913" y="53126"/>
                      <a:pt x="259397" y="53167"/>
                    </a:cubicBezTo>
                    <a:cubicBezTo>
                      <a:pt x="262718" y="53458"/>
                      <a:pt x="264589" y="51432"/>
                      <a:pt x="267653" y="53758"/>
                    </a:cubicBezTo>
                    <a:cubicBezTo>
                      <a:pt x="270910" y="56234"/>
                      <a:pt x="277618" y="56692"/>
                      <a:pt x="281681" y="57373"/>
                    </a:cubicBezTo>
                    <a:cubicBezTo>
                      <a:pt x="276715" y="61775"/>
                      <a:pt x="272103" y="66606"/>
                      <a:pt x="270491" y="73146"/>
                    </a:cubicBezTo>
                    <a:cubicBezTo>
                      <a:pt x="269717" y="76326"/>
                      <a:pt x="267814" y="79248"/>
                      <a:pt x="267298" y="82453"/>
                    </a:cubicBezTo>
                    <a:cubicBezTo>
                      <a:pt x="266975" y="84550"/>
                      <a:pt x="267685" y="85401"/>
                      <a:pt x="266846" y="88094"/>
                    </a:cubicBezTo>
                    <a:cubicBezTo>
                      <a:pt x="265847" y="91348"/>
                      <a:pt x="268330" y="94060"/>
                      <a:pt x="266137" y="96079"/>
                    </a:cubicBezTo>
                    <a:cubicBezTo>
                      <a:pt x="264267" y="97782"/>
                      <a:pt x="262847" y="99423"/>
                      <a:pt x="260074" y="99175"/>
                    </a:cubicBezTo>
                    <a:cubicBezTo>
                      <a:pt x="257752" y="98981"/>
                      <a:pt x="257558" y="95527"/>
                      <a:pt x="254753" y="97085"/>
                    </a:cubicBezTo>
                    <a:cubicBezTo>
                      <a:pt x="252753" y="98211"/>
                      <a:pt x="252560" y="101803"/>
                      <a:pt x="255914" y="101265"/>
                    </a:cubicBezTo>
                    <a:cubicBezTo>
                      <a:pt x="253398" y="103928"/>
                      <a:pt x="251141" y="107092"/>
                      <a:pt x="248238" y="109391"/>
                    </a:cubicBezTo>
                    <a:cubicBezTo>
                      <a:pt x="246465" y="110546"/>
                      <a:pt x="244723" y="111759"/>
                      <a:pt x="243046" y="113029"/>
                    </a:cubicBezTo>
                    <a:cubicBezTo>
                      <a:pt x="241660" y="114287"/>
                      <a:pt x="241788" y="116751"/>
                      <a:pt x="240595" y="118215"/>
                    </a:cubicBezTo>
                    <a:cubicBezTo>
                      <a:pt x="238596" y="120711"/>
                      <a:pt x="234694" y="121885"/>
                      <a:pt x="234081" y="125413"/>
                    </a:cubicBezTo>
                    <a:cubicBezTo>
                      <a:pt x="234532" y="126616"/>
                      <a:pt x="234855" y="127854"/>
                      <a:pt x="235016" y="129125"/>
                    </a:cubicBezTo>
                    <a:cubicBezTo>
                      <a:pt x="234532" y="131412"/>
                      <a:pt x="232404" y="132228"/>
                      <a:pt x="231533" y="134233"/>
                    </a:cubicBezTo>
                    <a:cubicBezTo>
                      <a:pt x="235371" y="133753"/>
                      <a:pt x="236790" y="132444"/>
                      <a:pt x="237789" y="128780"/>
                    </a:cubicBezTo>
                    <a:cubicBezTo>
                      <a:pt x="238789" y="125174"/>
                      <a:pt x="245433" y="125452"/>
                      <a:pt x="248142" y="126210"/>
                    </a:cubicBezTo>
                    <a:cubicBezTo>
                      <a:pt x="251367" y="127122"/>
                      <a:pt x="249174" y="132424"/>
                      <a:pt x="251495" y="135007"/>
                    </a:cubicBezTo>
                    <a:cubicBezTo>
                      <a:pt x="255591" y="139497"/>
                      <a:pt x="253076" y="141180"/>
                      <a:pt x="249400" y="144221"/>
                    </a:cubicBezTo>
                    <a:cubicBezTo>
                      <a:pt x="251367" y="146985"/>
                      <a:pt x="258687" y="152106"/>
                      <a:pt x="256688" y="156157"/>
                    </a:cubicBezTo>
                    <a:cubicBezTo>
                      <a:pt x="255301" y="158875"/>
                      <a:pt x="245175" y="162607"/>
                      <a:pt x="245207" y="163071"/>
                    </a:cubicBezTo>
                    <a:cubicBezTo>
                      <a:pt x="245207" y="166277"/>
                      <a:pt x="251560" y="169008"/>
                      <a:pt x="253689" y="170837"/>
                    </a:cubicBezTo>
                    <a:cubicBezTo>
                      <a:pt x="256784" y="173481"/>
                      <a:pt x="249400" y="178193"/>
                      <a:pt x="250464" y="181689"/>
                    </a:cubicBezTo>
                    <a:cubicBezTo>
                      <a:pt x="251754" y="185933"/>
                      <a:pt x="259881" y="190744"/>
                      <a:pt x="264170" y="189026"/>
                    </a:cubicBezTo>
                    <a:cubicBezTo>
                      <a:pt x="269556" y="186868"/>
                      <a:pt x="268749" y="190006"/>
                      <a:pt x="266718" y="193595"/>
                    </a:cubicBezTo>
                    <a:cubicBezTo>
                      <a:pt x="261816" y="202241"/>
                      <a:pt x="252431" y="206602"/>
                      <a:pt x="244046" y="212255"/>
                    </a:cubicBezTo>
                    <a:cubicBezTo>
                      <a:pt x="244594" y="213042"/>
                      <a:pt x="245142" y="213816"/>
                      <a:pt x="245691" y="214577"/>
                    </a:cubicBezTo>
                    <a:cubicBezTo>
                      <a:pt x="242562" y="215025"/>
                      <a:pt x="239950" y="216631"/>
                      <a:pt x="237015" y="217657"/>
                    </a:cubicBezTo>
                    <a:cubicBezTo>
                      <a:pt x="233887" y="218763"/>
                      <a:pt x="231856" y="217022"/>
                      <a:pt x="228888" y="217257"/>
                    </a:cubicBezTo>
                    <a:cubicBezTo>
                      <a:pt x="224374" y="217612"/>
                      <a:pt x="221600" y="213851"/>
                      <a:pt x="216215" y="214345"/>
                    </a:cubicBezTo>
                    <a:cubicBezTo>
                      <a:pt x="218375" y="208762"/>
                      <a:pt x="209119" y="213042"/>
                      <a:pt x="209023" y="209798"/>
                    </a:cubicBezTo>
                    <a:cubicBezTo>
                      <a:pt x="209603" y="208791"/>
                      <a:pt x="210539" y="208527"/>
                      <a:pt x="211796" y="209004"/>
                    </a:cubicBezTo>
                    <a:cubicBezTo>
                      <a:pt x="211796" y="207176"/>
                      <a:pt x="210603" y="206144"/>
                      <a:pt x="208765" y="206218"/>
                    </a:cubicBezTo>
                    <a:cubicBezTo>
                      <a:pt x="210313" y="208585"/>
                      <a:pt x="209088" y="208933"/>
                      <a:pt x="206862" y="209040"/>
                    </a:cubicBezTo>
                    <a:cubicBezTo>
                      <a:pt x="203347" y="209201"/>
                      <a:pt x="202992" y="209007"/>
                      <a:pt x="202025" y="204825"/>
                    </a:cubicBezTo>
                    <a:cubicBezTo>
                      <a:pt x="203282" y="213155"/>
                      <a:pt x="201154" y="207843"/>
                      <a:pt x="195768" y="207843"/>
                    </a:cubicBezTo>
                    <a:cubicBezTo>
                      <a:pt x="192640" y="207843"/>
                      <a:pt x="190092" y="205876"/>
                      <a:pt x="187061" y="205728"/>
                    </a:cubicBezTo>
                    <a:cubicBezTo>
                      <a:pt x="183352" y="205534"/>
                      <a:pt x="179257" y="209756"/>
                      <a:pt x="175935" y="211271"/>
                    </a:cubicBezTo>
                    <a:cubicBezTo>
                      <a:pt x="173355" y="212455"/>
                      <a:pt x="164260" y="215822"/>
                      <a:pt x="164841" y="219334"/>
                    </a:cubicBezTo>
                    <a:cubicBezTo>
                      <a:pt x="164841" y="220485"/>
                      <a:pt x="164421" y="221556"/>
                      <a:pt x="163809" y="222546"/>
                    </a:cubicBezTo>
                    <a:cubicBezTo>
                      <a:pt x="162357" y="223836"/>
                      <a:pt x="162487" y="224984"/>
                      <a:pt x="164164" y="225990"/>
                    </a:cubicBezTo>
                    <a:cubicBezTo>
                      <a:pt x="165454" y="230028"/>
                      <a:pt x="164615" y="232050"/>
                      <a:pt x="166969" y="235942"/>
                    </a:cubicBezTo>
                    <a:cubicBezTo>
                      <a:pt x="164744" y="236578"/>
                      <a:pt x="162809" y="235462"/>
                      <a:pt x="160616" y="235594"/>
                    </a:cubicBezTo>
                    <a:cubicBezTo>
                      <a:pt x="158359" y="235723"/>
                      <a:pt x="157198" y="237545"/>
                      <a:pt x="155166" y="238100"/>
                    </a:cubicBezTo>
                    <a:cubicBezTo>
                      <a:pt x="150264" y="239438"/>
                      <a:pt x="147265" y="234359"/>
                      <a:pt x="142556" y="237777"/>
                    </a:cubicBezTo>
                    <a:cubicBezTo>
                      <a:pt x="142234" y="238003"/>
                      <a:pt x="135720" y="234965"/>
                      <a:pt x="135010" y="234440"/>
                    </a:cubicBezTo>
                    <a:cubicBezTo>
                      <a:pt x="133172" y="233075"/>
                      <a:pt x="137364" y="233249"/>
                      <a:pt x="134430" y="231286"/>
                    </a:cubicBezTo>
                    <a:cubicBezTo>
                      <a:pt x="132720" y="230147"/>
                      <a:pt x="129657" y="229647"/>
                      <a:pt x="128205" y="231511"/>
                    </a:cubicBezTo>
                    <a:cubicBezTo>
                      <a:pt x="127528" y="227354"/>
                      <a:pt x="122916" y="229092"/>
                      <a:pt x="120433" y="227119"/>
                    </a:cubicBezTo>
                    <a:cubicBezTo>
                      <a:pt x="116982" y="224394"/>
                      <a:pt x="109920" y="222646"/>
                      <a:pt x="111016" y="229192"/>
                    </a:cubicBezTo>
                    <a:cubicBezTo>
                      <a:pt x="107146" y="228635"/>
                      <a:pt x="102792" y="227661"/>
                      <a:pt x="98890" y="228377"/>
                    </a:cubicBezTo>
                    <a:cubicBezTo>
                      <a:pt x="96729" y="228773"/>
                      <a:pt x="95278" y="229386"/>
                      <a:pt x="93440" y="227722"/>
                    </a:cubicBezTo>
                    <a:cubicBezTo>
                      <a:pt x="90151" y="224774"/>
                      <a:pt x="90409" y="225987"/>
                      <a:pt x="87087" y="225942"/>
                    </a:cubicBezTo>
                    <a:cubicBezTo>
                      <a:pt x="83765" y="225909"/>
                      <a:pt x="67834" y="215428"/>
                      <a:pt x="66189" y="219672"/>
                    </a:cubicBezTo>
                    <a:cubicBezTo>
                      <a:pt x="63158" y="218428"/>
                      <a:pt x="65318" y="216235"/>
                      <a:pt x="65512" y="214122"/>
                    </a:cubicBezTo>
                    <a:cubicBezTo>
                      <a:pt x="65834" y="211610"/>
                      <a:pt x="58417" y="212755"/>
                      <a:pt x="56901" y="210849"/>
                    </a:cubicBezTo>
                    <a:cubicBezTo>
                      <a:pt x="66125" y="207434"/>
                      <a:pt x="66899" y="194650"/>
                      <a:pt x="68576" y="186336"/>
                    </a:cubicBezTo>
                    <a:cubicBezTo>
                      <a:pt x="69253" y="183072"/>
                      <a:pt x="69833" y="177928"/>
                      <a:pt x="72542" y="175600"/>
                    </a:cubicBezTo>
                    <a:cubicBezTo>
                      <a:pt x="76509" y="172207"/>
                      <a:pt x="71188" y="171730"/>
                      <a:pt x="70833" y="175568"/>
                    </a:cubicBezTo>
                    <a:cubicBezTo>
                      <a:pt x="70285" y="167712"/>
                      <a:pt x="71865" y="158085"/>
                      <a:pt x="75252" y="150955"/>
                    </a:cubicBezTo>
                    <a:cubicBezTo>
                      <a:pt x="78508" y="152790"/>
                      <a:pt x="81766" y="154967"/>
                      <a:pt x="83153" y="158617"/>
                    </a:cubicBezTo>
                    <a:cubicBezTo>
                      <a:pt x="83475" y="160243"/>
                      <a:pt x="83765" y="161868"/>
                      <a:pt x="84088" y="163493"/>
                    </a:cubicBezTo>
                    <a:cubicBezTo>
                      <a:pt x="84830" y="165561"/>
                      <a:pt x="86894" y="165844"/>
                      <a:pt x="86861" y="168370"/>
                    </a:cubicBezTo>
                    <a:cubicBezTo>
                      <a:pt x="87796" y="165122"/>
                      <a:pt x="84507" y="162623"/>
                      <a:pt x="84184" y="159546"/>
                    </a:cubicBezTo>
                    <a:cubicBezTo>
                      <a:pt x="83733" y="154818"/>
                      <a:pt x="82056" y="151616"/>
                      <a:pt x="77864" y="149317"/>
                    </a:cubicBezTo>
                    <a:cubicBezTo>
                      <a:pt x="76122" y="148355"/>
                      <a:pt x="74155" y="147043"/>
                      <a:pt x="72704" y="145634"/>
                    </a:cubicBezTo>
                    <a:cubicBezTo>
                      <a:pt x="70317" y="143337"/>
                      <a:pt x="76541" y="144482"/>
                      <a:pt x="77799" y="145634"/>
                    </a:cubicBezTo>
                    <a:cubicBezTo>
                      <a:pt x="74864" y="144211"/>
                      <a:pt x="74703" y="131786"/>
                      <a:pt x="76412" y="129380"/>
                    </a:cubicBezTo>
                    <a:cubicBezTo>
                      <a:pt x="72575" y="132073"/>
                      <a:pt x="63513" y="126774"/>
                      <a:pt x="61739" y="123204"/>
                    </a:cubicBezTo>
                    <a:cubicBezTo>
                      <a:pt x="60159" y="120047"/>
                      <a:pt x="56579" y="118405"/>
                      <a:pt x="55869" y="114719"/>
                    </a:cubicBezTo>
                    <a:cubicBezTo>
                      <a:pt x="55224" y="111355"/>
                      <a:pt x="61384" y="107673"/>
                      <a:pt x="53644" y="107324"/>
                    </a:cubicBezTo>
                    <a:cubicBezTo>
                      <a:pt x="54547" y="106250"/>
                      <a:pt x="54740" y="104299"/>
                      <a:pt x="55902" y="103480"/>
                    </a:cubicBezTo>
                    <a:cubicBezTo>
                      <a:pt x="58868" y="101423"/>
                      <a:pt x="61577" y="104883"/>
                      <a:pt x="64351" y="105234"/>
                    </a:cubicBezTo>
                    <a:cubicBezTo>
                      <a:pt x="59417" y="101981"/>
                      <a:pt x="57482" y="103061"/>
                      <a:pt x="52322" y="103732"/>
                    </a:cubicBezTo>
                    <a:cubicBezTo>
                      <a:pt x="49742" y="104070"/>
                      <a:pt x="44711" y="100249"/>
                      <a:pt x="49484" y="99662"/>
                    </a:cubicBezTo>
                    <a:cubicBezTo>
                      <a:pt x="48162" y="98349"/>
                      <a:pt x="48710" y="97498"/>
                      <a:pt x="51096" y="97108"/>
                    </a:cubicBezTo>
                    <a:cubicBezTo>
                      <a:pt x="47452" y="96198"/>
                      <a:pt x="42228" y="99178"/>
                      <a:pt x="39261" y="95947"/>
                    </a:cubicBezTo>
                    <a:cubicBezTo>
                      <a:pt x="40906" y="95947"/>
                      <a:pt x="42453" y="95537"/>
                      <a:pt x="43905" y="94786"/>
                    </a:cubicBezTo>
                    <a:cubicBezTo>
                      <a:pt x="41002" y="92838"/>
                      <a:pt x="35617" y="93628"/>
                      <a:pt x="34843" y="97572"/>
                    </a:cubicBezTo>
                    <a:cubicBezTo>
                      <a:pt x="34843" y="94992"/>
                      <a:pt x="31876" y="92580"/>
                      <a:pt x="34520" y="90377"/>
                    </a:cubicBezTo>
                    <a:cubicBezTo>
                      <a:pt x="33391" y="93202"/>
                      <a:pt x="28328" y="93018"/>
                      <a:pt x="31489" y="89448"/>
                    </a:cubicBezTo>
                    <a:cubicBezTo>
                      <a:pt x="25071" y="95028"/>
                      <a:pt x="16428" y="82324"/>
                      <a:pt x="9914" y="89223"/>
                    </a:cubicBezTo>
                    <a:cubicBezTo>
                      <a:pt x="7301" y="85620"/>
                      <a:pt x="5140" y="83408"/>
                      <a:pt x="658" y="82476"/>
                    </a:cubicBezTo>
                  </a:path>
                </a:pathLst>
              </a:custGeom>
              <a:grpFill/>
              <a:ln w="1612" cap="flat">
                <a:solidFill>
                  <a:srgbClr val="FFFFFF"/>
                </a:solidFill>
                <a:prstDash val="solid"/>
                <a:miter/>
              </a:ln>
            </p:spPr>
            <p:txBody>
              <a:bodyPr rtlCol="0" anchor="ctr"/>
              <a:lstStyle/>
              <a:p>
                <a:endParaRPr lang="en-US"/>
              </a:p>
            </p:txBody>
          </p:sp>
          <p:sp>
            <p:nvSpPr>
              <p:cNvPr id="2167" name="Freeform: Shape 2166">
                <a:extLst>
                  <a:ext uri="{FF2B5EF4-FFF2-40B4-BE49-F238E27FC236}">
                    <a16:creationId xmlns:a16="http://schemas.microsoft.com/office/drawing/2014/main" id="{8C908213-8683-B25E-FC5B-6F15CB23C3CD}"/>
                  </a:ext>
                </a:extLst>
              </p:cNvPr>
              <p:cNvSpPr/>
              <p:nvPr/>
            </p:nvSpPr>
            <p:spPr>
              <a:xfrm>
                <a:off x="7406273" y="2452760"/>
                <a:ext cx="3483" cy="2833"/>
              </a:xfrm>
              <a:custGeom>
                <a:avLst/>
                <a:gdLst>
                  <a:gd name="connsiteX0" fmla="*/ 3483 w 3483"/>
                  <a:gd name="connsiteY0" fmla="*/ 2786 h 2833"/>
                  <a:gd name="connsiteX1" fmla="*/ 0 w 3483"/>
                  <a:gd name="connsiteY1" fmla="*/ 0 h 2833"/>
                  <a:gd name="connsiteX2" fmla="*/ 3483 w 3483"/>
                  <a:gd name="connsiteY2" fmla="*/ 2786 h 2833"/>
                </a:gdLst>
                <a:ahLst/>
                <a:cxnLst>
                  <a:cxn ang="0">
                    <a:pos x="connsiteX0" y="connsiteY0"/>
                  </a:cxn>
                  <a:cxn ang="0">
                    <a:pos x="connsiteX1" y="connsiteY1"/>
                  </a:cxn>
                  <a:cxn ang="0">
                    <a:pos x="connsiteX2" y="connsiteY2"/>
                  </a:cxn>
                </a:cxnLst>
                <a:rect l="l" t="t" r="r" b="b"/>
                <a:pathLst>
                  <a:path w="3483" h="2833">
                    <a:moveTo>
                      <a:pt x="3483" y="2786"/>
                    </a:moveTo>
                    <a:cubicBezTo>
                      <a:pt x="2451" y="1703"/>
                      <a:pt x="1290" y="771"/>
                      <a:pt x="0" y="0"/>
                    </a:cubicBezTo>
                    <a:cubicBezTo>
                      <a:pt x="323" y="1825"/>
                      <a:pt x="1516" y="3099"/>
                      <a:pt x="3483" y="2786"/>
                    </a:cubicBezTo>
                  </a:path>
                </a:pathLst>
              </a:custGeom>
              <a:grpFill/>
              <a:ln w="645" cap="flat">
                <a:solidFill>
                  <a:srgbClr val="FFFFFF"/>
                </a:solidFill>
                <a:prstDash val="solid"/>
                <a:miter/>
              </a:ln>
            </p:spPr>
            <p:txBody>
              <a:bodyPr rtlCol="0" anchor="ctr"/>
              <a:lstStyle/>
              <a:p>
                <a:endParaRPr lang="en-US"/>
              </a:p>
            </p:txBody>
          </p:sp>
          <p:sp>
            <p:nvSpPr>
              <p:cNvPr id="2168" name="Freeform: Shape 2167">
                <a:extLst>
                  <a:ext uri="{FF2B5EF4-FFF2-40B4-BE49-F238E27FC236}">
                    <a16:creationId xmlns:a16="http://schemas.microsoft.com/office/drawing/2014/main" id="{AF99575C-7A66-D47C-6433-E2D8A804D3FC}"/>
                  </a:ext>
                </a:extLst>
              </p:cNvPr>
              <p:cNvSpPr/>
              <p:nvPr/>
            </p:nvSpPr>
            <p:spPr>
              <a:xfrm>
                <a:off x="7427170" y="2464242"/>
                <a:ext cx="2580" cy="1752"/>
              </a:xfrm>
              <a:custGeom>
                <a:avLst/>
                <a:gdLst>
                  <a:gd name="connsiteX0" fmla="*/ 2580 w 2580"/>
                  <a:gd name="connsiteY0" fmla="*/ 1752 h 1752"/>
                  <a:gd name="connsiteX1" fmla="*/ 0 w 2580"/>
                  <a:gd name="connsiteY1" fmla="*/ 127 h 1752"/>
                  <a:gd name="connsiteX2" fmla="*/ 2580 w 2580"/>
                  <a:gd name="connsiteY2" fmla="*/ 1752 h 1752"/>
                </a:gdLst>
                <a:ahLst/>
                <a:cxnLst>
                  <a:cxn ang="0">
                    <a:pos x="connsiteX0" y="connsiteY0"/>
                  </a:cxn>
                  <a:cxn ang="0">
                    <a:pos x="connsiteX1" y="connsiteY1"/>
                  </a:cxn>
                  <a:cxn ang="0">
                    <a:pos x="connsiteX2" y="connsiteY2"/>
                  </a:cxn>
                </a:cxnLst>
                <a:rect l="l" t="t" r="r" b="b"/>
                <a:pathLst>
                  <a:path w="2580" h="1752">
                    <a:moveTo>
                      <a:pt x="2580" y="1752"/>
                    </a:moveTo>
                    <a:cubicBezTo>
                      <a:pt x="1935" y="272"/>
                      <a:pt x="1935" y="-273"/>
                      <a:pt x="0" y="127"/>
                    </a:cubicBezTo>
                    <a:cubicBezTo>
                      <a:pt x="839" y="669"/>
                      <a:pt x="1709" y="1211"/>
                      <a:pt x="2580" y="1752"/>
                    </a:cubicBezTo>
                  </a:path>
                </a:pathLst>
              </a:custGeom>
              <a:grpFill/>
              <a:ln w="645" cap="flat">
                <a:solidFill>
                  <a:srgbClr val="FFFFFF"/>
                </a:solidFill>
                <a:prstDash val="solid"/>
                <a:miter/>
              </a:ln>
            </p:spPr>
            <p:txBody>
              <a:bodyPr rtlCol="0" anchor="ctr"/>
              <a:lstStyle/>
              <a:p>
                <a:endParaRPr lang="en-US"/>
              </a:p>
            </p:txBody>
          </p:sp>
          <p:sp>
            <p:nvSpPr>
              <p:cNvPr id="2169" name="Freeform: Shape 2168">
                <a:extLst>
                  <a:ext uri="{FF2B5EF4-FFF2-40B4-BE49-F238E27FC236}">
                    <a16:creationId xmlns:a16="http://schemas.microsoft.com/office/drawing/2014/main" id="{9BA83633-1FD5-DED9-EB34-7F419AD93AF3}"/>
                  </a:ext>
                </a:extLst>
              </p:cNvPr>
              <p:cNvSpPr/>
              <p:nvPr/>
            </p:nvSpPr>
            <p:spPr>
              <a:xfrm>
                <a:off x="7442521" y="2485022"/>
                <a:ext cx="4869" cy="1406"/>
              </a:xfrm>
              <a:custGeom>
                <a:avLst/>
                <a:gdLst>
                  <a:gd name="connsiteX0" fmla="*/ 4870 w 4869"/>
                  <a:gd name="connsiteY0" fmla="*/ 1406 h 1406"/>
                  <a:gd name="connsiteX1" fmla="*/ 0 w 4869"/>
                  <a:gd name="connsiteY1" fmla="*/ 245 h 1406"/>
                  <a:gd name="connsiteX2" fmla="*/ 4870 w 4869"/>
                  <a:gd name="connsiteY2" fmla="*/ 1406 h 1406"/>
                </a:gdLst>
                <a:ahLst/>
                <a:cxnLst>
                  <a:cxn ang="0">
                    <a:pos x="connsiteX0" y="connsiteY0"/>
                  </a:cxn>
                  <a:cxn ang="0">
                    <a:pos x="connsiteX1" y="connsiteY1"/>
                  </a:cxn>
                  <a:cxn ang="0">
                    <a:pos x="connsiteX2" y="connsiteY2"/>
                  </a:cxn>
                </a:cxnLst>
                <a:rect l="l" t="t" r="r" b="b"/>
                <a:pathLst>
                  <a:path w="4869" h="1406">
                    <a:moveTo>
                      <a:pt x="4870" y="1406"/>
                    </a:moveTo>
                    <a:cubicBezTo>
                      <a:pt x="3999" y="-439"/>
                      <a:pt x="1516" y="-39"/>
                      <a:pt x="0" y="245"/>
                    </a:cubicBezTo>
                    <a:cubicBezTo>
                      <a:pt x="1677" y="310"/>
                      <a:pt x="3322" y="690"/>
                      <a:pt x="4870" y="1406"/>
                    </a:cubicBezTo>
                  </a:path>
                </a:pathLst>
              </a:custGeom>
              <a:grpFill/>
              <a:ln w="645" cap="flat">
                <a:solidFill>
                  <a:srgbClr val="FFFFFF"/>
                </a:solidFill>
                <a:prstDash val="solid"/>
                <a:miter/>
              </a:ln>
            </p:spPr>
            <p:txBody>
              <a:bodyPr rtlCol="0" anchor="ctr"/>
              <a:lstStyle/>
              <a:p>
                <a:endParaRPr lang="en-US"/>
              </a:p>
            </p:txBody>
          </p:sp>
          <p:sp>
            <p:nvSpPr>
              <p:cNvPr id="2170" name="Freeform: Shape 2169">
                <a:extLst>
                  <a:ext uri="{FF2B5EF4-FFF2-40B4-BE49-F238E27FC236}">
                    <a16:creationId xmlns:a16="http://schemas.microsoft.com/office/drawing/2014/main" id="{A5D535A9-5A6D-7FBB-69F1-987BA05DE433}"/>
                  </a:ext>
                </a:extLst>
              </p:cNvPr>
              <p:cNvSpPr/>
              <p:nvPr/>
            </p:nvSpPr>
            <p:spPr>
              <a:xfrm>
                <a:off x="7445069" y="2490962"/>
                <a:ext cx="3795" cy="4986"/>
              </a:xfrm>
              <a:custGeom>
                <a:avLst/>
                <a:gdLst>
                  <a:gd name="connsiteX0" fmla="*/ 3225 w 3795"/>
                  <a:gd name="connsiteY0" fmla="*/ 4987 h 4986"/>
                  <a:gd name="connsiteX1" fmla="*/ 0 w 3795"/>
                  <a:gd name="connsiteY1" fmla="*/ 343 h 4986"/>
                  <a:gd name="connsiteX2" fmla="*/ 3225 w 3795"/>
                  <a:gd name="connsiteY2" fmla="*/ 4987 h 4986"/>
                </a:gdLst>
                <a:ahLst/>
                <a:cxnLst>
                  <a:cxn ang="0">
                    <a:pos x="connsiteX0" y="connsiteY0"/>
                  </a:cxn>
                  <a:cxn ang="0">
                    <a:pos x="connsiteX1" y="connsiteY1"/>
                  </a:cxn>
                  <a:cxn ang="0">
                    <a:pos x="connsiteX2" y="connsiteY2"/>
                  </a:cxn>
                </a:cxnLst>
                <a:rect l="l" t="t" r="r" b="b"/>
                <a:pathLst>
                  <a:path w="3795" h="4986">
                    <a:moveTo>
                      <a:pt x="3225" y="4987"/>
                    </a:moveTo>
                    <a:cubicBezTo>
                      <a:pt x="4805" y="2713"/>
                      <a:pt x="2903" y="-1176"/>
                      <a:pt x="0" y="343"/>
                    </a:cubicBezTo>
                    <a:cubicBezTo>
                      <a:pt x="1451" y="1626"/>
                      <a:pt x="2516" y="3174"/>
                      <a:pt x="3225" y="4987"/>
                    </a:cubicBezTo>
                  </a:path>
                </a:pathLst>
              </a:custGeom>
              <a:grpFill/>
              <a:ln w="645" cap="flat">
                <a:solidFill>
                  <a:srgbClr val="FFFFFF"/>
                </a:solidFill>
                <a:prstDash val="solid"/>
                <a:miter/>
              </a:ln>
            </p:spPr>
            <p:txBody>
              <a:bodyPr rtlCol="0" anchor="ctr"/>
              <a:lstStyle/>
              <a:p>
                <a:endParaRPr lang="en-US"/>
              </a:p>
            </p:txBody>
          </p:sp>
          <p:sp>
            <p:nvSpPr>
              <p:cNvPr id="2171" name="Freeform: Shape 2170">
                <a:extLst>
                  <a:ext uri="{FF2B5EF4-FFF2-40B4-BE49-F238E27FC236}">
                    <a16:creationId xmlns:a16="http://schemas.microsoft.com/office/drawing/2014/main" id="{2F45AFAD-C180-F7FE-3A26-48BFDD6E2549}"/>
                  </a:ext>
                </a:extLst>
              </p:cNvPr>
              <p:cNvSpPr/>
              <p:nvPr/>
            </p:nvSpPr>
            <p:spPr>
              <a:xfrm>
                <a:off x="7662978" y="2573254"/>
                <a:ext cx="22264" cy="45055"/>
              </a:xfrm>
              <a:custGeom>
                <a:avLst/>
                <a:gdLst>
                  <a:gd name="connsiteX0" fmla="*/ 356 w 22264"/>
                  <a:gd name="connsiteY0" fmla="*/ 16734 h 45055"/>
                  <a:gd name="connsiteX1" fmla="*/ 3710 w 22264"/>
                  <a:gd name="connsiteY1" fmla="*/ 11787 h 45055"/>
                  <a:gd name="connsiteX2" fmla="*/ 14643 w 22264"/>
                  <a:gd name="connsiteY2" fmla="*/ 7321 h 45055"/>
                  <a:gd name="connsiteX3" fmla="*/ 19609 w 22264"/>
                  <a:gd name="connsiteY3" fmla="*/ 13 h 45055"/>
                  <a:gd name="connsiteX4" fmla="*/ 21802 w 22264"/>
                  <a:gd name="connsiteY4" fmla="*/ 24161 h 45055"/>
                  <a:gd name="connsiteX5" fmla="*/ 13353 w 22264"/>
                  <a:gd name="connsiteY5" fmla="*/ 45056 h 45055"/>
                  <a:gd name="connsiteX6" fmla="*/ 6839 w 22264"/>
                  <a:gd name="connsiteY6" fmla="*/ 36464 h 45055"/>
                  <a:gd name="connsiteX7" fmla="*/ 2195 w 22264"/>
                  <a:gd name="connsiteY7" fmla="*/ 34610 h 45055"/>
                  <a:gd name="connsiteX8" fmla="*/ 4742 w 22264"/>
                  <a:gd name="connsiteY8" fmla="*/ 29966 h 45055"/>
                  <a:gd name="connsiteX9" fmla="*/ 2904 w 22264"/>
                  <a:gd name="connsiteY9" fmla="*/ 25326 h 45055"/>
                  <a:gd name="connsiteX10" fmla="*/ 2195 w 22264"/>
                  <a:gd name="connsiteY10" fmla="*/ 20217 h 45055"/>
                  <a:gd name="connsiteX11" fmla="*/ 356 w 22264"/>
                  <a:gd name="connsiteY11" fmla="*/ 16734 h 45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264" h="45055">
                    <a:moveTo>
                      <a:pt x="356" y="16734"/>
                    </a:moveTo>
                    <a:cubicBezTo>
                      <a:pt x="1678" y="15396"/>
                      <a:pt x="1937" y="12680"/>
                      <a:pt x="3710" y="11787"/>
                    </a:cubicBezTo>
                    <a:cubicBezTo>
                      <a:pt x="7258" y="10013"/>
                      <a:pt x="11289" y="9555"/>
                      <a:pt x="14643" y="7321"/>
                    </a:cubicBezTo>
                    <a:cubicBezTo>
                      <a:pt x="17642" y="5324"/>
                      <a:pt x="15514" y="-303"/>
                      <a:pt x="19609" y="13"/>
                    </a:cubicBezTo>
                    <a:cubicBezTo>
                      <a:pt x="20093" y="7095"/>
                      <a:pt x="23479" y="17302"/>
                      <a:pt x="21802" y="24161"/>
                    </a:cubicBezTo>
                    <a:cubicBezTo>
                      <a:pt x="20029" y="31398"/>
                      <a:pt x="16481" y="38316"/>
                      <a:pt x="13353" y="45056"/>
                    </a:cubicBezTo>
                    <a:cubicBezTo>
                      <a:pt x="12127" y="43143"/>
                      <a:pt x="743" y="38986"/>
                      <a:pt x="6839" y="36464"/>
                    </a:cubicBezTo>
                    <a:cubicBezTo>
                      <a:pt x="5194" y="36081"/>
                      <a:pt x="3646" y="35462"/>
                      <a:pt x="2195" y="34610"/>
                    </a:cubicBezTo>
                    <a:cubicBezTo>
                      <a:pt x="3775" y="33604"/>
                      <a:pt x="4903" y="31924"/>
                      <a:pt x="4742" y="29966"/>
                    </a:cubicBezTo>
                    <a:cubicBezTo>
                      <a:pt x="1485" y="30731"/>
                      <a:pt x="1034" y="27106"/>
                      <a:pt x="2904" y="25326"/>
                    </a:cubicBezTo>
                    <a:cubicBezTo>
                      <a:pt x="131" y="24629"/>
                      <a:pt x="-1611" y="20998"/>
                      <a:pt x="2195" y="20217"/>
                    </a:cubicBezTo>
                    <a:cubicBezTo>
                      <a:pt x="1388" y="19146"/>
                      <a:pt x="776" y="17989"/>
                      <a:pt x="356" y="16734"/>
                    </a:cubicBezTo>
                  </a:path>
                </a:pathLst>
              </a:custGeom>
              <a:grpFill/>
              <a:ln w="645" cap="flat">
                <a:solidFill>
                  <a:srgbClr val="FFFFFF"/>
                </a:solidFill>
                <a:prstDash val="solid"/>
                <a:miter/>
              </a:ln>
            </p:spPr>
            <p:txBody>
              <a:bodyPr rtlCol="0" anchor="ctr"/>
              <a:lstStyle/>
              <a:p>
                <a:endParaRPr lang="en-US"/>
              </a:p>
            </p:txBody>
          </p:sp>
        </p:grpSp>
        <p:sp>
          <p:nvSpPr>
            <p:cNvPr id="2172" name="Freeform: Shape 2171">
              <a:extLst>
                <a:ext uri="{FF2B5EF4-FFF2-40B4-BE49-F238E27FC236}">
                  <a16:creationId xmlns:a16="http://schemas.microsoft.com/office/drawing/2014/main" id="{CD9D692C-B7AD-8825-6435-2BA2FBE1131E}"/>
                </a:ext>
              </a:extLst>
            </p:cNvPr>
            <p:cNvSpPr/>
            <p:nvPr/>
          </p:nvSpPr>
          <p:spPr>
            <a:xfrm>
              <a:off x="6102955" y="3611598"/>
              <a:ext cx="73098" cy="100769"/>
            </a:xfrm>
            <a:custGeom>
              <a:avLst/>
              <a:gdLst>
                <a:gd name="connsiteX0" fmla="*/ 0 w 73098"/>
                <a:gd name="connsiteY0" fmla="*/ 95260 h 100769"/>
                <a:gd name="connsiteX1" fmla="*/ 8885 w 73098"/>
                <a:gd name="connsiteY1" fmla="*/ 84821 h 100769"/>
                <a:gd name="connsiteX2" fmla="*/ 12903 w 73098"/>
                <a:gd name="connsiteY2" fmla="*/ 67180 h 100769"/>
                <a:gd name="connsiteX3" fmla="*/ 9269 w 73098"/>
                <a:gd name="connsiteY3" fmla="*/ 51223 h 100769"/>
                <a:gd name="connsiteX4" fmla="*/ 4870 w 73098"/>
                <a:gd name="connsiteY4" fmla="*/ 30387 h 100769"/>
                <a:gd name="connsiteX5" fmla="*/ 10878 w 73098"/>
                <a:gd name="connsiteY5" fmla="*/ 13639 h 100769"/>
                <a:gd name="connsiteX6" fmla="*/ 16034 w 73098"/>
                <a:gd name="connsiteY6" fmla="*/ 6767 h 100769"/>
                <a:gd name="connsiteX7" fmla="*/ 23026 w 73098"/>
                <a:gd name="connsiteY7" fmla="*/ 472 h 100769"/>
                <a:gd name="connsiteX8" fmla="*/ 32317 w 73098"/>
                <a:gd name="connsiteY8" fmla="*/ 5467 h 100769"/>
                <a:gd name="connsiteX9" fmla="*/ 44192 w 73098"/>
                <a:gd name="connsiteY9" fmla="*/ 9099 h 100769"/>
                <a:gd name="connsiteX10" fmla="*/ 59207 w 73098"/>
                <a:gd name="connsiteY10" fmla="*/ 23511 h 100769"/>
                <a:gd name="connsiteX11" fmla="*/ 57114 w 73098"/>
                <a:gd name="connsiteY11" fmla="*/ 28390 h 100769"/>
                <a:gd name="connsiteX12" fmla="*/ 64532 w 73098"/>
                <a:gd name="connsiteY12" fmla="*/ 39071 h 100769"/>
                <a:gd name="connsiteX13" fmla="*/ 67879 w 73098"/>
                <a:gd name="connsiteY13" fmla="*/ 31883 h 100769"/>
                <a:gd name="connsiteX14" fmla="*/ 72997 w 73098"/>
                <a:gd name="connsiteY14" fmla="*/ 38636 h 100769"/>
                <a:gd name="connsiteX15" fmla="*/ 62803 w 73098"/>
                <a:gd name="connsiteY15" fmla="*/ 63475 h 100769"/>
                <a:gd name="connsiteX16" fmla="*/ 50600 w 73098"/>
                <a:gd name="connsiteY16" fmla="*/ 87139 h 100769"/>
                <a:gd name="connsiteX17" fmla="*/ 44924 w 73098"/>
                <a:gd name="connsiteY17" fmla="*/ 95547 h 100769"/>
                <a:gd name="connsiteX18" fmla="*/ 40154 w 73098"/>
                <a:gd name="connsiteY18" fmla="*/ 99059 h 100769"/>
                <a:gd name="connsiteX19" fmla="*/ 32959 w 73098"/>
                <a:gd name="connsiteY19" fmla="*/ 98995 h 100769"/>
                <a:gd name="connsiteX20" fmla="*/ 29708 w 73098"/>
                <a:gd name="connsiteY20" fmla="*/ 96553 h 100769"/>
                <a:gd name="connsiteX21" fmla="*/ 20391 w 73098"/>
                <a:gd name="connsiteY21" fmla="*/ 95163 h 100769"/>
                <a:gd name="connsiteX22" fmla="*/ 11613 w 73098"/>
                <a:gd name="connsiteY22" fmla="*/ 100291 h 100769"/>
                <a:gd name="connsiteX23" fmla="*/ 0 w 73098"/>
                <a:gd name="connsiteY23" fmla="*/ 95273 h 100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098" h="100769">
                  <a:moveTo>
                    <a:pt x="0" y="95260"/>
                  </a:moveTo>
                  <a:cubicBezTo>
                    <a:pt x="4154" y="95066"/>
                    <a:pt x="7469" y="87946"/>
                    <a:pt x="8885" y="84821"/>
                  </a:cubicBezTo>
                  <a:cubicBezTo>
                    <a:pt x="11523" y="78987"/>
                    <a:pt x="8917" y="72495"/>
                    <a:pt x="12903" y="67180"/>
                  </a:cubicBezTo>
                  <a:cubicBezTo>
                    <a:pt x="17621" y="60882"/>
                    <a:pt x="13287" y="56238"/>
                    <a:pt x="9269" y="51223"/>
                  </a:cubicBezTo>
                  <a:cubicBezTo>
                    <a:pt x="5102" y="46021"/>
                    <a:pt x="5270" y="36733"/>
                    <a:pt x="4870" y="30387"/>
                  </a:cubicBezTo>
                  <a:cubicBezTo>
                    <a:pt x="4405" y="22992"/>
                    <a:pt x="5482" y="18790"/>
                    <a:pt x="10878" y="13639"/>
                  </a:cubicBezTo>
                  <a:cubicBezTo>
                    <a:pt x="12887" y="11721"/>
                    <a:pt x="15390" y="9602"/>
                    <a:pt x="16034" y="6767"/>
                  </a:cubicBezTo>
                  <a:cubicBezTo>
                    <a:pt x="16870" y="3094"/>
                    <a:pt x="17818" y="-1495"/>
                    <a:pt x="23026" y="472"/>
                  </a:cubicBezTo>
                  <a:cubicBezTo>
                    <a:pt x="26406" y="1749"/>
                    <a:pt x="28725" y="4484"/>
                    <a:pt x="32317" y="5467"/>
                  </a:cubicBezTo>
                  <a:cubicBezTo>
                    <a:pt x="36197" y="6535"/>
                    <a:pt x="40909" y="6473"/>
                    <a:pt x="44192" y="9099"/>
                  </a:cubicBezTo>
                  <a:cubicBezTo>
                    <a:pt x="48042" y="12185"/>
                    <a:pt x="53160" y="23940"/>
                    <a:pt x="59207" y="23511"/>
                  </a:cubicBezTo>
                  <a:cubicBezTo>
                    <a:pt x="58191" y="25001"/>
                    <a:pt x="57495" y="26626"/>
                    <a:pt x="57114" y="28390"/>
                  </a:cubicBezTo>
                  <a:cubicBezTo>
                    <a:pt x="58830" y="20663"/>
                    <a:pt x="72068" y="33921"/>
                    <a:pt x="64532" y="39071"/>
                  </a:cubicBezTo>
                  <a:cubicBezTo>
                    <a:pt x="68182" y="37727"/>
                    <a:pt x="66060" y="34315"/>
                    <a:pt x="67879" y="31883"/>
                  </a:cubicBezTo>
                  <a:cubicBezTo>
                    <a:pt x="70640" y="28187"/>
                    <a:pt x="72784" y="36801"/>
                    <a:pt x="72997" y="38636"/>
                  </a:cubicBezTo>
                  <a:cubicBezTo>
                    <a:pt x="74003" y="47337"/>
                    <a:pt x="67328" y="56548"/>
                    <a:pt x="62803" y="63475"/>
                  </a:cubicBezTo>
                  <a:cubicBezTo>
                    <a:pt x="57604" y="71434"/>
                    <a:pt x="53989" y="78171"/>
                    <a:pt x="50600" y="87139"/>
                  </a:cubicBezTo>
                  <a:cubicBezTo>
                    <a:pt x="49342" y="90468"/>
                    <a:pt x="47720" y="93283"/>
                    <a:pt x="44924" y="95547"/>
                  </a:cubicBezTo>
                  <a:cubicBezTo>
                    <a:pt x="43763" y="96489"/>
                    <a:pt x="41683" y="98656"/>
                    <a:pt x="40154" y="99059"/>
                  </a:cubicBezTo>
                  <a:cubicBezTo>
                    <a:pt x="37635" y="99727"/>
                    <a:pt x="35652" y="97711"/>
                    <a:pt x="32959" y="98995"/>
                  </a:cubicBezTo>
                  <a:cubicBezTo>
                    <a:pt x="34069" y="95831"/>
                    <a:pt x="32085" y="95818"/>
                    <a:pt x="29708" y="96553"/>
                  </a:cubicBezTo>
                  <a:cubicBezTo>
                    <a:pt x="26387" y="97582"/>
                    <a:pt x="23549" y="96231"/>
                    <a:pt x="20391" y="95163"/>
                  </a:cubicBezTo>
                  <a:cubicBezTo>
                    <a:pt x="18798" y="94625"/>
                    <a:pt x="12603" y="99114"/>
                    <a:pt x="11613" y="100291"/>
                  </a:cubicBezTo>
                  <a:cubicBezTo>
                    <a:pt x="9775" y="102474"/>
                    <a:pt x="1216" y="96553"/>
                    <a:pt x="0" y="95273"/>
                  </a:cubicBezTo>
                </a:path>
              </a:pathLst>
            </a:custGeom>
            <a:grpFill/>
            <a:ln w="1612" cap="flat">
              <a:solidFill>
                <a:srgbClr val="FFFFFF"/>
              </a:solidFill>
              <a:prstDash val="solid"/>
              <a:miter/>
            </a:ln>
          </p:spPr>
          <p:txBody>
            <a:bodyPr rtlCol="0" anchor="ctr"/>
            <a:lstStyle/>
            <a:p>
              <a:endParaRPr lang="en-US"/>
            </a:p>
          </p:txBody>
        </p:sp>
        <p:grpSp>
          <p:nvGrpSpPr>
            <p:cNvPr id="2173" name="Content Placeholder 8">
              <a:extLst>
                <a:ext uri="{FF2B5EF4-FFF2-40B4-BE49-F238E27FC236}">
                  <a16:creationId xmlns:a16="http://schemas.microsoft.com/office/drawing/2014/main" id="{47D0684A-9B42-4421-E52F-C1214BDE7618}"/>
                </a:ext>
              </a:extLst>
            </p:cNvPr>
            <p:cNvGrpSpPr/>
            <p:nvPr/>
          </p:nvGrpSpPr>
          <p:grpSpPr>
            <a:xfrm>
              <a:off x="5945768" y="3293395"/>
              <a:ext cx="28391" cy="35445"/>
              <a:chOff x="5945768" y="3293395"/>
              <a:chExt cx="28391" cy="35445"/>
            </a:xfrm>
            <a:grpFill/>
          </p:grpSpPr>
          <p:grpSp>
            <p:nvGrpSpPr>
              <p:cNvPr id="2174" name="Content Placeholder 8">
                <a:extLst>
                  <a:ext uri="{FF2B5EF4-FFF2-40B4-BE49-F238E27FC236}">
                    <a16:creationId xmlns:a16="http://schemas.microsoft.com/office/drawing/2014/main" id="{BD1362A2-7BB6-306F-AB01-98EB224645DF}"/>
                  </a:ext>
                </a:extLst>
              </p:cNvPr>
              <p:cNvGrpSpPr/>
              <p:nvPr/>
            </p:nvGrpSpPr>
            <p:grpSpPr>
              <a:xfrm>
                <a:off x="5945768" y="3311426"/>
                <a:ext cx="14833" cy="17414"/>
                <a:chOff x="5945768" y="3311426"/>
                <a:chExt cx="14833" cy="17414"/>
              </a:xfrm>
              <a:grpFill/>
            </p:grpSpPr>
            <p:sp>
              <p:nvSpPr>
                <p:cNvPr id="2175" name="Freeform: Shape 2174">
                  <a:extLst>
                    <a:ext uri="{FF2B5EF4-FFF2-40B4-BE49-F238E27FC236}">
                      <a16:creationId xmlns:a16="http://schemas.microsoft.com/office/drawing/2014/main" id="{7AF76A6C-77B7-A263-50F2-B448395E9447}"/>
                    </a:ext>
                  </a:extLst>
                </p:cNvPr>
                <p:cNvSpPr/>
                <p:nvPr/>
              </p:nvSpPr>
              <p:spPr>
                <a:xfrm>
                  <a:off x="5945768" y="3316773"/>
                  <a:ext cx="6258" cy="9598"/>
                </a:xfrm>
                <a:custGeom>
                  <a:avLst/>
                  <a:gdLst>
                    <a:gd name="connsiteX0" fmla="*/ 6258 w 6258"/>
                    <a:gd name="connsiteY0" fmla="*/ 1154 h 9598"/>
                    <a:gd name="connsiteX1" fmla="*/ 495 w 6258"/>
                    <a:gd name="connsiteY1" fmla="*/ 6823 h 9598"/>
                    <a:gd name="connsiteX2" fmla="*/ 6258 w 6258"/>
                    <a:gd name="connsiteY2" fmla="*/ 1154 h 9598"/>
                  </a:gdLst>
                  <a:ahLst/>
                  <a:cxnLst>
                    <a:cxn ang="0">
                      <a:pos x="connsiteX0" y="connsiteY0"/>
                    </a:cxn>
                    <a:cxn ang="0">
                      <a:pos x="connsiteX1" y="connsiteY1"/>
                    </a:cxn>
                    <a:cxn ang="0">
                      <a:pos x="connsiteX2" y="connsiteY2"/>
                    </a:cxn>
                  </a:cxnLst>
                  <a:rect l="l" t="t" r="r" b="b"/>
                  <a:pathLst>
                    <a:path w="6258" h="9598">
                      <a:moveTo>
                        <a:pt x="6258" y="1154"/>
                      </a:moveTo>
                      <a:cubicBezTo>
                        <a:pt x="5142" y="3037"/>
                        <a:pt x="3414" y="14873"/>
                        <a:pt x="495" y="6823"/>
                      </a:cubicBezTo>
                      <a:cubicBezTo>
                        <a:pt x="-1146" y="2292"/>
                        <a:pt x="1424" y="-2168"/>
                        <a:pt x="6258" y="1154"/>
                      </a:cubicBezTo>
                    </a:path>
                  </a:pathLst>
                </a:custGeom>
                <a:grpFill/>
                <a:ln w="645" cap="flat">
                  <a:solidFill>
                    <a:srgbClr val="FFFFFF"/>
                  </a:solidFill>
                  <a:prstDash val="solid"/>
                  <a:miter/>
                </a:ln>
              </p:spPr>
              <p:txBody>
                <a:bodyPr rtlCol="0" anchor="ctr"/>
                <a:lstStyle/>
                <a:p>
                  <a:endParaRPr lang="en-US"/>
                </a:p>
              </p:txBody>
            </p:sp>
            <p:sp>
              <p:nvSpPr>
                <p:cNvPr id="2176" name="Freeform: Shape 2175">
                  <a:extLst>
                    <a:ext uri="{FF2B5EF4-FFF2-40B4-BE49-F238E27FC236}">
                      <a16:creationId xmlns:a16="http://schemas.microsoft.com/office/drawing/2014/main" id="{C83D6493-02C4-840C-187B-01A475CD1290}"/>
                    </a:ext>
                  </a:extLst>
                </p:cNvPr>
                <p:cNvSpPr/>
                <p:nvPr/>
              </p:nvSpPr>
              <p:spPr>
                <a:xfrm>
                  <a:off x="5952027" y="3311426"/>
                  <a:ext cx="8575" cy="7975"/>
                </a:xfrm>
                <a:custGeom>
                  <a:avLst/>
                  <a:gdLst>
                    <a:gd name="connsiteX0" fmla="*/ 0 w 8575"/>
                    <a:gd name="connsiteY0" fmla="*/ 6037 h 7975"/>
                    <a:gd name="connsiteX1" fmla="*/ 3257 w 8575"/>
                    <a:gd name="connsiteY1" fmla="*/ 0 h 7975"/>
                    <a:gd name="connsiteX2" fmla="*/ 8575 w 8575"/>
                    <a:gd name="connsiteY2" fmla="*/ 6505 h 7975"/>
                    <a:gd name="connsiteX3" fmla="*/ 0 w 8575"/>
                    <a:gd name="connsiteY3" fmla="*/ 6037 h 7975"/>
                  </a:gdLst>
                  <a:ahLst/>
                  <a:cxnLst>
                    <a:cxn ang="0">
                      <a:pos x="connsiteX0" y="connsiteY0"/>
                    </a:cxn>
                    <a:cxn ang="0">
                      <a:pos x="connsiteX1" y="connsiteY1"/>
                    </a:cxn>
                    <a:cxn ang="0">
                      <a:pos x="connsiteX2" y="connsiteY2"/>
                    </a:cxn>
                    <a:cxn ang="0">
                      <a:pos x="connsiteX3" y="connsiteY3"/>
                    </a:cxn>
                  </a:cxnLst>
                  <a:rect l="l" t="t" r="r" b="b"/>
                  <a:pathLst>
                    <a:path w="8575" h="7975">
                      <a:moveTo>
                        <a:pt x="0" y="6037"/>
                      </a:moveTo>
                      <a:cubicBezTo>
                        <a:pt x="2032" y="4189"/>
                        <a:pt x="-32" y="580"/>
                        <a:pt x="3257" y="0"/>
                      </a:cubicBezTo>
                      <a:cubicBezTo>
                        <a:pt x="3696" y="2954"/>
                        <a:pt x="6153" y="5076"/>
                        <a:pt x="8575" y="6505"/>
                      </a:cubicBezTo>
                      <a:cubicBezTo>
                        <a:pt x="6295" y="7292"/>
                        <a:pt x="1232" y="9617"/>
                        <a:pt x="0" y="6037"/>
                      </a:cubicBezTo>
                    </a:path>
                  </a:pathLst>
                </a:custGeom>
                <a:grpFill/>
                <a:ln w="645" cap="flat">
                  <a:solidFill>
                    <a:srgbClr val="FFFFFF"/>
                  </a:solidFill>
                  <a:prstDash val="solid"/>
                  <a:miter/>
                </a:ln>
              </p:spPr>
              <p:txBody>
                <a:bodyPr rtlCol="0" anchor="ctr"/>
                <a:lstStyle/>
                <a:p>
                  <a:endParaRPr lang="en-US"/>
                </a:p>
              </p:txBody>
            </p:sp>
            <p:sp>
              <p:nvSpPr>
                <p:cNvPr id="2177" name="Freeform: Shape 2176">
                  <a:extLst>
                    <a:ext uri="{FF2B5EF4-FFF2-40B4-BE49-F238E27FC236}">
                      <a16:creationId xmlns:a16="http://schemas.microsoft.com/office/drawing/2014/main" id="{D8E1A25B-0603-770B-421B-648091B52D74}"/>
                    </a:ext>
                  </a:extLst>
                </p:cNvPr>
                <p:cNvSpPr/>
                <p:nvPr/>
              </p:nvSpPr>
              <p:spPr>
                <a:xfrm>
                  <a:off x="5956826" y="3325822"/>
                  <a:ext cx="2535" cy="3018"/>
                </a:xfrm>
                <a:custGeom>
                  <a:avLst/>
                  <a:gdLst>
                    <a:gd name="connsiteX0" fmla="*/ 1228 w 2535"/>
                    <a:gd name="connsiteY0" fmla="*/ 3019 h 3018"/>
                    <a:gd name="connsiteX1" fmla="*/ 2389 w 2535"/>
                    <a:gd name="connsiteY1" fmla="*/ 0 h 3018"/>
                    <a:gd name="connsiteX2" fmla="*/ 1228 w 2535"/>
                    <a:gd name="connsiteY2" fmla="*/ 3019 h 3018"/>
                  </a:gdLst>
                  <a:ahLst/>
                  <a:cxnLst>
                    <a:cxn ang="0">
                      <a:pos x="connsiteX0" y="connsiteY0"/>
                    </a:cxn>
                    <a:cxn ang="0">
                      <a:pos x="connsiteX1" y="connsiteY1"/>
                    </a:cxn>
                    <a:cxn ang="0">
                      <a:pos x="connsiteX2" y="connsiteY2"/>
                    </a:cxn>
                  </a:cxnLst>
                  <a:rect l="l" t="t" r="r" b="b"/>
                  <a:pathLst>
                    <a:path w="2535" h="3018">
                      <a:moveTo>
                        <a:pt x="1228" y="3019"/>
                      </a:moveTo>
                      <a:cubicBezTo>
                        <a:pt x="-733" y="996"/>
                        <a:pt x="-346" y="-6"/>
                        <a:pt x="2389" y="0"/>
                      </a:cubicBezTo>
                      <a:cubicBezTo>
                        <a:pt x="2779" y="1322"/>
                        <a:pt x="2389" y="2328"/>
                        <a:pt x="1228" y="3019"/>
                      </a:cubicBezTo>
                    </a:path>
                  </a:pathLst>
                </a:custGeom>
                <a:grpFill/>
                <a:ln w="645" cap="flat">
                  <a:solidFill>
                    <a:srgbClr val="FFFFFF"/>
                  </a:solidFill>
                  <a:prstDash val="solid"/>
                  <a:miter/>
                </a:ln>
              </p:spPr>
              <p:txBody>
                <a:bodyPr rtlCol="0" anchor="ctr"/>
                <a:lstStyle/>
                <a:p>
                  <a:endParaRPr lang="en-US"/>
                </a:p>
              </p:txBody>
            </p:sp>
          </p:grpSp>
          <p:sp>
            <p:nvSpPr>
              <p:cNvPr id="2178" name="Freeform: Shape 2177">
                <a:extLst>
                  <a:ext uri="{FF2B5EF4-FFF2-40B4-BE49-F238E27FC236}">
                    <a16:creationId xmlns:a16="http://schemas.microsoft.com/office/drawing/2014/main" id="{897A57C5-5FFF-6E49-7613-8B459463EF9B}"/>
                  </a:ext>
                </a:extLst>
              </p:cNvPr>
              <p:cNvSpPr/>
              <p:nvPr/>
            </p:nvSpPr>
            <p:spPr>
              <a:xfrm>
                <a:off x="5948360" y="3293395"/>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5" y="25800"/>
                      <a:pt x="0" y="20024"/>
                      <a:pt x="0" y="12900"/>
                    </a:cubicBezTo>
                    <a:cubicBezTo>
                      <a:pt x="0" y="5775"/>
                      <a:pt x="5775" y="0"/>
                      <a:pt x="12900" y="0"/>
                    </a:cubicBezTo>
                    <a:cubicBezTo>
                      <a:pt x="20024" y="0"/>
                      <a:pt x="25800" y="5775"/>
                      <a:pt x="25800" y="12900"/>
                    </a:cubicBezTo>
                    <a:close/>
                  </a:path>
                </a:pathLst>
              </a:custGeom>
              <a:grpFill/>
              <a:ln w="967" cap="flat">
                <a:solidFill>
                  <a:srgbClr val="000000">
                    <a:alpha val="0"/>
                  </a:srgbClr>
                </a:solidFill>
                <a:prstDash val="solid"/>
                <a:miter/>
              </a:ln>
            </p:spPr>
            <p:txBody>
              <a:bodyPr rtlCol="0" anchor="ctr"/>
              <a:lstStyle/>
              <a:p>
                <a:endParaRPr lang="en-US"/>
              </a:p>
            </p:txBody>
          </p:sp>
        </p:grpSp>
        <p:grpSp>
          <p:nvGrpSpPr>
            <p:cNvPr id="2179" name="Content Placeholder 8">
              <a:extLst>
                <a:ext uri="{FF2B5EF4-FFF2-40B4-BE49-F238E27FC236}">
                  <a16:creationId xmlns:a16="http://schemas.microsoft.com/office/drawing/2014/main" id="{C85853CE-0B2C-5899-5C28-0DF7588DE0C4}"/>
                </a:ext>
              </a:extLst>
            </p:cNvPr>
            <p:cNvGrpSpPr/>
            <p:nvPr/>
          </p:nvGrpSpPr>
          <p:grpSpPr>
            <a:xfrm>
              <a:off x="5957086" y="3356731"/>
              <a:ext cx="30637" cy="27407"/>
              <a:chOff x="5957086" y="3356731"/>
              <a:chExt cx="30637" cy="27407"/>
            </a:xfrm>
            <a:grpFill/>
          </p:grpSpPr>
          <p:sp>
            <p:nvSpPr>
              <p:cNvPr id="2180" name="Freeform: Shape 2179">
                <a:extLst>
                  <a:ext uri="{FF2B5EF4-FFF2-40B4-BE49-F238E27FC236}">
                    <a16:creationId xmlns:a16="http://schemas.microsoft.com/office/drawing/2014/main" id="{04F6A1CF-D040-D245-DD01-A321A5A863DE}"/>
                  </a:ext>
                </a:extLst>
              </p:cNvPr>
              <p:cNvSpPr/>
              <p:nvPr/>
            </p:nvSpPr>
            <p:spPr>
              <a:xfrm>
                <a:off x="5957086" y="3356731"/>
                <a:ext cx="8104" cy="13208"/>
              </a:xfrm>
              <a:custGeom>
                <a:avLst/>
                <a:gdLst>
                  <a:gd name="connsiteX0" fmla="*/ 7227 w 8104"/>
                  <a:gd name="connsiteY0" fmla="*/ 13208 h 13208"/>
                  <a:gd name="connsiteX1" fmla="*/ 2119 w 8104"/>
                  <a:gd name="connsiteY1" fmla="*/ 10051 h 13208"/>
                  <a:gd name="connsiteX2" fmla="*/ 0 w 8104"/>
                  <a:gd name="connsiteY2" fmla="*/ 1721 h 13208"/>
                  <a:gd name="connsiteX3" fmla="*/ 4818 w 8104"/>
                  <a:gd name="connsiteY3" fmla="*/ 2527 h 13208"/>
                  <a:gd name="connsiteX4" fmla="*/ 7227 w 8104"/>
                  <a:gd name="connsiteY4" fmla="*/ 13208 h 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04" h="13208">
                    <a:moveTo>
                      <a:pt x="7227" y="13208"/>
                    </a:moveTo>
                    <a:cubicBezTo>
                      <a:pt x="5347" y="10328"/>
                      <a:pt x="3035" y="12779"/>
                      <a:pt x="2119" y="10051"/>
                    </a:cubicBezTo>
                    <a:cubicBezTo>
                      <a:pt x="1232" y="7410"/>
                      <a:pt x="36" y="4549"/>
                      <a:pt x="0" y="1721"/>
                    </a:cubicBezTo>
                    <a:cubicBezTo>
                      <a:pt x="-32" y="-1984"/>
                      <a:pt x="3809" y="1257"/>
                      <a:pt x="4818" y="2527"/>
                    </a:cubicBezTo>
                    <a:cubicBezTo>
                      <a:pt x="6786" y="5001"/>
                      <a:pt x="9533" y="10141"/>
                      <a:pt x="7227" y="13208"/>
                    </a:cubicBezTo>
                  </a:path>
                </a:pathLst>
              </a:custGeom>
              <a:grpFill/>
              <a:ln w="645" cap="flat">
                <a:solidFill>
                  <a:srgbClr val="FFFFFF"/>
                </a:solidFill>
                <a:prstDash val="solid"/>
                <a:miter/>
              </a:ln>
            </p:spPr>
            <p:txBody>
              <a:bodyPr rtlCol="0" anchor="ctr"/>
              <a:lstStyle/>
              <a:p>
                <a:endParaRPr lang="en-US"/>
              </a:p>
            </p:txBody>
          </p:sp>
          <p:sp>
            <p:nvSpPr>
              <p:cNvPr id="2181" name="Freeform: Shape 2180">
                <a:extLst>
                  <a:ext uri="{FF2B5EF4-FFF2-40B4-BE49-F238E27FC236}">
                    <a16:creationId xmlns:a16="http://schemas.microsoft.com/office/drawing/2014/main" id="{FBA83FD7-4E44-B0A6-F151-27CC6B2728B1}"/>
                  </a:ext>
                </a:extLst>
              </p:cNvPr>
              <p:cNvSpPr/>
              <p:nvPr/>
            </p:nvSpPr>
            <p:spPr>
              <a:xfrm>
                <a:off x="5961924" y="3358339"/>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5" y="25800"/>
                      <a:pt x="0" y="20024"/>
                      <a:pt x="0" y="12900"/>
                    </a:cubicBezTo>
                    <a:cubicBezTo>
                      <a:pt x="0" y="5775"/>
                      <a:pt x="5775" y="0"/>
                      <a:pt x="12900" y="0"/>
                    </a:cubicBezTo>
                    <a:cubicBezTo>
                      <a:pt x="20024" y="0"/>
                      <a:pt x="25800" y="5775"/>
                      <a:pt x="25800" y="12900"/>
                    </a:cubicBezTo>
                    <a:close/>
                  </a:path>
                </a:pathLst>
              </a:custGeom>
              <a:grpFill/>
              <a:ln w="967" cap="flat">
                <a:solidFill>
                  <a:srgbClr val="000000">
                    <a:alpha val="0"/>
                  </a:srgbClr>
                </a:solidFill>
                <a:prstDash val="solid"/>
                <a:miter/>
              </a:ln>
            </p:spPr>
            <p:txBody>
              <a:bodyPr rtlCol="0" anchor="ctr"/>
              <a:lstStyle/>
              <a:p>
                <a:endParaRPr lang="en-US"/>
              </a:p>
            </p:txBody>
          </p:sp>
        </p:grpSp>
        <p:grpSp>
          <p:nvGrpSpPr>
            <p:cNvPr id="2182" name="Content Placeholder 8">
              <a:extLst>
                <a:ext uri="{FF2B5EF4-FFF2-40B4-BE49-F238E27FC236}">
                  <a16:creationId xmlns:a16="http://schemas.microsoft.com/office/drawing/2014/main" id="{819A0955-B900-1940-3D11-8998CCFDD375}"/>
                </a:ext>
              </a:extLst>
            </p:cNvPr>
            <p:cNvGrpSpPr/>
            <p:nvPr/>
          </p:nvGrpSpPr>
          <p:grpSpPr>
            <a:xfrm>
              <a:off x="8782494" y="4346481"/>
              <a:ext cx="25799" cy="25799"/>
              <a:chOff x="8782494" y="4346481"/>
              <a:chExt cx="25799" cy="25799"/>
            </a:xfrm>
            <a:grpFill/>
          </p:grpSpPr>
          <p:sp>
            <p:nvSpPr>
              <p:cNvPr id="2183" name="Freeform: Shape 2182">
                <a:extLst>
                  <a:ext uri="{FF2B5EF4-FFF2-40B4-BE49-F238E27FC236}">
                    <a16:creationId xmlns:a16="http://schemas.microsoft.com/office/drawing/2014/main" id="{7E489A21-5C5A-9FDB-0289-C8A5C19C195E}"/>
                  </a:ext>
                </a:extLst>
              </p:cNvPr>
              <p:cNvSpPr/>
              <p:nvPr/>
            </p:nvSpPr>
            <p:spPr>
              <a:xfrm>
                <a:off x="8787897" y="4354400"/>
                <a:ext cx="13659" cy="13643"/>
              </a:xfrm>
              <a:custGeom>
                <a:avLst/>
                <a:gdLst>
                  <a:gd name="connsiteX0" fmla="*/ 11561 w 13659"/>
                  <a:gd name="connsiteY0" fmla="*/ 3323 h 13643"/>
                  <a:gd name="connsiteX1" fmla="*/ 112 w 13659"/>
                  <a:gd name="connsiteY1" fmla="*/ 6838 h 13643"/>
                  <a:gd name="connsiteX2" fmla="*/ 11561 w 13659"/>
                  <a:gd name="connsiteY2" fmla="*/ 3323 h 13643"/>
                </a:gdLst>
                <a:ahLst/>
                <a:cxnLst>
                  <a:cxn ang="0">
                    <a:pos x="connsiteX0" y="connsiteY0"/>
                  </a:cxn>
                  <a:cxn ang="0">
                    <a:pos x="connsiteX1" y="connsiteY1"/>
                  </a:cxn>
                  <a:cxn ang="0">
                    <a:pos x="connsiteX2" y="connsiteY2"/>
                  </a:cxn>
                </a:cxnLst>
                <a:rect l="l" t="t" r="r" b="b"/>
                <a:pathLst>
                  <a:path w="13659" h="13643">
                    <a:moveTo>
                      <a:pt x="11561" y="3323"/>
                    </a:moveTo>
                    <a:cubicBezTo>
                      <a:pt x="11206" y="-3088"/>
                      <a:pt x="-1307" y="711"/>
                      <a:pt x="112" y="6838"/>
                    </a:cubicBezTo>
                    <a:cubicBezTo>
                      <a:pt x="2273" y="16081"/>
                      <a:pt x="19558" y="16829"/>
                      <a:pt x="11561" y="3323"/>
                    </a:cubicBezTo>
                  </a:path>
                </a:pathLst>
              </a:custGeom>
              <a:grpFill/>
              <a:ln w="645" cap="flat">
                <a:solidFill>
                  <a:srgbClr val="FFFFFF"/>
                </a:solidFill>
                <a:prstDash val="solid"/>
                <a:miter/>
              </a:ln>
            </p:spPr>
            <p:txBody>
              <a:bodyPr rtlCol="0" anchor="ctr"/>
              <a:lstStyle/>
              <a:p>
                <a:endParaRPr lang="en-US"/>
              </a:p>
            </p:txBody>
          </p:sp>
          <p:sp>
            <p:nvSpPr>
              <p:cNvPr id="2184" name="Freeform: Shape 2183">
                <a:extLst>
                  <a:ext uri="{FF2B5EF4-FFF2-40B4-BE49-F238E27FC236}">
                    <a16:creationId xmlns:a16="http://schemas.microsoft.com/office/drawing/2014/main" id="{A56B1EB8-A6FE-5B59-6699-08D3EEC6A08F}"/>
                  </a:ext>
                </a:extLst>
              </p:cNvPr>
              <p:cNvSpPr/>
              <p:nvPr/>
            </p:nvSpPr>
            <p:spPr>
              <a:xfrm>
                <a:off x="8782494" y="4346481"/>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5" y="25800"/>
                      <a:pt x="0" y="20024"/>
                      <a:pt x="0" y="12900"/>
                    </a:cubicBezTo>
                    <a:cubicBezTo>
                      <a:pt x="0" y="5775"/>
                      <a:pt x="5775" y="0"/>
                      <a:pt x="12900" y="0"/>
                    </a:cubicBezTo>
                    <a:cubicBezTo>
                      <a:pt x="20024" y="0"/>
                      <a:pt x="25800" y="5775"/>
                      <a:pt x="25800" y="12900"/>
                    </a:cubicBezTo>
                    <a:close/>
                  </a:path>
                </a:pathLst>
              </a:custGeom>
              <a:grpFill/>
              <a:ln w="967" cap="flat">
                <a:solidFill>
                  <a:srgbClr val="000000">
                    <a:alpha val="0"/>
                  </a:srgbClr>
                </a:solidFill>
                <a:prstDash val="solid"/>
                <a:miter/>
              </a:ln>
            </p:spPr>
            <p:txBody>
              <a:bodyPr rtlCol="0" anchor="ctr"/>
              <a:lstStyle/>
              <a:p>
                <a:endParaRPr lang="en-US"/>
              </a:p>
            </p:txBody>
          </p:sp>
        </p:grpSp>
        <p:grpSp>
          <p:nvGrpSpPr>
            <p:cNvPr id="2185" name="Content Placeholder 8">
              <a:extLst>
                <a:ext uri="{FF2B5EF4-FFF2-40B4-BE49-F238E27FC236}">
                  <a16:creationId xmlns:a16="http://schemas.microsoft.com/office/drawing/2014/main" id="{075DBE3C-6D12-1F6A-A94F-B417F0E9133F}"/>
                </a:ext>
              </a:extLst>
            </p:cNvPr>
            <p:cNvGrpSpPr/>
            <p:nvPr/>
          </p:nvGrpSpPr>
          <p:grpSpPr>
            <a:xfrm>
              <a:off x="8545169" y="4122056"/>
              <a:ext cx="25799" cy="25799"/>
              <a:chOff x="8545169" y="4122056"/>
              <a:chExt cx="25799" cy="25799"/>
            </a:xfrm>
            <a:grpFill/>
          </p:grpSpPr>
          <p:sp>
            <p:nvSpPr>
              <p:cNvPr id="2186" name="Freeform: Shape 2185">
                <a:extLst>
                  <a:ext uri="{FF2B5EF4-FFF2-40B4-BE49-F238E27FC236}">
                    <a16:creationId xmlns:a16="http://schemas.microsoft.com/office/drawing/2014/main" id="{6D873643-D64B-1A71-FBB4-975C8AC41832}"/>
                  </a:ext>
                </a:extLst>
              </p:cNvPr>
              <p:cNvSpPr/>
              <p:nvPr/>
            </p:nvSpPr>
            <p:spPr>
              <a:xfrm>
                <a:off x="8553422" y="4126429"/>
                <a:ext cx="2783" cy="7901"/>
              </a:xfrm>
              <a:custGeom>
                <a:avLst/>
                <a:gdLst>
                  <a:gd name="connsiteX0" fmla="*/ 842 w 2783"/>
                  <a:gd name="connsiteY0" fmla="*/ 7901 h 7901"/>
                  <a:gd name="connsiteX1" fmla="*/ 842 w 2783"/>
                  <a:gd name="connsiteY1" fmla="*/ 0 h 7901"/>
                  <a:gd name="connsiteX2" fmla="*/ 842 w 2783"/>
                  <a:gd name="connsiteY2" fmla="*/ 7901 h 7901"/>
                </a:gdLst>
                <a:ahLst/>
                <a:cxnLst>
                  <a:cxn ang="0">
                    <a:pos x="connsiteX0" y="connsiteY0"/>
                  </a:cxn>
                  <a:cxn ang="0">
                    <a:pos x="connsiteX1" y="connsiteY1"/>
                  </a:cxn>
                  <a:cxn ang="0">
                    <a:pos x="connsiteX2" y="connsiteY2"/>
                  </a:cxn>
                </a:cxnLst>
                <a:rect l="l" t="t" r="r" b="b"/>
                <a:pathLst>
                  <a:path w="2783" h="7901">
                    <a:moveTo>
                      <a:pt x="842" y="7901"/>
                    </a:moveTo>
                    <a:cubicBezTo>
                      <a:pt x="2357" y="5828"/>
                      <a:pt x="4325" y="1393"/>
                      <a:pt x="842" y="0"/>
                    </a:cubicBezTo>
                    <a:cubicBezTo>
                      <a:pt x="-61" y="1816"/>
                      <a:pt x="-481" y="6182"/>
                      <a:pt x="842" y="7901"/>
                    </a:cubicBezTo>
                  </a:path>
                </a:pathLst>
              </a:custGeom>
              <a:grpFill/>
              <a:ln w="645" cap="flat">
                <a:solidFill>
                  <a:srgbClr val="FFFFFF"/>
                </a:solidFill>
                <a:prstDash val="solid"/>
                <a:miter/>
              </a:ln>
            </p:spPr>
            <p:txBody>
              <a:bodyPr rtlCol="0" anchor="ctr"/>
              <a:lstStyle/>
              <a:p>
                <a:endParaRPr lang="en-US"/>
              </a:p>
            </p:txBody>
          </p:sp>
          <p:sp>
            <p:nvSpPr>
              <p:cNvPr id="2187" name="Freeform: Shape 2186">
                <a:extLst>
                  <a:ext uri="{FF2B5EF4-FFF2-40B4-BE49-F238E27FC236}">
                    <a16:creationId xmlns:a16="http://schemas.microsoft.com/office/drawing/2014/main" id="{B7567A31-CF00-A025-7BB5-5BC8BD89AAD8}"/>
                  </a:ext>
                </a:extLst>
              </p:cNvPr>
              <p:cNvSpPr/>
              <p:nvPr/>
            </p:nvSpPr>
            <p:spPr>
              <a:xfrm>
                <a:off x="8545169" y="4122056"/>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grpFill/>
              <a:ln w="967" cap="flat">
                <a:solidFill>
                  <a:srgbClr val="000000">
                    <a:alpha val="0"/>
                  </a:srgbClr>
                </a:solidFill>
                <a:prstDash val="solid"/>
                <a:miter/>
              </a:ln>
            </p:spPr>
            <p:txBody>
              <a:bodyPr rtlCol="0" anchor="ctr"/>
              <a:lstStyle/>
              <a:p>
                <a:endParaRPr lang="en-US"/>
              </a:p>
            </p:txBody>
          </p:sp>
        </p:grpSp>
      </p:grpSp>
      <p:grpSp>
        <p:nvGrpSpPr>
          <p:cNvPr id="2188" name="Content Placeholder 8">
            <a:extLst>
              <a:ext uri="{FF2B5EF4-FFF2-40B4-BE49-F238E27FC236}">
                <a16:creationId xmlns:a16="http://schemas.microsoft.com/office/drawing/2014/main" id="{13CFAB0D-4A6F-C030-E39D-C5A5144B3FF2}"/>
              </a:ext>
            </a:extLst>
          </p:cNvPr>
          <p:cNvGrpSpPr/>
          <p:nvPr/>
        </p:nvGrpSpPr>
        <p:grpSpPr>
          <a:xfrm>
            <a:off x="5805336" y="2608270"/>
            <a:ext cx="1863807" cy="1166200"/>
            <a:chOff x="5772726" y="2289073"/>
            <a:chExt cx="1863807" cy="1166200"/>
          </a:xfrm>
        </p:grpSpPr>
        <p:grpSp>
          <p:nvGrpSpPr>
            <p:cNvPr id="2189" name="Content Placeholder 8">
              <a:extLst>
                <a:ext uri="{FF2B5EF4-FFF2-40B4-BE49-F238E27FC236}">
                  <a16:creationId xmlns:a16="http://schemas.microsoft.com/office/drawing/2014/main" id="{70194185-0CC7-5B01-213F-488F1E6D2F5B}"/>
                </a:ext>
              </a:extLst>
            </p:cNvPr>
            <p:cNvGrpSpPr/>
            <p:nvPr/>
          </p:nvGrpSpPr>
          <p:grpSpPr>
            <a:xfrm>
              <a:off x="7554202" y="2289073"/>
              <a:ext cx="82331" cy="72971"/>
              <a:chOff x="7554202" y="2289073"/>
              <a:chExt cx="82331" cy="72971"/>
            </a:xfrm>
            <a:solidFill>
              <a:srgbClr val="C0C0C0"/>
            </a:solidFill>
          </p:grpSpPr>
          <p:sp>
            <p:nvSpPr>
              <p:cNvPr id="2190" name="Freeform: Shape 2189">
                <a:extLst>
                  <a:ext uri="{FF2B5EF4-FFF2-40B4-BE49-F238E27FC236}">
                    <a16:creationId xmlns:a16="http://schemas.microsoft.com/office/drawing/2014/main" id="{2E3E9161-84A7-AEA2-4382-5567FED8BF7D}"/>
                  </a:ext>
                </a:extLst>
              </p:cNvPr>
              <p:cNvSpPr/>
              <p:nvPr/>
            </p:nvSpPr>
            <p:spPr>
              <a:xfrm>
                <a:off x="7562103" y="2335206"/>
                <a:ext cx="8094" cy="3095"/>
              </a:xfrm>
              <a:custGeom>
                <a:avLst/>
                <a:gdLst>
                  <a:gd name="connsiteX0" fmla="*/ 2290 w 8094"/>
                  <a:gd name="connsiteY0" fmla="*/ 49 h 3095"/>
                  <a:gd name="connsiteX1" fmla="*/ 0 w 8094"/>
                  <a:gd name="connsiteY1" fmla="*/ 275 h 3095"/>
                  <a:gd name="connsiteX2" fmla="*/ 8095 w 8094"/>
                  <a:gd name="connsiteY2" fmla="*/ 2132 h 3095"/>
                  <a:gd name="connsiteX3" fmla="*/ 2290 w 8094"/>
                  <a:gd name="connsiteY3" fmla="*/ 43 h 3095"/>
                </a:gdLst>
                <a:ahLst/>
                <a:cxnLst>
                  <a:cxn ang="0">
                    <a:pos x="connsiteX0" y="connsiteY0"/>
                  </a:cxn>
                  <a:cxn ang="0">
                    <a:pos x="connsiteX1" y="connsiteY1"/>
                  </a:cxn>
                  <a:cxn ang="0">
                    <a:pos x="connsiteX2" y="connsiteY2"/>
                  </a:cxn>
                  <a:cxn ang="0">
                    <a:pos x="connsiteX3" y="connsiteY3"/>
                  </a:cxn>
                </a:cxnLst>
                <a:rect l="l" t="t" r="r" b="b"/>
                <a:pathLst>
                  <a:path w="8094" h="3095">
                    <a:moveTo>
                      <a:pt x="2290" y="49"/>
                    </a:moveTo>
                    <a:cubicBezTo>
                      <a:pt x="1516" y="113"/>
                      <a:pt x="774" y="210"/>
                      <a:pt x="0" y="275"/>
                    </a:cubicBezTo>
                    <a:cubicBezTo>
                      <a:pt x="2451" y="1297"/>
                      <a:pt x="5385" y="4757"/>
                      <a:pt x="8095" y="2132"/>
                    </a:cubicBezTo>
                    <a:cubicBezTo>
                      <a:pt x="6514" y="726"/>
                      <a:pt x="4450" y="-215"/>
                      <a:pt x="2290" y="43"/>
                    </a:cubicBezTo>
                  </a:path>
                </a:pathLst>
              </a:custGeom>
              <a:solidFill>
                <a:srgbClr val="C0C0C0"/>
              </a:solidFill>
              <a:ln w="645" cap="flat">
                <a:solidFill>
                  <a:srgbClr val="FFFFFF"/>
                </a:solidFill>
                <a:prstDash val="solid"/>
                <a:miter/>
              </a:ln>
            </p:spPr>
            <p:txBody>
              <a:bodyPr rtlCol="0" anchor="ctr"/>
              <a:lstStyle/>
              <a:p>
                <a:endParaRPr lang="en-US"/>
              </a:p>
            </p:txBody>
          </p:sp>
          <p:sp>
            <p:nvSpPr>
              <p:cNvPr id="2191" name="Freeform: Shape 2190">
                <a:extLst>
                  <a:ext uri="{FF2B5EF4-FFF2-40B4-BE49-F238E27FC236}">
                    <a16:creationId xmlns:a16="http://schemas.microsoft.com/office/drawing/2014/main" id="{1118DF20-68E4-C089-15F8-86C15FA920E9}"/>
                  </a:ext>
                </a:extLst>
              </p:cNvPr>
              <p:cNvSpPr/>
              <p:nvPr/>
            </p:nvSpPr>
            <p:spPr>
              <a:xfrm>
                <a:off x="7565328" y="2332774"/>
                <a:ext cx="9997" cy="4335"/>
              </a:xfrm>
              <a:custGeom>
                <a:avLst/>
                <a:gdLst>
                  <a:gd name="connsiteX0" fmla="*/ 0 w 9997"/>
                  <a:gd name="connsiteY0" fmla="*/ 1319 h 4335"/>
                  <a:gd name="connsiteX1" fmla="*/ 9997 w 9997"/>
                  <a:gd name="connsiteY1" fmla="*/ 3641 h 4335"/>
                  <a:gd name="connsiteX2" fmla="*/ 0 w 9997"/>
                  <a:gd name="connsiteY2" fmla="*/ 1319 h 4335"/>
                </a:gdLst>
                <a:ahLst/>
                <a:cxnLst>
                  <a:cxn ang="0">
                    <a:pos x="connsiteX0" y="connsiteY0"/>
                  </a:cxn>
                  <a:cxn ang="0">
                    <a:pos x="connsiteX1" y="connsiteY1"/>
                  </a:cxn>
                  <a:cxn ang="0">
                    <a:pos x="connsiteX2" y="connsiteY2"/>
                  </a:cxn>
                </a:cxnLst>
                <a:rect l="l" t="t" r="r" b="b"/>
                <a:pathLst>
                  <a:path w="9997" h="4335">
                    <a:moveTo>
                      <a:pt x="0" y="1319"/>
                    </a:moveTo>
                    <a:cubicBezTo>
                      <a:pt x="3870" y="-148"/>
                      <a:pt x="6256" y="6421"/>
                      <a:pt x="9997" y="3641"/>
                    </a:cubicBezTo>
                    <a:cubicBezTo>
                      <a:pt x="7095" y="2264"/>
                      <a:pt x="3128" y="-2193"/>
                      <a:pt x="0" y="1319"/>
                    </a:cubicBezTo>
                  </a:path>
                </a:pathLst>
              </a:custGeom>
              <a:solidFill>
                <a:srgbClr val="C0C0C0"/>
              </a:solidFill>
              <a:ln w="645" cap="flat">
                <a:solidFill>
                  <a:srgbClr val="FFFFFF"/>
                </a:solidFill>
                <a:prstDash val="solid"/>
                <a:miter/>
              </a:ln>
            </p:spPr>
            <p:txBody>
              <a:bodyPr rtlCol="0" anchor="ctr"/>
              <a:lstStyle/>
              <a:p>
                <a:endParaRPr lang="en-US"/>
              </a:p>
            </p:txBody>
          </p:sp>
          <p:sp>
            <p:nvSpPr>
              <p:cNvPr id="2192" name="Freeform: Shape 2191">
                <a:extLst>
                  <a:ext uri="{FF2B5EF4-FFF2-40B4-BE49-F238E27FC236}">
                    <a16:creationId xmlns:a16="http://schemas.microsoft.com/office/drawing/2014/main" id="{4A627CE2-5D09-B93C-9061-9A33F59E0E4F}"/>
                  </a:ext>
                </a:extLst>
              </p:cNvPr>
              <p:cNvSpPr/>
              <p:nvPr/>
            </p:nvSpPr>
            <p:spPr>
              <a:xfrm>
                <a:off x="7584749" y="2297200"/>
                <a:ext cx="2828" cy="4643"/>
              </a:xfrm>
              <a:custGeom>
                <a:avLst/>
                <a:gdLst>
                  <a:gd name="connsiteX0" fmla="*/ 316 w 2828"/>
                  <a:gd name="connsiteY0" fmla="*/ 4644 h 4643"/>
                  <a:gd name="connsiteX1" fmla="*/ 2186 w 2828"/>
                  <a:gd name="connsiteY1" fmla="*/ 0 h 4643"/>
                  <a:gd name="connsiteX2" fmla="*/ 316 w 2828"/>
                  <a:gd name="connsiteY2" fmla="*/ 4644 h 4643"/>
                </a:gdLst>
                <a:ahLst/>
                <a:cxnLst>
                  <a:cxn ang="0">
                    <a:pos x="connsiteX0" y="connsiteY0"/>
                  </a:cxn>
                  <a:cxn ang="0">
                    <a:pos x="connsiteX1" y="connsiteY1"/>
                  </a:cxn>
                  <a:cxn ang="0">
                    <a:pos x="connsiteX2" y="connsiteY2"/>
                  </a:cxn>
                </a:cxnLst>
                <a:rect l="l" t="t" r="r" b="b"/>
                <a:pathLst>
                  <a:path w="2828" h="4643">
                    <a:moveTo>
                      <a:pt x="316" y="4644"/>
                    </a:moveTo>
                    <a:cubicBezTo>
                      <a:pt x="2315" y="3870"/>
                      <a:pt x="3701" y="2035"/>
                      <a:pt x="2186" y="0"/>
                    </a:cubicBezTo>
                    <a:cubicBezTo>
                      <a:pt x="477" y="961"/>
                      <a:pt x="-555" y="2699"/>
                      <a:pt x="316" y="4644"/>
                    </a:cubicBezTo>
                  </a:path>
                </a:pathLst>
              </a:custGeom>
              <a:solidFill>
                <a:srgbClr val="C0C0C0"/>
              </a:solidFill>
              <a:ln w="645" cap="flat">
                <a:solidFill>
                  <a:srgbClr val="FFFFFF"/>
                </a:solidFill>
                <a:prstDash val="solid"/>
                <a:miter/>
              </a:ln>
            </p:spPr>
            <p:txBody>
              <a:bodyPr rtlCol="0" anchor="ctr"/>
              <a:lstStyle/>
              <a:p>
                <a:endParaRPr lang="en-US"/>
              </a:p>
            </p:txBody>
          </p:sp>
          <p:sp>
            <p:nvSpPr>
              <p:cNvPr id="2193" name="Freeform: Shape 2192">
                <a:extLst>
                  <a:ext uri="{FF2B5EF4-FFF2-40B4-BE49-F238E27FC236}">
                    <a16:creationId xmlns:a16="http://schemas.microsoft.com/office/drawing/2014/main" id="{A215A5DD-DE15-FA14-4F9A-A3877C2D1193}"/>
                  </a:ext>
                </a:extLst>
              </p:cNvPr>
              <p:cNvSpPr/>
              <p:nvPr/>
            </p:nvSpPr>
            <p:spPr>
              <a:xfrm>
                <a:off x="7588096" y="2294394"/>
                <a:ext cx="2322" cy="1625"/>
              </a:xfrm>
              <a:custGeom>
                <a:avLst/>
                <a:gdLst>
                  <a:gd name="connsiteX0" fmla="*/ 2322 w 2322"/>
                  <a:gd name="connsiteY0" fmla="*/ 0 h 1625"/>
                  <a:gd name="connsiteX1" fmla="*/ 0 w 2322"/>
                  <a:gd name="connsiteY1" fmla="*/ 1625 h 1625"/>
                  <a:gd name="connsiteX2" fmla="*/ 2322 w 2322"/>
                  <a:gd name="connsiteY2" fmla="*/ 0 h 1625"/>
                </a:gdLst>
                <a:ahLst/>
                <a:cxnLst>
                  <a:cxn ang="0">
                    <a:pos x="connsiteX0" y="connsiteY0"/>
                  </a:cxn>
                  <a:cxn ang="0">
                    <a:pos x="connsiteX1" y="connsiteY1"/>
                  </a:cxn>
                  <a:cxn ang="0">
                    <a:pos x="connsiteX2" y="connsiteY2"/>
                  </a:cxn>
                </a:cxnLst>
                <a:rect l="l" t="t" r="r" b="b"/>
                <a:pathLst>
                  <a:path w="2322" h="1625">
                    <a:moveTo>
                      <a:pt x="2322" y="0"/>
                    </a:moveTo>
                    <a:cubicBezTo>
                      <a:pt x="1516" y="471"/>
                      <a:pt x="613" y="909"/>
                      <a:pt x="0" y="1625"/>
                    </a:cubicBezTo>
                    <a:cubicBezTo>
                      <a:pt x="774" y="1084"/>
                      <a:pt x="1548" y="542"/>
                      <a:pt x="2322"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194" name="Freeform: Shape 2193">
                <a:extLst>
                  <a:ext uri="{FF2B5EF4-FFF2-40B4-BE49-F238E27FC236}">
                    <a16:creationId xmlns:a16="http://schemas.microsoft.com/office/drawing/2014/main" id="{B6F4AE5A-4D8D-D818-3393-7248AE56CF80}"/>
                  </a:ext>
                </a:extLst>
              </p:cNvPr>
              <p:cNvSpPr/>
              <p:nvPr/>
            </p:nvSpPr>
            <p:spPr>
              <a:xfrm>
                <a:off x="7594611" y="2289744"/>
                <a:ext cx="7191" cy="2554"/>
              </a:xfrm>
              <a:custGeom>
                <a:avLst/>
                <a:gdLst>
                  <a:gd name="connsiteX0" fmla="*/ 0 w 7191"/>
                  <a:gd name="connsiteY0" fmla="*/ 2554 h 2554"/>
                  <a:gd name="connsiteX1" fmla="*/ 7192 w 7191"/>
                  <a:gd name="connsiteY1" fmla="*/ 0 h 2554"/>
                  <a:gd name="connsiteX2" fmla="*/ 0 w 7191"/>
                  <a:gd name="connsiteY2" fmla="*/ 2554 h 2554"/>
                </a:gdLst>
                <a:ahLst/>
                <a:cxnLst>
                  <a:cxn ang="0">
                    <a:pos x="connsiteX0" y="connsiteY0"/>
                  </a:cxn>
                  <a:cxn ang="0">
                    <a:pos x="connsiteX1" y="connsiteY1"/>
                  </a:cxn>
                  <a:cxn ang="0">
                    <a:pos x="connsiteX2" y="connsiteY2"/>
                  </a:cxn>
                </a:cxnLst>
                <a:rect l="l" t="t" r="r" b="b"/>
                <a:pathLst>
                  <a:path w="7191" h="2554">
                    <a:moveTo>
                      <a:pt x="0" y="2554"/>
                    </a:moveTo>
                    <a:cubicBezTo>
                      <a:pt x="2419" y="1803"/>
                      <a:pt x="4967" y="1325"/>
                      <a:pt x="7192" y="0"/>
                    </a:cubicBezTo>
                    <a:cubicBezTo>
                      <a:pt x="4676" y="429"/>
                      <a:pt x="2161" y="1122"/>
                      <a:pt x="0" y="2554"/>
                    </a:cubicBezTo>
                  </a:path>
                </a:pathLst>
              </a:custGeom>
              <a:solidFill>
                <a:srgbClr val="C0C0C0"/>
              </a:solidFill>
              <a:ln w="645" cap="flat">
                <a:solidFill>
                  <a:srgbClr val="FFFFFF"/>
                </a:solidFill>
                <a:prstDash val="solid"/>
                <a:miter/>
              </a:ln>
            </p:spPr>
            <p:txBody>
              <a:bodyPr rtlCol="0" anchor="ctr"/>
              <a:lstStyle/>
              <a:p>
                <a:endParaRPr lang="en-US"/>
              </a:p>
            </p:txBody>
          </p:sp>
          <p:sp>
            <p:nvSpPr>
              <p:cNvPr id="2195" name="Freeform: Shape 2194">
                <a:extLst>
                  <a:ext uri="{FF2B5EF4-FFF2-40B4-BE49-F238E27FC236}">
                    <a16:creationId xmlns:a16="http://schemas.microsoft.com/office/drawing/2014/main" id="{26145432-BFE4-D95E-89E7-DBDEF9E81281}"/>
                  </a:ext>
                </a:extLst>
              </p:cNvPr>
              <p:cNvSpPr/>
              <p:nvPr/>
            </p:nvSpPr>
            <p:spPr>
              <a:xfrm>
                <a:off x="7604802" y="2289073"/>
                <a:ext cx="4869" cy="1160"/>
              </a:xfrm>
              <a:custGeom>
                <a:avLst/>
                <a:gdLst>
                  <a:gd name="connsiteX0" fmla="*/ 0 w 4869"/>
                  <a:gd name="connsiteY0" fmla="*/ 1161 h 1160"/>
                  <a:gd name="connsiteX1" fmla="*/ 4870 w 4869"/>
                  <a:gd name="connsiteY1" fmla="*/ 0 h 1160"/>
                  <a:gd name="connsiteX2" fmla="*/ 0 w 4869"/>
                  <a:gd name="connsiteY2" fmla="*/ 1161 h 1160"/>
                </a:gdLst>
                <a:ahLst/>
                <a:cxnLst>
                  <a:cxn ang="0">
                    <a:pos x="connsiteX0" y="connsiteY0"/>
                  </a:cxn>
                  <a:cxn ang="0">
                    <a:pos x="connsiteX1" y="connsiteY1"/>
                  </a:cxn>
                  <a:cxn ang="0">
                    <a:pos x="connsiteX2" y="connsiteY2"/>
                  </a:cxn>
                </a:cxnLst>
                <a:rect l="l" t="t" r="r" b="b"/>
                <a:pathLst>
                  <a:path w="4869" h="1160">
                    <a:moveTo>
                      <a:pt x="0" y="1161"/>
                    </a:moveTo>
                    <a:cubicBezTo>
                      <a:pt x="1709" y="1129"/>
                      <a:pt x="3322" y="732"/>
                      <a:pt x="4870" y="0"/>
                    </a:cubicBezTo>
                    <a:cubicBezTo>
                      <a:pt x="3128" y="0"/>
                      <a:pt x="1516" y="364"/>
                      <a:pt x="0" y="1161"/>
                    </a:cubicBezTo>
                  </a:path>
                </a:pathLst>
              </a:custGeom>
              <a:solidFill>
                <a:srgbClr val="C0C0C0"/>
              </a:solidFill>
              <a:ln w="645" cap="flat">
                <a:solidFill>
                  <a:srgbClr val="FFFFFF"/>
                </a:solidFill>
                <a:prstDash val="solid"/>
                <a:miter/>
              </a:ln>
            </p:spPr>
            <p:txBody>
              <a:bodyPr rtlCol="0" anchor="ctr"/>
              <a:lstStyle/>
              <a:p>
                <a:endParaRPr lang="en-US"/>
              </a:p>
            </p:txBody>
          </p:sp>
          <p:sp>
            <p:nvSpPr>
              <p:cNvPr id="2196" name="Freeform: Shape 2195">
                <a:extLst>
                  <a:ext uri="{FF2B5EF4-FFF2-40B4-BE49-F238E27FC236}">
                    <a16:creationId xmlns:a16="http://schemas.microsoft.com/office/drawing/2014/main" id="{D7F98105-AB92-697B-7220-47A46AB4AD5A}"/>
                  </a:ext>
                </a:extLst>
              </p:cNvPr>
              <p:cNvSpPr/>
              <p:nvPr/>
            </p:nvSpPr>
            <p:spPr>
              <a:xfrm>
                <a:off x="7554202" y="2344454"/>
                <a:ext cx="18575" cy="4850"/>
              </a:xfrm>
              <a:custGeom>
                <a:avLst/>
                <a:gdLst>
                  <a:gd name="connsiteX0" fmla="*/ 0 w 18575"/>
                  <a:gd name="connsiteY0" fmla="*/ 2185 h 4850"/>
                  <a:gd name="connsiteX1" fmla="*/ 18576 w 18575"/>
                  <a:gd name="connsiteY1" fmla="*/ 1257 h 4850"/>
                  <a:gd name="connsiteX2" fmla="*/ 8030 w 18575"/>
                  <a:gd name="connsiteY2" fmla="*/ 4220 h 4850"/>
                  <a:gd name="connsiteX3" fmla="*/ 0 w 18575"/>
                  <a:gd name="connsiteY3" fmla="*/ 2185 h 4850"/>
                </a:gdLst>
                <a:ahLst/>
                <a:cxnLst>
                  <a:cxn ang="0">
                    <a:pos x="connsiteX0" y="connsiteY0"/>
                  </a:cxn>
                  <a:cxn ang="0">
                    <a:pos x="connsiteX1" y="connsiteY1"/>
                  </a:cxn>
                  <a:cxn ang="0">
                    <a:pos x="connsiteX2" y="connsiteY2"/>
                  </a:cxn>
                  <a:cxn ang="0">
                    <a:pos x="connsiteX3" y="connsiteY3"/>
                  </a:cxn>
                </a:cxnLst>
                <a:rect l="l" t="t" r="r" b="b"/>
                <a:pathLst>
                  <a:path w="18575" h="4850">
                    <a:moveTo>
                      <a:pt x="0" y="2185"/>
                    </a:moveTo>
                    <a:cubicBezTo>
                      <a:pt x="387" y="-2120"/>
                      <a:pt x="15609" y="1266"/>
                      <a:pt x="18576" y="1257"/>
                    </a:cubicBezTo>
                    <a:cubicBezTo>
                      <a:pt x="15932" y="3924"/>
                      <a:pt x="11674" y="5923"/>
                      <a:pt x="8030" y="4220"/>
                    </a:cubicBezTo>
                    <a:cubicBezTo>
                      <a:pt x="5676" y="3104"/>
                      <a:pt x="871" y="4382"/>
                      <a:pt x="0" y="2185"/>
                    </a:cubicBezTo>
                  </a:path>
                </a:pathLst>
              </a:custGeom>
              <a:solidFill>
                <a:srgbClr val="C0C0C0"/>
              </a:solidFill>
              <a:ln w="1612" cap="flat">
                <a:solidFill>
                  <a:srgbClr val="FFFFFF"/>
                </a:solidFill>
                <a:prstDash val="solid"/>
                <a:miter/>
              </a:ln>
            </p:spPr>
            <p:txBody>
              <a:bodyPr rtlCol="0" anchor="ctr"/>
              <a:lstStyle/>
              <a:p>
                <a:endParaRPr lang="en-US"/>
              </a:p>
            </p:txBody>
          </p:sp>
          <p:sp>
            <p:nvSpPr>
              <p:cNvPr id="2197" name="Freeform: Shape 2196">
                <a:extLst>
                  <a:ext uri="{FF2B5EF4-FFF2-40B4-BE49-F238E27FC236}">
                    <a16:creationId xmlns:a16="http://schemas.microsoft.com/office/drawing/2014/main" id="{36DE96DD-36F0-989D-B998-4A36D374F90D}"/>
                  </a:ext>
                </a:extLst>
              </p:cNvPr>
              <p:cNvSpPr/>
              <p:nvPr/>
            </p:nvSpPr>
            <p:spPr>
              <a:xfrm>
                <a:off x="7556427" y="2289188"/>
                <a:ext cx="80106" cy="72857"/>
              </a:xfrm>
              <a:custGeom>
                <a:avLst/>
                <a:gdLst>
                  <a:gd name="connsiteX0" fmla="*/ 28048 w 80106"/>
                  <a:gd name="connsiteY0" fmla="*/ 15903 h 72857"/>
                  <a:gd name="connsiteX1" fmla="*/ 13319 w 80106"/>
                  <a:gd name="connsiteY1" fmla="*/ 40353 h 72857"/>
                  <a:gd name="connsiteX2" fmla="*/ 19188 w 80106"/>
                  <a:gd name="connsiteY2" fmla="*/ 45877 h 72857"/>
                  <a:gd name="connsiteX3" fmla="*/ 29250 w 80106"/>
                  <a:gd name="connsiteY3" fmla="*/ 46854 h 72857"/>
                  <a:gd name="connsiteX4" fmla="*/ 13996 w 80106"/>
                  <a:gd name="connsiteY4" fmla="*/ 48479 h 72857"/>
                  <a:gd name="connsiteX5" fmla="*/ 11384 w 80106"/>
                  <a:gd name="connsiteY5" fmla="*/ 50427 h 72857"/>
                  <a:gd name="connsiteX6" fmla="*/ 16899 w 80106"/>
                  <a:gd name="connsiteY6" fmla="*/ 54004 h 72857"/>
                  <a:gd name="connsiteX7" fmla="*/ 8772 w 80106"/>
                  <a:gd name="connsiteY7" fmla="*/ 49779 h 72857"/>
                  <a:gd name="connsiteX8" fmla="*/ 0 w 80106"/>
                  <a:gd name="connsiteY8" fmla="*/ 52053 h 72857"/>
                  <a:gd name="connsiteX9" fmla="*/ 10094 w 80106"/>
                  <a:gd name="connsiteY9" fmla="*/ 54330 h 72857"/>
                  <a:gd name="connsiteX10" fmla="*/ 21123 w 80106"/>
                  <a:gd name="connsiteY10" fmla="*/ 53356 h 72857"/>
                  <a:gd name="connsiteX11" fmla="*/ 26671 w 80106"/>
                  <a:gd name="connsiteY11" fmla="*/ 53030 h 72857"/>
                  <a:gd name="connsiteX12" fmla="*/ 33475 w 80106"/>
                  <a:gd name="connsiteY12" fmla="*/ 53030 h 72857"/>
                  <a:gd name="connsiteX13" fmla="*/ 50374 w 80106"/>
                  <a:gd name="connsiteY13" fmla="*/ 61805 h 72857"/>
                  <a:gd name="connsiteX14" fmla="*/ 52664 w 80106"/>
                  <a:gd name="connsiteY14" fmla="*/ 72857 h 72857"/>
                  <a:gd name="connsiteX15" fmla="*/ 52664 w 80106"/>
                  <a:gd name="connsiteY15" fmla="*/ 65056 h 72857"/>
                  <a:gd name="connsiteX16" fmla="*/ 57856 w 80106"/>
                  <a:gd name="connsiteY16" fmla="*/ 52378 h 72857"/>
                  <a:gd name="connsiteX17" fmla="*/ 52664 w 80106"/>
                  <a:gd name="connsiteY17" fmla="*/ 45877 h 72857"/>
                  <a:gd name="connsiteX18" fmla="*/ 56888 w 80106"/>
                  <a:gd name="connsiteY18" fmla="*/ 41652 h 72857"/>
                  <a:gd name="connsiteX19" fmla="*/ 70530 w 80106"/>
                  <a:gd name="connsiteY19" fmla="*/ 40678 h 72857"/>
                  <a:gd name="connsiteX20" fmla="*/ 70530 w 80106"/>
                  <a:gd name="connsiteY20" fmla="*/ 36450 h 72857"/>
                  <a:gd name="connsiteX21" fmla="*/ 72820 w 80106"/>
                  <a:gd name="connsiteY21" fmla="*/ 35151 h 72857"/>
                  <a:gd name="connsiteX22" fmla="*/ 68917 w 80106"/>
                  <a:gd name="connsiteY22" fmla="*/ 23125 h 72857"/>
                  <a:gd name="connsiteX23" fmla="*/ 76722 w 80106"/>
                  <a:gd name="connsiteY23" fmla="*/ 20848 h 72857"/>
                  <a:gd name="connsiteX24" fmla="*/ 79979 w 80106"/>
                  <a:gd name="connsiteY24" fmla="*/ 11096 h 72857"/>
                  <a:gd name="connsiteX25" fmla="*/ 67305 w 80106"/>
                  <a:gd name="connsiteY25" fmla="*/ 47 h 72857"/>
                  <a:gd name="connsiteX26" fmla="*/ 43683 w 80106"/>
                  <a:gd name="connsiteY26" fmla="*/ 14224 h 72857"/>
                  <a:gd name="connsiteX27" fmla="*/ 49406 w 80106"/>
                  <a:gd name="connsiteY27" fmla="*/ 23451 h 72857"/>
                  <a:gd name="connsiteX28" fmla="*/ 49406 w 80106"/>
                  <a:gd name="connsiteY28" fmla="*/ 27675 h 72857"/>
                  <a:gd name="connsiteX29" fmla="*/ 44859 w 80106"/>
                  <a:gd name="connsiteY29" fmla="*/ 31574 h 72857"/>
                  <a:gd name="connsiteX30" fmla="*/ 36410 w 80106"/>
                  <a:gd name="connsiteY30" fmla="*/ 29949 h 72857"/>
                  <a:gd name="connsiteX31" fmla="*/ 42839 w 80106"/>
                  <a:gd name="connsiteY31" fmla="*/ 19628 h 72857"/>
                  <a:gd name="connsiteX32" fmla="*/ 28048 w 80106"/>
                  <a:gd name="connsiteY32" fmla="*/ 15903 h 72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0106" h="72857">
                    <a:moveTo>
                      <a:pt x="28048" y="15903"/>
                    </a:moveTo>
                    <a:cubicBezTo>
                      <a:pt x="24662" y="25300"/>
                      <a:pt x="20608" y="33203"/>
                      <a:pt x="13319" y="40353"/>
                    </a:cubicBezTo>
                    <a:cubicBezTo>
                      <a:pt x="10513" y="43120"/>
                      <a:pt x="17544" y="45354"/>
                      <a:pt x="19188" y="45877"/>
                    </a:cubicBezTo>
                    <a:cubicBezTo>
                      <a:pt x="23091" y="47118"/>
                      <a:pt x="27960" y="43977"/>
                      <a:pt x="29250" y="46854"/>
                    </a:cubicBezTo>
                    <a:cubicBezTo>
                      <a:pt x="24220" y="45887"/>
                      <a:pt x="18866" y="50614"/>
                      <a:pt x="13996" y="48479"/>
                    </a:cubicBezTo>
                    <a:cubicBezTo>
                      <a:pt x="18350" y="51256"/>
                      <a:pt x="13287" y="49205"/>
                      <a:pt x="11384" y="50427"/>
                    </a:cubicBezTo>
                    <a:cubicBezTo>
                      <a:pt x="13190" y="51698"/>
                      <a:pt x="16609" y="51066"/>
                      <a:pt x="16899" y="54004"/>
                    </a:cubicBezTo>
                    <a:cubicBezTo>
                      <a:pt x="13319" y="55126"/>
                      <a:pt x="11255" y="51588"/>
                      <a:pt x="8772" y="49779"/>
                    </a:cubicBezTo>
                    <a:cubicBezTo>
                      <a:pt x="5708" y="49779"/>
                      <a:pt x="1870" y="48786"/>
                      <a:pt x="0" y="52053"/>
                    </a:cubicBezTo>
                    <a:cubicBezTo>
                      <a:pt x="2354" y="55158"/>
                      <a:pt x="6740" y="54523"/>
                      <a:pt x="10094" y="54330"/>
                    </a:cubicBezTo>
                    <a:cubicBezTo>
                      <a:pt x="12835" y="54168"/>
                      <a:pt x="21672" y="58864"/>
                      <a:pt x="21123" y="53356"/>
                    </a:cubicBezTo>
                    <a:cubicBezTo>
                      <a:pt x="22833" y="54636"/>
                      <a:pt x="25284" y="55307"/>
                      <a:pt x="26671" y="53030"/>
                    </a:cubicBezTo>
                    <a:cubicBezTo>
                      <a:pt x="27799" y="55813"/>
                      <a:pt x="31991" y="54913"/>
                      <a:pt x="33475" y="53030"/>
                    </a:cubicBezTo>
                    <a:cubicBezTo>
                      <a:pt x="35249" y="59567"/>
                      <a:pt x="44763" y="59499"/>
                      <a:pt x="50374" y="61805"/>
                    </a:cubicBezTo>
                    <a:cubicBezTo>
                      <a:pt x="46568" y="66220"/>
                      <a:pt x="42860" y="72734"/>
                      <a:pt x="52664" y="72857"/>
                    </a:cubicBezTo>
                    <a:cubicBezTo>
                      <a:pt x="56888" y="72921"/>
                      <a:pt x="51954" y="66278"/>
                      <a:pt x="52664" y="65056"/>
                    </a:cubicBezTo>
                    <a:cubicBezTo>
                      <a:pt x="54889" y="61276"/>
                      <a:pt x="59404" y="57300"/>
                      <a:pt x="57856" y="52378"/>
                    </a:cubicBezTo>
                    <a:cubicBezTo>
                      <a:pt x="57082" y="49869"/>
                      <a:pt x="55372" y="46809"/>
                      <a:pt x="52664" y="45877"/>
                    </a:cubicBezTo>
                    <a:cubicBezTo>
                      <a:pt x="52341" y="40178"/>
                      <a:pt x="58501" y="46103"/>
                      <a:pt x="56888" y="41652"/>
                    </a:cubicBezTo>
                    <a:cubicBezTo>
                      <a:pt x="58791" y="42616"/>
                      <a:pt x="69821" y="43745"/>
                      <a:pt x="70530" y="40678"/>
                    </a:cubicBezTo>
                    <a:cubicBezTo>
                      <a:pt x="70885" y="39298"/>
                      <a:pt x="68530" y="37540"/>
                      <a:pt x="70530" y="36450"/>
                    </a:cubicBezTo>
                    <a:cubicBezTo>
                      <a:pt x="71433" y="36160"/>
                      <a:pt x="72046" y="35670"/>
                      <a:pt x="72820" y="35151"/>
                    </a:cubicBezTo>
                    <a:cubicBezTo>
                      <a:pt x="81108" y="26882"/>
                      <a:pt x="66628" y="26953"/>
                      <a:pt x="68917" y="23125"/>
                    </a:cubicBezTo>
                    <a:cubicBezTo>
                      <a:pt x="70627" y="20261"/>
                      <a:pt x="76464" y="23557"/>
                      <a:pt x="76722" y="20848"/>
                    </a:cubicBezTo>
                    <a:cubicBezTo>
                      <a:pt x="77077" y="17226"/>
                      <a:pt x="79141" y="14553"/>
                      <a:pt x="79979" y="11096"/>
                    </a:cubicBezTo>
                    <a:cubicBezTo>
                      <a:pt x="81269" y="5778"/>
                      <a:pt x="72465" y="-611"/>
                      <a:pt x="67305" y="47"/>
                    </a:cubicBezTo>
                    <a:cubicBezTo>
                      <a:pt x="59178" y="1079"/>
                      <a:pt x="46119" y="2751"/>
                      <a:pt x="43683" y="14224"/>
                    </a:cubicBezTo>
                    <a:cubicBezTo>
                      <a:pt x="42458" y="19722"/>
                      <a:pt x="48504" y="23060"/>
                      <a:pt x="49406" y="23451"/>
                    </a:cubicBezTo>
                    <a:cubicBezTo>
                      <a:pt x="52116" y="24634"/>
                      <a:pt x="50954" y="26434"/>
                      <a:pt x="49406" y="27675"/>
                    </a:cubicBezTo>
                    <a:cubicBezTo>
                      <a:pt x="47891" y="28891"/>
                      <a:pt x="46407" y="30381"/>
                      <a:pt x="44859" y="31574"/>
                    </a:cubicBezTo>
                    <a:cubicBezTo>
                      <a:pt x="42569" y="33364"/>
                      <a:pt x="38893" y="29849"/>
                      <a:pt x="36410" y="29949"/>
                    </a:cubicBezTo>
                    <a:cubicBezTo>
                      <a:pt x="37184" y="28294"/>
                      <a:pt x="46606" y="26036"/>
                      <a:pt x="42839" y="19628"/>
                    </a:cubicBezTo>
                    <a:cubicBezTo>
                      <a:pt x="36356" y="13705"/>
                      <a:pt x="29015" y="13149"/>
                      <a:pt x="28048" y="15903"/>
                    </a:cubicBezTo>
                    <a:close/>
                  </a:path>
                </a:pathLst>
              </a:custGeom>
              <a:solidFill>
                <a:schemeClr val="accent4"/>
              </a:solidFill>
              <a:ln w="1612" cap="flat">
                <a:solidFill>
                  <a:srgbClr val="FFFFFF"/>
                </a:solidFill>
                <a:prstDash val="solid"/>
                <a:miter/>
              </a:ln>
            </p:spPr>
            <p:txBody>
              <a:bodyPr rtlCol="0" anchor="ctr"/>
              <a:lstStyle/>
              <a:p>
                <a:endParaRPr lang="en-US"/>
              </a:p>
            </p:txBody>
          </p:sp>
        </p:grpSp>
        <p:grpSp>
          <p:nvGrpSpPr>
            <p:cNvPr id="2198" name="Content Placeholder 8">
              <a:extLst>
                <a:ext uri="{FF2B5EF4-FFF2-40B4-BE49-F238E27FC236}">
                  <a16:creationId xmlns:a16="http://schemas.microsoft.com/office/drawing/2014/main" id="{2480ADC1-FDEB-F13E-D0FB-20A307780C69}"/>
                </a:ext>
              </a:extLst>
            </p:cNvPr>
            <p:cNvGrpSpPr/>
            <p:nvPr/>
          </p:nvGrpSpPr>
          <p:grpSpPr>
            <a:xfrm>
              <a:off x="5772726" y="3428456"/>
              <a:ext cx="25799" cy="26817"/>
              <a:chOff x="5772726" y="3428456"/>
              <a:chExt cx="25799" cy="26817"/>
            </a:xfrm>
          </p:grpSpPr>
          <p:sp>
            <p:nvSpPr>
              <p:cNvPr id="2199" name="Freeform: Shape 2198">
                <a:extLst>
                  <a:ext uri="{FF2B5EF4-FFF2-40B4-BE49-F238E27FC236}">
                    <a16:creationId xmlns:a16="http://schemas.microsoft.com/office/drawing/2014/main" id="{5014DAD5-0910-8BAC-E608-94E8DCE1F290}"/>
                  </a:ext>
                </a:extLst>
              </p:cNvPr>
              <p:cNvSpPr/>
              <p:nvPr/>
            </p:nvSpPr>
            <p:spPr>
              <a:xfrm>
                <a:off x="5775403" y="3428456"/>
                <a:ext cx="4764" cy="7897"/>
              </a:xfrm>
              <a:custGeom>
                <a:avLst/>
                <a:gdLst>
                  <a:gd name="connsiteX0" fmla="*/ 3166 w 4764"/>
                  <a:gd name="connsiteY0" fmla="*/ 7898 h 7897"/>
                  <a:gd name="connsiteX1" fmla="*/ 1730 w 4764"/>
                  <a:gd name="connsiteY1" fmla="*/ 2477 h 7897"/>
                  <a:gd name="connsiteX2" fmla="*/ 166 w 4764"/>
                  <a:gd name="connsiteY2" fmla="*/ 0 h 7897"/>
                  <a:gd name="connsiteX3" fmla="*/ 3166 w 4764"/>
                  <a:gd name="connsiteY3" fmla="*/ 7898 h 7897"/>
                </a:gdLst>
                <a:ahLst/>
                <a:cxnLst>
                  <a:cxn ang="0">
                    <a:pos x="connsiteX0" y="connsiteY0"/>
                  </a:cxn>
                  <a:cxn ang="0">
                    <a:pos x="connsiteX1" y="connsiteY1"/>
                  </a:cxn>
                  <a:cxn ang="0">
                    <a:pos x="connsiteX2" y="connsiteY2"/>
                  </a:cxn>
                  <a:cxn ang="0">
                    <a:pos x="connsiteX3" y="connsiteY3"/>
                  </a:cxn>
                </a:cxnLst>
                <a:rect l="l" t="t" r="r" b="b"/>
                <a:pathLst>
                  <a:path w="4764" h="7897">
                    <a:moveTo>
                      <a:pt x="3166" y="7898"/>
                    </a:moveTo>
                    <a:cubicBezTo>
                      <a:pt x="2640" y="6569"/>
                      <a:pt x="3424" y="3157"/>
                      <a:pt x="1730" y="2477"/>
                    </a:cubicBezTo>
                    <a:cubicBezTo>
                      <a:pt x="302" y="1899"/>
                      <a:pt x="-327" y="2061"/>
                      <a:pt x="166" y="0"/>
                    </a:cubicBezTo>
                    <a:cubicBezTo>
                      <a:pt x="3188" y="2283"/>
                      <a:pt x="6965" y="3999"/>
                      <a:pt x="3166" y="7898"/>
                    </a:cubicBezTo>
                  </a:path>
                </a:pathLst>
              </a:custGeom>
              <a:solidFill>
                <a:srgbClr val="C0C0C0"/>
              </a:solidFill>
              <a:ln w="645" cap="flat">
                <a:solidFill>
                  <a:srgbClr val="FFFFFF"/>
                </a:solidFill>
                <a:prstDash val="solid"/>
                <a:miter/>
              </a:ln>
            </p:spPr>
            <p:txBody>
              <a:bodyPr rtlCol="0" anchor="ctr"/>
              <a:lstStyle/>
              <a:p>
                <a:endParaRPr lang="en-US"/>
              </a:p>
            </p:txBody>
          </p:sp>
          <p:sp>
            <p:nvSpPr>
              <p:cNvPr id="2200" name="Freeform: Shape 2199">
                <a:extLst>
                  <a:ext uri="{FF2B5EF4-FFF2-40B4-BE49-F238E27FC236}">
                    <a16:creationId xmlns:a16="http://schemas.microsoft.com/office/drawing/2014/main" id="{4A7BC142-C164-E83A-C471-4DCE4FF52155}"/>
                  </a:ext>
                </a:extLst>
              </p:cNvPr>
              <p:cNvSpPr/>
              <p:nvPr/>
            </p:nvSpPr>
            <p:spPr>
              <a:xfrm>
                <a:off x="5772726" y="3429474"/>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5" y="25800"/>
                      <a:pt x="0" y="20024"/>
                      <a:pt x="0" y="12900"/>
                    </a:cubicBezTo>
                    <a:cubicBezTo>
                      <a:pt x="0" y="5775"/>
                      <a:pt x="5775"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grpSp>
      <p:grpSp>
        <p:nvGrpSpPr>
          <p:cNvPr id="2201" name="Content Placeholder 8">
            <a:extLst>
              <a:ext uri="{FF2B5EF4-FFF2-40B4-BE49-F238E27FC236}">
                <a16:creationId xmlns:a16="http://schemas.microsoft.com/office/drawing/2014/main" id="{5753A93B-FC52-3229-763C-F2E196B5C58B}"/>
              </a:ext>
            </a:extLst>
          </p:cNvPr>
          <p:cNvGrpSpPr/>
          <p:nvPr/>
        </p:nvGrpSpPr>
        <p:grpSpPr>
          <a:xfrm>
            <a:off x="8310816" y="3123351"/>
            <a:ext cx="38699" cy="44712"/>
            <a:chOff x="8278206" y="2804154"/>
            <a:chExt cx="38699" cy="44712"/>
          </a:xfrm>
        </p:grpSpPr>
        <p:sp>
          <p:nvSpPr>
            <p:cNvPr id="2202" name="Freeform: Shape 2201">
              <a:extLst>
                <a:ext uri="{FF2B5EF4-FFF2-40B4-BE49-F238E27FC236}">
                  <a16:creationId xmlns:a16="http://schemas.microsoft.com/office/drawing/2014/main" id="{EE8A4F9B-9659-7668-FC99-D3E0E8EE8751}"/>
                </a:ext>
              </a:extLst>
            </p:cNvPr>
            <p:cNvSpPr/>
            <p:nvPr/>
          </p:nvSpPr>
          <p:spPr>
            <a:xfrm>
              <a:off x="8282366" y="2804154"/>
              <a:ext cx="32301" cy="44712"/>
            </a:xfrm>
            <a:custGeom>
              <a:avLst/>
              <a:gdLst>
                <a:gd name="connsiteX0" fmla="*/ 0 w 32301"/>
                <a:gd name="connsiteY0" fmla="*/ 44270 h 44712"/>
                <a:gd name="connsiteX1" fmla="*/ 9288 w 32301"/>
                <a:gd name="connsiteY1" fmla="*/ 20782 h 44712"/>
                <a:gd name="connsiteX2" fmla="*/ 11416 w 32301"/>
                <a:gd name="connsiteY2" fmla="*/ 9750 h 44712"/>
                <a:gd name="connsiteX3" fmla="*/ 16931 w 32301"/>
                <a:gd name="connsiteY3" fmla="*/ 617 h 44712"/>
                <a:gd name="connsiteX4" fmla="*/ 23833 w 32301"/>
                <a:gd name="connsiteY4" fmla="*/ 746 h 44712"/>
                <a:gd name="connsiteX5" fmla="*/ 25767 w 32301"/>
                <a:gd name="connsiteY5" fmla="*/ 4603 h 44712"/>
                <a:gd name="connsiteX6" fmla="*/ 28960 w 32301"/>
                <a:gd name="connsiteY6" fmla="*/ 5812 h 44712"/>
                <a:gd name="connsiteX7" fmla="*/ 31605 w 32301"/>
                <a:gd name="connsiteY7" fmla="*/ 10530 h 44712"/>
                <a:gd name="connsiteX8" fmla="*/ 28315 w 32301"/>
                <a:gd name="connsiteY8" fmla="*/ 23598 h 44712"/>
                <a:gd name="connsiteX9" fmla="*/ 21349 w 32301"/>
                <a:gd name="connsiteY9" fmla="*/ 30564 h 44712"/>
                <a:gd name="connsiteX10" fmla="*/ 12061 w 32301"/>
                <a:gd name="connsiteY10" fmla="*/ 39852 h 44712"/>
                <a:gd name="connsiteX11" fmla="*/ 10900 w 32301"/>
                <a:gd name="connsiteY11" fmla="*/ 38691 h 44712"/>
                <a:gd name="connsiteX12" fmla="*/ 9256 w 32301"/>
                <a:gd name="connsiteY12" fmla="*/ 43499 h 44712"/>
                <a:gd name="connsiteX13" fmla="*/ 0 w 32301"/>
                <a:gd name="connsiteY13" fmla="*/ 44267 h 44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301" h="44712">
                  <a:moveTo>
                    <a:pt x="0" y="44270"/>
                  </a:moveTo>
                  <a:cubicBezTo>
                    <a:pt x="5128" y="38291"/>
                    <a:pt x="4934" y="27503"/>
                    <a:pt x="9288" y="20782"/>
                  </a:cubicBezTo>
                  <a:cubicBezTo>
                    <a:pt x="11449" y="17454"/>
                    <a:pt x="8933" y="12959"/>
                    <a:pt x="11416" y="9750"/>
                  </a:cubicBezTo>
                  <a:cubicBezTo>
                    <a:pt x="13351" y="7254"/>
                    <a:pt x="18608" y="4493"/>
                    <a:pt x="16931" y="617"/>
                  </a:cubicBezTo>
                  <a:cubicBezTo>
                    <a:pt x="18898" y="1036"/>
                    <a:pt x="21930" y="1884"/>
                    <a:pt x="23833" y="746"/>
                  </a:cubicBezTo>
                  <a:cubicBezTo>
                    <a:pt x="28218" y="-1867"/>
                    <a:pt x="25123" y="3106"/>
                    <a:pt x="25767" y="4603"/>
                  </a:cubicBezTo>
                  <a:cubicBezTo>
                    <a:pt x="25767" y="4409"/>
                    <a:pt x="28638" y="5512"/>
                    <a:pt x="28960" y="5812"/>
                  </a:cubicBezTo>
                  <a:cubicBezTo>
                    <a:pt x="31153" y="7937"/>
                    <a:pt x="29928" y="7467"/>
                    <a:pt x="31605" y="10530"/>
                  </a:cubicBezTo>
                  <a:cubicBezTo>
                    <a:pt x="35152" y="17048"/>
                    <a:pt x="23768" y="18093"/>
                    <a:pt x="28315" y="23598"/>
                  </a:cubicBezTo>
                  <a:cubicBezTo>
                    <a:pt x="23703" y="22221"/>
                    <a:pt x="15867" y="25442"/>
                    <a:pt x="21349" y="30564"/>
                  </a:cubicBezTo>
                  <a:cubicBezTo>
                    <a:pt x="19285" y="31035"/>
                    <a:pt x="12351" y="37768"/>
                    <a:pt x="12061" y="39852"/>
                  </a:cubicBezTo>
                  <a:cubicBezTo>
                    <a:pt x="11545" y="39594"/>
                    <a:pt x="11158" y="39197"/>
                    <a:pt x="10900" y="38691"/>
                  </a:cubicBezTo>
                  <a:cubicBezTo>
                    <a:pt x="10126" y="40190"/>
                    <a:pt x="10094" y="41967"/>
                    <a:pt x="9256" y="43499"/>
                  </a:cubicBezTo>
                  <a:cubicBezTo>
                    <a:pt x="7514" y="46740"/>
                    <a:pt x="2516" y="42232"/>
                    <a:pt x="0" y="44267"/>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03" name="Freeform: Shape 2202">
              <a:extLst>
                <a:ext uri="{FF2B5EF4-FFF2-40B4-BE49-F238E27FC236}">
                  <a16:creationId xmlns:a16="http://schemas.microsoft.com/office/drawing/2014/main" id="{A101557D-5B6C-D3F3-8886-07FD1A68E191}"/>
                </a:ext>
              </a:extLst>
            </p:cNvPr>
            <p:cNvSpPr/>
            <p:nvPr/>
          </p:nvSpPr>
          <p:spPr>
            <a:xfrm>
              <a:off x="8278206" y="2805680"/>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04" name="Content Placeholder 8">
            <a:extLst>
              <a:ext uri="{FF2B5EF4-FFF2-40B4-BE49-F238E27FC236}">
                <a16:creationId xmlns:a16="http://schemas.microsoft.com/office/drawing/2014/main" id="{1DE446DB-4FAB-8B16-3516-5A96FF86D2DC}"/>
              </a:ext>
            </a:extLst>
          </p:cNvPr>
          <p:cNvGrpSpPr/>
          <p:nvPr/>
        </p:nvGrpSpPr>
        <p:grpSpPr>
          <a:xfrm>
            <a:off x="7913597" y="2878071"/>
            <a:ext cx="41655" cy="45507"/>
            <a:chOff x="7880987" y="2558874"/>
            <a:chExt cx="41655" cy="45507"/>
          </a:xfrm>
        </p:grpSpPr>
        <p:sp>
          <p:nvSpPr>
            <p:cNvPr id="2205" name="Freeform: Shape 2204">
              <a:extLst>
                <a:ext uri="{FF2B5EF4-FFF2-40B4-BE49-F238E27FC236}">
                  <a16:creationId xmlns:a16="http://schemas.microsoft.com/office/drawing/2014/main" id="{366B93CA-7AD3-22C6-C5E9-B49952708060}"/>
                </a:ext>
              </a:extLst>
            </p:cNvPr>
            <p:cNvSpPr/>
            <p:nvPr/>
          </p:nvSpPr>
          <p:spPr>
            <a:xfrm>
              <a:off x="7884025" y="2558874"/>
              <a:ext cx="38618" cy="45507"/>
            </a:xfrm>
            <a:custGeom>
              <a:avLst/>
              <a:gdLst>
                <a:gd name="connsiteX0" fmla="*/ 349 w 38618"/>
                <a:gd name="connsiteY0" fmla="*/ 26238 h 45507"/>
                <a:gd name="connsiteX1" fmla="*/ 3832 w 38618"/>
                <a:gd name="connsiteY1" fmla="*/ 13700 h 45507"/>
                <a:gd name="connsiteX2" fmla="*/ 11507 w 38618"/>
                <a:gd name="connsiteY2" fmla="*/ 7198 h 45507"/>
                <a:gd name="connsiteX3" fmla="*/ 9637 w 38618"/>
                <a:gd name="connsiteY3" fmla="*/ 0 h 45507"/>
                <a:gd name="connsiteX4" fmla="*/ 17764 w 38618"/>
                <a:gd name="connsiteY4" fmla="*/ 6440 h 45507"/>
                <a:gd name="connsiteX5" fmla="*/ 28858 w 38618"/>
                <a:gd name="connsiteY5" fmla="*/ 14680 h 45507"/>
                <a:gd name="connsiteX6" fmla="*/ 38177 w 38618"/>
                <a:gd name="connsiteY6" fmla="*/ 17260 h 45507"/>
                <a:gd name="connsiteX7" fmla="*/ 34566 w 38618"/>
                <a:gd name="connsiteY7" fmla="*/ 20849 h 45507"/>
                <a:gd name="connsiteX8" fmla="*/ 35856 w 38618"/>
                <a:gd name="connsiteY8" fmla="*/ 27164 h 45507"/>
                <a:gd name="connsiteX9" fmla="*/ 29793 w 38618"/>
                <a:gd name="connsiteY9" fmla="*/ 27067 h 45507"/>
                <a:gd name="connsiteX10" fmla="*/ 26213 w 38618"/>
                <a:gd name="connsiteY10" fmla="*/ 25393 h 45507"/>
                <a:gd name="connsiteX11" fmla="*/ 21698 w 38618"/>
                <a:gd name="connsiteY11" fmla="*/ 45507 h 45507"/>
                <a:gd name="connsiteX12" fmla="*/ 11475 w 38618"/>
                <a:gd name="connsiteY12" fmla="*/ 36020 h 45507"/>
                <a:gd name="connsiteX13" fmla="*/ 2929 w 38618"/>
                <a:gd name="connsiteY13" fmla="*/ 29731 h 45507"/>
                <a:gd name="connsiteX14" fmla="*/ 7315 w 38618"/>
                <a:gd name="connsiteY14" fmla="*/ 30182 h 45507"/>
                <a:gd name="connsiteX15" fmla="*/ 349 w 38618"/>
                <a:gd name="connsiteY15" fmla="*/ 26238 h 45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18" h="45507">
                  <a:moveTo>
                    <a:pt x="349" y="26238"/>
                  </a:moveTo>
                  <a:cubicBezTo>
                    <a:pt x="6412" y="25239"/>
                    <a:pt x="-5747" y="11658"/>
                    <a:pt x="3832" y="13700"/>
                  </a:cubicBezTo>
                  <a:cubicBezTo>
                    <a:pt x="1090" y="8791"/>
                    <a:pt x="9701" y="1258"/>
                    <a:pt x="11507" y="7198"/>
                  </a:cubicBezTo>
                  <a:cubicBezTo>
                    <a:pt x="12797" y="4112"/>
                    <a:pt x="9185" y="2925"/>
                    <a:pt x="9637" y="0"/>
                  </a:cubicBezTo>
                  <a:cubicBezTo>
                    <a:pt x="13507" y="1284"/>
                    <a:pt x="14506" y="3615"/>
                    <a:pt x="17764" y="6440"/>
                  </a:cubicBezTo>
                  <a:cubicBezTo>
                    <a:pt x="22214" y="10281"/>
                    <a:pt x="23601" y="12032"/>
                    <a:pt x="28858" y="14680"/>
                  </a:cubicBezTo>
                  <a:cubicBezTo>
                    <a:pt x="30889" y="15712"/>
                    <a:pt x="36920" y="15028"/>
                    <a:pt x="38177" y="17260"/>
                  </a:cubicBezTo>
                  <a:cubicBezTo>
                    <a:pt x="40113" y="20666"/>
                    <a:pt x="35082" y="20417"/>
                    <a:pt x="34566" y="20849"/>
                  </a:cubicBezTo>
                  <a:cubicBezTo>
                    <a:pt x="32953" y="22162"/>
                    <a:pt x="38790" y="25680"/>
                    <a:pt x="35856" y="27164"/>
                  </a:cubicBezTo>
                  <a:cubicBezTo>
                    <a:pt x="33888" y="28170"/>
                    <a:pt x="31470" y="29431"/>
                    <a:pt x="29793" y="27067"/>
                  </a:cubicBezTo>
                  <a:cubicBezTo>
                    <a:pt x="28890" y="25777"/>
                    <a:pt x="28245" y="23071"/>
                    <a:pt x="26213" y="25393"/>
                  </a:cubicBezTo>
                  <a:cubicBezTo>
                    <a:pt x="20989" y="31298"/>
                    <a:pt x="19215" y="37858"/>
                    <a:pt x="21698" y="45507"/>
                  </a:cubicBezTo>
                  <a:cubicBezTo>
                    <a:pt x="17925" y="43360"/>
                    <a:pt x="13990" y="39519"/>
                    <a:pt x="11475" y="36020"/>
                  </a:cubicBezTo>
                  <a:cubicBezTo>
                    <a:pt x="10701" y="34949"/>
                    <a:pt x="4251" y="29550"/>
                    <a:pt x="2929" y="29731"/>
                  </a:cubicBezTo>
                  <a:cubicBezTo>
                    <a:pt x="5218" y="28712"/>
                    <a:pt x="4735" y="28909"/>
                    <a:pt x="7315" y="30182"/>
                  </a:cubicBezTo>
                  <a:cubicBezTo>
                    <a:pt x="7637" y="26254"/>
                    <a:pt x="-812" y="32824"/>
                    <a:pt x="349" y="26238"/>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06" name="Freeform: Shape 2205">
              <a:extLst>
                <a:ext uri="{FF2B5EF4-FFF2-40B4-BE49-F238E27FC236}">
                  <a16:creationId xmlns:a16="http://schemas.microsoft.com/office/drawing/2014/main" id="{746D1053-7BAF-48D5-4176-A528CD1D84AF}"/>
                </a:ext>
              </a:extLst>
            </p:cNvPr>
            <p:cNvSpPr/>
            <p:nvPr/>
          </p:nvSpPr>
          <p:spPr>
            <a:xfrm>
              <a:off x="7880987" y="2561228"/>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07" name="Content Placeholder 8">
            <a:extLst>
              <a:ext uri="{FF2B5EF4-FFF2-40B4-BE49-F238E27FC236}">
                <a16:creationId xmlns:a16="http://schemas.microsoft.com/office/drawing/2014/main" id="{4606BA55-FDDC-3D20-8850-AB7061305BFC}"/>
              </a:ext>
            </a:extLst>
          </p:cNvPr>
          <p:cNvGrpSpPr/>
          <p:nvPr/>
        </p:nvGrpSpPr>
        <p:grpSpPr>
          <a:xfrm>
            <a:off x="8223645" y="4812437"/>
            <a:ext cx="38699" cy="40045"/>
            <a:chOff x="8191035" y="4493240"/>
            <a:chExt cx="38699" cy="40045"/>
          </a:xfrm>
        </p:grpSpPr>
        <p:sp>
          <p:nvSpPr>
            <p:cNvPr id="2208" name="Freeform: Shape 2207">
              <a:extLst>
                <a:ext uri="{FF2B5EF4-FFF2-40B4-BE49-F238E27FC236}">
                  <a16:creationId xmlns:a16="http://schemas.microsoft.com/office/drawing/2014/main" id="{54F5673E-1025-D741-9C89-C1D4934B13AA}"/>
                </a:ext>
              </a:extLst>
            </p:cNvPr>
            <p:cNvSpPr/>
            <p:nvPr/>
          </p:nvSpPr>
          <p:spPr>
            <a:xfrm>
              <a:off x="8191584" y="4493240"/>
              <a:ext cx="33991" cy="40045"/>
            </a:xfrm>
            <a:custGeom>
              <a:avLst/>
              <a:gdLst>
                <a:gd name="connsiteX0" fmla="*/ 0 w 33991"/>
                <a:gd name="connsiteY0" fmla="*/ 23807 h 40045"/>
                <a:gd name="connsiteX1" fmla="*/ 581 w 33991"/>
                <a:gd name="connsiteY1" fmla="*/ 23807 h 40045"/>
                <a:gd name="connsiteX2" fmla="*/ 5837 w 33991"/>
                <a:gd name="connsiteY2" fmla="*/ 29421 h 40045"/>
                <a:gd name="connsiteX3" fmla="*/ 10513 w 33991"/>
                <a:gd name="connsiteY3" fmla="*/ 35607 h 40045"/>
                <a:gd name="connsiteX4" fmla="*/ 24478 w 33991"/>
                <a:gd name="connsiteY4" fmla="*/ 38351 h 40045"/>
                <a:gd name="connsiteX5" fmla="*/ 26961 w 33991"/>
                <a:gd name="connsiteY5" fmla="*/ 33907 h 40045"/>
                <a:gd name="connsiteX6" fmla="*/ 29863 w 33991"/>
                <a:gd name="connsiteY6" fmla="*/ 28228 h 40045"/>
                <a:gd name="connsiteX7" fmla="*/ 33991 w 33991"/>
                <a:gd name="connsiteY7" fmla="*/ 28228 h 40045"/>
                <a:gd name="connsiteX8" fmla="*/ 33991 w 33991"/>
                <a:gd name="connsiteY8" fmla="*/ 26580 h 40045"/>
                <a:gd name="connsiteX9" fmla="*/ 30476 w 33991"/>
                <a:gd name="connsiteY9" fmla="*/ 7208 h 40045"/>
                <a:gd name="connsiteX10" fmla="*/ 22188 w 33991"/>
                <a:gd name="connsiteY10" fmla="*/ 322 h 40045"/>
                <a:gd name="connsiteX11" fmla="*/ 14448 w 33991"/>
                <a:gd name="connsiteY11" fmla="*/ 0 h 40045"/>
                <a:gd name="connsiteX12" fmla="*/ 7514 w 33991"/>
                <a:gd name="connsiteY12" fmla="*/ 7204 h 40045"/>
                <a:gd name="connsiteX13" fmla="*/ 5031 w 33991"/>
                <a:gd name="connsiteY13" fmla="*/ 12151 h 40045"/>
                <a:gd name="connsiteX14" fmla="*/ 97 w 33991"/>
                <a:gd name="connsiteY14" fmla="*/ 23794 h 40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91" h="40045">
                  <a:moveTo>
                    <a:pt x="0" y="23807"/>
                  </a:moveTo>
                  <a:cubicBezTo>
                    <a:pt x="0" y="23807"/>
                    <a:pt x="581" y="23807"/>
                    <a:pt x="581" y="23807"/>
                  </a:cubicBezTo>
                  <a:cubicBezTo>
                    <a:pt x="3677" y="26848"/>
                    <a:pt x="3322" y="26280"/>
                    <a:pt x="5837" y="29421"/>
                  </a:cubicBezTo>
                  <a:cubicBezTo>
                    <a:pt x="7966" y="32137"/>
                    <a:pt x="8224" y="33369"/>
                    <a:pt x="10513" y="35607"/>
                  </a:cubicBezTo>
                  <a:cubicBezTo>
                    <a:pt x="13351" y="38419"/>
                    <a:pt x="19576" y="42331"/>
                    <a:pt x="24478" y="38351"/>
                  </a:cubicBezTo>
                  <a:cubicBezTo>
                    <a:pt x="26638" y="36606"/>
                    <a:pt x="25606" y="36523"/>
                    <a:pt x="26961" y="33907"/>
                  </a:cubicBezTo>
                  <a:lnTo>
                    <a:pt x="29863" y="28228"/>
                  </a:lnTo>
                  <a:lnTo>
                    <a:pt x="33991" y="28228"/>
                  </a:lnTo>
                  <a:lnTo>
                    <a:pt x="33991" y="26580"/>
                  </a:lnTo>
                  <a:cubicBezTo>
                    <a:pt x="28992" y="6679"/>
                    <a:pt x="35152" y="20146"/>
                    <a:pt x="30476" y="7208"/>
                  </a:cubicBezTo>
                  <a:cubicBezTo>
                    <a:pt x="27864" y="4437"/>
                    <a:pt x="24542" y="1387"/>
                    <a:pt x="22188" y="322"/>
                  </a:cubicBezTo>
                  <a:lnTo>
                    <a:pt x="14448" y="0"/>
                  </a:lnTo>
                  <a:cubicBezTo>
                    <a:pt x="11836" y="3325"/>
                    <a:pt x="9804" y="3702"/>
                    <a:pt x="7514" y="7204"/>
                  </a:cubicBezTo>
                  <a:cubicBezTo>
                    <a:pt x="6192" y="9210"/>
                    <a:pt x="5676" y="10768"/>
                    <a:pt x="5031" y="12151"/>
                  </a:cubicBezTo>
                  <a:cubicBezTo>
                    <a:pt x="4418" y="13538"/>
                    <a:pt x="1935" y="22465"/>
                    <a:pt x="97" y="23794"/>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2209" name="Freeform: Shape 2208">
              <a:extLst>
                <a:ext uri="{FF2B5EF4-FFF2-40B4-BE49-F238E27FC236}">
                  <a16:creationId xmlns:a16="http://schemas.microsoft.com/office/drawing/2014/main" id="{8EC1414F-30C6-F8A6-3468-9AD14B5A7AF5}"/>
                </a:ext>
              </a:extLst>
            </p:cNvPr>
            <p:cNvSpPr/>
            <p:nvPr/>
          </p:nvSpPr>
          <p:spPr>
            <a:xfrm>
              <a:off x="8191035" y="4493646"/>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10" name="Content Placeholder 8">
            <a:extLst>
              <a:ext uri="{FF2B5EF4-FFF2-40B4-BE49-F238E27FC236}">
                <a16:creationId xmlns:a16="http://schemas.microsoft.com/office/drawing/2014/main" id="{0A2F46F7-D704-35C0-A4A2-EB5E9E1ED321}"/>
              </a:ext>
            </a:extLst>
          </p:cNvPr>
          <p:cNvGrpSpPr/>
          <p:nvPr/>
        </p:nvGrpSpPr>
        <p:grpSpPr>
          <a:xfrm>
            <a:off x="11361730" y="4625840"/>
            <a:ext cx="184273" cy="97748"/>
            <a:chOff x="11329120" y="4306643"/>
            <a:chExt cx="184273" cy="97748"/>
          </a:xfrm>
        </p:grpSpPr>
        <p:grpSp>
          <p:nvGrpSpPr>
            <p:cNvPr id="2211" name="Content Placeholder 8">
              <a:extLst>
                <a:ext uri="{FF2B5EF4-FFF2-40B4-BE49-F238E27FC236}">
                  <a16:creationId xmlns:a16="http://schemas.microsoft.com/office/drawing/2014/main" id="{A5E84653-A7F5-7D78-5827-98B7DB49B1D0}"/>
                </a:ext>
              </a:extLst>
            </p:cNvPr>
            <p:cNvGrpSpPr/>
            <p:nvPr/>
          </p:nvGrpSpPr>
          <p:grpSpPr>
            <a:xfrm>
              <a:off x="11329120" y="4306643"/>
              <a:ext cx="184273" cy="97748"/>
              <a:chOff x="11329120" y="4306643"/>
              <a:chExt cx="184273" cy="97748"/>
            </a:xfrm>
            <a:solidFill>
              <a:srgbClr val="C0C0C0"/>
            </a:solidFill>
          </p:grpSpPr>
          <p:sp>
            <p:nvSpPr>
              <p:cNvPr id="2212" name="Freeform: Shape 2211">
                <a:extLst>
                  <a:ext uri="{FF2B5EF4-FFF2-40B4-BE49-F238E27FC236}">
                    <a16:creationId xmlns:a16="http://schemas.microsoft.com/office/drawing/2014/main" id="{9FA04D89-4D42-40E2-6ED3-54B8EBF96785}"/>
                  </a:ext>
                </a:extLst>
              </p:cNvPr>
              <p:cNvSpPr/>
              <p:nvPr/>
            </p:nvSpPr>
            <p:spPr>
              <a:xfrm>
                <a:off x="11422127" y="4332404"/>
                <a:ext cx="58762" cy="63469"/>
              </a:xfrm>
              <a:custGeom>
                <a:avLst/>
                <a:gdLst>
                  <a:gd name="connsiteX0" fmla="*/ 4870 w 58762"/>
                  <a:gd name="connsiteY0" fmla="*/ 16712 h 63469"/>
                  <a:gd name="connsiteX1" fmla="*/ 12352 w 58762"/>
                  <a:gd name="connsiteY1" fmla="*/ 27193 h 63469"/>
                  <a:gd name="connsiteX2" fmla="*/ 14093 w 58762"/>
                  <a:gd name="connsiteY2" fmla="*/ 32137 h 63469"/>
                  <a:gd name="connsiteX3" fmla="*/ 19028 w 58762"/>
                  <a:gd name="connsiteY3" fmla="*/ 37381 h 63469"/>
                  <a:gd name="connsiteX4" fmla="*/ 27509 w 58762"/>
                  <a:gd name="connsiteY4" fmla="*/ 45162 h 63469"/>
                  <a:gd name="connsiteX5" fmla="*/ 39474 w 58762"/>
                  <a:gd name="connsiteY5" fmla="*/ 52699 h 63469"/>
                  <a:gd name="connsiteX6" fmla="*/ 45053 w 58762"/>
                  <a:gd name="connsiteY6" fmla="*/ 58275 h 63469"/>
                  <a:gd name="connsiteX7" fmla="*/ 44343 w 58762"/>
                  <a:gd name="connsiteY7" fmla="*/ 61984 h 63469"/>
                  <a:gd name="connsiteX8" fmla="*/ 52373 w 58762"/>
                  <a:gd name="connsiteY8" fmla="*/ 63425 h 63469"/>
                  <a:gd name="connsiteX9" fmla="*/ 58017 w 58762"/>
                  <a:gd name="connsiteY9" fmla="*/ 56582 h 63469"/>
                  <a:gd name="connsiteX10" fmla="*/ 52922 w 58762"/>
                  <a:gd name="connsiteY10" fmla="*/ 52344 h 63469"/>
                  <a:gd name="connsiteX11" fmla="*/ 47311 w 58762"/>
                  <a:gd name="connsiteY11" fmla="*/ 45078 h 63469"/>
                  <a:gd name="connsiteX12" fmla="*/ 34153 w 58762"/>
                  <a:gd name="connsiteY12" fmla="*/ 34833 h 63469"/>
                  <a:gd name="connsiteX13" fmla="*/ 27929 w 58762"/>
                  <a:gd name="connsiteY13" fmla="*/ 24416 h 63469"/>
                  <a:gd name="connsiteX14" fmla="*/ 20447 w 58762"/>
                  <a:gd name="connsiteY14" fmla="*/ 16705 h 63469"/>
                  <a:gd name="connsiteX15" fmla="*/ 10933 w 58762"/>
                  <a:gd name="connsiteY15" fmla="*/ 5805 h 63469"/>
                  <a:gd name="connsiteX16" fmla="*/ 5450 w 58762"/>
                  <a:gd name="connsiteY16" fmla="*/ 5076 h 63469"/>
                  <a:gd name="connsiteX17" fmla="*/ 0 w 58762"/>
                  <a:gd name="connsiteY17" fmla="*/ 0 h 63469"/>
                  <a:gd name="connsiteX18" fmla="*/ 2483 w 58762"/>
                  <a:gd name="connsiteY18" fmla="*/ 6947 h 63469"/>
                  <a:gd name="connsiteX19" fmla="*/ 2483 w 58762"/>
                  <a:gd name="connsiteY19" fmla="*/ 11491 h 63469"/>
                  <a:gd name="connsiteX20" fmla="*/ 4773 w 58762"/>
                  <a:gd name="connsiteY20" fmla="*/ 16712 h 63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8762" h="63469">
                    <a:moveTo>
                      <a:pt x="4870" y="16712"/>
                    </a:moveTo>
                    <a:cubicBezTo>
                      <a:pt x="7482" y="19979"/>
                      <a:pt x="8643" y="24874"/>
                      <a:pt x="12352" y="27193"/>
                    </a:cubicBezTo>
                    <a:cubicBezTo>
                      <a:pt x="13932" y="28177"/>
                      <a:pt x="13384" y="30698"/>
                      <a:pt x="14093" y="32137"/>
                    </a:cubicBezTo>
                    <a:cubicBezTo>
                      <a:pt x="15189" y="34281"/>
                      <a:pt x="18511" y="34949"/>
                      <a:pt x="19028" y="37381"/>
                    </a:cubicBezTo>
                    <a:cubicBezTo>
                      <a:pt x="19899" y="41473"/>
                      <a:pt x="25026" y="42666"/>
                      <a:pt x="27509" y="45162"/>
                    </a:cubicBezTo>
                    <a:cubicBezTo>
                      <a:pt x="31217" y="48852"/>
                      <a:pt x="34894" y="50429"/>
                      <a:pt x="39474" y="52699"/>
                    </a:cubicBezTo>
                    <a:cubicBezTo>
                      <a:pt x="36410" y="55605"/>
                      <a:pt x="42021" y="61229"/>
                      <a:pt x="45053" y="58275"/>
                    </a:cubicBezTo>
                    <a:cubicBezTo>
                      <a:pt x="43989" y="59704"/>
                      <a:pt x="44246" y="60304"/>
                      <a:pt x="44343" y="61984"/>
                    </a:cubicBezTo>
                    <a:cubicBezTo>
                      <a:pt x="47342" y="56350"/>
                      <a:pt x="49471" y="64122"/>
                      <a:pt x="52373" y="63425"/>
                    </a:cubicBezTo>
                    <a:cubicBezTo>
                      <a:pt x="56308" y="62484"/>
                      <a:pt x="60500" y="62348"/>
                      <a:pt x="58017" y="56582"/>
                    </a:cubicBezTo>
                    <a:cubicBezTo>
                      <a:pt x="56953" y="54118"/>
                      <a:pt x="54792" y="53870"/>
                      <a:pt x="52922" y="52344"/>
                    </a:cubicBezTo>
                    <a:cubicBezTo>
                      <a:pt x="50536" y="50393"/>
                      <a:pt x="49181" y="47471"/>
                      <a:pt x="47311" y="45078"/>
                    </a:cubicBezTo>
                    <a:cubicBezTo>
                      <a:pt x="43763" y="40534"/>
                      <a:pt x="37990" y="38864"/>
                      <a:pt x="34153" y="34833"/>
                    </a:cubicBezTo>
                    <a:cubicBezTo>
                      <a:pt x="31121" y="31647"/>
                      <a:pt x="29541" y="28454"/>
                      <a:pt x="27929" y="24416"/>
                    </a:cubicBezTo>
                    <a:cubicBezTo>
                      <a:pt x="25832" y="19172"/>
                      <a:pt x="24864" y="19940"/>
                      <a:pt x="20447" y="16705"/>
                    </a:cubicBezTo>
                    <a:cubicBezTo>
                      <a:pt x="16544" y="13825"/>
                      <a:pt x="15222" y="8230"/>
                      <a:pt x="10933" y="5805"/>
                    </a:cubicBezTo>
                    <a:cubicBezTo>
                      <a:pt x="9095" y="4773"/>
                      <a:pt x="7288" y="5805"/>
                      <a:pt x="5450" y="5076"/>
                    </a:cubicBezTo>
                    <a:cubicBezTo>
                      <a:pt x="2999" y="4089"/>
                      <a:pt x="2225" y="1300"/>
                      <a:pt x="0" y="0"/>
                    </a:cubicBezTo>
                    <a:cubicBezTo>
                      <a:pt x="1129" y="2064"/>
                      <a:pt x="1968" y="4650"/>
                      <a:pt x="2483" y="6947"/>
                    </a:cubicBezTo>
                    <a:cubicBezTo>
                      <a:pt x="2871" y="8611"/>
                      <a:pt x="1838" y="9759"/>
                      <a:pt x="2483" y="11491"/>
                    </a:cubicBezTo>
                    <a:cubicBezTo>
                      <a:pt x="3290" y="13293"/>
                      <a:pt x="4548" y="14683"/>
                      <a:pt x="4773" y="16712"/>
                    </a:cubicBezTo>
                  </a:path>
                </a:pathLst>
              </a:custGeom>
              <a:solidFill>
                <a:srgbClr val="C0C0C0"/>
              </a:solidFill>
              <a:ln w="645" cap="flat">
                <a:solidFill>
                  <a:srgbClr val="FFFFFF"/>
                </a:solidFill>
                <a:prstDash val="solid"/>
                <a:miter/>
              </a:ln>
            </p:spPr>
            <p:txBody>
              <a:bodyPr rtlCol="0" anchor="ctr"/>
              <a:lstStyle/>
              <a:p>
                <a:endParaRPr lang="en-US"/>
              </a:p>
            </p:txBody>
          </p:sp>
          <p:sp>
            <p:nvSpPr>
              <p:cNvPr id="2213" name="Freeform: Shape 2212">
                <a:extLst>
                  <a:ext uri="{FF2B5EF4-FFF2-40B4-BE49-F238E27FC236}">
                    <a16:creationId xmlns:a16="http://schemas.microsoft.com/office/drawing/2014/main" id="{E030DEB3-A743-E2CE-6CD1-43A165D1BA07}"/>
                  </a:ext>
                </a:extLst>
              </p:cNvPr>
              <p:cNvSpPr/>
              <p:nvPr/>
            </p:nvSpPr>
            <p:spPr>
              <a:xfrm>
                <a:off x="11478790" y="4342601"/>
                <a:ext cx="4192" cy="7223"/>
              </a:xfrm>
              <a:custGeom>
                <a:avLst/>
                <a:gdLst>
                  <a:gd name="connsiteX0" fmla="*/ 0 w 4192"/>
                  <a:gd name="connsiteY0" fmla="*/ 7224 h 7223"/>
                  <a:gd name="connsiteX1" fmla="*/ 4193 w 4192"/>
                  <a:gd name="connsiteY1" fmla="*/ 0 h 7223"/>
                  <a:gd name="connsiteX2" fmla="*/ 0 w 4192"/>
                  <a:gd name="connsiteY2" fmla="*/ 7224 h 7223"/>
                </a:gdLst>
                <a:ahLst/>
                <a:cxnLst>
                  <a:cxn ang="0">
                    <a:pos x="connsiteX0" y="connsiteY0"/>
                  </a:cxn>
                  <a:cxn ang="0">
                    <a:pos x="connsiteX1" y="connsiteY1"/>
                  </a:cxn>
                  <a:cxn ang="0">
                    <a:pos x="connsiteX2" y="connsiteY2"/>
                  </a:cxn>
                </a:cxnLst>
                <a:rect l="l" t="t" r="r" b="b"/>
                <a:pathLst>
                  <a:path w="4192" h="7223">
                    <a:moveTo>
                      <a:pt x="0" y="7224"/>
                    </a:moveTo>
                    <a:cubicBezTo>
                      <a:pt x="3515" y="5831"/>
                      <a:pt x="2612" y="2767"/>
                      <a:pt x="4193" y="0"/>
                    </a:cubicBezTo>
                    <a:cubicBezTo>
                      <a:pt x="2612" y="2316"/>
                      <a:pt x="2096" y="5221"/>
                      <a:pt x="0" y="7224"/>
                    </a:cubicBezTo>
                  </a:path>
                </a:pathLst>
              </a:custGeom>
              <a:solidFill>
                <a:srgbClr val="C0C0C0"/>
              </a:solidFill>
              <a:ln w="645" cap="flat">
                <a:solidFill>
                  <a:srgbClr val="FFFFFF"/>
                </a:solidFill>
                <a:prstDash val="solid"/>
                <a:miter/>
              </a:ln>
            </p:spPr>
            <p:txBody>
              <a:bodyPr rtlCol="0" anchor="ctr"/>
              <a:lstStyle/>
              <a:p>
                <a:endParaRPr lang="en-US"/>
              </a:p>
            </p:txBody>
          </p:sp>
          <p:sp>
            <p:nvSpPr>
              <p:cNvPr id="2214" name="Freeform: Shape 2213">
                <a:extLst>
                  <a:ext uri="{FF2B5EF4-FFF2-40B4-BE49-F238E27FC236}">
                    <a16:creationId xmlns:a16="http://schemas.microsoft.com/office/drawing/2014/main" id="{0E1CDC3F-BD32-BF39-BC06-99B45EB24BBF}"/>
                  </a:ext>
                </a:extLst>
              </p:cNvPr>
              <p:cNvSpPr/>
              <p:nvPr/>
            </p:nvSpPr>
            <p:spPr>
              <a:xfrm>
                <a:off x="11487787" y="4401431"/>
                <a:ext cx="3063" cy="2961"/>
              </a:xfrm>
              <a:custGeom>
                <a:avLst/>
                <a:gdLst>
                  <a:gd name="connsiteX0" fmla="*/ 1451 w 3063"/>
                  <a:gd name="connsiteY0" fmla="*/ 2961 h 2961"/>
                  <a:gd name="connsiteX1" fmla="*/ 3064 w 3063"/>
                  <a:gd name="connsiteY1" fmla="*/ 639 h 2961"/>
                  <a:gd name="connsiteX2" fmla="*/ 1451 w 3063"/>
                  <a:gd name="connsiteY2" fmla="*/ 2961 h 2961"/>
                </a:gdLst>
                <a:ahLst/>
                <a:cxnLst>
                  <a:cxn ang="0">
                    <a:pos x="connsiteX0" y="connsiteY0"/>
                  </a:cxn>
                  <a:cxn ang="0">
                    <a:pos x="connsiteX1" y="connsiteY1"/>
                  </a:cxn>
                  <a:cxn ang="0">
                    <a:pos x="connsiteX2" y="connsiteY2"/>
                  </a:cxn>
                </a:cxnLst>
                <a:rect l="l" t="t" r="r" b="b"/>
                <a:pathLst>
                  <a:path w="3063" h="2961">
                    <a:moveTo>
                      <a:pt x="1451" y="2961"/>
                    </a:moveTo>
                    <a:cubicBezTo>
                      <a:pt x="2064" y="2252"/>
                      <a:pt x="2613" y="1478"/>
                      <a:pt x="3064" y="639"/>
                    </a:cubicBezTo>
                    <a:cubicBezTo>
                      <a:pt x="419" y="-1396"/>
                      <a:pt x="-1419" y="1994"/>
                      <a:pt x="1451" y="2961"/>
                    </a:cubicBezTo>
                  </a:path>
                </a:pathLst>
              </a:custGeom>
              <a:solidFill>
                <a:srgbClr val="C0C0C0"/>
              </a:solidFill>
              <a:ln w="645" cap="flat">
                <a:solidFill>
                  <a:srgbClr val="FFFFFF"/>
                </a:solidFill>
                <a:prstDash val="solid"/>
                <a:miter/>
              </a:ln>
            </p:spPr>
            <p:txBody>
              <a:bodyPr rtlCol="0" anchor="ctr"/>
              <a:lstStyle/>
              <a:p>
                <a:endParaRPr lang="en-US"/>
              </a:p>
            </p:txBody>
          </p:sp>
          <p:sp>
            <p:nvSpPr>
              <p:cNvPr id="2215" name="Freeform: Shape 2214">
                <a:extLst>
                  <a:ext uri="{FF2B5EF4-FFF2-40B4-BE49-F238E27FC236}">
                    <a16:creationId xmlns:a16="http://schemas.microsoft.com/office/drawing/2014/main" id="{86C2CAF6-8901-C9B4-D112-AFAAF3827C95}"/>
                  </a:ext>
                </a:extLst>
              </p:cNvPr>
              <p:cNvSpPr/>
              <p:nvPr/>
            </p:nvSpPr>
            <p:spPr>
              <a:xfrm>
                <a:off x="11490908" y="4349425"/>
                <a:ext cx="7235" cy="13396"/>
              </a:xfrm>
              <a:custGeom>
                <a:avLst/>
                <a:gdLst>
                  <a:gd name="connsiteX0" fmla="*/ 5781 w 7235"/>
                  <a:gd name="connsiteY0" fmla="*/ 13397 h 13396"/>
                  <a:gd name="connsiteX1" fmla="*/ 2039 w 7235"/>
                  <a:gd name="connsiteY1" fmla="*/ 174 h 13396"/>
                  <a:gd name="connsiteX2" fmla="*/ 202 w 7235"/>
                  <a:gd name="connsiteY2" fmla="*/ 5944 h 13396"/>
                  <a:gd name="connsiteX3" fmla="*/ 5781 w 7235"/>
                  <a:gd name="connsiteY3" fmla="*/ 13397 h 13396"/>
                </a:gdLst>
                <a:ahLst/>
                <a:cxnLst>
                  <a:cxn ang="0">
                    <a:pos x="connsiteX0" y="connsiteY0"/>
                  </a:cxn>
                  <a:cxn ang="0">
                    <a:pos x="connsiteX1" y="connsiteY1"/>
                  </a:cxn>
                  <a:cxn ang="0">
                    <a:pos x="connsiteX2" y="connsiteY2"/>
                  </a:cxn>
                  <a:cxn ang="0">
                    <a:pos x="connsiteX3" y="connsiteY3"/>
                  </a:cxn>
                </a:cxnLst>
                <a:rect l="l" t="t" r="r" b="b"/>
                <a:pathLst>
                  <a:path w="7235" h="13396">
                    <a:moveTo>
                      <a:pt x="5781" y="13397"/>
                    </a:moveTo>
                    <a:cubicBezTo>
                      <a:pt x="8554" y="11188"/>
                      <a:pt x="7393" y="-1635"/>
                      <a:pt x="2039" y="174"/>
                    </a:cubicBezTo>
                    <a:cubicBezTo>
                      <a:pt x="6555" y="3264"/>
                      <a:pt x="1008" y="3348"/>
                      <a:pt x="202" y="5944"/>
                    </a:cubicBezTo>
                    <a:cubicBezTo>
                      <a:pt x="-1057" y="9956"/>
                      <a:pt x="3910" y="10933"/>
                      <a:pt x="5781" y="13397"/>
                    </a:cubicBezTo>
                  </a:path>
                </a:pathLst>
              </a:custGeom>
              <a:solidFill>
                <a:srgbClr val="C0C0C0"/>
              </a:solidFill>
              <a:ln w="645" cap="flat">
                <a:solidFill>
                  <a:srgbClr val="FFFFFF"/>
                </a:solidFill>
                <a:prstDash val="solid"/>
                <a:miter/>
              </a:ln>
            </p:spPr>
            <p:txBody>
              <a:bodyPr rtlCol="0" anchor="ctr"/>
              <a:lstStyle/>
              <a:p>
                <a:endParaRPr lang="en-US"/>
              </a:p>
            </p:txBody>
          </p:sp>
          <p:sp>
            <p:nvSpPr>
              <p:cNvPr id="2216" name="Freeform: Shape 2215">
                <a:extLst>
                  <a:ext uri="{FF2B5EF4-FFF2-40B4-BE49-F238E27FC236}">
                    <a16:creationId xmlns:a16="http://schemas.microsoft.com/office/drawing/2014/main" id="{C54F0B42-C52A-CBBB-8B99-8687942CCD7F}"/>
                  </a:ext>
                </a:extLst>
              </p:cNvPr>
              <p:cNvSpPr/>
              <p:nvPr/>
            </p:nvSpPr>
            <p:spPr>
              <a:xfrm>
                <a:off x="11506193" y="4367961"/>
                <a:ext cx="7200" cy="8085"/>
              </a:xfrm>
              <a:custGeom>
                <a:avLst/>
                <a:gdLst>
                  <a:gd name="connsiteX0" fmla="*/ 2331 w 7200"/>
                  <a:gd name="connsiteY0" fmla="*/ 8084 h 8085"/>
                  <a:gd name="connsiteX1" fmla="*/ 7200 w 7200"/>
                  <a:gd name="connsiteY1" fmla="*/ 2766 h 8085"/>
                  <a:gd name="connsiteX2" fmla="*/ 2524 w 7200"/>
                  <a:gd name="connsiteY2" fmla="*/ 2 h 8085"/>
                  <a:gd name="connsiteX3" fmla="*/ 2202 w 7200"/>
                  <a:gd name="connsiteY3" fmla="*/ 8084 h 8085"/>
                </a:gdLst>
                <a:ahLst/>
                <a:cxnLst>
                  <a:cxn ang="0">
                    <a:pos x="connsiteX0" y="connsiteY0"/>
                  </a:cxn>
                  <a:cxn ang="0">
                    <a:pos x="connsiteX1" y="connsiteY1"/>
                  </a:cxn>
                  <a:cxn ang="0">
                    <a:pos x="connsiteX2" y="connsiteY2"/>
                  </a:cxn>
                  <a:cxn ang="0">
                    <a:pos x="connsiteX3" y="connsiteY3"/>
                  </a:cxn>
                </a:cxnLst>
                <a:rect l="l" t="t" r="r" b="b"/>
                <a:pathLst>
                  <a:path w="7200" h="8085">
                    <a:moveTo>
                      <a:pt x="2331" y="8084"/>
                    </a:moveTo>
                    <a:cubicBezTo>
                      <a:pt x="5265" y="8180"/>
                      <a:pt x="6588" y="5123"/>
                      <a:pt x="7200" y="2766"/>
                    </a:cubicBezTo>
                    <a:cubicBezTo>
                      <a:pt x="4459" y="3504"/>
                      <a:pt x="4717" y="63"/>
                      <a:pt x="2524" y="2"/>
                    </a:cubicBezTo>
                    <a:cubicBezTo>
                      <a:pt x="-1927" y="-127"/>
                      <a:pt x="524" y="6548"/>
                      <a:pt x="2202" y="8084"/>
                    </a:cubicBezTo>
                  </a:path>
                </a:pathLst>
              </a:custGeom>
              <a:solidFill>
                <a:srgbClr val="C0C0C0"/>
              </a:solidFill>
              <a:ln w="645" cap="flat">
                <a:solidFill>
                  <a:srgbClr val="FFFFFF"/>
                </a:solidFill>
                <a:prstDash val="solid"/>
                <a:miter/>
              </a:ln>
            </p:spPr>
            <p:txBody>
              <a:bodyPr rtlCol="0" anchor="ctr"/>
              <a:lstStyle/>
              <a:p>
                <a:endParaRPr lang="en-US"/>
              </a:p>
            </p:txBody>
          </p:sp>
          <p:sp>
            <p:nvSpPr>
              <p:cNvPr id="2217" name="Freeform: Shape 2216">
                <a:extLst>
                  <a:ext uri="{FF2B5EF4-FFF2-40B4-BE49-F238E27FC236}">
                    <a16:creationId xmlns:a16="http://schemas.microsoft.com/office/drawing/2014/main" id="{FC92F05E-BEF4-8E21-4D0E-62268CD9DFF9}"/>
                  </a:ext>
                </a:extLst>
              </p:cNvPr>
              <p:cNvSpPr/>
              <p:nvPr/>
            </p:nvSpPr>
            <p:spPr>
              <a:xfrm>
                <a:off x="11329120" y="4306643"/>
                <a:ext cx="1998" cy="4869"/>
              </a:xfrm>
              <a:custGeom>
                <a:avLst/>
                <a:gdLst>
                  <a:gd name="connsiteX0" fmla="*/ 128 w 1998"/>
                  <a:gd name="connsiteY0" fmla="*/ 4870 h 4869"/>
                  <a:gd name="connsiteX1" fmla="*/ 1999 w 1998"/>
                  <a:gd name="connsiteY1" fmla="*/ 0 h 4869"/>
                  <a:gd name="connsiteX2" fmla="*/ 128 w 1998"/>
                  <a:gd name="connsiteY2" fmla="*/ 4870 h 4869"/>
                </a:gdLst>
                <a:ahLst/>
                <a:cxnLst>
                  <a:cxn ang="0">
                    <a:pos x="connsiteX0" y="connsiteY0"/>
                  </a:cxn>
                  <a:cxn ang="0">
                    <a:pos x="connsiteX1" y="connsiteY1"/>
                  </a:cxn>
                  <a:cxn ang="0">
                    <a:pos x="connsiteX2" y="connsiteY2"/>
                  </a:cxn>
                </a:cxnLst>
                <a:rect l="l" t="t" r="r" b="b"/>
                <a:pathLst>
                  <a:path w="1998" h="4869">
                    <a:moveTo>
                      <a:pt x="128" y="4870"/>
                    </a:moveTo>
                    <a:cubicBezTo>
                      <a:pt x="1031" y="3354"/>
                      <a:pt x="1644" y="1729"/>
                      <a:pt x="1999" y="0"/>
                    </a:cubicBezTo>
                    <a:cubicBezTo>
                      <a:pt x="741" y="1171"/>
                      <a:pt x="-388" y="3080"/>
                      <a:pt x="128" y="487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218" name="Freeform: Shape 2217">
              <a:extLst>
                <a:ext uri="{FF2B5EF4-FFF2-40B4-BE49-F238E27FC236}">
                  <a16:creationId xmlns:a16="http://schemas.microsoft.com/office/drawing/2014/main" id="{3E8FAC81-6E6C-D5FF-DD78-01CAB77C922A}"/>
                </a:ext>
              </a:extLst>
            </p:cNvPr>
            <p:cNvSpPr/>
            <p:nvPr/>
          </p:nvSpPr>
          <p:spPr>
            <a:xfrm>
              <a:off x="11434930" y="4343524"/>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19" name="Content Placeholder 8">
            <a:extLst>
              <a:ext uri="{FF2B5EF4-FFF2-40B4-BE49-F238E27FC236}">
                <a16:creationId xmlns:a16="http://schemas.microsoft.com/office/drawing/2014/main" id="{8D0D7E4C-1524-7BD5-2C7F-A36644FA1970}"/>
              </a:ext>
            </a:extLst>
          </p:cNvPr>
          <p:cNvGrpSpPr/>
          <p:nvPr/>
        </p:nvGrpSpPr>
        <p:grpSpPr>
          <a:xfrm>
            <a:off x="11781587" y="4527837"/>
            <a:ext cx="87396" cy="97745"/>
            <a:chOff x="11748977" y="4208640"/>
            <a:chExt cx="87396" cy="97745"/>
          </a:xfrm>
        </p:grpSpPr>
        <p:grpSp>
          <p:nvGrpSpPr>
            <p:cNvPr id="2220" name="Content Placeholder 8">
              <a:extLst>
                <a:ext uri="{FF2B5EF4-FFF2-40B4-BE49-F238E27FC236}">
                  <a16:creationId xmlns:a16="http://schemas.microsoft.com/office/drawing/2014/main" id="{1867B1E1-0CB0-80E8-EF8F-F90D8B7DC8F2}"/>
                </a:ext>
              </a:extLst>
            </p:cNvPr>
            <p:cNvGrpSpPr/>
            <p:nvPr/>
          </p:nvGrpSpPr>
          <p:grpSpPr>
            <a:xfrm>
              <a:off x="11758785" y="4223030"/>
              <a:ext cx="77588" cy="83354"/>
              <a:chOff x="11758785" y="4223030"/>
              <a:chExt cx="77588" cy="83354"/>
            </a:xfrm>
            <a:solidFill>
              <a:srgbClr val="C0C0C0"/>
            </a:solidFill>
          </p:grpSpPr>
          <p:sp>
            <p:nvSpPr>
              <p:cNvPr id="2221" name="Freeform: Shape 2220">
                <a:extLst>
                  <a:ext uri="{FF2B5EF4-FFF2-40B4-BE49-F238E27FC236}">
                    <a16:creationId xmlns:a16="http://schemas.microsoft.com/office/drawing/2014/main" id="{2D178A8D-63B1-C1EE-C016-4685FD31D753}"/>
                  </a:ext>
                </a:extLst>
              </p:cNvPr>
              <p:cNvSpPr/>
              <p:nvPr/>
            </p:nvSpPr>
            <p:spPr>
              <a:xfrm>
                <a:off x="11762071" y="4248823"/>
                <a:ext cx="2321" cy="2092"/>
              </a:xfrm>
              <a:custGeom>
                <a:avLst/>
                <a:gdLst>
                  <a:gd name="connsiteX0" fmla="*/ 0 w 2321"/>
                  <a:gd name="connsiteY0" fmla="*/ 2093 h 2092"/>
                  <a:gd name="connsiteX1" fmla="*/ 2322 w 2321"/>
                  <a:gd name="connsiteY1" fmla="*/ 0 h 2092"/>
                  <a:gd name="connsiteX2" fmla="*/ 0 w 2321"/>
                  <a:gd name="connsiteY2" fmla="*/ 2093 h 2092"/>
                </a:gdLst>
                <a:ahLst/>
                <a:cxnLst>
                  <a:cxn ang="0">
                    <a:pos x="connsiteX0" y="connsiteY0"/>
                  </a:cxn>
                  <a:cxn ang="0">
                    <a:pos x="connsiteX1" y="connsiteY1"/>
                  </a:cxn>
                  <a:cxn ang="0">
                    <a:pos x="connsiteX2" y="connsiteY2"/>
                  </a:cxn>
                </a:cxnLst>
                <a:rect l="l" t="t" r="r" b="b"/>
                <a:pathLst>
                  <a:path w="2321" h="2092">
                    <a:moveTo>
                      <a:pt x="0" y="2093"/>
                    </a:moveTo>
                    <a:cubicBezTo>
                      <a:pt x="774" y="1396"/>
                      <a:pt x="1548" y="696"/>
                      <a:pt x="2322" y="0"/>
                    </a:cubicBezTo>
                    <a:cubicBezTo>
                      <a:pt x="451" y="0"/>
                      <a:pt x="516" y="642"/>
                      <a:pt x="0" y="2093"/>
                    </a:cubicBezTo>
                  </a:path>
                </a:pathLst>
              </a:custGeom>
              <a:solidFill>
                <a:srgbClr val="C0C0C0"/>
              </a:solidFill>
              <a:ln w="645" cap="flat">
                <a:solidFill>
                  <a:srgbClr val="FFFFFF"/>
                </a:solidFill>
                <a:prstDash val="solid"/>
                <a:miter/>
              </a:ln>
            </p:spPr>
            <p:txBody>
              <a:bodyPr rtlCol="0" anchor="ctr"/>
              <a:lstStyle/>
              <a:p>
                <a:endParaRPr lang="en-US"/>
              </a:p>
            </p:txBody>
          </p:sp>
          <p:sp>
            <p:nvSpPr>
              <p:cNvPr id="2222" name="Freeform: Shape 2221">
                <a:extLst>
                  <a:ext uri="{FF2B5EF4-FFF2-40B4-BE49-F238E27FC236}">
                    <a16:creationId xmlns:a16="http://schemas.microsoft.com/office/drawing/2014/main" id="{2EE672C2-B95B-F9EF-A5F3-7A269299B70D}"/>
                  </a:ext>
                </a:extLst>
              </p:cNvPr>
              <p:cNvSpPr/>
              <p:nvPr/>
            </p:nvSpPr>
            <p:spPr>
              <a:xfrm>
                <a:off x="11769746" y="4237887"/>
                <a:ext cx="4643" cy="3966"/>
              </a:xfrm>
              <a:custGeom>
                <a:avLst/>
                <a:gdLst>
                  <a:gd name="connsiteX0" fmla="*/ 0 w 4643"/>
                  <a:gd name="connsiteY0" fmla="*/ 3967 h 3966"/>
                  <a:gd name="connsiteX1" fmla="*/ 4644 w 4643"/>
                  <a:gd name="connsiteY1" fmla="*/ 0 h 3966"/>
                  <a:gd name="connsiteX2" fmla="*/ 0 w 4643"/>
                  <a:gd name="connsiteY2" fmla="*/ 3967 h 3966"/>
                </a:gdLst>
                <a:ahLst/>
                <a:cxnLst>
                  <a:cxn ang="0">
                    <a:pos x="connsiteX0" y="connsiteY0"/>
                  </a:cxn>
                  <a:cxn ang="0">
                    <a:pos x="connsiteX1" y="connsiteY1"/>
                  </a:cxn>
                  <a:cxn ang="0">
                    <a:pos x="connsiteX2" y="connsiteY2"/>
                  </a:cxn>
                </a:cxnLst>
                <a:rect l="l" t="t" r="r" b="b"/>
                <a:pathLst>
                  <a:path w="4643" h="3966">
                    <a:moveTo>
                      <a:pt x="0" y="3967"/>
                    </a:moveTo>
                    <a:cubicBezTo>
                      <a:pt x="1742" y="2874"/>
                      <a:pt x="3290" y="1551"/>
                      <a:pt x="4644" y="0"/>
                    </a:cubicBezTo>
                    <a:cubicBezTo>
                      <a:pt x="2870" y="1061"/>
                      <a:pt x="1322" y="2383"/>
                      <a:pt x="0" y="3967"/>
                    </a:cubicBezTo>
                  </a:path>
                </a:pathLst>
              </a:custGeom>
              <a:solidFill>
                <a:srgbClr val="C0C0C0"/>
              </a:solidFill>
              <a:ln w="645" cap="flat">
                <a:solidFill>
                  <a:srgbClr val="FFFFFF"/>
                </a:solidFill>
                <a:prstDash val="solid"/>
                <a:miter/>
              </a:ln>
            </p:spPr>
            <p:txBody>
              <a:bodyPr rtlCol="0" anchor="ctr"/>
              <a:lstStyle/>
              <a:p>
                <a:endParaRPr lang="en-US"/>
              </a:p>
            </p:txBody>
          </p:sp>
          <p:sp>
            <p:nvSpPr>
              <p:cNvPr id="2223" name="Freeform: Shape 2222">
                <a:extLst>
                  <a:ext uri="{FF2B5EF4-FFF2-40B4-BE49-F238E27FC236}">
                    <a16:creationId xmlns:a16="http://schemas.microsoft.com/office/drawing/2014/main" id="{6E4634DB-E18B-A060-1ABD-5E8D38EA4E43}"/>
                  </a:ext>
                </a:extLst>
              </p:cNvPr>
              <p:cNvSpPr/>
              <p:nvPr/>
            </p:nvSpPr>
            <p:spPr>
              <a:xfrm>
                <a:off x="11758785" y="4256421"/>
                <a:ext cx="34332" cy="24941"/>
              </a:xfrm>
              <a:custGeom>
                <a:avLst/>
                <a:gdLst>
                  <a:gd name="connsiteX0" fmla="*/ 4672 w 34332"/>
                  <a:gd name="connsiteY0" fmla="*/ 21874 h 24941"/>
                  <a:gd name="connsiteX1" fmla="*/ 19185 w 34332"/>
                  <a:gd name="connsiteY1" fmla="*/ 24261 h 24941"/>
                  <a:gd name="connsiteX2" fmla="*/ 33309 w 34332"/>
                  <a:gd name="connsiteY2" fmla="*/ 19468 h 24941"/>
                  <a:gd name="connsiteX3" fmla="*/ 32891 w 34332"/>
                  <a:gd name="connsiteY3" fmla="*/ 16221 h 24941"/>
                  <a:gd name="connsiteX4" fmla="*/ 33213 w 34332"/>
                  <a:gd name="connsiteY4" fmla="*/ 10767 h 24941"/>
                  <a:gd name="connsiteX5" fmla="*/ 27279 w 34332"/>
                  <a:gd name="connsiteY5" fmla="*/ 2847 h 24941"/>
                  <a:gd name="connsiteX6" fmla="*/ 11961 w 34332"/>
                  <a:gd name="connsiteY6" fmla="*/ 2718 h 24941"/>
                  <a:gd name="connsiteX7" fmla="*/ 4737 w 34332"/>
                  <a:gd name="connsiteY7" fmla="*/ 21890 h 24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32" h="24941">
                    <a:moveTo>
                      <a:pt x="4672" y="21874"/>
                    </a:moveTo>
                    <a:cubicBezTo>
                      <a:pt x="9510" y="23900"/>
                      <a:pt x="13863" y="26080"/>
                      <a:pt x="19185" y="24261"/>
                    </a:cubicBezTo>
                    <a:cubicBezTo>
                      <a:pt x="22699" y="23051"/>
                      <a:pt x="30601" y="21784"/>
                      <a:pt x="33309" y="19468"/>
                    </a:cubicBezTo>
                    <a:cubicBezTo>
                      <a:pt x="35180" y="17862"/>
                      <a:pt x="34148" y="17440"/>
                      <a:pt x="32891" y="16221"/>
                    </a:cubicBezTo>
                    <a:cubicBezTo>
                      <a:pt x="32278" y="15615"/>
                      <a:pt x="32891" y="11916"/>
                      <a:pt x="33213" y="10767"/>
                    </a:cubicBezTo>
                    <a:cubicBezTo>
                      <a:pt x="33535" y="7775"/>
                      <a:pt x="30826" y="719"/>
                      <a:pt x="27279" y="2847"/>
                    </a:cubicBezTo>
                    <a:cubicBezTo>
                      <a:pt x="31632" y="-3116"/>
                      <a:pt x="13638" y="2031"/>
                      <a:pt x="11961" y="2718"/>
                    </a:cubicBezTo>
                    <a:cubicBezTo>
                      <a:pt x="6768" y="4808"/>
                      <a:pt x="-7292" y="19830"/>
                      <a:pt x="4737" y="2189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24" name="Freeform: Shape 2223">
                <a:extLst>
                  <a:ext uri="{FF2B5EF4-FFF2-40B4-BE49-F238E27FC236}">
                    <a16:creationId xmlns:a16="http://schemas.microsoft.com/office/drawing/2014/main" id="{CAD7CFC6-D39B-86F0-4DF6-362DBB535712}"/>
                  </a:ext>
                </a:extLst>
              </p:cNvPr>
              <p:cNvSpPr/>
              <p:nvPr/>
            </p:nvSpPr>
            <p:spPr>
              <a:xfrm>
                <a:off x="11768101" y="4300455"/>
                <a:ext cx="12319" cy="5930"/>
              </a:xfrm>
              <a:custGeom>
                <a:avLst/>
                <a:gdLst>
                  <a:gd name="connsiteX0" fmla="*/ 2322 w 12319"/>
                  <a:gd name="connsiteY0" fmla="*/ 5930 h 5930"/>
                  <a:gd name="connsiteX1" fmla="*/ 6837 w 12319"/>
                  <a:gd name="connsiteY1" fmla="*/ 2479 h 5930"/>
                  <a:gd name="connsiteX2" fmla="*/ 12320 w 12319"/>
                  <a:gd name="connsiteY2" fmla="*/ 2221 h 5930"/>
                  <a:gd name="connsiteX3" fmla="*/ 0 w 12319"/>
                  <a:gd name="connsiteY3" fmla="*/ 5704 h 5930"/>
                  <a:gd name="connsiteX4" fmla="*/ 2322 w 12319"/>
                  <a:gd name="connsiteY4" fmla="*/ 5930 h 5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19" h="5930">
                    <a:moveTo>
                      <a:pt x="2322" y="5930"/>
                    </a:moveTo>
                    <a:cubicBezTo>
                      <a:pt x="3870" y="4846"/>
                      <a:pt x="5385" y="3695"/>
                      <a:pt x="6837" y="2479"/>
                    </a:cubicBezTo>
                    <a:cubicBezTo>
                      <a:pt x="8321" y="1289"/>
                      <a:pt x="10578" y="3179"/>
                      <a:pt x="12320" y="2221"/>
                    </a:cubicBezTo>
                    <a:cubicBezTo>
                      <a:pt x="11191" y="-3177"/>
                      <a:pt x="1032" y="2569"/>
                      <a:pt x="0" y="5704"/>
                    </a:cubicBezTo>
                    <a:cubicBezTo>
                      <a:pt x="774" y="5769"/>
                      <a:pt x="1548" y="5865"/>
                      <a:pt x="2322" y="593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25" name="Freeform: Shape 2224">
                <a:extLst>
                  <a:ext uri="{FF2B5EF4-FFF2-40B4-BE49-F238E27FC236}">
                    <a16:creationId xmlns:a16="http://schemas.microsoft.com/office/drawing/2014/main" id="{6466415F-2C93-E1B8-C1F8-458EA7351FFE}"/>
                  </a:ext>
                </a:extLst>
              </p:cNvPr>
              <p:cNvSpPr/>
              <p:nvPr/>
            </p:nvSpPr>
            <p:spPr>
              <a:xfrm>
                <a:off x="11796239" y="4264292"/>
                <a:ext cx="2757" cy="2877"/>
              </a:xfrm>
              <a:custGeom>
                <a:avLst/>
                <a:gdLst>
                  <a:gd name="connsiteX0" fmla="*/ 210 w 2757"/>
                  <a:gd name="connsiteY0" fmla="*/ 2878 h 2877"/>
                  <a:gd name="connsiteX1" fmla="*/ 2758 w 2757"/>
                  <a:gd name="connsiteY1" fmla="*/ 1007 h 2877"/>
                  <a:gd name="connsiteX2" fmla="*/ 210 w 2757"/>
                  <a:gd name="connsiteY2" fmla="*/ 2878 h 2877"/>
                </a:gdLst>
                <a:ahLst/>
                <a:cxnLst>
                  <a:cxn ang="0">
                    <a:pos x="connsiteX0" y="connsiteY0"/>
                  </a:cxn>
                  <a:cxn ang="0">
                    <a:pos x="connsiteX1" y="connsiteY1"/>
                  </a:cxn>
                  <a:cxn ang="0">
                    <a:pos x="connsiteX2" y="connsiteY2"/>
                  </a:cxn>
                </a:cxnLst>
                <a:rect l="l" t="t" r="r" b="b"/>
                <a:pathLst>
                  <a:path w="2757" h="2877">
                    <a:moveTo>
                      <a:pt x="210" y="2878"/>
                    </a:moveTo>
                    <a:cubicBezTo>
                      <a:pt x="1113" y="2339"/>
                      <a:pt x="1984" y="1717"/>
                      <a:pt x="2758" y="1007"/>
                    </a:cubicBezTo>
                    <a:cubicBezTo>
                      <a:pt x="404" y="-799"/>
                      <a:pt x="-435" y="-176"/>
                      <a:pt x="210" y="2878"/>
                    </a:cubicBezTo>
                  </a:path>
                </a:pathLst>
              </a:custGeom>
              <a:solidFill>
                <a:srgbClr val="C0C0C0"/>
              </a:solidFill>
              <a:ln w="645" cap="flat">
                <a:solidFill>
                  <a:srgbClr val="FFFFFF"/>
                </a:solidFill>
                <a:prstDash val="solid"/>
                <a:miter/>
              </a:ln>
            </p:spPr>
            <p:txBody>
              <a:bodyPr rtlCol="0" anchor="ctr"/>
              <a:lstStyle/>
              <a:p>
                <a:endParaRPr lang="en-US"/>
              </a:p>
            </p:txBody>
          </p:sp>
          <p:sp>
            <p:nvSpPr>
              <p:cNvPr id="2226" name="Freeform: Shape 2225">
                <a:extLst>
                  <a:ext uri="{FF2B5EF4-FFF2-40B4-BE49-F238E27FC236}">
                    <a16:creationId xmlns:a16="http://schemas.microsoft.com/office/drawing/2014/main" id="{DF3CC116-F4EC-48ED-3F12-CD674785C3C3}"/>
                  </a:ext>
                </a:extLst>
              </p:cNvPr>
              <p:cNvSpPr/>
              <p:nvPr/>
            </p:nvSpPr>
            <p:spPr>
              <a:xfrm>
                <a:off x="11796414" y="4223030"/>
                <a:ext cx="39959" cy="22980"/>
              </a:xfrm>
              <a:custGeom>
                <a:avLst/>
                <a:gdLst>
                  <a:gd name="connsiteX0" fmla="*/ 39959 w 39959"/>
                  <a:gd name="connsiteY0" fmla="*/ 22 h 22980"/>
                  <a:gd name="connsiteX1" fmla="*/ 17998 w 39959"/>
                  <a:gd name="connsiteY1" fmla="*/ 6862 h 22980"/>
                  <a:gd name="connsiteX2" fmla="*/ 7613 w 39959"/>
                  <a:gd name="connsiteY2" fmla="*/ 12325 h 22980"/>
                  <a:gd name="connsiteX3" fmla="*/ 34 w 39959"/>
                  <a:gd name="connsiteY3" fmla="*/ 17888 h 22980"/>
                  <a:gd name="connsiteX4" fmla="*/ 3033 w 39959"/>
                  <a:gd name="connsiteY4" fmla="*/ 22980 h 22980"/>
                  <a:gd name="connsiteX5" fmla="*/ 19578 w 39959"/>
                  <a:gd name="connsiteY5" fmla="*/ 17066 h 22980"/>
                  <a:gd name="connsiteX6" fmla="*/ 28543 w 39959"/>
                  <a:gd name="connsiteY6" fmla="*/ 15895 h 22980"/>
                  <a:gd name="connsiteX7" fmla="*/ 36702 w 39959"/>
                  <a:gd name="connsiteY7" fmla="*/ 8113 h 22980"/>
                  <a:gd name="connsiteX8" fmla="*/ 24640 w 39959"/>
                  <a:gd name="connsiteY8" fmla="*/ 14402 h 22980"/>
                  <a:gd name="connsiteX9" fmla="*/ 39959 w 39959"/>
                  <a:gd name="connsiteY9" fmla="*/ 22 h 22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59" h="22980">
                    <a:moveTo>
                      <a:pt x="39959" y="22"/>
                    </a:moveTo>
                    <a:cubicBezTo>
                      <a:pt x="31801" y="-410"/>
                      <a:pt x="25608" y="5711"/>
                      <a:pt x="17998" y="6862"/>
                    </a:cubicBezTo>
                    <a:cubicBezTo>
                      <a:pt x="13837" y="7491"/>
                      <a:pt x="10967" y="9981"/>
                      <a:pt x="7613" y="12325"/>
                    </a:cubicBezTo>
                    <a:cubicBezTo>
                      <a:pt x="4936" y="14212"/>
                      <a:pt x="-481" y="13141"/>
                      <a:pt x="34" y="17888"/>
                    </a:cubicBezTo>
                    <a:cubicBezTo>
                      <a:pt x="3388" y="17308"/>
                      <a:pt x="3162" y="20768"/>
                      <a:pt x="3033" y="22980"/>
                    </a:cubicBezTo>
                    <a:cubicBezTo>
                      <a:pt x="7355" y="22422"/>
                      <a:pt x="17869" y="11983"/>
                      <a:pt x="19578" y="17066"/>
                    </a:cubicBezTo>
                    <a:cubicBezTo>
                      <a:pt x="20481" y="19778"/>
                      <a:pt x="27027" y="16334"/>
                      <a:pt x="28543" y="15895"/>
                    </a:cubicBezTo>
                    <a:cubicBezTo>
                      <a:pt x="33961" y="14325"/>
                      <a:pt x="34864" y="13773"/>
                      <a:pt x="36702" y="8113"/>
                    </a:cubicBezTo>
                    <a:cubicBezTo>
                      <a:pt x="33671" y="9464"/>
                      <a:pt x="28414" y="17182"/>
                      <a:pt x="24640" y="14402"/>
                    </a:cubicBezTo>
                    <a:cubicBezTo>
                      <a:pt x="30284" y="10184"/>
                      <a:pt x="33929" y="3798"/>
                      <a:pt x="39959" y="22"/>
                    </a:cubicBezTo>
                  </a:path>
                </a:pathLst>
              </a:custGeom>
              <a:solidFill>
                <a:srgbClr val="C0C0C0"/>
              </a:solidFill>
              <a:ln w="645" cap="flat">
                <a:solidFill>
                  <a:srgbClr val="FFFFFF"/>
                </a:solidFill>
                <a:prstDash val="solid"/>
                <a:miter/>
              </a:ln>
            </p:spPr>
            <p:txBody>
              <a:bodyPr rtlCol="0" anchor="ctr"/>
              <a:lstStyle/>
              <a:p>
                <a:endParaRPr lang="en-US"/>
              </a:p>
            </p:txBody>
          </p:sp>
          <p:sp>
            <p:nvSpPr>
              <p:cNvPr id="2227" name="Freeform: Shape 2226">
                <a:extLst>
                  <a:ext uri="{FF2B5EF4-FFF2-40B4-BE49-F238E27FC236}">
                    <a16:creationId xmlns:a16="http://schemas.microsoft.com/office/drawing/2014/main" id="{AF615F51-BE15-C1D4-F5C2-E5D37A392933}"/>
                  </a:ext>
                </a:extLst>
              </p:cNvPr>
              <p:cNvSpPr/>
              <p:nvPr/>
            </p:nvSpPr>
            <p:spPr>
              <a:xfrm>
                <a:off x="11806414" y="4272491"/>
                <a:ext cx="2333" cy="4869"/>
              </a:xfrm>
              <a:custGeom>
                <a:avLst/>
                <a:gdLst>
                  <a:gd name="connsiteX0" fmla="*/ 1387 w 2333"/>
                  <a:gd name="connsiteY0" fmla="*/ 4870 h 4869"/>
                  <a:gd name="connsiteX1" fmla="*/ 0 w 2333"/>
                  <a:gd name="connsiteY1" fmla="*/ 0 h 4869"/>
                  <a:gd name="connsiteX2" fmla="*/ 1387 w 2333"/>
                  <a:gd name="connsiteY2" fmla="*/ 4870 h 4869"/>
                </a:gdLst>
                <a:ahLst/>
                <a:cxnLst>
                  <a:cxn ang="0">
                    <a:pos x="connsiteX0" y="connsiteY0"/>
                  </a:cxn>
                  <a:cxn ang="0">
                    <a:pos x="connsiteX1" y="connsiteY1"/>
                  </a:cxn>
                  <a:cxn ang="0">
                    <a:pos x="connsiteX2" y="connsiteY2"/>
                  </a:cxn>
                </a:cxnLst>
                <a:rect l="l" t="t" r="r" b="b"/>
                <a:pathLst>
                  <a:path w="2333" h="4869">
                    <a:moveTo>
                      <a:pt x="1387" y="4870"/>
                    </a:moveTo>
                    <a:cubicBezTo>
                      <a:pt x="2967" y="3031"/>
                      <a:pt x="2612" y="545"/>
                      <a:pt x="0" y="0"/>
                    </a:cubicBezTo>
                    <a:cubicBezTo>
                      <a:pt x="322" y="1699"/>
                      <a:pt x="645" y="3322"/>
                      <a:pt x="1387" y="487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28" name="Freeform: Shape 2227">
                <a:extLst>
                  <a:ext uri="{FF2B5EF4-FFF2-40B4-BE49-F238E27FC236}">
                    <a16:creationId xmlns:a16="http://schemas.microsoft.com/office/drawing/2014/main" id="{B06B7ED7-E382-0DE7-4A00-3EBA6A88EDC1}"/>
                  </a:ext>
                </a:extLst>
              </p:cNvPr>
              <p:cNvSpPr/>
              <p:nvPr/>
            </p:nvSpPr>
            <p:spPr>
              <a:xfrm>
                <a:off x="11817756" y="4289566"/>
                <a:ext cx="2364" cy="2436"/>
              </a:xfrm>
              <a:custGeom>
                <a:avLst/>
                <a:gdLst>
                  <a:gd name="connsiteX0" fmla="*/ 268 w 2364"/>
                  <a:gd name="connsiteY0" fmla="*/ 2436 h 2436"/>
                  <a:gd name="connsiteX1" fmla="*/ 2364 w 2364"/>
                  <a:gd name="connsiteY1" fmla="*/ 114 h 2436"/>
                  <a:gd name="connsiteX2" fmla="*/ 268 w 2364"/>
                  <a:gd name="connsiteY2" fmla="*/ 2436 h 2436"/>
                </a:gdLst>
                <a:ahLst/>
                <a:cxnLst>
                  <a:cxn ang="0">
                    <a:pos x="connsiteX0" y="connsiteY0"/>
                  </a:cxn>
                  <a:cxn ang="0">
                    <a:pos x="connsiteX1" y="connsiteY1"/>
                  </a:cxn>
                  <a:cxn ang="0">
                    <a:pos x="connsiteX2" y="connsiteY2"/>
                  </a:cxn>
                </a:cxnLst>
                <a:rect l="l" t="t" r="r" b="b"/>
                <a:pathLst>
                  <a:path w="2364" h="2436">
                    <a:moveTo>
                      <a:pt x="268" y="2436"/>
                    </a:moveTo>
                    <a:cubicBezTo>
                      <a:pt x="1009" y="1720"/>
                      <a:pt x="1719" y="946"/>
                      <a:pt x="2364" y="114"/>
                    </a:cubicBezTo>
                    <a:cubicBezTo>
                      <a:pt x="461" y="-347"/>
                      <a:pt x="-506" y="621"/>
                      <a:pt x="268" y="2436"/>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229" name="Freeform: Shape 2228">
              <a:extLst>
                <a:ext uri="{FF2B5EF4-FFF2-40B4-BE49-F238E27FC236}">
                  <a16:creationId xmlns:a16="http://schemas.microsoft.com/office/drawing/2014/main" id="{9017003F-BFBE-2519-88BD-9E0F6A82D81A}"/>
                </a:ext>
              </a:extLst>
            </p:cNvPr>
            <p:cNvSpPr/>
            <p:nvPr/>
          </p:nvSpPr>
          <p:spPr>
            <a:xfrm>
              <a:off x="11748977" y="4208640"/>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30" name="Content Placeholder 8">
            <a:extLst>
              <a:ext uri="{FF2B5EF4-FFF2-40B4-BE49-F238E27FC236}">
                <a16:creationId xmlns:a16="http://schemas.microsoft.com/office/drawing/2014/main" id="{38CCB93C-2CF5-A8C0-278F-F1EE7D321F6E}"/>
              </a:ext>
            </a:extLst>
          </p:cNvPr>
          <p:cNvGrpSpPr/>
          <p:nvPr/>
        </p:nvGrpSpPr>
        <p:grpSpPr>
          <a:xfrm>
            <a:off x="8594549" y="3251128"/>
            <a:ext cx="45794" cy="44323"/>
            <a:chOff x="8561939" y="2931931"/>
            <a:chExt cx="45794" cy="44323"/>
          </a:xfrm>
        </p:grpSpPr>
        <p:grpSp>
          <p:nvGrpSpPr>
            <p:cNvPr id="2231" name="Content Placeholder 8">
              <a:extLst>
                <a:ext uri="{FF2B5EF4-FFF2-40B4-BE49-F238E27FC236}">
                  <a16:creationId xmlns:a16="http://schemas.microsoft.com/office/drawing/2014/main" id="{0116D3DF-8DB2-9108-FBD4-5C76827219DF}"/>
                </a:ext>
              </a:extLst>
            </p:cNvPr>
            <p:cNvGrpSpPr/>
            <p:nvPr/>
          </p:nvGrpSpPr>
          <p:grpSpPr>
            <a:xfrm>
              <a:off x="8561939" y="2932474"/>
              <a:ext cx="45794" cy="43781"/>
              <a:chOff x="8561939" y="2932474"/>
              <a:chExt cx="45794" cy="43781"/>
            </a:xfrm>
            <a:solidFill>
              <a:srgbClr val="C0C0C0"/>
            </a:solidFill>
          </p:grpSpPr>
          <p:sp>
            <p:nvSpPr>
              <p:cNvPr id="2232" name="Freeform: Shape 2231">
                <a:extLst>
                  <a:ext uri="{FF2B5EF4-FFF2-40B4-BE49-F238E27FC236}">
                    <a16:creationId xmlns:a16="http://schemas.microsoft.com/office/drawing/2014/main" id="{6037FBAC-931B-F364-1493-1A2C966F8557}"/>
                  </a:ext>
                </a:extLst>
              </p:cNvPr>
              <p:cNvSpPr/>
              <p:nvPr/>
            </p:nvSpPr>
            <p:spPr>
              <a:xfrm>
                <a:off x="8596544" y="2935259"/>
                <a:ext cx="6466" cy="10139"/>
              </a:xfrm>
              <a:custGeom>
                <a:avLst/>
                <a:gdLst>
                  <a:gd name="connsiteX0" fmla="*/ 1837 w 6466"/>
                  <a:gd name="connsiteY0" fmla="*/ 0 h 10139"/>
                  <a:gd name="connsiteX1" fmla="*/ 3707 w 6466"/>
                  <a:gd name="connsiteY1" fmla="*/ 10101 h 10139"/>
                  <a:gd name="connsiteX2" fmla="*/ 1837 w 6466"/>
                  <a:gd name="connsiteY2" fmla="*/ 0 h 10139"/>
                </a:gdLst>
                <a:ahLst/>
                <a:cxnLst>
                  <a:cxn ang="0">
                    <a:pos x="connsiteX0" y="connsiteY0"/>
                  </a:cxn>
                  <a:cxn ang="0">
                    <a:pos x="connsiteX1" y="connsiteY1"/>
                  </a:cxn>
                  <a:cxn ang="0">
                    <a:pos x="connsiteX2" y="connsiteY2"/>
                  </a:cxn>
                </a:cxnLst>
                <a:rect l="l" t="t" r="r" b="b"/>
                <a:pathLst>
                  <a:path w="6466" h="10139">
                    <a:moveTo>
                      <a:pt x="1837" y="0"/>
                    </a:moveTo>
                    <a:cubicBezTo>
                      <a:pt x="2288" y="1009"/>
                      <a:pt x="-3646" y="10829"/>
                      <a:pt x="3707" y="10101"/>
                    </a:cubicBezTo>
                    <a:cubicBezTo>
                      <a:pt x="10060" y="9469"/>
                      <a:pt x="3707" y="2158"/>
                      <a:pt x="183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33" name="Freeform: Shape 2232">
                <a:extLst>
                  <a:ext uri="{FF2B5EF4-FFF2-40B4-BE49-F238E27FC236}">
                    <a16:creationId xmlns:a16="http://schemas.microsoft.com/office/drawing/2014/main" id="{AA1CC2C7-B9B2-6A8E-C2E2-C1EA717D0137}"/>
                  </a:ext>
                </a:extLst>
              </p:cNvPr>
              <p:cNvSpPr/>
              <p:nvPr/>
            </p:nvSpPr>
            <p:spPr>
              <a:xfrm>
                <a:off x="8561939" y="2932474"/>
                <a:ext cx="45794" cy="43781"/>
              </a:xfrm>
              <a:custGeom>
                <a:avLst/>
                <a:gdLst>
                  <a:gd name="connsiteX0" fmla="*/ 0 w 45794"/>
                  <a:gd name="connsiteY0" fmla="*/ 27166 h 43781"/>
                  <a:gd name="connsiteX1" fmla="*/ 16318 w 45794"/>
                  <a:gd name="connsiteY1" fmla="*/ 473 h 43781"/>
                  <a:gd name="connsiteX2" fmla="*/ 31895 w 45794"/>
                  <a:gd name="connsiteY2" fmla="*/ 3834 h 43781"/>
                  <a:gd name="connsiteX3" fmla="*/ 35506 w 45794"/>
                  <a:gd name="connsiteY3" fmla="*/ 14399 h 43781"/>
                  <a:gd name="connsiteX4" fmla="*/ 26445 w 45794"/>
                  <a:gd name="connsiteY4" fmla="*/ 19507 h 43781"/>
                  <a:gd name="connsiteX5" fmla="*/ 37571 w 45794"/>
                  <a:gd name="connsiteY5" fmla="*/ 25809 h 43781"/>
                  <a:gd name="connsiteX6" fmla="*/ 45794 w 45794"/>
                  <a:gd name="connsiteY6" fmla="*/ 43781 h 43781"/>
                  <a:gd name="connsiteX7" fmla="*/ 27960 w 45794"/>
                  <a:gd name="connsiteY7" fmla="*/ 42601 h 43781"/>
                  <a:gd name="connsiteX8" fmla="*/ 23316 w 45794"/>
                  <a:gd name="connsiteY8" fmla="*/ 32604 h 43781"/>
                  <a:gd name="connsiteX9" fmla="*/ 0 w 45794"/>
                  <a:gd name="connsiteY9" fmla="*/ 27166 h 4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794" h="43781">
                    <a:moveTo>
                      <a:pt x="0" y="27166"/>
                    </a:moveTo>
                    <a:cubicBezTo>
                      <a:pt x="10320" y="23403"/>
                      <a:pt x="5515" y="2460"/>
                      <a:pt x="16318" y="473"/>
                    </a:cubicBezTo>
                    <a:cubicBezTo>
                      <a:pt x="20478" y="-294"/>
                      <a:pt x="26412" y="-681"/>
                      <a:pt x="31895" y="3834"/>
                    </a:cubicBezTo>
                    <a:cubicBezTo>
                      <a:pt x="33314" y="5001"/>
                      <a:pt x="36926" y="12567"/>
                      <a:pt x="35506" y="14399"/>
                    </a:cubicBezTo>
                    <a:cubicBezTo>
                      <a:pt x="32443" y="10093"/>
                      <a:pt x="28057" y="17395"/>
                      <a:pt x="26445" y="19507"/>
                    </a:cubicBezTo>
                    <a:cubicBezTo>
                      <a:pt x="31153" y="18881"/>
                      <a:pt x="36410" y="20713"/>
                      <a:pt x="37571" y="25809"/>
                    </a:cubicBezTo>
                    <a:cubicBezTo>
                      <a:pt x="38990" y="32004"/>
                      <a:pt x="43730" y="37525"/>
                      <a:pt x="45794" y="43781"/>
                    </a:cubicBezTo>
                    <a:cubicBezTo>
                      <a:pt x="41795" y="41488"/>
                      <a:pt x="31862" y="45349"/>
                      <a:pt x="27960" y="42601"/>
                    </a:cubicBezTo>
                    <a:cubicBezTo>
                      <a:pt x="24897" y="40456"/>
                      <a:pt x="24510" y="35812"/>
                      <a:pt x="23316" y="32604"/>
                    </a:cubicBezTo>
                    <a:cubicBezTo>
                      <a:pt x="21672" y="28314"/>
                      <a:pt x="6256" y="29466"/>
                      <a:pt x="0" y="27166"/>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2234" name="Freeform: Shape 2233">
              <a:extLst>
                <a:ext uri="{FF2B5EF4-FFF2-40B4-BE49-F238E27FC236}">
                  <a16:creationId xmlns:a16="http://schemas.microsoft.com/office/drawing/2014/main" id="{8230B973-994D-81F7-99B0-002BC7A2009A}"/>
                </a:ext>
              </a:extLst>
            </p:cNvPr>
            <p:cNvSpPr/>
            <p:nvPr/>
          </p:nvSpPr>
          <p:spPr>
            <a:xfrm>
              <a:off x="8566744" y="2931931"/>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35" name="Content Placeholder 8">
            <a:extLst>
              <a:ext uri="{FF2B5EF4-FFF2-40B4-BE49-F238E27FC236}">
                <a16:creationId xmlns:a16="http://schemas.microsoft.com/office/drawing/2014/main" id="{3DFC23F2-5891-DDB7-8ED6-C6C9A88FCD62}"/>
              </a:ext>
            </a:extLst>
          </p:cNvPr>
          <p:cNvGrpSpPr/>
          <p:nvPr/>
        </p:nvGrpSpPr>
        <p:grpSpPr>
          <a:xfrm>
            <a:off x="10523851" y="4320471"/>
            <a:ext cx="84627" cy="38699"/>
            <a:chOff x="10491241" y="4001274"/>
            <a:chExt cx="84627" cy="38699"/>
          </a:xfrm>
        </p:grpSpPr>
        <p:grpSp>
          <p:nvGrpSpPr>
            <p:cNvPr id="2236" name="Content Placeholder 8">
              <a:extLst>
                <a:ext uri="{FF2B5EF4-FFF2-40B4-BE49-F238E27FC236}">
                  <a16:creationId xmlns:a16="http://schemas.microsoft.com/office/drawing/2014/main" id="{8AAC0A95-6B77-2C02-69B6-36DBDBE8F84F}"/>
                </a:ext>
              </a:extLst>
            </p:cNvPr>
            <p:cNvGrpSpPr/>
            <p:nvPr/>
          </p:nvGrpSpPr>
          <p:grpSpPr>
            <a:xfrm>
              <a:off x="10491241" y="4004508"/>
              <a:ext cx="84627" cy="34070"/>
              <a:chOff x="10491241" y="4004508"/>
              <a:chExt cx="84627" cy="34070"/>
            </a:xfrm>
            <a:solidFill>
              <a:srgbClr val="C0C0C0"/>
            </a:solidFill>
          </p:grpSpPr>
          <p:sp>
            <p:nvSpPr>
              <p:cNvPr id="2237" name="Freeform: Shape 2236">
                <a:extLst>
                  <a:ext uri="{FF2B5EF4-FFF2-40B4-BE49-F238E27FC236}">
                    <a16:creationId xmlns:a16="http://schemas.microsoft.com/office/drawing/2014/main" id="{8C77AED8-4CD4-6562-4C66-AFEF3527B52D}"/>
                  </a:ext>
                </a:extLst>
              </p:cNvPr>
              <p:cNvSpPr/>
              <p:nvPr/>
            </p:nvSpPr>
            <p:spPr>
              <a:xfrm>
                <a:off x="10517944" y="4004508"/>
                <a:ext cx="57924" cy="29633"/>
              </a:xfrm>
              <a:custGeom>
                <a:avLst/>
                <a:gdLst>
                  <a:gd name="connsiteX0" fmla="*/ 2225 w 57924"/>
                  <a:gd name="connsiteY0" fmla="*/ 24208 h 29633"/>
                  <a:gd name="connsiteX1" fmla="*/ 9772 w 57924"/>
                  <a:gd name="connsiteY1" fmla="*/ 26046 h 29633"/>
                  <a:gd name="connsiteX2" fmla="*/ 28444 w 57924"/>
                  <a:gd name="connsiteY2" fmla="*/ 18877 h 29633"/>
                  <a:gd name="connsiteX3" fmla="*/ 57114 w 57924"/>
                  <a:gd name="connsiteY3" fmla="*/ 3681 h 29633"/>
                  <a:gd name="connsiteX4" fmla="*/ 48761 w 57924"/>
                  <a:gd name="connsiteY4" fmla="*/ 527 h 29633"/>
                  <a:gd name="connsiteX5" fmla="*/ 32088 w 57924"/>
                  <a:gd name="connsiteY5" fmla="*/ 3981 h 29633"/>
                  <a:gd name="connsiteX6" fmla="*/ 13480 w 57924"/>
                  <a:gd name="connsiteY6" fmla="*/ 6309 h 29633"/>
                  <a:gd name="connsiteX7" fmla="*/ 5676 w 57924"/>
                  <a:gd name="connsiteY7" fmla="*/ 8180 h 29633"/>
                  <a:gd name="connsiteX8" fmla="*/ 0 w 57924"/>
                  <a:gd name="connsiteY8" fmla="*/ 15791 h 29633"/>
                  <a:gd name="connsiteX9" fmla="*/ 2225 w 57924"/>
                  <a:gd name="connsiteY9" fmla="*/ 24208 h 29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924" h="29633">
                    <a:moveTo>
                      <a:pt x="2225" y="24208"/>
                    </a:moveTo>
                    <a:cubicBezTo>
                      <a:pt x="2225" y="32922"/>
                      <a:pt x="4418" y="29284"/>
                      <a:pt x="9772" y="26046"/>
                    </a:cubicBezTo>
                    <a:cubicBezTo>
                      <a:pt x="14867" y="22950"/>
                      <a:pt x="22768" y="21080"/>
                      <a:pt x="28444" y="18877"/>
                    </a:cubicBezTo>
                    <a:cubicBezTo>
                      <a:pt x="37571" y="15329"/>
                      <a:pt x="50696" y="11927"/>
                      <a:pt x="57114" y="3681"/>
                    </a:cubicBezTo>
                    <a:cubicBezTo>
                      <a:pt x="60790" y="-1063"/>
                      <a:pt x="50890" y="-96"/>
                      <a:pt x="48761" y="527"/>
                    </a:cubicBezTo>
                    <a:cubicBezTo>
                      <a:pt x="43021" y="2223"/>
                      <a:pt x="37958" y="2978"/>
                      <a:pt x="32088" y="3981"/>
                    </a:cubicBezTo>
                    <a:cubicBezTo>
                      <a:pt x="25767" y="5055"/>
                      <a:pt x="19930" y="4935"/>
                      <a:pt x="13480" y="6309"/>
                    </a:cubicBezTo>
                    <a:cubicBezTo>
                      <a:pt x="11029" y="6828"/>
                      <a:pt x="7740" y="6535"/>
                      <a:pt x="5676" y="8180"/>
                    </a:cubicBezTo>
                    <a:cubicBezTo>
                      <a:pt x="3515" y="9934"/>
                      <a:pt x="2257" y="14094"/>
                      <a:pt x="0" y="15791"/>
                    </a:cubicBezTo>
                    <a:cubicBezTo>
                      <a:pt x="5385" y="18409"/>
                      <a:pt x="4870" y="19873"/>
                      <a:pt x="2225" y="24208"/>
                    </a:cubicBezTo>
                    <a:close/>
                  </a:path>
                </a:pathLst>
              </a:custGeom>
              <a:solidFill>
                <a:srgbClr val="C0C0C0"/>
              </a:solidFill>
              <a:ln w="1612" cap="flat">
                <a:solidFill>
                  <a:srgbClr val="FFFFFF"/>
                </a:solidFill>
                <a:prstDash val="solid"/>
                <a:miter/>
              </a:ln>
            </p:spPr>
            <p:txBody>
              <a:bodyPr rtlCol="0" anchor="ctr"/>
              <a:lstStyle/>
              <a:p>
                <a:endParaRPr lang="en-US"/>
              </a:p>
            </p:txBody>
          </p:sp>
          <p:sp>
            <p:nvSpPr>
              <p:cNvPr id="2238" name="Freeform: Shape 2237">
                <a:extLst>
                  <a:ext uri="{FF2B5EF4-FFF2-40B4-BE49-F238E27FC236}">
                    <a16:creationId xmlns:a16="http://schemas.microsoft.com/office/drawing/2014/main" id="{22DCF11B-7637-CD23-9C17-34D461561E11}"/>
                  </a:ext>
                </a:extLst>
              </p:cNvPr>
              <p:cNvSpPr/>
              <p:nvPr/>
            </p:nvSpPr>
            <p:spPr>
              <a:xfrm>
                <a:off x="10491241" y="4028654"/>
                <a:ext cx="12803" cy="9924"/>
              </a:xfrm>
              <a:custGeom>
                <a:avLst/>
                <a:gdLst>
                  <a:gd name="connsiteX0" fmla="*/ 32 w 12803"/>
                  <a:gd name="connsiteY0" fmla="*/ 5608 h 9924"/>
                  <a:gd name="connsiteX1" fmla="*/ 12803 w 12803"/>
                  <a:gd name="connsiteY1" fmla="*/ 0 h 9924"/>
                  <a:gd name="connsiteX2" fmla="*/ 10094 w 12803"/>
                  <a:gd name="connsiteY2" fmla="*/ 9897 h 9924"/>
                  <a:gd name="connsiteX3" fmla="*/ 7288 w 12803"/>
                  <a:gd name="connsiteY3" fmla="*/ 8030 h 9924"/>
                  <a:gd name="connsiteX4" fmla="*/ 0 w 12803"/>
                  <a:gd name="connsiteY4" fmla="*/ 5669 h 9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03" h="9924">
                    <a:moveTo>
                      <a:pt x="32" y="5608"/>
                    </a:moveTo>
                    <a:cubicBezTo>
                      <a:pt x="4321" y="2419"/>
                      <a:pt x="7578" y="990"/>
                      <a:pt x="12803" y="0"/>
                    </a:cubicBezTo>
                    <a:cubicBezTo>
                      <a:pt x="11706" y="500"/>
                      <a:pt x="12480" y="10507"/>
                      <a:pt x="10094" y="9897"/>
                    </a:cubicBezTo>
                    <a:cubicBezTo>
                      <a:pt x="8159" y="9436"/>
                      <a:pt x="7707" y="7398"/>
                      <a:pt x="7288" y="8030"/>
                    </a:cubicBezTo>
                    <a:cubicBezTo>
                      <a:pt x="5321" y="10810"/>
                      <a:pt x="1838" y="4944"/>
                      <a:pt x="0" y="5669"/>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2239" name="Freeform: Shape 2238">
              <a:extLst>
                <a:ext uri="{FF2B5EF4-FFF2-40B4-BE49-F238E27FC236}">
                  <a16:creationId xmlns:a16="http://schemas.microsoft.com/office/drawing/2014/main" id="{0BEF2D5D-B5EE-C2A8-36EB-C272FBFD605B}"/>
                </a:ext>
              </a:extLst>
            </p:cNvPr>
            <p:cNvSpPr/>
            <p:nvPr/>
          </p:nvSpPr>
          <p:spPr>
            <a:xfrm>
              <a:off x="10526071" y="400127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40" name="Content Placeholder 8">
            <a:extLst>
              <a:ext uri="{FF2B5EF4-FFF2-40B4-BE49-F238E27FC236}">
                <a16:creationId xmlns:a16="http://schemas.microsoft.com/office/drawing/2014/main" id="{B8705C39-D439-CF0A-E331-0688752040EC}"/>
              </a:ext>
            </a:extLst>
          </p:cNvPr>
          <p:cNvGrpSpPr/>
          <p:nvPr/>
        </p:nvGrpSpPr>
        <p:grpSpPr>
          <a:xfrm>
            <a:off x="5603359" y="3339380"/>
            <a:ext cx="128155" cy="167945"/>
            <a:chOff x="5570749" y="3020183"/>
            <a:chExt cx="128155" cy="167945"/>
          </a:xfrm>
        </p:grpSpPr>
        <p:grpSp>
          <p:nvGrpSpPr>
            <p:cNvPr id="2241" name="Content Placeholder 8">
              <a:extLst>
                <a:ext uri="{FF2B5EF4-FFF2-40B4-BE49-F238E27FC236}">
                  <a16:creationId xmlns:a16="http://schemas.microsoft.com/office/drawing/2014/main" id="{6FDD1865-BA9E-8C2A-BC08-CAF20B09FC06}"/>
                </a:ext>
              </a:extLst>
            </p:cNvPr>
            <p:cNvGrpSpPr/>
            <p:nvPr/>
          </p:nvGrpSpPr>
          <p:grpSpPr>
            <a:xfrm>
              <a:off x="5570749" y="3020183"/>
              <a:ext cx="128155" cy="167945"/>
              <a:chOff x="5570749" y="3020183"/>
              <a:chExt cx="128155" cy="167945"/>
            </a:xfrm>
            <a:solidFill>
              <a:srgbClr val="C0C0C0"/>
            </a:solidFill>
          </p:grpSpPr>
          <p:sp>
            <p:nvSpPr>
              <p:cNvPr id="2242" name="Freeform: Shape 2241">
                <a:extLst>
                  <a:ext uri="{FF2B5EF4-FFF2-40B4-BE49-F238E27FC236}">
                    <a16:creationId xmlns:a16="http://schemas.microsoft.com/office/drawing/2014/main" id="{F441A2F6-59E3-6F4D-EEAC-DF1B37E8F9D1}"/>
                  </a:ext>
                </a:extLst>
              </p:cNvPr>
              <p:cNvSpPr/>
              <p:nvPr/>
            </p:nvSpPr>
            <p:spPr>
              <a:xfrm>
                <a:off x="5634603" y="3117773"/>
                <a:ext cx="2321" cy="928"/>
              </a:xfrm>
              <a:custGeom>
                <a:avLst/>
                <a:gdLst>
                  <a:gd name="connsiteX0" fmla="*/ 2322 w 2321"/>
                  <a:gd name="connsiteY0" fmla="*/ 929 h 928"/>
                  <a:gd name="connsiteX1" fmla="*/ 0 w 2321"/>
                  <a:gd name="connsiteY1" fmla="*/ 0 h 928"/>
                  <a:gd name="connsiteX2" fmla="*/ 2322 w 2321"/>
                  <a:gd name="connsiteY2" fmla="*/ 929 h 928"/>
                </a:gdLst>
                <a:ahLst/>
                <a:cxnLst>
                  <a:cxn ang="0">
                    <a:pos x="connsiteX0" y="connsiteY0"/>
                  </a:cxn>
                  <a:cxn ang="0">
                    <a:pos x="connsiteX1" y="connsiteY1"/>
                  </a:cxn>
                  <a:cxn ang="0">
                    <a:pos x="connsiteX2" y="connsiteY2"/>
                  </a:cxn>
                </a:cxnLst>
                <a:rect l="l" t="t" r="r" b="b"/>
                <a:pathLst>
                  <a:path w="2321" h="928">
                    <a:moveTo>
                      <a:pt x="2322" y="929"/>
                    </a:moveTo>
                    <a:cubicBezTo>
                      <a:pt x="1548" y="606"/>
                      <a:pt x="774" y="310"/>
                      <a:pt x="0" y="0"/>
                    </a:cubicBezTo>
                    <a:cubicBezTo>
                      <a:pt x="861" y="97"/>
                      <a:pt x="1632" y="416"/>
                      <a:pt x="2322" y="929"/>
                    </a:cubicBezTo>
                  </a:path>
                </a:pathLst>
              </a:custGeom>
              <a:solidFill>
                <a:srgbClr val="C0C0C0"/>
              </a:solidFill>
              <a:ln w="645" cap="flat">
                <a:solidFill>
                  <a:srgbClr val="FFFFFF"/>
                </a:solidFill>
                <a:prstDash val="solid"/>
                <a:miter/>
              </a:ln>
            </p:spPr>
            <p:txBody>
              <a:bodyPr rtlCol="0" anchor="ctr"/>
              <a:lstStyle/>
              <a:p>
                <a:endParaRPr lang="en-US"/>
              </a:p>
            </p:txBody>
          </p:sp>
          <p:sp>
            <p:nvSpPr>
              <p:cNvPr id="2243" name="Freeform: Shape 2242">
                <a:extLst>
                  <a:ext uri="{FF2B5EF4-FFF2-40B4-BE49-F238E27FC236}">
                    <a16:creationId xmlns:a16="http://schemas.microsoft.com/office/drawing/2014/main" id="{A2CF907C-284B-024F-3ADE-1EB3259F2244}"/>
                  </a:ext>
                </a:extLst>
              </p:cNvPr>
              <p:cNvSpPr/>
              <p:nvPr/>
            </p:nvSpPr>
            <p:spPr>
              <a:xfrm>
                <a:off x="5572142" y="3068547"/>
                <a:ext cx="16916" cy="23909"/>
              </a:xfrm>
              <a:custGeom>
                <a:avLst/>
                <a:gdLst>
                  <a:gd name="connsiteX0" fmla="*/ 8127 w 16916"/>
                  <a:gd name="connsiteY0" fmla="*/ 0 h 23909"/>
                  <a:gd name="connsiteX1" fmla="*/ 13442 w 16916"/>
                  <a:gd name="connsiteY1" fmla="*/ 4918 h 23909"/>
                  <a:gd name="connsiteX2" fmla="*/ 16831 w 16916"/>
                  <a:gd name="connsiteY2" fmla="*/ 15986 h 23909"/>
                  <a:gd name="connsiteX3" fmla="*/ 6734 w 16916"/>
                  <a:gd name="connsiteY3" fmla="*/ 20201 h 23909"/>
                  <a:gd name="connsiteX4" fmla="*/ 0 w 16916"/>
                  <a:gd name="connsiteY4" fmla="*/ 16718 h 23909"/>
                  <a:gd name="connsiteX5" fmla="*/ 4179 w 16916"/>
                  <a:gd name="connsiteY5" fmla="*/ 17647 h 23909"/>
                  <a:gd name="connsiteX6" fmla="*/ 5250 w 16916"/>
                  <a:gd name="connsiteY6" fmla="*/ 10968 h 23909"/>
                  <a:gd name="connsiteX7" fmla="*/ 8127 w 16916"/>
                  <a:gd name="connsiteY7" fmla="*/ 0 h 23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916" h="23909">
                    <a:moveTo>
                      <a:pt x="8127" y="0"/>
                    </a:moveTo>
                    <a:cubicBezTo>
                      <a:pt x="11152" y="2622"/>
                      <a:pt x="13206" y="-326"/>
                      <a:pt x="13442" y="4918"/>
                    </a:cubicBezTo>
                    <a:cubicBezTo>
                      <a:pt x="13603" y="8756"/>
                      <a:pt x="17540" y="12081"/>
                      <a:pt x="16831" y="15986"/>
                    </a:cubicBezTo>
                    <a:cubicBezTo>
                      <a:pt x="15957" y="20791"/>
                      <a:pt x="5518" y="28589"/>
                      <a:pt x="6734" y="20201"/>
                    </a:cubicBezTo>
                    <a:cubicBezTo>
                      <a:pt x="3870" y="21082"/>
                      <a:pt x="1371" y="19021"/>
                      <a:pt x="0" y="16718"/>
                    </a:cubicBezTo>
                    <a:cubicBezTo>
                      <a:pt x="1706" y="14809"/>
                      <a:pt x="3444" y="15196"/>
                      <a:pt x="4179" y="17647"/>
                    </a:cubicBezTo>
                    <a:cubicBezTo>
                      <a:pt x="6398" y="15009"/>
                      <a:pt x="2980" y="13435"/>
                      <a:pt x="5250" y="10968"/>
                    </a:cubicBezTo>
                    <a:cubicBezTo>
                      <a:pt x="8311" y="7637"/>
                      <a:pt x="7804" y="4163"/>
                      <a:pt x="8127"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44" name="Freeform: Shape 2243">
                <a:extLst>
                  <a:ext uri="{FF2B5EF4-FFF2-40B4-BE49-F238E27FC236}">
                    <a16:creationId xmlns:a16="http://schemas.microsoft.com/office/drawing/2014/main" id="{E1EFF200-4C3D-5E69-38BD-24FDFCC47B43}"/>
                  </a:ext>
                </a:extLst>
              </p:cNvPr>
              <p:cNvSpPr/>
              <p:nvPr/>
            </p:nvSpPr>
            <p:spPr>
              <a:xfrm>
                <a:off x="5581608" y="3096148"/>
                <a:ext cx="2608" cy="1888"/>
              </a:xfrm>
              <a:custGeom>
                <a:avLst/>
                <a:gdLst>
                  <a:gd name="connsiteX0" fmla="*/ 286 w 2608"/>
                  <a:gd name="connsiteY0" fmla="*/ 1888 h 1888"/>
                  <a:gd name="connsiteX1" fmla="*/ 2608 w 2608"/>
                  <a:gd name="connsiteY1" fmla="*/ 263 h 1888"/>
                  <a:gd name="connsiteX2" fmla="*/ 286 w 2608"/>
                  <a:gd name="connsiteY2" fmla="*/ 1888 h 1888"/>
                </a:gdLst>
                <a:ahLst/>
                <a:cxnLst>
                  <a:cxn ang="0">
                    <a:pos x="connsiteX0" y="connsiteY0"/>
                  </a:cxn>
                  <a:cxn ang="0">
                    <a:pos x="connsiteX1" y="connsiteY1"/>
                  </a:cxn>
                  <a:cxn ang="0">
                    <a:pos x="connsiteX2" y="connsiteY2"/>
                  </a:cxn>
                </a:cxnLst>
                <a:rect l="l" t="t" r="r" b="b"/>
                <a:pathLst>
                  <a:path w="2608" h="1888">
                    <a:moveTo>
                      <a:pt x="286" y="1888"/>
                    </a:moveTo>
                    <a:cubicBezTo>
                      <a:pt x="-478" y="160"/>
                      <a:pt x="286" y="-382"/>
                      <a:pt x="2608" y="263"/>
                    </a:cubicBezTo>
                    <a:cubicBezTo>
                      <a:pt x="1834" y="805"/>
                      <a:pt x="1057" y="1346"/>
                      <a:pt x="286" y="1888"/>
                    </a:cubicBezTo>
                  </a:path>
                </a:pathLst>
              </a:custGeom>
              <a:solidFill>
                <a:srgbClr val="C0C0C0"/>
              </a:solidFill>
              <a:ln w="645" cap="flat">
                <a:solidFill>
                  <a:srgbClr val="FFFFFF"/>
                </a:solidFill>
                <a:prstDash val="solid"/>
                <a:miter/>
              </a:ln>
            </p:spPr>
            <p:txBody>
              <a:bodyPr rtlCol="0" anchor="ctr"/>
              <a:lstStyle/>
              <a:p>
                <a:endParaRPr lang="en-US"/>
              </a:p>
            </p:txBody>
          </p:sp>
          <p:sp>
            <p:nvSpPr>
              <p:cNvPr id="2245" name="Freeform: Shape 2244">
                <a:extLst>
                  <a:ext uri="{FF2B5EF4-FFF2-40B4-BE49-F238E27FC236}">
                    <a16:creationId xmlns:a16="http://schemas.microsoft.com/office/drawing/2014/main" id="{506210B3-39C9-5F0B-289B-5037BDC2CBA8}"/>
                  </a:ext>
                </a:extLst>
              </p:cNvPr>
              <p:cNvSpPr/>
              <p:nvPr/>
            </p:nvSpPr>
            <p:spPr>
              <a:xfrm>
                <a:off x="5570749" y="3024659"/>
                <a:ext cx="24631" cy="7897"/>
              </a:xfrm>
              <a:custGeom>
                <a:avLst/>
                <a:gdLst>
                  <a:gd name="connsiteX0" fmla="*/ 4179 w 24631"/>
                  <a:gd name="connsiteY0" fmla="*/ 7898 h 7897"/>
                  <a:gd name="connsiteX1" fmla="*/ 0 w 24631"/>
                  <a:gd name="connsiteY1" fmla="*/ 3951 h 7897"/>
                  <a:gd name="connsiteX2" fmla="*/ 8214 w 24631"/>
                  <a:gd name="connsiteY2" fmla="*/ 1738 h 7897"/>
                  <a:gd name="connsiteX3" fmla="*/ 24610 w 24631"/>
                  <a:gd name="connsiteY3" fmla="*/ 0 h 7897"/>
                  <a:gd name="connsiteX4" fmla="*/ 4179 w 24631"/>
                  <a:gd name="connsiteY4" fmla="*/ 7898 h 7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1" h="7897">
                    <a:moveTo>
                      <a:pt x="4179" y="7898"/>
                    </a:moveTo>
                    <a:cubicBezTo>
                      <a:pt x="2373" y="7134"/>
                      <a:pt x="890" y="5689"/>
                      <a:pt x="0" y="3951"/>
                    </a:cubicBezTo>
                    <a:cubicBezTo>
                      <a:pt x="3464" y="7714"/>
                      <a:pt x="5321" y="3512"/>
                      <a:pt x="8214" y="1738"/>
                    </a:cubicBezTo>
                    <a:cubicBezTo>
                      <a:pt x="12523" y="-897"/>
                      <a:pt x="19266" y="3544"/>
                      <a:pt x="24610" y="0"/>
                    </a:cubicBezTo>
                    <a:cubicBezTo>
                      <a:pt x="25342" y="4283"/>
                      <a:pt x="7079" y="6756"/>
                      <a:pt x="4179" y="7898"/>
                    </a:cubicBezTo>
                  </a:path>
                </a:pathLst>
              </a:custGeom>
              <a:solidFill>
                <a:srgbClr val="C0C0C0"/>
              </a:solidFill>
              <a:ln w="645" cap="flat">
                <a:solidFill>
                  <a:srgbClr val="FFFFFF"/>
                </a:solidFill>
                <a:prstDash val="solid"/>
                <a:miter/>
              </a:ln>
            </p:spPr>
            <p:txBody>
              <a:bodyPr rtlCol="0" anchor="ctr"/>
              <a:lstStyle/>
              <a:p>
                <a:endParaRPr lang="en-US"/>
              </a:p>
            </p:txBody>
          </p:sp>
          <p:sp>
            <p:nvSpPr>
              <p:cNvPr id="2246" name="Freeform: Shape 2245">
                <a:extLst>
                  <a:ext uri="{FF2B5EF4-FFF2-40B4-BE49-F238E27FC236}">
                    <a16:creationId xmlns:a16="http://schemas.microsoft.com/office/drawing/2014/main" id="{19350AA2-A878-5839-DB56-2C8E13460365}"/>
                  </a:ext>
                </a:extLst>
              </p:cNvPr>
              <p:cNvSpPr/>
              <p:nvPr/>
            </p:nvSpPr>
            <p:spPr>
              <a:xfrm>
                <a:off x="5582127" y="3093853"/>
                <a:ext cx="9651" cy="16021"/>
              </a:xfrm>
              <a:custGeom>
                <a:avLst/>
                <a:gdLst>
                  <a:gd name="connsiteX0" fmla="*/ 4876 w 9651"/>
                  <a:gd name="connsiteY0" fmla="*/ 16022 h 16021"/>
                  <a:gd name="connsiteX1" fmla="*/ 2322 w 9651"/>
                  <a:gd name="connsiteY1" fmla="*/ 15325 h 16021"/>
                  <a:gd name="connsiteX2" fmla="*/ 7198 w 9651"/>
                  <a:gd name="connsiteY2" fmla="*/ 13003 h 16021"/>
                  <a:gd name="connsiteX3" fmla="*/ 1564 w 9651"/>
                  <a:gd name="connsiteY3" fmla="*/ 8485 h 16021"/>
                  <a:gd name="connsiteX4" fmla="*/ 0 w 9651"/>
                  <a:gd name="connsiteY4" fmla="*/ 5341 h 16021"/>
                  <a:gd name="connsiteX5" fmla="*/ 6966 w 9651"/>
                  <a:gd name="connsiteY5" fmla="*/ 0 h 16021"/>
                  <a:gd name="connsiteX6" fmla="*/ 4644 w 9651"/>
                  <a:gd name="connsiteY6" fmla="*/ 6966 h 16021"/>
                  <a:gd name="connsiteX7" fmla="*/ 7666 w 9651"/>
                  <a:gd name="connsiteY7" fmla="*/ 2325 h 16021"/>
                  <a:gd name="connsiteX8" fmla="*/ 4876 w 9651"/>
                  <a:gd name="connsiteY8" fmla="*/ 16022 h 1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51" h="16021">
                    <a:moveTo>
                      <a:pt x="4876" y="16022"/>
                    </a:moveTo>
                    <a:cubicBezTo>
                      <a:pt x="4025" y="15796"/>
                      <a:pt x="3173" y="15557"/>
                      <a:pt x="2322" y="15325"/>
                    </a:cubicBezTo>
                    <a:cubicBezTo>
                      <a:pt x="4279" y="15261"/>
                      <a:pt x="5905" y="14477"/>
                      <a:pt x="7198" y="13003"/>
                    </a:cubicBezTo>
                    <a:cubicBezTo>
                      <a:pt x="3354" y="15718"/>
                      <a:pt x="2373" y="11420"/>
                      <a:pt x="1564" y="8485"/>
                    </a:cubicBezTo>
                    <a:cubicBezTo>
                      <a:pt x="1274" y="7482"/>
                      <a:pt x="958" y="5969"/>
                      <a:pt x="0" y="5341"/>
                    </a:cubicBezTo>
                    <a:cubicBezTo>
                      <a:pt x="2357" y="3609"/>
                      <a:pt x="4134" y="1048"/>
                      <a:pt x="6966" y="0"/>
                    </a:cubicBezTo>
                    <a:cubicBezTo>
                      <a:pt x="6869" y="2674"/>
                      <a:pt x="3702" y="4128"/>
                      <a:pt x="4644" y="6966"/>
                    </a:cubicBezTo>
                    <a:cubicBezTo>
                      <a:pt x="6121" y="5724"/>
                      <a:pt x="7130" y="4180"/>
                      <a:pt x="7666" y="2325"/>
                    </a:cubicBezTo>
                    <a:cubicBezTo>
                      <a:pt x="11532" y="6037"/>
                      <a:pt x="9294" y="13719"/>
                      <a:pt x="4876" y="16022"/>
                    </a:cubicBezTo>
                  </a:path>
                </a:pathLst>
              </a:custGeom>
              <a:solidFill>
                <a:srgbClr val="C0C0C0"/>
              </a:solidFill>
              <a:ln w="645" cap="flat">
                <a:solidFill>
                  <a:srgbClr val="FFFFFF"/>
                </a:solidFill>
                <a:prstDash val="solid"/>
                <a:miter/>
              </a:ln>
            </p:spPr>
            <p:txBody>
              <a:bodyPr rtlCol="0" anchor="ctr"/>
              <a:lstStyle/>
              <a:p>
                <a:endParaRPr lang="en-US"/>
              </a:p>
            </p:txBody>
          </p:sp>
          <p:sp>
            <p:nvSpPr>
              <p:cNvPr id="2247" name="Freeform: Shape 2246">
                <a:extLst>
                  <a:ext uri="{FF2B5EF4-FFF2-40B4-BE49-F238E27FC236}">
                    <a16:creationId xmlns:a16="http://schemas.microsoft.com/office/drawing/2014/main" id="{EEA37DB3-B0AD-C01B-2ADE-368751876154}"/>
                  </a:ext>
                </a:extLst>
              </p:cNvPr>
              <p:cNvSpPr/>
              <p:nvPr/>
            </p:nvSpPr>
            <p:spPr>
              <a:xfrm>
                <a:off x="5596979" y="3072066"/>
                <a:ext cx="5345" cy="2517"/>
              </a:xfrm>
              <a:custGeom>
                <a:avLst/>
                <a:gdLst>
                  <a:gd name="connsiteX0" fmla="*/ 5 w 5345"/>
                  <a:gd name="connsiteY0" fmla="*/ 2518 h 2517"/>
                  <a:gd name="connsiteX1" fmla="*/ 5346 w 5345"/>
                  <a:gd name="connsiteY1" fmla="*/ 660 h 2517"/>
                  <a:gd name="connsiteX2" fmla="*/ 5 w 5345"/>
                  <a:gd name="connsiteY2" fmla="*/ 2518 h 2517"/>
                </a:gdLst>
                <a:ahLst/>
                <a:cxnLst>
                  <a:cxn ang="0">
                    <a:pos x="connsiteX0" y="connsiteY0"/>
                  </a:cxn>
                  <a:cxn ang="0">
                    <a:pos x="connsiteX1" y="connsiteY1"/>
                  </a:cxn>
                  <a:cxn ang="0">
                    <a:pos x="connsiteX2" y="connsiteY2"/>
                  </a:cxn>
                </a:cxnLst>
                <a:rect l="l" t="t" r="r" b="b"/>
                <a:pathLst>
                  <a:path w="5345" h="2517">
                    <a:moveTo>
                      <a:pt x="5" y="2518"/>
                    </a:moveTo>
                    <a:cubicBezTo>
                      <a:pt x="-156" y="-817"/>
                      <a:pt x="3366" y="-152"/>
                      <a:pt x="5346" y="660"/>
                    </a:cubicBezTo>
                    <a:cubicBezTo>
                      <a:pt x="3646" y="1505"/>
                      <a:pt x="1866" y="2124"/>
                      <a:pt x="5" y="2518"/>
                    </a:cubicBezTo>
                  </a:path>
                </a:pathLst>
              </a:custGeom>
              <a:solidFill>
                <a:srgbClr val="C0C0C0"/>
              </a:solidFill>
              <a:ln w="645" cap="flat">
                <a:solidFill>
                  <a:srgbClr val="FFFFFF"/>
                </a:solidFill>
                <a:prstDash val="solid"/>
                <a:miter/>
              </a:ln>
            </p:spPr>
            <p:txBody>
              <a:bodyPr rtlCol="0" anchor="ctr"/>
              <a:lstStyle/>
              <a:p>
                <a:endParaRPr lang="en-US"/>
              </a:p>
            </p:txBody>
          </p:sp>
          <p:sp>
            <p:nvSpPr>
              <p:cNvPr id="2248" name="Freeform: Shape 2247">
                <a:extLst>
                  <a:ext uri="{FF2B5EF4-FFF2-40B4-BE49-F238E27FC236}">
                    <a16:creationId xmlns:a16="http://schemas.microsoft.com/office/drawing/2014/main" id="{238E9E85-991C-635C-AA41-4A3C6AD335E7}"/>
                  </a:ext>
                </a:extLst>
              </p:cNvPr>
              <p:cNvSpPr/>
              <p:nvPr/>
            </p:nvSpPr>
            <p:spPr>
              <a:xfrm>
                <a:off x="5595594" y="3020183"/>
                <a:ext cx="18382" cy="29556"/>
              </a:xfrm>
              <a:custGeom>
                <a:avLst/>
                <a:gdLst>
                  <a:gd name="connsiteX0" fmla="*/ 11842 w 18382"/>
                  <a:gd name="connsiteY0" fmla="*/ 29556 h 29556"/>
                  <a:gd name="connsiteX1" fmla="*/ 8127 w 18382"/>
                  <a:gd name="connsiteY1" fmla="*/ 25841 h 29556"/>
                  <a:gd name="connsiteX2" fmla="*/ 13961 w 18382"/>
                  <a:gd name="connsiteY2" fmla="*/ 17750 h 29556"/>
                  <a:gd name="connsiteX3" fmla="*/ 15664 w 18382"/>
                  <a:gd name="connsiteY3" fmla="*/ 12809 h 29556"/>
                  <a:gd name="connsiteX4" fmla="*/ 13055 w 18382"/>
                  <a:gd name="connsiteY4" fmla="*/ 8513 h 29556"/>
                  <a:gd name="connsiteX5" fmla="*/ 0 w 18382"/>
                  <a:gd name="connsiteY5" fmla="*/ 1228 h 29556"/>
                  <a:gd name="connsiteX6" fmla="*/ 16486 w 18382"/>
                  <a:gd name="connsiteY6" fmla="*/ 9358 h 29556"/>
                  <a:gd name="connsiteX7" fmla="*/ 15944 w 18382"/>
                  <a:gd name="connsiteY7" fmla="*/ 18782 h 29556"/>
                  <a:gd name="connsiteX8" fmla="*/ 11842 w 18382"/>
                  <a:gd name="connsiteY8" fmla="*/ 29556 h 29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382" h="29556">
                    <a:moveTo>
                      <a:pt x="11842" y="29556"/>
                    </a:moveTo>
                    <a:cubicBezTo>
                      <a:pt x="11317" y="27763"/>
                      <a:pt x="9943" y="26331"/>
                      <a:pt x="8127" y="25841"/>
                    </a:cubicBezTo>
                    <a:cubicBezTo>
                      <a:pt x="10762" y="23735"/>
                      <a:pt x="12629" y="20813"/>
                      <a:pt x="13961" y="17750"/>
                    </a:cubicBezTo>
                    <a:cubicBezTo>
                      <a:pt x="14651" y="16144"/>
                      <a:pt x="15219" y="14499"/>
                      <a:pt x="15664" y="12809"/>
                    </a:cubicBezTo>
                    <a:cubicBezTo>
                      <a:pt x="16789" y="8600"/>
                      <a:pt x="15261" y="11109"/>
                      <a:pt x="13055" y="8513"/>
                    </a:cubicBezTo>
                    <a:cubicBezTo>
                      <a:pt x="9494" y="4324"/>
                      <a:pt x="7288" y="-1362"/>
                      <a:pt x="0" y="1228"/>
                    </a:cubicBezTo>
                    <a:cubicBezTo>
                      <a:pt x="7134" y="-2974"/>
                      <a:pt x="12694" y="4572"/>
                      <a:pt x="16486" y="9358"/>
                    </a:cubicBezTo>
                    <a:cubicBezTo>
                      <a:pt x="19285" y="12890"/>
                      <a:pt x="18885" y="15511"/>
                      <a:pt x="15944" y="18782"/>
                    </a:cubicBezTo>
                    <a:cubicBezTo>
                      <a:pt x="13206" y="21823"/>
                      <a:pt x="13971" y="26225"/>
                      <a:pt x="11842" y="29556"/>
                    </a:cubicBezTo>
                  </a:path>
                </a:pathLst>
              </a:custGeom>
              <a:solidFill>
                <a:srgbClr val="C0C0C0"/>
              </a:solidFill>
              <a:ln w="645" cap="flat">
                <a:solidFill>
                  <a:srgbClr val="FFFFFF"/>
                </a:solidFill>
                <a:prstDash val="solid"/>
                <a:miter/>
              </a:ln>
            </p:spPr>
            <p:txBody>
              <a:bodyPr rtlCol="0" anchor="ctr"/>
              <a:lstStyle/>
              <a:p>
                <a:endParaRPr lang="en-US"/>
              </a:p>
            </p:txBody>
          </p:sp>
          <p:sp>
            <p:nvSpPr>
              <p:cNvPr id="2249" name="Freeform: Shape 2248">
                <a:extLst>
                  <a:ext uri="{FF2B5EF4-FFF2-40B4-BE49-F238E27FC236}">
                    <a16:creationId xmlns:a16="http://schemas.microsoft.com/office/drawing/2014/main" id="{101A74D2-E64F-11B1-D3A6-5A1F863DF668}"/>
                  </a:ext>
                </a:extLst>
              </p:cNvPr>
              <p:cNvSpPr/>
              <p:nvPr/>
            </p:nvSpPr>
            <p:spPr>
              <a:xfrm>
                <a:off x="5616956" y="3059491"/>
                <a:ext cx="12289" cy="23684"/>
              </a:xfrm>
              <a:custGeom>
                <a:avLst/>
                <a:gdLst>
                  <a:gd name="connsiteX0" fmla="*/ 3251 w 12289"/>
                  <a:gd name="connsiteY0" fmla="*/ 3251 h 23684"/>
                  <a:gd name="connsiteX1" fmla="*/ 0 w 12289"/>
                  <a:gd name="connsiteY1" fmla="*/ 0 h 23684"/>
                  <a:gd name="connsiteX2" fmla="*/ 11378 w 12289"/>
                  <a:gd name="connsiteY2" fmla="*/ 9288 h 23684"/>
                  <a:gd name="connsiteX3" fmla="*/ 9985 w 12289"/>
                  <a:gd name="connsiteY3" fmla="*/ 23684 h 23684"/>
                  <a:gd name="connsiteX4" fmla="*/ 12016 w 12289"/>
                  <a:gd name="connsiteY4" fmla="*/ 12271 h 23684"/>
                  <a:gd name="connsiteX5" fmla="*/ 3251 w 12289"/>
                  <a:gd name="connsiteY5" fmla="*/ 3251 h 23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89" h="23684">
                    <a:moveTo>
                      <a:pt x="3251" y="3251"/>
                    </a:moveTo>
                    <a:cubicBezTo>
                      <a:pt x="1367" y="3186"/>
                      <a:pt x="139" y="1838"/>
                      <a:pt x="0" y="0"/>
                    </a:cubicBezTo>
                    <a:cubicBezTo>
                      <a:pt x="3773" y="2886"/>
                      <a:pt x="8901" y="5012"/>
                      <a:pt x="11378" y="9288"/>
                    </a:cubicBezTo>
                    <a:cubicBezTo>
                      <a:pt x="14277" y="14299"/>
                      <a:pt x="9268" y="18592"/>
                      <a:pt x="9985" y="23684"/>
                    </a:cubicBezTo>
                    <a:cubicBezTo>
                      <a:pt x="6547" y="20914"/>
                      <a:pt x="11729" y="15399"/>
                      <a:pt x="12016" y="12271"/>
                    </a:cubicBezTo>
                    <a:cubicBezTo>
                      <a:pt x="12403" y="8004"/>
                      <a:pt x="5556" y="5821"/>
                      <a:pt x="3251" y="3251"/>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0" name="Freeform: Shape 2249">
                <a:extLst>
                  <a:ext uri="{FF2B5EF4-FFF2-40B4-BE49-F238E27FC236}">
                    <a16:creationId xmlns:a16="http://schemas.microsoft.com/office/drawing/2014/main" id="{462FBEF4-CF0F-7F66-9802-6A8179F82435}"/>
                  </a:ext>
                </a:extLst>
              </p:cNvPr>
              <p:cNvSpPr/>
              <p:nvPr/>
            </p:nvSpPr>
            <p:spPr>
              <a:xfrm>
                <a:off x="5626244" y="3111039"/>
                <a:ext cx="6037" cy="5804"/>
              </a:xfrm>
              <a:custGeom>
                <a:avLst/>
                <a:gdLst>
                  <a:gd name="connsiteX0" fmla="*/ 0 w 6037"/>
                  <a:gd name="connsiteY0" fmla="*/ 0 h 5804"/>
                  <a:gd name="connsiteX1" fmla="*/ 6037 w 6037"/>
                  <a:gd name="connsiteY1" fmla="*/ 5805 h 5804"/>
                  <a:gd name="connsiteX2" fmla="*/ 0 w 6037"/>
                  <a:gd name="connsiteY2" fmla="*/ 0 h 5804"/>
                </a:gdLst>
                <a:ahLst/>
                <a:cxnLst>
                  <a:cxn ang="0">
                    <a:pos x="connsiteX0" y="connsiteY0"/>
                  </a:cxn>
                  <a:cxn ang="0">
                    <a:pos x="connsiteX1" y="connsiteY1"/>
                  </a:cxn>
                  <a:cxn ang="0">
                    <a:pos x="connsiteX2" y="connsiteY2"/>
                  </a:cxn>
                </a:cxnLst>
                <a:rect l="l" t="t" r="r" b="b"/>
                <a:pathLst>
                  <a:path w="6037" h="5804">
                    <a:moveTo>
                      <a:pt x="0" y="0"/>
                    </a:moveTo>
                    <a:cubicBezTo>
                      <a:pt x="3199" y="390"/>
                      <a:pt x="3992" y="3918"/>
                      <a:pt x="6037" y="5805"/>
                    </a:cubicBezTo>
                    <a:cubicBezTo>
                      <a:pt x="3764" y="4541"/>
                      <a:pt x="435" y="2928"/>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1" name="Freeform: Shape 2250">
                <a:extLst>
                  <a:ext uri="{FF2B5EF4-FFF2-40B4-BE49-F238E27FC236}">
                    <a16:creationId xmlns:a16="http://schemas.microsoft.com/office/drawing/2014/main" id="{0B8BE249-D962-F02A-EFFF-13F4368B4742}"/>
                  </a:ext>
                </a:extLst>
              </p:cNvPr>
              <p:cNvSpPr/>
              <p:nvPr/>
            </p:nvSpPr>
            <p:spPr>
              <a:xfrm>
                <a:off x="5638779" y="3083408"/>
                <a:ext cx="5400" cy="15324"/>
              </a:xfrm>
              <a:custGeom>
                <a:avLst/>
                <a:gdLst>
                  <a:gd name="connsiteX0" fmla="*/ 2790 w 5400"/>
                  <a:gd name="connsiteY0" fmla="*/ 15325 h 15324"/>
                  <a:gd name="connsiteX1" fmla="*/ 3429 w 5400"/>
                  <a:gd name="connsiteY1" fmla="*/ 10178 h 15324"/>
                  <a:gd name="connsiteX2" fmla="*/ 1 w 5400"/>
                  <a:gd name="connsiteY2" fmla="*/ 0 h 15324"/>
                  <a:gd name="connsiteX3" fmla="*/ 2790 w 5400"/>
                  <a:gd name="connsiteY3" fmla="*/ 15325 h 15324"/>
                </a:gdLst>
                <a:ahLst/>
                <a:cxnLst>
                  <a:cxn ang="0">
                    <a:pos x="connsiteX0" y="connsiteY0"/>
                  </a:cxn>
                  <a:cxn ang="0">
                    <a:pos x="connsiteX1" y="connsiteY1"/>
                  </a:cxn>
                  <a:cxn ang="0">
                    <a:pos x="connsiteX2" y="connsiteY2"/>
                  </a:cxn>
                  <a:cxn ang="0">
                    <a:pos x="connsiteX3" y="connsiteY3"/>
                  </a:cxn>
                </a:cxnLst>
                <a:rect l="l" t="t" r="r" b="b"/>
                <a:pathLst>
                  <a:path w="5400" h="15324">
                    <a:moveTo>
                      <a:pt x="2790" y="15325"/>
                    </a:moveTo>
                    <a:cubicBezTo>
                      <a:pt x="1697" y="12552"/>
                      <a:pt x="5725" y="12780"/>
                      <a:pt x="3429" y="10178"/>
                    </a:cubicBezTo>
                    <a:cubicBezTo>
                      <a:pt x="1510" y="8001"/>
                      <a:pt x="-35" y="2873"/>
                      <a:pt x="1" y="0"/>
                    </a:cubicBezTo>
                    <a:cubicBezTo>
                      <a:pt x="1149" y="2767"/>
                      <a:pt x="9563" y="14425"/>
                      <a:pt x="2790" y="15325"/>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2" name="Freeform: Shape 2251">
                <a:extLst>
                  <a:ext uri="{FF2B5EF4-FFF2-40B4-BE49-F238E27FC236}">
                    <a16:creationId xmlns:a16="http://schemas.microsoft.com/office/drawing/2014/main" id="{8D98B7FB-65D4-5573-9550-653E94D98FAA}"/>
                  </a:ext>
                </a:extLst>
              </p:cNvPr>
              <p:cNvSpPr/>
              <p:nvPr/>
            </p:nvSpPr>
            <p:spPr>
              <a:xfrm>
                <a:off x="5643392" y="3111271"/>
                <a:ext cx="8164" cy="21365"/>
              </a:xfrm>
              <a:custGeom>
                <a:avLst/>
                <a:gdLst>
                  <a:gd name="connsiteX0" fmla="*/ 34 w 8164"/>
                  <a:gd name="connsiteY0" fmla="*/ 0 h 21365"/>
                  <a:gd name="connsiteX1" fmla="*/ 3817 w 8164"/>
                  <a:gd name="connsiteY1" fmla="*/ 13503 h 21365"/>
                  <a:gd name="connsiteX2" fmla="*/ 7232 w 8164"/>
                  <a:gd name="connsiteY2" fmla="*/ 21365 h 21365"/>
                  <a:gd name="connsiteX3" fmla="*/ 499 w 8164"/>
                  <a:gd name="connsiteY3" fmla="*/ 13239 h 21365"/>
                  <a:gd name="connsiteX4" fmla="*/ 34 w 8164"/>
                  <a:gd name="connsiteY4" fmla="*/ 0 h 2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4" h="21365">
                    <a:moveTo>
                      <a:pt x="34" y="0"/>
                    </a:moveTo>
                    <a:cubicBezTo>
                      <a:pt x="3121" y="4370"/>
                      <a:pt x="2108" y="9001"/>
                      <a:pt x="3817" y="13503"/>
                    </a:cubicBezTo>
                    <a:cubicBezTo>
                      <a:pt x="4920" y="16405"/>
                      <a:pt x="10296" y="17721"/>
                      <a:pt x="7232" y="21365"/>
                    </a:cubicBezTo>
                    <a:cubicBezTo>
                      <a:pt x="6697" y="17054"/>
                      <a:pt x="2014" y="16825"/>
                      <a:pt x="499" y="13239"/>
                    </a:cubicBezTo>
                    <a:cubicBezTo>
                      <a:pt x="5833" y="17450"/>
                      <a:pt x="-517" y="2686"/>
                      <a:pt x="34"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3" name="Freeform: Shape 2252">
                <a:extLst>
                  <a:ext uri="{FF2B5EF4-FFF2-40B4-BE49-F238E27FC236}">
                    <a16:creationId xmlns:a16="http://schemas.microsoft.com/office/drawing/2014/main" id="{9F8D337A-C055-8116-E3A6-8CE9372AD904}"/>
                  </a:ext>
                </a:extLst>
              </p:cNvPr>
              <p:cNvSpPr/>
              <p:nvPr/>
            </p:nvSpPr>
            <p:spPr>
              <a:xfrm>
                <a:off x="5652711" y="3110019"/>
                <a:ext cx="2517" cy="2181"/>
              </a:xfrm>
              <a:custGeom>
                <a:avLst/>
                <a:gdLst>
                  <a:gd name="connsiteX0" fmla="*/ 2322 w 2517"/>
                  <a:gd name="connsiteY0" fmla="*/ 2181 h 2181"/>
                  <a:gd name="connsiteX1" fmla="*/ 0 w 2517"/>
                  <a:gd name="connsiteY1" fmla="*/ 1485 h 2181"/>
                  <a:gd name="connsiteX2" fmla="*/ 2322 w 2517"/>
                  <a:gd name="connsiteY2" fmla="*/ 2181 h 2181"/>
                </a:gdLst>
                <a:ahLst/>
                <a:cxnLst>
                  <a:cxn ang="0">
                    <a:pos x="connsiteX0" y="connsiteY0"/>
                  </a:cxn>
                  <a:cxn ang="0">
                    <a:pos x="connsiteX1" y="connsiteY1"/>
                  </a:cxn>
                  <a:cxn ang="0">
                    <a:pos x="connsiteX2" y="connsiteY2"/>
                  </a:cxn>
                </a:cxnLst>
                <a:rect l="l" t="t" r="r" b="b"/>
                <a:pathLst>
                  <a:path w="2517" h="2181">
                    <a:moveTo>
                      <a:pt x="2322" y="2181"/>
                    </a:moveTo>
                    <a:cubicBezTo>
                      <a:pt x="1548" y="1956"/>
                      <a:pt x="774" y="1717"/>
                      <a:pt x="0" y="1485"/>
                    </a:cubicBezTo>
                    <a:cubicBezTo>
                      <a:pt x="2148" y="-705"/>
                      <a:pt x="2919" y="-473"/>
                      <a:pt x="2322" y="2181"/>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4" name="Freeform: Shape 2253">
                <a:extLst>
                  <a:ext uri="{FF2B5EF4-FFF2-40B4-BE49-F238E27FC236}">
                    <a16:creationId xmlns:a16="http://schemas.microsoft.com/office/drawing/2014/main" id="{5BF853C0-D7F7-BA63-6EB5-477FC698BF57}"/>
                  </a:ext>
                </a:extLst>
              </p:cNvPr>
              <p:cNvSpPr/>
              <p:nvPr/>
            </p:nvSpPr>
            <p:spPr>
              <a:xfrm>
                <a:off x="5663396" y="3138951"/>
                <a:ext cx="11506" cy="13187"/>
              </a:xfrm>
              <a:custGeom>
                <a:avLst/>
                <a:gdLst>
                  <a:gd name="connsiteX0" fmla="*/ 0 w 11506"/>
                  <a:gd name="connsiteY0" fmla="*/ 13187 h 13187"/>
                  <a:gd name="connsiteX1" fmla="*/ 10217 w 11506"/>
                  <a:gd name="connsiteY1" fmla="*/ 4596 h 13187"/>
                  <a:gd name="connsiteX2" fmla="*/ 10871 w 11506"/>
                  <a:gd name="connsiteY2" fmla="*/ 865 h 13187"/>
                  <a:gd name="connsiteX3" fmla="*/ 0 w 11506"/>
                  <a:gd name="connsiteY3" fmla="*/ 13187 h 13187"/>
                </a:gdLst>
                <a:ahLst/>
                <a:cxnLst>
                  <a:cxn ang="0">
                    <a:pos x="connsiteX0" y="connsiteY0"/>
                  </a:cxn>
                  <a:cxn ang="0">
                    <a:pos x="connsiteX1" y="connsiteY1"/>
                  </a:cxn>
                  <a:cxn ang="0">
                    <a:pos x="connsiteX2" y="connsiteY2"/>
                  </a:cxn>
                  <a:cxn ang="0">
                    <a:pos x="connsiteX3" y="connsiteY3"/>
                  </a:cxn>
                </a:cxnLst>
                <a:rect l="l" t="t" r="r" b="b"/>
                <a:pathLst>
                  <a:path w="11506" h="13187">
                    <a:moveTo>
                      <a:pt x="0" y="13187"/>
                    </a:moveTo>
                    <a:cubicBezTo>
                      <a:pt x="3570" y="10498"/>
                      <a:pt x="6263" y="6802"/>
                      <a:pt x="10217" y="4596"/>
                    </a:cubicBezTo>
                    <a:cubicBezTo>
                      <a:pt x="5441" y="1813"/>
                      <a:pt x="9414" y="-1638"/>
                      <a:pt x="10871" y="865"/>
                    </a:cubicBezTo>
                    <a:cubicBezTo>
                      <a:pt x="14235" y="6654"/>
                      <a:pt x="3293" y="11040"/>
                      <a:pt x="0" y="13187"/>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5" name="Freeform: Shape 2254">
                <a:extLst>
                  <a:ext uri="{FF2B5EF4-FFF2-40B4-BE49-F238E27FC236}">
                    <a16:creationId xmlns:a16="http://schemas.microsoft.com/office/drawing/2014/main" id="{D928C8AD-6A99-DB26-F8F8-E347E7E7F84B}"/>
                  </a:ext>
                </a:extLst>
              </p:cNvPr>
              <p:cNvSpPr/>
              <p:nvPr/>
            </p:nvSpPr>
            <p:spPr>
              <a:xfrm>
                <a:off x="5662696" y="3099429"/>
                <a:ext cx="3483" cy="4179"/>
              </a:xfrm>
              <a:custGeom>
                <a:avLst/>
                <a:gdLst>
                  <a:gd name="connsiteX0" fmla="*/ 929 w 3483"/>
                  <a:gd name="connsiteY0" fmla="*/ 464 h 4179"/>
                  <a:gd name="connsiteX1" fmla="*/ 3483 w 3483"/>
                  <a:gd name="connsiteY1" fmla="*/ 0 h 4179"/>
                  <a:gd name="connsiteX2" fmla="*/ 0 w 3483"/>
                  <a:gd name="connsiteY2" fmla="*/ 4180 h 4179"/>
                  <a:gd name="connsiteX3" fmla="*/ 929 w 3483"/>
                  <a:gd name="connsiteY3" fmla="*/ 464 h 4179"/>
                </a:gdLst>
                <a:ahLst/>
                <a:cxnLst>
                  <a:cxn ang="0">
                    <a:pos x="connsiteX0" y="connsiteY0"/>
                  </a:cxn>
                  <a:cxn ang="0">
                    <a:pos x="connsiteX1" y="connsiteY1"/>
                  </a:cxn>
                  <a:cxn ang="0">
                    <a:pos x="connsiteX2" y="connsiteY2"/>
                  </a:cxn>
                  <a:cxn ang="0">
                    <a:pos x="connsiteX3" y="connsiteY3"/>
                  </a:cxn>
                </a:cxnLst>
                <a:rect l="l" t="t" r="r" b="b"/>
                <a:pathLst>
                  <a:path w="3483" h="4179">
                    <a:moveTo>
                      <a:pt x="929" y="464"/>
                    </a:moveTo>
                    <a:cubicBezTo>
                      <a:pt x="1780" y="303"/>
                      <a:pt x="2632" y="142"/>
                      <a:pt x="3483" y="0"/>
                    </a:cubicBezTo>
                    <a:cubicBezTo>
                      <a:pt x="3090" y="1883"/>
                      <a:pt x="1735" y="3402"/>
                      <a:pt x="0" y="4180"/>
                    </a:cubicBezTo>
                    <a:cubicBezTo>
                      <a:pt x="532" y="2996"/>
                      <a:pt x="845" y="1758"/>
                      <a:pt x="929" y="464"/>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6" name="Freeform: Shape 2255">
                <a:extLst>
                  <a:ext uri="{FF2B5EF4-FFF2-40B4-BE49-F238E27FC236}">
                    <a16:creationId xmlns:a16="http://schemas.microsoft.com/office/drawing/2014/main" id="{80CF8E0E-C312-25C3-DF24-D8D936A710DD}"/>
                  </a:ext>
                </a:extLst>
              </p:cNvPr>
              <p:cNvSpPr/>
              <p:nvPr/>
            </p:nvSpPr>
            <p:spPr>
              <a:xfrm>
                <a:off x="5663996" y="3134491"/>
                <a:ext cx="4789" cy="5108"/>
              </a:xfrm>
              <a:custGeom>
                <a:avLst/>
                <a:gdLst>
                  <a:gd name="connsiteX0" fmla="*/ 4737 w 4789"/>
                  <a:gd name="connsiteY0" fmla="*/ 5108 h 5108"/>
                  <a:gd name="connsiteX1" fmla="*/ 93 w 4789"/>
                  <a:gd name="connsiteY1" fmla="*/ 0 h 5108"/>
                  <a:gd name="connsiteX2" fmla="*/ 4737 w 4789"/>
                  <a:gd name="connsiteY2" fmla="*/ 5108 h 5108"/>
                </a:gdLst>
                <a:ahLst/>
                <a:cxnLst>
                  <a:cxn ang="0">
                    <a:pos x="connsiteX0" y="connsiteY0"/>
                  </a:cxn>
                  <a:cxn ang="0">
                    <a:pos x="connsiteX1" y="connsiteY1"/>
                  </a:cxn>
                  <a:cxn ang="0">
                    <a:pos x="connsiteX2" y="connsiteY2"/>
                  </a:cxn>
                </a:cxnLst>
                <a:rect l="l" t="t" r="r" b="b"/>
                <a:pathLst>
                  <a:path w="4789" h="5108">
                    <a:moveTo>
                      <a:pt x="4737" y="5108"/>
                    </a:moveTo>
                    <a:cubicBezTo>
                      <a:pt x="2283" y="4734"/>
                      <a:pt x="-552" y="2886"/>
                      <a:pt x="93" y="0"/>
                    </a:cubicBezTo>
                    <a:cubicBezTo>
                      <a:pt x="2038" y="1093"/>
                      <a:pt x="5240" y="2238"/>
                      <a:pt x="4737" y="5108"/>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7" name="Freeform: Shape 2256">
                <a:extLst>
                  <a:ext uri="{FF2B5EF4-FFF2-40B4-BE49-F238E27FC236}">
                    <a16:creationId xmlns:a16="http://schemas.microsoft.com/office/drawing/2014/main" id="{1810BF41-E904-56FE-BE56-355F119B29FE}"/>
                  </a:ext>
                </a:extLst>
              </p:cNvPr>
              <p:cNvSpPr/>
              <p:nvPr/>
            </p:nvSpPr>
            <p:spPr>
              <a:xfrm>
                <a:off x="5672178" y="3176751"/>
                <a:ext cx="17688" cy="11377"/>
              </a:xfrm>
              <a:custGeom>
                <a:avLst/>
                <a:gdLst>
                  <a:gd name="connsiteX0" fmla="*/ 506 w 17688"/>
                  <a:gd name="connsiteY0" fmla="*/ 11378 h 11377"/>
                  <a:gd name="connsiteX1" fmla="*/ 6508 w 17688"/>
                  <a:gd name="connsiteY1" fmla="*/ 3535 h 11377"/>
                  <a:gd name="connsiteX2" fmla="*/ 10739 w 17688"/>
                  <a:gd name="connsiteY2" fmla="*/ 4644 h 11377"/>
                  <a:gd name="connsiteX3" fmla="*/ 17689 w 17688"/>
                  <a:gd name="connsiteY3" fmla="*/ 0 h 11377"/>
                  <a:gd name="connsiteX4" fmla="*/ 13896 w 17688"/>
                  <a:gd name="connsiteY4" fmla="*/ 8849 h 11377"/>
                  <a:gd name="connsiteX5" fmla="*/ 506 w 17688"/>
                  <a:gd name="connsiteY5" fmla="*/ 11378 h 11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688" h="11377">
                    <a:moveTo>
                      <a:pt x="506" y="11378"/>
                    </a:moveTo>
                    <a:cubicBezTo>
                      <a:pt x="-1655" y="7724"/>
                      <a:pt x="3628" y="4321"/>
                      <a:pt x="6508" y="3535"/>
                    </a:cubicBezTo>
                    <a:cubicBezTo>
                      <a:pt x="8491" y="2993"/>
                      <a:pt x="9036" y="4296"/>
                      <a:pt x="10739" y="4644"/>
                    </a:cubicBezTo>
                    <a:cubicBezTo>
                      <a:pt x="13593" y="5228"/>
                      <a:pt x="15776" y="1403"/>
                      <a:pt x="17689" y="0"/>
                    </a:cubicBezTo>
                    <a:cubicBezTo>
                      <a:pt x="17153" y="2983"/>
                      <a:pt x="16247" y="6734"/>
                      <a:pt x="13896" y="8849"/>
                    </a:cubicBezTo>
                    <a:cubicBezTo>
                      <a:pt x="10613" y="11800"/>
                      <a:pt x="4450" y="9820"/>
                      <a:pt x="506" y="11378"/>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8" name="Freeform: Shape 2257">
                <a:extLst>
                  <a:ext uri="{FF2B5EF4-FFF2-40B4-BE49-F238E27FC236}">
                    <a16:creationId xmlns:a16="http://schemas.microsoft.com/office/drawing/2014/main" id="{A0B2AAC3-097D-4251-6063-B113633EC3D7}"/>
                  </a:ext>
                </a:extLst>
              </p:cNvPr>
              <p:cNvSpPr/>
              <p:nvPr/>
            </p:nvSpPr>
            <p:spPr>
              <a:xfrm>
                <a:off x="5689484" y="3171065"/>
                <a:ext cx="2471" cy="2667"/>
              </a:xfrm>
              <a:custGeom>
                <a:avLst/>
                <a:gdLst>
                  <a:gd name="connsiteX0" fmla="*/ 150 w 2471"/>
                  <a:gd name="connsiteY0" fmla="*/ 2667 h 2667"/>
                  <a:gd name="connsiteX1" fmla="*/ 2472 w 2471"/>
                  <a:gd name="connsiteY1" fmla="*/ 113 h 2667"/>
                  <a:gd name="connsiteX2" fmla="*/ 150 w 2471"/>
                  <a:gd name="connsiteY2" fmla="*/ 2667 h 2667"/>
                </a:gdLst>
                <a:ahLst/>
                <a:cxnLst>
                  <a:cxn ang="0">
                    <a:pos x="connsiteX0" y="connsiteY0"/>
                  </a:cxn>
                  <a:cxn ang="0">
                    <a:pos x="connsiteX1" y="connsiteY1"/>
                  </a:cxn>
                  <a:cxn ang="0">
                    <a:pos x="connsiteX2" y="connsiteY2"/>
                  </a:cxn>
                </a:cxnLst>
                <a:rect l="l" t="t" r="r" b="b"/>
                <a:pathLst>
                  <a:path w="2471" h="2667">
                    <a:moveTo>
                      <a:pt x="150" y="2667"/>
                    </a:moveTo>
                    <a:cubicBezTo>
                      <a:pt x="-353" y="719"/>
                      <a:pt x="408" y="-367"/>
                      <a:pt x="2472" y="113"/>
                    </a:cubicBezTo>
                    <a:cubicBezTo>
                      <a:pt x="1766" y="1029"/>
                      <a:pt x="995" y="1881"/>
                      <a:pt x="150" y="2667"/>
                    </a:cubicBezTo>
                  </a:path>
                </a:pathLst>
              </a:custGeom>
              <a:solidFill>
                <a:srgbClr val="C0C0C0"/>
              </a:solidFill>
              <a:ln w="645" cap="flat">
                <a:solidFill>
                  <a:srgbClr val="FFFFFF"/>
                </a:solidFill>
                <a:prstDash val="solid"/>
                <a:miter/>
              </a:ln>
            </p:spPr>
            <p:txBody>
              <a:bodyPr rtlCol="0" anchor="ctr"/>
              <a:lstStyle/>
              <a:p>
                <a:endParaRPr lang="en-US"/>
              </a:p>
            </p:txBody>
          </p:sp>
          <p:sp>
            <p:nvSpPr>
              <p:cNvPr id="2259" name="Freeform: Shape 2258">
                <a:extLst>
                  <a:ext uri="{FF2B5EF4-FFF2-40B4-BE49-F238E27FC236}">
                    <a16:creationId xmlns:a16="http://schemas.microsoft.com/office/drawing/2014/main" id="{0363DAE2-1441-9B39-D35F-5212CF5755E0}"/>
                  </a:ext>
                </a:extLst>
              </p:cNvPr>
              <p:cNvSpPr/>
              <p:nvPr/>
            </p:nvSpPr>
            <p:spPr>
              <a:xfrm>
                <a:off x="5690795" y="3145840"/>
                <a:ext cx="8108" cy="4208"/>
              </a:xfrm>
              <a:custGeom>
                <a:avLst/>
                <a:gdLst>
                  <a:gd name="connsiteX0" fmla="*/ 7895 w 8108"/>
                  <a:gd name="connsiteY0" fmla="*/ 4208 h 4208"/>
                  <a:gd name="connsiteX1" fmla="*/ 0 w 8108"/>
                  <a:gd name="connsiteY1" fmla="*/ 26 h 4208"/>
                  <a:gd name="connsiteX2" fmla="*/ 7895 w 8108"/>
                  <a:gd name="connsiteY2" fmla="*/ 4208 h 4208"/>
                </a:gdLst>
                <a:ahLst/>
                <a:cxnLst>
                  <a:cxn ang="0">
                    <a:pos x="connsiteX0" y="connsiteY0"/>
                  </a:cxn>
                  <a:cxn ang="0">
                    <a:pos x="connsiteX1" y="connsiteY1"/>
                  </a:cxn>
                  <a:cxn ang="0">
                    <a:pos x="connsiteX2" y="connsiteY2"/>
                  </a:cxn>
                </a:cxnLst>
                <a:rect l="l" t="t" r="r" b="b"/>
                <a:pathLst>
                  <a:path w="8108" h="4208">
                    <a:moveTo>
                      <a:pt x="7895" y="4208"/>
                    </a:moveTo>
                    <a:cubicBezTo>
                      <a:pt x="6208" y="1290"/>
                      <a:pt x="148" y="3573"/>
                      <a:pt x="0" y="26"/>
                    </a:cubicBezTo>
                    <a:cubicBezTo>
                      <a:pt x="1699" y="-200"/>
                      <a:pt x="9491" y="1058"/>
                      <a:pt x="7895" y="4208"/>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260" name="Freeform: Shape 2259">
              <a:extLst>
                <a:ext uri="{FF2B5EF4-FFF2-40B4-BE49-F238E27FC236}">
                  <a16:creationId xmlns:a16="http://schemas.microsoft.com/office/drawing/2014/main" id="{B4D45F9F-8CDE-62A0-10CC-2D484F7E2AC6}"/>
                </a:ext>
              </a:extLst>
            </p:cNvPr>
            <p:cNvSpPr/>
            <p:nvPr/>
          </p:nvSpPr>
          <p:spPr>
            <a:xfrm>
              <a:off x="5598574" y="309670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61" name="Content Placeholder 8">
            <a:extLst>
              <a:ext uri="{FF2B5EF4-FFF2-40B4-BE49-F238E27FC236}">
                <a16:creationId xmlns:a16="http://schemas.microsoft.com/office/drawing/2014/main" id="{20925FED-1930-56FF-E2E1-7FBB671026D4}"/>
              </a:ext>
            </a:extLst>
          </p:cNvPr>
          <p:cNvGrpSpPr/>
          <p:nvPr/>
        </p:nvGrpSpPr>
        <p:grpSpPr>
          <a:xfrm>
            <a:off x="11547778" y="4473493"/>
            <a:ext cx="49309" cy="182500"/>
            <a:chOff x="11515168" y="4154296"/>
            <a:chExt cx="49309" cy="182500"/>
          </a:xfrm>
        </p:grpSpPr>
        <p:grpSp>
          <p:nvGrpSpPr>
            <p:cNvPr id="2262" name="Content Placeholder 8">
              <a:extLst>
                <a:ext uri="{FF2B5EF4-FFF2-40B4-BE49-F238E27FC236}">
                  <a16:creationId xmlns:a16="http://schemas.microsoft.com/office/drawing/2014/main" id="{E75BA97C-5B50-EC95-B73E-4598C01A031A}"/>
                </a:ext>
              </a:extLst>
            </p:cNvPr>
            <p:cNvGrpSpPr/>
            <p:nvPr/>
          </p:nvGrpSpPr>
          <p:grpSpPr>
            <a:xfrm>
              <a:off x="11515168" y="4154296"/>
              <a:ext cx="49309" cy="182500"/>
              <a:chOff x="11515168" y="4154296"/>
              <a:chExt cx="49309" cy="182500"/>
            </a:xfrm>
            <a:solidFill>
              <a:srgbClr val="C0C0C0"/>
            </a:solidFill>
          </p:grpSpPr>
          <p:sp>
            <p:nvSpPr>
              <p:cNvPr id="2263" name="Freeform: Shape 2262">
                <a:extLst>
                  <a:ext uri="{FF2B5EF4-FFF2-40B4-BE49-F238E27FC236}">
                    <a16:creationId xmlns:a16="http://schemas.microsoft.com/office/drawing/2014/main" id="{88CFCD09-A625-8CE9-E2CB-57D212253B50}"/>
                  </a:ext>
                </a:extLst>
              </p:cNvPr>
              <p:cNvSpPr/>
              <p:nvPr/>
            </p:nvSpPr>
            <p:spPr>
              <a:xfrm>
                <a:off x="11539685" y="4166711"/>
                <a:ext cx="4421" cy="4889"/>
              </a:xfrm>
              <a:custGeom>
                <a:avLst/>
                <a:gdLst>
                  <a:gd name="connsiteX0" fmla="*/ 2282 w 4421"/>
                  <a:gd name="connsiteY0" fmla="*/ 4774 h 4889"/>
                  <a:gd name="connsiteX1" fmla="*/ 1444 w 4421"/>
                  <a:gd name="connsiteY1" fmla="*/ 791 h 4889"/>
                  <a:gd name="connsiteX2" fmla="*/ 2282 w 4421"/>
                  <a:gd name="connsiteY2" fmla="*/ 4774 h 4889"/>
                </a:gdLst>
                <a:ahLst/>
                <a:cxnLst>
                  <a:cxn ang="0">
                    <a:pos x="connsiteX0" y="connsiteY0"/>
                  </a:cxn>
                  <a:cxn ang="0">
                    <a:pos x="connsiteX1" y="connsiteY1"/>
                  </a:cxn>
                  <a:cxn ang="0">
                    <a:pos x="connsiteX2" y="connsiteY2"/>
                  </a:cxn>
                </a:cxnLst>
                <a:rect l="l" t="t" r="r" b="b"/>
                <a:pathLst>
                  <a:path w="4421" h="4889">
                    <a:moveTo>
                      <a:pt x="2282" y="4774"/>
                    </a:moveTo>
                    <a:cubicBezTo>
                      <a:pt x="5185" y="3210"/>
                      <a:pt x="5346" y="-1956"/>
                      <a:pt x="1444" y="791"/>
                    </a:cubicBezTo>
                    <a:cubicBezTo>
                      <a:pt x="-298" y="2033"/>
                      <a:pt x="-943" y="5571"/>
                      <a:pt x="2282" y="4774"/>
                    </a:cubicBezTo>
                  </a:path>
                </a:pathLst>
              </a:custGeom>
              <a:solidFill>
                <a:srgbClr val="C0C0C0"/>
              </a:solidFill>
              <a:ln w="645" cap="flat">
                <a:solidFill>
                  <a:srgbClr val="FFFFFF"/>
                </a:solidFill>
                <a:prstDash val="solid"/>
                <a:miter/>
              </a:ln>
            </p:spPr>
            <p:txBody>
              <a:bodyPr rtlCol="0" anchor="ctr"/>
              <a:lstStyle/>
              <a:p>
                <a:endParaRPr lang="en-US"/>
              </a:p>
            </p:txBody>
          </p:sp>
          <p:sp>
            <p:nvSpPr>
              <p:cNvPr id="2264" name="Freeform: Shape 2263">
                <a:extLst>
                  <a:ext uri="{FF2B5EF4-FFF2-40B4-BE49-F238E27FC236}">
                    <a16:creationId xmlns:a16="http://schemas.microsoft.com/office/drawing/2014/main" id="{FC59E524-8A53-C432-90DA-9F9D86F32AD3}"/>
                  </a:ext>
                </a:extLst>
              </p:cNvPr>
              <p:cNvSpPr/>
              <p:nvPr/>
            </p:nvSpPr>
            <p:spPr>
              <a:xfrm>
                <a:off x="11541570" y="4154296"/>
                <a:ext cx="3460" cy="6740"/>
              </a:xfrm>
              <a:custGeom>
                <a:avLst/>
                <a:gdLst>
                  <a:gd name="connsiteX0" fmla="*/ 848 w 3460"/>
                  <a:gd name="connsiteY0" fmla="*/ 6740 h 6740"/>
                  <a:gd name="connsiteX1" fmla="*/ 2235 w 3460"/>
                  <a:gd name="connsiteY1" fmla="*/ 0 h 6740"/>
                  <a:gd name="connsiteX2" fmla="*/ 848 w 3460"/>
                  <a:gd name="connsiteY2" fmla="*/ 6740 h 6740"/>
                </a:gdLst>
                <a:ahLst/>
                <a:cxnLst>
                  <a:cxn ang="0">
                    <a:pos x="connsiteX0" y="connsiteY0"/>
                  </a:cxn>
                  <a:cxn ang="0">
                    <a:pos x="connsiteX1" y="connsiteY1"/>
                  </a:cxn>
                  <a:cxn ang="0">
                    <a:pos x="connsiteX2" y="connsiteY2"/>
                  </a:cxn>
                </a:cxnLst>
                <a:rect l="l" t="t" r="r" b="b"/>
                <a:pathLst>
                  <a:path w="3460" h="6740">
                    <a:moveTo>
                      <a:pt x="848" y="6740"/>
                    </a:moveTo>
                    <a:cubicBezTo>
                      <a:pt x="3654" y="5405"/>
                      <a:pt x="4331" y="2328"/>
                      <a:pt x="2235" y="0"/>
                    </a:cubicBezTo>
                    <a:cubicBezTo>
                      <a:pt x="-958" y="1380"/>
                      <a:pt x="-55" y="4167"/>
                      <a:pt x="848" y="674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65" name="Freeform: Shape 2264">
                <a:extLst>
                  <a:ext uri="{FF2B5EF4-FFF2-40B4-BE49-F238E27FC236}">
                    <a16:creationId xmlns:a16="http://schemas.microsoft.com/office/drawing/2014/main" id="{3A1F467B-BA48-A5BA-BEDE-A78760C5B7FB}"/>
                  </a:ext>
                </a:extLst>
              </p:cNvPr>
              <p:cNvSpPr/>
              <p:nvPr/>
            </p:nvSpPr>
            <p:spPr>
              <a:xfrm>
                <a:off x="11515168" y="4182053"/>
                <a:ext cx="13789" cy="25905"/>
              </a:xfrm>
              <a:custGeom>
                <a:avLst/>
                <a:gdLst>
                  <a:gd name="connsiteX0" fmla="*/ 12835 w 13789"/>
                  <a:gd name="connsiteY0" fmla="*/ 11716 h 25905"/>
                  <a:gd name="connsiteX1" fmla="*/ 12383 w 13789"/>
                  <a:gd name="connsiteY1" fmla="*/ 6395 h 25905"/>
                  <a:gd name="connsiteX2" fmla="*/ 5192 w 13789"/>
                  <a:gd name="connsiteY2" fmla="*/ 7782 h 25905"/>
                  <a:gd name="connsiteX3" fmla="*/ 32 w 13789"/>
                  <a:gd name="connsiteY3" fmla="*/ 3866 h 25905"/>
                  <a:gd name="connsiteX4" fmla="*/ 483 w 13789"/>
                  <a:gd name="connsiteY4" fmla="*/ 15837 h 25905"/>
                  <a:gd name="connsiteX5" fmla="*/ 1483 w 13789"/>
                  <a:gd name="connsiteY5" fmla="*/ 25906 h 25905"/>
                  <a:gd name="connsiteX6" fmla="*/ 12835 w 13789"/>
                  <a:gd name="connsiteY6" fmla="*/ 11716 h 25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9" h="25905">
                    <a:moveTo>
                      <a:pt x="12835" y="11716"/>
                    </a:moveTo>
                    <a:cubicBezTo>
                      <a:pt x="11803" y="10023"/>
                      <a:pt x="11641" y="8249"/>
                      <a:pt x="12383" y="6395"/>
                    </a:cubicBezTo>
                    <a:cubicBezTo>
                      <a:pt x="8546" y="7930"/>
                      <a:pt x="5547" y="17627"/>
                      <a:pt x="5192" y="7782"/>
                    </a:cubicBezTo>
                    <a:cubicBezTo>
                      <a:pt x="5192" y="3986"/>
                      <a:pt x="515" y="-5183"/>
                      <a:pt x="32" y="3866"/>
                    </a:cubicBezTo>
                    <a:cubicBezTo>
                      <a:pt x="-291" y="7965"/>
                      <a:pt x="1967" y="11784"/>
                      <a:pt x="483" y="15837"/>
                    </a:cubicBezTo>
                    <a:cubicBezTo>
                      <a:pt x="-968" y="19724"/>
                      <a:pt x="1451" y="22062"/>
                      <a:pt x="1483" y="25906"/>
                    </a:cubicBezTo>
                    <a:cubicBezTo>
                      <a:pt x="9610" y="25906"/>
                      <a:pt x="16351" y="20143"/>
                      <a:pt x="12835" y="11716"/>
                    </a:cubicBezTo>
                  </a:path>
                </a:pathLst>
              </a:custGeom>
              <a:solidFill>
                <a:srgbClr val="C0C0C0"/>
              </a:solidFill>
              <a:ln w="645" cap="flat">
                <a:solidFill>
                  <a:srgbClr val="FFFFFF"/>
                </a:solidFill>
                <a:prstDash val="solid"/>
                <a:miter/>
              </a:ln>
            </p:spPr>
            <p:txBody>
              <a:bodyPr rtlCol="0" anchor="ctr"/>
              <a:lstStyle/>
              <a:p>
                <a:endParaRPr lang="en-US"/>
              </a:p>
            </p:txBody>
          </p:sp>
          <p:sp>
            <p:nvSpPr>
              <p:cNvPr id="2266" name="Freeform: Shape 2265">
                <a:extLst>
                  <a:ext uri="{FF2B5EF4-FFF2-40B4-BE49-F238E27FC236}">
                    <a16:creationId xmlns:a16="http://schemas.microsoft.com/office/drawing/2014/main" id="{F6906E9E-7DA5-1818-A969-1E655A852BA6}"/>
                  </a:ext>
                </a:extLst>
              </p:cNvPr>
              <p:cNvSpPr/>
              <p:nvPr/>
            </p:nvSpPr>
            <p:spPr>
              <a:xfrm>
                <a:off x="11524772" y="4215393"/>
                <a:ext cx="13646" cy="19495"/>
              </a:xfrm>
              <a:custGeom>
                <a:avLst/>
                <a:gdLst>
                  <a:gd name="connsiteX0" fmla="*/ 4650 w 13646"/>
                  <a:gd name="connsiteY0" fmla="*/ 19495 h 19495"/>
                  <a:gd name="connsiteX1" fmla="*/ 13260 w 13646"/>
                  <a:gd name="connsiteY1" fmla="*/ 13129 h 19495"/>
                  <a:gd name="connsiteX2" fmla="*/ 6165 w 13646"/>
                  <a:gd name="connsiteY2" fmla="*/ 4670 h 19495"/>
                  <a:gd name="connsiteX3" fmla="*/ 2779 w 13646"/>
                  <a:gd name="connsiteY3" fmla="*/ 6237 h 19495"/>
                  <a:gd name="connsiteX4" fmla="*/ 4650 w 13646"/>
                  <a:gd name="connsiteY4" fmla="*/ 19495 h 19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6" h="19495">
                    <a:moveTo>
                      <a:pt x="4650" y="19495"/>
                    </a:moveTo>
                    <a:cubicBezTo>
                      <a:pt x="6778" y="18131"/>
                      <a:pt x="15583" y="17502"/>
                      <a:pt x="13260" y="13129"/>
                    </a:cubicBezTo>
                    <a:cubicBezTo>
                      <a:pt x="11487" y="9804"/>
                      <a:pt x="7939" y="8127"/>
                      <a:pt x="6165" y="4670"/>
                    </a:cubicBezTo>
                    <a:cubicBezTo>
                      <a:pt x="-510" y="-8307"/>
                      <a:pt x="-1962" y="10317"/>
                      <a:pt x="2779" y="6237"/>
                    </a:cubicBezTo>
                    <a:cubicBezTo>
                      <a:pt x="5617" y="10178"/>
                      <a:pt x="2005" y="15486"/>
                      <a:pt x="4650" y="19495"/>
                    </a:cubicBezTo>
                  </a:path>
                </a:pathLst>
              </a:custGeom>
              <a:solidFill>
                <a:srgbClr val="C0C0C0"/>
              </a:solidFill>
              <a:ln w="645" cap="flat">
                <a:solidFill>
                  <a:srgbClr val="FFFFFF"/>
                </a:solidFill>
                <a:prstDash val="solid"/>
                <a:miter/>
              </a:ln>
            </p:spPr>
            <p:txBody>
              <a:bodyPr rtlCol="0" anchor="ctr"/>
              <a:lstStyle/>
              <a:p>
                <a:endParaRPr lang="en-US"/>
              </a:p>
            </p:txBody>
          </p:sp>
          <p:sp>
            <p:nvSpPr>
              <p:cNvPr id="2267" name="Freeform: Shape 2266">
                <a:extLst>
                  <a:ext uri="{FF2B5EF4-FFF2-40B4-BE49-F238E27FC236}">
                    <a16:creationId xmlns:a16="http://schemas.microsoft.com/office/drawing/2014/main" id="{8D1E6403-555E-F5FC-EC37-6534B98323D1}"/>
                  </a:ext>
                </a:extLst>
              </p:cNvPr>
              <p:cNvSpPr/>
              <p:nvPr/>
            </p:nvSpPr>
            <p:spPr>
              <a:xfrm>
                <a:off x="11524390" y="4207959"/>
                <a:ext cx="3023" cy="3483"/>
              </a:xfrm>
              <a:custGeom>
                <a:avLst/>
                <a:gdLst>
                  <a:gd name="connsiteX0" fmla="*/ 2226 w 3023"/>
                  <a:gd name="connsiteY0" fmla="*/ 3483 h 3483"/>
                  <a:gd name="connsiteX1" fmla="*/ 2548 w 3023"/>
                  <a:gd name="connsiteY1" fmla="*/ 0 h 3483"/>
                  <a:gd name="connsiteX2" fmla="*/ 0 w 3023"/>
                  <a:gd name="connsiteY2" fmla="*/ 2067 h 3483"/>
                  <a:gd name="connsiteX3" fmla="*/ 2322 w 3023"/>
                  <a:gd name="connsiteY3" fmla="*/ 3483 h 3483"/>
                </a:gdLst>
                <a:ahLst/>
                <a:cxnLst>
                  <a:cxn ang="0">
                    <a:pos x="connsiteX0" y="connsiteY0"/>
                  </a:cxn>
                  <a:cxn ang="0">
                    <a:pos x="connsiteX1" y="connsiteY1"/>
                  </a:cxn>
                  <a:cxn ang="0">
                    <a:pos x="connsiteX2" y="connsiteY2"/>
                  </a:cxn>
                  <a:cxn ang="0">
                    <a:pos x="connsiteX3" y="connsiteY3"/>
                  </a:cxn>
                </a:cxnLst>
                <a:rect l="l" t="t" r="r" b="b"/>
                <a:pathLst>
                  <a:path w="3023" h="3483">
                    <a:moveTo>
                      <a:pt x="2226" y="3483"/>
                    </a:moveTo>
                    <a:cubicBezTo>
                      <a:pt x="3193" y="2390"/>
                      <a:pt x="3257" y="1229"/>
                      <a:pt x="2548" y="0"/>
                    </a:cubicBezTo>
                    <a:cubicBezTo>
                      <a:pt x="1548" y="522"/>
                      <a:pt x="709" y="1213"/>
                      <a:pt x="0" y="2067"/>
                    </a:cubicBezTo>
                    <a:cubicBezTo>
                      <a:pt x="774" y="2538"/>
                      <a:pt x="1548" y="3009"/>
                      <a:pt x="2322" y="3483"/>
                    </a:cubicBezTo>
                  </a:path>
                </a:pathLst>
              </a:custGeom>
              <a:solidFill>
                <a:srgbClr val="C0C0C0"/>
              </a:solidFill>
              <a:ln w="645" cap="flat">
                <a:solidFill>
                  <a:srgbClr val="FFFFFF"/>
                </a:solidFill>
                <a:prstDash val="solid"/>
                <a:miter/>
              </a:ln>
            </p:spPr>
            <p:txBody>
              <a:bodyPr rtlCol="0" anchor="ctr"/>
              <a:lstStyle/>
              <a:p>
                <a:endParaRPr lang="en-US"/>
              </a:p>
            </p:txBody>
          </p:sp>
          <p:sp>
            <p:nvSpPr>
              <p:cNvPr id="2268" name="Freeform: Shape 2267">
                <a:extLst>
                  <a:ext uri="{FF2B5EF4-FFF2-40B4-BE49-F238E27FC236}">
                    <a16:creationId xmlns:a16="http://schemas.microsoft.com/office/drawing/2014/main" id="{60D60B53-2947-219C-F937-CAF406329A98}"/>
                  </a:ext>
                </a:extLst>
              </p:cNvPr>
              <p:cNvSpPr/>
              <p:nvPr/>
            </p:nvSpPr>
            <p:spPr>
              <a:xfrm>
                <a:off x="11538710" y="4261026"/>
                <a:ext cx="9470" cy="8234"/>
              </a:xfrm>
              <a:custGeom>
                <a:avLst/>
                <a:gdLst>
                  <a:gd name="connsiteX0" fmla="*/ 4870 w 9470"/>
                  <a:gd name="connsiteY0" fmla="*/ 8207 h 8234"/>
                  <a:gd name="connsiteX1" fmla="*/ 7869 w 9470"/>
                  <a:gd name="connsiteY1" fmla="*/ 358 h 8234"/>
                  <a:gd name="connsiteX2" fmla="*/ 0 w 9470"/>
                  <a:gd name="connsiteY2" fmla="*/ 5660 h 8234"/>
                  <a:gd name="connsiteX3" fmla="*/ 4870 w 9470"/>
                  <a:gd name="connsiteY3" fmla="*/ 8207 h 8234"/>
                </a:gdLst>
                <a:ahLst/>
                <a:cxnLst>
                  <a:cxn ang="0">
                    <a:pos x="connsiteX0" y="connsiteY0"/>
                  </a:cxn>
                  <a:cxn ang="0">
                    <a:pos x="connsiteX1" y="connsiteY1"/>
                  </a:cxn>
                  <a:cxn ang="0">
                    <a:pos x="connsiteX2" y="connsiteY2"/>
                  </a:cxn>
                  <a:cxn ang="0">
                    <a:pos x="connsiteX3" y="connsiteY3"/>
                  </a:cxn>
                </a:cxnLst>
                <a:rect l="l" t="t" r="r" b="b"/>
                <a:pathLst>
                  <a:path w="9470" h="8234">
                    <a:moveTo>
                      <a:pt x="4870" y="8207"/>
                    </a:moveTo>
                    <a:cubicBezTo>
                      <a:pt x="8933" y="8681"/>
                      <a:pt x="11191" y="2847"/>
                      <a:pt x="7869" y="358"/>
                    </a:cubicBezTo>
                    <a:cubicBezTo>
                      <a:pt x="5515" y="-1394"/>
                      <a:pt x="709" y="3757"/>
                      <a:pt x="0" y="5660"/>
                    </a:cubicBezTo>
                    <a:cubicBezTo>
                      <a:pt x="4256" y="2673"/>
                      <a:pt x="322" y="7401"/>
                      <a:pt x="4870" y="8207"/>
                    </a:cubicBezTo>
                  </a:path>
                </a:pathLst>
              </a:custGeom>
              <a:solidFill>
                <a:srgbClr val="C0C0C0"/>
              </a:solidFill>
              <a:ln w="645" cap="flat">
                <a:solidFill>
                  <a:srgbClr val="FFFFFF"/>
                </a:solidFill>
                <a:prstDash val="solid"/>
                <a:miter/>
              </a:ln>
            </p:spPr>
            <p:txBody>
              <a:bodyPr rtlCol="0" anchor="ctr"/>
              <a:lstStyle/>
              <a:p>
                <a:endParaRPr lang="en-US"/>
              </a:p>
            </p:txBody>
          </p:sp>
          <p:sp>
            <p:nvSpPr>
              <p:cNvPr id="2269" name="Freeform: Shape 2268">
                <a:extLst>
                  <a:ext uri="{FF2B5EF4-FFF2-40B4-BE49-F238E27FC236}">
                    <a16:creationId xmlns:a16="http://schemas.microsoft.com/office/drawing/2014/main" id="{F039DAA6-B392-05FC-BA2D-E811CB293377}"/>
                  </a:ext>
                </a:extLst>
              </p:cNvPr>
              <p:cNvSpPr/>
              <p:nvPr/>
            </p:nvSpPr>
            <p:spPr>
              <a:xfrm>
                <a:off x="11541649" y="4198187"/>
                <a:ext cx="6800" cy="5857"/>
              </a:xfrm>
              <a:custGeom>
                <a:avLst/>
                <a:gdLst>
                  <a:gd name="connsiteX0" fmla="*/ 2382 w 6800"/>
                  <a:gd name="connsiteY0" fmla="*/ 5805 h 5857"/>
                  <a:gd name="connsiteX1" fmla="*/ 6800 w 6800"/>
                  <a:gd name="connsiteY1" fmla="*/ 0 h 5857"/>
                  <a:gd name="connsiteX2" fmla="*/ 608 w 6800"/>
                  <a:gd name="connsiteY2" fmla="*/ 2786 h 5857"/>
                  <a:gd name="connsiteX3" fmla="*/ 2382 w 6800"/>
                  <a:gd name="connsiteY3" fmla="*/ 5805 h 5857"/>
                </a:gdLst>
                <a:ahLst/>
                <a:cxnLst>
                  <a:cxn ang="0">
                    <a:pos x="connsiteX0" y="connsiteY0"/>
                  </a:cxn>
                  <a:cxn ang="0">
                    <a:pos x="connsiteX1" y="connsiteY1"/>
                  </a:cxn>
                  <a:cxn ang="0">
                    <a:pos x="connsiteX2" y="connsiteY2"/>
                  </a:cxn>
                  <a:cxn ang="0">
                    <a:pos x="connsiteX3" y="connsiteY3"/>
                  </a:cxn>
                </a:cxnLst>
                <a:rect l="l" t="t" r="r" b="b"/>
                <a:pathLst>
                  <a:path w="6800" h="5857">
                    <a:moveTo>
                      <a:pt x="2382" y="5805"/>
                    </a:moveTo>
                    <a:cubicBezTo>
                      <a:pt x="4123" y="4099"/>
                      <a:pt x="5639" y="2161"/>
                      <a:pt x="6800" y="0"/>
                    </a:cubicBezTo>
                    <a:cubicBezTo>
                      <a:pt x="4478" y="371"/>
                      <a:pt x="2027" y="671"/>
                      <a:pt x="608" y="2786"/>
                    </a:cubicBezTo>
                    <a:cubicBezTo>
                      <a:pt x="-585" y="4589"/>
                      <a:pt x="-37" y="6166"/>
                      <a:pt x="2382" y="5805"/>
                    </a:cubicBezTo>
                  </a:path>
                </a:pathLst>
              </a:custGeom>
              <a:solidFill>
                <a:srgbClr val="C0C0C0"/>
              </a:solidFill>
              <a:ln w="645" cap="flat">
                <a:solidFill>
                  <a:srgbClr val="FFFFFF"/>
                </a:solidFill>
                <a:prstDash val="solid"/>
                <a:miter/>
              </a:ln>
            </p:spPr>
            <p:txBody>
              <a:bodyPr rtlCol="0" anchor="ctr"/>
              <a:lstStyle/>
              <a:p>
                <a:endParaRPr lang="en-US"/>
              </a:p>
            </p:txBody>
          </p:sp>
          <p:sp>
            <p:nvSpPr>
              <p:cNvPr id="2270" name="Freeform: Shape 2269">
                <a:extLst>
                  <a:ext uri="{FF2B5EF4-FFF2-40B4-BE49-F238E27FC236}">
                    <a16:creationId xmlns:a16="http://schemas.microsoft.com/office/drawing/2014/main" id="{E15C154D-6365-85B5-C1EB-07F25642D113}"/>
                  </a:ext>
                </a:extLst>
              </p:cNvPr>
              <p:cNvSpPr/>
              <p:nvPr/>
            </p:nvSpPr>
            <p:spPr>
              <a:xfrm>
                <a:off x="11541967" y="4222117"/>
                <a:ext cx="9287" cy="6256"/>
              </a:xfrm>
              <a:custGeom>
                <a:avLst/>
                <a:gdLst>
                  <a:gd name="connsiteX0" fmla="*/ 4611 w 9287"/>
                  <a:gd name="connsiteY0" fmla="*/ 6257 h 6256"/>
                  <a:gd name="connsiteX1" fmla="*/ 9288 w 9287"/>
                  <a:gd name="connsiteY1" fmla="*/ 4644 h 6256"/>
                  <a:gd name="connsiteX2" fmla="*/ 7192 w 9287"/>
                  <a:gd name="connsiteY2" fmla="*/ 3 h 6256"/>
                  <a:gd name="connsiteX3" fmla="*/ 0 w 9287"/>
                  <a:gd name="connsiteY3" fmla="*/ 2068 h 6256"/>
                  <a:gd name="connsiteX4" fmla="*/ 4611 w 9287"/>
                  <a:gd name="connsiteY4" fmla="*/ 6257 h 6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87" h="6256">
                    <a:moveTo>
                      <a:pt x="4611" y="6257"/>
                    </a:moveTo>
                    <a:cubicBezTo>
                      <a:pt x="6289" y="6063"/>
                      <a:pt x="7836" y="5525"/>
                      <a:pt x="9288" y="4644"/>
                    </a:cubicBezTo>
                    <a:cubicBezTo>
                      <a:pt x="7772" y="3590"/>
                      <a:pt x="6804" y="1890"/>
                      <a:pt x="7192" y="3"/>
                    </a:cubicBezTo>
                    <a:cubicBezTo>
                      <a:pt x="4547" y="-93"/>
                      <a:pt x="2547" y="1848"/>
                      <a:pt x="0" y="2068"/>
                    </a:cubicBezTo>
                    <a:cubicBezTo>
                      <a:pt x="322" y="4512"/>
                      <a:pt x="2676" y="5409"/>
                      <a:pt x="4611" y="6257"/>
                    </a:cubicBezTo>
                  </a:path>
                </a:pathLst>
              </a:custGeom>
              <a:solidFill>
                <a:srgbClr val="C0C0C0"/>
              </a:solidFill>
              <a:ln w="645" cap="flat">
                <a:solidFill>
                  <a:srgbClr val="FFFFFF"/>
                </a:solidFill>
                <a:prstDash val="solid"/>
                <a:miter/>
              </a:ln>
            </p:spPr>
            <p:txBody>
              <a:bodyPr rtlCol="0" anchor="ctr"/>
              <a:lstStyle/>
              <a:p>
                <a:endParaRPr lang="en-US"/>
              </a:p>
            </p:txBody>
          </p:sp>
          <p:sp>
            <p:nvSpPr>
              <p:cNvPr id="2271" name="Freeform: Shape 2270">
                <a:extLst>
                  <a:ext uri="{FF2B5EF4-FFF2-40B4-BE49-F238E27FC236}">
                    <a16:creationId xmlns:a16="http://schemas.microsoft.com/office/drawing/2014/main" id="{68C1AAFC-802D-04F4-FE11-23E6FF7A3407}"/>
                  </a:ext>
                </a:extLst>
              </p:cNvPr>
              <p:cNvSpPr/>
              <p:nvPr/>
            </p:nvSpPr>
            <p:spPr>
              <a:xfrm>
                <a:off x="11543990" y="4235823"/>
                <a:ext cx="7729" cy="6030"/>
              </a:xfrm>
              <a:custGeom>
                <a:avLst/>
                <a:gdLst>
                  <a:gd name="connsiteX0" fmla="*/ 7715 w 7729"/>
                  <a:gd name="connsiteY0" fmla="*/ 6031 h 6030"/>
                  <a:gd name="connsiteX1" fmla="*/ 976 w 7729"/>
                  <a:gd name="connsiteY1" fmla="*/ 0 h 6030"/>
                  <a:gd name="connsiteX2" fmla="*/ 7715 w 7729"/>
                  <a:gd name="connsiteY2" fmla="*/ 6031 h 6030"/>
                </a:gdLst>
                <a:ahLst/>
                <a:cxnLst>
                  <a:cxn ang="0">
                    <a:pos x="connsiteX0" y="connsiteY0"/>
                  </a:cxn>
                  <a:cxn ang="0">
                    <a:pos x="connsiteX1" y="connsiteY1"/>
                  </a:cxn>
                  <a:cxn ang="0">
                    <a:pos x="connsiteX2" y="connsiteY2"/>
                  </a:cxn>
                </a:cxnLst>
                <a:rect l="l" t="t" r="r" b="b"/>
                <a:pathLst>
                  <a:path w="7729" h="6030">
                    <a:moveTo>
                      <a:pt x="7715" y="6031"/>
                    </a:moveTo>
                    <a:cubicBezTo>
                      <a:pt x="8038" y="3628"/>
                      <a:pt x="2620" y="990"/>
                      <a:pt x="976" y="0"/>
                    </a:cubicBezTo>
                    <a:cubicBezTo>
                      <a:pt x="-2701" y="6282"/>
                      <a:pt x="5007" y="3383"/>
                      <a:pt x="7715" y="6031"/>
                    </a:cubicBezTo>
                  </a:path>
                </a:pathLst>
              </a:custGeom>
              <a:solidFill>
                <a:srgbClr val="C0C0C0"/>
              </a:solidFill>
              <a:ln w="645" cap="flat">
                <a:solidFill>
                  <a:srgbClr val="FFFFFF"/>
                </a:solidFill>
                <a:prstDash val="solid"/>
                <a:miter/>
              </a:ln>
            </p:spPr>
            <p:txBody>
              <a:bodyPr rtlCol="0" anchor="ctr"/>
              <a:lstStyle/>
              <a:p>
                <a:endParaRPr lang="en-US"/>
              </a:p>
            </p:txBody>
          </p:sp>
          <p:sp>
            <p:nvSpPr>
              <p:cNvPr id="2272" name="Freeform: Shape 2271">
                <a:extLst>
                  <a:ext uri="{FF2B5EF4-FFF2-40B4-BE49-F238E27FC236}">
                    <a16:creationId xmlns:a16="http://schemas.microsoft.com/office/drawing/2014/main" id="{A575FD07-7426-DB0E-73A2-D4A2ECB25373}"/>
                  </a:ext>
                </a:extLst>
              </p:cNvPr>
              <p:cNvSpPr/>
              <p:nvPr/>
            </p:nvSpPr>
            <p:spPr>
              <a:xfrm>
                <a:off x="11549850" y="4203767"/>
                <a:ext cx="2950" cy="14383"/>
              </a:xfrm>
              <a:custGeom>
                <a:avLst/>
                <a:gdLst>
                  <a:gd name="connsiteX0" fmla="*/ 211 w 2950"/>
                  <a:gd name="connsiteY0" fmla="*/ 14383 h 14383"/>
                  <a:gd name="connsiteX1" fmla="*/ 1630 w 2950"/>
                  <a:gd name="connsiteY1" fmla="*/ 0 h 14383"/>
                  <a:gd name="connsiteX2" fmla="*/ 211 w 2950"/>
                  <a:gd name="connsiteY2" fmla="*/ 14383 h 14383"/>
                </a:gdLst>
                <a:ahLst/>
                <a:cxnLst>
                  <a:cxn ang="0">
                    <a:pos x="connsiteX0" y="connsiteY0"/>
                  </a:cxn>
                  <a:cxn ang="0">
                    <a:pos x="connsiteX1" y="connsiteY1"/>
                  </a:cxn>
                  <a:cxn ang="0">
                    <a:pos x="connsiteX2" y="connsiteY2"/>
                  </a:cxn>
                </a:cxnLst>
                <a:rect l="l" t="t" r="r" b="b"/>
                <a:pathLst>
                  <a:path w="2950" h="14383">
                    <a:moveTo>
                      <a:pt x="211" y="14383"/>
                    </a:moveTo>
                    <a:cubicBezTo>
                      <a:pt x="3468" y="11874"/>
                      <a:pt x="3662" y="3238"/>
                      <a:pt x="1630" y="0"/>
                    </a:cubicBezTo>
                    <a:cubicBezTo>
                      <a:pt x="501" y="4812"/>
                      <a:pt x="-434" y="9414"/>
                      <a:pt x="211" y="14383"/>
                    </a:cubicBezTo>
                  </a:path>
                </a:pathLst>
              </a:custGeom>
              <a:solidFill>
                <a:srgbClr val="C0C0C0"/>
              </a:solidFill>
              <a:ln w="645" cap="flat">
                <a:solidFill>
                  <a:srgbClr val="FFFFFF"/>
                </a:solidFill>
                <a:prstDash val="solid"/>
                <a:miter/>
              </a:ln>
            </p:spPr>
            <p:txBody>
              <a:bodyPr rtlCol="0" anchor="ctr"/>
              <a:lstStyle/>
              <a:p>
                <a:endParaRPr lang="en-US"/>
              </a:p>
            </p:txBody>
          </p:sp>
          <p:sp>
            <p:nvSpPr>
              <p:cNvPr id="2273" name="Freeform: Shape 2272">
                <a:extLst>
                  <a:ext uri="{FF2B5EF4-FFF2-40B4-BE49-F238E27FC236}">
                    <a16:creationId xmlns:a16="http://schemas.microsoft.com/office/drawing/2014/main" id="{39094436-1403-1A44-1D18-DCECA24FEDA3}"/>
                  </a:ext>
                </a:extLst>
              </p:cNvPr>
              <p:cNvSpPr/>
              <p:nvPr/>
            </p:nvSpPr>
            <p:spPr>
              <a:xfrm>
                <a:off x="11551480" y="4189383"/>
                <a:ext cx="2604" cy="12061"/>
              </a:xfrm>
              <a:custGeom>
                <a:avLst/>
                <a:gdLst>
                  <a:gd name="connsiteX0" fmla="*/ 0 w 2604"/>
                  <a:gd name="connsiteY0" fmla="*/ 12061 h 12061"/>
                  <a:gd name="connsiteX1" fmla="*/ 1387 w 2604"/>
                  <a:gd name="connsiteY1" fmla="*/ 0 h 12061"/>
                  <a:gd name="connsiteX2" fmla="*/ 0 w 2604"/>
                  <a:gd name="connsiteY2" fmla="*/ 12061 h 12061"/>
                </a:gdLst>
                <a:ahLst/>
                <a:cxnLst>
                  <a:cxn ang="0">
                    <a:pos x="connsiteX0" y="connsiteY0"/>
                  </a:cxn>
                  <a:cxn ang="0">
                    <a:pos x="connsiteX1" y="connsiteY1"/>
                  </a:cxn>
                  <a:cxn ang="0">
                    <a:pos x="connsiteX2" y="connsiteY2"/>
                  </a:cxn>
                </a:cxnLst>
                <a:rect l="l" t="t" r="r" b="b"/>
                <a:pathLst>
                  <a:path w="2604" h="12061">
                    <a:moveTo>
                      <a:pt x="0" y="12061"/>
                    </a:moveTo>
                    <a:cubicBezTo>
                      <a:pt x="3193" y="9262"/>
                      <a:pt x="3193" y="3528"/>
                      <a:pt x="1387" y="0"/>
                    </a:cubicBezTo>
                    <a:cubicBezTo>
                      <a:pt x="1064" y="4038"/>
                      <a:pt x="32" y="7998"/>
                      <a:pt x="0" y="12061"/>
                    </a:cubicBezTo>
                  </a:path>
                </a:pathLst>
              </a:custGeom>
              <a:solidFill>
                <a:srgbClr val="C0C0C0"/>
              </a:solidFill>
              <a:ln w="645" cap="flat">
                <a:solidFill>
                  <a:srgbClr val="FFFFFF"/>
                </a:solidFill>
                <a:prstDash val="solid"/>
                <a:miter/>
              </a:ln>
            </p:spPr>
            <p:txBody>
              <a:bodyPr rtlCol="0" anchor="ctr"/>
              <a:lstStyle/>
              <a:p>
                <a:endParaRPr lang="en-US"/>
              </a:p>
            </p:txBody>
          </p:sp>
          <p:sp>
            <p:nvSpPr>
              <p:cNvPr id="2274" name="Freeform: Shape 2273">
                <a:extLst>
                  <a:ext uri="{FF2B5EF4-FFF2-40B4-BE49-F238E27FC236}">
                    <a16:creationId xmlns:a16="http://schemas.microsoft.com/office/drawing/2014/main" id="{5001036A-33E4-AD9B-1758-2D5CAF0E4EC7}"/>
                  </a:ext>
                </a:extLst>
              </p:cNvPr>
              <p:cNvSpPr/>
              <p:nvPr/>
            </p:nvSpPr>
            <p:spPr>
              <a:xfrm>
                <a:off x="11551480" y="4291477"/>
                <a:ext cx="7101" cy="10490"/>
              </a:xfrm>
              <a:custGeom>
                <a:avLst/>
                <a:gdLst>
                  <a:gd name="connsiteX0" fmla="*/ 6030 w 7101"/>
                  <a:gd name="connsiteY0" fmla="*/ 10490 h 10490"/>
                  <a:gd name="connsiteX1" fmla="*/ 2999 w 7101"/>
                  <a:gd name="connsiteY1" fmla="*/ 77 h 10490"/>
                  <a:gd name="connsiteX2" fmla="*/ 33 w 7101"/>
                  <a:gd name="connsiteY2" fmla="*/ 6262 h 10490"/>
                  <a:gd name="connsiteX3" fmla="*/ 6030 w 7101"/>
                  <a:gd name="connsiteY3" fmla="*/ 10490 h 10490"/>
                </a:gdLst>
                <a:ahLst/>
                <a:cxnLst>
                  <a:cxn ang="0">
                    <a:pos x="connsiteX0" y="connsiteY0"/>
                  </a:cxn>
                  <a:cxn ang="0">
                    <a:pos x="connsiteX1" y="connsiteY1"/>
                  </a:cxn>
                  <a:cxn ang="0">
                    <a:pos x="connsiteX2" y="connsiteY2"/>
                  </a:cxn>
                  <a:cxn ang="0">
                    <a:pos x="connsiteX3" y="connsiteY3"/>
                  </a:cxn>
                </a:cxnLst>
                <a:rect l="l" t="t" r="r" b="b"/>
                <a:pathLst>
                  <a:path w="7101" h="10490">
                    <a:moveTo>
                      <a:pt x="6030" y="10490"/>
                    </a:moveTo>
                    <a:cubicBezTo>
                      <a:pt x="8159" y="9184"/>
                      <a:pt x="7095" y="-981"/>
                      <a:pt x="2999" y="77"/>
                    </a:cubicBezTo>
                    <a:cubicBezTo>
                      <a:pt x="1451" y="477"/>
                      <a:pt x="290" y="4956"/>
                      <a:pt x="33" y="6262"/>
                    </a:cubicBezTo>
                    <a:cubicBezTo>
                      <a:pt x="-452" y="8652"/>
                      <a:pt x="4612" y="9475"/>
                      <a:pt x="6030" y="1049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75" name="Freeform: Shape 2274">
                <a:extLst>
                  <a:ext uri="{FF2B5EF4-FFF2-40B4-BE49-F238E27FC236}">
                    <a16:creationId xmlns:a16="http://schemas.microsoft.com/office/drawing/2014/main" id="{8399A835-AD84-4309-A0F8-97A5CA053E99}"/>
                  </a:ext>
                </a:extLst>
              </p:cNvPr>
              <p:cNvSpPr/>
              <p:nvPr/>
            </p:nvSpPr>
            <p:spPr>
              <a:xfrm>
                <a:off x="11553446" y="4310803"/>
                <a:ext cx="4672" cy="9513"/>
              </a:xfrm>
              <a:custGeom>
                <a:avLst/>
                <a:gdLst>
                  <a:gd name="connsiteX0" fmla="*/ 3581 w 4672"/>
                  <a:gd name="connsiteY0" fmla="*/ 9513 h 9513"/>
                  <a:gd name="connsiteX1" fmla="*/ 3581 w 4672"/>
                  <a:gd name="connsiteY1" fmla="*/ 0 h 9513"/>
                  <a:gd name="connsiteX2" fmla="*/ 3581 w 4672"/>
                  <a:gd name="connsiteY2" fmla="*/ 9513 h 9513"/>
                </a:gdLst>
                <a:ahLst/>
                <a:cxnLst>
                  <a:cxn ang="0">
                    <a:pos x="connsiteX0" y="connsiteY0"/>
                  </a:cxn>
                  <a:cxn ang="0">
                    <a:pos x="connsiteX1" y="connsiteY1"/>
                  </a:cxn>
                  <a:cxn ang="0">
                    <a:pos x="connsiteX2" y="connsiteY2"/>
                  </a:cxn>
                </a:cxnLst>
                <a:rect l="l" t="t" r="r" b="b"/>
                <a:pathLst>
                  <a:path w="4672" h="9513">
                    <a:moveTo>
                      <a:pt x="3581" y="9513"/>
                    </a:moveTo>
                    <a:cubicBezTo>
                      <a:pt x="6645" y="6334"/>
                      <a:pt x="2130" y="3428"/>
                      <a:pt x="3581" y="0"/>
                    </a:cubicBezTo>
                    <a:cubicBezTo>
                      <a:pt x="-2127" y="593"/>
                      <a:pt x="-160" y="7624"/>
                      <a:pt x="3581" y="9513"/>
                    </a:cubicBezTo>
                  </a:path>
                </a:pathLst>
              </a:custGeom>
              <a:solidFill>
                <a:srgbClr val="C0C0C0"/>
              </a:solidFill>
              <a:ln w="645" cap="flat">
                <a:solidFill>
                  <a:srgbClr val="FFFFFF"/>
                </a:solidFill>
                <a:prstDash val="solid"/>
                <a:miter/>
              </a:ln>
            </p:spPr>
            <p:txBody>
              <a:bodyPr rtlCol="0" anchor="ctr"/>
              <a:lstStyle/>
              <a:p>
                <a:endParaRPr lang="en-US"/>
              </a:p>
            </p:txBody>
          </p:sp>
          <p:sp>
            <p:nvSpPr>
              <p:cNvPr id="2276" name="Freeform: Shape 2275">
                <a:extLst>
                  <a:ext uri="{FF2B5EF4-FFF2-40B4-BE49-F238E27FC236}">
                    <a16:creationId xmlns:a16="http://schemas.microsoft.com/office/drawing/2014/main" id="{291A2F97-FBEA-68BC-67F2-22A25785B3D5}"/>
                  </a:ext>
                </a:extLst>
              </p:cNvPr>
              <p:cNvSpPr/>
              <p:nvPr/>
            </p:nvSpPr>
            <p:spPr>
              <a:xfrm>
                <a:off x="11561163" y="4334092"/>
                <a:ext cx="3313" cy="2704"/>
              </a:xfrm>
              <a:custGeom>
                <a:avLst/>
                <a:gdLst>
                  <a:gd name="connsiteX0" fmla="*/ 1217 w 3313"/>
                  <a:gd name="connsiteY0" fmla="*/ 2704 h 2704"/>
                  <a:gd name="connsiteX1" fmla="*/ 3314 w 3313"/>
                  <a:gd name="connsiteY1" fmla="*/ 415 h 2704"/>
                  <a:gd name="connsiteX2" fmla="*/ 1217 w 3313"/>
                  <a:gd name="connsiteY2" fmla="*/ 2704 h 2704"/>
                </a:gdLst>
                <a:ahLst/>
                <a:cxnLst>
                  <a:cxn ang="0">
                    <a:pos x="connsiteX0" y="connsiteY0"/>
                  </a:cxn>
                  <a:cxn ang="0">
                    <a:pos x="connsiteX1" y="connsiteY1"/>
                  </a:cxn>
                  <a:cxn ang="0">
                    <a:pos x="connsiteX2" y="connsiteY2"/>
                  </a:cxn>
                </a:cxnLst>
                <a:rect l="l" t="t" r="r" b="b"/>
                <a:pathLst>
                  <a:path w="3313" h="2704">
                    <a:moveTo>
                      <a:pt x="1217" y="2704"/>
                    </a:moveTo>
                    <a:cubicBezTo>
                      <a:pt x="1991" y="2018"/>
                      <a:pt x="2700" y="1253"/>
                      <a:pt x="3314" y="415"/>
                    </a:cubicBezTo>
                    <a:cubicBezTo>
                      <a:pt x="1249" y="-927"/>
                      <a:pt x="-1685" y="1295"/>
                      <a:pt x="1217" y="2704"/>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277" name="Freeform: Shape 2276">
              <a:extLst>
                <a:ext uri="{FF2B5EF4-FFF2-40B4-BE49-F238E27FC236}">
                  <a16:creationId xmlns:a16="http://schemas.microsoft.com/office/drawing/2014/main" id="{B9D0F3E7-3854-6567-889B-C4B5BD4771DF}"/>
                </a:ext>
              </a:extLst>
            </p:cNvPr>
            <p:cNvSpPr/>
            <p:nvPr/>
          </p:nvSpPr>
          <p:spPr>
            <a:xfrm>
              <a:off x="11518070" y="4210884"/>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78" name="Content Placeholder 8">
            <a:extLst>
              <a:ext uri="{FF2B5EF4-FFF2-40B4-BE49-F238E27FC236}">
                <a16:creationId xmlns:a16="http://schemas.microsoft.com/office/drawing/2014/main" id="{672FC916-485C-07AC-FBDA-76F80B743FE9}"/>
              </a:ext>
            </a:extLst>
          </p:cNvPr>
          <p:cNvGrpSpPr/>
          <p:nvPr/>
        </p:nvGrpSpPr>
        <p:grpSpPr>
          <a:xfrm>
            <a:off x="6226342" y="5508642"/>
            <a:ext cx="69904" cy="38699"/>
            <a:chOff x="6193732" y="5189445"/>
            <a:chExt cx="69904" cy="38699"/>
          </a:xfrm>
        </p:grpSpPr>
        <p:grpSp>
          <p:nvGrpSpPr>
            <p:cNvPr id="2279" name="Content Placeholder 8">
              <a:extLst>
                <a:ext uri="{FF2B5EF4-FFF2-40B4-BE49-F238E27FC236}">
                  <a16:creationId xmlns:a16="http://schemas.microsoft.com/office/drawing/2014/main" id="{BE1E7A04-AC43-EC10-D361-3FD007C31DB7}"/>
                </a:ext>
              </a:extLst>
            </p:cNvPr>
            <p:cNvGrpSpPr/>
            <p:nvPr/>
          </p:nvGrpSpPr>
          <p:grpSpPr>
            <a:xfrm>
              <a:off x="6193732" y="5195024"/>
              <a:ext cx="69904" cy="28324"/>
              <a:chOff x="6193732" y="5195024"/>
              <a:chExt cx="69904" cy="28324"/>
            </a:xfrm>
            <a:solidFill>
              <a:srgbClr val="C0C0C0"/>
            </a:solidFill>
          </p:grpSpPr>
          <p:sp>
            <p:nvSpPr>
              <p:cNvPr id="2280" name="Freeform: Shape 2279">
                <a:extLst>
                  <a:ext uri="{FF2B5EF4-FFF2-40B4-BE49-F238E27FC236}">
                    <a16:creationId xmlns:a16="http://schemas.microsoft.com/office/drawing/2014/main" id="{C4477251-8C4A-4C4E-D809-B30DE3F31BD7}"/>
                  </a:ext>
                </a:extLst>
              </p:cNvPr>
              <p:cNvSpPr/>
              <p:nvPr/>
            </p:nvSpPr>
            <p:spPr>
              <a:xfrm>
                <a:off x="6193732" y="5209407"/>
                <a:ext cx="5445" cy="4869"/>
              </a:xfrm>
              <a:custGeom>
                <a:avLst/>
                <a:gdLst>
                  <a:gd name="connsiteX0" fmla="*/ 3954 w 5445"/>
                  <a:gd name="connsiteY0" fmla="*/ 4870 h 4869"/>
                  <a:gd name="connsiteX1" fmla="*/ 5224 w 5445"/>
                  <a:gd name="connsiteY1" fmla="*/ 2419 h 4869"/>
                  <a:gd name="connsiteX2" fmla="*/ 2118 w 5445"/>
                  <a:gd name="connsiteY2" fmla="*/ 0 h 4869"/>
                  <a:gd name="connsiteX3" fmla="*/ 3954 w 5445"/>
                  <a:gd name="connsiteY3" fmla="*/ 4870 h 4869"/>
                </a:gdLst>
                <a:ahLst/>
                <a:cxnLst>
                  <a:cxn ang="0">
                    <a:pos x="connsiteX0" y="connsiteY0"/>
                  </a:cxn>
                  <a:cxn ang="0">
                    <a:pos x="connsiteX1" y="connsiteY1"/>
                  </a:cxn>
                  <a:cxn ang="0">
                    <a:pos x="connsiteX2" y="connsiteY2"/>
                  </a:cxn>
                  <a:cxn ang="0">
                    <a:pos x="connsiteX3" y="connsiteY3"/>
                  </a:cxn>
                </a:cxnLst>
                <a:rect l="l" t="t" r="r" b="b"/>
                <a:pathLst>
                  <a:path w="5445" h="4869">
                    <a:moveTo>
                      <a:pt x="3954" y="4870"/>
                    </a:moveTo>
                    <a:cubicBezTo>
                      <a:pt x="5331" y="4450"/>
                      <a:pt x="5756" y="3612"/>
                      <a:pt x="5224" y="2419"/>
                    </a:cubicBezTo>
                    <a:cubicBezTo>
                      <a:pt x="3044" y="-613"/>
                      <a:pt x="2118" y="5611"/>
                      <a:pt x="2118" y="0"/>
                    </a:cubicBezTo>
                    <a:cubicBezTo>
                      <a:pt x="-2729" y="742"/>
                      <a:pt x="1990" y="4063"/>
                      <a:pt x="3954" y="487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81" name="Freeform: Shape 2280">
                <a:extLst>
                  <a:ext uri="{FF2B5EF4-FFF2-40B4-BE49-F238E27FC236}">
                    <a16:creationId xmlns:a16="http://schemas.microsoft.com/office/drawing/2014/main" id="{9BC3C74F-FB70-DE8C-0E89-2202E85F13C2}"/>
                  </a:ext>
                </a:extLst>
              </p:cNvPr>
              <p:cNvSpPr/>
              <p:nvPr/>
            </p:nvSpPr>
            <p:spPr>
              <a:xfrm>
                <a:off x="6198169" y="5197887"/>
                <a:ext cx="30018" cy="23413"/>
              </a:xfrm>
              <a:custGeom>
                <a:avLst/>
                <a:gdLst>
                  <a:gd name="connsiteX0" fmla="*/ 14158 w 30018"/>
                  <a:gd name="connsiteY0" fmla="*/ 1297 h 23413"/>
                  <a:gd name="connsiteX1" fmla="*/ 15093 w 30018"/>
                  <a:gd name="connsiteY1" fmla="*/ 3168 h 23413"/>
                  <a:gd name="connsiteX2" fmla="*/ 452 w 30018"/>
                  <a:gd name="connsiteY2" fmla="*/ 620 h 23413"/>
                  <a:gd name="connsiteX3" fmla="*/ 6595 w 30018"/>
                  <a:gd name="connsiteY3" fmla="*/ 4586 h 23413"/>
                  <a:gd name="connsiteX4" fmla="*/ 15770 w 30018"/>
                  <a:gd name="connsiteY4" fmla="*/ 9198 h 23413"/>
                  <a:gd name="connsiteX5" fmla="*/ 4644 w 30018"/>
                  <a:gd name="connsiteY5" fmla="*/ 10134 h 23413"/>
                  <a:gd name="connsiteX6" fmla="*/ 14158 w 30018"/>
                  <a:gd name="connsiteY6" fmla="*/ 11295 h 23413"/>
                  <a:gd name="connsiteX7" fmla="*/ 11836 w 30018"/>
                  <a:gd name="connsiteY7" fmla="*/ 13616 h 23413"/>
                  <a:gd name="connsiteX8" fmla="*/ 9965 w 30018"/>
                  <a:gd name="connsiteY8" fmla="*/ 11069 h 23413"/>
                  <a:gd name="connsiteX9" fmla="*/ 11610 w 30018"/>
                  <a:gd name="connsiteY9" fmla="*/ 15003 h 23413"/>
                  <a:gd name="connsiteX10" fmla="*/ 0 w 30018"/>
                  <a:gd name="connsiteY10" fmla="*/ 18938 h 23413"/>
                  <a:gd name="connsiteX11" fmla="*/ 5095 w 30018"/>
                  <a:gd name="connsiteY11" fmla="*/ 20099 h 23413"/>
                  <a:gd name="connsiteX12" fmla="*/ 11662 w 30018"/>
                  <a:gd name="connsiteY12" fmla="*/ 23033 h 23413"/>
                  <a:gd name="connsiteX13" fmla="*/ 15770 w 30018"/>
                  <a:gd name="connsiteY13" fmla="*/ 16874 h 23413"/>
                  <a:gd name="connsiteX14" fmla="*/ 27506 w 30018"/>
                  <a:gd name="connsiteY14" fmla="*/ 7521 h 23413"/>
                  <a:gd name="connsiteX15" fmla="*/ 30015 w 30018"/>
                  <a:gd name="connsiteY15" fmla="*/ 2458 h 23413"/>
                  <a:gd name="connsiteX16" fmla="*/ 26219 w 30018"/>
                  <a:gd name="connsiteY16" fmla="*/ 2781 h 23413"/>
                  <a:gd name="connsiteX17" fmla="*/ 14158 w 30018"/>
                  <a:gd name="connsiteY17" fmla="*/ 1361 h 23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0018" h="23413">
                    <a:moveTo>
                      <a:pt x="14158" y="1297"/>
                    </a:moveTo>
                    <a:cubicBezTo>
                      <a:pt x="14480" y="1942"/>
                      <a:pt x="14780" y="2555"/>
                      <a:pt x="15093" y="3168"/>
                    </a:cubicBezTo>
                    <a:cubicBezTo>
                      <a:pt x="9833" y="5167"/>
                      <a:pt x="5631" y="233"/>
                      <a:pt x="452" y="620"/>
                    </a:cubicBezTo>
                    <a:cubicBezTo>
                      <a:pt x="2825" y="2748"/>
                      <a:pt x="4837" y="1781"/>
                      <a:pt x="6595" y="4586"/>
                    </a:cubicBezTo>
                    <a:cubicBezTo>
                      <a:pt x="7966" y="6812"/>
                      <a:pt x="13445" y="8424"/>
                      <a:pt x="15770" y="9198"/>
                    </a:cubicBezTo>
                    <a:cubicBezTo>
                      <a:pt x="11881" y="8070"/>
                      <a:pt x="8398" y="9198"/>
                      <a:pt x="4644" y="10134"/>
                    </a:cubicBezTo>
                    <a:cubicBezTo>
                      <a:pt x="7340" y="14100"/>
                      <a:pt x="11026" y="7715"/>
                      <a:pt x="14158" y="11295"/>
                    </a:cubicBezTo>
                    <a:cubicBezTo>
                      <a:pt x="12245" y="10843"/>
                      <a:pt x="11368" y="11714"/>
                      <a:pt x="11836" y="13616"/>
                    </a:cubicBezTo>
                    <a:cubicBezTo>
                      <a:pt x="11220" y="12778"/>
                      <a:pt x="10597" y="11939"/>
                      <a:pt x="9965" y="11069"/>
                    </a:cubicBezTo>
                    <a:cubicBezTo>
                      <a:pt x="9836" y="13423"/>
                      <a:pt x="7063" y="17809"/>
                      <a:pt x="11610" y="15003"/>
                    </a:cubicBezTo>
                    <a:cubicBezTo>
                      <a:pt x="10194" y="18518"/>
                      <a:pt x="2967" y="18099"/>
                      <a:pt x="0" y="18938"/>
                    </a:cubicBezTo>
                    <a:cubicBezTo>
                      <a:pt x="1206" y="19518"/>
                      <a:pt x="11513" y="23968"/>
                      <a:pt x="5095" y="20099"/>
                    </a:cubicBezTo>
                    <a:cubicBezTo>
                      <a:pt x="6511" y="19776"/>
                      <a:pt x="10739" y="24807"/>
                      <a:pt x="11662" y="23033"/>
                    </a:cubicBezTo>
                    <a:cubicBezTo>
                      <a:pt x="13116" y="20195"/>
                      <a:pt x="17779" y="21389"/>
                      <a:pt x="15770" y="16874"/>
                    </a:cubicBezTo>
                    <a:cubicBezTo>
                      <a:pt x="22265" y="19002"/>
                      <a:pt x="24523" y="11778"/>
                      <a:pt x="27506" y="7521"/>
                    </a:cubicBezTo>
                    <a:cubicBezTo>
                      <a:pt x="28525" y="6070"/>
                      <a:pt x="29870" y="4296"/>
                      <a:pt x="30015" y="2458"/>
                    </a:cubicBezTo>
                    <a:cubicBezTo>
                      <a:pt x="30176" y="394"/>
                      <a:pt x="25310" y="-1992"/>
                      <a:pt x="26219" y="2781"/>
                    </a:cubicBezTo>
                    <a:cubicBezTo>
                      <a:pt x="23365" y="1491"/>
                      <a:pt x="17125" y="-154"/>
                      <a:pt x="14158" y="1361"/>
                    </a:cubicBezTo>
                  </a:path>
                </a:pathLst>
              </a:custGeom>
              <a:solidFill>
                <a:srgbClr val="C0C0C0"/>
              </a:solidFill>
              <a:ln w="645" cap="flat">
                <a:solidFill>
                  <a:srgbClr val="FFFFFF"/>
                </a:solidFill>
                <a:prstDash val="solid"/>
                <a:miter/>
              </a:ln>
            </p:spPr>
            <p:txBody>
              <a:bodyPr rtlCol="0" anchor="ctr"/>
              <a:lstStyle/>
              <a:p>
                <a:endParaRPr lang="en-US"/>
              </a:p>
            </p:txBody>
          </p:sp>
          <p:sp>
            <p:nvSpPr>
              <p:cNvPr id="2282" name="Freeform: Shape 2281">
                <a:extLst>
                  <a:ext uri="{FF2B5EF4-FFF2-40B4-BE49-F238E27FC236}">
                    <a16:creationId xmlns:a16="http://schemas.microsoft.com/office/drawing/2014/main" id="{D1188F22-7C52-2C88-B7B2-B4CBA528B275}"/>
                  </a:ext>
                </a:extLst>
              </p:cNvPr>
              <p:cNvSpPr/>
              <p:nvPr/>
            </p:nvSpPr>
            <p:spPr>
              <a:xfrm>
                <a:off x="6206038" y="5196488"/>
                <a:ext cx="3963" cy="2627"/>
              </a:xfrm>
              <a:custGeom>
                <a:avLst/>
                <a:gdLst>
                  <a:gd name="connsiteX0" fmla="*/ 0 w 3963"/>
                  <a:gd name="connsiteY0" fmla="*/ 2019 h 2627"/>
                  <a:gd name="connsiteX1" fmla="*/ 3963 w 3963"/>
                  <a:gd name="connsiteY1" fmla="*/ 2341 h 2627"/>
                  <a:gd name="connsiteX2" fmla="*/ 0 w 3963"/>
                  <a:gd name="connsiteY2" fmla="*/ 245 h 2627"/>
                  <a:gd name="connsiteX3" fmla="*/ 2580 w 3963"/>
                  <a:gd name="connsiteY3" fmla="*/ 2116 h 2627"/>
                  <a:gd name="connsiteX4" fmla="*/ 0 w 3963"/>
                  <a:gd name="connsiteY4" fmla="*/ 2116 h 2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3" h="2627">
                    <a:moveTo>
                      <a:pt x="0" y="2019"/>
                    </a:moveTo>
                    <a:cubicBezTo>
                      <a:pt x="1284" y="2728"/>
                      <a:pt x="2609" y="2793"/>
                      <a:pt x="3963" y="2341"/>
                    </a:cubicBezTo>
                    <a:cubicBezTo>
                      <a:pt x="3464" y="406"/>
                      <a:pt x="1893" y="-465"/>
                      <a:pt x="0" y="245"/>
                    </a:cubicBezTo>
                    <a:cubicBezTo>
                      <a:pt x="855" y="890"/>
                      <a:pt x="1712" y="1503"/>
                      <a:pt x="2580" y="2116"/>
                    </a:cubicBezTo>
                    <a:cubicBezTo>
                      <a:pt x="1719" y="2116"/>
                      <a:pt x="861" y="2116"/>
                      <a:pt x="0" y="2116"/>
                    </a:cubicBezTo>
                  </a:path>
                </a:pathLst>
              </a:custGeom>
              <a:solidFill>
                <a:srgbClr val="C0C0C0"/>
              </a:solidFill>
              <a:ln w="645" cap="flat">
                <a:solidFill>
                  <a:srgbClr val="FFFFFF"/>
                </a:solidFill>
                <a:prstDash val="solid"/>
                <a:miter/>
              </a:ln>
            </p:spPr>
            <p:txBody>
              <a:bodyPr rtlCol="0" anchor="ctr"/>
              <a:lstStyle/>
              <a:p>
                <a:endParaRPr lang="en-US"/>
              </a:p>
            </p:txBody>
          </p:sp>
          <p:sp>
            <p:nvSpPr>
              <p:cNvPr id="2283" name="Freeform: Shape 2282">
                <a:extLst>
                  <a:ext uri="{FF2B5EF4-FFF2-40B4-BE49-F238E27FC236}">
                    <a16:creationId xmlns:a16="http://schemas.microsoft.com/office/drawing/2014/main" id="{0BBEB3DF-4AFE-EDA4-4472-8271C3525DA7}"/>
                  </a:ext>
                </a:extLst>
              </p:cNvPr>
              <p:cNvSpPr/>
              <p:nvPr/>
            </p:nvSpPr>
            <p:spPr>
              <a:xfrm>
                <a:off x="6211166" y="5196411"/>
                <a:ext cx="2547" cy="937"/>
              </a:xfrm>
              <a:custGeom>
                <a:avLst/>
                <a:gdLst>
                  <a:gd name="connsiteX0" fmla="*/ 0 w 2547"/>
                  <a:gd name="connsiteY0" fmla="*/ 0 h 937"/>
                  <a:gd name="connsiteX1" fmla="*/ 2548 w 2547"/>
                  <a:gd name="connsiteY1" fmla="*/ 935 h 937"/>
                  <a:gd name="connsiteX2" fmla="*/ 0 w 2547"/>
                  <a:gd name="connsiteY2" fmla="*/ 0 h 937"/>
                </a:gdLst>
                <a:ahLst/>
                <a:cxnLst>
                  <a:cxn ang="0">
                    <a:pos x="connsiteX0" y="connsiteY0"/>
                  </a:cxn>
                  <a:cxn ang="0">
                    <a:pos x="connsiteX1" y="connsiteY1"/>
                  </a:cxn>
                  <a:cxn ang="0">
                    <a:pos x="connsiteX2" y="connsiteY2"/>
                  </a:cxn>
                </a:cxnLst>
                <a:rect l="l" t="t" r="r" b="b"/>
                <a:pathLst>
                  <a:path w="2547" h="937">
                    <a:moveTo>
                      <a:pt x="0" y="0"/>
                    </a:moveTo>
                    <a:cubicBezTo>
                      <a:pt x="716" y="678"/>
                      <a:pt x="1567" y="968"/>
                      <a:pt x="2548" y="935"/>
                    </a:cubicBezTo>
                    <a:cubicBezTo>
                      <a:pt x="1699" y="613"/>
                      <a:pt x="848" y="323"/>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84" name="Freeform: Shape 2283">
                <a:extLst>
                  <a:ext uri="{FF2B5EF4-FFF2-40B4-BE49-F238E27FC236}">
                    <a16:creationId xmlns:a16="http://schemas.microsoft.com/office/drawing/2014/main" id="{046FA088-BE83-0E30-2E0E-5FE6A8F106D7}"/>
                  </a:ext>
                </a:extLst>
              </p:cNvPr>
              <p:cNvSpPr/>
              <p:nvPr/>
            </p:nvSpPr>
            <p:spPr>
              <a:xfrm>
                <a:off x="6215100" y="5195024"/>
                <a:ext cx="7224" cy="1562"/>
              </a:xfrm>
              <a:custGeom>
                <a:avLst/>
                <a:gdLst>
                  <a:gd name="connsiteX0" fmla="*/ 0 w 7224"/>
                  <a:gd name="connsiteY0" fmla="*/ 0 h 1562"/>
                  <a:gd name="connsiteX1" fmla="*/ 7224 w 7224"/>
                  <a:gd name="connsiteY1" fmla="*/ 935 h 1562"/>
                  <a:gd name="connsiteX2" fmla="*/ 0 w 7224"/>
                  <a:gd name="connsiteY2" fmla="*/ 0 h 1562"/>
                </a:gdLst>
                <a:ahLst/>
                <a:cxnLst>
                  <a:cxn ang="0">
                    <a:pos x="connsiteX0" y="connsiteY0"/>
                  </a:cxn>
                  <a:cxn ang="0">
                    <a:pos x="connsiteX1" y="connsiteY1"/>
                  </a:cxn>
                  <a:cxn ang="0">
                    <a:pos x="connsiteX2" y="connsiteY2"/>
                  </a:cxn>
                </a:cxnLst>
                <a:rect l="l" t="t" r="r" b="b"/>
                <a:pathLst>
                  <a:path w="7224" h="1562">
                    <a:moveTo>
                      <a:pt x="0" y="0"/>
                    </a:moveTo>
                    <a:cubicBezTo>
                      <a:pt x="1342" y="1999"/>
                      <a:pt x="5357" y="1806"/>
                      <a:pt x="7224" y="935"/>
                    </a:cubicBezTo>
                    <a:cubicBezTo>
                      <a:pt x="4857" y="290"/>
                      <a:pt x="2377" y="580"/>
                      <a:pt x="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285" name="Freeform: Shape 2284">
                <a:extLst>
                  <a:ext uri="{FF2B5EF4-FFF2-40B4-BE49-F238E27FC236}">
                    <a16:creationId xmlns:a16="http://schemas.microsoft.com/office/drawing/2014/main" id="{847640F9-7C0F-7E8B-9F1E-9786A69AB2CD}"/>
                  </a:ext>
                </a:extLst>
              </p:cNvPr>
              <p:cNvSpPr/>
              <p:nvPr/>
            </p:nvSpPr>
            <p:spPr>
              <a:xfrm>
                <a:off x="6225097" y="5219608"/>
                <a:ext cx="2438" cy="2344"/>
              </a:xfrm>
              <a:custGeom>
                <a:avLst/>
                <a:gdLst>
                  <a:gd name="connsiteX0" fmla="*/ 1838 w 2438"/>
                  <a:gd name="connsiteY0" fmla="*/ 2345 h 2344"/>
                  <a:gd name="connsiteX1" fmla="*/ 0 w 2438"/>
                  <a:gd name="connsiteY1" fmla="*/ 23 h 2344"/>
                  <a:gd name="connsiteX2" fmla="*/ 1838 w 2438"/>
                  <a:gd name="connsiteY2" fmla="*/ 2345 h 2344"/>
                </a:gdLst>
                <a:ahLst/>
                <a:cxnLst>
                  <a:cxn ang="0">
                    <a:pos x="connsiteX0" y="connsiteY0"/>
                  </a:cxn>
                  <a:cxn ang="0">
                    <a:pos x="connsiteX1" y="connsiteY1"/>
                  </a:cxn>
                  <a:cxn ang="0">
                    <a:pos x="connsiteX2" y="connsiteY2"/>
                  </a:cxn>
                </a:cxnLst>
                <a:rect l="l" t="t" r="r" b="b"/>
                <a:pathLst>
                  <a:path w="2438" h="2344">
                    <a:moveTo>
                      <a:pt x="1838" y="2345"/>
                    </a:moveTo>
                    <a:cubicBezTo>
                      <a:pt x="3493" y="894"/>
                      <a:pt x="1345" y="-171"/>
                      <a:pt x="0" y="23"/>
                    </a:cubicBezTo>
                    <a:cubicBezTo>
                      <a:pt x="616" y="797"/>
                      <a:pt x="1229" y="1571"/>
                      <a:pt x="1838" y="2345"/>
                    </a:cubicBezTo>
                  </a:path>
                </a:pathLst>
              </a:custGeom>
              <a:solidFill>
                <a:srgbClr val="C0C0C0"/>
              </a:solidFill>
              <a:ln w="645" cap="flat">
                <a:solidFill>
                  <a:srgbClr val="FFFFFF"/>
                </a:solidFill>
                <a:prstDash val="solid"/>
                <a:miter/>
              </a:ln>
            </p:spPr>
            <p:txBody>
              <a:bodyPr rtlCol="0" anchor="ctr"/>
              <a:lstStyle/>
              <a:p>
                <a:endParaRPr lang="en-US"/>
              </a:p>
            </p:txBody>
          </p:sp>
          <p:sp>
            <p:nvSpPr>
              <p:cNvPr id="2286" name="Freeform: Shape 2285">
                <a:extLst>
                  <a:ext uri="{FF2B5EF4-FFF2-40B4-BE49-F238E27FC236}">
                    <a16:creationId xmlns:a16="http://schemas.microsoft.com/office/drawing/2014/main" id="{E924157D-C584-AFA6-78FD-BA7392AA0185}"/>
                  </a:ext>
                </a:extLst>
              </p:cNvPr>
              <p:cNvSpPr/>
              <p:nvPr/>
            </p:nvSpPr>
            <p:spPr>
              <a:xfrm>
                <a:off x="6226258" y="5196134"/>
                <a:ext cx="37377" cy="27215"/>
              </a:xfrm>
              <a:custGeom>
                <a:avLst/>
                <a:gdLst>
                  <a:gd name="connsiteX0" fmla="*/ 0 w 37377"/>
                  <a:gd name="connsiteY0" fmla="*/ 22110 h 27215"/>
                  <a:gd name="connsiteX1" fmla="*/ 9514 w 37377"/>
                  <a:gd name="connsiteY1" fmla="*/ 27206 h 27215"/>
                  <a:gd name="connsiteX2" fmla="*/ 7901 w 37377"/>
                  <a:gd name="connsiteY2" fmla="*/ 22562 h 27215"/>
                  <a:gd name="connsiteX3" fmla="*/ 15093 w 37377"/>
                  <a:gd name="connsiteY3" fmla="*/ 25109 h 27215"/>
                  <a:gd name="connsiteX4" fmla="*/ 9739 w 37377"/>
                  <a:gd name="connsiteY4" fmla="*/ 19563 h 27215"/>
                  <a:gd name="connsiteX5" fmla="*/ 16931 w 37377"/>
                  <a:gd name="connsiteY5" fmla="*/ 21143 h 27215"/>
                  <a:gd name="connsiteX6" fmla="*/ 21575 w 37377"/>
                  <a:gd name="connsiteY6" fmla="*/ 20465 h 27215"/>
                  <a:gd name="connsiteX7" fmla="*/ 13706 w 37377"/>
                  <a:gd name="connsiteY7" fmla="*/ 14435 h 27215"/>
                  <a:gd name="connsiteX8" fmla="*/ 24578 w 37377"/>
                  <a:gd name="connsiteY8" fmla="*/ 16338 h 27215"/>
                  <a:gd name="connsiteX9" fmla="*/ 26928 w 37377"/>
                  <a:gd name="connsiteY9" fmla="*/ 12597 h 27215"/>
                  <a:gd name="connsiteX10" fmla="*/ 37377 w 37377"/>
                  <a:gd name="connsiteY10" fmla="*/ 10952 h 27215"/>
                  <a:gd name="connsiteX11" fmla="*/ 27412 w 37377"/>
                  <a:gd name="connsiteY11" fmla="*/ 6791 h 27215"/>
                  <a:gd name="connsiteX12" fmla="*/ 34830 w 37377"/>
                  <a:gd name="connsiteY12" fmla="*/ 6469 h 27215"/>
                  <a:gd name="connsiteX13" fmla="*/ 22059 w 37377"/>
                  <a:gd name="connsiteY13" fmla="*/ 5792 h 27215"/>
                  <a:gd name="connsiteX14" fmla="*/ 27154 w 37377"/>
                  <a:gd name="connsiteY14" fmla="*/ 8565 h 27215"/>
                  <a:gd name="connsiteX15" fmla="*/ 21833 w 37377"/>
                  <a:gd name="connsiteY15" fmla="*/ 3921 h 27215"/>
                  <a:gd name="connsiteX16" fmla="*/ 7901 w 37377"/>
                  <a:gd name="connsiteY16" fmla="*/ 213 h 27215"/>
                  <a:gd name="connsiteX17" fmla="*/ 6256 w 37377"/>
                  <a:gd name="connsiteY17" fmla="*/ 4857 h 27215"/>
                  <a:gd name="connsiteX18" fmla="*/ 8804 w 37377"/>
                  <a:gd name="connsiteY18" fmla="*/ 7888 h 27215"/>
                  <a:gd name="connsiteX19" fmla="*/ 6256 w 37377"/>
                  <a:gd name="connsiteY19" fmla="*/ 6469 h 27215"/>
                  <a:gd name="connsiteX20" fmla="*/ 10675 w 37377"/>
                  <a:gd name="connsiteY20" fmla="*/ 12532 h 27215"/>
                  <a:gd name="connsiteX21" fmla="*/ 2322 w 37377"/>
                  <a:gd name="connsiteY21" fmla="*/ 21110 h 27215"/>
                  <a:gd name="connsiteX22" fmla="*/ 0 w 37377"/>
                  <a:gd name="connsiteY22" fmla="*/ 22045 h 27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7377" h="27215">
                    <a:moveTo>
                      <a:pt x="0" y="22110"/>
                    </a:moveTo>
                    <a:cubicBezTo>
                      <a:pt x="3206" y="23658"/>
                      <a:pt x="5582" y="27431"/>
                      <a:pt x="9514" y="27206"/>
                    </a:cubicBezTo>
                    <a:cubicBezTo>
                      <a:pt x="7901" y="26174"/>
                      <a:pt x="7018" y="24432"/>
                      <a:pt x="7901" y="22562"/>
                    </a:cubicBezTo>
                    <a:cubicBezTo>
                      <a:pt x="10272" y="23497"/>
                      <a:pt x="12516" y="24851"/>
                      <a:pt x="15093" y="25109"/>
                    </a:cubicBezTo>
                    <a:cubicBezTo>
                      <a:pt x="15125" y="22110"/>
                      <a:pt x="12026" y="20627"/>
                      <a:pt x="9739" y="19563"/>
                    </a:cubicBezTo>
                    <a:cubicBezTo>
                      <a:pt x="12568" y="19240"/>
                      <a:pt x="14377" y="21143"/>
                      <a:pt x="16931" y="21143"/>
                    </a:cubicBezTo>
                    <a:cubicBezTo>
                      <a:pt x="18679" y="21143"/>
                      <a:pt x="19701" y="19982"/>
                      <a:pt x="21575" y="20465"/>
                    </a:cubicBezTo>
                    <a:cubicBezTo>
                      <a:pt x="21478" y="17305"/>
                      <a:pt x="15419" y="16595"/>
                      <a:pt x="13706" y="14435"/>
                    </a:cubicBezTo>
                    <a:cubicBezTo>
                      <a:pt x="17025" y="16434"/>
                      <a:pt x="20820" y="16789"/>
                      <a:pt x="24578" y="16338"/>
                    </a:cubicBezTo>
                    <a:cubicBezTo>
                      <a:pt x="26951" y="16015"/>
                      <a:pt x="30379" y="13241"/>
                      <a:pt x="26928" y="12597"/>
                    </a:cubicBezTo>
                    <a:cubicBezTo>
                      <a:pt x="30444" y="13145"/>
                      <a:pt x="34149" y="12274"/>
                      <a:pt x="37377" y="10952"/>
                    </a:cubicBezTo>
                    <a:cubicBezTo>
                      <a:pt x="36439" y="11274"/>
                      <a:pt x="28386" y="7662"/>
                      <a:pt x="27412" y="6791"/>
                    </a:cubicBezTo>
                    <a:cubicBezTo>
                      <a:pt x="29841" y="5501"/>
                      <a:pt x="32317" y="7146"/>
                      <a:pt x="34830" y="6469"/>
                    </a:cubicBezTo>
                    <a:cubicBezTo>
                      <a:pt x="32614" y="4760"/>
                      <a:pt x="22284" y="-1497"/>
                      <a:pt x="22059" y="5792"/>
                    </a:cubicBezTo>
                    <a:cubicBezTo>
                      <a:pt x="24033" y="6114"/>
                      <a:pt x="25858" y="7082"/>
                      <a:pt x="27154" y="8565"/>
                    </a:cubicBezTo>
                    <a:cubicBezTo>
                      <a:pt x="24403" y="8565"/>
                      <a:pt x="15844" y="3212"/>
                      <a:pt x="21833" y="3921"/>
                    </a:cubicBezTo>
                    <a:cubicBezTo>
                      <a:pt x="19363" y="-529"/>
                      <a:pt x="12177" y="-174"/>
                      <a:pt x="7901" y="213"/>
                    </a:cubicBezTo>
                    <a:cubicBezTo>
                      <a:pt x="9301" y="2180"/>
                      <a:pt x="8191" y="3986"/>
                      <a:pt x="6256" y="4857"/>
                    </a:cubicBezTo>
                    <a:cubicBezTo>
                      <a:pt x="8069" y="5179"/>
                      <a:pt x="9188" y="5985"/>
                      <a:pt x="8804" y="7888"/>
                    </a:cubicBezTo>
                    <a:cubicBezTo>
                      <a:pt x="7933" y="7469"/>
                      <a:pt x="7085" y="6985"/>
                      <a:pt x="6256" y="6469"/>
                    </a:cubicBezTo>
                    <a:cubicBezTo>
                      <a:pt x="7024" y="9114"/>
                      <a:pt x="10852" y="9533"/>
                      <a:pt x="10675" y="12532"/>
                    </a:cubicBezTo>
                    <a:cubicBezTo>
                      <a:pt x="6879" y="7856"/>
                      <a:pt x="-539" y="17144"/>
                      <a:pt x="2322" y="21110"/>
                    </a:cubicBezTo>
                    <a:cubicBezTo>
                      <a:pt x="1548" y="21433"/>
                      <a:pt x="774" y="21755"/>
                      <a:pt x="0" y="22045"/>
                    </a:cubicBezTo>
                  </a:path>
                </a:pathLst>
              </a:custGeom>
              <a:solidFill>
                <a:srgbClr val="C0C0C0"/>
              </a:solidFill>
              <a:ln w="645" cap="flat">
                <a:solidFill>
                  <a:srgbClr val="FFFFFF"/>
                </a:solidFill>
                <a:prstDash val="solid"/>
                <a:miter/>
              </a:ln>
            </p:spPr>
            <p:txBody>
              <a:bodyPr rtlCol="0" anchor="ctr"/>
              <a:lstStyle/>
              <a:p>
                <a:endParaRPr lang="en-US"/>
              </a:p>
            </p:txBody>
          </p:sp>
          <p:sp>
            <p:nvSpPr>
              <p:cNvPr id="2287" name="Freeform: Shape 2286">
                <a:extLst>
                  <a:ext uri="{FF2B5EF4-FFF2-40B4-BE49-F238E27FC236}">
                    <a16:creationId xmlns:a16="http://schemas.microsoft.com/office/drawing/2014/main" id="{F1D6DA66-6506-7F74-53A6-37FC28F354FE}"/>
                  </a:ext>
                </a:extLst>
              </p:cNvPr>
              <p:cNvSpPr/>
              <p:nvPr/>
            </p:nvSpPr>
            <p:spPr>
              <a:xfrm>
                <a:off x="6250639" y="5215696"/>
                <a:ext cx="2322" cy="1386"/>
              </a:xfrm>
              <a:custGeom>
                <a:avLst/>
                <a:gdLst>
                  <a:gd name="connsiteX0" fmla="*/ 0 w 2322"/>
                  <a:gd name="connsiteY0" fmla="*/ 0 h 1386"/>
                  <a:gd name="connsiteX1" fmla="*/ 2322 w 2322"/>
                  <a:gd name="connsiteY1" fmla="*/ 1387 h 1386"/>
                  <a:gd name="connsiteX2" fmla="*/ 0 w 2322"/>
                  <a:gd name="connsiteY2" fmla="*/ 0 h 1386"/>
                </a:gdLst>
                <a:ahLst/>
                <a:cxnLst>
                  <a:cxn ang="0">
                    <a:pos x="connsiteX0" y="connsiteY0"/>
                  </a:cxn>
                  <a:cxn ang="0">
                    <a:pos x="connsiteX1" y="connsiteY1"/>
                  </a:cxn>
                  <a:cxn ang="0">
                    <a:pos x="connsiteX2" y="connsiteY2"/>
                  </a:cxn>
                </a:cxnLst>
                <a:rect l="l" t="t" r="r" b="b"/>
                <a:pathLst>
                  <a:path w="2322" h="1386">
                    <a:moveTo>
                      <a:pt x="0" y="0"/>
                    </a:moveTo>
                    <a:cubicBezTo>
                      <a:pt x="655" y="677"/>
                      <a:pt x="1429" y="1129"/>
                      <a:pt x="2322" y="1387"/>
                    </a:cubicBezTo>
                    <a:cubicBezTo>
                      <a:pt x="1548" y="935"/>
                      <a:pt x="774" y="483"/>
                      <a:pt x="0" y="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288" name="Freeform: Shape 2287">
              <a:extLst>
                <a:ext uri="{FF2B5EF4-FFF2-40B4-BE49-F238E27FC236}">
                  <a16:creationId xmlns:a16="http://schemas.microsoft.com/office/drawing/2014/main" id="{928593F6-2467-5046-FE41-D60F3CA7A099}"/>
                </a:ext>
              </a:extLst>
            </p:cNvPr>
            <p:cNvSpPr/>
            <p:nvPr/>
          </p:nvSpPr>
          <p:spPr>
            <a:xfrm>
              <a:off x="6206102" y="5189445"/>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7"/>
                    <a:pt x="30036" y="38700"/>
                    <a:pt x="19350" y="38700"/>
                  </a:cubicBezTo>
                  <a:cubicBezTo>
                    <a:pt x="8663" y="38700"/>
                    <a:pt x="0" y="30037"/>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89" name="Content Placeholder 8">
            <a:extLst>
              <a:ext uri="{FF2B5EF4-FFF2-40B4-BE49-F238E27FC236}">
                <a16:creationId xmlns:a16="http://schemas.microsoft.com/office/drawing/2014/main" id="{01B77C84-C8A5-ECDC-221D-7B2C2AD5A5B7}"/>
              </a:ext>
            </a:extLst>
          </p:cNvPr>
          <p:cNvGrpSpPr/>
          <p:nvPr/>
        </p:nvGrpSpPr>
        <p:grpSpPr>
          <a:xfrm>
            <a:off x="6730681" y="5574721"/>
            <a:ext cx="51567" cy="38699"/>
            <a:chOff x="6698071" y="5255524"/>
            <a:chExt cx="51567" cy="38699"/>
          </a:xfrm>
        </p:grpSpPr>
        <p:sp>
          <p:nvSpPr>
            <p:cNvPr id="2290" name="Freeform: Shape 2289">
              <a:extLst>
                <a:ext uri="{FF2B5EF4-FFF2-40B4-BE49-F238E27FC236}">
                  <a16:creationId xmlns:a16="http://schemas.microsoft.com/office/drawing/2014/main" id="{55D22BB0-F697-D079-28D2-C69AE0D0EA17}"/>
                </a:ext>
              </a:extLst>
            </p:cNvPr>
            <p:cNvSpPr/>
            <p:nvPr/>
          </p:nvSpPr>
          <p:spPr>
            <a:xfrm>
              <a:off x="6698071" y="5269333"/>
              <a:ext cx="51567" cy="23890"/>
            </a:xfrm>
            <a:custGeom>
              <a:avLst/>
              <a:gdLst>
                <a:gd name="connsiteX0" fmla="*/ 47149 w 51567"/>
                <a:gd name="connsiteY0" fmla="*/ 23891 h 23890"/>
                <a:gd name="connsiteX1" fmla="*/ 49020 w 51567"/>
                <a:gd name="connsiteY1" fmla="*/ 22504 h 23890"/>
                <a:gd name="connsiteX2" fmla="*/ 46440 w 51567"/>
                <a:gd name="connsiteY2" fmla="*/ 20666 h 23890"/>
                <a:gd name="connsiteX3" fmla="*/ 51567 w 51567"/>
                <a:gd name="connsiteY3" fmla="*/ 20182 h 23890"/>
                <a:gd name="connsiteX4" fmla="*/ 44795 w 51567"/>
                <a:gd name="connsiteY4" fmla="*/ 13635 h 23890"/>
                <a:gd name="connsiteX5" fmla="*/ 35991 w 51567"/>
                <a:gd name="connsiteY5" fmla="*/ 7411 h 23890"/>
                <a:gd name="connsiteX6" fmla="*/ 29960 w 51567"/>
                <a:gd name="connsiteY6" fmla="*/ 7089 h 23890"/>
                <a:gd name="connsiteX7" fmla="*/ 22252 w 51567"/>
                <a:gd name="connsiteY7" fmla="*/ 2316 h 23890"/>
                <a:gd name="connsiteX8" fmla="*/ 11545 w 51567"/>
                <a:gd name="connsiteY8" fmla="*/ 961 h 23890"/>
                <a:gd name="connsiteX9" fmla="*/ 0 w 51567"/>
                <a:gd name="connsiteY9" fmla="*/ 574 h 23890"/>
                <a:gd name="connsiteX10" fmla="*/ 16963 w 51567"/>
                <a:gd name="connsiteY10" fmla="*/ 4541 h 23890"/>
                <a:gd name="connsiteX11" fmla="*/ 18931 w 51567"/>
                <a:gd name="connsiteY11" fmla="*/ 7411 h 23890"/>
                <a:gd name="connsiteX12" fmla="*/ 27896 w 51567"/>
                <a:gd name="connsiteY12" fmla="*/ 10894 h 23890"/>
                <a:gd name="connsiteX13" fmla="*/ 36475 w 51567"/>
                <a:gd name="connsiteY13" fmla="*/ 15473 h 23890"/>
                <a:gd name="connsiteX14" fmla="*/ 47149 w 51567"/>
                <a:gd name="connsiteY14" fmla="*/ 23794 h 2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67" h="23890">
                  <a:moveTo>
                    <a:pt x="47149" y="23891"/>
                  </a:moveTo>
                  <a:cubicBezTo>
                    <a:pt x="47762" y="23439"/>
                    <a:pt x="48374" y="22988"/>
                    <a:pt x="49020" y="22504"/>
                  </a:cubicBezTo>
                  <a:cubicBezTo>
                    <a:pt x="48213" y="21827"/>
                    <a:pt x="47343" y="21214"/>
                    <a:pt x="46440" y="20666"/>
                  </a:cubicBezTo>
                  <a:cubicBezTo>
                    <a:pt x="48117" y="22085"/>
                    <a:pt x="50148" y="21794"/>
                    <a:pt x="51567" y="20182"/>
                  </a:cubicBezTo>
                  <a:cubicBezTo>
                    <a:pt x="50213" y="19021"/>
                    <a:pt x="44343" y="15183"/>
                    <a:pt x="44795" y="13635"/>
                  </a:cubicBezTo>
                  <a:cubicBezTo>
                    <a:pt x="45279" y="11926"/>
                    <a:pt x="37506" y="7540"/>
                    <a:pt x="35991" y="7411"/>
                  </a:cubicBezTo>
                  <a:cubicBezTo>
                    <a:pt x="39280" y="12410"/>
                    <a:pt x="31863" y="6508"/>
                    <a:pt x="29960" y="7089"/>
                  </a:cubicBezTo>
                  <a:cubicBezTo>
                    <a:pt x="33669" y="3574"/>
                    <a:pt x="24832" y="3283"/>
                    <a:pt x="22252" y="2316"/>
                  </a:cubicBezTo>
                  <a:cubicBezTo>
                    <a:pt x="19124" y="1123"/>
                    <a:pt x="15061" y="1993"/>
                    <a:pt x="11545" y="961"/>
                  </a:cubicBezTo>
                  <a:cubicBezTo>
                    <a:pt x="8224" y="-6"/>
                    <a:pt x="3354" y="-425"/>
                    <a:pt x="0" y="574"/>
                  </a:cubicBezTo>
                  <a:cubicBezTo>
                    <a:pt x="5321" y="3541"/>
                    <a:pt x="11062" y="4283"/>
                    <a:pt x="16963" y="4541"/>
                  </a:cubicBezTo>
                  <a:cubicBezTo>
                    <a:pt x="11126" y="4541"/>
                    <a:pt x="16963" y="7411"/>
                    <a:pt x="18931" y="7411"/>
                  </a:cubicBezTo>
                  <a:cubicBezTo>
                    <a:pt x="22317" y="7411"/>
                    <a:pt x="25187" y="9024"/>
                    <a:pt x="27896" y="10894"/>
                  </a:cubicBezTo>
                  <a:cubicBezTo>
                    <a:pt x="30702" y="12861"/>
                    <a:pt x="33443" y="13958"/>
                    <a:pt x="36475" y="15473"/>
                  </a:cubicBezTo>
                  <a:cubicBezTo>
                    <a:pt x="40473" y="17473"/>
                    <a:pt x="43505" y="21279"/>
                    <a:pt x="47149" y="23794"/>
                  </a:cubicBezTo>
                </a:path>
              </a:pathLst>
            </a:custGeom>
            <a:solidFill>
              <a:srgbClr val="C0C0C0"/>
            </a:solidFill>
            <a:ln w="645" cap="flat">
              <a:solidFill>
                <a:srgbClr val="FFFFFF"/>
              </a:solidFill>
              <a:prstDash val="solid"/>
              <a:miter/>
            </a:ln>
          </p:spPr>
          <p:txBody>
            <a:bodyPr rtlCol="0" anchor="ctr"/>
            <a:lstStyle/>
            <a:p>
              <a:endParaRPr lang="en-US"/>
            </a:p>
          </p:txBody>
        </p:sp>
        <p:sp>
          <p:nvSpPr>
            <p:cNvPr id="2291" name="Freeform: Shape 2290">
              <a:extLst>
                <a:ext uri="{FF2B5EF4-FFF2-40B4-BE49-F238E27FC236}">
                  <a16:creationId xmlns:a16="http://schemas.microsoft.com/office/drawing/2014/main" id="{222519DD-6D4A-1C4D-08F1-0DCBA9AE462B}"/>
                </a:ext>
              </a:extLst>
            </p:cNvPr>
            <p:cNvSpPr/>
            <p:nvPr/>
          </p:nvSpPr>
          <p:spPr>
            <a:xfrm>
              <a:off x="6703134" y="525552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92" name="Content Placeholder 8">
            <a:extLst>
              <a:ext uri="{FF2B5EF4-FFF2-40B4-BE49-F238E27FC236}">
                <a16:creationId xmlns:a16="http://schemas.microsoft.com/office/drawing/2014/main" id="{B88CE8D9-D7C6-D5FC-78E6-C8D30DDC5F2A}"/>
              </a:ext>
            </a:extLst>
          </p:cNvPr>
          <p:cNvGrpSpPr/>
          <p:nvPr/>
        </p:nvGrpSpPr>
        <p:grpSpPr>
          <a:xfrm>
            <a:off x="7071638" y="3697247"/>
            <a:ext cx="73628" cy="38699"/>
            <a:chOff x="7039028" y="3378050"/>
            <a:chExt cx="73628" cy="38699"/>
          </a:xfrm>
        </p:grpSpPr>
        <p:sp>
          <p:nvSpPr>
            <p:cNvPr id="2293" name="Freeform: Shape 2292">
              <a:extLst>
                <a:ext uri="{FF2B5EF4-FFF2-40B4-BE49-F238E27FC236}">
                  <a16:creationId xmlns:a16="http://schemas.microsoft.com/office/drawing/2014/main" id="{42AD7462-4C8C-6202-6F8B-D2A568AD9490}"/>
                </a:ext>
              </a:extLst>
            </p:cNvPr>
            <p:cNvSpPr/>
            <p:nvPr/>
          </p:nvSpPr>
          <p:spPr>
            <a:xfrm>
              <a:off x="7039028" y="3386274"/>
              <a:ext cx="73628" cy="20923"/>
            </a:xfrm>
            <a:custGeom>
              <a:avLst/>
              <a:gdLst>
                <a:gd name="connsiteX0" fmla="*/ 147 w 73628"/>
                <a:gd name="connsiteY0" fmla="*/ 12458 h 20923"/>
                <a:gd name="connsiteX1" fmla="*/ 6340 w 73628"/>
                <a:gd name="connsiteY1" fmla="*/ 14119 h 20923"/>
                <a:gd name="connsiteX2" fmla="*/ 16175 w 73628"/>
                <a:gd name="connsiteY2" fmla="*/ 14783 h 20923"/>
                <a:gd name="connsiteX3" fmla="*/ 29172 w 73628"/>
                <a:gd name="connsiteY3" fmla="*/ 9443 h 20923"/>
                <a:gd name="connsiteX4" fmla="*/ 14853 w 73628"/>
                <a:gd name="connsiteY4" fmla="*/ 11207 h 20923"/>
                <a:gd name="connsiteX5" fmla="*/ 6791 w 73628"/>
                <a:gd name="connsiteY5" fmla="*/ 9639 h 20923"/>
                <a:gd name="connsiteX6" fmla="*/ 11467 w 73628"/>
                <a:gd name="connsiteY6" fmla="*/ 6008 h 20923"/>
                <a:gd name="connsiteX7" fmla="*/ 32268 w 73628"/>
                <a:gd name="connsiteY7" fmla="*/ 6201 h 20923"/>
                <a:gd name="connsiteX8" fmla="*/ 37396 w 73628"/>
                <a:gd name="connsiteY8" fmla="*/ 1780 h 20923"/>
                <a:gd name="connsiteX9" fmla="*/ 47264 w 73628"/>
                <a:gd name="connsiteY9" fmla="*/ 458 h 20923"/>
                <a:gd name="connsiteX10" fmla="*/ 51070 w 73628"/>
                <a:gd name="connsiteY10" fmla="*/ 4579 h 20923"/>
                <a:gd name="connsiteX11" fmla="*/ 55939 w 73628"/>
                <a:gd name="connsiteY11" fmla="*/ 4579 h 20923"/>
                <a:gd name="connsiteX12" fmla="*/ 59196 w 73628"/>
                <a:gd name="connsiteY12" fmla="*/ 9010 h 20923"/>
                <a:gd name="connsiteX13" fmla="*/ 65969 w 73628"/>
                <a:gd name="connsiteY13" fmla="*/ 7624 h 20923"/>
                <a:gd name="connsiteX14" fmla="*/ 73612 w 73628"/>
                <a:gd name="connsiteY14" fmla="*/ 11010 h 20923"/>
                <a:gd name="connsiteX15" fmla="*/ 65324 w 73628"/>
                <a:gd name="connsiteY15" fmla="*/ 15886 h 20923"/>
                <a:gd name="connsiteX16" fmla="*/ 41072 w 73628"/>
                <a:gd name="connsiteY16" fmla="*/ 7811 h 20923"/>
                <a:gd name="connsiteX17" fmla="*/ 31913 w 73628"/>
                <a:gd name="connsiteY17" fmla="*/ 12400 h 20923"/>
                <a:gd name="connsiteX18" fmla="*/ 24302 w 73628"/>
                <a:gd name="connsiteY18" fmla="*/ 17489 h 20923"/>
                <a:gd name="connsiteX19" fmla="*/ 1857 w 73628"/>
                <a:gd name="connsiteY19" fmla="*/ 20923 h 20923"/>
                <a:gd name="connsiteX20" fmla="*/ 147 w 73628"/>
                <a:gd name="connsiteY20" fmla="*/ 12445 h 20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3628" h="20923">
                  <a:moveTo>
                    <a:pt x="147" y="12458"/>
                  </a:moveTo>
                  <a:cubicBezTo>
                    <a:pt x="4695" y="8881"/>
                    <a:pt x="4050" y="9081"/>
                    <a:pt x="6340" y="14119"/>
                  </a:cubicBezTo>
                  <a:cubicBezTo>
                    <a:pt x="8081" y="17934"/>
                    <a:pt x="13467" y="12806"/>
                    <a:pt x="16175" y="14783"/>
                  </a:cubicBezTo>
                  <a:cubicBezTo>
                    <a:pt x="10371" y="11800"/>
                    <a:pt x="28076" y="10046"/>
                    <a:pt x="29172" y="9443"/>
                  </a:cubicBezTo>
                  <a:cubicBezTo>
                    <a:pt x="24593" y="9152"/>
                    <a:pt x="19110" y="9346"/>
                    <a:pt x="14853" y="11207"/>
                  </a:cubicBezTo>
                  <a:cubicBezTo>
                    <a:pt x="11177" y="12813"/>
                    <a:pt x="9081" y="13877"/>
                    <a:pt x="6791" y="9639"/>
                  </a:cubicBezTo>
                  <a:cubicBezTo>
                    <a:pt x="4727" y="5863"/>
                    <a:pt x="8855" y="5808"/>
                    <a:pt x="11467" y="6008"/>
                  </a:cubicBezTo>
                  <a:cubicBezTo>
                    <a:pt x="18369" y="6527"/>
                    <a:pt x="25366" y="6201"/>
                    <a:pt x="32268" y="6201"/>
                  </a:cubicBezTo>
                  <a:cubicBezTo>
                    <a:pt x="34042" y="6201"/>
                    <a:pt x="33300" y="619"/>
                    <a:pt x="37396" y="1780"/>
                  </a:cubicBezTo>
                  <a:cubicBezTo>
                    <a:pt x="40685" y="2715"/>
                    <a:pt x="43878" y="-1319"/>
                    <a:pt x="47264" y="458"/>
                  </a:cubicBezTo>
                  <a:cubicBezTo>
                    <a:pt x="48973" y="1358"/>
                    <a:pt x="49393" y="3573"/>
                    <a:pt x="51070" y="4579"/>
                  </a:cubicBezTo>
                  <a:cubicBezTo>
                    <a:pt x="52715" y="5550"/>
                    <a:pt x="54230" y="3789"/>
                    <a:pt x="55939" y="4579"/>
                  </a:cubicBezTo>
                  <a:cubicBezTo>
                    <a:pt x="57745" y="5437"/>
                    <a:pt x="57197" y="8162"/>
                    <a:pt x="59196" y="9010"/>
                  </a:cubicBezTo>
                  <a:cubicBezTo>
                    <a:pt x="61325" y="9910"/>
                    <a:pt x="64002" y="8217"/>
                    <a:pt x="65969" y="7624"/>
                  </a:cubicBezTo>
                  <a:cubicBezTo>
                    <a:pt x="68323" y="6921"/>
                    <a:pt x="73967" y="7398"/>
                    <a:pt x="73612" y="11010"/>
                  </a:cubicBezTo>
                  <a:cubicBezTo>
                    <a:pt x="73258" y="14328"/>
                    <a:pt x="67936" y="15509"/>
                    <a:pt x="65324" y="15886"/>
                  </a:cubicBezTo>
                  <a:cubicBezTo>
                    <a:pt x="54327" y="17473"/>
                    <a:pt x="42653" y="4782"/>
                    <a:pt x="41072" y="7811"/>
                  </a:cubicBezTo>
                  <a:cubicBezTo>
                    <a:pt x="39202" y="11323"/>
                    <a:pt x="38750" y="12503"/>
                    <a:pt x="31913" y="12400"/>
                  </a:cubicBezTo>
                  <a:cubicBezTo>
                    <a:pt x="29495" y="12368"/>
                    <a:pt x="22851" y="13819"/>
                    <a:pt x="24302" y="17489"/>
                  </a:cubicBezTo>
                  <a:cubicBezTo>
                    <a:pt x="24625" y="18205"/>
                    <a:pt x="2759" y="15747"/>
                    <a:pt x="1857" y="20923"/>
                  </a:cubicBezTo>
                  <a:cubicBezTo>
                    <a:pt x="534" y="18356"/>
                    <a:pt x="-369" y="15296"/>
                    <a:pt x="147" y="12445"/>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94" name="Freeform: Shape 2293">
              <a:extLst>
                <a:ext uri="{FF2B5EF4-FFF2-40B4-BE49-F238E27FC236}">
                  <a16:creationId xmlns:a16="http://schemas.microsoft.com/office/drawing/2014/main" id="{9591C751-6C74-A30B-7438-3962955F2353}"/>
                </a:ext>
              </a:extLst>
            </p:cNvPr>
            <p:cNvSpPr/>
            <p:nvPr/>
          </p:nvSpPr>
          <p:spPr>
            <a:xfrm>
              <a:off x="7054623" y="3378050"/>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95" name="Content Placeholder 8">
            <a:extLst>
              <a:ext uri="{FF2B5EF4-FFF2-40B4-BE49-F238E27FC236}">
                <a16:creationId xmlns:a16="http://schemas.microsoft.com/office/drawing/2014/main" id="{E5AAA69E-0DC2-5799-8273-441B1B6842A5}"/>
              </a:ext>
            </a:extLst>
          </p:cNvPr>
          <p:cNvGrpSpPr/>
          <p:nvPr/>
        </p:nvGrpSpPr>
        <p:grpSpPr>
          <a:xfrm>
            <a:off x="8693490" y="3362461"/>
            <a:ext cx="38699" cy="46180"/>
            <a:chOff x="8660880" y="3043264"/>
            <a:chExt cx="38699" cy="46180"/>
          </a:xfrm>
        </p:grpSpPr>
        <p:sp>
          <p:nvSpPr>
            <p:cNvPr id="2296" name="Freeform: Shape 2295">
              <a:extLst>
                <a:ext uri="{FF2B5EF4-FFF2-40B4-BE49-F238E27FC236}">
                  <a16:creationId xmlns:a16="http://schemas.microsoft.com/office/drawing/2014/main" id="{B5C140E8-BE34-B89B-5D11-A84C3E1BF05B}"/>
                </a:ext>
              </a:extLst>
            </p:cNvPr>
            <p:cNvSpPr/>
            <p:nvPr/>
          </p:nvSpPr>
          <p:spPr>
            <a:xfrm>
              <a:off x="8670984" y="3043264"/>
              <a:ext cx="21850" cy="42867"/>
            </a:xfrm>
            <a:custGeom>
              <a:avLst/>
              <a:gdLst>
                <a:gd name="connsiteX0" fmla="*/ 539 w 21850"/>
                <a:gd name="connsiteY0" fmla="*/ 22961 h 42867"/>
                <a:gd name="connsiteX1" fmla="*/ 2152 w 21850"/>
                <a:gd name="connsiteY1" fmla="*/ 17621 h 42867"/>
                <a:gd name="connsiteX2" fmla="*/ 3345 w 21850"/>
                <a:gd name="connsiteY2" fmla="*/ 15299 h 42867"/>
                <a:gd name="connsiteX3" fmla="*/ 13665 w 21850"/>
                <a:gd name="connsiteY3" fmla="*/ 2508 h 42867"/>
                <a:gd name="connsiteX4" fmla="*/ 19599 w 21850"/>
                <a:gd name="connsiteY4" fmla="*/ 9500 h 42867"/>
                <a:gd name="connsiteX5" fmla="*/ 17922 w 21850"/>
                <a:gd name="connsiteY5" fmla="*/ 15463 h 42867"/>
                <a:gd name="connsiteX6" fmla="*/ 18760 w 21850"/>
                <a:gd name="connsiteY6" fmla="*/ 21568 h 42867"/>
                <a:gd name="connsiteX7" fmla="*/ 21437 w 21850"/>
                <a:gd name="connsiteY7" fmla="*/ 25051 h 42867"/>
                <a:gd name="connsiteX8" fmla="*/ 20599 w 21850"/>
                <a:gd name="connsiteY8" fmla="*/ 32436 h 42867"/>
                <a:gd name="connsiteX9" fmla="*/ 14793 w 21850"/>
                <a:gd name="connsiteY9" fmla="*/ 41021 h 42867"/>
                <a:gd name="connsiteX10" fmla="*/ 5022 w 21850"/>
                <a:gd name="connsiteY10" fmla="*/ 39605 h 42867"/>
                <a:gd name="connsiteX11" fmla="*/ 539 w 21850"/>
                <a:gd name="connsiteY11" fmla="*/ 22961 h 42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850" h="42867">
                  <a:moveTo>
                    <a:pt x="539" y="22961"/>
                  </a:moveTo>
                  <a:cubicBezTo>
                    <a:pt x="539" y="21703"/>
                    <a:pt x="-1428" y="13976"/>
                    <a:pt x="2152" y="17621"/>
                  </a:cubicBezTo>
                  <a:cubicBezTo>
                    <a:pt x="1829" y="16369"/>
                    <a:pt x="1120" y="9423"/>
                    <a:pt x="3345" y="15299"/>
                  </a:cubicBezTo>
                  <a:cubicBezTo>
                    <a:pt x="3345" y="9442"/>
                    <a:pt x="5602" y="-6015"/>
                    <a:pt x="13665" y="2508"/>
                  </a:cubicBezTo>
                  <a:cubicBezTo>
                    <a:pt x="15696" y="4647"/>
                    <a:pt x="19566" y="6146"/>
                    <a:pt x="19599" y="9500"/>
                  </a:cubicBezTo>
                  <a:cubicBezTo>
                    <a:pt x="19599" y="11841"/>
                    <a:pt x="18438" y="13325"/>
                    <a:pt x="17922" y="15463"/>
                  </a:cubicBezTo>
                  <a:cubicBezTo>
                    <a:pt x="17438" y="17314"/>
                    <a:pt x="18599" y="19720"/>
                    <a:pt x="18760" y="21568"/>
                  </a:cubicBezTo>
                  <a:cubicBezTo>
                    <a:pt x="19083" y="23416"/>
                    <a:pt x="20921" y="23451"/>
                    <a:pt x="21437" y="25051"/>
                  </a:cubicBezTo>
                  <a:cubicBezTo>
                    <a:pt x="22276" y="27660"/>
                    <a:pt x="21759" y="30027"/>
                    <a:pt x="20599" y="32436"/>
                  </a:cubicBezTo>
                  <a:cubicBezTo>
                    <a:pt x="18760" y="36606"/>
                    <a:pt x="19373" y="39650"/>
                    <a:pt x="14793" y="41021"/>
                  </a:cubicBezTo>
                  <a:cubicBezTo>
                    <a:pt x="10988" y="42163"/>
                    <a:pt x="7570" y="45184"/>
                    <a:pt x="5022" y="39605"/>
                  </a:cubicBezTo>
                  <a:cubicBezTo>
                    <a:pt x="2700" y="34516"/>
                    <a:pt x="1733" y="28392"/>
                    <a:pt x="539" y="22961"/>
                  </a:cubicBezTo>
                </a:path>
              </a:pathLst>
            </a:custGeom>
            <a:solidFill>
              <a:srgbClr val="C0C0C0"/>
            </a:solidFill>
            <a:ln w="1612" cap="flat">
              <a:solidFill>
                <a:srgbClr val="FFFFFF"/>
              </a:solidFill>
              <a:prstDash val="solid"/>
              <a:miter/>
            </a:ln>
          </p:spPr>
          <p:txBody>
            <a:bodyPr rtlCol="0" anchor="ctr"/>
            <a:lstStyle/>
            <a:p>
              <a:endParaRPr lang="en-US"/>
            </a:p>
          </p:txBody>
        </p:sp>
        <p:sp>
          <p:nvSpPr>
            <p:cNvPr id="2297" name="Freeform: Shape 2296">
              <a:extLst>
                <a:ext uri="{FF2B5EF4-FFF2-40B4-BE49-F238E27FC236}">
                  <a16:creationId xmlns:a16="http://schemas.microsoft.com/office/drawing/2014/main" id="{5068D06C-5EAB-DC2B-4742-03E81904F502}"/>
                </a:ext>
              </a:extLst>
            </p:cNvPr>
            <p:cNvSpPr/>
            <p:nvPr/>
          </p:nvSpPr>
          <p:spPr>
            <a:xfrm>
              <a:off x="8660880" y="3050745"/>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298" name="Content Placeholder 8">
            <a:extLst>
              <a:ext uri="{FF2B5EF4-FFF2-40B4-BE49-F238E27FC236}">
                <a16:creationId xmlns:a16="http://schemas.microsoft.com/office/drawing/2014/main" id="{78486A4A-F926-A75F-A41D-13D653F72C7E}"/>
              </a:ext>
            </a:extLst>
          </p:cNvPr>
          <p:cNvGrpSpPr/>
          <p:nvPr/>
        </p:nvGrpSpPr>
        <p:grpSpPr>
          <a:xfrm>
            <a:off x="5581300" y="3564982"/>
            <a:ext cx="51780" cy="38699"/>
            <a:chOff x="5548690" y="3245785"/>
            <a:chExt cx="51780" cy="38699"/>
          </a:xfrm>
        </p:grpSpPr>
        <p:sp>
          <p:nvSpPr>
            <p:cNvPr id="2299" name="Freeform: Shape 2298">
              <a:extLst>
                <a:ext uri="{FF2B5EF4-FFF2-40B4-BE49-F238E27FC236}">
                  <a16:creationId xmlns:a16="http://schemas.microsoft.com/office/drawing/2014/main" id="{56A98C65-4252-98B1-C8F4-755B47A7089C}"/>
                </a:ext>
              </a:extLst>
            </p:cNvPr>
            <p:cNvSpPr/>
            <p:nvPr/>
          </p:nvSpPr>
          <p:spPr>
            <a:xfrm>
              <a:off x="5548690" y="3255499"/>
              <a:ext cx="51780" cy="22031"/>
            </a:xfrm>
            <a:custGeom>
              <a:avLst/>
              <a:gdLst>
                <a:gd name="connsiteX0" fmla="*/ 0 w 51780"/>
                <a:gd name="connsiteY0" fmla="*/ 6700 h 22031"/>
                <a:gd name="connsiteX1" fmla="*/ 27631 w 51780"/>
                <a:gd name="connsiteY1" fmla="*/ 1360 h 22031"/>
                <a:gd name="connsiteX2" fmla="*/ 43082 w 51780"/>
                <a:gd name="connsiteY2" fmla="*/ 7536 h 22031"/>
                <a:gd name="connsiteX3" fmla="*/ 51780 w 51780"/>
                <a:gd name="connsiteY3" fmla="*/ 16456 h 22031"/>
                <a:gd name="connsiteX4" fmla="*/ 43976 w 51780"/>
                <a:gd name="connsiteY4" fmla="*/ 17849 h 22031"/>
                <a:gd name="connsiteX5" fmla="*/ 37616 w 51780"/>
                <a:gd name="connsiteY5" fmla="*/ 15763 h 22031"/>
                <a:gd name="connsiteX6" fmla="*/ 35826 w 51780"/>
                <a:gd name="connsiteY6" fmla="*/ 15356 h 22031"/>
                <a:gd name="connsiteX7" fmla="*/ 32405 w 51780"/>
                <a:gd name="connsiteY7" fmla="*/ 18097 h 22031"/>
                <a:gd name="connsiteX8" fmla="*/ 28096 w 51780"/>
                <a:gd name="connsiteY8" fmla="*/ 22032 h 22031"/>
                <a:gd name="connsiteX9" fmla="*/ 21685 w 51780"/>
                <a:gd name="connsiteY9" fmla="*/ 18578 h 22031"/>
                <a:gd name="connsiteX10" fmla="*/ 12436 w 51780"/>
                <a:gd name="connsiteY10" fmla="*/ 15727 h 22031"/>
                <a:gd name="connsiteX11" fmla="*/ 8582 w 51780"/>
                <a:gd name="connsiteY11" fmla="*/ 10877 h 22031"/>
                <a:gd name="connsiteX12" fmla="*/ 0 w 51780"/>
                <a:gd name="connsiteY12" fmla="*/ 6700 h 22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780" h="22031">
                  <a:moveTo>
                    <a:pt x="0" y="6700"/>
                  </a:moveTo>
                  <a:cubicBezTo>
                    <a:pt x="6456" y="-1813"/>
                    <a:pt x="18408" y="-462"/>
                    <a:pt x="27631" y="1360"/>
                  </a:cubicBezTo>
                  <a:cubicBezTo>
                    <a:pt x="33307" y="2482"/>
                    <a:pt x="37703" y="5904"/>
                    <a:pt x="43082" y="7536"/>
                  </a:cubicBezTo>
                  <a:cubicBezTo>
                    <a:pt x="48655" y="9226"/>
                    <a:pt x="48987" y="11709"/>
                    <a:pt x="51780" y="16456"/>
                  </a:cubicBezTo>
                  <a:cubicBezTo>
                    <a:pt x="49310" y="17627"/>
                    <a:pt x="46668" y="17849"/>
                    <a:pt x="43976" y="17849"/>
                  </a:cubicBezTo>
                  <a:cubicBezTo>
                    <a:pt x="41486" y="17849"/>
                    <a:pt x="40264" y="15282"/>
                    <a:pt x="37616" y="15763"/>
                  </a:cubicBezTo>
                  <a:cubicBezTo>
                    <a:pt x="41044" y="15182"/>
                    <a:pt x="36784" y="14505"/>
                    <a:pt x="35826" y="15356"/>
                  </a:cubicBezTo>
                  <a:cubicBezTo>
                    <a:pt x="34817" y="16253"/>
                    <a:pt x="33930" y="18033"/>
                    <a:pt x="32405" y="18097"/>
                  </a:cubicBezTo>
                  <a:cubicBezTo>
                    <a:pt x="29418" y="18227"/>
                    <a:pt x="25519" y="17672"/>
                    <a:pt x="28096" y="22032"/>
                  </a:cubicBezTo>
                  <a:cubicBezTo>
                    <a:pt x="25010" y="22032"/>
                    <a:pt x="24603" y="18310"/>
                    <a:pt x="21685" y="18578"/>
                  </a:cubicBezTo>
                  <a:cubicBezTo>
                    <a:pt x="18866" y="18836"/>
                    <a:pt x="13971" y="18546"/>
                    <a:pt x="12436" y="15727"/>
                  </a:cubicBezTo>
                  <a:cubicBezTo>
                    <a:pt x="11487" y="13986"/>
                    <a:pt x="9894" y="12344"/>
                    <a:pt x="8582" y="10877"/>
                  </a:cubicBezTo>
                  <a:cubicBezTo>
                    <a:pt x="6321" y="8348"/>
                    <a:pt x="1771" y="9845"/>
                    <a:pt x="0" y="670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00" name="Freeform: Shape 2299">
              <a:extLst>
                <a:ext uri="{FF2B5EF4-FFF2-40B4-BE49-F238E27FC236}">
                  <a16:creationId xmlns:a16="http://schemas.microsoft.com/office/drawing/2014/main" id="{692839E4-95D5-41E6-E55A-258E77E1BD77}"/>
                </a:ext>
              </a:extLst>
            </p:cNvPr>
            <p:cNvSpPr/>
            <p:nvPr/>
          </p:nvSpPr>
          <p:spPr>
            <a:xfrm>
              <a:off x="5558220" y="3245785"/>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01" name="Content Placeholder 8">
            <a:extLst>
              <a:ext uri="{FF2B5EF4-FFF2-40B4-BE49-F238E27FC236}">
                <a16:creationId xmlns:a16="http://schemas.microsoft.com/office/drawing/2014/main" id="{B42E324F-0530-723C-7EBF-D161AA87A299}"/>
              </a:ext>
            </a:extLst>
          </p:cNvPr>
          <p:cNvGrpSpPr/>
          <p:nvPr/>
        </p:nvGrpSpPr>
        <p:grpSpPr>
          <a:xfrm>
            <a:off x="8232385" y="3088848"/>
            <a:ext cx="64724" cy="50699"/>
            <a:chOff x="8199775" y="2769651"/>
            <a:chExt cx="64724" cy="50699"/>
          </a:xfrm>
        </p:grpSpPr>
        <p:sp>
          <p:nvSpPr>
            <p:cNvPr id="2302" name="Freeform: Shape 2301">
              <a:extLst>
                <a:ext uri="{FF2B5EF4-FFF2-40B4-BE49-F238E27FC236}">
                  <a16:creationId xmlns:a16="http://schemas.microsoft.com/office/drawing/2014/main" id="{5536A51A-01DD-BF6E-F725-50D33316F835}"/>
                </a:ext>
              </a:extLst>
            </p:cNvPr>
            <p:cNvSpPr/>
            <p:nvPr/>
          </p:nvSpPr>
          <p:spPr>
            <a:xfrm>
              <a:off x="8211998" y="2776440"/>
              <a:ext cx="52502" cy="30650"/>
            </a:xfrm>
            <a:custGeom>
              <a:avLst/>
              <a:gdLst>
                <a:gd name="connsiteX0" fmla="*/ 935 w 52502"/>
                <a:gd name="connsiteY0" fmla="*/ 18811 h 30650"/>
                <a:gd name="connsiteX1" fmla="*/ 0 w 52502"/>
                <a:gd name="connsiteY1" fmla="*/ 16257 h 30650"/>
                <a:gd name="connsiteX2" fmla="*/ 11448 w 52502"/>
                <a:gd name="connsiteY2" fmla="*/ 13680 h 30650"/>
                <a:gd name="connsiteX3" fmla="*/ 18027 w 52502"/>
                <a:gd name="connsiteY3" fmla="*/ 8578 h 30650"/>
                <a:gd name="connsiteX4" fmla="*/ 34088 w 52502"/>
                <a:gd name="connsiteY4" fmla="*/ 8204 h 30650"/>
                <a:gd name="connsiteX5" fmla="*/ 52502 w 52502"/>
                <a:gd name="connsiteY5" fmla="*/ 0 h 30650"/>
                <a:gd name="connsiteX6" fmla="*/ 39989 w 52502"/>
                <a:gd name="connsiteY6" fmla="*/ 10172 h 30650"/>
                <a:gd name="connsiteX7" fmla="*/ 42021 w 52502"/>
                <a:gd name="connsiteY7" fmla="*/ 18808 h 30650"/>
                <a:gd name="connsiteX8" fmla="*/ 33314 w 52502"/>
                <a:gd name="connsiteY8" fmla="*/ 20133 h 30650"/>
                <a:gd name="connsiteX9" fmla="*/ 28315 w 52502"/>
                <a:gd name="connsiteY9" fmla="*/ 25013 h 30650"/>
                <a:gd name="connsiteX10" fmla="*/ 18801 w 52502"/>
                <a:gd name="connsiteY10" fmla="*/ 30650 h 30650"/>
                <a:gd name="connsiteX11" fmla="*/ 935 w 52502"/>
                <a:gd name="connsiteY11" fmla="*/ 18811 h 3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502" h="30650">
                  <a:moveTo>
                    <a:pt x="935" y="18811"/>
                  </a:moveTo>
                  <a:cubicBezTo>
                    <a:pt x="613" y="17960"/>
                    <a:pt x="290" y="17108"/>
                    <a:pt x="0" y="16257"/>
                  </a:cubicBezTo>
                  <a:cubicBezTo>
                    <a:pt x="3160" y="19379"/>
                    <a:pt x="7836" y="13435"/>
                    <a:pt x="11448" y="13680"/>
                  </a:cubicBezTo>
                  <a:cubicBezTo>
                    <a:pt x="17028" y="14058"/>
                    <a:pt x="12835" y="8456"/>
                    <a:pt x="18027" y="8578"/>
                  </a:cubicBezTo>
                  <a:cubicBezTo>
                    <a:pt x="23574" y="8707"/>
                    <a:pt x="28509" y="9704"/>
                    <a:pt x="34088" y="8204"/>
                  </a:cubicBezTo>
                  <a:cubicBezTo>
                    <a:pt x="40344" y="6521"/>
                    <a:pt x="45923" y="13"/>
                    <a:pt x="52502" y="0"/>
                  </a:cubicBezTo>
                  <a:cubicBezTo>
                    <a:pt x="48342" y="2612"/>
                    <a:pt x="44633" y="8723"/>
                    <a:pt x="39989" y="10172"/>
                  </a:cubicBezTo>
                  <a:cubicBezTo>
                    <a:pt x="34959" y="11752"/>
                    <a:pt x="39989" y="16583"/>
                    <a:pt x="42021" y="18808"/>
                  </a:cubicBezTo>
                  <a:cubicBezTo>
                    <a:pt x="39861" y="19066"/>
                    <a:pt x="34959" y="18647"/>
                    <a:pt x="33314" y="20133"/>
                  </a:cubicBezTo>
                  <a:cubicBezTo>
                    <a:pt x="31476" y="21791"/>
                    <a:pt x="30830" y="24142"/>
                    <a:pt x="28315" y="25013"/>
                  </a:cubicBezTo>
                  <a:cubicBezTo>
                    <a:pt x="26122" y="25771"/>
                    <a:pt x="17447" y="26703"/>
                    <a:pt x="18801" y="30650"/>
                  </a:cubicBezTo>
                  <a:cubicBezTo>
                    <a:pt x="11513" y="26974"/>
                    <a:pt x="4354" y="28064"/>
                    <a:pt x="935" y="18811"/>
                  </a:cubicBezTo>
                </a:path>
              </a:pathLst>
            </a:custGeom>
            <a:solidFill>
              <a:srgbClr val="C0C0C0"/>
            </a:solidFill>
            <a:ln w="645" cap="flat">
              <a:solidFill>
                <a:srgbClr val="FFFFFF"/>
              </a:solidFill>
              <a:prstDash val="solid"/>
              <a:miter/>
            </a:ln>
          </p:spPr>
          <p:txBody>
            <a:bodyPr rtlCol="0" anchor="ctr"/>
            <a:lstStyle/>
            <a:p>
              <a:endParaRPr lang="en-US"/>
            </a:p>
          </p:txBody>
        </p:sp>
        <p:grpSp>
          <p:nvGrpSpPr>
            <p:cNvPr id="2303" name="Content Placeholder 8">
              <a:extLst>
                <a:ext uri="{FF2B5EF4-FFF2-40B4-BE49-F238E27FC236}">
                  <a16:creationId xmlns:a16="http://schemas.microsoft.com/office/drawing/2014/main" id="{B3E188AA-F81D-601D-394B-45DFA935640A}"/>
                </a:ext>
              </a:extLst>
            </p:cNvPr>
            <p:cNvGrpSpPr/>
            <p:nvPr/>
          </p:nvGrpSpPr>
          <p:grpSpPr>
            <a:xfrm>
              <a:off x="8222872" y="2769651"/>
              <a:ext cx="41531" cy="26173"/>
              <a:chOff x="8222872" y="2769651"/>
              <a:chExt cx="41531" cy="26173"/>
            </a:xfrm>
            <a:solidFill>
              <a:srgbClr val="C0C0C0">
                <a:alpha val="0"/>
              </a:srgbClr>
            </a:solidFill>
          </p:grpSpPr>
          <p:sp>
            <p:nvSpPr>
              <p:cNvPr id="2304" name="Freeform: Shape 2303">
                <a:extLst>
                  <a:ext uri="{FF2B5EF4-FFF2-40B4-BE49-F238E27FC236}">
                    <a16:creationId xmlns:a16="http://schemas.microsoft.com/office/drawing/2014/main" id="{3E4E3358-EDE4-56CE-49B7-D278A8B8E507}"/>
                  </a:ext>
                </a:extLst>
              </p:cNvPr>
              <p:cNvSpPr/>
              <p:nvPr/>
            </p:nvSpPr>
            <p:spPr>
              <a:xfrm>
                <a:off x="8222872" y="2776443"/>
                <a:ext cx="41531" cy="19381"/>
              </a:xfrm>
              <a:custGeom>
                <a:avLst/>
                <a:gdLst>
                  <a:gd name="connsiteX0" fmla="*/ 14055 w 41531"/>
                  <a:gd name="connsiteY0" fmla="*/ 18889 h 19381"/>
                  <a:gd name="connsiteX1" fmla="*/ 13732 w 41531"/>
                  <a:gd name="connsiteY1" fmla="*/ 14780 h 19381"/>
                  <a:gd name="connsiteX2" fmla="*/ 5476 w 41531"/>
                  <a:gd name="connsiteY2" fmla="*/ 15103 h 19381"/>
                  <a:gd name="connsiteX3" fmla="*/ 477 w 41531"/>
                  <a:gd name="connsiteY3" fmla="*/ 13680 h 19381"/>
                  <a:gd name="connsiteX4" fmla="*/ 7057 w 41531"/>
                  <a:gd name="connsiteY4" fmla="*/ 8578 h 19381"/>
                  <a:gd name="connsiteX5" fmla="*/ 23117 w 41531"/>
                  <a:gd name="connsiteY5" fmla="*/ 8204 h 19381"/>
                  <a:gd name="connsiteX6" fmla="*/ 41532 w 41531"/>
                  <a:gd name="connsiteY6" fmla="*/ 0 h 19381"/>
                  <a:gd name="connsiteX7" fmla="*/ 29019 w 41531"/>
                  <a:gd name="connsiteY7" fmla="*/ 10172 h 19381"/>
                  <a:gd name="connsiteX8" fmla="*/ 28696 w 41531"/>
                  <a:gd name="connsiteY8" fmla="*/ 16144 h 19381"/>
                  <a:gd name="connsiteX9" fmla="*/ 26600 w 41531"/>
                  <a:gd name="connsiteY9" fmla="*/ 16712 h 19381"/>
                  <a:gd name="connsiteX10" fmla="*/ 25342 w 41531"/>
                  <a:gd name="connsiteY10" fmla="*/ 15983 h 19381"/>
                  <a:gd name="connsiteX11" fmla="*/ 24439 w 41531"/>
                  <a:gd name="connsiteY11" fmla="*/ 17025 h 19381"/>
                  <a:gd name="connsiteX12" fmla="*/ 13958 w 41531"/>
                  <a:gd name="connsiteY12" fmla="*/ 18892 h 19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1531" h="19381">
                    <a:moveTo>
                      <a:pt x="14055" y="18889"/>
                    </a:moveTo>
                    <a:cubicBezTo>
                      <a:pt x="13603" y="18373"/>
                      <a:pt x="15151" y="18547"/>
                      <a:pt x="13732" y="14780"/>
                    </a:cubicBezTo>
                    <a:cubicBezTo>
                      <a:pt x="13732" y="14619"/>
                      <a:pt x="6992" y="14490"/>
                      <a:pt x="5476" y="15103"/>
                    </a:cubicBezTo>
                    <a:cubicBezTo>
                      <a:pt x="-877" y="17747"/>
                      <a:pt x="-329" y="13590"/>
                      <a:pt x="477" y="13680"/>
                    </a:cubicBezTo>
                    <a:cubicBezTo>
                      <a:pt x="6421" y="14119"/>
                      <a:pt x="1864" y="8456"/>
                      <a:pt x="7057" y="8578"/>
                    </a:cubicBezTo>
                    <a:cubicBezTo>
                      <a:pt x="12603" y="8707"/>
                      <a:pt x="17538" y="9704"/>
                      <a:pt x="23117" y="8204"/>
                    </a:cubicBezTo>
                    <a:cubicBezTo>
                      <a:pt x="29373" y="6521"/>
                      <a:pt x="34953" y="13"/>
                      <a:pt x="41532" y="0"/>
                    </a:cubicBezTo>
                    <a:cubicBezTo>
                      <a:pt x="37371" y="2612"/>
                      <a:pt x="33662" y="8724"/>
                      <a:pt x="29019" y="10172"/>
                    </a:cubicBezTo>
                    <a:cubicBezTo>
                      <a:pt x="25568" y="11258"/>
                      <a:pt x="26890" y="13887"/>
                      <a:pt x="28696" y="16144"/>
                    </a:cubicBezTo>
                    <a:cubicBezTo>
                      <a:pt x="29502" y="17166"/>
                      <a:pt x="27406" y="16628"/>
                      <a:pt x="26600" y="16712"/>
                    </a:cubicBezTo>
                    <a:cubicBezTo>
                      <a:pt x="26277" y="16744"/>
                      <a:pt x="25858" y="15922"/>
                      <a:pt x="25342" y="15983"/>
                    </a:cubicBezTo>
                    <a:cubicBezTo>
                      <a:pt x="25020" y="16015"/>
                      <a:pt x="24891" y="16805"/>
                      <a:pt x="24439" y="17025"/>
                    </a:cubicBezTo>
                    <a:cubicBezTo>
                      <a:pt x="18731" y="19695"/>
                      <a:pt x="14280" y="19743"/>
                      <a:pt x="13958" y="18892"/>
                    </a:cubicBezTo>
                    <a:close/>
                  </a:path>
                </a:pathLst>
              </a:custGeom>
              <a:solidFill>
                <a:srgbClr val="C0C0C0">
                  <a:alpha val="0"/>
                </a:srgbClr>
              </a:solidFill>
              <a:ln w="645" cap="flat">
                <a:solidFill>
                  <a:srgbClr val="FFFFFF">
                    <a:alpha val="0"/>
                  </a:srgbClr>
                </a:solidFill>
                <a:prstDash val="solid"/>
                <a:miter/>
              </a:ln>
            </p:spPr>
            <p:txBody>
              <a:bodyPr rtlCol="0" anchor="ctr"/>
              <a:lstStyle/>
              <a:p>
                <a:endParaRPr lang="en-US"/>
              </a:p>
            </p:txBody>
          </p:sp>
          <p:sp>
            <p:nvSpPr>
              <p:cNvPr id="2305" name="Freeform: Shape 2304">
                <a:extLst>
                  <a:ext uri="{FF2B5EF4-FFF2-40B4-BE49-F238E27FC236}">
                    <a16:creationId xmlns:a16="http://schemas.microsoft.com/office/drawing/2014/main" id="{6992E5F3-025B-2EB6-FE77-1ADFD2B9F9D7}"/>
                  </a:ext>
                </a:extLst>
              </p:cNvPr>
              <p:cNvSpPr/>
              <p:nvPr/>
            </p:nvSpPr>
            <p:spPr>
              <a:xfrm>
                <a:off x="8235766" y="2769651"/>
                <a:ext cx="25799" cy="25799"/>
              </a:xfrm>
              <a:custGeom>
                <a:avLst/>
                <a:gdLst>
                  <a:gd name="connsiteX0" fmla="*/ 25800 w 25799"/>
                  <a:gd name="connsiteY0" fmla="*/ 12900 h 25799"/>
                  <a:gd name="connsiteX1" fmla="*/ 12900 w 25799"/>
                  <a:gd name="connsiteY1" fmla="*/ 25800 h 25799"/>
                  <a:gd name="connsiteX2" fmla="*/ 0 w 25799"/>
                  <a:gd name="connsiteY2" fmla="*/ 12900 h 25799"/>
                  <a:gd name="connsiteX3" fmla="*/ 12900 w 25799"/>
                  <a:gd name="connsiteY3" fmla="*/ 0 h 25799"/>
                  <a:gd name="connsiteX4" fmla="*/ 25800 w 25799"/>
                  <a:gd name="connsiteY4" fmla="*/ 12900 h 25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99" h="25799">
                    <a:moveTo>
                      <a:pt x="25800" y="12900"/>
                    </a:moveTo>
                    <a:cubicBezTo>
                      <a:pt x="25800" y="20024"/>
                      <a:pt x="20024" y="25800"/>
                      <a:pt x="12900" y="25800"/>
                    </a:cubicBezTo>
                    <a:cubicBezTo>
                      <a:pt x="5776" y="25800"/>
                      <a:pt x="0" y="20024"/>
                      <a:pt x="0" y="12900"/>
                    </a:cubicBezTo>
                    <a:cubicBezTo>
                      <a:pt x="0" y="5775"/>
                      <a:pt x="5776" y="0"/>
                      <a:pt x="12900" y="0"/>
                    </a:cubicBezTo>
                    <a:cubicBezTo>
                      <a:pt x="20024" y="0"/>
                      <a:pt x="25800" y="5775"/>
                      <a:pt x="25800" y="12900"/>
                    </a:cubicBezTo>
                    <a:close/>
                  </a:path>
                </a:pathLst>
              </a:custGeom>
              <a:solidFill>
                <a:srgbClr val="C0C0C0">
                  <a:alpha val="0"/>
                </a:srgbClr>
              </a:solidFill>
              <a:ln w="967" cap="flat">
                <a:solidFill>
                  <a:srgbClr val="000000">
                    <a:alpha val="0"/>
                  </a:srgbClr>
                </a:solidFill>
                <a:prstDash val="solid"/>
                <a:miter/>
              </a:ln>
            </p:spPr>
            <p:txBody>
              <a:bodyPr rtlCol="0" anchor="ctr"/>
              <a:lstStyle/>
              <a:p>
                <a:endParaRPr lang="en-US"/>
              </a:p>
            </p:txBody>
          </p:sp>
        </p:grpSp>
        <p:sp>
          <p:nvSpPr>
            <p:cNvPr id="2306" name="Freeform: Shape 2305">
              <a:extLst>
                <a:ext uri="{FF2B5EF4-FFF2-40B4-BE49-F238E27FC236}">
                  <a16:creationId xmlns:a16="http://schemas.microsoft.com/office/drawing/2014/main" id="{02DCB286-F274-26B0-6CEA-52556CAA67BA}"/>
                </a:ext>
              </a:extLst>
            </p:cNvPr>
            <p:cNvSpPr/>
            <p:nvPr/>
          </p:nvSpPr>
          <p:spPr>
            <a:xfrm>
              <a:off x="8199775" y="2781651"/>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07" name="Content Placeholder 8">
            <a:extLst>
              <a:ext uri="{FF2B5EF4-FFF2-40B4-BE49-F238E27FC236}">
                <a16:creationId xmlns:a16="http://schemas.microsoft.com/office/drawing/2014/main" id="{48D84939-2473-3484-8058-EBB1E6EF065A}"/>
              </a:ext>
            </a:extLst>
          </p:cNvPr>
          <p:cNvGrpSpPr/>
          <p:nvPr/>
        </p:nvGrpSpPr>
        <p:grpSpPr>
          <a:xfrm>
            <a:off x="5844296" y="3559789"/>
            <a:ext cx="46523" cy="38699"/>
            <a:chOff x="5811686" y="3240592"/>
            <a:chExt cx="46523" cy="38699"/>
          </a:xfrm>
        </p:grpSpPr>
        <p:sp>
          <p:nvSpPr>
            <p:cNvPr id="2308" name="Freeform: Shape 2307">
              <a:extLst>
                <a:ext uri="{FF2B5EF4-FFF2-40B4-BE49-F238E27FC236}">
                  <a16:creationId xmlns:a16="http://schemas.microsoft.com/office/drawing/2014/main" id="{AC3179F5-A3A3-97A1-F38D-D08ADF935469}"/>
                </a:ext>
              </a:extLst>
            </p:cNvPr>
            <p:cNvSpPr/>
            <p:nvPr/>
          </p:nvSpPr>
          <p:spPr>
            <a:xfrm>
              <a:off x="5818939" y="3254735"/>
              <a:ext cx="39271" cy="16661"/>
            </a:xfrm>
            <a:custGeom>
              <a:avLst/>
              <a:gdLst>
                <a:gd name="connsiteX0" fmla="*/ 30660 w 39271"/>
                <a:gd name="connsiteY0" fmla="*/ 15824 h 16661"/>
                <a:gd name="connsiteX1" fmla="*/ 5270 w 39271"/>
                <a:gd name="connsiteY1" fmla="*/ 15759 h 16661"/>
                <a:gd name="connsiteX2" fmla="*/ 1026 w 39271"/>
                <a:gd name="connsiteY2" fmla="*/ 12569 h 16661"/>
                <a:gd name="connsiteX3" fmla="*/ 2345 w 39271"/>
                <a:gd name="connsiteY3" fmla="*/ 9077 h 16661"/>
                <a:gd name="connsiteX4" fmla="*/ 23 w 39271"/>
                <a:gd name="connsiteY4" fmla="*/ 4201 h 16661"/>
                <a:gd name="connsiteX5" fmla="*/ 28864 w 39271"/>
                <a:gd name="connsiteY5" fmla="*/ 2569 h 16661"/>
                <a:gd name="connsiteX6" fmla="*/ 39271 w 39271"/>
                <a:gd name="connsiteY6" fmla="*/ 6755 h 16661"/>
                <a:gd name="connsiteX7" fmla="*/ 30660 w 39271"/>
                <a:gd name="connsiteY7" fmla="*/ 15811 h 16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71" h="16661">
                  <a:moveTo>
                    <a:pt x="30660" y="15824"/>
                  </a:moveTo>
                  <a:cubicBezTo>
                    <a:pt x="22830" y="15249"/>
                    <a:pt x="12758" y="18020"/>
                    <a:pt x="5270" y="15759"/>
                  </a:cubicBezTo>
                  <a:cubicBezTo>
                    <a:pt x="3570" y="15249"/>
                    <a:pt x="-93" y="16543"/>
                    <a:pt x="1026" y="12569"/>
                  </a:cubicBezTo>
                  <a:cubicBezTo>
                    <a:pt x="1668" y="11483"/>
                    <a:pt x="2106" y="10315"/>
                    <a:pt x="2345" y="9077"/>
                  </a:cubicBezTo>
                  <a:cubicBezTo>
                    <a:pt x="2184" y="7129"/>
                    <a:pt x="-261" y="6355"/>
                    <a:pt x="23" y="4201"/>
                  </a:cubicBezTo>
                  <a:cubicBezTo>
                    <a:pt x="1003" y="-3233"/>
                    <a:pt x="25010" y="1179"/>
                    <a:pt x="28864" y="2569"/>
                  </a:cubicBezTo>
                  <a:cubicBezTo>
                    <a:pt x="31976" y="3691"/>
                    <a:pt x="39329" y="1317"/>
                    <a:pt x="39271" y="6755"/>
                  </a:cubicBezTo>
                  <a:cubicBezTo>
                    <a:pt x="39238" y="9893"/>
                    <a:pt x="33346" y="14830"/>
                    <a:pt x="30660" y="15811"/>
                  </a:cubicBezTo>
                </a:path>
              </a:pathLst>
            </a:custGeom>
            <a:solidFill>
              <a:srgbClr val="C0C0C0"/>
            </a:solidFill>
            <a:ln w="645" cap="flat">
              <a:solidFill>
                <a:srgbClr val="FFFFFF"/>
              </a:solidFill>
              <a:prstDash val="solid"/>
              <a:miter/>
            </a:ln>
          </p:spPr>
          <p:txBody>
            <a:bodyPr rtlCol="0" anchor="ctr"/>
            <a:lstStyle/>
            <a:p>
              <a:endParaRPr lang="en-US"/>
            </a:p>
          </p:txBody>
        </p:sp>
        <p:sp>
          <p:nvSpPr>
            <p:cNvPr id="2309" name="Freeform: Shape 2308">
              <a:extLst>
                <a:ext uri="{FF2B5EF4-FFF2-40B4-BE49-F238E27FC236}">
                  <a16:creationId xmlns:a16="http://schemas.microsoft.com/office/drawing/2014/main" id="{892F6F32-A289-D5D2-5C88-802DDA89F9F6}"/>
                </a:ext>
              </a:extLst>
            </p:cNvPr>
            <p:cNvSpPr/>
            <p:nvPr/>
          </p:nvSpPr>
          <p:spPr>
            <a:xfrm>
              <a:off x="5811686" y="3240592"/>
              <a:ext cx="38699" cy="38699"/>
            </a:xfrm>
            <a:custGeom>
              <a:avLst/>
              <a:gdLst>
                <a:gd name="connsiteX0" fmla="*/ 38699 w 38699"/>
                <a:gd name="connsiteY0" fmla="*/ 19350 h 38699"/>
                <a:gd name="connsiteX1" fmla="*/ 19350 w 38699"/>
                <a:gd name="connsiteY1" fmla="*/ 38699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699"/>
                    <a:pt x="19350" y="38699"/>
                  </a:cubicBezTo>
                  <a:cubicBezTo>
                    <a:pt x="8663" y="38699"/>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10" name="Content Placeholder 8">
            <a:extLst>
              <a:ext uri="{FF2B5EF4-FFF2-40B4-BE49-F238E27FC236}">
                <a16:creationId xmlns:a16="http://schemas.microsoft.com/office/drawing/2014/main" id="{12965C03-9D11-33E6-EA91-0C28E1057161}"/>
              </a:ext>
            </a:extLst>
          </p:cNvPr>
          <p:cNvGrpSpPr/>
          <p:nvPr/>
        </p:nvGrpSpPr>
        <p:grpSpPr>
          <a:xfrm>
            <a:off x="10284043" y="3947211"/>
            <a:ext cx="38699" cy="38699"/>
            <a:chOff x="10251433" y="3628014"/>
            <a:chExt cx="38699" cy="38699"/>
          </a:xfrm>
        </p:grpSpPr>
        <p:grpSp>
          <p:nvGrpSpPr>
            <p:cNvPr id="2311" name="Content Placeholder 8">
              <a:extLst>
                <a:ext uri="{FF2B5EF4-FFF2-40B4-BE49-F238E27FC236}">
                  <a16:creationId xmlns:a16="http://schemas.microsoft.com/office/drawing/2014/main" id="{C114419C-9979-1DC8-253C-DB84A9B7434D}"/>
                </a:ext>
              </a:extLst>
            </p:cNvPr>
            <p:cNvGrpSpPr/>
            <p:nvPr/>
          </p:nvGrpSpPr>
          <p:grpSpPr>
            <a:xfrm>
              <a:off x="10257657" y="3631891"/>
              <a:ext cx="29804" cy="27497"/>
              <a:chOff x="10257657" y="3631891"/>
              <a:chExt cx="29804" cy="27497"/>
            </a:xfrm>
            <a:solidFill>
              <a:srgbClr val="C0C0C0"/>
            </a:solidFill>
          </p:grpSpPr>
          <p:sp>
            <p:nvSpPr>
              <p:cNvPr id="2312" name="Freeform: Shape 2311">
                <a:extLst>
                  <a:ext uri="{FF2B5EF4-FFF2-40B4-BE49-F238E27FC236}">
                    <a16:creationId xmlns:a16="http://schemas.microsoft.com/office/drawing/2014/main" id="{B2FBB80D-CEA0-7E8F-22AC-C593773ED164}"/>
                  </a:ext>
                </a:extLst>
              </p:cNvPr>
              <p:cNvSpPr/>
              <p:nvPr/>
            </p:nvSpPr>
            <p:spPr>
              <a:xfrm>
                <a:off x="10257657" y="3631891"/>
                <a:ext cx="22523" cy="27497"/>
              </a:xfrm>
              <a:custGeom>
                <a:avLst/>
                <a:gdLst>
                  <a:gd name="connsiteX0" fmla="*/ 0 w 22523"/>
                  <a:gd name="connsiteY0" fmla="*/ 11796 h 27497"/>
                  <a:gd name="connsiteX1" fmla="*/ 20413 w 22523"/>
                  <a:gd name="connsiteY1" fmla="*/ 245 h 27497"/>
                  <a:gd name="connsiteX2" fmla="*/ 20865 w 22523"/>
                  <a:gd name="connsiteY2" fmla="*/ 4730 h 27497"/>
                  <a:gd name="connsiteX3" fmla="*/ 17350 w 22523"/>
                  <a:gd name="connsiteY3" fmla="*/ 12883 h 27497"/>
                  <a:gd name="connsiteX4" fmla="*/ 14028 w 22523"/>
                  <a:gd name="connsiteY4" fmla="*/ 26934 h 27497"/>
                  <a:gd name="connsiteX5" fmla="*/ 5804 w 22523"/>
                  <a:gd name="connsiteY5" fmla="*/ 19926 h 27497"/>
                  <a:gd name="connsiteX6" fmla="*/ 0 w 22523"/>
                  <a:gd name="connsiteY6" fmla="*/ 11796 h 2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523" h="27497">
                    <a:moveTo>
                      <a:pt x="0" y="11796"/>
                    </a:moveTo>
                    <a:cubicBezTo>
                      <a:pt x="9352" y="11571"/>
                      <a:pt x="12577" y="3283"/>
                      <a:pt x="20413" y="245"/>
                    </a:cubicBezTo>
                    <a:cubicBezTo>
                      <a:pt x="23897" y="-1107"/>
                      <a:pt x="22349" y="3528"/>
                      <a:pt x="20865" y="4730"/>
                    </a:cubicBezTo>
                    <a:cubicBezTo>
                      <a:pt x="17414" y="7520"/>
                      <a:pt x="16737" y="8039"/>
                      <a:pt x="17350" y="12883"/>
                    </a:cubicBezTo>
                    <a:cubicBezTo>
                      <a:pt x="17350" y="13273"/>
                      <a:pt x="19607" y="30827"/>
                      <a:pt x="14028" y="26934"/>
                    </a:cubicBezTo>
                    <a:cubicBezTo>
                      <a:pt x="11932" y="25464"/>
                      <a:pt x="7224" y="22213"/>
                      <a:pt x="5804" y="19926"/>
                    </a:cubicBezTo>
                    <a:cubicBezTo>
                      <a:pt x="3741" y="16634"/>
                      <a:pt x="4708" y="12803"/>
                      <a:pt x="0" y="11796"/>
                    </a:cubicBezTo>
                  </a:path>
                </a:pathLst>
              </a:custGeom>
              <a:solidFill>
                <a:srgbClr val="C0C0C0"/>
              </a:solidFill>
              <a:ln w="1612" cap="flat">
                <a:solidFill>
                  <a:srgbClr val="FFFFFF"/>
                </a:solidFill>
                <a:prstDash val="solid"/>
                <a:miter/>
              </a:ln>
            </p:spPr>
            <p:txBody>
              <a:bodyPr rtlCol="0" anchor="ctr"/>
              <a:lstStyle/>
              <a:p>
                <a:endParaRPr lang="en-US"/>
              </a:p>
            </p:txBody>
          </p:sp>
          <p:sp>
            <p:nvSpPr>
              <p:cNvPr id="2313" name="Freeform: Shape 2312">
                <a:extLst>
                  <a:ext uri="{FF2B5EF4-FFF2-40B4-BE49-F238E27FC236}">
                    <a16:creationId xmlns:a16="http://schemas.microsoft.com/office/drawing/2014/main" id="{67FEEE97-43EA-04A5-45F1-D445122231BE}"/>
                  </a:ext>
                </a:extLst>
              </p:cNvPr>
              <p:cNvSpPr/>
              <p:nvPr/>
            </p:nvSpPr>
            <p:spPr>
              <a:xfrm>
                <a:off x="10280066" y="3634877"/>
                <a:ext cx="7395" cy="16021"/>
              </a:xfrm>
              <a:custGeom>
                <a:avLst/>
                <a:gdLst>
                  <a:gd name="connsiteX0" fmla="*/ 134 w 7395"/>
                  <a:gd name="connsiteY0" fmla="*/ 4876 h 16021"/>
                  <a:gd name="connsiteX1" fmla="*/ 2907 w 7395"/>
                  <a:gd name="connsiteY1" fmla="*/ 0 h 16021"/>
                  <a:gd name="connsiteX2" fmla="*/ 7325 w 7395"/>
                  <a:gd name="connsiteY2" fmla="*/ 16022 h 16021"/>
                  <a:gd name="connsiteX3" fmla="*/ 134 w 7395"/>
                  <a:gd name="connsiteY3" fmla="*/ 4876 h 16021"/>
                </a:gdLst>
                <a:ahLst/>
                <a:cxnLst>
                  <a:cxn ang="0">
                    <a:pos x="connsiteX0" y="connsiteY0"/>
                  </a:cxn>
                  <a:cxn ang="0">
                    <a:pos x="connsiteX1" y="connsiteY1"/>
                  </a:cxn>
                  <a:cxn ang="0">
                    <a:pos x="connsiteX2" y="connsiteY2"/>
                  </a:cxn>
                  <a:cxn ang="0">
                    <a:pos x="connsiteX3" y="connsiteY3"/>
                  </a:cxn>
                </a:cxnLst>
                <a:rect l="l" t="t" r="r" b="b"/>
                <a:pathLst>
                  <a:path w="7395" h="16021">
                    <a:moveTo>
                      <a:pt x="134" y="4876"/>
                    </a:moveTo>
                    <a:cubicBezTo>
                      <a:pt x="-576" y="610"/>
                      <a:pt x="1714" y="3464"/>
                      <a:pt x="2907" y="0"/>
                    </a:cubicBezTo>
                    <a:cubicBezTo>
                      <a:pt x="6293" y="4331"/>
                      <a:pt x="7744" y="10604"/>
                      <a:pt x="7325" y="16022"/>
                    </a:cubicBezTo>
                    <a:cubicBezTo>
                      <a:pt x="1972" y="14819"/>
                      <a:pt x="424" y="9756"/>
                      <a:pt x="134" y="4876"/>
                    </a:cubicBezTo>
                  </a:path>
                </a:pathLst>
              </a:custGeom>
              <a:solidFill>
                <a:srgbClr val="C0C0C0"/>
              </a:solidFill>
              <a:ln w="1612" cap="flat">
                <a:solidFill>
                  <a:srgbClr val="FFFFFF"/>
                </a:solidFill>
                <a:prstDash val="solid"/>
                <a:miter/>
              </a:ln>
            </p:spPr>
            <p:txBody>
              <a:bodyPr rtlCol="0" anchor="ctr"/>
              <a:lstStyle/>
              <a:p>
                <a:endParaRPr lang="en-US"/>
              </a:p>
            </p:txBody>
          </p:sp>
        </p:grpSp>
        <p:sp>
          <p:nvSpPr>
            <p:cNvPr id="2314" name="Freeform: Shape 2313">
              <a:extLst>
                <a:ext uri="{FF2B5EF4-FFF2-40B4-BE49-F238E27FC236}">
                  <a16:creationId xmlns:a16="http://schemas.microsoft.com/office/drawing/2014/main" id="{FF41358A-C9CD-B54A-A1F2-B2C9D06CD605}"/>
                </a:ext>
              </a:extLst>
            </p:cNvPr>
            <p:cNvSpPr/>
            <p:nvPr/>
          </p:nvSpPr>
          <p:spPr>
            <a:xfrm>
              <a:off x="10251433" y="3628014"/>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15" name="Content Placeholder 8">
            <a:extLst>
              <a:ext uri="{FF2B5EF4-FFF2-40B4-BE49-F238E27FC236}">
                <a16:creationId xmlns:a16="http://schemas.microsoft.com/office/drawing/2014/main" id="{74C17989-3093-748D-6FC9-40884DDFD1A2}"/>
              </a:ext>
            </a:extLst>
          </p:cNvPr>
          <p:cNvGrpSpPr/>
          <p:nvPr/>
        </p:nvGrpSpPr>
        <p:grpSpPr>
          <a:xfrm>
            <a:off x="5958715" y="3774820"/>
            <a:ext cx="39164" cy="40805"/>
            <a:chOff x="5926105" y="3455623"/>
            <a:chExt cx="39164" cy="40805"/>
          </a:xfrm>
        </p:grpSpPr>
        <p:grpSp>
          <p:nvGrpSpPr>
            <p:cNvPr id="2316" name="Content Placeholder 8">
              <a:extLst>
                <a:ext uri="{FF2B5EF4-FFF2-40B4-BE49-F238E27FC236}">
                  <a16:creationId xmlns:a16="http://schemas.microsoft.com/office/drawing/2014/main" id="{2D7D1068-A0E5-7006-E7EB-36705A7E4653}"/>
                </a:ext>
              </a:extLst>
            </p:cNvPr>
            <p:cNvGrpSpPr/>
            <p:nvPr/>
          </p:nvGrpSpPr>
          <p:grpSpPr>
            <a:xfrm>
              <a:off x="5930432" y="3455623"/>
              <a:ext cx="34836" cy="35974"/>
              <a:chOff x="5930432" y="3455623"/>
              <a:chExt cx="34836" cy="35974"/>
            </a:xfrm>
            <a:solidFill>
              <a:srgbClr val="C0C0C0"/>
            </a:solidFill>
          </p:grpSpPr>
          <p:sp>
            <p:nvSpPr>
              <p:cNvPr id="2317" name="Freeform: Shape 2316">
                <a:extLst>
                  <a:ext uri="{FF2B5EF4-FFF2-40B4-BE49-F238E27FC236}">
                    <a16:creationId xmlns:a16="http://schemas.microsoft.com/office/drawing/2014/main" id="{961FE0B1-D395-EB7B-6BBD-71ABE034D225}"/>
                  </a:ext>
                </a:extLst>
              </p:cNvPr>
              <p:cNvSpPr/>
              <p:nvPr/>
            </p:nvSpPr>
            <p:spPr>
              <a:xfrm>
                <a:off x="5930432" y="3469492"/>
                <a:ext cx="24381" cy="22105"/>
              </a:xfrm>
              <a:custGeom>
                <a:avLst/>
                <a:gdLst>
                  <a:gd name="connsiteX0" fmla="*/ 0 w 24381"/>
                  <a:gd name="connsiteY0" fmla="*/ 22106 h 22105"/>
                  <a:gd name="connsiteX1" fmla="*/ 11690 w 24381"/>
                  <a:gd name="connsiteY1" fmla="*/ 13702 h 22105"/>
                  <a:gd name="connsiteX2" fmla="*/ 7675 w 24381"/>
                  <a:gd name="connsiteY2" fmla="*/ 4227 h 22105"/>
                  <a:gd name="connsiteX3" fmla="*/ 20211 w 24381"/>
                  <a:gd name="connsiteY3" fmla="*/ 76 h 22105"/>
                  <a:gd name="connsiteX4" fmla="*/ 22059 w 24381"/>
                  <a:gd name="connsiteY4" fmla="*/ 9567 h 22105"/>
                  <a:gd name="connsiteX5" fmla="*/ 19427 w 24381"/>
                  <a:gd name="connsiteY5" fmla="*/ 20587 h 22105"/>
                  <a:gd name="connsiteX6" fmla="*/ 0 w 24381"/>
                  <a:gd name="connsiteY6" fmla="*/ 22106 h 22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81" h="22105">
                    <a:moveTo>
                      <a:pt x="0" y="22106"/>
                    </a:moveTo>
                    <a:cubicBezTo>
                      <a:pt x="2715" y="18055"/>
                      <a:pt x="10023" y="18478"/>
                      <a:pt x="11690" y="13702"/>
                    </a:cubicBezTo>
                    <a:cubicBezTo>
                      <a:pt x="12716" y="10764"/>
                      <a:pt x="12055" y="3985"/>
                      <a:pt x="7675" y="4227"/>
                    </a:cubicBezTo>
                    <a:cubicBezTo>
                      <a:pt x="10778" y="1089"/>
                      <a:pt x="16051" y="460"/>
                      <a:pt x="20211" y="76"/>
                    </a:cubicBezTo>
                    <a:cubicBezTo>
                      <a:pt x="28689" y="-701"/>
                      <a:pt x="21527" y="4614"/>
                      <a:pt x="22059" y="9567"/>
                    </a:cubicBezTo>
                    <a:cubicBezTo>
                      <a:pt x="22555" y="14172"/>
                      <a:pt x="25387" y="18400"/>
                      <a:pt x="19427" y="20587"/>
                    </a:cubicBezTo>
                    <a:cubicBezTo>
                      <a:pt x="13145" y="22886"/>
                      <a:pt x="6256" y="19642"/>
                      <a:pt x="0" y="22106"/>
                    </a:cubicBezTo>
                  </a:path>
                </a:pathLst>
              </a:custGeom>
              <a:solidFill>
                <a:srgbClr val="C0C0C0"/>
              </a:solidFill>
              <a:ln w="645" cap="flat">
                <a:solidFill>
                  <a:srgbClr val="FFFFFF"/>
                </a:solidFill>
                <a:prstDash val="solid"/>
                <a:miter/>
              </a:ln>
            </p:spPr>
            <p:txBody>
              <a:bodyPr rtlCol="0" anchor="ctr"/>
              <a:lstStyle/>
              <a:p>
                <a:endParaRPr lang="en-US"/>
              </a:p>
            </p:txBody>
          </p:sp>
          <p:sp>
            <p:nvSpPr>
              <p:cNvPr id="2318" name="Freeform: Shape 2317">
                <a:extLst>
                  <a:ext uri="{FF2B5EF4-FFF2-40B4-BE49-F238E27FC236}">
                    <a16:creationId xmlns:a16="http://schemas.microsoft.com/office/drawing/2014/main" id="{73503E77-48EA-8981-0DE2-CA72DC2AD957}"/>
                  </a:ext>
                </a:extLst>
              </p:cNvPr>
              <p:cNvSpPr/>
              <p:nvPr/>
            </p:nvSpPr>
            <p:spPr>
              <a:xfrm>
                <a:off x="5959457" y="3455623"/>
                <a:ext cx="5811" cy="5337"/>
              </a:xfrm>
              <a:custGeom>
                <a:avLst/>
                <a:gdLst>
                  <a:gd name="connsiteX0" fmla="*/ 0 w 5811"/>
                  <a:gd name="connsiteY0" fmla="*/ 5337 h 5337"/>
                  <a:gd name="connsiteX1" fmla="*/ 5805 w 5811"/>
                  <a:gd name="connsiteY1" fmla="*/ 0 h 5337"/>
                  <a:gd name="connsiteX2" fmla="*/ 0 w 5811"/>
                  <a:gd name="connsiteY2" fmla="*/ 5337 h 5337"/>
                </a:gdLst>
                <a:ahLst/>
                <a:cxnLst>
                  <a:cxn ang="0">
                    <a:pos x="connsiteX0" y="connsiteY0"/>
                  </a:cxn>
                  <a:cxn ang="0">
                    <a:pos x="connsiteX1" y="connsiteY1"/>
                  </a:cxn>
                  <a:cxn ang="0">
                    <a:pos x="connsiteX2" y="connsiteY2"/>
                  </a:cxn>
                </a:cxnLst>
                <a:rect l="l" t="t" r="r" b="b"/>
                <a:pathLst>
                  <a:path w="5811" h="5337">
                    <a:moveTo>
                      <a:pt x="0" y="5337"/>
                    </a:moveTo>
                    <a:cubicBezTo>
                      <a:pt x="490" y="2425"/>
                      <a:pt x="3109" y="632"/>
                      <a:pt x="5805" y="0"/>
                    </a:cubicBezTo>
                    <a:cubicBezTo>
                      <a:pt x="5998" y="3131"/>
                      <a:pt x="1951" y="3915"/>
                      <a:pt x="0" y="5337"/>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19" name="Freeform: Shape 2318">
              <a:extLst>
                <a:ext uri="{FF2B5EF4-FFF2-40B4-BE49-F238E27FC236}">
                  <a16:creationId xmlns:a16="http://schemas.microsoft.com/office/drawing/2014/main" id="{C449657D-6C56-2F83-A12B-4885ADEFB0E9}"/>
                </a:ext>
              </a:extLst>
            </p:cNvPr>
            <p:cNvSpPr/>
            <p:nvPr/>
          </p:nvSpPr>
          <p:spPr>
            <a:xfrm>
              <a:off x="5926105" y="3457729"/>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20" name="Content Placeholder 8">
            <a:extLst>
              <a:ext uri="{FF2B5EF4-FFF2-40B4-BE49-F238E27FC236}">
                <a16:creationId xmlns:a16="http://schemas.microsoft.com/office/drawing/2014/main" id="{3BE3F307-6C87-28CB-D09E-F93534E8B38B}"/>
              </a:ext>
            </a:extLst>
          </p:cNvPr>
          <p:cNvGrpSpPr/>
          <p:nvPr/>
        </p:nvGrpSpPr>
        <p:grpSpPr>
          <a:xfrm>
            <a:off x="6867884" y="3611120"/>
            <a:ext cx="63195" cy="66644"/>
            <a:chOff x="6835274" y="3291923"/>
            <a:chExt cx="63195" cy="66644"/>
          </a:xfrm>
        </p:grpSpPr>
        <p:grpSp>
          <p:nvGrpSpPr>
            <p:cNvPr id="2321" name="Content Placeholder 8">
              <a:extLst>
                <a:ext uri="{FF2B5EF4-FFF2-40B4-BE49-F238E27FC236}">
                  <a16:creationId xmlns:a16="http://schemas.microsoft.com/office/drawing/2014/main" id="{3830EF25-E381-32F3-D3D2-9A04F342EF49}"/>
                </a:ext>
              </a:extLst>
            </p:cNvPr>
            <p:cNvGrpSpPr/>
            <p:nvPr/>
          </p:nvGrpSpPr>
          <p:grpSpPr>
            <a:xfrm>
              <a:off x="6835274" y="3291923"/>
              <a:ext cx="63195" cy="66644"/>
              <a:chOff x="6835274" y="3291923"/>
              <a:chExt cx="63195" cy="66644"/>
            </a:xfrm>
            <a:solidFill>
              <a:srgbClr val="C0C0C0"/>
            </a:solidFill>
          </p:grpSpPr>
          <p:sp>
            <p:nvSpPr>
              <p:cNvPr id="2322" name="Freeform: Shape 2321">
                <a:extLst>
                  <a:ext uri="{FF2B5EF4-FFF2-40B4-BE49-F238E27FC236}">
                    <a16:creationId xmlns:a16="http://schemas.microsoft.com/office/drawing/2014/main" id="{6502156C-A8B5-2D2B-C9E7-707B9D61892C}"/>
                  </a:ext>
                </a:extLst>
              </p:cNvPr>
              <p:cNvSpPr/>
              <p:nvPr/>
            </p:nvSpPr>
            <p:spPr>
              <a:xfrm>
                <a:off x="6835274" y="3291923"/>
                <a:ext cx="7718" cy="7893"/>
              </a:xfrm>
              <a:custGeom>
                <a:avLst/>
                <a:gdLst>
                  <a:gd name="connsiteX0" fmla="*/ 954 w 7718"/>
                  <a:gd name="connsiteY0" fmla="*/ 7886 h 7893"/>
                  <a:gd name="connsiteX1" fmla="*/ 7565 w 7718"/>
                  <a:gd name="connsiteY1" fmla="*/ 1704 h 7893"/>
                  <a:gd name="connsiteX2" fmla="*/ 954 w 7718"/>
                  <a:gd name="connsiteY2" fmla="*/ 7886 h 7893"/>
                </a:gdLst>
                <a:ahLst/>
                <a:cxnLst>
                  <a:cxn ang="0">
                    <a:pos x="connsiteX0" y="connsiteY0"/>
                  </a:cxn>
                  <a:cxn ang="0">
                    <a:pos x="connsiteX1" y="connsiteY1"/>
                  </a:cxn>
                  <a:cxn ang="0">
                    <a:pos x="connsiteX2" y="connsiteY2"/>
                  </a:cxn>
                </a:cxnLst>
                <a:rect l="l" t="t" r="r" b="b"/>
                <a:pathLst>
                  <a:path w="7718" h="7893">
                    <a:moveTo>
                      <a:pt x="954" y="7886"/>
                    </a:moveTo>
                    <a:cubicBezTo>
                      <a:pt x="3308" y="8080"/>
                      <a:pt x="8694" y="4567"/>
                      <a:pt x="7565" y="1704"/>
                    </a:cubicBezTo>
                    <a:cubicBezTo>
                      <a:pt x="5695" y="-3043"/>
                      <a:pt x="-2819" y="3145"/>
                      <a:pt x="954" y="7886"/>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3" name="Freeform: Shape 2322">
                <a:extLst>
                  <a:ext uri="{FF2B5EF4-FFF2-40B4-BE49-F238E27FC236}">
                    <a16:creationId xmlns:a16="http://schemas.microsoft.com/office/drawing/2014/main" id="{66177C9A-195E-EE8A-1DE2-8DE6DA114CC9}"/>
                  </a:ext>
                </a:extLst>
              </p:cNvPr>
              <p:cNvSpPr/>
              <p:nvPr/>
            </p:nvSpPr>
            <p:spPr>
              <a:xfrm>
                <a:off x="6842515" y="3300647"/>
                <a:ext cx="2971" cy="2871"/>
              </a:xfrm>
              <a:custGeom>
                <a:avLst/>
                <a:gdLst>
                  <a:gd name="connsiteX0" fmla="*/ 454 w 2971"/>
                  <a:gd name="connsiteY0" fmla="*/ 2871 h 2871"/>
                  <a:gd name="connsiteX1" fmla="*/ 454 w 2971"/>
                  <a:gd name="connsiteY1" fmla="*/ 2871 h 2871"/>
                </a:gdLst>
                <a:ahLst/>
                <a:cxnLst>
                  <a:cxn ang="0">
                    <a:pos x="connsiteX0" y="connsiteY0"/>
                  </a:cxn>
                  <a:cxn ang="0">
                    <a:pos x="connsiteX1" y="connsiteY1"/>
                  </a:cxn>
                </a:cxnLst>
                <a:rect l="l" t="t" r="r" b="b"/>
                <a:pathLst>
                  <a:path w="2971" h="2871">
                    <a:moveTo>
                      <a:pt x="454" y="2871"/>
                    </a:moveTo>
                    <a:cubicBezTo>
                      <a:pt x="7226" y="2291"/>
                      <a:pt x="-2094" y="-3288"/>
                      <a:pt x="454" y="2871"/>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4" name="Freeform: Shape 2323">
                <a:extLst>
                  <a:ext uri="{FF2B5EF4-FFF2-40B4-BE49-F238E27FC236}">
                    <a16:creationId xmlns:a16="http://schemas.microsoft.com/office/drawing/2014/main" id="{3A056235-E0D2-627E-21B3-B6137CDE2D53}"/>
                  </a:ext>
                </a:extLst>
              </p:cNvPr>
              <p:cNvSpPr/>
              <p:nvPr/>
            </p:nvSpPr>
            <p:spPr>
              <a:xfrm>
                <a:off x="6853207" y="3352209"/>
                <a:ext cx="4497" cy="6359"/>
              </a:xfrm>
              <a:custGeom>
                <a:avLst/>
                <a:gdLst>
                  <a:gd name="connsiteX0" fmla="*/ 2081 w 4497"/>
                  <a:gd name="connsiteY0" fmla="*/ 6360 h 6359"/>
                  <a:gd name="connsiteX1" fmla="*/ 3532 w 4497"/>
                  <a:gd name="connsiteY1" fmla="*/ 484 h 6359"/>
                  <a:gd name="connsiteX2" fmla="*/ 2081 w 4497"/>
                  <a:gd name="connsiteY2" fmla="*/ 6360 h 6359"/>
                </a:gdLst>
                <a:ahLst/>
                <a:cxnLst>
                  <a:cxn ang="0">
                    <a:pos x="connsiteX0" y="connsiteY0"/>
                  </a:cxn>
                  <a:cxn ang="0">
                    <a:pos x="connsiteX1" y="connsiteY1"/>
                  </a:cxn>
                  <a:cxn ang="0">
                    <a:pos x="connsiteX2" y="connsiteY2"/>
                  </a:cxn>
                </a:cxnLst>
                <a:rect l="l" t="t" r="r" b="b"/>
                <a:pathLst>
                  <a:path w="4497" h="6359">
                    <a:moveTo>
                      <a:pt x="2081" y="6360"/>
                    </a:moveTo>
                    <a:cubicBezTo>
                      <a:pt x="3855" y="5702"/>
                      <a:pt x="5661" y="1774"/>
                      <a:pt x="3532" y="484"/>
                    </a:cubicBezTo>
                    <a:cubicBezTo>
                      <a:pt x="-144" y="-1745"/>
                      <a:pt x="-1466" y="4337"/>
                      <a:pt x="2081" y="636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5" name="Freeform: Shape 2324">
                <a:extLst>
                  <a:ext uri="{FF2B5EF4-FFF2-40B4-BE49-F238E27FC236}">
                    <a16:creationId xmlns:a16="http://schemas.microsoft.com/office/drawing/2014/main" id="{6655531F-9FCB-D7E9-EA44-3B2FFBE852C0}"/>
                  </a:ext>
                </a:extLst>
              </p:cNvPr>
              <p:cNvSpPr/>
              <p:nvPr/>
            </p:nvSpPr>
            <p:spPr>
              <a:xfrm>
                <a:off x="6856674" y="3306669"/>
                <a:ext cx="9513" cy="5234"/>
              </a:xfrm>
              <a:custGeom>
                <a:avLst/>
                <a:gdLst>
                  <a:gd name="connsiteX0" fmla="*/ 2322 w 9513"/>
                  <a:gd name="connsiteY0" fmla="*/ 5234 h 5234"/>
                  <a:gd name="connsiteX1" fmla="*/ 9513 w 9513"/>
                  <a:gd name="connsiteY1" fmla="*/ 2212 h 5234"/>
                  <a:gd name="connsiteX2" fmla="*/ 0 w 9513"/>
                  <a:gd name="connsiteY2" fmla="*/ 358 h 5234"/>
                  <a:gd name="connsiteX3" fmla="*/ 2322 w 9513"/>
                  <a:gd name="connsiteY3" fmla="*/ 5234 h 5234"/>
                </a:gdLst>
                <a:ahLst/>
                <a:cxnLst>
                  <a:cxn ang="0">
                    <a:pos x="connsiteX0" y="connsiteY0"/>
                  </a:cxn>
                  <a:cxn ang="0">
                    <a:pos x="connsiteX1" y="connsiteY1"/>
                  </a:cxn>
                  <a:cxn ang="0">
                    <a:pos x="connsiteX2" y="connsiteY2"/>
                  </a:cxn>
                  <a:cxn ang="0">
                    <a:pos x="connsiteX3" y="connsiteY3"/>
                  </a:cxn>
                </a:cxnLst>
                <a:rect l="l" t="t" r="r" b="b"/>
                <a:pathLst>
                  <a:path w="9513" h="5234">
                    <a:moveTo>
                      <a:pt x="2322" y="5234"/>
                    </a:moveTo>
                    <a:cubicBezTo>
                      <a:pt x="2967" y="-71"/>
                      <a:pt x="7869" y="5137"/>
                      <a:pt x="9513" y="2212"/>
                    </a:cubicBezTo>
                    <a:cubicBezTo>
                      <a:pt x="6740" y="958"/>
                      <a:pt x="3096" y="-751"/>
                      <a:pt x="0" y="358"/>
                    </a:cubicBezTo>
                    <a:cubicBezTo>
                      <a:pt x="935" y="1906"/>
                      <a:pt x="1709" y="3531"/>
                      <a:pt x="2322" y="5234"/>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6" name="Freeform: Shape 2325">
                <a:extLst>
                  <a:ext uri="{FF2B5EF4-FFF2-40B4-BE49-F238E27FC236}">
                    <a16:creationId xmlns:a16="http://schemas.microsoft.com/office/drawing/2014/main" id="{971AB409-48AB-C759-1FFA-A28D048D7924}"/>
                  </a:ext>
                </a:extLst>
              </p:cNvPr>
              <p:cNvSpPr/>
              <p:nvPr/>
            </p:nvSpPr>
            <p:spPr>
              <a:xfrm>
                <a:off x="6871111" y="3344410"/>
                <a:ext cx="6697" cy="11609"/>
              </a:xfrm>
              <a:custGeom>
                <a:avLst/>
                <a:gdLst>
                  <a:gd name="connsiteX0" fmla="*/ 5526 w 6697"/>
                  <a:gd name="connsiteY0" fmla="*/ 11610 h 11609"/>
                  <a:gd name="connsiteX1" fmla="*/ 1334 w 6697"/>
                  <a:gd name="connsiteY1" fmla="*/ 0 h 11609"/>
                  <a:gd name="connsiteX2" fmla="*/ 5526 w 6697"/>
                  <a:gd name="connsiteY2" fmla="*/ 11610 h 11609"/>
                </a:gdLst>
                <a:ahLst/>
                <a:cxnLst>
                  <a:cxn ang="0">
                    <a:pos x="connsiteX0" y="connsiteY0"/>
                  </a:cxn>
                  <a:cxn ang="0">
                    <a:pos x="connsiteX1" y="connsiteY1"/>
                  </a:cxn>
                  <a:cxn ang="0">
                    <a:pos x="connsiteX2" y="connsiteY2"/>
                  </a:cxn>
                </a:cxnLst>
                <a:rect l="l" t="t" r="r" b="b"/>
                <a:pathLst>
                  <a:path w="6697" h="11609">
                    <a:moveTo>
                      <a:pt x="5526" y="11610"/>
                    </a:moveTo>
                    <a:cubicBezTo>
                      <a:pt x="9235" y="7634"/>
                      <a:pt x="3107" y="3212"/>
                      <a:pt x="1334" y="0"/>
                    </a:cubicBezTo>
                    <a:cubicBezTo>
                      <a:pt x="-504" y="4754"/>
                      <a:pt x="-1472" y="11413"/>
                      <a:pt x="5526" y="1161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7" name="Freeform: Shape 2326">
                <a:extLst>
                  <a:ext uri="{FF2B5EF4-FFF2-40B4-BE49-F238E27FC236}">
                    <a16:creationId xmlns:a16="http://schemas.microsoft.com/office/drawing/2014/main" id="{D00036A4-6AED-51CC-B72C-786DF8AF15E0}"/>
                  </a:ext>
                </a:extLst>
              </p:cNvPr>
              <p:cNvSpPr/>
              <p:nvPr/>
            </p:nvSpPr>
            <p:spPr>
              <a:xfrm>
                <a:off x="6883588" y="3345759"/>
                <a:ext cx="3835" cy="4198"/>
              </a:xfrm>
              <a:custGeom>
                <a:avLst/>
                <a:gdLst>
                  <a:gd name="connsiteX0" fmla="*/ 1886 w 3835"/>
                  <a:gd name="connsiteY0" fmla="*/ 4199 h 4198"/>
                  <a:gd name="connsiteX1" fmla="*/ 1886 w 3835"/>
                  <a:gd name="connsiteY1" fmla="*/ 4199 h 4198"/>
                </a:gdLst>
                <a:ahLst/>
                <a:cxnLst>
                  <a:cxn ang="0">
                    <a:pos x="connsiteX0" y="connsiteY0"/>
                  </a:cxn>
                  <a:cxn ang="0">
                    <a:pos x="connsiteX1" y="connsiteY1"/>
                  </a:cxn>
                </a:cxnLst>
                <a:rect l="l" t="t" r="r" b="b"/>
                <a:pathLst>
                  <a:path w="3835" h="4198">
                    <a:moveTo>
                      <a:pt x="1886" y="4199"/>
                    </a:moveTo>
                    <a:cubicBezTo>
                      <a:pt x="8594" y="-2648"/>
                      <a:pt x="-4693" y="3"/>
                      <a:pt x="1886" y="4199"/>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8" name="Freeform: Shape 2327">
                <a:extLst>
                  <a:ext uri="{FF2B5EF4-FFF2-40B4-BE49-F238E27FC236}">
                    <a16:creationId xmlns:a16="http://schemas.microsoft.com/office/drawing/2014/main" id="{93086DBC-D2BE-25C9-5903-29D9478F476E}"/>
                  </a:ext>
                </a:extLst>
              </p:cNvPr>
              <p:cNvSpPr/>
              <p:nvPr/>
            </p:nvSpPr>
            <p:spPr>
              <a:xfrm>
                <a:off x="6892401" y="3318637"/>
                <a:ext cx="6069" cy="7198"/>
              </a:xfrm>
              <a:custGeom>
                <a:avLst/>
                <a:gdLst>
                  <a:gd name="connsiteX0" fmla="*/ 3038 w 6069"/>
                  <a:gd name="connsiteY0" fmla="*/ 7198 h 7198"/>
                  <a:gd name="connsiteX1" fmla="*/ 716 w 6069"/>
                  <a:gd name="connsiteY1" fmla="*/ 0 h 7198"/>
                  <a:gd name="connsiteX2" fmla="*/ 3038 w 6069"/>
                  <a:gd name="connsiteY2" fmla="*/ 7198 h 7198"/>
                </a:gdLst>
                <a:ahLst/>
                <a:cxnLst>
                  <a:cxn ang="0">
                    <a:pos x="connsiteX0" y="connsiteY0"/>
                  </a:cxn>
                  <a:cxn ang="0">
                    <a:pos x="connsiteX1" y="connsiteY1"/>
                  </a:cxn>
                  <a:cxn ang="0">
                    <a:pos x="connsiteX2" y="connsiteY2"/>
                  </a:cxn>
                </a:cxnLst>
                <a:rect l="l" t="t" r="r" b="b"/>
                <a:pathLst>
                  <a:path w="6069" h="7198">
                    <a:moveTo>
                      <a:pt x="3038" y="7198"/>
                    </a:moveTo>
                    <a:cubicBezTo>
                      <a:pt x="9617" y="4576"/>
                      <a:pt x="3908" y="1180"/>
                      <a:pt x="716" y="0"/>
                    </a:cubicBezTo>
                    <a:cubicBezTo>
                      <a:pt x="716" y="2883"/>
                      <a:pt x="-1961" y="7250"/>
                      <a:pt x="3038" y="7198"/>
                    </a:cubicBezTo>
                  </a:path>
                </a:pathLst>
              </a:custGeom>
              <a:solidFill>
                <a:srgbClr val="C0C0C0"/>
              </a:solidFill>
              <a:ln w="645" cap="flat">
                <a:solidFill>
                  <a:srgbClr val="FFFFFF"/>
                </a:solidFill>
                <a:prstDash val="solid"/>
                <a:miter/>
              </a:ln>
            </p:spPr>
            <p:txBody>
              <a:bodyPr rtlCol="0" anchor="ctr"/>
              <a:lstStyle/>
              <a:p>
                <a:endParaRPr lang="en-US"/>
              </a:p>
            </p:txBody>
          </p:sp>
          <p:sp>
            <p:nvSpPr>
              <p:cNvPr id="2329" name="Freeform: Shape 2328">
                <a:extLst>
                  <a:ext uri="{FF2B5EF4-FFF2-40B4-BE49-F238E27FC236}">
                    <a16:creationId xmlns:a16="http://schemas.microsoft.com/office/drawing/2014/main" id="{A567DEDC-9C02-1F87-E0A4-3C18B7E620E0}"/>
                  </a:ext>
                </a:extLst>
              </p:cNvPr>
              <p:cNvSpPr/>
              <p:nvPr/>
            </p:nvSpPr>
            <p:spPr>
              <a:xfrm>
                <a:off x="6892304" y="3301677"/>
                <a:ext cx="1828" cy="7194"/>
              </a:xfrm>
              <a:custGeom>
                <a:avLst/>
                <a:gdLst>
                  <a:gd name="connsiteX0" fmla="*/ 812 w 1828"/>
                  <a:gd name="connsiteY0" fmla="*/ 7195 h 7194"/>
                  <a:gd name="connsiteX1" fmla="*/ 1296 w 1828"/>
                  <a:gd name="connsiteY1" fmla="*/ 0 h 7194"/>
                  <a:gd name="connsiteX2" fmla="*/ 812 w 1828"/>
                  <a:gd name="connsiteY2" fmla="*/ 7195 h 7194"/>
                </a:gdLst>
                <a:ahLst/>
                <a:cxnLst>
                  <a:cxn ang="0">
                    <a:pos x="connsiteX0" y="connsiteY0"/>
                  </a:cxn>
                  <a:cxn ang="0">
                    <a:pos x="connsiteX1" y="connsiteY1"/>
                  </a:cxn>
                  <a:cxn ang="0">
                    <a:pos x="connsiteX2" y="connsiteY2"/>
                  </a:cxn>
                </a:cxnLst>
                <a:rect l="l" t="t" r="r" b="b"/>
                <a:pathLst>
                  <a:path w="1828" h="7194">
                    <a:moveTo>
                      <a:pt x="812" y="7195"/>
                    </a:moveTo>
                    <a:cubicBezTo>
                      <a:pt x="2328" y="4960"/>
                      <a:pt x="1844" y="2432"/>
                      <a:pt x="1296" y="0"/>
                    </a:cubicBezTo>
                    <a:cubicBezTo>
                      <a:pt x="-1284" y="2070"/>
                      <a:pt x="780" y="4628"/>
                      <a:pt x="812" y="7195"/>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30" name="Freeform: Shape 2329">
              <a:extLst>
                <a:ext uri="{FF2B5EF4-FFF2-40B4-BE49-F238E27FC236}">
                  <a16:creationId xmlns:a16="http://schemas.microsoft.com/office/drawing/2014/main" id="{AEAEE3F9-88BA-31A5-B306-EA7051B825B1}"/>
                </a:ext>
              </a:extLst>
            </p:cNvPr>
            <p:cNvSpPr/>
            <p:nvPr/>
          </p:nvSpPr>
          <p:spPr>
            <a:xfrm>
              <a:off x="6842775" y="3304073"/>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31" name="Content Placeholder 8">
            <a:extLst>
              <a:ext uri="{FF2B5EF4-FFF2-40B4-BE49-F238E27FC236}">
                <a16:creationId xmlns:a16="http://schemas.microsoft.com/office/drawing/2014/main" id="{868BC807-3771-36F0-E8FB-6D5EFE015400}"/>
              </a:ext>
            </a:extLst>
          </p:cNvPr>
          <p:cNvGrpSpPr/>
          <p:nvPr/>
        </p:nvGrpSpPr>
        <p:grpSpPr>
          <a:xfrm>
            <a:off x="3794551" y="4336048"/>
            <a:ext cx="280481" cy="262637"/>
            <a:chOff x="3761941" y="4016851"/>
            <a:chExt cx="280481" cy="262637"/>
          </a:xfrm>
        </p:grpSpPr>
        <p:grpSp>
          <p:nvGrpSpPr>
            <p:cNvPr id="2332" name="Content Placeholder 8">
              <a:extLst>
                <a:ext uri="{FF2B5EF4-FFF2-40B4-BE49-F238E27FC236}">
                  <a16:creationId xmlns:a16="http://schemas.microsoft.com/office/drawing/2014/main" id="{1901145C-F7E0-0ACB-9DD3-876B26CD7601}"/>
                </a:ext>
              </a:extLst>
            </p:cNvPr>
            <p:cNvGrpSpPr/>
            <p:nvPr/>
          </p:nvGrpSpPr>
          <p:grpSpPr>
            <a:xfrm>
              <a:off x="3761941" y="4016851"/>
              <a:ext cx="280481" cy="253543"/>
              <a:chOff x="3761941" y="4016851"/>
              <a:chExt cx="280481" cy="253543"/>
            </a:xfrm>
            <a:solidFill>
              <a:srgbClr val="C0C0C0"/>
            </a:solidFill>
          </p:grpSpPr>
          <p:sp>
            <p:nvSpPr>
              <p:cNvPr id="2333" name="Freeform: Shape 2332">
                <a:extLst>
                  <a:ext uri="{FF2B5EF4-FFF2-40B4-BE49-F238E27FC236}">
                    <a16:creationId xmlns:a16="http://schemas.microsoft.com/office/drawing/2014/main" id="{C1B903F3-912A-6F74-F5AD-35DD7AE5D919}"/>
                  </a:ext>
                </a:extLst>
              </p:cNvPr>
              <p:cNvSpPr/>
              <p:nvPr/>
            </p:nvSpPr>
            <p:spPr>
              <a:xfrm>
                <a:off x="3761941" y="4234601"/>
                <a:ext cx="2539" cy="2609"/>
              </a:xfrm>
              <a:custGeom>
                <a:avLst/>
                <a:gdLst>
                  <a:gd name="connsiteX0" fmla="*/ 2090 w 2539"/>
                  <a:gd name="connsiteY0" fmla="*/ 2609 h 2609"/>
                  <a:gd name="connsiteX1" fmla="*/ 0 w 2539"/>
                  <a:gd name="connsiteY1" fmla="*/ 287 h 2609"/>
                  <a:gd name="connsiteX2" fmla="*/ 2090 w 2539"/>
                  <a:gd name="connsiteY2" fmla="*/ 2609 h 2609"/>
                </a:gdLst>
                <a:ahLst/>
                <a:cxnLst>
                  <a:cxn ang="0">
                    <a:pos x="connsiteX0" y="connsiteY0"/>
                  </a:cxn>
                  <a:cxn ang="0">
                    <a:pos x="connsiteX1" y="connsiteY1"/>
                  </a:cxn>
                  <a:cxn ang="0">
                    <a:pos x="connsiteX2" y="connsiteY2"/>
                  </a:cxn>
                </a:cxnLst>
                <a:rect l="l" t="t" r="r" b="b"/>
                <a:pathLst>
                  <a:path w="2539" h="2609">
                    <a:moveTo>
                      <a:pt x="2090" y="2609"/>
                    </a:moveTo>
                    <a:cubicBezTo>
                      <a:pt x="3099" y="290"/>
                      <a:pt x="2412" y="-480"/>
                      <a:pt x="0" y="287"/>
                    </a:cubicBezTo>
                    <a:cubicBezTo>
                      <a:pt x="632" y="1119"/>
                      <a:pt x="1329" y="1893"/>
                      <a:pt x="2090" y="2609"/>
                    </a:cubicBezTo>
                  </a:path>
                </a:pathLst>
              </a:custGeom>
              <a:solidFill>
                <a:srgbClr val="C0C0C0"/>
              </a:solidFill>
              <a:ln w="645" cap="flat">
                <a:solidFill>
                  <a:srgbClr val="FFFFFF"/>
                </a:solidFill>
                <a:prstDash val="solid"/>
                <a:miter/>
              </a:ln>
            </p:spPr>
            <p:txBody>
              <a:bodyPr rtlCol="0" anchor="ctr"/>
              <a:lstStyle/>
              <a:p>
                <a:endParaRPr lang="en-US"/>
              </a:p>
            </p:txBody>
          </p:sp>
          <p:sp>
            <p:nvSpPr>
              <p:cNvPr id="2334" name="Freeform: Shape 2333">
                <a:extLst>
                  <a:ext uri="{FF2B5EF4-FFF2-40B4-BE49-F238E27FC236}">
                    <a16:creationId xmlns:a16="http://schemas.microsoft.com/office/drawing/2014/main" id="{0F3E3267-DCB4-3BFF-1151-A825FEAB4FD2}"/>
                  </a:ext>
                </a:extLst>
              </p:cNvPr>
              <p:cNvSpPr/>
              <p:nvPr/>
            </p:nvSpPr>
            <p:spPr>
              <a:xfrm>
                <a:off x="3764476" y="4240883"/>
                <a:ext cx="2424" cy="2583"/>
              </a:xfrm>
              <a:custGeom>
                <a:avLst/>
                <a:gdLst>
                  <a:gd name="connsiteX0" fmla="*/ 1393 w 2424"/>
                  <a:gd name="connsiteY0" fmla="*/ 2583 h 2583"/>
                  <a:gd name="connsiteX1" fmla="*/ 0 w 2424"/>
                  <a:gd name="connsiteY1" fmla="*/ 258 h 2583"/>
                  <a:gd name="connsiteX2" fmla="*/ 1393 w 2424"/>
                  <a:gd name="connsiteY2" fmla="*/ 2583 h 2583"/>
                </a:gdLst>
                <a:ahLst/>
                <a:cxnLst>
                  <a:cxn ang="0">
                    <a:pos x="connsiteX0" y="connsiteY0"/>
                  </a:cxn>
                  <a:cxn ang="0">
                    <a:pos x="connsiteX1" y="connsiteY1"/>
                  </a:cxn>
                  <a:cxn ang="0">
                    <a:pos x="connsiteX2" y="connsiteY2"/>
                  </a:cxn>
                </a:cxnLst>
                <a:rect l="l" t="t" r="r" b="b"/>
                <a:pathLst>
                  <a:path w="2424" h="2583">
                    <a:moveTo>
                      <a:pt x="1393" y="2583"/>
                    </a:moveTo>
                    <a:cubicBezTo>
                      <a:pt x="3135" y="316"/>
                      <a:pt x="2670" y="-458"/>
                      <a:pt x="0" y="258"/>
                    </a:cubicBezTo>
                    <a:cubicBezTo>
                      <a:pt x="468" y="1035"/>
                      <a:pt x="929" y="1809"/>
                      <a:pt x="1393" y="2583"/>
                    </a:cubicBezTo>
                  </a:path>
                </a:pathLst>
              </a:custGeom>
              <a:solidFill>
                <a:srgbClr val="C0C0C0"/>
              </a:solidFill>
              <a:ln w="645" cap="flat">
                <a:solidFill>
                  <a:srgbClr val="FFFFFF"/>
                </a:solidFill>
                <a:prstDash val="solid"/>
                <a:miter/>
              </a:ln>
            </p:spPr>
            <p:txBody>
              <a:bodyPr rtlCol="0" anchor="ctr"/>
              <a:lstStyle/>
              <a:p>
                <a:endParaRPr lang="en-US"/>
              </a:p>
            </p:txBody>
          </p:sp>
          <p:sp>
            <p:nvSpPr>
              <p:cNvPr id="2335" name="Freeform: Shape 2334">
                <a:extLst>
                  <a:ext uri="{FF2B5EF4-FFF2-40B4-BE49-F238E27FC236}">
                    <a16:creationId xmlns:a16="http://schemas.microsoft.com/office/drawing/2014/main" id="{A745F8C2-13C2-A602-B6BC-3F1DBB157099}"/>
                  </a:ext>
                </a:extLst>
              </p:cNvPr>
              <p:cNvSpPr/>
              <p:nvPr/>
            </p:nvSpPr>
            <p:spPr>
              <a:xfrm>
                <a:off x="3806278" y="4259327"/>
                <a:ext cx="2686" cy="2715"/>
              </a:xfrm>
              <a:custGeom>
                <a:avLst/>
                <a:gdLst>
                  <a:gd name="connsiteX0" fmla="*/ 2322 w 2686"/>
                  <a:gd name="connsiteY0" fmla="*/ 2715 h 2715"/>
                  <a:gd name="connsiteX1" fmla="*/ 0 w 2686"/>
                  <a:gd name="connsiteY1" fmla="*/ 1103 h 2715"/>
                  <a:gd name="connsiteX2" fmla="*/ 2322 w 2686"/>
                  <a:gd name="connsiteY2" fmla="*/ 2715 h 2715"/>
                </a:gdLst>
                <a:ahLst/>
                <a:cxnLst>
                  <a:cxn ang="0">
                    <a:pos x="connsiteX0" y="connsiteY0"/>
                  </a:cxn>
                  <a:cxn ang="0">
                    <a:pos x="connsiteX1" y="connsiteY1"/>
                  </a:cxn>
                  <a:cxn ang="0">
                    <a:pos x="connsiteX2" y="connsiteY2"/>
                  </a:cxn>
                </a:cxnLst>
                <a:rect l="l" t="t" r="r" b="b"/>
                <a:pathLst>
                  <a:path w="2686" h="2715">
                    <a:moveTo>
                      <a:pt x="2322" y="2715"/>
                    </a:moveTo>
                    <a:cubicBezTo>
                      <a:pt x="3061" y="625"/>
                      <a:pt x="2861" y="-1274"/>
                      <a:pt x="0" y="1103"/>
                    </a:cubicBezTo>
                    <a:cubicBezTo>
                      <a:pt x="777" y="1641"/>
                      <a:pt x="1551" y="2180"/>
                      <a:pt x="2322" y="2715"/>
                    </a:cubicBezTo>
                  </a:path>
                </a:pathLst>
              </a:custGeom>
              <a:solidFill>
                <a:srgbClr val="C0C0C0"/>
              </a:solidFill>
              <a:ln w="645" cap="flat">
                <a:solidFill>
                  <a:srgbClr val="FFFFFF"/>
                </a:solidFill>
                <a:prstDash val="solid"/>
                <a:miter/>
              </a:ln>
            </p:spPr>
            <p:txBody>
              <a:bodyPr rtlCol="0" anchor="ctr"/>
              <a:lstStyle/>
              <a:p>
                <a:endParaRPr lang="en-US"/>
              </a:p>
            </p:txBody>
          </p:sp>
          <p:sp>
            <p:nvSpPr>
              <p:cNvPr id="2336" name="Freeform: Shape 2335">
                <a:extLst>
                  <a:ext uri="{FF2B5EF4-FFF2-40B4-BE49-F238E27FC236}">
                    <a16:creationId xmlns:a16="http://schemas.microsoft.com/office/drawing/2014/main" id="{79A232E9-1FAC-AC34-B35E-D72EDF81A26E}"/>
                  </a:ext>
                </a:extLst>
              </p:cNvPr>
              <p:cNvSpPr/>
              <p:nvPr/>
            </p:nvSpPr>
            <p:spPr>
              <a:xfrm>
                <a:off x="3814537" y="4260132"/>
                <a:ext cx="12514" cy="10262"/>
              </a:xfrm>
              <a:custGeom>
                <a:avLst/>
                <a:gdLst>
                  <a:gd name="connsiteX0" fmla="*/ 7768 w 12514"/>
                  <a:gd name="connsiteY0" fmla="*/ 7263 h 10262"/>
                  <a:gd name="connsiteX1" fmla="*/ 12412 w 12514"/>
                  <a:gd name="connsiteY1" fmla="*/ 10263 h 10262"/>
                  <a:gd name="connsiteX2" fmla="*/ 9294 w 12514"/>
                  <a:gd name="connsiteY2" fmla="*/ 6622 h 10262"/>
                  <a:gd name="connsiteX3" fmla="*/ 4424 w 12514"/>
                  <a:gd name="connsiteY3" fmla="*/ 349 h 10262"/>
                  <a:gd name="connsiteX4" fmla="*/ 441 w 12514"/>
                  <a:gd name="connsiteY4" fmla="*/ 4338 h 10262"/>
                  <a:gd name="connsiteX5" fmla="*/ 7768 w 12514"/>
                  <a:gd name="connsiteY5" fmla="*/ 7263 h 10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14" h="10262">
                    <a:moveTo>
                      <a:pt x="7768" y="7263"/>
                    </a:moveTo>
                    <a:cubicBezTo>
                      <a:pt x="8807" y="8828"/>
                      <a:pt x="10410" y="10263"/>
                      <a:pt x="12412" y="10263"/>
                    </a:cubicBezTo>
                    <a:cubicBezTo>
                      <a:pt x="12974" y="7654"/>
                      <a:pt x="11129" y="7447"/>
                      <a:pt x="9294" y="6622"/>
                    </a:cubicBezTo>
                    <a:cubicBezTo>
                      <a:pt x="6607" y="5412"/>
                      <a:pt x="7136" y="1746"/>
                      <a:pt x="4424" y="349"/>
                    </a:cubicBezTo>
                    <a:cubicBezTo>
                      <a:pt x="1851" y="-973"/>
                      <a:pt x="-1142" y="1700"/>
                      <a:pt x="441" y="4338"/>
                    </a:cubicBezTo>
                    <a:cubicBezTo>
                      <a:pt x="2002" y="6947"/>
                      <a:pt x="5111" y="6976"/>
                      <a:pt x="7768" y="7263"/>
                    </a:cubicBezTo>
                  </a:path>
                </a:pathLst>
              </a:custGeom>
              <a:solidFill>
                <a:srgbClr val="C0C0C0"/>
              </a:solidFill>
              <a:ln w="645" cap="flat">
                <a:solidFill>
                  <a:srgbClr val="FFFFFF"/>
                </a:solidFill>
                <a:prstDash val="solid"/>
                <a:miter/>
              </a:ln>
            </p:spPr>
            <p:txBody>
              <a:bodyPr rtlCol="0" anchor="ctr"/>
              <a:lstStyle/>
              <a:p>
                <a:endParaRPr lang="en-US"/>
              </a:p>
            </p:txBody>
          </p:sp>
          <p:sp>
            <p:nvSpPr>
              <p:cNvPr id="2337" name="Freeform: Shape 2336">
                <a:extLst>
                  <a:ext uri="{FF2B5EF4-FFF2-40B4-BE49-F238E27FC236}">
                    <a16:creationId xmlns:a16="http://schemas.microsoft.com/office/drawing/2014/main" id="{00CEA745-3221-C08D-AC51-7D85577ED441}"/>
                  </a:ext>
                </a:extLst>
              </p:cNvPr>
              <p:cNvSpPr/>
              <p:nvPr/>
            </p:nvSpPr>
            <p:spPr>
              <a:xfrm>
                <a:off x="4005023" y="4016851"/>
                <a:ext cx="5820" cy="4866"/>
              </a:xfrm>
              <a:custGeom>
                <a:avLst/>
                <a:gdLst>
                  <a:gd name="connsiteX0" fmla="*/ 2105 w 5820"/>
                  <a:gd name="connsiteY0" fmla="*/ 4867 h 4866"/>
                  <a:gd name="connsiteX1" fmla="*/ 5820 w 5820"/>
                  <a:gd name="connsiteY1" fmla="*/ 2774 h 4866"/>
                  <a:gd name="connsiteX2" fmla="*/ 15 w 5820"/>
                  <a:gd name="connsiteY2" fmla="*/ 0 h 4866"/>
                  <a:gd name="connsiteX3" fmla="*/ 2105 w 5820"/>
                  <a:gd name="connsiteY3" fmla="*/ 4867 h 4866"/>
                </a:gdLst>
                <a:ahLst/>
                <a:cxnLst>
                  <a:cxn ang="0">
                    <a:pos x="connsiteX0" y="connsiteY0"/>
                  </a:cxn>
                  <a:cxn ang="0">
                    <a:pos x="connsiteX1" y="connsiteY1"/>
                  </a:cxn>
                  <a:cxn ang="0">
                    <a:pos x="connsiteX2" y="connsiteY2"/>
                  </a:cxn>
                  <a:cxn ang="0">
                    <a:pos x="connsiteX3" y="connsiteY3"/>
                  </a:cxn>
                </a:cxnLst>
                <a:rect l="l" t="t" r="r" b="b"/>
                <a:pathLst>
                  <a:path w="5820" h="4866">
                    <a:moveTo>
                      <a:pt x="2105" y="4867"/>
                    </a:moveTo>
                    <a:cubicBezTo>
                      <a:pt x="3059" y="3667"/>
                      <a:pt x="4298" y="2970"/>
                      <a:pt x="5820" y="2774"/>
                    </a:cubicBezTo>
                    <a:cubicBezTo>
                      <a:pt x="5430" y="-384"/>
                      <a:pt x="2192" y="523"/>
                      <a:pt x="15" y="0"/>
                    </a:cubicBezTo>
                    <a:cubicBezTo>
                      <a:pt x="-114" y="1974"/>
                      <a:pt x="583" y="3596"/>
                      <a:pt x="2105" y="4867"/>
                    </a:cubicBezTo>
                  </a:path>
                </a:pathLst>
              </a:custGeom>
              <a:solidFill>
                <a:srgbClr val="C0C0C0"/>
              </a:solidFill>
              <a:ln w="645" cap="flat">
                <a:solidFill>
                  <a:srgbClr val="FFFFFF"/>
                </a:solidFill>
                <a:prstDash val="solid"/>
                <a:miter/>
              </a:ln>
            </p:spPr>
            <p:txBody>
              <a:bodyPr rtlCol="0" anchor="ctr"/>
              <a:lstStyle/>
              <a:p>
                <a:endParaRPr lang="en-US"/>
              </a:p>
            </p:txBody>
          </p:sp>
          <p:sp>
            <p:nvSpPr>
              <p:cNvPr id="2338" name="Freeform: Shape 2337">
                <a:extLst>
                  <a:ext uri="{FF2B5EF4-FFF2-40B4-BE49-F238E27FC236}">
                    <a16:creationId xmlns:a16="http://schemas.microsoft.com/office/drawing/2014/main" id="{C2837E50-87D7-5EAB-0E06-9C14AD1F3692}"/>
                  </a:ext>
                </a:extLst>
              </p:cNvPr>
              <p:cNvSpPr/>
              <p:nvPr/>
            </p:nvSpPr>
            <p:spPr>
              <a:xfrm>
                <a:off x="4008986" y="4032964"/>
                <a:ext cx="2715" cy="2459"/>
              </a:xfrm>
              <a:custGeom>
                <a:avLst/>
                <a:gdLst>
                  <a:gd name="connsiteX0" fmla="*/ 1625 w 2715"/>
                  <a:gd name="connsiteY0" fmla="*/ 2460 h 2459"/>
                  <a:gd name="connsiteX1" fmla="*/ 0 w 2715"/>
                  <a:gd name="connsiteY1" fmla="*/ 138 h 2459"/>
                  <a:gd name="connsiteX2" fmla="*/ 1625 w 2715"/>
                  <a:gd name="connsiteY2" fmla="*/ 2460 h 2459"/>
                </a:gdLst>
                <a:ahLst/>
                <a:cxnLst>
                  <a:cxn ang="0">
                    <a:pos x="connsiteX0" y="connsiteY0"/>
                  </a:cxn>
                  <a:cxn ang="0">
                    <a:pos x="connsiteX1" y="connsiteY1"/>
                  </a:cxn>
                  <a:cxn ang="0">
                    <a:pos x="connsiteX2" y="connsiteY2"/>
                  </a:cxn>
                </a:cxnLst>
                <a:rect l="l" t="t" r="r" b="b"/>
                <a:pathLst>
                  <a:path w="2715" h="2459">
                    <a:moveTo>
                      <a:pt x="1625" y="2460"/>
                    </a:moveTo>
                    <a:cubicBezTo>
                      <a:pt x="3793" y="409"/>
                      <a:pt x="2457" y="-336"/>
                      <a:pt x="0" y="138"/>
                    </a:cubicBezTo>
                    <a:cubicBezTo>
                      <a:pt x="542" y="912"/>
                      <a:pt x="1084" y="1686"/>
                      <a:pt x="1625" y="246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39" name="Freeform: Shape 2338">
                <a:extLst>
                  <a:ext uri="{FF2B5EF4-FFF2-40B4-BE49-F238E27FC236}">
                    <a16:creationId xmlns:a16="http://schemas.microsoft.com/office/drawing/2014/main" id="{B271CFEF-EFAE-AC0C-0716-1EFE8F72C125}"/>
                  </a:ext>
                </a:extLst>
              </p:cNvPr>
              <p:cNvSpPr/>
              <p:nvPr/>
            </p:nvSpPr>
            <p:spPr>
              <a:xfrm>
                <a:off x="4020790" y="4019043"/>
                <a:ext cx="2592" cy="2449"/>
              </a:xfrm>
              <a:custGeom>
                <a:avLst/>
                <a:gdLst>
                  <a:gd name="connsiteX0" fmla="*/ 270 w 2592"/>
                  <a:gd name="connsiteY0" fmla="*/ 2449 h 2449"/>
                  <a:gd name="connsiteX1" fmla="*/ 2592 w 2592"/>
                  <a:gd name="connsiteY1" fmla="*/ 837 h 2449"/>
                  <a:gd name="connsiteX2" fmla="*/ 270 w 2592"/>
                  <a:gd name="connsiteY2" fmla="*/ 2449 h 2449"/>
                </a:gdLst>
                <a:ahLst/>
                <a:cxnLst>
                  <a:cxn ang="0">
                    <a:pos x="connsiteX0" y="connsiteY0"/>
                  </a:cxn>
                  <a:cxn ang="0">
                    <a:pos x="connsiteX1" y="connsiteY1"/>
                  </a:cxn>
                  <a:cxn ang="0">
                    <a:pos x="connsiteX2" y="connsiteY2"/>
                  </a:cxn>
                </a:cxnLst>
                <a:rect l="l" t="t" r="r" b="b"/>
                <a:pathLst>
                  <a:path w="2592" h="2449">
                    <a:moveTo>
                      <a:pt x="270" y="2449"/>
                    </a:moveTo>
                    <a:cubicBezTo>
                      <a:pt x="1044" y="1911"/>
                      <a:pt x="1818" y="1375"/>
                      <a:pt x="2592" y="837"/>
                    </a:cubicBezTo>
                    <a:cubicBezTo>
                      <a:pt x="306" y="-676"/>
                      <a:pt x="-468" y="-137"/>
                      <a:pt x="270" y="2449"/>
                    </a:cubicBezTo>
                  </a:path>
                </a:pathLst>
              </a:custGeom>
              <a:solidFill>
                <a:srgbClr val="C0C0C0"/>
              </a:solidFill>
              <a:ln w="645" cap="flat">
                <a:solidFill>
                  <a:srgbClr val="FFFFFF"/>
                </a:solidFill>
                <a:prstDash val="solid"/>
                <a:miter/>
              </a:ln>
            </p:spPr>
            <p:txBody>
              <a:bodyPr rtlCol="0" anchor="ctr"/>
              <a:lstStyle/>
              <a:p>
                <a:endParaRPr lang="en-US"/>
              </a:p>
            </p:txBody>
          </p:sp>
          <p:sp>
            <p:nvSpPr>
              <p:cNvPr id="2340" name="Freeform: Shape 2339">
                <a:extLst>
                  <a:ext uri="{FF2B5EF4-FFF2-40B4-BE49-F238E27FC236}">
                    <a16:creationId xmlns:a16="http://schemas.microsoft.com/office/drawing/2014/main" id="{3125881D-FCE7-C35C-8391-E5BC28058DFC}"/>
                  </a:ext>
                </a:extLst>
              </p:cNvPr>
              <p:cNvSpPr/>
              <p:nvPr/>
            </p:nvSpPr>
            <p:spPr>
              <a:xfrm>
                <a:off x="4034860" y="4042866"/>
                <a:ext cx="7562" cy="3951"/>
              </a:xfrm>
              <a:custGeom>
                <a:avLst/>
                <a:gdLst>
                  <a:gd name="connsiteX0" fmla="*/ 2454 w 7562"/>
                  <a:gd name="connsiteY0" fmla="*/ 3942 h 3951"/>
                  <a:gd name="connsiteX1" fmla="*/ 7563 w 7562"/>
                  <a:gd name="connsiteY1" fmla="*/ 685 h 3951"/>
                  <a:gd name="connsiteX2" fmla="*/ 1200 w 7562"/>
                  <a:gd name="connsiteY2" fmla="*/ 394 h 3951"/>
                  <a:gd name="connsiteX3" fmla="*/ 2454 w 7562"/>
                  <a:gd name="connsiteY3" fmla="*/ 3951 h 3951"/>
                </a:gdLst>
                <a:ahLst/>
                <a:cxnLst>
                  <a:cxn ang="0">
                    <a:pos x="connsiteX0" y="connsiteY0"/>
                  </a:cxn>
                  <a:cxn ang="0">
                    <a:pos x="connsiteX1" y="connsiteY1"/>
                  </a:cxn>
                  <a:cxn ang="0">
                    <a:pos x="connsiteX2" y="connsiteY2"/>
                  </a:cxn>
                  <a:cxn ang="0">
                    <a:pos x="connsiteX3" y="connsiteY3"/>
                  </a:cxn>
                </a:cxnLst>
                <a:rect l="l" t="t" r="r" b="b"/>
                <a:pathLst>
                  <a:path w="7562" h="3951">
                    <a:moveTo>
                      <a:pt x="2454" y="3942"/>
                    </a:moveTo>
                    <a:cubicBezTo>
                      <a:pt x="3103" y="1784"/>
                      <a:pt x="6260" y="2371"/>
                      <a:pt x="7563" y="685"/>
                    </a:cubicBezTo>
                    <a:cubicBezTo>
                      <a:pt x="5270" y="975"/>
                      <a:pt x="3454" y="-744"/>
                      <a:pt x="1200" y="394"/>
                    </a:cubicBezTo>
                    <a:cubicBezTo>
                      <a:pt x="-1280" y="1636"/>
                      <a:pt x="558" y="3829"/>
                      <a:pt x="2454" y="3951"/>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41" name="Freeform: Shape 2340">
              <a:extLst>
                <a:ext uri="{FF2B5EF4-FFF2-40B4-BE49-F238E27FC236}">
                  <a16:creationId xmlns:a16="http://schemas.microsoft.com/office/drawing/2014/main" id="{3F4B2378-097E-9547-DD9B-8C97CD80A1A8}"/>
                </a:ext>
              </a:extLst>
            </p:cNvPr>
            <p:cNvSpPr/>
            <p:nvPr/>
          </p:nvSpPr>
          <p:spPr>
            <a:xfrm>
              <a:off x="3799279" y="4240789"/>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42" name="Content Placeholder 8">
            <a:extLst>
              <a:ext uri="{FF2B5EF4-FFF2-40B4-BE49-F238E27FC236}">
                <a16:creationId xmlns:a16="http://schemas.microsoft.com/office/drawing/2014/main" id="{210734DD-05E3-9083-2BC1-4D6C7191EC1B}"/>
              </a:ext>
            </a:extLst>
          </p:cNvPr>
          <p:cNvGrpSpPr/>
          <p:nvPr/>
        </p:nvGrpSpPr>
        <p:grpSpPr>
          <a:xfrm>
            <a:off x="12053968" y="4450496"/>
            <a:ext cx="38699" cy="38699"/>
            <a:chOff x="12021358" y="4131299"/>
            <a:chExt cx="38699" cy="38699"/>
          </a:xfrm>
        </p:grpSpPr>
        <p:grpSp>
          <p:nvGrpSpPr>
            <p:cNvPr id="2343" name="Content Placeholder 8">
              <a:extLst>
                <a:ext uri="{FF2B5EF4-FFF2-40B4-BE49-F238E27FC236}">
                  <a16:creationId xmlns:a16="http://schemas.microsoft.com/office/drawing/2014/main" id="{84668F98-8C1C-6F5F-017A-3C489393DB5E}"/>
                </a:ext>
              </a:extLst>
            </p:cNvPr>
            <p:cNvGrpSpPr/>
            <p:nvPr/>
          </p:nvGrpSpPr>
          <p:grpSpPr>
            <a:xfrm>
              <a:off x="12027485" y="4147614"/>
              <a:ext cx="29815" cy="16453"/>
              <a:chOff x="12027485" y="4147614"/>
              <a:chExt cx="29815" cy="16453"/>
            </a:xfrm>
            <a:solidFill>
              <a:srgbClr val="C0C0C0"/>
            </a:solidFill>
          </p:grpSpPr>
          <p:sp>
            <p:nvSpPr>
              <p:cNvPr id="2344" name="Freeform: Shape 2343">
                <a:extLst>
                  <a:ext uri="{FF2B5EF4-FFF2-40B4-BE49-F238E27FC236}">
                    <a16:creationId xmlns:a16="http://schemas.microsoft.com/office/drawing/2014/main" id="{29E64867-1579-3E98-B9AF-5C20453EE3CD}"/>
                  </a:ext>
                </a:extLst>
              </p:cNvPr>
              <p:cNvSpPr/>
              <p:nvPr/>
            </p:nvSpPr>
            <p:spPr>
              <a:xfrm>
                <a:off x="12027485" y="4147614"/>
                <a:ext cx="13428" cy="9218"/>
              </a:xfrm>
              <a:custGeom>
                <a:avLst/>
                <a:gdLst>
                  <a:gd name="connsiteX0" fmla="*/ 4419 w 13428"/>
                  <a:gd name="connsiteY0" fmla="*/ 1135 h 9218"/>
                  <a:gd name="connsiteX1" fmla="*/ 0 w 13428"/>
                  <a:gd name="connsiteY1" fmla="*/ 1360 h 9218"/>
                  <a:gd name="connsiteX2" fmla="*/ 11255 w 13428"/>
                  <a:gd name="connsiteY2" fmla="*/ 8194 h 9218"/>
                  <a:gd name="connsiteX3" fmla="*/ 12642 w 13428"/>
                  <a:gd name="connsiteY3" fmla="*/ 1692 h 9218"/>
                  <a:gd name="connsiteX4" fmla="*/ 4419 w 13428"/>
                  <a:gd name="connsiteY4" fmla="*/ 1138 h 9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28" h="9218">
                    <a:moveTo>
                      <a:pt x="4419" y="1135"/>
                    </a:moveTo>
                    <a:cubicBezTo>
                      <a:pt x="2968" y="1834"/>
                      <a:pt x="1516" y="1909"/>
                      <a:pt x="0" y="1360"/>
                    </a:cubicBezTo>
                    <a:cubicBezTo>
                      <a:pt x="1420" y="6291"/>
                      <a:pt x="5805" y="11464"/>
                      <a:pt x="11255" y="8194"/>
                    </a:cubicBezTo>
                    <a:cubicBezTo>
                      <a:pt x="13642" y="6775"/>
                      <a:pt x="13997" y="3950"/>
                      <a:pt x="12642" y="1692"/>
                    </a:cubicBezTo>
                    <a:cubicBezTo>
                      <a:pt x="10772" y="-1429"/>
                      <a:pt x="7031" y="625"/>
                      <a:pt x="4419" y="1138"/>
                    </a:cubicBezTo>
                  </a:path>
                </a:pathLst>
              </a:custGeom>
              <a:solidFill>
                <a:srgbClr val="C0C0C0"/>
              </a:solidFill>
              <a:ln w="645" cap="flat">
                <a:solidFill>
                  <a:srgbClr val="FFFFFF"/>
                </a:solidFill>
                <a:prstDash val="solid"/>
                <a:miter/>
              </a:ln>
            </p:spPr>
            <p:txBody>
              <a:bodyPr rtlCol="0" anchor="ctr"/>
              <a:lstStyle/>
              <a:p>
                <a:endParaRPr lang="en-US"/>
              </a:p>
            </p:txBody>
          </p:sp>
          <p:sp>
            <p:nvSpPr>
              <p:cNvPr id="2345" name="Freeform: Shape 2344">
                <a:extLst>
                  <a:ext uri="{FF2B5EF4-FFF2-40B4-BE49-F238E27FC236}">
                    <a16:creationId xmlns:a16="http://schemas.microsoft.com/office/drawing/2014/main" id="{3DD0FF83-1635-0EF0-FBCD-6A385DD80D64}"/>
                  </a:ext>
                </a:extLst>
              </p:cNvPr>
              <p:cNvSpPr/>
              <p:nvPr/>
            </p:nvSpPr>
            <p:spPr>
              <a:xfrm>
                <a:off x="12043029" y="4157700"/>
                <a:ext cx="14270" cy="6367"/>
              </a:xfrm>
              <a:custGeom>
                <a:avLst/>
                <a:gdLst>
                  <a:gd name="connsiteX0" fmla="*/ 14158 w 14270"/>
                  <a:gd name="connsiteY0" fmla="*/ 6368 h 6367"/>
                  <a:gd name="connsiteX1" fmla="*/ 0 w 14270"/>
                  <a:gd name="connsiteY1" fmla="*/ 1495 h 6367"/>
                  <a:gd name="connsiteX2" fmla="*/ 14158 w 14270"/>
                  <a:gd name="connsiteY2" fmla="*/ 6368 h 6367"/>
                </a:gdLst>
                <a:ahLst/>
                <a:cxnLst>
                  <a:cxn ang="0">
                    <a:pos x="connsiteX0" y="connsiteY0"/>
                  </a:cxn>
                  <a:cxn ang="0">
                    <a:pos x="connsiteX1" y="connsiteY1"/>
                  </a:cxn>
                  <a:cxn ang="0">
                    <a:pos x="connsiteX2" y="connsiteY2"/>
                  </a:cxn>
                </a:cxnLst>
                <a:rect l="l" t="t" r="r" b="b"/>
                <a:pathLst>
                  <a:path w="14270" h="6367">
                    <a:moveTo>
                      <a:pt x="14158" y="6368"/>
                    </a:moveTo>
                    <a:cubicBezTo>
                      <a:pt x="15545" y="-301"/>
                      <a:pt x="3741" y="-1375"/>
                      <a:pt x="0" y="1495"/>
                    </a:cubicBezTo>
                    <a:cubicBezTo>
                      <a:pt x="3031" y="6419"/>
                      <a:pt x="9191" y="5765"/>
                      <a:pt x="14158" y="6368"/>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46" name="Freeform: Shape 2345">
              <a:extLst>
                <a:ext uri="{FF2B5EF4-FFF2-40B4-BE49-F238E27FC236}">
                  <a16:creationId xmlns:a16="http://schemas.microsoft.com/office/drawing/2014/main" id="{507FD4AD-C73A-E5FD-3F40-D7FFF47CB1B0}"/>
                </a:ext>
              </a:extLst>
            </p:cNvPr>
            <p:cNvSpPr/>
            <p:nvPr/>
          </p:nvSpPr>
          <p:spPr>
            <a:xfrm>
              <a:off x="12021358" y="4131299"/>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47" name="Content Placeholder 8">
            <a:extLst>
              <a:ext uri="{FF2B5EF4-FFF2-40B4-BE49-F238E27FC236}">
                <a16:creationId xmlns:a16="http://schemas.microsoft.com/office/drawing/2014/main" id="{268385E3-13E3-F0E7-513C-0DE9E5227DF4}"/>
              </a:ext>
            </a:extLst>
          </p:cNvPr>
          <p:cNvGrpSpPr/>
          <p:nvPr/>
        </p:nvGrpSpPr>
        <p:grpSpPr>
          <a:xfrm>
            <a:off x="7624157" y="2691797"/>
            <a:ext cx="38699" cy="38699"/>
            <a:chOff x="7591547" y="2372600"/>
            <a:chExt cx="38699" cy="38699"/>
          </a:xfrm>
        </p:grpSpPr>
        <p:sp>
          <p:nvSpPr>
            <p:cNvPr id="2348" name="Freeform: Shape 2347">
              <a:extLst>
                <a:ext uri="{FF2B5EF4-FFF2-40B4-BE49-F238E27FC236}">
                  <a16:creationId xmlns:a16="http://schemas.microsoft.com/office/drawing/2014/main" id="{7B1C99B3-7C14-F5F0-14CA-893046F7CD05}"/>
                </a:ext>
              </a:extLst>
            </p:cNvPr>
            <p:cNvSpPr/>
            <p:nvPr/>
          </p:nvSpPr>
          <p:spPr>
            <a:xfrm>
              <a:off x="7603866" y="2377971"/>
              <a:ext cx="16086" cy="19403"/>
            </a:xfrm>
            <a:custGeom>
              <a:avLst/>
              <a:gdLst>
                <a:gd name="connsiteX0" fmla="*/ 65 w 16086"/>
                <a:gd name="connsiteY0" fmla="*/ 7109 h 19403"/>
                <a:gd name="connsiteX1" fmla="*/ 65 w 16086"/>
                <a:gd name="connsiteY1" fmla="*/ 7045 h 19403"/>
                <a:gd name="connsiteX2" fmla="*/ 5128 w 16086"/>
                <a:gd name="connsiteY2" fmla="*/ 243 h 19403"/>
                <a:gd name="connsiteX3" fmla="*/ 8611 w 16086"/>
                <a:gd name="connsiteY3" fmla="*/ 4317 h 19403"/>
                <a:gd name="connsiteX4" fmla="*/ 15480 w 16086"/>
                <a:gd name="connsiteY4" fmla="*/ 10022 h 19403"/>
                <a:gd name="connsiteX5" fmla="*/ 14222 w 16086"/>
                <a:gd name="connsiteY5" fmla="*/ 19403 h 19403"/>
                <a:gd name="connsiteX6" fmla="*/ 0 w 16086"/>
                <a:gd name="connsiteY6" fmla="*/ 17255 h 19403"/>
                <a:gd name="connsiteX7" fmla="*/ 0 w 16086"/>
                <a:gd name="connsiteY7" fmla="*/ 8951 h 1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86" h="19403">
                  <a:moveTo>
                    <a:pt x="65" y="7109"/>
                  </a:moveTo>
                  <a:cubicBezTo>
                    <a:pt x="65" y="6406"/>
                    <a:pt x="1838" y="7516"/>
                    <a:pt x="65" y="7045"/>
                  </a:cubicBezTo>
                  <a:cubicBezTo>
                    <a:pt x="1612" y="2959"/>
                    <a:pt x="1967" y="1272"/>
                    <a:pt x="5128" y="243"/>
                  </a:cubicBezTo>
                  <a:cubicBezTo>
                    <a:pt x="8740" y="-934"/>
                    <a:pt x="7385" y="2440"/>
                    <a:pt x="8611" y="4317"/>
                  </a:cubicBezTo>
                  <a:cubicBezTo>
                    <a:pt x="10223" y="6832"/>
                    <a:pt x="13642" y="7664"/>
                    <a:pt x="15480" y="10022"/>
                  </a:cubicBezTo>
                  <a:cubicBezTo>
                    <a:pt x="17479" y="12579"/>
                    <a:pt x="13868" y="16449"/>
                    <a:pt x="14222" y="19403"/>
                  </a:cubicBezTo>
                  <a:cubicBezTo>
                    <a:pt x="11964" y="18300"/>
                    <a:pt x="3032" y="18203"/>
                    <a:pt x="0" y="17255"/>
                  </a:cubicBezTo>
                  <a:cubicBezTo>
                    <a:pt x="4128" y="14414"/>
                    <a:pt x="1387" y="12024"/>
                    <a:pt x="0" y="8951"/>
                  </a:cubicBezTo>
                </a:path>
              </a:pathLst>
            </a:custGeom>
            <a:solidFill>
              <a:srgbClr val="C0C0C0"/>
            </a:solidFill>
            <a:ln w="1612" cap="flat">
              <a:solidFill>
                <a:srgbClr val="FFFFFF"/>
              </a:solidFill>
              <a:prstDash val="solid"/>
              <a:miter/>
            </a:ln>
          </p:spPr>
          <p:txBody>
            <a:bodyPr rtlCol="0" anchor="ctr"/>
            <a:lstStyle/>
            <a:p>
              <a:endParaRPr lang="en-US"/>
            </a:p>
          </p:txBody>
        </p:sp>
        <p:sp>
          <p:nvSpPr>
            <p:cNvPr id="2349" name="Freeform: Shape 2348">
              <a:extLst>
                <a:ext uri="{FF2B5EF4-FFF2-40B4-BE49-F238E27FC236}">
                  <a16:creationId xmlns:a16="http://schemas.microsoft.com/office/drawing/2014/main" id="{7D9BAF67-6FDA-9881-7A3B-90580CDD23E5}"/>
                </a:ext>
              </a:extLst>
            </p:cNvPr>
            <p:cNvSpPr/>
            <p:nvPr/>
          </p:nvSpPr>
          <p:spPr>
            <a:xfrm>
              <a:off x="7591547" y="2372600"/>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50" name="Content Placeholder 8">
            <a:extLst>
              <a:ext uri="{FF2B5EF4-FFF2-40B4-BE49-F238E27FC236}">
                <a16:creationId xmlns:a16="http://schemas.microsoft.com/office/drawing/2014/main" id="{B8B1BAC1-EC72-43CA-766F-C1B66CF751AA}"/>
              </a:ext>
            </a:extLst>
          </p:cNvPr>
          <p:cNvGrpSpPr/>
          <p:nvPr/>
        </p:nvGrpSpPr>
        <p:grpSpPr>
          <a:xfrm>
            <a:off x="8536564" y="4404540"/>
            <a:ext cx="38699" cy="38699"/>
            <a:chOff x="8503954" y="4085343"/>
            <a:chExt cx="38699" cy="38699"/>
          </a:xfrm>
        </p:grpSpPr>
        <p:grpSp>
          <p:nvGrpSpPr>
            <p:cNvPr id="2351" name="Content Placeholder 8">
              <a:extLst>
                <a:ext uri="{FF2B5EF4-FFF2-40B4-BE49-F238E27FC236}">
                  <a16:creationId xmlns:a16="http://schemas.microsoft.com/office/drawing/2014/main" id="{3B4CB8DF-2343-314C-2D96-E4AF54DC5B97}"/>
                </a:ext>
              </a:extLst>
            </p:cNvPr>
            <p:cNvGrpSpPr/>
            <p:nvPr/>
          </p:nvGrpSpPr>
          <p:grpSpPr>
            <a:xfrm>
              <a:off x="8508681" y="4089049"/>
              <a:ext cx="31713" cy="28352"/>
              <a:chOff x="8508681" y="4089049"/>
              <a:chExt cx="31713" cy="28352"/>
            </a:xfrm>
            <a:solidFill>
              <a:srgbClr val="C0C0C0"/>
            </a:solidFill>
          </p:grpSpPr>
          <p:sp>
            <p:nvSpPr>
              <p:cNvPr id="2352" name="Freeform: Shape 2351">
                <a:extLst>
                  <a:ext uri="{FF2B5EF4-FFF2-40B4-BE49-F238E27FC236}">
                    <a16:creationId xmlns:a16="http://schemas.microsoft.com/office/drawing/2014/main" id="{79FEAD41-1247-15BD-AABC-7B7184A398DA}"/>
                  </a:ext>
                </a:extLst>
              </p:cNvPr>
              <p:cNvSpPr/>
              <p:nvPr/>
            </p:nvSpPr>
            <p:spPr>
              <a:xfrm>
                <a:off x="8508681" y="4089049"/>
                <a:ext cx="6202" cy="15807"/>
              </a:xfrm>
              <a:custGeom>
                <a:avLst/>
                <a:gdLst>
                  <a:gd name="connsiteX0" fmla="*/ 5431 w 6202"/>
                  <a:gd name="connsiteY0" fmla="*/ 15808 h 15807"/>
                  <a:gd name="connsiteX1" fmla="*/ 5431 w 6202"/>
                  <a:gd name="connsiteY1" fmla="*/ 10583 h 15807"/>
                  <a:gd name="connsiteX2" fmla="*/ 3819 w 6202"/>
                  <a:gd name="connsiteY2" fmla="*/ 2 h 15807"/>
                  <a:gd name="connsiteX3" fmla="*/ 304 w 6202"/>
                  <a:gd name="connsiteY3" fmla="*/ 8281 h 15807"/>
                  <a:gd name="connsiteX4" fmla="*/ 5464 w 6202"/>
                  <a:gd name="connsiteY4" fmla="*/ 15808 h 15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2" h="15807">
                    <a:moveTo>
                      <a:pt x="5431" y="15808"/>
                    </a:moveTo>
                    <a:cubicBezTo>
                      <a:pt x="6851" y="14498"/>
                      <a:pt x="5980" y="12015"/>
                      <a:pt x="5431" y="10583"/>
                    </a:cubicBezTo>
                    <a:cubicBezTo>
                      <a:pt x="3980" y="6945"/>
                      <a:pt x="4883" y="3585"/>
                      <a:pt x="3819" y="2"/>
                    </a:cubicBezTo>
                    <a:cubicBezTo>
                      <a:pt x="-632" y="-127"/>
                      <a:pt x="1303" y="5736"/>
                      <a:pt x="304" y="8281"/>
                    </a:cubicBezTo>
                    <a:cubicBezTo>
                      <a:pt x="-1244" y="12283"/>
                      <a:pt x="3529" y="13347"/>
                      <a:pt x="5464" y="15808"/>
                    </a:cubicBezTo>
                  </a:path>
                </a:pathLst>
              </a:custGeom>
              <a:solidFill>
                <a:srgbClr val="C0C0C0"/>
              </a:solidFill>
              <a:ln w="645" cap="flat">
                <a:solidFill>
                  <a:srgbClr val="FFFFFF"/>
                </a:solidFill>
                <a:prstDash val="solid"/>
                <a:miter/>
              </a:ln>
            </p:spPr>
            <p:txBody>
              <a:bodyPr rtlCol="0" anchor="ctr"/>
              <a:lstStyle/>
              <a:p>
                <a:endParaRPr lang="en-US"/>
              </a:p>
            </p:txBody>
          </p:sp>
          <p:sp>
            <p:nvSpPr>
              <p:cNvPr id="2353" name="Freeform: Shape 2352">
                <a:extLst>
                  <a:ext uri="{FF2B5EF4-FFF2-40B4-BE49-F238E27FC236}">
                    <a16:creationId xmlns:a16="http://schemas.microsoft.com/office/drawing/2014/main" id="{2EB5967B-EDF7-37AE-4DAE-D90A179F38D8}"/>
                  </a:ext>
                </a:extLst>
              </p:cNvPr>
              <p:cNvSpPr/>
              <p:nvPr/>
            </p:nvSpPr>
            <p:spPr>
              <a:xfrm>
                <a:off x="8518047" y="4113797"/>
                <a:ext cx="5353" cy="3605"/>
              </a:xfrm>
              <a:custGeom>
                <a:avLst/>
                <a:gdLst>
                  <a:gd name="connsiteX0" fmla="*/ 5354 w 5353"/>
                  <a:gd name="connsiteY0" fmla="*/ 3605 h 3605"/>
                  <a:gd name="connsiteX1" fmla="*/ 0 w 5353"/>
                  <a:gd name="connsiteY1" fmla="*/ 87 h 3605"/>
                  <a:gd name="connsiteX2" fmla="*/ 5354 w 5353"/>
                  <a:gd name="connsiteY2" fmla="*/ 3605 h 3605"/>
                </a:gdLst>
                <a:ahLst/>
                <a:cxnLst>
                  <a:cxn ang="0">
                    <a:pos x="connsiteX0" y="connsiteY0"/>
                  </a:cxn>
                  <a:cxn ang="0">
                    <a:pos x="connsiteX1" y="connsiteY1"/>
                  </a:cxn>
                  <a:cxn ang="0">
                    <a:pos x="connsiteX2" y="connsiteY2"/>
                  </a:cxn>
                </a:cxnLst>
                <a:rect l="l" t="t" r="r" b="b"/>
                <a:pathLst>
                  <a:path w="5353" h="3605">
                    <a:moveTo>
                      <a:pt x="5354" y="3605"/>
                    </a:moveTo>
                    <a:cubicBezTo>
                      <a:pt x="4580" y="1364"/>
                      <a:pt x="2516" y="-420"/>
                      <a:pt x="0" y="87"/>
                    </a:cubicBezTo>
                    <a:cubicBezTo>
                      <a:pt x="0" y="3302"/>
                      <a:pt x="3064" y="3118"/>
                      <a:pt x="5354" y="3605"/>
                    </a:cubicBezTo>
                  </a:path>
                </a:pathLst>
              </a:custGeom>
              <a:solidFill>
                <a:srgbClr val="C0C0C0"/>
              </a:solidFill>
              <a:ln w="645" cap="flat">
                <a:solidFill>
                  <a:srgbClr val="FFFFFF"/>
                </a:solidFill>
                <a:prstDash val="solid"/>
                <a:miter/>
              </a:ln>
            </p:spPr>
            <p:txBody>
              <a:bodyPr rtlCol="0" anchor="ctr"/>
              <a:lstStyle/>
              <a:p>
                <a:endParaRPr lang="en-US"/>
              </a:p>
            </p:txBody>
          </p:sp>
          <p:sp>
            <p:nvSpPr>
              <p:cNvPr id="2354" name="Freeform: Shape 2353">
                <a:extLst>
                  <a:ext uri="{FF2B5EF4-FFF2-40B4-BE49-F238E27FC236}">
                    <a16:creationId xmlns:a16="http://schemas.microsoft.com/office/drawing/2014/main" id="{2CAF72E9-334F-4643-968A-F6B854E6F2CA}"/>
                  </a:ext>
                </a:extLst>
              </p:cNvPr>
              <p:cNvSpPr/>
              <p:nvPr/>
            </p:nvSpPr>
            <p:spPr>
              <a:xfrm>
                <a:off x="8532688" y="4111565"/>
                <a:ext cx="7705" cy="5579"/>
              </a:xfrm>
              <a:custGeom>
                <a:avLst/>
                <a:gdLst>
                  <a:gd name="connsiteX0" fmla="*/ 6966 w 7705"/>
                  <a:gd name="connsiteY0" fmla="*/ 5579 h 5579"/>
                  <a:gd name="connsiteX1" fmla="*/ 0 w 7705"/>
                  <a:gd name="connsiteY1" fmla="*/ 0 h 5579"/>
                  <a:gd name="connsiteX2" fmla="*/ 6966 w 7705"/>
                  <a:gd name="connsiteY2" fmla="*/ 5579 h 5579"/>
                </a:gdLst>
                <a:ahLst/>
                <a:cxnLst>
                  <a:cxn ang="0">
                    <a:pos x="connsiteX0" y="connsiteY0"/>
                  </a:cxn>
                  <a:cxn ang="0">
                    <a:pos x="connsiteX1" y="connsiteY1"/>
                  </a:cxn>
                  <a:cxn ang="0">
                    <a:pos x="connsiteX2" y="connsiteY2"/>
                  </a:cxn>
                </a:cxnLst>
                <a:rect l="l" t="t" r="r" b="b"/>
                <a:pathLst>
                  <a:path w="7705" h="5579">
                    <a:moveTo>
                      <a:pt x="6966" y="5579"/>
                    </a:moveTo>
                    <a:cubicBezTo>
                      <a:pt x="9707" y="-1496"/>
                      <a:pt x="4257" y="1142"/>
                      <a:pt x="0" y="0"/>
                    </a:cubicBezTo>
                    <a:cubicBezTo>
                      <a:pt x="2386" y="1758"/>
                      <a:pt x="4999" y="3293"/>
                      <a:pt x="6966" y="5579"/>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55" name="Freeform: Shape 2354">
              <a:extLst>
                <a:ext uri="{FF2B5EF4-FFF2-40B4-BE49-F238E27FC236}">
                  <a16:creationId xmlns:a16="http://schemas.microsoft.com/office/drawing/2014/main" id="{D7B4FE05-0669-F3DF-5DDA-1E85A6CE6336}"/>
                </a:ext>
              </a:extLst>
            </p:cNvPr>
            <p:cNvSpPr/>
            <p:nvPr/>
          </p:nvSpPr>
          <p:spPr>
            <a:xfrm>
              <a:off x="8503954" y="4085343"/>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56" name="Content Placeholder 8">
            <a:extLst>
              <a:ext uri="{FF2B5EF4-FFF2-40B4-BE49-F238E27FC236}">
                <a16:creationId xmlns:a16="http://schemas.microsoft.com/office/drawing/2014/main" id="{0B39ADCB-0A45-6A4A-3C44-7156C6D89401}"/>
              </a:ext>
            </a:extLst>
          </p:cNvPr>
          <p:cNvGrpSpPr/>
          <p:nvPr/>
        </p:nvGrpSpPr>
        <p:grpSpPr>
          <a:xfrm>
            <a:off x="8849288" y="4632084"/>
            <a:ext cx="38699" cy="38699"/>
            <a:chOff x="8816678" y="4312887"/>
            <a:chExt cx="38699" cy="38699"/>
          </a:xfrm>
        </p:grpSpPr>
        <p:sp>
          <p:nvSpPr>
            <p:cNvPr id="2357" name="Freeform: Shape 2356">
              <a:extLst>
                <a:ext uri="{FF2B5EF4-FFF2-40B4-BE49-F238E27FC236}">
                  <a16:creationId xmlns:a16="http://schemas.microsoft.com/office/drawing/2014/main" id="{16577087-505E-03C3-AD54-C93CA9D29B81}"/>
                </a:ext>
              </a:extLst>
            </p:cNvPr>
            <p:cNvSpPr/>
            <p:nvPr/>
          </p:nvSpPr>
          <p:spPr>
            <a:xfrm>
              <a:off x="8840700" y="4329786"/>
              <a:ext cx="9815" cy="14545"/>
            </a:xfrm>
            <a:custGeom>
              <a:avLst/>
              <a:gdLst>
                <a:gd name="connsiteX0" fmla="*/ 6132 w 9815"/>
                <a:gd name="connsiteY0" fmla="*/ 70 h 14545"/>
                <a:gd name="connsiteX1" fmla="*/ 1971 w 9815"/>
                <a:gd name="connsiteY1" fmla="*/ 14495 h 14545"/>
                <a:gd name="connsiteX2" fmla="*/ 6132 w 9815"/>
                <a:gd name="connsiteY2" fmla="*/ 70 h 14545"/>
              </a:gdLst>
              <a:ahLst/>
              <a:cxnLst>
                <a:cxn ang="0">
                  <a:pos x="connsiteX0" y="connsiteY0"/>
                </a:cxn>
                <a:cxn ang="0">
                  <a:pos x="connsiteX1" y="connsiteY1"/>
                </a:cxn>
                <a:cxn ang="0">
                  <a:pos x="connsiteX2" y="connsiteY2"/>
                </a:cxn>
              </a:cxnLst>
              <a:rect l="l" t="t" r="r" b="b"/>
              <a:pathLst>
                <a:path w="9815" h="14545">
                  <a:moveTo>
                    <a:pt x="6132" y="70"/>
                  </a:moveTo>
                  <a:cubicBezTo>
                    <a:pt x="4422" y="1860"/>
                    <a:pt x="-3672" y="13815"/>
                    <a:pt x="1971" y="14495"/>
                  </a:cubicBezTo>
                  <a:cubicBezTo>
                    <a:pt x="10937" y="15576"/>
                    <a:pt x="12065" y="-1213"/>
                    <a:pt x="6132" y="7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58" name="Freeform: Shape 2357">
              <a:extLst>
                <a:ext uri="{FF2B5EF4-FFF2-40B4-BE49-F238E27FC236}">
                  <a16:creationId xmlns:a16="http://schemas.microsoft.com/office/drawing/2014/main" id="{BB11478B-A677-5270-334D-D23775546753}"/>
                </a:ext>
              </a:extLst>
            </p:cNvPr>
            <p:cNvSpPr/>
            <p:nvPr/>
          </p:nvSpPr>
          <p:spPr>
            <a:xfrm>
              <a:off x="8816678" y="431288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59" name="Content Placeholder 8">
            <a:extLst>
              <a:ext uri="{FF2B5EF4-FFF2-40B4-BE49-F238E27FC236}">
                <a16:creationId xmlns:a16="http://schemas.microsoft.com/office/drawing/2014/main" id="{D2492956-F68C-D5E7-50B7-5986A61EB13E}"/>
              </a:ext>
            </a:extLst>
          </p:cNvPr>
          <p:cNvGrpSpPr/>
          <p:nvPr/>
        </p:nvGrpSpPr>
        <p:grpSpPr>
          <a:xfrm>
            <a:off x="7379801" y="2370097"/>
            <a:ext cx="38699" cy="38699"/>
            <a:chOff x="7347191" y="2050900"/>
            <a:chExt cx="38699" cy="38699"/>
          </a:xfrm>
        </p:grpSpPr>
        <p:grpSp>
          <p:nvGrpSpPr>
            <p:cNvPr id="2360" name="Content Placeholder 8">
              <a:extLst>
                <a:ext uri="{FF2B5EF4-FFF2-40B4-BE49-F238E27FC236}">
                  <a16:creationId xmlns:a16="http://schemas.microsoft.com/office/drawing/2014/main" id="{5A0FC94A-5A52-2147-2533-4E2951FABDB0}"/>
                </a:ext>
              </a:extLst>
            </p:cNvPr>
            <p:cNvGrpSpPr/>
            <p:nvPr/>
          </p:nvGrpSpPr>
          <p:grpSpPr>
            <a:xfrm>
              <a:off x="7360658" y="2059198"/>
              <a:ext cx="17268" cy="24380"/>
              <a:chOff x="7360658" y="2059198"/>
              <a:chExt cx="17268" cy="24380"/>
            </a:xfrm>
            <a:solidFill>
              <a:srgbClr val="C0C0C0"/>
            </a:solidFill>
          </p:grpSpPr>
          <p:sp>
            <p:nvSpPr>
              <p:cNvPr id="2361" name="Freeform: Shape 2360">
                <a:extLst>
                  <a:ext uri="{FF2B5EF4-FFF2-40B4-BE49-F238E27FC236}">
                    <a16:creationId xmlns:a16="http://schemas.microsoft.com/office/drawing/2014/main" id="{F481CAB7-B0FE-0A68-115E-68FA212DEF22}"/>
                  </a:ext>
                </a:extLst>
              </p:cNvPr>
              <p:cNvSpPr/>
              <p:nvPr/>
            </p:nvSpPr>
            <p:spPr>
              <a:xfrm>
                <a:off x="7360658" y="2065008"/>
                <a:ext cx="5205" cy="2542"/>
              </a:xfrm>
              <a:custGeom>
                <a:avLst/>
                <a:gdLst>
                  <a:gd name="connsiteX0" fmla="*/ 1981 w 5205"/>
                  <a:gd name="connsiteY0" fmla="*/ 2543 h 2542"/>
                  <a:gd name="connsiteX1" fmla="*/ 5206 w 5205"/>
                  <a:gd name="connsiteY1" fmla="*/ 685 h 2542"/>
                  <a:gd name="connsiteX2" fmla="*/ 1981 w 5205"/>
                  <a:gd name="connsiteY2" fmla="*/ 2543 h 2542"/>
                </a:gdLst>
                <a:ahLst/>
                <a:cxnLst>
                  <a:cxn ang="0">
                    <a:pos x="connsiteX0" y="connsiteY0"/>
                  </a:cxn>
                  <a:cxn ang="0">
                    <a:pos x="connsiteX1" y="connsiteY1"/>
                  </a:cxn>
                  <a:cxn ang="0">
                    <a:pos x="connsiteX2" y="connsiteY2"/>
                  </a:cxn>
                </a:cxnLst>
                <a:rect l="l" t="t" r="r" b="b"/>
                <a:pathLst>
                  <a:path w="5205" h="2542">
                    <a:moveTo>
                      <a:pt x="1981" y="2543"/>
                    </a:moveTo>
                    <a:cubicBezTo>
                      <a:pt x="3045" y="1885"/>
                      <a:pt x="4109" y="1266"/>
                      <a:pt x="5206" y="685"/>
                    </a:cubicBezTo>
                    <a:cubicBezTo>
                      <a:pt x="723" y="-1472"/>
                      <a:pt x="-2115" y="2117"/>
                      <a:pt x="1981" y="2543"/>
                    </a:cubicBezTo>
                  </a:path>
                </a:pathLst>
              </a:custGeom>
              <a:solidFill>
                <a:srgbClr val="C0C0C0"/>
              </a:solidFill>
              <a:ln w="645" cap="flat">
                <a:solidFill>
                  <a:srgbClr val="FFFFFF"/>
                </a:solidFill>
                <a:prstDash val="solid"/>
                <a:miter/>
              </a:ln>
            </p:spPr>
            <p:txBody>
              <a:bodyPr rtlCol="0" anchor="ctr"/>
              <a:lstStyle/>
              <a:p>
                <a:endParaRPr lang="en-US"/>
              </a:p>
            </p:txBody>
          </p:sp>
          <p:sp>
            <p:nvSpPr>
              <p:cNvPr id="2362" name="Freeform: Shape 2361">
                <a:extLst>
                  <a:ext uri="{FF2B5EF4-FFF2-40B4-BE49-F238E27FC236}">
                    <a16:creationId xmlns:a16="http://schemas.microsoft.com/office/drawing/2014/main" id="{CE1148F8-2284-959E-D9B0-450474F69C8F}"/>
                  </a:ext>
                </a:extLst>
              </p:cNvPr>
              <p:cNvSpPr/>
              <p:nvPr/>
            </p:nvSpPr>
            <p:spPr>
              <a:xfrm>
                <a:off x="7363022" y="2059881"/>
                <a:ext cx="11074" cy="9752"/>
              </a:xfrm>
              <a:custGeom>
                <a:avLst/>
                <a:gdLst>
                  <a:gd name="connsiteX0" fmla="*/ 6583 w 11074"/>
                  <a:gd name="connsiteY0" fmla="*/ 4412 h 9752"/>
                  <a:gd name="connsiteX1" fmla="*/ 101 w 11074"/>
                  <a:gd name="connsiteY1" fmla="*/ 1271 h 9752"/>
                  <a:gd name="connsiteX2" fmla="*/ 8905 w 11074"/>
                  <a:gd name="connsiteY2" fmla="*/ 9752 h 9752"/>
                  <a:gd name="connsiteX3" fmla="*/ 7260 w 11074"/>
                  <a:gd name="connsiteY3" fmla="*/ 6811 h 9752"/>
                  <a:gd name="connsiteX4" fmla="*/ 6583 w 11074"/>
                  <a:gd name="connsiteY4" fmla="*/ 4412 h 9752"/>
                  <a:gd name="connsiteX5" fmla="*/ 7744 w 11074"/>
                  <a:gd name="connsiteY5" fmla="*/ 3483 h 9752"/>
                  <a:gd name="connsiteX6" fmla="*/ 10292 w 11074"/>
                  <a:gd name="connsiteY6" fmla="*/ 6734 h 9752"/>
                  <a:gd name="connsiteX7" fmla="*/ 4486 w 11074"/>
                  <a:gd name="connsiteY7" fmla="*/ 0 h 9752"/>
                  <a:gd name="connsiteX8" fmla="*/ 6583 w 11074"/>
                  <a:gd name="connsiteY8" fmla="*/ 4412 h 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74" h="9752">
                    <a:moveTo>
                      <a:pt x="6583" y="4412"/>
                    </a:moveTo>
                    <a:cubicBezTo>
                      <a:pt x="5583" y="4250"/>
                      <a:pt x="746" y="-997"/>
                      <a:pt x="101" y="1271"/>
                    </a:cubicBezTo>
                    <a:cubicBezTo>
                      <a:pt x="-931" y="4847"/>
                      <a:pt x="6260" y="8804"/>
                      <a:pt x="8905" y="9752"/>
                    </a:cubicBezTo>
                    <a:cubicBezTo>
                      <a:pt x="9356" y="7950"/>
                      <a:pt x="8518" y="7621"/>
                      <a:pt x="7260" y="6811"/>
                    </a:cubicBezTo>
                    <a:cubicBezTo>
                      <a:pt x="6454" y="6231"/>
                      <a:pt x="6228" y="5431"/>
                      <a:pt x="6583" y="4412"/>
                    </a:cubicBezTo>
                    <a:cubicBezTo>
                      <a:pt x="8969" y="6582"/>
                      <a:pt x="9356" y="6273"/>
                      <a:pt x="7744" y="3483"/>
                    </a:cubicBezTo>
                    <a:cubicBezTo>
                      <a:pt x="8453" y="4679"/>
                      <a:pt x="9292" y="5763"/>
                      <a:pt x="10292" y="6734"/>
                    </a:cubicBezTo>
                    <a:cubicBezTo>
                      <a:pt x="13355" y="3435"/>
                      <a:pt x="6583" y="900"/>
                      <a:pt x="4486" y="0"/>
                    </a:cubicBezTo>
                    <a:cubicBezTo>
                      <a:pt x="3455" y="2032"/>
                      <a:pt x="4486" y="3715"/>
                      <a:pt x="6583" y="4412"/>
                    </a:cubicBezTo>
                  </a:path>
                </a:pathLst>
              </a:custGeom>
              <a:solidFill>
                <a:srgbClr val="C0C0C0"/>
              </a:solidFill>
              <a:ln w="645" cap="flat">
                <a:solidFill>
                  <a:srgbClr val="FFFFFF"/>
                </a:solidFill>
                <a:prstDash val="solid"/>
                <a:miter/>
              </a:ln>
            </p:spPr>
            <p:txBody>
              <a:bodyPr rtlCol="0" anchor="ctr"/>
              <a:lstStyle/>
              <a:p>
                <a:endParaRPr lang="en-US"/>
              </a:p>
            </p:txBody>
          </p:sp>
          <p:sp>
            <p:nvSpPr>
              <p:cNvPr id="2363" name="Freeform: Shape 2362">
                <a:extLst>
                  <a:ext uri="{FF2B5EF4-FFF2-40B4-BE49-F238E27FC236}">
                    <a16:creationId xmlns:a16="http://schemas.microsoft.com/office/drawing/2014/main" id="{A7F03B22-94BD-E7B2-C042-AC20DACBD257}"/>
                  </a:ext>
                </a:extLst>
              </p:cNvPr>
              <p:cNvSpPr/>
              <p:nvPr/>
            </p:nvSpPr>
            <p:spPr>
              <a:xfrm>
                <a:off x="7367124" y="2059881"/>
                <a:ext cx="6972" cy="6733"/>
              </a:xfrm>
              <a:custGeom>
                <a:avLst/>
                <a:gdLst>
                  <a:gd name="connsiteX0" fmla="*/ 2481 w 6972"/>
                  <a:gd name="connsiteY0" fmla="*/ 4412 h 6733"/>
                  <a:gd name="connsiteX1" fmla="*/ 385 w 6972"/>
                  <a:gd name="connsiteY1" fmla="*/ 0 h 6733"/>
                  <a:gd name="connsiteX2" fmla="*/ 6190 w 6972"/>
                  <a:gd name="connsiteY2" fmla="*/ 6734 h 6733"/>
                  <a:gd name="connsiteX3" fmla="*/ 3642 w 6972"/>
                  <a:gd name="connsiteY3" fmla="*/ 3483 h 6733"/>
                  <a:gd name="connsiteX4" fmla="*/ 2481 w 6972"/>
                  <a:gd name="connsiteY4" fmla="*/ 4412 h 6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2" h="6733">
                    <a:moveTo>
                      <a:pt x="2481" y="4412"/>
                    </a:moveTo>
                    <a:cubicBezTo>
                      <a:pt x="514" y="3715"/>
                      <a:pt x="-647" y="2032"/>
                      <a:pt x="385" y="0"/>
                    </a:cubicBezTo>
                    <a:cubicBezTo>
                      <a:pt x="2481" y="900"/>
                      <a:pt x="9253" y="3431"/>
                      <a:pt x="6190" y="6734"/>
                    </a:cubicBezTo>
                    <a:cubicBezTo>
                      <a:pt x="5190" y="5763"/>
                      <a:pt x="4352" y="4679"/>
                      <a:pt x="3642" y="3483"/>
                    </a:cubicBezTo>
                    <a:cubicBezTo>
                      <a:pt x="5254" y="6273"/>
                      <a:pt x="4867" y="6582"/>
                      <a:pt x="2481" y="4412"/>
                    </a:cubicBezTo>
                  </a:path>
                </a:pathLst>
              </a:custGeom>
              <a:solidFill>
                <a:srgbClr val="C0C0C0"/>
              </a:solidFill>
              <a:ln w="645" cap="flat">
                <a:solidFill>
                  <a:srgbClr val="FFFFFF"/>
                </a:solidFill>
                <a:prstDash val="solid"/>
                <a:miter/>
              </a:ln>
            </p:spPr>
            <p:txBody>
              <a:bodyPr rtlCol="0" anchor="ctr"/>
              <a:lstStyle/>
              <a:p>
                <a:endParaRPr lang="en-US"/>
              </a:p>
            </p:txBody>
          </p:sp>
          <p:sp>
            <p:nvSpPr>
              <p:cNvPr id="2364" name="Freeform: Shape 2363">
                <a:extLst>
                  <a:ext uri="{FF2B5EF4-FFF2-40B4-BE49-F238E27FC236}">
                    <a16:creationId xmlns:a16="http://schemas.microsoft.com/office/drawing/2014/main" id="{A0D94E4A-9F76-AFC9-E848-470D4EBA9F3B}"/>
                  </a:ext>
                </a:extLst>
              </p:cNvPr>
              <p:cNvSpPr/>
              <p:nvPr/>
            </p:nvSpPr>
            <p:spPr>
              <a:xfrm>
                <a:off x="7366348" y="2077309"/>
                <a:ext cx="4955" cy="6269"/>
              </a:xfrm>
              <a:custGeom>
                <a:avLst/>
                <a:gdLst>
                  <a:gd name="connsiteX0" fmla="*/ 4870 w 4955"/>
                  <a:gd name="connsiteY0" fmla="*/ 6269 h 6269"/>
                  <a:gd name="connsiteX1" fmla="*/ 0 w 4955"/>
                  <a:gd name="connsiteY1" fmla="*/ 0 h 6269"/>
                  <a:gd name="connsiteX2" fmla="*/ 4870 w 4955"/>
                  <a:gd name="connsiteY2" fmla="*/ 6269 h 6269"/>
                </a:gdLst>
                <a:ahLst/>
                <a:cxnLst>
                  <a:cxn ang="0">
                    <a:pos x="connsiteX0" y="connsiteY0"/>
                  </a:cxn>
                  <a:cxn ang="0">
                    <a:pos x="connsiteX1" y="connsiteY1"/>
                  </a:cxn>
                  <a:cxn ang="0">
                    <a:pos x="connsiteX2" y="connsiteY2"/>
                  </a:cxn>
                </a:cxnLst>
                <a:rect l="l" t="t" r="r" b="b"/>
                <a:pathLst>
                  <a:path w="4955" h="6269">
                    <a:moveTo>
                      <a:pt x="4870" y="6269"/>
                    </a:moveTo>
                    <a:cubicBezTo>
                      <a:pt x="5547" y="3157"/>
                      <a:pt x="2064" y="1384"/>
                      <a:pt x="0" y="0"/>
                    </a:cubicBezTo>
                    <a:cubicBezTo>
                      <a:pt x="452" y="2777"/>
                      <a:pt x="2355" y="5073"/>
                      <a:pt x="4870" y="6269"/>
                    </a:cubicBezTo>
                  </a:path>
                </a:pathLst>
              </a:custGeom>
              <a:solidFill>
                <a:srgbClr val="C0C0C0"/>
              </a:solidFill>
              <a:ln w="645" cap="flat">
                <a:solidFill>
                  <a:srgbClr val="FFFFFF"/>
                </a:solidFill>
                <a:prstDash val="solid"/>
                <a:miter/>
              </a:ln>
            </p:spPr>
            <p:txBody>
              <a:bodyPr rtlCol="0" anchor="ctr"/>
              <a:lstStyle/>
              <a:p>
                <a:endParaRPr lang="en-US"/>
              </a:p>
            </p:txBody>
          </p:sp>
          <p:sp>
            <p:nvSpPr>
              <p:cNvPr id="2365" name="Freeform: Shape 2364">
                <a:extLst>
                  <a:ext uri="{FF2B5EF4-FFF2-40B4-BE49-F238E27FC236}">
                    <a16:creationId xmlns:a16="http://schemas.microsoft.com/office/drawing/2014/main" id="{DF8107F7-0D1A-33F4-F148-8C20145DE748}"/>
                  </a:ext>
                </a:extLst>
              </p:cNvPr>
              <p:cNvSpPr/>
              <p:nvPr/>
            </p:nvSpPr>
            <p:spPr>
              <a:xfrm>
                <a:off x="7370056" y="2071558"/>
                <a:ext cx="2803" cy="2958"/>
              </a:xfrm>
              <a:custGeom>
                <a:avLst/>
                <a:gdLst>
                  <a:gd name="connsiteX0" fmla="*/ 2322 w 2803"/>
                  <a:gd name="connsiteY0" fmla="*/ 2958 h 2958"/>
                  <a:gd name="connsiteX1" fmla="*/ 0 w 2803"/>
                  <a:gd name="connsiteY1" fmla="*/ 868 h 2958"/>
                  <a:gd name="connsiteX2" fmla="*/ 2322 w 2803"/>
                  <a:gd name="connsiteY2" fmla="*/ 2958 h 2958"/>
                </a:gdLst>
                <a:ahLst/>
                <a:cxnLst>
                  <a:cxn ang="0">
                    <a:pos x="connsiteX0" y="connsiteY0"/>
                  </a:cxn>
                  <a:cxn ang="0">
                    <a:pos x="connsiteX1" y="connsiteY1"/>
                  </a:cxn>
                  <a:cxn ang="0">
                    <a:pos x="connsiteX2" y="connsiteY2"/>
                  </a:cxn>
                </a:cxnLst>
                <a:rect l="l" t="t" r="r" b="b"/>
                <a:pathLst>
                  <a:path w="2803" h="2958">
                    <a:moveTo>
                      <a:pt x="2322" y="2958"/>
                    </a:moveTo>
                    <a:cubicBezTo>
                      <a:pt x="3290" y="901"/>
                      <a:pt x="2935" y="-1241"/>
                      <a:pt x="0" y="868"/>
                    </a:cubicBezTo>
                    <a:cubicBezTo>
                      <a:pt x="677" y="1645"/>
                      <a:pt x="1451" y="2342"/>
                      <a:pt x="2322" y="2958"/>
                    </a:cubicBezTo>
                  </a:path>
                </a:pathLst>
              </a:custGeom>
              <a:solidFill>
                <a:srgbClr val="C0C0C0"/>
              </a:solidFill>
              <a:ln w="645" cap="flat">
                <a:solidFill>
                  <a:srgbClr val="FFFFFF"/>
                </a:solidFill>
                <a:prstDash val="solid"/>
                <a:miter/>
              </a:ln>
            </p:spPr>
            <p:txBody>
              <a:bodyPr rtlCol="0" anchor="ctr"/>
              <a:lstStyle/>
              <a:p>
                <a:endParaRPr lang="en-US"/>
              </a:p>
            </p:txBody>
          </p:sp>
          <p:sp>
            <p:nvSpPr>
              <p:cNvPr id="2366" name="Freeform: Shape 2365">
                <a:extLst>
                  <a:ext uri="{FF2B5EF4-FFF2-40B4-BE49-F238E27FC236}">
                    <a16:creationId xmlns:a16="http://schemas.microsoft.com/office/drawing/2014/main" id="{5745F466-61B3-8D9B-B711-3AF8EE17D855}"/>
                  </a:ext>
                </a:extLst>
              </p:cNvPr>
              <p:cNvSpPr/>
              <p:nvPr/>
            </p:nvSpPr>
            <p:spPr>
              <a:xfrm>
                <a:off x="7376022" y="2059198"/>
                <a:ext cx="1904" cy="4643"/>
              </a:xfrm>
              <a:custGeom>
                <a:avLst/>
                <a:gdLst>
                  <a:gd name="connsiteX0" fmla="*/ 323 w 1904"/>
                  <a:gd name="connsiteY0" fmla="*/ 4644 h 4643"/>
                  <a:gd name="connsiteX1" fmla="*/ 0 w 1904"/>
                  <a:gd name="connsiteY1" fmla="*/ 0 h 4643"/>
                  <a:gd name="connsiteX2" fmla="*/ 323 w 1904"/>
                  <a:gd name="connsiteY2" fmla="*/ 4644 h 4643"/>
                </a:gdLst>
                <a:ahLst/>
                <a:cxnLst>
                  <a:cxn ang="0">
                    <a:pos x="connsiteX0" y="connsiteY0"/>
                  </a:cxn>
                  <a:cxn ang="0">
                    <a:pos x="connsiteX1" y="connsiteY1"/>
                  </a:cxn>
                  <a:cxn ang="0">
                    <a:pos x="connsiteX2" y="connsiteY2"/>
                  </a:cxn>
                </a:cxnLst>
                <a:rect l="l" t="t" r="r" b="b"/>
                <a:pathLst>
                  <a:path w="1904" h="4643">
                    <a:moveTo>
                      <a:pt x="323" y="4644"/>
                    </a:moveTo>
                    <a:cubicBezTo>
                      <a:pt x="2451" y="3154"/>
                      <a:pt x="2516" y="1184"/>
                      <a:pt x="0" y="0"/>
                    </a:cubicBezTo>
                    <a:cubicBezTo>
                      <a:pt x="0" y="1554"/>
                      <a:pt x="0" y="3106"/>
                      <a:pt x="323" y="4644"/>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67" name="Freeform: Shape 2366">
              <a:extLst>
                <a:ext uri="{FF2B5EF4-FFF2-40B4-BE49-F238E27FC236}">
                  <a16:creationId xmlns:a16="http://schemas.microsoft.com/office/drawing/2014/main" id="{D62350BB-1217-E18E-50A9-7515EF26158F}"/>
                </a:ext>
              </a:extLst>
            </p:cNvPr>
            <p:cNvSpPr/>
            <p:nvPr/>
          </p:nvSpPr>
          <p:spPr>
            <a:xfrm>
              <a:off x="7347191" y="2050900"/>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68" name="Content Placeholder 8">
            <a:extLst>
              <a:ext uri="{FF2B5EF4-FFF2-40B4-BE49-F238E27FC236}">
                <a16:creationId xmlns:a16="http://schemas.microsoft.com/office/drawing/2014/main" id="{47F0F578-EF9F-7401-6C97-5E6D5FE1F07F}"/>
              </a:ext>
            </a:extLst>
          </p:cNvPr>
          <p:cNvGrpSpPr/>
          <p:nvPr/>
        </p:nvGrpSpPr>
        <p:grpSpPr>
          <a:xfrm>
            <a:off x="7630962" y="4043470"/>
            <a:ext cx="38699" cy="46894"/>
            <a:chOff x="7598352" y="3724273"/>
            <a:chExt cx="38699" cy="46894"/>
          </a:xfrm>
        </p:grpSpPr>
        <p:grpSp>
          <p:nvGrpSpPr>
            <p:cNvPr id="2369" name="Content Placeholder 8">
              <a:extLst>
                <a:ext uri="{FF2B5EF4-FFF2-40B4-BE49-F238E27FC236}">
                  <a16:creationId xmlns:a16="http://schemas.microsoft.com/office/drawing/2014/main" id="{65B5CD28-DC49-587C-81B4-413817C93C9B}"/>
                </a:ext>
              </a:extLst>
            </p:cNvPr>
            <p:cNvGrpSpPr/>
            <p:nvPr/>
          </p:nvGrpSpPr>
          <p:grpSpPr>
            <a:xfrm>
              <a:off x="7608234" y="3724273"/>
              <a:ext cx="23235" cy="46894"/>
              <a:chOff x="7608234" y="3724273"/>
              <a:chExt cx="23235" cy="46894"/>
            </a:xfrm>
            <a:solidFill>
              <a:srgbClr val="C0C0C0"/>
            </a:solidFill>
          </p:grpSpPr>
          <p:sp>
            <p:nvSpPr>
              <p:cNvPr id="2370" name="Freeform: Shape 2369">
                <a:extLst>
                  <a:ext uri="{FF2B5EF4-FFF2-40B4-BE49-F238E27FC236}">
                    <a16:creationId xmlns:a16="http://schemas.microsoft.com/office/drawing/2014/main" id="{7A021B6F-3D43-7FA4-CB4A-B5E596DB5B3A}"/>
                  </a:ext>
                </a:extLst>
              </p:cNvPr>
              <p:cNvSpPr/>
              <p:nvPr/>
            </p:nvSpPr>
            <p:spPr>
              <a:xfrm>
                <a:off x="7629424" y="3724273"/>
                <a:ext cx="2045" cy="4876"/>
              </a:xfrm>
              <a:custGeom>
                <a:avLst/>
                <a:gdLst>
                  <a:gd name="connsiteX0" fmla="*/ 1210 w 2045"/>
                  <a:gd name="connsiteY0" fmla="*/ 4876 h 4876"/>
                  <a:gd name="connsiteX1" fmla="*/ 1532 w 2045"/>
                  <a:gd name="connsiteY1" fmla="*/ 0 h 4876"/>
                  <a:gd name="connsiteX2" fmla="*/ 1210 w 2045"/>
                  <a:gd name="connsiteY2" fmla="*/ 4876 h 4876"/>
                </a:gdLst>
                <a:ahLst/>
                <a:cxnLst>
                  <a:cxn ang="0">
                    <a:pos x="connsiteX0" y="connsiteY0"/>
                  </a:cxn>
                  <a:cxn ang="0">
                    <a:pos x="connsiteX1" y="connsiteY1"/>
                  </a:cxn>
                  <a:cxn ang="0">
                    <a:pos x="connsiteX2" y="connsiteY2"/>
                  </a:cxn>
                </a:cxnLst>
                <a:rect l="l" t="t" r="r" b="b"/>
                <a:pathLst>
                  <a:path w="2045" h="4876">
                    <a:moveTo>
                      <a:pt x="1210" y="4876"/>
                    </a:moveTo>
                    <a:cubicBezTo>
                      <a:pt x="2209" y="3299"/>
                      <a:pt x="2306" y="1677"/>
                      <a:pt x="1532" y="0"/>
                    </a:cubicBezTo>
                    <a:cubicBezTo>
                      <a:pt x="-403" y="1348"/>
                      <a:pt x="-499" y="3328"/>
                      <a:pt x="1210"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2371" name="Freeform: Shape 2370">
                <a:extLst>
                  <a:ext uri="{FF2B5EF4-FFF2-40B4-BE49-F238E27FC236}">
                    <a16:creationId xmlns:a16="http://schemas.microsoft.com/office/drawing/2014/main" id="{1DAD8B2F-0AE9-1055-C2E0-547FE0F7859C}"/>
                  </a:ext>
                </a:extLst>
              </p:cNvPr>
              <p:cNvSpPr/>
              <p:nvPr/>
            </p:nvSpPr>
            <p:spPr>
              <a:xfrm>
                <a:off x="7608234" y="3760628"/>
                <a:ext cx="6288" cy="10539"/>
              </a:xfrm>
              <a:custGeom>
                <a:avLst/>
                <a:gdLst>
                  <a:gd name="connsiteX0" fmla="*/ 825 w 6288"/>
                  <a:gd name="connsiteY0" fmla="*/ 10539 h 10539"/>
                  <a:gd name="connsiteX1" fmla="*/ 6114 w 6288"/>
                  <a:gd name="connsiteY1" fmla="*/ 4982 h 10539"/>
                  <a:gd name="connsiteX2" fmla="*/ 3888 w 6288"/>
                  <a:gd name="connsiteY2" fmla="*/ 71 h 10539"/>
                  <a:gd name="connsiteX3" fmla="*/ 825 w 6288"/>
                  <a:gd name="connsiteY3" fmla="*/ 10539 h 10539"/>
                </a:gdLst>
                <a:ahLst/>
                <a:cxnLst>
                  <a:cxn ang="0">
                    <a:pos x="connsiteX0" y="connsiteY0"/>
                  </a:cxn>
                  <a:cxn ang="0">
                    <a:pos x="connsiteX1" y="connsiteY1"/>
                  </a:cxn>
                  <a:cxn ang="0">
                    <a:pos x="connsiteX2" y="connsiteY2"/>
                  </a:cxn>
                  <a:cxn ang="0">
                    <a:pos x="connsiteX3" y="connsiteY3"/>
                  </a:cxn>
                </a:cxnLst>
                <a:rect l="l" t="t" r="r" b="b"/>
                <a:pathLst>
                  <a:path w="6288" h="10539">
                    <a:moveTo>
                      <a:pt x="825" y="10539"/>
                    </a:moveTo>
                    <a:cubicBezTo>
                      <a:pt x="3018" y="9346"/>
                      <a:pt x="5340" y="7472"/>
                      <a:pt x="6114" y="4982"/>
                    </a:cubicBezTo>
                    <a:cubicBezTo>
                      <a:pt x="6501" y="3692"/>
                      <a:pt x="6436" y="-600"/>
                      <a:pt x="3888" y="71"/>
                    </a:cubicBezTo>
                    <a:cubicBezTo>
                      <a:pt x="-1691" y="1615"/>
                      <a:pt x="180" y="6534"/>
                      <a:pt x="825" y="10539"/>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72" name="Freeform: Shape 2371">
              <a:extLst>
                <a:ext uri="{FF2B5EF4-FFF2-40B4-BE49-F238E27FC236}">
                  <a16:creationId xmlns:a16="http://schemas.microsoft.com/office/drawing/2014/main" id="{CE4D5050-A685-9A95-424B-138EC66ED9CD}"/>
                </a:ext>
              </a:extLst>
            </p:cNvPr>
            <p:cNvSpPr/>
            <p:nvPr/>
          </p:nvSpPr>
          <p:spPr>
            <a:xfrm>
              <a:off x="7598352" y="3726653"/>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73" name="Content Placeholder 8">
            <a:extLst>
              <a:ext uri="{FF2B5EF4-FFF2-40B4-BE49-F238E27FC236}">
                <a16:creationId xmlns:a16="http://schemas.microsoft.com/office/drawing/2014/main" id="{CEA11F16-FE61-CDAF-ABDE-C8BBAFA2404A}"/>
              </a:ext>
            </a:extLst>
          </p:cNvPr>
          <p:cNvGrpSpPr/>
          <p:nvPr/>
        </p:nvGrpSpPr>
        <p:grpSpPr>
          <a:xfrm>
            <a:off x="5874527" y="3584219"/>
            <a:ext cx="39966" cy="39946"/>
            <a:chOff x="5841917" y="3265022"/>
            <a:chExt cx="39966" cy="39946"/>
          </a:xfrm>
        </p:grpSpPr>
        <p:grpSp>
          <p:nvGrpSpPr>
            <p:cNvPr id="2374" name="Content Placeholder 8">
              <a:extLst>
                <a:ext uri="{FF2B5EF4-FFF2-40B4-BE49-F238E27FC236}">
                  <a16:creationId xmlns:a16="http://schemas.microsoft.com/office/drawing/2014/main" id="{875058FC-BB53-F575-6E59-FCD4910002F6}"/>
                </a:ext>
              </a:extLst>
            </p:cNvPr>
            <p:cNvGrpSpPr/>
            <p:nvPr/>
          </p:nvGrpSpPr>
          <p:grpSpPr>
            <a:xfrm>
              <a:off x="5860309" y="3265022"/>
              <a:ext cx="21575" cy="13431"/>
              <a:chOff x="5860309" y="3265022"/>
              <a:chExt cx="21575" cy="13431"/>
            </a:xfrm>
            <a:solidFill>
              <a:srgbClr val="C0C0C0"/>
            </a:solidFill>
          </p:grpSpPr>
          <p:sp>
            <p:nvSpPr>
              <p:cNvPr id="2375" name="Freeform: Shape 2374">
                <a:extLst>
                  <a:ext uri="{FF2B5EF4-FFF2-40B4-BE49-F238E27FC236}">
                    <a16:creationId xmlns:a16="http://schemas.microsoft.com/office/drawing/2014/main" id="{24148531-D64A-738A-9A38-E5906603B7A3}"/>
                  </a:ext>
                </a:extLst>
              </p:cNvPr>
              <p:cNvSpPr/>
              <p:nvPr/>
            </p:nvSpPr>
            <p:spPr>
              <a:xfrm>
                <a:off x="5860309" y="3265022"/>
                <a:ext cx="4643" cy="2059"/>
              </a:xfrm>
              <a:custGeom>
                <a:avLst/>
                <a:gdLst>
                  <a:gd name="connsiteX0" fmla="*/ 0 w 4643"/>
                  <a:gd name="connsiteY0" fmla="*/ 2057 h 2059"/>
                  <a:gd name="connsiteX1" fmla="*/ 4644 w 4643"/>
                  <a:gd name="connsiteY1" fmla="*/ 196 h 2059"/>
                  <a:gd name="connsiteX2" fmla="*/ 0 w 4643"/>
                  <a:gd name="connsiteY2" fmla="*/ 2057 h 2059"/>
                </a:gdLst>
                <a:ahLst/>
                <a:cxnLst>
                  <a:cxn ang="0">
                    <a:pos x="connsiteX0" y="connsiteY0"/>
                  </a:cxn>
                  <a:cxn ang="0">
                    <a:pos x="connsiteX1" y="connsiteY1"/>
                  </a:cxn>
                  <a:cxn ang="0">
                    <a:pos x="connsiteX2" y="connsiteY2"/>
                  </a:cxn>
                </a:cxnLst>
                <a:rect l="l" t="t" r="r" b="b"/>
                <a:pathLst>
                  <a:path w="4643" h="2059">
                    <a:moveTo>
                      <a:pt x="0" y="2057"/>
                    </a:moveTo>
                    <a:cubicBezTo>
                      <a:pt x="1045" y="499"/>
                      <a:pt x="2761" y="-427"/>
                      <a:pt x="4644" y="196"/>
                    </a:cubicBezTo>
                    <a:cubicBezTo>
                      <a:pt x="3364" y="1489"/>
                      <a:pt x="1816" y="2108"/>
                      <a:pt x="0" y="2057"/>
                    </a:cubicBezTo>
                  </a:path>
                </a:pathLst>
              </a:custGeom>
              <a:solidFill>
                <a:srgbClr val="C0C0C0"/>
              </a:solidFill>
              <a:ln w="645" cap="flat">
                <a:solidFill>
                  <a:srgbClr val="FFFFFF"/>
                </a:solidFill>
                <a:prstDash val="solid"/>
                <a:miter/>
              </a:ln>
            </p:spPr>
            <p:txBody>
              <a:bodyPr rtlCol="0" anchor="ctr"/>
              <a:lstStyle/>
              <a:p>
                <a:endParaRPr lang="en-US"/>
              </a:p>
            </p:txBody>
          </p:sp>
          <p:sp>
            <p:nvSpPr>
              <p:cNvPr id="2376" name="Freeform: Shape 2375">
                <a:extLst>
                  <a:ext uri="{FF2B5EF4-FFF2-40B4-BE49-F238E27FC236}">
                    <a16:creationId xmlns:a16="http://schemas.microsoft.com/office/drawing/2014/main" id="{62530558-829D-736B-B831-21657DFB223E}"/>
                  </a:ext>
                </a:extLst>
              </p:cNvPr>
              <p:cNvSpPr/>
              <p:nvPr/>
            </p:nvSpPr>
            <p:spPr>
              <a:xfrm>
                <a:off x="5874237" y="3275791"/>
                <a:ext cx="7646" cy="2662"/>
              </a:xfrm>
              <a:custGeom>
                <a:avLst/>
                <a:gdLst>
                  <a:gd name="connsiteX0" fmla="*/ 4 w 7646"/>
                  <a:gd name="connsiteY0" fmla="*/ 2663 h 2662"/>
                  <a:gd name="connsiteX1" fmla="*/ 7647 w 7646"/>
                  <a:gd name="connsiteY1" fmla="*/ 341 h 2662"/>
                  <a:gd name="connsiteX2" fmla="*/ 4 w 7646"/>
                  <a:gd name="connsiteY2" fmla="*/ 2663 h 2662"/>
                </a:gdLst>
                <a:ahLst/>
                <a:cxnLst>
                  <a:cxn ang="0">
                    <a:pos x="connsiteX0" y="connsiteY0"/>
                  </a:cxn>
                  <a:cxn ang="0">
                    <a:pos x="connsiteX1" y="connsiteY1"/>
                  </a:cxn>
                  <a:cxn ang="0">
                    <a:pos x="connsiteX2" y="connsiteY2"/>
                  </a:cxn>
                </a:cxnLst>
                <a:rect l="l" t="t" r="r" b="b"/>
                <a:pathLst>
                  <a:path w="7646" h="2662">
                    <a:moveTo>
                      <a:pt x="4" y="2663"/>
                    </a:moveTo>
                    <a:cubicBezTo>
                      <a:pt x="-158" y="-2242"/>
                      <a:pt x="5099" y="1328"/>
                      <a:pt x="7647" y="341"/>
                    </a:cubicBezTo>
                    <a:cubicBezTo>
                      <a:pt x="5425" y="2053"/>
                      <a:pt x="2638" y="2195"/>
                      <a:pt x="4" y="2663"/>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77" name="Freeform: Shape 2376">
              <a:extLst>
                <a:ext uri="{FF2B5EF4-FFF2-40B4-BE49-F238E27FC236}">
                  <a16:creationId xmlns:a16="http://schemas.microsoft.com/office/drawing/2014/main" id="{382DB71C-C32E-D3DE-873C-0EC27B5FBB4F}"/>
                </a:ext>
              </a:extLst>
            </p:cNvPr>
            <p:cNvSpPr/>
            <p:nvPr/>
          </p:nvSpPr>
          <p:spPr>
            <a:xfrm>
              <a:off x="5841917" y="3266270"/>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78" name="Content Placeholder 8">
            <a:extLst>
              <a:ext uri="{FF2B5EF4-FFF2-40B4-BE49-F238E27FC236}">
                <a16:creationId xmlns:a16="http://schemas.microsoft.com/office/drawing/2014/main" id="{34319DA7-251D-F8B5-201B-7493EF7982F2}"/>
              </a:ext>
            </a:extLst>
          </p:cNvPr>
          <p:cNvGrpSpPr/>
          <p:nvPr/>
        </p:nvGrpSpPr>
        <p:grpSpPr>
          <a:xfrm>
            <a:off x="5780129" y="3714346"/>
            <a:ext cx="38699" cy="40734"/>
            <a:chOff x="5747519" y="3395149"/>
            <a:chExt cx="38699" cy="40734"/>
          </a:xfrm>
        </p:grpSpPr>
        <p:sp>
          <p:nvSpPr>
            <p:cNvPr id="2379" name="Freeform: Shape 2378">
              <a:extLst>
                <a:ext uri="{FF2B5EF4-FFF2-40B4-BE49-F238E27FC236}">
                  <a16:creationId xmlns:a16="http://schemas.microsoft.com/office/drawing/2014/main" id="{855BDD7E-8933-7D98-357E-7CE352CA7C34}"/>
                </a:ext>
              </a:extLst>
            </p:cNvPr>
            <p:cNvSpPr/>
            <p:nvPr/>
          </p:nvSpPr>
          <p:spPr>
            <a:xfrm>
              <a:off x="5756981" y="3426824"/>
              <a:ext cx="9513" cy="9058"/>
            </a:xfrm>
            <a:custGeom>
              <a:avLst/>
              <a:gdLst>
                <a:gd name="connsiteX0" fmla="*/ 9513 w 9513"/>
                <a:gd name="connsiteY0" fmla="*/ 9059 h 9058"/>
                <a:gd name="connsiteX1" fmla="*/ 0 w 9513"/>
                <a:gd name="connsiteY1" fmla="*/ 0 h 9058"/>
                <a:gd name="connsiteX2" fmla="*/ 9513 w 9513"/>
                <a:gd name="connsiteY2" fmla="*/ 9059 h 9058"/>
              </a:gdLst>
              <a:ahLst/>
              <a:cxnLst>
                <a:cxn ang="0">
                  <a:pos x="connsiteX0" y="connsiteY0"/>
                </a:cxn>
                <a:cxn ang="0">
                  <a:pos x="connsiteX1" y="connsiteY1"/>
                </a:cxn>
                <a:cxn ang="0">
                  <a:pos x="connsiteX2" y="connsiteY2"/>
                </a:cxn>
              </a:cxnLst>
              <a:rect l="l" t="t" r="r" b="b"/>
              <a:pathLst>
                <a:path w="9513" h="9058">
                  <a:moveTo>
                    <a:pt x="9513" y="9059"/>
                  </a:moveTo>
                  <a:cubicBezTo>
                    <a:pt x="5524" y="8079"/>
                    <a:pt x="93" y="4634"/>
                    <a:pt x="0" y="0"/>
                  </a:cubicBezTo>
                  <a:cubicBezTo>
                    <a:pt x="2145" y="323"/>
                    <a:pt x="8927" y="6931"/>
                    <a:pt x="9513" y="9059"/>
                  </a:cubicBezTo>
                </a:path>
              </a:pathLst>
            </a:custGeom>
            <a:solidFill>
              <a:srgbClr val="C0C0C0"/>
            </a:solidFill>
            <a:ln w="645" cap="flat">
              <a:solidFill>
                <a:srgbClr val="FFFFFF"/>
              </a:solidFill>
              <a:prstDash val="solid"/>
              <a:miter/>
            </a:ln>
          </p:spPr>
          <p:txBody>
            <a:bodyPr rtlCol="0" anchor="ctr"/>
            <a:lstStyle/>
            <a:p>
              <a:endParaRPr lang="en-US"/>
            </a:p>
          </p:txBody>
        </p:sp>
        <p:sp>
          <p:nvSpPr>
            <p:cNvPr id="2380" name="Freeform: Shape 2379">
              <a:extLst>
                <a:ext uri="{FF2B5EF4-FFF2-40B4-BE49-F238E27FC236}">
                  <a16:creationId xmlns:a16="http://schemas.microsoft.com/office/drawing/2014/main" id="{1DCD6C97-1661-C872-BF20-7A5248635947}"/>
                </a:ext>
              </a:extLst>
            </p:cNvPr>
            <p:cNvSpPr/>
            <p:nvPr/>
          </p:nvSpPr>
          <p:spPr>
            <a:xfrm>
              <a:off x="5747519" y="3395149"/>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81" name="Content Placeholder 8">
            <a:extLst>
              <a:ext uri="{FF2B5EF4-FFF2-40B4-BE49-F238E27FC236}">
                <a16:creationId xmlns:a16="http://schemas.microsoft.com/office/drawing/2014/main" id="{5D02CB95-2BE7-3F92-862F-C17A7BB24BD4}"/>
              </a:ext>
            </a:extLst>
          </p:cNvPr>
          <p:cNvGrpSpPr/>
          <p:nvPr/>
        </p:nvGrpSpPr>
        <p:grpSpPr>
          <a:xfrm>
            <a:off x="5910708" y="3570290"/>
            <a:ext cx="42627" cy="38699"/>
            <a:chOff x="5878098" y="3251093"/>
            <a:chExt cx="42627" cy="38699"/>
          </a:xfrm>
        </p:grpSpPr>
        <p:sp>
          <p:nvSpPr>
            <p:cNvPr id="2382" name="Freeform: Shape 2381">
              <a:extLst>
                <a:ext uri="{FF2B5EF4-FFF2-40B4-BE49-F238E27FC236}">
                  <a16:creationId xmlns:a16="http://schemas.microsoft.com/office/drawing/2014/main" id="{7CB67BA9-FF69-9416-60B0-33BCCB1FDB80}"/>
                </a:ext>
              </a:extLst>
            </p:cNvPr>
            <p:cNvSpPr/>
            <p:nvPr/>
          </p:nvSpPr>
          <p:spPr>
            <a:xfrm>
              <a:off x="5918742" y="3267772"/>
              <a:ext cx="1983" cy="1038"/>
            </a:xfrm>
            <a:custGeom>
              <a:avLst/>
              <a:gdLst>
                <a:gd name="connsiteX0" fmla="*/ 1983 w 1983"/>
                <a:gd name="connsiteY0" fmla="*/ 206 h 1038"/>
                <a:gd name="connsiteX1" fmla="*/ 1090 w 1983"/>
                <a:gd name="connsiteY1" fmla="*/ 967 h 1038"/>
                <a:gd name="connsiteX2" fmla="*/ 161 w 1983"/>
                <a:gd name="connsiteY2" fmla="*/ 551 h 1038"/>
                <a:gd name="connsiteX3" fmla="*/ 0 w 1983"/>
                <a:gd name="connsiteY3" fmla="*/ 0 h 1038"/>
              </a:gdLst>
              <a:ahLst/>
              <a:cxnLst>
                <a:cxn ang="0">
                  <a:pos x="connsiteX0" y="connsiteY0"/>
                </a:cxn>
                <a:cxn ang="0">
                  <a:pos x="connsiteX1" y="connsiteY1"/>
                </a:cxn>
                <a:cxn ang="0">
                  <a:pos x="connsiteX2" y="connsiteY2"/>
                </a:cxn>
                <a:cxn ang="0">
                  <a:pos x="connsiteX3" y="connsiteY3"/>
                </a:cxn>
              </a:cxnLst>
              <a:rect l="l" t="t" r="r" b="b"/>
              <a:pathLst>
                <a:path w="1983" h="1038">
                  <a:moveTo>
                    <a:pt x="1983" y="206"/>
                  </a:moveTo>
                  <a:cubicBezTo>
                    <a:pt x="1548" y="1448"/>
                    <a:pt x="1296" y="629"/>
                    <a:pt x="1090" y="967"/>
                  </a:cubicBezTo>
                  <a:cubicBezTo>
                    <a:pt x="929" y="1226"/>
                    <a:pt x="464" y="709"/>
                    <a:pt x="161" y="551"/>
                  </a:cubicBezTo>
                  <a:cubicBezTo>
                    <a:pt x="-129" y="390"/>
                    <a:pt x="226" y="187"/>
                    <a:pt x="0" y="0"/>
                  </a:cubicBezTo>
                </a:path>
              </a:pathLst>
            </a:custGeom>
            <a:solidFill>
              <a:srgbClr val="C0C0C0"/>
            </a:solidFill>
            <a:ln w="1612" cap="flat">
              <a:solidFill>
                <a:srgbClr val="FFFFFF"/>
              </a:solidFill>
              <a:prstDash val="solid"/>
              <a:miter/>
            </a:ln>
          </p:spPr>
          <p:txBody>
            <a:bodyPr rtlCol="0" anchor="ctr"/>
            <a:lstStyle/>
            <a:p>
              <a:endParaRPr lang="en-US"/>
            </a:p>
          </p:txBody>
        </p:sp>
        <p:sp>
          <p:nvSpPr>
            <p:cNvPr id="2383" name="Freeform: Shape 2382">
              <a:extLst>
                <a:ext uri="{FF2B5EF4-FFF2-40B4-BE49-F238E27FC236}">
                  <a16:creationId xmlns:a16="http://schemas.microsoft.com/office/drawing/2014/main" id="{F53C965E-8F3D-1249-C5E9-C166043AF2BF}"/>
                </a:ext>
              </a:extLst>
            </p:cNvPr>
            <p:cNvSpPr/>
            <p:nvPr/>
          </p:nvSpPr>
          <p:spPr>
            <a:xfrm>
              <a:off x="5878098" y="3251093"/>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84" name="Content Placeholder 8">
            <a:extLst>
              <a:ext uri="{FF2B5EF4-FFF2-40B4-BE49-F238E27FC236}">
                <a16:creationId xmlns:a16="http://schemas.microsoft.com/office/drawing/2014/main" id="{B5DAB78B-838E-D2EC-F59B-45A0D1E38B74}"/>
              </a:ext>
            </a:extLst>
          </p:cNvPr>
          <p:cNvGrpSpPr/>
          <p:nvPr/>
        </p:nvGrpSpPr>
        <p:grpSpPr>
          <a:xfrm>
            <a:off x="5984265" y="3638272"/>
            <a:ext cx="39645" cy="38699"/>
            <a:chOff x="5951655" y="3319075"/>
            <a:chExt cx="39645" cy="38699"/>
          </a:xfrm>
        </p:grpSpPr>
        <p:sp>
          <p:nvSpPr>
            <p:cNvPr id="2385" name="Freeform: Shape 2384">
              <a:extLst>
                <a:ext uri="{FF2B5EF4-FFF2-40B4-BE49-F238E27FC236}">
                  <a16:creationId xmlns:a16="http://schemas.microsoft.com/office/drawing/2014/main" id="{47182D14-E613-ADAF-8D3D-11B385D30EBE}"/>
                </a:ext>
              </a:extLst>
            </p:cNvPr>
            <p:cNvSpPr/>
            <p:nvPr/>
          </p:nvSpPr>
          <p:spPr>
            <a:xfrm>
              <a:off x="5951655" y="3335806"/>
              <a:ext cx="5576" cy="11842"/>
            </a:xfrm>
            <a:custGeom>
              <a:avLst/>
              <a:gdLst>
                <a:gd name="connsiteX0" fmla="*/ 2210 w 5576"/>
                <a:gd name="connsiteY0" fmla="*/ 11842 h 11842"/>
                <a:gd name="connsiteX1" fmla="*/ 598 w 5576"/>
                <a:gd name="connsiteY1" fmla="*/ 0 h 11842"/>
                <a:gd name="connsiteX2" fmla="*/ 2210 w 5576"/>
                <a:gd name="connsiteY2" fmla="*/ 11842 h 11842"/>
              </a:gdLst>
              <a:ahLst/>
              <a:cxnLst>
                <a:cxn ang="0">
                  <a:pos x="connsiteX0" y="connsiteY0"/>
                </a:cxn>
                <a:cxn ang="0">
                  <a:pos x="connsiteX1" y="connsiteY1"/>
                </a:cxn>
                <a:cxn ang="0">
                  <a:pos x="connsiteX2" y="connsiteY2"/>
                </a:cxn>
              </a:cxnLst>
              <a:rect l="l" t="t" r="r" b="b"/>
              <a:pathLst>
                <a:path w="5576" h="11842">
                  <a:moveTo>
                    <a:pt x="2210" y="11842"/>
                  </a:moveTo>
                  <a:cubicBezTo>
                    <a:pt x="1852" y="8159"/>
                    <a:pt x="-1286" y="3683"/>
                    <a:pt x="598" y="0"/>
                  </a:cubicBezTo>
                  <a:cubicBezTo>
                    <a:pt x="5490" y="1251"/>
                    <a:pt x="8054" y="10049"/>
                    <a:pt x="2210" y="11842"/>
                  </a:cubicBezTo>
                </a:path>
              </a:pathLst>
            </a:custGeom>
            <a:solidFill>
              <a:srgbClr val="C0C0C0"/>
            </a:solidFill>
            <a:ln w="645" cap="flat">
              <a:solidFill>
                <a:srgbClr val="FFFFFF"/>
              </a:solidFill>
              <a:prstDash val="solid"/>
              <a:miter/>
            </a:ln>
          </p:spPr>
          <p:txBody>
            <a:bodyPr rtlCol="0" anchor="ctr"/>
            <a:lstStyle/>
            <a:p>
              <a:endParaRPr lang="en-US"/>
            </a:p>
          </p:txBody>
        </p:sp>
        <p:sp>
          <p:nvSpPr>
            <p:cNvPr id="2386" name="Freeform: Shape 2385">
              <a:extLst>
                <a:ext uri="{FF2B5EF4-FFF2-40B4-BE49-F238E27FC236}">
                  <a16:creationId xmlns:a16="http://schemas.microsoft.com/office/drawing/2014/main" id="{372DACAE-3993-F79F-DD74-67BB67A2BBB8}"/>
                </a:ext>
              </a:extLst>
            </p:cNvPr>
            <p:cNvSpPr/>
            <p:nvPr/>
          </p:nvSpPr>
          <p:spPr>
            <a:xfrm>
              <a:off x="5952601" y="3319075"/>
              <a:ext cx="38699" cy="38699"/>
            </a:xfrm>
            <a:custGeom>
              <a:avLst/>
              <a:gdLst>
                <a:gd name="connsiteX0" fmla="*/ 38700 w 38699"/>
                <a:gd name="connsiteY0" fmla="*/ 19350 h 38699"/>
                <a:gd name="connsiteX1" fmla="*/ 19350 w 38699"/>
                <a:gd name="connsiteY1" fmla="*/ 38699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699"/>
                    <a:pt x="19350" y="38699"/>
                  </a:cubicBezTo>
                  <a:cubicBezTo>
                    <a:pt x="8663" y="38699"/>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87" name="Content Placeholder 8">
            <a:extLst>
              <a:ext uri="{FF2B5EF4-FFF2-40B4-BE49-F238E27FC236}">
                <a16:creationId xmlns:a16="http://schemas.microsoft.com/office/drawing/2014/main" id="{47F442F8-3F12-C376-F29A-3B07B676FEB0}"/>
              </a:ext>
            </a:extLst>
          </p:cNvPr>
          <p:cNvGrpSpPr/>
          <p:nvPr/>
        </p:nvGrpSpPr>
        <p:grpSpPr>
          <a:xfrm>
            <a:off x="11933999" y="4609099"/>
            <a:ext cx="66659" cy="91005"/>
            <a:chOff x="11901389" y="4289902"/>
            <a:chExt cx="66659" cy="91005"/>
          </a:xfrm>
        </p:grpSpPr>
        <p:grpSp>
          <p:nvGrpSpPr>
            <p:cNvPr id="2388" name="Content Placeholder 8">
              <a:extLst>
                <a:ext uri="{FF2B5EF4-FFF2-40B4-BE49-F238E27FC236}">
                  <a16:creationId xmlns:a16="http://schemas.microsoft.com/office/drawing/2014/main" id="{FD411395-2B6B-F3E7-8548-F1A825837D03}"/>
                </a:ext>
              </a:extLst>
            </p:cNvPr>
            <p:cNvGrpSpPr/>
            <p:nvPr/>
          </p:nvGrpSpPr>
          <p:grpSpPr>
            <a:xfrm>
              <a:off x="11914611" y="4289902"/>
              <a:ext cx="53437" cy="80591"/>
              <a:chOff x="11914611" y="4289902"/>
              <a:chExt cx="53437" cy="80591"/>
            </a:xfrm>
            <a:solidFill>
              <a:srgbClr val="C0C0C0"/>
            </a:solidFill>
          </p:grpSpPr>
          <p:sp>
            <p:nvSpPr>
              <p:cNvPr id="2389" name="Freeform: Shape 2388">
                <a:extLst>
                  <a:ext uri="{FF2B5EF4-FFF2-40B4-BE49-F238E27FC236}">
                    <a16:creationId xmlns:a16="http://schemas.microsoft.com/office/drawing/2014/main" id="{907C725D-461F-D3F0-1EAE-F829418D78BC}"/>
                  </a:ext>
                </a:extLst>
              </p:cNvPr>
              <p:cNvSpPr/>
              <p:nvPr/>
            </p:nvSpPr>
            <p:spPr>
              <a:xfrm>
                <a:off x="11914611" y="4360888"/>
                <a:ext cx="6998" cy="4252"/>
              </a:xfrm>
              <a:custGeom>
                <a:avLst/>
                <a:gdLst>
                  <a:gd name="connsiteX0" fmla="*/ 3967 w 6998"/>
                  <a:gd name="connsiteY0" fmla="*/ 4252 h 4252"/>
                  <a:gd name="connsiteX1" fmla="*/ 6999 w 6998"/>
                  <a:gd name="connsiteY1" fmla="*/ 318 h 4252"/>
                  <a:gd name="connsiteX2" fmla="*/ 0 w 6998"/>
                  <a:gd name="connsiteY2" fmla="*/ 60 h 4252"/>
                  <a:gd name="connsiteX3" fmla="*/ 3967 w 6998"/>
                  <a:gd name="connsiteY3" fmla="*/ 4252 h 4252"/>
                </a:gdLst>
                <a:ahLst/>
                <a:cxnLst>
                  <a:cxn ang="0">
                    <a:pos x="connsiteX0" y="connsiteY0"/>
                  </a:cxn>
                  <a:cxn ang="0">
                    <a:pos x="connsiteX1" y="connsiteY1"/>
                  </a:cxn>
                  <a:cxn ang="0">
                    <a:pos x="connsiteX2" y="connsiteY2"/>
                  </a:cxn>
                  <a:cxn ang="0">
                    <a:pos x="connsiteX3" y="connsiteY3"/>
                  </a:cxn>
                </a:cxnLst>
                <a:rect l="l" t="t" r="r" b="b"/>
                <a:pathLst>
                  <a:path w="6998" h="4252">
                    <a:moveTo>
                      <a:pt x="3967" y="4252"/>
                    </a:moveTo>
                    <a:cubicBezTo>
                      <a:pt x="4902" y="2898"/>
                      <a:pt x="5934" y="1585"/>
                      <a:pt x="6999" y="318"/>
                    </a:cubicBezTo>
                    <a:cubicBezTo>
                      <a:pt x="4612" y="3233"/>
                      <a:pt x="2774" y="-508"/>
                      <a:pt x="0" y="60"/>
                    </a:cubicBezTo>
                    <a:cubicBezTo>
                      <a:pt x="968" y="1775"/>
                      <a:pt x="2290" y="3175"/>
                      <a:pt x="3967" y="4252"/>
                    </a:cubicBezTo>
                  </a:path>
                </a:pathLst>
              </a:custGeom>
              <a:solidFill>
                <a:srgbClr val="C0C0C0"/>
              </a:solidFill>
              <a:ln w="645" cap="flat">
                <a:solidFill>
                  <a:srgbClr val="FFFFFF"/>
                </a:solidFill>
                <a:prstDash val="solid"/>
                <a:miter/>
              </a:ln>
            </p:spPr>
            <p:txBody>
              <a:bodyPr rtlCol="0" anchor="ctr"/>
              <a:lstStyle/>
              <a:p>
                <a:endParaRPr lang="en-US"/>
              </a:p>
            </p:txBody>
          </p:sp>
          <p:sp>
            <p:nvSpPr>
              <p:cNvPr id="2390" name="Freeform: Shape 2389">
                <a:extLst>
                  <a:ext uri="{FF2B5EF4-FFF2-40B4-BE49-F238E27FC236}">
                    <a16:creationId xmlns:a16="http://schemas.microsoft.com/office/drawing/2014/main" id="{B3BF08FA-87DC-4385-D4EE-9ECC8381923B}"/>
                  </a:ext>
                </a:extLst>
              </p:cNvPr>
              <p:cNvSpPr/>
              <p:nvPr/>
            </p:nvSpPr>
            <p:spPr>
              <a:xfrm>
                <a:off x="11921835" y="4367914"/>
                <a:ext cx="677" cy="2579"/>
              </a:xfrm>
              <a:custGeom>
                <a:avLst/>
                <a:gdLst>
                  <a:gd name="connsiteX0" fmla="*/ 678 w 677"/>
                  <a:gd name="connsiteY0" fmla="*/ 2580 h 2579"/>
                  <a:gd name="connsiteX1" fmla="*/ 0 w 677"/>
                  <a:gd name="connsiteY1" fmla="*/ 0 h 2579"/>
                  <a:gd name="connsiteX2" fmla="*/ 678 w 677"/>
                  <a:gd name="connsiteY2" fmla="*/ 2580 h 2579"/>
                </a:gdLst>
                <a:ahLst/>
                <a:cxnLst>
                  <a:cxn ang="0">
                    <a:pos x="connsiteX0" y="connsiteY0"/>
                  </a:cxn>
                  <a:cxn ang="0">
                    <a:pos x="connsiteX1" y="connsiteY1"/>
                  </a:cxn>
                  <a:cxn ang="0">
                    <a:pos x="connsiteX2" y="connsiteY2"/>
                  </a:cxn>
                </a:cxnLst>
                <a:rect l="l" t="t" r="r" b="b"/>
                <a:pathLst>
                  <a:path w="677" h="2579">
                    <a:moveTo>
                      <a:pt x="678" y="2580"/>
                    </a:moveTo>
                    <a:cubicBezTo>
                      <a:pt x="678" y="1677"/>
                      <a:pt x="355" y="816"/>
                      <a:pt x="0" y="0"/>
                    </a:cubicBezTo>
                    <a:cubicBezTo>
                      <a:pt x="323" y="861"/>
                      <a:pt x="452" y="1719"/>
                      <a:pt x="678" y="2580"/>
                    </a:cubicBezTo>
                  </a:path>
                </a:pathLst>
              </a:custGeom>
              <a:solidFill>
                <a:srgbClr val="C0C0C0"/>
              </a:solidFill>
              <a:ln w="645" cap="flat">
                <a:solidFill>
                  <a:srgbClr val="FFFFFF"/>
                </a:solidFill>
                <a:prstDash val="solid"/>
                <a:miter/>
              </a:ln>
            </p:spPr>
            <p:txBody>
              <a:bodyPr rtlCol="0" anchor="ctr"/>
              <a:lstStyle/>
              <a:p>
                <a:endParaRPr lang="en-US"/>
              </a:p>
            </p:txBody>
          </p:sp>
          <p:sp>
            <p:nvSpPr>
              <p:cNvPr id="2391" name="Freeform: Shape 2390">
                <a:extLst>
                  <a:ext uri="{FF2B5EF4-FFF2-40B4-BE49-F238E27FC236}">
                    <a16:creationId xmlns:a16="http://schemas.microsoft.com/office/drawing/2014/main" id="{03D45E28-AAC5-D590-15C2-B95FA6B265FC}"/>
                  </a:ext>
                </a:extLst>
              </p:cNvPr>
              <p:cNvSpPr/>
              <p:nvPr/>
            </p:nvSpPr>
            <p:spPr>
              <a:xfrm>
                <a:off x="11965319" y="4289902"/>
                <a:ext cx="2729" cy="3708"/>
              </a:xfrm>
              <a:custGeom>
                <a:avLst/>
                <a:gdLst>
                  <a:gd name="connsiteX0" fmla="*/ 2730 w 2729"/>
                  <a:gd name="connsiteY0" fmla="*/ 0 h 3708"/>
                  <a:gd name="connsiteX1" fmla="*/ 149 w 2729"/>
                  <a:gd name="connsiteY1" fmla="*/ 3709 h 3708"/>
                  <a:gd name="connsiteX2" fmla="*/ 2730 w 2729"/>
                  <a:gd name="connsiteY2" fmla="*/ 0 h 3708"/>
                </a:gdLst>
                <a:ahLst/>
                <a:cxnLst>
                  <a:cxn ang="0">
                    <a:pos x="connsiteX0" y="connsiteY0"/>
                  </a:cxn>
                  <a:cxn ang="0">
                    <a:pos x="connsiteX1" y="connsiteY1"/>
                  </a:cxn>
                  <a:cxn ang="0">
                    <a:pos x="connsiteX2" y="connsiteY2"/>
                  </a:cxn>
                </a:cxnLst>
                <a:rect l="l" t="t" r="r" b="b"/>
                <a:pathLst>
                  <a:path w="2729" h="3708">
                    <a:moveTo>
                      <a:pt x="2730" y="0"/>
                    </a:moveTo>
                    <a:cubicBezTo>
                      <a:pt x="731" y="258"/>
                      <a:pt x="-431" y="1693"/>
                      <a:pt x="149" y="3709"/>
                    </a:cubicBezTo>
                    <a:cubicBezTo>
                      <a:pt x="1375" y="2725"/>
                      <a:pt x="2214" y="1490"/>
                      <a:pt x="2730" y="0"/>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92" name="Freeform: Shape 2391">
              <a:extLst>
                <a:ext uri="{FF2B5EF4-FFF2-40B4-BE49-F238E27FC236}">
                  <a16:creationId xmlns:a16="http://schemas.microsoft.com/office/drawing/2014/main" id="{7E5B5F4D-EF0D-E48C-AF95-3DBAA7D59D1A}"/>
                </a:ext>
              </a:extLst>
            </p:cNvPr>
            <p:cNvSpPr/>
            <p:nvPr/>
          </p:nvSpPr>
          <p:spPr>
            <a:xfrm>
              <a:off x="11901389" y="4342208"/>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93" name="Content Placeholder 8">
            <a:extLst>
              <a:ext uri="{FF2B5EF4-FFF2-40B4-BE49-F238E27FC236}">
                <a16:creationId xmlns:a16="http://schemas.microsoft.com/office/drawing/2014/main" id="{A943D075-8482-EF47-FBDC-AC60E4569C5F}"/>
              </a:ext>
            </a:extLst>
          </p:cNvPr>
          <p:cNvGrpSpPr/>
          <p:nvPr/>
        </p:nvGrpSpPr>
        <p:grpSpPr>
          <a:xfrm>
            <a:off x="3598800" y="4018947"/>
            <a:ext cx="8181142" cy="38699"/>
            <a:chOff x="3566190" y="3699750"/>
            <a:chExt cx="8181142" cy="38699"/>
          </a:xfrm>
        </p:grpSpPr>
        <p:grpSp>
          <p:nvGrpSpPr>
            <p:cNvPr id="2394" name="Content Placeholder 8">
              <a:extLst>
                <a:ext uri="{FF2B5EF4-FFF2-40B4-BE49-F238E27FC236}">
                  <a16:creationId xmlns:a16="http://schemas.microsoft.com/office/drawing/2014/main" id="{2A73F501-F262-3415-4F40-BA6581A9E00B}"/>
                </a:ext>
              </a:extLst>
            </p:cNvPr>
            <p:cNvGrpSpPr/>
            <p:nvPr/>
          </p:nvGrpSpPr>
          <p:grpSpPr>
            <a:xfrm>
              <a:off x="3566190" y="3713643"/>
              <a:ext cx="8171094" cy="10629"/>
              <a:chOff x="3566190" y="3713643"/>
              <a:chExt cx="8171094" cy="10629"/>
            </a:xfrm>
            <a:solidFill>
              <a:srgbClr val="C0C0C0"/>
            </a:solidFill>
          </p:grpSpPr>
          <p:sp>
            <p:nvSpPr>
              <p:cNvPr id="2395" name="Freeform: Shape 2394">
                <a:extLst>
                  <a:ext uri="{FF2B5EF4-FFF2-40B4-BE49-F238E27FC236}">
                    <a16:creationId xmlns:a16="http://schemas.microsoft.com/office/drawing/2014/main" id="{EC335CCA-3C29-99B9-E9B5-CFAEE8342DDD}"/>
                  </a:ext>
                </a:extLst>
              </p:cNvPr>
              <p:cNvSpPr/>
              <p:nvPr/>
            </p:nvSpPr>
            <p:spPr>
              <a:xfrm>
                <a:off x="3566190" y="3715678"/>
                <a:ext cx="8591" cy="8594"/>
              </a:xfrm>
              <a:custGeom>
                <a:avLst/>
                <a:gdLst>
                  <a:gd name="connsiteX0" fmla="*/ 7198 w 8591"/>
                  <a:gd name="connsiteY0" fmla="*/ 8595 h 8594"/>
                  <a:gd name="connsiteX1" fmla="*/ 8591 w 8591"/>
                  <a:gd name="connsiteY1" fmla="*/ 8127 h 8594"/>
                  <a:gd name="connsiteX2" fmla="*/ 1858 w 8591"/>
                  <a:gd name="connsiteY2" fmla="*/ 0 h 8594"/>
                  <a:gd name="connsiteX3" fmla="*/ 0 w 8591"/>
                  <a:gd name="connsiteY3" fmla="*/ 4412 h 8594"/>
                  <a:gd name="connsiteX4" fmla="*/ 7198 w 8591"/>
                  <a:gd name="connsiteY4" fmla="*/ 8595 h 85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91" h="8594">
                    <a:moveTo>
                      <a:pt x="7198" y="8595"/>
                    </a:moveTo>
                    <a:cubicBezTo>
                      <a:pt x="7663" y="8433"/>
                      <a:pt x="8127" y="8272"/>
                      <a:pt x="8591" y="8127"/>
                    </a:cubicBezTo>
                    <a:cubicBezTo>
                      <a:pt x="6824" y="6166"/>
                      <a:pt x="4947" y="184"/>
                      <a:pt x="1858" y="0"/>
                    </a:cubicBezTo>
                    <a:cubicBezTo>
                      <a:pt x="3031" y="2857"/>
                      <a:pt x="3593" y="5128"/>
                      <a:pt x="0" y="4412"/>
                    </a:cubicBezTo>
                    <a:cubicBezTo>
                      <a:pt x="1961" y="6566"/>
                      <a:pt x="5089" y="6660"/>
                      <a:pt x="7198" y="8595"/>
                    </a:cubicBezTo>
                  </a:path>
                </a:pathLst>
              </a:custGeom>
              <a:solidFill>
                <a:srgbClr val="C0C0C0"/>
              </a:solidFill>
              <a:ln w="645" cap="flat">
                <a:solidFill>
                  <a:srgbClr val="FFFFFF"/>
                </a:solidFill>
                <a:prstDash val="solid"/>
                <a:miter/>
              </a:ln>
            </p:spPr>
            <p:txBody>
              <a:bodyPr rtlCol="0" anchor="ctr"/>
              <a:lstStyle/>
              <a:p>
                <a:endParaRPr lang="en-US"/>
              </a:p>
            </p:txBody>
          </p:sp>
          <p:sp>
            <p:nvSpPr>
              <p:cNvPr id="2396" name="Freeform: Shape 2395">
                <a:extLst>
                  <a:ext uri="{FF2B5EF4-FFF2-40B4-BE49-F238E27FC236}">
                    <a16:creationId xmlns:a16="http://schemas.microsoft.com/office/drawing/2014/main" id="{799000EA-3E33-02F4-4120-FDF585792DDC}"/>
                  </a:ext>
                </a:extLst>
              </p:cNvPr>
              <p:cNvSpPr/>
              <p:nvPr/>
            </p:nvSpPr>
            <p:spPr>
              <a:xfrm>
                <a:off x="11734594" y="3713643"/>
                <a:ext cx="2690" cy="2715"/>
              </a:xfrm>
              <a:custGeom>
                <a:avLst/>
                <a:gdLst>
                  <a:gd name="connsiteX0" fmla="*/ 2322 w 2690"/>
                  <a:gd name="connsiteY0" fmla="*/ 2715 h 2715"/>
                  <a:gd name="connsiteX1" fmla="*/ 0 w 2690"/>
                  <a:gd name="connsiteY1" fmla="*/ 1103 h 2715"/>
                  <a:gd name="connsiteX2" fmla="*/ 2322 w 2690"/>
                  <a:gd name="connsiteY2" fmla="*/ 2715 h 2715"/>
                </a:gdLst>
                <a:ahLst/>
                <a:cxnLst>
                  <a:cxn ang="0">
                    <a:pos x="connsiteX0" y="connsiteY0"/>
                  </a:cxn>
                  <a:cxn ang="0">
                    <a:pos x="connsiteX1" y="connsiteY1"/>
                  </a:cxn>
                  <a:cxn ang="0">
                    <a:pos x="connsiteX2" y="connsiteY2"/>
                  </a:cxn>
                </a:cxnLst>
                <a:rect l="l" t="t" r="r" b="b"/>
                <a:pathLst>
                  <a:path w="2690" h="2715">
                    <a:moveTo>
                      <a:pt x="2322" y="2715"/>
                    </a:moveTo>
                    <a:cubicBezTo>
                      <a:pt x="3064" y="626"/>
                      <a:pt x="2870" y="-1274"/>
                      <a:pt x="0" y="1103"/>
                    </a:cubicBezTo>
                    <a:cubicBezTo>
                      <a:pt x="774" y="1642"/>
                      <a:pt x="1548" y="2180"/>
                      <a:pt x="2322" y="2715"/>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397" name="Freeform: Shape 2396">
              <a:extLst>
                <a:ext uri="{FF2B5EF4-FFF2-40B4-BE49-F238E27FC236}">
                  <a16:creationId xmlns:a16="http://schemas.microsoft.com/office/drawing/2014/main" id="{0E108D73-9458-139E-02BA-642ADDC45DC2}"/>
                </a:ext>
              </a:extLst>
            </p:cNvPr>
            <p:cNvSpPr/>
            <p:nvPr/>
          </p:nvSpPr>
          <p:spPr>
            <a:xfrm>
              <a:off x="11708633" y="3699750"/>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398" name="Content Placeholder 8">
            <a:extLst>
              <a:ext uri="{FF2B5EF4-FFF2-40B4-BE49-F238E27FC236}">
                <a16:creationId xmlns:a16="http://schemas.microsoft.com/office/drawing/2014/main" id="{EED8AA4D-CFED-BA81-B262-17D2AF6226E6}"/>
              </a:ext>
            </a:extLst>
          </p:cNvPr>
          <p:cNvGrpSpPr/>
          <p:nvPr/>
        </p:nvGrpSpPr>
        <p:grpSpPr>
          <a:xfrm>
            <a:off x="11355634" y="3866503"/>
            <a:ext cx="38699" cy="38699"/>
            <a:chOff x="11323024" y="3547306"/>
            <a:chExt cx="38699" cy="38699"/>
          </a:xfrm>
        </p:grpSpPr>
        <p:sp>
          <p:nvSpPr>
            <p:cNvPr id="2399" name="Freeform: Shape 2398">
              <a:extLst>
                <a:ext uri="{FF2B5EF4-FFF2-40B4-BE49-F238E27FC236}">
                  <a16:creationId xmlns:a16="http://schemas.microsoft.com/office/drawing/2014/main" id="{5795EFE9-ED48-0D15-D84A-85C0510983AE}"/>
                </a:ext>
              </a:extLst>
            </p:cNvPr>
            <p:cNvSpPr/>
            <p:nvPr/>
          </p:nvSpPr>
          <p:spPr>
            <a:xfrm>
              <a:off x="11337601" y="3577595"/>
              <a:ext cx="4344" cy="5037"/>
            </a:xfrm>
            <a:custGeom>
              <a:avLst/>
              <a:gdLst>
                <a:gd name="connsiteX0" fmla="*/ 2322 w 4344"/>
                <a:gd name="connsiteY0" fmla="*/ 5038 h 5037"/>
                <a:gd name="connsiteX1" fmla="*/ 0 w 4344"/>
                <a:gd name="connsiteY1" fmla="*/ 158 h 5037"/>
                <a:gd name="connsiteX2" fmla="*/ 2322 w 4344"/>
                <a:gd name="connsiteY2" fmla="*/ 5038 h 5037"/>
              </a:gdLst>
              <a:ahLst/>
              <a:cxnLst>
                <a:cxn ang="0">
                  <a:pos x="connsiteX0" y="connsiteY0"/>
                </a:cxn>
                <a:cxn ang="0">
                  <a:pos x="connsiteX1" y="connsiteY1"/>
                </a:cxn>
                <a:cxn ang="0">
                  <a:pos x="connsiteX2" y="connsiteY2"/>
                </a:cxn>
              </a:cxnLst>
              <a:rect l="l" t="t" r="r" b="b"/>
              <a:pathLst>
                <a:path w="4344" h="5037">
                  <a:moveTo>
                    <a:pt x="2322" y="5038"/>
                  </a:moveTo>
                  <a:cubicBezTo>
                    <a:pt x="6547" y="4044"/>
                    <a:pt x="3354" y="-945"/>
                    <a:pt x="0" y="158"/>
                  </a:cubicBezTo>
                  <a:cubicBezTo>
                    <a:pt x="0" y="2109"/>
                    <a:pt x="871" y="3735"/>
                    <a:pt x="2322" y="5038"/>
                  </a:cubicBezTo>
                </a:path>
              </a:pathLst>
            </a:custGeom>
            <a:solidFill>
              <a:srgbClr val="C0C0C0"/>
            </a:solidFill>
            <a:ln w="645" cap="flat">
              <a:solidFill>
                <a:srgbClr val="FFFFFF"/>
              </a:solidFill>
              <a:prstDash val="solid"/>
              <a:miter/>
            </a:ln>
          </p:spPr>
          <p:txBody>
            <a:bodyPr rtlCol="0" anchor="ctr"/>
            <a:lstStyle/>
            <a:p>
              <a:endParaRPr lang="en-US"/>
            </a:p>
          </p:txBody>
        </p:sp>
        <p:sp>
          <p:nvSpPr>
            <p:cNvPr id="2400" name="Freeform: Shape 2399">
              <a:extLst>
                <a:ext uri="{FF2B5EF4-FFF2-40B4-BE49-F238E27FC236}">
                  <a16:creationId xmlns:a16="http://schemas.microsoft.com/office/drawing/2014/main" id="{4E2009D4-2417-D9CB-C383-FD8C9F80B890}"/>
                </a:ext>
              </a:extLst>
            </p:cNvPr>
            <p:cNvSpPr/>
            <p:nvPr/>
          </p:nvSpPr>
          <p:spPr>
            <a:xfrm>
              <a:off x="11323024" y="3547306"/>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01" name="Content Placeholder 8">
            <a:extLst>
              <a:ext uri="{FF2B5EF4-FFF2-40B4-BE49-F238E27FC236}">
                <a16:creationId xmlns:a16="http://schemas.microsoft.com/office/drawing/2014/main" id="{0B3D9F45-2DE5-615C-C89D-508AEF072A1D}"/>
              </a:ext>
            </a:extLst>
          </p:cNvPr>
          <p:cNvGrpSpPr/>
          <p:nvPr/>
        </p:nvGrpSpPr>
        <p:grpSpPr>
          <a:xfrm>
            <a:off x="8671238" y="3335964"/>
            <a:ext cx="38699" cy="38699"/>
            <a:chOff x="8638628" y="3016767"/>
            <a:chExt cx="38699" cy="38699"/>
          </a:xfrm>
        </p:grpSpPr>
        <p:sp>
          <p:nvSpPr>
            <p:cNvPr id="2402" name="Freeform: Shape 2401">
              <a:extLst>
                <a:ext uri="{FF2B5EF4-FFF2-40B4-BE49-F238E27FC236}">
                  <a16:creationId xmlns:a16="http://schemas.microsoft.com/office/drawing/2014/main" id="{720DE34E-F79B-55DF-65A2-B9D05182B6D0}"/>
                </a:ext>
              </a:extLst>
            </p:cNvPr>
            <p:cNvSpPr/>
            <p:nvPr/>
          </p:nvSpPr>
          <p:spPr>
            <a:xfrm>
              <a:off x="8662235" y="3040229"/>
              <a:ext cx="4224" cy="11832"/>
            </a:xfrm>
            <a:custGeom>
              <a:avLst/>
              <a:gdLst>
                <a:gd name="connsiteX0" fmla="*/ 0 w 4224"/>
                <a:gd name="connsiteY0" fmla="*/ 1151 h 11832"/>
                <a:gd name="connsiteX1" fmla="*/ 935 w 4224"/>
                <a:gd name="connsiteY1" fmla="*/ 6027 h 11832"/>
                <a:gd name="connsiteX2" fmla="*/ 3709 w 4224"/>
                <a:gd name="connsiteY2" fmla="*/ 11832 h 11832"/>
                <a:gd name="connsiteX3" fmla="*/ 0 w 4224"/>
                <a:gd name="connsiteY3" fmla="*/ 1151 h 11832"/>
              </a:gdLst>
              <a:ahLst/>
              <a:cxnLst>
                <a:cxn ang="0">
                  <a:pos x="connsiteX0" y="connsiteY0"/>
                </a:cxn>
                <a:cxn ang="0">
                  <a:pos x="connsiteX1" y="connsiteY1"/>
                </a:cxn>
                <a:cxn ang="0">
                  <a:pos x="connsiteX2" y="connsiteY2"/>
                </a:cxn>
                <a:cxn ang="0">
                  <a:pos x="connsiteX3" y="connsiteY3"/>
                </a:cxn>
              </a:cxnLst>
              <a:rect l="l" t="t" r="r" b="b"/>
              <a:pathLst>
                <a:path w="4224" h="11832">
                  <a:moveTo>
                    <a:pt x="0" y="1151"/>
                  </a:moveTo>
                  <a:cubicBezTo>
                    <a:pt x="742" y="2696"/>
                    <a:pt x="1032" y="4318"/>
                    <a:pt x="935" y="6027"/>
                  </a:cubicBezTo>
                  <a:cubicBezTo>
                    <a:pt x="484" y="8256"/>
                    <a:pt x="3193" y="9859"/>
                    <a:pt x="3709" y="11832"/>
                  </a:cubicBezTo>
                  <a:cubicBezTo>
                    <a:pt x="4644" y="9381"/>
                    <a:pt x="4773" y="-3944"/>
                    <a:pt x="0" y="1151"/>
                  </a:cubicBezTo>
                </a:path>
              </a:pathLst>
            </a:custGeom>
            <a:solidFill>
              <a:srgbClr val="C0C0C0"/>
            </a:solidFill>
            <a:ln w="645" cap="flat">
              <a:solidFill>
                <a:srgbClr val="FFFFFF"/>
              </a:solidFill>
              <a:prstDash val="solid"/>
              <a:miter/>
            </a:ln>
          </p:spPr>
          <p:txBody>
            <a:bodyPr rtlCol="0" anchor="ctr"/>
            <a:lstStyle/>
            <a:p>
              <a:endParaRPr lang="en-US"/>
            </a:p>
          </p:txBody>
        </p:sp>
        <p:sp>
          <p:nvSpPr>
            <p:cNvPr id="2403" name="Freeform: Shape 2402">
              <a:extLst>
                <a:ext uri="{FF2B5EF4-FFF2-40B4-BE49-F238E27FC236}">
                  <a16:creationId xmlns:a16="http://schemas.microsoft.com/office/drawing/2014/main" id="{4CDD0F7F-B9C3-E174-ED30-307C51EB1315}"/>
                </a:ext>
              </a:extLst>
            </p:cNvPr>
            <p:cNvSpPr/>
            <p:nvPr/>
          </p:nvSpPr>
          <p:spPr>
            <a:xfrm>
              <a:off x="8638628" y="3016767"/>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04" name="Content Placeholder 8">
            <a:extLst>
              <a:ext uri="{FF2B5EF4-FFF2-40B4-BE49-F238E27FC236}">
                <a16:creationId xmlns:a16="http://schemas.microsoft.com/office/drawing/2014/main" id="{A5297EA8-B1AD-70B2-4027-2A3FDEE126E7}"/>
              </a:ext>
            </a:extLst>
          </p:cNvPr>
          <p:cNvGrpSpPr/>
          <p:nvPr/>
        </p:nvGrpSpPr>
        <p:grpSpPr>
          <a:xfrm>
            <a:off x="7517669" y="2885714"/>
            <a:ext cx="38699" cy="38699"/>
            <a:chOff x="7485059" y="2566517"/>
            <a:chExt cx="38699" cy="38699"/>
          </a:xfrm>
        </p:grpSpPr>
        <p:sp>
          <p:nvSpPr>
            <p:cNvPr id="2405" name="Freeform: Shape 2404">
              <a:extLst>
                <a:ext uri="{FF2B5EF4-FFF2-40B4-BE49-F238E27FC236}">
                  <a16:creationId xmlns:a16="http://schemas.microsoft.com/office/drawing/2014/main" id="{5086B71D-C1DA-5E7D-B5F9-40FB18CADF5D}"/>
                </a:ext>
              </a:extLst>
            </p:cNvPr>
            <p:cNvSpPr/>
            <p:nvPr/>
          </p:nvSpPr>
          <p:spPr>
            <a:xfrm>
              <a:off x="7503118" y="2582905"/>
              <a:ext cx="7417" cy="5689"/>
            </a:xfrm>
            <a:custGeom>
              <a:avLst/>
              <a:gdLst>
                <a:gd name="connsiteX0" fmla="*/ 0 w 7417"/>
                <a:gd name="connsiteY0" fmla="*/ 1278 h 5689"/>
                <a:gd name="connsiteX1" fmla="*/ 7418 w 7417"/>
                <a:gd name="connsiteY1" fmla="*/ 2207 h 5689"/>
                <a:gd name="connsiteX2" fmla="*/ 677 w 7417"/>
                <a:gd name="connsiteY2" fmla="*/ 5690 h 5689"/>
                <a:gd name="connsiteX3" fmla="*/ 0 w 7417"/>
                <a:gd name="connsiteY3" fmla="*/ 1278 h 5689"/>
              </a:gdLst>
              <a:ahLst/>
              <a:cxnLst>
                <a:cxn ang="0">
                  <a:pos x="connsiteX0" y="connsiteY0"/>
                </a:cxn>
                <a:cxn ang="0">
                  <a:pos x="connsiteX1" y="connsiteY1"/>
                </a:cxn>
                <a:cxn ang="0">
                  <a:pos x="connsiteX2" y="connsiteY2"/>
                </a:cxn>
                <a:cxn ang="0">
                  <a:pos x="connsiteX3" y="connsiteY3"/>
                </a:cxn>
              </a:cxnLst>
              <a:rect l="l" t="t" r="r" b="b"/>
              <a:pathLst>
                <a:path w="7417" h="5689">
                  <a:moveTo>
                    <a:pt x="0" y="1278"/>
                  </a:moveTo>
                  <a:cubicBezTo>
                    <a:pt x="1774" y="-1031"/>
                    <a:pt x="5966" y="101"/>
                    <a:pt x="7418" y="2207"/>
                  </a:cubicBezTo>
                  <a:cubicBezTo>
                    <a:pt x="5837" y="4293"/>
                    <a:pt x="3193" y="5390"/>
                    <a:pt x="677" y="5690"/>
                  </a:cubicBezTo>
                  <a:cubicBezTo>
                    <a:pt x="677" y="4203"/>
                    <a:pt x="322" y="2732"/>
                    <a:pt x="0" y="1278"/>
                  </a:cubicBezTo>
                </a:path>
              </a:pathLst>
            </a:custGeom>
            <a:solidFill>
              <a:srgbClr val="C0C0C0"/>
            </a:solidFill>
            <a:ln w="1612" cap="flat">
              <a:solidFill>
                <a:srgbClr val="FFFFFF"/>
              </a:solidFill>
              <a:prstDash val="solid"/>
              <a:miter/>
            </a:ln>
          </p:spPr>
          <p:txBody>
            <a:bodyPr rtlCol="0" anchor="ctr"/>
            <a:lstStyle/>
            <a:p>
              <a:endParaRPr lang="en-US"/>
            </a:p>
          </p:txBody>
        </p:sp>
        <p:sp>
          <p:nvSpPr>
            <p:cNvPr id="2406" name="Freeform: Shape 2405">
              <a:extLst>
                <a:ext uri="{FF2B5EF4-FFF2-40B4-BE49-F238E27FC236}">
                  <a16:creationId xmlns:a16="http://schemas.microsoft.com/office/drawing/2014/main" id="{68C9C075-7589-88FA-D9EC-F86FFDFD6859}"/>
                </a:ext>
              </a:extLst>
            </p:cNvPr>
            <p:cNvSpPr/>
            <p:nvPr/>
          </p:nvSpPr>
          <p:spPr>
            <a:xfrm>
              <a:off x="7485059" y="256651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07" name="Content Placeholder 8">
            <a:extLst>
              <a:ext uri="{FF2B5EF4-FFF2-40B4-BE49-F238E27FC236}">
                <a16:creationId xmlns:a16="http://schemas.microsoft.com/office/drawing/2014/main" id="{A3750F55-69C9-B850-E5F5-18BBB6C2770F}"/>
              </a:ext>
            </a:extLst>
          </p:cNvPr>
          <p:cNvGrpSpPr/>
          <p:nvPr/>
        </p:nvGrpSpPr>
        <p:grpSpPr>
          <a:xfrm>
            <a:off x="11008176" y="3644564"/>
            <a:ext cx="38699" cy="38699"/>
            <a:chOff x="10975566" y="3325367"/>
            <a:chExt cx="38699" cy="38699"/>
          </a:xfrm>
        </p:grpSpPr>
        <p:sp>
          <p:nvSpPr>
            <p:cNvPr id="2408" name="Freeform: Shape 2407">
              <a:extLst>
                <a:ext uri="{FF2B5EF4-FFF2-40B4-BE49-F238E27FC236}">
                  <a16:creationId xmlns:a16="http://schemas.microsoft.com/office/drawing/2014/main" id="{1ECBB046-934F-38EA-D0F3-3B07E62B214E}"/>
                </a:ext>
              </a:extLst>
            </p:cNvPr>
            <p:cNvSpPr/>
            <p:nvPr/>
          </p:nvSpPr>
          <p:spPr>
            <a:xfrm>
              <a:off x="11005593" y="3346023"/>
              <a:ext cx="1566" cy="4640"/>
            </a:xfrm>
            <a:custGeom>
              <a:avLst/>
              <a:gdLst>
                <a:gd name="connsiteX0" fmla="*/ 900 w 1566"/>
                <a:gd name="connsiteY0" fmla="*/ 4641 h 4640"/>
                <a:gd name="connsiteX1" fmla="*/ 1384 w 1566"/>
                <a:gd name="connsiteY1" fmla="*/ 0 h 4640"/>
                <a:gd name="connsiteX2" fmla="*/ 900 w 1566"/>
                <a:gd name="connsiteY2" fmla="*/ 4641 h 4640"/>
              </a:gdLst>
              <a:ahLst/>
              <a:cxnLst>
                <a:cxn ang="0">
                  <a:pos x="connsiteX0" y="connsiteY0"/>
                </a:cxn>
                <a:cxn ang="0">
                  <a:pos x="connsiteX1" y="connsiteY1"/>
                </a:cxn>
                <a:cxn ang="0">
                  <a:pos x="connsiteX2" y="connsiteY2"/>
                </a:cxn>
              </a:cxnLst>
              <a:rect l="l" t="t" r="r" b="b"/>
              <a:pathLst>
                <a:path w="1566" h="4640">
                  <a:moveTo>
                    <a:pt x="900" y="4641"/>
                  </a:moveTo>
                  <a:cubicBezTo>
                    <a:pt x="1577" y="3151"/>
                    <a:pt x="1739" y="1606"/>
                    <a:pt x="1384" y="0"/>
                  </a:cubicBezTo>
                  <a:cubicBezTo>
                    <a:pt x="-229" y="1251"/>
                    <a:pt x="-487" y="3103"/>
                    <a:pt x="900" y="4641"/>
                  </a:cubicBezTo>
                </a:path>
              </a:pathLst>
            </a:custGeom>
            <a:solidFill>
              <a:srgbClr val="C0C0C0"/>
            </a:solidFill>
            <a:ln w="645" cap="flat">
              <a:solidFill>
                <a:srgbClr val="FFFFFF"/>
              </a:solidFill>
              <a:prstDash val="solid"/>
              <a:miter/>
            </a:ln>
          </p:spPr>
          <p:txBody>
            <a:bodyPr rtlCol="0" anchor="ctr"/>
            <a:lstStyle/>
            <a:p>
              <a:endParaRPr lang="en-US"/>
            </a:p>
          </p:txBody>
        </p:sp>
        <p:sp>
          <p:nvSpPr>
            <p:cNvPr id="2409" name="Freeform: Shape 2408">
              <a:extLst>
                <a:ext uri="{FF2B5EF4-FFF2-40B4-BE49-F238E27FC236}">
                  <a16:creationId xmlns:a16="http://schemas.microsoft.com/office/drawing/2014/main" id="{F0442D11-FEA8-15F9-16AF-FD47EE7B9F90}"/>
                </a:ext>
              </a:extLst>
            </p:cNvPr>
            <p:cNvSpPr/>
            <p:nvPr/>
          </p:nvSpPr>
          <p:spPr>
            <a:xfrm>
              <a:off x="10975566" y="332536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10" name="Content Placeholder 8">
            <a:extLst>
              <a:ext uri="{FF2B5EF4-FFF2-40B4-BE49-F238E27FC236}">
                <a16:creationId xmlns:a16="http://schemas.microsoft.com/office/drawing/2014/main" id="{51890F63-CFAE-39D6-7983-3CC819515011}"/>
              </a:ext>
            </a:extLst>
          </p:cNvPr>
          <p:cNvGrpSpPr/>
          <p:nvPr/>
        </p:nvGrpSpPr>
        <p:grpSpPr>
          <a:xfrm>
            <a:off x="10757080" y="3850810"/>
            <a:ext cx="38699" cy="38699"/>
            <a:chOff x="10724470" y="3531613"/>
            <a:chExt cx="38699" cy="38699"/>
          </a:xfrm>
        </p:grpSpPr>
        <p:sp>
          <p:nvSpPr>
            <p:cNvPr id="2411" name="Freeform: Shape 2410">
              <a:extLst>
                <a:ext uri="{FF2B5EF4-FFF2-40B4-BE49-F238E27FC236}">
                  <a16:creationId xmlns:a16="http://schemas.microsoft.com/office/drawing/2014/main" id="{E1B0B384-C2B3-276B-B865-855D63546956}"/>
                </a:ext>
              </a:extLst>
            </p:cNvPr>
            <p:cNvSpPr/>
            <p:nvPr/>
          </p:nvSpPr>
          <p:spPr>
            <a:xfrm>
              <a:off x="10754938" y="3557090"/>
              <a:ext cx="3498" cy="9520"/>
            </a:xfrm>
            <a:custGeom>
              <a:avLst/>
              <a:gdLst>
                <a:gd name="connsiteX0" fmla="*/ 1040 w 3498"/>
                <a:gd name="connsiteY0" fmla="*/ 9520 h 9520"/>
                <a:gd name="connsiteX1" fmla="*/ 2879 w 3498"/>
                <a:gd name="connsiteY1" fmla="*/ 0 h 9520"/>
                <a:gd name="connsiteX2" fmla="*/ 1040 w 3498"/>
                <a:gd name="connsiteY2" fmla="*/ 9520 h 9520"/>
              </a:gdLst>
              <a:ahLst/>
              <a:cxnLst>
                <a:cxn ang="0">
                  <a:pos x="connsiteX0" y="connsiteY0"/>
                </a:cxn>
                <a:cxn ang="0">
                  <a:pos x="connsiteX1" y="connsiteY1"/>
                </a:cxn>
                <a:cxn ang="0">
                  <a:pos x="connsiteX2" y="connsiteY2"/>
                </a:cxn>
              </a:cxnLst>
              <a:rect l="l" t="t" r="r" b="b"/>
              <a:pathLst>
                <a:path w="3498" h="9520">
                  <a:moveTo>
                    <a:pt x="1040" y="9520"/>
                  </a:moveTo>
                  <a:cubicBezTo>
                    <a:pt x="2879" y="7008"/>
                    <a:pt x="4394" y="3038"/>
                    <a:pt x="2879" y="0"/>
                  </a:cubicBezTo>
                  <a:cubicBezTo>
                    <a:pt x="847" y="2419"/>
                    <a:pt x="-1346" y="6556"/>
                    <a:pt x="1040" y="9520"/>
                  </a:cubicBezTo>
                </a:path>
              </a:pathLst>
            </a:custGeom>
            <a:solidFill>
              <a:srgbClr val="C0C0C0"/>
            </a:solidFill>
            <a:ln w="645" cap="flat">
              <a:solidFill>
                <a:srgbClr val="FFFFFF"/>
              </a:solidFill>
              <a:prstDash val="solid"/>
              <a:miter/>
            </a:ln>
          </p:spPr>
          <p:txBody>
            <a:bodyPr rtlCol="0" anchor="ctr"/>
            <a:lstStyle/>
            <a:p>
              <a:endParaRPr lang="en-US"/>
            </a:p>
          </p:txBody>
        </p:sp>
        <p:sp>
          <p:nvSpPr>
            <p:cNvPr id="2412" name="Freeform: Shape 2411">
              <a:extLst>
                <a:ext uri="{FF2B5EF4-FFF2-40B4-BE49-F238E27FC236}">
                  <a16:creationId xmlns:a16="http://schemas.microsoft.com/office/drawing/2014/main" id="{08052E38-E326-6C0F-03FA-850F9CD83A38}"/>
                </a:ext>
              </a:extLst>
            </p:cNvPr>
            <p:cNvSpPr/>
            <p:nvPr/>
          </p:nvSpPr>
          <p:spPr>
            <a:xfrm>
              <a:off x="10724470" y="3531613"/>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4" y="38700"/>
                    <a:pt x="0" y="30036"/>
                    <a:pt x="0" y="19350"/>
                  </a:cubicBezTo>
                  <a:cubicBezTo>
                    <a:pt x="0" y="8663"/>
                    <a:pt x="8664"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13" name="Content Placeholder 8">
            <a:extLst>
              <a:ext uri="{FF2B5EF4-FFF2-40B4-BE49-F238E27FC236}">
                <a16:creationId xmlns:a16="http://schemas.microsoft.com/office/drawing/2014/main" id="{3182A022-CF76-1343-AF0D-8CD283B0DB40}"/>
              </a:ext>
            </a:extLst>
          </p:cNvPr>
          <p:cNvGrpSpPr/>
          <p:nvPr/>
        </p:nvGrpSpPr>
        <p:grpSpPr>
          <a:xfrm>
            <a:off x="8831358" y="4185961"/>
            <a:ext cx="38699" cy="38699"/>
            <a:chOff x="8798748" y="3866764"/>
            <a:chExt cx="38699" cy="38699"/>
          </a:xfrm>
        </p:grpSpPr>
        <p:sp>
          <p:nvSpPr>
            <p:cNvPr id="2414" name="Freeform: Shape 2413">
              <a:extLst>
                <a:ext uri="{FF2B5EF4-FFF2-40B4-BE49-F238E27FC236}">
                  <a16:creationId xmlns:a16="http://schemas.microsoft.com/office/drawing/2014/main" id="{578D1C00-012A-D0AC-8DD2-DF97381A6BD3}"/>
                </a:ext>
              </a:extLst>
            </p:cNvPr>
            <p:cNvSpPr/>
            <p:nvPr/>
          </p:nvSpPr>
          <p:spPr>
            <a:xfrm>
              <a:off x="8812228" y="3900879"/>
              <a:ext cx="3543" cy="4514"/>
            </a:xfrm>
            <a:custGeom>
              <a:avLst/>
              <a:gdLst>
                <a:gd name="connsiteX0" fmla="*/ 3483 w 3543"/>
                <a:gd name="connsiteY0" fmla="*/ 4515 h 4514"/>
                <a:gd name="connsiteX1" fmla="*/ 0 w 3543"/>
                <a:gd name="connsiteY1" fmla="*/ 96 h 4514"/>
                <a:gd name="connsiteX2" fmla="*/ 3483 w 3543"/>
                <a:gd name="connsiteY2" fmla="*/ 4515 h 4514"/>
              </a:gdLst>
              <a:ahLst/>
              <a:cxnLst>
                <a:cxn ang="0">
                  <a:pos x="connsiteX0" y="connsiteY0"/>
                </a:cxn>
                <a:cxn ang="0">
                  <a:pos x="connsiteX1" y="connsiteY1"/>
                </a:cxn>
                <a:cxn ang="0">
                  <a:pos x="connsiteX2" y="connsiteY2"/>
                </a:cxn>
              </a:cxnLst>
              <a:rect l="l" t="t" r="r" b="b"/>
              <a:pathLst>
                <a:path w="3543" h="4514">
                  <a:moveTo>
                    <a:pt x="3483" y="4515"/>
                  </a:moveTo>
                  <a:cubicBezTo>
                    <a:pt x="3805" y="2257"/>
                    <a:pt x="2870" y="-558"/>
                    <a:pt x="0" y="96"/>
                  </a:cubicBezTo>
                  <a:cubicBezTo>
                    <a:pt x="1709" y="999"/>
                    <a:pt x="3064" y="2592"/>
                    <a:pt x="3483" y="4515"/>
                  </a:cubicBezTo>
                </a:path>
              </a:pathLst>
            </a:custGeom>
            <a:solidFill>
              <a:srgbClr val="C0C0C0"/>
            </a:solidFill>
            <a:ln w="645" cap="flat">
              <a:solidFill>
                <a:srgbClr val="FFFFFF"/>
              </a:solidFill>
              <a:prstDash val="solid"/>
              <a:miter/>
            </a:ln>
          </p:spPr>
          <p:txBody>
            <a:bodyPr rtlCol="0" anchor="ctr"/>
            <a:lstStyle/>
            <a:p>
              <a:endParaRPr lang="en-US"/>
            </a:p>
          </p:txBody>
        </p:sp>
        <p:sp>
          <p:nvSpPr>
            <p:cNvPr id="2415" name="Freeform: Shape 2414">
              <a:extLst>
                <a:ext uri="{FF2B5EF4-FFF2-40B4-BE49-F238E27FC236}">
                  <a16:creationId xmlns:a16="http://schemas.microsoft.com/office/drawing/2014/main" id="{B5FB36CB-F8BE-2AB5-7270-35A48630481F}"/>
                </a:ext>
              </a:extLst>
            </p:cNvPr>
            <p:cNvSpPr/>
            <p:nvPr/>
          </p:nvSpPr>
          <p:spPr>
            <a:xfrm>
              <a:off x="8798748" y="3866764"/>
              <a:ext cx="38699" cy="38699"/>
            </a:xfrm>
            <a:custGeom>
              <a:avLst/>
              <a:gdLst>
                <a:gd name="connsiteX0" fmla="*/ 38700 w 38699"/>
                <a:gd name="connsiteY0" fmla="*/ 19350 h 38699"/>
                <a:gd name="connsiteX1" fmla="*/ 19350 w 38699"/>
                <a:gd name="connsiteY1" fmla="*/ 38699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699"/>
                    <a:pt x="19350" y="38699"/>
                  </a:cubicBezTo>
                  <a:cubicBezTo>
                    <a:pt x="8663" y="38699"/>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16" name="Content Placeholder 8">
            <a:extLst>
              <a:ext uri="{FF2B5EF4-FFF2-40B4-BE49-F238E27FC236}">
                <a16:creationId xmlns:a16="http://schemas.microsoft.com/office/drawing/2014/main" id="{7685B998-0C85-13B9-BDEA-6EF7507DC453}"/>
              </a:ext>
            </a:extLst>
          </p:cNvPr>
          <p:cNvGrpSpPr/>
          <p:nvPr/>
        </p:nvGrpSpPr>
        <p:grpSpPr>
          <a:xfrm>
            <a:off x="9191780" y="4263290"/>
            <a:ext cx="38699" cy="38699"/>
            <a:chOff x="9159170" y="3944093"/>
            <a:chExt cx="38699" cy="38699"/>
          </a:xfrm>
        </p:grpSpPr>
        <p:sp>
          <p:nvSpPr>
            <p:cNvPr id="2417" name="Freeform: Shape 2416">
              <a:extLst>
                <a:ext uri="{FF2B5EF4-FFF2-40B4-BE49-F238E27FC236}">
                  <a16:creationId xmlns:a16="http://schemas.microsoft.com/office/drawing/2014/main" id="{EF0F0E23-1632-B6AE-3395-D9AA69E18A4A}"/>
                </a:ext>
              </a:extLst>
            </p:cNvPr>
            <p:cNvSpPr/>
            <p:nvPr/>
          </p:nvSpPr>
          <p:spPr>
            <a:xfrm>
              <a:off x="9193744" y="3971701"/>
              <a:ext cx="1566" cy="4640"/>
            </a:xfrm>
            <a:custGeom>
              <a:avLst/>
              <a:gdLst>
                <a:gd name="connsiteX0" fmla="*/ 900 w 1566"/>
                <a:gd name="connsiteY0" fmla="*/ 4641 h 4640"/>
                <a:gd name="connsiteX1" fmla="*/ 1384 w 1566"/>
                <a:gd name="connsiteY1" fmla="*/ 0 h 4640"/>
                <a:gd name="connsiteX2" fmla="*/ 900 w 1566"/>
                <a:gd name="connsiteY2" fmla="*/ 4641 h 4640"/>
              </a:gdLst>
              <a:ahLst/>
              <a:cxnLst>
                <a:cxn ang="0">
                  <a:pos x="connsiteX0" y="connsiteY0"/>
                </a:cxn>
                <a:cxn ang="0">
                  <a:pos x="connsiteX1" y="connsiteY1"/>
                </a:cxn>
                <a:cxn ang="0">
                  <a:pos x="connsiteX2" y="connsiteY2"/>
                </a:cxn>
              </a:cxnLst>
              <a:rect l="l" t="t" r="r" b="b"/>
              <a:pathLst>
                <a:path w="1566" h="4640">
                  <a:moveTo>
                    <a:pt x="900" y="4641"/>
                  </a:moveTo>
                  <a:cubicBezTo>
                    <a:pt x="1577" y="3151"/>
                    <a:pt x="1739" y="1606"/>
                    <a:pt x="1384" y="0"/>
                  </a:cubicBezTo>
                  <a:cubicBezTo>
                    <a:pt x="-229" y="1251"/>
                    <a:pt x="-487" y="3103"/>
                    <a:pt x="900" y="4641"/>
                  </a:cubicBezTo>
                </a:path>
              </a:pathLst>
            </a:custGeom>
            <a:solidFill>
              <a:srgbClr val="C0C0C0"/>
            </a:solidFill>
            <a:ln w="645" cap="flat">
              <a:solidFill>
                <a:srgbClr val="FFFFFF"/>
              </a:solidFill>
              <a:prstDash val="solid"/>
              <a:miter/>
            </a:ln>
          </p:spPr>
          <p:txBody>
            <a:bodyPr rtlCol="0" anchor="ctr"/>
            <a:lstStyle/>
            <a:p>
              <a:endParaRPr lang="en-US"/>
            </a:p>
          </p:txBody>
        </p:sp>
        <p:sp>
          <p:nvSpPr>
            <p:cNvPr id="2418" name="Freeform: Shape 2417">
              <a:extLst>
                <a:ext uri="{FF2B5EF4-FFF2-40B4-BE49-F238E27FC236}">
                  <a16:creationId xmlns:a16="http://schemas.microsoft.com/office/drawing/2014/main" id="{493CF6A1-B0A8-30D6-DE88-E988B4351D4A}"/>
                </a:ext>
              </a:extLst>
            </p:cNvPr>
            <p:cNvSpPr/>
            <p:nvPr/>
          </p:nvSpPr>
          <p:spPr>
            <a:xfrm>
              <a:off x="9159170" y="3944093"/>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19" name="Content Placeholder 8">
            <a:extLst>
              <a:ext uri="{FF2B5EF4-FFF2-40B4-BE49-F238E27FC236}">
                <a16:creationId xmlns:a16="http://schemas.microsoft.com/office/drawing/2014/main" id="{1A82669E-5937-CE04-BA11-000381203EF3}"/>
              </a:ext>
            </a:extLst>
          </p:cNvPr>
          <p:cNvGrpSpPr/>
          <p:nvPr/>
        </p:nvGrpSpPr>
        <p:grpSpPr>
          <a:xfrm>
            <a:off x="5978893" y="3572854"/>
            <a:ext cx="38699" cy="44075"/>
            <a:chOff x="5946283" y="3253657"/>
            <a:chExt cx="38699" cy="44075"/>
          </a:xfrm>
        </p:grpSpPr>
        <p:grpSp>
          <p:nvGrpSpPr>
            <p:cNvPr id="2420" name="Content Placeholder 8">
              <a:extLst>
                <a:ext uri="{FF2B5EF4-FFF2-40B4-BE49-F238E27FC236}">
                  <a16:creationId xmlns:a16="http://schemas.microsoft.com/office/drawing/2014/main" id="{79A5B206-6232-F290-D926-434181AC362A}"/>
                </a:ext>
              </a:extLst>
            </p:cNvPr>
            <p:cNvGrpSpPr/>
            <p:nvPr/>
          </p:nvGrpSpPr>
          <p:grpSpPr>
            <a:xfrm>
              <a:off x="5946457" y="3278483"/>
              <a:ext cx="4444" cy="19249"/>
              <a:chOff x="5946457" y="3278483"/>
              <a:chExt cx="4444" cy="19249"/>
            </a:xfrm>
            <a:solidFill>
              <a:srgbClr val="C0C0C0"/>
            </a:solidFill>
          </p:grpSpPr>
          <p:sp>
            <p:nvSpPr>
              <p:cNvPr id="2421" name="Freeform: Shape 2420">
                <a:extLst>
                  <a:ext uri="{FF2B5EF4-FFF2-40B4-BE49-F238E27FC236}">
                    <a16:creationId xmlns:a16="http://schemas.microsoft.com/office/drawing/2014/main" id="{BE045A18-6472-0646-7466-F691302E50BA}"/>
                  </a:ext>
                </a:extLst>
              </p:cNvPr>
              <p:cNvSpPr/>
              <p:nvPr/>
            </p:nvSpPr>
            <p:spPr>
              <a:xfrm>
                <a:off x="5946457" y="3293062"/>
                <a:ext cx="3992" cy="4669"/>
              </a:xfrm>
              <a:custGeom>
                <a:avLst/>
                <a:gdLst>
                  <a:gd name="connsiteX0" fmla="*/ 2764 w 3992"/>
                  <a:gd name="connsiteY0" fmla="*/ 4667 h 4669"/>
                  <a:gd name="connsiteX1" fmla="*/ 2087 w 3992"/>
                  <a:gd name="connsiteY1" fmla="*/ 20 h 4669"/>
                  <a:gd name="connsiteX2" fmla="*/ 2764 w 3992"/>
                  <a:gd name="connsiteY2" fmla="*/ 4667 h 4669"/>
                </a:gdLst>
                <a:ahLst/>
                <a:cxnLst>
                  <a:cxn ang="0">
                    <a:pos x="connsiteX0" y="connsiteY0"/>
                  </a:cxn>
                  <a:cxn ang="0">
                    <a:pos x="connsiteX1" y="connsiteY1"/>
                  </a:cxn>
                  <a:cxn ang="0">
                    <a:pos x="connsiteX2" y="connsiteY2"/>
                  </a:cxn>
                </a:cxnLst>
                <a:rect l="l" t="t" r="r" b="b"/>
                <a:pathLst>
                  <a:path w="3992" h="4669">
                    <a:moveTo>
                      <a:pt x="2764" y="4667"/>
                    </a:moveTo>
                    <a:cubicBezTo>
                      <a:pt x="-267" y="4796"/>
                      <a:pt x="-1244" y="362"/>
                      <a:pt x="2087" y="20"/>
                    </a:cubicBezTo>
                    <a:cubicBezTo>
                      <a:pt x="5077" y="-303"/>
                      <a:pt x="3941" y="3409"/>
                      <a:pt x="2764" y="4667"/>
                    </a:cubicBezTo>
                  </a:path>
                </a:pathLst>
              </a:custGeom>
              <a:solidFill>
                <a:srgbClr val="C0C0C0"/>
              </a:solidFill>
              <a:ln w="645" cap="flat">
                <a:solidFill>
                  <a:srgbClr val="FFFFFF"/>
                </a:solidFill>
                <a:prstDash val="solid"/>
                <a:miter/>
              </a:ln>
            </p:spPr>
            <p:txBody>
              <a:bodyPr rtlCol="0" anchor="ctr"/>
              <a:lstStyle/>
              <a:p>
                <a:endParaRPr lang="en-US"/>
              </a:p>
            </p:txBody>
          </p:sp>
          <p:sp>
            <p:nvSpPr>
              <p:cNvPr id="2422" name="Freeform: Shape 2421">
                <a:extLst>
                  <a:ext uri="{FF2B5EF4-FFF2-40B4-BE49-F238E27FC236}">
                    <a16:creationId xmlns:a16="http://schemas.microsoft.com/office/drawing/2014/main" id="{D56AD804-764B-8373-C83E-09EE12F43818}"/>
                  </a:ext>
                </a:extLst>
              </p:cNvPr>
              <p:cNvSpPr/>
              <p:nvPr/>
            </p:nvSpPr>
            <p:spPr>
              <a:xfrm>
                <a:off x="5947817" y="3278483"/>
                <a:ext cx="3083" cy="3918"/>
              </a:xfrm>
              <a:custGeom>
                <a:avLst/>
                <a:gdLst>
                  <a:gd name="connsiteX0" fmla="*/ 2823 w 3083"/>
                  <a:gd name="connsiteY0" fmla="*/ 3918 h 3918"/>
                  <a:gd name="connsiteX1" fmla="*/ 17 w 3083"/>
                  <a:gd name="connsiteY1" fmla="*/ 206 h 3918"/>
                  <a:gd name="connsiteX2" fmla="*/ 2823 w 3083"/>
                  <a:gd name="connsiteY2" fmla="*/ 3918 h 3918"/>
                </a:gdLst>
                <a:ahLst/>
                <a:cxnLst>
                  <a:cxn ang="0">
                    <a:pos x="connsiteX0" y="connsiteY0"/>
                  </a:cxn>
                  <a:cxn ang="0">
                    <a:pos x="connsiteX1" y="connsiteY1"/>
                  </a:cxn>
                  <a:cxn ang="0">
                    <a:pos x="connsiteX2" y="connsiteY2"/>
                  </a:cxn>
                </a:cxnLst>
                <a:rect l="l" t="t" r="r" b="b"/>
                <a:pathLst>
                  <a:path w="3083" h="3918">
                    <a:moveTo>
                      <a:pt x="2823" y="3918"/>
                    </a:moveTo>
                    <a:cubicBezTo>
                      <a:pt x="959" y="3560"/>
                      <a:pt x="-154" y="2102"/>
                      <a:pt x="17" y="206"/>
                    </a:cubicBezTo>
                    <a:cubicBezTo>
                      <a:pt x="2723" y="-749"/>
                      <a:pt x="3574" y="1806"/>
                      <a:pt x="2823" y="3918"/>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423" name="Freeform: Shape 2422">
              <a:extLst>
                <a:ext uri="{FF2B5EF4-FFF2-40B4-BE49-F238E27FC236}">
                  <a16:creationId xmlns:a16="http://schemas.microsoft.com/office/drawing/2014/main" id="{D6D8ACAF-9D1E-B267-5E2D-AF12548F7EA4}"/>
                </a:ext>
              </a:extLst>
            </p:cNvPr>
            <p:cNvSpPr/>
            <p:nvPr/>
          </p:nvSpPr>
          <p:spPr>
            <a:xfrm>
              <a:off x="5946283" y="325365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24" name="Content Placeholder 8">
            <a:extLst>
              <a:ext uri="{FF2B5EF4-FFF2-40B4-BE49-F238E27FC236}">
                <a16:creationId xmlns:a16="http://schemas.microsoft.com/office/drawing/2014/main" id="{4B9F27C0-5598-315B-E9E2-38D5598E1935}"/>
              </a:ext>
            </a:extLst>
          </p:cNvPr>
          <p:cNvGrpSpPr/>
          <p:nvPr/>
        </p:nvGrpSpPr>
        <p:grpSpPr>
          <a:xfrm>
            <a:off x="6014684" y="3705413"/>
            <a:ext cx="38699" cy="38699"/>
            <a:chOff x="5982074" y="3386216"/>
            <a:chExt cx="38699" cy="38699"/>
          </a:xfrm>
        </p:grpSpPr>
        <p:sp>
          <p:nvSpPr>
            <p:cNvPr id="2425" name="Freeform: Shape 2424">
              <a:extLst>
                <a:ext uri="{FF2B5EF4-FFF2-40B4-BE49-F238E27FC236}">
                  <a16:creationId xmlns:a16="http://schemas.microsoft.com/office/drawing/2014/main" id="{1E332C36-9BD2-D11E-8F9E-60DE64D71BB2}"/>
                </a:ext>
              </a:extLst>
            </p:cNvPr>
            <p:cNvSpPr/>
            <p:nvPr/>
          </p:nvSpPr>
          <p:spPr>
            <a:xfrm>
              <a:off x="5991463" y="3400589"/>
              <a:ext cx="4629" cy="6966"/>
            </a:xfrm>
            <a:custGeom>
              <a:avLst/>
              <a:gdLst>
                <a:gd name="connsiteX0" fmla="*/ 2585 w 4629"/>
                <a:gd name="connsiteY0" fmla="*/ 6966 h 6966"/>
                <a:gd name="connsiteX1" fmla="*/ 37 w 4629"/>
                <a:gd name="connsiteY1" fmla="*/ 0 h 6966"/>
                <a:gd name="connsiteX2" fmla="*/ 2585 w 4629"/>
                <a:gd name="connsiteY2" fmla="*/ 6966 h 6966"/>
              </a:gdLst>
              <a:ahLst/>
              <a:cxnLst>
                <a:cxn ang="0">
                  <a:pos x="connsiteX0" y="connsiteY0"/>
                </a:cxn>
                <a:cxn ang="0">
                  <a:pos x="connsiteX1" y="connsiteY1"/>
                </a:cxn>
                <a:cxn ang="0">
                  <a:pos x="connsiteX2" y="connsiteY2"/>
                </a:cxn>
              </a:cxnLst>
              <a:rect l="l" t="t" r="r" b="b"/>
              <a:pathLst>
                <a:path w="4629" h="6966">
                  <a:moveTo>
                    <a:pt x="2585" y="6966"/>
                  </a:moveTo>
                  <a:cubicBezTo>
                    <a:pt x="-508" y="5644"/>
                    <a:pt x="37" y="2738"/>
                    <a:pt x="37" y="0"/>
                  </a:cubicBezTo>
                  <a:cubicBezTo>
                    <a:pt x="2623" y="961"/>
                    <a:pt x="7358" y="5276"/>
                    <a:pt x="2585" y="6966"/>
                  </a:cubicBezTo>
                </a:path>
              </a:pathLst>
            </a:custGeom>
            <a:solidFill>
              <a:srgbClr val="C0C0C0"/>
            </a:solidFill>
            <a:ln w="645" cap="flat">
              <a:solidFill>
                <a:srgbClr val="FFFFFF"/>
              </a:solidFill>
              <a:prstDash val="solid"/>
              <a:miter/>
            </a:ln>
          </p:spPr>
          <p:txBody>
            <a:bodyPr rtlCol="0" anchor="ctr"/>
            <a:lstStyle/>
            <a:p>
              <a:endParaRPr lang="en-US"/>
            </a:p>
          </p:txBody>
        </p:sp>
        <p:sp>
          <p:nvSpPr>
            <p:cNvPr id="2426" name="Freeform: Shape 2425">
              <a:extLst>
                <a:ext uri="{FF2B5EF4-FFF2-40B4-BE49-F238E27FC236}">
                  <a16:creationId xmlns:a16="http://schemas.microsoft.com/office/drawing/2014/main" id="{41B863FB-2FA1-84B6-2EC6-133778524BAB}"/>
                </a:ext>
              </a:extLst>
            </p:cNvPr>
            <p:cNvSpPr/>
            <p:nvPr/>
          </p:nvSpPr>
          <p:spPr>
            <a:xfrm>
              <a:off x="5982074" y="3386216"/>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27" name="Content Placeholder 8">
            <a:extLst>
              <a:ext uri="{FF2B5EF4-FFF2-40B4-BE49-F238E27FC236}">
                <a16:creationId xmlns:a16="http://schemas.microsoft.com/office/drawing/2014/main" id="{48072917-9829-D721-6069-FBA5628A9C19}"/>
              </a:ext>
            </a:extLst>
          </p:cNvPr>
          <p:cNvGrpSpPr/>
          <p:nvPr/>
        </p:nvGrpSpPr>
        <p:grpSpPr>
          <a:xfrm>
            <a:off x="5736547" y="3454011"/>
            <a:ext cx="38699" cy="38699"/>
            <a:chOff x="5703937" y="3134814"/>
            <a:chExt cx="38699" cy="38699"/>
          </a:xfrm>
        </p:grpSpPr>
        <p:grpSp>
          <p:nvGrpSpPr>
            <p:cNvPr id="2428" name="Content Placeholder 8">
              <a:extLst>
                <a:ext uri="{FF2B5EF4-FFF2-40B4-BE49-F238E27FC236}">
                  <a16:creationId xmlns:a16="http://schemas.microsoft.com/office/drawing/2014/main" id="{D512F5BB-8C29-527C-A68E-B44476BCC297}"/>
                </a:ext>
              </a:extLst>
            </p:cNvPr>
            <p:cNvGrpSpPr/>
            <p:nvPr/>
          </p:nvGrpSpPr>
          <p:grpSpPr>
            <a:xfrm>
              <a:off x="5707994" y="3162645"/>
              <a:ext cx="20188" cy="4818"/>
              <a:chOff x="5707994" y="3162645"/>
              <a:chExt cx="20188" cy="4818"/>
            </a:xfrm>
            <a:solidFill>
              <a:srgbClr val="C0C0C0"/>
            </a:solidFill>
          </p:grpSpPr>
          <p:sp>
            <p:nvSpPr>
              <p:cNvPr id="2429" name="Freeform: Shape 2428">
                <a:extLst>
                  <a:ext uri="{FF2B5EF4-FFF2-40B4-BE49-F238E27FC236}">
                    <a16:creationId xmlns:a16="http://schemas.microsoft.com/office/drawing/2014/main" id="{90A5B571-85EC-2223-F658-3DD21DF9B173}"/>
                  </a:ext>
                </a:extLst>
              </p:cNvPr>
              <p:cNvSpPr/>
              <p:nvPr/>
            </p:nvSpPr>
            <p:spPr>
              <a:xfrm>
                <a:off x="5707994" y="3162816"/>
                <a:ext cx="4869" cy="2325"/>
              </a:xfrm>
              <a:custGeom>
                <a:avLst/>
                <a:gdLst>
                  <a:gd name="connsiteX0" fmla="*/ 1161 w 4869"/>
                  <a:gd name="connsiteY0" fmla="*/ 2325 h 2325"/>
                  <a:gd name="connsiteX1" fmla="*/ 0 w 4869"/>
                  <a:gd name="connsiteY1" fmla="*/ 0 h 2325"/>
                  <a:gd name="connsiteX2" fmla="*/ 4870 w 4869"/>
                  <a:gd name="connsiteY2" fmla="*/ 226 h 2325"/>
                  <a:gd name="connsiteX3" fmla="*/ 1161 w 4869"/>
                  <a:gd name="connsiteY3" fmla="*/ 2319 h 2325"/>
                </a:gdLst>
                <a:ahLst/>
                <a:cxnLst>
                  <a:cxn ang="0">
                    <a:pos x="connsiteX0" y="connsiteY0"/>
                  </a:cxn>
                  <a:cxn ang="0">
                    <a:pos x="connsiteX1" y="connsiteY1"/>
                  </a:cxn>
                  <a:cxn ang="0">
                    <a:pos x="connsiteX2" y="connsiteY2"/>
                  </a:cxn>
                  <a:cxn ang="0">
                    <a:pos x="connsiteX3" y="connsiteY3"/>
                  </a:cxn>
                </a:cxnLst>
                <a:rect l="l" t="t" r="r" b="b"/>
                <a:pathLst>
                  <a:path w="4869" h="2325">
                    <a:moveTo>
                      <a:pt x="1161" y="2325"/>
                    </a:moveTo>
                    <a:cubicBezTo>
                      <a:pt x="774" y="1551"/>
                      <a:pt x="387" y="777"/>
                      <a:pt x="0" y="0"/>
                    </a:cubicBezTo>
                    <a:cubicBezTo>
                      <a:pt x="1580" y="987"/>
                      <a:pt x="3205" y="1064"/>
                      <a:pt x="4870" y="226"/>
                    </a:cubicBezTo>
                    <a:cubicBezTo>
                      <a:pt x="3673" y="1000"/>
                      <a:pt x="2438" y="1696"/>
                      <a:pt x="1161" y="2319"/>
                    </a:cubicBezTo>
                  </a:path>
                </a:pathLst>
              </a:custGeom>
              <a:solidFill>
                <a:srgbClr val="C0C0C0"/>
              </a:solidFill>
              <a:ln w="645" cap="flat">
                <a:solidFill>
                  <a:srgbClr val="FFFFFF"/>
                </a:solidFill>
                <a:prstDash val="solid"/>
                <a:miter/>
              </a:ln>
            </p:spPr>
            <p:txBody>
              <a:bodyPr rtlCol="0" anchor="ctr"/>
              <a:lstStyle/>
              <a:p>
                <a:endParaRPr lang="en-US"/>
              </a:p>
            </p:txBody>
          </p:sp>
          <p:sp>
            <p:nvSpPr>
              <p:cNvPr id="2430" name="Freeform: Shape 2429">
                <a:extLst>
                  <a:ext uri="{FF2B5EF4-FFF2-40B4-BE49-F238E27FC236}">
                    <a16:creationId xmlns:a16="http://schemas.microsoft.com/office/drawing/2014/main" id="{B244C01E-957A-77CC-F061-4E0121742C4D}"/>
                  </a:ext>
                </a:extLst>
              </p:cNvPr>
              <p:cNvSpPr/>
              <p:nvPr/>
            </p:nvSpPr>
            <p:spPr>
              <a:xfrm>
                <a:off x="5721664" y="3162645"/>
                <a:ext cx="2671" cy="2496"/>
              </a:xfrm>
              <a:custGeom>
                <a:avLst/>
                <a:gdLst>
                  <a:gd name="connsiteX0" fmla="*/ 2322 w 2671"/>
                  <a:gd name="connsiteY0" fmla="*/ 2496 h 2496"/>
                  <a:gd name="connsiteX1" fmla="*/ 0 w 2671"/>
                  <a:gd name="connsiteY1" fmla="*/ 1100 h 2496"/>
                  <a:gd name="connsiteX2" fmla="*/ 2322 w 2671"/>
                  <a:gd name="connsiteY2" fmla="*/ 2496 h 2496"/>
                </a:gdLst>
                <a:ahLst/>
                <a:cxnLst>
                  <a:cxn ang="0">
                    <a:pos x="connsiteX0" y="connsiteY0"/>
                  </a:cxn>
                  <a:cxn ang="0">
                    <a:pos x="connsiteX1" y="connsiteY1"/>
                  </a:cxn>
                  <a:cxn ang="0">
                    <a:pos x="connsiteX2" y="connsiteY2"/>
                  </a:cxn>
                </a:cxnLst>
                <a:rect l="l" t="t" r="r" b="b"/>
                <a:pathLst>
                  <a:path w="2671" h="2496">
                    <a:moveTo>
                      <a:pt x="2322" y="2496"/>
                    </a:moveTo>
                    <a:cubicBezTo>
                      <a:pt x="1548" y="2029"/>
                      <a:pt x="774" y="1568"/>
                      <a:pt x="0" y="1100"/>
                    </a:cubicBezTo>
                    <a:cubicBezTo>
                      <a:pt x="2719" y="-1151"/>
                      <a:pt x="3086" y="426"/>
                      <a:pt x="2322" y="2496"/>
                    </a:cubicBezTo>
                  </a:path>
                </a:pathLst>
              </a:custGeom>
              <a:solidFill>
                <a:srgbClr val="C0C0C0"/>
              </a:solidFill>
              <a:ln w="645" cap="flat">
                <a:solidFill>
                  <a:srgbClr val="FFFFFF"/>
                </a:solidFill>
                <a:prstDash val="solid"/>
                <a:miter/>
              </a:ln>
            </p:spPr>
            <p:txBody>
              <a:bodyPr rtlCol="0" anchor="ctr"/>
              <a:lstStyle/>
              <a:p>
                <a:endParaRPr lang="en-US"/>
              </a:p>
            </p:txBody>
          </p:sp>
          <p:sp>
            <p:nvSpPr>
              <p:cNvPr id="2431" name="Freeform: Shape 2430">
                <a:extLst>
                  <a:ext uri="{FF2B5EF4-FFF2-40B4-BE49-F238E27FC236}">
                    <a16:creationId xmlns:a16="http://schemas.microsoft.com/office/drawing/2014/main" id="{7DE9BC7A-927A-8974-5A1F-A6E8811B7B97}"/>
                  </a:ext>
                </a:extLst>
              </p:cNvPr>
              <p:cNvSpPr/>
              <p:nvPr/>
            </p:nvSpPr>
            <p:spPr>
              <a:xfrm>
                <a:off x="5725860" y="3165121"/>
                <a:ext cx="2322" cy="2341"/>
              </a:xfrm>
              <a:custGeom>
                <a:avLst/>
                <a:gdLst>
                  <a:gd name="connsiteX0" fmla="*/ 2322 w 2322"/>
                  <a:gd name="connsiteY0" fmla="*/ 2342 h 2341"/>
                  <a:gd name="connsiteX1" fmla="*/ 0 w 2322"/>
                  <a:gd name="connsiteY1" fmla="*/ 20 h 2341"/>
                  <a:gd name="connsiteX2" fmla="*/ 2322 w 2322"/>
                  <a:gd name="connsiteY2" fmla="*/ 2342 h 2341"/>
                </a:gdLst>
                <a:ahLst/>
                <a:cxnLst>
                  <a:cxn ang="0">
                    <a:pos x="connsiteX0" y="connsiteY0"/>
                  </a:cxn>
                  <a:cxn ang="0">
                    <a:pos x="connsiteX1" y="connsiteY1"/>
                  </a:cxn>
                  <a:cxn ang="0">
                    <a:pos x="connsiteX2" y="connsiteY2"/>
                  </a:cxn>
                </a:cxnLst>
                <a:rect l="l" t="t" r="r" b="b"/>
                <a:pathLst>
                  <a:path w="2322" h="2341">
                    <a:moveTo>
                      <a:pt x="2322" y="2342"/>
                    </a:moveTo>
                    <a:cubicBezTo>
                      <a:pt x="1500" y="1616"/>
                      <a:pt x="726" y="842"/>
                      <a:pt x="0" y="20"/>
                    </a:cubicBezTo>
                    <a:cubicBezTo>
                      <a:pt x="2132" y="-141"/>
                      <a:pt x="1951" y="678"/>
                      <a:pt x="2322" y="2342"/>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432" name="Freeform: Shape 2431">
              <a:extLst>
                <a:ext uri="{FF2B5EF4-FFF2-40B4-BE49-F238E27FC236}">
                  <a16:creationId xmlns:a16="http://schemas.microsoft.com/office/drawing/2014/main" id="{EC5A560E-B9AB-51B3-D4EB-B01ADD8EE4FE}"/>
                </a:ext>
              </a:extLst>
            </p:cNvPr>
            <p:cNvSpPr/>
            <p:nvPr/>
          </p:nvSpPr>
          <p:spPr>
            <a:xfrm>
              <a:off x="5703937" y="313481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33" name="Content Placeholder 8">
            <a:extLst>
              <a:ext uri="{FF2B5EF4-FFF2-40B4-BE49-F238E27FC236}">
                <a16:creationId xmlns:a16="http://schemas.microsoft.com/office/drawing/2014/main" id="{D968CF04-A7D1-A64A-B236-B8630D04859C}"/>
              </a:ext>
            </a:extLst>
          </p:cNvPr>
          <p:cNvGrpSpPr/>
          <p:nvPr/>
        </p:nvGrpSpPr>
        <p:grpSpPr>
          <a:xfrm>
            <a:off x="5977136" y="3713930"/>
            <a:ext cx="38699" cy="38699"/>
            <a:chOff x="5944526" y="3394733"/>
            <a:chExt cx="38699" cy="38699"/>
          </a:xfrm>
        </p:grpSpPr>
        <p:sp>
          <p:nvSpPr>
            <p:cNvPr id="2434" name="Freeform: Shape 2433">
              <a:extLst>
                <a:ext uri="{FF2B5EF4-FFF2-40B4-BE49-F238E27FC236}">
                  <a16:creationId xmlns:a16="http://schemas.microsoft.com/office/drawing/2014/main" id="{9DA3CFC2-121B-08BF-25E6-B5C4D212C569}"/>
                </a:ext>
              </a:extLst>
            </p:cNvPr>
            <p:cNvSpPr/>
            <p:nvPr/>
          </p:nvSpPr>
          <p:spPr>
            <a:xfrm>
              <a:off x="5951963" y="3398271"/>
              <a:ext cx="3338" cy="7194"/>
            </a:xfrm>
            <a:custGeom>
              <a:avLst/>
              <a:gdLst>
                <a:gd name="connsiteX0" fmla="*/ 1677 w 3338"/>
                <a:gd name="connsiteY0" fmla="*/ 7195 h 7194"/>
                <a:gd name="connsiteX1" fmla="*/ 2386 w 3338"/>
                <a:gd name="connsiteY1" fmla="*/ 0 h 7194"/>
                <a:gd name="connsiteX2" fmla="*/ 1677 w 3338"/>
                <a:gd name="connsiteY2" fmla="*/ 7195 h 7194"/>
              </a:gdLst>
              <a:ahLst/>
              <a:cxnLst>
                <a:cxn ang="0">
                  <a:pos x="connsiteX0" y="connsiteY0"/>
                </a:cxn>
                <a:cxn ang="0">
                  <a:pos x="connsiteX1" y="connsiteY1"/>
                </a:cxn>
                <a:cxn ang="0">
                  <a:pos x="connsiteX2" y="connsiteY2"/>
                </a:cxn>
              </a:cxnLst>
              <a:rect l="l" t="t" r="r" b="b"/>
              <a:pathLst>
                <a:path w="3338" h="7194">
                  <a:moveTo>
                    <a:pt x="1677" y="7195"/>
                  </a:moveTo>
                  <a:cubicBezTo>
                    <a:pt x="-1616" y="5202"/>
                    <a:pt x="664" y="2083"/>
                    <a:pt x="2386" y="0"/>
                  </a:cubicBezTo>
                  <a:cubicBezTo>
                    <a:pt x="4089" y="2370"/>
                    <a:pt x="3296" y="5073"/>
                    <a:pt x="1677" y="7195"/>
                  </a:cubicBezTo>
                </a:path>
              </a:pathLst>
            </a:custGeom>
            <a:solidFill>
              <a:srgbClr val="C0C0C0"/>
            </a:solidFill>
            <a:ln w="645" cap="flat">
              <a:solidFill>
                <a:srgbClr val="FFFFFF"/>
              </a:solidFill>
              <a:prstDash val="solid"/>
              <a:miter/>
            </a:ln>
          </p:spPr>
          <p:txBody>
            <a:bodyPr rtlCol="0" anchor="ctr"/>
            <a:lstStyle/>
            <a:p>
              <a:endParaRPr lang="en-US"/>
            </a:p>
          </p:txBody>
        </p:sp>
        <p:sp>
          <p:nvSpPr>
            <p:cNvPr id="2435" name="Freeform: Shape 2434">
              <a:extLst>
                <a:ext uri="{FF2B5EF4-FFF2-40B4-BE49-F238E27FC236}">
                  <a16:creationId xmlns:a16="http://schemas.microsoft.com/office/drawing/2014/main" id="{C37065CA-A81D-7718-0F96-667CCA95FAF3}"/>
                </a:ext>
              </a:extLst>
            </p:cNvPr>
            <p:cNvSpPr/>
            <p:nvPr/>
          </p:nvSpPr>
          <p:spPr>
            <a:xfrm>
              <a:off x="5944526" y="3394733"/>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36" name="Content Placeholder 8">
            <a:extLst>
              <a:ext uri="{FF2B5EF4-FFF2-40B4-BE49-F238E27FC236}">
                <a16:creationId xmlns:a16="http://schemas.microsoft.com/office/drawing/2014/main" id="{771DA584-21CB-D280-1813-11EF9F471780}"/>
              </a:ext>
            </a:extLst>
          </p:cNvPr>
          <p:cNvGrpSpPr/>
          <p:nvPr/>
        </p:nvGrpSpPr>
        <p:grpSpPr>
          <a:xfrm>
            <a:off x="5957350" y="3678394"/>
            <a:ext cx="38699" cy="38699"/>
            <a:chOff x="5924740" y="3359197"/>
            <a:chExt cx="38699" cy="38699"/>
          </a:xfrm>
        </p:grpSpPr>
        <p:sp>
          <p:nvSpPr>
            <p:cNvPr id="2437" name="Freeform: Shape 2436">
              <a:extLst>
                <a:ext uri="{FF2B5EF4-FFF2-40B4-BE49-F238E27FC236}">
                  <a16:creationId xmlns:a16="http://schemas.microsoft.com/office/drawing/2014/main" id="{03963F03-98F5-7647-BC9E-1B0A6315CA63}"/>
                </a:ext>
              </a:extLst>
            </p:cNvPr>
            <p:cNvSpPr/>
            <p:nvPr/>
          </p:nvSpPr>
          <p:spPr>
            <a:xfrm>
              <a:off x="5958043" y="3380156"/>
              <a:ext cx="4635" cy="9055"/>
            </a:xfrm>
            <a:custGeom>
              <a:avLst/>
              <a:gdLst>
                <a:gd name="connsiteX0" fmla="*/ 2559 w 4635"/>
                <a:gd name="connsiteY0" fmla="*/ 9056 h 9055"/>
                <a:gd name="connsiteX1" fmla="*/ 2559 w 4635"/>
                <a:gd name="connsiteY1" fmla="*/ 0 h 9055"/>
                <a:gd name="connsiteX2" fmla="*/ 2559 w 4635"/>
                <a:gd name="connsiteY2" fmla="*/ 9056 h 9055"/>
              </a:gdLst>
              <a:ahLst/>
              <a:cxnLst>
                <a:cxn ang="0">
                  <a:pos x="connsiteX0" y="connsiteY0"/>
                </a:cxn>
                <a:cxn ang="0">
                  <a:pos x="connsiteX1" y="connsiteY1"/>
                </a:cxn>
                <a:cxn ang="0">
                  <a:pos x="connsiteX2" y="connsiteY2"/>
                </a:cxn>
              </a:cxnLst>
              <a:rect l="l" t="t" r="r" b="b"/>
              <a:pathLst>
                <a:path w="4635" h="9055">
                  <a:moveTo>
                    <a:pt x="2559" y="9056"/>
                  </a:moveTo>
                  <a:cubicBezTo>
                    <a:pt x="-1923" y="7266"/>
                    <a:pt x="411" y="2670"/>
                    <a:pt x="2559" y="0"/>
                  </a:cubicBezTo>
                  <a:cubicBezTo>
                    <a:pt x="5865" y="1751"/>
                    <a:pt x="4733" y="6895"/>
                    <a:pt x="2559" y="9056"/>
                  </a:cubicBezTo>
                </a:path>
              </a:pathLst>
            </a:custGeom>
            <a:solidFill>
              <a:srgbClr val="C0C0C0"/>
            </a:solidFill>
            <a:ln w="645" cap="flat">
              <a:solidFill>
                <a:srgbClr val="FFFFFF"/>
              </a:solidFill>
              <a:prstDash val="solid"/>
              <a:miter/>
            </a:ln>
          </p:spPr>
          <p:txBody>
            <a:bodyPr rtlCol="0" anchor="ctr"/>
            <a:lstStyle/>
            <a:p>
              <a:endParaRPr lang="en-US"/>
            </a:p>
          </p:txBody>
        </p:sp>
        <p:sp>
          <p:nvSpPr>
            <p:cNvPr id="2438" name="Freeform: Shape 2437">
              <a:extLst>
                <a:ext uri="{FF2B5EF4-FFF2-40B4-BE49-F238E27FC236}">
                  <a16:creationId xmlns:a16="http://schemas.microsoft.com/office/drawing/2014/main" id="{7A0DE142-4C03-B76C-D964-A794DB9A65AF}"/>
                </a:ext>
              </a:extLst>
            </p:cNvPr>
            <p:cNvSpPr/>
            <p:nvPr/>
          </p:nvSpPr>
          <p:spPr>
            <a:xfrm>
              <a:off x="5924740" y="335919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39" name="Content Placeholder 8">
            <a:extLst>
              <a:ext uri="{FF2B5EF4-FFF2-40B4-BE49-F238E27FC236}">
                <a16:creationId xmlns:a16="http://schemas.microsoft.com/office/drawing/2014/main" id="{0597A5A2-964E-5918-FC43-704DFE975A7B}"/>
              </a:ext>
            </a:extLst>
          </p:cNvPr>
          <p:cNvGrpSpPr/>
          <p:nvPr/>
        </p:nvGrpSpPr>
        <p:grpSpPr>
          <a:xfrm>
            <a:off x="5945711" y="3737269"/>
            <a:ext cx="38699" cy="38699"/>
            <a:chOff x="5913101" y="3418072"/>
            <a:chExt cx="38699" cy="38699"/>
          </a:xfrm>
        </p:grpSpPr>
        <p:sp>
          <p:nvSpPr>
            <p:cNvPr id="2440" name="Freeform: Shape 2439">
              <a:extLst>
                <a:ext uri="{FF2B5EF4-FFF2-40B4-BE49-F238E27FC236}">
                  <a16:creationId xmlns:a16="http://schemas.microsoft.com/office/drawing/2014/main" id="{76BCC103-D53E-A7E4-0616-F0468DB92AC5}"/>
                </a:ext>
              </a:extLst>
            </p:cNvPr>
            <p:cNvSpPr/>
            <p:nvPr/>
          </p:nvSpPr>
          <p:spPr>
            <a:xfrm>
              <a:off x="5937884" y="3430307"/>
              <a:ext cx="3604" cy="6504"/>
            </a:xfrm>
            <a:custGeom>
              <a:avLst/>
              <a:gdLst>
                <a:gd name="connsiteX0" fmla="*/ 1114 w 3604"/>
                <a:gd name="connsiteY0" fmla="*/ 6505 h 6504"/>
                <a:gd name="connsiteX1" fmla="*/ 3210 w 3604"/>
                <a:gd name="connsiteY1" fmla="*/ 0 h 6504"/>
                <a:gd name="connsiteX2" fmla="*/ 1114 w 3604"/>
                <a:gd name="connsiteY2" fmla="*/ 6505 h 6504"/>
              </a:gdLst>
              <a:ahLst/>
              <a:cxnLst>
                <a:cxn ang="0">
                  <a:pos x="connsiteX0" y="connsiteY0"/>
                </a:cxn>
                <a:cxn ang="0">
                  <a:pos x="connsiteX1" y="connsiteY1"/>
                </a:cxn>
                <a:cxn ang="0">
                  <a:pos x="connsiteX2" y="connsiteY2"/>
                </a:cxn>
              </a:cxnLst>
              <a:rect l="l" t="t" r="r" b="b"/>
              <a:pathLst>
                <a:path w="3604" h="6504">
                  <a:moveTo>
                    <a:pt x="1114" y="6505"/>
                  </a:moveTo>
                  <a:cubicBezTo>
                    <a:pt x="-1362" y="4144"/>
                    <a:pt x="714" y="1126"/>
                    <a:pt x="3210" y="0"/>
                  </a:cubicBezTo>
                  <a:cubicBezTo>
                    <a:pt x="4146" y="2448"/>
                    <a:pt x="3404" y="5118"/>
                    <a:pt x="1114" y="6505"/>
                  </a:cubicBezTo>
                </a:path>
              </a:pathLst>
            </a:custGeom>
            <a:solidFill>
              <a:srgbClr val="C0C0C0"/>
            </a:solidFill>
            <a:ln w="645" cap="flat">
              <a:solidFill>
                <a:srgbClr val="FFFFFF"/>
              </a:solidFill>
              <a:prstDash val="solid"/>
              <a:miter/>
            </a:ln>
          </p:spPr>
          <p:txBody>
            <a:bodyPr rtlCol="0" anchor="ctr"/>
            <a:lstStyle/>
            <a:p>
              <a:endParaRPr lang="en-US"/>
            </a:p>
          </p:txBody>
        </p:sp>
        <p:sp>
          <p:nvSpPr>
            <p:cNvPr id="2441" name="Freeform: Shape 2440">
              <a:extLst>
                <a:ext uri="{FF2B5EF4-FFF2-40B4-BE49-F238E27FC236}">
                  <a16:creationId xmlns:a16="http://schemas.microsoft.com/office/drawing/2014/main" id="{9B35FC6A-C3D2-002E-F12B-2AB1B27E1308}"/>
                </a:ext>
              </a:extLst>
            </p:cNvPr>
            <p:cNvSpPr/>
            <p:nvPr/>
          </p:nvSpPr>
          <p:spPr>
            <a:xfrm>
              <a:off x="5913101" y="3418072"/>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42" name="Content Placeholder 8">
            <a:extLst>
              <a:ext uri="{FF2B5EF4-FFF2-40B4-BE49-F238E27FC236}">
                <a16:creationId xmlns:a16="http://schemas.microsoft.com/office/drawing/2014/main" id="{4FFD982B-893F-9791-12A8-0DFB357A5EE3}"/>
              </a:ext>
            </a:extLst>
          </p:cNvPr>
          <p:cNvGrpSpPr/>
          <p:nvPr/>
        </p:nvGrpSpPr>
        <p:grpSpPr>
          <a:xfrm>
            <a:off x="7814720" y="3074026"/>
            <a:ext cx="38699" cy="38699"/>
            <a:chOff x="7782110" y="2754829"/>
            <a:chExt cx="38699" cy="38699"/>
          </a:xfrm>
        </p:grpSpPr>
        <p:sp>
          <p:nvSpPr>
            <p:cNvPr id="2443" name="Freeform: Shape 2442">
              <a:extLst>
                <a:ext uri="{FF2B5EF4-FFF2-40B4-BE49-F238E27FC236}">
                  <a16:creationId xmlns:a16="http://schemas.microsoft.com/office/drawing/2014/main" id="{C5E6410B-367F-10DA-0B4A-3F091B6C2C9B}"/>
                </a:ext>
              </a:extLst>
            </p:cNvPr>
            <p:cNvSpPr/>
            <p:nvPr/>
          </p:nvSpPr>
          <p:spPr>
            <a:xfrm>
              <a:off x="7795329" y="2767622"/>
              <a:ext cx="4842" cy="5337"/>
            </a:xfrm>
            <a:custGeom>
              <a:avLst/>
              <a:gdLst>
                <a:gd name="connsiteX0" fmla="*/ 4067 w 4842"/>
                <a:gd name="connsiteY0" fmla="*/ 5337 h 5337"/>
                <a:gd name="connsiteX1" fmla="*/ 358 w 4842"/>
                <a:gd name="connsiteY1" fmla="*/ 0 h 5337"/>
                <a:gd name="connsiteX2" fmla="*/ 4067 w 4842"/>
                <a:gd name="connsiteY2" fmla="*/ 5337 h 5337"/>
              </a:gdLst>
              <a:ahLst/>
              <a:cxnLst>
                <a:cxn ang="0">
                  <a:pos x="connsiteX0" y="connsiteY0"/>
                </a:cxn>
                <a:cxn ang="0">
                  <a:pos x="connsiteX1" y="connsiteY1"/>
                </a:cxn>
                <a:cxn ang="0">
                  <a:pos x="connsiteX2" y="connsiteY2"/>
                </a:cxn>
              </a:cxnLst>
              <a:rect l="l" t="t" r="r" b="b"/>
              <a:pathLst>
                <a:path w="4842" h="5337">
                  <a:moveTo>
                    <a:pt x="4067" y="5337"/>
                  </a:moveTo>
                  <a:cubicBezTo>
                    <a:pt x="1487" y="5079"/>
                    <a:pt x="-932" y="2680"/>
                    <a:pt x="358" y="0"/>
                  </a:cubicBezTo>
                  <a:cubicBezTo>
                    <a:pt x="2229" y="1096"/>
                    <a:pt x="6614" y="2477"/>
                    <a:pt x="4067" y="5337"/>
                  </a:cubicBezTo>
                </a:path>
              </a:pathLst>
            </a:custGeom>
            <a:solidFill>
              <a:srgbClr val="C0C0C0"/>
            </a:solidFill>
            <a:ln w="645" cap="flat">
              <a:solidFill>
                <a:srgbClr val="FFFFFF"/>
              </a:solidFill>
              <a:prstDash val="solid"/>
              <a:miter/>
            </a:ln>
          </p:spPr>
          <p:txBody>
            <a:bodyPr rtlCol="0" anchor="ctr"/>
            <a:lstStyle/>
            <a:p>
              <a:endParaRPr lang="en-US"/>
            </a:p>
          </p:txBody>
        </p:sp>
        <p:sp>
          <p:nvSpPr>
            <p:cNvPr id="2444" name="Freeform: Shape 2443">
              <a:extLst>
                <a:ext uri="{FF2B5EF4-FFF2-40B4-BE49-F238E27FC236}">
                  <a16:creationId xmlns:a16="http://schemas.microsoft.com/office/drawing/2014/main" id="{224EAE33-8D01-27E6-5A37-AC4BEA316A9A}"/>
                </a:ext>
              </a:extLst>
            </p:cNvPr>
            <p:cNvSpPr/>
            <p:nvPr/>
          </p:nvSpPr>
          <p:spPr>
            <a:xfrm>
              <a:off x="7782110" y="2754829"/>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45" name="Content Placeholder 8">
            <a:extLst>
              <a:ext uri="{FF2B5EF4-FFF2-40B4-BE49-F238E27FC236}">
                <a16:creationId xmlns:a16="http://schemas.microsoft.com/office/drawing/2014/main" id="{5BFDF68B-0515-70F0-7493-B601D5FBFB0E}"/>
              </a:ext>
            </a:extLst>
          </p:cNvPr>
          <p:cNvGrpSpPr/>
          <p:nvPr/>
        </p:nvGrpSpPr>
        <p:grpSpPr>
          <a:xfrm>
            <a:off x="9215064" y="3977474"/>
            <a:ext cx="38699" cy="38699"/>
            <a:chOff x="9182454" y="3658277"/>
            <a:chExt cx="38699" cy="38699"/>
          </a:xfrm>
        </p:grpSpPr>
        <p:sp>
          <p:nvSpPr>
            <p:cNvPr id="2446" name="Freeform: Shape 2445">
              <a:extLst>
                <a:ext uri="{FF2B5EF4-FFF2-40B4-BE49-F238E27FC236}">
                  <a16:creationId xmlns:a16="http://schemas.microsoft.com/office/drawing/2014/main" id="{8EA08454-428C-9C2A-FDE7-634419C0EAFE}"/>
                </a:ext>
              </a:extLst>
            </p:cNvPr>
            <p:cNvSpPr/>
            <p:nvPr/>
          </p:nvSpPr>
          <p:spPr>
            <a:xfrm>
              <a:off x="9201126" y="3692414"/>
              <a:ext cx="3543" cy="4514"/>
            </a:xfrm>
            <a:custGeom>
              <a:avLst/>
              <a:gdLst>
                <a:gd name="connsiteX0" fmla="*/ 3483 w 3543"/>
                <a:gd name="connsiteY0" fmla="*/ 4515 h 4514"/>
                <a:gd name="connsiteX1" fmla="*/ 0 w 3543"/>
                <a:gd name="connsiteY1" fmla="*/ 96 h 4514"/>
                <a:gd name="connsiteX2" fmla="*/ 3483 w 3543"/>
                <a:gd name="connsiteY2" fmla="*/ 4515 h 4514"/>
              </a:gdLst>
              <a:ahLst/>
              <a:cxnLst>
                <a:cxn ang="0">
                  <a:pos x="connsiteX0" y="connsiteY0"/>
                </a:cxn>
                <a:cxn ang="0">
                  <a:pos x="connsiteX1" y="connsiteY1"/>
                </a:cxn>
                <a:cxn ang="0">
                  <a:pos x="connsiteX2" y="connsiteY2"/>
                </a:cxn>
              </a:cxnLst>
              <a:rect l="l" t="t" r="r" b="b"/>
              <a:pathLst>
                <a:path w="3543" h="4514">
                  <a:moveTo>
                    <a:pt x="3483" y="4515"/>
                  </a:moveTo>
                  <a:cubicBezTo>
                    <a:pt x="3805" y="2257"/>
                    <a:pt x="2870" y="-558"/>
                    <a:pt x="0" y="96"/>
                  </a:cubicBezTo>
                  <a:cubicBezTo>
                    <a:pt x="1709" y="999"/>
                    <a:pt x="3064" y="2592"/>
                    <a:pt x="3483" y="4515"/>
                  </a:cubicBezTo>
                </a:path>
              </a:pathLst>
            </a:custGeom>
            <a:solidFill>
              <a:srgbClr val="C0C0C0"/>
            </a:solidFill>
            <a:ln w="645" cap="flat">
              <a:solidFill>
                <a:srgbClr val="FFFFFF"/>
              </a:solidFill>
              <a:prstDash val="solid"/>
              <a:miter/>
            </a:ln>
          </p:spPr>
          <p:txBody>
            <a:bodyPr rtlCol="0" anchor="ctr"/>
            <a:lstStyle/>
            <a:p>
              <a:endParaRPr lang="en-US"/>
            </a:p>
          </p:txBody>
        </p:sp>
        <p:sp>
          <p:nvSpPr>
            <p:cNvPr id="2447" name="Freeform: Shape 2446">
              <a:extLst>
                <a:ext uri="{FF2B5EF4-FFF2-40B4-BE49-F238E27FC236}">
                  <a16:creationId xmlns:a16="http://schemas.microsoft.com/office/drawing/2014/main" id="{8941EC1F-83AD-6FA7-264A-0EE8DC53F29A}"/>
                </a:ext>
              </a:extLst>
            </p:cNvPr>
            <p:cNvSpPr/>
            <p:nvPr/>
          </p:nvSpPr>
          <p:spPr>
            <a:xfrm>
              <a:off x="9182454" y="3658277"/>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48" name="Content Placeholder 8">
            <a:extLst>
              <a:ext uri="{FF2B5EF4-FFF2-40B4-BE49-F238E27FC236}">
                <a16:creationId xmlns:a16="http://schemas.microsoft.com/office/drawing/2014/main" id="{0B0A2AE8-E084-7C8E-3B46-C8052390AF45}"/>
              </a:ext>
            </a:extLst>
          </p:cNvPr>
          <p:cNvGrpSpPr/>
          <p:nvPr/>
        </p:nvGrpSpPr>
        <p:grpSpPr>
          <a:xfrm>
            <a:off x="5500038" y="3530233"/>
            <a:ext cx="38699" cy="38699"/>
            <a:chOff x="5467428" y="3211036"/>
            <a:chExt cx="38699" cy="38699"/>
          </a:xfrm>
        </p:grpSpPr>
        <p:sp>
          <p:nvSpPr>
            <p:cNvPr id="2449" name="Freeform: Shape 2448">
              <a:extLst>
                <a:ext uri="{FF2B5EF4-FFF2-40B4-BE49-F238E27FC236}">
                  <a16:creationId xmlns:a16="http://schemas.microsoft.com/office/drawing/2014/main" id="{3EC009A8-5954-AC2E-BB0A-F4E4D0C5DD01}"/>
                </a:ext>
              </a:extLst>
            </p:cNvPr>
            <p:cNvSpPr/>
            <p:nvPr/>
          </p:nvSpPr>
          <p:spPr>
            <a:xfrm>
              <a:off x="5479263" y="3231782"/>
              <a:ext cx="7198" cy="2390"/>
            </a:xfrm>
            <a:custGeom>
              <a:avLst/>
              <a:gdLst>
                <a:gd name="connsiteX0" fmla="*/ 232 w 7198"/>
                <a:gd name="connsiteY0" fmla="*/ 697 h 2390"/>
                <a:gd name="connsiteX1" fmla="*/ 7198 w 7198"/>
                <a:gd name="connsiteY1" fmla="*/ 0 h 2390"/>
                <a:gd name="connsiteX2" fmla="*/ 0 w 7198"/>
                <a:gd name="connsiteY2" fmla="*/ 2322 h 2390"/>
                <a:gd name="connsiteX3" fmla="*/ 226 w 7198"/>
                <a:gd name="connsiteY3" fmla="*/ 697 h 2390"/>
              </a:gdLst>
              <a:ahLst/>
              <a:cxnLst>
                <a:cxn ang="0">
                  <a:pos x="connsiteX0" y="connsiteY0"/>
                </a:cxn>
                <a:cxn ang="0">
                  <a:pos x="connsiteX1" y="connsiteY1"/>
                </a:cxn>
                <a:cxn ang="0">
                  <a:pos x="connsiteX2" y="connsiteY2"/>
                </a:cxn>
                <a:cxn ang="0">
                  <a:pos x="connsiteX3" y="connsiteY3"/>
                </a:cxn>
              </a:cxnLst>
              <a:rect l="l" t="t" r="r" b="b"/>
              <a:pathLst>
                <a:path w="7198" h="2390">
                  <a:moveTo>
                    <a:pt x="232" y="697"/>
                  </a:moveTo>
                  <a:cubicBezTo>
                    <a:pt x="2586" y="826"/>
                    <a:pt x="4866" y="161"/>
                    <a:pt x="7198" y="0"/>
                  </a:cubicBezTo>
                  <a:cubicBezTo>
                    <a:pt x="5102" y="1445"/>
                    <a:pt x="2644" y="2703"/>
                    <a:pt x="0" y="2322"/>
                  </a:cubicBezTo>
                  <a:cubicBezTo>
                    <a:pt x="64" y="1780"/>
                    <a:pt x="161" y="1238"/>
                    <a:pt x="226" y="697"/>
                  </a:cubicBezTo>
                </a:path>
              </a:pathLst>
            </a:custGeom>
            <a:solidFill>
              <a:srgbClr val="C0C0C0"/>
            </a:solidFill>
            <a:ln w="645" cap="flat">
              <a:solidFill>
                <a:srgbClr val="FFFFFF"/>
              </a:solidFill>
              <a:prstDash val="solid"/>
              <a:miter/>
            </a:ln>
          </p:spPr>
          <p:txBody>
            <a:bodyPr rtlCol="0" anchor="ctr"/>
            <a:lstStyle/>
            <a:p>
              <a:endParaRPr lang="en-US"/>
            </a:p>
          </p:txBody>
        </p:sp>
        <p:sp>
          <p:nvSpPr>
            <p:cNvPr id="2450" name="Freeform: Shape 2449">
              <a:extLst>
                <a:ext uri="{FF2B5EF4-FFF2-40B4-BE49-F238E27FC236}">
                  <a16:creationId xmlns:a16="http://schemas.microsoft.com/office/drawing/2014/main" id="{A0381A52-C498-021B-3163-F9B91957701A}"/>
                </a:ext>
              </a:extLst>
            </p:cNvPr>
            <p:cNvSpPr/>
            <p:nvPr/>
          </p:nvSpPr>
          <p:spPr>
            <a:xfrm>
              <a:off x="5467428" y="3211036"/>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51" name="Content Placeholder 8">
            <a:extLst>
              <a:ext uri="{FF2B5EF4-FFF2-40B4-BE49-F238E27FC236}">
                <a16:creationId xmlns:a16="http://schemas.microsoft.com/office/drawing/2014/main" id="{3A89CBE4-1A3A-7058-F4E3-EAADD4DCE845}"/>
              </a:ext>
            </a:extLst>
          </p:cNvPr>
          <p:cNvGrpSpPr/>
          <p:nvPr/>
        </p:nvGrpSpPr>
        <p:grpSpPr>
          <a:xfrm>
            <a:off x="5912698" y="3605941"/>
            <a:ext cx="49186" cy="43483"/>
            <a:chOff x="5880088" y="3286744"/>
            <a:chExt cx="49186" cy="43483"/>
          </a:xfrm>
        </p:grpSpPr>
        <p:grpSp>
          <p:nvGrpSpPr>
            <p:cNvPr id="2452" name="Content Placeholder 8">
              <a:extLst>
                <a:ext uri="{FF2B5EF4-FFF2-40B4-BE49-F238E27FC236}">
                  <a16:creationId xmlns:a16="http://schemas.microsoft.com/office/drawing/2014/main" id="{B7680485-9502-3211-498F-2E8BBCED3BD1}"/>
                </a:ext>
              </a:extLst>
            </p:cNvPr>
            <p:cNvGrpSpPr/>
            <p:nvPr/>
          </p:nvGrpSpPr>
          <p:grpSpPr>
            <a:xfrm>
              <a:off x="5922744" y="3286744"/>
              <a:ext cx="6529" cy="8195"/>
              <a:chOff x="5922744" y="3286744"/>
              <a:chExt cx="6529" cy="8195"/>
            </a:xfrm>
            <a:solidFill>
              <a:srgbClr val="C0C0C0"/>
            </a:solidFill>
          </p:grpSpPr>
          <p:sp>
            <p:nvSpPr>
              <p:cNvPr id="2453" name="Freeform: Shape 2452">
                <a:extLst>
                  <a:ext uri="{FF2B5EF4-FFF2-40B4-BE49-F238E27FC236}">
                    <a16:creationId xmlns:a16="http://schemas.microsoft.com/office/drawing/2014/main" id="{1F5D7CA9-D12A-C6AB-FA91-A78F90416E9E}"/>
                  </a:ext>
                </a:extLst>
              </p:cNvPr>
              <p:cNvSpPr/>
              <p:nvPr/>
            </p:nvSpPr>
            <p:spPr>
              <a:xfrm>
                <a:off x="5922744" y="3286744"/>
                <a:ext cx="4651" cy="4712"/>
              </a:xfrm>
              <a:custGeom>
                <a:avLst/>
                <a:gdLst>
                  <a:gd name="connsiteX0" fmla="*/ 4644 w 4651"/>
                  <a:gd name="connsiteY0" fmla="*/ 4713 h 4712"/>
                  <a:gd name="connsiteX1" fmla="*/ 0 w 4651"/>
                  <a:gd name="connsiteY1" fmla="*/ 301 h 4712"/>
                  <a:gd name="connsiteX2" fmla="*/ 4644 w 4651"/>
                  <a:gd name="connsiteY2" fmla="*/ 4713 h 4712"/>
                </a:gdLst>
                <a:ahLst/>
                <a:cxnLst>
                  <a:cxn ang="0">
                    <a:pos x="connsiteX0" y="connsiteY0"/>
                  </a:cxn>
                  <a:cxn ang="0">
                    <a:pos x="connsiteX1" y="connsiteY1"/>
                  </a:cxn>
                  <a:cxn ang="0">
                    <a:pos x="connsiteX2" y="connsiteY2"/>
                  </a:cxn>
                </a:cxnLst>
                <a:rect l="l" t="t" r="r" b="b"/>
                <a:pathLst>
                  <a:path w="4651" h="4712">
                    <a:moveTo>
                      <a:pt x="4644" y="4713"/>
                    </a:moveTo>
                    <a:cubicBezTo>
                      <a:pt x="3028" y="3313"/>
                      <a:pt x="1480" y="1842"/>
                      <a:pt x="0" y="301"/>
                    </a:cubicBezTo>
                    <a:cubicBezTo>
                      <a:pt x="2767" y="-1028"/>
                      <a:pt x="4796" y="2336"/>
                      <a:pt x="4644" y="4713"/>
                    </a:cubicBezTo>
                  </a:path>
                </a:pathLst>
              </a:custGeom>
              <a:solidFill>
                <a:srgbClr val="C0C0C0"/>
              </a:solidFill>
              <a:ln w="645" cap="flat">
                <a:solidFill>
                  <a:srgbClr val="FFFFFF"/>
                </a:solidFill>
                <a:prstDash val="solid"/>
                <a:miter/>
              </a:ln>
            </p:spPr>
            <p:txBody>
              <a:bodyPr rtlCol="0" anchor="ctr"/>
              <a:lstStyle/>
              <a:p>
                <a:endParaRPr lang="en-US"/>
              </a:p>
            </p:txBody>
          </p:sp>
          <p:sp>
            <p:nvSpPr>
              <p:cNvPr id="2454" name="Freeform: Shape 2453">
                <a:extLst>
                  <a:ext uri="{FF2B5EF4-FFF2-40B4-BE49-F238E27FC236}">
                    <a16:creationId xmlns:a16="http://schemas.microsoft.com/office/drawing/2014/main" id="{C5321788-8005-E1D2-F589-CECAEC627E49}"/>
                  </a:ext>
                </a:extLst>
              </p:cNvPr>
              <p:cNvSpPr/>
              <p:nvPr/>
            </p:nvSpPr>
            <p:spPr>
              <a:xfrm>
                <a:off x="5928323" y="3292385"/>
                <a:ext cx="950" cy="2554"/>
              </a:xfrm>
              <a:custGeom>
                <a:avLst/>
                <a:gdLst>
                  <a:gd name="connsiteX0" fmla="*/ 484 w 950"/>
                  <a:gd name="connsiteY0" fmla="*/ 2554 h 2554"/>
                  <a:gd name="connsiteX1" fmla="*/ 0 w 950"/>
                  <a:gd name="connsiteY1" fmla="*/ 0 h 2554"/>
                  <a:gd name="connsiteX2" fmla="*/ 484 w 950"/>
                  <a:gd name="connsiteY2" fmla="*/ 2554 h 2554"/>
                </a:gdLst>
                <a:ahLst/>
                <a:cxnLst>
                  <a:cxn ang="0">
                    <a:pos x="connsiteX0" y="connsiteY0"/>
                  </a:cxn>
                  <a:cxn ang="0">
                    <a:pos x="connsiteX1" y="connsiteY1"/>
                  </a:cxn>
                  <a:cxn ang="0">
                    <a:pos x="connsiteX2" y="connsiteY2"/>
                  </a:cxn>
                </a:cxnLst>
                <a:rect l="l" t="t" r="r" b="b"/>
                <a:pathLst>
                  <a:path w="950" h="2554">
                    <a:moveTo>
                      <a:pt x="484" y="2554"/>
                    </a:moveTo>
                    <a:cubicBezTo>
                      <a:pt x="322" y="1703"/>
                      <a:pt x="161" y="851"/>
                      <a:pt x="0" y="0"/>
                    </a:cubicBezTo>
                    <a:cubicBezTo>
                      <a:pt x="1142" y="1109"/>
                      <a:pt x="1193" y="1393"/>
                      <a:pt x="484" y="2554"/>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455" name="Freeform: Shape 2454">
              <a:extLst>
                <a:ext uri="{FF2B5EF4-FFF2-40B4-BE49-F238E27FC236}">
                  <a16:creationId xmlns:a16="http://schemas.microsoft.com/office/drawing/2014/main" id="{7E7FB9FE-8413-297C-2CB1-323C14CF2D32}"/>
                </a:ext>
              </a:extLst>
            </p:cNvPr>
            <p:cNvSpPr/>
            <p:nvPr/>
          </p:nvSpPr>
          <p:spPr>
            <a:xfrm>
              <a:off x="5880088" y="3291528"/>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56" name="Content Placeholder 8">
            <a:extLst>
              <a:ext uri="{FF2B5EF4-FFF2-40B4-BE49-F238E27FC236}">
                <a16:creationId xmlns:a16="http://schemas.microsoft.com/office/drawing/2014/main" id="{BBFFD909-61C0-BE9F-1113-020CFFA562B8}"/>
              </a:ext>
            </a:extLst>
          </p:cNvPr>
          <p:cNvGrpSpPr/>
          <p:nvPr/>
        </p:nvGrpSpPr>
        <p:grpSpPr>
          <a:xfrm>
            <a:off x="5948666" y="3624685"/>
            <a:ext cx="38699" cy="41037"/>
            <a:chOff x="5916056" y="3305488"/>
            <a:chExt cx="38699" cy="41037"/>
          </a:xfrm>
        </p:grpSpPr>
        <p:sp>
          <p:nvSpPr>
            <p:cNvPr id="2457" name="Freeform: Shape 2456">
              <a:extLst>
                <a:ext uri="{FF2B5EF4-FFF2-40B4-BE49-F238E27FC236}">
                  <a16:creationId xmlns:a16="http://schemas.microsoft.com/office/drawing/2014/main" id="{0C3D4AE6-C79D-5508-49D4-B4E26FCA1F7F}"/>
                </a:ext>
              </a:extLst>
            </p:cNvPr>
            <p:cNvSpPr/>
            <p:nvPr/>
          </p:nvSpPr>
          <p:spPr>
            <a:xfrm>
              <a:off x="5936112" y="3305488"/>
              <a:ext cx="1099" cy="2302"/>
            </a:xfrm>
            <a:custGeom>
              <a:avLst/>
              <a:gdLst>
                <a:gd name="connsiteX0" fmla="*/ 31 w 1099"/>
                <a:gd name="connsiteY0" fmla="*/ 1345 h 2302"/>
                <a:gd name="connsiteX1" fmla="*/ 225 w 1099"/>
                <a:gd name="connsiteY1" fmla="*/ 0 h 2302"/>
                <a:gd name="connsiteX2" fmla="*/ 1096 w 1099"/>
                <a:gd name="connsiteY2" fmla="*/ 1219 h 2302"/>
                <a:gd name="connsiteX3" fmla="*/ 583 w 1099"/>
                <a:gd name="connsiteY3" fmla="*/ 2303 h 2302"/>
              </a:gdLst>
              <a:ahLst/>
              <a:cxnLst>
                <a:cxn ang="0">
                  <a:pos x="connsiteX0" y="connsiteY0"/>
                </a:cxn>
                <a:cxn ang="0">
                  <a:pos x="connsiteX1" y="connsiteY1"/>
                </a:cxn>
                <a:cxn ang="0">
                  <a:pos x="connsiteX2" y="connsiteY2"/>
                </a:cxn>
                <a:cxn ang="0">
                  <a:pos x="connsiteX3" y="connsiteY3"/>
                </a:cxn>
              </a:cxnLst>
              <a:rect l="l" t="t" r="r" b="b"/>
              <a:pathLst>
                <a:path w="1099" h="2302">
                  <a:moveTo>
                    <a:pt x="31" y="1345"/>
                  </a:moveTo>
                  <a:cubicBezTo>
                    <a:pt x="-130" y="493"/>
                    <a:pt x="389" y="851"/>
                    <a:pt x="225" y="0"/>
                  </a:cubicBezTo>
                  <a:cubicBezTo>
                    <a:pt x="796" y="555"/>
                    <a:pt x="1060" y="884"/>
                    <a:pt x="1096" y="1219"/>
                  </a:cubicBezTo>
                  <a:cubicBezTo>
                    <a:pt x="1128" y="1554"/>
                    <a:pt x="934" y="1722"/>
                    <a:pt x="583" y="2303"/>
                  </a:cubicBezTo>
                </a:path>
              </a:pathLst>
            </a:custGeom>
            <a:solidFill>
              <a:srgbClr val="C0C0C0"/>
            </a:solidFill>
            <a:ln w="645" cap="flat">
              <a:solidFill>
                <a:srgbClr val="FFFFFF"/>
              </a:solidFill>
              <a:prstDash val="solid"/>
              <a:miter/>
            </a:ln>
          </p:spPr>
          <p:txBody>
            <a:bodyPr rtlCol="0" anchor="ctr"/>
            <a:lstStyle/>
            <a:p>
              <a:endParaRPr lang="en-US"/>
            </a:p>
          </p:txBody>
        </p:sp>
        <p:sp>
          <p:nvSpPr>
            <p:cNvPr id="2458" name="Freeform: Shape 2457">
              <a:extLst>
                <a:ext uri="{FF2B5EF4-FFF2-40B4-BE49-F238E27FC236}">
                  <a16:creationId xmlns:a16="http://schemas.microsoft.com/office/drawing/2014/main" id="{CA31BCE0-3EF0-4009-CE07-142D5EDE53CF}"/>
                </a:ext>
              </a:extLst>
            </p:cNvPr>
            <p:cNvSpPr/>
            <p:nvPr/>
          </p:nvSpPr>
          <p:spPr>
            <a:xfrm>
              <a:off x="5916056" y="330782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59" name="Content Placeholder 8">
            <a:extLst>
              <a:ext uri="{FF2B5EF4-FFF2-40B4-BE49-F238E27FC236}">
                <a16:creationId xmlns:a16="http://schemas.microsoft.com/office/drawing/2014/main" id="{3FC7211D-7AFA-C04B-B2FF-A94BE191CFC8}"/>
              </a:ext>
            </a:extLst>
          </p:cNvPr>
          <p:cNvGrpSpPr/>
          <p:nvPr/>
        </p:nvGrpSpPr>
        <p:grpSpPr>
          <a:xfrm>
            <a:off x="5944122" y="3589004"/>
            <a:ext cx="38699" cy="38699"/>
            <a:chOff x="5911512" y="3269807"/>
            <a:chExt cx="38699" cy="38699"/>
          </a:xfrm>
        </p:grpSpPr>
        <p:sp>
          <p:nvSpPr>
            <p:cNvPr id="2460" name="Freeform: Shape 2459">
              <a:extLst>
                <a:ext uri="{FF2B5EF4-FFF2-40B4-BE49-F238E27FC236}">
                  <a16:creationId xmlns:a16="http://schemas.microsoft.com/office/drawing/2014/main" id="{88E797ED-4063-4A64-5385-64D48C29EAD2}"/>
                </a:ext>
              </a:extLst>
            </p:cNvPr>
            <p:cNvSpPr/>
            <p:nvPr/>
          </p:nvSpPr>
          <p:spPr>
            <a:xfrm>
              <a:off x="5921773" y="3271594"/>
              <a:ext cx="2499" cy="603"/>
            </a:xfrm>
            <a:custGeom>
              <a:avLst/>
              <a:gdLst>
                <a:gd name="connsiteX0" fmla="*/ 2499 w 2499"/>
                <a:gd name="connsiteY0" fmla="*/ 0 h 603"/>
                <a:gd name="connsiteX1" fmla="*/ 0 w 2499"/>
                <a:gd name="connsiteY1" fmla="*/ 65 h 603"/>
                <a:gd name="connsiteX2" fmla="*/ 2499 w 2499"/>
                <a:gd name="connsiteY2" fmla="*/ 0 h 603"/>
              </a:gdLst>
              <a:ahLst/>
              <a:cxnLst>
                <a:cxn ang="0">
                  <a:pos x="connsiteX0" y="connsiteY0"/>
                </a:cxn>
                <a:cxn ang="0">
                  <a:pos x="connsiteX1" y="connsiteY1"/>
                </a:cxn>
                <a:cxn ang="0">
                  <a:pos x="connsiteX2" y="connsiteY2"/>
                </a:cxn>
              </a:cxnLst>
              <a:rect l="l" t="t" r="r" b="b"/>
              <a:pathLst>
                <a:path w="2499" h="603">
                  <a:moveTo>
                    <a:pt x="2499" y="0"/>
                  </a:moveTo>
                  <a:cubicBezTo>
                    <a:pt x="1667" y="0"/>
                    <a:pt x="835" y="65"/>
                    <a:pt x="0" y="65"/>
                  </a:cubicBezTo>
                  <a:cubicBezTo>
                    <a:pt x="1451" y="1145"/>
                    <a:pt x="1287" y="322"/>
                    <a:pt x="2499"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461" name="Freeform: Shape 2460">
              <a:extLst>
                <a:ext uri="{FF2B5EF4-FFF2-40B4-BE49-F238E27FC236}">
                  <a16:creationId xmlns:a16="http://schemas.microsoft.com/office/drawing/2014/main" id="{CC341E94-D962-C4E2-4138-C8852E28DA71}"/>
                </a:ext>
              </a:extLst>
            </p:cNvPr>
            <p:cNvSpPr/>
            <p:nvPr/>
          </p:nvSpPr>
          <p:spPr>
            <a:xfrm>
              <a:off x="5911512" y="326980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62" name="Content Placeholder 8">
            <a:extLst>
              <a:ext uri="{FF2B5EF4-FFF2-40B4-BE49-F238E27FC236}">
                <a16:creationId xmlns:a16="http://schemas.microsoft.com/office/drawing/2014/main" id="{E96554EA-4D6D-3D9A-C28D-4F3CA6C4B304}"/>
              </a:ext>
            </a:extLst>
          </p:cNvPr>
          <p:cNvGrpSpPr/>
          <p:nvPr/>
        </p:nvGrpSpPr>
        <p:grpSpPr>
          <a:xfrm>
            <a:off x="3367495" y="4614811"/>
            <a:ext cx="38699" cy="38699"/>
            <a:chOff x="3334885" y="4295614"/>
            <a:chExt cx="38699" cy="38699"/>
          </a:xfrm>
        </p:grpSpPr>
        <p:sp>
          <p:nvSpPr>
            <p:cNvPr id="2463" name="Freeform: Shape 2462">
              <a:extLst>
                <a:ext uri="{FF2B5EF4-FFF2-40B4-BE49-F238E27FC236}">
                  <a16:creationId xmlns:a16="http://schemas.microsoft.com/office/drawing/2014/main" id="{7A860000-B015-6E77-C425-C7CF47FA65DC}"/>
                </a:ext>
              </a:extLst>
            </p:cNvPr>
            <p:cNvSpPr/>
            <p:nvPr/>
          </p:nvSpPr>
          <p:spPr>
            <a:xfrm>
              <a:off x="3337400" y="4312248"/>
              <a:ext cx="2686" cy="2715"/>
            </a:xfrm>
            <a:custGeom>
              <a:avLst/>
              <a:gdLst>
                <a:gd name="connsiteX0" fmla="*/ 2322 w 2686"/>
                <a:gd name="connsiteY0" fmla="*/ 2715 h 2715"/>
                <a:gd name="connsiteX1" fmla="*/ 0 w 2686"/>
                <a:gd name="connsiteY1" fmla="*/ 1103 h 2715"/>
                <a:gd name="connsiteX2" fmla="*/ 2322 w 2686"/>
                <a:gd name="connsiteY2" fmla="*/ 2715 h 2715"/>
              </a:gdLst>
              <a:ahLst/>
              <a:cxnLst>
                <a:cxn ang="0">
                  <a:pos x="connsiteX0" y="connsiteY0"/>
                </a:cxn>
                <a:cxn ang="0">
                  <a:pos x="connsiteX1" y="connsiteY1"/>
                </a:cxn>
                <a:cxn ang="0">
                  <a:pos x="connsiteX2" y="connsiteY2"/>
                </a:cxn>
              </a:cxnLst>
              <a:rect l="l" t="t" r="r" b="b"/>
              <a:pathLst>
                <a:path w="2686" h="2715">
                  <a:moveTo>
                    <a:pt x="2322" y="2715"/>
                  </a:moveTo>
                  <a:cubicBezTo>
                    <a:pt x="3060" y="625"/>
                    <a:pt x="2861" y="-1274"/>
                    <a:pt x="0" y="1103"/>
                  </a:cubicBezTo>
                  <a:cubicBezTo>
                    <a:pt x="777" y="1641"/>
                    <a:pt x="1551" y="2180"/>
                    <a:pt x="2322" y="2715"/>
                  </a:cubicBezTo>
                </a:path>
              </a:pathLst>
            </a:custGeom>
            <a:solidFill>
              <a:srgbClr val="C0C0C0"/>
            </a:solidFill>
            <a:ln w="645" cap="flat">
              <a:solidFill>
                <a:srgbClr val="FFFFFF"/>
              </a:solidFill>
              <a:prstDash val="solid"/>
              <a:miter/>
            </a:ln>
          </p:spPr>
          <p:txBody>
            <a:bodyPr rtlCol="0" anchor="ctr"/>
            <a:lstStyle/>
            <a:p>
              <a:endParaRPr lang="en-US"/>
            </a:p>
          </p:txBody>
        </p:sp>
        <p:sp>
          <p:nvSpPr>
            <p:cNvPr id="2464" name="Freeform: Shape 2463">
              <a:extLst>
                <a:ext uri="{FF2B5EF4-FFF2-40B4-BE49-F238E27FC236}">
                  <a16:creationId xmlns:a16="http://schemas.microsoft.com/office/drawing/2014/main" id="{62929256-63AC-892C-39F4-07001C1F3AC8}"/>
                </a:ext>
              </a:extLst>
            </p:cNvPr>
            <p:cNvSpPr/>
            <p:nvPr/>
          </p:nvSpPr>
          <p:spPr>
            <a:xfrm>
              <a:off x="3334885" y="429561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65" name="Content Placeholder 8">
            <a:extLst>
              <a:ext uri="{FF2B5EF4-FFF2-40B4-BE49-F238E27FC236}">
                <a16:creationId xmlns:a16="http://schemas.microsoft.com/office/drawing/2014/main" id="{FF064774-C71B-6457-1205-EC8C504F7BC9}"/>
              </a:ext>
            </a:extLst>
          </p:cNvPr>
          <p:cNvGrpSpPr/>
          <p:nvPr/>
        </p:nvGrpSpPr>
        <p:grpSpPr>
          <a:xfrm>
            <a:off x="6255527" y="2764655"/>
            <a:ext cx="38699" cy="38699"/>
            <a:chOff x="6222917" y="2445458"/>
            <a:chExt cx="38699" cy="38699"/>
          </a:xfrm>
        </p:grpSpPr>
        <p:sp>
          <p:nvSpPr>
            <p:cNvPr id="2466" name="Freeform: Shape 2465">
              <a:extLst>
                <a:ext uri="{FF2B5EF4-FFF2-40B4-BE49-F238E27FC236}">
                  <a16:creationId xmlns:a16="http://schemas.microsoft.com/office/drawing/2014/main" id="{D915217E-75F5-21E6-9013-EA1617627429}"/>
                </a:ext>
              </a:extLst>
            </p:cNvPr>
            <p:cNvSpPr/>
            <p:nvPr/>
          </p:nvSpPr>
          <p:spPr>
            <a:xfrm>
              <a:off x="6246405" y="2461348"/>
              <a:ext cx="2608" cy="7433"/>
            </a:xfrm>
            <a:custGeom>
              <a:avLst/>
              <a:gdLst>
                <a:gd name="connsiteX0" fmla="*/ 2609 w 2608"/>
                <a:gd name="connsiteY0" fmla="*/ 235 h 7433"/>
                <a:gd name="connsiteX1" fmla="*/ 29 w 2608"/>
                <a:gd name="connsiteY1" fmla="*/ 7434 h 7433"/>
                <a:gd name="connsiteX2" fmla="*/ 513 w 2608"/>
                <a:gd name="connsiteY2" fmla="*/ 0 h 7433"/>
                <a:gd name="connsiteX3" fmla="*/ 2609 w 2608"/>
                <a:gd name="connsiteY3" fmla="*/ 226 h 7433"/>
              </a:gdLst>
              <a:ahLst/>
              <a:cxnLst>
                <a:cxn ang="0">
                  <a:pos x="connsiteX0" y="connsiteY0"/>
                </a:cxn>
                <a:cxn ang="0">
                  <a:pos x="connsiteX1" y="connsiteY1"/>
                </a:cxn>
                <a:cxn ang="0">
                  <a:pos x="connsiteX2" y="connsiteY2"/>
                </a:cxn>
                <a:cxn ang="0">
                  <a:pos x="connsiteX3" y="connsiteY3"/>
                </a:cxn>
              </a:cxnLst>
              <a:rect l="l" t="t" r="r" b="b"/>
              <a:pathLst>
                <a:path w="2608" h="7433">
                  <a:moveTo>
                    <a:pt x="2609" y="235"/>
                  </a:moveTo>
                  <a:cubicBezTo>
                    <a:pt x="2012" y="2735"/>
                    <a:pt x="532" y="4902"/>
                    <a:pt x="29" y="7434"/>
                  </a:cubicBezTo>
                  <a:cubicBezTo>
                    <a:pt x="-165" y="4928"/>
                    <a:pt x="690" y="2506"/>
                    <a:pt x="513" y="0"/>
                  </a:cubicBezTo>
                  <a:cubicBezTo>
                    <a:pt x="1209" y="97"/>
                    <a:pt x="1909" y="161"/>
                    <a:pt x="2609" y="226"/>
                  </a:cubicBezTo>
                </a:path>
              </a:pathLst>
            </a:custGeom>
            <a:solidFill>
              <a:srgbClr val="C0C0C0"/>
            </a:solidFill>
            <a:ln w="645" cap="flat">
              <a:solidFill>
                <a:srgbClr val="FFFFFF"/>
              </a:solidFill>
              <a:prstDash val="solid"/>
              <a:miter/>
            </a:ln>
          </p:spPr>
          <p:txBody>
            <a:bodyPr rtlCol="0" anchor="ctr"/>
            <a:lstStyle/>
            <a:p>
              <a:endParaRPr lang="en-US"/>
            </a:p>
          </p:txBody>
        </p:sp>
        <p:sp>
          <p:nvSpPr>
            <p:cNvPr id="2467" name="Freeform: Shape 2466">
              <a:extLst>
                <a:ext uri="{FF2B5EF4-FFF2-40B4-BE49-F238E27FC236}">
                  <a16:creationId xmlns:a16="http://schemas.microsoft.com/office/drawing/2014/main" id="{AF1D0DC8-FB7E-65BC-0B70-73FCAF3694A0}"/>
                </a:ext>
              </a:extLst>
            </p:cNvPr>
            <p:cNvSpPr/>
            <p:nvPr/>
          </p:nvSpPr>
          <p:spPr>
            <a:xfrm>
              <a:off x="6222917" y="2445458"/>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68" name="Content Placeholder 8">
            <a:extLst>
              <a:ext uri="{FF2B5EF4-FFF2-40B4-BE49-F238E27FC236}">
                <a16:creationId xmlns:a16="http://schemas.microsoft.com/office/drawing/2014/main" id="{D087C01E-D471-AA1B-433D-EDF9319A20C3}"/>
              </a:ext>
            </a:extLst>
          </p:cNvPr>
          <p:cNvGrpSpPr/>
          <p:nvPr/>
        </p:nvGrpSpPr>
        <p:grpSpPr>
          <a:xfrm>
            <a:off x="3593242" y="4666410"/>
            <a:ext cx="38699" cy="38699"/>
            <a:chOff x="3560632" y="4347213"/>
            <a:chExt cx="38699" cy="38699"/>
          </a:xfrm>
        </p:grpSpPr>
        <p:sp>
          <p:nvSpPr>
            <p:cNvPr id="2469" name="Freeform: Shape 2468">
              <a:extLst>
                <a:ext uri="{FF2B5EF4-FFF2-40B4-BE49-F238E27FC236}">
                  <a16:creationId xmlns:a16="http://schemas.microsoft.com/office/drawing/2014/main" id="{D5D677C2-938B-14AA-5752-C9C24ED46B4C}"/>
                </a:ext>
              </a:extLst>
            </p:cNvPr>
            <p:cNvSpPr/>
            <p:nvPr/>
          </p:nvSpPr>
          <p:spPr>
            <a:xfrm>
              <a:off x="3577892" y="4363954"/>
              <a:ext cx="2537" cy="2609"/>
            </a:xfrm>
            <a:custGeom>
              <a:avLst/>
              <a:gdLst>
                <a:gd name="connsiteX0" fmla="*/ 2090 w 2537"/>
                <a:gd name="connsiteY0" fmla="*/ 2609 h 2609"/>
                <a:gd name="connsiteX1" fmla="*/ 0 w 2537"/>
                <a:gd name="connsiteY1" fmla="*/ 287 h 2609"/>
                <a:gd name="connsiteX2" fmla="*/ 2090 w 2537"/>
                <a:gd name="connsiteY2" fmla="*/ 2609 h 2609"/>
              </a:gdLst>
              <a:ahLst/>
              <a:cxnLst>
                <a:cxn ang="0">
                  <a:pos x="connsiteX0" y="connsiteY0"/>
                </a:cxn>
                <a:cxn ang="0">
                  <a:pos x="connsiteX1" y="connsiteY1"/>
                </a:cxn>
                <a:cxn ang="0">
                  <a:pos x="connsiteX2" y="connsiteY2"/>
                </a:cxn>
              </a:cxnLst>
              <a:rect l="l" t="t" r="r" b="b"/>
              <a:pathLst>
                <a:path w="2537" h="2609">
                  <a:moveTo>
                    <a:pt x="2090" y="2609"/>
                  </a:moveTo>
                  <a:cubicBezTo>
                    <a:pt x="3099" y="290"/>
                    <a:pt x="2403" y="-481"/>
                    <a:pt x="0" y="287"/>
                  </a:cubicBezTo>
                  <a:cubicBezTo>
                    <a:pt x="632" y="1119"/>
                    <a:pt x="1329" y="1893"/>
                    <a:pt x="2090" y="2609"/>
                  </a:cubicBezTo>
                </a:path>
              </a:pathLst>
            </a:custGeom>
            <a:solidFill>
              <a:srgbClr val="C0C0C0"/>
            </a:solidFill>
            <a:ln w="645" cap="flat">
              <a:solidFill>
                <a:srgbClr val="FFFFFF"/>
              </a:solidFill>
              <a:prstDash val="solid"/>
              <a:miter/>
            </a:ln>
          </p:spPr>
          <p:txBody>
            <a:bodyPr rtlCol="0" anchor="ctr"/>
            <a:lstStyle/>
            <a:p>
              <a:endParaRPr lang="en-US"/>
            </a:p>
          </p:txBody>
        </p:sp>
        <p:sp>
          <p:nvSpPr>
            <p:cNvPr id="2470" name="Freeform: Shape 2469">
              <a:extLst>
                <a:ext uri="{FF2B5EF4-FFF2-40B4-BE49-F238E27FC236}">
                  <a16:creationId xmlns:a16="http://schemas.microsoft.com/office/drawing/2014/main" id="{4A3A9837-75D5-BBA6-BBC6-3B08797EEC4B}"/>
                </a:ext>
              </a:extLst>
            </p:cNvPr>
            <p:cNvSpPr/>
            <p:nvPr/>
          </p:nvSpPr>
          <p:spPr>
            <a:xfrm>
              <a:off x="3560632" y="4347213"/>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71" name="Content Placeholder 8">
            <a:extLst>
              <a:ext uri="{FF2B5EF4-FFF2-40B4-BE49-F238E27FC236}">
                <a16:creationId xmlns:a16="http://schemas.microsoft.com/office/drawing/2014/main" id="{E73E680E-89B8-82A7-9734-D80C280C311F}"/>
              </a:ext>
            </a:extLst>
          </p:cNvPr>
          <p:cNvGrpSpPr/>
          <p:nvPr/>
        </p:nvGrpSpPr>
        <p:grpSpPr>
          <a:xfrm>
            <a:off x="11978858" y="4446013"/>
            <a:ext cx="38699" cy="38699"/>
            <a:chOff x="11946248" y="4126816"/>
            <a:chExt cx="38699" cy="38699"/>
          </a:xfrm>
        </p:grpSpPr>
        <p:sp>
          <p:nvSpPr>
            <p:cNvPr id="2472" name="Freeform: Shape 2471">
              <a:extLst>
                <a:ext uri="{FF2B5EF4-FFF2-40B4-BE49-F238E27FC236}">
                  <a16:creationId xmlns:a16="http://schemas.microsoft.com/office/drawing/2014/main" id="{6558C562-9100-2DF1-34D0-22CA3F48F2D1}"/>
                </a:ext>
              </a:extLst>
            </p:cNvPr>
            <p:cNvSpPr/>
            <p:nvPr/>
          </p:nvSpPr>
          <p:spPr>
            <a:xfrm>
              <a:off x="11960579" y="4145169"/>
              <a:ext cx="2729" cy="3708"/>
            </a:xfrm>
            <a:custGeom>
              <a:avLst/>
              <a:gdLst>
                <a:gd name="connsiteX0" fmla="*/ 2730 w 2729"/>
                <a:gd name="connsiteY0" fmla="*/ 0 h 3708"/>
                <a:gd name="connsiteX1" fmla="*/ 150 w 2729"/>
                <a:gd name="connsiteY1" fmla="*/ 3709 h 3708"/>
                <a:gd name="connsiteX2" fmla="*/ 2730 w 2729"/>
                <a:gd name="connsiteY2" fmla="*/ 0 h 3708"/>
              </a:gdLst>
              <a:ahLst/>
              <a:cxnLst>
                <a:cxn ang="0">
                  <a:pos x="connsiteX0" y="connsiteY0"/>
                </a:cxn>
                <a:cxn ang="0">
                  <a:pos x="connsiteX1" y="connsiteY1"/>
                </a:cxn>
                <a:cxn ang="0">
                  <a:pos x="connsiteX2" y="connsiteY2"/>
                </a:cxn>
              </a:cxnLst>
              <a:rect l="l" t="t" r="r" b="b"/>
              <a:pathLst>
                <a:path w="2729" h="3708">
                  <a:moveTo>
                    <a:pt x="2730" y="0"/>
                  </a:moveTo>
                  <a:cubicBezTo>
                    <a:pt x="730" y="258"/>
                    <a:pt x="-431" y="1693"/>
                    <a:pt x="150" y="3709"/>
                  </a:cubicBezTo>
                  <a:cubicBezTo>
                    <a:pt x="1375" y="2725"/>
                    <a:pt x="2214" y="1490"/>
                    <a:pt x="273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473" name="Freeform: Shape 2472">
              <a:extLst>
                <a:ext uri="{FF2B5EF4-FFF2-40B4-BE49-F238E27FC236}">
                  <a16:creationId xmlns:a16="http://schemas.microsoft.com/office/drawing/2014/main" id="{0802C405-ACF7-29B6-EF24-572D73D35767}"/>
                </a:ext>
              </a:extLst>
            </p:cNvPr>
            <p:cNvSpPr/>
            <p:nvPr/>
          </p:nvSpPr>
          <p:spPr>
            <a:xfrm>
              <a:off x="11946248" y="4126816"/>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74" name="Content Placeholder 8">
            <a:extLst>
              <a:ext uri="{FF2B5EF4-FFF2-40B4-BE49-F238E27FC236}">
                <a16:creationId xmlns:a16="http://schemas.microsoft.com/office/drawing/2014/main" id="{E1C47CE4-9684-7F97-4E98-90DC00A7B217}"/>
              </a:ext>
            </a:extLst>
          </p:cNvPr>
          <p:cNvGrpSpPr/>
          <p:nvPr/>
        </p:nvGrpSpPr>
        <p:grpSpPr>
          <a:xfrm>
            <a:off x="12079993" y="4482568"/>
            <a:ext cx="38699" cy="38699"/>
            <a:chOff x="12047383" y="4163371"/>
            <a:chExt cx="38699" cy="38699"/>
          </a:xfrm>
        </p:grpSpPr>
        <p:sp>
          <p:nvSpPr>
            <p:cNvPr id="2475" name="Freeform: Shape 2474">
              <a:extLst>
                <a:ext uri="{FF2B5EF4-FFF2-40B4-BE49-F238E27FC236}">
                  <a16:creationId xmlns:a16="http://schemas.microsoft.com/office/drawing/2014/main" id="{9988B334-9FDC-84F2-0C23-F96966857C1B}"/>
                </a:ext>
              </a:extLst>
            </p:cNvPr>
            <p:cNvSpPr/>
            <p:nvPr/>
          </p:nvSpPr>
          <p:spPr>
            <a:xfrm>
              <a:off x="12072506" y="4169611"/>
              <a:ext cx="3256" cy="3257"/>
            </a:xfrm>
            <a:custGeom>
              <a:avLst/>
              <a:gdLst>
                <a:gd name="connsiteX0" fmla="*/ 0 w 3256"/>
                <a:gd name="connsiteY0" fmla="*/ 3257 h 3257"/>
                <a:gd name="connsiteX1" fmla="*/ 3256 w 3256"/>
                <a:gd name="connsiteY1" fmla="*/ 0 h 3257"/>
                <a:gd name="connsiteX2" fmla="*/ 0 w 3256"/>
                <a:gd name="connsiteY2" fmla="*/ 3257 h 3257"/>
              </a:gdLst>
              <a:ahLst/>
              <a:cxnLst>
                <a:cxn ang="0">
                  <a:pos x="connsiteX0" y="connsiteY0"/>
                </a:cxn>
                <a:cxn ang="0">
                  <a:pos x="connsiteX1" y="connsiteY1"/>
                </a:cxn>
                <a:cxn ang="0">
                  <a:pos x="connsiteX2" y="connsiteY2"/>
                </a:cxn>
              </a:cxnLst>
              <a:rect l="l" t="t" r="r" b="b"/>
              <a:pathLst>
                <a:path w="3256" h="3257">
                  <a:moveTo>
                    <a:pt x="0" y="3257"/>
                  </a:moveTo>
                  <a:cubicBezTo>
                    <a:pt x="1064" y="2174"/>
                    <a:pt x="2160" y="1087"/>
                    <a:pt x="3256" y="0"/>
                  </a:cubicBezTo>
                  <a:cubicBezTo>
                    <a:pt x="1483" y="226"/>
                    <a:pt x="225" y="1503"/>
                    <a:pt x="0" y="3257"/>
                  </a:cubicBezTo>
                </a:path>
              </a:pathLst>
            </a:custGeom>
            <a:solidFill>
              <a:srgbClr val="C0C0C0"/>
            </a:solidFill>
            <a:ln w="645" cap="flat">
              <a:solidFill>
                <a:srgbClr val="FFFFFF"/>
              </a:solidFill>
              <a:prstDash val="solid"/>
              <a:miter/>
            </a:ln>
          </p:spPr>
          <p:txBody>
            <a:bodyPr rtlCol="0" anchor="ctr"/>
            <a:lstStyle/>
            <a:p>
              <a:endParaRPr lang="en-US"/>
            </a:p>
          </p:txBody>
        </p:sp>
        <p:sp>
          <p:nvSpPr>
            <p:cNvPr id="2476" name="Freeform: Shape 2475">
              <a:extLst>
                <a:ext uri="{FF2B5EF4-FFF2-40B4-BE49-F238E27FC236}">
                  <a16:creationId xmlns:a16="http://schemas.microsoft.com/office/drawing/2014/main" id="{82580E59-6AA6-B7EB-75B4-5A9C57827CE0}"/>
                </a:ext>
              </a:extLst>
            </p:cNvPr>
            <p:cNvSpPr/>
            <p:nvPr/>
          </p:nvSpPr>
          <p:spPr>
            <a:xfrm>
              <a:off x="12047383" y="4163371"/>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77" name="Content Placeholder 8">
            <a:extLst>
              <a:ext uri="{FF2B5EF4-FFF2-40B4-BE49-F238E27FC236}">
                <a16:creationId xmlns:a16="http://schemas.microsoft.com/office/drawing/2014/main" id="{B9CE1AD9-E9E7-BE3D-6D7D-C3986EC947CD}"/>
              </a:ext>
            </a:extLst>
          </p:cNvPr>
          <p:cNvGrpSpPr/>
          <p:nvPr/>
        </p:nvGrpSpPr>
        <p:grpSpPr>
          <a:xfrm>
            <a:off x="11665779" y="3881896"/>
            <a:ext cx="38699" cy="38699"/>
            <a:chOff x="11633169" y="3562699"/>
            <a:chExt cx="38699" cy="38699"/>
          </a:xfrm>
        </p:grpSpPr>
        <p:sp>
          <p:nvSpPr>
            <p:cNvPr id="2478" name="Freeform: Shape 2477">
              <a:extLst>
                <a:ext uri="{FF2B5EF4-FFF2-40B4-BE49-F238E27FC236}">
                  <a16:creationId xmlns:a16="http://schemas.microsoft.com/office/drawing/2014/main" id="{BBE7F067-A374-D610-7A71-6C96B4ED89B5}"/>
                </a:ext>
              </a:extLst>
            </p:cNvPr>
            <p:cNvSpPr/>
            <p:nvPr/>
          </p:nvSpPr>
          <p:spPr>
            <a:xfrm>
              <a:off x="11661968" y="3582410"/>
              <a:ext cx="2836" cy="3018"/>
            </a:xfrm>
            <a:custGeom>
              <a:avLst/>
              <a:gdLst>
                <a:gd name="connsiteX0" fmla="*/ 2419 w 2836"/>
                <a:gd name="connsiteY0" fmla="*/ 3018 h 3018"/>
                <a:gd name="connsiteX1" fmla="*/ 2096 w 2836"/>
                <a:gd name="connsiteY1" fmla="*/ 0 h 3018"/>
                <a:gd name="connsiteX2" fmla="*/ 0 w 2836"/>
                <a:gd name="connsiteY2" fmla="*/ 2322 h 3018"/>
                <a:gd name="connsiteX3" fmla="*/ 2322 w 2836"/>
                <a:gd name="connsiteY3" fmla="*/ 3018 h 3018"/>
              </a:gdLst>
              <a:ahLst/>
              <a:cxnLst>
                <a:cxn ang="0">
                  <a:pos x="connsiteX0" y="connsiteY0"/>
                </a:cxn>
                <a:cxn ang="0">
                  <a:pos x="connsiteX1" y="connsiteY1"/>
                </a:cxn>
                <a:cxn ang="0">
                  <a:pos x="connsiteX2" y="connsiteY2"/>
                </a:cxn>
                <a:cxn ang="0">
                  <a:pos x="connsiteX3" y="connsiteY3"/>
                </a:cxn>
              </a:cxnLst>
              <a:rect l="l" t="t" r="r" b="b"/>
              <a:pathLst>
                <a:path w="2836" h="3018">
                  <a:moveTo>
                    <a:pt x="2419" y="3018"/>
                  </a:moveTo>
                  <a:cubicBezTo>
                    <a:pt x="3064" y="1987"/>
                    <a:pt x="2967" y="977"/>
                    <a:pt x="2096" y="0"/>
                  </a:cubicBezTo>
                  <a:cubicBezTo>
                    <a:pt x="1225" y="639"/>
                    <a:pt x="548" y="1412"/>
                    <a:pt x="0" y="2322"/>
                  </a:cubicBezTo>
                  <a:cubicBezTo>
                    <a:pt x="774" y="2548"/>
                    <a:pt x="1548" y="2783"/>
                    <a:pt x="2322" y="3018"/>
                  </a:cubicBezTo>
                </a:path>
              </a:pathLst>
            </a:custGeom>
            <a:solidFill>
              <a:srgbClr val="C0C0C0"/>
            </a:solidFill>
            <a:ln w="645" cap="flat">
              <a:solidFill>
                <a:srgbClr val="FFFFFF"/>
              </a:solidFill>
              <a:prstDash val="solid"/>
              <a:miter/>
            </a:ln>
          </p:spPr>
          <p:txBody>
            <a:bodyPr rtlCol="0" anchor="ctr"/>
            <a:lstStyle/>
            <a:p>
              <a:endParaRPr lang="en-US"/>
            </a:p>
          </p:txBody>
        </p:sp>
        <p:sp>
          <p:nvSpPr>
            <p:cNvPr id="2479" name="Freeform: Shape 2478">
              <a:extLst>
                <a:ext uri="{FF2B5EF4-FFF2-40B4-BE49-F238E27FC236}">
                  <a16:creationId xmlns:a16="http://schemas.microsoft.com/office/drawing/2014/main" id="{EC254953-F361-54CD-870E-0A0ADA65A947}"/>
                </a:ext>
              </a:extLst>
            </p:cNvPr>
            <p:cNvSpPr/>
            <p:nvPr/>
          </p:nvSpPr>
          <p:spPr>
            <a:xfrm>
              <a:off x="11633169" y="3562699"/>
              <a:ext cx="38699" cy="38699"/>
            </a:xfrm>
            <a:custGeom>
              <a:avLst/>
              <a:gdLst>
                <a:gd name="connsiteX0" fmla="*/ 38699 w 38699"/>
                <a:gd name="connsiteY0" fmla="*/ 19350 h 38699"/>
                <a:gd name="connsiteX1" fmla="*/ 19349 w 38699"/>
                <a:gd name="connsiteY1" fmla="*/ 38700 h 38699"/>
                <a:gd name="connsiteX2" fmla="*/ 0 w 38699"/>
                <a:gd name="connsiteY2" fmla="*/ 19350 h 38699"/>
                <a:gd name="connsiteX3" fmla="*/ 19349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49" y="38700"/>
                  </a:cubicBezTo>
                  <a:cubicBezTo>
                    <a:pt x="8663" y="38700"/>
                    <a:pt x="0" y="30036"/>
                    <a:pt x="0" y="19350"/>
                  </a:cubicBezTo>
                  <a:cubicBezTo>
                    <a:pt x="0" y="8663"/>
                    <a:pt x="8663" y="0"/>
                    <a:pt x="19349"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80" name="Content Placeholder 8">
            <a:extLst>
              <a:ext uri="{FF2B5EF4-FFF2-40B4-BE49-F238E27FC236}">
                <a16:creationId xmlns:a16="http://schemas.microsoft.com/office/drawing/2014/main" id="{943A9CD3-639E-89A1-E0B8-E28202DD999A}"/>
              </a:ext>
            </a:extLst>
          </p:cNvPr>
          <p:cNvGrpSpPr/>
          <p:nvPr/>
        </p:nvGrpSpPr>
        <p:grpSpPr>
          <a:xfrm>
            <a:off x="5741420" y="3708941"/>
            <a:ext cx="38699" cy="38699"/>
            <a:chOff x="5708810" y="3389744"/>
            <a:chExt cx="38699" cy="38699"/>
          </a:xfrm>
        </p:grpSpPr>
        <p:sp>
          <p:nvSpPr>
            <p:cNvPr id="2481" name="Freeform: Shape 2480">
              <a:extLst>
                <a:ext uri="{FF2B5EF4-FFF2-40B4-BE49-F238E27FC236}">
                  <a16:creationId xmlns:a16="http://schemas.microsoft.com/office/drawing/2014/main" id="{D23ACE65-4C8C-356B-215F-F68717FAC099}"/>
                </a:ext>
              </a:extLst>
            </p:cNvPr>
            <p:cNvSpPr/>
            <p:nvPr/>
          </p:nvSpPr>
          <p:spPr>
            <a:xfrm>
              <a:off x="5735599" y="3420852"/>
              <a:ext cx="3963" cy="4583"/>
            </a:xfrm>
            <a:custGeom>
              <a:avLst/>
              <a:gdLst>
                <a:gd name="connsiteX0" fmla="*/ 1161 w 3963"/>
                <a:gd name="connsiteY0" fmla="*/ 2493 h 4583"/>
                <a:gd name="connsiteX1" fmla="*/ 0 w 3963"/>
                <a:gd name="connsiteY1" fmla="*/ 171 h 4583"/>
                <a:gd name="connsiteX2" fmla="*/ 3963 w 3963"/>
                <a:gd name="connsiteY2" fmla="*/ 4583 h 4583"/>
                <a:gd name="connsiteX3" fmla="*/ 1161 w 3963"/>
                <a:gd name="connsiteY3" fmla="*/ 2493 h 4583"/>
              </a:gdLst>
              <a:ahLst/>
              <a:cxnLst>
                <a:cxn ang="0">
                  <a:pos x="connsiteX0" y="connsiteY0"/>
                </a:cxn>
                <a:cxn ang="0">
                  <a:pos x="connsiteX1" y="connsiteY1"/>
                </a:cxn>
                <a:cxn ang="0">
                  <a:pos x="connsiteX2" y="connsiteY2"/>
                </a:cxn>
                <a:cxn ang="0">
                  <a:pos x="connsiteX3" y="connsiteY3"/>
                </a:cxn>
              </a:cxnLst>
              <a:rect l="l" t="t" r="r" b="b"/>
              <a:pathLst>
                <a:path w="3963" h="4583">
                  <a:moveTo>
                    <a:pt x="1161" y="2493"/>
                  </a:moveTo>
                  <a:cubicBezTo>
                    <a:pt x="774" y="1719"/>
                    <a:pt x="387" y="948"/>
                    <a:pt x="0" y="171"/>
                  </a:cubicBezTo>
                  <a:cubicBezTo>
                    <a:pt x="2564" y="-838"/>
                    <a:pt x="3641" y="2871"/>
                    <a:pt x="3963" y="4583"/>
                  </a:cubicBezTo>
                  <a:cubicBezTo>
                    <a:pt x="2948" y="3996"/>
                    <a:pt x="2012" y="3299"/>
                    <a:pt x="1161" y="2493"/>
                  </a:cubicBezTo>
                </a:path>
              </a:pathLst>
            </a:custGeom>
            <a:solidFill>
              <a:srgbClr val="C0C0C0"/>
            </a:solidFill>
            <a:ln w="645" cap="flat">
              <a:solidFill>
                <a:srgbClr val="FFFFFF"/>
              </a:solidFill>
              <a:prstDash val="solid"/>
              <a:miter/>
            </a:ln>
          </p:spPr>
          <p:txBody>
            <a:bodyPr rtlCol="0" anchor="ctr"/>
            <a:lstStyle/>
            <a:p>
              <a:endParaRPr lang="en-US"/>
            </a:p>
          </p:txBody>
        </p:sp>
        <p:sp>
          <p:nvSpPr>
            <p:cNvPr id="2482" name="Freeform: Shape 2481">
              <a:extLst>
                <a:ext uri="{FF2B5EF4-FFF2-40B4-BE49-F238E27FC236}">
                  <a16:creationId xmlns:a16="http://schemas.microsoft.com/office/drawing/2014/main" id="{8A61BF8A-432C-B023-B11F-A2ADAB9324A3}"/>
                </a:ext>
              </a:extLst>
            </p:cNvPr>
            <p:cNvSpPr/>
            <p:nvPr/>
          </p:nvSpPr>
          <p:spPr>
            <a:xfrm>
              <a:off x="5708810" y="338974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83" name="Content Placeholder 8">
            <a:extLst>
              <a:ext uri="{FF2B5EF4-FFF2-40B4-BE49-F238E27FC236}">
                <a16:creationId xmlns:a16="http://schemas.microsoft.com/office/drawing/2014/main" id="{AB3E862E-F582-1473-668D-2A264648A4CB}"/>
              </a:ext>
            </a:extLst>
          </p:cNvPr>
          <p:cNvGrpSpPr/>
          <p:nvPr/>
        </p:nvGrpSpPr>
        <p:grpSpPr>
          <a:xfrm>
            <a:off x="7695977" y="2760201"/>
            <a:ext cx="38699" cy="38699"/>
            <a:chOff x="7663367" y="2441004"/>
            <a:chExt cx="38699" cy="38699"/>
          </a:xfrm>
        </p:grpSpPr>
        <p:sp>
          <p:nvSpPr>
            <p:cNvPr id="2484" name="Freeform: Shape 2483">
              <a:extLst>
                <a:ext uri="{FF2B5EF4-FFF2-40B4-BE49-F238E27FC236}">
                  <a16:creationId xmlns:a16="http://schemas.microsoft.com/office/drawing/2014/main" id="{420F8DD1-28FE-A304-1474-838D277B04FF}"/>
                </a:ext>
              </a:extLst>
            </p:cNvPr>
            <p:cNvSpPr/>
            <p:nvPr/>
          </p:nvSpPr>
          <p:spPr>
            <a:xfrm>
              <a:off x="7683297" y="2456014"/>
              <a:ext cx="2906" cy="5926"/>
            </a:xfrm>
            <a:custGeom>
              <a:avLst/>
              <a:gdLst>
                <a:gd name="connsiteX0" fmla="*/ 0 w 2906"/>
                <a:gd name="connsiteY0" fmla="*/ 5802 h 5926"/>
                <a:gd name="connsiteX1" fmla="*/ 1387 w 2906"/>
                <a:gd name="connsiteY1" fmla="*/ 0 h 5926"/>
                <a:gd name="connsiteX2" fmla="*/ 0 w 2906"/>
                <a:gd name="connsiteY2" fmla="*/ 5802 h 5926"/>
              </a:gdLst>
              <a:ahLst/>
              <a:cxnLst>
                <a:cxn ang="0">
                  <a:pos x="connsiteX0" y="connsiteY0"/>
                </a:cxn>
                <a:cxn ang="0">
                  <a:pos x="connsiteX1" y="connsiteY1"/>
                </a:cxn>
                <a:cxn ang="0">
                  <a:pos x="connsiteX2" y="connsiteY2"/>
                </a:cxn>
              </a:cxnLst>
              <a:rect l="l" t="t" r="r" b="b"/>
              <a:pathLst>
                <a:path w="2906" h="5926">
                  <a:moveTo>
                    <a:pt x="0" y="5802"/>
                  </a:moveTo>
                  <a:cubicBezTo>
                    <a:pt x="0" y="3776"/>
                    <a:pt x="516" y="1841"/>
                    <a:pt x="1387" y="0"/>
                  </a:cubicBezTo>
                  <a:cubicBezTo>
                    <a:pt x="2870" y="2080"/>
                    <a:pt x="4418" y="6747"/>
                    <a:pt x="0" y="5802"/>
                  </a:cubicBezTo>
                </a:path>
              </a:pathLst>
            </a:custGeom>
            <a:solidFill>
              <a:srgbClr val="C0C0C0"/>
            </a:solidFill>
            <a:ln w="1612" cap="flat">
              <a:solidFill>
                <a:srgbClr val="FFFFFF"/>
              </a:solidFill>
              <a:prstDash val="solid"/>
              <a:miter/>
            </a:ln>
          </p:spPr>
          <p:txBody>
            <a:bodyPr rtlCol="0" anchor="ctr"/>
            <a:lstStyle/>
            <a:p>
              <a:endParaRPr lang="en-US"/>
            </a:p>
          </p:txBody>
        </p:sp>
        <p:sp>
          <p:nvSpPr>
            <p:cNvPr id="2485" name="Freeform: Shape 2484">
              <a:extLst>
                <a:ext uri="{FF2B5EF4-FFF2-40B4-BE49-F238E27FC236}">
                  <a16:creationId xmlns:a16="http://schemas.microsoft.com/office/drawing/2014/main" id="{08C5BEA3-F159-E724-9285-DB589E6BD309}"/>
                </a:ext>
              </a:extLst>
            </p:cNvPr>
            <p:cNvSpPr/>
            <p:nvPr/>
          </p:nvSpPr>
          <p:spPr>
            <a:xfrm>
              <a:off x="7663367" y="244100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86" name="Content Placeholder 8">
            <a:extLst>
              <a:ext uri="{FF2B5EF4-FFF2-40B4-BE49-F238E27FC236}">
                <a16:creationId xmlns:a16="http://schemas.microsoft.com/office/drawing/2014/main" id="{F17A8764-AAF1-1BD1-3F9C-559270EE83D8}"/>
              </a:ext>
            </a:extLst>
          </p:cNvPr>
          <p:cNvGrpSpPr/>
          <p:nvPr/>
        </p:nvGrpSpPr>
        <p:grpSpPr>
          <a:xfrm>
            <a:off x="5879400" y="3545812"/>
            <a:ext cx="45539" cy="38699"/>
            <a:chOff x="5846790" y="3226615"/>
            <a:chExt cx="45539" cy="38699"/>
          </a:xfrm>
        </p:grpSpPr>
        <p:grpSp>
          <p:nvGrpSpPr>
            <p:cNvPr id="2487" name="Content Placeholder 8">
              <a:extLst>
                <a:ext uri="{FF2B5EF4-FFF2-40B4-BE49-F238E27FC236}">
                  <a16:creationId xmlns:a16="http://schemas.microsoft.com/office/drawing/2014/main" id="{3E5DEA9D-CF86-0C80-13F4-129C57629C89}"/>
                </a:ext>
              </a:extLst>
            </p:cNvPr>
            <p:cNvGrpSpPr/>
            <p:nvPr/>
          </p:nvGrpSpPr>
          <p:grpSpPr>
            <a:xfrm>
              <a:off x="5874241" y="3249023"/>
              <a:ext cx="18088" cy="11783"/>
              <a:chOff x="5874241" y="3249023"/>
              <a:chExt cx="18088" cy="11783"/>
            </a:xfrm>
            <a:solidFill>
              <a:srgbClr val="C0C0C0"/>
            </a:solidFill>
          </p:grpSpPr>
          <p:sp>
            <p:nvSpPr>
              <p:cNvPr id="2488" name="Freeform: Shape 2487">
                <a:extLst>
                  <a:ext uri="{FF2B5EF4-FFF2-40B4-BE49-F238E27FC236}">
                    <a16:creationId xmlns:a16="http://schemas.microsoft.com/office/drawing/2014/main" id="{448E49F9-9F84-B777-0504-368442203475}"/>
                  </a:ext>
                </a:extLst>
              </p:cNvPr>
              <p:cNvSpPr/>
              <p:nvPr/>
            </p:nvSpPr>
            <p:spPr>
              <a:xfrm>
                <a:off x="5874241" y="3259285"/>
                <a:ext cx="2574" cy="1521"/>
              </a:xfrm>
              <a:custGeom>
                <a:avLst/>
                <a:gdLst>
                  <a:gd name="connsiteX0" fmla="*/ 2322 w 2574"/>
                  <a:gd name="connsiteY0" fmla="*/ 1522 h 1521"/>
                  <a:gd name="connsiteX1" fmla="*/ 0 w 2574"/>
                  <a:gd name="connsiteY1" fmla="*/ 593 h 1521"/>
                  <a:gd name="connsiteX2" fmla="*/ 2322 w 2574"/>
                  <a:gd name="connsiteY2" fmla="*/ 1522 h 1521"/>
                </a:gdLst>
                <a:ahLst/>
                <a:cxnLst>
                  <a:cxn ang="0">
                    <a:pos x="connsiteX0" y="connsiteY0"/>
                  </a:cxn>
                  <a:cxn ang="0">
                    <a:pos x="connsiteX1" y="connsiteY1"/>
                  </a:cxn>
                  <a:cxn ang="0">
                    <a:pos x="connsiteX2" y="connsiteY2"/>
                  </a:cxn>
                </a:cxnLst>
                <a:rect l="l" t="t" r="r" b="b"/>
                <a:pathLst>
                  <a:path w="2574" h="1521">
                    <a:moveTo>
                      <a:pt x="2322" y="1522"/>
                    </a:moveTo>
                    <a:cubicBezTo>
                      <a:pt x="1548" y="1199"/>
                      <a:pt x="774" y="903"/>
                      <a:pt x="0" y="593"/>
                    </a:cubicBezTo>
                    <a:cubicBezTo>
                      <a:pt x="2251" y="-436"/>
                      <a:pt x="3028" y="-126"/>
                      <a:pt x="2322" y="1522"/>
                    </a:cubicBezTo>
                  </a:path>
                </a:pathLst>
              </a:custGeom>
              <a:solidFill>
                <a:srgbClr val="C0C0C0"/>
              </a:solidFill>
              <a:ln w="645" cap="flat">
                <a:solidFill>
                  <a:srgbClr val="FFFFFF"/>
                </a:solidFill>
                <a:prstDash val="solid"/>
                <a:miter/>
              </a:ln>
            </p:spPr>
            <p:txBody>
              <a:bodyPr rtlCol="0" anchor="ctr"/>
              <a:lstStyle/>
              <a:p>
                <a:endParaRPr lang="en-US"/>
              </a:p>
            </p:txBody>
          </p:sp>
          <p:sp>
            <p:nvSpPr>
              <p:cNvPr id="2489" name="Freeform: Shape 2488">
                <a:extLst>
                  <a:ext uri="{FF2B5EF4-FFF2-40B4-BE49-F238E27FC236}">
                    <a16:creationId xmlns:a16="http://schemas.microsoft.com/office/drawing/2014/main" id="{578881F2-3FE3-FBCD-CD6C-EA4D6AB02FFE}"/>
                  </a:ext>
                </a:extLst>
              </p:cNvPr>
              <p:cNvSpPr/>
              <p:nvPr/>
            </p:nvSpPr>
            <p:spPr>
              <a:xfrm>
                <a:off x="5890007" y="3249023"/>
                <a:ext cx="2322" cy="1102"/>
              </a:xfrm>
              <a:custGeom>
                <a:avLst/>
                <a:gdLst>
                  <a:gd name="connsiteX0" fmla="*/ 2322 w 2322"/>
                  <a:gd name="connsiteY0" fmla="*/ 1102 h 1102"/>
                  <a:gd name="connsiteX1" fmla="*/ 0 w 2322"/>
                  <a:gd name="connsiteY1" fmla="*/ 174 h 1102"/>
                  <a:gd name="connsiteX2" fmla="*/ 2322 w 2322"/>
                  <a:gd name="connsiteY2" fmla="*/ 1102 h 1102"/>
                </a:gdLst>
                <a:ahLst/>
                <a:cxnLst>
                  <a:cxn ang="0">
                    <a:pos x="connsiteX0" y="connsiteY0"/>
                  </a:cxn>
                  <a:cxn ang="0">
                    <a:pos x="connsiteX1" y="connsiteY1"/>
                  </a:cxn>
                  <a:cxn ang="0">
                    <a:pos x="connsiteX2" y="connsiteY2"/>
                  </a:cxn>
                </a:cxnLst>
                <a:rect l="l" t="t" r="r" b="b"/>
                <a:pathLst>
                  <a:path w="2322" h="1102">
                    <a:moveTo>
                      <a:pt x="2322" y="1102"/>
                    </a:moveTo>
                    <a:cubicBezTo>
                      <a:pt x="1548" y="780"/>
                      <a:pt x="774" y="483"/>
                      <a:pt x="0" y="174"/>
                    </a:cubicBezTo>
                    <a:cubicBezTo>
                      <a:pt x="1732" y="-346"/>
                      <a:pt x="1293" y="399"/>
                      <a:pt x="2322" y="1102"/>
                    </a:cubicBezTo>
                  </a:path>
                </a:pathLst>
              </a:custGeom>
              <a:solidFill>
                <a:srgbClr val="C0C0C0"/>
              </a:solidFill>
              <a:ln w="645" cap="flat">
                <a:solidFill>
                  <a:srgbClr val="FFFFFF"/>
                </a:solidFill>
                <a:prstDash val="solid"/>
                <a:miter/>
              </a:ln>
            </p:spPr>
            <p:txBody>
              <a:bodyPr rtlCol="0" anchor="ctr"/>
              <a:lstStyle/>
              <a:p>
                <a:endParaRPr lang="en-US"/>
              </a:p>
            </p:txBody>
          </p:sp>
        </p:grpSp>
        <p:sp>
          <p:nvSpPr>
            <p:cNvPr id="2490" name="Freeform: Shape 2489">
              <a:extLst>
                <a:ext uri="{FF2B5EF4-FFF2-40B4-BE49-F238E27FC236}">
                  <a16:creationId xmlns:a16="http://schemas.microsoft.com/office/drawing/2014/main" id="{D7BF782C-4A20-8D34-C753-0188943D2180}"/>
                </a:ext>
              </a:extLst>
            </p:cNvPr>
            <p:cNvSpPr/>
            <p:nvPr/>
          </p:nvSpPr>
          <p:spPr>
            <a:xfrm>
              <a:off x="5846790" y="3226615"/>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91" name="Content Placeholder 8">
            <a:extLst>
              <a:ext uri="{FF2B5EF4-FFF2-40B4-BE49-F238E27FC236}">
                <a16:creationId xmlns:a16="http://schemas.microsoft.com/office/drawing/2014/main" id="{606124AA-A6E3-19D1-06C3-9FAAED1E6A4D}"/>
              </a:ext>
            </a:extLst>
          </p:cNvPr>
          <p:cNvGrpSpPr/>
          <p:nvPr/>
        </p:nvGrpSpPr>
        <p:grpSpPr>
          <a:xfrm>
            <a:off x="7301241" y="4541172"/>
            <a:ext cx="38699" cy="38699"/>
            <a:chOff x="7268631" y="4221975"/>
            <a:chExt cx="38699" cy="38699"/>
          </a:xfrm>
        </p:grpSpPr>
        <p:sp>
          <p:nvSpPr>
            <p:cNvPr id="2492" name="Freeform: Shape 2491">
              <a:extLst>
                <a:ext uri="{FF2B5EF4-FFF2-40B4-BE49-F238E27FC236}">
                  <a16:creationId xmlns:a16="http://schemas.microsoft.com/office/drawing/2014/main" id="{460EBE67-5FB0-2274-82EE-AF082D146952}"/>
                </a:ext>
              </a:extLst>
            </p:cNvPr>
            <p:cNvSpPr/>
            <p:nvPr/>
          </p:nvSpPr>
          <p:spPr>
            <a:xfrm>
              <a:off x="7285320" y="4246743"/>
              <a:ext cx="2045" cy="4876"/>
            </a:xfrm>
            <a:custGeom>
              <a:avLst/>
              <a:gdLst>
                <a:gd name="connsiteX0" fmla="*/ 1210 w 2045"/>
                <a:gd name="connsiteY0" fmla="*/ 4876 h 4876"/>
                <a:gd name="connsiteX1" fmla="*/ 1533 w 2045"/>
                <a:gd name="connsiteY1" fmla="*/ 0 h 4876"/>
                <a:gd name="connsiteX2" fmla="*/ 1210 w 2045"/>
                <a:gd name="connsiteY2" fmla="*/ 4876 h 4876"/>
              </a:gdLst>
              <a:ahLst/>
              <a:cxnLst>
                <a:cxn ang="0">
                  <a:pos x="connsiteX0" y="connsiteY0"/>
                </a:cxn>
                <a:cxn ang="0">
                  <a:pos x="connsiteX1" y="connsiteY1"/>
                </a:cxn>
                <a:cxn ang="0">
                  <a:pos x="connsiteX2" y="connsiteY2"/>
                </a:cxn>
              </a:cxnLst>
              <a:rect l="l" t="t" r="r" b="b"/>
              <a:pathLst>
                <a:path w="2045" h="4876">
                  <a:moveTo>
                    <a:pt x="1210" y="4876"/>
                  </a:moveTo>
                  <a:cubicBezTo>
                    <a:pt x="2210" y="3302"/>
                    <a:pt x="2306" y="1677"/>
                    <a:pt x="1533" y="0"/>
                  </a:cubicBezTo>
                  <a:cubicBezTo>
                    <a:pt x="-403" y="1348"/>
                    <a:pt x="-499" y="3328"/>
                    <a:pt x="1210" y="4876"/>
                  </a:cubicBezTo>
                </a:path>
              </a:pathLst>
            </a:custGeom>
            <a:solidFill>
              <a:srgbClr val="C0C0C0"/>
            </a:solidFill>
            <a:ln w="645" cap="flat">
              <a:solidFill>
                <a:srgbClr val="FFFFFF"/>
              </a:solidFill>
              <a:prstDash val="solid"/>
              <a:miter/>
            </a:ln>
          </p:spPr>
          <p:txBody>
            <a:bodyPr rtlCol="0" anchor="ctr"/>
            <a:lstStyle/>
            <a:p>
              <a:endParaRPr lang="en-US"/>
            </a:p>
          </p:txBody>
        </p:sp>
        <p:sp>
          <p:nvSpPr>
            <p:cNvPr id="2493" name="Freeform: Shape 2492">
              <a:extLst>
                <a:ext uri="{FF2B5EF4-FFF2-40B4-BE49-F238E27FC236}">
                  <a16:creationId xmlns:a16="http://schemas.microsoft.com/office/drawing/2014/main" id="{916B976E-1B00-7EB8-63A5-63BCD07764E8}"/>
                </a:ext>
              </a:extLst>
            </p:cNvPr>
            <p:cNvSpPr/>
            <p:nvPr/>
          </p:nvSpPr>
          <p:spPr>
            <a:xfrm>
              <a:off x="7268631" y="4221975"/>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94" name="Content Placeholder 8">
            <a:extLst>
              <a:ext uri="{FF2B5EF4-FFF2-40B4-BE49-F238E27FC236}">
                <a16:creationId xmlns:a16="http://schemas.microsoft.com/office/drawing/2014/main" id="{B6FD97A9-216B-F33A-60CF-D81A067E6D2E}"/>
              </a:ext>
            </a:extLst>
          </p:cNvPr>
          <p:cNvGrpSpPr/>
          <p:nvPr/>
        </p:nvGrpSpPr>
        <p:grpSpPr>
          <a:xfrm>
            <a:off x="7454234" y="2715023"/>
            <a:ext cx="38699" cy="38699"/>
            <a:chOff x="7421624" y="2395826"/>
            <a:chExt cx="38699" cy="38699"/>
          </a:xfrm>
        </p:grpSpPr>
        <p:sp>
          <p:nvSpPr>
            <p:cNvPr id="2495" name="Freeform: Shape 2494">
              <a:extLst>
                <a:ext uri="{FF2B5EF4-FFF2-40B4-BE49-F238E27FC236}">
                  <a16:creationId xmlns:a16="http://schemas.microsoft.com/office/drawing/2014/main" id="{CCAEBE5D-753E-C545-8A8D-62DF2D8DFD42}"/>
                </a:ext>
              </a:extLst>
            </p:cNvPr>
            <p:cNvSpPr/>
            <p:nvPr/>
          </p:nvSpPr>
          <p:spPr>
            <a:xfrm>
              <a:off x="7432750" y="2402149"/>
              <a:ext cx="3031" cy="2313"/>
            </a:xfrm>
            <a:custGeom>
              <a:avLst/>
              <a:gdLst>
                <a:gd name="connsiteX0" fmla="*/ 2322 w 3031"/>
                <a:gd name="connsiteY0" fmla="*/ 2314 h 2313"/>
                <a:gd name="connsiteX1" fmla="*/ 3031 w 3031"/>
                <a:gd name="connsiteY1" fmla="*/ 224 h 2313"/>
                <a:gd name="connsiteX2" fmla="*/ 0 w 3031"/>
                <a:gd name="connsiteY2" fmla="*/ 2314 h 2313"/>
                <a:gd name="connsiteX3" fmla="*/ 2322 w 3031"/>
                <a:gd name="connsiteY3" fmla="*/ 2314 h 2313"/>
              </a:gdLst>
              <a:ahLst/>
              <a:cxnLst>
                <a:cxn ang="0">
                  <a:pos x="connsiteX0" y="connsiteY0"/>
                </a:cxn>
                <a:cxn ang="0">
                  <a:pos x="connsiteX1" y="connsiteY1"/>
                </a:cxn>
                <a:cxn ang="0">
                  <a:pos x="connsiteX2" y="connsiteY2"/>
                </a:cxn>
                <a:cxn ang="0">
                  <a:pos x="connsiteX3" y="connsiteY3"/>
                </a:cxn>
              </a:cxnLst>
              <a:rect l="l" t="t" r="r" b="b"/>
              <a:pathLst>
                <a:path w="3031" h="2313">
                  <a:moveTo>
                    <a:pt x="2322" y="2314"/>
                  </a:moveTo>
                  <a:cubicBezTo>
                    <a:pt x="2644" y="1617"/>
                    <a:pt x="2773" y="917"/>
                    <a:pt x="3031" y="224"/>
                  </a:cubicBezTo>
                  <a:cubicBezTo>
                    <a:pt x="1161" y="-434"/>
                    <a:pt x="64" y="385"/>
                    <a:pt x="0" y="2314"/>
                  </a:cubicBezTo>
                  <a:cubicBezTo>
                    <a:pt x="774" y="2314"/>
                    <a:pt x="1548" y="2314"/>
                    <a:pt x="2322" y="2314"/>
                  </a:cubicBezTo>
                </a:path>
              </a:pathLst>
            </a:custGeom>
            <a:solidFill>
              <a:srgbClr val="C0C0C0"/>
            </a:solidFill>
            <a:ln w="645" cap="flat">
              <a:solidFill>
                <a:srgbClr val="FFFFFF"/>
              </a:solidFill>
              <a:prstDash val="solid"/>
              <a:miter/>
            </a:ln>
          </p:spPr>
          <p:txBody>
            <a:bodyPr rtlCol="0" anchor="ctr"/>
            <a:lstStyle/>
            <a:p>
              <a:endParaRPr lang="en-US"/>
            </a:p>
          </p:txBody>
        </p:sp>
        <p:sp>
          <p:nvSpPr>
            <p:cNvPr id="2496" name="Freeform: Shape 2495">
              <a:extLst>
                <a:ext uri="{FF2B5EF4-FFF2-40B4-BE49-F238E27FC236}">
                  <a16:creationId xmlns:a16="http://schemas.microsoft.com/office/drawing/2014/main" id="{2F6C43AE-F8C8-4897-1E2D-31BBCF72C1FD}"/>
                </a:ext>
              </a:extLst>
            </p:cNvPr>
            <p:cNvSpPr/>
            <p:nvPr/>
          </p:nvSpPr>
          <p:spPr>
            <a:xfrm>
              <a:off x="7421624" y="2395826"/>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497" name="Content Placeholder 8">
            <a:extLst>
              <a:ext uri="{FF2B5EF4-FFF2-40B4-BE49-F238E27FC236}">
                <a16:creationId xmlns:a16="http://schemas.microsoft.com/office/drawing/2014/main" id="{5878131B-3057-710B-16CC-55BAEFB10178}"/>
              </a:ext>
            </a:extLst>
          </p:cNvPr>
          <p:cNvGrpSpPr/>
          <p:nvPr/>
        </p:nvGrpSpPr>
        <p:grpSpPr>
          <a:xfrm>
            <a:off x="5913939" y="3531771"/>
            <a:ext cx="40963" cy="52412"/>
            <a:chOff x="5881329" y="3212574"/>
            <a:chExt cx="40963" cy="52412"/>
          </a:xfrm>
        </p:grpSpPr>
        <p:sp>
          <p:nvSpPr>
            <p:cNvPr id="2498" name="Freeform: Shape 2497">
              <a:extLst>
                <a:ext uri="{FF2B5EF4-FFF2-40B4-BE49-F238E27FC236}">
                  <a16:creationId xmlns:a16="http://schemas.microsoft.com/office/drawing/2014/main" id="{8F31FCC1-4CA9-8600-2E7A-9C8560B03235}"/>
                </a:ext>
              </a:extLst>
            </p:cNvPr>
            <p:cNvSpPr/>
            <p:nvPr/>
          </p:nvSpPr>
          <p:spPr>
            <a:xfrm>
              <a:off x="5917649" y="3261964"/>
              <a:ext cx="4643" cy="3021"/>
            </a:xfrm>
            <a:custGeom>
              <a:avLst/>
              <a:gdLst>
                <a:gd name="connsiteX0" fmla="*/ 0 w 4643"/>
                <a:gd name="connsiteY0" fmla="*/ 3022 h 3021"/>
                <a:gd name="connsiteX1" fmla="*/ 4644 w 4643"/>
                <a:gd name="connsiteY1" fmla="*/ 0 h 3021"/>
                <a:gd name="connsiteX2" fmla="*/ 0 w 4643"/>
                <a:gd name="connsiteY2" fmla="*/ 3022 h 3021"/>
              </a:gdLst>
              <a:ahLst/>
              <a:cxnLst>
                <a:cxn ang="0">
                  <a:pos x="connsiteX0" y="connsiteY0"/>
                </a:cxn>
                <a:cxn ang="0">
                  <a:pos x="connsiteX1" y="connsiteY1"/>
                </a:cxn>
                <a:cxn ang="0">
                  <a:pos x="connsiteX2" y="connsiteY2"/>
                </a:cxn>
              </a:cxnLst>
              <a:rect l="l" t="t" r="r" b="b"/>
              <a:pathLst>
                <a:path w="4643" h="3021">
                  <a:moveTo>
                    <a:pt x="0" y="3022"/>
                  </a:moveTo>
                  <a:cubicBezTo>
                    <a:pt x="1487" y="1919"/>
                    <a:pt x="3035" y="913"/>
                    <a:pt x="4644" y="0"/>
                  </a:cubicBezTo>
                  <a:cubicBezTo>
                    <a:pt x="3576" y="1577"/>
                    <a:pt x="1906" y="2754"/>
                    <a:pt x="0" y="3022"/>
                  </a:cubicBezTo>
                </a:path>
              </a:pathLst>
            </a:custGeom>
            <a:solidFill>
              <a:srgbClr val="C0C0C0"/>
            </a:solidFill>
            <a:ln w="645" cap="flat">
              <a:solidFill>
                <a:srgbClr val="FFFFFF"/>
              </a:solidFill>
              <a:prstDash val="solid"/>
              <a:miter/>
            </a:ln>
          </p:spPr>
          <p:txBody>
            <a:bodyPr rtlCol="0" anchor="ctr"/>
            <a:lstStyle/>
            <a:p>
              <a:endParaRPr lang="en-US"/>
            </a:p>
          </p:txBody>
        </p:sp>
        <p:sp>
          <p:nvSpPr>
            <p:cNvPr id="2499" name="Freeform: Shape 2498">
              <a:extLst>
                <a:ext uri="{FF2B5EF4-FFF2-40B4-BE49-F238E27FC236}">
                  <a16:creationId xmlns:a16="http://schemas.microsoft.com/office/drawing/2014/main" id="{515EA863-7BE9-7F48-BDDF-225929DA4E9B}"/>
                </a:ext>
              </a:extLst>
            </p:cNvPr>
            <p:cNvSpPr/>
            <p:nvPr/>
          </p:nvSpPr>
          <p:spPr>
            <a:xfrm>
              <a:off x="5881329" y="321257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00" name="Content Placeholder 8">
            <a:extLst>
              <a:ext uri="{FF2B5EF4-FFF2-40B4-BE49-F238E27FC236}">
                <a16:creationId xmlns:a16="http://schemas.microsoft.com/office/drawing/2014/main" id="{6399416D-77A1-D8BC-806F-81ED117C97EA}"/>
              </a:ext>
            </a:extLst>
          </p:cNvPr>
          <p:cNvGrpSpPr/>
          <p:nvPr/>
        </p:nvGrpSpPr>
        <p:grpSpPr>
          <a:xfrm>
            <a:off x="5946008" y="3550930"/>
            <a:ext cx="38699" cy="38699"/>
            <a:chOff x="5913398" y="3231733"/>
            <a:chExt cx="38699" cy="38699"/>
          </a:xfrm>
        </p:grpSpPr>
        <p:sp>
          <p:nvSpPr>
            <p:cNvPr id="2501" name="Freeform: Shape 2500">
              <a:extLst>
                <a:ext uri="{FF2B5EF4-FFF2-40B4-BE49-F238E27FC236}">
                  <a16:creationId xmlns:a16="http://schemas.microsoft.com/office/drawing/2014/main" id="{2DEB3363-B937-1E66-125F-B4F36A912735}"/>
                </a:ext>
              </a:extLst>
            </p:cNvPr>
            <p:cNvSpPr/>
            <p:nvPr/>
          </p:nvSpPr>
          <p:spPr>
            <a:xfrm>
              <a:off x="5919239" y="3266601"/>
              <a:ext cx="1722" cy="1380"/>
            </a:xfrm>
            <a:custGeom>
              <a:avLst/>
              <a:gdLst>
                <a:gd name="connsiteX0" fmla="*/ 0 w 1722"/>
                <a:gd name="connsiteY0" fmla="*/ 1252 h 1380"/>
                <a:gd name="connsiteX1" fmla="*/ 1487 w 1722"/>
                <a:gd name="connsiteY1" fmla="*/ 1381 h 1380"/>
              </a:gdLst>
              <a:ahLst/>
              <a:cxnLst>
                <a:cxn ang="0">
                  <a:pos x="connsiteX0" y="connsiteY0"/>
                </a:cxn>
                <a:cxn ang="0">
                  <a:pos x="connsiteX1" y="connsiteY1"/>
                </a:cxn>
              </a:cxnLst>
              <a:rect l="l" t="t" r="r" b="b"/>
              <a:pathLst>
                <a:path w="1722" h="1380">
                  <a:moveTo>
                    <a:pt x="0" y="1252"/>
                  </a:moveTo>
                  <a:cubicBezTo>
                    <a:pt x="1919" y="-918"/>
                    <a:pt x="1925" y="139"/>
                    <a:pt x="1487" y="1381"/>
                  </a:cubicBezTo>
                </a:path>
              </a:pathLst>
            </a:custGeom>
            <a:solidFill>
              <a:srgbClr val="C0C0C0"/>
            </a:solidFill>
            <a:ln w="645" cap="flat">
              <a:solidFill>
                <a:srgbClr val="FFFFFF"/>
              </a:solidFill>
              <a:prstDash val="solid"/>
              <a:miter/>
            </a:ln>
          </p:spPr>
          <p:txBody>
            <a:bodyPr rtlCol="0" anchor="ctr"/>
            <a:lstStyle/>
            <a:p>
              <a:endParaRPr lang="en-US"/>
            </a:p>
          </p:txBody>
        </p:sp>
        <p:sp>
          <p:nvSpPr>
            <p:cNvPr id="2502" name="Freeform: Shape 2501">
              <a:extLst>
                <a:ext uri="{FF2B5EF4-FFF2-40B4-BE49-F238E27FC236}">
                  <a16:creationId xmlns:a16="http://schemas.microsoft.com/office/drawing/2014/main" id="{30D91B31-5F03-10B6-6C5A-7B2394FDC4D9}"/>
                </a:ext>
              </a:extLst>
            </p:cNvPr>
            <p:cNvSpPr/>
            <p:nvPr/>
          </p:nvSpPr>
          <p:spPr>
            <a:xfrm>
              <a:off x="5913398" y="3231733"/>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03" name="Content Placeholder 8">
            <a:extLst>
              <a:ext uri="{FF2B5EF4-FFF2-40B4-BE49-F238E27FC236}">
                <a16:creationId xmlns:a16="http://schemas.microsoft.com/office/drawing/2014/main" id="{F4B490CE-46ED-EFCE-1D31-B8274A922EFE}"/>
              </a:ext>
            </a:extLst>
          </p:cNvPr>
          <p:cNvGrpSpPr/>
          <p:nvPr/>
        </p:nvGrpSpPr>
        <p:grpSpPr>
          <a:xfrm>
            <a:off x="7422758" y="2693193"/>
            <a:ext cx="38699" cy="38699"/>
            <a:chOff x="7390148" y="2373996"/>
            <a:chExt cx="38699" cy="38699"/>
          </a:xfrm>
        </p:grpSpPr>
        <p:sp>
          <p:nvSpPr>
            <p:cNvPr id="2504" name="Freeform: Shape 2503">
              <a:extLst>
                <a:ext uri="{FF2B5EF4-FFF2-40B4-BE49-F238E27FC236}">
                  <a16:creationId xmlns:a16="http://schemas.microsoft.com/office/drawing/2014/main" id="{6FF57176-2BF5-69E1-735B-361F2C35C8A3}"/>
                </a:ext>
              </a:extLst>
            </p:cNvPr>
            <p:cNvSpPr/>
            <p:nvPr/>
          </p:nvSpPr>
          <p:spPr>
            <a:xfrm>
              <a:off x="7424752" y="2393891"/>
              <a:ext cx="1749" cy="2579"/>
            </a:xfrm>
            <a:custGeom>
              <a:avLst/>
              <a:gdLst>
                <a:gd name="connsiteX0" fmla="*/ 0 w 1749"/>
                <a:gd name="connsiteY0" fmla="*/ 2580 h 2579"/>
                <a:gd name="connsiteX1" fmla="*/ 1612 w 1749"/>
                <a:gd name="connsiteY1" fmla="*/ 0 h 2579"/>
                <a:gd name="connsiteX2" fmla="*/ 0 w 1749"/>
                <a:gd name="connsiteY2" fmla="*/ 2580 h 2579"/>
              </a:gdLst>
              <a:ahLst/>
              <a:cxnLst>
                <a:cxn ang="0">
                  <a:pos x="connsiteX0" y="connsiteY0"/>
                </a:cxn>
                <a:cxn ang="0">
                  <a:pos x="connsiteX1" y="connsiteY1"/>
                </a:cxn>
                <a:cxn ang="0">
                  <a:pos x="connsiteX2" y="connsiteY2"/>
                </a:cxn>
              </a:cxnLst>
              <a:rect l="l" t="t" r="r" b="b"/>
              <a:pathLst>
                <a:path w="1749" h="2579">
                  <a:moveTo>
                    <a:pt x="0" y="2580"/>
                  </a:moveTo>
                  <a:cubicBezTo>
                    <a:pt x="1484" y="1938"/>
                    <a:pt x="2032" y="1948"/>
                    <a:pt x="1612" y="0"/>
                  </a:cubicBezTo>
                  <a:cubicBezTo>
                    <a:pt x="1064" y="858"/>
                    <a:pt x="548" y="1719"/>
                    <a:pt x="0" y="2580"/>
                  </a:cubicBezTo>
                </a:path>
              </a:pathLst>
            </a:custGeom>
            <a:solidFill>
              <a:srgbClr val="C0C0C0"/>
            </a:solidFill>
            <a:ln w="645" cap="flat">
              <a:solidFill>
                <a:srgbClr val="FFFFFF"/>
              </a:solidFill>
              <a:prstDash val="solid"/>
              <a:miter/>
            </a:ln>
          </p:spPr>
          <p:txBody>
            <a:bodyPr rtlCol="0" anchor="ctr"/>
            <a:lstStyle/>
            <a:p>
              <a:endParaRPr lang="en-US"/>
            </a:p>
          </p:txBody>
        </p:sp>
        <p:sp>
          <p:nvSpPr>
            <p:cNvPr id="2505" name="Freeform: Shape 2504">
              <a:extLst>
                <a:ext uri="{FF2B5EF4-FFF2-40B4-BE49-F238E27FC236}">
                  <a16:creationId xmlns:a16="http://schemas.microsoft.com/office/drawing/2014/main" id="{ABE50521-F6D3-362C-E613-B59FEE605DD6}"/>
                </a:ext>
              </a:extLst>
            </p:cNvPr>
            <p:cNvSpPr/>
            <p:nvPr/>
          </p:nvSpPr>
          <p:spPr>
            <a:xfrm>
              <a:off x="7390148" y="2373996"/>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06" name="Content Placeholder 8">
            <a:extLst>
              <a:ext uri="{FF2B5EF4-FFF2-40B4-BE49-F238E27FC236}">
                <a16:creationId xmlns:a16="http://schemas.microsoft.com/office/drawing/2014/main" id="{245E69C8-1DF6-9498-3C9B-B6999F3A850B}"/>
              </a:ext>
            </a:extLst>
          </p:cNvPr>
          <p:cNvGrpSpPr/>
          <p:nvPr/>
        </p:nvGrpSpPr>
        <p:grpSpPr>
          <a:xfrm>
            <a:off x="7764540" y="2849765"/>
            <a:ext cx="38699" cy="38699"/>
            <a:chOff x="7731930" y="2530568"/>
            <a:chExt cx="38699" cy="38699"/>
          </a:xfrm>
        </p:grpSpPr>
        <p:sp>
          <p:nvSpPr>
            <p:cNvPr id="2507" name="Freeform: Shape 2506">
              <a:extLst>
                <a:ext uri="{FF2B5EF4-FFF2-40B4-BE49-F238E27FC236}">
                  <a16:creationId xmlns:a16="http://schemas.microsoft.com/office/drawing/2014/main" id="{01DA5DBE-33A5-13B8-1A32-FF0BA2B28A7E}"/>
                </a:ext>
              </a:extLst>
            </p:cNvPr>
            <p:cNvSpPr/>
            <p:nvPr/>
          </p:nvSpPr>
          <p:spPr>
            <a:xfrm>
              <a:off x="7747409" y="2550173"/>
              <a:ext cx="3708" cy="3647"/>
            </a:xfrm>
            <a:custGeom>
              <a:avLst/>
              <a:gdLst>
                <a:gd name="connsiteX0" fmla="*/ 0 w 3708"/>
                <a:gd name="connsiteY0" fmla="*/ 2225 h 3647"/>
                <a:gd name="connsiteX1" fmla="*/ 1516 w 3708"/>
                <a:gd name="connsiteY1" fmla="*/ 0 h 3647"/>
                <a:gd name="connsiteX2" fmla="*/ 3709 w 3708"/>
                <a:gd name="connsiteY2" fmla="*/ 1729 h 3647"/>
                <a:gd name="connsiteX3" fmla="*/ 1903 w 3708"/>
                <a:gd name="connsiteY3" fmla="*/ 3647 h 3647"/>
                <a:gd name="connsiteX4" fmla="*/ 0 w 3708"/>
                <a:gd name="connsiteY4" fmla="*/ 2225 h 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08" h="3647">
                  <a:moveTo>
                    <a:pt x="0" y="2225"/>
                  </a:moveTo>
                  <a:lnTo>
                    <a:pt x="1516" y="0"/>
                  </a:lnTo>
                  <a:lnTo>
                    <a:pt x="3709" y="1729"/>
                  </a:lnTo>
                  <a:lnTo>
                    <a:pt x="1903" y="3647"/>
                  </a:lnTo>
                  <a:lnTo>
                    <a:pt x="0" y="2225"/>
                  </a:lnTo>
                  <a:close/>
                </a:path>
              </a:pathLst>
            </a:custGeom>
            <a:solidFill>
              <a:srgbClr val="C0C0C0"/>
            </a:solidFill>
            <a:ln w="1612" cap="flat">
              <a:solidFill>
                <a:srgbClr val="FFFFFF"/>
              </a:solidFill>
              <a:prstDash val="solid"/>
              <a:miter/>
            </a:ln>
          </p:spPr>
          <p:txBody>
            <a:bodyPr rtlCol="0" anchor="ctr"/>
            <a:lstStyle/>
            <a:p>
              <a:endParaRPr lang="en-US"/>
            </a:p>
          </p:txBody>
        </p:sp>
        <p:sp>
          <p:nvSpPr>
            <p:cNvPr id="2508" name="Freeform: Shape 2507">
              <a:extLst>
                <a:ext uri="{FF2B5EF4-FFF2-40B4-BE49-F238E27FC236}">
                  <a16:creationId xmlns:a16="http://schemas.microsoft.com/office/drawing/2014/main" id="{910B8C10-163D-3590-AAA7-FE5F54A5FA23}"/>
                </a:ext>
              </a:extLst>
            </p:cNvPr>
            <p:cNvSpPr/>
            <p:nvPr/>
          </p:nvSpPr>
          <p:spPr>
            <a:xfrm>
              <a:off x="7731930" y="2530568"/>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09" name="Content Placeholder 8">
            <a:extLst>
              <a:ext uri="{FF2B5EF4-FFF2-40B4-BE49-F238E27FC236}">
                <a16:creationId xmlns:a16="http://schemas.microsoft.com/office/drawing/2014/main" id="{F0EEFF59-1154-4466-4972-735A1D96F3FE}"/>
              </a:ext>
            </a:extLst>
          </p:cNvPr>
          <p:cNvGrpSpPr/>
          <p:nvPr/>
        </p:nvGrpSpPr>
        <p:grpSpPr>
          <a:xfrm>
            <a:off x="5949639" y="3165402"/>
            <a:ext cx="38699" cy="38699"/>
            <a:chOff x="5917029" y="2846205"/>
            <a:chExt cx="38699" cy="38699"/>
          </a:xfrm>
        </p:grpSpPr>
        <p:sp>
          <p:nvSpPr>
            <p:cNvPr id="2510" name="Freeform: Shape 2509">
              <a:extLst>
                <a:ext uri="{FF2B5EF4-FFF2-40B4-BE49-F238E27FC236}">
                  <a16:creationId xmlns:a16="http://schemas.microsoft.com/office/drawing/2014/main" id="{52551C8C-60CD-C9AF-DB2E-56E02C17BE34}"/>
                </a:ext>
              </a:extLst>
            </p:cNvPr>
            <p:cNvSpPr/>
            <p:nvPr/>
          </p:nvSpPr>
          <p:spPr>
            <a:xfrm>
              <a:off x="5937611" y="2870247"/>
              <a:ext cx="2579" cy="1396"/>
            </a:xfrm>
            <a:custGeom>
              <a:avLst/>
              <a:gdLst>
                <a:gd name="connsiteX0" fmla="*/ 0 w 2579"/>
                <a:gd name="connsiteY0" fmla="*/ 1396 h 1396"/>
                <a:gd name="connsiteX1" fmla="*/ 2580 w 2579"/>
                <a:gd name="connsiteY1" fmla="*/ 0 h 1396"/>
                <a:gd name="connsiteX2" fmla="*/ 0 w 2579"/>
                <a:gd name="connsiteY2" fmla="*/ 1396 h 1396"/>
              </a:gdLst>
              <a:ahLst/>
              <a:cxnLst>
                <a:cxn ang="0">
                  <a:pos x="connsiteX0" y="connsiteY0"/>
                </a:cxn>
                <a:cxn ang="0">
                  <a:pos x="connsiteX1" y="connsiteY1"/>
                </a:cxn>
                <a:cxn ang="0">
                  <a:pos x="connsiteX2" y="connsiteY2"/>
                </a:cxn>
              </a:cxnLst>
              <a:rect l="l" t="t" r="r" b="b"/>
              <a:pathLst>
                <a:path w="2579" h="1396">
                  <a:moveTo>
                    <a:pt x="0" y="1396"/>
                  </a:moveTo>
                  <a:cubicBezTo>
                    <a:pt x="806" y="835"/>
                    <a:pt x="1667" y="371"/>
                    <a:pt x="2580" y="0"/>
                  </a:cubicBezTo>
                  <a:cubicBezTo>
                    <a:pt x="1719" y="468"/>
                    <a:pt x="858" y="932"/>
                    <a:pt x="0" y="1396"/>
                  </a:cubicBezTo>
                </a:path>
              </a:pathLst>
            </a:custGeom>
            <a:solidFill>
              <a:srgbClr val="C0C0C0"/>
            </a:solidFill>
            <a:ln w="645" cap="flat">
              <a:solidFill>
                <a:srgbClr val="FFFFFF"/>
              </a:solidFill>
              <a:prstDash val="solid"/>
              <a:miter/>
            </a:ln>
          </p:spPr>
          <p:txBody>
            <a:bodyPr rtlCol="0" anchor="ctr"/>
            <a:lstStyle/>
            <a:p>
              <a:endParaRPr lang="en-US"/>
            </a:p>
          </p:txBody>
        </p:sp>
        <p:sp>
          <p:nvSpPr>
            <p:cNvPr id="2511" name="Freeform: Shape 2510">
              <a:extLst>
                <a:ext uri="{FF2B5EF4-FFF2-40B4-BE49-F238E27FC236}">
                  <a16:creationId xmlns:a16="http://schemas.microsoft.com/office/drawing/2014/main" id="{9385F767-85D5-66AB-3120-1FF4369C8DB2}"/>
                </a:ext>
              </a:extLst>
            </p:cNvPr>
            <p:cNvSpPr/>
            <p:nvPr/>
          </p:nvSpPr>
          <p:spPr>
            <a:xfrm>
              <a:off x="5917029" y="2846205"/>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12" name="Content Placeholder 8">
            <a:extLst>
              <a:ext uri="{FF2B5EF4-FFF2-40B4-BE49-F238E27FC236}">
                <a16:creationId xmlns:a16="http://schemas.microsoft.com/office/drawing/2014/main" id="{513B553A-9D27-2190-2C67-814709A596DF}"/>
              </a:ext>
            </a:extLst>
          </p:cNvPr>
          <p:cNvGrpSpPr/>
          <p:nvPr/>
        </p:nvGrpSpPr>
        <p:grpSpPr>
          <a:xfrm>
            <a:off x="11841249" y="4300222"/>
            <a:ext cx="38699" cy="38699"/>
            <a:chOff x="11808639" y="3981025"/>
            <a:chExt cx="38699" cy="38699"/>
          </a:xfrm>
        </p:grpSpPr>
        <p:sp>
          <p:nvSpPr>
            <p:cNvPr id="2513" name="Freeform: Shape 2512">
              <a:extLst>
                <a:ext uri="{FF2B5EF4-FFF2-40B4-BE49-F238E27FC236}">
                  <a16:creationId xmlns:a16="http://schemas.microsoft.com/office/drawing/2014/main" id="{AC55DEA6-0BFF-934E-B4C4-EA4FB56889D6}"/>
                </a:ext>
              </a:extLst>
            </p:cNvPr>
            <p:cNvSpPr/>
            <p:nvPr/>
          </p:nvSpPr>
          <p:spPr>
            <a:xfrm>
              <a:off x="11831011" y="4006151"/>
              <a:ext cx="2750" cy="3708"/>
            </a:xfrm>
            <a:custGeom>
              <a:avLst/>
              <a:gdLst>
                <a:gd name="connsiteX0" fmla="*/ 2750 w 2750"/>
                <a:gd name="connsiteY0" fmla="*/ 0 h 3708"/>
                <a:gd name="connsiteX1" fmla="*/ 138 w 2750"/>
                <a:gd name="connsiteY1" fmla="*/ 3709 h 3708"/>
                <a:gd name="connsiteX2" fmla="*/ 2750 w 2750"/>
                <a:gd name="connsiteY2" fmla="*/ 0 h 3708"/>
              </a:gdLst>
              <a:ahLst/>
              <a:cxnLst>
                <a:cxn ang="0">
                  <a:pos x="connsiteX0" y="connsiteY0"/>
                </a:cxn>
                <a:cxn ang="0">
                  <a:pos x="connsiteX1" y="connsiteY1"/>
                </a:cxn>
                <a:cxn ang="0">
                  <a:pos x="connsiteX2" y="connsiteY2"/>
                </a:cxn>
              </a:cxnLst>
              <a:rect l="l" t="t" r="r" b="b"/>
              <a:pathLst>
                <a:path w="2750" h="3708">
                  <a:moveTo>
                    <a:pt x="2750" y="0"/>
                  </a:moveTo>
                  <a:cubicBezTo>
                    <a:pt x="718" y="258"/>
                    <a:pt x="-410" y="1693"/>
                    <a:pt x="138" y="3709"/>
                  </a:cubicBezTo>
                  <a:cubicBezTo>
                    <a:pt x="1395" y="2725"/>
                    <a:pt x="2234" y="1490"/>
                    <a:pt x="2750" y="0"/>
                  </a:cubicBezTo>
                </a:path>
              </a:pathLst>
            </a:custGeom>
            <a:solidFill>
              <a:srgbClr val="C0C0C0"/>
            </a:solidFill>
            <a:ln w="645" cap="flat">
              <a:solidFill>
                <a:srgbClr val="FFFFFF"/>
              </a:solidFill>
              <a:prstDash val="solid"/>
              <a:miter/>
            </a:ln>
          </p:spPr>
          <p:txBody>
            <a:bodyPr rtlCol="0" anchor="ctr"/>
            <a:lstStyle/>
            <a:p>
              <a:endParaRPr lang="en-US"/>
            </a:p>
          </p:txBody>
        </p:sp>
        <p:sp>
          <p:nvSpPr>
            <p:cNvPr id="2514" name="Freeform: Shape 2513">
              <a:extLst>
                <a:ext uri="{FF2B5EF4-FFF2-40B4-BE49-F238E27FC236}">
                  <a16:creationId xmlns:a16="http://schemas.microsoft.com/office/drawing/2014/main" id="{52DA84A4-4468-A0E8-9A3D-05BE7CF8AB0F}"/>
                </a:ext>
              </a:extLst>
            </p:cNvPr>
            <p:cNvSpPr/>
            <p:nvPr/>
          </p:nvSpPr>
          <p:spPr>
            <a:xfrm>
              <a:off x="11808639" y="3981025"/>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7"/>
                    <a:pt x="30037" y="38700"/>
                    <a:pt x="19350" y="38700"/>
                  </a:cubicBezTo>
                  <a:cubicBezTo>
                    <a:pt x="8663" y="38700"/>
                    <a:pt x="0" y="30037"/>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15" name="Content Placeholder 8">
            <a:extLst>
              <a:ext uri="{FF2B5EF4-FFF2-40B4-BE49-F238E27FC236}">
                <a16:creationId xmlns:a16="http://schemas.microsoft.com/office/drawing/2014/main" id="{6A195DF3-5371-9CEC-86C7-E94B85CA8EBE}"/>
              </a:ext>
            </a:extLst>
          </p:cNvPr>
          <p:cNvGrpSpPr/>
          <p:nvPr/>
        </p:nvGrpSpPr>
        <p:grpSpPr>
          <a:xfrm>
            <a:off x="11532136" y="4013300"/>
            <a:ext cx="38699" cy="38699"/>
            <a:chOff x="11499526" y="3694103"/>
            <a:chExt cx="38699" cy="38699"/>
          </a:xfrm>
        </p:grpSpPr>
        <p:sp>
          <p:nvSpPr>
            <p:cNvPr id="2516" name="Freeform: Shape 2515">
              <a:extLst>
                <a:ext uri="{FF2B5EF4-FFF2-40B4-BE49-F238E27FC236}">
                  <a16:creationId xmlns:a16="http://schemas.microsoft.com/office/drawing/2014/main" id="{C4800476-2E1E-63BF-BB57-8902D2983FC1}"/>
                </a:ext>
              </a:extLst>
            </p:cNvPr>
            <p:cNvSpPr/>
            <p:nvPr/>
          </p:nvSpPr>
          <p:spPr>
            <a:xfrm>
              <a:off x="11511620" y="3715821"/>
              <a:ext cx="4192" cy="2995"/>
            </a:xfrm>
            <a:custGeom>
              <a:avLst/>
              <a:gdLst>
                <a:gd name="connsiteX0" fmla="*/ 2097 w 4192"/>
                <a:gd name="connsiteY0" fmla="*/ 2995 h 2995"/>
                <a:gd name="connsiteX1" fmla="*/ 4193 w 4192"/>
                <a:gd name="connsiteY1" fmla="*/ 2060 h 2995"/>
                <a:gd name="connsiteX2" fmla="*/ 0 w 4192"/>
                <a:gd name="connsiteY2" fmla="*/ 673 h 2995"/>
                <a:gd name="connsiteX3" fmla="*/ 2097 w 4192"/>
                <a:gd name="connsiteY3" fmla="*/ 2995 h 2995"/>
              </a:gdLst>
              <a:ahLst/>
              <a:cxnLst>
                <a:cxn ang="0">
                  <a:pos x="connsiteX0" y="connsiteY0"/>
                </a:cxn>
                <a:cxn ang="0">
                  <a:pos x="connsiteX1" y="connsiteY1"/>
                </a:cxn>
                <a:cxn ang="0">
                  <a:pos x="connsiteX2" y="connsiteY2"/>
                </a:cxn>
                <a:cxn ang="0">
                  <a:pos x="connsiteX3" y="connsiteY3"/>
                </a:cxn>
              </a:cxnLst>
              <a:rect l="l" t="t" r="r" b="b"/>
              <a:pathLst>
                <a:path w="4192" h="2995">
                  <a:moveTo>
                    <a:pt x="2097" y="2995"/>
                  </a:moveTo>
                  <a:cubicBezTo>
                    <a:pt x="2806" y="2673"/>
                    <a:pt x="3483" y="2373"/>
                    <a:pt x="4193" y="2060"/>
                  </a:cubicBezTo>
                  <a:cubicBezTo>
                    <a:pt x="3419" y="135"/>
                    <a:pt x="1774" y="-687"/>
                    <a:pt x="0" y="673"/>
                  </a:cubicBezTo>
                  <a:cubicBezTo>
                    <a:pt x="613" y="1528"/>
                    <a:pt x="1290" y="2302"/>
                    <a:pt x="2097" y="2995"/>
                  </a:cubicBezTo>
                </a:path>
              </a:pathLst>
            </a:custGeom>
            <a:solidFill>
              <a:srgbClr val="C0C0C0"/>
            </a:solidFill>
            <a:ln w="645" cap="flat">
              <a:solidFill>
                <a:srgbClr val="FFFFFF"/>
              </a:solidFill>
              <a:prstDash val="solid"/>
              <a:miter/>
            </a:ln>
          </p:spPr>
          <p:txBody>
            <a:bodyPr rtlCol="0" anchor="ctr"/>
            <a:lstStyle/>
            <a:p>
              <a:endParaRPr lang="en-US"/>
            </a:p>
          </p:txBody>
        </p:sp>
        <p:sp>
          <p:nvSpPr>
            <p:cNvPr id="2517" name="Freeform: Shape 2516">
              <a:extLst>
                <a:ext uri="{FF2B5EF4-FFF2-40B4-BE49-F238E27FC236}">
                  <a16:creationId xmlns:a16="http://schemas.microsoft.com/office/drawing/2014/main" id="{A6DB2FE5-2C0A-7D2E-7100-10EB40FF55F4}"/>
                </a:ext>
              </a:extLst>
            </p:cNvPr>
            <p:cNvSpPr/>
            <p:nvPr/>
          </p:nvSpPr>
          <p:spPr>
            <a:xfrm>
              <a:off x="11499526" y="3694103"/>
              <a:ext cx="38699" cy="38699"/>
            </a:xfrm>
            <a:custGeom>
              <a:avLst/>
              <a:gdLst>
                <a:gd name="connsiteX0" fmla="*/ 38699 w 38699"/>
                <a:gd name="connsiteY0" fmla="*/ 19350 h 38699"/>
                <a:gd name="connsiteX1" fmla="*/ 19350 w 38699"/>
                <a:gd name="connsiteY1" fmla="*/ 38699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699"/>
                    <a:pt x="19350" y="38699"/>
                  </a:cubicBezTo>
                  <a:cubicBezTo>
                    <a:pt x="8663" y="38699"/>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18" name="Content Placeholder 8">
            <a:extLst>
              <a:ext uri="{FF2B5EF4-FFF2-40B4-BE49-F238E27FC236}">
                <a16:creationId xmlns:a16="http://schemas.microsoft.com/office/drawing/2014/main" id="{635B6936-0CF6-66FB-8212-E53BE9EB563C}"/>
              </a:ext>
            </a:extLst>
          </p:cNvPr>
          <p:cNvGrpSpPr/>
          <p:nvPr/>
        </p:nvGrpSpPr>
        <p:grpSpPr>
          <a:xfrm>
            <a:off x="7351196" y="3065351"/>
            <a:ext cx="38699" cy="38699"/>
            <a:chOff x="7318586" y="2746154"/>
            <a:chExt cx="38699" cy="38699"/>
          </a:xfrm>
        </p:grpSpPr>
        <p:sp>
          <p:nvSpPr>
            <p:cNvPr id="2519" name="Freeform: Shape 2518">
              <a:extLst>
                <a:ext uri="{FF2B5EF4-FFF2-40B4-BE49-F238E27FC236}">
                  <a16:creationId xmlns:a16="http://schemas.microsoft.com/office/drawing/2014/main" id="{2019445A-19E6-A517-11B5-2A161440AAAC}"/>
                </a:ext>
              </a:extLst>
            </p:cNvPr>
            <p:cNvSpPr/>
            <p:nvPr/>
          </p:nvSpPr>
          <p:spPr>
            <a:xfrm>
              <a:off x="7338355" y="2763985"/>
              <a:ext cx="2289" cy="2147"/>
            </a:xfrm>
            <a:custGeom>
              <a:avLst/>
              <a:gdLst>
                <a:gd name="connsiteX0" fmla="*/ 2290 w 2289"/>
                <a:gd name="connsiteY0" fmla="*/ 0 h 2147"/>
                <a:gd name="connsiteX1" fmla="*/ 0 w 2289"/>
                <a:gd name="connsiteY1" fmla="*/ 193 h 2147"/>
                <a:gd name="connsiteX2" fmla="*/ 2290 w 2289"/>
                <a:gd name="connsiteY2" fmla="*/ 0 h 2147"/>
              </a:gdLst>
              <a:ahLst/>
              <a:cxnLst>
                <a:cxn ang="0">
                  <a:pos x="connsiteX0" y="connsiteY0"/>
                </a:cxn>
                <a:cxn ang="0">
                  <a:pos x="connsiteX1" y="connsiteY1"/>
                </a:cxn>
                <a:cxn ang="0">
                  <a:pos x="connsiteX2" y="connsiteY2"/>
                </a:cxn>
              </a:cxnLst>
              <a:rect l="l" t="t" r="r" b="b"/>
              <a:pathLst>
                <a:path w="2289" h="2147">
                  <a:moveTo>
                    <a:pt x="2290" y="0"/>
                  </a:moveTo>
                  <a:cubicBezTo>
                    <a:pt x="1645" y="2799"/>
                    <a:pt x="871" y="2861"/>
                    <a:pt x="0" y="193"/>
                  </a:cubicBezTo>
                  <a:cubicBezTo>
                    <a:pt x="742" y="129"/>
                    <a:pt x="1516" y="64"/>
                    <a:pt x="2290" y="0"/>
                  </a:cubicBezTo>
                </a:path>
              </a:pathLst>
            </a:custGeom>
            <a:solidFill>
              <a:srgbClr val="C0C0C0"/>
            </a:solidFill>
            <a:ln w="1612" cap="flat">
              <a:solidFill>
                <a:srgbClr val="FFFFFF"/>
              </a:solidFill>
              <a:prstDash val="solid"/>
              <a:miter/>
            </a:ln>
          </p:spPr>
          <p:txBody>
            <a:bodyPr rtlCol="0" anchor="ctr"/>
            <a:lstStyle/>
            <a:p>
              <a:endParaRPr lang="en-US"/>
            </a:p>
          </p:txBody>
        </p:sp>
        <p:sp>
          <p:nvSpPr>
            <p:cNvPr id="2520" name="Freeform: Shape 2519">
              <a:extLst>
                <a:ext uri="{FF2B5EF4-FFF2-40B4-BE49-F238E27FC236}">
                  <a16:creationId xmlns:a16="http://schemas.microsoft.com/office/drawing/2014/main" id="{D2434D71-24C6-29D7-1C5C-3D66D1F30DD4}"/>
                </a:ext>
              </a:extLst>
            </p:cNvPr>
            <p:cNvSpPr/>
            <p:nvPr/>
          </p:nvSpPr>
          <p:spPr>
            <a:xfrm>
              <a:off x="7318586" y="274615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21" name="Content Placeholder 8">
            <a:extLst>
              <a:ext uri="{FF2B5EF4-FFF2-40B4-BE49-F238E27FC236}">
                <a16:creationId xmlns:a16="http://schemas.microsoft.com/office/drawing/2014/main" id="{9620934A-E699-05C2-29FD-DF84A5FC2F93}"/>
              </a:ext>
            </a:extLst>
          </p:cNvPr>
          <p:cNvGrpSpPr/>
          <p:nvPr/>
        </p:nvGrpSpPr>
        <p:grpSpPr>
          <a:xfrm>
            <a:off x="4328534" y="4773450"/>
            <a:ext cx="61724" cy="41308"/>
            <a:chOff x="4295924" y="4454253"/>
            <a:chExt cx="61724" cy="41308"/>
          </a:xfrm>
        </p:grpSpPr>
        <p:sp>
          <p:nvSpPr>
            <p:cNvPr id="2522" name="Freeform: Shape 2521">
              <a:extLst>
                <a:ext uri="{FF2B5EF4-FFF2-40B4-BE49-F238E27FC236}">
                  <a16:creationId xmlns:a16="http://schemas.microsoft.com/office/drawing/2014/main" id="{21B94E74-FA58-1313-9E32-FE0686797910}"/>
                </a:ext>
              </a:extLst>
            </p:cNvPr>
            <p:cNvSpPr/>
            <p:nvPr/>
          </p:nvSpPr>
          <p:spPr>
            <a:xfrm>
              <a:off x="4355108" y="4454253"/>
              <a:ext cx="2539" cy="2609"/>
            </a:xfrm>
            <a:custGeom>
              <a:avLst/>
              <a:gdLst>
                <a:gd name="connsiteX0" fmla="*/ 2090 w 2539"/>
                <a:gd name="connsiteY0" fmla="*/ 2609 h 2609"/>
                <a:gd name="connsiteX1" fmla="*/ 0 w 2539"/>
                <a:gd name="connsiteY1" fmla="*/ 287 h 2609"/>
                <a:gd name="connsiteX2" fmla="*/ 2090 w 2539"/>
                <a:gd name="connsiteY2" fmla="*/ 2609 h 2609"/>
              </a:gdLst>
              <a:ahLst/>
              <a:cxnLst>
                <a:cxn ang="0">
                  <a:pos x="connsiteX0" y="connsiteY0"/>
                </a:cxn>
                <a:cxn ang="0">
                  <a:pos x="connsiteX1" y="connsiteY1"/>
                </a:cxn>
                <a:cxn ang="0">
                  <a:pos x="connsiteX2" y="connsiteY2"/>
                </a:cxn>
              </a:cxnLst>
              <a:rect l="l" t="t" r="r" b="b"/>
              <a:pathLst>
                <a:path w="2539" h="2609">
                  <a:moveTo>
                    <a:pt x="2090" y="2609"/>
                  </a:moveTo>
                  <a:cubicBezTo>
                    <a:pt x="3099" y="290"/>
                    <a:pt x="2412" y="-481"/>
                    <a:pt x="0" y="287"/>
                  </a:cubicBezTo>
                  <a:cubicBezTo>
                    <a:pt x="632" y="1119"/>
                    <a:pt x="1329" y="1893"/>
                    <a:pt x="2090" y="2609"/>
                  </a:cubicBezTo>
                </a:path>
              </a:pathLst>
            </a:custGeom>
            <a:solidFill>
              <a:srgbClr val="C0C0C0"/>
            </a:solidFill>
            <a:ln w="645" cap="flat">
              <a:solidFill>
                <a:srgbClr val="FFFFFF"/>
              </a:solidFill>
              <a:prstDash val="solid"/>
              <a:miter/>
            </a:ln>
          </p:spPr>
          <p:txBody>
            <a:bodyPr rtlCol="0" anchor="ctr"/>
            <a:lstStyle/>
            <a:p>
              <a:endParaRPr lang="en-US"/>
            </a:p>
          </p:txBody>
        </p:sp>
        <p:sp>
          <p:nvSpPr>
            <p:cNvPr id="2523" name="Freeform: Shape 2522">
              <a:extLst>
                <a:ext uri="{FF2B5EF4-FFF2-40B4-BE49-F238E27FC236}">
                  <a16:creationId xmlns:a16="http://schemas.microsoft.com/office/drawing/2014/main" id="{A9622610-6CB4-1B40-BD02-6B8A0A28551E}"/>
                </a:ext>
              </a:extLst>
            </p:cNvPr>
            <p:cNvSpPr/>
            <p:nvPr/>
          </p:nvSpPr>
          <p:spPr>
            <a:xfrm>
              <a:off x="4295924" y="4456862"/>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24" name="Content Placeholder 8">
            <a:extLst>
              <a:ext uri="{FF2B5EF4-FFF2-40B4-BE49-F238E27FC236}">
                <a16:creationId xmlns:a16="http://schemas.microsoft.com/office/drawing/2014/main" id="{D21609E0-7E90-03DD-91A5-C8E96FABDD2A}"/>
              </a:ext>
            </a:extLst>
          </p:cNvPr>
          <p:cNvGrpSpPr/>
          <p:nvPr/>
        </p:nvGrpSpPr>
        <p:grpSpPr>
          <a:xfrm>
            <a:off x="7644281" y="2851736"/>
            <a:ext cx="38699" cy="38699"/>
            <a:chOff x="7611671" y="2532539"/>
            <a:chExt cx="38699" cy="38699"/>
          </a:xfrm>
        </p:grpSpPr>
        <p:sp>
          <p:nvSpPr>
            <p:cNvPr id="2525" name="Freeform: Shape 2524">
              <a:extLst>
                <a:ext uri="{FF2B5EF4-FFF2-40B4-BE49-F238E27FC236}">
                  <a16:creationId xmlns:a16="http://schemas.microsoft.com/office/drawing/2014/main" id="{15F7FE3F-522E-7C4C-B6A3-FB285426C715}"/>
                </a:ext>
              </a:extLst>
            </p:cNvPr>
            <p:cNvSpPr/>
            <p:nvPr/>
          </p:nvSpPr>
          <p:spPr>
            <a:xfrm>
              <a:off x="7636537" y="2551611"/>
              <a:ext cx="1588" cy="1496"/>
            </a:xfrm>
            <a:custGeom>
              <a:avLst/>
              <a:gdLst>
                <a:gd name="connsiteX0" fmla="*/ 95 w 1588"/>
                <a:gd name="connsiteY0" fmla="*/ 1458 h 1496"/>
                <a:gd name="connsiteX1" fmla="*/ 1353 w 1588"/>
                <a:gd name="connsiteY1" fmla="*/ 6 h 1496"/>
                <a:gd name="connsiteX2" fmla="*/ 95 w 1588"/>
                <a:gd name="connsiteY2" fmla="*/ 1458 h 1496"/>
              </a:gdLst>
              <a:ahLst/>
              <a:cxnLst>
                <a:cxn ang="0">
                  <a:pos x="connsiteX0" y="connsiteY0"/>
                </a:cxn>
                <a:cxn ang="0">
                  <a:pos x="connsiteX1" y="connsiteY1"/>
                </a:cxn>
                <a:cxn ang="0">
                  <a:pos x="connsiteX2" y="connsiteY2"/>
                </a:cxn>
              </a:cxnLst>
              <a:rect l="l" t="t" r="r" b="b"/>
              <a:pathLst>
                <a:path w="1588" h="1496">
                  <a:moveTo>
                    <a:pt x="95" y="1458"/>
                  </a:moveTo>
                  <a:cubicBezTo>
                    <a:pt x="-292" y="993"/>
                    <a:pt x="579" y="151"/>
                    <a:pt x="1353" y="6"/>
                  </a:cubicBezTo>
                  <a:cubicBezTo>
                    <a:pt x="2062" y="-123"/>
                    <a:pt x="1030" y="1790"/>
                    <a:pt x="95" y="1458"/>
                  </a:cubicBezTo>
                </a:path>
              </a:pathLst>
            </a:custGeom>
            <a:solidFill>
              <a:srgbClr val="C0C0C0"/>
            </a:solidFill>
            <a:ln w="1612" cap="flat">
              <a:solidFill>
                <a:srgbClr val="FFFFFF"/>
              </a:solidFill>
              <a:prstDash val="solid"/>
              <a:miter/>
            </a:ln>
          </p:spPr>
          <p:txBody>
            <a:bodyPr rtlCol="0" anchor="ctr"/>
            <a:lstStyle/>
            <a:p>
              <a:endParaRPr lang="en-US"/>
            </a:p>
          </p:txBody>
        </p:sp>
        <p:sp>
          <p:nvSpPr>
            <p:cNvPr id="2526" name="Freeform: Shape 2525">
              <a:extLst>
                <a:ext uri="{FF2B5EF4-FFF2-40B4-BE49-F238E27FC236}">
                  <a16:creationId xmlns:a16="http://schemas.microsoft.com/office/drawing/2014/main" id="{C4FA5FB2-F895-19B1-5DD3-8C79F2D5376E}"/>
                </a:ext>
              </a:extLst>
            </p:cNvPr>
            <p:cNvSpPr/>
            <p:nvPr/>
          </p:nvSpPr>
          <p:spPr>
            <a:xfrm>
              <a:off x="7611671" y="2532539"/>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27" name="Content Placeholder 8">
            <a:extLst>
              <a:ext uri="{FF2B5EF4-FFF2-40B4-BE49-F238E27FC236}">
                <a16:creationId xmlns:a16="http://schemas.microsoft.com/office/drawing/2014/main" id="{31BA44C5-0920-3005-986C-0334817B71CC}"/>
              </a:ext>
            </a:extLst>
          </p:cNvPr>
          <p:cNvGrpSpPr/>
          <p:nvPr/>
        </p:nvGrpSpPr>
        <p:grpSpPr>
          <a:xfrm>
            <a:off x="7764830" y="2905889"/>
            <a:ext cx="38699" cy="38699"/>
            <a:chOff x="7732220" y="2586692"/>
            <a:chExt cx="38699" cy="38699"/>
          </a:xfrm>
        </p:grpSpPr>
        <p:sp>
          <p:nvSpPr>
            <p:cNvPr id="2528" name="Freeform: Shape 2527">
              <a:extLst>
                <a:ext uri="{FF2B5EF4-FFF2-40B4-BE49-F238E27FC236}">
                  <a16:creationId xmlns:a16="http://schemas.microsoft.com/office/drawing/2014/main" id="{63B8E8CD-C0A9-6EFF-501F-1456D43A7867}"/>
                </a:ext>
              </a:extLst>
            </p:cNvPr>
            <p:cNvSpPr/>
            <p:nvPr/>
          </p:nvSpPr>
          <p:spPr>
            <a:xfrm>
              <a:off x="7750731" y="2607674"/>
              <a:ext cx="677" cy="451"/>
            </a:xfrm>
            <a:custGeom>
              <a:avLst/>
              <a:gdLst>
                <a:gd name="connsiteX0" fmla="*/ 677 w 677"/>
                <a:gd name="connsiteY0" fmla="*/ 355 h 451"/>
                <a:gd name="connsiteX1" fmla="*/ 355 w 677"/>
                <a:gd name="connsiteY1" fmla="*/ 452 h 451"/>
                <a:gd name="connsiteX2" fmla="*/ 0 w 677"/>
                <a:gd name="connsiteY2" fmla="*/ 323 h 451"/>
                <a:gd name="connsiteX3" fmla="*/ 322 w 677"/>
                <a:gd name="connsiteY3" fmla="*/ 65 h 451"/>
                <a:gd name="connsiteX4" fmla="*/ 677 w 677"/>
                <a:gd name="connsiteY4" fmla="*/ 0 h 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 h="451">
                  <a:moveTo>
                    <a:pt x="677" y="355"/>
                  </a:moveTo>
                  <a:lnTo>
                    <a:pt x="355" y="452"/>
                  </a:lnTo>
                  <a:lnTo>
                    <a:pt x="0" y="323"/>
                  </a:lnTo>
                  <a:lnTo>
                    <a:pt x="322" y="65"/>
                  </a:lnTo>
                  <a:lnTo>
                    <a:pt x="677" y="0"/>
                  </a:lnTo>
                </a:path>
              </a:pathLst>
            </a:custGeom>
            <a:solidFill>
              <a:srgbClr val="C0C0C0"/>
            </a:solidFill>
            <a:ln w="1612" cap="flat">
              <a:solidFill>
                <a:srgbClr val="FFFFFF"/>
              </a:solidFill>
              <a:prstDash val="solid"/>
              <a:miter/>
            </a:ln>
          </p:spPr>
          <p:txBody>
            <a:bodyPr rtlCol="0" anchor="ctr"/>
            <a:lstStyle/>
            <a:p>
              <a:endParaRPr lang="en-US"/>
            </a:p>
          </p:txBody>
        </p:sp>
        <p:sp>
          <p:nvSpPr>
            <p:cNvPr id="2529" name="Freeform: Shape 2528">
              <a:extLst>
                <a:ext uri="{FF2B5EF4-FFF2-40B4-BE49-F238E27FC236}">
                  <a16:creationId xmlns:a16="http://schemas.microsoft.com/office/drawing/2014/main" id="{CF7C3226-2E89-8845-951A-69B8A1B0D4AA}"/>
                </a:ext>
              </a:extLst>
            </p:cNvPr>
            <p:cNvSpPr/>
            <p:nvPr/>
          </p:nvSpPr>
          <p:spPr>
            <a:xfrm>
              <a:off x="7732220" y="2586692"/>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30" name="Content Placeholder 8">
            <a:extLst>
              <a:ext uri="{FF2B5EF4-FFF2-40B4-BE49-F238E27FC236}">
                <a16:creationId xmlns:a16="http://schemas.microsoft.com/office/drawing/2014/main" id="{28E80C63-BEEB-0920-B3D2-5086AA57644C}"/>
              </a:ext>
            </a:extLst>
          </p:cNvPr>
          <p:cNvGrpSpPr/>
          <p:nvPr/>
        </p:nvGrpSpPr>
        <p:grpSpPr>
          <a:xfrm>
            <a:off x="7403344" y="2571860"/>
            <a:ext cx="38699" cy="38699"/>
            <a:chOff x="7370734" y="2252663"/>
            <a:chExt cx="38699" cy="38699"/>
          </a:xfrm>
        </p:grpSpPr>
        <p:sp>
          <p:nvSpPr>
            <p:cNvPr id="2531" name="Freeform: Shape 2530">
              <a:extLst>
                <a:ext uri="{FF2B5EF4-FFF2-40B4-BE49-F238E27FC236}">
                  <a16:creationId xmlns:a16="http://schemas.microsoft.com/office/drawing/2014/main" id="{7FF0A2D5-EAD0-9507-E470-808F7E707FDF}"/>
                </a:ext>
              </a:extLst>
            </p:cNvPr>
            <p:cNvSpPr/>
            <p:nvPr/>
          </p:nvSpPr>
          <p:spPr>
            <a:xfrm>
              <a:off x="7388181" y="2265588"/>
              <a:ext cx="9935" cy="7915"/>
            </a:xfrm>
            <a:custGeom>
              <a:avLst/>
              <a:gdLst>
                <a:gd name="connsiteX0" fmla="*/ 0 w 9935"/>
                <a:gd name="connsiteY0" fmla="*/ 7915 h 7915"/>
                <a:gd name="connsiteX1" fmla="*/ 9772 w 9935"/>
                <a:gd name="connsiteY1" fmla="*/ 2672 h 7915"/>
                <a:gd name="connsiteX2" fmla="*/ 6160 w 9935"/>
                <a:gd name="connsiteY2" fmla="*/ 156 h 7915"/>
                <a:gd name="connsiteX3" fmla="*/ 0 w 9935"/>
                <a:gd name="connsiteY3" fmla="*/ 7915 h 7915"/>
              </a:gdLst>
              <a:ahLst/>
              <a:cxnLst>
                <a:cxn ang="0">
                  <a:pos x="connsiteX0" y="connsiteY0"/>
                </a:cxn>
                <a:cxn ang="0">
                  <a:pos x="connsiteX1" y="connsiteY1"/>
                </a:cxn>
                <a:cxn ang="0">
                  <a:pos x="connsiteX2" y="connsiteY2"/>
                </a:cxn>
                <a:cxn ang="0">
                  <a:pos x="connsiteX3" y="connsiteY3"/>
                </a:cxn>
              </a:cxnLst>
              <a:rect l="l" t="t" r="r" b="b"/>
              <a:pathLst>
                <a:path w="9935" h="7915">
                  <a:moveTo>
                    <a:pt x="0" y="7915"/>
                  </a:moveTo>
                  <a:cubicBezTo>
                    <a:pt x="2870" y="7261"/>
                    <a:pt x="8417" y="5581"/>
                    <a:pt x="9772" y="2672"/>
                  </a:cubicBezTo>
                  <a:cubicBezTo>
                    <a:pt x="10675" y="701"/>
                    <a:pt x="7611" y="-434"/>
                    <a:pt x="6160" y="156"/>
                  </a:cubicBezTo>
                  <a:cubicBezTo>
                    <a:pt x="3160" y="1375"/>
                    <a:pt x="1451" y="5294"/>
                    <a:pt x="0" y="7915"/>
                  </a:cubicBezTo>
                </a:path>
              </a:pathLst>
            </a:custGeom>
            <a:solidFill>
              <a:srgbClr val="C0C0C0"/>
            </a:solidFill>
            <a:ln w="645" cap="flat">
              <a:solidFill>
                <a:srgbClr val="FFFFFF"/>
              </a:solidFill>
              <a:prstDash val="solid"/>
              <a:miter/>
            </a:ln>
          </p:spPr>
          <p:txBody>
            <a:bodyPr rtlCol="0" anchor="ctr"/>
            <a:lstStyle/>
            <a:p>
              <a:endParaRPr lang="en-US"/>
            </a:p>
          </p:txBody>
        </p:sp>
        <p:sp>
          <p:nvSpPr>
            <p:cNvPr id="2532" name="Freeform: Shape 2531">
              <a:extLst>
                <a:ext uri="{FF2B5EF4-FFF2-40B4-BE49-F238E27FC236}">
                  <a16:creationId xmlns:a16="http://schemas.microsoft.com/office/drawing/2014/main" id="{AA8CF6E0-E33A-E3CF-F78F-B02C193DA13A}"/>
                </a:ext>
              </a:extLst>
            </p:cNvPr>
            <p:cNvSpPr/>
            <p:nvPr/>
          </p:nvSpPr>
          <p:spPr>
            <a:xfrm>
              <a:off x="7370734" y="2252663"/>
              <a:ext cx="38699" cy="38699"/>
            </a:xfrm>
            <a:custGeom>
              <a:avLst/>
              <a:gdLst>
                <a:gd name="connsiteX0" fmla="*/ 38699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699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699" y="19350"/>
                  </a:moveTo>
                  <a:cubicBezTo>
                    <a:pt x="38699" y="30036"/>
                    <a:pt x="30036" y="38700"/>
                    <a:pt x="19350" y="38700"/>
                  </a:cubicBezTo>
                  <a:cubicBezTo>
                    <a:pt x="8663" y="38700"/>
                    <a:pt x="0" y="30036"/>
                    <a:pt x="0" y="19350"/>
                  </a:cubicBezTo>
                  <a:cubicBezTo>
                    <a:pt x="0" y="8663"/>
                    <a:pt x="8663" y="0"/>
                    <a:pt x="19350" y="0"/>
                  </a:cubicBezTo>
                  <a:cubicBezTo>
                    <a:pt x="30036" y="0"/>
                    <a:pt x="38699" y="8663"/>
                    <a:pt x="38699"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33" name="Content Placeholder 8">
            <a:extLst>
              <a:ext uri="{FF2B5EF4-FFF2-40B4-BE49-F238E27FC236}">
                <a16:creationId xmlns:a16="http://schemas.microsoft.com/office/drawing/2014/main" id="{D89AADEB-2859-7F67-B45C-EB9C5B6AB984}"/>
              </a:ext>
            </a:extLst>
          </p:cNvPr>
          <p:cNvGrpSpPr/>
          <p:nvPr/>
        </p:nvGrpSpPr>
        <p:grpSpPr>
          <a:xfrm>
            <a:off x="11000307" y="3692764"/>
            <a:ext cx="38699" cy="38699"/>
            <a:chOff x="10967697" y="3373567"/>
            <a:chExt cx="38699" cy="38699"/>
          </a:xfrm>
        </p:grpSpPr>
        <p:sp>
          <p:nvSpPr>
            <p:cNvPr id="2534" name="Freeform: Shape 2533">
              <a:extLst>
                <a:ext uri="{FF2B5EF4-FFF2-40B4-BE49-F238E27FC236}">
                  <a16:creationId xmlns:a16="http://schemas.microsoft.com/office/drawing/2014/main" id="{C077E5FC-F3C9-C817-D902-72B5AC85091D}"/>
                </a:ext>
              </a:extLst>
            </p:cNvPr>
            <p:cNvSpPr/>
            <p:nvPr/>
          </p:nvSpPr>
          <p:spPr>
            <a:xfrm>
              <a:off x="10987553" y="3392230"/>
              <a:ext cx="5495" cy="10216"/>
            </a:xfrm>
            <a:custGeom>
              <a:avLst/>
              <a:gdLst>
                <a:gd name="connsiteX0" fmla="*/ 1526 w 5495"/>
                <a:gd name="connsiteY0" fmla="*/ 10217 h 10216"/>
                <a:gd name="connsiteX1" fmla="*/ 5492 w 5495"/>
                <a:gd name="connsiteY1" fmla="*/ 0 h 10216"/>
                <a:gd name="connsiteX2" fmla="*/ 1526 w 5495"/>
                <a:gd name="connsiteY2" fmla="*/ 10217 h 10216"/>
              </a:gdLst>
              <a:ahLst/>
              <a:cxnLst>
                <a:cxn ang="0">
                  <a:pos x="connsiteX0" y="connsiteY0"/>
                </a:cxn>
                <a:cxn ang="0">
                  <a:pos x="connsiteX1" y="connsiteY1"/>
                </a:cxn>
                <a:cxn ang="0">
                  <a:pos x="connsiteX2" y="connsiteY2"/>
                </a:cxn>
              </a:cxnLst>
              <a:rect l="l" t="t" r="r" b="b"/>
              <a:pathLst>
                <a:path w="5495" h="10216">
                  <a:moveTo>
                    <a:pt x="1526" y="10217"/>
                  </a:moveTo>
                  <a:cubicBezTo>
                    <a:pt x="2332" y="9285"/>
                    <a:pt x="5621" y="1416"/>
                    <a:pt x="5492" y="0"/>
                  </a:cubicBezTo>
                  <a:cubicBezTo>
                    <a:pt x="590" y="65"/>
                    <a:pt x="-1764" y="6840"/>
                    <a:pt x="1526" y="10217"/>
                  </a:cubicBezTo>
                </a:path>
              </a:pathLst>
            </a:custGeom>
            <a:solidFill>
              <a:srgbClr val="C0C0C0"/>
            </a:solidFill>
            <a:ln w="645" cap="flat">
              <a:solidFill>
                <a:srgbClr val="FFFFFF"/>
              </a:solidFill>
              <a:prstDash val="solid"/>
              <a:miter/>
            </a:ln>
          </p:spPr>
          <p:txBody>
            <a:bodyPr rtlCol="0" anchor="ctr"/>
            <a:lstStyle/>
            <a:p>
              <a:endParaRPr lang="en-US"/>
            </a:p>
          </p:txBody>
        </p:sp>
        <p:sp>
          <p:nvSpPr>
            <p:cNvPr id="2535" name="Freeform: Shape 2534">
              <a:extLst>
                <a:ext uri="{FF2B5EF4-FFF2-40B4-BE49-F238E27FC236}">
                  <a16:creationId xmlns:a16="http://schemas.microsoft.com/office/drawing/2014/main" id="{2F2A66DD-3C28-2F13-A708-F20518DA179B}"/>
                </a:ext>
              </a:extLst>
            </p:cNvPr>
            <p:cNvSpPr/>
            <p:nvPr/>
          </p:nvSpPr>
          <p:spPr>
            <a:xfrm>
              <a:off x="10967697" y="3373567"/>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700"/>
                    <a:pt x="19350" y="38700"/>
                  </a:cubicBezTo>
                  <a:cubicBezTo>
                    <a:pt x="8663" y="38700"/>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36" name="Content Placeholder 8">
            <a:extLst>
              <a:ext uri="{FF2B5EF4-FFF2-40B4-BE49-F238E27FC236}">
                <a16:creationId xmlns:a16="http://schemas.microsoft.com/office/drawing/2014/main" id="{6AFB840F-F4C0-7E99-2E51-7346B2E6A015}"/>
              </a:ext>
            </a:extLst>
          </p:cNvPr>
          <p:cNvGrpSpPr/>
          <p:nvPr/>
        </p:nvGrpSpPr>
        <p:grpSpPr>
          <a:xfrm>
            <a:off x="10024014" y="4034640"/>
            <a:ext cx="38699" cy="38699"/>
            <a:chOff x="9991404" y="3715443"/>
            <a:chExt cx="38699" cy="38699"/>
          </a:xfrm>
        </p:grpSpPr>
        <p:sp>
          <p:nvSpPr>
            <p:cNvPr id="2537" name="Freeform: Shape 2536">
              <a:extLst>
                <a:ext uri="{FF2B5EF4-FFF2-40B4-BE49-F238E27FC236}">
                  <a16:creationId xmlns:a16="http://schemas.microsoft.com/office/drawing/2014/main" id="{0A7287C4-692D-FC38-A13A-0CC381DA2574}"/>
                </a:ext>
              </a:extLst>
            </p:cNvPr>
            <p:cNvSpPr/>
            <p:nvPr/>
          </p:nvSpPr>
          <p:spPr>
            <a:xfrm>
              <a:off x="10004501" y="3731919"/>
              <a:ext cx="6800" cy="3527"/>
            </a:xfrm>
            <a:custGeom>
              <a:avLst/>
              <a:gdLst>
                <a:gd name="connsiteX0" fmla="*/ 995 w 6800"/>
                <a:gd name="connsiteY0" fmla="*/ 16 h 3527"/>
                <a:gd name="connsiteX1" fmla="*/ 6800 w 6800"/>
                <a:gd name="connsiteY1" fmla="*/ 1174 h 3527"/>
                <a:gd name="connsiteX2" fmla="*/ 995 w 6800"/>
                <a:gd name="connsiteY2" fmla="*/ 16 h 3527"/>
              </a:gdLst>
              <a:ahLst/>
              <a:cxnLst>
                <a:cxn ang="0">
                  <a:pos x="connsiteX0" y="connsiteY0"/>
                </a:cxn>
                <a:cxn ang="0">
                  <a:pos x="connsiteX1" y="connsiteY1"/>
                </a:cxn>
                <a:cxn ang="0">
                  <a:pos x="connsiteX2" y="connsiteY2"/>
                </a:cxn>
              </a:cxnLst>
              <a:rect l="l" t="t" r="r" b="b"/>
              <a:pathLst>
                <a:path w="6800" h="3527">
                  <a:moveTo>
                    <a:pt x="995" y="16"/>
                  </a:moveTo>
                  <a:cubicBezTo>
                    <a:pt x="-2100" y="829"/>
                    <a:pt x="2640" y="6721"/>
                    <a:pt x="6800" y="1174"/>
                  </a:cubicBezTo>
                  <a:cubicBezTo>
                    <a:pt x="4962" y="300"/>
                    <a:pt x="3028" y="-87"/>
                    <a:pt x="995" y="16"/>
                  </a:cubicBezTo>
                </a:path>
              </a:pathLst>
            </a:custGeom>
            <a:solidFill>
              <a:srgbClr val="C0C0C0"/>
            </a:solidFill>
            <a:ln w="645" cap="flat">
              <a:solidFill>
                <a:srgbClr val="FFFFFF"/>
              </a:solidFill>
              <a:prstDash val="solid"/>
              <a:miter/>
            </a:ln>
          </p:spPr>
          <p:txBody>
            <a:bodyPr rtlCol="0" anchor="ctr"/>
            <a:lstStyle/>
            <a:p>
              <a:endParaRPr lang="en-US"/>
            </a:p>
          </p:txBody>
        </p:sp>
        <p:sp>
          <p:nvSpPr>
            <p:cNvPr id="2538" name="Freeform: Shape 2537">
              <a:extLst>
                <a:ext uri="{FF2B5EF4-FFF2-40B4-BE49-F238E27FC236}">
                  <a16:creationId xmlns:a16="http://schemas.microsoft.com/office/drawing/2014/main" id="{7AA8FC75-4720-BDFF-7CB2-D704E25E0208}"/>
                </a:ext>
              </a:extLst>
            </p:cNvPr>
            <p:cNvSpPr/>
            <p:nvPr/>
          </p:nvSpPr>
          <p:spPr>
            <a:xfrm>
              <a:off x="9991404" y="3715443"/>
              <a:ext cx="38699" cy="38699"/>
            </a:xfrm>
            <a:custGeom>
              <a:avLst/>
              <a:gdLst>
                <a:gd name="connsiteX0" fmla="*/ 38700 w 38699"/>
                <a:gd name="connsiteY0" fmla="*/ 19350 h 38699"/>
                <a:gd name="connsiteX1" fmla="*/ 19350 w 38699"/>
                <a:gd name="connsiteY1" fmla="*/ 38699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7" y="38699"/>
                    <a:pt x="19350" y="38699"/>
                  </a:cubicBezTo>
                  <a:cubicBezTo>
                    <a:pt x="8663" y="38699"/>
                    <a:pt x="0" y="30036"/>
                    <a:pt x="0" y="19350"/>
                  </a:cubicBezTo>
                  <a:cubicBezTo>
                    <a:pt x="0" y="8663"/>
                    <a:pt x="8663" y="0"/>
                    <a:pt x="19350" y="0"/>
                  </a:cubicBezTo>
                  <a:cubicBezTo>
                    <a:pt x="30037"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grpSp>
        <p:nvGrpSpPr>
          <p:cNvPr id="2539" name="Content Placeholder 8">
            <a:extLst>
              <a:ext uri="{FF2B5EF4-FFF2-40B4-BE49-F238E27FC236}">
                <a16:creationId xmlns:a16="http://schemas.microsoft.com/office/drawing/2014/main" id="{77103378-D5C1-BEA4-AB4D-766D70048DB7}"/>
              </a:ext>
            </a:extLst>
          </p:cNvPr>
          <p:cNvGrpSpPr/>
          <p:nvPr/>
        </p:nvGrpSpPr>
        <p:grpSpPr>
          <a:xfrm>
            <a:off x="12099117" y="4332881"/>
            <a:ext cx="38699" cy="38699"/>
            <a:chOff x="12066507" y="4013684"/>
            <a:chExt cx="38699" cy="38699"/>
          </a:xfrm>
        </p:grpSpPr>
        <p:sp>
          <p:nvSpPr>
            <p:cNvPr id="2540" name="Freeform: Shape 2539">
              <a:extLst>
                <a:ext uri="{FF2B5EF4-FFF2-40B4-BE49-F238E27FC236}">
                  <a16:creationId xmlns:a16="http://schemas.microsoft.com/office/drawing/2014/main" id="{B739CA66-F240-9DBA-DAF2-AD154A9F1637}"/>
                </a:ext>
              </a:extLst>
            </p:cNvPr>
            <p:cNvSpPr/>
            <p:nvPr/>
          </p:nvSpPr>
          <p:spPr>
            <a:xfrm>
              <a:off x="12083119" y="4042849"/>
              <a:ext cx="902" cy="666"/>
            </a:xfrm>
            <a:custGeom>
              <a:avLst/>
              <a:gdLst>
                <a:gd name="connsiteX0" fmla="*/ 834 w 902"/>
                <a:gd name="connsiteY0" fmla="*/ 463 h 666"/>
                <a:gd name="connsiteX1" fmla="*/ 480 w 902"/>
                <a:gd name="connsiteY1" fmla="*/ 11 h 666"/>
                <a:gd name="connsiteX2" fmla="*/ 802 w 902"/>
                <a:gd name="connsiteY2" fmla="*/ 666 h 666"/>
              </a:gdLst>
              <a:ahLst/>
              <a:cxnLst>
                <a:cxn ang="0">
                  <a:pos x="connsiteX0" y="connsiteY0"/>
                </a:cxn>
                <a:cxn ang="0">
                  <a:pos x="connsiteX1" y="connsiteY1"/>
                </a:cxn>
                <a:cxn ang="0">
                  <a:pos x="connsiteX2" y="connsiteY2"/>
                </a:cxn>
              </a:cxnLst>
              <a:rect l="l" t="t" r="r" b="b"/>
              <a:pathLst>
                <a:path w="902" h="666">
                  <a:moveTo>
                    <a:pt x="834" y="463"/>
                  </a:moveTo>
                  <a:cubicBezTo>
                    <a:pt x="448" y="141"/>
                    <a:pt x="1415" y="205"/>
                    <a:pt x="480" y="11"/>
                  </a:cubicBezTo>
                  <a:cubicBezTo>
                    <a:pt x="-36" y="-85"/>
                    <a:pt x="-391" y="460"/>
                    <a:pt x="802" y="666"/>
                  </a:cubicBezTo>
                </a:path>
              </a:pathLst>
            </a:custGeom>
            <a:solidFill>
              <a:srgbClr val="C0C0C0"/>
            </a:solidFill>
            <a:ln w="645" cap="flat">
              <a:solidFill>
                <a:srgbClr val="FFFFFF"/>
              </a:solidFill>
              <a:prstDash val="solid"/>
              <a:miter/>
            </a:ln>
          </p:spPr>
          <p:txBody>
            <a:bodyPr rtlCol="0" anchor="ctr"/>
            <a:lstStyle/>
            <a:p>
              <a:endParaRPr lang="en-US"/>
            </a:p>
          </p:txBody>
        </p:sp>
        <p:sp>
          <p:nvSpPr>
            <p:cNvPr id="2541" name="Freeform: Shape 2540">
              <a:extLst>
                <a:ext uri="{FF2B5EF4-FFF2-40B4-BE49-F238E27FC236}">
                  <a16:creationId xmlns:a16="http://schemas.microsoft.com/office/drawing/2014/main" id="{474A5118-167D-5594-6D87-578595580172}"/>
                </a:ext>
              </a:extLst>
            </p:cNvPr>
            <p:cNvSpPr/>
            <p:nvPr/>
          </p:nvSpPr>
          <p:spPr>
            <a:xfrm>
              <a:off x="12066507" y="4013684"/>
              <a:ext cx="38699" cy="38699"/>
            </a:xfrm>
            <a:custGeom>
              <a:avLst/>
              <a:gdLst>
                <a:gd name="connsiteX0" fmla="*/ 38700 w 38699"/>
                <a:gd name="connsiteY0" fmla="*/ 19350 h 38699"/>
                <a:gd name="connsiteX1" fmla="*/ 19350 w 38699"/>
                <a:gd name="connsiteY1" fmla="*/ 38700 h 38699"/>
                <a:gd name="connsiteX2" fmla="*/ 0 w 38699"/>
                <a:gd name="connsiteY2" fmla="*/ 19350 h 38699"/>
                <a:gd name="connsiteX3" fmla="*/ 19350 w 38699"/>
                <a:gd name="connsiteY3" fmla="*/ 0 h 38699"/>
                <a:gd name="connsiteX4" fmla="*/ 38700 w 38699"/>
                <a:gd name="connsiteY4" fmla="*/ 19350 h 38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699" h="38699">
                  <a:moveTo>
                    <a:pt x="38700" y="19350"/>
                  </a:moveTo>
                  <a:cubicBezTo>
                    <a:pt x="38700" y="30036"/>
                    <a:pt x="30036" y="38700"/>
                    <a:pt x="19350" y="38700"/>
                  </a:cubicBezTo>
                  <a:cubicBezTo>
                    <a:pt x="8663" y="38700"/>
                    <a:pt x="0" y="30036"/>
                    <a:pt x="0" y="19350"/>
                  </a:cubicBezTo>
                  <a:cubicBezTo>
                    <a:pt x="0" y="8663"/>
                    <a:pt x="8663" y="0"/>
                    <a:pt x="19350" y="0"/>
                  </a:cubicBezTo>
                  <a:cubicBezTo>
                    <a:pt x="30036" y="0"/>
                    <a:pt x="38700" y="8663"/>
                    <a:pt x="38700" y="19350"/>
                  </a:cubicBezTo>
                  <a:close/>
                </a:path>
              </a:pathLst>
            </a:custGeom>
            <a:solidFill>
              <a:srgbClr val="C0C0C0">
                <a:alpha val="0"/>
              </a:srgbClr>
            </a:solidFill>
            <a:ln w="1612" cap="flat">
              <a:solidFill>
                <a:srgbClr val="000000">
                  <a:alpha val="0"/>
                </a:srgbClr>
              </a:solidFill>
              <a:prstDash val="solid"/>
              <a:miter/>
            </a:ln>
          </p:spPr>
          <p:txBody>
            <a:bodyPr rtlCol="0" anchor="ctr"/>
            <a:lstStyle/>
            <a:p>
              <a:endParaRPr lang="en-US"/>
            </a:p>
          </p:txBody>
        </p:sp>
      </p:grpSp>
      <p:sp>
        <p:nvSpPr>
          <p:cNvPr id="11" name="Content Placeholder 10">
            <a:extLst>
              <a:ext uri="{FF2B5EF4-FFF2-40B4-BE49-F238E27FC236}">
                <a16:creationId xmlns:a16="http://schemas.microsoft.com/office/drawing/2014/main" id="{4AE6652B-A213-AF71-EA95-01694FA51E18}"/>
              </a:ext>
            </a:extLst>
          </p:cNvPr>
          <p:cNvSpPr>
            <a:spLocks noGrp="1"/>
          </p:cNvSpPr>
          <p:nvPr>
            <p:ph idx="1"/>
          </p:nvPr>
        </p:nvSpPr>
        <p:spPr/>
        <p:txBody>
          <a:bodyPr/>
          <a:lstStyle/>
          <a:p>
            <a:pPr marL="0" indent="0">
              <a:buNone/>
            </a:pPr>
            <a:r>
              <a:rPr lang="en-US" sz="1800" b="1" dirty="0"/>
              <a:t>Countries Identified</a:t>
            </a:r>
          </a:p>
          <a:p>
            <a:r>
              <a:rPr lang="en-US" sz="1800" dirty="0"/>
              <a:t>Americas: USA</a:t>
            </a:r>
          </a:p>
          <a:p>
            <a:r>
              <a:rPr lang="en-US" sz="1800" dirty="0"/>
              <a:t>Asia: Japan, Russia</a:t>
            </a:r>
          </a:p>
          <a:p>
            <a:r>
              <a:rPr lang="en-US" sz="1800" dirty="0"/>
              <a:t>Europe: France, Netherlands, </a:t>
            </a:r>
            <a:br>
              <a:rPr lang="en-US" sz="1800" dirty="0"/>
            </a:br>
            <a:r>
              <a:rPr lang="en-US" sz="1800" dirty="0"/>
              <a:t>Switzerland, United Kingdom</a:t>
            </a:r>
          </a:p>
          <a:p>
            <a:pPr marL="0" indent="0">
              <a:buNone/>
            </a:pPr>
            <a:r>
              <a:rPr lang="en-US" sz="1800" b="1" dirty="0"/>
              <a:t>Eras</a:t>
            </a:r>
            <a:endParaRPr lang="en-US" sz="1800" dirty="0"/>
          </a:p>
          <a:p>
            <a:r>
              <a:rPr lang="en-US" sz="1800" dirty="0"/>
              <a:t>1940s–60s: LH</a:t>
            </a:r>
            <a:r>
              <a:rPr lang="en-US" sz="1800" baseline="-25000" dirty="0"/>
              <a:t>2</a:t>
            </a:r>
            <a:r>
              <a:rPr lang="en-US" sz="1800" dirty="0"/>
              <a:t> cooled normal conducting </a:t>
            </a:r>
            <a:br>
              <a:rPr lang="en-US" sz="1800" dirty="0"/>
            </a:br>
            <a:r>
              <a:rPr lang="en-US" sz="1800" dirty="0"/>
              <a:t>high-field magnets (Leyden, LANL, NIST, …)</a:t>
            </a:r>
          </a:p>
          <a:p>
            <a:r>
              <a:rPr lang="en-US" sz="1800" dirty="0"/>
              <a:t>1950s–70s: LH</a:t>
            </a:r>
            <a:r>
              <a:rPr lang="en-US" sz="1800" baseline="-25000" dirty="0"/>
              <a:t>2</a:t>
            </a:r>
            <a:r>
              <a:rPr lang="en-US" sz="1800" dirty="0"/>
              <a:t> bubble chamber for</a:t>
            </a:r>
            <a:br>
              <a:rPr lang="en-US" sz="1800" dirty="0"/>
            </a:br>
            <a:r>
              <a:rPr lang="en-US" sz="1800" dirty="0"/>
              <a:t>particle detectors (ANL, LBL, CERN, …)</a:t>
            </a:r>
          </a:p>
          <a:p>
            <a:r>
              <a:rPr lang="en-US" sz="1800" dirty="0"/>
              <a:t>1990s–today: LH</a:t>
            </a:r>
            <a:r>
              <a:rPr lang="en-US" sz="1800" baseline="-25000" dirty="0"/>
              <a:t>2</a:t>
            </a:r>
            <a:r>
              <a:rPr lang="en-US" sz="1800" dirty="0"/>
              <a:t> cooled superconductors </a:t>
            </a:r>
            <a:br>
              <a:rPr lang="en-US" sz="1800" dirty="0"/>
            </a:br>
            <a:r>
              <a:rPr lang="en-US" sz="1800" dirty="0"/>
              <a:t>(USA, Japan, Russia,…)</a:t>
            </a:r>
          </a:p>
        </p:txBody>
      </p:sp>
    </p:spTree>
    <p:extLst>
      <p:ext uri="{BB962C8B-B14F-4D97-AF65-F5344CB8AC3E}">
        <p14:creationId xmlns:p14="http://schemas.microsoft.com/office/powerpoint/2010/main" val="23301896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0C88-682B-C291-6538-54118FBC141D}"/>
              </a:ext>
            </a:extLst>
          </p:cNvPr>
          <p:cNvSpPr>
            <a:spLocks noGrp="1"/>
          </p:cNvSpPr>
          <p:nvPr>
            <p:ph type="title"/>
          </p:nvPr>
        </p:nvSpPr>
        <p:spPr/>
        <p:txBody>
          <a:bodyPr/>
          <a:lstStyle/>
          <a:p>
            <a:r>
              <a:rPr lang="en-US" dirty="0"/>
              <a:t>1940s–60s</a:t>
            </a:r>
            <a:br>
              <a:rPr lang="en-US" dirty="0"/>
            </a:br>
            <a:r>
              <a:rPr lang="en-US" dirty="0"/>
              <a:t>LH</a:t>
            </a:r>
            <a:r>
              <a:rPr lang="en-US" baseline="-25000" dirty="0"/>
              <a:t>2</a:t>
            </a:r>
            <a:r>
              <a:rPr lang="en-US" dirty="0"/>
              <a:t> cooled normal conducting high-field magnets</a:t>
            </a:r>
          </a:p>
        </p:txBody>
      </p:sp>
      <p:sp>
        <p:nvSpPr>
          <p:cNvPr id="11" name="Text Placeholder 10">
            <a:extLst>
              <a:ext uri="{FF2B5EF4-FFF2-40B4-BE49-F238E27FC236}">
                <a16:creationId xmlns:a16="http://schemas.microsoft.com/office/drawing/2014/main" id="{65C5DCEB-162D-960A-8E05-945DC633EB6F}"/>
              </a:ext>
            </a:extLst>
          </p:cNvPr>
          <p:cNvSpPr>
            <a:spLocks noGrp="1"/>
          </p:cNvSpPr>
          <p:nvPr>
            <p:ph type="body" idx="1"/>
          </p:nvPr>
        </p:nvSpPr>
        <p:spPr/>
        <p:txBody>
          <a:bodyPr/>
          <a:lstStyle/>
          <a:p>
            <a:endParaRPr lang="en-US"/>
          </a:p>
        </p:txBody>
      </p:sp>
      <p:sp>
        <p:nvSpPr>
          <p:cNvPr id="12" name="Content Placeholder 11">
            <a:extLst>
              <a:ext uri="{FF2B5EF4-FFF2-40B4-BE49-F238E27FC236}">
                <a16:creationId xmlns:a16="http://schemas.microsoft.com/office/drawing/2014/main" id="{87CF4536-93B7-141F-31D3-6B95FC83D96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DA79668-4C4B-1C50-D85B-C75FD9FE28E0}"/>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FBAE8239-734D-4C6F-7D75-6A4AF856997A}"/>
              </a:ext>
            </a:extLst>
          </p:cNvPr>
          <p:cNvSpPr>
            <a:spLocks noGrp="1"/>
          </p:cNvSpPr>
          <p:nvPr>
            <p:ph type="sldNum" sz="quarter" idx="16"/>
          </p:nvPr>
        </p:nvSpPr>
        <p:spPr/>
        <p:txBody>
          <a:bodyPr/>
          <a:lstStyle/>
          <a:p>
            <a:fld id="{0EF2EA88-E9D4-0C4F-A5DF-5FE49FAF8E2F}" type="slidenum">
              <a:rPr lang="en-US" smtClean="0"/>
              <a:pPr/>
              <a:t>16</a:t>
            </a:fld>
            <a:endParaRPr lang="en-US" dirty="0"/>
          </a:p>
        </p:txBody>
      </p:sp>
    </p:spTree>
    <p:extLst>
      <p:ext uri="{BB962C8B-B14F-4D97-AF65-F5344CB8AC3E}">
        <p14:creationId xmlns:p14="http://schemas.microsoft.com/office/powerpoint/2010/main" val="405647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95111-1916-364D-BA4E-5AF815633657}"/>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32E3A9F5-87AE-0E3B-4D56-CC37F25C2097}"/>
              </a:ext>
            </a:extLst>
          </p:cNvPr>
          <p:cNvSpPr>
            <a:spLocks noGrp="1"/>
          </p:cNvSpPr>
          <p:nvPr>
            <p:ph idx="1"/>
          </p:nvPr>
        </p:nvSpPr>
        <p:spPr/>
        <p:txBody>
          <a:bodyPr/>
          <a:lstStyle/>
          <a:p>
            <a:r>
              <a:rPr lang="en-US" sz="1800" dirty="0">
                <a:latin typeface="+mj-lt"/>
              </a:rPr>
              <a:t>In the 40s to the 60s, much work was done on the use of cryogens to reduce the resistance of normal conducting magnets to produce high magnetic fields for both pulsed and continuously operating magnets</a:t>
            </a:r>
          </a:p>
          <a:p>
            <a:pPr lvl="1"/>
            <a:r>
              <a:rPr lang="en-US" sz="1800" dirty="0">
                <a:latin typeface="+mj-lt"/>
              </a:rPr>
              <a:t>Water was (and is) also used for its higher cooling efficiency, but higher magnet operating temperature</a:t>
            </a:r>
          </a:p>
          <a:p>
            <a:r>
              <a:rPr lang="en-US" sz="1800" dirty="0">
                <a:latin typeface="+mj-lt"/>
              </a:rPr>
              <a:t>High purity materials were used (mostly copper and aluminum), but materials studied revealed that work hardening of both materials, required to prevent the coil from deforming under the large Lorentz forces, was increasing the resistance and limiting the improvements of low T operation</a:t>
            </a:r>
          </a:p>
          <a:p>
            <a:r>
              <a:rPr lang="en-US" sz="1800" dirty="0">
                <a:latin typeface="+mj-lt"/>
              </a:rPr>
              <a:t>Many labs did not operate magnets in liquid hydrogen due to concerns with safety, but many did with no record (to the best of my knowledge) of major incidents</a:t>
            </a:r>
          </a:p>
          <a:p>
            <a:pPr lvl="1"/>
            <a:r>
              <a:rPr lang="en-US" sz="1800" dirty="0">
                <a:latin typeface="+mj-lt"/>
              </a:rPr>
              <a:t>1946, University of Leyden: test of a Cu coil in LH</a:t>
            </a:r>
            <a:r>
              <a:rPr lang="en-US" sz="1800" baseline="-25000" dirty="0">
                <a:latin typeface="+mj-lt"/>
              </a:rPr>
              <a:t>2</a:t>
            </a:r>
          </a:p>
          <a:p>
            <a:pPr lvl="1"/>
            <a:r>
              <a:rPr lang="en-US" sz="1800" dirty="0">
                <a:latin typeface="+mj-lt"/>
              </a:rPr>
              <a:t>1950s–1960s, Los Alamos: lots of work conducted by Henry Louis </a:t>
            </a:r>
            <a:r>
              <a:rPr lang="en-US" sz="1800" dirty="0" err="1">
                <a:latin typeface="+mj-lt"/>
              </a:rPr>
              <a:t>Laquer</a:t>
            </a:r>
            <a:r>
              <a:rPr lang="en-US" sz="1800" dirty="0">
                <a:latin typeface="+mj-lt"/>
              </a:rPr>
              <a:t> with Al coils, a significant amount of LH</a:t>
            </a:r>
            <a:r>
              <a:rPr lang="en-US" sz="1800" baseline="-25000" dirty="0">
                <a:latin typeface="+mj-lt"/>
              </a:rPr>
              <a:t>2</a:t>
            </a:r>
            <a:r>
              <a:rPr lang="en-US" sz="1800" dirty="0">
                <a:latin typeface="+mj-lt"/>
              </a:rPr>
              <a:t>, a small-sized plant, and more</a:t>
            </a:r>
          </a:p>
          <a:p>
            <a:r>
              <a:rPr lang="en-US" sz="1800" dirty="0">
                <a:latin typeface="+mj-lt"/>
              </a:rPr>
              <a:t>Indirect cooling of gaseous He with LH</a:t>
            </a:r>
            <a:r>
              <a:rPr lang="en-US" sz="1800" baseline="-25000" dirty="0">
                <a:latin typeface="+mj-lt"/>
              </a:rPr>
              <a:t>2</a:t>
            </a:r>
            <a:r>
              <a:rPr lang="en-US" sz="1800" dirty="0">
                <a:latin typeface="+mj-lt"/>
              </a:rPr>
              <a:t> has been proposed and used in many labs</a:t>
            </a:r>
          </a:p>
        </p:txBody>
      </p:sp>
      <p:sp>
        <p:nvSpPr>
          <p:cNvPr id="4" name="Footer Placeholder 3">
            <a:extLst>
              <a:ext uri="{FF2B5EF4-FFF2-40B4-BE49-F238E27FC236}">
                <a16:creationId xmlns:a16="http://schemas.microsoft.com/office/drawing/2014/main" id="{CE55D714-F7E0-5D04-06F8-36F0BE0C55F8}"/>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4875FA5B-7641-B015-3300-89C50C956C86}"/>
              </a:ext>
            </a:extLst>
          </p:cNvPr>
          <p:cNvSpPr>
            <a:spLocks noGrp="1"/>
          </p:cNvSpPr>
          <p:nvPr>
            <p:ph type="sldNum" sz="quarter" idx="12"/>
          </p:nvPr>
        </p:nvSpPr>
        <p:spPr/>
        <p:txBody>
          <a:bodyPr/>
          <a:lstStyle/>
          <a:p>
            <a:fld id="{0EF2EA88-E9D4-0C4F-A5DF-5FE49FAF8E2F}" type="slidenum">
              <a:rPr lang="en-US" smtClean="0"/>
              <a:pPr/>
              <a:t>17</a:t>
            </a:fld>
            <a:endParaRPr lang="en-US" dirty="0"/>
          </a:p>
        </p:txBody>
      </p:sp>
    </p:spTree>
    <p:extLst>
      <p:ext uri="{BB962C8B-B14F-4D97-AF65-F5344CB8AC3E}">
        <p14:creationId xmlns:p14="http://schemas.microsoft.com/office/powerpoint/2010/main" val="3929988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7366-5A65-7DF2-AD9E-5CF99E130C44}"/>
              </a:ext>
            </a:extLst>
          </p:cNvPr>
          <p:cNvSpPr>
            <a:spLocks noGrp="1"/>
          </p:cNvSpPr>
          <p:nvPr>
            <p:ph type="title"/>
          </p:nvPr>
        </p:nvSpPr>
        <p:spPr/>
        <p:txBody>
          <a:bodyPr/>
          <a:lstStyle/>
          <a:p>
            <a:r>
              <a:rPr lang="en-US" dirty="0"/>
              <a:t>Netherlands – Leyden 1946</a:t>
            </a:r>
          </a:p>
        </p:txBody>
      </p:sp>
      <p:sp>
        <p:nvSpPr>
          <p:cNvPr id="3" name="Content Placeholder 2">
            <a:extLst>
              <a:ext uri="{FF2B5EF4-FFF2-40B4-BE49-F238E27FC236}">
                <a16:creationId xmlns:a16="http://schemas.microsoft.com/office/drawing/2014/main" id="{3AB4FA89-DCE0-227D-A91E-DAE4EB1A8B07}"/>
              </a:ext>
            </a:extLst>
          </p:cNvPr>
          <p:cNvSpPr>
            <a:spLocks noGrp="1"/>
          </p:cNvSpPr>
          <p:nvPr>
            <p:ph idx="1"/>
          </p:nvPr>
        </p:nvSpPr>
        <p:spPr/>
        <p:txBody>
          <a:bodyPr/>
          <a:lstStyle/>
          <a:p>
            <a:r>
              <a:rPr lang="en-US" dirty="0"/>
              <a:t>Nature paper (de Haas, 1946)</a:t>
            </a:r>
          </a:p>
          <a:p>
            <a:r>
              <a:rPr lang="en-US" dirty="0"/>
              <a:t>Test of a normal conducting Cu coil in a liquid hydrogen bath in 1946 in Kamerlingh </a:t>
            </a:r>
            <a:r>
              <a:rPr lang="en-US" dirty="0" err="1"/>
              <a:t>Onnes</a:t>
            </a:r>
            <a:r>
              <a:rPr lang="en-US" dirty="0"/>
              <a:t> Laboratory in Leyden</a:t>
            </a:r>
          </a:p>
          <a:p>
            <a:pPr lvl="1"/>
            <a:r>
              <a:rPr lang="en-US" dirty="0"/>
              <a:t>Pulsed magnet</a:t>
            </a:r>
          </a:p>
          <a:p>
            <a:r>
              <a:rPr lang="en-US" dirty="0"/>
              <a:t>Discusses the advantage of the larger </a:t>
            </a:r>
            <a:br>
              <a:rPr lang="en-US" dirty="0"/>
            </a:br>
            <a:r>
              <a:rPr lang="en-US" dirty="0"/>
              <a:t>heat of vaporization of H</a:t>
            </a:r>
            <a:r>
              <a:rPr lang="en-US" baseline="-25000" dirty="0"/>
              <a:t>2</a:t>
            </a:r>
            <a:r>
              <a:rPr lang="en-US" dirty="0"/>
              <a:t> compared to He</a:t>
            </a:r>
          </a:p>
        </p:txBody>
      </p:sp>
      <p:sp>
        <p:nvSpPr>
          <p:cNvPr id="4" name="Footer Placeholder 3">
            <a:extLst>
              <a:ext uri="{FF2B5EF4-FFF2-40B4-BE49-F238E27FC236}">
                <a16:creationId xmlns:a16="http://schemas.microsoft.com/office/drawing/2014/main" id="{3D0414AA-D3FE-B4F3-099E-2E3C2E8951EB}"/>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5CB57354-3AE3-94F2-C5AD-AEBB7F4C30B1}"/>
              </a:ext>
            </a:extLst>
          </p:cNvPr>
          <p:cNvSpPr>
            <a:spLocks noGrp="1"/>
          </p:cNvSpPr>
          <p:nvPr>
            <p:ph type="sldNum" sz="quarter" idx="12"/>
          </p:nvPr>
        </p:nvSpPr>
        <p:spPr/>
        <p:txBody>
          <a:bodyPr/>
          <a:lstStyle/>
          <a:p>
            <a:fld id="{0EF2EA88-E9D4-0C4F-A5DF-5FE49FAF8E2F}" type="slidenum">
              <a:rPr lang="en-US" smtClean="0"/>
              <a:pPr/>
              <a:t>18</a:t>
            </a:fld>
            <a:endParaRPr lang="en-US" dirty="0"/>
          </a:p>
        </p:txBody>
      </p:sp>
      <p:pic>
        <p:nvPicPr>
          <p:cNvPr id="7" name="Picture 6">
            <a:extLst>
              <a:ext uri="{FF2B5EF4-FFF2-40B4-BE49-F238E27FC236}">
                <a16:creationId xmlns:a16="http://schemas.microsoft.com/office/drawing/2014/main" id="{D5FC18DA-A36C-7BDC-88F9-492CDFE49820}"/>
              </a:ext>
            </a:extLst>
          </p:cNvPr>
          <p:cNvPicPr>
            <a:picLocks noChangeAspect="1"/>
          </p:cNvPicPr>
          <p:nvPr/>
        </p:nvPicPr>
        <p:blipFill>
          <a:blip r:embed="rId2"/>
          <a:stretch>
            <a:fillRect/>
          </a:stretch>
        </p:blipFill>
        <p:spPr>
          <a:xfrm>
            <a:off x="5972240" y="2453213"/>
            <a:ext cx="5114121" cy="3383280"/>
          </a:xfrm>
          <a:prstGeom prst="rect">
            <a:avLst/>
          </a:prstGeom>
        </p:spPr>
      </p:pic>
    </p:spTree>
    <p:extLst>
      <p:ext uri="{BB962C8B-B14F-4D97-AF65-F5344CB8AC3E}">
        <p14:creationId xmlns:p14="http://schemas.microsoft.com/office/powerpoint/2010/main" val="1799334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sp>
        <p:nvSpPr>
          <p:cNvPr id="1386" name="Google Shape;1386;p7"/>
          <p:cNvSpPr txBox="1">
            <a:spLocks noGrp="1"/>
          </p:cNvSpPr>
          <p:nvPr>
            <p:ph type="title"/>
          </p:nvPr>
        </p:nvSpPr>
        <p:spPr>
          <a:xfrm>
            <a:off x="573618" y="457200"/>
            <a:ext cx="10972799" cy="5486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LH</a:t>
            </a:r>
            <a:r>
              <a:rPr lang="en-US" baseline="-25000"/>
              <a:t>2</a:t>
            </a:r>
            <a:r>
              <a:rPr lang="en-US"/>
              <a:t> was Previously Used to Cooldown Normal Conducting Magnets (1940s–1960s)</a:t>
            </a:r>
            <a:endParaRPr/>
          </a:p>
        </p:txBody>
      </p:sp>
      <p:sp>
        <p:nvSpPr>
          <p:cNvPr id="1387" name="Google Shape;1387;p7"/>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388" name="Google Shape;1388;p7"/>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sp>
        <p:nvSpPr>
          <p:cNvPr id="1389" name="Google Shape;1389;p7"/>
          <p:cNvSpPr txBox="1"/>
          <p:nvPr/>
        </p:nvSpPr>
        <p:spPr>
          <a:xfrm>
            <a:off x="703384" y="1696915"/>
            <a:ext cx="6400800"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Freely boiling LH</a:t>
            </a:r>
            <a:r>
              <a:rPr lang="en-US" sz="1800" baseline="-25000">
                <a:solidFill>
                  <a:schemeClr val="lt1"/>
                </a:solidFill>
                <a:latin typeface="Arial"/>
                <a:ea typeface="Arial"/>
                <a:cs typeface="Arial"/>
                <a:sym typeface="Arial"/>
              </a:rPr>
              <a:t>2</a:t>
            </a:r>
            <a:endParaRPr/>
          </a:p>
        </p:txBody>
      </p:sp>
      <p:sp>
        <p:nvSpPr>
          <p:cNvPr id="1390" name="Google Shape;1390;p7"/>
          <p:cNvSpPr txBox="1"/>
          <p:nvPr/>
        </p:nvSpPr>
        <p:spPr>
          <a:xfrm>
            <a:off x="703386" y="2249425"/>
            <a:ext cx="6400798" cy="3139321"/>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Henry L. Laquer (Los Alamos) conducted many experiments with LH2-cooled magnet (copper coils) with a current of up to 7,300 A</a:t>
            </a:r>
            <a:endParaRPr/>
          </a:p>
          <a:p>
            <a:pPr marL="342900" marR="0" lvl="0" indent="-22860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Report on 3 years of work handling 5500 L batches of LH</a:t>
            </a:r>
            <a:r>
              <a:rPr lang="en-US" sz="1800" baseline="-250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at LANL: transportation, transfer, instrumentation, and safety</a:t>
            </a:r>
            <a:endParaRPr/>
          </a:p>
          <a:p>
            <a:pPr marL="342900" marR="0" lvl="0" indent="-22860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Venting outside of the building with tall pipe and strong winds</a:t>
            </a:r>
            <a:endParaRPr sz="1800">
              <a:solidFill>
                <a:schemeClr val="dk1"/>
              </a:solidFill>
              <a:latin typeface="Arial"/>
              <a:ea typeface="Arial"/>
              <a:cs typeface="Arial"/>
              <a:sym typeface="Arial"/>
            </a:endParaRPr>
          </a:p>
          <a:p>
            <a:pPr marL="342900" marR="0" lvl="0" indent="-22860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p:txBody>
      </p:sp>
      <p:pic>
        <p:nvPicPr>
          <p:cNvPr id="1391" name="Google Shape;1391;p7"/>
          <p:cNvPicPr preferRelativeResize="0"/>
          <p:nvPr/>
        </p:nvPicPr>
        <p:blipFill rotWithShape="1">
          <a:blip r:embed="rId3">
            <a:alphaModFix/>
          </a:blip>
          <a:srcRect/>
          <a:stretch/>
        </p:blipFill>
        <p:spPr>
          <a:xfrm>
            <a:off x="7877908" y="1005841"/>
            <a:ext cx="2842443" cy="4677438"/>
          </a:xfrm>
          <a:prstGeom prst="rect">
            <a:avLst/>
          </a:prstGeom>
          <a:noFill/>
          <a:ln>
            <a:noFill/>
          </a:ln>
        </p:spPr>
      </p:pic>
      <p:sp>
        <p:nvSpPr>
          <p:cNvPr id="1392" name="Google Shape;1392;p7"/>
          <p:cNvSpPr txBox="1"/>
          <p:nvPr/>
        </p:nvSpPr>
        <p:spPr>
          <a:xfrm>
            <a:off x="703385" y="5683278"/>
            <a:ext cx="10639863" cy="646331"/>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NBS (now NIST) was liquefying large amounts of H</a:t>
            </a:r>
            <a:r>
              <a:rPr lang="en-US" sz="1800" baseline="-250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(300 L/h with 6000 L storage) and </a:t>
            </a:r>
            <a:br>
              <a:rPr lang="en-US" sz="1800">
                <a:solidFill>
                  <a:schemeClr val="lt1"/>
                </a:solidFill>
                <a:latin typeface="Arial"/>
                <a:ea typeface="Arial"/>
                <a:cs typeface="Arial"/>
                <a:sym typeface="Arial"/>
              </a:rPr>
            </a:br>
            <a:r>
              <a:rPr lang="en-US" sz="1800">
                <a:solidFill>
                  <a:schemeClr val="lt1"/>
                </a:solidFill>
                <a:latin typeface="Arial"/>
                <a:ea typeface="Arial"/>
                <a:cs typeface="Arial"/>
                <a:sym typeface="Arial"/>
              </a:rPr>
              <a:t>shipping dewars to LANL for magnet testing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C7CBA-5243-FCC2-6AA6-98483921A70B}"/>
              </a:ext>
            </a:extLst>
          </p:cNvPr>
          <p:cNvSpPr>
            <a:spLocks noGrp="1"/>
          </p:cNvSpPr>
          <p:nvPr>
            <p:ph type="title"/>
          </p:nvPr>
        </p:nvSpPr>
        <p:spPr/>
        <p:txBody>
          <a:bodyPr/>
          <a:lstStyle/>
          <a:p>
            <a:r>
              <a:rPr lang="en-US" dirty="0"/>
              <a:t>Outline</a:t>
            </a:r>
          </a:p>
        </p:txBody>
      </p:sp>
      <p:sp>
        <p:nvSpPr>
          <p:cNvPr id="4" name="Footer Placeholder 3">
            <a:extLst>
              <a:ext uri="{FF2B5EF4-FFF2-40B4-BE49-F238E27FC236}">
                <a16:creationId xmlns:a16="http://schemas.microsoft.com/office/drawing/2014/main" id="{F173CB02-089B-265D-E4E7-70EB1394BF46}"/>
              </a:ext>
            </a:extLst>
          </p:cNvPr>
          <p:cNvSpPr>
            <a:spLocks noGrp="1"/>
          </p:cNvSpPr>
          <p:nvPr>
            <p:ph type="ftr" sz="quarter" idx="11"/>
          </p:nvPr>
        </p:nvSpPr>
        <p:spPr/>
        <p:txBody>
          <a:bodyPr/>
          <a:lstStyle/>
          <a:p>
            <a:r>
              <a:rPr lang="en-US" dirty="0"/>
              <a:t>Short Liquid Hydrogen Lit. Review | BERKELEY LAB</a:t>
            </a:r>
          </a:p>
        </p:txBody>
      </p:sp>
      <p:sp>
        <p:nvSpPr>
          <p:cNvPr id="5" name="Slide Number Placeholder 4">
            <a:extLst>
              <a:ext uri="{FF2B5EF4-FFF2-40B4-BE49-F238E27FC236}">
                <a16:creationId xmlns:a16="http://schemas.microsoft.com/office/drawing/2014/main" id="{41EADFDE-BE65-B37B-2283-CD9313072818}"/>
              </a:ext>
            </a:extLst>
          </p:cNvPr>
          <p:cNvSpPr>
            <a:spLocks noGrp="1"/>
          </p:cNvSpPr>
          <p:nvPr>
            <p:ph type="sldNum" sz="quarter" idx="12"/>
          </p:nvPr>
        </p:nvSpPr>
        <p:spPr/>
        <p:txBody>
          <a:bodyPr/>
          <a:lstStyle/>
          <a:p>
            <a:fld id="{0EF2EA88-E9D4-0C4F-A5DF-5FE49FAF8E2F}" type="slidenum">
              <a:rPr lang="en-US" smtClean="0"/>
              <a:pPr/>
              <a:t>2</a:t>
            </a:fld>
            <a:endParaRPr lang="en-US" dirty="0"/>
          </a:p>
        </p:txBody>
      </p:sp>
      <p:sp>
        <p:nvSpPr>
          <p:cNvPr id="6" name="Google Shape;1315;p2">
            <a:extLst>
              <a:ext uri="{FF2B5EF4-FFF2-40B4-BE49-F238E27FC236}">
                <a16:creationId xmlns:a16="http://schemas.microsoft.com/office/drawing/2014/main" id="{9FDAD87D-C391-8433-B465-DEA1A477168C}"/>
              </a:ext>
            </a:extLst>
          </p:cNvPr>
          <p:cNvSpPr txBox="1">
            <a:spLocks/>
          </p:cNvSpPr>
          <p:nvPr/>
        </p:nvSpPr>
        <p:spPr>
          <a:xfrm>
            <a:off x="1507846" y="1488884"/>
            <a:ext cx="9843164" cy="4508499"/>
          </a:xfrm>
          <a:prstGeom prst="rect">
            <a:avLst/>
          </a:prstGeom>
          <a:noFill/>
          <a:ln>
            <a:noFill/>
          </a:ln>
        </p:spPr>
        <p:txBody>
          <a:bodyPr spcFirstLastPara="1" wrap="square" lIns="91425" tIns="45700" rIns="91425" bIns="45700" anchor="t" anchorCtr="0">
            <a:noAutofit/>
          </a:bodyPr>
          <a:lstStyle>
            <a:lvl1pPr marL="225425" indent="-225425" algn="l" defTabSz="457200" rtl="0" eaLnBrk="1" latinLnBrk="0" hangingPunct="1">
              <a:lnSpc>
                <a:spcPct val="110000"/>
              </a:lnSpc>
              <a:spcBef>
                <a:spcPts val="800"/>
              </a:spcBef>
              <a:buClr>
                <a:schemeClr val="accent2"/>
              </a:buClr>
              <a:buFont typeface="Arial"/>
              <a:buChar char="•"/>
              <a:defRPr sz="2000" kern="1200">
                <a:solidFill>
                  <a:schemeClr val="tx1"/>
                </a:solidFill>
                <a:latin typeface="+mn-lt"/>
                <a:ea typeface="+mn-ea"/>
                <a:cs typeface="+mn-cs"/>
              </a:defRPr>
            </a:lvl1pPr>
            <a:lvl2pPr marL="457200" indent="-228600" algn="l" defTabSz="457200" rtl="0" eaLnBrk="1" latinLnBrk="0" hangingPunct="1">
              <a:lnSpc>
                <a:spcPct val="110000"/>
              </a:lnSpc>
              <a:spcBef>
                <a:spcPts val="400"/>
              </a:spcBef>
              <a:buClr>
                <a:schemeClr val="accent2"/>
              </a:buClr>
              <a:buFont typeface="Arial"/>
              <a:buChar char="–"/>
              <a:defRPr sz="2000" kern="1200" baseline="0">
                <a:solidFill>
                  <a:schemeClr val="tx1"/>
                </a:solidFill>
                <a:latin typeface="+mn-lt"/>
                <a:ea typeface="+mn-ea"/>
                <a:cs typeface="+mn-cs"/>
              </a:defRPr>
            </a:lvl2pPr>
            <a:lvl3pPr marL="687388" indent="-227013"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3pPr>
            <a:lvl4pPr marL="912813" indent="-225425" algn="l" defTabSz="457200" rtl="0" eaLnBrk="1" latinLnBrk="0" hangingPunct="1">
              <a:spcBef>
                <a:spcPts val="400"/>
              </a:spcBef>
              <a:buClr>
                <a:schemeClr val="accent2"/>
              </a:buClr>
              <a:buSzPct val="85000"/>
              <a:buFont typeface="Arial"/>
              <a:buChar char="–"/>
              <a:defRPr sz="2000" kern="1200">
                <a:solidFill>
                  <a:schemeClr val="tx1"/>
                </a:solidFill>
                <a:latin typeface="+mn-lt"/>
                <a:ea typeface="+mn-ea"/>
                <a:cs typeface="+mn-cs"/>
              </a:defRPr>
            </a:lvl4pPr>
            <a:lvl5pPr marL="1139825" indent="-227013" algn="l" defTabSz="457200" rtl="0" eaLnBrk="1" latinLnBrk="0" hangingPunct="1">
              <a:spcBef>
                <a:spcPct val="20000"/>
              </a:spcBef>
              <a:buClr>
                <a:schemeClr val="accent2"/>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SzPts val="2400"/>
              <a:buFont typeface="Arial"/>
              <a:buNone/>
            </a:pPr>
            <a:r>
              <a:rPr lang="en-US" sz="2400" dirty="0"/>
              <a:t>Important Topics: </a:t>
            </a:r>
            <a:br>
              <a:rPr lang="en-US" sz="2400" dirty="0"/>
            </a:br>
            <a:r>
              <a:rPr lang="en-US" sz="2400" dirty="0">
                <a:solidFill>
                  <a:schemeClr val="accent1"/>
                </a:solidFill>
              </a:rPr>
              <a:t>Liquid hydrogen fundamentals</a:t>
            </a:r>
            <a:endParaRPr lang="en-US" dirty="0"/>
          </a:p>
          <a:p>
            <a:pPr marL="0" indent="0">
              <a:buSzPts val="2400"/>
              <a:buFont typeface="Arial"/>
              <a:buNone/>
            </a:pPr>
            <a:endParaRPr lang="en-US" sz="2400" dirty="0"/>
          </a:p>
          <a:p>
            <a:pPr marL="0" indent="0">
              <a:buSzPts val="2400"/>
              <a:buFont typeface="Arial"/>
              <a:buNone/>
            </a:pPr>
            <a:r>
              <a:rPr lang="en-US" sz="2400" dirty="0"/>
              <a:t>80 years of (relevant) Liquid Hydrogen Work: </a:t>
            </a:r>
            <a:br>
              <a:rPr lang="en-US" sz="2400" dirty="0"/>
            </a:br>
            <a:r>
              <a:rPr lang="en-US" sz="2400" dirty="0">
                <a:solidFill>
                  <a:schemeClr val="accent1"/>
                </a:solidFill>
              </a:rPr>
              <a:t>A short literature review</a:t>
            </a:r>
            <a:endParaRPr lang="en-US" dirty="0"/>
          </a:p>
          <a:p>
            <a:pPr marL="0" indent="0">
              <a:buSzPts val="2400"/>
              <a:buFont typeface="Arial"/>
              <a:buNone/>
            </a:pPr>
            <a:endParaRPr lang="en-US" sz="2400" dirty="0"/>
          </a:p>
          <a:p>
            <a:pPr marL="0" indent="0">
              <a:buSzPts val="2400"/>
              <a:buFont typeface="Arial"/>
              <a:buNone/>
            </a:pPr>
            <a:r>
              <a:rPr lang="en-US" sz="2400" dirty="0"/>
              <a:t>Cooling Superconducting Magnets with LH</a:t>
            </a:r>
            <a:r>
              <a:rPr lang="en-US" sz="2400" baseline="-25000" dirty="0"/>
              <a:t>2</a:t>
            </a:r>
            <a:r>
              <a:rPr lang="en-US" sz="2400" dirty="0"/>
              <a:t>: </a:t>
            </a:r>
            <a:br>
              <a:rPr lang="en-US" sz="2400" dirty="0"/>
            </a:br>
            <a:r>
              <a:rPr lang="en-US" sz="2400" dirty="0">
                <a:solidFill>
                  <a:schemeClr val="accent1"/>
                </a:solidFill>
              </a:rPr>
              <a:t>An overview of our LDRD proposal</a:t>
            </a:r>
            <a:endParaRPr lang="en-US" dirty="0">
              <a:solidFill>
                <a:schemeClr val="accent1"/>
              </a:solidFill>
            </a:endParaRPr>
          </a:p>
        </p:txBody>
      </p:sp>
      <p:sp>
        <p:nvSpPr>
          <p:cNvPr id="7" name="Google Shape;1318;p2">
            <a:extLst>
              <a:ext uri="{FF2B5EF4-FFF2-40B4-BE49-F238E27FC236}">
                <a16:creationId xmlns:a16="http://schemas.microsoft.com/office/drawing/2014/main" id="{419568F8-C5A3-E86F-5647-9E6456AA7BF7}"/>
              </a:ext>
            </a:extLst>
          </p:cNvPr>
          <p:cNvSpPr txBox="1"/>
          <p:nvPr/>
        </p:nvSpPr>
        <p:spPr>
          <a:xfrm>
            <a:off x="612357" y="1594391"/>
            <a:ext cx="6976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0" i="0" u="none" strike="noStrike" cap="none" dirty="0">
                <a:solidFill>
                  <a:schemeClr val="dk1"/>
                </a:solidFill>
                <a:latin typeface="Arial"/>
                <a:ea typeface="Arial"/>
                <a:cs typeface="Arial"/>
                <a:sym typeface="Arial"/>
              </a:rPr>
              <a:t>01</a:t>
            </a:r>
            <a:endParaRPr dirty="0"/>
          </a:p>
        </p:txBody>
      </p:sp>
      <p:sp>
        <p:nvSpPr>
          <p:cNvPr id="8" name="Google Shape;1319;p2">
            <a:extLst>
              <a:ext uri="{FF2B5EF4-FFF2-40B4-BE49-F238E27FC236}">
                <a16:creationId xmlns:a16="http://schemas.microsoft.com/office/drawing/2014/main" id="{335EACCB-1ABC-7382-EABE-F706CC8D061F}"/>
              </a:ext>
            </a:extLst>
          </p:cNvPr>
          <p:cNvSpPr txBox="1"/>
          <p:nvPr/>
        </p:nvSpPr>
        <p:spPr>
          <a:xfrm>
            <a:off x="612357" y="2985486"/>
            <a:ext cx="6976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02</a:t>
            </a:r>
            <a:endParaRPr/>
          </a:p>
        </p:txBody>
      </p:sp>
      <p:sp>
        <p:nvSpPr>
          <p:cNvPr id="9" name="Google Shape;1320;p2">
            <a:extLst>
              <a:ext uri="{FF2B5EF4-FFF2-40B4-BE49-F238E27FC236}">
                <a16:creationId xmlns:a16="http://schemas.microsoft.com/office/drawing/2014/main" id="{282BD61E-08DB-A009-00EA-74E1F9DB347E}"/>
              </a:ext>
            </a:extLst>
          </p:cNvPr>
          <p:cNvSpPr txBox="1"/>
          <p:nvPr/>
        </p:nvSpPr>
        <p:spPr>
          <a:xfrm>
            <a:off x="612357" y="4341413"/>
            <a:ext cx="69762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Arial"/>
                <a:ea typeface="Arial"/>
                <a:cs typeface="Arial"/>
                <a:sym typeface="Arial"/>
              </a:rPr>
              <a:t>03</a:t>
            </a:r>
            <a:endParaRPr/>
          </a:p>
        </p:txBody>
      </p:sp>
    </p:spTree>
    <p:extLst>
      <p:ext uri="{BB962C8B-B14F-4D97-AF65-F5344CB8AC3E}">
        <p14:creationId xmlns:p14="http://schemas.microsoft.com/office/powerpoint/2010/main" val="36498630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pic>
        <p:nvPicPr>
          <p:cNvPr id="1397" name="Google Shape;1397;p8"/>
          <p:cNvPicPr preferRelativeResize="0"/>
          <p:nvPr/>
        </p:nvPicPr>
        <p:blipFill rotWithShape="1">
          <a:blip r:embed="rId3">
            <a:alphaModFix/>
          </a:blip>
          <a:srcRect/>
          <a:stretch/>
        </p:blipFill>
        <p:spPr>
          <a:xfrm>
            <a:off x="6934151" y="1310053"/>
            <a:ext cx="4827025" cy="4289943"/>
          </a:xfrm>
          <a:prstGeom prst="rect">
            <a:avLst/>
          </a:prstGeom>
          <a:noFill/>
          <a:ln>
            <a:noFill/>
          </a:ln>
        </p:spPr>
      </p:pic>
      <p:sp>
        <p:nvSpPr>
          <p:cNvPr id="1398" name="Google Shape;1398;p8"/>
          <p:cNvSpPr txBox="1"/>
          <p:nvPr/>
        </p:nvSpPr>
        <p:spPr>
          <a:xfrm>
            <a:off x="703386" y="1696915"/>
            <a:ext cx="6400800" cy="369332"/>
          </a:xfrm>
          <a:prstGeom prst="rect">
            <a:avLst/>
          </a:prstGeom>
          <a:solidFill>
            <a:schemeClr val="accen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LH</a:t>
            </a:r>
            <a:r>
              <a:rPr lang="en-US" sz="1800" baseline="-250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Forced Flow</a:t>
            </a:r>
            <a:endParaRPr/>
          </a:p>
        </p:txBody>
      </p:sp>
      <p:sp>
        <p:nvSpPr>
          <p:cNvPr id="1399" name="Google Shape;1399;p8"/>
          <p:cNvSpPr txBox="1">
            <a:spLocks noGrp="1"/>
          </p:cNvSpPr>
          <p:nvPr>
            <p:ph type="title"/>
          </p:nvPr>
        </p:nvSpPr>
        <p:spPr>
          <a:xfrm>
            <a:off x="573618" y="457200"/>
            <a:ext cx="10972799" cy="5486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LH</a:t>
            </a:r>
            <a:r>
              <a:rPr lang="en-US" baseline="-25000"/>
              <a:t>2</a:t>
            </a:r>
            <a:r>
              <a:rPr lang="en-US"/>
              <a:t> was Previously Used to Cooldown Normal Conducting Magnets (1940s–1960s)</a:t>
            </a:r>
            <a:endParaRPr/>
          </a:p>
        </p:txBody>
      </p:sp>
      <p:sp>
        <p:nvSpPr>
          <p:cNvPr id="1400" name="Google Shape;1400;p8"/>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401" name="Google Shape;1401;p8"/>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20</a:t>
            </a:fld>
            <a:endParaRPr/>
          </a:p>
        </p:txBody>
      </p:sp>
      <p:sp>
        <p:nvSpPr>
          <p:cNvPr id="1402" name="Google Shape;1402;p8"/>
          <p:cNvSpPr txBox="1"/>
          <p:nvPr/>
        </p:nvSpPr>
        <p:spPr>
          <a:xfrm>
            <a:off x="703386" y="2249425"/>
            <a:ext cx="6400800" cy="203132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Magnets with forced LH</a:t>
            </a:r>
            <a:r>
              <a:rPr lang="en-US" sz="1800" baseline="-250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flow were designed to increase the cooling capacity</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H. Laquer (LANL) forced convection cooling, LH</a:t>
            </a:r>
            <a:r>
              <a:rPr lang="en-US" sz="1800" baseline="-250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rate </a:t>
            </a:r>
            <a:br>
              <a:rPr lang="en-US" sz="1800">
                <a:solidFill>
                  <a:schemeClr val="dk1"/>
                </a:solidFill>
                <a:latin typeface="Arial"/>
                <a:ea typeface="Arial"/>
                <a:cs typeface="Arial"/>
                <a:sym typeface="Arial"/>
              </a:rPr>
            </a:br>
            <a:r>
              <a:rPr lang="en-US" sz="1800">
                <a:solidFill>
                  <a:schemeClr val="dk1"/>
                </a:solidFill>
                <a:latin typeface="Arial"/>
                <a:ea typeface="Arial"/>
                <a:cs typeface="Arial"/>
                <a:sym typeface="Arial"/>
              </a:rPr>
              <a:t>of ~4 L/s</a:t>
            </a:r>
            <a:endParaRPr/>
          </a:p>
          <a:p>
            <a:pPr marL="285750" marR="0" lvl="0" indent="-171450" algn="l" rtl="0">
              <a:spcBef>
                <a:spcPts val="0"/>
              </a:spcBef>
              <a:spcAft>
                <a:spcPts val="0"/>
              </a:spcAft>
              <a:buClr>
                <a:schemeClr val="dk1"/>
              </a:buClr>
              <a:buSzPts val="1800"/>
              <a:buFont typeface="Arial"/>
              <a:buNone/>
            </a:pPr>
            <a:endParaRPr sz="180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800"/>
              <a:buFont typeface="Arial"/>
              <a:buChar char="•"/>
            </a:pPr>
            <a:r>
              <a:rPr lang="en-US" sz="1800">
                <a:solidFill>
                  <a:schemeClr val="dk1"/>
                </a:solidFill>
                <a:latin typeface="Arial"/>
                <a:ea typeface="Arial"/>
                <a:cs typeface="Arial"/>
                <a:sym typeface="Arial"/>
              </a:rPr>
              <a:t>Purcell (NBS) forced flow with aluminum coils</a:t>
            </a:r>
            <a:endParaRPr/>
          </a:p>
        </p:txBody>
      </p:sp>
      <p:sp>
        <p:nvSpPr>
          <p:cNvPr id="1403" name="Google Shape;1403;p8"/>
          <p:cNvSpPr txBox="1"/>
          <p:nvPr/>
        </p:nvSpPr>
        <p:spPr>
          <a:xfrm>
            <a:off x="703385" y="5683278"/>
            <a:ext cx="10639863" cy="646331"/>
          </a:xfrm>
          <a:prstGeom prst="rect">
            <a:avLst/>
          </a:prstGeom>
          <a:solidFill>
            <a:schemeClr val="lt2"/>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Demonstration of the safe operation of electromagnets with high currents immersed in LH</a:t>
            </a:r>
            <a:r>
              <a:rPr lang="en-US" sz="1800" baseline="-25000">
                <a:solidFill>
                  <a:schemeClr val="lt1"/>
                </a:solidFill>
                <a:latin typeface="Arial"/>
                <a:ea typeface="Arial"/>
                <a:cs typeface="Arial"/>
                <a:sym typeface="Arial"/>
              </a:rPr>
              <a:t>2</a:t>
            </a:r>
            <a:r>
              <a:rPr lang="en-US" sz="1800">
                <a:solidFill>
                  <a:schemeClr val="lt1"/>
                </a:solidFill>
                <a:latin typeface="Arial"/>
                <a:ea typeface="Arial"/>
                <a:cs typeface="Arial"/>
                <a:sym typeface="Arial"/>
              </a:rPr>
              <a:t>, </a:t>
            </a:r>
            <a:br>
              <a:rPr lang="en-US" sz="1800">
                <a:solidFill>
                  <a:schemeClr val="lt1"/>
                </a:solidFill>
                <a:latin typeface="Arial"/>
                <a:ea typeface="Arial"/>
                <a:cs typeface="Arial"/>
                <a:sym typeface="Arial"/>
              </a:rPr>
            </a:br>
            <a:r>
              <a:rPr lang="en-US" sz="1800">
                <a:solidFill>
                  <a:schemeClr val="lt1"/>
                </a:solidFill>
                <a:latin typeface="Arial"/>
                <a:ea typeface="Arial"/>
                <a:cs typeface="Arial"/>
                <a:sym typeface="Arial"/>
              </a:rPr>
              <a:t>but safety standards have evolved since the 60s</a:t>
            </a:r>
            <a:endParaRPr sz="1800" baseline="-25000">
              <a:solidFill>
                <a:schemeClr val="lt1"/>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0C88-682B-C291-6538-54118FBC141D}"/>
              </a:ext>
            </a:extLst>
          </p:cNvPr>
          <p:cNvSpPr>
            <a:spLocks noGrp="1"/>
          </p:cNvSpPr>
          <p:nvPr>
            <p:ph type="title"/>
          </p:nvPr>
        </p:nvSpPr>
        <p:spPr/>
        <p:txBody>
          <a:bodyPr/>
          <a:lstStyle/>
          <a:p>
            <a:r>
              <a:rPr lang="en-US" sz="5400" dirty="0"/>
              <a:t>1950s–70s</a:t>
            </a:r>
            <a:br>
              <a:rPr lang="en-US" sz="5400" dirty="0"/>
            </a:br>
            <a:r>
              <a:rPr lang="en-US" sz="5400" dirty="0"/>
              <a:t>LH</a:t>
            </a:r>
            <a:r>
              <a:rPr lang="en-US" sz="5400" baseline="-25000" dirty="0"/>
              <a:t>2</a:t>
            </a:r>
            <a:r>
              <a:rPr lang="en-US" sz="5400" dirty="0"/>
              <a:t> bubble chamber for</a:t>
            </a:r>
            <a:br>
              <a:rPr lang="en-US" sz="5400" dirty="0"/>
            </a:br>
            <a:r>
              <a:rPr lang="en-US" sz="5400" dirty="0"/>
              <a:t>particle detectors</a:t>
            </a:r>
            <a:endParaRPr lang="en-US" dirty="0"/>
          </a:p>
        </p:txBody>
      </p:sp>
      <p:sp>
        <p:nvSpPr>
          <p:cNvPr id="11" name="Text Placeholder 10">
            <a:extLst>
              <a:ext uri="{FF2B5EF4-FFF2-40B4-BE49-F238E27FC236}">
                <a16:creationId xmlns:a16="http://schemas.microsoft.com/office/drawing/2014/main" id="{65C5DCEB-162D-960A-8E05-945DC633EB6F}"/>
              </a:ext>
            </a:extLst>
          </p:cNvPr>
          <p:cNvSpPr>
            <a:spLocks noGrp="1"/>
          </p:cNvSpPr>
          <p:nvPr>
            <p:ph type="body" idx="1"/>
          </p:nvPr>
        </p:nvSpPr>
        <p:spPr/>
        <p:txBody>
          <a:bodyPr/>
          <a:lstStyle/>
          <a:p>
            <a:endParaRPr lang="en-US"/>
          </a:p>
        </p:txBody>
      </p:sp>
      <p:sp>
        <p:nvSpPr>
          <p:cNvPr id="12" name="Content Placeholder 11">
            <a:extLst>
              <a:ext uri="{FF2B5EF4-FFF2-40B4-BE49-F238E27FC236}">
                <a16:creationId xmlns:a16="http://schemas.microsoft.com/office/drawing/2014/main" id="{87CF4536-93B7-141F-31D3-6B95FC83D96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DA79668-4C4B-1C50-D85B-C75FD9FE28E0}"/>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FBAE8239-734D-4C6F-7D75-6A4AF856997A}"/>
              </a:ext>
            </a:extLst>
          </p:cNvPr>
          <p:cNvSpPr>
            <a:spLocks noGrp="1"/>
          </p:cNvSpPr>
          <p:nvPr>
            <p:ph type="sldNum" sz="quarter" idx="16"/>
          </p:nvPr>
        </p:nvSpPr>
        <p:spPr/>
        <p:txBody>
          <a:bodyPr/>
          <a:lstStyle/>
          <a:p>
            <a:fld id="{0EF2EA88-E9D4-0C4F-A5DF-5FE49FAF8E2F}" type="slidenum">
              <a:rPr lang="en-US" smtClean="0"/>
              <a:pPr/>
              <a:t>21</a:t>
            </a:fld>
            <a:endParaRPr lang="en-US" dirty="0"/>
          </a:p>
        </p:txBody>
      </p:sp>
    </p:spTree>
    <p:extLst>
      <p:ext uri="{BB962C8B-B14F-4D97-AF65-F5344CB8AC3E}">
        <p14:creationId xmlns:p14="http://schemas.microsoft.com/office/powerpoint/2010/main" val="3181378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93C1B-55FC-C73C-139E-80B4C18D9B97}"/>
              </a:ext>
            </a:extLst>
          </p:cNvPr>
          <p:cNvSpPr>
            <a:spLocks noGrp="1"/>
          </p:cNvSpPr>
          <p:nvPr>
            <p:ph type="title"/>
          </p:nvPr>
        </p:nvSpPr>
        <p:spPr/>
        <p:txBody>
          <a:bodyPr/>
          <a:lstStyle/>
          <a:p>
            <a:r>
              <a:rPr lang="en-US" dirty="0"/>
              <a:t>USA, CERN, and France</a:t>
            </a:r>
          </a:p>
        </p:txBody>
      </p:sp>
      <p:sp>
        <p:nvSpPr>
          <p:cNvPr id="3" name="Content Placeholder 2">
            <a:extLst>
              <a:ext uri="{FF2B5EF4-FFF2-40B4-BE49-F238E27FC236}">
                <a16:creationId xmlns:a16="http://schemas.microsoft.com/office/drawing/2014/main" id="{69632CE6-8B2A-0991-944D-C02A4BD00F8B}"/>
              </a:ext>
            </a:extLst>
          </p:cNvPr>
          <p:cNvSpPr>
            <a:spLocks noGrp="1"/>
          </p:cNvSpPr>
          <p:nvPr>
            <p:ph idx="1"/>
          </p:nvPr>
        </p:nvSpPr>
        <p:spPr/>
        <p:txBody>
          <a:bodyPr/>
          <a:lstStyle/>
          <a:p>
            <a:r>
              <a:rPr lang="en-US" sz="1600" dirty="0"/>
              <a:t>Bubble chambers use LH</a:t>
            </a:r>
            <a:r>
              <a:rPr lang="en-US" sz="1600" baseline="-25000" dirty="0"/>
              <a:t>2</a:t>
            </a:r>
            <a:r>
              <a:rPr lang="en-US" sz="1600" dirty="0"/>
              <a:t> at close to the boiling point (superheated liquid), so that particles entering </a:t>
            </a:r>
            <a:br>
              <a:rPr lang="en-US" sz="1600" dirty="0"/>
            </a:br>
            <a:r>
              <a:rPr lang="en-US" sz="1600" dirty="0"/>
              <a:t>the chamber create bubbles that are imaged and tracked. Installed in the Bevatron</a:t>
            </a:r>
          </a:p>
          <a:p>
            <a:pPr lvl="1"/>
            <a:r>
              <a:rPr lang="en-US" sz="1600" dirty="0"/>
              <a:t>These chambers lead to the discovery of many particles and Nobel Prizes</a:t>
            </a:r>
          </a:p>
          <a:p>
            <a:r>
              <a:rPr lang="en-US" sz="1600" dirty="0"/>
              <a:t>Luis </a:t>
            </a:r>
            <a:r>
              <a:rPr lang="en-US" sz="1600" dirty="0" err="1"/>
              <a:t>Alvares</a:t>
            </a:r>
            <a:r>
              <a:rPr lang="en-US" sz="1600" dirty="0"/>
              <a:t> 1956 with a liquid hydrogen bubble chamber at LBL for particle detection</a:t>
            </a:r>
          </a:p>
          <a:p>
            <a:r>
              <a:rPr lang="en-US" sz="1600" dirty="0"/>
              <a:t>ANL, FNAL, </a:t>
            </a:r>
            <a:r>
              <a:rPr lang="en-US" sz="1600" dirty="0" err="1"/>
              <a:t>Saclay</a:t>
            </a:r>
            <a:r>
              <a:rPr lang="en-US" sz="1600" dirty="0"/>
              <a:t> and CERN all had LH</a:t>
            </a:r>
            <a:r>
              <a:rPr lang="en-US" sz="1600" baseline="-25000" dirty="0"/>
              <a:t>2</a:t>
            </a:r>
            <a:r>
              <a:rPr lang="en-US" sz="1600" dirty="0"/>
              <a:t> bubble chambers (it was also likely used elsewhere)</a:t>
            </a:r>
          </a:p>
        </p:txBody>
      </p:sp>
      <p:sp>
        <p:nvSpPr>
          <p:cNvPr id="4" name="Footer Placeholder 3">
            <a:extLst>
              <a:ext uri="{FF2B5EF4-FFF2-40B4-BE49-F238E27FC236}">
                <a16:creationId xmlns:a16="http://schemas.microsoft.com/office/drawing/2014/main" id="{952DD43E-D3F7-DBE5-704B-EFC4B9CBA56D}"/>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CE76C249-8C22-68EA-1BF0-041475DEFC01}"/>
              </a:ext>
            </a:extLst>
          </p:cNvPr>
          <p:cNvSpPr>
            <a:spLocks noGrp="1"/>
          </p:cNvSpPr>
          <p:nvPr>
            <p:ph type="sldNum" sz="quarter" idx="12"/>
          </p:nvPr>
        </p:nvSpPr>
        <p:spPr/>
        <p:txBody>
          <a:bodyPr/>
          <a:lstStyle/>
          <a:p>
            <a:fld id="{0EF2EA88-E9D4-0C4F-A5DF-5FE49FAF8E2F}" type="slidenum">
              <a:rPr lang="en-US" smtClean="0"/>
              <a:pPr/>
              <a:t>22</a:t>
            </a:fld>
            <a:endParaRPr lang="en-US" dirty="0"/>
          </a:p>
        </p:txBody>
      </p:sp>
      <p:pic>
        <p:nvPicPr>
          <p:cNvPr id="7" name="Picture 6">
            <a:extLst>
              <a:ext uri="{FF2B5EF4-FFF2-40B4-BE49-F238E27FC236}">
                <a16:creationId xmlns:a16="http://schemas.microsoft.com/office/drawing/2014/main" id="{718C2C69-89BA-A2D8-41A7-F11671D28E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25273" y="3968749"/>
            <a:ext cx="2814637" cy="2194560"/>
          </a:xfrm>
          <a:prstGeom prst="rect">
            <a:avLst/>
          </a:prstGeom>
        </p:spPr>
      </p:pic>
      <p:pic>
        <p:nvPicPr>
          <p:cNvPr id="9" name="Picture 8">
            <a:extLst>
              <a:ext uri="{FF2B5EF4-FFF2-40B4-BE49-F238E27FC236}">
                <a16:creationId xmlns:a16="http://schemas.microsoft.com/office/drawing/2014/main" id="{854D8E8A-4A8C-CE69-9233-7F05E86F50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423636" y="3968749"/>
            <a:ext cx="2743200" cy="2194560"/>
          </a:xfrm>
          <a:prstGeom prst="rect">
            <a:avLst/>
          </a:prstGeom>
        </p:spPr>
      </p:pic>
      <p:pic>
        <p:nvPicPr>
          <p:cNvPr id="6146" name="Picture 2">
            <a:extLst>
              <a:ext uri="{FF2B5EF4-FFF2-40B4-BE49-F238E27FC236}">
                <a16:creationId xmlns:a16="http://schemas.microsoft.com/office/drawing/2014/main" id="{9F3C74B2-F39D-EA82-9458-FEDFD2E5AE42}"/>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b="13636"/>
          <a:stretch/>
        </p:blipFill>
        <p:spPr bwMode="auto">
          <a:xfrm>
            <a:off x="9952165" y="552450"/>
            <a:ext cx="2048933" cy="26543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ED41F92-08C9-DB72-B605-54FA394561CE}"/>
              </a:ext>
            </a:extLst>
          </p:cNvPr>
          <p:cNvPicPr>
            <a:picLocks noChangeAspect="1"/>
          </p:cNvPicPr>
          <p:nvPr/>
        </p:nvPicPr>
        <p:blipFill>
          <a:blip r:embed="rId5"/>
          <a:stretch>
            <a:fillRect/>
          </a:stretch>
        </p:blipFill>
        <p:spPr>
          <a:xfrm>
            <a:off x="8177718" y="3968749"/>
            <a:ext cx="3309075" cy="2194560"/>
          </a:xfrm>
          <a:prstGeom prst="rect">
            <a:avLst/>
          </a:prstGeom>
        </p:spPr>
      </p:pic>
      <p:sp>
        <p:nvSpPr>
          <p:cNvPr id="12" name="TextBox 11">
            <a:extLst>
              <a:ext uri="{FF2B5EF4-FFF2-40B4-BE49-F238E27FC236}">
                <a16:creationId xmlns:a16="http://schemas.microsoft.com/office/drawing/2014/main" id="{40AD19A2-2B3A-5F98-62B3-A1FFADC2ED9A}"/>
              </a:ext>
            </a:extLst>
          </p:cNvPr>
          <p:cNvSpPr txBox="1"/>
          <p:nvPr/>
        </p:nvSpPr>
        <p:spPr>
          <a:xfrm>
            <a:off x="3422030" y="6157990"/>
            <a:ext cx="5347938" cy="307777"/>
          </a:xfrm>
          <a:prstGeom prst="rect">
            <a:avLst/>
          </a:prstGeom>
          <a:noFill/>
        </p:spPr>
        <p:txBody>
          <a:bodyPr wrap="none" rtlCol="0">
            <a:spAutoFit/>
          </a:bodyPr>
          <a:lstStyle/>
          <a:p>
            <a:pPr algn="ctr"/>
            <a:r>
              <a:rPr lang="en-US" sz="1400" dirty="0"/>
              <a:t>Archive pictures of liquid hydrogen bubble chambers used at LBL</a:t>
            </a:r>
          </a:p>
        </p:txBody>
      </p:sp>
      <p:pic>
        <p:nvPicPr>
          <p:cNvPr id="14" name="Picture 13">
            <a:extLst>
              <a:ext uri="{FF2B5EF4-FFF2-40B4-BE49-F238E27FC236}">
                <a16:creationId xmlns:a16="http://schemas.microsoft.com/office/drawing/2014/main" id="{922497FC-D487-7D7C-AD80-219FB80E6F21}"/>
              </a:ext>
            </a:extLst>
          </p:cNvPr>
          <p:cNvPicPr>
            <a:picLocks noChangeAspect="1"/>
          </p:cNvPicPr>
          <p:nvPr/>
        </p:nvPicPr>
        <p:blipFill>
          <a:blip r:embed="rId6"/>
          <a:stretch>
            <a:fillRect/>
          </a:stretch>
        </p:blipFill>
        <p:spPr>
          <a:xfrm>
            <a:off x="6250562" y="3968749"/>
            <a:ext cx="1843430" cy="2194560"/>
          </a:xfrm>
          <a:prstGeom prst="rect">
            <a:avLst/>
          </a:prstGeom>
        </p:spPr>
      </p:pic>
      <p:sp>
        <p:nvSpPr>
          <p:cNvPr id="15" name="TextBox 14">
            <a:extLst>
              <a:ext uri="{FF2B5EF4-FFF2-40B4-BE49-F238E27FC236}">
                <a16:creationId xmlns:a16="http://schemas.microsoft.com/office/drawing/2014/main" id="{B272C7CC-821F-03CD-DB24-60BDE8879405}"/>
              </a:ext>
            </a:extLst>
          </p:cNvPr>
          <p:cNvSpPr txBox="1"/>
          <p:nvPr/>
        </p:nvSpPr>
        <p:spPr>
          <a:xfrm>
            <a:off x="9952165" y="3176686"/>
            <a:ext cx="2091919" cy="307777"/>
          </a:xfrm>
          <a:prstGeom prst="rect">
            <a:avLst/>
          </a:prstGeom>
          <a:noFill/>
        </p:spPr>
        <p:txBody>
          <a:bodyPr wrap="none" rtlCol="0">
            <a:spAutoFit/>
          </a:bodyPr>
          <a:lstStyle/>
          <a:p>
            <a:pPr algn="ctr"/>
            <a:r>
              <a:rPr lang="en-US" sz="1400" dirty="0"/>
              <a:t>FNAL’s bubble chamber</a:t>
            </a:r>
          </a:p>
        </p:txBody>
      </p:sp>
    </p:spTree>
    <p:extLst>
      <p:ext uri="{BB962C8B-B14F-4D97-AF65-F5344CB8AC3E}">
        <p14:creationId xmlns:p14="http://schemas.microsoft.com/office/powerpoint/2010/main" val="1528778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0C88-682B-C291-6538-54118FBC141D}"/>
              </a:ext>
            </a:extLst>
          </p:cNvPr>
          <p:cNvSpPr>
            <a:spLocks noGrp="1"/>
          </p:cNvSpPr>
          <p:nvPr>
            <p:ph type="title"/>
          </p:nvPr>
        </p:nvSpPr>
        <p:spPr/>
        <p:txBody>
          <a:bodyPr/>
          <a:lstStyle/>
          <a:p>
            <a:r>
              <a:rPr lang="en-US" sz="5400" dirty="0"/>
              <a:t>1990s–today</a:t>
            </a:r>
            <a:br>
              <a:rPr lang="en-US" sz="5400" dirty="0"/>
            </a:br>
            <a:r>
              <a:rPr lang="en-US" sz="5400" dirty="0"/>
              <a:t>LH</a:t>
            </a:r>
            <a:r>
              <a:rPr lang="en-US" sz="5400" baseline="-25000" dirty="0"/>
              <a:t>2</a:t>
            </a:r>
            <a:r>
              <a:rPr lang="en-US" sz="5400" dirty="0"/>
              <a:t> cooled superconductors</a:t>
            </a:r>
            <a:endParaRPr lang="en-US" dirty="0"/>
          </a:p>
        </p:txBody>
      </p:sp>
      <p:sp>
        <p:nvSpPr>
          <p:cNvPr id="11" name="Text Placeholder 10">
            <a:extLst>
              <a:ext uri="{FF2B5EF4-FFF2-40B4-BE49-F238E27FC236}">
                <a16:creationId xmlns:a16="http://schemas.microsoft.com/office/drawing/2014/main" id="{65C5DCEB-162D-960A-8E05-945DC633EB6F}"/>
              </a:ext>
            </a:extLst>
          </p:cNvPr>
          <p:cNvSpPr>
            <a:spLocks noGrp="1"/>
          </p:cNvSpPr>
          <p:nvPr>
            <p:ph type="body" idx="1"/>
          </p:nvPr>
        </p:nvSpPr>
        <p:spPr/>
        <p:txBody>
          <a:bodyPr/>
          <a:lstStyle/>
          <a:p>
            <a:endParaRPr lang="en-US"/>
          </a:p>
        </p:txBody>
      </p:sp>
      <p:sp>
        <p:nvSpPr>
          <p:cNvPr id="12" name="Content Placeholder 11">
            <a:extLst>
              <a:ext uri="{FF2B5EF4-FFF2-40B4-BE49-F238E27FC236}">
                <a16:creationId xmlns:a16="http://schemas.microsoft.com/office/drawing/2014/main" id="{87CF4536-93B7-141F-31D3-6B95FC83D96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DA79668-4C4B-1C50-D85B-C75FD9FE28E0}"/>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FBAE8239-734D-4C6F-7D75-6A4AF856997A}"/>
              </a:ext>
            </a:extLst>
          </p:cNvPr>
          <p:cNvSpPr>
            <a:spLocks noGrp="1"/>
          </p:cNvSpPr>
          <p:nvPr>
            <p:ph type="sldNum" sz="quarter" idx="16"/>
          </p:nvPr>
        </p:nvSpPr>
        <p:spPr/>
        <p:txBody>
          <a:bodyPr/>
          <a:lstStyle/>
          <a:p>
            <a:fld id="{0EF2EA88-E9D4-0C4F-A5DF-5FE49FAF8E2F}" type="slidenum">
              <a:rPr lang="en-US" smtClean="0"/>
              <a:pPr/>
              <a:t>23</a:t>
            </a:fld>
            <a:endParaRPr lang="en-US" dirty="0"/>
          </a:p>
        </p:txBody>
      </p:sp>
    </p:spTree>
    <p:extLst>
      <p:ext uri="{BB962C8B-B14F-4D97-AF65-F5344CB8AC3E}">
        <p14:creationId xmlns:p14="http://schemas.microsoft.com/office/powerpoint/2010/main" val="3635325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grpSp>
        <p:nvGrpSpPr>
          <p:cNvPr id="1408" name="Google Shape;1408;p9"/>
          <p:cNvGrpSpPr/>
          <p:nvPr/>
        </p:nvGrpSpPr>
        <p:grpSpPr>
          <a:xfrm>
            <a:off x="6740166" y="2141663"/>
            <a:ext cx="3648173" cy="4134392"/>
            <a:chOff x="8069344" y="1023426"/>
            <a:chExt cx="3195687" cy="3621600"/>
          </a:xfrm>
        </p:grpSpPr>
        <p:pic>
          <p:nvPicPr>
            <p:cNvPr id="1409" name="Google Shape;1409;p9"/>
            <p:cNvPicPr preferRelativeResize="0"/>
            <p:nvPr/>
          </p:nvPicPr>
          <p:blipFill rotWithShape="1">
            <a:blip r:embed="rId3">
              <a:alphaModFix/>
            </a:blip>
            <a:srcRect l="2598" r="3507" b="1941"/>
            <a:stretch/>
          </p:blipFill>
          <p:spPr>
            <a:xfrm>
              <a:off x="8069344" y="1023426"/>
              <a:ext cx="3195687" cy="3621600"/>
            </a:xfrm>
            <a:prstGeom prst="rect">
              <a:avLst/>
            </a:prstGeom>
            <a:noFill/>
            <a:ln>
              <a:noFill/>
            </a:ln>
          </p:spPr>
        </p:pic>
        <p:sp>
          <p:nvSpPr>
            <p:cNvPr id="1410" name="Google Shape;1410;p9"/>
            <p:cNvSpPr/>
            <p:nvPr/>
          </p:nvSpPr>
          <p:spPr>
            <a:xfrm>
              <a:off x="9231923" y="3314700"/>
              <a:ext cx="545490" cy="390525"/>
            </a:xfrm>
            <a:prstGeom prst="rect">
              <a:avLst/>
            </a:prstGeom>
            <a:solidFill>
              <a:srgbClr val="66F3FF">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11" name="Google Shape;1411;p9"/>
            <p:cNvSpPr/>
            <p:nvPr/>
          </p:nvSpPr>
          <p:spPr>
            <a:xfrm>
              <a:off x="9424805" y="3705225"/>
              <a:ext cx="150995" cy="917575"/>
            </a:xfrm>
            <a:prstGeom prst="rect">
              <a:avLst/>
            </a:prstGeom>
            <a:solidFill>
              <a:srgbClr val="66F3FF">
                <a:alpha val="4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
        <p:nvSpPr>
          <p:cNvPr id="1412" name="Google Shape;1412;p9"/>
          <p:cNvSpPr txBox="1">
            <a:spLocks noGrp="1"/>
          </p:cNvSpPr>
          <p:nvPr>
            <p:ph type="title"/>
          </p:nvPr>
        </p:nvSpPr>
        <p:spPr>
          <a:xfrm>
            <a:off x="573618" y="457200"/>
            <a:ext cx="10972799" cy="5486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LH</a:t>
            </a:r>
            <a:r>
              <a:rPr lang="en-US" baseline="-25000"/>
              <a:t>2</a:t>
            </a:r>
            <a:r>
              <a:rPr lang="en-US"/>
              <a:t> Liquefaction at MIT for Superconducting Wire Characterization</a:t>
            </a:r>
            <a:endParaRPr/>
          </a:p>
        </p:txBody>
      </p:sp>
      <p:sp>
        <p:nvSpPr>
          <p:cNvPr id="1413" name="Google Shape;1413;p9"/>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414" name="Google Shape;1414;p9"/>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24</a:t>
            </a:fld>
            <a:endParaRPr/>
          </a:p>
        </p:txBody>
      </p:sp>
      <p:sp>
        <p:nvSpPr>
          <p:cNvPr id="1415" name="Google Shape;1415;p9"/>
          <p:cNvSpPr txBox="1"/>
          <p:nvPr/>
        </p:nvSpPr>
        <p:spPr>
          <a:xfrm>
            <a:off x="703384" y="1696915"/>
            <a:ext cx="6400800"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Prof. Y. Iwasa at MIT (1990)</a:t>
            </a:r>
            <a:endParaRPr/>
          </a:p>
        </p:txBody>
      </p:sp>
      <p:sp>
        <p:nvSpPr>
          <p:cNvPr id="1416" name="Google Shape;1416;p9"/>
          <p:cNvSpPr txBox="1"/>
          <p:nvPr/>
        </p:nvSpPr>
        <p:spPr>
          <a:xfrm>
            <a:off x="703386" y="2249425"/>
            <a:ext cx="6400798" cy="369327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Y. </a:t>
            </a:r>
            <a:r>
              <a:rPr lang="en-US" sz="1800" dirty="0" err="1">
                <a:solidFill>
                  <a:schemeClr val="dk1"/>
                </a:solidFill>
                <a:latin typeface="Arial"/>
                <a:ea typeface="Arial"/>
                <a:cs typeface="Arial"/>
                <a:sym typeface="Arial"/>
              </a:rPr>
              <a:t>Iwasa</a:t>
            </a:r>
            <a:r>
              <a:rPr lang="en-US" sz="1800" dirty="0">
                <a:solidFill>
                  <a:schemeClr val="dk1"/>
                </a:solidFill>
                <a:latin typeface="Arial"/>
                <a:ea typeface="Arial"/>
                <a:cs typeface="Arial"/>
                <a:sym typeface="Arial"/>
              </a:rPr>
              <a:t> liquefied small amounts (~3 L) of H</a:t>
            </a:r>
            <a:r>
              <a:rPr lang="en-US" sz="1800" baseline="-25000" dirty="0">
                <a:solidFill>
                  <a:schemeClr val="dk1"/>
                </a:solidFill>
                <a:latin typeface="Arial"/>
                <a:ea typeface="Arial"/>
                <a:cs typeface="Arial"/>
                <a:sym typeface="Arial"/>
              </a:rPr>
              <a:t>2</a:t>
            </a:r>
            <a:r>
              <a:rPr lang="en-US" sz="1800" dirty="0">
                <a:solidFill>
                  <a:schemeClr val="dk1"/>
                </a:solidFill>
                <a:latin typeface="Arial"/>
                <a:ea typeface="Arial"/>
                <a:cs typeface="Arial"/>
                <a:sym typeface="Arial"/>
              </a:rPr>
              <a:t> at MIT to measure the critical current of HTS materials in boiling LH</a:t>
            </a:r>
            <a:r>
              <a:rPr lang="en-US" sz="1800" baseline="-25000" dirty="0">
                <a:solidFill>
                  <a:schemeClr val="dk1"/>
                </a:solidFill>
                <a:latin typeface="Arial"/>
                <a:ea typeface="Arial"/>
                <a:cs typeface="Arial"/>
                <a:sym typeface="Arial"/>
              </a:rPr>
              <a:t>2</a:t>
            </a:r>
            <a:r>
              <a:rPr lang="en-US" sz="1800" dirty="0">
                <a:solidFill>
                  <a:schemeClr val="dk1"/>
                </a:solidFill>
                <a:latin typeface="Arial"/>
                <a:ea typeface="Arial"/>
                <a:cs typeface="Arial"/>
                <a:sym typeface="Arial"/>
              </a:rPr>
              <a:t> (similar to our objective)</a:t>
            </a:r>
            <a:endParaRPr dirty="0"/>
          </a:p>
          <a:p>
            <a:pPr marL="800100" marR="0" lvl="1" indent="-34290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The liquefier was built after a supplier stopped selling small quantities of LH</a:t>
            </a:r>
            <a:r>
              <a:rPr lang="en-US" sz="1800" b="0" i="0" u="none" strike="noStrike" cap="none" baseline="-25000" dirty="0">
                <a:solidFill>
                  <a:schemeClr val="dk1"/>
                </a:solidFill>
                <a:latin typeface="Arial"/>
                <a:ea typeface="Arial"/>
                <a:cs typeface="Arial"/>
                <a:sym typeface="Arial"/>
              </a:rPr>
              <a:t>2</a:t>
            </a:r>
            <a:r>
              <a:rPr lang="en-US" sz="1800" b="0" i="0" u="none" strike="noStrike" cap="none" dirty="0">
                <a:solidFill>
                  <a:schemeClr val="dk1"/>
                </a:solidFill>
                <a:latin typeface="Arial"/>
                <a:ea typeface="Arial"/>
                <a:cs typeface="Arial"/>
                <a:sym typeface="Arial"/>
              </a:rPr>
              <a:t> to the lab</a:t>
            </a:r>
            <a:endParaRPr dirty="0"/>
          </a:p>
          <a:p>
            <a:pPr marL="342900" marR="0" lvl="0" indent="-22860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Bi2223 tape characterization conducted with this setup at 15 and 20 K in an applied field of 19.75 T at 215 A </a:t>
            </a:r>
            <a:br>
              <a:rPr lang="en-US" sz="1800" dirty="0">
                <a:solidFill>
                  <a:schemeClr val="dk1"/>
                </a:solidFill>
                <a:latin typeface="Arial"/>
                <a:ea typeface="Arial"/>
                <a:cs typeface="Arial"/>
                <a:sym typeface="Arial"/>
              </a:rPr>
            </a:br>
            <a:r>
              <a:rPr lang="en-US" sz="1800" dirty="0">
                <a:solidFill>
                  <a:schemeClr val="dk1"/>
                </a:solidFill>
                <a:latin typeface="Arial"/>
                <a:ea typeface="Arial"/>
                <a:cs typeface="Arial"/>
                <a:sym typeface="Arial"/>
              </a:rPr>
              <a:t>(K. Sato et al. 1990) and for small double-pancake coils (K. Sato et al. 1992)</a:t>
            </a:r>
            <a:endParaRPr dirty="0"/>
          </a:p>
          <a:p>
            <a:pPr marL="342900" marR="0" lvl="0" indent="-22860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A </a:t>
            </a:r>
            <a:r>
              <a:rPr lang="en-US" sz="1800" dirty="0" err="1">
                <a:solidFill>
                  <a:schemeClr val="dk1"/>
                </a:solidFill>
                <a:latin typeface="Arial"/>
                <a:ea typeface="Arial"/>
                <a:cs typeface="Arial"/>
                <a:sym typeface="Arial"/>
              </a:rPr>
              <a:t>LNe</a:t>
            </a:r>
            <a:r>
              <a:rPr lang="en-US" sz="1800" dirty="0">
                <a:solidFill>
                  <a:schemeClr val="dk1"/>
                </a:solidFill>
                <a:latin typeface="Arial"/>
                <a:ea typeface="Arial"/>
                <a:cs typeface="Arial"/>
                <a:sym typeface="Arial"/>
              </a:rPr>
              <a:t> setup was built in 1992 because of safety concerns</a:t>
            </a:r>
            <a:br>
              <a:rPr lang="en-US" sz="1800" dirty="0">
                <a:solidFill>
                  <a:schemeClr val="dk1"/>
                </a:solidFill>
                <a:latin typeface="Arial"/>
                <a:ea typeface="Arial"/>
                <a:cs typeface="Arial"/>
                <a:sym typeface="Arial"/>
              </a:rPr>
            </a:br>
            <a:r>
              <a:rPr lang="en-US" sz="1800" dirty="0">
                <a:solidFill>
                  <a:schemeClr val="dk1"/>
                </a:solidFill>
                <a:latin typeface="Arial"/>
                <a:ea typeface="Arial"/>
                <a:cs typeface="Arial"/>
                <a:sym typeface="Arial"/>
              </a:rPr>
              <a:t>at MIT’s high magnetic field lab</a:t>
            </a:r>
          </a:p>
        </p:txBody>
      </p:sp>
      <p:pic>
        <p:nvPicPr>
          <p:cNvPr id="1417" name="Google Shape;1417;p9"/>
          <p:cNvPicPr preferRelativeResize="0"/>
          <p:nvPr/>
        </p:nvPicPr>
        <p:blipFill rotWithShape="1">
          <a:blip r:embed="rId4">
            <a:alphaModFix/>
          </a:blip>
          <a:srcRect b="25628"/>
          <a:stretch/>
        </p:blipFill>
        <p:spPr>
          <a:xfrm>
            <a:off x="9322360" y="4425604"/>
            <a:ext cx="2775372" cy="186278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FB240EBC-FCC1-8D07-4D18-9253324BEB4D}"/>
              </a:ext>
            </a:extLst>
          </p:cNvPr>
          <p:cNvGrpSpPr/>
          <p:nvPr/>
        </p:nvGrpSpPr>
        <p:grpSpPr>
          <a:xfrm>
            <a:off x="5917932" y="318837"/>
            <a:ext cx="6095636" cy="4107521"/>
            <a:chOff x="827775" y="-24405"/>
            <a:chExt cx="7233267" cy="4874109"/>
          </a:xfrm>
        </p:grpSpPr>
        <p:pic>
          <p:nvPicPr>
            <p:cNvPr id="17" name="Picture 16">
              <a:extLst>
                <a:ext uri="{FF2B5EF4-FFF2-40B4-BE49-F238E27FC236}">
                  <a16:creationId xmlns:a16="http://schemas.microsoft.com/office/drawing/2014/main" id="{8D2A8F37-3A67-48ED-5AC2-6081327BF5FF}"/>
                </a:ext>
              </a:extLst>
            </p:cNvPr>
            <p:cNvPicPr>
              <a:picLocks noChangeAspect="1"/>
            </p:cNvPicPr>
            <p:nvPr/>
          </p:nvPicPr>
          <p:blipFill>
            <a:blip r:embed="rId2"/>
            <a:stretch>
              <a:fillRect/>
            </a:stretch>
          </p:blipFill>
          <p:spPr>
            <a:xfrm>
              <a:off x="827775" y="-24405"/>
              <a:ext cx="7233267" cy="4874109"/>
            </a:xfrm>
            <a:prstGeom prst="rect">
              <a:avLst/>
            </a:prstGeom>
          </p:spPr>
        </p:pic>
        <p:sp>
          <p:nvSpPr>
            <p:cNvPr id="18" name="Rectangle 17">
              <a:extLst>
                <a:ext uri="{FF2B5EF4-FFF2-40B4-BE49-F238E27FC236}">
                  <a16:creationId xmlns:a16="http://schemas.microsoft.com/office/drawing/2014/main" id="{09CCEB59-0A0A-DC0A-7DB3-44BDB632FFAA}"/>
                </a:ext>
              </a:extLst>
            </p:cNvPr>
            <p:cNvSpPr/>
            <p:nvPr/>
          </p:nvSpPr>
          <p:spPr>
            <a:xfrm>
              <a:off x="855768" y="3111683"/>
              <a:ext cx="7047262" cy="547998"/>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B480EB4-37B9-8AFE-3128-BE271DAA47F5}"/>
                </a:ext>
              </a:extLst>
            </p:cNvPr>
            <p:cNvSpPr/>
            <p:nvPr/>
          </p:nvSpPr>
          <p:spPr>
            <a:xfrm>
              <a:off x="855768" y="3861147"/>
              <a:ext cx="7047262" cy="547998"/>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EC00DF3-0ABB-8BE8-D4D8-2B31252E394F}"/>
              </a:ext>
            </a:extLst>
          </p:cNvPr>
          <p:cNvSpPr>
            <a:spLocks noGrp="1"/>
          </p:cNvSpPr>
          <p:nvPr>
            <p:ph type="title"/>
          </p:nvPr>
        </p:nvSpPr>
        <p:spPr/>
        <p:txBody>
          <a:bodyPr/>
          <a:lstStyle/>
          <a:p>
            <a:r>
              <a:rPr lang="en-US" dirty="0" err="1"/>
              <a:t>LNe</a:t>
            </a:r>
            <a:r>
              <a:rPr lang="en-US" dirty="0"/>
              <a:t> Experiments with HTS</a:t>
            </a:r>
          </a:p>
        </p:txBody>
      </p:sp>
      <p:sp>
        <p:nvSpPr>
          <p:cNvPr id="4" name="Footer Placeholder 3">
            <a:extLst>
              <a:ext uri="{FF2B5EF4-FFF2-40B4-BE49-F238E27FC236}">
                <a16:creationId xmlns:a16="http://schemas.microsoft.com/office/drawing/2014/main" id="{697D4F16-A492-E3F5-2154-CB22D1182D6E}"/>
              </a:ext>
            </a:extLst>
          </p:cNvPr>
          <p:cNvSpPr>
            <a:spLocks noGrp="1"/>
          </p:cNvSpPr>
          <p:nvPr>
            <p:ph type="ftr" sz="quarter" idx="11"/>
          </p:nvPr>
        </p:nvSpPr>
        <p:spPr/>
        <p:txBody>
          <a:bodyPr/>
          <a:lstStyle/>
          <a:p>
            <a:r>
              <a:rPr lang="en-US"/>
              <a:t>Short Liquid Hydrogen Lit. Review | BERKELEY LAB</a:t>
            </a:r>
            <a:endParaRPr lang="en-US" dirty="0"/>
          </a:p>
        </p:txBody>
      </p:sp>
      <p:grpSp>
        <p:nvGrpSpPr>
          <p:cNvPr id="10" name="Group 9">
            <a:extLst>
              <a:ext uri="{FF2B5EF4-FFF2-40B4-BE49-F238E27FC236}">
                <a16:creationId xmlns:a16="http://schemas.microsoft.com/office/drawing/2014/main" id="{6C13316D-1E2E-4AC2-6A86-7E212A2FA6F8}"/>
              </a:ext>
            </a:extLst>
          </p:cNvPr>
          <p:cNvGrpSpPr/>
          <p:nvPr/>
        </p:nvGrpSpPr>
        <p:grpSpPr>
          <a:xfrm>
            <a:off x="6101946" y="1645785"/>
            <a:ext cx="5987533" cy="4637780"/>
            <a:chOff x="5941277" y="824927"/>
            <a:chExt cx="5987533" cy="4637780"/>
          </a:xfrm>
        </p:grpSpPr>
        <p:pic>
          <p:nvPicPr>
            <p:cNvPr id="6" name="Picture 5">
              <a:extLst>
                <a:ext uri="{FF2B5EF4-FFF2-40B4-BE49-F238E27FC236}">
                  <a16:creationId xmlns:a16="http://schemas.microsoft.com/office/drawing/2014/main" id="{C4CD0C6B-A7A4-EEF5-CEF7-2671553E5521}"/>
                </a:ext>
              </a:extLst>
            </p:cNvPr>
            <p:cNvPicPr>
              <a:picLocks noChangeAspect="1"/>
            </p:cNvPicPr>
            <p:nvPr/>
          </p:nvPicPr>
          <p:blipFill>
            <a:blip r:embed="rId3"/>
            <a:stretch>
              <a:fillRect/>
            </a:stretch>
          </p:blipFill>
          <p:spPr>
            <a:xfrm>
              <a:off x="5941277" y="824927"/>
              <a:ext cx="5987533" cy="4637780"/>
            </a:xfrm>
            <a:prstGeom prst="rect">
              <a:avLst/>
            </a:prstGeom>
          </p:spPr>
        </p:pic>
        <p:sp>
          <p:nvSpPr>
            <p:cNvPr id="8" name="Rectangle 7">
              <a:extLst>
                <a:ext uri="{FF2B5EF4-FFF2-40B4-BE49-F238E27FC236}">
                  <a16:creationId xmlns:a16="http://schemas.microsoft.com/office/drawing/2014/main" id="{09443B65-9577-9C7B-5809-D3929C7E87C4}"/>
                </a:ext>
              </a:extLst>
            </p:cNvPr>
            <p:cNvSpPr/>
            <p:nvPr/>
          </p:nvSpPr>
          <p:spPr>
            <a:xfrm>
              <a:off x="6049345" y="2592267"/>
              <a:ext cx="5832810" cy="328216"/>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96A3E7E-C19B-2B3C-AF53-C4026DCE892F}"/>
                </a:ext>
              </a:extLst>
            </p:cNvPr>
            <p:cNvSpPr/>
            <p:nvPr/>
          </p:nvSpPr>
          <p:spPr>
            <a:xfrm>
              <a:off x="6018638" y="3367347"/>
              <a:ext cx="5832810" cy="794106"/>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a:extLst>
              <a:ext uri="{FF2B5EF4-FFF2-40B4-BE49-F238E27FC236}">
                <a16:creationId xmlns:a16="http://schemas.microsoft.com/office/drawing/2014/main" id="{8F5FAB2E-03A5-DEEF-8441-AC3F44A3094C}"/>
              </a:ext>
            </a:extLst>
          </p:cNvPr>
          <p:cNvGrpSpPr/>
          <p:nvPr/>
        </p:nvGrpSpPr>
        <p:grpSpPr>
          <a:xfrm>
            <a:off x="5378481" y="3434502"/>
            <a:ext cx="6822759" cy="3325128"/>
            <a:chOff x="4028652" y="2815826"/>
            <a:chExt cx="6822759" cy="3325128"/>
          </a:xfrm>
        </p:grpSpPr>
        <p:pic>
          <p:nvPicPr>
            <p:cNvPr id="7" name="Picture 6">
              <a:extLst>
                <a:ext uri="{FF2B5EF4-FFF2-40B4-BE49-F238E27FC236}">
                  <a16:creationId xmlns:a16="http://schemas.microsoft.com/office/drawing/2014/main" id="{5D987EBA-5579-EE1B-9BD4-5EB2E4BF223E}"/>
                </a:ext>
              </a:extLst>
            </p:cNvPr>
            <p:cNvPicPr>
              <a:picLocks noChangeAspect="1"/>
            </p:cNvPicPr>
            <p:nvPr/>
          </p:nvPicPr>
          <p:blipFill>
            <a:blip r:embed="rId4"/>
            <a:stretch>
              <a:fillRect/>
            </a:stretch>
          </p:blipFill>
          <p:spPr>
            <a:xfrm>
              <a:off x="4028653" y="2815826"/>
              <a:ext cx="6822758" cy="3325128"/>
            </a:xfrm>
            <a:prstGeom prst="rect">
              <a:avLst/>
            </a:prstGeom>
          </p:spPr>
        </p:pic>
        <p:sp>
          <p:nvSpPr>
            <p:cNvPr id="11" name="Rectangle 10">
              <a:extLst>
                <a:ext uri="{FF2B5EF4-FFF2-40B4-BE49-F238E27FC236}">
                  <a16:creationId xmlns:a16="http://schemas.microsoft.com/office/drawing/2014/main" id="{75E85F03-A673-91A8-5DE7-9918F4C7D14B}"/>
                </a:ext>
              </a:extLst>
            </p:cNvPr>
            <p:cNvSpPr/>
            <p:nvPr/>
          </p:nvSpPr>
          <p:spPr>
            <a:xfrm>
              <a:off x="4028652" y="5631447"/>
              <a:ext cx="6822757" cy="336125"/>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AF3FD25-B625-1971-B22C-6DFF8D4EB0E3}"/>
                </a:ext>
              </a:extLst>
            </p:cNvPr>
            <p:cNvSpPr/>
            <p:nvPr/>
          </p:nvSpPr>
          <p:spPr>
            <a:xfrm>
              <a:off x="4028653" y="3269550"/>
              <a:ext cx="1656702" cy="269738"/>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429E95A-2816-FDD5-6E5B-6C782A1AF049}"/>
                </a:ext>
              </a:extLst>
            </p:cNvPr>
            <p:cNvSpPr/>
            <p:nvPr/>
          </p:nvSpPr>
          <p:spPr>
            <a:xfrm>
              <a:off x="7297002" y="3269550"/>
              <a:ext cx="1859595" cy="269738"/>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1F444C5-B5BF-26DF-A455-3673C657C298}"/>
                </a:ext>
              </a:extLst>
            </p:cNvPr>
            <p:cNvSpPr/>
            <p:nvPr/>
          </p:nvSpPr>
          <p:spPr>
            <a:xfrm>
              <a:off x="4236405" y="3819030"/>
              <a:ext cx="6344509" cy="167122"/>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Slide Number Placeholder 4">
            <a:extLst>
              <a:ext uri="{FF2B5EF4-FFF2-40B4-BE49-F238E27FC236}">
                <a16:creationId xmlns:a16="http://schemas.microsoft.com/office/drawing/2014/main" id="{C5CFD7C8-2027-B6E8-2E4A-81F5309DCB4B}"/>
              </a:ext>
            </a:extLst>
          </p:cNvPr>
          <p:cNvSpPr>
            <a:spLocks noGrp="1"/>
          </p:cNvSpPr>
          <p:nvPr>
            <p:ph type="sldNum" sz="quarter" idx="12"/>
          </p:nvPr>
        </p:nvSpPr>
        <p:spPr/>
        <p:txBody>
          <a:bodyPr/>
          <a:lstStyle/>
          <a:p>
            <a:fld id="{0EF2EA88-E9D4-0C4F-A5DF-5FE49FAF8E2F}" type="slidenum">
              <a:rPr lang="en-US" smtClean="0"/>
              <a:pPr/>
              <a:t>25</a:t>
            </a:fld>
            <a:endParaRPr lang="en-US" dirty="0"/>
          </a:p>
        </p:txBody>
      </p:sp>
      <p:sp>
        <p:nvSpPr>
          <p:cNvPr id="3" name="Content Placeholder 2">
            <a:extLst>
              <a:ext uri="{FF2B5EF4-FFF2-40B4-BE49-F238E27FC236}">
                <a16:creationId xmlns:a16="http://schemas.microsoft.com/office/drawing/2014/main" id="{A1D5C8AE-ED6C-A7BB-3A31-EE055403FB28}"/>
              </a:ext>
            </a:extLst>
          </p:cNvPr>
          <p:cNvSpPr>
            <a:spLocks noGrp="1"/>
          </p:cNvSpPr>
          <p:nvPr>
            <p:ph idx="1"/>
          </p:nvPr>
        </p:nvSpPr>
        <p:spPr>
          <a:xfrm>
            <a:off x="576072" y="1600201"/>
            <a:ext cx="8791863" cy="4508499"/>
          </a:xfrm>
        </p:spPr>
        <p:txBody>
          <a:bodyPr/>
          <a:lstStyle/>
          <a:p>
            <a:r>
              <a:rPr lang="en-US" dirty="0">
                <a:solidFill>
                  <a:schemeClr val="dk1"/>
                </a:solidFill>
                <a:latin typeface="Arial"/>
                <a:cs typeface="Arial"/>
                <a:sym typeface="Arial"/>
              </a:rPr>
              <a:t>MIT 1992: Bi-based superconductors and</a:t>
            </a:r>
            <a:br>
              <a:rPr lang="en-US" dirty="0">
                <a:solidFill>
                  <a:schemeClr val="dk1"/>
                </a:solidFill>
                <a:latin typeface="Arial"/>
                <a:cs typeface="Arial"/>
                <a:sym typeface="Arial"/>
              </a:rPr>
            </a:br>
            <a:r>
              <a:rPr lang="en-US" dirty="0">
                <a:solidFill>
                  <a:schemeClr val="dk1"/>
                </a:solidFill>
                <a:latin typeface="Arial"/>
                <a:cs typeface="Arial"/>
                <a:sym typeface="Arial"/>
              </a:rPr>
              <a:t>small coils were characterized in field</a:t>
            </a:r>
            <a:br>
              <a:rPr lang="en-US" dirty="0">
                <a:solidFill>
                  <a:schemeClr val="dk1"/>
                </a:solidFill>
                <a:latin typeface="Arial"/>
                <a:cs typeface="Arial"/>
                <a:sym typeface="Arial"/>
              </a:rPr>
            </a:br>
            <a:r>
              <a:rPr lang="en-US" dirty="0">
                <a:solidFill>
                  <a:schemeClr val="dk1"/>
                </a:solidFill>
                <a:latin typeface="Arial"/>
                <a:cs typeface="Arial"/>
                <a:sym typeface="Arial"/>
              </a:rPr>
              <a:t>(up to 20 T)</a:t>
            </a:r>
          </a:p>
          <a:p>
            <a:r>
              <a:rPr lang="en-US" dirty="0">
                <a:solidFill>
                  <a:schemeClr val="dk1"/>
                </a:solidFill>
                <a:latin typeface="Arial"/>
                <a:cs typeface="Arial"/>
                <a:sym typeface="Arial"/>
              </a:rPr>
              <a:t>UK institute of cryogenics 1994: liquefaction</a:t>
            </a:r>
            <a:br>
              <a:rPr lang="en-US" dirty="0">
                <a:solidFill>
                  <a:schemeClr val="dk1"/>
                </a:solidFill>
                <a:latin typeface="Arial"/>
                <a:cs typeface="Arial"/>
                <a:sym typeface="Arial"/>
              </a:rPr>
            </a:br>
            <a:r>
              <a:rPr lang="en-US" dirty="0">
                <a:solidFill>
                  <a:schemeClr val="dk1"/>
                </a:solidFill>
                <a:latin typeface="Arial"/>
                <a:cs typeface="Arial"/>
                <a:sym typeface="Arial"/>
              </a:rPr>
              <a:t>system only</a:t>
            </a:r>
          </a:p>
          <a:p>
            <a:r>
              <a:rPr lang="en-US" dirty="0">
                <a:solidFill>
                  <a:schemeClr val="dk1"/>
                </a:solidFill>
                <a:latin typeface="Arial"/>
                <a:cs typeface="Arial"/>
                <a:sym typeface="Arial"/>
              </a:rPr>
              <a:t>NHMFL 2002: Ulf </a:t>
            </a:r>
            <a:r>
              <a:rPr lang="en-US" dirty="0" err="1">
                <a:solidFill>
                  <a:schemeClr val="dk1"/>
                </a:solidFill>
                <a:latin typeface="Arial"/>
                <a:cs typeface="Arial"/>
                <a:sym typeface="Arial"/>
              </a:rPr>
              <a:t>Trociewitz</a:t>
            </a:r>
            <a:r>
              <a:rPr lang="en-US" dirty="0">
                <a:solidFill>
                  <a:schemeClr val="dk1"/>
                </a:solidFill>
                <a:latin typeface="Arial"/>
                <a:cs typeface="Arial"/>
                <a:sym typeface="Arial"/>
              </a:rPr>
              <a:t>, Danko et al., </a:t>
            </a:r>
            <a:br>
              <a:rPr lang="en-US" dirty="0">
                <a:solidFill>
                  <a:schemeClr val="dk1"/>
                </a:solidFill>
                <a:latin typeface="Arial"/>
                <a:cs typeface="Arial"/>
                <a:sym typeface="Arial"/>
              </a:rPr>
            </a:br>
            <a:r>
              <a:rPr lang="en-US" dirty="0">
                <a:solidFill>
                  <a:schemeClr val="dk1"/>
                </a:solidFill>
                <a:latin typeface="Arial"/>
                <a:cs typeface="Arial"/>
                <a:sym typeface="Arial"/>
              </a:rPr>
              <a:t>HTS conductor characterization at 27 K</a:t>
            </a:r>
            <a:br>
              <a:rPr lang="en-US" dirty="0">
                <a:solidFill>
                  <a:schemeClr val="dk1"/>
                </a:solidFill>
                <a:latin typeface="Arial"/>
                <a:cs typeface="Arial"/>
                <a:sym typeface="Arial"/>
              </a:rPr>
            </a:br>
            <a:r>
              <a:rPr lang="en-US" dirty="0">
                <a:solidFill>
                  <a:schemeClr val="dk1"/>
                </a:solidFill>
                <a:latin typeface="Arial"/>
                <a:cs typeface="Arial"/>
                <a:sym typeface="Arial"/>
              </a:rPr>
              <a:t>in-field (</a:t>
            </a:r>
            <a:r>
              <a:rPr lang="en-US" dirty="0" err="1">
                <a:solidFill>
                  <a:schemeClr val="dk1"/>
                </a:solidFill>
                <a:latin typeface="Arial"/>
                <a:cs typeface="Arial"/>
                <a:sym typeface="Arial"/>
              </a:rPr>
              <a:t>LNe</a:t>
            </a:r>
            <a:r>
              <a:rPr lang="en-US" dirty="0">
                <a:solidFill>
                  <a:schemeClr val="dk1"/>
                </a:solidFill>
                <a:latin typeface="Arial"/>
                <a:cs typeface="Arial"/>
                <a:sym typeface="Arial"/>
              </a:rPr>
              <a:t> </a:t>
            </a:r>
            <a:r>
              <a:rPr lang="en-US" dirty="0" err="1">
                <a:solidFill>
                  <a:schemeClr val="dk1"/>
                </a:solidFill>
                <a:latin typeface="Arial"/>
                <a:cs typeface="Arial"/>
                <a:sym typeface="Arial"/>
              </a:rPr>
              <a:t>dewar</a:t>
            </a:r>
            <a:r>
              <a:rPr lang="en-US" dirty="0">
                <a:solidFill>
                  <a:schemeClr val="dk1"/>
                </a:solidFill>
                <a:latin typeface="Arial"/>
                <a:cs typeface="Arial"/>
                <a:sym typeface="Arial"/>
              </a:rPr>
              <a:t> and samples</a:t>
            </a:r>
            <a:br>
              <a:rPr lang="en-US" dirty="0">
                <a:solidFill>
                  <a:schemeClr val="dk1"/>
                </a:solidFill>
                <a:latin typeface="Arial"/>
                <a:cs typeface="Arial"/>
                <a:sym typeface="Arial"/>
              </a:rPr>
            </a:br>
            <a:r>
              <a:rPr lang="en-US" dirty="0">
                <a:solidFill>
                  <a:schemeClr val="dk1"/>
                </a:solidFill>
                <a:latin typeface="Arial"/>
                <a:cs typeface="Arial"/>
                <a:sym typeface="Arial"/>
              </a:rPr>
              <a:t>were inserted in 20 T resistive </a:t>
            </a:r>
            <a:br>
              <a:rPr lang="en-US" dirty="0">
                <a:solidFill>
                  <a:schemeClr val="dk1"/>
                </a:solidFill>
                <a:latin typeface="Arial"/>
                <a:cs typeface="Arial"/>
                <a:sym typeface="Arial"/>
              </a:rPr>
            </a:br>
            <a:r>
              <a:rPr lang="en-US" dirty="0">
                <a:solidFill>
                  <a:schemeClr val="dk1"/>
                </a:solidFill>
                <a:latin typeface="Arial"/>
                <a:cs typeface="Arial"/>
                <a:sym typeface="Arial"/>
              </a:rPr>
              <a:t>magnet)</a:t>
            </a:r>
            <a:endParaRPr lang="en-US" dirty="0"/>
          </a:p>
          <a:p>
            <a:endParaRPr lang="en-US" dirty="0"/>
          </a:p>
          <a:p>
            <a:r>
              <a:rPr lang="en-US" dirty="0"/>
              <a:t>Main issue: very high cost of Ne</a:t>
            </a:r>
          </a:p>
        </p:txBody>
      </p:sp>
    </p:spTree>
    <p:extLst>
      <p:ext uri="{BB962C8B-B14F-4D97-AF65-F5344CB8AC3E}">
        <p14:creationId xmlns:p14="http://schemas.microsoft.com/office/powerpoint/2010/main" val="155422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21"/>
        <p:cNvGrpSpPr/>
        <p:nvPr/>
      </p:nvGrpSpPr>
      <p:grpSpPr>
        <a:xfrm>
          <a:off x="0" y="0"/>
          <a:ext cx="0" cy="0"/>
          <a:chOff x="0" y="0"/>
          <a:chExt cx="0" cy="0"/>
        </a:xfrm>
      </p:grpSpPr>
      <p:pic>
        <p:nvPicPr>
          <p:cNvPr id="1422" name="Google Shape;1422;p10"/>
          <p:cNvPicPr preferRelativeResize="0"/>
          <p:nvPr/>
        </p:nvPicPr>
        <p:blipFill rotWithShape="1">
          <a:blip r:embed="rId3">
            <a:alphaModFix/>
          </a:blip>
          <a:srcRect b="7181"/>
          <a:stretch/>
        </p:blipFill>
        <p:spPr>
          <a:xfrm>
            <a:off x="4406675" y="2938227"/>
            <a:ext cx="7622443" cy="3735673"/>
          </a:xfrm>
          <a:prstGeom prst="rect">
            <a:avLst/>
          </a:prstGeom>
          <a:noFill/>
          <a:ln>
            <a:noFill/>
          </a:ln>
        </p:spPr>
      </p:pic>
      <p:sp>
        <p:nvSpPr>
          <p:cNvPr id="1423" name="Google Shape;1423;p10"/>
          <p:cNvSpPr txBox="1">
            <a:spLocks noGrp="1"/>
          </p:cNvSpPr>
          <p:nvPr>
            <p:ph type="title"/>
          </p:nvPr>
        </p:nvSpPr>
        <p:spPr>
          <a:xfrm>
            <a:off x="573618" y="457200"/>
            <a:ext cx="10972799" cy="5486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HTS Characterization in LH</a:t>
            </a:r>
            <a:r>
              <a:rPr lang="en-US" baseline="-25000"/>
              <a:t>2</a:t>
            </a:r>
            <a:r>
              <a:rPr lang="en-US"/>
              <a:t> is Currently Happening in Japan</a:t>
            </a:r>
            <a:endParaRPr/>
          </a:p>
        </p:txBody>
      </p:sp>
      <p:sp>
        <p:nvSpPr>
          <p:cNvPr id="1424" name="Google Shape;1424;p10"/>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425" name="Google Shape;1425;p10"/>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26</a:t>
            </a:fld>
            <a:endParaRPr/>
          </a:p>
        </p:txBody>
      </p:sp>
      <p:sp>
        <p:nvSpPr>
          <p:cNvPr id="1426" name="Google Shape;1426;p10"/>
          <p:cNvSpPr txBox="1"/>
          <p:nvPr/>
        </p:nvSpPr>
        <p:spPr>
          <a:xfrm>
            <a:off x="703384" y="1696915"/>
            <a:ext cx="6400800" cy="369332"/>
          </a:xfrm>
          <a:prstGeom prst="rect">
            <a:avLst/>
          </a:prstGeom>
          <a:solidFill>
            <a:schemeClr val="accent1"/>
          </a:solid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Ongoing Work in Japan</a:t>
            </a:r>
            <a:endParaRPr/>
          </a:p>
        </p:txBody>
      </p:sp>
      <p:sp>
        <p:nvSpPr>
          <p:cNvPr id="1427" name="Google Shape;1427;p10"/>
          <p:cNvSpPr txBox="1"/>
          <p:nvPr/>
        </p:nvSpPr>
        <p:spPr>
          <a:xfrm>
            <a:off x="703386" y="2249425"/>
            <a:ext cx="6400798" cy="341632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Y. Shirai et al. have been working on a setup to measure the critical current of HTS materials (MgB</a:t>
            </a:r>
            <a:r>
              <a:rPr lang="en-US" sz="1800" baseline="-25000" dirty="0">
                <a:solidFill>
                  <a:schemeClr val="dk1"/>
                </a:solidFill>
                <a:latin typeface="Arial"/>
                <a:ea typeface="Arial"/>
                <a:cs typeface="Arial"/>
                <a:sym typeface="Arial"/>
              </a:rPr>
              <a:t>2</a:t>
            </a:r>
            <a:r>
              <a:rPr lang="en-US" sz="1800" dirty="0">
                <a:solidFill>
                  <a:schemeClr val="dk1"/>
                </a:solidFill>
                <a:latin typeface="Arial"/>
                <a:ea typeface="Arial"/>
                <a:cs typeface="Arial"/>
                <a:sym typeface="Arial"/>
              </a:rPr>
              <a:t>) immersed in LH</a:t>
            </a:r>
            <a:r>
              <a:rPr lang="en-US" sz="1800" baseline="-25000" dirty="0">
                <a:solidFill>
                  <a:schemeClr val="dk1"/>
                </a:solidFill>
                <a:latin typeface="Arial"/>
                <a:ea typeface="Arial"/>
                <a:cs typeface="Arial"/>
                <a:sym typeface="Arial"/>
              </a:rPr>
              <a:t>2</a:t>
            </a:r>
            <a:r>
              <a:rPr lang="en-US" sz="1800" dirty="0">
                <a:solidFill>
                  <a:schemeClr val="dk1"/>
                </a:solidFill>
                <a:latin typeface="Arial"/>
                <a:ea typeface="Arial"/>
                <a:cs typeface="Arial"/>
                <a:sym typeface="Arial"/>
              </a:rPr>
              <a:t> (61 L) and under an applied field</a:t>
            </a:r>
            <a:endParaRPr dirty="0"/>
          </a:p>
          <a:p>
            <a:pPr marL="800100" marR="0" lvl="1" indent="-34290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Project started in 2008</a:t>
            </a:r>
            <a:endParaRPr dirty="0"/>
          </a:p>
          <a:p>
            <a:pPr marL="800100" marR="0" lvl="1" indent="-342900" algn="l" rtl="0">
              <a:spcBef>
                <a:spcPts val="0"/>
              </a:spcBef>
              <a:spcAft>
                <a:spcPts val="0"/>
              </a:spcAft>
              <a:buClr>
                <a:schemeClr val="dk1"/>
              </a:buClr>
              <a:buSzPts val="1800"/>
              <a:buFont typeface="Arial"/>
              <a:buChar char="•"/>
            </a:pPr>
            <a:r>
              <a:rPr lang="en-US" sz="1800" b="0" i="0" u="none" strike="noStrike" cap="none" dirty="0">
                <a:solidFill>
                  <a:schemeClr val="dk1"/>
                </a:solidFill>
                <a:latin typeface="Arial"/>
                <a:ea typeface="Arial"/>
                <a:cs typeface="Arial"/>
                <a:sym typeface="Arial"/>
              </a:rPr>
              <a:t>Heat transfer properties of</a:t>
            </a:r>
            <a:br>
              <a:rPr lang="en-US" sz="1800" b="0" i="0" u="none" strike="noStrike" cap="none" dirty="0">
                <a:solidFill>
                  <a:schemeClr val="dk1"/>
                </a:solidFill>
                <a:latin typeface="Arial"/>
                <a:ea typeface="Arial"/>
                <a:cs typeface="Arial"/>
                <a:sym typeface="Arial"/>
              </a:rPr>
            </a:br>
            <a:r>
              <a:rPr lang="en-US" sz="1800" b="0" i="0" u="none" strike="noStrike" cap="none" dirty="0">
                <a:solidFill>
                  <a:schemeClr val="dk1"/>
                </a:solidFill>
                <a:latin typeface="Arial"/>
                <a:ea typeface="Arial"/>
                <a:cs typeface="Arial"/>
                <a:sym typeface="Arial"/>
              </a:rPr>
              <a:t>free-boiling and forced flow LH</a:t>
            </a:r>
            <a:r>
              <a:rPr lang="en-US" sz="1800" b="0" i="0" u="none" strike="noStrike" cap="none" baseline="-25000" dirty="0">
                <a:solidFill>
                  <a:schemeClr val="dk1"/>
                </a:solidFill>
                <a:latin typeface="Arial"/>
                <a:ea typeface="Arial"/>
                <a:cs typeface="Arial"/>
                <a:sym typeface="Arial"/>
              </a:rPr>
              <a:t>2</a:t>
            </a:r>
            <a:endParaRPr baseline="-25000" dirty="0"/>
          </a:p>
          <a:p>
            <a:pPr marL="342900" marR="0" lvl="0" indent="-22860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a:p>
            <a:pPr marL="342900" marR="0" lvl="0" indent="-342900" algn="l" rtl="0">
              <a:spcBef>
                <a:spcPts val="0"/>
              </a:spcBef>
              <a:spcAft>
                <a:spcPts val="0"/>
              </a:spcAft>
              <a:buClr>
                <a:schemeClr val="dk1"/>
              </a:buClr>
              <a:buSzPts val="1800"/>
              <a:buFont typeface="Arial"/>
              <a:buChar char="•"/>
            </a:pPr>
            <a:r>
              <a:rPr lang="en-US" sz="1800" dirty="0">
                <a:solidFill>
                  <a:schemeClr val="dk1"/>
                </a:solidFill>
                <a:latin typeface="Arial"/>
                <a:ea typeface="Arial"/>
                <a:cs typeface="Arial"/>
                <a:sym typeface="Arial"/>
              </a:rPr>
              <a:t>All work is conducted in an </a:t>
            </a:r>
            <a:br>
              <a:rPr lang="en-US" sz="1800" dirty="0">
                <a:solidFill>
                  <a:schemeClr val="dk1"/>
                </a:solidFill>
                <a:latin typeface="Arial"/>
                <a:ea typeface="Arial"/>
                <a:cs typeface="Arial"/>
                <a:sym typeface="Arial"/>
              </a:rPr>
            </a:br>
            <a:r>
              <a:rPr lang="en-US" sz="1800" dirty="0">
                <a:solidFill>
                  <a:schemeClr val="dk1"/>
                </a:solidFill>
                <a:latin typeface="Arial"/>
                <a:ea typeface="Arial"/>
                <a:cs typeface="Arial"/>
                <a:sym typeface="Arial"/>
              </a:rPr>
              <a:t>explosion-proof room, i.e. a bunker, </a:t>
            </a:r>
            <a:br>
              <a:rPr lang="en-US" sz="1800" dirty="0">
                <a:solidFill>
                  <a:schemeClr val="dk1"/>
                </a:solidFill>
                <a:latin typeface="Arial"/>
                <a:ea typeface="Arial"/>
                <a:cs typeface="Arial"/>
                <a:sym typeface="Arial"/>
              </a:rPr>
            </a:br>
            <a:r>
              <a:rPr lang="en-US" sz="1800" dirty="0">
                <a:solidFill>
                  <a:schemeClr val="dk1"/>
                </a:solidFill>
                <a:latin typeface="Arial"/>
                <a:ea typeface="Arial"/>
                <a:cs typeface="Arial"/>
                <a:sym typeface="Arial"/>
              </a:rPr>
              <a:t>and measurements are remotely </a:t>
            </a:r>
            <a:br>
              <a:rPr lang="en-US" sz="1800" dirty="0">
                <a:solidFill>
                  <a:schemeClr val="dk1"/>
                </a:solidFill>
                <a:latin typeface="Arial"/>
                <a:ea typeface="Arial"/>
                <a:cs typeface="Arial"/>
                <a:sym typeface="Arial"/>
              </a:rPr>
            </a:br>
            <a:r>
              <a:rPr lang="en-US" sz="1800" dirty="0">
                <a:solidFill>
                  <a:schemeClr val="dk1"/>
                </a:solidFill>
                <a:latin typeface="Arial"/>
                <a:ea typeface="Arial"/>
                <a:cs typeface="Arial"/>
                <a:sym typeface="Arial"/>
              </a:rPr>
              <a:t>conducted</a:t>
            </a:r>
            <a:endParaRPr dirty="0"/>
          </a:p>
          <a:p>
            <a:pPr marL="342900" marR="0" lvl="0" indent="-228600"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0DBD7-C20F-B4D6-935F-F135B7F65B9B}"/>
              </a:ext>
            </a:extLst>
          </p:cNvPr>
          <p:cNvSpPr>
            <a:spLocks noGrp="1"/>
          </p:cNvSpPr>
          <p:nvPr>
            <p:ph type="title"/>
          </p:nvPr>
        </p:nvSpPr>
        <p:spPr/>
        <p:txBody>
          <a:bodyPr/>
          <a:lstStyle/>
          <a:p>
            <a:r>
              <a:rPr lang="en-US" dirty="0"/>
              <a:t>United Kingdom – 2016 </a:t>
            </a:r>
            <a:r>
              <a:rPr lang="en-US" i="1" dirty="0" err="1"/>
              <a:t>Cryomagnetics</a:t>
            </a:r>
            <a:r>
              <a:rPr lang="en-US" dirty="0"/>
              <a:t> and Hydrogen Economy</a:t>
            </a:r>
            <a:endParaRPr lang="en-US" i="1" dirty="0"/>
          </a:p>
        </p:txBody>
      </p:sp>
      <p:sp>
        <p:nvSpPr>
          <p:cNvPr id="3" name="Content Placeholder 2">
            <a:extLst>
              <a:ext uri="{FF2B5EF4-FFF2-40B4-BE49-F238E27FC236}">
                <a16:creationId xmlns:a16="http://schemas.microsoft.com/office/drawing/2014/main" id="{BFBFDC22-C392-DFE6-C6D1-00365CB42901}"/>
              </a:ext>
            </a:extLst>
          </p:cNvPr>
          <p:cNvSpPr>
            <a:spLocks noGrp="1"/>
          </p:cNvSpPr>
          <p:nvPr>
            <p:ph idx="1"/>
          </p:nvPr>
        </p:nvSpPr>
        <p:spPr/>
        <p:txBody>
          <a:bodyPr/>
          <a:lstStyle/>
          <a:p>
            <a:r>
              <a:rPr lang="en-US" dirty="0"/>
              <a:t>William Nuttall (The Open University) and Bartek </a:t>
            </a:r>
            <a:r>
              <a:rPr lang="en-US" dirty="0" err="1"/>
              <a:t>Glowacki</a:t>
            </a:r>
            <a:r>
              <a:rPr lang="en-US" dirty="0"/>
              <a:t> (Cambridge) wrote review articles on coined the term </a:t>
            </a:r>
            <a:r>
              <a:rPr lang="en-US" i="1" dirty="0" err="1"/>
              <a:t>Cryomagnetics</a:t>
            </a:r>
            <a:endParaRPr lang="en-US" i="1" dirty="0"/>
          </a:p>
          <a:p>
            <a:pPr lvl="1"/>
            <a:r>
              <a:rPr lang="en-US" dirty="0">
                <a:solidFill>
                  <a:schemeClr val="accent1"/>
                </a:solidFill>
              </a:rPr>
              <a:t>Discussing the dual use of LH</a:t>
            </a:r>
            <a:r>
              <a:rPr lang="en-US" baseline="-25000" dirty="0">
                <a:solidFill>
                  <a:schemeClr val="accent1"/>
                </a:solidFill>
              </a:rPr>
              <a:t>2</a:t>
            </a:r>
            <a:r>
              <a:rPr lang="en-US" dirty="0">
                <a:solidFill>
                  <a:schemeClr val="accent1"/>
                </a:solidFill>
              </a:rPr>
              <a:t> as (1) an energy carrier and (2) as a coolant</a:t>
            </a:r>
          </a:p>
          <a:p>
            <a:r>
              <a:rPr lang="en-US" dirty="0"/>
              <a:t>Strong desire to work with MgB</a:t>
            </a:r>
            <a:r>
              <a:rPr lang="en-US" baseline="-25000" dirty="0"/>
              <a:t>2</a:t>
            </a:r>
            <a:r>
              <a:rPr lang="en-US" dirty="0"/>
              <a:t> due to the low material cost and T</a:t>
            </a:r>
            <a:r>
              <a:rPr lang="en-US" baseline="-25000" dirty="0"/>
              <a:t>c</a:t>
            </a:r>
            <a:r>
              <a:rPr lang="en-US" dirty="0"/>
              <a:t> of 39 K</a:t>
            </a:r>
          </a:p>
          <a:p>
            <a:endParaRPr lang="en-US" sz="1200" dirty="0"/>
          </a:p>
          <a:p>
            <a:endParaRPr lang="en-US" dirty="0">
              <a:solidFill>
                <a:schemeClr val="accent2"/>
              </a:solidFill>
            </a:endParaRPr>
          </a:p>
        </p:txBody>
      </p:sp>
      <p:sp>
        <p:nvSpPr>
          <p:cNvPr id="4" name="Footer Placeholder 3">
            <a:extLst>
              <a:ext uri="{FF2B5EF4-FFF2-40B4-BE49-F238E27FC236}">
                <a16:creationId xmlns:a16="http://schemas.microsoft.com/office/drawing/2014/main" id="{92DFB672-79DD-CE68-1E9A-4CCEFD47549C}"/>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3D3B95D6-E72C-3683-6368-EA576A16F880}"/>
              </a:ext>
            </a:extLst>
          </p:cNvPr>
          <p:cNvSpPr>
            <a:spLocks noGrp="1"/>
          </p:cNvSpPr>
          <p:nvPr>
            <p:ph type="sldNum" sz="quarter" idx="12"/>
          </p:nvPr>
        </p:nvSpPr>
        <p:spPr/>
        <p:txBody>
          <a:bodyPr/>
          <a:lstStyle/>
          <a:p>
            <a:fld id="{0EF2EA88-E9D4-0C4F-A5DF-5FE49FAF8E2F}" type="slidenum">
              <a:rPr lang="en-US" smtClean="0"/>
              <a:pPr/>
              <a:t>27</a:t>
            </a:fld>
            <a:endParaRPr lang="en-US" dirty="0"/>
          </a:p>
        </p:txBody>
      </p:sp>
    </p:spTree>
    <p:extLst>
      <p:ext uri="{BB962C8B-B14F-4D97-AF65-F5344CB8AC3E}">
        <p14:creationId xmlns:p14="http://schemas.microsoft.com/office/powerpoint/2010/main" val="1546230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20F14-77F6-59EF-81AD-2118097244E6}"/>
              </a:ext>
            </a:extLst>
          </p:cNvPr>
          <p:cNvSpPr>
            <a:spLocks noGrp="1"/>
          </p:cNvSpPr>
          <p:nvPr>
            <p:ph type="title"/>
          </p:nvPr>
        </p:nvSpPr>
        <p:spPr/>
        <p:txBody>
          <a:bodyPr/>
          <a:lstStyle/>
          <a:p>
            <a:r>
              <a:rPr lang="en-US" dirty="0"/>
              <a:t>Russia – 2011 MgB</a:t>
            </a:r>
            <a:r>
              <a:rPr lang="en-US" baseline="-25000" dirty="0"/>
              <a:t>2</a:t>
            </a:r>
            <a:r>
              <a:rPr lang="en-US" dirty="0"/>
              <a:t> Superconducting </a:t>
            </a:r>
            <a:br>
              <a:rPr lang="en-US" dirty="0"/>
            </a:br>
            <a:r>
              <a:rPr lang="en-US" dirty="0"/>
              <a:t>Transfer Line</a:t>
            </a:r>
          </a:p>
        </p:txBody>
      </p:sp>
      <p:sp>
        <p:nvSpPr>
          <p:cNvPr id="3" name="Content Placeholder 2">
            <a:extLst>
              <a:ext uri="{FF2B5EF4-FFF2-40B4-BE49-F238E27FC236}">
                <a16:creationId xmlns:a16="http://schemas.microsoft.com/office/drawing/2014/main" id="{4BA8C9CE-604F-EACD-D35C-8E426C9EB223}"/>
              </a:ext>
            </a:extLst>
          </p:cNvPr>
          <p:cNvSpPr>
            <a:spLocks noGrp="1"/>
          </p:cNvSpPr>
          <p:nvPr>
            <p:ph idx="1"/>
          </p:nvPr>
        </p:nvSpPr>
        <p:spPr/>
        <p:txBody>
          <a:bodyPr/>
          <a:lstStyle/>
          <a:p>
            <a:r>
              <a:rPr lang="en-US" dirty="0"/>
              <a:t>Vitaly </a:t>
            </a:r>
            <a:r>
              <a:rPr lang="en-US" dirty="0" err="1"/>
              <a:t>Vysotsky’s</a:t>
            </a:r>
            <a:r>
              <a:rPr lang="en-US" dirty="0"/>
              <a:t> </a:t>
            </a:r>
            <a:r>
              <a:rPr lang="en-US" dirty="0">
                <a:hlinkClick r:id="rId2"/>
              </a:rPr>
              <a:t>paper</a:t>
            </a:r>
            <a:endParaRPr lang="en-US" dirty="0"/>
          </a:p>
          <a:p>
            <a:r>
              <a:rPr lang="en-US" dirty="0"/>
              <a:t>MgB</a:t>
            </a:r>
            <a:r>
              <a:rPr lang="en-US" baseline="-25000" dirty="0"/>
              <a:t>2</a:t>
            </a:r>
            <a:r>
              <a:rPr lang="en-US" dirty="0"/>
              <a:t> cable for a high current transfer line in LH</a:t>
            </a:r>
            <a:r>
              <a:rPr lang="en-US" baseline="-25000" dirty="0"/>
              <a:t>2</a:t>
            </a:r>
          </a:p>
          <a:p>
            <a:pPr lvl="1"/>
            <a:r>
              <a:rPr lang="en-US" dirty="0"/>
              <a:t>Cable from ASG (Italy, </a:t>
            </a:r>
            <a:r>
              <a:rPr lang="en-US" dirty="0" err="1"/>
              <a:t>formaly</a:t>
            </a:r>
            <a:r>
              <a:rPr lang="en-US" dirty="0"/>
              <a:t> Columbus)</a:t>
            </a:r>
          </a:p>
          <a:p>
            <a:pPr lvl="1"/>
            <a:r>
              <a:rPr lang="en-US" dirty="0"/>
              <a:t>(2011) 2 layers of 5 MgB</a:t>
            </a:r>
            <a:r>
              <a:rPr lang="en-US" baseline="-25000" dirty="0"/>
              <a:t>2</a:t>
            </a:r>
            <a:r>
              <a:rPr lang="en-US" dirty="0"/>
              <a:t> tapes</a:t>
            </a:r>
          </a:p>
          <a:p>
            <a:pPr lvl="1"/>
            <a:r>
              <a:rPr lang="en-US" dirty="0"/>
              <a:t>(2013) 2 layers of 6 MgB</a:t>
            </a:r>
            <a:r>
              <a:rPr lang="en-US" baseline="-25000" dirty="0"/>
              <a:t>2</a:t>
            </a:r>
            <a:r>
              <a:rPr lang="en-US" dirty="0"/>
              <a:t> tapes</a:t>
            </a:r>
          </a:p>
          <a:p>
            <a:pPr lvl="1"/>
            <a:r>
              <a:rPr lang="en-US" dirty="0"/>
              <a:t>3 sections of 10 m</a:t>
            </a:r>
          </a:p>
          <a:p>
            <a:r>
              <a:rPr lang="en-US" dirty="0"/>
              <a:t>Tests performed at site</a:t>
            </a:r>
            <a:br>
              <a:rPr lang="en-US" dirty="0"/>
            </a:br>
            <a:r>
              <a:rPr lang="en-US" dirty="0"/>
              <a:t>used to rocket engines</a:t>
            </a:r>
            <a:br>
              <a:rPr lang="en-US" dirty="0"/>
            </a:br>
            <a:r>
              <a:rPr lang="en-US" dirty="0"/>
              <a:t>using LO</a:t>
            </a:r>
            <a:r>
              <a:rPr lang="en-US" baseline="-25000" dirty="0"/>
              <a:t>2</a:t>
            </a:r>
            <a:r>
              <a:rPr lang="en-US" dirty="0"/>
              <a:t> and LH</a:t>
            </a:r>
            <a:r>
              <a:rPr lang="en-US" baseline="-25000" dirty="0"/>
              <a:t>2</a:t>
            </a:r>
          </a:p>
        </p:txBody>
      </p:sp>
      <p:sp>
        <p:nvSpPr>
          <p:cNvPr id="4" name="Footer Placeholder 3">
            <a:extLst>
              <a:ext uri="{FF2B5EF4-FFF2-40B4-BE49-F238E27FC236}">
                <a16:creationId xmlns:a16="http://schemas.microsoft.com/office/drawing/2014/main" id="{5BC960C8-323B-3A0A-0E90-73F78865CF52}"/>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C633FEC3-6294-131B-FD6B-BF224070673A}"/>
              </a:ext>
            </a:extLst>
          </p:cNvPr>
          <p:cNvSpPr>
            <a:spLocks noGrp="1"/>
          </p:cNvSpPr>
          <p:nvPr>
            <p:ph type="sldNum" sz="quarter" idx="12"/>
          </p:nvPr>
        </p:nvSpPr>
        <p:spPr/>
        <p:txBody>
          <a:bodyPr/>
          <a:lstStyle/>
          <a:p>
            <a:fld id="{0EF2EA88-E9D4-0C4F-A5DF-5FE49FAF8E2F}" type="slidenum">
              <a:rPr lang="en-US" smtClean="0"/>
              <a:pPr/>
              <a:t>28</a:t>
            </a:fld>
            <a:endParaRPr lang="en-US" dirty="0"/>
          </a:p>
        </p:txBody>
      </p:sp>
      <p:pic>
        <p:nvPicPr>
          <p:cNvPr id="6" name="Picture 5">
            <a:extLst>
              <a:ext uri="{FF2B5EF4-FFF2-40B4-BE49-F238E27FC236}">
                <a16:creationId xmlns:a16="http://schemas.microsoft.com/office/drawing/2014/main" id="{53E68B99-4011-8F80-D175-E54167671FB6}"/>
              </a:ext>
            </a:extLst>
          </p:cNvPr>
          <p:cNvPicPr>
            <a:picLocks noChangeAspect="1"/>
          </p:cNvPicPr>
          <p:nvPr/>
        </p:nvPicPr>
        <p:blipFill>
          <a:blip r:embed="rId3"/>
          <a:stretch>
            <a:fillRect/>
          </a:stretch>
        </p:blipFill>
        <p:spPr>
          <a:xfrm>
            <a:off x="7964433" y="41275"/>
            <a:ext cx="4063999" cy="2286000"/>
          </a:xfrm>
          <a:prstGeom prst="rect">
            <a:avLst/>
          </a:prstGeom>
        </p:spPr>
      </p:pic>
      <p:pic>
        <p:nvPicPr>
          <p:cNvPr id="7" name="Picture 6">
            <a:extLst>
              <a:ext uri="{FF2B5EF4-FFF2-40B4-BE49-F238E27FC236}">
                <a16:creationId xmlns:a16="http://schemas.microsoft.com/office/drawing/2014/main" id="{4F22189C-00A8-A8A2-46BD-31B52295446A}"/>
              </a:ext>
            </a:extLst>
          </p:cNvPr>
          <p:cNvPicPr>
            <a:picLocks noChangeAspect="1"/>
          </p:cNvPicPr>
          <p:nvPr/>
        </p:nvPicPr>
        <p:blipFill>
          <a:blip r:embed="rId4"/>
          <a:stretch>
            <a:fillRect/>
          </a:stretch>
        </p:blipFill>
        <p:spPr>
          <a:xfrm>
            <a:off x="7964433" y="1824990"/>
            <a:ext cx="4064000" cy="2286000"/>
          </a:xfrm>
          <a:prstGeom prst="rect">
            <a:avLst/>
          </a:prstGeom>
        </p:spPr>
      </p:pic>
      <p:pic>
        <p:nvPicPr>
          <p:cNvPr id="8" name="Picture 7">
            <a:extLst>
              <a:ext uri="{FF2B5EF4-FFF2-40B4-BE49-F238E27FC236}">
                <a16:creationId xmlns:a16="http://schemas.microsoft.com/office/drawing/2014/main" id="{1A3C55D3-28AD-078A-FED3-E6879D9565E7}"/>
              </a:ext>
            </a:extLst>
          </p:cNvPr>
          <p:cNvPicPr>
            <a:picLocks noChangeAspect="1"/>
          </p:cNvPicPr>
          <p:nvPr/>
        </p:nvPicPr>
        <p:blipFill>
          <a:blip r:embed="rId5"/>
          <a:stretch>
            <a:fillRect/>
          </a:stretch>
        </p:blipFill>
        <p:spPr>
          <a:xfrm>
            <a:off x="7964433" y="4144855"/>
            <a:ext cx="4064000" cy="2286000"/>
          </a:xfrm>
          <a:prstGeom prst="rect">
            <a:avLst/>
          </a:prstGeom>
        </p:spPr>
      </p:pic>
      <p:pic>
        <p:nvPicPr>
          <p:cNvPr id="9" name="Picture 8">
            <a:extLst>
              <a:ext uri="{FF2B5EF4-FFF2-40B4-BE49-F238E27FC236}">
                <a16:creationId xmlns:a16="http://schemas.microsoft.com/office/drawing/2014/main" id="{CC88F8AF-AF5A-25A9-02CD-BE5F14B731FB}"/>
              </a:ext>
            </a:extLst>
          </p:cNvPr>
          <p:cNvPicPr>
            <a:picLocks noChangeAspect="1"/>
          </p:cNvPicPr>
          <p:nvPr/>
        </p:nvPicPr>
        <p:blipFill>
          <a:blip r:embed="rId6"/>
          <a:stretch>
            <a:fillRect/>
          </a:stretch>
        </p:blipFill>
        <p:spPr>
          <a:xfrm>
            <a:off x="3820745" y="4144855"/>
            <a:ext cx="4064000" cy="2286000"/>
          </a:xfrm>
          <a:prstGeom prst="rect">
            <a:avLst/>
          </a:prstGeom>
        </p:spPr>
      </p:pic>
    </p:spTree>
    <p:extLst>
      <p:ext uri="{BB962C8B-B14F-4D97-AF65-F5344CB8AC3E}">
        <p14:creationId xmlns:p14="http://schemas.microsoft.com/office/powerpoint/2010/main" val="30916224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51C71-62F6-48C0-17C7-F8B4BBBF827D}"/>
              </a:ext>
            </a:extLst>
          </p:cNvPr>
          <p:cNvSpPr>
            <a:spLocks noGrp="1"/>
          </p:cNvSpPr>
          <p:nvPr>
            <p:ph type="title"/>
          </p:nvPr>
        </p:nvSpPr>
        <p:spPr/>
        <p:txBody>
          <a:bodyPr/>
          <a:lstStyle/>
          <a:p>
            <a:r>
              <a:rPr lang="en-US" dirty="0"/>
              <a:t>EU SCARLET Project – 2022 LH2-cooled MgB</a:t>
            </a:r>
            <a:r>
              <a:rPr lang="en-US" baseline="-25000" dirty="0"/>
              <a:t>2</a:t>
            </a:r>
            <a:r>
              <a:rPr lang="en-US" dirty="0"/>
              <a:t> cables</a:t>
            </a:r>
          </a:p>
        </p:txBody>
      </p:sp>
      <p:sp>
        <p:nvSpPr>
          <p:cNvPr id="5" name="Content Placeholder 4">
            <a:extLst>
              <a:ext uri="{FF2B5EF4-FFF2-40B4-BE49-F238E27FC236}">
                <a16:creationId xmlns:a16="http://schemas.microsoft.com/office/drawing/2014/main" id="{5FD80C96-8367-5B4D-B0B3-C2B8AD9A6C31}"/>
              </a:ext>
            </a:extLst>
          </p:cNvPr>
          <p:cNvSpPr>
            <a:spLocks noGrp="1"/>
          </p:cNvSpPr>
          <p:nvPr>
            <p:ph idx="1"/>
          </p:nvPr>
        </p:nvSpPr>
        <p:spPr/>
        <p:txBody>
          <a:bodyPr/>
          <a:lstStyle/>
          <a:p>
            <a:r>
              <a:rPr lang="en-US" dirty="0"/>
              <a:t>SCARLET: </a:t>
            </a:r>
            <a:r>
              <a:rPr lang="en-US" i="1" dirty="0"/>
              <a:t>Superconducting cables for sustainable Energy Transition</a:t>
            </a:r>
          </a:p>
          <a:p>
            <a:r>
              <a:rPr lang="en-US" dirty="0"/>
              <a:t>Project website: </a:t>
            </a:r>
            <a:r>
              <a:rPr lang="en-US" dirty="0">
                <a:hlinkClick r:id="rId2"/>
              </a:rPr>
              <a:t>https://scarlet-project.eu/project/</a:t>
            </a:r>
            <a:endParaRPr lang="en-US" dirty="0"/>
          </a:p>
          <a:p>
            <a:r>
              <a:rPr lang="en-US" dirty="0"/>
              <a:t>4.5-year project started in Oct 2022</a:t>
            </a:r>
          </a:p>
          <a:p>
            <a:endParaRPr lang="en-US" dirty="0"/>
          </a:p>
        </p:txBody>
      </p:sp>
      <p:sp>
        <p:nvSpPr>
          <p:cNvPr id="3" name="Footer Placeholder 2">
            <a:extLst>
              <a:ext uri="{FF2B5EF4-FFF2-40B4-BE49-F238E27FC236}">
                <a16:creationId xmlns:a16="http://schemas.microsoft.com/office/drawing/2014/main" id="{25AFCCFF-FDA3-B45D-1D71-797DCDF79EE7}"/>
              </a:ext>
            </a:extLst>
          </p:cNvPr>
          <p:cNvSpPr>
            <a:spLocks noGrp="1"/>
          </p:cNvSpPr>
          <p:nvPr>
            <p:ph type="ftr" sz="quarter" idx="11"/>
          </p:nvPr>
        </p:nvSpPr>
        <p:spPr/>
        <p:txBody>
          <a:bodyPr/>
          <a:lstStyle/>
          <a:p>
            <a:r>
              <a:rPr lang="en-US"/>
              <a:t>Short Liquid Hydrogen Lit. Review | BERKELEY LAB</a:t>
            </a:r>
            <a:endParaRPr lang="en-US" dirty="0"/>
          </a:p>
        </p:txBody>
      </p:sp>
      <p:sp>
        <p:nvSpPr>
          <p:cNvPr id="4" name="Slide Number Placeholder 3">
            <a:extLst>
              <a:ext uri="{FF2B5EF4-FFF2-40B4-BE49-F238E27FC236}">
                <a16:creationId xmlns:a16="http://schemas.microsoft.com/office/drawing/2014/main" id="{7897462F-9749-1F19-D975-245B600FBCBE}"/>
              </a:ext>
            </a:extLst>
          </p:cNvPr>
          <p:cNvSpPr>
            <a:spLocks noGrp="1"/>
          </p:cNvSpPr>
          <p:nvPr>
            <p:ph type="sldNum" sz="quarter" idx="12"/>
          </p:nvPr>
        </p:nvSpPr>
        <p:spPr/>
        <p:txBody>
          <a:bodyPr/>
          <a:lstStyle/>
          <a:p>
            <a:fld id="{0EF2EA88-E9D4-0C4F-A5DF-5FE49FAF8E2F}" type="slidenum">
              <a:rPr lang="en-US" smtClean="0"/>
              <a:pPr/>
              <a:t>29</a:t>
            </a:fld>
            <a:endParaRPr lang="en-US" dirty="0"/>
          </a:p>
        </p:txBody>
      </p:sp>
      <p:pic>
        <p:nvPicPr>
          <p:cNvPr id="7" name="Picture 6">
            <a:extLst>
              <a:ext uri="{FF2B5EF4-FFF2-40B4-BE49-F238E27FC236}">
                <a16:creationId xmlns:a16="http://schemas.microsoft.com/office/drawing/2014/main" id="{2D336A3C-73BE-1088-F139-BBF219659B63}"/>
              </a:ext>
            </a:extLst>
          </p:cNvPr>
          <p:cNvPicPr>
            <a:picLocks noChangeAspect="1"/>
          </p:cNvPicPr>
          <p:nvPr/>
        </p:nvPicPr>
        <p:blipFill>
          <a:blip r:embed="rId3"/>
          <a:stretch>
            <a:fillRect/>
          </a:stretch>
        </p:blipFill>
        <p:spPr>
          <a:xfrm>
            <a:off x="3709416" y="2877224"/>
            <a:ext cx="8229600" cy="3479125"/>
          </a:xfrm>
          <a:prstGeom prst="rect">
            <a:avLst/>
          </a:prstGeom>
        </p:spPr>
      </p:pic>
    </p:spTree>
    <p:extLst>
      <p:ext uri="{BB962C8B-B14F-4D97-AF65-F5344CB8AC3E}">
        <p14:creationId xmlns:p14="http://schemas.microsoft.com/office/powerpoint/2010/main" val="18787848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E51A37-0064-1421-BD23-1677F5A3334D}"/>
              </a:ext>
            </a:extLst>
          </p:cNvPr>
          <p:cNvSpPr>
            <a:spLocks noGrp="1"/>
          </p:cNvSpPr>
          <p:nvPr>
            <p:ph type="title"/>
          </p:nvPr>
        </p:nvSpPr>
        <p:spPr/>
        <p:txBody>
          <a:bodyPr/>
          <a:lstStyle/>
          <a:p>
            <a:r>
              <a:rPr lang="en-US" dirty="0"/>
              <a:t>Main Objective</a:t>
            </a:r>
          </a:p>
        </p:txBody>
      </p:sp>
      <p:sp>
        <p:nvSpPr>
          <p:cNvPr id="3" name="Footer Placeholder 2">
            <a:extLst>
              <a:ext uri="{FF2B5EF4-FFF2-40B4-BE49-F238E27FC236}">
                <a16:creationId xmlns:a16="http://schemas.microsoft.com/office/drawing/2014/main" id="{14461772-E1D3-A48B-BD62-6244A8A2220D}"/>
              </a:ext>
            </a:extLst>
          </p:cNvPr>
          <p:cNvSpPr>
            <a:spLocks noGrp="1"/>
          </p:cNvSpPr>
          <p:nvPr>
            <p:ph type="ftr" sz="quarter" idx="11"/>
          </p:nvPr>
        </p:nvSpPr>
        <p:spPr/>
        <p:txBody>
          <a:bodyPr/>
          <a:lstStyle/>
          <a:p>
            <a:r>
              <a:rPr lang="en-US"/>
              <a:t>Short Liquid Hydrogen Lit. Review | BERKELEY LAB</a:t>
            </a:r>
            <a:endParaRPr lang="en-US" dirty="0"/>
          </a:p>
        </p:txBody>
      </p:sp>
      <p:sp>
        <p:nvSpPr>
          <p:cNvPr id="4" name="Slide Number Placeholder 3">
            <a:extLst>
              <a:ext uri="{FF2B5EF4-FFF2-40B4-BE49-F238E27FC236}">
                <a16:creationId xmlns:a16="http://schemas.microsoft.com/office/drawing/2014/main" id="{8EB2C37B-FAEE-4560-FF48-A5F8E49D3C99}"/>
              </a:ext>
            </a:extLst>
          </p:cNvPr>
          <p:cNvSpPr>
            <a:spLocks noGrp="1"/>
          </p:cNvSpPr>
          <p:nvPr>
            <p:ph type="sldNum" sz="quarter" idx="12"/>
          </p:nvPr>
        </p:nvSpPr>
        <p:spPr/>
        <p:txBody>
          <a:bodyPr/>
          <a:lstStyle/>
          <a:p>
            <a:fld id="{0EF2EA88-E9D4-0C4F-A5DF-5FE49FAF8E2F}" type="slidenum">
              <a:rPr lang="en-US" smtClean="0"/>
              <a:pPr/>
              <a:t>3</a:t>
            </a:fld>
            <a:endParaRPr lang="en-US" dirty="0"/>
          </a:p>
        </p:txBody>
      </p:sp>
      <p:sp>
        <p:nvSpPr>
          <p:cNvPr id="6" name="TextBox 5">
            <a:extLst>
              <a:ext uri="{FF2B5EF4-FFF2-40B4-BE49-F238E27FC236}">
                <a16:creationId xmlns:a16="http://schemas.microsoft.com/office/drawing/2014/main" id="{42D4B694-201D-3902-D913-C54FF3327ACB}"/>
              </a:ext>
            </a:extLst>
          </p:cNvPr>
          <p:cNvSpPr txBox="1"/>
          <p:nvPr/>
        </p:nvSpPr>
        <p:spPr>
          <a:xfrm>
            <a:off x="1231392" y="1430262"/>
            <a:ext cx="9729216" cy="646331"/>
          </a:xfrm>
          <a:prstGeom prst="rect">
            <a:avLst/>
          </a:prstGeom>
          <a:noFill/>
        </p:spPr>
        <p:txBody>
          <a:bodyPr wrap="square" rtlCol="0">
            <a:spAutoFit/>
          </a:bodyPr>
          <a:lstStyle/>
          <a:p>
            <a:pPr algn="ctr"/>
            <a:r>
              <a:rPr lang="en-US" dirty="0"/>
              <a:t>For everyone to consider LH</a:t>
            </a:r>
            <a:r>
              <a:rPr lang="en-US" baseline="-25000" dirty="0"/>
              <a:t>2</a:t>
            </a:r>
            <a:r>
              <a:rPr lang="en-US" dirty="0"/>
              <a:t> as a serious cryogenic coolant for (1) large-scale projects and (2) low-cost applications</a:t>
            </a:r>
          </a:p>
        </p:txBody>
      </p:sp>
      <p:grpSp>
        <p:nvGrpSpPr>
          <p:cNvPr id="11" name="Group 10">
            <a:extLst>
              <a:ext uri="{FF2B5EF4-FFF2-40B4-BE49-F238E27FC236}">
                <a16:creationId xmlns:a16="http://schemas.microsoft.com/office/drawing/2014/main" id="{3DEF71A7-6988-42F3-3842-BB7B8C74BF85}"/>
              </a:ext>
            </a:extLst>
          </p:cNvPr>
          <p:cNvGrpSpPr/>
          <p:nvPr/>
        </p:nvGrpSpPr>
        <p:grpSpPr>
          <a:xfrm>
            <a:off x="1168908" y="2633472"/>
            <a:ext cx="9854184" cy="2953877"/>
            <a:chOff x="1024128" y="2633472"/>
            <a:chExt cx="9854184" cy="2953877"/>
          </a:xfrm>
        </p:grpSpPr>
        <p:sp>
          <p:nvSpPr>
            <p:cNvPr id="7" name="Rectangle 6">
              <a:extLst>
                <a:ext uri="{FF2B5EF4-FFF2-40B4-BE49-F238E27FC236}">
                  <a16:creationId xmlns:a16="http://schemas.microsoft.com/office/drawing/2014/main" id="{5A668291-1B6E-ABDD-97C3-D55054EB993B}"/>
                </a:ext>
              </a:extLst>
            </p:cNvPr>
            <p:cNvSpPr/>
            <p:nvPr/>
          </p:nvSpPr>
          <p:spPr>
            <a:xfrm>
              <a:off x="1024128" y="2633472"/>
              <a:ext cx="4572000" cy="365125"/>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Main advantages</a:t>
              </a:r>
            </a:p>
          </p:txBody>
        </p:sp>
        <p:sp>
          <p:nvSpPr>
            <p:cNvPr id="8" name="Rectangle 7">
              <a:extLst>
                <a:ext uri="{FF2B5EF4-FFF2-40B4-BE49-F238E27FC236}">
                  <a16:creationId xmlns:a16="http://schemas.microsoft.com/office/drawing/2014/main" id="{8994619C-791A-7311-0D4C-A07CF1ABD56A}"/>
                </a:ext>
              </a:extLst>
            </p:cNvPr>
            <p:cNvSpPr/>
            <p:nvPr/>
          </p:nvSpPr>
          <p:spPr>
            <a:xfrm>
              <a:off x="6306312" y="2633472"/>
              <a:ext cx="4572000" cy="365125"/>
            </a:xfrm>
            <a:prstGeom prst="rect">
              <a:avLst/>
            </a:prstGeom>
            <a:solidFill>
              <a:schemeClr val="accent6">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Known drawbacks</a:t>
              </a:r>
            </a:p>
          </p:txBody>
        </p:sp>
        <p:sp>
          <p:nvSpPr>
            <p:cNvPr id="9" name="Rectangle 8">
              <a:extLst>
                <a:ext uri="{FF2B5EF4-FFF2-40B4-BE49-F238E27FC236}">
                  <a16:creationId xmlns:a16="http://schemas.microsoft.com/office/drawing/2014/main" id="{07741E64-37F3-9F00-5DEE-081809BC2C4D}"/>
                </a:ext>
              </a:extLst>
            </p:cNvPr>
            <p:cNvSpPr/>
            <p:nvPr/>
          </p:nvSpPr>
          <p:spPr>
            <a:xfrm>
              <a:off x="1024128" y="3279513"/>
              <a:ext cx="4572000" cy="2307836"/>
            </a:xfrm>
            <a:prstGeom prst="rect">
              <a:avLst/>
            </a:prstGeom>
            <a:solidFill>
              <a:schemeClr val="accent4">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mj-lt"/>
                <a:buAutoNum type="arabicPeriod"/>
              </a:pPr>
              <a:r>
                <a:rPr lang="en-US" dirty="0"/>
                <a:t>Operating at 20 K is more efficient</a:t>
              </a:r>
            </a:p>
            <a:p>
              <a:pPr marL="342900" indent="-342900">
                <a:buFont typeface="+mj-lt"/>
                <a:buAutoNum type="arabicPeriod"/>
              </a:pPr>
              <a:endParaRPr lang="en-US" dirty="0"/>
            </a:p>
            <a:p>
              <a:pPr marL="342900" indent="-342900">
                <a:buFont typeface="+mj-lt"/>
                <a:buAutoNum type="arabicPeriod"/>
              </a:pPr>
              <a:r>
                <a:rPr lang="en-US" dirty="0"/>
                <a:t>LH</a:t>
              </a:r>
              <a:r>
                <a:rPr lang="en-US" baseline="-25000" dirty="0"/>
                <a:t>2</a:t>
              </a:r>
              <a:r>
                <a:rPr lang="en-US" dirty="0"/>
                <a:t> as a much larger latent heat</a:t>
              </a:r>
            </a:p>
            <a:p>
              <a:pPr marL="342900" indent="-342900">
                <a:buFont typeface="+mj-lt"/>
                <a:buAutoNum type="arabicPeriod"/>
              </a:pPr>
              <a:endParaRPr lang="en-US" dirty="0"/>
            </a:p>
            <a:p>
              <a:pPr marL="342900" indent="-342900">
                <a:buFont typeface="+mj-lt"/>
                <a:buAutoNum type="arabicPeriod"/>
              </a:pPr>
              <a:r>
                <a:rPr lang="en-US" dirty="0"/>
                <a:t>H</a:t>
              </a:r>
              <a:r>
                <a:rPr lang="en-US" baseline="-25000" dirty="0"/>
                <a:t>2</a:t>
              </a:r>
              <a:r>
                <a:rPr lang="en-US" dirty="0"/>
                <a:t> is abundant, cheap, and will be more available with the H</a:t>
              </a:r>
              <a:r>
                <a:rPr lang="en-US" baseline="-25000" dirty="0"/>
                <a:t>2</a:t>
              </a:r>
              <a:r>
                <a:rPr lang="en-US" dirty="0"/>
                <a:t> economy</a:t>
              </a:r>
            </a:p>
            <a:p>
              <a:pPr marL="342900" indent="-342900">
                <a:buFont typeface="+mj-lt"/>
                <a:buAutoNum type="arabicPeriod"/>
              </a:pPr>
              <a:endParaRPr lang="en-US" dirty="0"/>
            </a:p>
          </p:txBody>
        </p:sp>
        <p:sp>
          <p:nvSpPr>
            <p:cNvPr id="10" name="Rectangle 9">
              <a:extLst>
                <a:ext uri="{FF2B5EF4-FFF2-40B4-BE49-F238E27FC236}">
                  <a16:creationId xmlns:a16="http://schemas.microsoft.com/office/drawing/2014/main" id="{DE75BACC-B5F9-5EF5-F4D1-C54851C0503C}"/>
                </a:ext>
              </a:extLst>
            </p:cNvPr>
            <p:cNvSpPr/>
            <p:nvPr/>
          </p:nvSpPr>
          <p:spPr>
            <a:xfrm>
              <a:off x="6306312" y="3279513"/>
              <a:ext cx="4572000" cy="2307836"/>
            </a:xfrm>
            <a:prstGeom prst="rect">
              <a:avLst/>
            </a:prstGeom>
            <a:solidFill>
              <a:schemeClr val="accent6">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indent="-342900">
                <a:buFont typeface="+mj-lt"/>
                <a:buAutoNum type="arabicPeriod"/>
              </a:pPr>
              <a:r>
                <a:rPr lang="en-US" dirty="0"/>
                <a:t>Magnets at 20 K will have a lower maximum field than at 1.9 K (higher conductor requirement and coil size)</a:t>
              </a:r>
            </a:p>
            <a:p>
              <a:pPr marL="342900" indent="-342900">
                <a:buFont typeface="+mj-lt"/>
                <a:buAutoNum type="arabicPeriod"/>
              </a:pPr>
              <a:endParaRPr lang="en-US" dirty="0"/>
            </a:p>
            <a:p>
              <a:pPr marL="342900" indent="-342900">
                <a:buFont typeface="+mj-lt"/>
                <a:buAutoNum type="arabicPeriod"/>
              </a:pPr>
              <a:r>
                <a:rPr lang="en-US" dirty="0"/>
                <a:t>Learning curve and safety concerns to overcome</a:t>
              </a:r>
            </a:p>
          </p:txBody>
        </p:sp>
      </p:grpSp>
      <p:grpSp>
        <p:nvGrpSpPr>
          <p:cNvPr id="19" name="Group 18">
            <a:extLst>
              <a:ext uri="{FF2B5EF4-FFF2-40B4-BE49-F238E27FC236}">
                <a16:creationId xmlns:a16="http://schemas.microsoft.com/office/drawing/2014/main" id="{1E8667DA-9985-C9B4-444F-EC8D19C41C3D}"/>
              </a:ext>
            </a:extLst>
          </p:cNvPr>
          <p:cNvGrpSpPr/>
          <p:nvPr/>
        </p:nvGrpSpPr>
        <p:grpSpPr>
          <a:xfrm>
            <a:off x="2253300" y="1104382"/>
            <a:ext cx="9730154" cy="5211103"/>
            <a:chOff x="2461847" y="1115567"/>
            <a:chExt cx="9730154" cy="5211103"/>
          </a:xfrm>
        </p:grpSpPr>
        <p:pic>
          <p:nvPicPr>
            <p:cNvPr id="20" name="Picture 19">
              <a:extLst>
                <a:ext uri="{FF2B5EF4-FFF2-40B4-BE49-F238E27FC236}">
                  <a16:creationId xmlns:a16="http://schemas.microsoft.com/office/drawing/2014/main" id="{3B553D99-D2A2-CBAB-F61A-70388E5B1D92}"/>
                </a:ext>
              </a:extLst>
            </p:cNvPr>
            <p:cNvPicPr>
              <a:picLocks noChangeAspect="1"/>
            </p:cNvPicPr>
            <p:nvPr/>
          </p:nvPicPr>
          <p:blipFill rotWithShape="1">
            <a:blip r:embed="rId2"/>
            <a:srcRect t="1361"/>
            <a:stretch/>
          </p:blipFill>
          <p:spPr>
            <a:xfrm>
              <a:off x="2461847" y="1115567"/>
              <a:ext cx="9730154" cy="5211103"/>
            </a:xfrm>
            <a:prstGeom prst="rect">
              <a:avLst/>
            </a:prstGeom>
          </p:spPr>
        </p:pic>
        <p:sp>
          <p:nvSpPr>
            <p:cNvPr id="21" name="Rectangle 20">
              <a:extLst>
                <a:ext uri="{FF2B5EF4-FFF2-40B4-BE49-F238E27FC236}">
                  <a16:creationId xmlns:a16="http://schemas.microsoft.com/office/drawing/2014/main" id="{FE680B96-AA75-2CBA-E5A4-6F7B7E996159}"/>
                </a:ext>
              </a:extLst>
            </p:cNvPr>
            <p:cNvSpPr/>
            <p:nvPr/>
          </p:nvSpPr>
          <p:spPr>
            <a:xfrm>
              <a:off x="2848708" y="4308230"/>
              <a:ext cx="8370277" cy="536331"/>
            </a:xfrm>
            <a:prstGeom prst="rect">
              <a:avLst/>
            </a:prstGeom>
            <a:solidFill>
              <a:srgbClr val="FFFF00">
                <a:alpha val="2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978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E855-B47C-62EF-9922-6CA585C9D0ED}"/>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D10F7A15-8937-4049-2C8E-67DF0DB030A6}"/>
              </a:ext>
            </a:extLst>
          </p:cNvPr>
          <p:cNvSpPr>
            <a:spLocks noGrp="1"/>
          </p:cNvSpPr>
          <p:nvPr>
            <p:ph idx="1"/>
          </p:nvPr>
        </p:nvSpPr>
        <p:spPr>
          <a:xfrm>
            <a:off x="576072" y="1059180"/>
            <a:ext cx="10972800" cy="5341619"/>
          </a:xfrm>
        </p:spPr>
        <p:txBody>
          <a:bodyPr/>
          <a:lstStyle/>
          <a:p>
            <a:pPr>
              <a:lnSpc>
                <a:spcPct val="90000"/>
              </a:lnSpc>
            </a:pPr>
            <a:r>
              <a:rPr lang="en-US" sz="1050" dirty="0">
                <a:effectLst/>
              </a:rPr>
              <a:t>Chester, P F. 1967. “Superconducting Magnets.” </a:t>
            </a:r>
            <a:r>
              <a:rPr lang="en-US" sz="1050" i="1" dirty="0">
                <a:effectLst/>
              </a:rPr>
              <a:t>Reports on Progress in Physics</a:t>
            </a:r>
            <a:r>
              <a:rPr lang="en-US" sz="1050" dirty="0">
                <a:effectLst/>
              </a:rPr>
              <a:t> 30 (2): 561–614. </a:t>
            </a:r>
            <a:r>
              <a:rPr lang="en-US" sz="1050" dirty="0">
                <a:effectLst/>
                <a:hlinkClick r:id="rId2"/>
              </a:rPr>
              <a:t>https://doi.org/10.1088/0034-4885/30/2/305</a:t>
            </a:r>
            <a:r>
              <a:rPr lang="en-US" sz="1050" dirty="0">
                <a:effectLst/>
              </a:rPr>
              <a:t>.</a:t>
            </a:r>
          </a:p>
          <a:p>
            <a:pPr>
              <a:lnSpc>
                <a:spcPct val="90000"/>
              </a:lnSpc>
            </a:pPr>
            <a:r>
              <a:rPr lang="en-US" sz="1050" dirty="0">
                <a:effectLst/>
              </a:rPr>
              <a:t>De Haas, W. J., and J. B. </a:t>
            </a:r>
            <a:r>
              <a:rPr lang="en-US" sz="1050" dirty="0" err="1">
                <a:effectLst/>
              </a:rPr>
              <a:t>Westerdijk</a:t>
            </a:r>
            <a:r>
              <a:rPr lang="en-US" sz="1050" dirty="0">
                <a:effectLst/>
              </a:rPr>
              <a:t>. 1946. “Strong Magnetic Fields.” </a:t>
            </a:r>
            <a:r>
              <a:rPr lang="en-US" sz="1050" i="1" dirty="0">
                <a:effectLst/>
              </a:rPr>
              <a:t>Nature</a:t>
            </a:r>
            <a:r>
              <a:rPr lang="en-US" sz="1050" dirty="0">
                <a:effectLst/>
              </a:rPr>
              <a:t> 158 (4008): 271–72. </a:t>
            </a:r>
            <a:r>
              <a:rPr lang="en-US" sz="1050" dirty="0">
                <a:effectLst/>
                <a:hlinkClick r:id="rId3"/>
              </a:rPr>
              <a:t>https://doi.org/10.1038/158271c0</a:t>
            </a:r>
            <a:r>
              <a:rPr lang="en-US" sz="1050" dirty="0">
                <a:effectLst/>
              </a:rPr>
              <a:t>.</a:t>
            </a:r>
          </a:p>
          <a:p>
            <a:pPr>
              <a:lnSpc>
                <a:spcPct val="90000"/>
              </a:lnSpc>
            </a:pPr>
            <a:r>
              <a:rPr lang="en-US" sz="1050" dirty="0" err="1">
                <a:effectLst/>
              </a:rPr>
              <a:t>Laquer</a:t>
            </a:r>
            <a:r>
              <a:rPr lang="en-US" sz="1050" dirty="0">
                <a:effectLst/>
              </a:rPr>
              <a:t>, H. L. 1960. “Handling Liquid Hydrogen on a Pilot Plant Scale.” In </a:t>
            </a:r>
            <a:r>
              <a:rPr lang="en-US" sz="1050" i="1" dirty="0">
                <a:effectLst/>
              </a:rPr>
              <a:t>Advances in Cryogenic Engineering</a:t>
            </a:r>
            <a:r>
              <a:rPr lang="en-US" sz="1050" dirty="0">
                <a:effectLst/>
              </a:rPr>
              <a:t>. Springer. </a:t>
            </a:r>
            <a:r>
              <a:rPr lang="en-US" sz="1050" dirty="0">
                <a:effectLst/>
                <a:hlinkClick r:id="rId4"/>
              </a:rPr>
              <a:t>http://link.springer.com/10.1007/978-1-4757-0537-9</a:t>
            </a:r>
            <a:r>
              <a:rPr lang="en-US" sz="1050" dirty="0">
                <a:effectLst/>
              </a:rPr>
              <a:t>.</a:t>
            </a:r>
          </a:p>
          <a:p>
            <a:pPr>
              <a:lnSpc>
                <a:spcPct val="90000"/>
              </a:lnSpc>
            </a:pPr>
            <a:r>
              <a:rPr lang="en-US" sz="1050" dirty="0" err="1">
                <a:effectLst/>
              </a:rPr>
              <a:t>Laquer</a:t>
            </a:r>
            <a:r>
              <a:rPr lang="en-US" sz="1050" dirty="0">
                <a:effectLst/>
              </a:rPr>
              <a:t>, Henry L., and Edward F. Hammel. 1957. “Cryogenic Electromagnets. I. Feasibility Study.” </a:t>
            </a:r>
            <a:r>
              <a:rPr lang="en-US" sz="1050" i="1" dirty="0">
                <a:effectLst/>
              </a:rPr>
              <a:t>Review of Scientific Instruments</a:t>
            </a:r>
            <a:r>
              <a:rPr lang="en-US" sz="1050" dirty="0">
                <a:effectLst/>
              </a:rPr>
              <a:t> 28 (11): 875–78. </a:t>
            </a:r>
            <a:r>
              <a:rPr lang="en-US" sz="1050" dirty="0">
                <a:effectLst/>
                <a:hlinkClick r:id="rId5"/>
              </a:rPr>
              <a:t>https://doi.org/10.1063/1.1715752</a:t>
            </a:r>
            <a:r>
              <a:rPr lang="en-US" sz="1050" dirty="0">
                <a:effectLst/>
              </a:rPr>
              <a:t>.</a:t>
            </a:r>
          </a:p>
          <a:p>
            <a:pPr>
              <a:lnSpc>
                <a:spcPct val="90000"/>
              </a:lnSpc>
            </a:pPr>
            <a:r>
              <a:rPr lang="en-US" sz="1050" dirty="0">
                <a:effectLst/>
              </a:rPr>
              <a:t>McDonald, K. T., M. </a:t>
            </a:r>
            <a:r>
              <a:rPr lang="en-US" sz="1050" dirty="0" err="1">
                <a:effectLst/>
              </a:rPr>
              <a:t>Iarocci</a:t>
            </a:r>
            <a:r>
              <a:rPr lang="en-US" sz="1050" dirty="0">
                <a:effectLst/>
              </a:rPr>
              <a:t>, H.G Kirk, G.T. Mulholland, P.H. Titus, and R.J. </a:t>
            </a:r>
            <a:r>
              <a:rPr lang="en-US" sz="1050" dirty="0" err="1">
                <a:effectLst/>
              </a:rPr>
              <a:t>Weggel</a:t>
            </a:r>
            <a:r>
              <a:rPr lang="en-US" sz="1050" dirty="0">
                <a:effectLst/>
              </a:rPr>
              <a:t>. 2009. “Use of He Gas Cooled by Liquid Hydrogen with a 15-T Pulsed Copper Solenoid Magnet.”</a:t>
            </a:r>
          </a:p>
          <a:p>
            <a:pPr>
              <a:lnSpc>
                <a:spcPct val="90000"/>
              </a:lnSpc>
            </a:pPr>
            <a:r>
              <a:rPr lang="en-US" sz="1050" dirty="0" err="1">
                <a:effectLst/>
              </a:rPr>
              <a:t>Meneghelli</a:t>
            </a:r>
            <a:r>
              <a:rPr lang="en-US" sz="1050" dirty="0">
                <a:effectLst/>
              </a:rPr>
              <a:t>, Barry. 2016. “Energy Efficient Cryogenics”, conference presentation</a:t>
            </a:r>
          </a:p>
          <a:p>
            <a:pPr>
              <a:lnSpc>
                <a:spcPct val="90000"/>
              </a:lnSpc>
            </a:pPr>
            <a:r>
              <a:rPr lang="en-US" sz="1050" dirty="0">
                <a:effectLst/>
              </a:rPr>
              <a:t>Montgomery, Bruce. 1963. “The Generation of High Magnetic Fields,” 37.</a:t>
            </a:r>
          </a:p>
          <a:p>
            <a:pPr>
              <a:lnSpc>
                <a:spcPct val="90000"/>
              </a:lnSpc>
            </a:pPr>
            <a:r>
              <a:rPr lang="en-US" sz="1050" dirty="0">
                <a:effectLst/>
              </a:rPr>
              <a:t>Parkinson, D H. 1962. “International Conference on High Magnetic Fields, Massachusetts Institute of Technology, November 1961.” </a:t>
            </a:r>
            <a:r>
              <a:rPr lang="en-US" sz="1050" i="1" dirty="0">
                <a:effectLst/>
              </a:rPr>
              <a:t>British Journal of Applied Physics</a:t>
            </a:r>
            <a:r>
              <a:rPr lang="en-US" sz="1050" dirty="0">
                <a:effectLst/>
              </a:rPr>
              <a:t> 13 (10): 496–500. </a:t>
            </a:r>
            <a:r>
              <a:rPr lang="en-US" sz="1050" dirty="0">
                <a:effectLst/>
                <a:hlinkClick r:id="rId6"/>
              </a:rPr>
              <a:t>https://doi.org/10.1088/0508-3443/13/10/308</a:t>
            </a:r>
            <a:r>
              <a:rPr lang="en-US" sz="1050" dirty="0">
                <a:effectLst/>
              </a:rPr>
              <a:t>.</a:t>
            </a:r>
          </a:p>
          <a:p>
            <a:pPr>
              <a:lnSpc>
                <a:spcPct val="90000"/>
              </a:lnSpc>
            </a:pPr>
            <a:r>
              <a:rPr lang="en-US" sz="1050" dirty="0">
                <a:effectLst/>
              </a:rPr>
              <a:t>Purcell, John R., and E. G. Payne. 1963. “High‐Field Liquid H </a:t>
            </a:r>
            <a:r>
              <a:rPr lang="en-US" sz="1050" baseline="-25000" dirty="0">
                <a:effectLst/>
              </a:rPr>
              <a:t>2</a:t>
            </a:r>
            <a:r>
              <a:rPr lang="en-US" sz="1050" dirty="0">
                <a:effectLst/>
              </a:rPr>
              <a:t> ‐Cooled Aluminum‐Wound Magnet.” </a:t>
            </a:r>
            <a:r>
              <a:rPr lang="en-US" sz="1050" i="1" dirty="0">
                <a:effectLst/>
              </a:rPr>
              <a:t>Review of Scientific Instruments</a:t>
            </a:r>
            <a:r>
              <a:rPr lang="en-US" sz="1050" dirty="0">
                <a:effectLst/>
              </a:rPr>
              <a:t> 34 (8): 893–97. </a:t>
            </a:r>
            <a:r>
              <a:rPr lang="en-US" sz="1050" dirty="0">
                <a:effectLst/>
                <a:hlinkClick r:id="rId7"/>
              </a:rPr>
              <a:t>https://doi.org/10.1063/1.1718616</a:t>
            </a:r>
            <a:r>
              <a:rPr lang="en-US" sz="1050" dirty="0">
                <a:effectLst/>
              </a:rPr>
              <a:t>.</a:t>
            </a:r>
          </a:p>
          <a:p>
            <a:pPr>
              <a:lnSpc>
                <a:spcPct val="90000"/>
              </a:lnSpc>
            </a:pPr>
            <a:r>
              <a:rPr lang="en-US" sz="1050" dirty="0">
                <a:effectLst/>
              </a:rPr>
              <a:t>Shigeta, H., Y. Shirai, M. </a:t>
            </a:r>
            <a:r>
              <a:rPr lang="en-US" sz="1050" dirty="0" err="1">
                <a:effectLst/>
              </a:rPr>
              <a:t>Shiotsu</a:t>
            </a:r>
            <a:r>
              <a:rPr lang="en-US" sz="1050" dirty="0">
                <a:effectLst/>
              </a:rPr>
              <a:t>, H. </a:t>
            </a:r>
            <a:r>
              <a:rPr lang="en-US" sz="1050" dirty="0" err="1">
                <a:effectLst/>
              </a:rPr>
              <a:t>Tatsumoto</a:t>
            </a:r>
            <a:r>
              <a:rPr lang="en-US" sz="1050" dirty="0">
                <a:effectLst/>
              </a:rPr>
              <a:t>, S. Nonaka, H. Kobayashi, Y. </a:t>
            </a:r>
            <a:r>
              <a:rPr lang="en-US" sz="1050" dirty="0" err="1">
                <a:effectLst/>
              </a:rPr>
              <a:t>Naruo</a:t>
            </a:r>
            <a:r>
              <a:rPr lang="en-US" sz="1050" dirty="0">
                <a:effectLst/>
              </a:rPr>
              <a:t>, and Y. </a:t>
            </a:r>
            <a:r>
              <a:rPr lang="en-US" sz="1050" dirty="0" err="1">
                <a:effectLst/>
              </a:rPr>
              <a:t>Inatani</a:t>
            </a:r>
            <a:r>
              <a:rPr lang="en-US" sz="1050" dirty="0">
                <a:effectLst/>
              </a:rPr>
              <a:t>. 2016. “Over-Current Properties of </a:t>
            </a:r>
            <a:r>
              <a:rPr lang="en-US" sz="1050" dirty="0" err="1">
                <a:effectLst/>
              </a:rPr>
              <a:t>MgB</a:t>
            </a:r>
            <a:r>
              <a:rPr lang="en-US" sz="1050" dirty="0">
                <a:effectLst/>
              </a:rPr>
              <a:t> </a:t>
            </a:r>
            <a:r>
              <a:rPr lang="en-US" sz="1050" baseline="-25000" dirty="0">
                <a:effectLst/>
              </a:rPr>
              <a:t>2</a:t>
            </a:r>
            <a:r>
              <a:rPr lang="en-US" sz="1050" dirty="0">
                <a:effectLst/>
              </a:rPr>
              <a:t> Wire Cooled by Liquid Hydrogen Under Magnetic Field.” </a:t>
            </a:r>
            <a:r>
              <a:rPr lang="en-US" sz="1050" i="1" dirty="0">
                <a:effectLst/>
              </a:rPr>
              <a:t>IEEE Transactions on Applied Superconductivity</a:t>
            </a:r>
            <a:r>
              <a:rPr lang="en-US" sz="1050" dirty="0">
                <a:effectLst/>
              </a:rPr>
              <a:t> 26 (3): 1–5. </a:t>
            </a:r>
            <a:r>
              <a:rPr lang="en-US" sz="1050" dirty="0">
                <a:effectLst/>
                <a:hlinkClick r:id="rId8"/>
              </a:rPr>
              <a:t>https://doi.org/10.1109/TASC.2016.2532473</a:t>
            </a:r>
            <a:r>
              <a:rPr lang="en-US" sz="1050" dirty="0">
                <a:effectLst/>
              </a:rPr>
              <a:t>.</a:t>
            </a:r>
          </a:p>
          <a:p>
            <a:pPr>
              <a:lnSpc>
                <a:spcPct val="90000"/>
              </a:lnSpc>
            </a:pPr>
            <a:r>
              <a:rPr lang="en-US" sz="1050" dirty="0">
                <a:effectLst/>
              </a:rPr>
              <a:t>Shirai, Y. 2017. “Prospect of Liquid Hydrogen Cooled Superconducting Power Apparatus and Carbon Free Energy System.” Conference Talk, EUCAS2017, Geneva.</a:t>
            </a:r>
          </a:p>
          <a:p>
            <a:pPr>
              <a:lnSpc>
                <a:spcPct val="90000"/>
              </a:lnSpc>
            </a:pPr>
            <a:r>
              <a:rPr lang="en-US" sz="1050" dirty="0">
                <a:effectLst/>
              </a:rPr>
              <a:t>Shirai, </a:t>
            </a:r>
            <a:r>
              <a:rPr lang="en-US" sz="1050" dirty="0" err="1">
                <a:effectLst/>
              </a:rPr>
              <a:t>Yasuyuki</a:t>
            </a:r>
            <a:r>
              <a:rPr lang="en-US" sz="1050" dirty="0">
                <a:effectLst/>
              </a:rPr>
              <a:t>, </a:t>
            </a:r>
            <a:r>
              <a:rPr lang="en-US" sz="1050" dirty="0" err="1">
                <a:effectLst/>
              </a:rPr>
              <a:t>Hiroto</a:t>
            </a:r>
            <a:r>
              <a:rPr lang="en-US" sz="1050" dirty="0">
                <a:effectLst/>
              </a:rPr>
              <a:t> Kobayashi, </a:t>
            </a:r>
            <a:r>
              <a:rPr lang="en-US" sz="1050" dirty="0" err="1">
                <a:effectLst/>
              </a:rPr>
              <a:t>Taiki</a:t>
            </a:r>
            <a:r>
              <a:rPr lang="en-US" sz="1050" dirty="0">
                <a:effectLst/>
              </a:rPr>
              <a:t> </a:t>
            </a:r>
            <a:r>
              <a:rPr lang="en-US" sz="1050" dirty="0" err="1">
                <a:effectLst/>
              </a:rPr>
              <a:t>Takegami</a:t>
            </a:r>
            <a:r>
              <a:rPr lang="en-US" sz="1050" dirty="0">
                <a:effectLst/>
              </a:rPr>
              <a:t>, </a:t>
            </a:r>
            <a:r>
              <a:rPr lang="en-US" sz="1050" dirty="0" err="1">
                <a:effectLst/>
              </a:rPr>
              <a:t>Kyosuke</a:t>
            </a:r>
            <a:r>
              <a:rPr lang="en-US" sz="1050" dirty="0">
                <a:effectLst/>
              </a:rPr>
              <a:t> </a:t>
            </a:r>
            <a:r>
              <a:rPr lang="en-US" sz="1050" dirty="0" err="1">
                <a:effectLst/>
              </a:rPr>
              <a:t>Hikawa</a:t>
            </a:r>
            <a:r>
              <a:rPr lang="en-US" sz="1050" dirty="0">
                <a:effectLst/>
              </a:rPr>
              <a:t>, Masahiro </a:t>
            </a:r>
            <a:r>
              <a:rPr lang="en-US" sz="1050" dirty="0" err="1">
                <a:effectLst/>
              </a:rPr>
              <a:t>Shiotsu</a:t>
            </a:r>
            <a:r>
              <a:rPr lang="en-US" sz="1050" dirty="0">
                <a:effectLst/>
              </a:rPr>
              <a:t>, Hideki </a:t>
            </a:r>
            <a:r>
              <a:rPr lang="en-US" sz="1050" dirty="0" err="1">
                <a:effectLst/>
              </a:rPr>
              <a:t>Tatsumoto</a:t>
            </a:r>
            <a:r>
              <a:rPr lang="en-US" sz="1050" dirty="0">
                <a:effectLst/>
              </a:rPr>
              <a:t>, Yoshihiro </a:t>
            </a:r>
            <a:r>
              <a:rPr lang="en-US" sz="1050" dirty="0" err="1">
                <a:effectLst/>
              </a:rPr>
              <a:t>Naruo</a:t>
            </a:r>
            <a:r>
              <a:rPr lang="en-US" sz="1050" dirty="0">
                <a:effectLst/>
              </a:rPr>
              <a:t>, Hiroaki Kobayashi, Yoshifumi </a:t>
            </a:r>
            <a:r>
              <a:rPr lang="en-US" sz="1050" dirty="0" err="1">
                <a:effectLst/>
              </a:rPr>
              <a:t>Inatani</a:t>
            </a:r>
            <a:r>
              <a:rPr lang="en-US" sz="1050" dirty="0">
                <a:effectLst/>
              </a:rPr>
              <a:t>, and Katsuhiko Kinoshita. 2012. “Over Current Properties of HTC Superconducting Wire Cooled by Liquid Hydrogen.” </a:t>
            </a:r>
            <a:r>
              <a:rPr lang="en-US" sz="1050" i="1" dirty="0">
                <a:effectLst/>
              </a:rPr>
              <a:t>Physics Procedia</a:t>
            </a:r>
            <a:r>
              <a:rPr lang="en-US" sz="1050" dirty="0">
                <a:effectLst/>
              </a:rPr>
              <a:t> 36: 1384–89. </a:t>
            </a:r>
            <a:r>
              <a:rPr lang="en-US" sz="1050" dirty="0">
                <a:effectLst/>
                <a:hlinkClick r:id="rId9"/>
              </a:rPr>
              <a:t>https://doi.org/10.1016/j.phpro.2012.06.309</a:t>
            </a:r>
            <a:r>
              <a:rPr lang="en-US" sz="1050" dirty="0">
                <a:effectLst/>
              </a:rPr>
              <a:t>.</a:t>
            </a:r>
          </a:p>
          <a:p>
            <a:pPr>
              <a:lnSpc>
                <a:spcPct val="90000"/>
              </a:lnSpc>
            </a:pPr>
            <a:r>
              <a:rPr lang="en-US" sz="1050" dirty="0" err="1">
                <a:effectLst/>
              </a:rPr>
              <a:t>Tatsumoto</a:t>
            </a:r>
            <a:r>
              <a:rPr lang="en-US" sz="1050" dirty="0">
                <a:effectLst/>
              </a:rPr>
              <a:t>, H, Y Shirai, K </a:t>
            </a:r>
            <a:r>
              <a:rPr lang="en-US" sz="1050" dirty="0" err="1">
                <a:effectLst/>
              </a:rPr>
              <a:t>Hata</a:t>
            </a:r>
            <a:r>
              <a:rPr lang="en-US" sz="1050" dirty="0">
                <a:effectLst/>
              </a:rPr>
              <a:t>, T Kato, M </a:t>
            </a:r>
            <a:r>
              <a:rPr lang="en-US" sz="1050" dirty="0" err="1">
                <a:effectLst/>
              </a:rPr>
              <a:t>Futakawa</a:t>
            </a:r>
            <a:r>
              <a:rPr lang="en-US" sz="1050" dirty="0">
                <a:effectLst/>
              </a:rPr>
              <a:t>, and M </a:t>
            </a:r>
            <a:r>
              <a:rPr lang="en-US" sz="1050" dirty="0" err="1">
                <a:effectLst/>
              </a:rPr>
              <a:t>Shiotsu</a:t>
            </a:r>
            <a:r>
              <a:rPr lang="en-US" sz="1050" dirty="0">
                <a:effectLst/>
              </a:rPr>
              <a:t>. 2010. “Forced Convection Heat Transfer of Subcooled Liquid Nitrogen in a Vertical Tube.” </a:t>
            </a:r>
            <a:r>
              <a:rPr lang="en-US" sz="1050" i="1" dirty="0">
                <a:effectLst/>
              </a:rPr>
              <a:t>Journal of Physics: Conference Series</a:t>
            </a:r>
            <a:r>
              <a:rPr lang="en-US" sz="1050" dirty="0">
                <a:effectLst/>
              </a:rPr>
              <a:t> 234 (3): 032057. </a:t>
            </a:r>
            <a:r>
              <a:rPr lang="en-US" sz="1050" dirty="0">
                <a:effectLst/>
                <a:hlinkClick r:id="rId10"/>
              </a:rPr>
              <a:t>https://doi.org/10.1088/1742-6596/234/3/032057</a:t>
            </a:r>
            <a:r>
              <a:rPr lang="en-US" sz="1050" dirty="0">
                <a:effectLst/>
              </a:rPr>
              <a:t>.</a:t>
            </a:r>
          </a:p>
          <a:p>
            <a:pPr>
              <a:lnSpc>
                <a:spcPct val="90000"/>
              </a:lnSpc>
            </a:pPr>
            <a:r>
              <a:rPr lang="en-US" sz="1050" dirty="0" err="1">
                <a:effectLst/>
              </a:rPr>
              <a:t>Tatsumoto</a:t>
            </a:r>
            <a:r>
              <a:rPr lang="en-US" sz="1050" dirty="0">
                <a:effectLst/>
              </a:rPr>
              <a:t>, H, Y Shirai, M </a:t>
            </a:r>
            <a:r>
              <a:rPr lang="en-US" sz="1050" dirty="0" err="1">
                <a:effectLst/>
              </a:rPr>
              <a:t>Shiotsu</a:t>
            </a:r>
            <a:r>
              <a:rPr lang="en-US" sz="1050" dirty="0">
                <a:effectLst/>
              </a:rPr>
              <a:t>, K </a:t>
            </a:r>
            <a:r>
              <a:rPr lang="en-US" sz="1050" dirty="0" err="1">
                <a:effectLst/>
              </a:rPr>
              <a:t>Hata</a:t>
            </a:r>
            <a:r>
              <a:rPr lang="en-US" sz="1050" dirty="0">
                <a:effectLst/>
              </a:rPr>
              <a:t>, H Kobayashi, Y </a:t>
            </a:r>
            <a:r>
              <a:rPr lang="en-US" sz="1050" dirty="0" err="1">
                <a:effectLst/>
              </a:rPr>
              <a:t>Naruo</a:t>
            </a:r>
            <a:r>
              <a:rPr lang="en-US" sz="1050" dirty="0">
                <a:effectLst/>
              </a:rPr>
              <a:t>, Y </a:t>
            </a:r>
            <a:r>
              <a:rPr lang="en-US" sz="1050" dirty="0" err="1">
                <a:effectLst/>
              </a:rPr>
              <a:t>Inatani</a:t>
            </a:r>
            <a:r>
              <a:rPr lang="en-US" sz="1050" dirty="0">
                <a:effectLst/>
              </a:rPr>
              <a:t>, T Kato, M </a:t>
            </a:r>
            <a:r>
              <a:rPr lang="en-US" sz="1050" dirty="0" err="1">
                <a:effectLst/>
              </a:rPr>
              <a:t>Futakawa</a:t>
            </a:r>
            <a:r>
              <a:rPr lang="en-US" sz="1050" dirty="0">
                <a:effectLst/>
              </a:rPr>
              <a:t>, and K Kinoshita. 2010. “Development of a Thermal-Hydraulics Experimental System for High Tc Superconductors Cooled by Liquid Hydrogen.” </a:t>
            </a:r>
            <a:r>
              <a:rPr lang="en-US" sz="1050" i="1" dirty="0">
                <a:effectLst/>
              </a:rPr>
              <a:t>Journal of Physics: Conference Series</a:t>
            </a:r>
            <a:r>
              <a:rPr lang="en-US" sz="1050" dirty="0">
                <a:effectLst/>
              </a:rPr>
              <a:t> 234 (3): 032056. </a:t>
            </a:r>
            <a:r>
              <a:rPr lang="en-US" sz="1050" dirty="0">
                <a:effectLst/>
                <a:hlinkClick r:id="rId11"/>
              </a:rPr>
              <a:t>https://doi.org/10.1088/1742-6596/234/3/032056</a:t>
            </a:r>
            <a:r>
              <a:rPr lang="en-US" sz="1050" dirty="0">
                <a:effectLst/>
              </a:rPr>
              <a:t>.</a:t>
            </a:r>
          </a:p>
          <a:p>
            <a:pPr>
              <a:lnSpc>
                <a:spcPct val="90000"/>
              </a:lnSpc>
            </a:pPr>
            <a:r>
              <a:rPr lang="en-US" sz="1050" dirty="0" err="1">
                <a:effectLst/>
              </a:rPr>
              <a:t>Tatsumoto</a:t>
            </a:r>
            <a:r>
              <a:rPr lang="en-US" sz="1050" dirty="0">
                <a:effectLst/>
              </a:rPr>
              <a:t>, H, Y Shirai, M </a:t>
            </a:r>
            <a:r>
              <a:rPr lang="en-US" sz="1050" dirty="0" err="1">
                <a:effectLst/>
              </a:rPr>
              <a:t>Shiotsu</a:t>
            </a:r>
            <a:r>
              <a:rPr lang="en-US" sz="1050" dirty="0">
                <a:effectLst/>
              </a:rPr>
              <a:t>, Y </a:t>
            </a:r>
            <a:r>
              <a:rPr lang="en-US" sz="1050" dirty="0" err="1">
                <a:effectLst/>
              </a:rPr>
              <a:t>Naruo</a:t>
            </a:r>
            <a:r>
              <a:rPr lang="en-US" sz="1050" dirty="0">
                <a:effectLst/>
              </a:rPr>
              <a:t>, H Kobayashi, and Y </a:t>
            </a:r>
            <a:r>
              <a:rPr lang="en-US" sz="1050" dirty="0" err="1">
                <a:effectLst/>
              </a:rPr>
              <a:t>Inatani</a:t>
            </a:r>
            <a:r>
              <a:rPr lang="en-US" sz="1050" dirty="0">
                <a:effectLst/>
              </a:rPr>
              <a:t>. 2014. “Development of an Experimental System for Characterization of High-Temperature Superconductors Cooled by Liquid Hydrogen under the External Magnetic Field.” </a:t>
            </a:r>
            <a:r>
              <a:rPr lang="en-US" sz="1050" i="1" dirty="0">
                <a:effectLst/>
              </a:rPr>
              <a:t>Journal of Physics: Conference Series</a:t>
            </a:r>
            <a:r>
              <a:rPr lang="en-US" sz="1050" dirty="0">
                <a:effectLst/>
              </a:rPr>
              <a:t> 507 (2): 022042. </a:t>
            </a:r>
            <a:r>
              <a:rPr lang="en-US" sz="1050" dirty="0">
                <a:effectLst/>
                <a:hlinkClick r:id="rId12"/>
              </a:rPr>
              <a:t>https://doi.org/10.1088/1742-6596/507/2/022042</a:t>
            </a:r>
            <a:r>
              <a:rPr lang="en-US" sz="1050" dirty="0">
                <a:effectLst/>
              </a:rPr>
              <a:t>.</a:t>
            </a:r>
          </a:p>
          <a:p>
            <a:pPr>
              <a:lnSpc>
                <a:spcPct val="90000"/>
              </a:lnSpc>
            </a:pPr>
            <a:r>
              <a:rPr lang="en-US" sz="1050" dirty="0" err="1">
                <a:effectLst/>
              </a:rPr>
              <a:t>Timmerhaus</a:t>
            </a:r>
            <a:r>
              <a:rPr lang="en-US" sz="1050" dirty="0">
                <a:effectLst/>
              </a:rPr>
              <a:t>, K. D., ed. 1960. </a:t>
            </a:r>
            <a:r>
              <a:rPr lang="en-US" sz="1050" i="1" dirty="0">
                <a:effectLst/>
              </a:rPr>
              <a:t>Advances in Cryogenic Engineering</a:t>
            </a:r>
            <a:r>
              <a:rPr lang="en-US" sz="1050" dirty="0">
                <a:effectLst/>
              </a:rPr>
              <a:t>. Boston, MA: Springer US. </a:t>
            </a:r>
            <a:r>
              <a:rPr lang="en-US" sz="1050" dirty="0">
                <a:effectLst/>
                <a:hlinkClick r:id="rId13"/>
              </a:rPr>
              <a:t>https://doi.org/10.1007/978-1-4757-0537-9</a:t>
            </a:r>
            <a:r>
              <a:rPr lang="en-US" sz="1050" dirty="0">
                <a:effectLst/>
              </a:rPr>
              <a:t>.</a:t>
            </a:r>
          </a:p>
        </p:txBody>
      </p:sp>
      <p:sp>
        <p:nvSpPr>
          <p:cNvPr id="4" name="Footer Placeholder 3">
            <a:extLst>
              <a:ext uri="{FF2B5EF4-FFF2-40B4-BE49-F238E27FC236}">
                <a16:creationId xmlns:a16="http://schemas.microsoft.com/office/drawing/2014/main" id="{5C81852F-5A6B-00A7-4AFF-2A08FBE3CFF7}"/>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322E9B9F-CE05-195E-AD18-CB6CFF8428DD}"/>
              </a:ext>
            </a:extLst>
          </p:cNvPr>
          <p:cNvSpPr>
            <a:spLocks noGrp="1"/>
          </p:cNvSpPr>
          <p:nvPr>
            <p:ph type="sldNum" sz="quarter" idx="12"/>
          </p:nvPr>
        </p:nvSpPr>
        <p:spPr/>
        <p:txBody>
          <a:bodyPr/>
          <a:lstStyle/>
          <a:p>
            <a:fld id="{0EF2EA88-E9D4-0C4F-A5DF-5FE49FAF8E2F}" type="slidenum">
              <a:rPr lang="en-US" smtClean="0"/>
              <a:pPr/>
              <a:t>30</a:t>
            </a:fld>
            <a:endParaRPr lang="en-US" dirty="0"/>
          </a:p>
        </p:txBody>
      </p:sp>
    </p:spTree>
    <p:extLst>
      <p:ext uri="{BB962C8B-B14F-4D97-AF65-F5344CB8AC3E}">
        <p14:creationId xmlns:p14="http://schemas.microsoft.com/office/powerpoint/2010/main" val="25257912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7E855-B47C-62EF-9922-6CA585C9D0ED}"/>
              </a:ext>
            </a:extLst>
          </p:cNvPr>
          <p:cNvSpPr>
            <a:spLocks noGrp="1"/>
          </p:cNvSpPr>
          <p:nvPr>
            <p:ph type="title"/>
          </p:nvPr>
        </p:nvSpPr>
        <p:spPr/>
        <p:txBody>
          <a:bodyPr/>
          <a:lstStyle/>
          <a:p>
            <a:r>
              <a:rPr lang="en-US" dirty="0"/>
              <a:t>References (extra)</a:t>
            </a:r>
          </a:p>
        </p:txBody>
      </p:sp>
      <p:sp>
        <p:nvSpPr>
          <p:cNvPr id="3" name="Content Placeholder 2">
            <a:extLst>
              <a:ext uri="{FF2B5EF4-FFF2-40B4-BE49-F238E27FC236}">
                <a16:creationId xmlns:a16="http://schemas.microsoft.com/office/drawing/2014/main" id="{D10F7A15-8937-4049-2C8E-67DF0DB030A6}"/>
              </a:ext>
            </a:extLst>
          </p:cNvPr>
          <p:cNvSpPr>
            <a:spLocks noGrp="1"/>
          </p:cNvSpPr>
          <p:nvPr>
            <p:ph idx="1"/>
          </p:nvPr>
        </p:nvSpPr>
        <p:spPr>
          <a:xfrm>
            <a:off x="576072" y="1059180"/>
            <a:ext cx="10972800" cy="5341619"/>
          </a:xfrm>
        </p:spPr>
        <p:txBody>
          <a:bodyPr/>
          <a:lstStyle/>
          <a:p>
            <a:r>
              <a:rPr lang="en-US" sz="1400" dirty="0"/>
              <a:t>Books of interest not available online</a:t>
            </a:r>
          </a:p>
          <a:p>
            <a:pPr lvl="1"/>
            <a:r>
              <a:rPr lang="en-US" sz="1400" dirty="0"/>
              <a:t>Liquid hydrogen (properties, production and applications), Paris, 1965, </a:t>
            </a:r>
            <a:r>
              <a:rPr lang="en-US" sz="1400" dirty="0">
                <a:hlinkClick r:id="rId2"/>
              </a:rPr>
              <a:t>https://berkeley.primo.exlibrisgroup.com/permalink/01UCS_BER/s4lks2/cdi_cern_primary_oai_cds_cern_ch_108979</a:t>
            </a:r>
            <a:r>
              <a:rPr lang="en-US" sz="1400" dirty="0"/>
              <a:t> </a:t>
            </a:r>
          </a:p>
          <a:p>
            <a:pPr lvl="1"/>
            <a:r>
              <a:rPr lang="en-US" sz="1400" dirty="0"/>
              <a:t>1st International Conference on High Magnetic Fields, MIT Press, 1962, </a:t>
            </a:r>
            <a:r>
              <a:rPr lang="en-US" sz="1400" dirty="0">
                <a:hlinkClick r:id="rId3"/>
              </a:rPr>
              <a:t>https://berkeley.primo.exlibrisgroup.com/permalink/01UCS_BER/s4lks2/cdi_cern_primary_oai_cds_cern_ch_221821</a:t>
            </a:r>
            <a:r>
              <a:rPr lang="en-US" sz="1400" dirty="0"/>
              <a:t>, (</a:t>
            </a:r>
            <a:r>
              <a:rPr lang="en-US" sz="1400" dirty="0">
                <a:hlinkClick r:id="rId4"/>
              </a:rPr>
              <a:t>MIT</a:t>
            </a:r>
            <a:r>
              <a:rPr lang="en-US" sz="1400" dirty="0"/>
              <a:t>, UCB interlibrary loan request made)</a:t>
            </a:r>
          </a:p>
        </p:txBody>
      </p:sp>
      <p:sp>
        <p:nvSpPr>
          <p:cNvPr id="4" name="Footer Placeholder 3">
            <a:extLst>
              <a:ext uri="{FF2B5EF4-FFF2-40B4-BE49-F238E27FC236}">
                <a16:creationId xmlns:a16="http://schemas.microsoft.com/office/drawing/2014/main" id="{5C81852F-5A6B-00A7-4AFF-2A08FBE3CFF7}"/>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322E9B9F-CE05-195E-AD18-CB6CFF8428DD}"/>
              </a:ext>
            </a:extLst>
          </p:cNvPr>
          <p:cNvSpPr>
            <a:spLocks noGrp="1"/>
          </p:cNvSpPr>
          <p:nvPr>
            <p:ph type="sldNum" sz="quarter" idx="12"/>
          </p:nvPr>
        </p:nvSpPr>
        <p:spPr/>
        <p:txBody>
          <a:bodyPr/>
          <a:lstStyle/>
          <a:p>
            <a:fld id="{0EF2EA88-E9D4-0C4F-A5DF-5FE49FAF8E2F}" type="slidenum">
              <a:rPr lang="en-US" smtClean="0"/>
              <a:pPr/>
              <a:t>31</a:t>
            </a:fld>
            <a:endParaRPr lang="en-US" dirty="0"/>
          </a:p>
        </p:txBody>
      </p:sp>
    </p:spTree>
    <p:extLst>
      <p:ext uri="{BB962C8B-B14F-4D97-AF65-F5344CB8AC3E}">
        <p14:creationId xmlns:p14="http://schemas.microsoft.com/office/powerpoint/2010/main" val="33691528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83A63C-402C-E9EF-E33F-EF1D7AFBB3CF}"/>
              </a:ext>
            </a:extLst>
          </p:cNvPr>
          <p:cNvSpPr>
            <a:spLocks noGrp="1"/>
          </p:cNvSpPr>
          <p:nvPr>
            <p:ph type="title"/>
          </p:nvPr>
        </p:nvSpPr>
        <p:spPr/>
        <p:txBody>
          <a:bodyPr/>
          <a:lstStyle/>
          <a:p>
            <a:r>
              <a:rPr lang="en-US" dirty="0"/>
              <a:t>Cooling Superconducting Magnets with LH</a:t>
            </a:r>
            <a:r>
              <a:rPr lang="en-US" baseline="-25000" dirty="0"/>
              <a:t>2</a:t>
            </a:r>
          </a:p>
        </p:txBody>
      </p:sp>
      <p:sp>
        <p:nvSpPr>
          <p:cNvPr id="7" name="Text Placeholder 6">
            <a:extLst>
              <a:ext uri="{FF2B5EF4-FFF2-40B4-BE49-F238E27FC236}">
                <a16:creationId xmlns:a16="http://schemas.microsoft.com/office/drawing/2014/main" id="{0E3DBACA-822D-98CE-56AA-EC73C87BF49D}"/>
              </a:ext>
            </a:extLst>
          </p:cNvPr>
          <p:cNvSpPr>
            <a:spLocks noGrp="1"/>
          </p:cNvSpPr>
          <p:nvPr>
            <p:ph type="body" idx="1"/>
          </p:nvPr>
        </p:nvSpPr>
        <p:spPr/>
        <p:txBody>
          <a:bodyPr/>
          <a:lstStyle/>
          <a:p>
            <a:r>
              <a:rPr lang="en-US" dirty="0"/>
              <a:t>An overview of our LDRD proposal</a:t>
            </a:r>
          </a:p>
        </p:txBody>
      </p:sp>
      <p:sp>
        <p:nvSpPr>
          <p:cNvPr id="8" name="Content Placeholder 7">
            <a:extLst>
              <a:ext uri="{FF2B5EF4-FFF2-40B4-BE49-F238E27FC236}">
                <a16:creationId xmlns:a16="http://schemas.microsoft.com/office/drawing/2014/main" id="{7CBD32A5-B49F-B082-A3EA-91C67213142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1E4A5D4-7B18-6CF3-5117-438170E10AA1}"/>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1EF14EA3-97C1-B474-35BF-DF8054CAE65B}"/>
              </a:ext>
            </a:extLst>
          </p:cNvPr>
          <p:cNvSpPr>
            <a:spLocks noGrp="1"/>
          </p:cNvSpPr>
          <p:nvPr>
            <p:ph type="sldNum" sz="quarter" idx="16"/>
          </p:nvPr>
        </p:nvSpPr>
        <p:spPr/>
        <p:txBody>
          <a:bodyPr/>
          <a:lstStyle/>
          <a:p>
            <a:fld id="{0EF2EA88-E9D4-0C4F-A5DF-5FE49FAF8E2F}" type="slidenum">
              <a:rPr lang="en-US" smtClean="0"/>
              <a:pPr/>
              <a:t>32</a:t>
            </a:fld>
            <a:endParaRPr lang="en-US" dirty="0"/>
          </a:p>
        </p:txBody>
      </p:sp>
    </p:spTree>
    <p:extLst>
      <p:ext uri="{BB962C8B-B14F-4D97-AF65-F5344CB8AC3E}">
        <p14:creationId xmlns:p14="http://schemas.microsoft.com/office/powerpoint/2010/main" val="7465229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33"/>
        <p:cNvGrpSpPr/>
        <p:nvPr/>
      </p:nvGrpSpPr>
      <p:grpSpPr>
        <a:xfrm>
          <a:off x="0" y="0"/>
          <a:ext cx="0" cy="0"/>
          <a:chOff x="0" y="0"/>
          <a:chExt cx="0" cy="0"/>
        </a:xfrm>
      </p:grpSpPr>
      <p:sp>
        <p:nvSpPr>
          <p:cNvPr id="1334" name="Google Shape;1334;p4"/>
          <p:cNvSpPr txBox="1">
            <a:spLocks noGrp="1"/>
          </p:cNvSpPr>
          <p:nvPr>
            <p:ph type="title"/>
          </p:nvPr>
        </p:nvSpPr>
        <p:spPr>
          <a:xfrm>
            <a:off x="576072" y="457200"/>
            <a:ext cx="10972799" cy="11430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Sustainable Future Colliders by Increasing the Operating Temperature to 20 K</a:t>
            </a:r>
            <a:endParaRPr/>
          </a:p>
        </p:txBody>
      </p:sp>
      <p:sp>
        <p:nvSpPr>
          <p:cNvPr id="1335" name="Google Shape;1335;p4"/>
          <p:cNvSpPr txBox="1">
            <a:spLocks noGrp="1"/>
          </p:cNvSpPr>
          <p:nvPr>
            <p:ph type="body" idx="1"/>
          </p:nvPr>
        </p:nvSpPr>
        <p:spPr>
          <a:xfrm>
            <a:off x="576072" y="1600201"/>
            <a:ext cx="10972800" cy="4508499"/>
          </a:xfrm>
          <a:prstGeom prst="rect">
            <a:avLst/>
          </a:prstGeom>
          <a:noFill/>
          <a:ln>
            <a:noFill/>
          </a:ln>
        </p:spPr>
        <p:txBody>
          <a:bodyPr spcFirstLastPara="1" wrap="square" lIns="91425" tIns="45700" rIns="91425" bIns="45700" anchor="t" anchorCtr="0">
            <a:noAutofit/>
          </a:bodyPr>
          <a:lstStyle/>
          <a:p>
            <a:pPr marL="225425" lvl="0" indent="-225425" algn="l" rtl="0">
              <a:lnSpc>
                <a:spcPct val="110000"/>
              </a:lnSpc>
              <a:spcBef>
                <a:spcPts val="0"/>
              </a:spcBef>
              <a:spcAft>
                <a:spcPts val="0"/>
              </a:spcAft>
              <a:buClr>
                <a:schemeClr val="accent2"/>
              </a:buClr>
              <a:buSzPts val="2000"/>
              <a:buChar char="•"/>
            </a:pPr>
            <a:r>
              <a:rPr lang="en-US"/>
              <a:t>Proposals to </a:t>
            </a:r>
            <a:r>
              <a:rPr lang="en-US">
                <a:solidFill>
                  <a:schemeClr val="accent1"/>
                </a:solidFill>
              </a:rPr>
              <a:t>increase the collision energy</a:t>
            </a:r>
            <a:r>
              <a:rPr lang="en-US"/>
              <a:t> of particle accelerators including ever larger colliders, e.g. a </a:t>
            </a:r>
            <a:r>
              <a:rPr lang="en-US">
                <a:solidFill>
                  <a:schemeClr val="accent1"/>
                </a:solidFill>
              </a:rPr>
              <a:t>~100 km circular collider</a:t>
            </a:r>
            <a:r>
              <a:rPr lang="en-US"/>
              <a:t> at CERN (FCC)</a:t>
            </a:r>
            <a:endParaRPr/>
          </a:p>
          <a:p>
            <a:pPr marL="225425" lvl="0" indent="-225425" algn="l" rtl="0">
              <a:lnSpc>
                <a:spcPct val="110000"/>
              </a:lnSpc>
              <a:spcBef>
                <a:spcPts val="800"/>
              </a:spcBef>
              <a:spcAft>
                <a:spcPts val="0"/>
              </a:spcAft>
              <a:buClr>
                <a:schemeClr val="accent2"/>
              </a:buClr>
              <a:buSzPts val="2000"/>
              <a:buChar char="•"/>
            </a:pPr>
            <a:r>
              <a:rPr lang="en-US"/>
              <a:t>Energy supply issues in Europe and </a:t>
            </a:r>
            <a:r>
              <a:rPr lang="en-US">
                <a:solidFill>
                  <a:schemeClr val="accent1"/>
                </a:solidFill>
              </a:rPr>
              <a:t>high electricity costs</a:t>
            </a:r>
            <a:endParaRPr/>
          </a:p>
          <a:p>
            <a:pPr marL="225425" lvl="0" indent="-225425" algn="l" rtl="0">
              <a:lnSpc>
                <a:spcPct val="110000"/>
              </a:lnSpc>
              <a:spcBef>
                <a:spcPts val="800"/>
              </a:spcBef>
              <a:spcAft>
                <a:spcPts val="0"/>
              </a:spcAft>
              <a:buClr>
                <a:schemeClr val="accent2"/>
              </a:buClr>
              <a:buSzPts val="2000"/>
              <a:buChar char="•"/>
            </a:pPr>
            <a:r>
              <a:rPr lang="en-US"/>
              <a:t>Power consumption of the cryogenics system of the FCC would be 47% of total power</a:t>
            </a:r>
            <a:endParaRPr/>
          </a:p>
          <a:p>
            <a:pPr marL="225425" lvl="0" indent="-225425" algn="l" rtl="0">
              <a:lnSpc>
                <a:spcPct val="110000"/>
              </a:lnSpc>
              <a:spcBef>
                <a:spcPts val="800"/>
              </a:spcBef>
              <a:spcAft>
                <a:spcPts val="0"/>
              </a:spcAft>
              <a:buClr>
                <a:schemeClr val="accent2"/>
              </a:buClr>
              <a:buSzPts val="2000"/>
              <a:buChar char="•"/>
            </a:pPr>
            <a:r>
              <a:rPr lang="en-US">
                <a:solidFill>
                  <a:schemeClr val="accent1"/>
                </a:solidFill>
              </a:rPr>
              <a:t>Operating at 20K</a:t>
            </a:r>
            <a:r>
              <a:rPr lang="en-US"/>
              <a:t> instead of 1.9K would </a:t>
            </a:r>
            <a:r>
              <a:rPr lang="en-US">
                <a:solidFill>
                  <a:schemeClr val="accent1"/>
                </a:solidFill>
              </a:rPr>
              <a:t>increase </a:t>
            </a:r>
            <a:br>
              <a:rPr lang="en-US">
                <a:solidFill>
                  <a:schemeClr val="accent1"/>
                </a:solidFill>
              </a:rPr>
            </a:br>
            <a:r>
              <a:rPr lang="en-US">
                <a:solidFill>
                  <a:schemeClr val="accent1"/>
                </a:solidFill>
              </a:rPr>
              <a:t>the cooling efficiency</a:t>
            </a:r>
            <a:r>
              <a:rPr lang="en-US"/>
              <a:t> (10-fold Carnot)</a:t>
            </a:r>
            <a:endParaRPr/>
          </a:p>
          <a:p>
            <a:pPr marL="225425" lvl="0" indent="-225425" algn="l" rtl="0">
              <a:lnSpc>
                <a:spcPct val="110000"/>
              </a:lnSpc>
              <a:spcBef>
                <a:spcPts val="800"/>
              </a:spcBef>
              <a:spcAft>
                <a:spcPts val="0"/>
              </a:spcAft>
              <a:buClr>
                <a:schemeClr val="accent2"/>
              </a:buClr>
              <a:buSzPts val="2000"/>
              <a:buChar char="•"/>
            </a:pPr>
            <a:r>
              <a:rPr lang="en-US">
                <a:solidFill>
                  <a:schemeClr val="accent1"/>
                </a:solidFill>
              </a:rPr>
              <a:t>Helium supply</a:t>
            </a:r>
            <a:r>
              <a:rPr lang="en-US"/>
              <a:t> has been unreliable and prices </a:t>
            </a:r>
            <a:br>
              <a:rPr lang="en-US"/>
            </a:br>
            <a:r>
              <a:rPr lang="en-US"/>
              <a:t>unsustainable in recent years</a:t>
            </a:r>
            <a:endParaRPr/>
          </a:p>
          <a:p>
            <a:pPr marL="225425" lvl="0" indent="-225425" algn="l" rtl="0">
              <a:lnSpc>
                <a:spcPct val="110000"/>
              </a:lnSpc>
              <a:spcBef>
                <a:spcPts val="800"/>
              </a:spcBef>
              <a:spcAft>
                <a:spcPts val="0"/>
              </a:spcAft>
              <a:buClr>
                <a:schemeClr val="accent2"/>
              </a:buClr>
              <a:buSzPts val="2000"/>
              <a:buChar char="•"/>
            </a:pPr>
            <a:r>
              <a:rPr lang="en-US">
                <a:solidFill>
                  <a:schemeClr val="accent1"/>
                </a:solidFill>
              </a:rPr>
              <a:t>Moving from He to LH</a:t>
            </a:r>
            <a:r>
              <a:rPr lang="en-US" baseline="-25000">
                <a:solidFill>
                  <a:schemeClr val="accent1"/>
                </a:solidFill>
              </a:rPr>
              <a:t>2</a:t>
            </a:r>
            <a:r>
              <a:rPr lang="en-US"/>
              <a:t> would be synergistic </a:t>
            </a:r>
            <a:br>
              <a:rPr lang="en-US"/>
            </a:br>
            <a:r>
              <a:rPr lang="en-US"/>
              <a:t>with the hydrogen economy</a:t>
            </a:r>
            <a:endParaRPr/>
          </a:p>
        </p:txBody>
      </p:sp>
      <p:sp>
        <p:nvSpPr>
          <p:cNvPr id="1336" name="Google Shape;1336;p4"/>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337" name="Google Shape;1337;p4"/>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33</a:t>
            </a:fld>
            <a:endParaRPr/>
          </a:p>
        </p:txBody>
      </p:sp>
      <p:grpSp>
        <p:nvGrpSpPr>
          <p:cNvPr id="1338" name="Google Shape;1338;p4"/>
          <p:cNvGrpSpPr/>
          <p:nvPr/>
        </p:nvGrpSpPr>
        <p:grpSpPr>
          <a:xfrm>
            <a:off x="6380789" y="3291412"/>
            <a:ext cx="4942410" cy="3284104"/>
            <a:chOff x="4143613" y="4250289"/>
            <a:chExt cx="3931628" cy="2612466"/>
          </a:xfrm>
        </p:grpSpPr>
        <p:grpSp>
          <p:nvGrpSpPr>
            <p:cNvPr id="1339" name="Google Shape;1339;p4"/>
            <p:cNvGrpSpPr/>
            <p:nvPr/>
          </p:nvGrpSpPr>
          <p:grpSpPr>
            <a:xfrm>
              <a:off x="4159529" y="4250289"/>
              <a:ext cx="3829646" cy="2563508"/>
              <a:chOff x="4197963" y="3683820"/>
              <a:chExt cx="3829646" cy="2563508"/>
            </a:xfrm>
          </p:grpSpPr>
          <p:pic>
            <p:nvPicPr>
              <p:cNvPr id="1340" name="Google Shape;1340;p4"/>
              <p:cNvPicPr preferRelativeResize="0"/>
              <p:nvPr/>
            </p:nvPicPr>
            <p:blipFill rotWithShape="1">
              <a:blip r:embed="rId3">
                <a:alphaModFix/>
              </a:blip>
              <a:srcRect r="3226" b="3341"/>
              <a:stretch/>
            </p:blipFill>
            <p:spPr>
              <a:xfrm>
                <a:off x="4197963" y="3683820"/>
                <a:ext cx="3829646" cy="2563508"/>
              </a:xfrm>
              <a:prstGeom prst="rect">
                <a:avLst/>
              </a:prstGeom>
              <a:noFill/>
              <a:ln>
                <a:noFill/>
              </a:ln>
            </p:spPr>
          </p:pic>
          <p:cxnSp>
            <p:nvCxnSpPr>
              <p:cNvPr id="1341" name="Google Shape;1341;p4"/>
              <p:cNvCxnSpPr/>
              <p:nvPr/>
            </p:nvCxnSpPr>
            <p:spPr>
              <a:xfrm>
                <a:off x="6860381" y="4314526"/>
                <a:ext cx="0" cy="137160"/>
              </a:xfrm>
              <a:prstGeom prst="straightConnector1">
                <a:avLst/>
              </a:prstGeom>
              <a:noFill/>
              <a:ln w="254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342" name="Google Shape;1342;p4"/>
              <p:cNvCxnSpPr/>
              <p:nvPr/>
            </p:nvCxnSpPr>
            <p:spPr>
              <a:xfrm flipH="1">
                <a:off x="6858000" y="4480498"/>
                <a:ext cx="4762" cy="1310640"/>
              </a:xfrm>
              <a:prstGeom prst="straightConnector1">
                <a:avLst/>
              </a:prstGeom>
              <a:noFill/>
              <a:ln w="9525" cap="flat" cmpd="sng">
                <a:solidFill>
                  <a:schemeClr val="accent6"/>
                </a:solidFill>
                <a:prstDash val="lgDash"/>
                <a:round/>
                <a:headEnd type="none" w="sm" len="sm"/>
                <a:tailEnd type="none" w="sm" len="sm"/>
              </a:ln>
            </p:spPr>
          </p:cxnSp>
          <p:sp>
            <p:nvSpPr>
              <p:cNvPr id="1343" name="Google Shape;1343;p4"/>
              <p:cNvSpPr txBox="1"/>
              <p:nvPr/>
            </p:nvSpPr>
            <p:spPr>
              <a:xfrm>
                <a:off x="6858000" y="4212251"/>
                <a:ext cx="106471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6"/>
                    </a:solidFill>
                    <a:latin typeface="Arial"/>
                    <a:ea typeface="Arial"/>
                    <a:cs typeface="Arial"/>
                    <a:sym typeface="Arial"/>
                  </a:rPr>
                  <a:t>LH</a:t>
                </a:r>
                <a:r>
                  <a:rPr lang="en-US" sz="1200" b="1" baseline="-25000">
                    <a:solidFill>
                      <a:schemeClr val="accent6"/>
                    </a:solidFill>
                    <a:latin typeface="Arial"/>
                    <a:ea typeface="Arial"/>
                    <a:cs typeface="Arial"/>
                    <a:sym typeface="Arial"/>
                  </a:rPr>
                  <a:t>2</a:t>
                </a:r>
                <a:r>
                  <a:rPr lang="en-US" sz="1200" b="1">
                    <a:solidFill>
                      <a:schemeClr val="accent6"/>
                    </a:solidFill>
                    <a:latin typeface="Arial"/>
                    <a:ea typeface="Arial"/>
                    <a:cs typeface="Arial"/>
                    <a:sym typeface="Arial"/>
                  </a:rPr>
                  <a:t> at 1 atm</a:t>
                </a:r>
                <a:endParaRPr/>
              </a:p>
            </p:txBody>
          </p:sp>
          <p:sp>
            <p:nvSpPr>
              <p:cNvPr id="1344" name="Google Shape;1344;p4"/>
              <p:cNvSpPr/>
              <p:nvPr/>
            </p:nvSpPr>
            <p:spPr>
              <a:xfrm flipH="1">
                <a:off x="6705600" y="4881562"/>
                <a:ext cx="128590" cy="205593"/>
              </a:xfrm>
              <a:prstGeom prst="rightBrace">
                <a:avLst>
                  <a:gd name="adj1" fmla="val 8333"/>
                  <a:gd name="adj2" fmla="val 50000"/>
                </a:avLst>
              </a:prstGeom>
              <a:noFill/>
              <a:ln w="19050" cap="flat" cmpd="sng">
                <a:solidFill>
                  <a:srgbClr val="E9A8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1345" name="Google Shape;1345;p4"/>
              <p:cNvSpPr txBox="1"/>
              <p:nvPr/>
            </p:nvSpPr>
            <p:spPr>
              <a:xfrm>
                <a:off x="5008588" y="4962448"/>
                <a:ext cx="1792424"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5"/>
                    </a:solidFill>
                    <a:latin typeface="Arial"/>
                    <a:ea typeface="Arial"/>
                    <a:cs typeface="Arial"/>
                    <a:sym typeface="Arial"/>
                  </a:rPr>
                  <a:t>Increase in cooling efficiency</a:t>
                </a:r>
                <a:endParaRPr/>
              </a:p>
            </p:txBody>
          </p:sp>
          <p:cxnSp>
            <p:nvCxnSpPr>
              <p:cNvPr id="1346" name="Google Shape;1346;p4"/>
              <p:cNvCxnSpPr/>
              <p:nvPr/>
            </p:nvCxnSpPr>
            <p:spPr>
              <a:xfrm>
                <a:off x="5867400" y="4362957"/>
                <a:ext cx="0" cy="621401"/>
              </a:xfrm>
              <a:prstGeom prst="straightConnector1">
                <a:avLst/>
              </a:prstGeom>
              <a:noFill/>
              <a:ln w="19050" cap="flat" cmpd="sng">
                <a:solidFill>
                  <a:srgbClr val="E9A800"/>
                </a:solidFill>
                <a:prstDash val="solid"/>
                <a:round/>
                <a:headEnd type="stealth" w="med" len="med"/>
                <a:tailEnd type="stealth" w="med" len="med"/>
              </a:ln>
            </p:spPr>
          </p:cxnSp>
          <p:cxnSp>
            <p:nvCxnSpPr>
              <p:cNvPr id="1347" name="Google Shape;1347;p4"/>
              <p:cNvCxnSpPr/>
              <p:nvPr/>
            </p:nvCxnSpPr>
            <p:spPr>
              <a:xfrm>
                <a:off x="5334000" y="3998529"/>
                <a:ext cx="0" cy="985829"/>
              </a:xfrm>
              <a:prstGeom prst="straightConnector1">
                <a:avLst/>
              </a:prstGeom>
              <a:noFill/>
              <a:ln w="19050" cap="flat" cmpd="sng">
                <a:solidFill>
                  <a:srgbClr val="E9A800"/>
                </a:solidFill>
                <a:prstDash val="solid"/>
                <a:round/>
                <a:headEnd type="stealth" w="med" len="med"/>
                <a:tailEnd type="stealth" w="med" len="med"/>
              </a:ln>
            </p:spPr>
          </p:cxnSp>
          <p:cxnSp>
            <p:nvCxnSpPr>
              <p:cNvPr id="1348" name="Google Shape;1348;p4"/>
              <p:cNvCxnSpPr/>
              <p:nvPr/>
            </p:nvCxnSpPr>
            <p:spPr>
              <a:xfrm rot="10800000">
                <a:off x="5257800" y="4984358"/>
                <a:ext cx="1371600" cy="1"/>
              </a:xfrm>
              <a:prstGeom prst="straightConnector1">
                <a:avLst/>
              </a:prstGeom>
              <a:noFill/>
              <a:ln w="19050" cap="flat" cmpd="sng">
                <a:solidFill>
                  <a:srgbClr val="E9A800"/>
                </a:solidFill>
                <a:prstDash val="lgDash"/>
                <a:round/>
                <a:headEnd type="none" w="sm" len="sm"/>
                <a:tailEnd type="none" w="sm" len="sm"/>
              </a:ln>
            </p:spPr>
          </p:cxnSp>
        </p:grpSp>
        <p:sp>
          <p:nvSpPr>
            <p:cNvPr id="1349" name="Google Shape;1349;p4"/>
            <p:cNvSpPr txBox="1"/>
            <p:nvPr/>
          </p:nvSpPr>
          <p:spPr>
            <a:xfrm>
              <a:off x="4143613" y="6524201"/>
              <a:ext cx="1300357"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accent2"/>
                  </a:solidFill>
                  <a:latin typeface="Arial"/>
                  <a:ea typeface="Arial"/>
                  <a:cs typeface="Arial"/>
                  <a:sym typeface="Arial"/>
                </a:rPr>
                <a:t>Cryogenics</a:t>
              </a:r>
              <a:endParaRPr/>
            </a:p>
          </p:txBody>
        </p:sp>
        <p:sp>
          <p:nvSpPr>
            <p:cNvPr id="1350" name="Google Shape;1350;p4"/>
            <p:cNvSpPr/>
            <p:nvPr/>
          </p:nvSpPr>
          <p:spPr>
            <a:xfrm>
              <a:off x="4235729" y="4299196"/>
              <a:ext cx="3839512" cy="2514600"/>
            </a:xfrm>
            <a:prstGeom prst="roundRect">
              <a:avLst>
                <a:gd name="adj" fmla="val 6149"/>
              </a:avLst>
            </a:prstGeom>
            <a:noFill/>
            <a:ln w="25400" cap="flat" cmpd="sng">
              <a:solidFill>
                <a:schemeClr val="accent2"/>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241887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5"/>
          <p:cNvSpPr txBox="1">
            <a:spLocks noGrp="1"/>
          </p:cNvSpPr>
          <p:nvPr>
            <p:ph type="title"/>
          </p:nvPr>
        </p:nvSpPr>
        <p:spPr>
          <a:xfrm>
            <a:off x="576072" y="457200"/>
            <a:ext cx="10972799" cy="11430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Increasing the Operating Temperature to 20 K is Possible with High Temperature Superconductors</a:t>
            </a:r>
            <a:endParaRPr/>
          </a:p>
        </p:txBody>
      </p:sp>
      <p:sp>
        <p:nvSpPr>
          <p:cNvPr id="1356" name="Google Shape;1356;p5"/>
          <p:cNvSpPr txBox="1">
            <a:spLocks noGrp="1"/>
          </p:cNvSpPr>
          <p:nvPr>
            <p:ph type="body" idx="1"/>
          </p:nvPr>
        </p:nvSpPr>
        <p:spPr>
          <a:xfrm>
            <a:off x="576072" y="1600201"/>
            <a:ext cx="10972800" cy="4508499"/>
          </a:xfrm>
          <a:prstGeom prst="rect">
            <a:avLst/>
          </a:prstGeom>
          <a:noFill/>
          <a:ln>
            <a:noFill/>
          </a:ln>
        </p:spPr>
        <p:txBody>
          <a:bodyPr spcFirstLastPara="1" wrap="square" lIns="91425" tIns="45700" rIns="91425" bIns="45700" anchor="t" anchorCtr="0">
            <a:noAutofit/>
          </a:bodyPr>
          <a:lstStyle/>
          <a:p>
            <a:pPr marL="225425" lvl="0" indent="-225425" algn="l" rtl="0">
              <a:lnSpc>
                <a:spcPct val="110000"/>
              </a:lnSpc>
              <a:spcBef>
                <a:spcPts val="0"/>
              </a:spcBef>
              <a:spcAft>
                <a:spcPts val="0"/>
              </a:spcAft>
              <a:buClr>
                <a:schemeClr val="accent2"/>
              </a:buClr>
              <a:buSzPts val="2000"/>
              <a:buChar char="•"/>
            </a:pPr>
            <a:r>
              <a:rPr lang="en-US"/>
              <a:t>Moving from LHe to </a:t>
            </a:r>
            <a:r>
              <a:rPr lang="en-US">
                <a:solidFill>
                  <a:schemeClr val="accent1"/>
                </a:solidFill>
              </a:rPr>
              <a:t>LH</a:t>
            </a:r>
            <a:r>
              <a:rPr lang="en-US" baseline="-25000">
                <a:solidFill>
                  <a:schemeClr val="accent1"/>
                </a:solidFill>
              </a:rPr>
              <a:t>2</a:t>
            </a:r>
            <a:r>
              <a:rPr lang="en-US">
                <a:solidFill>
                  <a:schemeClr val="accent1"/>
                </a:solidFill>
              </a:rPr>
              <a:t> is possible with HTS </a:t>
            </a:r>
            <a:endParaRPr/>
          </a:p>
          <a:p>
            <a:pPr marL="225425" lvl="0" indent="-225425" algn="l" rtl="0">
              <a:lnSpc>
                <a:spcPct val="110000"/>
              </a:lnSpc>
              <a:spcBef>
                <a:spcPts val="800"/>
              </a:spcBef>
              <a:spcAft>
                <a:spcPts val="0"/>
              </a:spcAft>
              <a:buClr>
                <a:schemeClr val="accent2"/>
              </a:buClr>
              <a:buSzPts val="2000"/>
              <a:buChar char="•"/>
            </a:pPr>
            <a:r>
              <a:rPr lang="en-US"/>
              <a:t>The </a:t>
            </a:r>
            <a:r>
              <a:rPr lang="en-US">
                <a:solidFill>
                  <a:schemeClr val="accent1"/>
                </a:solidFill>
              </a:rPr>
              <a:t>performance of commercial REBCO</a:t>
            </a:r>
            <a:r>
              <a:rPr lang="en-US"/>
              <a:t> tapes at high fields has recently improved and cost is significantly lower due to large orders from the </a:t>
            </a:r>
            <a:r>
              <a:rPr lang="en-US">
                <a:solidFill>
                  <a:schemeClr val="accent1"/>
                </a:solidFill>
              </a:rPr>
              <a:t>fusion community (economy of scale)</a:t>
            </a:r>
            <a:endParaRPr/>
          </a:p>
          <a:p>
            <a:pPr marL="225425" lvl="0" indent="-225425" algn="l" rtl="0">
              <a:lnSpc>
                <a:spcPct val="110000"/>
              </a:lnSpc>
              <a:spcBef>
                <a:spcPts val="800"/>
              </a:spcBef>
              <a:spcAft>
                <a:spcPts val="0"/>
              </a:spcAft>
              <a:buClr>
                <a:schemeClr val="accent2"/>
              </a:buClr>
              <a:buSzPts val="2000"/>
              <a:buChar char="•"/>
            </a:pPr>
            <a:r>
              <a:rPr lang="en-US">
                <a:solidFill>
                  <a:schemeClr val="accent1"/>
                </a:solidFill>
              </a:rPr>
              <a:t>LBL is developing high-field REBCO magnets</a:t>
            </a:r>
            <a:r>
              <a:rPr lang="en-US"/>
              <a:t> for</a:t>
            </a:r>
            <a:br>
              <a:rPr lang="en-US"/>
            </a:br>
            <a:r>
              <a:rPr lang="en-US"/>
              <a:t>particle accelerators</a:t>
            </a:r>
            <a:endParaRPr/>
          </a:p>
          <a:p>
            <a:pPr marL="225425" lvl="0" indent="-225425" algn="l" rtl="0">
              <a:lnSpc>
                <a:spcPct val="110000"/>
              </a:lnSpc>
              <a:spcBef>
                <a:spcPts val="800"/>
              </a:spcBef>
              <a:spcAft>
                <a:spcPts val="0"/>
              </a:spcAft>
              <a:buClr>
                <a:schemeClr val="accent2"/>
              </a:buClr>
              <a:buSzPts val="2000"/>
              <a:buChar char="•"/>
            </a:pPr>
            <a:r>
              <a:rPr lang="en-US"/>
              <a:t>All magnets currently developed for HEP are</a:t>
            </a:r>
            <a:br>
              <a:rPr lang="en-US"/>
            </a:br>
            <a:r>
              <a:rPr lang="en-US"/>
              <a:t>being cooled with helium</a:t>
            </a:r>
            <a:endParaRPr/>
          </a:p>
          <a:p>
            <a:pPr marL="225425" lvl="0" indent="-225425" algn="l" rtl="0">
              <a:lnSpc>
                <a:spcPct val="110000"/>
              </a:lnSpc>
              <a:spcBef>
                <a:spcPts val="800"/>
              </a:spcBef>
              <a:spcAft>
                <a:spcPts val="0"/>
              </a:spcAft>
              <a:buClr>
                <a:schemeClr val="accent2"/>
              </a:buClr>
              <a:buSzPts val="2000"/>
              <a:buChar char="•"/>
            </a:pPr>
            <a:r>
              <a:rPr lang="en-US"/>
              <a:t>Fundamental applied research is necessary to</a:t>
            </a:r>
            <a:br>
              <a:rPr lang="en-US"/>
            </a:br>
            <a:r>
              <a:rPr lang="en-US">
                <a:solidFill>
                  <a:schemeClr val="accent1"/>
                </a:solidFill>
              </a:rPr>
              <a:t>develop safe setups to assess superconducting</a:t>
            </a:r>
            <a:br>
              <a:rPr lang="en-US">
                <a:solidFill>
                  <a:schemeClr val="accent1"/>
                </a:solidFill>
              </a:rPr>
            </a:br>
            <a:r>
              <a:rPr lang="en-US">
                <a:solidFill>
                  <a:schemeClr val="accent1"/>
                </a:solidFill>
              </a:rPr>
              <a:t>magnet performances in LH</a:t>
            </a:r>
            <a:r>
              <a:rPr lang="en-US" baseline="-25000">
                <a:solidFill>
                  <a:schemeClr val="accent1"/>
                </a:solidFill>
              </a:rPr>
              <a:t>2</a:t>
            </a:r>
            <a:r>
              <a:rPr lang="en-US"/>
              <a:t> before considering</a:t>
            </a:r>
            <a:br>
              <a:rPr lang="en-US"/>
            </a:br>
            <a:r>
              <a:rPr lang="en-US"/>
              <a:t>LH</a:t>
            </a:r>
            <a:r>
              <a:rPr lang="en-US" baseline="-25000"/>
              <a:t>2</a:t>
            </a:r>
            <a:r>
              <a:rPr lang="en-US"/>
              <a:t> as a coolant for large-scale projects</a:t>
            </a:r>
            <a:endParaRPr/>
          </a:p>
        </p:txBody>
      </p:sp>
      <p:sp>
        <p:nvSpPr>
          <p:cNvPr id="1357" name="Google Shape;1357;p5"/>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358" name="Google Shape;1358;p5"/>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34</a:t>
            </a:fld>
            <a:endParaRPr/>
          </a:p>
        </p:txBody>
      </p:sp>
      <p:grpSp>
        <p:nvGrpSpPr>
          <p:cNvPr id="1359" name="Google Shape;1359;p5"/>
          <p:cNvGrpSpPr/>
          <p:nvPr/>
        </p:nvGrpSpPr>
        <p:grpSpPr>
          <a:xfrm>
            <a:off x="7104185" y="2826992"/>
            <a:ext cx="4265191" cy="3677857"/>
            <a:chOff x="8263731" y="3492172"/>
            <a:chExt cx="3852069" cy="3321624"/>
          </a:xfrm>
        </p:grpSpPr>
        <p:sp>
          <p:nvSpPr>
            <p:cNvPr id="1360" name="Google Shape;1360;p5"/>
            <p:cNvSpPr txBox="1"/>
            <p:nvPr/>
          </p:nvSpPr>
          <p:spPr>
            <a:xfrm>
              <a:off x="9520218" y="6542120"/>
              <a:ext cx="259558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u="sng">
                  <a:solidFill>
                    <a:schemeClr val="dk1"/>
                  </a:solidFill>
                  <a:latin typeface="Arial"/>
                  <a:ea typeface="Arial"/>
                  <a:cs typeface="Arial"/>
                  <a:sym typeface="Arial"/>
                  <a:hlinkClick r:id="rId3">
                    <a:extLst>
                      <a:ext uri="{A12FA001-AC4F-418D-AE19-62706E023703}">
                        <ahyp:hlinkClr xmlns:ahyp="http://schemas.microsoft.com/office/drawing/2018/hyperlinkcolor" val="tx"/>
                      </a:ext>
                    </a:extLst>
                  </a:hlinkClick>
                </a:rPr>
                <a:t>https://doi.org/10.1007/s10894-015-0050-1</a:t>
              </a:r>
              <a:endParaRPr sz="1000">
                <a:solidFill>
                  <a:schemeClr val="dk1"/>
                </a:solidFill>
                <a:latin typeface="Arial"/>
                <a:ea typeface="Arial"/>
                <a:cs typeface="Arial"/>
                <a:sym typeface="Arial"/>
              </a:endParaRPr>
            </a:p>
          </p:txBody>
        </p:sp>
        <p:pic>
          <p:nvPicPr>
            <p:cNvPr id="1361" name="Google Shape;1361;p5" descr="Fig. 5"/>
            <p:cNvPicPr preferRelativeResize="0"/>
            <p:nvPr/>
          </p:nvPicPr>
          <p:blipFill rotWithShape="1">
            <a:blip r:embed="rId4">
              <a:alphaModFix/>
            </a:blip>
            <a:srcRect/>
            <a:stretch/>
          </p:blipFill>
          <p:spPr>
            <a:xfrm>
              <a:off x="8353425" y="3850130"/>
              <a:ext cx="3686175" cy="2647950"/>
            </a:xfrm>
            <a:prstGeom prst="rect">
              <a:avLst/>
            </a:prstGeom>
            <a:noFill/>
            <a:ln>
              <a:noFill/>
            </a:ln>
          </p:spPr>
        </p:pic>
        <p:cxnSp>
          <p:nvCxnSpPr>
            <p:cNvPr id="1362" name="Google Shape;1362;p5"/>
            <p:cNvCxnSpPr/>
            <p:nvPr/>
          </p:nvCxnSpPr>
          <p:spPr>
            <a:xfrm>
              <a:off x="9418172" y="3787566"/>
              <a:ext cx="0" cy="137160"/>
            </a:xfrm>
            <a:prstGeom prst="straightConnector1">
              <a:avLst/>
            </a:prstGeom>
            <a:noFill/>
            <a:ln w="25400" cap="flat" cmpd="sng">
              <a:solidFill>
                <a:schemeClr val="accent6"/>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1363" name="Google Shape;1363;p5"/>
            <p:cNvCxnSpPr/>
            <p:nvPr/>
          </p:nvCxnSpPr>
          <p:spPr>
            <a:xfrm>
              <a:off x="9422934" y="3953538"/>
              <a:ext cx="0" cy="1920240"/>
            </a:xfrm>
            <a:prstGeom prst="straightConnector1">
              <a:avLst/>
            </a:prstGeom>
            <a:noFill/>
            <a:ln w="9525" cap="flat" cmpd="sng">
              <a:solidFill>
                <a:schemeClr val="accent6"/>
              </a:solidFill>
              <a:prstDash val="lgDash"/>
              <a:round/>
              <a:headEnd type="none" w="sm" len="sm"/>
              <a:tailEnd type="none" w="sm" len="sm"/>
            </a:ln>
          </p:spPr>
        </p:cxnSp>
        <p:sp>
          <p:nvSpPr>
            <p:cNvPr id="1364" name="Google Shape;1364;p5"/>
            <p:cNvSpPr/>
            <p:nvPr/>
          </p:nvSpPr>
          <p:spPr>
            <a:xfrm>
              <a:off x="10551423" y="4322414"/>
              <a:ext cx="411480" cy="228600"/>
            </a:xfrm>
            <a:prstGeom prst="rect">
              <a:avLst/>
            </a:prstGeom>
            <a:noFill/>
            <a:ln w="19050" cap="flat" cmpd="sng">
              <a:solidFill>
                <a:schemeClr val="accent3"/>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cxnSp>
          <p:nvCxnSpPr>
            <p:cNvPr id="1365" name="Google Shape;1365;p5"/>
            <p:cNvCxnSpPr/>
            <p:nvPr/>
          </p:nvCxnSpPr>
          <p:spPr>
            <a:xfrm>
              <a:off x="8837929" y="6338511"/>
              <a:ext cx="585005" cy="0"/>
            </a:xfrm>
            <a:prstGeom prst="straightConnector1">
              <a:avLst/>
            </a:prstGeom>
            <a:noFill/>
            <a:ln w="25400" cap="flat" cmpd="sng">
              <a:solidFill>
                <a:schemeClr val="accent5"/>
              </a:solidFill>
              <a:prstDash val="solid"/>
              <a:round/>
              <a:headEnd type="none" w="sm" len="sm"/>
              <a:tailEnd type="triangle" w="med" len="med"/>
            </a:ln>
            <a:effectLst>
              <a:outerShdw blurRad="40000" dist="20000" dir="5400000" rotWithShape="0">
                <a:srgbClr val="000000">
                  <a:alpha val="37647"/>
                </a:srgbClr>
              </a:outerShdw>
            </a:effectLst>
          </p:spPr>
        </p:cxnSp>
        <p:sp>
          <p:nvSpPr>
            <p:cNvPr id="1366" name="Google Shape;1366;p5"/>
            <p:cNvSpPr txBox="1"/>
            <p:nvPr/>
          </p:nvSpPr>
          <p:spPr>
            <a:xfrm>
              <a:off x="8890576" y="3542336"/>
              <a:ext cx="1064715" cy="27699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6"/>
                  </a:solidFill>
                  <a:latin typeface="Arial"/>
                  <a:ea typeface="Arial"/>
                  <a:cs typeface="Arial"/>
                  <a:sym typeface="Arial"/>
                </a:rPr>
                <a:t>LH</a:t>
              </a:r>
              <a:r>
                <a:rPr lang="en-US" sz="1200" b="1" baseline="-25000">
                  <a:solidFill>
                    <a:schemeClr val="accent6"/>
                  </a:solidFill>
                  <a:latin typeface="Arial"/>
                  <a:ea typeface="Arial"/>
                  <a:cs typeface="Arial"/>
                  <a:sym typeface="Arial"/>
                </a:rPr>
                <a:t>2</a:t>
              </a:r>
              <a:r>
                <a:rPr lang="en-US" sz="1200" b="1">
                  <a:solidFill>
                    <a:schemeClr val="accent6"/>
                  </a:solidFill>
                  <a:latin typeface="Arial"/>
                  <a:ea typeface="Arial"/>
                  <a:cs typeface="Arial"/>
                  <a:sym typeface="Arial"/>
                </a:rPr>
                <a:t> at 1 atm</a:t>
              </a:r>
              <a:endParaRPr/>
            </a:p>
          </p:txBody>
        </p:sp>
        <p:sp>
          <p:nvSpPr>
            <p:cNvPr id="1367" name="Google Shape;1367;p5"/>
            <p:cNvSpPr txBox="1"/>
            <p:nvPr/>
          </p:nvSpPr>
          <p:spPr>
            <a:xfrm>
              <a:off x="9593448" y="3874441"/>
              <a:ext cx="2225535"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3"/>
                  </a:solidFill>
                  <a:latin typeface="Arial"/>
                  <a:ea typeface="Arial"/>
                  <a:cs typeface="Arial"/>
                  <a:sym typeface="Arial"/>
                </a:rPr>
                <a:t>Compatible superconductor for high field magnets</a:t>
              </a:r>
              <a:endParaRPr/>
            </a:p>
          </p:txBody>
        </p:sp>
        <p:sp>
          <p:nvSpPr>
            <p:cNvPr id="1368" name="Google Shape;1368;p5"/>
            <p:cNvSpPr/>
            <p:nvPr/>
          </p:nvSpPr>
          <p:spPr>
            <a:xfrm>
              <a:off x="8786064" y="4646809"/>
              <a:ext cx="3168392" cy="182547"/>
            </a:xfrm>
            <a:prstGeom prst="rect">
              <a:avLst/>
            </a:prstGeom>
            <a:solidFill>
              <a:schemeClr val="lt1">
                <a:alpha val="51764"/>
              </a:schemeClr>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69" name="Google Shape;1369;p5"/>
            <p:cNvSpPr txBox="1"/>
            <p:nvPr/>
          </p:nvSpPr>
          <p:spPr>
            <a:xfrm>
              <a:off x="9380590" y="4592856"/>
              <a:ext cx="2225535" cy="2769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a:solidFill>
                    <a:schemeClr val="accent4"/>
                  </a:solidFill>
                  <a:latin typeface="Arial"/>
                  <a:ea typeface="Arial"/>
                  <a:cs typeface="Arial"/>
                  <a:sym typeface="Arial"/>
                </a:rPr>
                <a:t>≥ 16T HEP dipoles</a:t>
              </a:r>
              <a:endParaRPr/>
            </a:p>
          </p:txBody>
        </p:sp>
        <p:sp>
          <p:nvSpPr>
            <p:cNvPr id="1370" name="Google Shape;1370;p5"/>
            <p:cNvSpPr txBox="1"/>
            <p:nvPr/>
          </p:nvSpPr>
          <p:spPr>
            <a:xfrm>
              <a:off x="8263731" y="6338511"/>
              <a:ext cx="1642269"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a:solidFill>
                    <a:schemeClr val="accent5"/>
                  </a:solidFill>
                  <a:latin typeface="Arial"/>
                  <a:ea typeface="Arial"/>
                  <a:cs typeface="Arial"/>
                  <a:sym typeface="Arial"/>
                </a:rPr>
                <a:t>Cooling efficiency ↑ ~10x</a:t>
              </a:r>
              <a:endParaRPr/>
            </a:p>
          </p:txBody>
        </p:sp>
        <p:sp>
          <p:nvSpPr>
            <p:cNvPr id="1371" name="Google Shape;1371;p5"/>
            <p:cNvSpPr txBox="1"/>
            <p:nvPr/>
          </p:nvSpPr>
          <p:spPr>
            <a:xfrm>
              <a:off x="10125804" y="3523686"/>
              <a:ext cx="1880643"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accent4"/>
                  </a:solidFill>
                  <a:latin typeface="Arial"/>
                  <a:ea typeface="Arial"/>
                  <a:cs typeface="Arial"/>
                  <a:sym typeface="Arial"/>
                </a:rPr>
                <a:t>Superconductors</a:t>
              </a:r>
              <a:endParaRPr/>
            </a:p>
          </p:txBody>
        </p:sp>
        <p:sp>
          <p:nvSpPr>
            <p:cNvPr id="1372" name="Google Shape;1372;p5"/>
            <p:cNvSpPr/>
            <p:nvPr/>
          </p:nvSpPr>
          <p:spPr>
            <a:xfrm>
              <a:off x="8275025" y="3492172"/>
              <a:ext cx="3800111" cy="3321624"/>
            </a:xfrm>
            <a:prstGeom prst="roundRect">
              <a:avLst>
                <a:gd name="adj" fmla="val 5461"/>
              </a:avLst>
            </a:prstGeom>
            <a:noFill/>
            <a:ln w="25400" cap="flat" cmpd="sng">
              <a:solidFill>
                <a:schemeClr val="accent4"/>
              </a:solidFill>
              <a:prstDash val="lgDash"/>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extLst>
      <p:ext uri="{BB962C8B-B14F-4D97-AF65-F5344CB8AC3E}">
        <p14:creationId xmlns:p14="http://schemas.microsoft.com/office/powerpoint/2010/main" val="3244654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40"/>
        <p:cNvGrpSpPr/>
        <p:nvPr/>
      </p:nvGrpSpPr>
      <p:grpSpPr>
        <a:xfrm>
          <a:off x="0" y="0"/>
          <a:ext cx="0" cy="0"/>
          <a:chOff x="0" y="0"/>
          <a:chExt cx="0" cy="0"/>
        </a:xfrm>
      </p:grpSpPr>
      <p:sp>
        <p:nvSpPr>
          <p:cNvPr id="1441" name="Google Shape;1441;p12"/>
          <p:cNvSpPr txBox="1">
            <a:spLocks noGrp="1"/>
          </p:cNvSpPr>
          <p:nvPr>
            <p:ph type="title"/>
          </p:nvPr>
        </p:nvSpPr>
        <p:spPr>
          <a:xfrm>
            <a:off x="576072" y="457200"/>
            <a:ext cx="10972799" cy="114300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Plans at LBL</a:t>
            </a:r>
            <a:endParaRPr/>
          </a:p>
        </p:txBody>
      </p:sp>
      <p:sp>
        <p:nvSpPr>
          <p:cNvPr id="1442" name="Google Shape;1442;p12"/>
          <p:cNvSpPr txBox="1">
            <a:spLocks noGrp="1"/>
          </p:cNvSpPr>
          <p:nvPr>
            <p:ph type="body" idx="1"/>
          </p:nvPr>
        </p:nvSpPr>
        <p:spPr>
          <a:xfrm>
            <a:off x="576072" y="1600201"/>
            <a:ext cx="10972800" cy="4508499"/>
          </a:xfrm>
          <a:prstGeom prst="rect">
            <a:avLst/>
          </a:prstGeom>
          <a:noFill/>
          <a:ln>
            <a:noFill/>
          </a:ln>
        </p:spPr>
        <p:txBody>
          <a:bodyPr spcFirstLastPara="1" wrap="square" lIns="91425" tIns="45700" rIns="91425" bIns="45700" anchor="t" anchorCtr="0">
            <a:noAutofit/>
          </a:bodyPr>
          <a:lstStyle/>
          <a:p>
            <a:pPr marL="225425" lvl="0" indent="-225425" algn="l" rtl="0">
              <a:lnSpc>
                <a:spcPct val="110000"/>
              </a:lnSpc>
              <a:spcBef>
                <a:spcPts val="0"/>
              </a:spcBef>
              <a:spcAft>
                <a:spcPts val="0"/>
              </a:spcAft>
              <a:buClr>
                <a:schemeClr val="accent2"/>
              </a:buClr>
              <a:buSzPts val="2000"/>
              <a:buChar char="•"/>
            </a:pPr>
            <a:r>
              <a:rPr lang="en-US" b="1" i="1" dirty="0">
                <a:solidFill>
                  <a:schemeClr val="accent1"/>
                </a:solidFill>
              </a:rPr>
              <a:t>Toward Using Liquid Hydrogen As a Magnet Coolant For Sustainable Circular Colliders</a:t>
            </a:r>
            <a:endParaRPr dirty="0">
              <a:solidFill>
                <a:schemeClr val="accent1"/>
              </a:solidFill>
            </a:endParaRPr>
          </a:p>
          <a:p>
            <a:pPr marL="225425" lvl="0" indent="-225425" algn="l" rtl="0">
              <a:lnSpc>
                <a:spcPct val="110000"/>
              </a:lnSpc>
              <a:spcBef>
                <a:spcPts val="800"/>
              </a:spcBef>
              <a:spcAft>
                <a:spcPts val="0"/>
              </a:spcAft>
              <a:buClr>
                <a:schemeClr val="accent2"/>
              </a:buClr>
              <a:buSzPts val="2000"/>
              <a:buChar char="•"/>
            </a:pPr>
            <a:r>
              <a:rPr lang="en-US" dirty="0"/>
              <a:t>Applied for Laboratory Director R&amp;D (LDRD) funding – expecting an answer in July</a:t>
            </a:r>
            <a:endParaRPr dirty="0"/>
          </a:p>
          <a:p>
            <a:pPr marL="225425" lvl="0" indent="-225425" algn="l" rtl="0">
              <a:lnSpc>
                <a:spcPct val="110000"/>
              </a:lnSpc>
              <a:spcBef>
                <a:spcPts val="800"/>
              </a:spcBef>
              <a:spcAft>
                <a:spcPts val="0"/>
              </a:spcAft>
              <a:buClr>
                <a:schemeClr val="accent2"/>
              </a:buClr>
              <a:buSzPts val="2000"/>
              <a:buChar char="•"/>
            </a:pPr>
            <a:r>
              <a:rPr lang="en-US" dirty="0"/>
              <a:t>Plans at LBL</a:t>
            </a:r>
            <a:endParaRPr dirty="0"/>
          </a:p>
          <a:p>
            <a:pPr marL="457200" lvl="1" indent="-228600" algn="l" rtl="0">
              <a:lnSpc>
                <a:spcPct val="110000"/>
              </a:lnSpc>
              <a:spcBef>
                <a:spcPts val="380"/>
              </a:spcBef>
              <a:spcAft>
                <a:spcPts val="0"/>
              </a:spcAft>
              <a:buSzPts val="2000"/>
              <a:buChar char="–"/>
            </a:pPr>
            <a:r>
              <a:rPr lang="en-US" dirty="0"/>
              <a:t>Buy LH</a:t>
            </a:r>
            <a:r>
              <a:rPr lang="en-US" baseline="-25000" dirty="0"/>
              <a:t>2</a:t>
            </a:r>
            <a:r>
              <a:rPr lang="en-US" dirty="0"/>
              <a:t> or liquefy (if necessary)</a:t>
            </a:r>
            <a:endParaRPr dirty="0"/>
          </a:p>
          <a:p>
            <a:pPr marL="687388" lvl="2" indent="-227012" algn="l" rtl="0">
              <a:spcBef>
                <a:spcPts val="400"/>
              </a:spcBef>
              <a:spcAft>
                <a:spcPts val="0"/>
              </a:spcAft>
              <a:buSzPts val="1700"/>
              <a:buChar char="•"/>
            </a:pPr>
            <a:r>
              <a:rPr lang="en-US" dirty="0"/>
              <a:t>Ongoing liquefaction project for particle detector (Li Wang)</a:t>
            </a:r>
            <a:endParaRPr dirty="0"/>
          </a:p>
          <a:p>
            <a:pPr marL="457200" lvl="1" indent="-228600" algn="l" rtl="0">
              <a:lnSpc>
                <a:spcPct val="110000"/>
              </a:lnSpc>
              <a:spcBef>
                <a:spcPts val="380"/>
              </a:spcBef>
              <a:spcAft>
                <a:spcPts val="0"/>
              </a:spcAft>
              <a:buSzPts val="2000"/>
              <a:buChar char="–"/>
            </a:pPr>
            <a:r>
              <a:rPr lang="en-US" dirty="0"/>
              <a:t>Design a setup for LH</a:t>
            </a:r>
            <a:r>
              <a:rPr lang="en-US" baseline="-25000" dirty="0"/>
              <a:t>2</a:t>
            </a:r>
            <a:r>
              <a:rPr lang="en-US" dirty="0"/>
              <a:t> transfer (or liquefaction) and basic measurements at LBL</a:t>
            </a:r>
            <a:endParaRPr dirty="0"/>
          </a:p>
          <a:p>
            <a:pPr marL="687388" lvl="2" indent="-227012" algn="l" rtl="0">
              <a:spcBef>
                <a:spcPts val="400"/>
              </a:spcBef>
              <a:spcAft>
                <a:spcPts val="0"/>
              </a:spcAft>
              <a:buSzPts val="1700"/>
              <a:buChar char="•"/>
            </a:pPr>
            <a:r>
              <a:rPr lang="en-US" dirty="0"/>
              <a:t>SME expert for design review</a:t>
            </a:r>
            <a:endParaRPr dirty="0"/>
          </a:p>
          <a:p>
            <a:pPr marL="687388" lvl="2" indent="-227012" algn="l" rtl="0">
              <a:spcBef>
                <a:spcPts val="400"/>
              </a:spcBef>
              <a:spcAft>
                <a:spcPts val="0"/>
              </a:spcAft>
              <a:buSzPts val="1700"/>
              <a:buChar char="•"/>
            </a:pPr>
            <a:r>
              <a:rPr lang="en-US" dirty="0"/>
              <a:t>LH</a:t>
            </a:r>
            <a:r>
              <a:rPr lang="en-US" baseline="-25000" dirty="0"/>
              <a:t>2</a:t>
            </a:r>
            <a:r>
              <a:rPr lang="en-US" dirty="0"/>
              <a:t> transfer, venting, liquid level sensors, pressure, …</a:t>
            </a:r>
            <a:endParaRPr dirty="0"/>
          </a:p>
          <a:p>
            <a:pPr marL="457200" lvl="1" indent="-228600" algn="l" rtl="0">
              <a:lnSpc>
                <a:spcPct val="110000"/>
              </a:lnSpc>
              <a:spcBef>
                <a:spcPts val="380"/>
              </a:spcBef>
              <a:spcAft>
                <a:spcPts val="0"/>
              </a:spcAft>
              <a:buSzPts val="2000"/>
              <a:buChar char="–"/>
            </a:pPr>
            <a:r>
              <a:rPr lang="en-US" dirty="0"/>
              <a:t>Operate superconductors and magnets with current in LH</a:t>
            </a:r>
            <a:r>
              <a:rPr lang="en-US" baseline="-25000" dirty="0"/>
              <a:t>2</a:t>
            </a:r>
            <a:endParaRPr dirty="0"/>
          </a:p>
          <a:p>
            <a:pPr marL="687388" lvl="2" indent="-227012" algn="l" rtl="0">
              <a:spcBef>
                <a:spcPts val="400"/>
              </a:spcBef>
              <a:spcAft>
                <a:spcPts val="0"/>
              </a:spcAft>
              <a:buSzPts val="1700"/>
              <a:buChar char="•"/>
            </a:pPr>
            <a:r>
              <a:rPr lang="en-US" dirty="0"/>
              <a:t>Current lead design, superconductor characterization at small to large scale</a:t>
            </a:r>
            <a:endParaRPr dirty="0"/>
          </a:p>
          <a:p>
            <a:pPr marL="687388" lvl="2" indent="-119062" algn="l" rtl="0">
              <a:spcBef>
                <a:spcPts val="400"/>
              </a:spcBef>
              <a:spcAft>
                <a:spcPts val="0"/>
              </a:spcAft>
              <a:buSzPts val="1700"/>
              <a:buNone/>
            </a:pPr>
            <a:endParaRPr dirty="0"/>
          </a:p>
          <a:p>
            <a:pPr marL="225425" lvl="0" indent="-98425" algn="l" rtl="0">
              <a:lnSpc>
                <a:spcPct val="110000"/>
              </a:lnSpc>
              <a:spcBef>
                <a:spcPts val="800"/>
              </a:spcBef>
              <a:spcAft>
                <a:spcPts val="0"/>
              </a:spcAft>
              <a:buClr>
                <a:schemeClr val="accent2"/>
              </a:buClr>
              <a:buSzPts val="2000"/>
              <a:buNone/>
            </a:pPr>
            <a:endParaRPr dirty="0"/>
          </a:p>
        </p:txBody>
      </p:sp>
      <p:sp>
        <p:nvSpPr>
          <p:cNvPr id="1443" name="Google Shape;1443;p12"/>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444" name="Google Shape;1444;p12"/>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48"/>
        <p:cNvGrpSpPr/>
        <p:nvPr/>
      </p:nvGrpSpPr>
      <p:grpSpPr>
        <a:xfrm>
          <a:off x="0" y="0"/>
          <a:ext cx="0" cy="0"/>
          <a:chOff x="0" y="0"/>
          <a:chExt cx="0" cy="0"/>
        </a:xfrm>
      </p:grpSpPr>
      <p:sp>
        <p:nvSpPr>
          <p:cNvPr id="1449" name="Google Shape;1449;p13"/>
          <p:cNvSpPr txBox="1">
            <a:spLocks noGrp="1"/>
          </p:cNvSpPr>
          <p:nvPr>
            <p:ph type="title"/>
          </p:nvPr>
        </p:nvSpPr>
        <p:spPr>
          <a:xfrm>
            <a:off x="573618" y="457200"/>
            <a:ext cx="10972799" cy="54864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2"/>
              </a:buClr>
              <a:buSzPts val="3200"/>
              <a:buFont typeface="Arial"/>
              <a:buNone/>
            </a:pPr>
            <a:r>
              <a:rPr lang="en-US"/>
              <a:t>Project timeline with setup commissioning around summer 2024 and first test with current in Fall 2024</a:t>
            </a:r>
            <a:endParaRPr/>
          </a:p>
        </p:txBody>
      </p:sp>
      <p:sp>
        <p:nvSpPr>
          <p:cNvPr id="1450" name="Google Shape;1450;p13"/>
          <p:cNvSpPr txBox="1">
            <a:spLocks noGrp="1"/>
          </p:cNvSpPr>
          <p:nvPr>
            <p:ph type="ftr" idx="11"/>
          </p:nvPr>
        </p:nvSpPr>
        <p:spPr>
          <a:xfrm>
            <a:off x="576072" y="6356350"/>
            <a:ext cx="9106596"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Short Liquid Hydrogen Lit. Review | BERKELEY LAB</a:t>
            </a:r>
            <a:endParaRPr/>
          </a:p>
        </p:txBody>
      </p:sp>
      <p:sp>
        <p:nvSpPr>
          <p:cNvPr id="1451" name="Google Shape;1451;p13"/>
          <p:cNvSpPr txBox="1">
            <a:spLocks noGrp="1"/>
          </p:cNvSpPr>
          <p:nvPr>
            <p:ph type="sldNum" idx="12"/>
          </p:nvPr>
        </p:nvSpPr>
        <p:spPr>
          <a:xfrm>
            <a:off x="10851411" y="6356349"/>
            <a:ext cx="708868"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36</a:t>
            </a:fld>
            <a:endParaRPr/>
          </a:p>
        </p:txBody>
      </p:sp>
      <p:cxnSp>
        <p:nvCxnSpPr>
          <p:cNvPr id="1452" name="Google Shape;1452;p13"/>
          <p:cNvCxnSpPr/>
          <p:nvPr/>
        </p:nvCxnSpPr>
        <p:spPr>
          <a:xfrm>
            <a:off x="1285424" y="4227480"/>
            <a:ext cx="10058400" cy="0"/>
          </a:xfrm>
          <a:prstGeom prst="straightConnector1">
            <a:avLst/>
          </a:prstGeom>
          <a:noFill/>
          <a:ln w="28575" cap="flat" cmpd="sng">
            <a:solidFill>
              <a:schemeClr val="dk1"/>
            </a:solidFill>
            <a:prstDash val="solid"/>
            <a:round/>
            <a:headEnd type="none" w="sm" len="sm"/>
            <a:tailEnd type="stealth" w="med" len="med"/>
          </a:ln>
        </p:spPr>
      </p:cxnSp>
      <p:sp>
        <p:nvSpPr>
          <p:cNvPr id="1453" name="Google Shape;1453;p13"/>
          <p:cNvSpPr txBox="1"/>
          <p:nvPr/>
        </p:nvSpPr>
        <p:spPr>
          <a:xfrm>
            <a:off x="1075573" y="4336961"/>
            <a:ext cx="71205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Oct 23</a:t>
            </a:r>
            <a:endParaRPr/>
          </a:p>
        </p:txBody>
      </p:sp>
      <p:sp>
        <p:nvSpPr>
          <p:cNvPr id="1454" name="Google Shape;1454;p13"/>
          <p:cNvSpPr txBox="1"/>
          <p:nvPr/>
        </p:nvSpPr>
        <p:spPr>
          <a:xfrm>
            <a:off x="2239422" y="4334166"/>
            <a:ext cx="72167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Jan 24</a:t>
            </a:r>
            <a:endParaRPr/>
          </a:p>
        </p:txBody>
      </p:sp>
      <p:sp>
        <p:nvSpPr>
          <p:cNvPr id="1455" name="Google Shape;1455;p13"/>
          <p:cNvSpPr txBox="1"/>
          <p:nvPr/>
        </p:nvSpPr>
        <p:spPr>
          <a:xfrm>
            <a:off x="3419237" y="4331371"/>
            <a:ext cx="71205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Apr 24</a:t>
            </a:r>
            <a:endParaRPr/>
          </a:p>
        </p:txBody>
      </p:sp>
      <p:sp>
        <p:nvSpPr>
          <p:cNvPr id="1456" name="Google Shape;1456;p13"/>
          <p:cNvSpPr txBox="1"/>
          <p:nvPr/>
        </p:nvSpPr>
        <p:spPr>
          <a:xfrm>
            <a:off x="4621036" y="4328576"/>
            <a:ext cx="66236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Jul 24</a:t>
            </a:r>
            <a:endParaRPr/>
          </a:p>
        </p:txBody>
      </p:sp>
      <p:sp>
        <p:nvSpPr>
          <p:cNvPr id="1457" name="Google Shape;1457;p13"/>
          <p:cNvSpPr txBox="1"/>
          <p:nvPr/>
        </p:nvSpPr>
        <p:spPr>
          <a:xfrm>
            <a:off x="5773143" y="4325781"/>
            <a:ext cx="71205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Oct 24</a:t>
            </a:r>
            <a:endParaRPr/>
          </a:p>
        </p:txBody>
      </p:sp>
      <p:sp>
        <p:nvSpPr>
          <p:cNvPr id="1458" name="Google Shape;1458;p13"/>
          <p:cNvSpPr/>
          <p:nvPr/>
        </p:nvSpPr>
        <p:spPr>
          <a:xfrm>
            <a:off x="1377482"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59" name="Google Shape;1459;p13"/>
          <p:cNvSpPr/>
          <p:nvPr/>
        </p:nvSpPr>
        <p:spPr>
          <a:xfrm>
            <a:off x="2552901"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0" name="Google Shape;1460;p13"/>
          <p:cNvSpPr/>
          <p:nvPr/>
        </p:nvSpPr>
        <p:spPr>
          <a:xfrm>
            <a:off x="3728320"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1" name="Google Shape;1461;p13"/>
          <p:cNvSpPr/>
          <p:nvPr/>
        </p:nvSpPr>
        <p:spPr>
          <a:xfrm>
            <a:off x="4903739"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2" name="Google Shape;1462;p13"/>
          <p:cNvSpPr/>
          <p:nvPr/>
        </p:nvSpPr>
        <p:spPr>
          <a:xfrm>
            <a:off x="6079158"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3" name="Google Shape;1463;p13"/>
          <p:cNvSpPr/>
          <p:nvPr/>
        </p:nvSpPr>
        <p:spPr>
          <a:xfrm>
            <a:off x="7254577"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4" name="Google Shape;1464;p13"/>
          <p:cNvSpPr/>
          <p:nvPr/>
        </p:nvSpPr>
        <p:spPr>
          <a:xfrm>
            <a:off x="8429996"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5" name="Google Shape;1465;p13"/>
          <p:cNvSpPr/>
          <p:nvPr/>
        </p:nvSpPr>
        <p:spPr>
          <a:xfrm>
            <a:off x="9605415"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6" name="Google Shape;1466;p13"/>
          <p:cNvSpPr/>
          <p:nvPr/>
        </p:nvSpPr>
        <p:spPr>
          <a:xfrm>
            <a:off x="10780834" y="4181760"/>
            <a:ext cx="91440" cy="91440"/>
          </a:xfrm>
          <a:prstGeom prst="ellipse">
            <a:avLst/>
          </a:prstGeom>
          <a:solidFill>
            <a:schemeClr val="dk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67" name="Google Shape;1467;p13"/>
          <p:cNvSpPr txBox="1"/>
          <p:nvPr/>
        </p:nvSpPr>
        <p:spPr>
          <a:xfrm>
            <a:off x="6942047" y="4325781"/>
            <a:ext cx="72167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Jan 25</a:t>
            </a:r>
            <a:endParaRPr/>
          </a:p>
        </p:txBody>
      </p:sp>
      <p:sp>
        <p:nvSpPr>
          <p:cNvPr id="1468" name="Google Shape;1468;p13"/>
          <p:cNvSpPr txBox="1"/>
          <p:nvPr/>
        </p:nvSpPr>
        <p:spPr>
          <a:xfrm>
            <a:off x="8121862" y="4325781"/>
            <a:ext cx="71205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Apr 25</a:t>
            </a:r>
            <a:endParaRPr/>
          </a:p>
        </p:txBody>
      </p:sp>
      <p:sp>
        <p:nvSpPr>
          <p:cNvPr id="1469" name="Google Shape;1469;p13"/>
          <p:cNvSpPr txBox="1"/>
          <p:nvPr/>
        </p:nvSpPr>
        <p:spPr>
          <a:xfrm>
            <a:off x="9323661" y="4325781"/>
            <a:ext cx="662362"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Jul 25</a:t>
            </a:r>
            <a:endParaRPr/>
          </a:p>
        </p:txBody>
      </p:sp>
      <p:sp>
        <p:nvSpPr>
          <p:cNvPr id="1470" name="Google Shape;1470;p13"/>
          <p:cNvSpPr txBox="1"/>
          <p:nvPr/>
        </p:nvSpPr>
        <p:spPr>
          <a:xfrm>
            <a:off x="10475768" y="4325781"/>
            <a:ext cx="71205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Oct 25</a:t>
            </a:r>
            <a:endParaRPr/>
          </a:p>
        </p:txBody>
      </p:sp>
      <p:grpSp>
        <p:nvGrpSpPr>
          <p:cNvPr id="1471" name="Google Shape;1471;p13"/>
          <p:cNvGrpSpPr/>
          <p:nvPr/>
        </p:nvGrpSpPr>
        <p:grpSpPr>
          <a:xfrm>
            <a:off x="7682731" y="3443492"/>
            <a:ext cx="2834640" cy="678360"/>
            <a:chOff x="7009955" y="2656326"/>
            <a:chExt cx="2834640" cy="678360"/>
          </a:xfrm>
        </p:grpSpPr>
        <p:sp>
          <p:nvSpPr>
            <p:cNvPr id="1472" name="Google Shape;1472;p13"/>
            <p:cNvSpPr/>
            <p:nvPr/>
          </p:nvSpPr>
          <p:spPr>
            <a:xfrm>
              <a:off x="7009955" y="3197526"/>
              <a:ext cx="2834640" cy="137160"/>
            </a:xfrm>
            <a:prstGeom prst="chevron">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73" name="Google Shape;1473;p13"/>
            <p:cNvSpPr txBox="1"/>
            <p:nvPr/>
          </p:nvSpPr>
          <p:spPr>
            <a:xfrm>
              <a:off x="7178660" y="2656326"/>
              <a:ext cx="250651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accent5"/>
                  </a:solidFill>
                  <a:latin typeface="Arial"/>
                  <a:ea typeface="Arial"/>
                  <a:cs typeface="Arial"/>
                  <a:sym typeface="Arial"/>
                </a:rPr>
                <a:t>Performance of HTS conductors and magnets</a:t>
              </a:r>
              <a:endParaRPr/>
            </a:p>
          </p:txBody>
        </p:sp>
      </p:grpSp>
      <p:sp>
        <p:nvSpPr>
          <p:cNvPr id="1474" name="Google Shape;1474;p13"/>
          <p:cNvSpPr/>
          <p:nvPr/>
        </p:nvSpPr>
        <p:spPr>
          <a:xfrm>
            <a:off x="1455555" y="4890834"/>
            <a:ext cx="2756566" cy="201168"/>
          </a:xfrm>
          <a:prstGeom prst="rect">
            <a:avLst/>
          </a:prstGeom>
          <a:solidFill>
            <a:srgbClr val="0070C0">
              <a:alpha val="24705"/>
            </a:srgbClr>
          </a:solidFill>
          <a:ln w="19050" cap="flat" cmpd="sng">
            <a:solidFill>
              <a:srgbClr val="003B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5" name="Google Shape;1475;p13"/>
          <p:cNvSpPr/>
          <p:nvPr/>
        </p:nvSpPr>
        <p:spPr>
          <a:xfrm>
            <a:off x="2662252" y="4997513"/>
            <a:ext cx="3711207" cy="201168"/>
          </a:xfrm>
          <a:prstGeom prst="rect">
            <a:avLst/>
          </a:prstGeom>
          <a:solidFill>
            <a:srgbClr val="0070C0">
              <a:alpha val="24705"/>
            </a:srgbClr>
          </a:solidFill>
          <a:ln w="19050" cap="flat" cmpd="sng">
            <a:solidFill>
              <a:srgbClr val="003B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6" name="Google Shape;1476;p13"/>
          <p:cNvSpPr/>
          <p:nvPr/>
        </p:nvSpPr>
        <p:spPr>
          <a:xfrm>
            <a:off x="3973143" y="5085144"/>
            <a:ext cx="3343827" cy="201168"/>
          </a:xfrm>
          <a:prstGeom prst="rect">
            <a:avLst/>
          </a:prstGeom>
          <a:solidFill>
            <a:srgbClr val="0070C0">
              <a:alpha val="24705"/>
            </a:srgbClr>
          </a:solidFill>
          <a:ln w="19050" cap="flat" cmpd="sng">
            <a:solidFill>
              <a:srgbClr val="003B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7" name="Google Shape;1477;p13"/>
          <p:cNvSpPr/>
          <p:nvPr/>
        </p:nvSpPr>
        <p:spPr>
          <a:xfrm>
            <a:off x="7663718" y="4890834"/>
            <a:ext cx="2853652" cy="201168"/>
          </a:xfrm>
          <a:prstGeom prst="rect">
            <a:avLst/>
          </a:prstGeom>
          <a:solidFill>
            <a:srgbClr val="0070C0">
              <a:alpha val="24705"/>
            </a:srgbClr>
          </a:solidFill>
          <a:ln w="19050" cap="flat" cmpd="sng">
            <a:solidFill>
              <a:srgbClr val="003B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Arial"/>
              <a:ea typeface="Arial"/>
              <a:cs typeface="Arial"/>
              <a:sym typeface="Arial"/>
            </a:endParaRPr>
          </a:p>
        </p:txBody>
      </p:sp>
      <p:sp>
        <p:nvSpPr>
          <p:cNvPr id="1478" name="Google Shape;1478;p13"/>
          <p:cNvSpPr txBox="1"/>
          <p:nvPr/>
        </p:nvSpPr>
        <p:spPr>
          <a:xfrm>
            <a:off x="3439886" y="4571962"/>
            <a:ext cx="6126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0070C0"/>
                </a:solidFill>
                <a:latin typeface="Arial"/>
                <a:ea typeface="Arial"/>
                <a:cs typeface="Arial"/>
                <a:sym typeface="Arial"/>
              </a:rPr>
              <a:t>FY24</a:t>
            </a:r>
            <a:endParaRPr/>
          </a:p>
        </p:txBody>
      </p:sp>
      <p:cxnSp>
        <p:nvCxnSpPr>
          <p:cNvPr id="1479" name="Google Shape;1479;p13"/>
          <p:cNvCxnSpPr/>
          <p:nvPr/>
        </p:nvCxnSpPr>
        <p:spPr>
          <a:xfrm>
            <a:off x="1406314" y="4725850"/>
            <a:ext cx="2029792" cy="0"/>
          </a:xfrm>
          <a:prstGeom prst="straightConnector1">
            <a:avLst/>
          </a:prstGeom>
          <a:noFill/>
          <a:ln w="12700" cap="flat" cmpd="sng">
            <a:solidFill>
              <a:srgbClr val="0070C0"/>
            </a:solidFill>
            <a:prstDash val="lgDash"/>
            <a:round/>
            <a:headEnd type="diamond" w="med" len="med"/>
            <a:tailEnd type="none" w="sm" len="sm"/>
          </a:ln>
        </p:spPr>
      </p:cxnSp>
      <p:cxnSp>
        <p:nvCxnSpPr>
          <p:cNvPr id="1480" name="Google Shape;1480;p13"/>
          <p:cNvCxnSpPr/>
          <p:nvPr/>
        </p:nvCxnSpPr>
        <p:spPr>
          <a:xfrm rot="10800000">
            <a:off x="4056335" y="4725850"/>
            <a:ext cx="2029792" cy="0"/>
          </a:xfrm>
          <a:prstGeom prst="straightConnector1">
            <a:avLst/>
          </a:prstGeom>
          <a:noFill/>
          <a:ln w="12700" cap="flat" cmpd="sng">
            <a:solidFill>
              <a:srgbClr val="0070C0"/>
            </a:solidFill>
            <a:prstDash val="lgDash"/>
            <a:round/>
            <a:headEnd type="diamond" w="med" len="med"/>
            <a:tailEnd type="none" w="sm" len="sm"/>
          </a:ln>
        </p:spPr>
      </p:cxnSp>
      <p:sp>
        <p:nvSpPr>
          <p:cNvPr id="1481" name="Google Shape;1481;p13"/>
          <p:cNvSpPr txBox="1"/>
          <p:nvPr/>
        </p:nvSpPr>
        <p:spPr>
          <a:xfrm>
            <a:off x="8188973" y="4571962"/>
            <a:ext cx="612668"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rgbClr val="0070C0"/>
                </a:solidFill>
                <a:latin typeface="Arial"/>
                <a:ea typeface="Arial"/>
                <a:cs typeface="Arial"/>
                <a:sym typeface="Arial"/>
              </a:rPr>
              <a:t>FY25</a:t>
            </a:r>
            <a:endParaRPr sz="1400">
              <a:solidFill>
                <a:srgbClr val="0070C0"/>
              </a:solidFill>
              <a:latin typeface="Arial"/>
              <a:ea typeface="Arial"/>
              <a:cs typeface="Arial"/>
              <a:sym typeface="Arial"/>
            </a:endParaRPr>
          </a:p>
        </p:txBody>
      </p:sp>
      <p:cxnSp>
        <p:nvCxnSpPr>
          <p:cNvPr id="1482" name="Google Shape;1482;p13"/>
          <p:cNvCxnSpPr/>
          <p:nvPr/>
        </p:nvCxnSpPr>
        <p:spPr>
          <a:xfrm>
            <a:off x="6155401" y="4725850"/>
            <a:ext cx="2029792" cy="0"/>
          </a:xfrm>
          <a:prstGeom prst="straightConnector1">
            <a:avLst/>
          </a:prstGeom>
          <a:noFill/>
          <a:ln w="12700" cap="flat" cmpd="sng">
            <a:solidFill>
              <a:srgbClr val="0070C0"/>
            </a:solidFill>
            <a:prstDash val="lgDash"/>
            <a:round/>
            <a:headEnd type="diamond" w="med" len="med"/>
            <a:tailEnd type="none" w="sm" len="sm"/>
          </a:ln>
        </p:spPr>
      </p:cxnSp>
      <p:cxnSp>
        <p:nvCxnSpPr>
          <p:cNvPr id="1483" name="Google Shape;1483;p13"/>
          <p:cNvCxnSpPr/>
          <p:nvPr/>
        </p:nvCxnSpPr>
        <p:spPr>
          <a:xfrm rot="10800000">
            <a:off x="8805422" y="4725850"/>
            <a:ext cx="2029792" cy="0"/>
          </a:xfrm>
          <a:prstGeom prst="straightConnector1">
            <a:avLst/>
          </a:prstGeom>
          <a:noFill/>
          <a:ln w="12700" cap="flat" cmpd="sng">
            <a:solidFill>
              <a:srgbClr val="0070C0"/>
            </a:solidFill>
            <a:prstDash val="lgDash"/>
            <a:round/>
            <a:headEnd type="diamond" w="med" len="med"/>
            <a:tailEnd type="none" w="sm" len="sm"/>
          </a:ln>
        </p:spPr>
      </p:cxnSp>
      <p:sp>
        <p:nvSpPr>
          <p:cNvPr id="1484" name="Google Shape;1484;p13"/>
          <p:cNvSpPr txBox="1"/>
          <p:nvPr/>
        </p:nvSpPr>
        <p:spPr>
          <a:xfrm>
            <a:off x="1362243" y="5061427"/>
            <a:ext cx="8418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3B40"/>
                </a:solidFill>
                <a:latin typeface="Arial"/>
                <a:ea typeface="Arial"/>
                <a:cs typeface="Arial"/>
                <a:sym typeface="Arial"/>
              </a:rPr>
              <a:t>Phase 1</a:t>
            </a:r>
            <a:endParaRPr/>
          </a:p>
        </p:txBody>
      </p:sp>
      <p:sp>
        <p:nvSpPr>
          <p:cNvPr id="1485" name="Google Shape;1485;p13"/>
          <p:cNvSpPr txBox="1"/>
          <p:nvPr/>
        </p:nvSpPr>
        <p:spPr>
          <a:xfrm>
            <a:off x="2574491" y="5165271"/>
            <a:ext cx="8418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3B40"/>
                </a:solidFill>
                <a:latin typeface="Arial"/>
                <a:ea typeface="Arial"/>
                <a:cs typeface="Arial"/>
                <a:sym typeface="Arial"/>
              </a:rPr>
              <a:t>Phase 2</a:t>
            </a:r>
            <a:endParaRPr/>
          </a:p>
        </p:txBody>
      </p:sp>
      <p:sp>
        <p:nvSpPr>
          <p:cNvPr id="1486" name="Google Shape;1486;p13"/>
          <p:cNvSpPr txBox="1"/>
          <p:nvPr/>
        </p:nvSpPr>
        <p:spPr>
          <a:xfrm>
            <a:off x="3888339" y="5256415"/>
            <a:ext cx="8418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3B40"/>
                </a:solidFill>
                <a:latin typeface="Arial"/>
                <a:ea typeface="Arial"/>
                <a:cs typeface="Arial"/>
                <a:sym typeface="Arial"/>
              </a:rPr>
              <a:t>Phase 3</a:t>
            </a:r>
            <a:endParaRPr/>
          </a:p>
        </p:txBody>
      </p:sp>
      <p:sp>
        <p:nvSpPr>
          <p:cNvPr id="1487" name="Google Shape;1487;p13"/>
          <p:cNvSpPr txBox="1"/>
          <p:nvPr/>
        </p:nvSpPr>
        <p:spPr>
          <a:xfrm>
            <a:off x="7574818" y="5066064"/>
            <a:ext cx="841897"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rgbClr val="003B40"/>
                </a:solidFill>
                <a:latin typeface="Arial"/>
                <a:ea typeface="Arial"/>
                <a:cs typeface="Arial"/>
                <a:sym typeface="Arial"/>
              </a:rPr>
              <a:t>Phase 4</a:t>
            </a:r>
            <a:endParaRPr/>
          </a:p>
        </p:txBody>
      </p:sp>
      <p:grpSp>
        <p:nvGrpSpPr>
          <p:cNvPr id="1488" name="Google Shape;1488;p13"/>
          <p:cNvGrpSpPr/>
          <p:nvPr/>
        </p:nvGrpSpPr>
        <p:grpSpPr>
          <a:xfrm>
            <a:off x="2068234" y="2342406"/>
            <a:ext cx="7989629" cy="523220"/>
            <a:chOff x="3127606" y="4728621"/>
            <a:chExt cx="7989629" cy="523220"/>
          </a:xfrm>
        </p:grpSpPr>
        <p:grpSp>
          <p:nvGrpSpPr>
            <p:cNvPr id="1489" name="Google Shape;1489;p13"/>
            <p:cNvGrpSpPr/>
            <p:nvPr/>
          </p:nvGrpSpPr>
          <p:grpSpPr>
            <a:xfrm>
              <a:off x="3127606" y="4728621"/>
              <a:ext cx="2739719" cy="523220"/>
              <a:chOff x="1895965" y="1289357"/>
              <a:chExt cx="2739719" cy="523220"/>
            </a:xfrm>
          </p:grpSpPr>
          <p:sp>
            <p:nvSpPr>
              <p:cNvPr id="1490" name="Google Shape;1490;p13"/>
              <p:cNvSpPr txBox="1"/>
              <p:nvPr/>
            </p:nvSpPr>
            <p:spPr>
              <a:xfrm>
                <a:off x="2201508" y="1289357"/>
                <a:ext cx="201369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accent1"/>
                    </a:solidFill>
                    <a:latin typeface="Arial"/>
                    <a:ea typeface="Arial"/>
                    <a:cs typeface="Arial"/>
                    <a:sym typeface="Arial"/>
                  </a:rPr>
                  <a:t>Design</a:t>
                </a:r>
                <a:endParaRPr/>
              </a:p>
              <a:p>
                <a:pPr marL="0" marR="0" lvl="0" indent="0" algn="l" rtl="0">
                  <a:spcBef>
                    <a:spcPts val="0"/>
                  </a:spcBef>
                  <a:spcAft>
                    <a:spcPts val="0"/>
                  </a:spcAft>
                  <a:buNone/>
                </a:pPr>
                <a:r>
                  <a:rPr lang="en-US" sz="1400">
                    <a:solidFill>
                      <a:schemeClr val="accent2"/>
                    </a:solidFill>
                    <a:latin typeface="Arial"/>
                    <a:ea typeface="Arial"/>
                    <a:cs typeface="Arial"/>
                    <a:sym typeface="Arial"/>
                  </a:rPr>
                  <a:t>Hardware procurement</a:t>
                </a:r>
                <a:endParaRPr/>
              </a:p>
            </p:txBody>
          </p:sp>
          <p:sp>
            <p:nvSpPr>
              <p:cNvPr id="1491" name="Google Shape;1491;p13"/>
              <p:cNvSpPr/>
              <p:nvPr/>
            </p:nvSpPr>
            <p:spPr>
              <a:xfrm>
                <a:off x="1895965" y="1400347"/>
                <a:ext cx="274320" cy="9144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2" name="Google Shape;1492;p13"/>
              <p:cNvSpPr/>
              <p:nvPr/>
            </p:nvSpPr>
            <p:spPr>
              <a:xfrm>
                <a:off x="1895965" y="1616623"/>
                <a:ext cx="274320" cy="9144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3" name="Google Shape;1493;p13"/>
              <p:cNvSpPr/>
              <p:nvPr/>
            </p:nvSpPr>
            <p:spPr>
              <a:xfrm>
                <a:off x="4361364" y="1385746"/>
                <a:ext cx="274320" cy="9144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494" name="Google Shape;1494;p13"/>
            <p:cNvGrpSpPr/>
            <p:nvPr/>
          </p:nvGrpSpPr>
          <p:grpSpPr>
            <a:xfrm>
              <a:off x="5593005" y="4728621"/>
              <a:ext cx="5524230" cy="523220"/>
              <a:chOff x="720101" y="1942501"/>
              <a:chExt cx="5524230" cy="523220"/>
            </a:xfrm>
          </p:grpSpPr>
          <p:sp>
            <p:nvSpPr>
              <p:cNvPr id="1495" name="Google Shape;1495;p13"/>
              <p:cNvSpPr txBox="1"/>
              <p:nvPr/>
            </p:nvSpPr>
            <p:spPr>
              <a:xfrm>
                <a:off x="972783" y="1942501"/>
                <a:ext cx="3041217"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accent3"/>
                    </a:solidFill>
                    <a:latin typeface="Arial"/>
                    <a:ea typeface="Arial"/>
                    <a:cs typeface="Arial"/>
                    <a:sym typeface="Arial"/>
                  </a:rPr>
                  <a:t>Setup assembly and commissioning</a:t>
                </a:r>
                <a:endParaRPr/>
              </a:p>
              <a:p>
                <a:pPr marL="0" marR="0" lvl="0" indent="0" algn="l" rtl="0">
                  <a:spcBef>
                    <a:spcPts val="0"/>
                  </a:spcBef>
                  <a:spcAft>
                    <a:spcPts val="0"/>
                  </a:spcAft>
                  <a:buNone/>
                </a:pPr>
                <a:r>
                  <a:rPr lang="en-US" sz="1400">
                    <a:solidFill>
                      <a:schemeClr val="accent4"/>
                    </a:solidFill>
                    <a:latin typeface="Arial"/>
                    <a:ea typeface="Arial"/>
                    <a:cs typeface="Arial"/>
                    <a:sym typeface="Arial"/>
                  </a:rPr>
                  <a:t>LH</a:t>
                </a:r>
                <a:r>
                  <a:rPr lang="en-US" sz="1400" baseline="-25000">
                    <a:solidFill>
                      <a:schemeClr val="accent4"/>
                    </a:solidFill>
                    <a:latin typeface="Arial"/>
                    <a:ea typeface="Arial"/>
                    <a:cs typeface="Arial"/>
                    <a:sym typeface="Arial"/>
                  </a:rPr>
                  <a:t>2</a:t>
                </a:r>
                <a:r>
                  <a:rPr lang="en-US" sz="1400">
                    <a:solidFill>
                      <a:schemeClr val="accent4"/>
                    </a:solidFill>
                    <a:latin typeface="Arial"/>
                    <a:ea typeface="Arial"/>
                    <a:cs typeface="Arial"/>
                    <a:sym typeface="Arial"/>
                  </a:rPr>
                  <a:t> transfer test</a:t>
                </a:r>
                <a:endParaRPr/>
              </a:p>
            </p:txBody>
          </p:sp>
          <p:sp>
            <p:nvSpPr>
              <p:cNvPr id="1496" name="Google Shape;1496;p13"/>
              <p:cNvSpPr/>
              <p:nvPr/>
            </p:nvSpPr>
            <p:spPr>
              <a:xfrm>
                <a:off x="720101" y="2252183"/>
                <a:ext cx="274320" cy="9144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7" name="Google Shape;1497;p13"/>
              <p:cNvSpPr/>
              <p:nvPr/>
            </p:nvSpPr>
            <p:spPr>
              <a:xfrm>
                <a:off x="4148050" y="2038890"/>
                <a:ext cx="274320" cy="9144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498" name="Google Shape;1498;p13"/>
              <p:cNvSpPr txBox="1"/>
              <p:nvPr/>
            </p:nvSpPr>
            <p:spPr>
              <a:xfrm>
                <a:off x="4387733" y="1942501"/>
                <a:ext cx="1856598"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accent5"/>
                    </a:solidFill>
                    <a:latin typeface="Arial"/>
                    <a:ea typeface="Arial"/>
                    <a:cs typeface="Arial"/>
                    <a:sym typeface="Arial"/>
                  </a:rPr>
                  <a:t>HTS test with current</a:t>
                </a:r>
                <a:endParaRPr/>
              </a:p>
            </p:txBody>
          </p:sp>
        </p:grpSp>
      </p:grpSp>
      <p:grpSp>
        <p:nvGrpSpPr>
          <p:cNvPr id="1499" name="Google Shape;1499;p13"/>
          <p:cNvGrpSpPr/>
          <p:nvPr/>
        </p:nvGrpSpPr>
        <p:grpSpPr>
          <a:xfrm>
            <a:off x="1319088" y="2882816"/>
            <a:ext cx="6137625" cy="1239036"/>
            <a:chOff x="693937" y="3242500"/>
            <a:chExt cx="6137625" cy="1239036"/>
          </a:xfrm>
        </p:grpSpPr>
        <p:sp>
          <p:nvSpPr>
            <p:cNvPr id="1500" name="Google Shape;1500;p13"/>
            <p:cNvSpPr/>
            <p:nvPr/>
          </p:nvSpPr>
          <p:spPr>
            <a:xfrm>
              <a:off x="1989478" y="3881425"/>
              <a:ext cx="1737360" cy="137160"/>
            </a:xfrm>
            <a:prstGeom prst="homePlat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1" name="Google Shape;1501;p13"/>
            <p:cNvSpPr/>
            <p:nvPr/>
          </p:nvSpPr>
          <p:spPr>
            <a:xfrm>
              <a:off x="3683733" y="3881425"/>
              <a:ext cx="640080" cy="13716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02" name="Google Shape;1502;p13"/>
            <p:cNvSpPr/>
            <p:nvPr/>
          </p:nvSpPr>
          <p:spPr>
            <a:xfrm>
              <a:off x="4282342" y="3881425"/>
              <a:ext cx="640080" cy="137160"/>
            </a:xfrm>
            <a:prstGeom prst="chevron">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503" name="Google Shape;1503;p13"/>
            <p:cNvGrpSpPr/>
            <p:nvPr/>
          </p:nvGrpSpPr>
          <p:grpSpPr>
            <a:xfrm>
              <a:off x="693937" y="3242500"/>
              <a:ext cx="3365463" cy="600878"/>
              <a:chOff x="1941191" y="3067926"/>
              <a:chExt cx="3365463" cy="600878"/>
            </a:xfrm>
          </p:grpSpPr>
          <p:sp>
            <p:nvSpPr>
              <p:cNvPr id="1504" name="Google Shape;1504;p13"/>
              <p:cNvSpPr/>
              <p:nvPr/>
            </p:nvSpPr>
            <p:spPr>
              <a:xfrm>
                <a:off x="2043400" y="3531644"/>
                <a:ext cx="2743200" cy="13716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505" name="Google Shape;1505;p13"/>
              <p:cNvGrpSpPr/>
              <p:nvPr/>
            </p:nvGrpSpPr>
            <p:grpSpPr>
              <a:xfrm>
                <a:off x="4046373" y="3067926"/>
                <a:ext cx="1260281" cy="439997"/>
                <a:chOff x="4046373" y="3067926"/>
                <a:chExt cx="1260281" cy="439997"/>
              </a:xfrm>
            </p:grpSpPr>
            <p:sp>
              <p:nvSpPr>
                <p:cNvPr id="1506" name="Google Shape;1506;p13"/>
                <p:cNvSpPr txBox="1"/>
                <p:nvPr/>
              </p:nvSpPr>
              <p:spPr>
                <a:xfrm>
                  <a:off x="4046373" y="3067926"/>
                  <a:ext cx="1260281"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Safety review</a:t>
                  </a:r>
                  <a:endParaRPr/>
                </a:p>
              </p:txBody>
            </p:sp>
            <p:sp>
              <p:nvSpPr>
                <p:cNvPr id="1507" name="Google Shape;1507;p13"/>
                <p:cNvSpPr/>
                <p:nvPr/>
              </p:nvSpPr>
              <p:spPr>
                <a:xfrm>
                  <a:off x="4731763" y="3370763"/>
                  <a:ext cx="137160" cy="137160"/>
                </a:xfrm>
                <a:prstGeom prst="diamond">
                  <a:avLst/>
                </a:prstGeom>
                <a:solidFill>
                  <a:schemeClr val="lt1"/>
                </a:solidFill>
                <a:ln w="25400" cap="flat" cmpd="sng">
                  <a:solidFill>
                    <a:srgbClr val="00565E"/>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grpSp>
            <p:nvGrpSpPr>
              <p:cNvPr id="1508" name="Google Shape;1508;p13"/>
              <p:cNvGrpSpPr/>
              <p:nvPr/>
            </p:nvGrpSpPr>
            <p:grpSpPr>
              <a:xfrm>
                <a:off x="1941191" y="3088149"/>
                <a:ext cx="1140056" cy="419774"/>
                <a:chOff x="1941191" y="3073352"/>
                <a:chExt cx="1140056" cy="419774"/>
              </a:xfrm>
            </p:grpSpPr>
            <p:sp>
              <p:nvSpPr>
                <p:cNvPr id="1509" name="Google Shape;1509;p13"/>
                <p:cNvSpPr/>
                <p:nvPr/>
              </p:nvSpPr>
              <p:spPr>
                <a:xfrm>
                  <a:off x="1974821" y="3355966"/>
                  <a:ext cx="137160" cy="137160"/>
                </a:xfrm>
                <a:prstGeom prst="diamond">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0" name="Google Shape;1510;p13"/>
                <p:cNvSpPr txBox="1"/>
                <p:nvPr/>
              </p:nvSpPr>
              <p:spPr>
                <a:xfrm>
                  <a:off x="1941191" y="3073352"/>
                  <a:ext cx="1140056"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dk1"/>
                      </a:solidFill>
                      <a:latin typeface="Arial"/>
                      <a:ea typeface="Arial"/>
                      <a:cs typeface="Arial"/>
                      <a:sym typeface="Arial"/>
                    </a:rPr>
                    <a:t>Project start</a:t>
                  </a:r>
                  <a:endParaRPr/>
                </a:p>
              </p:txBody>
            </p:sp>
          </p:grpSp>
        </p:grpSp>
        <p:sp>
          <p:nvSpPr>
            <p:cNvPr id="1511" name="Google Shape;1511;p13"/>
            <p:cNvSpPr txBox="1"/>
            <p:nvPr/>
          </p:nvSpPr>
          <p:spPr>
            <a:xfrm>
              <a:off x="3594968" y="3401106"/>
              <a:ext cx="1409360"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accent3"/>
                  </a:solidFill>
                  <a:latin typeface="Arial"/>
                  <a:ea typeface="Arial"/>
                  <a:cs typeface="Arial"/>
                  <a:sym typeface="Arial"/>
                </a:rPr>
                <a:t>Commissioning</a:t>
              </a:r>
              <a:endParaRPr/>
            </a:p>
          </p:txBody>
        </p:sp>
        <p:sp>
          <p:nvSpPr>
            <p:cNvPr id="1512" name="Google Shape;1512;p13"/>
            <p:cNvSpPr/>
            <p:nvPr/>
          </p:nvSpPr>
          <p:spPr>
            <a:xfrm>
              <a:off x="4231066" y="3703943"/>
              <a:ext cx="137160" cy="137160"/>
            </a:xfrm>
            <a:prstGeom prst="diamond">
              <a:avLst/>
            </a:prstGeom>
            <a:solidFill>
              <a:schemeClr val="lt1"/>
            </a:solidFill>
            <a:ln w="25400" cap="flat" cmpd="sng">
              <a:solidFill>
                <a:schemeClr val="accent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3" name="Google Shape;1513;p13"/>
            <p:cNvSpPr txBox="1"/>
            <p:nvPr/>
          </p:nvSpPr>
          <p:spPr>
            <a:xfrm>
              <a:off x="5002020" y="3604352"/>
              <a:ext cx="1566454"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dirty="0">
                  <a:solidFill>
                    <a:schemeClr val="accent4"/>
                  </a:solidFill>
                  <a:latin typeface="Arial"/>
                  <a:ea typeface="Arial"/>
                  <a:cs typeface="Arial"/>
                  <a:sym typeface="Arial"/>
                </a:rPr>
                <a:t>First LH</a:t>
              </a:r>
              <a:r>
                <a:rPr lang="en-US" sz="1400" baseline="-25000" dirty="0">
                  <a:solidFill>
                    <a:schemeClr val="accent4"/>
                  </a:solidFill>
                  <a:latin typeface="Arial"/>
                  <a:ea typeface="Arial"/>
                  <a:cs typeface="Arial"/>
                  <a:sym typeface="Arial"/>
                </a:rPr>
                <a:t>2</a:t>
              </a:r>
              <a:r>
                <a:rPr lang="en-US" sz="1400" dirty="0">
                  <a:solidFill>
                    <a:schemeClr val="accent4"/>
                  </a:solidFill>
                  <a:latin typeface="Arial"/>
                  <a:ea typeface="Arial"/>
                  <a:cs typeface="Arial"/>
                  <a:sym typeface="Arial"/>
                </a:rPr>
                <a:t> transfer</a:t>
              </a:r>
              <a:endParaRPr dirty="0"/>
            </a:p>
          </p:txBody>
        </p:sp>
        <p:sp>
          <p:nvSpPr>
            <p:cNvPr id="1514" name="Google Shape;1514;p13"/>
            <p:cNvSpPr/>
            <p:nvPr/>
          </p:nvSpPr>
          <p:spPr>
            <a:xfrm>
              <a:off x="4518629" y="3703949"/>
              <a:ext cx="137160" cy="137160"/>
            </a:xfrm>
            <a:prstGeom prst="diamond">
              <a:avLst/>
            </a:prstGeom>
            <a:solidFill>
              <a:schemeClr val="lt1"/>
            </a:solidFill>
            <a:ln w="25400" cap="flat" cmpd="sng">
              <a:solidFill>
                <a:schemeClr val="accent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5" name="Google Shape;1515;p13"/>
            <p:cNvSpPr/>
            <p:nvPr/>
          </p:nvSpPr>
          <p:spPr>
            <a:xfrm>
              <a:off x="3300368" y="4175539"/>
              <a:ext cx="918663" cy="13716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16" name="Google Shape;1516;p13"/>
            <p:cNvSpPr txBox="1"/>
            <p:nvPr/>
          </p:nvSpPr>
          <p:spPr>
            <a:xfrm>
              <a:off x="4986185" y="3855551"/>
              <a:ext cx="1845377" cy="30777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400">
                  <a:solidFill>
                    <a:schemeClr val="accent5"/>
                  </a:solidFill>
                  <a:latin typeface="Arial"/>
                  <a:ea typeface="Arial"/>
                  <a:cs typeface="Arial"/>
                  <a:sym typeface="Arial"/>
                </a:rPr>
                <a:t>First test with current</a:t>
              </a:r>
              <a:endParaRPr/>
            </a:p>
          </p:txBody>
        </p:sp>
        <p:sp>
          <p:nvSpPr>
            <p:cNvPr id="1517" name="Google Shape;1517;p13"/>
            <p:cNvSpPr/>
            <p:nvPr/>
          </p:nvSpPr>
          <p:spPr>
            <a:xfrm>
              <a:off x="5827699" y="4140859"/>
              <a:ext cx="137160" cy="137160"/>
            </a:xfrm>
            <a:prstGeom prst="diamond">
              <a:avLst/>
            </a:prstGeom>
            <a:solidFill>
              <a:schemeClr val="lt1"/>
            </a:solidFill>
            <a:ln w="25400" cap="flat" cmpd="sng">
              <a:solidFill>
                <a:schemeClr val="accent5"/>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1518" name="Google Shape;1518;p13"/>
            <p:cNvGrpSpPr/>
            <p:nvPr/>
          </p:nvGrpSpPr>
          <p:grpSpPr>
            <a:xfrm>
              <a:off x="3802546" y="4341735"/>
              <a:ext cx="2841649" cy="139801"/>
              <a:chOff x="3802546" y="2316985"/>
              <a:chExt cx="2841649" cy="139801"/>
            </a:xfrm>
          </p:grpSpPr>
          <p:sp>
            <p:nvSpPr>
              <p:cNvPr id="1519" name="Google Shape;1519;p13"/>
              <p:cNvSpPr/>
              <p:nvPr/>
            </p:nvSpPr>
            <p:spPr>
              <a:xfrm>
                <a:off x="5729795" y="2316985"/>
                <a:ext cx="914400" cy="137160"/>
              </a:xfrm>
              <a:prstGeom prst="chevron">
                <a:avLst>
                  <a:gd name="adj" fmla="val 50000"/>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20" name="Google Shape;1520;p13"/>
              <p:cNvSpPr/>
              <p:nvPr/>
            </p:nvSpPr>
            <p:spPr>
              <a:xfrm>
                <a:off x="3802546" y="2316985"/>
                <a:ext cx="914400" cy="137160"/>
              </a:xfrm>
              <a:prstGeom prst="homePlate">
                <a:avLst>
                  <a:gd name="adj" fmla="val 50000"/>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21" name="Google Shape;1521;p13"/>
              <p:cNvSpPr/>
              <p:nvPr/>
            </p:nvSpPr>
            <p:spPr>
              <a:xfrm>
                <a:off x="4688802" y="2316985"/>
                <a:ext cx="457200" cy="137160"/>
              </a:xfrm>
              <a:prstGeom prst="chevron">
                <a:avLst>
                  <a:gd name="adj" fmla="val 50000"/>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522" name="Google Shape;1522;p13"/>
              <p:cNvSpPr/>
              <p:nvPr/>
            </p:nvSpPr>
            <p:spPr>
              <a:xfrm>
                <a:off x="5117858" y="2319626"/>
                <a:ext cx="640080" cy="137160"/>
              </a:xfrm>
              <a:prstGeom prst="chevron">
                <a:avLst>
                  <a:gd name="adj" fmla="val 50000"/>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cxnSp>
          <p:nvCxnSpPr>
            <p:cNvPr id="1523" name="Google Shape;1523;p13"/>
            <p:cNvCxnSpPr>
              <a:cxnSpLocks/>
            </p:cNvCxnSpPr>
            <p:nvPr/>
          </p:nvCxnSpPr>
          <p:spPr>
            <a:xfrm flipV="1">
              <a:off x="4697064" y="3758241"/>
              <a:ext cx="320831" cy="14288"/>
            </a:xfrm>
            <a:prstGeom prst="bentConnector3">
              <a:avLst>
                <a:gd name="adj1" fmla="val 50000"/>
              </a:avLst>
            </a:prstGeom>
            <a:noFill/>
            <a:ln w="9525" cap="flat" cmpd="sng">
              <a:solidFill>
                <a:srgbClr val="70A84B"/>
              </a:solidFill>
              <a:prstDash val="solid"/>
              <a:round/>
              <a:headEnd type="none" w="sm" len="sm"/>
              <a:tailEnd type="none" w="sm" len="sm"/>
            </a:ln>
          </p:spPr>
        </p:cxnSp>
      </p:grpSp>
      <p:sp>
        <p:nvSpPr>
          <p:cNvPr id="1524" name="Google Shape;1524;p13"/>
          <p:cNvSpPr txBox="1"/>
          <p:nvPr/>
        </p:nvSpPr>
        <p:spPr>
          <a:xfrm>
            <a:off x="615491" y="5511440"/>
            <a:ext cx="476124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a:solidFill>
                  <a:schemeClr val="dk1"/>
                </a:solidFill>
                <a:latin typeface="Arial"/>
                <a:ea typeface="Arial"/>
                <a:cs typeface="Arial"/>
                <a:sym typeface="Arial"/>
              </a:rPr>
              <a:t>Phase 1: Design</a:t>
            </a:r>
            <a:endParaRPr/>
          </a:p>
          <a:p>
            <a:pPr marL="0" marR="0" lvl="0" indent="0" algn="l" rtl="0">
              <a:spcBef>
                <a:spcPts val="0"/>
              </a:spcBef>
              <a:spcAft>
                <a:spcPts val="0"/>
              </a:spcAft>
              <a:buNone/>
            </a:pPr>
            <a:r>
              <a:rPr lang="en-US" sz="1400">
                <a:solidFill>
                  <a:schemeClr val="dk1"/>
                </a:solidFill>
                <a:latin typeface="Arial"/>
                <a:ea typeface="Arial"/>
                <a:cs typeface="Arial"/>
                <a:sym typeface="Arial"/>
              </a:rPr>
              <a:t>Phase 2: Assemble + transfer</a:t>
            </a:r>
            <a:endParaRPr/>
          </a:p>
          <a:p>
            <a:pPr marL="0" marR="0" lvl="0" indent="0" algn="l" rtl="0">
              <a:spcBef>
                <a:spcPts val="0"/>
              </a:spcBef>
              <a:spcAft>
                <a:spcPts val="0"/>
              </a:spcAft>
              <a:buNone/>
            </a:pPr>
            <a:r>
              <a:rPr lang="en-US" sz="1400">
                <a:solidFill>
                  <a:schemeClr val="dk1"/>
                </a:solidFill>
                <a:latin typeface="Arial"/>
                <a:ea typeface="Arial"/>
                <a:cs typeface="Arial"/>
                <a:sym typeface="Arial"/>
              </a:rPr>
              <a:t>Phase 3: Current leads + HTS sample</a:t>
            </a:r>
            <a:endParaRPr/>
          </a:p>
          <a:p>
            <a:pPr marL="0" marR="0" lvl="0" indent="0" algn="l" rtl="0">
              <a:spcBef>
                <a:spcPts val="0"/>
              </a:spcBef>
              <a:spcAft>
                <a:spcPts val="0"/>
              </a:spcAft>
              <a:buNone/>
            </a:pPr>
            <a:r>
              <a:rPr lang="en-US" sz="1400">
                <a:solidFill>
                  <a:schemeClr val="dk1"/>
                </a:solidFill>
                <a:latin typeface="Arial"/>
                <a:ea typeface="Arial"/>
                <a:cs typeface="Arial"/>
                <a:sym typeface="Arial"/>
              </a:rPr>
              <a:t>Phase 4: Performances of HTS conductors and magnets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F7F6F-9B2E-5B78-2409-ED68DCF03192}"/>
              </a:ext>
            </a:extLst>
          </p:cNvPr>
          <p:cNvSpPr>
            <a:spLocks noGrp="1"/>
          </p:cNvSpPr>
          <p:nvPr>
            <p:ph type="title"/>
          </p:nvPr>
        </p:nvSpPr>
        <p:spPr/>
        <p:txBody>
          <a:bodyPr/>
          <a:lstStyle/>
          <a:p>
            <a:r>
              <a:rPr lang="en-US" dirty="0"/>
              <a:t>Ongoing Efforts</a:t>
            </a:r>
          </a:p>
        </p:txBody>
      </p:sp>
      <p:sp>
        <p:nvSpPr>
          <p:cNvPr id="3" name="Content Placeholder 2">
            <a:extLst>
              <a:ext uri="{FF2B5EF4-FFF2-40B4-BE49-F238E27FC236}">
                <a16:creationId xmlns:a16="http://schemas.microsoft.com/office/drawing/2014/main" id="{41FAAD1B-FDDA-E7D7-EA07-7CA3D6269643}"/>
              </a:ext>
            </a:extLst>
          </p:cNvPr>
          <p:cNvSpPr>
            <a:spLocks noGrp="1"/>
          </p:cNvSpPr>
          <p:nvPr>
            <p:ph idx="1"/>
          </p:nvPr>
        </p:nvSpPr>
        <p:spPr/>
        <p:txBody>
          <a:bodyPr/>
          <a:lstStyle/>
          <a:p>
            <a:r>
              <a:rPr lang="en-US" dirty="0"/>
              <a:t>Monthly meetings with lab’s EH&amp;S and fire marshal</a:t>
            </a:r>
          </a:p>
          <a:p>
            <a:pPr lvl="1"/>
            <a:r>
              <a:rPr lang="en-US" dirty="0"/>
              <a:t>No safety showstoppers at the moment</a:t>
            </a:r>
          </a:p>
          <a:p>
            <a:pPr lvl="1"/>
            <a:r>
              <a:rPr lang="en-US" dirty="0"/>
              <a:t>Visit of Richmond Field Station to look at potential sites</a:t>
            </a:r>
          </a:p>
          <a:p>
            <a:endParaRPr lang="en-US" dirty="0"/>
          </a:p>
          <a:p>
            <a:r>
              <a:rPr lang="en-US" dirty="0"/>
              <a:t>Ongoing discussions with PNNL and MIT</a:t>
            </a:r>
          </a:p>
          <a:p>
            <a:pPr lvl="1"/>
            <a:r>
              <a:rPr lang="en-US" dirty="0"/>
              <a:t>PNNL: experts in magnetocaloric refrigeration and leading the DOE hydrogen safety panel</a:t>
            </a:r>
          </a:p>
          <a:p>
            <a:pPr lvl="1"/>
            <a:r>
              <a:rPr lang="en-US" dirty="0"/>
              <a:t>MIT: sharing the interest for LH2 and gas/liquid mixtures for fusion (group of John Brisson: </a:t>
            </a:r>
            <a:r>
              <a:rPr lang="en-US" dirty="0">
                <a:hlinkClick r:id="rId2"/>
              </a:rPr>
              <a:t>https://www.hytec.mit.edu/</a:t>
            </a:r>
            <a:r>
              <a:rPr lang="en-US" dirty="0"/>
              <a:t>)</a:t>
            </a:r>
          </a:p>
          <a:p>
            <a:pPr lvl="1"/>
            <a:r>
              <a:rPr lang="en-US" dirty="0"/>
              <a:t>Meeting notes are available here: </a:t>
            </a:r>
            <a:r>
              <a:rPr lang="en-US" dirty="0" err="1">
                <a:hlinkClick r:id="rId3"/>
              </a:rPr>
              <a:t>GDrive</a:t>
            </a:r>
            <a:r>
              <a:rPr lang="en-US" dirty="0">
                <a:hlinkClick r:id="rId3"/>
              </a:rPr>
              <a:t> link</a:t>
            </a:r>
            <a:endParaRPr lang="en-US" dirty="0"/>
          </a:p>
          <a:p>
            <a:pPr lvl="1"/>
            <a:r>
              <a:rPr lang="en-US" dirty="0"/>
              <a:t>(TBC) Planning for a visit in October at PNNL and WSU (Prof. </a:t>
            </a:r>
            <a:r>
              <a:rPr lang="en-US" dirty="0" err="1"/>
              <a:t>Leachman</a:t>
            </a:r>
            <a:r>
              <a:rPr lang="en-US" dirty="0"/>
              <a:t> – </a:t>
            </a:r>
            <a:r>
              <a:rPr lang="en-US" i="1" dirty="0"/>
              <a:t>the only cryogenic hydrogen research center in US academia</a:t>
            </a:r>
            <a:r>
              <a:rPr lang="en-US" dirty="0"/>
              <a:t> </a:t>
            </a:r>
            <a:r>
              <a:rPr lang="en-US" dirty="0">
                <a:hlinkClick r:id="rId4"/>
              </a:rPr>
              <a:t>https://hydrogen.wsu.edu/</a:t>
            </a:r>
            <a:r>
              <a:rPr lang="en-US" dirty="0"/>
              <a:t>)</a:t>
            </a:r>
          </a:p>
          <a:p>
            <a:pPr lvl="1"/>
            <a:endParaRPr lang="en-US" dirty="0"/>
          </a:p>
        </p:txBody>
      </p:sp>
      <p:sp>
        <p:nvSpPr>
          <p:cNvPr id="4" name="Footer Placeholder 3">
            <a:extLst>
              <a:ext uri="{FF2B5EF4-FFF2-40B4-BE49-F238E27FC236}">
                <a16:creationId xmlns:a16="http://schemas.microsoft.com/office/drawing/2014/main" id="{62674766-796A-0CDF-90A5-AEB9CD21FD5A}"/>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6A94E894-EE28-02DB-02F5-869885601543}"/>
              </a:ext>
            </a:extLst>
          </p:cNvPr>
          <p:cNvSpPr>
            <a:spLocks noGrp="1"/>
          </p:cNvSpPr>
          <p:nvPr>
            <p:ph type="sldNum" sz="quarter" idx="12"/>
          </p:nvPr>
        </p:nvSpPr>
        <p:spPr/>
        <p:txBody>
          <a:bodyPr/>
          <a:lstStyle/>
          <a:p>
            <a:fld id="{0EF2EA88-E9D4-0C4F-A5DF-5FE49FAF8E2F}" type="slidenum">
              <a:rPr lang="en-US" smtClean="0"/>
              <a:pPr/>
              <a:t>37</a:t>
            </a:fld>
            <a:endParaRPr lang="en-US" dirty="0"/>
          </a:p>
        </p:txBody>
      </p:sp>
    </p:spTree>
    <p:extLst>
      <p:ext uri="{BB962C8B-B14F-4D97-AF65-F5344CB8AC3E}">
        <p14:creationId xmlns:p14="http://schemas.microsoft.com/office/powerpoint/2010/main" val="14540344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FE729-BA20-66A8-F0B2-13954D7725C9}"/>
              </a:ext>
            </a:extLst>
          </p:cNvPr>
          <p:cNvSpPr>
            <a:spLocks noGrp="1"/>
          </p:cNvSpPr>
          <p:nvPr>
            <p:ph type="title"/>
          </p:nvPr>
        </p:nvSpPr>
        <p:spPr/>
        <p:txBody>
          <a:bodyPr/>
          <a:lstStyle/>
          <a:p>
            <a:r>
              <a:rPr lang="en-US" dirty="0"/>
              <a:t>Conclusions</a:t>
            </a:r>
          </a:p>
        </p:txBody>
      </p:sp>
      <p:sp>
        <p:nvSpPr>
          <p:cNvPr id="3" name="Content Placeholder 2">
            <a:extLst>
              <a:ext uri="{FF2B5EF4-FFF2-40B4-BE49-F238E27FC236}">
                <a16:creationId xmlns:a16="http://schemas.microsoft.com/office/drawing/2014/main" id="{BE14126A-0A95-C889-65C5-1B751FAA5EA3}"/>
              </a:ext>
            </a:extLst>
          </p:cNvPr>
          <p:cNvSpPr>
            <a:spLocks noGrp="1"/>
          </p:cNvSpPr>
          <p:nvPr>
            <p:ph idx="1"/>
          </p:nvPr>
        </p:nvSpPr>
        <p:spPr/>
        <p:txBody>
          <a:bodyPr/>
          <a:lstStyle/>
          <a:p>
            <a:r>
              <a:rPr lang="en-US" dirty="0"/>
              <a:t>LH2 was safely used in the past with normal conducting magnets</a:t>
            </a:r>
          </a:p>
          <a:p>
            <a:endParaRPr lang="en-US" dirty="0"/>
          </a:p>
          <a:p>
            <a:r>
              <a:rPr lang="en-US" dirty="0"/>
              <a:t>Growing interest for 20 K superconducting magnets, higher electricity costs, and cost and supply issues with </a:t>
            </a:r>
            <a:r>
              <a:rPr lang="en-US" dirty="0" err="1"/>
              <a:t>LHe</a:t>
            </a:r>
            <a:r>
              <a:rPr lang="en-US" dirty="0"/>
              <a:t> are motivating new studies in LH</a:t>
            </a:r>
            <a:r>
              <a:rPr lang="en-US" baseline="-25000" dirty="0"/>
              <a:t>2</a:t>
            </a:r>
          </a:p>
          <a:p>
            <a:endParaRPr lang="en-US" dirty="0"/>
          </a:p>
          <a:p>
            <a:r>
              <a:rPr lang="en-US"/>
              <a:t>Lab-scale experiments </a:t>
            </a:r>
            <a:r>
              <a:rPr lang="en-US" dirty="0"/>
              <a:t>are required if we want to consider LH</a:t>
            </a:r>
            <a:r>
              <a:rPr lang="en-US" baseline="-25000" dirty="0"/>
              <a:t>2</a:t>
            </a:r>
            <a:r>
              <a:rPr lang="en-US" dirty="0"/>
              <a:t> as the cryogen of future accelerators</a:t>
            </a:r>
          </a:p>
        </p:txBody>
      </p:sp>
      <p:sp>
        <p:nvSpPr>
          <p:cNvPr id="4" name="Footer Placeholder 3">
            <a:extLst>
              <a:ext uri="{FF2B5EF4-FFF2-40B4-BE49-F238E27FC236}">
                <a16:creationId xmlns:a16="http://schemas.microsoft.com/office/drawing/2014/main" id="{5C9D2249-F7AC-0189-CEA0-9DCF0B2A5AE9}"/>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7773C66-CF39-81D5-19D9-90E745AC906B}"/>
              </a:ext>
            </a:extLst>
          </p:cNvPr>
          <p:cNvSpPr>
            <a:spLocks noGrp="1"/>
          </p:cNvSpPr>
          <p:nvPr>
            <p:ph type="sldNum" sz="quarter" idx="12"/>
          </p:nvPr>
        </p:nvSpPr>
        <p:spPr/>
        <p:txBody>
          <a:bodyPr/>
          <a:lstStyle/>
          <a:p>
            <a:fld id="{0EF2EA88-E9D4-0C4F-A5DF-5FE49FAF8E2F}" type="slidenum">
              <a:rPr lang="en-US" smtClean="0"/>
              <a:pPr/>
              <a:t>38</a:t>
            </a:fld>
            <a:endParaRPr lang="en-US" dirty="0"/>
          </a:p>
        </p:txBody>
      </p:sp>
    </p:spTree>
    <p:extLst>
      <p:ext uri="{BB962C8B-B14F-4D97-AF65-F5344CB8AC3E}">
        <p14:creationId xmlns:p14="http://schemas.microsoft.com/office/powerpoint/2010/main" val="1376478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9B50A73-266E-0B44-8939-0C5227C83776}"/>
              </a:ext>
            </a:extLst>
          </p:cNvPr>
          <p:cNvSpPr>
            <a:spLocks noGrp="1"/>
          </p:cNvSpPr>
          <p:nvPr>
            <p:ph type="ctrTitle"/>
          </p:nvPr>
        </p:nvSpPr>
        <p:spPr/>
        <p:txBody>
          <a:bodyPr/>
          <a:lstStyle/>
          <a:p>
            <a:r>
              <a:rPr lang="en-US" sz="7200" dirty="0"/>
              <a:t>Thank you!</a:t>
            </a:r>
          </a:p>
        </p:txBody>
      </p:sp>
      <p:sp>
        <p:nvSpPr>
          <p:cNvPr id="13" name="Subtitle 12">
            <a:extLst>
              <a:ext uri="{FF2B5EF4-FFF2-40B4-BE49-F238E27FC236}">
                <a16:creationId xmlns:a16="http://schemas.microsoft.com/office/drawing/2014/main" id="{1D5773DE-2A24-5A46-A359-5B3DCC6AF4B0}"/>
              </a:ext>
            </a:extLst>
          </p:cNvPr>
          <p:cNvSpPr>
            <a:spLocks noGrp="1"/>
          </p:cNvSpPr>
          <p:nvPr>
            <p:ph type="subTitle" idx="1"/>
          </p:nvPr>
        </p:nvSpPr>
        <p:spPr/>
        <p:txBody>
          <a:bodyPr/>
          <a:lstStyle/>
          <a:p>
            <a:r>
              <a:rPr lang="en-US" sz="2000" dirty="0"/>
              <a:t>A short literature review on liquid hydrogen: A high-potential 20 K cryogen for superconducting magnets</a:t>
            </a:r>
            <a:endParaRPr lang="en-US" dirty="0"/>
          </a:p>
        </p:txBody>
      </p:sp>
      <p:sp>
        <p:nvSpPr>
          <p:cNvPr id="14" name="Text Placeholder 13">
            <a:extLst>
              <a:ext uri="{FF2B5EF4-FFF2-40B4-BE49-F238E27FC236}">
                <a16:creationId xmlns:a16="http://schemas.microsoft.com/office/drawing/2014/main" id="{C68280EC-F1DA-5A41-8676-D21640BF158D}"/>
              </a:ext>
            </a:extLst>
          </p:cNvPr>
          <p:cNvSpPr>
            <a:spLocks noGrp="1"/>
          </p:cNvSpPr>
          <p:nvPr>
            <p:ph type="body" sz="quarter" idx="13"/>
          </p:nvPr>
        </p:nvSpPr>
        <p:spPr/>
        <p:txBody>
          <a:bodyPr/>
          <a:lstStyle/>
          <a:p>
            <a:r>
              <a:rPr lang="en-US" dirty="0"/>
              <a:t>Jean-Francois Croteau</a:t>
            </a:r>
            <a:br>
              <a:rPr lang="en-US" dirty="0"/>
            </a:br>
            <a:r>
              <a:rPr lang="en-US" dirty="0"/>
              <a:t>2023.09.05</a:t>
            </a:r>
          </a:p>
        </p:txBody>
      </p:sp>
    </p:spTree>
    <p:extLst>
      <p:ext uri="{BB962C8B-B14F-4D97-AF65-F5344CB8AC3E}">
        <p14:creationId xmlns:p14="http://schemas.microsoft.com/office/powerpoint/2010/main" val="193583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83A63C-402C-E9EF-E33F-EF1D7AFBB3CF}"/>
              </a:ext>
            </a:extLst>
          </p:cNvPr>
          <p:cNvSpPr>
            <a:spLocks noGrp="1"/>
          </p:cNvSpPr>
          <p:nvPr>
            <p:ph type="title"/>
          </p:nvPr>
        </p:nvSpPr>
        <p:spPr/>
        <p:txBody>
          <a:bodyPr/>
          <a:lstStyle/>
          <a:p>
            <a:r>
              <a:rPr lang="en-US" dirty="0"/>
              <a:t>Important Topics</a:t>
            </a:r>
          </a:p>
        </p:txBody>
      </p:sp>
      <p:sp>
        <p:nvSpPr>
          <p:cNvPr id="7" name="Text Placeholder 6">
            <a:extLst>
              <a:ext uri="{FF2B5EF4-FFF2-40B4-BE49-F238E27FC236}">
                <a16:creationId xmlns:a16="http://schemas.microsoft.com/office/drawing/2014/main" id="{0E3DBACA-822D-98CE-56AA-EC73C87BF49D}"/>
              </a:ext>
            </a:extLst>
          </p:cNvPr>
          <p:cNvSpPr>
            <a:spLocks noGrp="1"/>
          </p:cNvSpPr>
          <p:nvPr>
            <p:ph type="body" idx="1"/>
          </p:nvPr>
        </p:nvSpPr>
        <p:spPr/>
        <p:txBody>
          <a:bodyPr/>
          <a:lstStyle/>
          <a:p>
            <a:r>
              <a:rPr lang="en-US" dirty="0"/>
              <a:t>Liquid hydrogen fundamentals</a:t>
            </a:r>
          </a:p>
        </p:txBody>
      </p:sp>
      <p:sp>
        <p:nvSpPr>
          <p:cNvPr id="8" name="Content Placeholder 7">
            <a:extLst>
              <a:ext uri="{FF2B5EF4-FFF2-40B4-BE49-F238E27FC236}">
                <a16:creationId xmlns:a16="http://schemas.microsoft.com/office/drawing/2014/main" id="{7CBD32A5-B49F-B082-A3EA-91C67213142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1E4A5D4-7B18-6CF3-5117-438170E10AA1}"/>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1EF14EA3-97C1-B474-35BF-DF8054CAE65B}"/>
              </a:ext>
            </a:extLst>
          </p:cNvPr>
          <p:cNvSpPr>
            <a:spLocks noGrp="1"/>
          </p:cNvSpPr>
          <p:nvPr>
            <p:ph type="sldNum" sz="quarter" idx="16"/>
          </p:nvPr>
        </p:nvSpPr>
        <p:spPr/>
        <p:txBody>
          <a:bodyPr/>
          <a:lstStyle/>
          <a:p>
            <a:fld id="{0EF2EA88-E9D4-0C4F-A5DF-5FE49FAF8E2F}" type="slidenum">
              <a:rPr lang="en-US" smtClean="0"/>
              <a:pPr/>
              <a:t>4</a:t>
            </a:fld>
            <a:endParaRPr lang="en-US" dirty="0"/>
          </a:p>
        </p:txBody>
      </p:sp>
    </p:spTree>
    <p:extLst>
      <p:ext uri="{BB962C8B-B14F-4D97-AF65-F5344CB8AC3E}">
        <p14:creationId xmlns:p14="http://schemas.microsoft.com/office/powerpoint/2010/main" val="34284453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B83A63C-402C-E9EF-E33F-EF1D7AFBB3CF}"/>
              </a:ext>
            </a:extLst>
          </p:cNvPr>
          <p:cNvSpPr>
            <a:spLocks noGrp="1"/>
          </p:cNvSpPr>
          <p:nvPr>
            <p:ph type="title"/>
          </p:nvPr>
        </p:nvSpPr>
        <p:spPr/>
        <p:txBody>
          <a:bodyPr/>
          <a:lstStyle/>
          <a:p>
            <a:r>
              <a:rPr lang="en-US" dirty="0"/>
              <a:t>Additional Slides and Literature</a:t>
            </a:r>
          </a:p>
        </p:txBody>
      </p:sp>
      <p:sp>
        <p:nvSpPr>
          <p:cNvPr id="7" name="Text Placeholder 6">
            <a:extLst>
              <a:ext uri="{FF2B5EF4-FFF2-40B4-BE49-F238E27FC236}">
                <a16:creationId xmlns:a16="http://schemas.microsoft.com/office/drawing/2014/main" id="{0E3DBACA-822D-98CE-56AA-EC73C87BF49D}"/>
              </a:ext>
            </a:extLst>
          </p:cNvPr>
          <p:cNvSpPr>
            <a:spLocks noGrp="1"/>
          </p:cNvSpPr>
          <p:nvPr>
            <p:ph type="body" idx="1"/>
          </p:nvPr>
        </p:nvSpPr>
        <p:spPr/>
        <p:txBody>
          <a:bodyPr/>
          <a:lstStyle/>
          <a:p>
            <a:endParaRPr lang="en-US"/>
          </a:p>
        </p:txBody>
      </p:sp>
      <p:sp>
        <p:nvSpPr>
          <p:cNvPr id="8" name="Content Placeholder 7">
            <a:extLst>
              <a:ext uri="{FF2B5EF4-FFF2-40B4-BE49-F238E27FC236}">
                <a16:creationId xmlns:a16="http://schemas.microsoft.com/office/drawing/2014/main" id="{7CBD32A5-B49F-B082-A3EA-91C67213142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1E4A5D4-7B18-6CF3-5117-438170E10AA1}"/>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1EF14EA3-97C1-B474-35BF-DF8054CAE65B}"/>
              </a:ext>
            </a:extLst>
          </p:cNvPr>
          <p:cNvSpPr>
            <a:spLocks noGrp="1"/>
          </p:cNvSpPr>
          <p:nvPr>
            <p:ph type="sldNum" sz="quarter" idx="16"/>
          </p:nvPr>
        </p:nvSpPr>
        <p:spPr/>
        <p:txBody>
          <a:bodyPr/>
          <a:lstStyle/>
          <a:p>
            <a:fld id="{0EF2EA88-E9D4-0C4F-A5DF-5FE49FAF8E2F}" type="slidenum">
              <a:rPr lang="en-US" smtClean="0"/>
              <a:pPr/>
              <a:t>40</a:t>
            </a:fld>
            <a:endParaRPr lang="en-US" dirty="0"/>
          </a:p>
        </p:txBody>
      </p:sp>
    </p:spTree>
    <p:extLst>
      <p:ext uri="{BB962C8B-B14F-4D97-AF65-F5344CB8AC3E}">
        <p14:creationId xmlns:p14="http://schemas.microsoft.com/office/powerpoint/2010/main" val="31078963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65A1-B676-DFF8-E736-B72B5239E986}"/>
              </a:ext>
            </a:extLst>
          </p:cNvPr>
          <p:cNvSpPr>
            <a:spLocks noGrp="1"/>
          </p:cNvSpPr>
          <p:nvPr>
            <p:ph type="title"/>
          </p:nvPr>
        </p:nvSpPr>
        <p:spPr/>
        <p:txBody>
          <a:bodyPr/>
          <a:lstStyle/>
          <a:p>
            <a:r>
              <a:rPr lang="en-US" dirty="0"/>
              <a:t>USA – LANL 1956 High Field Magnets in LH</a:t>
            </a:r>
            <a:r>
              <a:rPr lang="en-US" baseline="-25000" dirty="0"/>
              <a:t>2</a:t>
            </a:r>
            <a:r>
              <a:rPr lang="en-US" dirty="0"/>
              <a:t> (</a:t>
            </a:r>
            <a:r>
              <a:rPr lang="en-US" dirty="0" err="1"/>
              <a:t>Laquer</a:t>
            </a:r>
            <a:r>
              <a:rPr lang="en-US" dirty="0"/>
              <a:t>)</a:t>
            </a:r>
          </a:p>
        </p:txBody>
      </p:sp>
      <p:sp>
        <p:nvSpPr>
          <p:cNvPr id="4" name="Footer Placeholder 3">
            <a:extLst>
              <a:ext uri="{FF2B5EF4-FFF2-40B4-BE49-F238E27FC236}">
                <a16:creationId xmlns:a16="http://schemas.microsoft.com/office/drawing/2014/main" id="{FE183915-7F92-867C-33EB-BB347F8F5214}"/>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9022516-E7FB-F144-5C97-BF9FD9D4ACC3}"/>
              </a:ext>
            </a:extLst>
          </p:cNvPr>
          <p:cNvSpPr>
            <a:spLocks noGrp="1"/>
          </p:cNvSpPr>
          <p:nvPr>
            <p:ph type="sldNum" sz="quarter" idx="12"/>
          </p:nvPr>
        </p:nvSpPr>
        <p:spPr/>
        <p:txBody>
          <a:bodyPr/>
          <a:lstStyle/>
          <a:p>
            <a:fld id="{0EF2EA88-E9D4-0C4F-A5DF-5FE49FAF8E2F}" type="slidenum">
              <a:rPr lang="en-US" smtClean="0"/>
              <a:pPr/>
              <a:t>41</a:t>
            </a:fld>
            <a:endParaRPr lang="en-US" dirty="0"/>
          </a:p>
        </p:txBody>
      </p:sp>
      <p:sp>
        <p:nvSpPr>
          <p:cNvPr id="26" name="Content Placeholder 25">
            <a:extLst>
              <a:ext uri="{FF2B5EF4-FFF2-40B4-BE49-F238E27FC236}">
                <a16:creationId xmlns:a16="http://schemas.microsoft.com/office/drawing/2014/main" id="{130F5558-4C91-D7EC-C89F-3489ACA6A5D1}"/>
              </a:ext>
            </a:extLst>
          </p:cNvPr>
          <p:cNvSpPr>
            <a:spLocks noGrp="1"/>
          </p:cNvSpPr>
          <p:nvPr>
            <p:ph idx="1"/>
          </p:nvPr>
        </p:nvSpPr>
        <p:spPr/>
        <p:txBody>
          <a:bodyPr/>
          <a:lstStyle/>
          <a:p>
            <a:r>
              <a:rPr lang="en-US" sz="1800" dirty="0"/>
              <a:t>Los Alamos started designing and testing electromagnets in LH2 in January 1955</a:t>
            </a:r>
          </a:p>
          <a:p>
            <a:r>
              <a:rPr lang="en-US" sz="1800" dirty="0"/>
              <a:t>2 coils built, wire spaced jelly roll, 60 </a:t>
            </a:r>
            <a:r>
              <a:rPr lang="en-US" sz="1800" dirty="0" err="1"/>
              <a:t>kG</a:t>
            </a:r>
            <a:r>
              <a:rPr lang="en-US" sz="1800" dirty="0"/>
              <a:t> field, dissipating 15 kW, free boiling hydrogen</a:t>
            </a:r>
          </a:p>
          <a:p>
            <a:r>
              <a:rPr lang="en-US" sz="1800" dirty="0"/>
              <a:t>Safety problems are relatively minor since “</a:t>
            </a:r>
            <a:r>
              <a:rPr lang="en-US" sz="1800" i="1" dirty="0"/>
              <a:t>the magnet shuts itself off […] when heat transfer ceases</a:t>
            </a:r>
            <a:r>
              <a:rPr lang="en-US" sz="1800" dirty="0"/>
              <a:t>”</a:t>
            </a:r>
          </a:p>
          <a:p>
            <a:endParaRPr lang="en-US" sz="1800" dirty="0"/>
          </a:p>
          <a:p>
            <a:r>
              <a:rPr lang="en-US" sz="1800" dirty="0"/>
              <a:t>More details on the same magnet in the next slide</a:t>
            </a:r>
          </a:p>
          <a:p>
            <a:endParaRPr lang="en-US" sz="1800" dirty="0"/>
          </a:p>
          <a:p>
            <a:r>
              <a:rPr lang="en-US" sz="1800" dirty="0"/>
              <a:t>Note that a considerable amount of papers in the same conference proceedings are on liquid hydrogen, e.g. liquefaction. According to </a:t>
            </a:r>
            <a:r>
              <a:rPr lang="en-US" sz="1800" dirty="0" err="1"/>
              <a:t>Notardonato</a:t>
            </a:r>
            <a:r>
              <a:rPr lang="en-US" sz="1800" dirty="0"/>
              <a:t>, 2019 (NASA) this was motivated by the hydrogen bomb with liquefiers built in Boulder (NBS)</a:t>
            </a:r>
          </a:p>
          <a:p>
            <a:pPr lvl="1"/>
            <a:r>
              <a:rPr lang="en-US" sz="1800" i="1" dirty="0"/>
              <a:t>“</a:t>
            </a:r>
            <a:r>
              <a:rPr lang="en-US" sz="1800" b="1" i="1" dirty="0"/>
              <a:t>cryogenically cooled</a:t>
            </a:r>
            <a:r>
              <a:rPr lang="en-US" sz="1800" i="1" dirty="0"/>
              <a:t> liquid deuterium device used for the Ivy Mike test in 1952</a:t>
            </a:r>
            <a:r>
              <a:rPr lang="en-US" sz="1800" dirty="0"/>
              <a:t>” which was cooled by LH2</a:t>
            </a:r>
          </a:p>
        </p:txBody>
      </p:sp>
      <p:sp>
        <p:nvSpPr>
          <p:cNvPr id="6" name="TextBox 5">
            <a:extLst>
              <a:ext uri="{FF2B5EF4-FFF2-40B4-BE49-F238E27FC236}">
                <a16:creationId xmlns:a16="http://schemas.microsoft.com/office/drawing/2014/main" id="{59AF649F-FC73-5DC4-E569-EEC868977E7A}"/>
              </a:ext>
            </a:extLst>
          </p:cNvPr>
          <p:cNvSpPr txBox="1"/>
          <p:nvPr/>
        </p:nvSpPr>
        <p:spPr>
          <a:xfrm>
            <a:off x="5273490" y="5861707"/>
            <a:ext cx="6297706" cy="523220"/>
          </a:xfrm>
          <a:prstGeom prst="rect">
            <a:avLst/>
          </a:prstGeom>
          <a:noFill/>
        </p:spPr>
        <p:txBody>
          <a:bodyPr wrap="square">
            <a:spAutoFit/>
          </a:bodyPr>
          <a:lstStyle/>
          <a:p>
            <a:r>
              <a:rPr lang="en-US" sz="1400" dirty="0"/>
              <a:t>Proceedings, 1956 </a:t>
            </a:r>
            <a:r>
              <a:rPr lang="en-US" sz="1400" i="1" dirty="0"/>
              <a:t>Cryogenic Engineering Conference </a:t>
            </a:r>
            <a:r>
              <a:rPr lang="en-US" sz="1400" dirty="0"/>
              <a:t>(CEC 1956) : Boulder, Colorado, September 5-7, D-1, p. 117-119 (book available in the kitchen)</a:t>
            </a:r>
          </a:p>
        </p:txBody>
      </p:sp>
    </p:spTree>
    <p:extLst>
      <p:ext uri="{BB962C8B-B14F-4D97-AF65-F5344CB8AC3E}">
        <p14:creationId xmlns:p14="http://schemas.microsoft.com/office/powerpoint/2010/main" val="1258248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FB948D-A043-4A1D-4B7C-9A327E6520B0}"/>
              </a:ext>
            </a:extLst>
          </p:cNvPr>
          <p:cNvPicPr>
            <a:picLocks noChangeAspect="1"/>
          </p:cNvPicPr>
          <p:nvPr/>
        </p:nvPicPr>
        <p:blipFill rotWithShape="1">
          <a:blip r:embed="rId2"/>
          <a:srcRect r="46305"/>
          <a:stretch/>
        </p:blipFill>
        <p:spPr>
          <a:xfrm>
            <a:off x="9380112" y="1935480"/>
            <a:ext cx="1714608" cy="4757420"/>
          </a:xfrm>
          <a:prstGeom prst="rect">
            <a:avLst/>
          </a:prstGeom>
        </p:spPr>
      </p:pic>
      <p:sp>
        <p:nvSpPr>
          <p:cNvPr id="2" name="Title 1">
            <a:extLst>
              <a:ext uri="{FF2B5EF4-FFF2-40B4-BE49-F238E27FC236}">
                <a16:creationId xmlns:a16="http://schemas.microsoft.com/office/drawing/2014/main" id="{ACB865A1-B676-DFF8-E736-B72B5239E986}"/>
              </a:ext>
            </a:extLst>
          </p:cNvPr>
          <p:cNvSpPr>
            <a:spLocks noGrp="1"/>
          </p:cNvSpPr>
          <p:nvPr>
            <p:ph type="title"/>
          </p:nvPr>
        </p:nvSpPr>
        <p:spPr/>
        <p:txBody>
          <a:bodyPr/>
          <a:lstStyle/>
          <a:p>
            <a:r>
              <a:rPr lang="en-US" dirty="0"/>
              <a:t>USA – LANL 1957 Cu Coil in LH</a:t>
            </a:r>
            <a:r>
              <a:rPr lang="en-US" baseline="-25000" dirty="0"/>
              <a:t>2</a:t>
            </a:r>
            <a:r>
              <a:rPr lang="en-US" dirty="0"/>
              <a:t> (</a:t>
            </a:r>
            <a:r>
              <a:rPr lang="en-US" dirty="0" err="1"/>
              <a:t>Laquer</a:t>
            </a:r>
            <a:r>
              <a:rPr lang="en-US" dirty="0"/>
              <a:t> and Hammel)</a:t>
            </a:r>
          </a:p>
        </p:txBody>
      </p:sp>
      <p:sp>
        <p:nvSpPr>
          <p:cNvPr id="3" name="Content Placeholder 2">
            <a:extLst>
              <a:ext uri="{FF2B5EF4-FFF2-40B4-BE49-F238E27FC236}">
                <a16:creationId xmlns:a16="http://schemas.microsoft.com/office/drawing/2014/main" id="{47B3C454-502F-9C3B-0B94-7F63C858467A}"/>
              </a:ext>
            </a:extLst>
          </p:cNvPr>
          <p:cNvSpPr>
            <a:spLocks noGrp="1"/>
          </p:cNvSpPr>
          <p:nvPr>
            <p:ph idx="1"/>
          </p:nvPr>
        </p:nvSpPr>
        <p:spPr>
          <a:xfrm>
            <a:off x="576072" y="1089661"/>
            <a:ext cx="10972800" cy="5019040"/>
          </a:xfrm>
        </p:spPr>
        <p:txBody>
          <a:bodyPr/>
          <a:lstStyle/>
          <a:p>
            <a:r>
              <a:rPr lang="en-US" sz="1400" dirty="0">
                <a:latin typeface="+mj-lt"/>
              </a:rPr>
              <a:t>Electromagnet continuous operation in LH2 (</a:t>
            </a:r>
            <a:r>
              <a:rPr lang="en-US" sz="1400" dirty="0" err="1">
                <a:latin typeface="+mj-lt"/>
              </a:rPr>
              <a:t>Laquer</a:t>
            </a:r>
            <a:r>
              <a:rPr lang="en-US" sz="1400" dirty="0">
                <a:latin typeface="+mj-lt"/>
              </a:rPr>
              <a:t>, 1957)</a:t>
            </a:r>
          </a:p>
          <a:p>
            <a:r>
              <a:rPr lang="en-US" sz="1400" dirty="0">
                <a:latin typeface="+mj-lt"/>
              </a:rPr>
              <a:t>Operation of a continuous magnet (copper coil) in LH</a:t>
            </a:r>
            <a:r>
              <a:rPr lang="en-US" sz="1400" baseline="-25000" dirty="0">
                <a:latin typeface="+mj-lt"/>
              </a:rPr>
              <a:t>2</a:t>
            </a:r>
            <a:r>
              <a:rPr lang="en-US" sz="1400" dirty="0">
                <a:latin typeface="+mj-lt"/>
              </a:rPr>
              <a:t> to reduce resistance</a:t>
            </a:r>
          </a:p>
          <a:p>
            <a:pPr lvl="1"/>
            <a:r>
              <a:rPr lang="en-US" sz="1400" dirty="0">
                <a:latin typeface="+mj-lt"/>
              </a:rPr>
              <a:t>17 kW would boil 30 L/min of LH</a:t>
            </a:r>
            <a:r>
              <a:rPr lang="en-US" sz="1400" baseline="-25000" dirty="0">
                <a:latin typeface="+mj-lt"/>
              </a:rPr>
              <a:t>2</a:t>
            </a:r>
            <a:r>
              <a:rPr lang="en-US" sz="1400" baseline="30000" dirty="0">
                <a:latin typeface="+mj-lt"/>
              </a:rPr>
              <a:t> </a:t>
            </a:r>
            <a:r>
              <a:rPr lang="en-US" sz="1400" dirty="0">
                <a:latin typeface="+mj-lt"/>
              </a:rPr>
              <a:t>;large liquefiers (300 L/h with 6000 L storage) available at NBS (now NIST) in Boulder </a:t>
            </a:r>
          </a:p>
          <a:p>
            <a:r>
              <a:rPr lang="en-US" sz="1400" dirty="0">
                <a:latin typeface="+mj-lt"/>
              </a:rPr>
              <a:t>“The liquid hydrogen enters through a transfer tube and boil-off gas leaves through the space between the leads”</a:t>
            </a:r>
          </a:p>
          <a:p>
            <a:pPr lvl="1"/>
            <a:r>
              <a:rPr lang="en-US" sz="1400" dirty="0">
                <a:latin typeface="+mj-lt"/>
              </a:rPr>
              <a:t>Heat transfer to boiling liquid in narrow channels</a:t>
            </a:r>
          </a:p>
          <a:p>
            <a:r>
              <a:rPr lang="en-US" sz="1400" dirty="0">
                <a:latin typeface="+mj-lt"/>
              </a:rPr>
              <a:t>“Access for measuring leads, float, and sight holes is provided by 8 identical ports in the cover plate”</a:t>
            </a:r>
          </a:p>
          <a:p>
            <a:r>
              <a:rPr lang="en-US" sz="1400" dirty="0">
                <a:latin typeface="+mj-lt"/>
              </a:rPr>
              <a:t>Seals are made of neoprene O-rings</a:t>
            </a:r>
          </a:p>
          <a:p>
            <a:r>
              <a:rPr lang="en-US" sz="1400" dirty="0">
                <a:latin typeface="+mj-lt"/>
              </a:rPr>
              <a:t>2 coils design tested (difference in the insulator)</a:t>
            </a:r>
          </a:p>
          <a:p>
            <a:pPr lvl="1"/>
            <a:r>
              <a:rPr lang="en-US" sz="1400" dirty="0">
                <a:latin typeface="+mj-lt"/>
              </a:rPr>
              <a:t>120 turns of 0.01 in thick, 5 in wide copper, 2.5 in ID, 7.5 in OD, 5 in length</a:t>
            </a:r>
          </a:p>
          <a:p>
            <a:r>
              <a:rPr lang="en-US" sz="1400" dirty="0">
                <a:latin typeface="+mj-lt"/>
              </a:rPr>
              <a:t>“since pure hydrogen is inert, both oxygen and a spark have to occur simultaneously to cause an accident.”</a:t>
            </a:r>
          </a:p>
          <a:p>
            <a:pPr lvl="1"/>
            <a:r>
              <a:rPr lang="en-US" sz="1400" dirty="0">
                <a:latin typeface="+mj-lt"/>
              </a:rPr>
              <a:t>Must be careful not to introduce or have trapped air in the chamber (10 to 20 min for cooldown)</a:t>
            </a:r>
          </a:p>
          <a:p>
            <a:pPr lvl="1"/>
            <a:r>
              <a:rPr lang="en-US" sz="1400" dirty="0">
                <a:latin typeface="+mj-lt"/>
              </a:rPr>
              <a:t>Venting (not burning) through a 3 in pipe that extends 30 ft above the roof (exhaust line as special </a:t>
            </a:r>
            <a:br>
              <a:rPr lang="en-US" sz="1400" dirty="0">
                <a:latin typeface="+mj-lt"/>
              </a:rPr>
            </a:br>
            <a:r>
              <a:rPr lang="en-US" sz="1400" dirty="0">
                <a:latin typeface="+mj-lt"/>
              </a:rPr>
              <a:t>design to prevent air from diffusing back toward the </a:t>
            </a:r>
            <a:r>
              <a:rPr lang="en-US" sz="1400" dirty="0" err="1">
                <a:latin typeface="+mj-lt"/>
              </a:rPr>
              <a:t>dewar</a:t>
            </a:r>
            <a:r>
              <a:rPr lang="en-US" sz="1400" dirty="0">
                <a:latin typeface="+mj-lt"/>
              </a:rPr>
              <a:t>)</a:t>
            </a:r>
          </a:p>
          <a:p>
            <a:r>
              <a:rPr lang="en-US" sz="1400" dirty="0">
                <a:latin typeface="+mj-lt"/>
              </a:rPr>
              <a:t>Maintained a field of 62 kilo-oersted (7300 A) for 5 s</a:t>
            </a:r>
          </a:p>
        </p:txBody>
      </p:sp>
      <p:sp>
        <p:nvSpPr>
          <p:cNvPr id="4" name="Footer Placeholder 3">
            <a:extLst>
              <a:ext uri="{FF2B5EF4-FFF2-40B4-BE49-F238E27FC236}">
                <a16:creationId xmlns:a16="http://schemas.microsoft.com/office/drawing/2014/main" id="{FE183915-7F92-867C-33EB-BB347F8F5214}"/>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9022516-E7FB-F144-5C97-BF9FD9D4ACC3}"/>
              </a:ext>
            </a:extLst>
          </p:cNvPr>
          <p:cNvSpPr>
            <a:spLocks noGrp="1"/>
          </p:cNvSpPr>
          <p:nvPr>
            <p:ph type="sldNum" sz="quarter" idx="12"/>
          </p:nvPr>
        </p:nvSpPr>
        <p:spPr/>
        <p:txBody>
          <a:bodyPr/>
          <a:lstStyle/>
          <a:p>
            <a:fld id="{0EF2EA88-E9D4-0C4F-A5DF-5FE49FAF8E2F}" type="slidenum">
              <a:rPr lang="en-US" smtClean="0"/>
              <a:pPr/>
              <a:t>42</a:t>
            </a:fld>
            <a:endParaRPr lang="en-US" dirty="0"/>
          </a:p>
        </p:txBody>
      </p:sp>
      <p:sp>
        <p:nvSpPr>
          <p:cNvPr id="12" name="TextBox 11">
            <a:extLst>
              <a:ext uri="{FF2B5EF4-FFF2-40B4-BE49-F238E27FC236}">
                <a16:creationId xmlns:a16="http://schemas.microsoft.com/office/drawing/2014/main" id="{AB971365-5938-829A-7FAE-1827698C4F38}"/>
              </a:ext>
            </a:extLst>
          </p:cNvPr>
          <p:cNvSpPr txBox="1"/>
          <p:nvPr/>
        </p:nvSpPr>
        <p:spPr>
          <a:xfrm>
            <a:off x="10569471" y="2164081"/>
            <a:ext cx="1675869" cy="523220"/>
          </a:xfrm>
          <a:prstGeom prst="rect">
            <a:avLst/>
          </a:prstGeom>
          <a:noFill/>
        </p:spPr>
        <p:txBody>
          <a:bodyPr wrap="square" rtlCol="0">
            <a:spAutoFit/>
          </a:bodyPr>
          <a:lstStyle/>
          <a:p>
            <a:r>
              <a:rPr lang="en-US" sz="1400" dirty="0">
                <a:solidFill>
                  <a:schemeClr val="accent2"/>
                </a:solidFill>
              </a:rPr>
              <a:t>Cryostat and magnet assembly</a:t>
            </a:r>
          </a:p>
        </p:txBody>
      </p:sp>
      <p:sp>
        <p:nvSpPr>
          <p:cNvPr id="13" name="TextBox 12">
            <a:extLst>
              <a:ext uri="{FF2B5EF4-FFF2-40B4-BE49-F238E27FC236}">
                <a16:creationId xmlns:a16="http://schemas.microsoft.com/office/drawing/2014/main" id="{F0F9C8F9-A90F-906B-640D-F3024141640C}"/>
              </a:ext>
            </a:extLst>
          </p:cNvPr>
          <p:cNvSpPr txBox="1"/>
          <p:nvPr/>
        </p:nvSpPr>
        <p:spPr>
          <a:xfrm>
            <a:off x="10922784" y="4527541"/>
            <a:ext cx="1347871" cy="523220"/>
          </a:xfrm>
          <a:prstGeom prst="rect">
            <a:avLst/>
          </a:prstGeom>
          <a:noFill/>
        </p:spPr>
        <p:txBody>
          <a:bodyPr wrap="square" rtlCol="0">
            <a:spAutoFit/>
          </a:bodyPr>
          <a:lstStyle/>
          <a:p>
            <a:r>
              <a:rPr lang="en-US" sz="1400" dirty="0">
                <a:solidFill>
                  <a:schemeClr val="accent5"/>
                </a:solidFill>
              </a:rPr>
              <a:t>Freely boiling hydrogen</a:t>
            </a:r>
          </a:p>
        </p:txBody>
      </p:sp>
      <p:cxnSp>
        <p:nvCxnSpPr>
          <p:cNvPr id="15" name="Straight Arrow Connector 14">
            <a:extLst>
              <a:ext uri="{FF2B5EF4-FFF2-40B4-BE49-F238E27FC236}">
                <a16:creationId xmlns:a16="http://schemas.microsoft.com/office/drawing/2014/main" id="{5489AAE2-7A41-E40E-142A-DF94A2AE2C98}"/>
              </a:ext>
            </a:extLst>
          </p:cNvPr>
          <p:cNvCxnSpPr>
            <a:cxnSpLocks/>
          </p:cNvCxnSpPr>
          <p:nvPr/>
        </p:nvCxnSpPr>
        <p:spPr>
          <a:xfrm flipV="1">
            <a:off x="10040808" y="4461520"/>
            <a:ext cx="0" cy="182880"/>
          </a:xfrm>
          <a:prstGeom prst="straightConnector1">
            <a:avLst/>
          </a:prstGeom>
          <a:ln>
            <a:tailEnd type="triangle"/>
          </a:ln>
          <a:effectLst/>
        </p:spPr>
        <p:style>
          <a:lnRef idx="2">
            <a:schemeClr val="accent5"/>
          </a:lnRef>
          <a:fillRef idx="0">
            <a:schemeClr val="accent5"/>
          </a:fillRef>
          <a:effectRef idx="1">
            <a:schemeClr val="accent5"/>
          </a:effectRef>
          <a:fontRef idx="minor">
            <a:schemeClr val="tx1"/>
          </a:fontRef>
        </p:style>
      </p:cxnSp>
      <p:cxnSp>
        <p:nvCxnSpPr>
          <p:cNvPr id="16" name="Straight Arrow Connector 15">
            <a:extLst>
              <a:ext uri="{FF2B5EF4-FFF2-40B4-BE49-F238E27FC236}">
                <a16:creationId xmlns:a16="http://schemas.microsoft.com/office/drawing/2014/main" id="{9784F7A1-8D10-CB75-AA6A-B4C9B2721065}"/>
              </a:ext>
            </a:extLst>
          </p:cNvPr>
          <p:cNvCxnSpPr>
            <a:cxnSpLocks/>
          </p:cNvCxnSpPr>
          <p:nvPr/>
        </p:nvCxnSpPr>
        <p:spPr>
          <a:xfrm flipV="1">
            <a:off x="10482768" y="4461520"/>
            <a:ext cx="0" cy="182880"/>
          </a:xfrm>
          <a:prstGeom prst="straightConnector1">
            <a:avLst/>
          </a:prstGeom>
          <a:ln>
            <a:tailEnd type="triangle"/>
          </a:ln>
          <a:effectLst/>
        </p:spPr>
        <p:style>
          <a:lnRef idx="2">
            <a:schemeClr val="accent5"/>
          </a:lnRef>
          <a:fillRef idx="0">
            <a:schemeClr val="accent5"/>
          </a:fillRef>
          <a:effectRef idx="1">
            <a:schemeClr val="accent5"/>
          </a:effectRef>
          <a:fontRef idx="minor">
            <a:schemeClr val="tx1"/>
          </a:fontRef>
        </p:style>
      </p:cxnSp>
      <p:sp>
        <p:nvSpPr>
          <p:cNvPr id="17" name="TextBox 16">
            <a:extLst>
              <a:ext uri="{FF2B5EF4-FFF2-40B4-BE49-F238E27FC236}">
                <a16:creationId xmlns:a16="http://schemas.microsoft.com/office/drawing/2014/main" id="{1451B1FC-E077-3526-5E99-A3BC67272144}"/>
              </a:ext>
            </a:extLst>
          </p:cNvPr>
          <p:cNvSpPr txBox="1"/>
          <p:nvPr/>
        </p:nvSpPr>
        <p:spPr>
          <a:xfrm>
            <a:off x="10475148" y="2844316"/>
            <a:ext cx="1762572" cy="523220"/>
          </a:xfrm>
          <a:prstGeom prst="rect">
            <a:avLst/>
          </a:prstGeom>
          <a:noFill/>
        </p:spPr>
        <p:txBody>
          <a:bodyPr wrap="square" rtlCol="0">
            <a:spAutoFit/>
          </a:bodyPr>
          <a:lstStyle/>
          <a:p>
            <a:r>
              <a:rPr lang="en-US" sz="1400" dirty="0">
                <a:solidFill>
                  <a:schemeClr val="accent4"/>
                </a:solidFill>
              </a:rPr>
              <a:t>Current lead: concentric Cu tubes</a:t>
            </a:r>
          </a:p>
        </p:txBody>
      </p:sp>
      <p:cxnSp>
        <p:nvCxnSpPr>
          <p:cNvPr id="18" name="Straight Arrow Connector 17">
            <a:extLst>
              <a:ext uri="{FF2B5EF4-FFF2-40B4-BE49-F238E27FC236}">
                <a16:creationId xmlns:a16="http://schemas.microsoft.com/office/drawing/2014/main" id="{F9A6EA04-1BB9-BFC1-31CA-434A7DE38130}"/>
              </a:ext>
            </a:extLst>
          </p:cNvPr>
          <p:cNvCxnSpPr>
            <a:cxnSpLocks/>
          </p:cNvCxnSpPr>
          <p:nvPr/>
        </p:nvCxnSpPr>
        <p:spPr>
          <a:xfrm flipH="1" flipV="1">
            <a:off x="10401411" y="5144939"/>
            <a:ext cx="153771" cy="0"/>
          </a:xfrm>
          <a:prstGeom prst="straightConnector1">
            <a:avLst/>
          </a:prstGeom>
          <a:ln>
            <a:solidFill>
              <a:schemeClr val="accent4"/>
            </a:solidFill>
            <a:tailEnd type="triangle"/>
          </a:ln>
          <a:effectLst/>
        </p:spPr>
        <p:style>
          <a:lnRef idx="2">
            <a:schemeClr val="accent5"/>
          </a:lnRef>
          <a:fillRef idx="0">
            <a:schemeClr val="accent5"/>
          </a:fillRef>
          <a:effectRef idx="1">
            <a:schemeClr val="accent5"/>
          </a:effectRef>
          <a:fontRef idx="minor">
            <a:schemeClr val="tx1"/>
          </a:fontRef>
        </p:style>
      </p:cxnSp>
      <p:cxnSp>
        <p:nvCxnSpPr>
          <p:cNvPr id="20" name="Straight Arrow Connector 19">
            <a:extLst>
              <a:ext uri="{FF2B5EF4-FFF2-40B4-BE49-F238E27FC236}">
                <a16:creationId xmlns:a16="http://schemas.microsoft.com/office/drawing/2014/main" id="{60959325-3BF9-7E3D-12DC-5B21FA5EB42F}"/>
              </a:ext>
            </a:extLst>
          </p:cNvPr>
          <p:cNvCxnSpPr>
            <a:cxnSpLocks/>
          </p:cNvCxnSpPr>
          <p:nvPr/>
        </p:nvCxnSpPr>
        <p:spPr>
          <a:xfrm flipH="1" flipV="1">
            <a:off x="10357572" y="4937771"/>
            <a:ext cx="153771" cy="0"/>
          </a:xfrm>
          <a:prstGeom prst="straightConnector1">
            <a:avLst/>
          </a:prstGeom>
          <a:ln>
            <a:solidFill>
              <a:schemeClr val="accent4"/>
            </a:solidFill>
            <a:tailEnd type="triangle"/>
          </a:ln>
          <a:effectLst/>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10967626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1FB948D-A043-4A1D-4B7C-9A327E6520B0}"/>
              </a:ext>
            </a:extLst>
          </p:cNvPr>
          <p:cNvPicPr>
            <a:picLocks noChangeAspect="1"/>
          </p:cNvPicPr>
          <p:nvPr/>
        </p:nvPicPr>
        <p:blipFill rotWithShape="1">
          <a:blip r:embed="rId2"/>
          <a:srcRect r="46305"/>
          <a:stretch/>
        </p:blipFill>
        <p:spPr>
          <a:xfrm>
            <a:off x="9380112" y="1935480"/>
            <a:ext cx="1714608" cy="4757420"/>
          </a:xfrm>
          <a:prstGeom prst="rect">
            <a:avLst/>
          </a:prstGeom>
        </p:spPr>
      </p:pic>
      <p:sp>
        <p:nvSpPr>
          <p:cNvPr id="2" name="Title 1">
            <a:extLst>
              <a:ext uri="{FF2B5EF4-FFF2-40B4-BE49-F238E27FC236}">
                <a16:creationId xmlns:a16="http://schemas.microsoft.com/office/drawing/2014/main" id="{ACB865A1-B676-DFF8-E736-B72B5239E986}"/>
              </a:ext>
            </a:extLst>
          </p:cNvPr>
          <p:cNvSpPr>
            <a:spLocks noGrp="1"/>
          </p:cNvSpPr>
          <p:nvPr>
            <p:ph type="title"/>
          </p:nvPr>
        </p:nvSpPr>
        <p:spPr/>
        <p:txBody>
          <a:bodyPr/>
          <a:lstStyle/>
          <a:p>
            <a:r>
              <a:rPr lang="en-US" dirty="0"/>
              <a:t>USA – LANL 1957 Cu Coil in LH</a:t>
            </a:r>
            <a:r>
              <a:rPr lang="en-US" baseline="-25000" dirty="0"/>
              <a:t>2</a:t>
            </a:r>
            <a:r>
              <a:rPr lang="en-US" dirty="0"/>
              <a:t> (</a:t>
            </a:r>
            <a:r>
              <a:rPr lang="en-US" dirty="0" err="1"/>
              <a:t>Laquer</a:t>
            </a:r>
            <a:r>
              <a:rPr lang="en-US" dirty="0"/>
              <a:t> and Hammel)</a:t>
            </a:r>
          </a:p>
        </p:txBody>
      </p:sp>
      <p:sp>
        <p:nvSpPr>
          <p:cNvPr id="3" name="Content Placeholder 2">
            <a:extLst>
              <a:ext uri="{FF2B5EF4-FFF2-40B4-BE49-F238E27FC236}">
                <a16:creationId xmlns:a16="http://schemas.microsoft.com/office/drawing/2014/main" id="{47B3C454-502F-9C3B-0B94-7F63C858467A}"/>
              </a:ext>
            </a:extLst>
          </p:cNvPr>
          <p:cNvSpPr>
            <a:spLocks noGrp="1"/>
          </p:cNvSpPr>
          <p:nvPr>
            <p:ph idx="1"/>
          </p:nvPr>
        </p:nvSpPr>
        <p:spPr>
          <a:xfrm>
            <a:off x="576072" y="1089661"/>
            <a:ext cx="10972800" cy="5019040"/>
          </a:xfrm>
        </p:spPr>
        <p:txBody>
          <a:bodyPr/>
          <a:lstStyle/>
          <a:p>
            <a:r>
              <a:rPr lang="en-US" sz="1400" dirty="0">
                <a:latin typeface="+mj-lt"/>
              </a:rPr>
              <a:t>Electromagnet continuous operation in LH2 (</a:t>
            </a:r>
            <a:r>
              <a:rPr lang="en-US" sz="1400" dirty="0" err="1">
                <a:latin typeface="+mj-lt"/>
              </a:rPr>
              <a:t>Laquer</a:t>
            </a:r>
            <a:r>
              <a:rPr lang="en-US" sz="1400" dirty="0">
                <a:latin typeface="+mj-lt"/>
              </a:rPr>
              <a:t>, 1957)</a:t>
            </a:r>
          </a:p>
        </p:txBody>
      </p:sp>
      <p:sp>
        <p:nvSpPr>
          <p:cNvPr id="4" name="Footer Placeholder 3">
            <a:extLst>
              <a:ext uri="{FF2B5EF4-FFF2-40B4-BE49-F238E27FC236}">
                <a16:creationId xmlns:a16="http://schemas.microsoft.com/office/drawing/2014/main" id="{FE183915-7F92-867C-33EB-BB347F8F5214}"/>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9022516-E7FB-F144-5C97-BF9FD9D4ACC3}"/>
              </a:ext>
            </a:extLst>
          </p:cNvPr>
          <p:cNvSpPr>
            <a:spLocks noGrp="1"/>
          </p:cNvSpPr>
          <p:nvPr>
            <p:ph type="sldNum" sz="quarter" idx="12"/>
          </p:nvPr>
        </p:nvSpPr>
        <p:spPr/>
        <p:txBody>
          <a:bodyPr/>
          <a:lstStyle/>
          <a:p>
            <a:fld id="{0EF2EA88-E9D4-0C4F-A5DF-5FE49FAF8E2F}" type="slidenum">
              <a:rPr lang="en-US" smtClean="0"/>
              <a:pPr/>
              <a:t>43</a:t>
            </a:fld>
            <a:endParaRPr lang="en-US" dirty="0"/>
          </a:p>
        </p:txBody>
      </p:sp>
      <p:sp>
        <p:nvSpPr>
          <p:cNvPr id="12" name="TextBox 11">
            <a:extLst>
              <a:ext uri="{FF2B5EF4-FFF2-40B4-BE49-F238E27FC236}">
                <a16:creationId xmlns:a16="http://schemas.microsoft.com/office/drawing/2014/main" id="{AB971365-5938-829A-7FAE-1827698C4F38}"/>
              </a:ext>
            </a:extLst>
          </p:cNvPr>
          <p:cNvSpPr txBox="1"/>
          <p:nvPr/>
        </p:nvSpPr>
        <p:spPr>
          <a:xfrm>
            <a:off x="10569471" y="2164081"/>
            <a:ext cx="1675869" cy="523220"/>
          </a:xfrm>
          <a:prstGeom prst="rect">
            <a:avLst/>
          </a:prstGeom>
          <a:noFill/>
        </p:spPr>
        <p:txBody>
          <a:bodyPr wrap="square" rtlCol="0">
            <a:spAutoFit/>
          </a:bodyPr>
          <a:lstStyle/>
          <a:p>
            <a:r>
              <a:rPr lang="en-US" sz="1400" dirty="0">
                <a:solidFill>
                  <a:schemeClr val="accent2"/>
                </a:solidFill>
              </a:rPr>
              <a:t>Cryostat and magnet assembly</a:t>
            </a:r>
          </a:p>
        </p:txBody>
      </p:sp>
      <p:sp>
        <p:nvSpPr>
          <p:cNvPr id="13" name="TextBox 12">
            <a:extLst>
              <a:ext uri="{FF2B5EF4-FFF2-40B4-BE49-F238E27FC236}">
                <a16:creationId xmlns:a16="http://schemas.microsoft.com/office/drawing/2014/main" id="{F0F9C8F9-A90F-906B-640D-F3024141640C}"/>
              </a:ext>
            </a:extLst>
          </p:cNvPr>
          <p:cNvSpPr txBox="1"/>
          <p:nvPr/>
        </p:nvSpPr>
        <p:spPr>
          <a:xfrm>
            <a:off x="10922784" y="4527541"/>
            <a:ext cx="1347871" cy="523220"/>
          </a:xfrm>
          <a:prstGeom prst="rect">
            <a:avLst/>
          </a:prstGeom>
          <a:noFill/>
        </p:spPr>
        <p:txBody>
          <a:bodyPr wrap="square" rtlCol="0">
            <a:spAutoFit/>
          </a:bodyPr>
          <a:lstStyle/>
          <a:p>
            <a:r>
              <a:rPr lang="en-US" sz="1400" dirty="0">
                <a:solidFill>
                  <a:schemeClr val="accent5"/>
                </a:solidFill>
              </a:rPr>
              <a:t>Freely boiling hydrogen</a:t>
            </a:r>
          </a:p>
        </p:txBody>
      </p:sp>
      <p:cxnSp>
        <p:nvCxnSpPr>
          <p:cNvPr id="15" name="Straight Arrow Connector 14">
            <a:extLst>
              <a:ext uri="{FF2B5EF4-FFF2-40B4-BE49-F238E27FC236}">
                <a16:creationId xmlns:a16="http://schemas.microsoft.com/office/drawing/2014/main" id="{5489AAE2-7A41-E40E-142A-DF94A2AE2C98}"/>
              </a:ext>
            </a:extLst>
          </p:cNvPr>
          <p:cNvCxnSpPr>
            <a:cxnSpLocks/>
          </p:cNvCxnSpPr>
          <p:nvPr/>
        </p:nvCxnSpPr>
        <p:spPr>
          <a:xfrm flipV="1">
            <a:off x="10040808" y="4461520"/>
            <a:ext cx="0" cy="182880"/>
          </a:xfrm>
          <a:prstGeom prst="straightConnector1">
            <a:avLst/>
          </a:prstGeom>
          <a:ln>
            <a:tailEnd type="triangle"/>
          </a:ln>
          <a:effectLst/>
        </p:spPr>
        <p:style>
          <a:lnRef idx="2">
            <a:schemeClr val="accent5"/>
          </a:lnRef>
          <a:fillRef idx="0">
            <a:schemeClr val="accent5"/>
          </a:fillRef>
          <a:effectRef idx="1">
            <a:schemeClr val="accent5"/>
          </a:effectRef>
          <a:fontRef idx="minor">
            <a:schemeClr val="tx1"/>
          </a:fontRef>
        </p:style>
      </p:cxnSp>
      <p:cxnSp>
        <p:nvCxnSpPr>
          <p:cNvPr id="16" name="Straight Arrow Connector 15">
            <a:extLst>
              <a:ext uri="{FF2B5EF4-FFF2-40B4-BE49-F238E27FC236}">
                <a16:creationId xmlns:a16="http://schemas.microsoft.com/office/drawing/2014/main" id="{9784F7A1-8D10-CB75-AA6A-B4C9B2721065}"/>
              </a:ext>
            </a:extLst>
          </p:cNvPr>
          <p:cNvCxnSpPr>
            <a:cxnSpLocks/>
          </p:cNvCxnSpPr>
          <p:nvPr/>
        </p:nvCxnSpPr>
        <p:spPr>
          <a:xfrm flipV="1">
            <a:off x="10482768" y="4461520"/>
            <a:ext cx="0" cy="182880"/>
          </a:xfrm>
          <a:prstGeom prst="straightConnector1">
            <a:avLst/>
          </a:prstGeom>
          <a:ln>
            <a:tailEnd type="triangle"/>
          </a:ln>
          <a:effectLst/>
        </p:spPr>
        <p:style>
          <a:lnRef idx="2">
            <a:schemeClr val="accent5"/>
          </a:lnRef>
          <a:fillRef idx="0">
            <a:schemeClr val="accent5"/>
          </a:fillRef>
          <a:effectRef idx="1">
            <a:schemeClr val="accent5"/>
          </a:effectRef>
          <a:fontRef idx="minor">
            <a:schemeClr val="tx1"/>
          </a:fontRef>
        </p:style>
      </p:cxnSp>
      <p:sp>
        <p:nvSpPr>
          <p:cNvPr id="17" name="TextBox 16">
            <a:extLst>
              <a:ext uri="{FF2B5EF4-FFF2-40B4-BE49-F238E27FC236}">
                <a16:creationId xmlns:a16="http://schemas.microsoft.com/office/drawing/2014/main" id="{1451B1FC-E077-3526-5E99-A3BC67272144}"/>
              </a:ext>
            </a:extLst>
          </p:cNvPr>
          <p:cNvSpPr txBox="1"/>
          <p:nvPr/>
        </p:nvSpPr>
        <p:spPr>
          <a:xfrm>
            <a:off x="10475148" y="2844316"/>
            <a:ext cx="1762572" cy="523220"/>
          </a:xfrm>
          <a:prstGeom prst="rect">
            <a:avLst/>
          </a:prstGeom>
          <a:noFill/>
        </p:spPr>
        <p:txBody>
          <a:bodyPr wrap="square" rtlCol="0">
            <a:spAutoFit/>
          </a:bodyPr>
          <a:lstStyle/>
          <a:p>
            <a:r>
              <a:rPr lang="en-US" sz="1400" dirty="0">
                <a:solidFill>
                  <a:schemeClr val="accent4"/>
                </a:solidFill>
              </a:rPr>
              <a:t>Current lead: concentric Cu tubes</a:t>
            </a:r>
          </a:p>
        </p:txBody>
      </p:sp>
      <p:cxnSp>
        <p:nvCxnSpPr>
          <p:cNvPr id="18" name="Straight Arrow Connector 17">
            <a:extLst>
              <a:ext uri="{FF2B5EF4-FFF2-40B4-BE49-F238E27FC236}">
                <a16:creationId xmlns:a16="http://schemas.microsoft.com/office/drawing/2014/main" id="{F9A6EA04-1BB9-BFC1-31CA-434A7DE38130}"/>
              </a:ext>
            </a:extLst>
          </p:cNvPr>
          <p:cNvCxnSpPr>
            <a:cxnSpLocks/>
          </p:cNvCxnSpPr>
          <p:nvPr/>
        </p:nvCxnSpPr>
        <p:spPr>
          <a:xfrm flipH="1" flipV="1">
            <a:off x="10401411" y="5144939"/>
            <a:ext cx="153771" cy="0"/>
          </a:xfrm>
          <a:prstGeom prst="straightConnector1">
            <a:avLst/>
          </a:prstGeom>
          <a:ln>
            <a:solidFill>
              <a:schemeClr val="accent4"/>
            </a:solidFill>
            <a:tailEnd type="triangle"/>
          </a:ln>
          <a:effectLst/>
        </p:spPr>
        <p:style>
          <a:lnRef idx="2">
            <a:schemeClr val="accent5"/>
          </a:lnRef>
          <a:fillRef idx="0">
            <a:schemeClr val="accent5"/>
          </a:fillRef>
          <a:effectRef idx="1">
            <a:schemeClr val="accent5"/>
          </a:effectRef>
          <a:fontRef idx="minor">
            <a:schemeClr val="tx1"/>
          </a:fontRef>
        </p:style>
      </p:cxnSp>
      <p:cxnSp>
        <p:nvCxnSpPr>
          <p:cNvPr id="20" name="Straight Arrow Connector 19">
            <a:extLst>
              <a:ext uri="{FF2B5EF4-FFF2-40B4-BE49-F238E27FC236}">
                <a16:creationId xmlns:a16="http://schemas.microsoft.com/office/drawing/2014/main" id="{60959325-3BF9-7E3D-12DC-5B21FA5EB42F}"/>
              </a:ext>
            </a:extLst>
          </p:cNvPr>
          <p:cNvCxnSpPr>
            <a:cxnSpLocks/>
          </p:cNvCxnSpPr>
          <p:nvPr/>
        </p:nvCxnSpPr>
        <p:spPr>
          <a:xfrm flipH="1" flipV="1">
            <a:off x="10357572" y="4937771"/>
            <a:ext cx="153771" cy="0"/>
          </a:xfrm>
          <a:prstGeom prst="straightConnector1">
            <a:avLst/>
          </a:prstGeom>
          <a:ln>
            <a:solidFill>
              <a:schemeClr val="accent4"/>
            </a:solidFill>
            <a:tailEnd type="triangle"/>
          </a:ln>
          <a:effectLst/>
        </p:spPr>
        <p:style>
          <a:lnRef idx="2">
            <a:schemeClr val="accent5"/>
          </a:lnRef>
          <a:fillRef idx="0">
            <a:schemeClr val="accent5"/>
          </a:fillRef>
          <a:effectRef idx="1">
            <a:schemeClr val="accent5"/>
          </a:effectRef>
          <a:fontRef idx="minor">
            <a:schemeClr val="tx1"/>
          </a:fontRef>
        </p:style>
      </p:cxnSp>
      <p:pic>
        <p:nvPicPr>
          <p:cNvPr id="22" name="Picture 21">
            <a:extLst>
              <a:ext uri="{FF2B5EF4-FFF2-40B4-BE49-F238E27FC236}">
                <a16:creationId xmlns:a16="http://schemas.microsoft.com/office/drawing/2014/main" id="{DF445D60-CA41-8ED6-9BB3-2F65999B0D5C}"/>
              </a:ext>
            </a:extLst>
          </p:cNvPr>
          <p:cNvPicPr>
            <a:picLocks noChangeAspect="1"/>
          </p:cNvPicPr>
          <p:nvPr/>
        </p:nvPicPr>
        <p:blipFill>
          <a:blip r:embed="rId3"/>
          <a:stretch>
            <a:fillRect/>
          </a:stretch>
        </p:blipFill>
        <p:spPr>
          <a:xfrm>
            <a:off x="4461656" y="2641601"/>
            <a:ext cx="4764002" cy="3481387"/>
          </a:xfrm>
          <a:prstGeom prst="rect">
            <a:avLst/>
          </a:prstGeom>
        </p:spPr>
      </p:pic>
      <p:pic>
        <p:nvPicPr>
          <p:cNvPr id="24" name="Picture 23">
            <a:extLst>
              <a:ext uri="{FF2B5EF4-FFF2-40B4-BE49-F238E27FC236}">
                <a16:creationId xmlns:a16="http://schemas.microsoft.com/office/drawing/2014/main" id="{25BBA866-F135-0BDD-9113-948B884582DE}"/>
              </a:ext>
            </a:extLst>
          </p:cNvPr>
          <p:cNvPicPr>
            <a:picLocks noChangeAspect="1"/>
          </p:cNvPicPr>
          <p:nvPr/>
        </p:nvPicPr>
        <p:blipFill>
          <a:blip r:embed="rId4"/>
          <a:stretch>
            <a:fillRect/>
          </a:stretch>
        </p:blipFill>
        <p:spPr>
          <a:xfrm>
            <a:off x="537439" y="1447327"/>
            <a:ext cx="3831361" cy="4953474"/>
          </a:xfrm>
          <a:prstGeom prst="rect">
            <a:avLst/>
          </a:prstGeom>
        </p:spPr>
      </p:pic>
    </p:spTree>
    <p:extLst>
      <p:ext uri="{BB962C8B-B14F-4D97-AF65-F5344CB8AC3E}">
        <p14:creationId xmlns:p14="http://schemas.microsoft.com/office/powerpoint/2010/main" val="40925822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65A1-B676-DFF8-E736-B72B5239E986}"/>
              </a:ext>
            </a:extLst>
          </p:cNvPr>
          <p:cNvSpPr>
            <a:spLocks noGrp="1"/>
          </p:cNvSpPr>
          <p:nvPr>
            <p:ph type="title"/>
          </p:nvPr>
        </p:nvSpPr>
        <p:spPr/>
        <p:txBody>
          <a:bodyPr/>
          <a:lstStyle/>
          <a:p>
            <a:r>
              <a:rPr lang="en-US" dirty="0"/>
              <a:t>USA – LANL 1960 Handling on a Pilot Plant Scale LH</a:t>
            </a:r>
            <a:r>
              <a:rPr lang="en-US" baseline="-25000" dirty="0"/>
              <a:t>2</a:t>
            </a:r>
            <a:r>
              <a:rPr lang="en-US" dirty="0"/>
              <a:t> (</a:t>
            </a:r>
            <a:r>
              <a:rPr lang="en-US" dirty="0" err="1"/>
              <a:t>Laquer</a:t>
            </a:r>
            <a:r>
              <a:rPr lang="en-US" dirty="0"/>
              <a:t>)</a:t>
            </a:r>
          </a:p>
        </p:txBody>
      </p:sp>
      <p:sp>
        <p:nvSpPr>
          <p:cNvPr id="3" name="Content Placeholder 2">
            <a:extLst>
              <a:ext uri="{FF2B5EF4-FFF2-40B4-BE49-F238E27FC236}">
                <a16:creationId xmlns:a16="http://schemas.microsoft.com/office/drawing/2014/main" id="{47B3C454-502F-9C3B-0B94-7F63C858467A}"/>
              </a:ext>
            </a:extLst>
          </p:cNvPr>
          <p:cNvSpPr>
            <a:spLocks noGrp="1"/>
          </p:cNvSpPr>
          <p:nvPr>
            <p:ph idx="1"/>
          </p:nvPr>
        </p:nvSpPr>
        <p:spPr/>
        <p:txBody>
          <a:bodyPr/>
          <a:lstStyle/>
          <a:p>
            <a:r>
              <a:rPr lang="en-US" sz="1800" dirty="0">
                <a:latin typeface="+mj-lt"/>
              </a:rPr>
              <a:t>Advances in Cryogenics, 1960, p. 85</a:t>
            </a:r>
          </a:p>
          <a:p>
            <a:r>
              <a:rPr lang="en-US" sz="1800" dirty="0">
                <a:latin typeface="+mj-lt"/>
              </a:rPr>
              <a:t>Summary of 3 years of work handling 5500 L batches of LH2</a:t>
            </a:r>
          </a:p>
          <a:p>
            <a:pPr lvl="1"/>
            <a:r>
              <a:rPr lang="en-US" sz="1800" dirty="0">
                <a:latin typeface="+mj-lt"/>
              </a:rPr>
              <a:t>Work done to support the development of LH2 cooled electromagnets</a:t>
            </a:r>
          </a:p>
          <a:p>
            <a:pPr lvl="1"/>
            <a:r>
              <a:rPr lang="en-US" sz="1800" dirty="0">
                <a:latin typeface="+mj-lt"/>
              </a:rPr>
              <a:t>Topics covered: transportation, transfer, instrumentation, and safety</a:t>
            </a:r>
          </a:p>
          <a:p>
            <a:r>
              <a:rPr lang="en-US" sz="1800" dirty="0">
                <a:latin typeface="+mj-lt"/>
              </a:rPr>
              <a:t>Magnet normal operating power of 15 kW</a:t>
            </a:r>
          </a:p>
          <a:p>
            <a:pPr lvl="1"/>
            <a:r>
              <a:rPr lang="en-US" sz="1800" dirty="0">
                <a:latin typeface="+mj-lt"/>
              </a:rPr>
              <a:t>LH</a:t>
            </a:r>
            <a:r>
              <a:rPr lang="en-US" sz="1800" baseline="-25000" dirty="0">
                <a:latin typeface="+mj-lt"/>
              </a:rPr>
              <a:t>2</a:t>
            </a:r>
            <a:r>
              <a:rPr lang="en-US" sz="1800" dirty="0">
                <a:latin typeface="+mj-lt"/>
              </a:rPr>
              <a:t> boiling rate of 0.5 L/s (~2.09 kg/min)</a:t>
            </a:r>
          </a:p>
          <a:p>
            <a:pPr lvl="1"/>
            <a:r>
              <a:rPr lang="en-US" sz="1800" dirty="0">
                <a:latin typeface="+mj-lt"/>
              </a:rPr>
              <a:t>Venting outside of the building with tall pipe and wind is enough to avoid cloud build-up</a:t>
            </a:r>
          </a:p>
          <a:p>
            <a:pPr lvl="1"/>
            <a:r>
              <a:rPr lang="en-US" sz="1800" dirty="0">
                <a:latin typeface="+mj-lt"/>
              </a:rPr>
              <a:t>Higher flow rate (~18.2 kg/min) and windless day lead to higher concentration (~34%) that becomes a combustible gas</a:t>
            </a:r>
          </a:p>
          <a:p>
            <a:pPr lvl="1"/>
            <a:r>
              <a:rPr lang="en-US" sz="1800" dirty="0">
                <a:latin typeface="+mj-lt"/>
              </a:rPr>
              <a:t>Ignition of the exhaust H</a:t>
            </a:r>
            <a:r>
              <a:rPr lang="en-US" sz="1800" baseline="-25000" dirty="0">
                <a:latin typeface="+mj-lt"/>
              </a:rPr>
              <a:t>2</a:t>
            </a:r>
            <a:r>
              <a:rPr lang="en-US" sz="1800" dirty="0">
                <a:latin typeface="+mj-lt"/>
              </a:rPr>
              <a:t> was tested </a:t>
            </a:r>
          </a:p>
          <a:p>
            <a:pPr lvl="0"/>
            <a:r>
              <a:rPr lang="en-US" sz="1800" dirty="0">
                <a:latin typeface="+mj-lt"/>
              </a:rPr>
              <a:t>Most</a:t>
            </a:r>
            <a:r>
              <a:rPr lang="en-US" sz="1800" baseline="0" dirty="0">
                <a:latin typeface="+mj-lt"/>
              </a:rPr>
              <a:t> important safety feature is a check valve at the top of the vent stack</a:t>
            </a:r>
          </a:p>
          <a:p>
            <a:pPr lvl="1"/>
            <a:r>
              <a:rPr lang="en-US" sz="1800" dirty="0">
                <a:latin typeface="+mj-lt"/>
              </a:rPr>
              <a:t>Objective: prevent any air from flowing back in the </a:t>
            </a:r>
            <a:r>
              <a:rPr lang="en-US" sz="1800" dirty="0" err="1">
                <a:latin typeface="+mj-lt"/>
              </a:rPr>
              <a:t>dewar</a:t>
            </a:r>
            <a:endParaRPr lang="en-US" sz="1800" dirty="0">
              <a:latin typeface="+mj-lt"/>
            </a:endParaRPr>
          </a:p>
        </p:txBody>
      </p:sp>
      <p:sp>
        <p:nvSpPr>
          <p:cNvPr id="4" name="Footer Placeholder 3">
            <a:extLst>
              <a:ext uri="{FF2B5EF4-FFF2-40B4-BE49-F238E27FC236}">
                <a16:creationId xmlns:a16="http://schemas.microsoft.com/office/drawing/2014/main" id="{FE183915-7F92-867C-33EB-BB347F8F5214}"/>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9022516-E7FB-F144-5C97-BF9FD9D4ACC3}"/>
              </a:ext>
            </a:extLst>
          </p:cNvPr>
          <p:cNvSpPr>
            <a:spLocks noGrp="1"/>
          </p:cNvSpPr>
          <p:nvPr>
            <p:ph type="sldNum" sz="quarter" idx="12"/>
          </p:nvPr>
        </p:nvSpPr>
        <p:spPr/>
        <p:txBody>
          <a:bodyPr/>
          <a:lstStyle/>
          <a:p>
            <a:fld id="{0EF2EA88-E9D4-0C4F-A5DF-5FE49FAF8E2F}" type="slidenum">
              <a:rPr lang="en-US" smtClean="0"/>
              <a:pPr/>
              <a:t>44</a:t>
            </a:fld>
            <a:endParaRPr lang="en-US" dirty="0"/>
          </a:p>
        </p:txBody>
      </p:sp>
    </p:spTree>
    <p:extLst>
      <p:ext uri="{BB962C8B-B14F-4D97-AF65-F5344CB8AC3E}">
        <p14:creationId xmlns:p14="http://schemas.microsoft.com/office/powerpoint/2010/main" val="31770091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E66F7-8205-D3E9-BD97-4EF1075A1C66}"/>
              </a:ext>
            </a:extLst>
          </p:cNvPr>
          <p:cNvSpPr>
            <a:spLocks noGrp="1"/>
          </p:cNvSpPr>
          <p:nvPr>
            <p:ph type="title"/>
          </p:nvPr>
        </p:nvSpPr>
        <p:spPr/>
        <p:txBody>
          <a:bodyPr/>
          <a:lstStyle/>
          <a:p>
            <a:r>
              <a:rPr lang="en-US" dirty="0"/>
              <a:t>USA – LBNL and LLNL 1960 Sodium Solenoid in LH</a:t>
            </a:r>
            <a:r>
              <a:rPr lang="en-US" baseline="-25000" dirty="0"/>
              <a:t>2</a:t>
            </a:r>
            <a:r>
              <a:rPr lang="en-US" dirty="0"/>
              <a:t> (conceptual study only) (Post and Taylor)</a:t>
            </a:r>
          </a:p>
        </p:txBody>
      </p:sp>
      <p:sp>
        <p:nvSpPr>
          <p:cNvPr id="3" name="Content Placeholder 2">
            <a:extLst>
              <a:ext uri="{FF2B5EF4-FFF2-40B4-BE49-F238E27FC236}">
                <a16:creationId xmlns:a16="http://schemas.microsoft.com/office/drawing/2014/main" id="{C72AF586-6516-E5FF-BC7E-5096DE855605}"/>
              </a:ext>
            </a:extLst>
          </p:cNvPr>
          <p:cNvSpPr>
            <a:spLocks noGrp="1"/>
          </p:cNvSpPr>
          <p:nvPr>
            <p:ph idx="1"/>
          </p:nvPr>
        </p:nvSpPr>
        <p:spPr/>
        <p:txBody>
          <a:bodyPr/>
          <a:lstStyle/>
          <a:p>
            <a:r>
              <a:rPr lang="en-US" dirty="0"/>
              <a:t>Advances in Cryogenics, 1960, p. 13</a:t>
            </a:r>
          </a:p>
          <a:p>
            <a:r>
              <a:rPr lang="en-US" dirty="0"/>
              <a:t>Conceptual study only (no reference found for a magnet built and tested)</a:t>
            </a:r>
          </a:p>
          <a:p>
            <a:r>
              <a:rPr lang="en-US" dirty="0"/>
              <a:t>Comparison of Cu, Al, and Na as the metals used for the coils</a:t>
            </a:r>
          </a:p>
          <a:p>
            <a:endParaRPr lang="en-US" dirty="0"/>
          </a:p>
          <a:p>
            <a:r>
              <a:rPr lang="en-US" dirty="0"/>
              <a:t>Not of much interest for us</a:t>
            </a:r>
          </a:p>
        </p:txBody>
      </p:sp>
      <p:sp>
        <p:nvSpPr>
          <p:cNvPr id="4" name="Footer Placeholder 3">
            <a:extLst>
              <a:ext uri="{FF2B5EF4-FFF2-40B4-BE49-F238E27FC236}">
                <a16:creationId xmlns:a16="http://schemas.microsoft.com/office/drawing/2014/main" id="{B04D5D31-ED72-0C75-3648-95CA8E8216B0}"/>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4C75AD12-5218-772E-1C1C-36266C71CF24}"/>
              </a:ext>
            </a:extLst>
          </p:cNvPr>
          <p:cNvSpPr>
            <a:spLocks noGrp="1"/>
          </p:cNvSpPr>
          <p:nvPr>
            <p:ph type="sldNum" sz="quarter" idx="12"/>
          </p:nvPr>
        </p:nvSpPr>
        <p:spPr/>
        <p:txBody>
          <a:bodyPr/>
          <a:lstStyle/>
          <a:p>
            <a:fld id="{0EF2EA88-E9D4-0C4F-A5DF-5FE49FAF8E2F}" type="slidenum">
              <a:rPr lang="en-US" smtClean="0"/>
              <a:pPr/>
              <a:t>45</a:t>
            </a:fld>
            <a:endParaRPr lang="en-US" dirty="0"/>
          </a:p>
        </p:txBody>
      </p:sp>
    </p:spTree>
    <p:extLst>
      <p:ext uri="{BB962C8B-B14F-4D97-AF65-F5344CB8AC3E}">
        <p14:creationId xmlns:p14="http://schemas.microsoft.com/office/powerpoint/2010/main" val="1815996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865A1-B676-DFF8-E736-B72B5239E986}"/>
              </a:ext>
            </a:extLst>
          </p:cNvPr>
          <p:cNvSpPr>
            <a:spLocks noGrp="1"/>
          </p:cNvSpPr>
          <p:nvPr>
            <p:ph type="title"/>
          </p:nvPr>
        </p:nvSpPr>
        <p:spPr/>
        <p:txBody>
          <a:bodyPr/>
          <a:lstStyle/>
          <a:p>
            <a:r>
              <a:rPr lang="en-US" dirty="0"/>
              <a:t>USA – 1962 </a:t>
            </a:r>
            <a:r>
              <a:rPr lang="en-US" sz="3200" b="1" dirty="0"/>
              <a:t>1st International Conference on High Magnetic Fields</a:t>
            </a:r>
            <a:br>
              <a:rPr lang="en-US" sz="3200" b="1" dirty="0"/>
            </a:br>
            <a:endParaRPr lang="en-US" dirty="0"/>
          </a:p>
        </p:txBody>
      </p:sp>
      <p:sp>
        <p:nvSpPr>
          <p:cNvPr id="3" name="Content Placeholder 2">
            <a:extLst>
              <a:ext uri="{FF2B5EF4-FFF2-40B4-BE49-F238E27FC236}">
                <a16:creationId xmlns:a16="http://schemas.microsoft.com/office/drawing/2014/main" id="{47B3C454-502F-9C3B-0B94-7F63C858467A}"/>
              </a:ext>
            </a:extLst>
          </p:cNvPr>
          <p:cNvSpPr>
            <a:spLocks noGrp="1"/>
          </p:cNvSpPr>
          <p:nvPr>
            <p:ph idx="1"/>
          </p:nvPr>
        </p:nvSpPr>
        <p:spPr/>
        <p:txBody>
          <a:bodyPr/>
          <a:lstStyle/>
          <a:p>
            <a:r>
              <a:rPr lang="en-US" sz="1600" b="1" dirty="0"/>
              <a:t>Papers of interest</a:t>
            </a:r>
          </a:p>
          <a:p>
            <a:pPr lvl="1"/>
            <a:r>
              <a:rPr lang="en-US" sz="1600" b="1" dirty="0" err="1"/>
              <a:t>Laquer</a:t>
            </a:r>
            <a:r>
              <a:rPr lang="en-US" sz="1600" b="1" dirty="0"/>
              <a:t> 1962 </a:t>
            </a:r>
            <a:r>
              <a:rPr lang="en-US" sz="1600" dirty="0"/>
              <a:t>forced convection cooling, LH</a:t>
            </a:r>
            <a:r>
              <a:rPr lang="en-US" sz="1600" baseline="-25000" dirty="0"/>
              <a:t>2</a:t>
            </a:r>
            <a:r>
              <a:rPr lang="en-US" sz="1600" dirty="0"/>
              <a:t> rate of ~4L/s, ribbon-wound coils (H. L. </a:t>
            </a:r>
            <a:r>
              <a:rPr lang="en-US" sz="1600" dirty="0" err="1"/>
              <a:t>Laquer</a:t>
            </a:r>
            <a:r>
              <a:rPr lang="en-US" sz="1600" dirty="0"/>
              <a:t> in </a:t>
            </a:r>
            <a:r>
              <a:rPr lang="en-US" sz="1600" i="1" dirty="0"/>
              <a:t>High Magnetic Fields</a:t>
            </a:r>
            <a:r>
              <a:rPr lang="en-US" sz="1600" dirty="0"/>
              <a:t>, edited by H. H. </a:t>
            </a:r>
            <a:r>
              <a:rPr lang="en-US" sz="1600" dirty="0" err="1"/>
              <a:t>Kolm</a:t>
            </a:r>
            <a:r>
              <a:rPr lang="en-US" sz="1600" dirty="0"/>
              <a:t>, B. Lax, F. Bitter, and R. Mills (MIT and John Wiley &amp; Sons, Inc., New York, 1962), p. 156.)</a:t>
            </a:r>
          </a:p>
          <a:p>
            <a:pPr lvl="1"/>
            <a:r>
              <a:rPr lang="en-US" sz="1600" b="1" dirty="0"/>
              <a:t>Purcell 1962</a:t>
            </a:r>
            <a:r>
              <a:rPr lang="en-US" sz="1600" dirty="0"/>
              <a:t>, ideal operation temperature for aluminum magnet is 17 K, so LH</a:t>
            </a:r>
            <a:r>
              <a:rPr lang="en-US" sz="1600" baseline="-25000" dirty="0"/>
              <a:t>2</a:t>
            </a:r>
            <a:r>
              <a:rPr lang="en-US" sz="1600" dirty="0"/>
              <a:t> is a great cryogenics at 20 K (“</a:t>
            </a:r>
            <a:r>
              <a:rPr lang="en-US" sz="1600" i="1" dirty="0"/>
              <a:t>An aluminum magnet cooled with liquid hydrogen</a:t>
            </a:r>
            <a:r>
              <a:rPr lang="en-US" sz="1600" dirty="0"/>
              <a:t>”)</a:t>
            </a:r>
          </a:p>
          <a:p>
            <a:pPr lvl="2"/>
            <a:r>
              <a:rPr lang="en-US" sz="1600" dirty="0"/>
              <a:t>J. R. Purcell in </a:t>
            </a:r>
            <a:r>
              <a:rPr lang="en-US" sz="1600" i="1" dirty="0"/>
              <a:t>High Magnetic Fields</a:t>
            </a:r>
            <a:r>
              <a:rPr lang="en-US" sz="1600" dirty="0"/>
              <a:t>, edited by H. H. </a:t>
            </a:r>
            <a:r>
              <a:rPr lang="en-US" sz="1600" dirty="0" err="1"/>
              <a:t>Kolm</a:t>
            </a:r>
            <a:r>
              <a:rPr lang="en-US" sz="1600" dirty="0"/>
              <a:t>, B. Lax, F. Bitter, and R. Mills (MIT and John Wiley &amp; Sons, Inc., New York, 1962), p. 166.</a:t>
            </a:r>
          </a:p>
          <a:p>
            <a:pPr lvl="2"/>
            <a:r>
              <a:rPr lang="en-US" sz="1600" dirty="0"/>
              <a:t>Should discuss another design of LH</a:t>
            </a:r>
            <a:r>
              <a:rPr lang="en-US" sz="1600" baseline="-25000" dirty="0"/>
              <a:t>2</a:t>
            </a:r>
            <a:r>
              <a:rPr lang="en-US" sz="1600" dirty="0"/>
              <a:t> cooled magnet from NIST where the forced flow of LH</a:t>
            </a:r>
            <a:r>
              <a:rPr lang="en-US" sz="1600" baseline="-25000" dirty="0"/>
              <a:t>2</a:t>
            </a:r>
            <a:r>
              <a:rPr lang="en-US" sz="1600" dirty="0"/>
              <a:t> is not radially outward in the stack, but rather through machined grooves</a:t>
            </a:r>
          </a:p>
          <a:p>
            <a:pPr lvl="1"/>
            <a:r>
              <a:rPr lang="en-US" sz="1600" dirty="0"/>
              <a:t>Normal free-boiling conditions in hydrogen, heat transfer limit of 0.2 to 0.5 W/cm</a:t>
            </a:r>
            <a:r>
              <a:rPr lang="en-US" sz="1600" baseline="30000" dirty="0"/>
              <a:t>2</a:t>
            </a:r>
            <a:r>
              <a:rPr lang="en-US" sz="1600" dirty="0"/>
              <a:t> (</a:t>
            </a:r>
            <a:r>
              <a:rPr lang="en-US" sz="1600" b="1" dirty="0"/>
              <a:t>Taylor and Post, 1962</a:t>
            </a:r>
            <a:r>
              <a:rPr lang="en-US" sz="1600" dirty="0"/>
              <a:t> (LBL)). Modest forced convection can increase this by a factor of 2 or 3 (</a:t>
            </a:r>
            <a:r>
              <a:rPr lang="en-US" sz="1600" b="1" dirty="0" err="1"/>
              <a:t>Laquer</a:t>
            </a:r>
            <a:r>
              <a:rPr lang="en-US" sz="1600" b="1" dirty="0"/>
              <a:t> 1962</a:t>
            </a:r>
            <a:r>
              <a:rPr lang="en-US" sz="1600" dirty="0"/>
              <a:t>)</a:t>
            </a:r>
          </a:p>
          <a:p>
            <a:pPr lvl="1"/>
            <a:r>
              <a:rPr lang="en-US" sz="1600" dirty="0"/>
              <a:t>Typical systems were using a closed system hydrogen heat exchanger outside the experimental area to cool He or Ne (</a:t>
            </a:r>
            <a:r>
              <a:rPr lang="en-US" sz="1600" b="1" dirty="0"/>
              <a:t>Laurence and Brown 1962</a:t>
            </a:r>
            <a:r>
              <a:rPr lang="en-US" sz="1600" dirty="0"/>
              <a:t>) </a:t>
            </a:r>
          </a:p>
        </p:txBody>
      </p:sp>
      <p:sp>
        <p:nvSpPr>
          <p:cNvPr id="4" name="Footer Placeholder 3">
            <a:extLst>
              <a:ext uri="{FF2B5EF4-FFF2-40B4-BE49-F238E27FC236}">
                <a16:creationId xmlns:a16="http://schemas.microsoft.com/office/drawing/2014/main" id="{FE183915-7F92-867C-33EB-BB347F8F5214}"/>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9022516-E7FB-F144-5C97-BF9FD9D4ACC3}"/>
              </a:ext>
            </a:extLst>
          </p:cNvPr>
          <p:cNvSpPr>
            <a:spLocks noGrp="1"/>
          </p:cNvSpPr>
          <p:nvPr>
            <p:ph type="sldNum" sz="quarter" idx="12"/>
          </p:nvPr>
        </p:nvSpPr>
        <p:spPr/>
        <p:txBody>
          <a:bodyPr/>
          <a:lstStyle/>
          <a:p>
            <a:fld id="{0EF2EA88-E9D4-0C4F-A5DF-5FE49FAF8E2F}" type="slidenum">
              <a:rPr lang="en-US" smtClean="0"/>
              <a:pPr/>
              <a:t>46</a:t>
            </a:fld>
            <a:endParaRPr lang="en-US" dirty="0"/>
          </a:p>
        </p:txBody>
      </p:sp>
    </p:spTree>
    <p:extLst>
      <p:ext uri="{BB962C8B-B14F-4D97-AF65-F5344CB8AC3E}">
        <p14:creationId xmlns:p14="http://schemas.microsoft.com/office/powerpoint/2010/main" val="42300801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A0731-FF84-3298-2267-35928BAEEEE5}"/>
              </a:ext>
            </a:extLst>
          </p:cNvPr>
          <p:cNvSpPr>
            <a:spLocks noGrp="1"/>
          </p:cNvSpPr>
          <p:nvPr>
            <p:ph type="title"/>
          </p:nvPr>
        </p:nvSpPr>
        <p:spPr/>
        <p:txBody>
          <a:bodyPr/>
          <a:lstStyle/>
          <a:p>
            <a:r>
              <a:rPr lang="en-US" dirty="0"/>
              <a:t>UK – Ministry of Aviation 1962 Short Summary of the High Magnetic Fields Conference</a:t>
            </a:r>
          </a:p>
        </p:txBody>
      </p:sp>
      <p:sp>
        <p:nvSpPr>
          <p:cNvPr id="3" name="Content Placeholder 2">
            <a:extLst>
              <a:ext uri="{FF2B5EF4-FFF2-40B4-BE49-F238E27FC236}">
                <a16:creationId xmlns:a16="http://schemas.microsoft.com/office/drawing/2014/main" id="{8FD45A0B-9845-2A52-62F5-EDFA90F0A69C}"/>
              </a:ext>
            </a:extLst>
          </p:cNvPr>
          <p:cNvSpPr>
            <a:spLocks noGrp="1"/>
          </p:cNvSpPr>
          <p:nvPr>
            <p:ph idx="1"/>
          </p:nvPr>
        </p:nvSpPr>
        <p:spPr/>
        <p:txBody>
          <a:bodyPr/>
          <a:lstStyle/>
          <a:p>
            <a:r>
              <a:rPr lang="en-US" dirty="0"/>
              <a:t>Discusses the use of LH</a:t>
            </a:r>
            <a:r>
              <a:rPr lang="en-US" baseline="-25000" dirty="0"/>
              <a:t>2</a:t>
            </a:r>
            <a:r>
              <a:rPr lang="en-US" dirty="0"/>
              <a:t> cooled magnets with the work at LANL and NBS</a:t>
            </a:r>
          </a:p>
          <a:p>
            <a:pPr lvl="1"/>
            <a:r>
              <a:rPr lang="en-US" dirty="0"/>
              <a:t>Pumped LH</a:t>
            </a:r>
            <a:r>
              <a:rPr lang="en-US" baseline="-25000" dirty="0"/>
              <a:t>2</a:t>
            </a:r>
            <a:r>
              <a:rPr lang="en-US" dirty="0"/>
              <a:t> (higher power level)</a:t>
            </a:r>
          </a:p>
          <a:p>
            <a:pPr lvl="1"/>
            <a:r>
              <a:rPr lang="en-US" dirty="0"/>
              <a:t>Boiling hydrogen (lower power level)</a:t>
            </a:r>
          </a:p>
          <a:p>
            <a:r>
              <a:rPr lang="en-US" dirty="0"/>
              <a:t>Limitation of the normal-conducting coils is from higher </a:t>
            </a:r>
            <a:r>
              <a:rPr lang="en-US" dirty="0" err="1"/>
              <a:t>magnetoresistivity</a:t>
            </a:r>
            <a:r>
              <a:rPr lang="en-US" dirty="0"/>
              <a:t> at low temperature</a:t>
            </a:r>
          </a:p>
          <a:p>
            <a:pPr lvl="1"/>
            <a:r>
              <a:rPr lang="en-US" dirty="0"/>
              <a:t>High for Cu, so not a suitable material</a:t>
            </a:r>
          </a:p>
          <a:p>
            <a:pPr lvl="1"/>
            <a:r>
              <a:rPr lang="en-US" dirty="0"/>
              <a:t>Aluminum and sodium are more suitable in that regard</a:t>
            </a:r>
          </a:p>
          <a:p>
            <a:pPr lvl="2"/>
            <a:r>
              <a:rPr lang="en-US" dirty="0"/>
              <a:t>Al coils built at NBS</a:t>
            </a:r>
          </a:p>
          <a:p>
            <a:pPr lvl="2"/>
            <a:r>
              <a:rPr lang="en-US" dirty="0"/>
              <a:t>Na coil concept proposed at LBL</a:t>
            </a:r>
          </a:p>
        </p:txBody>
      </p:sp>
      <p:sp>
        <p:nvSpPr>
          <p:cNvPr id="4" name="Footer Placeholder 3">
            <a:extLst>
              <a:ext uri="{FF2B5EF4-FFF2-40B4-BE49-F238E27FC236}">
                <a16:creationId xmlns:a16="http://schemas.microsoft.com/office/drawing/2014/main" id="{4CC064BB-E5D1-4051-2831-6033120B2B86}"/>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C3A07446-17FC-86A4-8B9D-FAAC66AA907B}"/>
              </a:ext>
            </a:extLst>
          </p:cNvPr>
          <p:cNvSpPr>
            <a:spLocks noGrp="1"/>
          </p:cNvSpPr>
          <p:nvPr>
            <p:ph type="sldNum" sz="quarter" idx="12"/>
          </p:nvPr>
        </p:nvSpPr>
        <p:spPr/>
        <p:txBody>
          <a:bodyPr/>
          <a:lstStyle/>
          <a:p>
            <a:fld id="{0EF2EA88-E9D4-0C4F-A5DF-5FE49FAF8E2F}" type="slidenum">
              <a:rPr lang="en-US" smtClean="0"/>
              <a:pPr/>
              <a:t>47</a:t>
            </a:fld>
            <a:endParaRPr lang="en-US" dirty="0"/>
          </a:p>
        </p:txBody>
      </p:sp>
    </p:spTree>
    <p:extLst>
      <p:ext uri="{BB962C8B-B14F-4D97-AF65-F5344CB8AC3E}">
        <p14:creationId xmlns:p14="http://schemas.microsoft.com/office/powerpoint/2010/main" val="11866675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1AB62E-076F-C754-1377-096DBA0B87F5}"/>
              </a:ext>
            </a:extLst>
          </p:cNvPr>
          <p:cNvPicPr>
            <a:picLocks noChangeAspect="1"/>
          </p:cNvPicPr>
          <p:nvPr/>
        </p:nvPicPr>
        <p:blipFill>
          <a:blip r:embed="rId2"/>
          <a:stretch>
            <a:fillRect/>
          </a:stretch>
        </p:blipFill>
        <p:spPr>
          <a:xfrm>
            <a:off x="8053490" y="2563920"/>
            <a:ext cx="4077930" cy="3898370"/>
          </a:xfrm>
          <a:prstGeom prst="rect">
            <a:avLst/>
          </a:prstGeom>
        </p:spPr>
      </p:pic>
      <p:sp>
        <p:nvSpPr>
          <p:cNvPr id="2" name="Title 1">
            <a:extLst>
              <a:ext uri="{FF2B5EF4-FFF2-40B4-BE49-F238E27FC236}">
                <a16:creationId xmlns:a16="http://schemas.microsoft.com/office/drawing/2014/main" id="{7A4E66F7-8205-D3E9-BD97-4EF1075A1C66}"/>
              </a:ext>
            </a:extLst>
          </p:cNvPr>
          <p:cNvSpPr>
            <a:spLocks noGrp="1"/>
          </p:cNvSpPr>
          <p:nvPr>
            <p:ph type="title"/>
          </p:nvPr>
        </p:nvSpPr>
        <p:spPr/>
        <p:txBody>
          <a:bodyPr/>
          <a:lstStyle/>
          <a:p>
            <a:r>
              <a:rPr lang="en-US" dirty="0"/>
              <a:t>USA – NIST 1963 Al Coil in LH</a:t>
            </a:r>
            <a:r>
              <a:rPr lang="en-US" baseline="-25000" dirty="0"/>
              <a:t>2</a:t>
            </a:r>
            <a:r>
              <a:rPr lang="en-US" dirty="0"/>
              <a:t> (Purcell and Payne)</a:t>
            </a:r>
          </a:p>
        </p:txBody>
      </p:sp>
      <p:sp>
        <p:nvSpPr>
          <p:cNvPr id="3" name="Content Placeholder 2">
            <a:extLst>
              <a:ext uri="{FF2B5EF4-FFF2-40B4-BE49-F238E27FC236}">
                <a16:creationId xmlns:a16="http://schemas.microsoft.com/office/drawing/2014/main" id="{C72AF586-6516-E5FF-BC7E-5096DE855605}"/>
              </a:ext>
            </a:extLst>
          </p:cNvPr>
          <p:cNvSpPr>
            <a:spLocks noGrp="1"/>
          </p:cNvSpPr>
          <p:nvPr>
            <p:ph idx="1"/>
          </p:nvPr>
        </p:nvSpPr>
        <p:spPr>
          <a:xfrm>
            <a:off x="576072" y="1174750"/>
            <a:ext cx="10972800" cy="5226049"/>
          </a:xfrm>
        </p:spPr>
        <p:txBody>
          <a:bodyPr/>
          <a:lstStyle/>
          <a:p>
            <a:r>
              <a:rPr lang="en-US" sz="1600" dirty="0">
                <a:latin typeface="+mj-lt"/>
              </a:rPr>
              <a:t>Wound Al magnet</a:t>
            </a:r>
          </a:p>
          <a:p>
            <a:pPr lvl="1"/>
            <a:r>
              <a:rPr lang="en-US" sz="1600" dirty="0">
                <a:latin typeface="+mj-lt"/>
              </a:rPr>
              <a:t>Stack of multiple circular slabs made by spiral-wrapped bonded foils with turns insulated with capacitor paper and vacuum impregnated</a:t>
            </a:r>
          </a:p>
          <a:p>
            <a:pPr lvl="1"/>
            <a:r>
              <a:rPr lang="en-US" sz="1600" dirty="0">
                <a:latin typeface="+mj-lt"/>
              </a:rPr>
              <a:t>14 coils were stacked, each with 1000 turns (high turn density to operate at low current), ID 3 in, OD 11 in, length 5.7 in</a:t>
            </a:r>
          </a:p>
          <a:p>
            <a:r>
              <a:rPr lang="en-US" sz="1600" dirty="0">
                <a:latin typeface="+mj-lt"/>
              </a:rPr>
              <a:t>Cooled by forced circulation of LH</a:t>
            </a:r>
            <a:r>
              <a:rPr lang="en-US" sz="1600" baseline="-25000" dirty="0">
                <a:latin typeface="+mj-lt"/>
              </a:rPr>
              <a:t>2</a:t>
            </a:r>
            <a:r>
              <a:rPr lang="en-US" sz="1600" dirty="0">
                <a:latin typeface="+mj-lt"/>
              </a:rPr>
              <a:t> to avoid boiling LH</a:t>
            </a:r>
            <a:r>
              <a:rPr lang="en-US" sz="1600" baseline="-25000" dirty="0">
                <a:latin typeface="+mj-lt"/>
              </a:rPr>
              <a:t>2</a:t>
            </a:r>
            <a:r>
              <a:rPr lang="en-US" sz="1600" dirty="0">
                <a:latin typeface="+mj-lt"/>
              </a:rPr>
              <a:t> in the magnet (like the Cu coil of </a:t>
            </a:r>
            <a:r>
              <a:rPr lang="en-US" sz="1600" dirty="0" err="1">
                <a:latin typeface="+mj-lt"/>
              </a:rPr>
              <a:t>Laquer</a:t>
            </a:r>
            <a:r>
              <a:rPr lang="en-US" sz="1600" dirty="0">
                <a:latin typeface="+mj-lt"/>
              </a:rPr>
              <a:t>)</a:t>
            </a:r>
          </a:p>
          <a:p>
            <a:pPr lvl="1"/>
            <a:r>
              <a:rPr lang="en-US" sz="1600" dirty="0">
                <a:latin typeface="+mj-lt"/>
              </a:rPr>
              <a:t>Commercial pump at ~379 L/min with a pressure rise of 20 psi</a:t>
            </a:r>
          </a:p>
          <a:p>
            <a:pPr lvl="1"/>
            <a:r>
              <a:rPr lang="en-US" sz="1600" dirty="0">
                <a:latin typeface="+mj-lt"/>
              </a:rPr>
              <a:t>Throttle valve maintains back pressure for the fluid to be subcooled upon exit of the magnet</a:t>
            </a:r>
          </a:p>
          <a:p>
            <a:pPr lvl="1"/>
            <a:r>
              <a:rPr lang="en-US" sz="1600" dirty="0">
                <a:latin typeface="+mj-lt"/>
              </a:rPr>
              <a:t>Calculated maximum power dissipation to avoid LH</a:t>
            </a:r>
            <a:r>
              <a:rPr lang="en-US" sz="1600" baseline="-25000" dirty="0">
                <a:latin typeface="+mj-lt"/>
              </a:rPr>
              <a:t>2</a:t>
            </a:r>
            <a:r>
              <a:rPr lang="en-US" sz="1600" dirty="0">
                <a:latin typeface="+mj-lt"/>
              </a:rPr>
              <a:t> boiling is 12.5 kW</a:t>
            </a:r>
          </a:p>
          <a:p>
            <a:r>
              <a:rPr lang="en-US" sz="1600" dirty="0">
                <a:latin typeface="+mj-lt"/>
              </a:rPr>
              <a:t>Operating procedure: system evacuated, nitrogen blown through the stack, </a:t>
            </a:r>
            <a:br>
              <a:rPr lang="en-US" sz="1600" dirty="0">
                <a:latin typeface="+mj-lt"/>
              </a:rPr>
            </a:br>
            <a:r>
              <a:rPr lang="en-US" sz="1600" dirty="0">
                <a:latin typeface="+mj-lt"/>
              </a:rPr>
              <a:t>3 purges with H</a:t>
            </a:r>
            <a:r>
              <a:rPr lang="en-US" sz="1600" baseline="-25000" dirty="0">
                <a:latin typeface="+mj-lt"/>
              </a:rPr>
              <a:t>2</a:t>
            </a:r>
            <a:r>
              <a:rPr lang="en-US" sz="1600" dirty="0">
                <a:latin typeface="+mj-lt"/>
              </a:rPr>
              <a:t> gas, transfer of LH</a:t>
            </a:r>
            <a:r>
              <a:rPr lang="en-US" sz="1600" baseline="-25000" dirty="0">
                <a:latin typeface="+mj-lt"/>
              </a:rPr>
              <a:t>2</a:t>
            </a:r>
          </a:p>
          <a:p>
            <a:pPr lvl="1"/>
            <a:r>
              <a:rPr lang="en-US" sz="1600" dirty="0">
                <a:latin typeface="+mj-lt"/>
              </a:rPr>
              <a:t>“In the event of an accidental vent fire an automatic alarm would be thermally </a:t>
            </a:r>
            <a:br>
              <a:rPr lang="en-US" sz="1600" dirty="0">
                <a:latin typeface="+mj-lt"/>
              </a:rPr>
            </a:br>
            <a:r>
              <a:rPr lang="en-US" sz="1600" dirty="0">
                <a:latin typeface="+mj-lt"/>
              </a:rPr>
              <a:t>activated, and helium gas could then be admitted into the bottom of the vent </a:t>
            </a:r>
            <a:br>
              <a:rPr lang="en-US" sz="1600" dirty="0">
                <a:latin typeface="+mj-lt"/>
              </a:rPr>
            </a:br>
            <a:r>
              <a:rPr lang="en-US" sz="1600" dirty="0">
                <a:latin typeface="+mj-lt"/>
              </a:rPr>
              <a:t>through a manually operated solenoid valve in order to extinguish the fire.”</a:t>
            </a:r>
          </a:p>
          <a:p>
            <a:pPr lvl="1"/>
            <a:r>
              <a:rPr lang="en-US" sz="1600" dirty="0">
                <a:latin typeface="+mj-lt"/>
              </a:rPr>
              <a:t>LH</a:t>
            </a:r>
            <a:r>
              <a:rPr lang="en-US" sz="1600" baseline="-25000" dirty="0">
                <a:latin typeface="+mj-lt"/>
              </a:rPr>
              <a:t>2</a:t>
            </a:r>
            <a:r>
              <a:rPr lang="en-US" sz="1600" dirty="0">
                <a:latin typeface="+mj-lt"/>
              </a:rPr>
              <a:t> consumption of 1000 L/h at 70 </a:t>
            </a:r>
            <a:r>
              <a:rPr lang="en-US" sz="1600" dirty="0" err="1">
                <a:latin typeface="+mj-lt"/>
              </a:rPr>
              <a:t>kG</a:t>
            </a:r>
            <a:endParaRPr lang="en-US" sz="1600" dirty="0">
              <a:latin typeface="+mj-lt"/>
            </a:endParaRPr>
          </a:p>
          <a:p>
            <a:endParaRPr lang="en-US" sz="1600" dirty="0">
              <a:latin typeface="+mj-lt"/>
            </a:endParaRPr>
          </a:p>
        </p:txBody>
      </p:sp>
      <p:sp>
        <p:nvSpPr>
          <p:cNvPr id="4" name="Footer Placeholder 3">
            <a:extLst>
              <a:ext uri="{FF2B5EF4-FFF2-40B4-BE49-F238E27FC236}">
                <a16:creationId xmlns:a16="http://schemas.microsoft.com/office/drawing/2014/main" id="{B04D5D31-ED72-0C75-3648-95CA8E8216B0}"/>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4C75AD12-5218-772E-1C1C-36266C71CF24}"/>
              </a:ext>
            </a:extLst>
          </p:cNvPr>
          <p:cNvSpPr>
            <a:spLocks noGrp="1"/>
          </p:cNvSpPr>
          <p:nvPr>
            <p:ph type="sldNum" sz="quarter" idx="12"/>
          </p:nvPr>
        </p:nvSpPr>
        <p:spPr/>
        <p:txBody>
          <a:bodyPr/>
          <a:lstStyle/>
          <a:p>
            <a:fld id="{0EF2EA88-E9D4-0C4F-A5DF-5FE49FAF8E2F}" type="slidenum">
              <a:rPr lang="en-US" smtClean="0"/>
              <a:pPr/>
              <a:t>48</a:t>
            </a:fld>
            <a:endParaRPr lang="en-US" dirty="0"/>
          </a:p>
        </p:txBody>
      </p:sp>
      <p:sp>
        <p:nvSpPr>
          <p:cNvPr id="8" name="TextBox 7">
            <a:extLst>
              <a:ext uri="{FF2B5EF4-FFF2-40B4-BE49-F238E27FC236}">
                <a16:creationId xmlns:a16="http://schemas.microsoft.com/office/drawing/2014/main" id="{EB1D9FE9-2949-5ECE-329F-AA5C054300CA}"/>
              </a:ext>
            </a:extLst>
          </p:cNvPr>
          <p:cNvSpPr txBox="1"/>
          <p:nvPr/>
        </p:nvSpPr>
        <p:spPr>
          <a:xfrm>
            <a:off x="7748183" y="3802521"/>
            <a:ext cx="1608330" cy="523220"/>
          </a:xfrm>
          <a:prstGeom prst="rect">
            <a:avLst/>
          </a:prstGeom>
          <a:noFill/>
        </p:spPr>
        <p:txBody>
          <a:bodyPr wrap="square" rtlCol="0">
            <a:spAutoFit/>
          </a:bodyPr>
          <a:lstStyle/>
          <a:p>
            <a:pPr algn="ctr"/>
            <a:r>
              <a:rPr lang="en-US" sz="1400" dirty="0">
                <a:solidFill>
                  <a:schemeClr val="accent1">
                    <a:lumMod val="60000"/>
                    <a:lumOff val="40000"/>
                  </a:schemeClr>
                </a:solidFill>
              </a:rPr>
              <a:t>outward radial LH</a:t>
            </a:r>
            <a:r>
              <a:rPr lang="en-US" sz="1400" baseline="-25000" dirty="0">
                <a:solidFill>
                  <a:schemeClr val="accent1">
                    <a:lumMod val="60000"/>
                    <a:lumOff val="40000"/>
                  </a:schemeClr>
                </a:solidFill>
              </a:rPr>
              <a:t>2</a:t>
            </a:r>
            <a:r>
              <a:rPr lang="en-US" sz="1400" dirty="0">
                <a:solidFill>
                  <a:schemeClr val="accent1">
                    <a:lumMod val="60000"/>
                    <a:lumOff val="40000"/>
                  </a:schemeClr>
                </a:solidFill>
              </a:rPr>
              <a:t> flow</a:t>
            </a:r>
          </a:p>
        </p:txBody>
      </p:sp>
      <p:cxnSp>
        <p:nvCxnSpPr>
          <p:cNvPr id="10" name="Straight Arrow Connector 9">
            <a:extLst>
              <a:ext uri="{FF2B5EF4-FFF2-40B4-BE49-F238E27FC236}">
                <a16:creationId xmlns:a16="http://schemas.microsoft.com/office/drawing/2014/main" id="{7FC4B2BF-7733-D612-C4D4-3D36E93FED2A}"/>
              </a:ext>
            </a:extLst>
          </p:cNvPr>
          <p:cNvCxnSpPr/>
          <p:nvPr/>
        </p:nvCxnSpPr>
        <p:spPr>
          <a:xfrm flipH="1">
            <a:off x="8536203" y="5264730"/>
            <a:ext cx="325120" cy="0"/>
          </a:xfrm>
          <a:prstGeom prst="straightConnector1">
            <a:avLst/>
          </a:prstGeom>
          <a:ln w="1905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CF7D86A7-9E3B-568F-58AA-FA870DF0EA55}"/>
              </a:ext>
            </a:extLst>
          </p:cNvPr>
          <p:cNvCxnSpPr>
            <a:cxnSpLocks/>
          </p:cNvCxnSpPr>
          <p:nvPr/>
        </p:nvCxnSpPr>
        <p:spPr>
          <a:xfrm flipV="1">
            <a:off x="9028010" y="5571583"/>
            <a:ext cx="0" cy="333702"/>
          </a:xfrm>
          <a:prstGeom prst="straightConnector1">
            <a:avLst/>
          </a:prstGeom>
          <a:ln w="1905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0388BAED-47EF-119D-C9D6-52841CF52DE1}"/>
              </a:ext>
            </a:extLst>
          </p:cNvPr>
          <p:cNvCxnSpPr>
            <a:cxnSpLocks/>
          </p:cNvCxnSpPr>
          <p:nvPr/>
        </p:nvCxnSpPr>
        <p:spPr>
          <a:xfrm flipH="1">
            <a:off x="9584639" y="6082295"/>
            <a:ext cx="550069" cy="0"/>
          </a:xfrm>
          <a:prstGeom prst="straightConnector1">
            <a:avLst/>
          </a:prstGeom>
          <a:ln w="1905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4FFF08BD-5AF3-598D-6EA8-21B8643A63B2}"/>
              </a:ext>
            </a:extLst>
          </p:cNvPr>
          <p:cNvCxnSpPr>
            <a:cxnSpLocks/>
          </p:cNvCxnSpPr>
          <p:nvPr/>
        </p:nvCxnSpPr>
        <p:spPr>
          <a:xfrm>
            <a:off x="10564814" y="4861523"/>
            <a:ext cx="0" cy="425120"/>
          </a:xfrm>
          <a:prstGeom prst="straightConnector1">
            <a:avLst/>
          </a:prstGeom>
          <a:ln w="1905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CFD93A91-633B-ADC9-326F-24812DE2FBB0}"/>
              </a:ext>
            </a:extLst>
          </p:cNvPr>
          <p:cNvCxnSpPr>
            <a:cxnSpLocks/>
          </p:cNvCxnSpPr>
          <p:nvPr/>
        </p:nvCxnSpPr>
        <p:spPr>
          <a:xfrm flipV="1">
            <a:off x="11206479" y="5286643"/>
            <a:ext cx="0" cy="333702"/>
          </a:xfrm>
          <a:prstGeom prst="straightConnector1">
            <a:avLst/>
          </a:prstGeom>
          <a:ln w="19050">
            <a:solidFill>
              <a:schemeClr val="accent4"/>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EA047036-3D88-11FB-9DE5-727C4047E7A8}"/>
              </a:ext>
            </a:extLst>
          </p:cNvPr>
          <p:cNvCxnSpPr>
            <a:cxnSpLocks/>
          </p:cNvCxnSpPr>
          <p:nvPr/>
        </p:nvCxnSpPr>
        <p:spPr>
          <a:xfrm>
            <a:off x="9534427" y="5402380"/>
            <a:ext cx="0" cy="274320"/>
          </a:xfrm>
          <a:prstGeom prst="straightConnector1">
            <a:avLst/>
          </a:prstGeom>
          <a:ln w="190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5AB25650-FD47-5772-EFC8-86A5543A2975}"/>
              </a:ext>
            </a:extLst>
          </p:cNvPr>
          <p:cNvCxnSpPr>
            <a:cxnSpLocks/>
          </p:cNvCxnSpPr>
          <p:nvPr/>
        </p:nvCxnSpPr>
        <p:spPr>
          <a:xfrm>
            <a:off x="11467783" y="4590798"/>
            <a:ext cx="0" cy="274320"/>
          </a:xfrm>
          <a:prstGeom prst="straightConnector1">
            <a:avLst/>
          </a:prstGeom>
          <a:ln w="190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7BF6DF8B-50D4-38A3-AA51-8DDAEBDEB6DE}"/>
              </a:ext>
            </a:extLst>
          </p:cNvPr>
          <p:cNvCxnSpPr>
            <a:cxnSpLocks/>
          </p:cNvCxnSpPr>
          <p:nvPr/>
        </p:nvCxnSpPr>
        <p:spPr>
          <a:xfrm>
            <a:off x="9818795" y="5923081"/>
            <a:ext cx="358037" cy="0"/>
          </a:xfrm>
          <a:prstGeom prst="straightConnector1">
            <a:avLst/>
          </a:prstGeom>
          <a:ln w="190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F7350D20-6F30-09A1-B1AE-4F62A76F3B7E}"/>
              </a:ext>
            </a:extLst>
          </p:cNvPr>
          <p:cNvCxnSpPr>
            <a:cxnSpLocks/>
          </p:cNvCxnSpPr>
          <p:nvPr/>
        </p:nvCxnSpPr>
        <p:spPr>
          <a:xfrm flipH="1" flipV="1">
            <a:off x="10406078" y="5275507"/>
            <a:ext cx="0" cy="375300"/>
          </a:xfrm>
          <a:prstGeom prst="straightConnector1">
            <a:avLst/>
          </a:prstGeom>
          <a:ln w="19050">
            <a:solidFill>
              <a:schemeClr val="accent6"/>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080EEAF1-B5FC-14A6-EB20-7F3BB6BF599F}"/>
              </a:ext>
            </a:extLst>
          </p:cNvPr>
          <p:cNvCxnSpPr/>
          <p:nvPr/>
        </p:nvCxnSpPr>
        <p:spPr>
          <a:xfrm flipH="1">
            <a:off x="8552344" y="5057561"/>
            <a:ext cx="325120" cy="0"/>
          </a:xfrm>
          <a:prstGeom prst="straightConnector1">
            <a:avLst/>
          </a:prstGeom>
          <a:ln w="1905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2C51D12B-7E7B-72CE-815D-71E0C02949FC}"/>
              </a:ext>
            </a:extLst>
          </p:cNvPr>
          <p:cNvCxnSpPr>
            <a:cxnSpLocks/>
          </p:cNvCxnSpPr>
          <p:nvPr/>
        </p:nvCxnSpPr>
        <p:spPr>
          <a:xfrm>
            <a:off x="9148820" y="5057561"/>
            <a:ext cx="338191" cy="0"/>
          </a:xfrm>
          <a:prstGeom prst="straightConnector1">
            <a:avLst/>
          </a:prstGeom>
          <a:ln w="1905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4E8DF02E-EE63-86D9-EB42-FB9ECE04B832}"/>
              </a:ext>
            </a:extLst>
          </p:cNvPr>
          <p:cNvCxnSpPr>
            <a:cxnSpLocks/>
          </p:cNvCxnSpPr>
          <p:nvPr/>
        </p:nvCxnSpPr>
        <p:spPr>
          <a:xfrm>
            <a:off x="9148820" y="5280601"/>
            <a:ext cx="338191" cy="0"/>
          </a:xfrm>
          <a:prstGeom prst="straightConnector1">
            <a:avLst/>
          </a:prstGeom>
          <a:ln w="19050">
            <a:solidFill>
              <a:schemeClr val="accent1">
                <a:lumMod val="60000"/>
                <a:lumOff val="40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30" name="TextBox 29">
            <a:extLst>
              <a:ext uri="{FF2B5EF4-FFF2-40B4-BE49-F238E27FC236}">
                <a16:creationId xmlns:a16="http://schemas.microsoft.com/office/drawing/2014/main" id="{696880BA-7564-12FF-B502-4A241BC1572F}"/>
              </a:ext>
            </a:extLst>
          </p:cNvPr>
          <p:cNvSpPr txBox="1"/>
          <p:nvPr/>
        </p:nvSpPr>
        <p:spPr>
          <a:xfrm>
            <a:off x="7110678" y="6480504"/>
            <a:ext cx="3487735" cy="307777"/>
          </a:xfrm>
          <a:prstGeom prst="rect">
            <a:avLst/>
          </a:prstGeom>
          <a:noFill/>
        </p:spPr>
        <p:txBody>
          <a:bodyPr wrap="square" rtlCol="0">
            <a:spAutoFit/>
          </a:bodyPr>
          <a:lstStyle/>
          <a:p>
            <a:r>
              <a:rPr lang="en-US" sz="1400" dirty="0">
                <a:solidFill>
                  <a:schemeClr val="accent2"/>
                </a:solidFill>
              </a:rPr>
              <a:t>Inflation adjusted magnet cost of ~$300k</a:t>
            </a:r>
          </a:p>
        </p:txBody>
      </p:sp>
    </p:spTree>
    <p:extLst>
      <p:ext uri="{BB962C8B-B14F-4D97-AF65-F5344CB8AC3E}">
        <p14:creationId xmlns:p14="http://schemas.microsoft.com/office/powerpoint/2010/main" val="31211308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A054C-93D5-A377-37EF-DE1116AA0FF0}"/>
              </a:ext>
            </a:extLst>
          </p:cNvPr>
          <p:cNvSpPr>
            <a:spLocks noGrp="1"/>
          </p:cNvSpPr>
          <p:nvPr>
            <p:ph type="title"/>
          </p:nvPr>
        </p:nvSpPr>
        <p:spPr/>
        <p:txBody>
          <a:bodyPr/>
          <a:lstStyle/>
          <a:p>
            <a:r>
              <a:rPr lang="en-US" dirty="0"/>
              <a:t>USA – MIT 1963 Review Paper: </a:t>
            </a:r>
            <a:r>
              <a:rPr lang="en-US" i="1" dirty="0"/>
              <a:t>The Generation of High Magnetic Fields</a:t>
            </a:r>
          </a:p>
        </p:txBody>
      </p:sp>
      <p:sp>
        <p:nvSpPr>
          <p:cNvPr id="3" name="Content Placeholder 2">
            <a:extLst>
              <a:ext uri="{FF2B5EF4-FFF2-40B4-BE49-F238E27FC236}">
                <a16:creationId xmlns:a16="http://schemas.microsoft.com/office/drawing/2014/main" id="{A4FCB228-1BF4-8496-2B5A-000A6F70EEDC}"/>
              </a:ext>
            </a:extLst>
          </p:cNvPr>
          <p:cNvSpPr>
            <a:spLocks noGrp="1"/>
          </p:cNvSpPr>
          <p:nvPr>
            <p:ph idx="1"/>
          </p:nvPr>
        </p:nvSpPr>
        <p:spPr/>
        <p:txBody>
          <a:bodyPr/>
          <a:lstStyle/>
          <a:p>
            <a:r>
              <a:rPr lang="en-US" sz="1600" dirty="0">
                <a:latin typeface="+mj-lt"/>
              </a:rPr>
              <a:t>MIT 1963 – Review paper from the </a:t>
            </a:r>
            <a:r>
              <a:rPr lang="en-US" sz="1600" i="1" dirty="0">
                <a:latin typeface="+mj-lt"/>
              </a:rPr>
              <a:t>National Magnet Lab</a:t>
            </a:r>
            <a:r>
              <a:rPr lang="en-US" sz="1600" dirty="0">
                <a:latin typeface="+mj-lt"/>
              </a:rPr>
              <a:t> on </a:t>
            </a:r>
            <a:r>
              <a:rPr lang="en-US" sz="1600" i="1" dirty="0">
                <a:latin typeface="+mj-lt"/>
              </a:rPr>
              <a:t>The Generation of High Magnetic Fields</a:t>
            </a:r>
            <a:r>
              <a:rPr lang="en-US" sz="1600" dirty="0">
                <a:latin typeface="+mj-lt"/>
              </a:rPr>
              <a:t> (Montgomery, 1963) </a:t>
            </a:r>
          </a:p>
          <a:p>
            <a:pPr lvl="1"/>
            <a:r>
              <a:rPr lang="en-US" sz="1600" dirty="0">
                <a:latin typeface="+mj-lt"/>
              </a:rPr>
              <a:t>Types of normal conducting magnets that used LH</a:t>
            </a:r>
            <a:r>
              <a:rPr lang="en-US" sz="1600" baseline="-25000" dirty="0">
                <a:latin typeface="+mj-lt"/>
              </a:rPr>
              <a:t>2</a:t>
            </a:r>
            <a:r>
              <a:rPr lang="en-US" sz="1600" dirty="0">
                <a:latin typeface="+mj-lt"/>
              </a:rPr>
              <a:t>: </a:t>
            </a:r>
            <a:br>
              <a:rPr lang="en-US" sz="1600" dirty="0">
                <a:latin typeface="+mj-lt"/>
              </a:rPr>
            </a:br>
            <a:r>
              <a:rPr lang="en-US" sz="1600" dirty="0">
                <a:latin typeface="+mj-lt"/>
              </a:rPr>
              <a:t>Pre-cooled pulsed magnets, low duty-cycle magnets, </a:t>
            </a:r>
            <a:br>
              <a:rPr lang="en-US" sz="1600" dirty="0">
                <a:latin typeface="+mj-lt"/>
              </a:rPr>
            </a:br>
            <a:r>
              <a:rPr lang="en-US" sz="1600" dirty="0">
                <a:latin typeface="+mj-lt"/>
              </a:rPr>
              <a:t>continuous duty magnets</a:t>
            </a:r>
          </a:p>
          <a:p>
            <a:pPr lvl="1"/>
            <a:r>
              <a:rPr lang="en-US" sz="1600" dirty="0">
                <a:latin typeface="+mj-lt"/>
              </a:rPr>
              <a:t>p.95 – not all labs are willing to circulate hydrogen </a:t>
            </a:r>
            <a:br>
              <a:rPr lang="en-US" sz="1600" dirty="0">
                <a:latin typeface="+mj-lt"/>
              </a:rPr>
            </a:br>
            <a:r>
              <a:rPr lang="en-US" sz="1600" dirty="0">
                <a:latin typeface="+mj-lt"/>
              </a:rPr>
              <a:t>directly in the magnet as was done by </a:t>
            </a:r>
            <a:r>
              <a:rPr lang="en-US" sz="1600" dirty="0" err="1">
                <a:latin typeface="+mj-lt"/>
              </a:rPr>
              <a:t>Laquer</a:t>
            </a:r>
            <a:r>
              <a:rPr lang="en-US" sz="1600" dirty="0">
                <a:latin typeface="+mj-lt"/>
              </a:rPr>
              <a:t>. </a:t>
            </a:r>
          </a:p>
          <a:p>
            <a:r>
              <a:rPr lang="en-US" sz="1600" dirty="0">
                <a:latin typeface="+mj-lt"/>
              </a:rPr>
              <a:t>Low duty-cycle </a:t>
            </a:r>
            <a:r>
              <a:rPr lang="en-US" sz="1600" dirty="0" err="1">
                <a:latin typeface="+mj-lt"/>
              </a:rPr>
              <a:t>Laquer’s</a:t>
            </a:r>
            <a:r>
              <a:rPr lang="en-US" sz="1600" dirty="0">
                <a:latin typeface="+mj-lt"/>
              </a:rPr>
              <a:t> 1962 magnet with circulating </a:t>
            </a:r>
            <a:br>
              <a:rPr lang="en-US" sz="1600" dirty="0">
                <a:latin typeface="+mj-lt"/>
              </a:rPr>
            </a:br>
            <a:r>
              <a:rPr lang="en-US" sz="1600" dirty="0">
                <a:latin typeface="+mj-lt"/>
              </a:rPr>
              <a:t>LH</a:t>
            </a:r>
            <a:r>
              <a:rPr lang="en-US" sz="1600" baseline="-25000" dirty="0">
                <a:latin typeface="+mj-lt"/>
              </a:rPr>
              <a:t>2</a:t>
            </a:r>
            <a:r>
              <a:rPr lang="en-US" sz="1600" dirty="0">
                <a:latin typeface="+mj-lt"/>
              </a:rPr>
              <a:t> at 4 L/s operated for ~1h then needed more LH</a:t>
            </a:r>
            <a:r>
              <a:rPr lang="en-US" sz="1600" baseline="-25000" dirty="0">
                <a:latin typeface="+mj-lt"/>
              </a:rPr>
              <a:t>2</a:t>
            </a:r>
          </a:p>
          <a:p>
            <a:pPr lvl="1"/>
            <a:r>
              <a:rPr lang="en-US" sz="1600" dirty="0">
                <a:latin typeface="+mj-lt"/>
              </a:rPr>
              <a:t>Modest forced convection can increase heat transfer</a:t>
            </a:r>
            <a:br>
              <a:rPr lang="en-US" sz="1600" dirty="0">
                <a:latin typeface="+mj-lt"/>
              </a:rPr>
            </a:br>
            <a:r>
              <a:rPr lang="en-US" sz="1600" dirty="0">
                <a:latin typeface="+mj-lt"/>
              </a:rPr>
              <a:t>by a factor of 2–3 vs free-boiling H2 gas</a:t>
            </a:r>
          </a:p>
          <a:p>
            <a:pPr lvl="2"/>
            <a:r>
              <a:rPr lang="en-US" sz="1600" dirty="0">
                <a:latin typeface="+mj-lt"/>
              </a:rPr>
              <a:t>Heat transfer limit of 0.2–0.5W/cm</a:t>
            </a:r>
            <a:r>
              <a:rPr lang="en-US" sz="1600" baseline="30000" dirty="0">
                <a:latin typeface="+mj-lt"/>
              </a:rPr>
              <a:t>2</a:t>
            </a:r>
            <a:r>
              <a:rPr lang="en-US" sz="1600" dirty="0">
                <a:latin typeface="+mj-lt"/>
              </a:rPr>
              <a:t> for the latter</a:t>
            </a:r>
          </a:p>
          <a:p>
            <a:endParaRPr lang="en-US" sz="1600" dirty="0">
              <a:latin typeface="+mj-lt"/>
            </a:endParaRPr>
          </a:p>
          <a:p>
            <a:endParaRPr lang="en-US" sz="1600" dirty="0">
              <a:latin typeface="+mj-lt"/>
            </a:endParaRPr>
          </a:p>
        </p:txBody>
      </p:sp>
      <p:sp>
        <p:nvSpPr>
          <p:cNvPr id="4" name="Footer Placeholder 3">
            <a:extLst>
              <a:ext uri="{FF2B5EF4-FFF2-40B4-BE49-F238E27FC236}">
                <a16:creationId xmlns:a16="http://schemas.microsoft.com/office/drawing/2014/main" id="{04E0C1F8-2102-48FF-1D70-BCF375973406}"/>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C0FC4923-4B3A-D5E0-5E47-7064D8B0CD26}"/>
              </a:ext>
            </a:extLst>
          </p:cNvPr>
          <p:cNvSpPr>
            <a:spLocks noGrp="1"/>
          </p:cNvSpPr>
          <p:nvPr>
            <p:ph type="sldNum" sz="quarter" idx="12"/>
          </p:nvPr>
        </p:nvSpPr>
        <p:spPr/>
        <p:txBody>
          <a:bodyPr/>
          <a:lstStyle/>
          <a:p>
            <a:fld id="{0EF2EA88-E9D4-0C4F-A5DF-5FE49FAF8E2F}" type="slidenum">
              <a:rPr lang="en-US" smtClean="0"/>
              <a:pPr/>
              <a:t>49</a:t>
            </a:fld>
            <a:endParaRPr lang="en-US" dirty="0"/>
          </a:p>
        </p:txBody>
      </p:sp>
      <p:grpSp>
        <p:nvGrpSpPr>
          <p:cNvPr id="15" name="Group 14">
            <a:extLst>
              <a:ext uri="{FF2B5EF4-FFF2-40B4-BE49-F238E27FC236}">
                <a16:creationId xmlns:a16="http://schemas.microsoft.com/office/drawing/2014/main" id="{5E8913C2-1849-FF0D-9301-78FF70189224}"/>
              </a:ext>
            </a:extLst>
          </p:cNvPr>
          <p:cNvGrpSpPr/>
          <p:nvPr/>
        </p:nvGrpSpPr>
        <p:grpSpPr>
          <a:xfrm>
            <a:off x="6022040" y="2163025"/>
            <a:ext cx="5945232" cy="4066749"/>
            <a:chOff x="6022040" y="2163025"/>
            <a:chExt cx="5945232" cy="4066749"/>
          </a:xfrm>
        </p:grpSpPr>
        <p:pic>
          <p:nvPicPr>
            <p:cNvPr id="11" name="Picture 10">
              <a:extLst>
                <a:ext uri="{FF2B5EF4-FFF2-40B4-BE49-F238E27FC236}">
                  <a16:creationId xmlns:a16="http://schemas.microsoft.com/office/drawing/2014/main" id="{15F40D95-9A40-8F8F-6B19-B98D671C49A5}"/>
                </a:ext>
              </a:extLst>
            </p:cNvPr>
            <p:cNvPicPr>
              <a:picLocks noChangeAspect="1"/>
            </p:cNvPicPr>
            <p:nvPr/>
          </p:nvPicPr>
          <p:blipFill>
            <a:blip r:embed="rId2"/>
            <a:stretch>
              <a:fillRect/>
            </a:stretch>
          </p:blipFill>
          <p:spPr>
            <a:xfrm>
              <a:off x="6022040" y="2163025"/>
              <a:ext cx="2992133" cy="4066749"/>
            </a:xfrm>
            <a:prstGeom prst="rect">
              <a:avLst/>
            </a:prstGeom>
          </p:spPr>
        </p:pic>
        <p:pic>
          <p:nvPicPr>
            <p:cNvPr id="13" name="Picture 12">
              <a:extLst>
                <a:ext uri="{FF2B5EF4-FFF2-40B4-BE49-F238E27FC236}">
                  <a16:creationId xmlns:a16="http://schemas.microsoft.com/office/drawing/2014/main" id="{54655639-7411-5E66-896F-F7BCCDEF6B18}"/>
                </a:ext>
              </a:extLst>
            </p:cNvPr>
            <p:cNvPicPr>
              <a:picLocks noChangeAspect="1"/>
            </p:cNvPicPr>
            <p:nvPr/>
          </p:nvPicPr>
          <p:blipFill>
            <a:blip r:embed="rId3"/>
            <a:stretch>
              <a:fillRect/>
            </a:stretch>
          </p:blipFill>
          <p:spPr>
            <a:xfrm>
              <a:off x="8998814" y="2218691"/>
              <a:ext cx="2968458" cy="3288453"/>
            </a:xfrm>
            <a:prstGeom prst="rect">
              <a:avLst/>
            </a:prstGeom>
          </p:spPr>
        </p:pic>
        <p:sp>
          <p:nvSpPr>
            <p:cNvPr id="14" name="Rectangle 13">
              <a:extLst>
                <a:ext uri="{FF2B5EF4-FFF2-40B4-BE49-F238E27FC236}">
                  <a16:creationId xmlns:a16="http://schemas.microsoft.com/office/drawing/2014/main" id="{0C3AFE07-BFDF-B898-BC7F-0077F4A7DAA9}"/>
                </a:ext>
              </a:extLst>
            </p:cNvPr>
            <p:cNvSpPr/>
            <p:nvPr/>
          </p:nvSpPr>
          <p:spPr>
            <a:xfrm>
              <a:off x="9014173" y="2919307"/>
              <a:ext cx="2953099" cy="392853"/>
            </a:xfrm>
            <a:prstGeom prst="rect">
              <a:avLst/>
            </a:prstGeom>
            <a:solidFill>
              <a:srgbClr val="FFFF00">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074225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7B0F-D7AE-2BDC-ADCE-7263BA428471}"/>
              </a:ext>
            </a:extLst>
          </p:cNvPr>
          <p:cNvSpPr>
            <a:spLocks noGrp="1"/>
          </p:cNvSpPr>
          <p:nvPr>
            <p:ph type="title"/>
          </p:nvPr>
        </p:nvSpPr>
        <p:spPr/>
        <p:txBody>
          <a:bodyPr/>
          <a:lstStyle/>
          <a:p>
            <a:r>
              <a:rPr lang="en-US" dirty="0"/>
              <a:t>Liquid Hydrogen – Properties</a:t>
            </a:r>
          </a:p>
        </p:txBody>
      </p:sp>
      <p:sp>
        <p:nvSpPr>
          <p:cNvPr id="3" name="Content Placeholder 2">
            <a:extLst>
              <a:ext uri="{FF2B5EF4-FFF2-40B4-BE49-F238E27FC236}">
                <a16:creationId xmlns:a16="http://schemas.microsoft.com/office/drawing/2014/main" id="{0156CCC3-492B-3482-054C-CAD387C7BF5E}"/>
              </a:ext>
            </a:extLst>
          </p:cNvPr>
          <p:cNvSpPr>
            <a:spLocks noGrp="1"/>
          </p:cNvSpPr>
          <p:nvPr>
            <p:ph idx="1"/>
          </p:nvPr>
        </p:nvSpPr>
        <p:spPr/>
        <p:txBody>
          <a:bodyPr/>
          <a:lstStyle/>
          <a:p>
            <a:pPr marL="0" indent="0">
              <a:buNone/>
            </a:pPr>
            <a:r>
              <a:rPr lang="en-US" sz="1800" b="1" dirty="0"/>
              <a:t>Phase diagram</a:t>
            </a:r>
          </a:p>
          <a:p>
            <a:r>
              <a:rPr lang="en-US" sz="1800" dirty="0"/>
              <a:t>Boiling point at atmospheric pressure (~100 kPa): 20.3 K </a:t>
            </a:r>
            <a:r>
              <a:rPr lang="en-US" sz="1800" dirty="0">
                <a:solidFill>
                  <a:schemeClr val="accent2"/>
                </a:solidFill>
              </a:rPr>
              <a:t>(4.2 K)</a:t>
            </a:r>
          </a:p>
          <a:p>
            <a:r>
              <a:rPr lang="en-US" sz="1800" dirty="0"/>
              <a:t>Melting point at atmospheric pressure: 14.0 K</a:t>
            </a:r>
            <a:endParaRPr lang="en-US" sz="1800" dirty="0">
              <a:solidFill>
                <a:schemeClr val="accent2"/>
              </a:solidFill>
            </a:endParaRPr>
          </a:p>
          <a:p>
            <a:r>
              <a:rPr lang="en-US" sz="1800" dirty="0"/>
              <a:t>Critical point at ~1 MPa and ~33 K (slush storage)</a:t>
            </a:r>
          </a:p>
          <a:p>
            <a:pPr marL="0" indent="0">
              <a:buNone/>
            </a:pPr>
            <a:r>
              <a:rPr lang="en-US" sz="1800" b="1" dirty="0"/>
              <a:t>Important properties</a:t>
            </a:r>
          </a:p>
          <a:p>
            <a:r>
              <a:rPr lang="en-US" sz="1800" dirty="0"/>
              <a:t>Low viscosity and high thermal conductivity </a:t>
            </a:r>
          </a:p>
          <a:p>
            <a:r>
              <a:rPr lang="en-US" sz="1800" dirty="0"/>
              <a:t>Low molecular weight: 2.016 </a:t>
            </a:r>
            <a:r>
              <a:rPr lang="en-US" sz="1800" dirty="0">
                <a:solidFill>
                  <a:schemeClr val="accent2"/>
                </a:solidFill>
              </a:rPr>
              <a:t>(4.003)</a:t>
            </a:r>
          </a:p>
          <a:p>
            <a:r>
              <a:rPr lang="en-US" sz="1800" dirty="0"/>
              <a:t>High latent heat of vaporization: 446 kJ/kg </a:t>
            </a:r>
            <a:r>
              <a:rPr lang="en-US" sz="1800" dirty="0">
                <a:solidFill>
                  <a:schemeClr val="accent2"/>
                </a:solidFill>
              </a:rPr>
              <a:t>(20.3 kJ/kg)</a:t>
            </a:r>
            <a:r>
              <a:rPr lang="en-US" sz="1800" dirty="0">
                <a:solidFill>
                  <a:schemeClr val="accent3"/>
                </a:solidFill>
              </a:rPr>
              <a:t> </a:t>
            </a:r>
          </a:p>
          <a:p>
            <a:pPr lvl="1"/>
            <a:r>
              <a:rPr lang="en-US" sz="1800" dirty="0" err="1">
                <a:solidFill>
                  <a:schemeClr val="accent3"/>
                </a:solidFill>
              </a:rPr>
              <a:t>LNe</a:t>
            </a:r>
            <a:r>
              <a:rPr lang="en-US" sz="1800" dirty="0">
                <a:solidFill>
                  <a:schemeClr val="accent3"/>
                </a:solidFill>
              </a:rPr>
              <a:t>: 85.90 kJ/kg @ 27 K</a:t>
            </a:r>
            <a:endParaRPr lang="en-US" sz="1800" dirty="0">
              <a:solidFill>
                <a:schemeClr val="accent2"/>
              </a:solidFill>
            </a:endParaRPr>
          </a:p>
          <a:p>
            <a:pPr lvl="1"/>
            <a:r>
              <a:rPr lang="en-US" sz="1800" dirty="0"/>
              <a:t>Per liter: 31.36 kJ/L </a:t>
            </a:r>
            <a:r>
              <a:rPr lang="en-US" sz="1800" dirty="0">
                <a:solidFill>
                  <a:schemeClr val="accent2"/>
                </a:solidFill>
              </a:rPr>
              <a:t>(2.55 kJ/L) </a:t>
            </a:r>
            <a:r>
              <a:rPr lang="en-US" sz="1800" dirty="0">
                <a:solidFill>
                  <a:schemeClr val="accent3"/>
                </a:solidFill>
              </a:rPr>
              <a:t>– </a:t>
            </a:r>
            <a:r>
              <a:rPr lang="en-US" sz="1800" dirty="0" err="1">
                <a:solidFill>
                  <a:schemeClr val="accent3"/>
                </a:solidFill>
              </a:rPr>
              <a:t>LNe</a:t>
            </a:r>
            <a:r>
              <a:rPr lang="en-US" sz="1800" dirty="0">
                <a:solidFill>
                  <a:schemeClr val="accent3"/>
                </a:solidFill>
              </a:rPr>
              <a:t>: 103.71 kJ/L ($$$)</a:t>
            </a:r>
          </a:p>
          <a:p>
            <a:r>
              <a:rPr lang="en-US" sz="1800" dirty="0">
                <a:solidFill>
                  <a:schemeClr val="tx2"/>
                </a:solidFill>
              </a:rPr>
              <a:t>Liquid density: 70.8 kg/m</a:t>
            </a:r>
            <a:r>
              <a:rPr lang="en-US" sz="1800" baseline="30000" dirty="0">
                <a:solidFill>
                  <a:schemeClr val="tx2"/>
                </a:solidFill>
              </a:rPr>
              <a:t>3</a:t>
            </a:r>
            <a:r>
              <a:rPr lang="en-US" sz="1800" dirty="0">
                <a:solidFill>
                  <a:schemeClr val="tx2"/>
                </a:solidFill>
              </a:rPr>
              <a:t> </a:t>
            </a:r>
            <a:r>
              <a:rPr lang="en-US" sz="1800" dirty="0">
                <a:solidFill>
                  <a:schemeClr val="accent2"/>
                </a:solidFill>
              </a:rPr>
              <a:t>(124.9 kg/m</a:t>
            </a:r>
            <a:r>
              <a:rPr lang="en-US" sz="1800" baseline="30000" dirty="0">
                <a:solidFill>
                  <a:schemeClr val="accent2"/>
                </a:solidFill>
              </a:rPr>
              <a:t>3</a:t>
            </a:r>
            <a:r>
              <a:rPr lang="en-US" sz="1800" dirty="0">
                <a:solidFill>
                  <a:schemeClr val="accent2"/>
                </a:solidFill>
              </a:rPr>
              <a:t>)</a:t>
            </a:r>
          </a:p>
        </p:txBody>
      </p:sp>
      <p:sp>
        <p:nvSpPr>
          <p:cNvPr id="4" name="Footer Placeholder 3">
            <a:extLst>
              <a:ext uri="{FF2B5EF4-FFF2-40B4-BE49-F238E27FC236}">
                <a16:creationId xmlns:a16="http://schemas.microsoft.com/office/drawing/2014/main" id="{5FCCBF11-B26C-1FA2-7A08-C28072443898}"/>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3590013B-EF06-0953-F4A5-A4A23AB00FE7}"/>
              </a:ext>
            </a:extLst>
          </p:cNvPr>
          <p:cNvSpPr>
            <a:spLocks noGrp="1"/>
          </p:cNvSpPr>
          <p:nvPr>
            <p:ph type="sldNum" sz="quarter" idx="12"/>
          </p:nvPr>
        </p:nvSpPr>
        <p:spPr/>
        <p:txBody>
          <a:bodyPr/>
          <a:lstStyle/>
          <a:p>
            <a:fld id="{0EF2EA88-E9D4-0C4F-A5DF-5FE49FAF8E2F}" type="slidenum">
              <a:rPr lang="en-US" smtClean="0"/>
              <a:pPr/>
              <a:t>5</a:t>
            </a:fld>
            <a:endParaRPr lang="en-US" dirty="0"/>
          </a:p>
        </p:txBody>
      </p:sp>
      <p:sp>
        <p:nvSpPr>
          <p:cNvPr id="15" name="TextBox 14">
            <a:extLst>
              <a:ext uri="{FF2B5EF4-FFF2-40B4-BE49-F238E27FC236}">
                <a16:creationId xmlns:a16="http://schemas.microsoft.com/office/drawing/2014/main" id="{093153D0-DF98-6514-9ECD-4DF61D920DE7}"/>
              </a:ext>
            </a:extLst>
          </p:cNvPr>
          <p:cNvSpPr txBox="1"/>
          <p:nvPr/>
        </p:nvSpPr>
        <p:spPr>
          <a:xfrm>
            <a:off x="3894328" y="1509297"/>
            <a:ext cx="2039112" cy="338554"/>
          </a:xfrm>
          <a:prstGeom prst="rect">
            <a:avLst/>
          </a:prstGeom>
          <a:noFill/>
        </p:spPr>
        <p:txBody>
          <a:bodyPr wrap="square">
            <a:spAutoFit/>
          </a:bodyPr>
          <a:lstStyle/>
          <a:p>
            <a:pPr algn="ctr"/>
            <a:r>
              <a:rPr lang="en-US" sz="1600" dirty="0">
                <a:solidFill>
                  <a:schemeClr val="accent2"/>
                </a:solidFill>
              </a:rPr>
              <a:t>(value for helium)</a:t>
            </a:r>
          </a:p>
        </p:txBody>
      </p:sp>
      <p:pic>
        <p:nvPicPr>
          <p:cNvPr id="18" name="Picture 17">
            <a:extLst>
              <a:ext uri="{FF2B5EF4-FFF2-40B4-BE49-F238E27FC236}">
                <a16:creationId xmlns:a16="http://schemas.microsoft.com/office/drawing/2014/main" id="{5A759D9B-91F6-4B96-8559-BB26EAC251BD}"/>
              </a:ext>
            </a:extLst>
          </p:cNvPr>
          <p:cNvPicPr>
            <a:picLocks noChangeAspect="1"/>
          </p:cNvPicPr>
          <p:nvPr/>
        </p:nvPicPr>
        <p:blipFill>
          <a:blip r:embed="rId2">
            <a:clrChange>
              <a:clrFrom>
                <a:srgbClr val="FFF1E5"/>
              </a:clrFrom>
              <a:clrTo>
                <a:srgbClr val="FFF1E5">
                  <a:alpha val="0"/>
                </a:srgbClr>
              </a:clrTo>
            </a:clrChange>
          </a:blip>
          <a:stretch>
            <a:fillRect/>
          </a:stretch>
        </p:blipFill>
        <p:spPr>
          <a:xfrm>
            <a:off x="7166375" y="3344861"/>
            <a:ext cx="4236837" cy="3474720"/>
          </a:xfrm>
          <a:prstGeom prst="rect">
            <a:avLst/>
          </a:prstGeom>
        </p:spPr>
      </p:pic>
      <p:pic>
        <p:nvPicPr>
          <p:cNvPr id="19" name="Picture 18">
            <a:extLst>
              <a:ext uri="{FF2B5EF4-FFF2-40B4-BE49-F238E27FC236}">
                <a16:creationId xmlns:a16="http://schemas.microsoft.com/office/drawing/2014/main" id="{97B9CB1D-1C28-465C-BECA-8BC51941C45C}"/>
              </a:ext>
            </a:extLst>
          </p:cNvPr>
          <p:cNvPicPr>
            <a:picLocks noChangeAspect="1"/>
          </p:cNvPicPr>
          <p:nvPr/>
        </p:nvPicPr>
        <p:blipFill>
          <a:blip r:embed="rId3"/>
          <a:stretch>
            <a:fillRect/>
          </a:stretch>
        </p:blipFill>
        <p:spPr>
          <a:xfrm>
            <a:off x="7672769" y="120651"/>
            <a:ext cx="4138448" cy="3200400"/>
          </a:xfrm>
          <a:prstGeom prst="rect">
            <a:avLst/>
          </a:prstGeom>
        </p:spPr>
      </p:pic>
      <p:sp>
        <p:nvSpPr>
          <p:cNvPr id="20" name="TextBox 19">
            <a:extLst>
              <a:ext uri="{FF2B5EF4-FFF2-40B4-BE49-F238E27FC236}">
                <a16:creationId xmlns:a16="http://schemas.microsoft.com/office/drawing/2014/main" id="{6FFBC3F8-4DB5-8190-452B-D78A2FAC988D}"/>
              </a:ext>
            </a:extLst>
          </p:cNvPr>
          <p:cNvSpPr txBox="1"/>
          <p:nvPr/>
        </p:nvSpPr>
        <p:spPr>
          <a:xfrm>
            <a:off x="8867451" y="3310037"/>
            <a:ext cx="1003801" cy="276999"/>
          </a:xfrm>
          <a:prstGeom prst="rect">
            <a:avLst/>
          </a:prstGeom>
          <a:noFill/>
        </p:spPr>
        <p:txBody>
          <a:bodyPr wrap="none" rtlCol="0">
            <a:spAutoFit/>
          </a:bodyPr>
          <a:lstStyle/>
          <a:p>
            <a:r>
              <a:rPr lang="en-US" sz="1200" dirty="0"/>
              <a:t>(Aziz, 2021)</a:t>
            </a:r>
          </a:p>
        </p:txBody>
      </p:sp>
    </p:spTree>
    <p:extLst>
      <p:ext uri="{BB962C8B-B14F-4D97-AF65-F5344CB8AC3E}">
        <p14:creationId xmlns:p14="http://schemas.microsoft.com/office/powerpoint/2010/main" val="1186637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756093-D6CE-41A0-F1F8-2CEEB7EF1681}"/>
              </a:ext>
            </a:extLst>
          </p:cNvPr>
          <p:cNvPicPr>
            <a:picLocks noChangeAspect="1"/>
          </p:cNvPicPr>
          <p:nvPr/>
        </p:nvPicPr>
        <p:blipFill>
          <a:blip r:embed="rId2"/>
          <a:stretch>
            <a:fillRect/>
          </a:stretch>
        </p:blipFill>
        <p:spPr>
          <a:xfrm>
            <a:off x="6320117" y="1487021"/>
            <a:ext cx="5836024" cy="4579034"/>
          </a:xfrm>
          <a:prstGeom prst="rect">
            <a:avLst/>
          </a:prstGeom>
        </p:spPr>
      </p:pic>
      <p:sp>
        <p:nvSpPr>
          <p:cNvPr id="2" name="Title 1">
            <a:extLst>
              <a:ext uri="{FF2B5EF4-FFF2-40B4-BE49-F238E27FC236}">
                <a16:creationId xmlns:a16="http://schemas.microsoft.com/office/drawing/2014/main" id="{B7A8B3ED-5880-D7C1-A27C-B6F18D275460}"/>
              </a:ext>
            </a:extLst>
          </p:cNvPr>
          <p:cNvSpPr>
            <a:spLocks noGrp="1"/>
          </p:cNvSpPr>
          <p:nvPr>
            <p:ph type="title"/>
          </p:nvPr>
        </p:nvSpPr>
        <p:spPr/>
        <p:txBody>
          <a:bodyPr/>
          <a:lstStyle/>
          <a:p>
            <a:r>
              <a:rPr lang="en-US" dirty="0"/>
              <a:t>Japan – 2010 Development of Setup to Characterize HTS Cooled by LH</a:t>
            </a:r>
            <a:r>
              <a:rPr lang="en-US" baseline="-25000" dirty="0"/>
              <a:t>2</a:t>
            </a:r>
          </a:p>
        </p:txBody>
      </p:sp>
      <p:sp>
        <p:nvSpPr>
          <p:cNvPr id="3" name="Content Placeholder 2">
            <a:extLst>
              <a:ext uri="{FF2B5EF4-FFF2-40B4-BE49-F238E27FC236}">
                <a16:creationId xmlns:a16="http://schemas.microsoft.com/office/drawing/2014/main" id="{369224A4-3730-A0E5-3E9F-94EC882988CB}"/>
              </a:ext>
            </a:extLst>
          </p:cNvPr>
          <p:cNvSpPr>
            <a:spLocks noGrp="1"/>
          </p:cNvSpPr>
          <p:nvPr>
            <p:ph idx="1"/>
          </p:nvPr>
        </p:nvSpPr>
        <p:spPr/>
        <p:txBody>
          <a:bodyPr/>
          <a:lstStyle/>
          <a:p>
            <a:r>
              <a:rPr lang="en-US" sz="1800" dirty="0"/>
              <a:t>Thermal-hydraulics system developed to “</a:t>
            </a:r>
            <a:r>
              <a:rPr lang="en-US" sz="1800" i="1" dirty="0"/>
              <a:t>to investigate </a:t>
            </a:r>
            <a:br>
              <a:rPr lang="en-US" sz="1800" i="1" dirty="0"/>
            </a:br>
            <a:r>
              <a:rPr lang="en-US" sz="1800" i="1" dirty="0"/>
              <a:t>the </a:t>
            </a:r>
            <a:r>
              <a:rPr lang="en-US" sz="1800" b="1" i="1" dirty="0"/>
              <a:t>forced flow heat transfer characteristics </a:t>
            </a:r>
            <a:r>
              <a:rPr lang="en-US" sz="1800" i="1" dirty="0"/>
              <a:t>in the </a:t>
            </a:r>
            <a:br>
              <a:rPr lang="en-US" sz="1800" i="1" dirty="0"/>
            </a:br>
            <a:r>
              <a:rPr lang="en-US" sz="1800" i="1" dirty="0"/>
              <a:t>various cooling channels</a:t>
            </a:r>
            <a:r>
              <a:rPr lang="en-US" sz="1800" b="1" i="1" dirty="0"/>
              <a:t> for wide ranges of </a:t>
            </a:r>
            <a:br>
              <a:rPr lang="en-US" sz="1800" b="1" i="1" dirty="0"/>
            </a:br>
            <a:r>
              <a:rPr lang="en-US" sz="1800" b="1" i="1" dirty="0" err="1"/>
              <a:t>subcoolings</a:t>
            </a:r>
            <a:r>
              <a:rPr lang="en-US" sz="1800" b="1" i="1" dirty="0"/>
              <a:t>, flow velocities, and pressures up </a:t>
            </a:r>
            <a:br>
              <a:rPr lang="en-US" sz="1800" b="1" i="1" dirty="0"/>
            </a:br>
            <a:r>
              <a:rPr lang="en-US" sz="1800" b="1" i="1" dirty="0"/>
              <a:t>to  supercritical</a:t>
            </a:r>
            <a:r>
              <a:rPr lang="en-US" sz="1800" dirty="0"/>
              <a:t>”</a:t>
            </a:r>
          </a:p>
          <a:p>
            <a:endParaRPr lang="en-US" sz="1800" dirty="0"/>
          </a:p>
        </p:txBody>
      </p:sp>
      <p:sp>
        <p:nvSpPr>
          <p:cNvPr id="4" name="Footer Placeholder 3">
            <a:extLst>
              <a:ext uri="{FF2B5EF4-FFF2-40B4-BE49-F238E27FC236}">
                <a16:creationId xmlns:a16="http://schemas.microsoft.com/office/drawing/2014/main" id="{37330F55-0339-3674-97CF-FEF4D2E573EF}"/>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2157D643-8C28-1B63-D5A8-238AF7E94E74}"/>
              </a:ext>
            </a:extLst>
          </p:cNvPr>
          <p:cNvSpPr>
            <a:spLocks noGrp="1"/>
          </p:cNvSpPr>
          <p:nvPr>
            <p:ph type="sldNum" sz="quarter" idx="12"/>
          </p:nvPr>
        </p:nvSpPr>
        <p:spPr/>
        <p:txBody>
          <a:bodyPr/>
          <a:lstStyle/>
          <a:p>
            <a:fld id="{0EF2EA88-E9D4-0C4F-A5DF-5FE49FAF8E2F}" type="slidenum">
              <a:rPr lang="en-US" smtClean="0"/>
              <a:pPr/>
              <a:t>50</a:t>
            </a:fld>
            <a:endParaRPr lang="en-US" dirty="0"/>
          </a:p>
        </p:txBody>
      </p:sp>
      <p:pic>
        <p:nvPicPr>
          <p:cNvPr id="9" name="Picture 8">
            <a:extLst>
              <a:ext uri="{FF2B5EF4-FFF2-40B4-BE49-F238E27FC236}">
                <a16:creationId xmlns:a16="http://schemas.microsoft.com/office/drawing/2014/main" id="{8E777175-94B8-9353-AC6B-E0980B75FD58}"/>
              </a:ext>
            </a:extLst>
          </p:cNvPr>
          <p:cNvPicPr>
            <a:picLocks noChangeAspect="1"/>
          </p:cNvPicPr>
          <p:nvPr/>
        </p:nvPicPr>
        <p:blipFill>
          <a:blip r:embed="rId3"/>
          <a:stretch>
            <a:fillRect/>
          </a:stretch>
        </p:blipFill>
        <p:spPr>
          <a:xfrm>
            <a:off x="717703" y="3159334"/>
            <a:ext cx="5378297" cy="3241466"/>
          </a:xfrm>
          <a:prstGeom prst="rect">
            <a:avLst/>
          </a:prstGeom>
        </p:spPr>
      </p:pic>
      <p:sp>
        <p:nvSpPr>
          <p:cNvPr id="10" name="TextBox 9">
            <a:extLst>
              <a:ext uri="{FF2B5EF4-FFF2-40B4-BE49-F238E27FC236}">
                <a16:creationId xmlns:a16="http://schemas.microsoft.com/office/drawing/2014/main" id="{613F64A2-2DCF-BC2E-E848-CF32589FC80B}"/>
              </a:ext>
            </a:extLst>
          </p:cNvPr>
          <p:cNvSpPr txBox="1"/>
          <p:nvPr/>
        </p:nvSpPr>
        <p:spPr>
          <a:xfrm>
            <a:off x="5897881" y="6221880"/>
            <a:ext cx="5120450" cy="523220"/>
          </a:xfrm>
          <a:prstGeom prst="rect">
            <a:avLst/>
          </a:prstGeom>
          <a:noFill/>
        </p:spPr>
        <p:txBody>
          <a:bodyPr wrap="square" rtlCol="0">
            <a:spAutoFit/>
          </a:bodyPr>
          <a:lstStyle/>
          <a:p>
            <a:r>
              <a:rPr lang="en-US" sz="1400" dirty="0">
                <a:solidFill>
                  <a:schemeClr val="accent2"/>
                </a:solidFill>
              </a:rPr>
              <a:t>There is also a 2010 paper by </a:t>
            </a:r>
            <a:r>
              <a:rPr lang="en-US" sz="1400" dirty="0" err="1">
                <a:solidFill>
                  <a:schemeClr val="accent2"/>
                </a:solidFill>
              </a:rPr>
              <a:t>Tatsumoto</a:t>
            </a:r>
            <a:r>
              <a:rPr lang="en-US" sz="1400" dirty="0">
                <a:solidFill>
                  <a:schemeClr val="accent2"/>
                </a:solidFill>
              </a:rPr>
              <a:t> on LN2 cooling (very likely related to this work, for the power leads)</a:t>
            </a:r>
          </a:p>
        </p:txBody>
      </p:sp>
    </p:spTree>
    <p:extLst>
      <p:ext uri="{BB962C8B-B14F-4D97-AF65-F5344CB8AC3E}">
        <p14:creationId xmlns:p14="http://schemas.microsoft.com/office/powerpoint/2010/main" val="7699599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B3ED-5880-D7C1-A27C-B6F18D275460}"/>
              </a:ext>
            </a:extLst>
          </p:cNvPr>
          <p:cNvSpPr>
            <a:spLocks noGrp="1"/>
          </p:cNvSpPr>
          <p:nvPr>
            <p:ph type="title"/>
          </p:nvPr>
        </p:nvSpPr>
        <p:spPr/>
        <p:txBody>
          <a:bodyPr/>
          <a:lstStyle/>
          <a:p>
            <a:r>
              <a:rPr lang="en-US" dirty="0"/>
              <a:t>Japan – 2012 Over-Current Characteristics of MgB</a:t>
            </a:r>
            <a:r>
              <a:rPr lang="en-US" baseline="-25000" dirty="0"/>
              <a:t>2</a:t>
            </a:r>
            <a:r>
              <a:rPr lang="en-US" dirty="0"/>
              <a:t> Wire Cooled by LH</a:t>
            </a:r>
            <a:r>
              <a:rPr lang="en-US" baseline="-25000" dirty="0"/>
              <a:t>2</a:t>
            </a:r>
          </a:p>
        </p:txBody>
      </p:sp>
      <p:sp>
        <p:nvSpPr>
          <p:cNvPr id="3" name="Content Placeholder 2">
            <a:extLst>
              <a:ext uri="{FF2B5EF4-FFF2-40B4-BE49-F238E27FC236}">
                <a16:creationId xmlns:a16="http://schemas.microsoft.com/office/drawing/2014/main" id="{369224A4-3730-A0E5-3E9F-94EC882988CB}"/>
              </a:ext>
            </a:extLst>
          </p:cNvPr>
          <p:cNvSpPr>
            <a:spLocks noGrp="1"/>
          </p:cNvSpPr>
          <p:nvPr>
            <p:ph idx="1"/>
          </p:nvPr>
        </p:nvSpPr>
        <p:spPr/>
        <p:txBody>
          <a:bodyPr/>
          <a:lstStyle/>
          <a:p>
            <a:r>
              <a:rPr lang="en-US" sz="1800" dirty="0"/>
              <a:t>Design and fabrication of a setup to perform over-current measurements in LH2</a:t>
            </a:r>
          </a:p>
          <a:p>
            <a:r>
              <a:rPr lang="en-US" sz="1800" dirty="0"/>
              <a:t>“</a:t>
            </a:r>
            <a:r>
              <a:rPr lang="en-US" sz="1800" i="1" dirty="0"/>
              <a:t>Critical current and resistivity of a test MgB2 wire submerged in liquid hydrogen were measured for exponentially increasing heat input, while the transport current exceeded the critical current.</a:t>
            </a:r>
            <a:r>
              <a:rPr lang="en-US" sz="1800" dirty="0"/>
              <a:t>”</a:t>
            </a:r>
          </a:p>
        </p:txBody>
      </p:sp>
      <p:sp>
        <p:nvSpPr>
          <p:cNvPr id="4" name="Footer Placeholder 3">
            <a:extLst>
              <a:ext uri="{FF2B5EF4-FFF2-40B4-BE49-F238E27FC236}">
                <a16:creationId xmlns:a16="http://schemas.microsoft.com/office/drawing/2014/main" id="{37330F55-0339-3674-97CF-FEF4D2E573EF}"/>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2157D643-8C28-1B63-D5A8-238AF7E94E74}"/>
              </a:ext>
            </a:extLst>
          </p:cNvPr>
          <p:cNvSpPr>
            <a:spLocks noGrp="1"/>
          </p:cNvSpPr>
          <p:nvPr>
            <p:ph type="sldNum" sz="quarter" idx="12"/>
          </p:nvPr>
        </p:nvSpPr>
        <p:spPr/>
        <p:txBody>
          <a:bodyPr/>
          <a:lstStyle/>
          <a:p>
            <a:fld id="{0EF2EA88-E9D4-0C4F-A5DF-5FE49FAF8E2F}" type="slidenum">
              <a:rPr lang="en-US" smtClean="0"/>
              <a:pPr/>
              <a:t>51</a:t>
            </a:fld>
            <a:endParaRPr lang="en-US" dirty="0"/>
          </a:p>
        </p:txBody>
      </p:sp>
      <p:pic>
        <p:nvPicPr>
          <p:cNvPr id="10" name="Picture 9">
            <a:extLst>
              <a:ext uri="{FF2B5EF4-FFF2-40B4-BE49-F238E27FC236}">
                <a16:creationId xmlns:a16="http://schemas.microsoft.com/office/drawing/2014/main" id="{B04FFA07-15E3-4F36-CE33-5C96CE869A1C}"/>
              </a:ext>
            </a:extLst>
          </p:cNvPr>
          <p:cNvPicPr>
            <a:picLocks noChangeAspect="1"/>
          </p:cNvPicPr>
          <p:nvPr/>
        </p:nvPicPr>
        <p:blipFill>
          <a:blip r:embed="rId2"/>
          <a:stretch>
            <a:fillRect/>
          </a:stretch>
        </p:blipFill>
        <p:spPr>
          <a:xfrm>
            <a:off x="2363676" y="3803328"/>
            <a:ext cx="6944694" cy="2305372"/>
          </a:xfrm>
          <a:prstGeom prst="rect">
            <a:avLst/>
          </a:prstGeom>
        </p:spPr>
      </p:pic>
    </p:spTree>
    <p:extLst>
      <p:ext uri="{BB962C8B-B14F-4D97-AF65-F5344CB8AC3E}">
        <p14:creationId xmlns:p14="http://schemas.microsoft.com/office/powerpoint/2010/main" val="394083795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67608EF-1F94-7915-BBCF-D7D72579661A}"/>
              </a:ext>
            </a:extLst>
          </p:cNvPr>
          <p:cNvPicPr>
            <a:picLocks noChangeAspect="1"/>
          </p:cNvPicPr>
          <p:nvPr/>
        </p:nvPicPr>
        <p:blipFill>
          <a:blip r:embed="rId2"/>
          <a:stretch>
            <a:fillRect/>
          </a:stretch>
        </p:blipFill>
        <p:spPr>
          <a:xfrm>
            <a:off x="3991625" y="2743203"/>
            <a:ext cx="7622443" cy="4024650"/>
          </a:xfrm>
          <a:prstGeom prst="rect">
            <a:avLst/>
          </a:prstGeom>
        </p:spPr>
      </p:pic>
      <p:sp>
        <p:nvSpPr>
          <p:cNvPr id="2" name="Title 1">
            <a:extLst>
              <a:ext uri="{FF2B5EF4-FFF2-40B4-BE49-F238E27FC236}">
                <a16:creationId xmlns:a16="http://schemas.microsoft.com/office/drawing/2014/main" id="{B7A8B3ED-5880-D7C1-A27C-B6F18D275460}"/>
              </a:ext>
            </a:extLst>
          </p:cNvPr>
          <p:cNvSpPr>
            <a:spLocks noGrp="1"/>
          </p:cNvSpPr>
          <p:nvPr>
            <p:ph type="title"/>
          </p:nvPr>
        </p:nvSpPr>
        <p:spPr/>
        <p:txBody>
          <a:bodyPr/>
          <a:lstStyle/>
          <a:p>
            <a:r>
              <a:rPr lang="en-US" dirty="0"/>
              <a:t>Japan – 2014 Experimental Setup to Characterize HTS Cooled by LH</a:t>
            </a:r>
            <a:r>
              <a:rPr lang="en-US" baseline="-25000" dirty="0"/>
              <a:t>2</a:t>
            </a:r>
            <a:r>
              <a:rPr lang="en-US" dirty="0"/>
              <a:t> under External Magnetic Field</a:t>
            </a:r>
            <a:endParaRPr lang="en-US" baseline="-25000" dirty="0"/>
          </a:p>
        </p:txBody>
      </p:sp>
      <p:sp>
        <p:nvSpPr>
          <p:cNvPr id="3" name="Content Placeholder 2">
            <a:extLst>
              <a:ext uri="{FF2B5EF4-FFF2-40B4-BE49-F238E27FC236}">
                <a16:creationId xmlns:a16="http://schemas.microsoft.com/office/drawing/2014/main" id="{369224A4-3730-A0E5-3E9F-94EC882988CB}"/>
              </a:ext>
            </a:extLst>
          </p:cNvPr>
          <p:cNvSpPr>
            <a:spLocks noGrp="1"/>
          </p:cNvSpPr>
          <p:nvPr>
            <p:ph idx="1"/>
          </p:nvPr>
        </p:nvSpPr>
        <p:spPr/>
        <p:txBody>
          <a:bodyPr/>
          <a:lstStyle/>
          <a:p>
            <a:r>
              <a:rPr lang="en-US" sz="1800" dirty="0"/>
              <a:t>Presented at EUCAS2013 (H </a:t>
            </a:r>
            <a:r>
              <a:rPr lang="en-US" sz="1800" dirty="0" err="1"/>
              <a:t>Tatsumoto</a:t>
            </a:r>
            <a:r>
              <a:rPr lang="en-US" sz="1800" dirty="0"/>
              <a:t>, Y Shirai, M </a:t>
            </a:r>
            <a:r>
              <a:rPr lang="en-US" sz="1800" dirty="0" err="1"/>
              <a:t>Shiotsu</a:t>
            </a:r>
            <a:r>
              <a:rPr lang="en-US" sz="1800" dirty="0"/>
              <a:t>, Y </a:t>
            </a:r>
            <a:r>
              <a:rPr lang="en-US" sz="1800" dirty="0" err="1"/>
              <a:t>Naruo</a:t>
            </a:r>
            <a:r>
              <a:rPr lang="en-US" sz="1800" dirty="0"/>
              <a:t>, H Kobayashi and Y </a:t>
            </a:r>
            <a:r>
              <a:rPr lang="en-US" sz="1800" dirty="0" err="1"/>
              <a:t>Inatani</a:t>
            </a:r>
            <a:r>
              <a:rPr lang="en-US" sz="1800" dirty="0"/>
              <a:t>)</a:t>
            </a:r>
          </a:p>
          <a:p>
            <a:r>
              <a:rPr lang="en-US" sz="1800" dirty="0"/>
              <a:t>Cryostat and setup developed to test HTS in an external field of up to 7 T</a:t>
            </a:r>
          </a:p>
          <a:p>
            <a:r>
              <a:rPr lang="en-US" sz="1800" dirty="0"/>
              <a:t>LH</a:t>
            </a:r>
            <a:r>
              <a:rPr lang="en-US" sz="1800" baseline="-25000" dirty="0"/>
              <a:t>2</a:t>
            </a:r>
            <a:r>
              <a:rPr lang="en-US" sz="1800" dirty="0"/>
              <a:t> cryostat concentrically mounted in </a:t>
            </a:r>
            <a:r>
              <a:rPr lang="en-US" sz="1800" dirty="0" err="1"/>
              <a:t>LHe</a:t>
            </a:r>
            <a:r>
              <a:rPr lang="en-US" sz="1800" dirty="0"/>
              <a:t> cryostat that cools a </a:t>
            </a:r>
            <a:r>
              <a:rPr lang="en-US" sz="1800" dirty="0" err="1"/>
              <a:t>NbTi</a:t>
            </a:r>
            <a:r>
              <a:rPr lang="en-US" sz="1800" dirty="0"/>
              <a:t> solenoid magnet</a:t>
            </a:r>
          </a:p>
          <a:p>
            <a:r>
              <a:rPr lang="en-US" sz="1800" dirty="0"/>
              <a:t>Explosion proof room</a:t>
            </a:r>
          </a:p>
          <a:p>
            <a:pPr lvl="1"/>
            <a:r>
              <a:rPr lang="en-US" sz="1800" dirty="0"/>
              <a:t>Explosion proof electrical </a:t>
            </a:r>
            <a:br>
              <a:rPr lang="en-US" sz="1800" dirty="0"/>
            </a:br>
            <a:r>
              <a:rPr lang="en-US" sz="1800" dirty="0"/>
              <a:t>devices</a:t>
            </a:r>
          </a:p>
          <a:p>
            <a:pPr lvl="1"/>
            <a:r>
              <a:rPr lang="en-US" sz="1800" dirty="0"/>
              <a:t>Current leads are covered </a:t>
            </a:r>
            <a:br>
              <a:rPr lang="en-US" sz="1800" dirty="0"/>
            </a:br>
            <a:r>
              <a:rPr lang="en-US" sz="1800" dirty="0"/>
              <a:t>with enclosure filled with </a:t>
            </a:r>
            <a:br>
              <a:rPr lang="en-US" sz="1800" dirty="0"/>
            </a:br>
            <a:r>
              <a:rPr lang="en-US" sz="1800" dirty="0"/>
              <a:t>nitrogen gas</a:t>
            </a:r>
          </a:p>
        </p:txBody>
      </p:sp>
      <p:sp>
        <p:nvSpPr>
          <p:cNvPr id="4" name="Footer Placeholder 3">
            <a:extLst>
              <a:ext uri="{FF2B5EF4-FFF2-40B4-BE49-F238E27FC236}">
                <a16:creationId xmlns:a16="http://schemas.microsoft.com/office/drawing/2014/main" id="{37330F55-0339-3674-97CF-FEF4D2E573EF}"/>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2157D643-8C28-1B63-D5A8-238AF7E94E74}"/>
              </a:ext>
            </a:extLst>
          </p:cNvPr>
          <p:cNvSpPr>
            <a:spLocks noGrp="1"/>
          </p:cNvSpPr>
          <p:nvPr>
            <p:ph type="sldNum" sz="quarter" idx="12"/>
          </p:nvPr>
        </p:nvSpPr>
        <p:spPr/>
        <p:txBody>
          <a:bodyPr/>
          <a:lstStyle/>
          <a:p>
            <a:fld id="{0EF2EA88-E9D4-0C4F-A5DF-5FE49FAF8E2F}" type="slidenum">
              <a:rPr lang="en-US" smtClean="0"/>
              <a:pPr/>
              <a:t>52</a:t>
            </a:fld>
            <a:endParaRPr lang="en-US" dirty="0"/>
          </a:p>
        </p:txBody>
      </p:sp>
      <p:sp>
        <p:nvSpPr>
          <p:cNvPr id="8" name="Rectangle 7">
            <a:extLst>
              <a:ext uri="{FF2B5EF4-FFF2-40B4-BE49-F238E27FC236}">
                <a16:creationId xmlns:a16="http://schemas.microsoft.com/office/drawing/2014/main" id="{A3089B20-0122-A26F-B7C6-84D6E1C53014}"/>
              </a:ext>
            </a:extLst>
          </p:cNvPr>
          <p:cNvSpPr/>
          <p:nvPr/>
        </p:nvSpPr>
        <p:spPr>
          <a:xfrm>
            <a:off x="5647765" y="4249271"/>
            <a:ext cx="1138517" cy="1559858"/>
          </a:xfrm>
          <a:prstGeom prst="rect">
            <a:avLst/>
          </a:prstGeom>
          <a:noFill/>
          <a:ln w="19050">
            <a:solidFill>
              <a:schemeClr val="accent6"/>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19E33B0-0082-4FC3-34F9-3AC36D32A875}"/>
              </a:ext>
            </a:extLst>
          </p:cNvPr>
          <p:cNvSpPr txBox="1"/>
          <p:nvPr/>
        </p:nvSpPr>
        <p:spPr>
          <a:xfrm>
            <a:off x="3756211" y="6142248"/>
            <a:ext cx="2557110" cy="338554"/>
          </a:xfrm>
          <a:prstGeom prst="rect">
            <a:avLst/>
          </a:prstGeom>
          <a:noFill/>
        </p:spPr>
        <p:txBody>
          <a:bodyPr wrap="none" rtlCol="0">
            <a:spAutoFit/>
          </a:bodyPr>
          <a:lstStyle/>
          <a:p>
            <a:r>
              <a:rPr lang="en-US" sz="1600" dirty="0">
                <a:solidFill>
                  <a:schemeClr val="accent6"/>
                </a:solidFill>
              </a:rPr>
              <a:t>see 2010 paper for details</a:t>
            </a:r>
          </a:p>
        </p:txBody>
      </p:sp>
      <p:cxnSp>
        <p:nvCxnSpPr>
          <p:cNvPr id="11" name="Straight Arrow Connector 10">
            <a:extLst>
              <a:ext uri="{FF2B5EF4-FFF2-40B4-BE49-F238E27FC236}">
                <a16:creationId xmlns:a16="http://schemas.microsoft.com/office/drawing/2014/main" id="{CE9273FE-5249-5F79-7F4F-7A6C109D416B}"/>
              </a:ext>
            </a:extLst>
          </p:cNvPr>
          <p:cNvCxnSpPr/>
          <p:nvPr/>
        </p:nvCxnSpPr>
        <p:spPr>
          <a:xfrm flipV="1">
            <a:off x="5764306" y="5809129"/>
            <a:ext cx="71718" cy="377943"/>
          </a:xfrm>
          <a:prstGeom prst="straightConnector1">
            <a:avLst/>
          </a:prstGeom>
          <a:ln>
            <a:tailEnd type="triangle"/>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3958571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C4D971-5410-F8EC-3688-BC6DD1A8F60A}"/>
              </a:ext>
            </a:extLst>
          </p:cNvPr>
          <p:cNvPicPr>
            <a:picLocks noChangeAspect="1"/>
          </p:cNvPicPr>
          <p:nvPr/>
        </p:nvPicPr>
        <p:blipFill>
          <a:blip r:embed="rId2"/>
          <a:stretch>
            <a:fillRect/>
          </a:stretch>
        </p:blipFill>
        <p:spPr>
          <a:xfrm>
            <a:off x="8588188" y="1069056"/>
            <a:ext cx="3361007" cy="5665495"/>
          </a:xfrm>
          <a:prstGeom prst="rect">
            <a:avLst/>
          </a:prstGeom>
        </p:spPr>
      </p:pic>
      <p:sp>
        <p:nvSpPr>
          <p:cNvPr id="2" name="Title 1">
            <a:extLst>
              <a:ext uri="{FF2B5EF4-FFF2-40B4-BE49-F238E27FC236}">
                <a16:creationId xmlns:a16="http://schemas.microsoft.com/office/drawing/2014/main" id="{B7A8B3ED-5880-D7C1-A27C-B6F18D275460}"/>
              </a:ext>
            </a:extLst>
          </p:cNvPr>
          <p:cNvSpPr>
            <a:spLocks noGrp="1"/>
          </p:cNvSpPr>
          <p:nvPr>
            <p:ph type="title"/>
          </p:nvPr>
        </p:nvSpPr>
        <p:spPr/>
        <p:txBody>
          <a:bodyPr/>
          <a:lstStyle/>
          <a:p>
            <a:r>
              <a:rPr lang="en-US" dirty="0"/>
              <a:t>Japan – 2016 Characterization of MgB</a:t>
            </a:r>
            <a:r>
              <a:rPr lang="en-US" baseline="-25000" dirty="0"/>
              <a:t>2</a:t>
            </a:r>
            <a:r>
              <a:rPr lang="en-US" dirty="0"/>
              <a:t> in Magnetic Field</a:t>
            </a:r>
            <a:endParaRPr lang="en-US" baseline="-25000" dirty="0"/>
          </a:p>
        </p:txBody>
      </p:sp>
      <p:sp>
        <p:nvSpPr>
          <p:cNvPr id="3" name="Content Placeholder 2">
            <a:extLst>
              <a:ext uri="{FF2B5EF4-FFF2-40B4-BE49-F238E27FC236}">
                <a16:creationId xmlns:a16="http://schemas.microsoft.com/office/drawing/2014/main" id="{369224A4-3730-A0E5-3E9F-94EC882988CB}"/>
              </a:ext>
            </a:extLst>
          </p:cNvPr>
          <p:cNvSpPr>
            <a:spLocks noGrp="1"/>
          </p:cNvSpPr>
          <p:nvPr>
            <p:ph idx="1"/>
          </p:nvPr>
        </p:nvSpPr>
        <p:spPr/>
        <p:txBody>
          <a:bodyPr/>
          <a:lstStyle/>
          <a:p>
            <a:r>
              <a:rPr lang="en-US" sz="1800" dirty="0"/>
              <a:t>Transient over-critical-current tests on a short MgB</a:t>
            </a:r>
            <a:r>
              <a:rPr lang="en-US" sz="1800" baseline="-25000" dirty="0"/>
              <a:t>2</a:t>
            </a:r>
            <a:r>
              <a:rPr lang="en-US" sz="1800" dirty="0"/>
              <a:t> sample cooled by LH</a:t>
            </a:r>
            <a:r>
              <a:rPr lang="en-US" sz="1800" baseline="-25000" dirty="0"/>
              <a:t>2</a:t>
            </a:r>
            <a:r>
              <a:rPr lang="en-US" sz="1800" dirty="0"/>
              <a:t> </a:t>
            </a:r>
            <a:br>
              <a:rPr lang="en-US" sz="1800" dirty="0"/>
            </a:br>
            <a:r>
              <a:rPr lang="en-US" sz="1800" dirty="0"/>
              <a:t>under magnetic field</a:t>
            </a:r>
          </a:p>
          <a:p>
            <a:r>
              <a:rPr lang="en-US" sz="1800" dirty="0"/>
              <a:t>Sample temperatures were calculated from test data</a:t>
            </a:r>
          </a:p>
          <a:p>
            <a:r>
              <a:rPr lang="en-US" sz="1800" dirty="0"/>
              <a:t>Temperature change of the wire just after the transport current exceeds </a:t>
            </a:r>
            <a:br>
              <a:rPr lang="en-US" sz="1800" dirty="0"/>
            </a:br>
            <a:r>
              <a:rPr lang="en-US" sz="1800" dirty="0"/>
              <a:t>the critical current is affected by external magnetic fields</a:t>
            </a:r>
          </a:p>
        </p:txBody>
      </p:sp>
      <p:sp>
        <p:nvSpPr>
          <p:cNvPr id="4" name="Footer Placeholder 3">
            <a:extLst>
              <a:ext uri="{FF2B5EF4-FFF2-40B4-BE49-F238E27FC236}">
                <a16:creationId xmlns:a16="http://schemas.microsoft.com/office/drawing/2014/main" id="{37330F55-0339-3674-97CF-FEF4D2E573EF}"/>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2157D643-8C28-1B63-D5A8-238AF7E94E74}"/>
              </a:ext>
            </a:extLst>
          </p:cNvPr>
          <p:cNvSpPr>
            <a:spLocks noGrp="1"/>
          </p:cNvSpPr>
          <p:nvPr>
            <p:ph type="sldNum" sz="quarter" idx="12"/>
          </p:nvPr>
        </p:nvSpPr>
        <p:spPr/>
        <p:txBody>
          <a:bodyPr/>
          <a:lstStyle/>
          <a:p>
            <a:fld id="{0EF2EA88-E9D4-0C4F-A5DF-5FE49FAF8E2F}" type="slidenum">
              <a:rPr lang="en-US" smtClean="0"/>
              <a:pPr/>
              <a:t>53</a:t>
            </a:fld>
            <a:endParaRPr lang="en-US" dirty="0"/>
          </a:p>
        </p:txBody>
      </p:sp>
    </p:spTree>
    <p:extLst>
      <p:ext uri="{BB962C8B-B14F-4D97-AF65-F5344CB8AC3E}">
        <p14:creationId xmlns:p14="http://schemas.microsoft.com/office/powerpoint/2010/main" val="355239050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B3ED-5880-D7C1-A27C-B6F18D275460}"/>
              </a:ext>
            </a:extLst>
          </p:cNvPr>
          <p:cNvSpPr>
            <a:spLocks noGrp="1"/>
          </p:cNvSpPr>
          <p:nvPr>
            <p:ph type="title"/>
          </p:nvPr>
        </p:nvSpPr>
        <p:spPr/>
        <p:txBody>
          <a:bodyPr/>
          <a:lstStyle/>
          <a:p>
            <a:r>
              <a:rPr lang="en-US" dirty="0"/>
              <a:t>Japan – 2017 MgB</a:t>
            </a:r>
            <a:r>
              <a:rPr lang="en-US" baseline="-25000" dirty="0"/>
              <a:t>2</a:t>
            </a:r>
            <a:r>
              <a:rPr lang="en-US" dirty="0"/>
              <a:t> Cooled with LH</a:t>
            </a:r>
            <a:r>
              <a:rPr lang="en-US" baseline="-25000" dirty="0"/>
              <a:t>2</a:t>
            </a:r>
            <a:r>
              <a:rPr lang="en-US" dirty="0"/>
              <a:t> and More Development on MgB</a:t>
            </a:r>
            <a:r>
              <a:rPr lang="en-US" baseline="-25000" dirty="0"/>
              <a:t>2</a:t>
            </a:r>
          </a:p>
        </p:txBody>
      </p:sp>
      <p:sp>
        <p:nvSpPr>
          <p:cNvPr id="3" name="Content Placeholder 2">
            <a:extLst>
              <a:ext uri="{FF2B5EF4-FFF2-40B4-BE49-F238E27FC236}">
                <a16:creationId xmlns:a16="http://schemas.microsoft.com/office/drawing/2014/main" id="{369224A4-3730-A0E5-3E9F-94EC882988CB}"/>
              </a:ext>
            </a:extLst>
          </p:cNvPr>
          <p:cNvSpPr>
            <a:spLocks noGrp="1"/>
          </p:cNvSpPr>
          <p:nvPr>
            <p:ph idx="1"/>
          </p:nvPr>
        </p:nvSpPr>
        <p:spPr/>
        <p:txBody>
          <a:bodyPr/>
          <a:lstStyle/>
          <a:p>
            <a:pPr marL="0" indent="0">
              <a:buNone/>
            </a:pPr>
            <a:r>
              <a:rPr lang="en-US" dirty="0"/>
              <a:t>List of talks and posters from EUCAS 2017 conference</a:t>
            </a:r>
          </a:p>
          <a:p>
            <a:r>
              <a:rPr lang="en-US" dirty="0"/>
              <a:t>Talk: 3LO1-02 Prospect of </a:t>
            </a:r>
            <a:r>
              <a:rPr lang="en-US" b="1" dirty="0"/>
              <a:t>Liquid Hydrogen Cooled Superconducting Power Apparatus</a:t>
            </a:r>
            <a:r>
              <a:rPr lang="en-US" dirty="0"/>
              <a:t> and Carbon Free Energy System (</a:t>
            </a:r>
            <a:r>
              <a:rPr lang="en-US" dirty="0" err="1"/>
              <a:t>Yasuyuki</a:t>
            </a:r>
            <a:r>
              <a:rPr lang="en-US" dirty="0"/>
              <a:t> Shirai, Kyoto University)</a:t>
            </a:r>
          </a:p>
          <a:p>
            <a:r>
              <a:rPr lang="en-US" dirty="0"/>
              <a:t>Poster: 1MP4-03 Experimental evaluation for characteristics of </a:t>
            </a:r>
            <a:r>
              <a:rPr lang="en-US" b="1" dirty="0"/>
              <a:t>MgB</a:t>
            </a:r>
            <a:r>
              <a:rPr lang="en-US" b="1" baseline="-25000" dirty="0"/>
              <a:t>2</a:t>
            </a:r>
            <a:r>
              <a:rPr lang="en-US" b="1" dirty="0"/>
              <a:t> Rutherford cables</a:t>
            </a:r>
            <a:r>
              <a:rPr lang="en-US" dirty="0"/>
              <a:t> with a large current capacity (Sora </a:t>
            </a:r>
            <a:r>
              <a:rPr lang="en-US" dirty="0" err="1"/>
              <a:t>Mizuochi</a:t>
            </a:r>
            <a:r>
              <a:rPr lang="en-US" dirty="0"/>
              <a:t>, Sophia University)</a:t>
            </a:r>
          </a:p>
          <a:p>
            <a:pPr marL="0" indent="0">
              <a:buNone/>
            </a:pPr>
            <a:r>
              <a:rPr lang="en-US" dirty="0"/>
              <a:t>Wire Development</a:t>
            </a:r>
          </a:p>
          <a:p>
            <a:r>
              <a:rPr lang="en-US" dirty="0"/>
              <a:t>Talk: 4MO2-01 Improvement in microstructure and critical current density of in situ PIT MgB2 wires by cold working with a swaging machine (Hiroaki </a:t>
            </a:r>
            <a:r>
              <a:rPr lang="en-US" dirty="0" err="1"/>
              <a:t>Kumakura</a:t>
            </a:r>
            <a:r>
              <a:rPr lang="en-US" dirty="0"/>
              <a:t>, NIMS)</a:t>
            </a:r>
          </a:p>
          <a:p>
            <a:r>
              <a:rPr lang="en-US" dirty="0"/>
              <a:t>Talk: 4MO2-02 Copper stabilized dense MgB</a:t>
            </a:r>
            <a:r>
              <a:rPr lang="en-US" baseline="-25000" dirty="0"/>
              <a:t>2</a:t>
            </a:r>
            <a:r>
              <a:rPr lang="en-US" dirty="0"/>
              <a:t> wires fabricated by two types of methods: mechanical milling and internal magnesium diffusion (</a:t>
            </a:r>
            <a:r>
              <a:rPr lang="en-US" dirty="0" err="1"/>
              <a:t>Motomune</a:t>
            </a:r>
            <a:r>
              <a:rPr lang="en-US" dirty="0"/>
              <a:t> Kodama, Hitachi)</a:t>
            </a:r>
          </a:p>
          <a:p>
            <a:pPr lvl="1"/>
            <a:endParaRPr lang="en-US" dirty="0"/>
          </a:p>
          <a:p>
            <a:endParaRPr lang="en-US" dirty="0"/>
          </a:p>
        </p:txBody>
      </p:sp>
      <p:sp>
        <p:nvSpPr>
          <p:cNvPr id="4" name="Footer Placeholder 3">
            <a:extLst>
              <a:ext uri="{FF2B5EF4-FFF2-40B4-BE49-F238E27FC236}">
                <a16:creationId xmlns:a16="http://schemas.microsoft.com/office/drawing/2014/main" id="{37330F55-0339-3674-97CF-FEF4D2E573EF}"/>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2157D643-8C28-1B63-D5A8-238AF7E94E74}"/>
              </a:ext>
            </a:extLst>
          </p:cNvPr>
          <p:cNvSpPr>
            <a:spLocks noGrp="1"/>
          </p:cNvSpPr>
          <p:nvPr>
            <p:ph type="sldNum" sz="quarter" idx="12"/>
          </p:nvPr>
        </p:nvSpPr>
        <p:spPr/>
        <p:txBody>
          <a:bodyPr/>
          <a:lstStyle/>
          <a:p>
            <a:fld id="{0EF2EA88-E9D4-0C4F-A5DF-5FE49FAF8E2F}" type="slidenum">
              <a:rPr lang="en-US" smtClean="0"/>
              <a:pPr/>
              <a:t>54</a:t>
            </a:fld>
            <a:endParaRPr lang="en-US" dirty="0"/>
          </a:p>
        </p:txBody>
      </p:sp>
    </p:spTree>
    <p:extLst>
      <p:ext uri="{BB962C8B-B14F-4D97-AF65-F5344CB8AC3E}">
        <p14:creationId xmlns:p14="http://schemas.microsoft.com/office/powerpoint/2010/main" val="3828397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0C88-682B-C291-6538-54118FBC141D}"/>
              </a:ext>
            </a:extLst>
          </p:cNvPr>
          <p:cNvSpPr>
            <a:spLocks noGrp="1"/>
          </p:cNvSpPr>
          <p:nvPr>
            <p:ph type="title"/>
          </p:nvPr>
        </p:nvSpPr>
        <p:spPr/>
        <p:txBody>
          <a:bodyPr/>
          <a:lstStyle/>
          <a:p>
            <a:r>
              <a:rPr lang="en-US" sz="5400" dirty="0"/>
              <a:t>Others</a:t>
            </a:r>
            <a:br>
              <a:rPr lang="en-US" sz="5400" dirty="0"/>
            </a:br>
            <a:r>
              <a:rPr lang="en-US" sz="5400" dirty="0"/>
              <a:t>(including superconductivity)</a:t>
            </a:r>
            <a:endParaRPr lang="en-US" dirty="0"/>
          </a:p>
        </p:txBody>
      </p:sp>
      <p:sp>
        <p:nvSpPr>
          <p:cNvPr id="11" name="Text Placeholder 10">
            <a:extLst>
              <a:ext uri="{FF2B5EF4-FFF2-40B4-BE49-F238E27FC236}">
                <a16:creationId xmlns:a16="http://schemas.microsoft.com/office/drawing/2014/main" id="{65C5DCEB-162D-960A-8E05-945DC633EB6F}"/>
              </a:ext>
            </a:extLst>
          </p:cNvPr>
          <p:cNvSpPr>
            <a:spLocks noGrp="1"/>
          </p:cNvSpPr>
          <p:nvPr>
            <p:ph type="body" idx="1"/>
          </p:nvPr>
        </p:nvSpPr>
        <p:spPr/>
        <p:txBody>
          <a:bodyPr/>
          <a:lstStyle/>
          <a:p>
            <a:endParaRPr lang="en-US"/>
          </a:p>
        </p:txBody>
      </p:sp>
      <p:sp>
        <p:nvSpPr>
          <p:cNvPr id="12" name="Content Placeholder 11">
            <a:extLst>
              <a:ext uri="{FF2B5EF4-FFF2-40B4-BE49-F238E27FC236}">
                <a16:creationId xmlns:a16="http://schemas.microsoft.com/office/drawing/2014/main" id="{87CF4536-93B7-141F-31D3-6B95FC83D962}"/>
              </a:ext>
            </a:extLst>
          </p:cNvPr>
          <p:cNvSpPr>
            <a:spLocks noGrp="1"/>
          </p:cNvSpPr>
          <p:nvPr>
            <p:ph idx="13"/>
          </p:nvPr>
        </p:nvSpPr>
        <p:spPr/>
        <p:txBody>
          <a:bodyPr/>
          <a:lstStyle/>
          <a:p>
            <a:endParaRPr lang="en-US"/>
          </a:p>
        </p:txBody>
      </p:sp>
      <p:sp>
        <p:nvSpPr>
          <p:cNvPr id="4" name="Footer Placeholder 3">
            <a:extLst>
              <a:ext uri="{FF2B5EF4-FFF2-40B4-BE49-F238E27FC236}">
                <a16:creationId xmlns:a16="http://schemas.microsoft.com/office/drawing/2014/main" id="{4DA79668-4C4B-1C50-D85B-C75FD9FE28E0}"/>
              </a:ext>
            </a:extLst>
          </p:cNvPr>
          <p:cNvSpPr>
            <a:spLocks noGrp="1"/>
          </p:cNvSpPr>
          <p:nvPr>
            <p:ph type="ftr" sz="quarter" idx="15"/>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FBAE8239-734D-4C6F-7D75-6A4AF856997A}"/>
              </a:ext>
            </a:extLst>
          </p:cNvPr>
          <p:cNvSpPr>
            <a:spLocks noGrp="1"/>
          </p:cNvSpPr>
          <p:nvPr>
            <p:ph type="sldNum" sz="quarter" idx="16"/>
          </p:nvPr>
        </p:nvSpPr>
        <p:spPr/>
        <p:txBody>
          <a:bodyPr/>
          <a:lstStyle/>
          <a:p>
            <a:fld id="{0EF2EA88-E9D4-0C4F-A5DF-5FE49FAF8E2F}" type="slidenum">
              <a:rPr lang="en-US" smtClean="0"/>
              <a:pPr/>
              <a:t>55</a:t>
            </a:fld>
            <a:endParaRPr lang="en-US" dirty="0"/>
          </a:p>
        </p:txBody>
      </p:sp>
    </p:spTree>
    <p:extLst>
      <p:ext uri="{BB962C8B-B14F-4D97-AF65-F5344CB8AC3E}">
        <p14:creationId xmlns:p14="http://schemas.microsoft.com/office/powerpoint/2010/main" val="4088304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CFA36-2CD1-2C9E-9993-207428882ECF}"/>
              </a:ext>
            </a:extLst>
          </p:cNvPr>
          <p:cNvSpPr>
            <a:spLocks noGrp="1"/>
          </p:cNvSpPr>
          <p:nvPr>
            <p:ph type="title"/>
          </p:nvPr>
        </p:nvSpPr>
        <p:spPr/>
        <p:txBody>
          <a:bodyPr/>
          <a:lstStyle/>
          <a:p>
            <a:r>
              <a:rPr lang="en-US" dirty="0"/>
              <a:t>Switzerland and USA – 2009 Indirect Cooling of Gaseous He (Concept)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02A3B70-3A0A-72E8-BF69-87FF5B5A781A}"/>
                  </a:ext>
                </a:extLst>
              </p:cNvPr>
              <p:cNvSpPr>
                <a:spLocks noGrp="1"/>
              </p:cNvSpPr>
              <p:nvPr>
                <p:ph idx="1"/>
              </p:nvPr>
            </p:nvSpPr>
            <p:spPr/>
            <p:txBody>
              <a:bodyPr/>
              <a:lstStyle/>
              <a:p>
                <a:r>
                  <a:rPr lang="en-US" dirty="0"/>
                  <a:t>Design only (not implemented) (McDonald, 2009)</a:t>
                </a:r>
              </a:p>
              <a:p>
                <a:r>
                  <a:rPr lang="en-US" dirty="0"/>
                  <a:t>Concept for indirect cooling of gaseous He using LH</a:t>
                </a:r>
                <a:r>
                  <a:rPr lang="en-US" baseline="-25000" dirty="0"/>
                  <a:t>2</a:t>
                </a:r>
                <a:r>
                  <a:rPr lang="en-US" dirty="0"/>
                  <a:t> at CERN (2009) for a normal conducting pulsed magnet (1</a:t>
                </a:r>
                <a:r>
                  <a:rPr lang="en-US" baseline="30000" dirty="0"/>
                  <a:t>st</a:t>
                </a:r>
                <a:r>
                  <a:rPr lang="en-US" dirty="0"/>
                  <a:t> author: Prof. Kirk McDonald, Princeton University)</a:t>
                </a:r>
              </a:p>
              <a:p>
                <a:pPr lvl="1"/>
                <a:r>
                  <a:rPr lang="en-US" dirty="0"/>
                  <a:t>30 K He gas to cool the magnet (in direct contact, so no H</a:t>
                </a:r>
                <a:r>
                  <a:rPr lang="en-US" baseline="-25000" dirty="0"/>
                  <a:t>2</a:t>
                </a:r>
                <a:r>
                  <a:rPr lang="en-US" dirty="0"/>
                  <a:t> where there could be sparks)</a:t>
                </a:r>
              </a:p>
              <a:p>
                <a:pPr lvl="1"/>
                <a:r>
                  <a:rPr lang="en-US" dirty="0"/>
                  <a:t>No motivation to go lower than 30 K for the normal-conducting magnet (heating rate is </a:t>
                </a:r>
                <a14:m>
                  <m:oMath xmlns:m="http://schemas.openxmlformats.org/officeDocument/2006/math">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𝜌</m:t>
                        </m:r>
                      </m:num>
                      <m:den>
                        <m:sSub>
                          <m:sSubPr>
                            <m:ctrlPr>
                              <a:rPr lang="en-US" b="0" i="1" smtClean="0">
                                <a:latin typeface="Cambria Math" panose="02040503050406030204" pitchFamily="18" charset="0"/>
                              </a:rPr>
                            </m:ctrlPr>
                          </m:sSubPr>
                          <m:e>
                            <m:r>
                              <a:rPr lang="en-US" b="0" i="1" smtClean="0">
                                <a:latin typeface="Cambria Math" panose="02040503050406030204" pitchFamily="18" charset="0"/>
                              </a:rPr>
                              <m:t>𝐶</m:t>
                            </m:r>
                          </m:e>
                          <m:sub>
                            <m:r>
                              <a:rPr lang="en-US" b="0" i="1" smtClean="0">
                                <a:latin typeface="Cambria Math" panose="02040503050406030204" pitchFamily="18" charset="0"/>
                              </a:rPr>
                              <m:t>𝑝</m:t>
                            </m:r>
                          </m:sub>
                        </m:sSub>
                      </m:den>
                    </m:f>
                  </m:oMath>
                </a14:m>
                <a:r>
                  <a:rPr lang="en-US" dirty="0"/>
                  <a:t> would increase)</a:t>
                </a:r>
              </a:p>
            </p:txBody>
          </p:sp>
        </mc:Choice>
        <mc:Fallback xmlns="">
          <p:sp>
            <p:nvSpPr>
              <p:cNvPr id="3" name="Content Placeholder 2">
                <a:extLst>
                  <a:ext uri="{FF2B5EF4-FFF2-40B4-BE49-F238E27FC236}">
                    <a16:creationId xmlns:a16="http://schemas.microsoft.com/office/drawing/2014/main" id="{902A3B70-3A0A-72E8-BF69-87FF5B5A781A}"/>
                  </a:ext>
                </a:extLst>
              </p:cNvPr>
              <p:cNvSpPr>
                <a:spLocks noGrp="1" noRot="1" noChangeAspect="1" noMove="1" noResize="1" noEditPoints="1" noAdjustHandles="1" noChangeArrowheads="1" noChangeShapeType="1" noTextEdit="1"/>
              </p:cNvSpPr>
              <p:nvPr>
                <p:ph idx="1"/>
              </p:nvPr>
            </p:nvSpPr>
            <p:spPr>
              <a:blipFill>
                <a:blip r:embed="rId2"/>
                <a:stretch>
                  <a:fillRect l="-500" t="-677" r="-1056"/>
                </a:stretch>
              </a:blipFill>
            </p:spPr>
            <p:txBody>
              <a:bodyPr/>
              <a:lstStyle/>
              <a:p>
                <a:r>
                  <a:rPr lang="en-US">
                    <a:noFill/>
                  </a:rPr>
                  <a:t> </a:t>
                </a:r>
              </a:p>
            </p:txBody>
          </p:sp>
        </mc:Fallback>
      </mc:AlternateContent>
      <p:sp>
        <p:nvSpPr>
          <p:cNvPr id="4" name="Footer Placeholder 3">
            <a:extLst>
              <a:ext uri="{FF2B5EF4-FFF2-40B4-BE49-F238E27FC236}">
                <a16:creationId xmlns:a16="http://schemas.microsoft.com/office/drawing/2014/main" id="{C88BA973-3593-045C-D9CC-3AF6C4435B7C}"/>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F7ED031C-E2BC-1103-F5F3-91693D693511}"/>
              </a:ext>
            </a:extLst>
          </p:cNvPr>
          <p:cNvSpPr>
            <a:spLocks noGrp="1"/>
          </p:cNvSpPr>
          <p:nvPr>
            <p:ph type="sldNum" sz="quarter" idx="12"/>
          </p:nvPr>
        </p:nvSpPr>
        <p:spPr/>
        <p:txBody>
          <a:bodyPr/>
          <a:lstStyle/>
          <a:p>
            <a:fld id="{0EF2EA88-E9D4-0C4F-A5DF-5FE49FAF8E2F}" type="slidenum">
              <a:rPr lang="en-US" smtClean="0"/>
              <a:pPr/>
              <a:t>56</a:t>
            </a:fld>
            <a:endParaRPr lang="en-US" dirty="0"/>
          </a:p>
        </p:txBody>
      </p:sp>
      <p:pic>
        <p:nvPicPr>
          <p:cNvPr id="7" name="Picture 6">
            <a:extLst>
              <a:ext uri="{FF2B5EF4-FFF2-40B4-BE49-F238E27FC236}">
                <a16:creationId xmlns:a16="http://schemas.microsoft.com/office/drawing/2014/main" id="{6BDAD423-3271-5E6A-1D16-3E5AA8C9D047}"/>
              </a:ext>
            </a:extLst>
          </p:cNvPr>
          <p:cNvPicPr>
            <a:picLocks noChangeAspect="1"/>
          </p:cNvPicPr>
          <p:nvPr/>
        </p:nvPicPr>
        <p:blipFill>
          <a:blip r:embed="rId3"/>
          <a:stretch>
            <a:fillRect/>
          </a:stretch>
        </p:blipFill>
        <p:spPr>
          <a:xfrm>
            <a:off x="1422063" y="4069079"/>
            <a:ext cx="5576760" cy="2377440"/>
          </a:xfrm>
          <a:prstGeom prst="rect">
            <a:avLst/>
          </a:prstGeom>
        </p:spPr>
      </p:pic>
      <p:sp>
        <p:nvSpPr>
          <p:cNvPr id="10" name="TextBox 9">
            <a:extLst>
              <a:ext uri="{FF2B5EF4-FFF2-40B4-BE49-F238E27FC236}">
                <a16:creationId xmlns:a16="http://schemas.microsoft.com/office/drawing/2014/main" id="{A1529276-B742-7D34-0DB5-98A3173106B8}"/>
              </a:ext>
            </a:extLst>
          </p:cNvPr>
          <p:cNvSpPr txBox="1"/>
          <p:nvPr/>
        </p:nvSpPr>
        <p:spPr>
          <a:xfrm>
            <a:off x="6604827" y="4198580"/>
            <a:ext cx="4640580" cy="923330"/>
          </a:xfrm>
          <a:prstGeom prst="rect">
            <a:avLst/>
          </a:prstGeom>
          <a:noFill/>
        </p:spPr>
        <p:txBody>
          <a:bodyPr wrap="square" rtlCol="0">
            <a:spAutoFit/>
          </a:bodyPr>
          <a:lstStyle/>
          <a:p>
            <a:r>
              <a:rPr lang="en-US" b="1" dirty="0"/>
              <a:t>Design rational</a:t>
            </a:r>
            <a:r>
              <a:rPr lang="en-US" dirty="0"/>
              <a:t>: very large cryogenic cost reduction for each magnet pulse, but only LN</a:t>
            </a:r>
            <a:r>
              <a:rPr lang="en-US" baseline="-25000" dirty="0"/>
              <a:t>2</a:t>
            </a:r>
            <a:r>
              <a:rPr lang="en-US" dirty="0"/>
              <a:t> was used (no LH</a:t>
            </a:r>
            <a:r>
              <a:rPr lang="en-US" baseline="-25000" dirty="0"/>
              <a:t>2</a:t>
            </a:r>
            <a:r>
              <a:rPr lang="en-US" dirty="0"/>
              <a:t>) in the end</a:t>
            </a:r>
          </a:p>
        </p:txBody>
      </p:sp>
    </p:spTree>
    <p:extLst>
      <p:ext uri="{BB962C8B-B14F-4D97-AF65-F5344CB8AC3E}">
        <p14:creationId xmlns:p14="http://schemas.microsoft.com/office/powerpoint/2010/main" val="19363468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8B3ED-5880-D7C1-A27C-B6F18D275460}"/>
              </a:ext>
            </a:extLst>
          </p:cNvPr>
          <p:cNvSpPr>
            <a:spLocks noGrp="1"/>
          </p:cNvSpPr>
          <p:nvPr>
            <p:ph type="title"/>
          </p:nvPr>
        </p:nvSpPr>
        <p:spPr/>
        <p:txBody>
          <a:bodyPr/>
          <a:lstStyle/>
          <a:p>
            <a:r>
              <a:rPr lang="en-US" dirty="0"/>
              <a:t>Japan – 2012 MgB</a:t>
            </a:r>
            <a:r>
              <a:rPr lang="en-US" baseline="-25000" dirty="0"/>
              <a:t>2</a:t>
            </a:r>
            <a:r>
              <a:rPr lang="en-US" dirty="0"/>
              <a:t> SC Pump Cooled with LH</a:t>
            </a:r>
            <a:r>
              <a:rPr lang="en-US" baseline="-25000" dirty="0"/>
              <a:t>2</a:t>
            </a:r>
            <a:r>
              <a:rPr lang="en-US" dirty="0"/>
              <a:t> for Used in Aircrafts</a:t>
            </a:r>
            <a:endParaRPr lang="en-US" baseline="-25000" dirty="0"/>
          </a:p>
        </p:txBody>
      </p:sp>
      <p:sp>
        <p:nvSpPr>
          <p:cNvPr id="3" name="Content Placeholder 2">
            <a:extLst>
              <a:ext uri="{FF2B5EF4-FFF2-40B4-BE49-F238E27FC236}">
                <a16:creationId xmlns:a16="http://schemas.microsoft.com/office/drawing/2014/main" id="{369224A4-3730-A0E5-3E9F-94EC882988CB}"/>
              </a:ext>
            </a:extLst>
          </p:cNvPr>
          <p:cNvSpPr>
            <a:spLocks noGrp="1"/>
          </p:cNvSpPr>
          <p:nvPr>
            <p:ph idx="1"/>
          </p:nvPr>
        </p:nvSpPr>
        <p:spPr/>
        <p:txBody>
          <a:bodyPr/>
          <a:lstStyle/>
          <a:p>
            <a:r>
              <a:rPr lang="en-US" dirty="0"/>
              <a:t>Work at JAXA in 2012 on a superconducting pump with the final application in mind being aircrafts (</a:t>
            </a:r>
            <a:r>
              <a:rPr lang="en-US" dirty="0">
                <a:hlinkClick r:id="rId2"/>
              </a:rPr>
              <a:t>website</a:t>
            </a:r>
            <a:r>
              <a:rPr lang="en-US" dirty="0"/>
              <a:t>)</a:t>
            </a:r>
          </a:p>
          <a:p>
            <a:pPr lvl="1"/>
            <a:r>
              <a:rPr lang="en-US" dirty="0"/>
              <a:t>“the world's first transport of liquid hydrogen with a superconducting pump”</a:t>
            </a:r>
          </a:p>
          <a:p>
            <a:pPr lvl="1"/>
            <a:r>
              <a:rPr lang="en-US" dirty="0"/>
              <a:t>MgB</a:t>
            </a:r>
            <a:r>
              <a:rPr lang="en-US" baseline="-25000" dirty="0"/>
              <a:t>2</a:t>
            </a:r>
            <a:r>
              <a:rPr lang="en-US" dirty="0"/>
              <a:t> superconducting motor, 1800 rpm, 6.5 L/min</a:t>
            </a:r>
          </a:p>
          <a:p>
            <a:pPr lvl="1"/>
            <a:r>
              <a:rPr lang="en-US" dirty="0"/>
              <a:t>“High Temperature Superconducting Induction/Synchronous </a:t>
            </a:r>
            <a:br>
              <a:rPr lang="en-US" dirty="0"/>
            </a:br>
            <a:r>
              <a:rPr lang="en-US" dirty="0"/>
              <a:t>Machine (HTS-ISM) concept proposed by Associate </a:t>
            </a:r>
            <a:br>
              <a:rPr lang="en-US" dirty="0"/>
            </a:br>
            <a:r>
              <a:rPr lang="en-US" dirty="0"/>
              <a:t>Professor </a:t>
            </a:r>
            <a:r>
              <a:rPr lang="en-US" dirty="0" err="1"/>
              <a:t>Taketsune</a:t>
            </a:r>
            <a:r>
              <a:rPr lang="en-US" dirty="0"/>
              <a:t> Nakamura of Kyoto University was </a:t>
            </a:r>
            <a:br>
              <a:rPr lang="en-US" dirty="0"/>
            </a:br>
            <a:r>
              <a:rPr lang="en-US" dirty="0"/>
              <a:t>utilized for the motor”</a:t>
            </a:r>
          </a:p>
          <a:p>
            <a:pPr lvl="1"/>
            <a:r>
              <a:rPr lang="en-US" dirty="0"/>
              <a:t>Wire rods manufactured by Hitachi</a:t>
            </a:r>
          </a:p>
        </p:txBody>
      </p:sp>
      <p:sp>
        <p:nvSpPr>
          <p:cNvPr id="4" name="Footer Placeholder 3">
            <a:extLst>
              <a:ext uri="{FF2B5EF4-FFF2-40B4-BE49-F238E27FC236}">
                <a16:creationId xmlns:a16="http://schemas.microsoft.com/office/drawing/2014/main" id="{37330F55-0339-3674-97CF-FEF4D2E573EF}"/>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2157D643-8C28-1B63-D5A8-238AF7E94E74}"/>
              </a:ext>
            </a:extLst>
          </p:cNvPr>
          <p:cNvSpPr>
            <a:spLocks noGrp="1"/>
          </p:cNvSpPr>
          <p:nvPr>
            <p:ph type="sldNum" sz="quarter" idx="12"/>
          </p:nvPr>
        </p:nvSpPr>
        <p:spPr/>
        <p:txBody>
          <a:bodyPr/>
          <a:lstStyle/>
          <a:p>
            <a:fld id="{0EF2EA88-E9D4-0C4F-A5DF-5FE49FAF8E2F}" type="slidenum">
              <a:rPr lang="en-US" smtClean="0"/>
              <a:pPr/>
              <a:t>57</a:t>
            </a:fld>
            <a:endParaRPr lang="en-US" dirty="0"/>
          </a:p>
        </p:txBody>
      </p:sp>
      <p:pic>
        <p:nvPicPr>
          <p:cNvPr id="2050" name="Picture 2">
            <a:extLst>
              <a:ext uri="{FF2B5EF4-FFF2-40B4-BE49-F238E27FC236}">
                <a16:creationId xmlns:a16="http://schemas.microsoft.com/office/drawing/2014/main" id="{73FCF0F5-1A55-25F9-746D-83D004CB2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0197" y="3343834"/>
            <a:ext cx="4006004" cy="3012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77405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EC100BDA-D8F7-2359-270B-4DCF6D30E192}"/>
              </a:ext>
            </a:extLst>
          </p:cNvPr>
          <p:cNvGrpSpPr/>
          <p:nvPr/>
        </p:nvGrpSpPr>
        <p:grpSpPr>
          <a:xfrm>
            <a:off x="7703239" y="3246758"/>
            <a:ext cx="4415181" cy="3291840"/>
            <a:chOff x="7391670" y="2940685"/>
            <a:chExt cx="4415181" cy="3291840"/>
          </a:xfrm>
        </p:grpSpPr>
        <p:pic>
          <p:nvPicPr>
            <p:cNvPr id="7" name="Picture 6">
              <a:extLst>
                <a:ext uri="{FF2B5EF4-FFF2-40B4-BE49-F238E27FC236}">
                  <a16:creationId xmlns:a16="http://schemas.microsoft.com/office/drawing/2014/main" id="{BDFC0BBD-58F5-FB0A-A48A-81B04E6007DD}"/>
                </a:ext>
              </a:extLst>
            </p:cNvPr>
            <p:cNvPicPr>
              <a:picLocks noChangeAspect="1"/>
            </p:cNvPicPr>
            <p:nvPr/>
          </p:nvPicPr>
          <p:blipFill>
            <a:blip r:embed="rId2"/>
            <a:stretch>
              <a:fillRect/>
            </a:stretch>
          </p:blipFill>
          <p:spPr>
            <a:xfrm>
              <a:off x="7391670" y="2940685"/>
              <a:ext cx="4415181" cy="3291840"/>
            </a:xfrm>
            <a:prstGeom prst="rect">
              <a:avLst/>
            </a:prstGeom>
          </p:spPr>
        </p:pic>
        <p:sp>
          <p:nvSpPr>
            <p:cNvPr id="8" name="Rectangle 7">
              <a:extLst>
                <a:ext uri="{FF2B5EF4-FFF2-40B4-BE49-F238E27FC236}">
                  <a16:creationId xmlns:a16="http://schemas.microsoft.com/office/drawing/2014/main" id="{CD82E981-DE70-F4FD-71EF-EB725B7FEF62}"/>
                </a:ext>
              </a:extLst>
            </p:cNvPr>
            <p:cNvSpPr/>
            <p:nvPr/>
          </p:nvSpPr>
          <p:spPr>
            <a:xfrm>
              <a:off x="7836747" y="5628637"/>
              <a:ext cx="1889760" cy="182880"/>
            </a:xfrm>
            <a:prstGeom prst="rect">
              <a:avLst/>
            </a:prstGeom>
            <a:solidFill>
              <a:srgbClr val="FFFF00">
                <a:alpha val="41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8FD1D6F3-7F99-38D3-3F0A-EE28A0D8E619}"/>
              </a:ext>
            </a:extLst>
          </p:cNvPr>
          <p:cNvSpPr>
            <a:spLocks noGrp="1"/>
          </p:cNvSpPr>
          <p:nvPr>
            <p:ph type="title"/>
          </p:nvPr>
        </p:nvSpPr>
        <p:spPr/>
        <p:txBody>
          <a:bodyPr/>
          <a:lstStyle/>
          <a:p>
            <a:r>
              <a:rPr lang="en-US" dirty="0"/>
              <a:t>USA – NASA and Liquid Hydrogen</a:t>
            </a:r>
          </a:p>
        </p:txBody>
      </p:sp>
      <p:sp>
        <p:nvSpPr>
          <p:cNvPr id="3" name="Content Placeholder 2">
            <a:extLst>
              <a:ext uri="{FF2B5EF4-FFF2-40B4-BE49-F238E27FC236}">
                <a16:creationId xmlns:a16="http://schemas.microsoft.com/office/drawing/2014/main" id="{13F59EB2-ECF2-BE61-BE0A-AC7CEC660563}"/>
              </a:ext>
            </a:extLst>
          </p:cNvPr>
          <p:cNvSpPr>
            <a:spLocks noGrp="1"/>
          </p:cNvSpPr>
          <p:nvPr>
            <p:ph idx="1"/>
          </p:nvPr>
        </p:nvSpPr>
        <p:spPr/>
        <p:txBody>
          <a:bodyPr/>
          <a:lstStyle/>
          <a:p>
            <a:r>
              <a:rPr lang="en-US" sz="1600" b="0" i="0" dirty="0">
                <a:effectLst/>
                <a:latin typeface="+mj-lt"/>
              </a:rPr>
              <a:t>2018: “at the agency's Kennedy Space Center in Florida is </a:t>
            </a:r>
            <a:r>
              <a:rPr lang="en-US" sz="1600" b="1" i="0" dirty="0">
                <a:effectLst/>
                <a:latin typeface="+mj-lt"/>
              </a:rPr>
              <a:t>preparing to build the world's largest liquid hydrogen storage tank</a:t>
            </a:r>
            <a:r>
              <a:rPr lang="en-US" sz="1600" b="0" i="0" dirty="0">
                <a:effectLst/>
                <a:latin typeface="+mj-lt"/>
              </a:rPr>
              <a:t>” </a:t>
            </a:r>
            <a:r>
              <a:rPr lang="en-US" sz="1600" b="0" i="0" dirty="0">
                <a:effectLst/>
                <a:latin typeface="+mj-lt"/>
                <a:hlinkClick r:id="rId3"/>
              </a:rPr>
              <a:t>link</a:t>
            </a:r>
            <a:endParaRPr lang="en-US" sz="1600" b="0" i="0" dirty="0">
              <a:effectLst/>
              <a:latin typeface="+mj-lt"/>
            </a:endParaRPr>
          </a:p>
          <a:p>
            <a:r>
              <a:rPr lang="en-US" sz="1600" dirty="0">
                <a:latin typeface="+mj-lt"/>
              </a:rPr>
              <a:t>Nov. 2022: “NASA awarded contracts to supply … </a:t>
            </a:r>
            <a:r>
              <a:rPr lang="en-US" sz="1600" b="1" i="0" dirty="0">
                <a:effectLst/>
                <a:latin typeface="+mj-lt"/>
              </a:rPr>
              <a:t>15 million pounds of liquid hydrogen</a:t>
            </a:r>
            <a:r>
              <a:rPr lang="en-US" sz="1600" b="0" i="0" dirty="0">
                <a:effectLst/>
                <a:latin typeface="+mj-lt"/>
              </a:rPr>
              <a:t> for use at facilities across the agency … </a:t>
            </a:r>
            <a:r>
              <a:rPr lang="en-US" sz="1600" b="1" i="0" dirty="0">
                <a:effectLst/>
                <a:latin typeface="+mj-lt"/>
              </a:rPr>
              <a:t>two-year base period</a:t>
            </a:r>
            <a:r>
              <a:rPr lang="en-US" sz="1600" b="0" i="0" dirty="0">
                <a:effectLst/>
                <a:latin typeface="+mj-lt"/>
              </a:rPr>
              <a:t>” </a:t>
            </a:r>
            <a:r>
              <a:rPr lang="en-US" sz="1600" b="0" i="0" dirty="0">
                <a:effectLst/>
                <a:latin typeface="+mj-lt"/>
                <a:hlinkClick r:id="rId4"/>
              </a:rPr>
              <a:t>link</a:t>
            </a:r>
            <a:endParaRPr lang="en-US" sz="1600" b="0" i="0" dirty="0">
              <a:effectLst/>
              <a:latin typeface="+mj-lt"/>
            </a:endParaRPr>
          </a:p>
          <a:p>
            <a:pPr lvl="1"/>
            <a:r>
              <a:rPr lang="en-US" sz="1600" dirty="0">
                <a:latin typeface="+mj-lt"/>
              </a:rPr>
              <a:t>Delivered to Alabama, Mississippi, Ohio, Florida</a:t>
            </a:r>
          </a:p>
          <a:p>
            <a:r>
              <a:rPr lang="en-US" sz="1600" dirty="0">
                <a:latin typeface="+mj-lt"/>
                <a:hlinkClick r:id="rId5"/>
              </a:rPr>
              <a:t>Cryogenics Test Lab</a:t>
            </a:r>
            <a:r>
              <a:rPr lang="en-US" sz="1600" dirty="0">
                <a:latin typeface="+mj-lt"/>
              </a:rPr>
              <a:t> at Kennedy Space Center (William </a:t>
            </a:r>
            <a:r>
              <a:rPr lang="en-US" sz="1600" dirty="0" err="1">
                <a:latin typeface="+mj-lt"/>
              </a:rPr>
              <a:t>Notardonato</a:t>
            </a:r>
            <a:r>
              <a:rPr lang="en-US" sz="1600" dirty="0">
                <a:latin typeface="+mj-lt"/>
              </a:rPr>
              <a:t>, now at </a:t>
            </a:r>
            <a:r>
              <a:rPr lang="en-US" sz="1600" dirty="0">
                <a:latin typeface="+mj-lt"/>
                <a:hlinkClick r:id="rId6"/>
              </a:rPr>
              <a:t>ETA Space LLC</a:t>
            </a:r>
            <a:r>
              <a:rPr lang="en-US" sz="1600" dirty="0">
                <a:latin typeface="+mj-lt"/>
              </a:rPr>
              <a:t>)</a:t>
            </a:r>
            <a:br>
              <a:rPr lang="en-US" sz="1600" dirty="0">
                <a:latin typeface="+mj-lt"/>
              </a:rPr>
            </a:br>
            <a:r>
              <a:rPr lang="en-US" sz="1600" dirty="0">
                <a:latin typeface="+mj-lt"/>
              </a:rPr>
              <a:t>and see </a:t>
            </a:r>
            <a:r>
              <a:rPr lang="en-US" sz="1600" dirty="0" err="1">
                <a:latin typeface="+mj-lt"/>
              </a:rPr>
              <a:t>Meneghelli</a:t>
            </a:r>
            <a:r>
              <a:rPr lang="en-US" sz="1600" dirty="0">
                <a:latin typeface="+mj-lt"/>
              </a:rPr>
              <a:t>, 2016</a:t>
            </a:r>
          </a:p>
        </p:txBody>
      </p:sp>
      <p:sp>
        <p:nvSpPr>
          <p:cNvPr id="4" name="Footer Placeholder 3">
            <a:extLst>
              <a:ext uri="{FF2B5EF4-FFF2-40B4-BE49-F238E27FC236}">
                <a16:creationId xmlns:a16="http://schemas.microsoft.com/office/drawing/2014/main" id="{E4D142DF-0F7E-5F89-FCC0-C723C191C0A5}"/>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DB76FAC2-D068-B3C7-2231-B75876D815BF}"/>
              </a:ext>
            </a:extLst>
          </p:cNvPr>
          <p:cNvSpPr>
            <a:spLocks noGrp="1"/>
          </p:cNvSpPr>
          <p:nvPr>
            <p:ph type="sldNum" sz="quarter" idx="12"/>
          </p:nvPr>
        </p:nvSpPr>
        <p:spPr/>
        <p:txBody>
          <a:bodyPr/>
          <a:lstStyle/>
          <a:p>
            <a:fld id="{0EF2EA88-E9D4-0C4F-A5DF-5FE49FAF8E2F}" type="slidenum">
              <a:rPr lang="en-US" smtClean="0"/>
              <a:pPr/>
              <a:t>58</a:t>
            </a:fld>
            <a:endParaRPr lang="en-US" dirty="0"/>
          </a:p>
        </p:txBody>
      </p:sp>
      <p:pic>
        <p:nvPicPr>
          <p:cNvPr id="7170" name="Picture 2">
            <a:extLst>
              <a:ext uri="{FF2B5EF4-FFF2-40B4-BE49-F238E27FC236}">
                <a16:creationId xmlns:a16="http://schemas.microsoft.com/office/drawing/2014/main" id="{1C3317B6-CC4D-B966-DBCA-FB1E8C5437B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9872" y="3491839"/>
            <a:ext cx="3635313" cy="2468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08078CC-10B6-2C30-6123-2DD1BE7D4192}"/>
              </a:ext>
            </a:extLst>
          </p:cNvPr>
          <p:cNvPicPr>
            <a:picLocks noChangeAspect="1"/>
          </p:cNvPicPr>
          <p:nvPr/>
        </p:nvPicPr>
        <p:blipFill>
          <a:blip r:embed="rId8"/>
          <a:stretch>
            <a:fillRect/>
          </a:stretch>
        </p:blipFill>
        <p:spPr>
          <a:xfrm>
            <a:off x="945963" y="3917000"/>
            <a:ext cx="2266226" cy="2017710"/>
          </a:xfrm>
          <a:prstGeom prst="rect">
            <a:avLst/>
          </a:prstGeom>
        </p:spPr>
      </p:pic>
      <p:sp>
        <p:nvSpPr>
          <p:cNvPr id="12" name="TextBox 11">
            <a:extLst>
              <a:ext uri="{FF2B5EF4-FFF2-40B4-BE49-F238E27FC236}">
                <a16:creationId xmlns:a16="http://schemas.microsoft.com/office/drawing/2014/main" id="{A5D5EBFE-4EEB-4035-7D55-764DD40833DA}"/>
              </a:ext>
            </a:extLst>
          </p:cNvPr>
          <p:cNvSpPr txBox="1"/>
          <p:nvPr/>
        </p:nvSpPr>
        <p:spPr>
          <a:xfrm>
            <a:off x="746312" y="5611254"/>
            <a:ext cx="647207" cy="307777"/>
          </a:xfrm>
          <a:prstGeom prst="rect">
            <a:avLst/>
          </a:prstGeom>
          <a:noFill/>
        </p:spPr>
        <p:txBody>
          <a:bodyPr wrap="square">
            <a:spAutoFit/>
          </a:bodyPr>
          <a:lstStyle/>
          <a:p>
            <a:r>
              <a:rPr lang="en-US" sz="1400" dirty="0">
                <a:hlinkClick r:id="rId9"/>
              </a:rPr>
              <a:t>link</a:t>
            </a:r>
            <a:endParaRPr lang="en-US" sz="1400" dirty="0"/>
          </a:p>
        </p:txBody>
      </p:sp>
    </p:spTree>
    <p:extLst>
      <p:ext uri="{BB962C8B-B14F-4D97-AF65-F5344CB8AC3E}">
        <p14:creationId xmlns:p14="http://schemas.microsoft.com/office/powerpoint/2010/main" val="8014000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7B0F-D7AE-2BDC-ADCE-7263BA428471}"/>
              </a:ext>
            </a:extLst>
          </p:cNvPr>
          <p:cNvSpPr>
            <a:spLocks noGrp="1"/>
          </p:cNvSpPr>
          <p:nvPr>
            <p:ph type="title"/>
          </p:nvPr>
        </p:nvSpPr>
        <p:spPr/>
        <p:txBody>
          <a:bodyPr/>
          <a:lstStyle/>
          <a:p>
            <a:r>
              <a:rPr lang="en-US" dirty="0"/>
              <a:t>Liquid Hydrogen – Liquefaction </a:t>
            </a:r>
          </a:p>
        </p:txBody>
      </p:sp>
      <p:sp>
        <p:nvSpPr>
          <p:cNvPr id="3" name="Content Placeholder 2">
            <a:extLst>
              <a:ext uri="{FF2B5EF4-FFF2-40B4-BE49-F238E27FC236}">
                <a16:creationId xmlns:a16="http://schemas.microsoft.com/office/drawing/2014/main" id="{0156CCC3-492B-3482-054C-CAD387C7BF5E}"/>
              </a:ext>
            </a:extLst>
          </p:cNvPr>
          <p:cNvSpPr>
            <a:spLocks noGrp="1"/>
          </p:cNvSpPr>
          <p:nvPr>
            <p:ph idx="1"/>
          </p:nvPr>
        </p:nvSpPr>
        <p:spPr/>
        <p:txBody>
          <a:bodyPr/>
          <a:lstStyle/>
          <a:p>
            <a:r>
              <a:rPr lang="en-US" sz="1800" dirty="0">
                <a:latin typeface="+mj-lt"/>
              </a:rPr>
              <a:t>1: Pure hydrogen enters the cycle and is compressed by a </a:t>
            </a:r>
            <a:br>
              <a:rPr lang="en-US" sz="1800" dirty="0">
                <a:latin typeface="+mj-lt"/>
              </a:rPr>
            </a:br>
            <a:r>
              <a:rPr lang="en-US" sz="1800" dirty="0">
                <a:latin typeface="+mj-lt"/>
              </a:rPr>
              <a:t>hydrogen compressor (H2COM)</a:t>
            </a:r>
          </a:p>
          <a:p>
            <a:r>
              <a:rPr lang="en-US" sz="1800" dirty="0">
                <a:latin typeface="+mj-lt"/>
              </a:rPr>
              <a:t>HX1: cold gases pre-cool high-pressure hydrogen stream</a:t>
            </a:r>
          </a:p>
          <a:p>
            <a:r>
              <a:rPr lang="en-US" sz="1800" dirty="0">
                <a:latin typeface="+mj-lt"/>
              </a:rPr>
              <a:t>3: LN2 bath removes heat from the hydrogen</a:t>
            </a:r>
          </a:p>
          <a:p>
            <a:r>
              <a:rPr lang="en-US" sz="1800" dirty="0">
                <a:latin typeface="+mj-lt"/>
              </a:rPr>
              <a:t>HX2: Pre-cooled compressed hydrogen flows through </a:t>
            </a:r>
            <a:br>
              <a:rPr lang="en-US" sz="1800" dirty="0">
                <a:latin typeface="+mj-lt"/>
              </a:rPr>
            </a:br>
            <a:r>
              <a:rPr lang="en-US" sz="1800" dirty="0">
                <a:latin typeface="+mj-lt"/>
              </a:rPr>
              <a:t>hydrogen–hydrogen heat exchanger</a:t>
            </a:r>
          </a:p>
          <a:p>
            <a:r>
              <a:rPr lang="en-US" sz="1800" dirty="0">
                <a:latin typeface="+mj-lt"/>
              </a:rPr>
              <a:t>4: compressed stream is reduced to the final temperature by</a:t>
            </a:r>
            <a:br>
              <a:rPr lang="en-US" sz="1800" dirty="0">
                <a:latin typeface="+mj-lt"/>
              </a:rPr>
            </a:br>
            <a:r>
              <a:rPr lang="en-US" sz="1800" dirty="0">
                <a:latin typeface="+mj-lt"/>
              </a:rPr>
              <a:t>expansion of the gas through a Joule-Thompson valve </a:t>
            </a:r>
          </a:p>
          <a:p>
            <a:pPr lvl="1"/>
            <a:r>
              <a:rPr lang="en-US" sz="1800" dirty="0">
                <a:solidFill>
                  <a:schemeClr val="accent2"/>
                </a:solidFill>
                <a:latin typeface="+mj-lt"/>
              </a:rPr>
              <a:t>Maximum inversion temperature with a J-T valve 205 K</a:t>
            </a:r>
          </a:p>
          <a:p>
            <a:pPr lvl="1"/>
            <a:r>
              <a:rPr lang="en-US" sz="1800" dirty="0">
                <a:solidFill>
                  <a:schemeClr val="accent2"/>
                </a:solidFill>
                <a:latin typeface="+mj-lt"/>
              </a:rPr>
              <a:t>Pre-cooling with liquid nitrogen (77.4 K) or liquified natural</a:t>
            </a:r>
            <a:br>
              <a:rPr lang="en-US" sz="1800" dirty="0">
                <a:solidFill>
                  <a:schemeClr val="accent2"/>
                </a:solidFill>
                <a:latin typeface="+mj-lt"/>
              </a:rPr>
            </a:br>
            <a:r>
              <a:rPr lang="en-US" sz="1800" dirty="0">
                <a:solidFill>
                  <a:schemeClr val="accent2"/>
                </a:solidFill>
                <a:latin typeface="+mj-lt"/>
              </a:rPr>
              <a:t>gas (112 K) can be used</a:t>
            </a:r>
          </a:p>
        </p:txBody>
      </p:sp>
      <p:sp>
        <p:nvSpPr>
          <p:cNvPr id="4" name="Footer Placeholder 3">
            <a:extLst>
              <a:ext uri="{FF2B5EF4-FFF2-40B4-BE49-F238E27FC236}">
                <a16:creationId xmlns:a16="http://schemas.microsoft.com/office/drawing/2014/main" id="{5FCCBF11-B26C-1FA2-7A08-C28072443898}"/>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3590013B-EF06-0953-F4A5-A4A23AB00FE7}"/>
              </a:ext>
            </a:extLst>
          </p:cNvPr>
          <p:cNvSpPr>
            <a:spLocks noGrp="1"/>
          </p:cNvSpPr>
          <p:nvPr>
            <p:ph type="sldNum" sz="quarter" idx="12"/>
          </p:nvPr>
        </p:nvSpPr>
        <p:spPr/>
        <p:txBody>
          <a:bodyPr/>
          <a:lstStyle/>
          <a:p>
            <a:fld id="{0EF2EA88-E9D4-0C4F-A5DF-5FE49FAF8E2F}" type="slidenum">
              <a:rPr lang="en-US" smtClean="0"/>
              <a:pPr/>
              <a:t>6</a:t>
            </a:fld>
            <a:endParaRPr lang="en-US" dirty="0"/>
          </a:p>
        </p:txBody>
      </p:sp>
      <p:pic>
        <p:nvPicPr>
          <p:cNvPr id="8" name="Picture 7">
            <a:extLst>
              <a:ext uri="{FF2B5EF4-FFF2-40B4-BE49-F238E27FC236}">
                <a16:creationId xmlns:a16="http://schemas.microsoft.com/office/drawing/2014/main" id="{54CDF150-272F-F848-24F4-4D505FA58118}"/>
              </a:ext>
            </a:extLst>
          </p:cNvPr>
          <p:cNvPicPr>
            <a:picLocks noChangeAspect="1"/>
          </p:cNvPicPr>
          <p:nvPr/>
        </p:nvPicPr>
        <p:blipFill>
          <a:blip r:embed="rId2">
            <a:clrChange>
              <a:clrFrom>
                <a:srgbClr val="FFF1E5"/>
              </a:clrFrom>
              <a:clrTo>
                <a:srgbClr val="FFF1E5">
                  <a:alpha val="0"/>
                </a:srgbClr>
              </a:clrTo>
            </a:clrChange>
          </a:blip>
          <a:stretch>
            <a:fillRect/>
          </a:stretch>
        </p:blipFill>
        <p:spPr>
          <a:xfrm>
            <a:off x="7745836" y="747893"/>
            <a:ext cx="4300354" cy="3065356"/>
          </a:xfrm>
          <a:prstGeom prst="rect">
            <a:avLst/>
          </a:prstGeom>
        </p:spPr>
      </p:pic>
      <p:pic>
        <p:nvPicPr>
          <p:cNvPr id="13" name="Picture 12">
            <a:extLst>
              <a:ext uri="{FF2B5EF4-FFF2-40B4-BE49-F238E27FC236}">
                <a16:creationId xmlns:a16="http://schemas.microsoft.com/office/drawing/2014/main" id="{040FBE74-5420-461C-A9A6-1F04BC8F0436}"/>
              </a:ext>
            </a:extLst>
          </p:cNvPr>
          <p:cNvPicPr>
            <a:picLocks noChangeAspect="1"/>
          </p:cNvPicPr>
          <p:nvPr/>
        </p:nvPicPr>
        <p:blipFill>
          <a:blip r:embed="rId3">
            <a:clrChange>
              <a:clrFrom>
                <a:srgbClr val="E6EEF7"/>
              </a:clrFrom>
              <a:clrTo>
                <a:srgbClr val="E6EEF7">
                  <a:alpha val="0"/>
                </a:srgbClr>
              </a:clrTo>
            </a:clrChange>
          </a:blip>
          <a:stretch>
            <a:fillRect/>
          </a:stretch>
        </p:blipFill>
        <p:spPr>
          <a:xfrm>
            <a:off x="8251429" y="4174161"/>
            <a:ext cx="2862478" cy="2738023"/>
          </a:xfrm>
          <a:prstGeom prst="rect">
            <a:avLst/>
          </a:prstGeom>
        </p:spPr>
      </p:pic>
      <p:sp>
        <p:nvSpPr>
          <p:cNvPr id="23" name="TextBox 22">
            <a:extLst>
              <a:ext uri="{FF2B5EF4-FFF2-40B4-BE49-F238E27FC236}">
                <a16:creationId xmlns:a16="http://schemas.microsoft.com/office/drawing/2014/main" id="{6D48B74C-F542-642E-4111-71A7D7234018}"/>
              </a:ext>
            </a:extLst>
          </p:cNvPr>
          <p:cNvSpPr txBox="1"/>
          <p:nvPr/>
        </p:nvSpPr>
        <p:spPr>
          <a:xfrm>
            <a:off x="7816659" y="3825698"/>
            <a:ext cx="3970865" cy="461665"/>
          </a:xfrm>
          <a:prstGeom prst="rect">
            <a:avLst/>
          </a:prstGeom>
          <a:noFill/>
        </p:spPr>
        <p:txBody>
          <a:bodyPr wrap="square">
            <a:spAutoFit/>
          </a:bodyPr>
          <a:lstStyle/>
          <a:p>
            <a:pPr algn="ctr"/>
            <a:r>
              <a:rPr lang="en-US" sz="1200" dirty="0"/>
              <a:t>The family of the iso-enthalpic lines on the temperature vs pressure diagram for hydrogen</a:t>
            </a:r>
          </a:p>
        </p:txBody>
      </p:sp>
      <p:sp>
        <p:nvSpPr>
          <p:cNvPr id="27" name="TextBox 26">
            <a:extLst>
              <a:ext uri="{FF2B5EF4-FFF2-40B4-BE49-F238E27FC236}">
                <a16:creationId xmlns:a16="http://schemas.microsoft.com/office/drawing/2014/main" id="{B1B4C7AC-53C7-C471-130C-13BE5E68A160}"/>
              </a:ext>
            </a:extLst>
          </p:cNvPr>
          <p:cNvSpPr txBox="1"/>
          <p:nvPr/>
        </p:nvSpPr>
        <p:spPr>
          <a:xfrm>
            <a:off x="7623562" y="53832"/>
            <a:ext cx="4544903" cy="738664"/>
          </a:xfrm>
          <a:prstGeom prst="rect">
            <a:avLst/>
          </a:prstGeom>
          <a:noFill/>
        </p:spPr>
        <p:txBody>
          <a:bodyPr wrap="square">
            <a:spAutoFit/>
          </a:bodyPr>
          <a:lstStyle/>
          <a:p>
            <a:pPr algn="ctr"/>
            <a:r>
              <a:rPr lang="en-US" sz="1400" dirty="0"/>
              <a:t>Schematic of the proposed pre-cooled Linde-Hampson system for hydrogen liquefaction. Ortho-para hydrogen conversion takes place in HX1 and HX2 zones</a:t>
            </a:r>
          </a:p>
        </p:txBody>
      </p:sp>
      <p:cxnSp>
        <p:nvCxnSpPr>
          <p:cNvPr id="29" name="Straight Connector 28">
            <a:extLst>
              <a:ext uri="{FF2B5EF4-FFF2-40B4-BE49-F238E27FC236}">
                <a16:creationId xmlns:a16="http://schemas.microsoft.com/office/drawing/2014/main" id="{215826CE-8FCA-0131-D3B6-1A2CE883FCAE}"/>
              </a:ext>
            </a:extLst>
          </p:cNvPr>
          <p:cNvCxnSpPr/>
          <p:nvPr/>
        </p:nvCxnSpPr>
        <p:spPr>
          <a:xfrm flipH="1" flipV="1">
            <a:off x="7759382" y="3786157"/>
            <a:ext cx="4229417" cy="0"/>
          </a:xfrm>
          <a:prstGeom prst="line">
            <a:avLst/>
          </a:prstGeom>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38304E6C-B219-7502-837A-C8BE4894F608}"/>
              </a:ext>
            </a:extLst>
          </p:cNvPr>
          <p:cNvSpPr txBox="1"/>
          <p:nvPr/>
        </p:nvSpPr>
        <p:spPr>
          <a:xfrm>
            <a:off x="1156201" y="5860534"/>
            <a:ext cx="6299200" cy="369332"/>
          </a:xfrm>
          <a:prstGeom prst="rect">
            <a:avLst/>
          </a:prstGeom>
          <a:noFill/>
          <a:ln w="19050">
            <a:solidFill>
              <a:schemeClr val="accent3"/>
            </a:solidFill>
          </a:ln>
        </p:spPr>
        <p:txBody>
          <a:bodyPr wrap="square">
            <a:spAutoFit/>
          </a:bodyPr>
          <a:lstStyle/>
          <a:p>
            <a:pPr algn="ctr"/>
            <a:r>
              <a:rPr lang="en-US" sz="1800" dirty="0">
                <a:solidFill>
                  <a:schemeClr val="accent3"/>
                </a:solidFill>
                <a:effectLst/>
              </a:rPr>
              <a:t>See Aziz, 2021 for a more detailed and recent review</a:t>
            </a:r>
            <a:endParaRPr lang="en-US" dirty="0">
              <a:solidFill>
                <a:schemeClr val="accent3"/>
              </a:solidFill>
            </a:endParaRPr>
          </a:p>
        </p:txBody>
      </p:sp>
      <p:sp>
        <p:nvSpPr>
          <p:cNvPr id="32" name="TextBox 31">
            <a:extLst>
              <a:ext uri="{FF2B5EF4-FFF2-40B4-BE49-F238E27FC236}">
                <a16:creationId xmlns:a16="http://schemas.microsoft.com/office/drawing/2014/main" id="{927F3232-43AB-66AF-2BB4-A9A215CA7F71}"/>
              </a:ext>
            </a:extLst>
          </p:cNvPr>
          <p:cNvSpPr txBox="1"/>
          <p:nvPr/>
        </p:nvSpPr>
        <p:spPr>
          <a:xfrm>
            <a:off x="8188001" y="3475137"/>
            <a:ext cx="1148071" cy="276999"/>
          </a:xfrm>
          <a:prstGeom prst="rect">
            <a:avLst/>
          </a:prstGeom>
          <a:noFill/>
        </p:spPr>
        <p:txBody>
          <a:bodyPr wrap="none" rtlCol="0">
            <a:spAutoFit/>
          </a:bodyPr>
          <a:lstStyle/>
          <a:p>
            <a:r>
              <a:rPr lang="en-US" sz="1200" dirty="0"/>
              <a:t>(Nuttall, 2016)</a:t>
            </a:r>
          </a:p>
        </p:txBody>
      </p:sp>
      <p:sp>
        <p:nvSpPr>
          <p:cNvPr id="33" name="TextBox 32">
            <a:extLst>
              <a:ext uri="{FF2B5EF4-FFF2-40B4-BE49-F238E27FC236}">
                <a16:creationId xmlns:a16="http://schemas.microsoft.com/office/drawing/2014/main" id="{0094E223-4CE6-7BE5-353C-FDBFE36CAD62}"/>
              </a:ext>
            </a:extLst>
          </p:cNvPr>
          <p:cNvSpPr txBox="1"/>
          <p:nvPr/>
        </p:nvSpPr>
        <p:spPr>
          <a:xfrm>
            <a:off x="9609283" y="6217849"/>
            <a:ext cx="1148071" cy="276999"/>
          </a:xfrm>
          <a:prstGeom prst="rect">
            <a:avLst/>
          </a:prstGeom>
          <a:noFill/>
        </p:spPr>
        <p:txBody>
          <a:bodyPr wrap="none" rtlCol="0">
            <a:spAutoFit/>
          </a:bodyPr>
          <a:lstStyle/>
          <a:p>
            <a:r>
              <a:rPr lang="en-US" sz="1200" dirty="0"/>
              <a:t>(Nuttall, 2016)</a:t>
            </a:r>
          </a:p>
        </p:txBody>
      </p:sp>
    </p:spTree>
    <p:extLst>
      <p:ext uri="{BB962C8B-B14F-4D97-AF65-F5344CB8AC3E}">
        <p14:creationId xmlns:p14="http://schemas.microsoft.com/office/powerpoint/2010/main" val="1801739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7B0F-D7AE-2BDC-ADCE-7263BA428471}"/>
              </a:ext>
            </a:extLst>
          </p:cNvPr>
          <p:cNvSpPr>
            <a:spLocks noGrp="1"/>
          </p:cNvSpPr>
          <p:nvPr>
            <p:ph type="title"/>
          </p:nvPr>
        </p:nvSpPr>
        <p:spPr/>
        <p:txBody>
          <a:bodyPr/>
          <a:lstStyle/>
          <a:p>
            <a:r>
              <a:rPr lang="en-US" dirty="0"/>
              <a:t>Liquid Hydrogen – Ortho-Para Conversion</a:t>
            </a:r>
          </a:p>
        </p:txBody>
      </p:sp>
      <p:sp>
        <p:nvSpPr>
          <p:cNvPr id="3" name="Content Placeholder 2">
            <a:extLst>
              <a:ext uri="{FF2B5EF4-FFF2-40B4-BE49-F238E27FC236}">
                <a16:creationId xmlns:a16="http://schemas.microsoft.com/office/drawing/2014/main" id="{0156CCC3-492B-3482-054C-CAD387C7BF5E}"/>
              </a:ext>
            </a:extLst>
          </p:cNvPr>
          <p:cNvSpPr>
            <a:spLocks noGrp="1"/>
          </p:cNvSpPr>
          <p:nvPr>
            <p:ph idx="1"/>
          </p:nvPr>
        </p:nvSpPr>
        <p:spPr/>
        <p:txBody>
          <a:bodyPr/>
          <a:lstStyle/>
          <a:p>
            <a:r>
              <a:rPr lang="en-US" sz="1800" dirty="0">
                <a:solidFill>
                  <a:schemeClr val="accent2"/>
                </a:solidFill>
              </a:rPr>
              <a:t>Orthohydrogen vs Parahydrogen</a:t>
            </a:r>
            <a:r>
              <a:rPr lang="en-US" sz="1800" dirty="0"/>
              <a:t>: difference in the proton </a:t>
            </a:r>
            <a:br>
              <a:rPr lang="en-US" sz="1800" dirty="0"/>
            </a:br>
            <a:r>
              <a:rPr lang="en-US" sz="1800" dirty="0"/>
              <a:t>spin directions</a:t>
            </a:r>
          </a:p>
          <a:p>
            <a:pPr lvl="1"/>
            <a:r>
              <a:rPr lang="en-US" sz="1800" dirty="0"/>
              <a:t>Studied in the 60s (see NIST, 1967 for list of papers)</a:t>
            </a:r>
          </a:p>
          <a:p>
            <a:r>
              <a:rPr lang="en-US" sz="1800" dirty="0"/>
              <a:t>Equilibrium concentrations at different temperatures</a:t>
            </a:r>
          </a:p>
          <a:p>
            <a:pPr lvl="1"/>
            <a:r>
              <a:rPr lang="en-US" sz="1800" dirty="0"/>
              <a:t>300 K: 75% ortho vs 25% para</a:t>
            </a:r>
          </a:p>
          <a:p>
            <a:pPr lvl="1"/>
            <a:r>
              <a:rPr lang="en-US" sz="1800" dirty="0"/>
              <a:t>20.3 K: 0.21% ortho vs 99.79% para</a:t>
            </a:r>
          </a:p>
          <a:p>
            <a:pPr lvl="1"/>
            <a:r>
              <a:rPr lang="en-US" sz="1800" dirty="0">
                <a:solidFill>
                  <a:schemeClr val="accent2"/>
                </a:solidFill>
              </a:rPr>
              <a:t>Large energy requirement during the conversion from ortho to para (525 kJ/kg)</a:t>
            </a:r>
          </a:p>
          <a:p>
            <a:pPr lvl="2"/>
            <a:r>
              <a:rPr lang="en-US" sz="1800" dirty="0"/>
              <a:t>More energy than the heat of vaporization (446 kJ/kg)</a:t>
            </a:r>
          </a:p>
          <a:p>
            <a:r>
              <a:rPr lang="en-US" sz="1800" dirty="0"/>
              <a:t>Time dependent process (can be problematic for long-term storage)</a:t>
            </a:r>
          </a:p>
          <a:p>
            <a:pPr lvl="1"/>
            <a:r>
              <a:rPr lang="en-US" sz="1800" dirty="0"/>
              <a:t>10 hours after liquefaction, para. conversion can be x</a:t>
            </a:r>
            <a:r>
              <a:rPr lang="en-US" sz="1800" baseline="-25000" dirty="0"/>
              <a:t>p-H2</a:t>
            </a:r>
            <a:r>
              <a:rPr lang="en-US" sz="1800" dirty="0"/>
              <a:t> = 0.31 (generating ~50 J/g);</a:t>
            </a:r>
          </a:p>
          <a:p>
            <a:pPr lvl="1"/>
            <a:r>
              <a:rPr lang="en-US" sz="1800" dirty="0"/>
              <a:t>1000 hours after liquefaction, x</a:t>
            </a:r>
            <a:r>
              <a:rPr lang="en-US" sz="1800" baseline="-25000" dirty="0"/>
              <a:t>p-H2</a:t>
            </a:r>
            <a:r>
              <a:rPr lang="en-US" sz="1800" dirty="0"/>
              <a:t> = 0.92 (generating ~400 J/g)</a:t>
            </a:r>
          </a:p>
          <a:p>
            <a:r>
              <a:rPr lang="en-US" sz="1800" dirty="0">
                <a:solidFill>
                  <a:schemeClr val="accent2"/>
                </a:solidFill>
              </a:rPr>
              <a:t>Possible to accelerate part of the conversion with catalytic converters</a:t>
            </a:r>
            <a:r>
              <a:rPr lang="en-US" sz="1800" dirty="0"/>
              <a:t> (e.g. Cr</a:t>
            </a:r>
            <a:r>
              <a:rPr lang="en-US" sz="1800" baseline="-25000" dirty="0"/>
              <a:t>2</a:t>
            </a:r>
            <a:r>
              <a:rPr lang="en-US" sz="1800" dirty="0"/>
              <a:t>O</a:t>
            </a:r>
            <a:r>
              <a:rPr lang="en-US" sz="1800" baseline="-25000" dirty="0"/>
              <a:t>3</a:t>
            </a:r>
            <a:r>
              <a:rPr lang="en-US" sz="1800" dirty="0"/>
              <a:t>)</a:t>
            </a:r>
          </a:p>
          <a:p>
            <a:endParaRPr lang="en-US" sz="1800" dirty="0"/>
          </a:p>
        </p:txBody>
      </p:sp>
      <p:sp>
        <p:nvSpPr>
          <p:cNvPr id="4" name="Footer Placeholder 3">
            <a:extLst>
              <a:ext uri="{FF2B5EF4-FFF2-40B4-BE49-F238E27FC236}">
                <a16:creationId xmlns:a16="http://schemas.microsoft.com/office/drawing/2014/main" id="{5FCCBF11-B26C-1FA2-7A08-C28072443898}"/>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3590013B-EF06-0953-F4A5-A4A23AB00FE7}"/>
              </a:ext>
            </a:extLst>
          </p:cNvPr>
          <p:cNvSpPr>
            <a:spLocks noGrp="1"/>
          </p:cNvSpPr>
          <p:nvPr>
            <p:ph type="sldNum" sz="quarter" idx="12"/>
          </p:nvPr>
        </p:nvSpPr>
        <p:spPr/>
        <p:txBody>
          <a:bodyPr/>
          <a:lstStyle/>
          <a:p>
            <a:fld id="{0EF2EA88-E9D4-0C4F-A5DF-5FE49FAF8E2F}" type="slidenum">
              <a:rPr lang="en-US" smtClean="0"/>
              <a:pPr/>
              <a:t>7</a:t>
            </a:fld>
            <a:endParaRPr lang="en-US" dirty="0"/>
          </a:p>
        </p:txBody>
      </p:sp>
      <p:sp>
        <p:nvSpPr>
          <p:cNvPr id="11" name="TextBox 10">
            <a:extLst>
              <a:ext uri="{FF2B5EF4-FFF2-40B4-BE49-F238E27FC236}">
                <a16:creationId xmlns:a16="http://schemas.microsoft.com/office/drawing/2014/main" id="{0854C9EE-66A5-BBB3-375A-A3BB2820FBC7}"/>
              </a:ext>
            </a:extLst>
          </p:cNvPr>
          <p:cNvSpPr txBox="1"/>
          <p:nvPr/>
        </p:nvSpPr>
        <p:spPr>
          <a:xfrm>
            <a:off x="1661160" y="5986375"/>
            <a:ext cx="8869680" cy="369332"/>
          </a:xfrm>
          <a:prstGeom prst="rect">
            <a:avLst/>
          </a:prstGeom>
          <a:noFill/>
          <a:ln w="19050">
            <a:solidFill>
              <a:schemeClr val="accent3"/>
            </a:solidFill>
          </a:ln>
        </p:spPr>
        <p:txBody>
          <a:bodyPr wrap="square">
            <a:spAutoFit/>
          </a:bodyPr>
          <a:lstStyle/>
          <a:p>
            <a:pPr algn="ctr"/>
            <a:r>
              <a:rPr lang="en-US" dirty="0">
                <a:solidFill>
                  <a:schemeClr val="accent3"/>
                </a:solidFill>
              </a:rPr>
              <a:t>Important consideration for storage and long-operating cycle projects</a:t>
            </a:r>
          </a:p>
        </p:txBody>
      </p:sp>
      <p:pic>
        <p:nvPicPr>
          <p:cNvPr id="13" name="Picture 12">
            <a:extLst>
              <a:ext uri="{FF2B5EF4-FFF2-40B4-BE49-F238E27FC236}">
                <a16:creationId xmlns:a16="http://schemas.microsoft.com/office/drawing/2014/main" id="{B33ADCAB-8661-7632-B6CA-E316D5138AAB}"/>
              </a:ext>
            </a:extLst>
          </p:cNvPr>
          <p:cNvPicPr>
            <a:picLocks noChangeAspect="1"/>
          </p:cNvPicPr>
          <p:nvPr/>
        </p:nvPicPr>
        <p:blipFill>
          <a:blip r:embed="rId2"/>
          <a:stretch>
            <a:fillRect/>
          </a:stretch>
        </p:blipFill>
        <p:spPr>
          <a:xfrm>
            <a:off x="6899372" y="996568"/>
            <a:ext cx="4814600" cy="2730882"/>
          </a:xfrm>
          <a:prstGeom prst="rect">
            <a:avLst/>
          </a:prstGeom>
        </p:spPr>
      </p:pic>
      <p:sp>
        <p:nvSpPr>
          <p:cNvPr id="14" name="TextBox 13">
            <a:extLst>
              <a:ext uri="{FF2B5EF4-FFF2-40B4-BE49-F238E27FC236}">
                <a16:creationId xmlns:a16="http://schemas.microsoft.com/office/drawing/2014/main" id="{B666B807-E5D1-528F-B1D7-4AFF64B34A9E}"/>
              </a:ext>
            </a:extLst>
          </p:cNvPr>
          <p:cNvSpPr txBox="1"/>
          <p:nvPr/>
        </p:nvSpPr>
        <p:spPr>
          <a:xfrm>
            <a:off x="10556478" y="2840137"/>
            <a:ext cx="1003801" cy="276999"/>
          </a:xfrm>
          <a:prstGeom prst="rect">
            <a:avLst/>
          </a:prstGeom>
          <a:noFill/>
        </p:spPr>
        <p:txBody>
          <a:bodyPr wrap="none" rtlCol="0">
            <a:spAutoFit/>
          </a:bodyPr>
          <a:lstStyle/>
          <a:p>
            <a:r>
              <a:rPr lang="en-US" sz="1200" dirty="0"/>
              <a:t>(Aziz, 2021)</a:t>
            </a:r>
          </a:p>
        </p:txBody>
      </p:sp>
    </p:spTree>
    <p:extLst>
      <p:ext uri="{BB962C8B-B14F-4D97-AF65-F5344CB8AC3E}">
        <p14:creationId xmlns:p14="http://schemas.microsoft.com/office/powerpoint/2010/main" val="12148772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67B0F-D7AE-2BDC-ADCE-7263BA428471}"/>
              </a:ext>
            </a:extLst>
          </p:cNvPr>
          <p:cNvSpPr>
            <a:spLocks noGrp="1"/>
          </p:cNvSpPr>
          <p:nvPr>
            <p:ph type="title"/>
          </p:nvPr>
        </p:nvSpPr>
        <p:spPr/>
        <p:txBody>
          <a:bodyPr/>
          <a:lstStyle/>
          <a:p>
            <a:r>
              <a:rPr lang="en-US" dirty="0"/>
              <a:t>Liquid Hydrogen – Storage</a:t>
            </a:r>
          </a:p>
        </p:txBody>
      </p:sp>
      <p:sp>
        <p:nvSpPr>
          <p:cNvPr id="3" name="Content Placeholder 2">
            <a:extLst>
              <a:ext uri="{FF2B5EF4-FFF2-40B4-BE49-F238E27FC236}">
                <a16:creationId xmlns:a16="http://schemas.microsoft.com/office/drawing/2014/main" id="{0156CCC3-492B-3482-054C-CAD387C7BF5E}"/>
              </a:ext>
            </a:extLst>
          </p:cNvPr>
          <p:cNvSpPr>
            <a:spLocks noGrp="1"/>
          </p:cNvSpPr>
          <p:nvPr>
            <p:ph idx="1"/>
          </p:nvPr>
        </p:nvSpPr>
        <p:spPr/>
        <p:txBody>
          <a:bodyPr/>
          <a:lstStyle/>
          <a:p>
            <a:r>
              <a:rPr lang="en-US" dirty="0"/>
              <a:t>Very similar to helium for storage</a:t>
            </a:r>
          </a:p>
          <a:p>
            <a:pPr lvl="1"/>
            <a:r>
              <a:rPr lang="en-US" dirty="0"/>
              <a:t>Standard stainless steel </a:t>
            </a:r>
            <a:r>
              <a:rPr lang="en-US" dirty="0" err="1"/>
              <a:t>dewars</a:t>
            </a:r>
            <a:r>
              <a:rPr lang="en-US" dirty="0"/>
              <a:t> designed for liquid helium are identical to those intended for liquid hydrogen in terms of construction and welding materials</a:t>
            </a:r>
          </a:p>
          <a:p>
            <a:pPr lvl="1"/>
            <a:r>
              <a:rPr lang="en-US" dirty="0"/>
              <a:t>Liquid-hydrogen </a:t>
            </a:r>
            <a:r>
              <a:rPr lang="en-US" dirty="0" err="1"/>
              <a:t>dewar</a:t>
            </a:r>
            <a:r>
              <a:rPr lang="en-US" dirty="0"/>
              <a:t> cannot have wheels when it is filled with hydrogen</a:t>
            </a:r>
          </a:p>
          <a:p>
            <a:r>
              <a:rPr lang="en-US" dirty="0"/>
              <a:t>Fuel-cell cars store high-pressure H</a:t>
            </a:r>
            <a:r>
              <a:rPr lang="en-US" baseline="-25000" dirty="0"/>
              <a:t>2</a:t>
            </a:r>
            <a:r>
              <a:rPr lang="en-US" dirty="0"/>
              <a:t> gas (challenges with liquid, e.g. refueling, warm tank, …)</a:t>
            </a:r>
          </a:p>
          <a:p>
            <a:endParaRPr lang="en-US" dirty="0"/>
          </a:p>
        </p:txBody>
      </p:sp>
      <p:sp>
        <p:nvSpPr>
          <p:cNvPr id="4" name="Footer Placeholder 3">
            <a:extLst>
              <a:ext uri="{FF2B5EF4-FFF2-40B4-BE49-F238E27FC236}">
                <a16:creationId xmlns:a16="http://schemas.microsoft.com/office/drawing/2014/main" id="{5FCCBF11-B26C-1FA2-7A08-C28072443898}"/>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3590013B-EF06-0953-F4A5-A4A23AB00FE7}"/>
              </a:ext>
            </a:extLst>
          </p:cNvPr>
          <p:cNvSpPr>
            <a:spLocks noGrp="1"/>
          </p:cNvSpPr>
          <p:nvPr>
            <p:ph type="sldNum" sz="quarter" idx="12"/>
          </p:nvPr>
        </p:nvSpPr>
        <p:spPr/>
        <p:txBody>
          <a:bodyPr/>
          <a:lstStyle/>
          <a:p>
            <a:fld id="{0EF2EA88-E9D4-0C4F-A5DF-5FE49FAF8E2F}" type="slidenum">
              <a:rPr lang="en-US" smtClean="0"/>
              <a:pPr/>
              <a:t>8</a:t>
            </a:fld>
            <a:endParaRPr lang="en-US" dirty="0"/>
          </a:p>
        </p:txBody>
      </p:sp>
      <p:sp>
        <p:nvSpPr>
          <p:cNvPr id="6" name="TextBox 5">
            <a:extLst>
              <a:ext uri="{FF2B5EF4-FFF2-40B4-BE49-F238E27FC236}">
                <a16:creationId xmlns:a16="http://schemas.microsoft.com/office/drawing/2014/main" id="{7A23B303-AD8A-CC63-E53B-66024D25D902}"/>
              </a:ext>
            </a:extLst>
          </p:cNvPr>
          <p:cNvSpPr txBox="1"/>
          <p:nvPr/>
        </p:nvSpPr>
        <p:spPr>
          <a:xfrm>
            <a:off x="2946400" y="5860534"/>
            <a:ext cx="6299200" cy="369332"/>
          </a:xfrm>
          <a:prstGeom prst="rect">
            <a:avLst/>
          </a:prstGeom>
          <a:noFill/>
          <a:ln w="19050">
            <a:solidFill>
              <a:schemeClr val="accent3"/>
            </a:solidFill>
          </a:ln>
        </p:spPr>
        <p:txBody>
          <a:bodyPr wrap="square">
            <a:spAutoFit/>
          </a:bodyPr>
          <a:lstStyle/>
          <a:p>
            <a:pPr algn="ctr"/>
            <a:r>
              <a:rPr lang="en-US" sz="1800" dirty="0">
                <a:solidFill>
                  <a:schemeClr val="accent3"/>
                </a:solidFill>
                <a:effectLst/>
              </a:rPr>
              <a:t>See Aziz, 2021 for a more detailed and recent review</a:t>
            </a:r>
            <a:endParaRPr lang="en-US" dirty="0">
              <a:solidFill>
                <a:schemeClr val="accent3"/>
              </a:solidFill>
            </a:endParaRPr>
          </a:p>
        </p:txBody>
      </p:sp>
    </p:spTree>
    <p:extLst>
      <p:ext uri="{BB962C8B-B14F-4D97-AF65-F5344CB8AC3E}">
        <p14:creationId xmlns:p14="http://schemas.microsoft.com/office/powerpoint/2010/main" val="4001686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CED5-B1BA-CB28-54A2-5E38B6276FA6}"/>
              </a:ext>
            </a:extLst>
          </p:cNvPr>
          <p:cNvSpPr>
            <a:spLocks noGrp="1"/>
          </p:cNvSpPr>
          <p:nvPr>
            <p:ph type="title"/>
          </p:nvPr>
        </p:nvSpPr>
        <p:spPr/>
        <p:txBody>
          <a:bodyPr/>
          <a:lstStyle/>
          <a:p>
            <a:r>
              <a:rPr lang="en-US" dirty="0"/>
              <a:t>Safety</a:t>
            </a:r>
          </a:p>
        </p:txBody>
      </p:sp>
      <p:sp>
        <p:nvSpPr>
          <p:cNvPr id="3" name="Content Placeholder 2">
            <a:extLst>
              <a:ext uri="{FF2B5EF4-FFF2-40B4-BE49-F238E27FC236}">
                <a16:creationId xmlns:a16="http://schemas.microsoft.com/office/drawing/2014/main" id="{F3087D61-D61B-B660-F6C7-255097BFB9E2}"/>
              </a:ext>
            </a:extLst>
          </p:cNvPr>
          <p:cNvSpPr>
            <a:spLocks noGrp="1"/>
          </p:cNvSpPr>
          <p:nvPr>
            <p:ph idx="1"/>
          </p:nvPr>
        </p:nvSpPr>
        <p:spPr>
          <a:xfrm>
            <a:off x="576072" y="1136651"/>
            <a:ext cx="10972800" cy="5041899"/>
          </a:xfrm>
        </p:spPr>
        <p:txBody>
          <a:bodyPr/>
          <a:lstStyle/>
          <a:p>
            <a:r>
              <a:rPr lang="en-US" sz="1800" dirty="0">
                <a:latin typeface="+mj-lt"/>
              </a:rPr>
              <a:t>Risk categories (Aziz, 2021)</a:t>
            </a:r>
          </a:p>
          <a:p>
            <a:pPr lvl="1"/>
            <a:r>
              <a:rPr lang="en-US" sz="1800" dirty="0">
                <a:latin typeface="+mj-lt"/>
              </a:rPr>
              <a:t>physical (embrittlement, failures, and phase change)</a:t>
            </a:r>
          </a:p>
          <a:p>
            <a:pPr lvl="1"/>
            <a:r>
              <a:rPr lang="en-US" sz="1800" dirty="0">
                <a:latin typeface="+mj-lt"/>
              </a:rPr>
              <a:t>physiological (frostbite, suffocation, hypothermia, asphyxiation, and respiratory problems)</a:t>
            </a:r>
          </a:p>
          <a:p>
            <a:pPr lvl="1"/>
            <a:r>
              <a:rPr lang="en-US" sz="1800" dirty="0">
                <a:latin typeface="+mj-lt"/>
              </a:rPr>
              <a:t>chemical (fire, explosion)</a:t>
            </a:r>
          </a:p>
          <a:p>
            <a:r>
              <a:rPr lang="en-US" sz="1800" dirty="0">
                <a:latin typeface="+mj-lt"/>
              </a:rPr>
              <a:t>Hydrogen fire</a:t>
            </a:r>
          </a:p>
          <a:p>
            <a:pPr lvl="1"/>
            <a:r>
              <a:rPr lang="en-US" sz="1800" dirty="0">
                <a:latin typeface="+mj-lt"/>
              </a:rPr>
              <a:t>Can be ignited at relatively low concentration</a:t>
            </a:r>
          </a:p>
          <a:p>
            <a:pPr lvl="1"/>
            <a:r>
              <a:rPr lang="en-US" sz="1800" dirty="0">
                <a:latin typeface="+mj-lt"/>
              </a:rPr>
              <a:t>Hydrogen fire burns directly upward</a:t>
            </a:r>
          </a:p>
          <a:p>
            <a:pPr lvl="1"/>
            <a:r>
              <a:rPr lang="en-US" sz="1800" dirty="0">
                <a:latin typeface="+mj-lt"/>
              </a:rPr>
              <a:t>Hydrogen fires are difficult to see in daylight compared to more typical incidents</a:t>
            </a:r>
          </a:p>
          <a:p>
            <a:r>
              <a:rPr lang="en-US" sz="1800" dirty="0">
                <a:latin typeface="+mj-lt"/>
              </a:rPr>
              <a:t>Risk mitigation</a:t>
            </a:r>
          </a:p>
          <a:p>
            <a:pPr lvl="1"/>
            <a:r>
              <a:rPr lang="en-US" sz="1800" dirty="0">
                <a:latin typeface="+mj-lt"/>
              </a:rPr>
              <a:t>Leak avoidance is key (subject to leak due to low viscosity and molecular weight)</a:t>
            </a:r>
          </a:p>
          <a:p>
            <a:pPr lvl="1"/>
            <a:r>
              <a:rPr lang="en-US" sz="1800" dirty="0">
                <a:latin typeface="+mj-lt"/>
              </a:rPr>
              <a:t>Robust design of storage and distribution piping</a:t>
            </a:r>
          </a:p>
          <a:p>
            <a:pPr lvl="1"/>
            <a:r>
              <a:rPr lang="en-US" sz="1800" dirty="0">
                <a:latin typeface="+mj-lt"/>
              </a:rPr>
              <a:t>Relief paths to a vent box</a:t>
            </a:r>
          </a:p>
          <a:p>
            <a:pPr lvl="1"/>
            <a:r>
              <a:rPr lang="en-US" sz="1800" dirty="0">
                <a:latin typeface="+mj-lt"/>
              </a:rPr>
              <a:t>Gaseous nitrogen jacket</a:t>
            </a:r>
          </a:p>
        </p:txBody>
      </p:sp>
      <p:sp>
        <p:nvSpPr>
          <p:cNvPr id="4" name="Footer Placeholder 3">
            <a:extLst>
              <a:ext uri="{FF2B5EF4-FFF2-40B4-BE49-F238E27FC236}">
                <a16:creationId xmlns:a16="http://schemas.microsoft.com/office/drawing/2014/main" id="{9DFC4A8E-1656-17AA-9CC1-50F595B37338}"/>
              </a:ext>
            </a:extLst>
          </p:cNvPr>
          <p:cNvSpPr>
            <a:spLocks noGrp="1"/>
          </p:cNvSpPr>
          <p:nvPr>
            <p:ph type="ftr" sz="quarter" idx="11"/>
          </p:nvPr>
        </p:nvSpPr>
        <p:spPr/>
        <p:txBody>
          <a:bodyPr/>
          <a:lstStyle/>
          <a:p>
            <a:r>
              <a:rPr lang="en-US"/>
              <a:t>Short Liquid Hydrogen Lit. Review | BERKELEY LAB</a:t>
            </a:r>
            <a:endParaRPr lang="en-US" dirty="0"/>
          </a:p>
        </p:txBody>
      </p:sp>
      <p:sp>
        <p:nvSpPr>
          <p:cNvPr id="5" name="Slide Number Placeholder 4">
            <a:extLst>
              <a:ext uri="{FF2B5EF4-FFF2-40B4-BE49-F238E27FC236}">
                <a16:creationId xmlns:a16="http://schemas.microsoft.com/office/drawing/2014/main" id="{7E0CC15B-F93B-8C83-EC4F-43971DBC68B2}"/>
              </a:ext>
            </a:extLst>
          </p:cNvPr>
          <p:cNvSpPr>
            <a:spLocks noGrp="1"/>
          </p:cNvSpPr>
          <p:nvPr>
            <p:ph type="sldNum" sz="quarter" idx="12"/>
          </p:nvPr>
        </p:nvSpPr>
        <p:spPr/>
        <p:txBody>
          <a:bodyPr/>
          <a:lstStyle/>
          <a:p>
            <a:fld id="{0EF2EA88-E9D4-0C4F-A5DF-5FE49FAF8E2F}" type="slidenum">
              <a:rPr lang="en-US" smtClean="0"/>
              <a:pPr/>
              <a:t>9</a:t>
            </a:fld>
            <a:endParaRPr lang="en-US" dirty="0"/>
          </a:p>
        </p:txBody>
      </p:sp>
      <p:grpSp>
        <p:nvGrpSpPr>
          <p:cNvPr id="10" name="Group 9">
            <a:extLst>
              <a:ext uri="{FF2B5EF4-FFF2-40B4-BE49-F238E27FC236}">
                <a16:creationId xmlns:a16="http://schemas.microsoft.com/office/drawing/2014/main" id="{FED733E3-03C7-A694-7D58-457CE67B4593}"/>
              </a:ext>
            </a:extLst>
          </p:cNvPr>
          <p:cNvGrpSpPr/>
          <p:nvPr/>
        </p:nvGrpSpPr>
        <p:grpSpPr>
          <a:xfrm>
            <a:off x="9557424" y="2674900"/>
            <a:ext cx="2186520" cy="2948942"/>
            <a:chOff x="4878775" y="2672819"/>
            <a:chExt cx="2186520" cy="2948942"/>
          </a:xfrm>
        </p:grpSpPr>
        <p:pic>
          <p:nvPicPr>
            <p:cNvPr id="7" name="Picture 6">
              <a:extLst>
                <a:ext uri="{FF2B5EF4-FFF2-40B4-BE49-F238E27FC236}">
                  <a16:creationId xmlns:a16="http://schemas.microsoft.com/office/drawing/2014/main" id="{92E6E01F-38D8-2A29-AD00-79BFFF08A85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78775" y="2672819"/>
              <a:ext cx="2175140" cy="1463040"/>
            </a:xfrm>
            <a:prstGeom prst="rect">
              <a:avLst/>
            </a:prstGeom>
          </p:spPr>
        </p:pic>
        <p:pic>
          <p:nvPicPr>
            <p:cNvPr id="9" name="Picture 8">
              <a:extLst>
                <a:ext uri="{FF2B5EF4-FFF2-40B4-BE49-F238E27FC236}">
                  <a16:creationId xmlns:a16="http://schemas.microsoft.com/office/drawing/2014/main" id="{8A63CC55-529B-160C-B703-5D0DF76B12C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878775" y="4158721"/>
              <a:ext cx="2186520" cy="1463040"/>
            </a:xfrm>
            <a:prstGeom prst="rect">
              <a:avLst/>
            </a:prstGeom>
          </p:spPr>
        </p:pic>
      </p:grpSp>
      <p:sp>
        <p:nvSpPr>
          <p:cNvPr id="6" name="TextBox 5">
            <a:extLst>
              <a:ext uri="{FF2B5EF4-FFF2-40B4-BE49-F238E27FC236}">
                <a16:creationId xmlns:a16="http://schemas.microsoft.com/office/drawing/2014/main" id="{DFC2E86A-52A8-1EB6-4D27-592190F64B04}"/>
              </a:ext>
            </a:extLst>
          </p:cNvPr>
          <p:cNvSpPr txBox="1"/>
          <p:nvPr/>
        </p:nvSpPr>
        <p:spPr>
          <a:xfrm>
            <a:off x="10064984" y="5569692"/>
            <a:ext cx="1757211" cy="369332"/>
          </a:xfrm>
          <a:prstGeom prst="rect">
            <a:avLst/>
          </a:prstGeom>
          <a:noFill/>
        </p:spPr>
        <p:txBody>
          <a:bodyPr wrap="none" rtlCol="0">
            <a:spAutoFit/>
          </a:bodyPr>
          <a:lstStyle/>
          <a:p>
            <a:pPr algn="ctr"/>
            <a:r>
              <a:rPr lang="en-US" dirty="0"/>
              <a:t>H</a:t>
            </a:r>
            <a:r>
              <a:rPr lang="en-US" baseline="-25000" dirty="0"/>
              <a:t>2</a:t>
            </a:r>
            <a:r>
              <a:rPr lang="en-US" dirty="0"/>
              <a:t> vs petrol fire</a:t>
            </a:r>
          </a:p>
        </p:txBody>
      </p:sp>
      <p:sp>
        <p:nvSpPr>
          <p:cNvPr id="8" name="TextBox 7">
            <a:extLst>
              <a:ext uri="{FF2B5EF4-FFF2-40B4-BE49-F238E27FC236}">
                <a16:creationId xmlns:a16="http://schemas.microsoft.com/office/drawing/2014/main" id="{8F35680B-B3E9-AC52-3F5E-2E4460F62B2D}"/>
              </a:ext>
            </a:extLst>
          </p:cNvPr>
          <p:cNvSpPr txBox="1"/>
          <p:nvPr/>
        </p:nvSpPr>
        <p:spPr>
          <a:xfrm>
            <a:off x="381000" y="6101027"/>
            <a:ext cx="11430000" cy="338554"/>
          </a:xfrm>
          <a:prstGeom prst="rect">
            <a:avLst/>
          </a:prstGeom>
          <a:noFill/>
          <a:ln w="19050">
            <a:solidFill>
              <a:schemeClr val="accent3"/>
            </a:solidFill>
          </a:ln>
        </p:spPr>
        <p:txBody>
          <a:bodyPr wrap="square">
            <a:spAutoFit/>
          </a:bodyPr>
          <a:lstStyle/>
          <a:p>
            <a:pPr algn="ctr"/>
            <a:r>
              <a:rPr lang="en-US" sz="1600" dirty="0">
                <a:solidFill>
                  <a:schemeClr val="accent3"/>
                </a:solidFill>
              </a:rPr>
              <a:t>More readings: Ricci et al. 2010’s book chapter, Aziz 2021 section 5, NREL safety report</a:t>
            </a:r>
          </a:p>
        </p:txBody>
      </p:sp>
    </p:spTree>
    <p:extLst>
      <p:ext uri="{BB962C8B-B14F-4D97-AF65-F5344CB8AC3E}">
        <p14:creationId xmlns:p14="http://schemas.microsoft.com/office/powerpoint/2010/main" val="1299083496"/>
      </p:ext>
    </p:extLst>
  </p:cSld>
  <p:clrMapOvr>
    <a:masterClrMapping/>
  </p:clrMapOvr>
</p:sld>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BNL_PPT_WideNew_Template_2020" id="{C6E9C8EA-3D6B-A14A-A256-FF0550AA0259}" vid="{02A6AE1C-0421-BE4C-A2DB-37E0776A5C4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LBNL_PPT_WideNew_Template_2020</Template>
  <TotalTime>11114</TotalTime>
  <Words>6710</Words>
  <Application>Microsoft Office PowerPoint</Application>
  <PresentationFormat>Widescreen</PresentationFormat>
  <Paragraphs>576</Paragraphs>
  <Slides>58</Slides>
  <Notes>8</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Cambria Math</vt:lpstr>
      <vt:lpstr>Berkeley Lab Wide PPT Theme</vt:lpstr>
      <vt:lpstr>A short literature review on liquid hydrogen: A high-potential 20 K cryogen for superconducting magnets</vt:lpstr>
      <vt:lpstr>Outline</vt:lpstr>
      <vt:lpstr>Main Objective</vt:lpstr>
      <vt:lpstr>Important Topics</vt:lpstr>
      <vt:lpstr>Liquid Hydrogen – Properties</vt:lpstr>
      <vt:lpstr>Liquid Hydrogen – Liquefaction </vt:lpstr>
      <vt:lpstr>Liquid Hydrogen – Ortho-Para Conversion</vt:lpstr>
      <vt:lpstr>Liquid Hydrogen – Storage</vt:lpstr>
      <vt:lpstr>Safety</vt:lpstr>
      <vt:lpstr>Safety – Standards </vt:lpstr>
      <vt:lpstr>Hydrogen at Scale</vt:lpstr>
      <vt:lpstr>Cryomagnetics</vt:lpstr>
      <vt:lpstr>References</vt:lpstr>
      <vt:lpstr>80 years of (relevant) Liquid Hydrogen Work</vt:lpstr>
      <vt:lpstr>Overview</vt:lpstr>
      <vt:lpstr>1940s–60s LH2 cooled normal conducting high-field magnets</vt:lpstr>
      <vt:lpstr>Overview</vt:lpstr>
      <vt:lpstr>Netherlands – Leyden 1946</vt:lpstr>
      <vt:lpstr>LH2 was Previously Used to Cooldown Normal Conducting Magnets (1940s–1960s)</vt:lpstr>
      <vt:lpstr>LH2 was Previously Used to Cooldown Normal Conducting Magnets (1940s–1960s)</vt:lpstr>
      <vt:lpstr>1950s–70s LH2 bubble chamber for particle detectors</vt:lpstr>
      <vt:lpstr>USA, CERN, and France</vt:lpstr>
      <vt:lpstr>1990s–today LH2 cooled superconductors</vt:lpstr>
      <vt:lpstr>LH2 Liquefaction at MIT for Superconducting Wire Characterization</vt:lpstr>
      <vt:lpstr>LNe Experiments with HTS</vt:lpstr>
      <vt:lpstr>HTS Characterization in LH2 is Currently Happening in Japan</vt:lpstr>
      <vt:lpstr>United Kingdom – 2016 Cryomagnetics and Hydrogen Economy</vt:lpstr>
      <vt:lpstr>Russia – 2011 MgB2 Superconducting  Transfer Line</vt:lpstr>
      <vt:lpstr>EU SCARLET Project – 2022 LH2-cooled MgB2 cables</vt:lpstr>
      <vt:lpstr>References</vt:lpstr>
      <vt:lpstr>References (extra)</vt:lpstr>
      <vt:lpstr>Cooling Superconducting Magnets with LH2</vt:lpstr>
      <vt:lpstr>Sustainable Future Colliders by Increasing the Operating Temperature to 20 K</vt:lpstr>
      <vt:lpstr>Increasing the Operating Temperature to 20 K is Possible with High Temperature Superconductors</vt:lpstr>
      <vt:lpstr>Plans at LBL</vt:lpstr>
      <vt:lpstr>Project timeline with setup commissioning around summer 2024 and first test with current in Fall 2024</vt:lpstr>
      <vt:lpstr>Ongoing Efforts</vt:lpstr>
      <vt:lpstr>Conclusions</vt:lpstr>
      <vt:lpstr>Thank you!</vt:lpstr>
      <vt:lpstr>Additional Slides and Literature</vt:lpstr>
      <vt:lpstr>USA – LANL 1956 High Field Magnets in LH2 (Laquer)</vt:lpstr>
      <vt:lpstr>USA – LANL 1957 Cu Coil in LH2 (Laquer and Hammel)</vt:lpstr>
      <vt:lpstr>USA – LANL 1957 Cu Coil in LH2 (Laquer and Hammel)</vt:lpstr>
      <vt:lpstr>USA – LANL 1960 Handling on a Pilot Plant Scale LH2 (Laquer)</vt:lpstr>
      <vt:lpstr>USA – LBNL and LLNL 1960 Sodium Solenoid in LH2 (conceptual study only) (Post and Taylor)</vt:lpstr>
      <vt:lpstr>USA – 1962 1st International Conference on High Magnetic Fields </vt:lpstr>
      <vt:lpstr>UK – Ministry of Aviation 1962 Short Summary of the High Magnetic Fields Conference</vt:lpstr>
      <vt:lpstr>USA – NIST 1963 Al Coil in LH2 (Purcell and Payne)</vt:lpstr>
      <vt:lpstr>USA – MIT 1963 Review Paper: The Generation of High Magnetic Fields</vt:lpstr>
      <vt:lpstr>Japan – 2010 Development of Setup to Characterize HTS Cooled by LH2</vt:lpstr>
      <vt:lpstr>Japan – 2012 Over-Current Characteristics of MgB2 Wire Cooled by LH2</vt:lpstr>
      <vt:lpstr>Japan – 2014 Experimental Setup to Characterize HTS Cooled by LH2 under External Magnetic Field</vt:lpstr>
      <vt:lpstr>Japan – 2016 Characterization of MgB2 in Magnetic Field</vt:lpstr>
      <vt:lpstr>Japan – 2017 MgB2 Cooled with LH2 and More Development on MgB2</vt:lpstr>
      <vt:lpstr>Others (including superconductivity)</vt:lpstr>
      <vt:lpstr>Switzerland and USA – 2009 Indirect Cooling of Gaseous He (Concept)</vt:lpstr>
      <vt:lpstr>Japan – 2012 MgB2 SC Pump Cooled with LH2 for Used in Aircrafts</vt:lpstr>
      <vt:lpstr>USA – NASA and Liquid Hydrogen</vt:lpstr>
    </vt:vector>
  </TitlesOfParts>
  <Manager/>
  <Company>Lawrence Berkeley National Laboratory</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Liquid Hydrogen</dc:title>
  <dc:subject/>
  <dc:creator>Jean-Francois Croteau</dc:creator>
  <cp:keywords/>
  <dc:description/>
  <cp:lastModifiedBy>Jean-Francois Croteau</cp:lastModifiedBy>
  <cp:revision>252</cp:revision>
  <dcterms:created xsi:type="dcterms:W3CDTF">2022-11-21T17:29:32Z</dcterms:created>
  <dcterms:modified xsi:type="dcterms:W3CDTF">2023-09-05T21:58:03Z</dcterms:modified>
  <cp:category/>
</cp:coreProperties>
</file>